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0"/>
  </p:notesMasterIdLst>
  <p:sldIdLst>
    <p:sldId id="256" r:id="rId2"/>
    <p:sldId id="269" r:id="rId3"/>
    <p:sldId id="1678" r:id="rId4"/>
    <p:sldId id="1679" r:id="rId5"/>
    <p:sldId id="1680" r:id="rId6"/>
    <p:sldId id="1681" r:id="rId7"/>
    <p:sldId id="1677" r:id="rId8"/>
    <p:sldId id="1672" r:id="rId9"/>
    <p:sldId id="1673" r:id="rId10"/>
    <p:sldId id="1674" r:id="rId11"/>
    <p:sldId id="1675" r:id="rId12"/>
    <p:sldId id="1676" r:id="rId13"/>
    <p:sldId id="1682" r:id="rId14"/>
    <p:sldId id="1683" r:id="rId15"/>
    <p:sldId id="1684" r:id="rId16"/>
    <p:sldId id="1685" r:id="rId17"/>
    <p:sldId id="1686" r:id="rId18"/>
    <p:sldId id="1687" r:id="rId19"/>
    <p:sldId id="1688" r:id="rId20"/>
    <p:sldId id="258" r:id="rId21"/>
    <p:sldId id="1666" r:id="rId22"/>
    <p:sldId id="1667" r:id="rId23"/>
    <p:sldId id="1689" r:id="rId24"/>
    <p:sldId id="1691" r:id="rId25"/>
    <p:sldId id="1690" r:id="rId26"/>
    <p:sldId id="1668" r:id="rId27"/>
    <p:sldId id="1669" r:id="rId28"/>
    <p:sldId id="1670" r:id="rId29"/>
  </p:sldIdLst>
  <p:sldSz cx="12192000" cy="6858000"/>
  <p:notesSz cx="6858000" cy="9144000"/>
  <p:custDataLst>
    <p:tags r:id="rId3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4A4A"/>
    <a:srgbClr val="EAEC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710" autoAdjust="0"/>
  </p:normalViewPr>
  <p:slideViewPr>
    <p:cSldViewPr snapToGrid="0">
      <p:cViewPr varScale="1">
        <p:scale>
          <a:sx n="86" d="100"/>
          <a:sy n="86" d="100"/>
        </p:scale>
        <p:origin x="562" y="5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25" d="100"/>
        <a:sy n="12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606CF4-FA77-4E71-BDBB-B62F97D48318}" type="datetimeFigureOut">
              <a:rPr lang="zh-CN" altLang="en-US" smtClean="0"/>
              <a:t>2019/5/26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7EA511-84E0-4AE0-9842-AB0E10994BF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0111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7EA511-84E0-4AE0-9842-AB0E10994BF1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0902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01" name="副标题 2"/>
          <p:cNvSpPr>
            <a:spLocks noGrp="1"/>
          </p:cNvSpPr>
          <p:nvPr userDrawn="1">
            <p:ph type="subTitle" idx="1"/>
          </p:nvPr>
        </p:nvSpPr>
        <p:spPr>
          <a:xfrm>
            <a:off x="669925" y="4917172"/>
            <a:ext cx="6251063" cy="558799"/>
          </a:xfrm>
        </p:spPr>
        <p:txBody>
          <a:bodyPr anchor="ctr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endParaRPr lang="zh-CN" altLang="en-US" dirty="0"/>
          </a:p>
        </p:txBody>
      </p:sp>
      <p:sp>
        <p:nvSpPr>
          <p:cNvPr id="9802" name="标题 1"/>
          <p:cNvSpPr>
            <a:spLocks noGrp="1"/>
          </p:cNvSpPr>
          <p:nvPr userDrawn="1">
            <p:ph type="ctrTitle"/>
          </p:nvPr>
        </p:nvSpPr>
        <p:spPr>
          <a:xfrm>
            <a:off x="669925" y="3684477"/>
            <a:ext cx="6251063" cy="1327310"/>
          </a:xfrm>
        </p:spPr>
        <p:txBody>
          <a:bodyPr anchor="ctr">
            <a:normAutofit/>
          </a:bodyPr>
          <a:lstStyle>
            <a:lvl1pPr algn="l">
              <a:defRPr sz="3600" b="1">
                <a:solidFill>
                  <a:schemeClr val="tx1"/>
                </a:solidFill>
              </a:defRPr>
            </a:lvl1pPr>
          </a:lstStyle>
          <a:p>
            <a:endParaRPr lang="zh-CN" altLang="en-US" dirty="0"/>
          </a:p>
        </p:txBody>
      </p:sp>
      <p:grpSp>
        <p:nvGrpSpPr>
          <p:cNvPr id="9" name="组合 8"/>
          <p:cNvGrpSpPr/>
          <p:nvPr userDrawn="1"/>
        </p:nvGrpSpPr>
        <p:grpSpPr>
          <a:xfrm>
            <a:off x="669925" y="2013649"/>
            <a:ext cx="5537071" cy="1015902"/>
            <a:chOff x="416689" y="1415352"/>
            <a:chExt cx="5537071" cy="1015902"/>
          </a:xfrm>
        </p:grpSpPr>
        <p:grpSp>
          <p:nvGrpSpPr>
            <p:cNvPr id="165" name="组合 164"/>
            <p:cNvGrpSpPr/>
            <p:nvPr userDrawn="1"/>
          </p:nvGrpSpPr>
          <p:grpSpPr>
            <a:xfrm>
              <a:off x="2681968" y="1415352"/>
              <a:ext cx="3271792" cy="1015901"/>
              <a:chOff x="0" y="3026106"/>
              <a:chExt cx="2057401" cy="781570"/>
            </a:xfrm>
          </p:grpSpPr>
          <p:sp>
            <p:nvSpPr>
              <p:cNvPr id="166" name="文本框 165"/>
              <p:cNvSpPr txBox="1"/>
              <p:nvPr/>
            </p:nvSpPr>
            <p:spPr>
              <a:xfrm>
                <a:off x="1" y="3260494"/>
                <a:ext cx="2057400" cy="547182"/>
              </a:xfrm>
              <a:prstGeom prst="rect">
                <a:avLst/>
              </a:prstGeom>
              <a:noFill/>
            </p:spPr>
            <p:txBody>
              <a:bodyPr wrap="none" rtlCol="0">
                <a:prstTxWarp prst="textPlain">
                  <a:avLst/>
                </a:prstTxWarp>
                <a:spAutoFit/>
              </a:bodyPr>
              <a:lstStyle/>
              <a:p>
                <a:r>
                  <a:rPr lang="en-US" altLang="zh-CN" sz="16600" b="1" dirty="0">
                    <a:solidFill>
                      <a:schemeClr val="accent1"/>
                    </a:solidFill>
                    <a:latin typeface="+mn-lt"/>
                  </a:rPr>
                  <a:t>REPORT</a:t>
                </a:r>
                <a:endParaRPr lang="zh-CN" altLang="en-US" sz="16600" b="1" dirty="0">
                  <a:solidFill>
                    <a:schemeClr val="accent1"/>
                  </a:solidFill>
                  <a:latin typeface="+mn-lt"/>
                </a:endParaRPr>
              </a:p>
            </p:txBody>
          </p:sp>
          <p:sp>
            <p:nvSpPr>
              <p:cNvPr id="167" name="矩形 166"/>
              <p:cNvSpPr/>
              <p:nvPr/>
            </p:nvSpPr>
            <p:spPr>
              <a:xfrm>
                <a:off x="0" y="3026106"/>
                <a:ext cx="1251032" cy="218356"/>
              </a:xfrm>
              <a:prstGeom prst="rect">
                <a:avLst/>
              </a:prstGeom>
              <a:noFill/>
            </p:spPr>
            <p:txBody>
              <a:bodyPr wrap="none" numCol="1" rtlCol="0">
                <a:prstTxWarp prst="textPlain">
                  <a:avLst/>
                </a:prstTxWarp>
                <a:spAutoFit/>
              </a:bodyPr>
              <a:lstStyle/>
              <a:p>
                <a:pPr lvl="0"/>
                <a:r>
                  <a:rPr lang="en-US" altLang="zh-CN" sz="16600" noProof="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</a:rPr>
                  <a:t>BUSINESS</a:t>
                </a:r>
              </a:p>
            </p:txBody>
          </p:sp>
        </p:grpSp>
        <p:sp>
          <p:nvSpPr>
            <p:cNvPr id="168" name="文本框 167"/>
            <p:cNvSpPr txBox="1"/>
            <p:nvPr userDrawn="1"/>
          </p:nvSpPr>
          <p:spPr>
            <a:xfrm>
              <a:off x="416689" y="1415353"/>
              <a:ext cx="2125322" cy="1015901"/>
            </a:xfrm>
            <a:prstGeom prst="rect">
              <a:avLst/>
            </a:prstGeom>
            <a:noFill/>
          </p:spPr>
          <p:txBody>
            <a:bodyPr wrap="none" rtlCol="0">
              <a:prstTxWarp prst="textPlain">
                <a:avLst/>
              </a:prstTxWarp>
              <a:spAutoFit/>
            </a:bodyPr>
            <a:lstStyle/>
            <a:p>
              <a:r>
                <a:rPr lang="en-US" altLang="zh-CN" sz="9600" dirty="0">
                  <a:solidFill>
                    <a:schemeClr val="accent2"/>
                  </a:solidFill>
                  <a:latin typeface="Impact" panose="020B0806030902050204" pitchFamily="34" charset="0"/>
                </a:rPr>
                <a:t>2018</a:t>
              </a:r>
              <a:endParaRPr lang="zh-CN" altLang="en-US" sz="9600" dirty="0">
                <a:solidFill>
                  <a:schemeClr val="accent2"/>
                </a:solidFill>
                <a:latin typeface="Impact" panose="020B0806030902050204" pitchFamily="34" charset="0"/>
              </a:endParaRPr>
            </a:p>
          </p:txBody>
        </p:sp>
      </p:grpSp>
      <p:sp>
        <p:nvSpPr>
          <p:cNvPr id="258" name="矩形 257"/>
          <p:cNvSpPr/>
          <p:nvPr userDrawn="1"/>
        </p:nvSpPr>
        <p:spPr>
          <a:xfrm>
            <a:off x="669925" y="3497828"/>
            <a:ext cx="6251063" cy="9571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3" name="组合 12"/>
          <p:cNvGrpSpPr/>
          <p:nvPr userDrawn="1"/>
        </p:nvGrpSpPr>
        <p:grpSpPr>
          <a:xfrm>
            <a:off x="7202961" y="1200770"/>
            <a:ext cx="4185447" cy="4108467"/>
            <a:chOff x="3990983" y="1563392"/>
            <a:chExt cx="4185447" cy="4108467"/>
          </a:xfrm>
        </p:grpSpPr>
        <p:grpSp>
          <p:nvGrpSpPr>
            <p:cNvPr id="15" name="组合 14"/>
            <p:cNvGrpSpPr/>
            <p:nvPr/>
          </p:nvGrpSpPr>
          <p:grpSpPr>
            <a:xfrm>
              <a:off x="4101458" y="1653440"/>
              <a:ext cx="4002716" cy="3942145"/>
              <a:chOff x="8809631" y="1360739"/>
              <a:chExt cx="4002716" cy="3942145"/>
            </a:xfrm>
          </p:grpSpPr>
          <p:sp>
            <p:nvSpPr>
              <p:cNvPr id="97" name="Freeform 229"/>
              <p:cNvSpPr>
                <a:spLocks/>
              </p:cNvSpPr>
              <p:nvPr/>
            </p:nvSpPr>
            <p:spPr bwMode="auto">
              <a:xfrm>
                <a:off x="11732169" y="2341648"/>
                <a:ext cx="482883" cy="1179447"/>
              </a:xfrm>
              <a:custGeom>
                <a:avLst/>
                <a:gdLst>
                  <a:gd name="T0" fmla="*/ 7 w 287"/>
                  <a:gd name="T1" fmla="*/ 417 h 701"/>
                  <a:gd name="T2" fmla="*/ 230 w 287"/>
                  <a:gd name="T3" fmla="*/ 701 h 701"/>
                  <a:gd name="T4" fmla="*/ 287 w 287"/>
                  <a:gd name="T5" fmla="*/ 310 h 701"/>
                  <a:gd name="T6" fmla="*/ 0 w 287"/>
                  <a:gd name="T7" fmla="*/ 0 h 7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7" h="701">
                    <a:moveTo>
                      <a:pt x="7" y="417"/>
                    </a:moveTo>
                    <a:lnTo>
                      <a:pt x="230" y="701"/>
                    </a:lnTo>
                    <a:lnTo>
                      <a:pt x="287" y="310"/>
                    </a:lnTo>
                    <a:lnTo>
                      <a:pt x="0" y="0"/>
                    </a:lnTo>
                  </a:path>
                </a:pathLst>
              </a:custGeom>
              <a:noFill/>
              <a:ln w="12700" cap="flat" cmpd="sng" algn="ctr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dk2">
                        <a:lumMod val="100000"/>
                      </a:schemeClr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/>
              </a:p>
            </p:txBody>
          </p:sp>
          <p:sp>
            <p:nvSpPr>
              <p:cNvPr id="98" name="Freeform 226"/>
              <p:cNvSpPr>
                <a:spLocks/>
              </p:cNvSpPr>
              <p:nvPr/>
            </p:nvSpPr>
            <p:spPr bwMode="auto">
              <a:xfrm>
                <a:off x="10424851" y="1360739"/>
                <a:ext cx="1467158" cy="3428976"/>
              </a:xfrm>
              <a:custGeom>
                <a:avLst/>
                <a:gdLst>
                  <a:gd name="T0" fmla="*/ 853 w 872"/>
                  <a:gd name="T1" fmla="*/ 2038 h 2038"/>
                  <a:gd name="T2" fmla="*/ 500 w 872"/>
                  <a:gd name="T3" fmla="*/ 1597 h 2038"/>
                  <a:gd name="T4" fmla="*/ 265 w 872"/>
                  <a:gd name="T5" fmla="*/ 1723 h 2038"/>
                  <a:gd name="T6" fmla="*/ 225 w 872"/>
                  <a:gd name="T7" fmla="*/ 1758 h 2038"/>
                  <a:gd name="T8" fmla="*/ 242 w 872"/>
                  <a:gd name="T9" fmla="*/ 2023 h 2038"/>
                  <a:gd name="T10" fmla="*/ 872 w 872"/>
                  <a:gd name="T11" fmla="*/ 2023 h 2038"/>
                  <a:gd name="T12" fmla="*/ 493 w 872"/>
                  <a:gd name="T13" fmla="*/ 1173 h 2038"/>
                  <a:gd name="T14" fmla="*/ 749 w 872"/>
                  <a:gd name="T15" fmla="*/ 533 h 2038"/>
                  <a:gd name="T16" fmla="*/ 772 w 872"/>
                  <a:gd name="T17" fmla="*/ 986 h 2038"/>
                  <a:gd name="T18" fmla="*/ 498 w 872"/>
                  <a:gd name="T19" fmla="*/ 1133 h 2038"/>
                  <a:gd name="T20" fmla="*/ 443 w 872"/>
                  <a:gd name="T21" fmla="*/ 796 h 2038"/>
                  <a:gd name="T22" fmla="*/ 725 w 872"/>
                  <a:gd name="T23" fmla="*/ 536 h 2038"/>
                  <a:gd name="T24" fmla="*/ 0 w 872"/>
                  <a:gd name="T25" fmla="*/ 0 h 20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872" h="2038">
                    <a:moveTo>
                      <a:pt x="853" y="2038"/>
                    </a:moveTo>
                    <a:lnTo>
                      <a:pt x="500" y="1597"/>
                    </a:lnTo>
                    <a:lnTo>
                      <a:pt x="265" y="1723"/>
                    </a:lnTo>
                    <a:lnTo>
                      <a:pt x="225" y="1758"/>
                    </a:lnTo>
                    <a:lnTo>
                      <a:pt x="242" y="2023"/>
                    </a:lnTo>
                    <a:lnTo>
                      <a:pt x="872" y="2023"/>
                    </a:lnTo>
                    <a:lnTo>
                      <a:pt x="493" y="1173"/>
                    </a:lnTo>
                    <a:lnTo>
                      <a:pt x="749" y="533"/>
                    </a:lnTo>
                    <a:lnTo>
                      <a:pt x="772" y="986"/>
                    </a:lnTo>
                    <a:lnTo>
                      <a:pt x="498" y="1133"/>
                    </a:lnTo>
                    <a:lnTo>
                      <a:pt x="443" y="796"/>
                    </a:lnTo>
                    <a:lnTo>
                      <a:pt x="725" y="536"/>
                    </a:lnTo>
                    <a:lnTo>
                      <a:pt x="0" y="0"/>
                    </a:lnTo>
                  </a:path>
                </a:pathLst>
              </a:custGeom>
              <a:noFill/>
              <a:ln w="12700" cap="flat" cmpd="sng" algn="ctr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dk2">
                        <a:lumMod val="100000"/>
                      </a:schemeClr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/>
              </a:p>
            </p:txBody>
          </p:sp>
          <p:sp>
            <p:nvSpPr>
              <p:cNvPr id="99" name="Line 224"/>
              <p:cNvSpPr>
                <a:spLocks noChangeShapeType="1"/>
              </p:cNvSpPr>
              <p:nvPr/>
            </p:nvSpPr>
            <p:spPr bwMode="auto">
              <a:xfrm flipH="1">
                <a:off x="9798953" y="2074128"/>
                <a:ext cx="1033068" cy="713389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dk2">
                        <a:lumMod val="100000"/>
                      </a:schemeClr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/>
              </a:p>
            </p:txBody>
          </p:sp>
          <p:sp>
            <p:nvSpPr>
              <p:cNvPr id="100" name="Freeform 217"/>
              <p:cNvSpPr>
                <a:spLocks/>
              </p:cNvSpPr>
              <p:nvPr/>
            </p:nvSpPr>
            <p:spPr bwMode="auto">
              <a:xfrm>
                <a:off x="8809631" y="1392707"/>
                <a:ext cx="3923638" cy="3834464"/>
              </a:xfrm>
              <a:custGeom>
                <a:avLst/>
                <a:gdLst>
                  <a:gd name="T0" fmla="*/ 974 w 2332"/>
                  <a:gd name="T1" fmla="*/ 0 h 2279"/>
                  <a:gd name="T2" fmla="*/ 1581 w 2332"/>
                  <a:gd name="T3" fmla="*/ 81 h 2279"/>
                  <a:gd name="T4" fmla="*/ 2059 w 2332"/>
                  <a:gd name="T5" fmla="*/ 360 h 2279"/>
                  <a:gd name="T6" fmla="*/ 2332 w 2332"/>
                  <a:gd name="T7" fmla="*/ 820 h 2279"/>
                  <a:gd name="T8" fmla="*/ 2249 w 2332"/>
                  <a:gd name="T9" fmla="*/ 1718 h 2279"/>
                  <a:gd name="T10" fmla="*/ 1652 w 2332"/>
                  <a:gd name="T11" fmla="*/ 2279 h 2279"/>
                  <a:gd name="T12" fmla="*/ 714 w 2332"/>
                  <a:gd name="T13" fmla="*/ 2279 h 2279"/>
                  <a:gd name="T14" fmla="*/ 57 w 2332"/>
                  <a:gd name="T15" fmla="*/ 1649 h 2279"/>
                  <a:gd name="T16" fmla="*/ 0 w 2332"/>
                  <a:gd name="T17" fmla="*/ 967 h 2279"/>
                  <a:gd name="T18" fmla="*/ 221 w 2332"/>
                  <a:gd name="T19" fmla="*/ 448 h 2279"/>
                  <a:gd name="T20" fmla="*/ 974 w 2332"/>
                  <a:gd name="T21" fmla="*/ 0 h 22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332" h="2279">
                    <a:moveTo>
                      <a:pt x="974" y="0"/>
                    </a:moveTo>
                    <a:lnTo>
                      <a:pt x="1581" y="81"/>
                    </a:lnTo>
                    <a:lnTo>
                      <a:pt x="2059" y="360"/>
                    </a:lnTo>
                    <a:lnTo>
                      <a:pt x="2332" y="820"/>
                    </a:lnTo>
                    <a:lnTo>
                      <a:pt x="2249" y="1718"/>
                    </a:lnTo>
                    <a:lnTo>
                      <a:pt x="1652" y="2279"/>
                    </a:lnTo>
                    <a:lnTo>
                      <a:pt x="714" y="2279"/>
                    </a:lnTo>
                    <a:lnTo>
                      <a:pt x="57" y="1649"/>
                    </a:lnTo>
                    <a:lnTo>
                      <a:pt x="0" y="967"/>
                    </a:lnTo>
                    <a:lnTo>
                      <a:pt x="221" y="448"/>
                    </a:lnTo>
                    <a:lnTo>
                      <a:pt x="974" y="0"/>
                    </a:lnTo>
                    <a:close/>
                  </a:path>
                </a:pathLst>
              </a:custGeom>
              <a:noFill/>
              <a:ln w="12700" cap="flat" cmpd="sng" algn="ctr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dk2">
                        <a:lumMod val="100000"/>
                      </a:schemeClr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/>
              </a:p>
            </p:txBody>
          </p:sp>
          <p:sp>
            <p:nvSpPr>
              <p:cNvPr id="101" name="Freeform 218"/>
              <p:cNvSpPr>
                <a:spLocks/>
              </p:cNvSpPr>
              <p:nvPr/>
            </p:nvSpPr>
            <p:spPr bwMode="auto">
              <a:xfrm>
                <a:off x="9181468" y="1820067"/>
                <a:ext cx="3630879" cy="3407104"/>
              </a:xfrm>
              <a:custGeom>
                <a:avLst/>
                <a:gdLst>
                  <a:gd name="T0" fmla="*/ 0 w 2158"/>
                  <a:gd name="T1" fmla="*/ 194 h 2025"/>
                  <a:gd name="T2" fmla="*/ 651 w 2158"/>
                  <a:gd name="T3" fmla="*/ 0 h 2025"/>
                  <a:gd name="T4" fmla="*/ 981 w 2158"/>
                  <a:gd name="T5" fmla="*/ 151 h 2025"/>
                  <a:gd name="T6" fmla="*/ 1452 w 2158"/>
                  <a:gd name="T7" fmla="*/ 284 h 2025"/>
                  <a:gd name="T8" fmla="*/ 2158 w 2158"/>
                  <a:gd name="T9" fmla="*/ 578 h 2025"/>
                  <a:gd name="T10" fmla="*/ 1746 w 2158"/>
                  <a:gd name="T11" fmla="*/ 966 h 2025"/>
                  <a:gd name="T12" fmla="*/ 2059 w 2158"/>
                  <a:gd name="T13" fmla="*/ 1464 h 2025"/>
                  <a:gd name="T14" fmla="*/ 1618 w 2158"/>
                  <a:gd name="T15" fmla="*/ 1724 h 2025"/>
                  <a:gd name="T16" fmla="*/ 528 w 2158"/>
                  <a:gd name="T17" fmla="*/ 2025 h 20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158" h="2025">
                    <a:moveTo>
                      <a:pt x="0" y="194"/>
                    </a:moveTo>
                    <a:lnTo>
                      <a:pt x="651" y="0"/>
                    </a:lnTo>
                    <a:lnTo>
                      <a:pt x="981" y="151"/>
                    </a:lnTo>
                    <a:lnTo>
                      <a:pt x="1452" y="284"/>
                    </a:lnTo>
                    <a:lnTo>
                      <a:pt x="2158" y="578"/>
                    </a:lnTo>
                    <a:lnTo>
                      <a:pt x="1746" y="966"/>
                    </a:lnTo>
                    <a:lnTo>
                      <a:pt x="2059" y="1464"/>
                    </a:lnTo>
                    <a:lnTo>
                      <a:pt x="1618" y="1724"/>
                    </a:lnTo>
                    <a:lnTo>
                      <a:pt x="528" y="2025"/>
                    </a:lnTo>
                  </a:path>
                </a:pathLst>
              </a:custGeom>
              <a:noFill/>
              <a:ln w="12700" cap="flat" cmpd="sng" algn="ctr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dk2">
                        <a:lumMod val="100000"/>
                      </a:schemeClr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/>
              </a:p>
            </p:txBody>
          </p:sp>
          <p:sp>
            <p:nvSpPr>
              <p:cNvPr id="102" name="Freeform 219"/>
              <p:cNvSpPr>
                <a:spLocks/>
              </p:cNvSpPr>
              <p:nvPr/>
            </p:nvSpPr>
            <p:spPr bwMode="auto">
              <a:xfrm>
                <a:off x="9181468" y="1397754"/>
                <a:ext cx="2937681" cy="3873162"/>
              </a:xfrm>
              <a:custGeom>
                <a:avLst/>
                <a:gdLst>
                  <a:gd name="T0" fmla="*/ 0 w 1746"/>
                  <a:gd name="T1" fmla="*/ 469 h 2302"/>
                  <a:gd name="T2" fmla="*/ 192 w 1746"/>
                  <a:gd name="T3" fmla="*/ 739 h 2302"/>
                  <a:gd name="T4" fmla="*/ 945 w 1746"/>
                  <a:gd name="T5" fmla="*/ 417 h 2302"/>
                  <a:gd name="T6" fmla="*/ 888 w 1746"/>
                  <a:gd name="T7" fmla="*/ 739 h 2302"/>
                  <a:gd name="T8" fmla="*/ 981 w 1746"/>
                  <a:gd name="T9" fmla="*/ 1729 h 2302"/>
                  <a:gd name="T10" fmla="*/ 1618 w 1746"/>
                  <a:gd name="T11" fmla="*/ 1975 h 2302"/>
                  <a:gd name="T12" fmla="*/ 1746 w 1746"/>
                  <a:gd name="T13" fmla="*/ 1236 h 2302"/>
                  <a:gd name="T14" fmla="*/ 1452 w 1746"/>
                  <a:gd name="T15" fmla="*/ 535 h 2302"/>
                  <a:gd name="T16" fmla="*/ 898 w 1746"/>
                  <a:gd name="T17" fmla="*/ 753 h 2302"/>
                  <a:gd name="T18" fmla="*/ 1220 w 1746"/>
                  <a:gd name="T19" fmla="*/ 1137 h 2302"/>
                  <a:gd name="T20" fmla="*/ 950 w 1746"/>
                  <a:gd name="T21" fmla="*/ 1717 h 2302"/>
                  <a:gd name="T22" fmla="*/ 945 w 1746"/>
                  <a:gd name="T23" fmla="*/ 1729 h 2302"/>
                  <a:gd name="T24" fmla="*/ 481 w 1746"/>
                  <a:gd name="T25" fmla="*/ 2302 h 2302"/>
                  <a:gd name="T26" fmla="*/ 239 w 1746"/>
                  <a:gd name="T27" fmla="*/ 1137 h 2302"/>
                  <a:gd name="T28" fmla="*/ 945 w 1746"/>
                  <a:gd name="T29" fmla="*/ 398 h 2302"/>
                  <a:gd name="T30" fmla="*/ 774 w 1746"/>
                  <a:gd name="T31" fmla="*/ 0 h 2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746" h="2302">
                    <a:moveTo>
                      <a:pt x="0" y="469"/>
                    </a:moveTo>
                    <a:lnTo>
                      <a:pt x="192" y="739"/>
                    </a:lnTo>
                    <a:lnTo>
                      <a:pt x="945" y="417"/>
                    </a:lnTo>
                    <a:lnTo>
                      <a:pt x="888" y="739"/>
                    </a:lnTo>
                    <a:lnTo>
                      <a:pt x="981" y="1729"/>
                    </a:lnTo>
                    <a:lnTo>
                      <a:pt x="1618" y="1975"/>
                    </a:lnTo>
                    <a:lnTo>
                      <a:pt x="1746" y="1236"/>
                    </a:lnTo>
                    <a:lnTo>
                      <a:pt x="1452" y="535"/>
                    </a:lnTo>
                    <a:lnTo>
                      <a:pt x="898" y="753"/>
                    </a:lnTo>
                    <a:lnTo>
                      <a:pt x="1220" y="1137"/>
                    </a:lnTo>
                    <a:lnTo>
                      <a:pt x="950" y="1717"/>
                    </a:lnTo>
                    <a:lnTo>
                      <a:pt x="945" y="1729"/>
                    </a:lnTo>
                    <a:lnTo>
                      <a:pt x="481" y="2302"/>
                    </a:lnTo>
                    <a:lnTo>
                      <a:pt x="239" y="1137"/>
                    </a:lnTo>
                    <a:lnTo>
                      <a:pt x="945" y="398"/>
                    </a:lnTo>
                    <a:lnTo>
                      <a:pt x="774" y="0"/>
                    </a:lnTo>
                  </a:path>
                </a:pathLst>
              </a:custGeom>
              <a:noFill/>
              <a:ln w="12700" cap="flat" cmpd="sng" algn="ctr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dk2">
                        <a:lumMod val="100000"/>
                      </a:schemeClr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/>
              </a:p>
            </p:txBody>
          </p:sp>
          <p:sp>
            <p:nvSpPr>
              <p:cNvPr id="103" name="Freeform 220"/>
              <p:cNvSpPr>
                <a:spLocks/>
              </p:cNvSpPr>
              <p:nvPr/>
            </p:nvSpPr>
            <p:spPr bwMode="auto">
              <a:xfrm>
                <a:off x="8809631" y="2664692"/>
                <a:ext cx="1918073" cy="1845725"/>
              </a:xfrm>
              <a:custGeom>
                <a:avLst/>
                <a:gdLst>
                  <a:gd name="T0" fmla="*/ 469 w 1140"/>
                  <a:gd name="T1" fmla="*/ 327 h 1097"/>
                  <a:gd name="T2" fmla="*/ 588 w 1140"/>
                  <a:gd name="T3" fmla="*/ 52 h 1097"/>
                  <a:gd name="T4" fmla="*/ 389 w 1140"/>
                  <a:gd name="T5" fmla="*/ 0 h 1097"/>
                  <a:gd name="T6" fmla="*/ 0 w 1140"/>
                  <a:gd name="T7" fmla="*/ 211 h 1097"/>
                  <a:gd name="T8" fmla="*/ 263 w 1140"/>
                  <a:gd name="T9" fmla="*/ 453 h 1097"/>
                  <a:gd name="T10" fmla="*/ 71 w 1140"/>
                  <a:gd name="T11" fmla="*/ 905 h 1097"/>
                  <a:gd name="T12" fmla="*/ 541 w 1140"/>
                  <a:gd name="T13" fmla="*/ 948 h 1097"/>
                  <a:gd name="T14" fmla="*/ 770 w 1140"/>
                  <a:gd name="T15" fmla="*/ 1097 h 1097"/>
                  <a:gd name="T16" fmla="*/ 1140 w 1140"/>
                  <a:gd name="T17" fmla="*/ 983 h 1097"/>
                  <a:gd name="T18" fmla="*/ 541 w 1140"/>
                  <a:gd name="T19" fmla="*/ 917 h 10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140" h="1097">
                    <a:moveTo>
                      <a:pt x="469" y="327"/>
                    </a:moveTo>
                    <a:lnTo>
                      <a:pt x="588" y="52"/>
                    </a:lnTo>
                    <a:lnTo>
                      <a:pt x="389" y="0"/>
                    </a:lnTo>
                    <a:lnTo>
                      <a:pt x="0" y="211"/>
                    </a:lnTo>
                    <a:lnTo>
                      <a:pt x="263" y="453"/>
                    </a:lnTo>
                    <a:lnTo>
                      <a:pt x="71" y="905"/>
                    </a:lnTo>
                    <a:lnTo>
                      <a:pt x="541" y="948"/>
                    </a:lnTo>
                    <a:lnTo>
                      <a:pt x="770" y="1097"/>
                    </a:lnTo>
                    <a:lnTo>
                      <a:pt x="1140" y="983"/>
                    </a:lnTo>
                    <a:lnTo>
                      <a:pt x="541" y="917"/>
                    </a:lnTo>
                  </a:path>
                </a:pathLst>
              </a:custGeom>
              <a:noFill/>
              <a:ln w="12700" cap="flat" cmpd="sng" algn="ctr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dk2">
                        <a:lumMod val="100000"/>
                      </a:schemeClr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/>
              </a:p>
            </p:txBody>
          </p:sp>
          <p:sp>
            <p:nvSpPr>
              <p:cNvPr id="104" name="Freeform 221"/>
              <p:cNvSpPr>
                <a:spLocks/>
              </p:cNvSpPr>
              <p:nvPr/>
            </p:nvSpPr>
            <p:spPr bwMode="auto">
              <a:xfrm>
                <a:off x="8841599" y="2592344"/>
                <a:ext cx="686468" cy="718436"/>
              </a:xfrm>
              <a:custGeom>
                <a:avLst/>
                <a:gdLst>
                  <a:gd name="T0" fmla="*/ 375 w 408"/>
                  <a:gd name="T1" fmla="*/ 0 h 427"/>
                  <a:gd name="T2" fmla="*/ 408 w 408"/>
                  <a:gd name="T3" fmla="*/ 427 h 427"/>
                  <a:gd name="T4" fmla="*/ 0 w 408"/>
                  <a:gd name="T5" fmla="*/ 275 h 4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8" h="427">
                    <a:moveTo>
                      <a:pt x="375" y="0"/>
                    </a:moveTo>
                    <a:lnTo>
                      <a:pt x="408" y="427"/>
                    </a:lnTo>
                    <a:lnTo>
                      <a:pt x="0" y="275"/>
                    </a:lnTo>
                  </a:path>
                </a:pathLst>
              </a:custGeom>
              <a:noFill/>
              <a:ln w="12700" cap="flat" cmpd="sng" algn="ctr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dk2">
                        <a:lumMod val="100000"/>
                      </a:schemeClr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/>
              </a:p>
            </p:txBody>
          </p:sp>
          <p:sp>
            <p:nvSpPr>
              <p:cNvPr id="105" name="Freeform 222"/>
              <p:cNvSpPr>
                <a:spLocks/>
              </p:cNvSpPr>
              <p:nvPr/>
            </p:nvSpPr>
            <p:spPr bwMode="auto">
              <a:xfrm>
                <a:off x="9528067" y="1392707"/>
                <a:ext cx="2686985" cy="1199637"/>
              </a:xfrm>
              <a:custGeom>
                <a:avLst/>
                <a:gdLst>
                  <a:gd name="T0" fmla="*/ 0 w 1597"/>
                  <a:gd name="T1" fmla="*/ 713 h 713"/>
                  <a:gd name="T2" fmla="*/ 424 w 1597"/>
                  <a:gd name="T3" fmla="*/ 261 h 713"/>
                  <a:gd name="T4" fmla="*/ 547 w 1597"/>
                  <a:gd name="T5" fmla="*/ 0 h 713"/>
                  <a:gd name="T6" fmla="*/ 566 w 1597"/>
                  <a:gd name="T7" fmla="*/ 10 h 713"/>
                  <a:gd name="T8" fmla="*/ 1057 w 1597"/>
                  <a:gd name="T9" fmla="*/ 254 h 713"/>
                  <a:gd name="T10" fmla="*/ 1154 w 1597"/>
                  <a:gd name="T11" fmla="*/ 81 h 713"/>
                  <a:gd name="T12" fmla="*/ 1265 w 1597"/>
                  <a:gd name="T13" fmla="*/ 500 h 713"/>
                  <a:gd name="T14" fmla="*/ 1597 w 1597"/>
                  <a:gd name="T15" fmla="*/ 358 h 7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597" h="713">
                    <a:moveTo>
                      <a:pt x="0" y="713"/>
                    </a:moveTo>
                    <a:lnTo>
                      <a:pt x="424" y="261"/>
                    </a:lnTo>
                    <a:lnTo>
                      <a:pt x="547" y="0"/>
                    </a:lnTo>
                    <a:lnTo>
                      <a:pt x="566" y="10"/>
                    </a:lnTo>
                    <a:lnTo>
                      <a:pt x="1057" y="254"/>
                    </a:lnTo>
                    <a:lnTo>
                      <a:pt x="1154" y="81"/>
                    </a:lnTo>
                    <a:lnTo>
                      <a:pt x="1265" y="500"/>
                    </a:lnTo>
                    <a:lnTo>
                      <a:pt x="1597" y="358"/>
                    </a:lnTo>
                  </a:path>
                </a:pathLst>
              </a:custGeom>
              <a:noFill/>
              <a:ln w="12700" cap="flat" cmpd="sng" algn="ctr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dk2">
                        <a:lumMod val="100000"/>
                      </a:schemeClr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/>
              </a:p>
            </p:txBody>
          </p:sp>
          <p:sp>
            <p:nvSpPr>
              <p:cNvPr id="106" name="Freeform 223"/>
              <p:cNvSpPr>
                <a:spLocks/>
              </p:cNvSpPr>
              <p:nvPr/>
            </p:nvSpPr>
            <p:spPr bwMode="auto">
              <a:xfrm>
                <a:off x="9554988" y="2664692"/>
                <a:ext cx="1277033" cy="1653917"/>
              </a:xfrm>
              <a:custGeom>
                <a:avLst/>
                <a:gdLst>
                  <a:gd name="T0" fmla="*/ 0 w 759"/>
                  <a:gd name="T1" fmla="*/ 398 h 983"/>
                  <a:gd name="T2" fmla="*/ 759 w 759"/>
                  <a:gd name="T3" fmla="*/ 983 h 983"/>
                  <a:gd name="T4" fmla="*/ 552 w 759"/>
                  <a:gd name="T5" fmla="*/ 512 h 983"/>
                  <a:gd name="T6" fmla="*/ 759 w 759"/>
                  <a:gd name="T7" fmla="*/ 448 h 983"/>
                  <a:gd name="T8" fmla="*/ 652 w 759"/>
                  <a:gd name="T9" fmla="*/ 0 h 983"/>
                  <a:gd name="T10" fmla="*/ 34 w 759"/>
                  <a:gd name="T11" fmla="*/ 384 h 983"/>
                  <a:gd name="T12" fmla="*/ 541 w 759"/>
                  <a:gd name="T13" fmla="*/ 512 h 9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59" h="983">
                    <a:moveTo>
                      <a:pt x="0" y="398"/>
                    </a:moveTo>
                    <a:lnTo>
                      <a:pt x="759" y="983"/>
                    </a:lnTo>
                    <a:lnTo>
                      <a:pt x="552" y="512"/>
                    </a:lnTo>
                    <a:lnTo>
                      <a:pt x="759" y="448"/>
                    </a:lnTo>
                    <a:lnTo>
                      <a:pt x="652" y="0"/>
                    </a:lnTo>
                    <a:lnTo>
                      <a:pt x="34" y="384"/>
                    </a:lnTo>
                    <a:lnTo>
                      <a:pt x="541" y="512"/>
                    </a:lnTo>
                  </a:path>
                </a:pathLst>
              </a:custGeom>
              <a:noFill/>
              <a:ln w="12700" cap="flat" cmpd="sng" algn="ctr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dk2">
                        <a:lumMod val="100000"/>
                      </a:schemeClr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/>
              </a:p>
            </p:txBody>
          </p:sp>
          <p:sp>
            <p:nvSpPr>
              <p:cNvPr id="107" name="Freeform 225"/>
              <p:cNvSpPr>
                <a:spLocks/>
              </p:cNvSpPr>
              <p:nvPr/>
            </p:nvSpPr>
            <p:spPr bwMode="auto">
              <a:xfrm>
                <a:off x="11309856" y="3334335"/>
                <a:ext cx="780689" cy="489613"/>
              </a:xfrm>
              <a:custGeom>
                <a:avLst/>
                <a:gdLst>
                  <a:gd name="T0" fmla="*/ 0 w 464"/>
                  <a:gd name="T1" fmla="*/ 0 h 291"/>
                  <a:gd name="T2" fmla="*/ 296 w 464"/>
                  <a:gd name="T3" fmla="*/ 291 h 291"/>
                  <a:gd name="T4" fmla="*/ 464 w 464"/>
                  <a:gd name="T5" fmla="*/ 95 h 291"/>
                  <a:gd name="T6" fmla="*/ 0 w 464"/>
                  <a:gd name="T7" fmla="*/ 0 h 2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4" h="291">
                    <a:moveTo>
                      <a:pt x="0" y="0"/>
                    </a:moveTo>
                    <a:lnTo>
                      <a:pt x="296" y="291"/>
                    </a:lnTo>
                    <a:lnTo>
                      <a:pt x="464" y="95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 cmpd="sng" algn="ctr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dk2">
                        <a:lumMod val="100000"/>
                      </a:schemeClr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/>
              </a:p>
            </p:txBody>
          </p:sp>
          <p:sp>
            <p:nvSpPr>
              <p:cNvPr id="108" name="Freeform 227"/>
              <p:cNvSpPr>
                <a:spLocks/>
              </p:cNvSpPr>
              <p:nvPr/>
            </p:nvSpPr>
            <p:spPr bwMode="auto">
              <a:xfrm>
                <a:off x="8949280" y="3374716"/>
                <a:ext cx="1196272" cy="1928168"/>
              </a:xfrm>
              <a:custGeom>
                <a:avLst/>
                <a:gdLst>
                  <a:gd name="T0" fmla="*/ 711 w 711"/>
                  <a:gd name="T1" fmla="*/ 689 h 1146"/>
                  <a:gd name="T2" fmla="*/ 628 w 711"/>
                  <a:gd name="T3" fmla="*/ 1146 h 1146"/>
                  <a:gd name="T4" fmla="*/ 469 w 711"/>
                  <a:gd name="T5" fmla="*/ 533 h 1146"/>
                  <a:gd name="T6" fmla="*/ 280 w 711"/>
                  <a:gd name="T7" fmla="*/ 303 h 1146"/>
                  <a:gd name="T8" fmla="*/ 0 w 711"/>
                  <a:gd name="T9" fmla="*/ 452 h 1146"/>
                  <a:gd name="T10" fmla="*/ 344 w 711"/>
                  <a:gd name="T11" fmla="*/ 0 h 1146"/>
                  <a:gd name="T12" fmla="*/ 299 w 711"/>
                  <a:gd name="T13" fmla="*/ 291 h 1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1" h="1146">
                    <a:moveTo>
                      <a:pt x="711" y="689"/>
                    </a:moveTo>
                    <a:lnTo>
                      <a:pt x="628" y="1146"/>
                    </a:lnTo>
                    <a:lnTo>
                      <a:pt x="469" y="533"/>
                    </a:lnTo>
                    <a:lnTo>
                      <a:pt x="280" y="303"/>
                    </a:lnTo>
                    <a:lnTo>
                      <a:pt x="0" y="452"/>
                    </a:lnTo>
                    <a:lnTo>
                      <a:pt x="344" y="0"/>
                    </a:lnTo>
                    <a:lnTo>
                      <a:pt x="299" y="291"/>
                    </a:lnTo>
                  </a:path>
                </a:pathLst>
              </a:custGeom>
              <a:noFill/>
              <a:ln w="12700" cap="flat" cmpd="sng" algn="ctr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dk2">
                        <a:lumMod val="100000"/>
                      </a:schemeClr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/>
              </a:p>
            </p:txBody>
          </p:sp>
          <p:sp>
            <p:nvSpPr>
              <p:cNvPr id="109" name="Line 228"/>
              <p:cNvSpPr>
                <a:spLocks noChangeShapeType="1"/>
              </p:cNvSpPr>
              <p:nvPr/>
            </p:nvSpPr>
            <p:spPr bwMode="auto">
              <a:xfrm flipH="1" flipV="1">
                <a:off x="9607146" y="3374716"/>
                <a:ext cx="1224875" cy="75713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dk2">
                        <a:lumMod val="100000"/>
                      </a:schemeClr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/>
              </a:p>
            </p:txBody>
          </p:sp>
          <p:sp>
            <p:nvSpPr>
              <p:cNvPr id="110" name="Line 230"/>
              <p:cNvSpPr>
                <a:spLocks noChangeShapeType="1"/>
              </p:cNvSpPr>
              <p:nvPr/>
            </p:nvSpPr>
            <p:spPr bwMode="auto">
              <a:xfrm flipH="1">
                <a:off x="12171307" y="2787516"/>
                <a:ext cx="498026" cy="80761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dk2">
                        <a:lumMod val="100000"/>
                      </a:schemeClr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/>
              </a:p>
            </p:txBody>
          </p:sp>
          <p:sp>
            <p:nvSpPr>
              <p:cNvPr id="111" name="Freeform 231"/>
              <p:cNvSpPr>
                <a:spLocks/>
              </p:cNvSpPr>
              <p:nvPr/>
            </p:nvSpPr>
            <p:spPr bwMode="auto">
              <a:xfrm>
                <a:off x="11923976" y="3521095"/>
                <a:ext cx="291076" cy="1268620"/>
              </a:xfrm>
              <a:custGeom>
                <a:avLst/>
                <a:gdLst>
                  <a:gd name="T0" fmla="*/ 0 w 173"/>
                  <a:gd name="T1" fmla="*/ 754 h 754"/>
                  <a:gd name="T2" fmla="*/ 173 w 173"/>
                  <a:gd name="T3" fmla="*/ 308 h 754"/>
                  <a:gd name="T4" fmla="*/ 116 w 173"/>
                  <a:gd name="T5" fmla="*/ 0 h 7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73" h="754">
                    <a:moveTo>
                      <a:pt x="0" y="754"/>
                    </a:moveTo>
                    <a:lnTo>
                      <a:pt x="173" y="308"/>
                    </a:lnTo>
                    <a:lnTo>
                      <a:pt x="116" y="0"/>
                    </a:lnTo>
                  </a:path>
                </a:pathLst>
              </a:custGeom>
              <a:noFill/>
              <a:ln w="12700" cap="flat" cmpd="sng" algn="ctr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dk2">
                        <a:lumMod val="100000"/>
                      </a:schemeClr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/>
              </a:p>
            </p:txBody>
          </p:sp>
          <p:sp>
            <p:nvSpPr>
              <p:cNvPr id="112" name="Line 232"/>
              <p:cNvSpPr>
                <a:spLocks noChangeShapeType="1"/>
              </p:cNvSpPr>
              <p:nvPr/>
            </p:nvSpPr>
            <p:spPr bwMode="auto">
              <a:xfrm flipH="1" flipV="1">
                <a:off x="12215052" y="4039311"/>
                <a:ext cx="454281" cy="279298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dk2">
                        <a:lumMod val="100000"/>
                      </a:schemeClr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/>
              </a:p>
            </p:txBody>
          </p:sp>
          <p:sp>
            <p:nvSpPr>
              <p:cNvPr id="113" name="Line 233"/>
              <p:cNvSpPr>
                <a:spLocks noChangeShapeType="1"/>
              </p:cNvSpPr>
              <p:nvPr/>
            </p:nvSpPr>
            <p:spPr bwMode="auto">
              <a:xfrm>
                <a:off x="11819660" y="3852552"/>
                <a:ext cx="72348" cy="937164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dk2">
                        <a:lumMod val="100000"/>
                      </a:schemeClr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/>
              </a:p>
            </p:txBody>
          </p:sp>
          <p:sp>
            <p:nvSpPr>
              <p:cNvPr id="114" name="Line 234"/>
              <p:cNvSpPr>
                <a:spLocks noChangeShapeType="1"/>
              </p:cNvSpPr>
              <p:nvPr/>
            </p:nvSpPr>
            <p:spPr bwMode="auto">
              <a:xfrm flipH="1">
                <a:off x="9962157" y="4789715"/>
                <a:ext cx="844625" cy="513169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dk2">
                        <a:lumMod val="100000"/>
                      </a:schemeClr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/>
              </a:p>
            </p:txBody>
          </p:sp>
          <p:sp>
            <p:nvSpPr>
              <p:cNvPr id="115" name="Line 235"/>
              <p:cNvSpPr>
                <a:spLocks noChangeShapeType="1"/>
              </p:cNvSpPr>
              <p:nvPr/>
            </p:nvSpPr>
            <p:spPr bwMode="auto">
              <a:xfrm flipH="1">
                <a:off x="10727704" y="2684882"/>
                <a:ext cx="457646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dk2">
                        <a:lumMod val="100000"/>
                      </a:schemeClr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/>
              </a:p>
            </p:txBody>
          </p:sp>
          <p:sp>
            <p:nvSpPr>
              <p:cNvPr id="116" name="Line 236"/>
              <p:cNvSpPr>
                <a:spLocks noChangeShapeType="1"/>
              </p:cNvSpPr>
              <p:nvPr/>
            </p:nvSpPr>
            <p:spPr bwMode="auto">
              <a:xfrm flipH="1">
                <a:off x="10870718" y="3310780"/>
                <a:ext cx="314631" cy="99269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dk2">
                        <a:lumMod val="100000"/>
                      </a:schemeClr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/>
              </a:p>
            </p:txBody>
          </p:sp>
        </p:grpSp>
        <p:sp>
          <p:nvSpPr>
            <p:cNvPr id="16" name="Oval 255"/>
            <p:cNvSpPr>
              <a:spLocks noChangeArrowheads="1"/>
            </p:cNvSpPr>
            <p:nvPr/>
          </p:nvSpPr>
          <p:spPr bwMode="auto">
            <a:xfrm>
              <a:off x="6533178" y="2091795"/>
              <a:ext cx="136284" cy="136284"/>
            </a:xfrm>
            <a:prstGeom prst="ellipse">
              <a:avLst/>
            </a:prstGeom>
            <a:solidFill>
              <a:schemeClr val="accent1">
                <a:lumMod val="100000"/>
              </a:schemeClr>
            </a:solidFill>
            <a:ln w="9525">
              <a:solidFill>
                <a:schemeClr val="accent6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17" name="Oval 256"/>
            <p:cNvSpPr>
              <a:spLocks noChangeArrowheads="1"/>
            </p:cNvSpPr>
            <p:nvPr/>
          </p:nvSpPr>
          <p:spPr bwMode="auto">
            <a:xfrm>
              <a:off x="7443421" y="3084482"/>
              <a:ext cx="134602" cy="136284"/>
            </a:xfrm>
            <a:prstGeom prst="ellipse">
              <a:avLst/>
            </a:prstGeom>
            <a:solidFill>
              <a:schemeClr val="accent1">
                <a:lumMod val="100000"/>
              </a:schemeClr>
            </a:solidFill>
            <a:ln w="9525">
              <a:solidFill>
                <a:schemeClr val="accent6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18" name="Oval 257"/>
            <p:cNvSpPr>
              <a:spLocks noChangeArrowheads="1"/>
            </p:cNvSpPr>
            <p:nvPr/>
          </p:nvSpPr>
          <p:spPr bwMode="auto">
            <a:xfrm>
              <a:off x="6960538" y="3264511"/>
              <a:ext cx="134602" cy="134602"/>
            </a:xfrm>
            <a:prstGeom prst="ellipse">
              <a:avLst/>
            </a:prstGeom>
            <a:solidFill>
              <a:schemeClr val="accent1">
                <a:lumMod val="100000"/>
              </a:schemeClr>
            </a:solidFill>
            <a:ln w="9525">
              <a:solidFill>
                <a:schemeClr val="accent6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19" name="Oval 258"/>
            <p:cNvSpPr>
              <a:spLocks noChangeArrowheads="1"/>
            </p:cNvSpPr>
            <p:nvPr/>
          </p:nvSpPr>
          <p:spPr bwMode="auto">
            <a:xfrm>
              <a:off x="6413719" y="2929690"/>
              <a:ext cx="136284" cy="134602"/>
            </a:xfrm>
            <a:prstGeom prst="ellipse">
              <a:avLst/>
            </a:prstGeom>
            <a:solidFill>
              <a:schemeClr val="accent1">
                <a:lumMod val="100000"/>
              </a:schemeClr>
            </a:solidFill>
            <a:ln w="9525">
              <a:solidFill>
                <a:schemeClr val="accent6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20" name="Oval 259"/>
            <p:cNvSpPr>
              <a:spLocks noChangeArrowheads="1"/>
            </p:cNvSpPr>
            <p:nvPr/>
          </p:nvSpPr>
          <p:spPr bwMode="auto">
            <a:xfrm>
              <a:off x="5696965" y="3765903"/>
              <a:ext cx="134602" cy="136284"/>
            </a:xfrm>
            <a:prstGeom prst="ellipse">
              <a:avLst/>
            </a:prstGeom>
            <a:solidFill>
              <a:schemeClr val="accent1">
                <a:lumMod val="100000"/>
              </a:schemeClr>
            </a:solidFill>
            <a:ln w="9525">
              <a:solidFill>
                <a:schemeClr val="accent6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21" name="Oval 260"/>
            <p:cNvSpPr>
              <a:spLocks noChangeArrowheads="1"/>
            </p:cNvSpPr>
            <p:nvPr/>
          </p:nvSpPr>
          <p:spPr bwMode="auto">
            <a:xfrm>
              <a:off x="5027322" y="3008768"/>
              <a:ext cx="134602" cy="136284"/>
            </a:xfrm>
            <a:prstGeom prst="ellipse">
              <a:avLst/>
            </a:prstGeom>
            <a:solidFill>
              <a:schemeClr val="accent1">
                <a:lumMod val="100000"/>
              </a:schemeClr>
            </a:solidFill>
            <a:ln w="9525">
              <a:solidFill>
                <a:schemeClr val="accent6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22" name="Oval 261"/>
            <p:cNvSpPr>
              <a:spLocks noChangeArrowheads="1"/>
            </p:cNvSpPr>
            <p:nvPr/>
          </p:nvSpPr>
          <p:spPr bwMode="auto">
            <a:xfrm>
              <a:off x="4440123" y="3669999"/>
              <a:ext cx="136284" cy="136284"/>
            </a:xfrm>
            <a:prstGeom prst="ellipse">
              <a:avLst/>
            </a:prstGeom>
            <a:solidFill>
              <a:schemeClr val="accent1">
                <a:lumMod val="100000"/>
              </a:schemeClr>
            </a:solidFill>
            <a:ln w="9525">
              <a:solidFill>
                <a:schemeClr val="accent6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23" name="Oval 262"/>
            <p:cNvSpPr>
              <a:spLocks noChangeArrowheads="1"/>
            </p:cNvSpPr>
            <p:nvPr/>
          </p:nvSpPr>
          <p:spPr bwMode="auto">
            <a:xfrm>
              <a:off x="4672310" y="4112502"/>
              <a:ext cx="134602" cy="136284"/>
            </a:xfrm>
            <a:prstGeom prst="ellipse">
              <a:avLst/>
            </a:prstGeom>
            <a:solidFill>
              <a:schemeClr val="accent1">
                <a:lumMod val="100000"/>
              </a:schemeClr>
            </a:solidFill>
            <a:ln w="9525">
              <a:solidFill>
                <a:schemeClr val="accent6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24" name="Oval 263"/>
            <p:cNvSpPr>
              <a:spLocks noChangeArrowheads="1"/>
            </p:cNvSpPr>
            <p:nvPr/>
          </p:nvSpPr>
          <p:spPr bwMode="auto">
            <a:xfrm>
              <a:off x="5357096" y="4731669"/>
              <a:ext cx="136284" cy="134602"/>
            </a:xfrm>
            <a:prstGeom prst="ellipse">
              <a:avLst/>
            </a:prstGeom>
            <a:solidFill>
              <a:schemeClr val="accent1">
                <a:lumMod val="100000"/>
              </a:schemeClr>
            </a:solidFill>
            <a:ln w="9525">
              <a:solidFill>
                <a:schemeClr val="accent6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25" name="Oval 265"/>
            <p:cNvSpPr>
              <a:spLocks noChangeArrowheads="1"/>
            </p:cNvSpPr>
            <p:nvPr/>
          </p:nvSpPr>
          <p:spPr bwMode="auto">
            <a:xfrm>
              <a:off x="6481020" y="4268976"/>
              <a:ext cx="136284" cy="134602"/>
            </a:xfrm>
            <a:prstGeom prst="ellipse">
              <a:avLst/>
            </a:prstGeom>
            <a:solidFill>
              <a:schemeClr val="accent1">
                <a:lumMod val="100000"/>
              </a:schemeClr>
            </a:solidFill>
            <a:ln w="9525">
              <a:solidFill>
                <a:schemeClr val="accent6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26" name="Oval 266"/>
            <p:cNvSpPr>
              <a:spLocks noChangeArrowheads="1"/>
            </p:cNvSpPr>
            <p:nvPr/>
          </p:nvSpPr>
          <p:spPr bwMode="auto">
            <a:xfrm>
              <a:off x="7027839" y="4073804"/>
              <a:ext cx="136284" cy="134602"/>
            </a:xfrm>
            <a:prstGeom prst="ellipse">
              <a:avLst/>
            </a:prstGeom>
            <a:solidFill>
              <a:schemeClr val="accent1">
                <a:lumMod val="100000"/>
              </a:schemeClr>
            </a:solidFill>
            <a:ln w="9525">
              <a:solidFill>
                <a:schemeClr val="accent6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27" name="Oval 267"/>
            <p:cNvSpPr>
              <a:spLocks noChangeArrowheads="1"/>
            </p:cNvSpPr>
            <p:nvPr/>
          </p:nvSpPr>
          <p:spPr bwMode="auto">
            <a:xfrm>
              <a:off x="7443421" y="4268976"/>
              <a:ext cx="134602" cy="134602"/>
            </a:xfrm>
            <a:prstGeom prst="ellipse">
              <a:avLst/>
            </a:prstGeom>
            <a:solidFill>
              <a:schemeClr val="accent1">
                <a:lumMod val="100000"/>
              </a:schemeClr>
            </a:solidFill>
            <a:ln w="9525">
              <a:solidFill>
                <a:schemeClr val="accent6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grpSp>
          <p:nvGrpSpPr>
            <p:cNvPr id="28" name="组合 27"/>
            <p:cNvGrpSpPr/>
            <p:nvPr/>
          </p:nvGrpSpPr>
          <p:grpSpPr>
            <a:xfrm>
              <a:off x="4707152" y="2248023"/>
              <a:ext cx="2414023" cy="2901694"/>
              <a:chOff x="4707152" y="2248023"/>
              <a:chExt cx="2414023" cy="2901694"/>
            </a:xfrm>
          </p:grpSpPr>
          <p:sp>
            <p:nvSpPr>
              <p:cNvPr id="80" name="Oval 264"/>
              <p:cNvSpPr>
                <a:spLocks noChangeArrowheads="1"/>
              </p:cNvSpPr>
              <p:nvPr/>
            </p:nvSpPr>
            <p:spPr bwMode="auto">
              <a:xfrm>
                <a:off x="6054864" y="5013433"/>
                <a:ext cx="136284" cy="136284"/>
              </a:xfrm>
              <a:prstGeom prst="ellipse">
                <a:avLst/>
              </a:prstGeom>
              <a:solidFill>
                <a:schemeClr val="accent2">
                  <a:lumMod val="100000"/>
                </a:schemeClr>
              </a:solidFill>
              <a:ln w="12700" cap="flat" cmpd="sng" algn="ctr">
                <a:solidFill>
                  <a:schemeClr val="bg1">
                    <a:lumMod val="10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/>
              </a:p>
            </p:txBody>
          </p:sp>
          <p:grpSp>
            <p:nvGrpSpPr>
              <p:cNvPr id="81" name="组合 80"/>
              <p:cNvGrpSpPr/>
              <p:nvPr/>
            </p:nvGrpSpPr>
            <p:grpSpPr>
              <a:xfrm>
                <a:off x="4707152" y="2248023"/>
                <a:ext cx="2414023" cy="2522443"/>
                <a:chOff x="4707152" y="2248023"/>
                <a:chExt cx="2414023" cy="2522443"/>
              </a:xfrm>
            </p:grpSpPr>
            <p:grpSp>
              <p:nvGrpSpPr>
                <p:cNvPr id="82" name="Group 9"/>
                <p:cNvGrpSpPr/>
                <p:nvPr/>
              </p:nvGrpSpPr>
              <p:grpSpPr>
                <a:xfrm>
                  <a:off x="6792726" y="2408141"/>
                  <a:ext cx="328449" cy="330554"/>
                  <a:chOff x="4149281" y="1887719"/>
                  <a:chExt cx="224837" cy="226650"/>
                </a:xfrm>
              </p:grpSpPr>
              <p:sp>
                <p:nvSpPr>
                  <p:cNvPr id="95" name="Oval 70"/>
                  <p:cNvSpPr/>
                  <p:nvPr/>
                </p:nvSpPr>
                <p:spPr>
                  <a:xfrm>
                    <a:off x="4149281" y="1887719"/>
                    <a:ext cx="224837" cy="226650"/>
                  </a:xfrm>
                  <a:prstGeom prst="ellipse">
                    <a:avLst/>
                  </a:prstGeom>
                  <a:solidFill>
                    <a:schemeClr val="accent2">
                      <a:lumMod val="100000"/>
                    </a:schemeClr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6" name="Oval 71"/>
                  <p:cNvSpPr/>
                  <p:nvPr/>
                </p:nvSpPr>
                <p:spPr>
                  <a:xfrm>
                    <a:off x="4209256" y="1948177"/>
                    <a:ext cx="104887" cy="105734"/>
                  </a:xfrm>
                  <a:prstGeom prst="ellipse">
                    <a:avLst/>
                  </a:prstGeom>
                  <a:solidFill>
                    <a:schemeClr val="accent2">
                      <a:lumMod val="10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93" name="Oval 68"/>
                <p:cNvSpPr/>
                <p:nvPr/>
              </p:nvSpPr>
              <p:spPr>
                <a:xfrm>
                  <a:off x="5832354" y="2796766"/>
                  <a:ext cx="328449" cy="330554"/>
                </a:xfrm>
                <a:prstGeom prst="ellipse">
                  <a:avLst/>
                </a:prstGeom>
                <a:solidFill>
                  <a:schemeClr val="accent2">
                    <a:lumMod val="100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84" name="Group 11"/>
                <p:cNvGrpSpPr/>
                <p:nvPr userDrawn="1"/>
              </p:nvGrpSpPr>
              <p:grpSpPr>
                <a:xfrm>
                  <a:off x="4707152" y="3462362"/>
                  <a:ext cx="328449" cy="330554"/>
                  <a:chOff x="4149281" y="1887719"/>
                  <a:chExt cx="224837" cy="226650"/>
                </a:xfrm>
              </p:grpSpPr>
              <p:sp>
                <p:nvSpPr>
                  <p:cNvPr id="91" name="Oval 66"/>
                  <p:cNvSpPr/>
                  <p:nvPr/>
                </p:nvSpPr>
                <p:spPr>
                  <a:xfrm>
                    <a:off x="4149281" y="1887719"/>
                    <a:ext cx="224837" cy="226650"/>
                  </a:xfrm>
                  <a:prstGeom prst="ellipse">
                    <a:avLst/>
                  </a:prstGeom>
                  <a:solidFill>
                    <a:schemeClr val="accent2">
                      <a:lumMod val="100000"/>
                    </a:schemeClr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2" name="Oval 67"/>
                  <p:cNvSpPr/>
                  <p:nvPr userDrawn="1"/>
                </p:nvSpPr>
                <p:spPr>
                  <a:xfrm>
                    <a:off x="4209256" y="1948177"/>
                    <a:ext cx="104887" cy="105734"/>
                  </a:xfrm>
                  <a:prstGeom prst="ellipse">
                    <a:avLst/>
                  </a:prstGeom>
                  <a:solidFill>
                    <a:schemeClr val="accent2">
                      <a:lumMod val="10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85" name="Group 24"/>
                <p:cNvGrpSpPr/>
                <p:nvPr/>
              </p:nvGrpSpPr>
              <p:grpSpPr>
                <a:xfrm>
                  <a:off x="5940643" y="4439912"/>
                  <a:ext cx="328449" cy="330554"/>
                  <a:chOff x="4149281" y="1887719"/>
                  <a:chExt cx="224837" cy="226650"/>
                </a:xfrm>
              </p:grpSpPr>
              <p:sp>
                <p:nvSpPr>
                  <p:cNvPr id="89" name="Oval 40"/>
                  <p:cNvSpPr/>
                  <p:nvPr/>
                </p:nvSpPr>
                <p:spPr>
                  <a:xfrm>
                    <a:off x="4149281" y="1887719"/>
                    <a:ext cx="224837" cy="226650"/>
                  </a:xfrm>
                  <a:prstGeom prst="ellipse">
                    <a:avLst/>
                  </a:prstGeom>
                  <a:solidFill>
                    <a:schemeClr val="accent2">
                      <a:lumMod val="100000"/>
                    </a:schemeClr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0" name="Oval 41"/>
                  <p:cNvSpPr/>
                  <p:nvPr/>
                </p:nvSpPr>
                <p:spPr>
                  <a:xfrm>
                    <a:off x="4209256" y="1948177"/>
                    <a:ext cx="104887" cy="105734"/>
                  </a:xfrm>
                  <a:prstGeom prst="ellipse">
                    <a:avLst/>
                  </a:prstGeom>
                  <a:solidFill>
                    <a:schemeClr val="accent2">
                      <a:lumMod val="10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86" name="Group 25"/>
                <p:cNvGrpSpPr/>
                <p:nvPr/>
              </p:nvGrpSpPr>
              <p:grpSpPr>
                <a:xfrm>
                  <a:off x="5995533" y="2248023"/>
                  <a:ext cx="206943" cy="208270"/>
                  <a:chOff x="4149281" y="1887719"/>
                  <a:chExt cx="224837" cy="226650"/>
                </a:xfrm>
              </p:grpSpPr>
              <p:sp>
                <p:nvSpPr>
                  <p:cNvPr id="87" name="Oval 38"/>
                  <p:cNvSpPr/>
                  <p:nvPr/>
                </p:nvSpPr>
                <p:spPr>
                  <a:xfrm>
                    <a:off x="4149281" y="1887719"/>
                    <a:ext cx="224837" cy="226650"/>
                  </a:xfrm>
                  <a:prstGeom prst="ellipse">
                    <a:avLst/>
                  </a:prstGeom>
                  <a:solidFill>
                    <a:schemeClr val="accent2">
                      <a:lumMod val="100000"/>
                    </a:schemeClr>
                  </a:solidFill>
                  <a:ln w="1905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8" name="Oval 39"/>
                  <p:cNvSpPr/>
                  <p:nvPr/>
                </p:nvSpPr>
                <p:spPr>
                  <a:xfrm>
                    <a:off x="4209256" y="1948177"/>
                    <a:ext cx="104887" cy="105734"/>
                  </a:xfrm>
                  <a:prstGeom prst="ellipse">
                    <a:avLst/>
                  </a:prstGeom>
                  <a:solidFill>
                    <a:schemeClr val="accent2">
                      <a:lumMod val="10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</p:grpSp>
        <p:grpSp>
          <p:nvGrpSpPr>
            <p:cNvPr id="29" name="组合 28"/>
            <p:cNvGrpSpPr/>
            <p:nvPr/>
          </p:nvGrpSpPr>
          <p:grpSpPr>
            <a:xfrm>
              <a:off x="5983836" y="3409773"/>
              <a:ext cx="1547693" cy="469425"/>
              <a:chOff x="5983836" y="3409773"/>
              <a:chExt cx="1547693" cy="469425"/>
            </a:xfrm>
          </p:grpSpPr>
          <p:grpSp>
            <p:nvGrpSpPr>
              <p:cNvPr id="71" name="Group 8"/>
              <p:cNvGrpSpPr/>
              <p:nvPr/>
            </p:nvGrpSpPr>
            <p:grpSpPr>
              <a:xfrm>
                <a:off x="6383629" y="3409773"/>
                <a:ext cx="328449" cy="330554"/>
                <a:chOff x="4149281" y="1887719"/>
                <a:chExt cx="224837" cy="226650"/>
              </a:xfrm>
            </p:grpSpPr>
            <p:sp>
              <p:nvSpPr>
                <p:cNvPr id="78" name="Oval 72"/>
                <p:cNvSpPr/>
                <p:nvPr/>
              </p:nvSpPr>
              <p:spPr>
                <a:xfrm>
                  <a:off x="4149281" y="1887719"/>
                  <a:ext cx="224837" cy="226650"/>
                </a:xfrm>
                <a:prstGeom prst="ellipse">
                  <a:avLst/>
                </a:prstGeom>
                <a:solidFill>
                  <a:schemeClr val="accent3">
                    <a:lumMod val="100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Oval 73"/>
                <p:cNvSpPr/>
                <p:nvPr/>
              </p:nvSpPr>
              <p:spPr>
                <a:xfrm>
                  <a:off x="4209256" y="1948177"/>
                  <a:ext cx="104887" cy="105734"/>
                </a:xfrm>
                <a:prstGeom prst="ellipse">
                  <a:avLst/>
                </a:prstGeom>
                <a:solidFill>
                  <a:schemeClr val="accent3">
                    <a:lumMod val="10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2" name="Group 27"/>
              <p:cNvGrpSpPr/>
              <p:nvPr/>
            </p:nvGrpSpPr>
            <p:grpSpPr>
              <a:xfrm>
                <a:off x="5983836" y="3624513"/>
                <a:ext cx="206943" cy="208270"/>
                <a:chOff x="4149281" y="1887719"/>
                <a:chExt cx="224837" cy="226650"/>
              </a:xfrm>
            </p:grpSpPr>
            <p:sp>
              <p:nvSpPr>
                <p:cNvPr id="76" name="Oval 34"/>
                <p:cNvSpPr/>
                <p:nvPr/>
              </p:nvSpPr>
              <p:spPr>
                <a:xfrm>
                  <a:off x="4149281" y="1887719"/>
                  <a:ext cx="224837" cy="226650"/>
                </a:xfrm>
                <a:prstGeom prst="ellipse">
                  <a:avLst/>
                </a:prstGeom>
                <a:solidFill>
                  <a:schemeClr val="accent3">
                    <a:lumMod val="100000"/>
                  </a:schemeClr>
                </a:solidFill>
                <a:ln w="190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7" name="Oval 35"/>
                <p:cNvSpPr/>
                <p:nvPr/>
              </p:nvSpPr>
              <p:spPr>
                <a:xfrm>
                  <a:off x="4209256" y="1948177"/>
                  <a:ext cx="104887" cy="105734"/>
                </a:xfrm>
                <a:prstGeom prst="ellipse">
                  <a:avLst/>
                </a:prstGeom>
                <a:solidFill>
                  <a:schemeClr val="accent3">
                    <a:lumMod val="10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28"/>
              <p:cNvGrpSpPr/>
              <p:nvPr/>
            </p:nvGrpSpPr>
            <p:grpSpPr>
              <a:xfrm>
                <a:off x="7303891" y="3650101"/>
                <a:ext cx="227638" cy="229097"/>
                <a:chOff x="4149281" y="1887719"/>
                <a:chExt cx="224837" cy="226650"/>
              </a:xfrm>
            </p:grpSpPr>
            <p:sp>
              <p:nvSpPr>
                <p:cNvPr id="74" name="Oval 32"/>
                <p:cNvSpPr/>
                <p:nvPr/>
              </p:nvSpPr>
              <p:spPr>
                <a:xfrm>
                  <a:off x="4149281" y="1887719"/>
                  <a:ext cx="224837" cy="226650"/>
                </a:xfrm>
                <a:prstGeom prst="ellipse">
                  <a:avLst/>
                </a:prstGeom>
                <a:solidFill>
                  <a:schemeClr val="accent3">
                    <a:lumMod val="100000"/>
                  </a:schemeClr>
                </a:solidFill>
                <a:ln w="190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5" name="Oval 33"/>
                <p:cNvSpPr/>
                <p:nvPr/>
              </p:nvSpPr>
              <p:spPr>
                <a:xfrm>
                  <a:off x="4209256" y="1948177"/>
                  <a:ext cx="104887" cy="105734"/>
                </a:xfrm>
                <a:prstGeom prst="ellipse">
                  <a:avLst/>
                </a:prstGeom>
                <a:solidFill>
                  <a:schemeClr val="accent3">
                    <a:lumMod val="10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30" name="组合 29"/>
            <p:cNvGrpSpPr/>
            <p:nvPr/>
          </p:nvGrpSpPr>
          <p:grpSpPr>
            <a:xfrm>
              <a:off x="3990983" y="1563392"/>
              <a:ext cx="4185447" cy="4108467"/>
              <a:chOff x="3990983" y="1563392"/>
              <a:chExt cx="4185447" cy="4108467"/>
            </a:xfrm>
          </p:grpSpPr>
          <p:grpSp>
            <p:nvGrpSpPr>
              <p:cNvPr id="31" name="Group 12"/>
              <p:cNvGrpSpPr/>
              <p:nvPr/>
            </p:nvGrpSpPr>
            <p:grpSpPr>
              <a:xfrm>
                <a:off x="4085983" y="4338917"/>
                <a:ext cx="250401" cy="252007"/>
                <a:chOff x="4149281" y="1887719"/>
                <a:chExt cx="224837" cy="226650"/>
              </a:xfrm>
            </p:grpSpPr>
            <p:sp>
              <p:nvSpPr>
                <p:cNvPr id="69" name="Oval 64"/>
                <p:cNvSpPr/>
                <p:nvPr/>
              </p:nvSpPr>
              <p:spPr>
                <a:xfrm>
                  <a:off x="4149281" y="1887719"/>
                  <a:ext cx="224837" cy="226650"/>
                </a:xfrm>
                <a:prstGeom prst="ellipse">
                  <a:avLst/>
                </a:prstGeom>
                <a:solidFill>
                  <a:schemeClr val="accent4">
                    <a:lumMod val="100000"/>
                  </a:schemeClr>
                </a:solidFill>
                <a:ln w="190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0" name="Oval 65"/>
                <p:cNvSpPr/>
                <p:nvPr/>
              </p:nvSpPr>
              <p:spPr>
                <a:xfrm>
                  <a:off x="4209256" y="1948177"/>
                  <a:ext cx="104887" cy="105734"/>
                </a:xfrm>
                <a:prstGeom prst="ellipse">
                  <a:avLst/>
                </a:prstGeom>
                <a:solidFill>
                  <a:schemeClr val="accent4">
                    <a:lumMod val="10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32" name="Group 13"/>
              <p:cNvGrpSpPr/>
              <p:nvPr/>
            </p:nvGrpSpPr>
            <p:grpSpPr>
              <a:xfrm>
                <a:off x="5165128" y="5419852"/>
                <a:ext cx="250401" cy="252007"/>
                <a:chOff x="4149281" y="1887719"/>
                <a:chExt cx="224837" cy="226650"/>
              </a:xfrm>
            </p:grpSpPr>
            <p:sp>
              <p:nvSpPr>
                <p:cNvPr id="67" name="Oval 62"/>
                <p:cNvSpPr/>
                <p:nvPr/>
              </p:nvSpPr>
              <p:spPr>
                <a:xfrm>
                  <a:off x="4149281" y="1887719"/>
                  <a:ext cx="224837" cy="226650"/>
                </a:xfrm>
                <a:prstGeom prst="ellipse">
                  <a:avLst/>
                </a:prstGeom>
                <a:solidFill>
                  <a:schemeClr val="accent4">
                    <a:lumMod val="100000"/>
                  </a:schemeClr>
                </a:solidFill>
                <a:ln w="190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8" name="Oval 63"/>
                <p:cNvSpPr/>
                <p:nvPr/>
              </p:nvSpPr>
              <p:spPr>
                <a:xfrm>
                  <a:off x="4209256" y="1948177"/>
                  <a:ext cx="104887" cy="105734"/>
                </a:xfrm>
                <a:prstGeom prst="ellipse">
                  <a:avLst/>
                </a:prstGeom>
                <a:solidFill>
                  <a:schemeClr val="accent4">
                    <a:lumMod val="10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33" name="Group 14"/>
              <p:cNvGrpSpPr/>
              <p:nvPr/>
            </p:nvGrpSpPr>
            <p:grpSpPr>
              <a:xfrm>
                <a:off x="6786047" y="5374409"/>
                <a:ext cx="250401" cy="252007"/>
                <a:chOff x="4149281" y="1887719"/>
                <a:chExt cx="224837" cy="226650"/>
              </a:xfrm>
            </p:grpSpPr>
            <p:sp>
              <p:nvSpPr>
                <p:cNvPr id="65" name="Oval 60"/>
                <p:cNvSpPr/>
                <p:nvPr/>
              </p:nvSpPr>
              <p:spPr>
                <a:xfrm>
                  <a:off x="4149281" y="1887719"/>
                  <a:ext cx="224837" cy="226650"/>
                </a:xfrm>
                <a:prstGeom prst="ellipse">
                  <a:avLst/>
                </a:prstGeom>
                <a:solidFill>
                  <a:schemeClr val="accent4">
                    <a:lumMod val="100000"/>
                  </a:schemeClr>
                </a:solidFill>
                <a:ln w="190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6" name="Oval 61"/>
                <p:cNvSpPr/>
                <p:nvPr/>
              </p:nvSpPr>
              <p:spPr>
                <a:xfrm>
                  <a:off x="4209256" y="1948177"/>
                  <a:ext cx="104887" cy="105734"/>
                </a:xfrm>
                <a:prstGeom prst="ellipse">
                  <a:avLst/>
                </a:prstGeom>
                <a:solidFill>
                  <a:schemeClr val="accent4">
                    <a:lumMod val="10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34" name="Group 15"/>
              <p:cNvGrpSpPr/>
              <p:nvPr/>
            </p:nvGrpSpPr>
            <p:grpSpPr>
              <a:xfrm>
                <a:off x="7853773" y="4463088"/>
                <a:ext cx="250401" cy="252007"/>
                <a:chOff x="4149281" y="1887719"/>
                <a:chExt cx="224837" cy="226650"/>
              </a:xfrm>
            </p:grpSpPr>
            <p:sp>
              <p:nvSpPr>
                <p:cNvPr id="63" name="Oval 58"/>
                <p:cNvSpPr/>
                <p:nvPr/>
              </p:nvSpPr>
              <p:spPr>
                <a:xfrm>
                  <a:off x="4149281" y="1887719"/>
                  <a:ext cx="224837" cy="226650"/>
                </a:xfrm>
                <a:prstGeom prst="ellipse">
                  <a:avLst/>
                </a:prstGeom>
                <a:solidFill>
                  <a:schemeClr val="accent4">
                    <a:lumMod val="100000"/>
                  </a:schemeClr>
                </a:solidFill>
                <a:ln w="190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accent2">
                        <a:lumMod val="100000"/>
                      </a:schemeClr>
                    </a:solidFill>
                  </a:endParaRPr>
                </a:p>
              </p:txBody>
            </p:sp>
            <p:sp>
              <p:nvSpPr>
                <p:cNvPr id="64" name="Oval 59"/>
                <p:cNvSpPr/>
                <p:nvPr/>
              </p:nvSpPr>
              <p:spPr>
                <a:xfrm>
                  <a:off x="4209256" y="1948177"/>
                  <a:ext cx="104887" cy="105734"/>
                </a:xfrm>
                <a:prstGeom prst="ellipse">
                  <a:avLst/>
                </a:prstGeom>
                <a:solidFill>
                  <a:schemeClr val="accent4">
                    <a:lumMod val="10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accent2">
                        <a:lumMod val="100000"/>
                      </a:schemeClr>
                    </a:solidFill>
                  </a:endParaRPr>
                </a:p>
              </p:txBody>
            </p:sp>
          </p:grpSp>
          <p:sp>
            <p:nvSpPr>
              <p:cNvPr id="35" name="Oval 56"/>
              <p:cNvSpPr/>
              <p:nvPr/>
            </p:nvSpPr>
            <p:spPr>
              <a:xfrm>
                <a:off x="7900989" y="2960836"/>
                <a:ext cx="275441" cy="277207"/>
              </a:xfrm>
              <a:prstGeom prst="ellipse">
                <a:avLst/>
              </a:prstGeom>
              <a:solidFill>
                <a:schemeClr val="accent4">
                  <a:lumMod val="100000"/>
                </a:schemeClr>
              </a:solidFill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36" name="Group 17"/>
              <p:cNvGrpSpPr/>
              <p:nvPr/>
            </p:nvGrpSpPr>
            <p:grpSpPr>
              <a:xfrm>
                <a:off x="7460264" y="2178046"/>
                <a:ext cx="206943" cy="208270"/>
                <a:chOff x="4149281" y="1887719"/>
                <a:chExt cx="224837" cy="226650"/>
              </a:xfrm>
            </p:grpSpPr>
            <p:sp>
              <p:nvSpPr>
                <p:cNvPr id="61" name="Oval 54"/>
                <p:cNvSpPr/>
                <p:nvPr/>
              </p:nvSpPr>
              <p:spPr>
                <a:xfrm>
                  <a:off x="4149281" y="1887719"/>
                  <a:ext cx="224837" cy="226650"/>
                </a:xfrm>
                <a:prstGeom prst="ellipse">
                  <a:avLst/>
                </a:prstGeom>
                <a:solidFill>
                  <a:schemeClr val="accent4">
                    <a:lumMod val="100000"/>
                  </a:schemeClr>
                </a:solidFill>
                <a:ln w="190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2" name="Oval 55"/>
                <p:cNvSpPr/>
                <p:nvPr/>
              </p:nvSpPr>
              <p:spPr>
                <a:xfrm>
                  <a:off x="4209256" y="1948177"/>
                  <a:ext cx="104887" cy="105734"/>
                </a:xfrm>
                <a:prstGeom prst="ellipse">
                  <a:avLst/>
                </a:prstGeom>
                <a:solidFill>
                  <a:schemeClr val="accent4">
                    <a:lumMod val="10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37" name="Group 18"/>
              <p:cNvGrpSpPr/>
              <p:nvPr/>
            </p:nvGrpSpPr>
            <p:grpSpPr>
              <a:xfrm>
                <a:off x="6673055" y="1696133"/>
                <a:ext cx="206943" cy="208270"/>
                <a:chOff x="4149281" y="1887719"/>
                <a:chExt cx="224837" cy="226650"/>
              </a:xfrm>
            </p:grpSpPr>
            <p:sp>
              <p:nvSpPr>
                <p:cNvPr id="59" name="Oval 52"/>
                <p:cNvSpPr/>
                <p:nvPr/>
              </p:nvSpPr>
              <p:spPr>
                <a:xfrm>
                  <a:off x="4149281" y="1887719"/>
                  <a:ext cx="224837" cy="226650"/>
                </a:xfrm>
                <a:prstGeom prst="ellipse">
                  <a:avLst/>
                </a:prstGeom>
                <a:solidFill>
                  <a:schemeClr val="accent4">
                    <a:lumMod val="100000"/>
                  </a:schemeClr>
                </a:solidFill>
                <a:ln w="190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0" name="Oval 53"/>
                <p:cNvSpPr/>
                <p:nvPr/>
              </p:nvSpPr>
              <p:spPr>
                <a:xfrm>
                  <a:off x="4209256" y="1948177"/>
                  <a:ext cx="104887" cy="105734"/>
                </a:xfrm>
                <a:prstGeom prst="ellipse">
                  <a:avLst/>
                </a:prstGeom>
                <a:solidFill>
                  <a:schemeClr val="accent4">
                    <a:lumMod val="10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38" name="Group 19"/>
              <p:cNvGrpSpPr/>
              <p:nvPr/>
            </p:nvGrpSpPr>
            <p:grpSpPr>
              <a:xfrm>
                <a:off x="5636903" y="1563392"/>
                <a:ext cx="206943" cy="208270"/>
                <a:chOff x="4149281" y="1887719"/>
                <a:chExt cx="224837" cy="226650"/>
              </a:xfrm>
            </p:grpSpPr>
            <p:sp>
              <p:nvSpPr>
                <p:cNvPr id="57" name="Oval 50"/>
                <p:cNvSpPr/>
                <p:nvPr/>
              </p:nvSpPr>
              <p:spPr>
                <a:xfrm>
                  <a:off x="4149281" y="1887719"/>
                  <a:ext cx="224837" cy="226650"/>
                </a:xfrm>
                <a:prstGeom prst="ellipse">
                  <a:avLst/>
                </a:prstGeom>
                <a:solidFill>
                  <a:schemeClr val="accent4">
                    <a:lumMod val="100000"/>
                  </a:schemeClr>
                </a:solidFill>
                <a:ln w="190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8" name="Oval 51"/>
                <p:cNvSpPr/>
                <p:nvPr/>
              </p:nvSpPr>
              <p:spPr>
                <a:xfrm>
                  <a:off x="4209256" y="1948177"/>
                  <a:ext cx="104887" cy="105734"/>
                </a:xfrm>
                <a:prstGeom prst="ellipse">
                  <a:avLst/>
                </a:prstGeom>
                <a:solidFill>
                  <a:schemeClr val="accent4">
                    <a:lumMod val="10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39" name="Group 20"/>
              <p:cNvGrpSpPr/>
              <p:nvPr/>
            </p:nvGrpSpPr>
            <p:grpSpPr>
              <a:xfrm>
                <a:off x="4353051" y="2331478"/>
                <a:ext cx="219675" cy="221084"/>
                <a:chOff x="4149281" y="1887719"/>
                <a:chExt cx="224837" cy="226650"/>
              </a:xfrm>
            </p:grpSpPr>
            <p:sp>
              <p:nvSpPr>
                <p:cNvPr id="55" name="Oval 48"/>
                <p:cNvSpPr/>
                <p:nvPr/>
              </p:nvSpPr>
              <p:spPr>
                <a:xfrm>
                  <a:off x="4149281" y="1887719"/>
                  <a:ext cx="224837" cy="226650"/>
                </a:xfrm>
                <a:prstGeom prst="ellipse">
                  <a:avLst/>
                </a:prstGeom>
                <a:solidFill>
                  <a:schemeClr val="accent4">
                    <a:lumMod val="100000"/>
                  </a:schemeClr>
                </a:solidFill>
                <a:ln w="190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6" name="Oval 49"/>
                <p:cNvSpPr/>
                <p:nvPr/>
              </p:nvSpPr>
              <p:spPr>
                <a:xfrm>
                  <a:off x="4209256" y="1948177"/>
                  <a:ext cx="104887" cy="105734"/>
                </a:xfrm>
                <a:prstGeom prst="ellipse">
                  <a:avLst/>
                </a:prstGeom>
                <a:solidFill>
                  <a:schemeClr val="accent4">
                    <a:lumMod val="10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40" name="Group 21"/>
              <p:cNvGrpSpPr/>
              <p:nvPr/>
            </p:nvGrpSpPr>
            <p:grpSpPr>
              <a:xfrm>
                <a:off x="3990983" y="3187984"/>
                <a:ext cx="219675" cy="221084"/>
                <a:chOff x="4149281" y="1887719"/>
                <a:chExt cx="224837" cy="226650"/>
              </a:xfrm>
            </p:grpSpPr>
            <p:sp>
              <p:nvSpPr>
                <p:cNvPr id="53" name="Oval 46"/>
                <p:cNvSpPr/>
                <p:nvPr/>
              </p:nvSpPr>
              <p:spPr>
                <a:xfrm>
                  <a:off x="4149281" y="1887719"/>
                  <a:ext cx="224837" cy="226650"/>
                </a:xfrm>
                <a:prstGeom prst="ellipse">
                  <a:avLst/>
                </a:prstGeom>
                <a:solidFill>
                  <a:schemeClr val="accent4">
                    <a:lumMod val="100000"/>
                  </a:schemeClr>
                </a:solidFill>
                <a:ln w="190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4" name="Oval 47"/>
                <p:cNvSpPr/>
                <p:nvPr/>
              </p:nvSpPr>
              <p:spPr>
                <a:xfrm>
                  <a:off x="4209256" y="1948177"/>
                  <a:ext cx="104887" cy="105734"/>
                </a:xfrm>
                <a:prstGeom prst="ellipse">
                  <a:avLst/>
                </a:prstGeom>
                <a:solidFill>
                  <a:schemeClr val="accent4">
                    <a:lumMod val="10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41" name="Group 22"/>
              <p:cNvGrpSpPr/>
              <p:nvPr/>
            </p:nvGrpSpPr>
            <p:grpSpPr>
              <a:xfrm>
                <a:off x="4705258" y="2828806"/>
                <a:ext cx="199705" cy="200984"/>
                <a:chOff x="4149281" y="1887719"/>
                <a:chExt cx="224837" cy="226650"/>
              </a:xfrm>
            </p:grpSpPr>
            <p:sp>
              <p:nvSpPr>
                <p:cNvPr id="51" name="Oval 44"/>
                <p:cNvSpPr/>
                <p:nvPr/>
              </p:nvSpPr>
              <p:spPr>
                <a:xfrm>
                  <a:off x="4149281" y="1887719"/>
                  <a:ext cx="224837" cy="226650"/>
                </a:xfrm>
                <a:prstGeom prst="ellipse">
                  <a:avLst/>
                </a:prstGeom>
                <a:solidFill>
                  <a:schemeClr val="accent4">
                    <a:lumMod val="100000"/>
                  </a:schemeClr>
                </a:solidFill>
                <a:ln w="190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2" name="Oval 45"/>
                <p:cNvSpPr/>
                <p:nvPr/>
              </p:nvSpPr>
              <p:spPr>
                <a:xfrm>
                  <a:off x="4209256" y="1948177"/>
                  <a:ext cx="104887" cy="105734"/>
                </a:xfrm>
                <a:prstGeom prst="ellipse">
                  <a:avLst/>
                </a:prstGeom>
                <a:solidFill>
                  <a:schemeClr val="accent4">
                    <a:lumMod val="10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42" name="Group 23"/>
              <p:cNvGrpSpPr/>
              <p:nvPr/>
            </p:nvGrpSpPr>
            <p:grpSpPr>
              <a:xfrm>
                <a:off x="4867553" y="4396697"/>
                <a:ext cx="328449" cy="330554"/>
                <a:chOff x="4149281" y="1887719"/>
                <a:chExt cx="224837" cy="226650"/>
              </a:xfrm>
            </p:grpSpPr>
            <p:sp>
              <p:nvSpPr>
                <p:cNvPr id="49" name="Oval 42"/>
                <p:cNvSpPr/>
                <p:nvPr/>
              </p:nvSpPr>
              <p:spPr>
                <a:xfrm>
                  <a:off x="4149281" y="1887719"/>
                  <a:ext cx="224837" cy="226650"/>
                </a:xfrm>
                <a:prstGeom prst="ellipse">
                  <a:avLst/>
                </a:prstGeom>
                <a:solidFill>
                  <a:schemeClr val="accent4">
                    <a:lumMod val="100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0" name="Oval 43"/>
                <p:cNvSpPr/>
                <p:nvPr/>
              </p:nvSpPr>
              <p:spPr>
                <a:xfrm>
                  <a:off x="4209256" y="1948177"/>
                  <a:ext cx="104887" cy="105734"/>
                </a:xfrm>
                <a:prstGeom prst="ellipse">
                  <a:avLst/>
                </a:prstGeom>
                <a:solidFill>
                  <a:schemeClr val="accent4">
                    <a:lumMod val="10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43" name="Group 26"/>
              <p:cNvGrpSpPr/>
              <p:nvPr/>
            </p:nvGrpSpPr>
            <p:grpSpPr>
              <a:xfrm>
                <a:off x="5480832" y="1998704"/>
                <a:ext cx="206943" cy="208270"/>
                <a:chOff x="4149281" y="1887719"/>
                <a:chExt cx="224837" cy="226650"/>
              </a:xfrm>
            </p:grpSpPr>
            <p:sp>
              <p:nvSpPr>
                <p:cNvPr id="47" name="Oval 36"/>
                <p:cNvSpPr/>
                <p:nvPr/>
              </p:nvSpPr>
              <p:spPr>
                <a:xfrm>
                  <a:off x="4149281" y="1887719"/>
                  <a:ext cx="224837" cy="226650"/>
                </a:xfrm>
                <a:prstGeom prst="ellipse">
                  <a:avLst/>
                </a:prstGeom>
                <a:solidFill>
                  <a:schemeClr val="accent4">
                    <a:lumMod val="100000"/>
                  </a:schemeClr>
                </a:solidFill>
                <a:ln w="190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8" name="Oval 37"/>
                <p:cNvSpPr/>
                <p:nvPr/>
              </p:nvSpPr>
              <p:spPr>
                <a:xfrm>
                  <a:off x="4209256" y="1948177"/>
                  <a:ext cx="104887" cy="105734"/>
                </a:xfrm>
                <a:prstGeom prst="ellipse">
                  <a:avLst/>
                </a:prstGeom>
                <a:solidFill>
                  <a:schemeClr val="accent4">
                    <a:lumMod val="10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44" name="Group 29"/>
              <p:cNvGrpSpPr/>
              <p:nvPr/>
            </p:nvGrpSpPr>
            <p:grpSpPr>
              <a:xfrm>
                <a:off x="7068613" y="4908628"/>
                <a:ext cx="250402" cy="252007"/>
                <a:chOff x="4149281" y="1887719"/>
                <a:chExt cx="224837" cy="226650"/>
              </a:xfrm>
            </p:grpSpPr>
            <p:sp>
              <p:nvSpPr>
                <p:cNvPr id="45" name="Oval 30"/>
                <p:cNvSpPr/>
                <p:nvPr/>
              </p:nvSpPr>
              <p:spPr>
                <a:xfrm>
                  <a:off x="4149281" y="1887719"/>
                  <a:ext cx="224837" cy="226650"/>
                </a:xfrm>
                <a:prstGeom prst="ellipse">
                  <a:avLst/>
                </a:prstGeom>
                <a:solidFill>
                  <a:schemeClr val="accent4">
                    <a:lumMod val="100000"/>
                  </a:schemeClr>
                </a:solidFill>
                <a:ln w="190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6" name="Oval 31"/>
                <p:cNvSpPr/>
                <p:nvPr/>
              </p:nvSpPr>
              <p:spPr>
                <a:xfrm>
                  <a:off x="4209256" y="1948177"/>
                  <a:ext cx="104887" cy="105734"/>
                </a:xfrm>
                <a:prstGeom prst="ellipse">
                  <a:avLst/>
                </a:prstGeom>
                <a:solidFill>
                  <a:schemeClr val="accent4">
                    <a:lumMod val="10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8825868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标题 1"/>
          <p:cNvSpPr>
            <a:spLocks noGrp="1"/>
          </p:cNvSpPr>
          <p:nvPr>
            <p:ph type="title" hasCustomPrompt="1"/>
          </p:nvPr>
        </p:nvSpPr>
        <p:spPr>
          <a:xfrm>
            <a:off x="3930134" y="2027705"/>
            <a:ext cx="7590354" cy="1145332"/>
          </a:xfrm>
        </p:spPr>
        <p:txBody>
          <a:bodyPr anchor="b">
            <a:normAutofit/>
          </a:bodyPr>
          <a:lstStyle>
            <a:lvl1pPr>
              <a:defRPr sz="2400" b="1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单击此处添加幻灯片章节标题</a:t>
            </a:r>
          </a:p>
        </p:txBody>
      </p:sp>
      <p:sp>
        <p:nvSpPr>
          <p:cNvPr id="21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3930134" y="3173038"/>
            <a:ext cx="7590354" cy="1082874"/>
          </a:xfrm>
        </p:spPr>
        <p:txBody>
          <a:bodyPr anchor="t">
            <a:norm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</a:defRPr>
            </a:lvl1pPr>
            <a:lvl2pPr marL="4571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grpSp>
        <p:nvGrpSpPr>
          <p:cNvPr id="16" name="组合 15"/>
          <p:cNvGrpSpPr/>
          <p:nvPr userDrawn="1"/>
        </p:nvGrpSpPr>
        <p:grpSpPr>
          <a:xfrm>
            <a:off x="873760" y="1841010"/>
            <a:ext cx="2637952" cy="2589432"/>
            <a:chOff x="3990983" y="1563392"/>
            <a:chExt cx="4185447" cy="4108467"/>
          </a:xfrm>
        </p:grpSpPr>
        <p:grpSp>
          <p:nvGrpSpPr>
            <p:cNvPr id="17" name="组合 16"/>
            <p:cNvGrpSpPr/>
            <p:nvPr/>
          </p:nvGrpSpPr>
          <p:grpSpPr>
            <a:xfrm>
              <a:off x="4101458" y="1653440"/>
              <a:ext cx="4002716" cy="3942145"/>
              <a:chOff x="8809631" y="1360739"/>
              <a:chExt cx="4002716" cy="3942145"/>
            </a:xfrm>
          </p:grpSpPr>
          <p:sp>
            <p:nvSpPr>
              <p:cNvPr id="105" name="Freeform 229"/>
              <p:cNvSpPr>
                <a:spLocks/>
              </p:cNvSpPr>
              <p:nvPr/>
            </p:nvSpPr>
            <p:spPr bwMode="auto">
              <a:xfrm>
                <a:off x="11732169" y="2341648"/>
                <a:ext cx="482883" cy="1179447"/>
              </a:xfrm>
              <a:custGeom>
                <a:avLst/>
                <a:gdLst>
                  <a:gd name="T0" fmla="*/ 7 w 287"/>
                  <a:gd name="T1" fmla="*/ 417 h 701"/>
                  <a:gd name="T2" fmla="*/ 230 w 287"/>
                  <a:gd name="T3" fmla="*/ 701 h 701"/>
                  <a:gd name="T4" fmla="*/ 287 w 287"/>
                  <a:gd name="T5" fmla="*/ 310 h 701"/>
                  <a:gd name="T6" fmla="*/ 0 w 287"/>
                  <a:gd name="T7" fmla="*/ 0 h 7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7" h="701">
                    <a:moveTo>
                      <a:pt x="7" y="417"/>
                    </a:moveTo>
                    <a:lnTo>
                      <a:pt x="230" y="701"/>
                    </a:lnTo>
                    <a:lnTo>
                      <a:pt x="287" y="310"/>
                    </a:lnTo>
                    <a:lnTo>
                      <a:pt x="0" y="0"/>
                    </a:lnTo>
                  </a:path>
                </a:pathLst>
              </a:custGeom>
              <a:noFill/>
              <a:ln w="12700" cap="flat" cmpd="sng" algn="ctr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dk2">
                        <a:lumMod val="100000"/>
                      </a:schemeClr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/>
              </a:p>
            </p:txBody>
          </p:sp>
          <p:sp>
            <p:nvSpPr>
              <p:cNvPr id="106" name="Freeform 226"/>
              <p:cNvSpPr>
                <a:spLocks/>
              </p:cNvSpPr>
              <p:nvPr/>
            </p:nvSpPr>
            <p:spPr bwMode="auto">
              <a:xfrm>
                <a:off x="10424851" y="1360739"/>
                <a:ext cx="1467158" cy="3428976"/>
              </a:xfrm>
              <a:custGeom>
                <a:avLst/>
                <a:gdLst>
                  <a:gd name="T0" fmla="*/ 853 w 872"/>
                  <a:gd name="T1" fmla="*/ 2038 h 2038"/>
                  <a:gd name="T2" fmla="*/ 500 w 872"/>
                  <a:gd name="T3" fmla="*/ 1597 h 2038"/>
                  <a:gd name="T4" fmla="*/ 265 w 872"/>
                  <a:gd name="T5" fmla="*/ 1723 h 2038"/>
                  <a:gd name="T6" fmla="*/ 225 w 872"/>
                  <a:gd name="T7" fmla="*/ 1758 h 2038"/>
                  <a:gd name="T8" fmla="*/ 242 w 872"/>
                  <a:gd name="T9" fmla="*/ 2023 h 2038"/>
                  <a:gd name="T10" fmla="*/ 872 w 872"/>
                  <a:gd name="T11" fmla="*/ 2023 h 2038"/>
                  <a:gd name="T12" fmla="*/ 493 w 872"/>
                  <a:gd name="T13" fmla="*/ 1173 h 2038"/>
                  <a:gd name="T14" fmla="*/ 749 w 872"/>
                  <a:gd name="T15" fmla="*/ 533 h 2038"/>
                  <a:gd name="T16" fmla="*/ 772 w 872"/>
                  <a:gd name="T17" fmla="*/ 986 h 2038"/>
                  <a:gd name="T18" fmla="*/ 498 w 872"/>
                  <a:gd name="T19" fmla="*/ 1133 h 2038"/>
                  <a:gd name="T20" fmla="*/ 443 w 872"/>
                  <a:gd name="T21" fmla="*/ 796 h 2038"/>
                  <a:gd name="T22" fmla="*/ 725 w 872"/>
                  <a:gd name="T23" fmla="*/ 536 h 2038"/>
                  <a:gd name="T24" fmla="*/ 0 w 872"/>
                  <a:gd name="T25" fmla="*/ 0 h 20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872" h="2038">
                    <a:moveTo>
                      <a:pt x="853" y="2038"/>
                    </a:moveTo>
                    <a:lnTo>
                      <a:pt x="500" y="1597"/>
                    </a:lnTo>
                    <a:lnTo>
                      <a:pt x="265" y="1723"/>
                    </a:lnTo>
                    <a:lnTo>
                      <a:pt x="225" y="1758"/>
                    </a:lnTo>
                    <a:lnTo>
                      <a:pt x="242" y="2023"/>
                    </a:lnTo>
                    <a:lnTo>
                      <a:pt x="872" y="2023"/>
                    </a:lnTo>
                    <a:lnTo>
                      <a:pt x="493" y="1173"/>
                    </a:lnTo>
                    <a:lnTo>
                      <a:pt x="749" y="533"/>
                    </a:lnTo>
                    <a:lnTo>
                      <a:pt x="772" y="986"/>
                    </a:lnTo>
                    <a:lnTo>
                      <a:pt x="498" y="1133"/>
                    </a:lnTo>
                    <a:lnTo>
                      <a:pt x="443" y="796"/>
                    </a:lnTo>
                    <a:lnTo>
                      <a:pt x="725" y="536"/>
                    </a:lnTo>
                    <a:lnTo>
                      <a:pt x="0" y="0"/>
                    </a:lnTo>
                  </a:path>
                </a:pathLst>
              </a:custGeom>
              <a:noFill/>
              <a:ln w="12700" cap="flat" cmpd="sng" algn="ctr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dk2">
                        <a:lumMod val="100000"/>
                      </a:schemeClr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/>
              </a:p>
            </p:txBody>
          </p:sp>
          <p:sp>
            <p:nvSpPr>
              <p:cNvPr id="107" name="Line 224"/>
              <p:cNvSpPr>
                <a:spLocks noChangeShapeType="1"/>
              </p:cNvSpPr>
              <p:nvPr/>
            </p:nvSpPr>
            <p:spPr bwMode="auto">
              <a:xfrm flipH="1">
                <a:off x="9798953" y="2074128"/>
                <a:ext cx="1033068" cy="713389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dk2">
                        <a:lumMod val="100000"/>
                      </a:schemeClr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/>
              </a:p>
            </p:txBody>
          </p:sp>
          <p:sp>
            <p:nvSpPr>
              <p:cNvPr id="108" name="Freeform 217"/>
              <p:cNvSpPr>
                <a:spLocks/>
              </p:cNvSpPr>
              <p:nvPr/>
            </p:nvSpPr>
            <p:spPr bwMode="auto">
              <a:xfrm>
                <a:off x="8809631" y="1392707"/>
                <a:ext cx="3923638" cy="3834464"/>
              </a:xfrm>
              <a:custGeom>
                <a:avLst/>
                <a:gdLst>
                  <a:gd name="T0" fmla="*/ 974 w 2332"/>
                  <a:gd name="T1" fmla="*/ 0 h 2279"/>
                  <a:gd name="T2" fmla="*/ 1581 w 2332"/>
                  <a:gd name="T3" fmla="*/ 81 h 2279"/>
                  <a:gd name="T4" fmla="*/ 2059 w 2332"/>
                  <a:gd name="T5" fmla="*/ 360 h 2279"/>
                  <a:gd name="T6" fmla="*/ 2332 w 2332"/>
                  <a:gd name="T7" fmla="*/ 820 h 2279"/>
                  <a:gd name="T8" fmla="*/ 2249 w 2332"/>
                  <a:gd name="T9" fmla="*/ 1718 h 2279"/>
                  <a:gd name="T10" fmla="*/ 1652 w 2332"/>
                  <a:gd name="T11" fmla="*/ 2279 h 2279"/>
                  <a:gd name="T12" fmla="*/ 714 w 2332"/>
                  <a:gd name="T13" fmla="*/ 2279 h 2279"/>
                  <a:gd name="T14" fmla="*/ 57 w 2332"/>
                  <a:gd name="T15" fmla="*/ 1649 h 2279"/>
                  <a:gd name="T16" fmla="*/ 0 w 2332"/>
                  <a:gd name="T17" fmla="*/ 967 h 2279"/>
                  <a:gd name="T18" fmla="*/ 221 w 2332"/>
                  <a:gd name="T19" fmla="*/ 448 h 2279"/>
                  <a:gd name="T20" fmla="*/ 974 w 2332"/>
                  <a:gd name="T21" fmla="*/ 0 h 22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332" h="2279">
                    <a:moveTo>
                      <a:pt x="974" y="0"/>
                    </a:moveTo>
                    <a:lnTo>
                      <a:pt x="1581" y="81"/>
                    </a:lnTo>
                    <a:lnTo>
                      <a:pt x="2059" y="360"/>
                    </a:lnTo>
                    <a:lnTo>
                      <a:pt x="2332" y="820"/>
                    </a:lnTo>
                    <a:lnTo>
                      <a:pt x="2249" y="1718"/>
                    </a:lnTo>
                    <a:lnTo>
                      <a:pt x="1652" y="2279"/>
                    </a:lnTo>
                    <a:lnTo>
                      <a:pt x="714" y="2279"/>
                    </a:lnTo>
                    <a:lnTo>
                      <a:pt x="57" y="1649"/>
                    </a:lnTo>
                    <a:lnTo>
                      <a:pt x="0" y="967"/>
                    </a:lnTo>
                    <a:lnTo>
                      <a:pt x="221" y="448"/>
                    </a:lnTo>
                    <a:lnTo>
                      <a:pt x="974" y="0"/>
                    </a:lnTo>
                    <a:close/>
                  </a:path>
                </a:pathLst>
              </a:custGeom>
              <a:noFill/>
              <a:ln w="12700" cap="flat" cmpd="sng" algn="ctr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dk2">
                        <a:lumMod val="100000"/>
                      </a:schemeClr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/>
              </a:p>
            </p:txBody>
          </p:sp>
          <p:sp>
            <p:nvSpPr>
              <p:cNvPr id="109" name="Freeform 218"/>
              <p:cNvSpPr>
                <a:spLocks/>
              </p:cNvSpPr>
              <p:nvPr/>
            </p:nvSpPr>
            <p:spPr bwMode="auto">
              <a:xfrm>
                <a:off x="9181468" y="1820067"/>
                <a:ext cx="3630879" cy="3407104"/>
              </a:xfrm>
              <a:custGeom>
                <a:avLst/>
                <a:gdLst>
                  <a:gd name="T0" fmla="*/ 0 w 2158"/>
                  <a:gd name="T1" fmla="*/ 194 h 2025"/>
                  <a:gd name="T2" fmla="*/ 651 w 2158"/>
                  <a:gd name="T3" fmla="*/ 0 h 2025"/>
                  <a:gd name="T4" fmla="*/ 981 w 2158"/>
                  <a:gd name="T5" fmla="*/ 151 h 2025"/>
                  <a:gd name="T6" fmla="*/ 1452 w 2158"/>
                  <a:gd name="T7" fmla="*/ 284 h 2025"/>
                  <a:gd name="T8" fmla="*/ 2158 w 2158"/>
                  <a:gd name="T9" fmla="*/ 578 h 2025"/>
                  <a:gd name="T10" fmla="*/ 1746 w 2158"/>
                  <a:gd name="T11" fmla="*/ 966 h 2025"/>
                  <a:gd name="T12" fmla="*/ 2059 w 2158"/>
                  <a:gd name="T13" fmla="*/ 1464 h 2025"/>
                  <a:gd name="T14" fmla="*/ 1618 w 2158"/>
                  <a:gd name="T15" fmla="*/ 1724 h 2025"/>
                  <a:gd name="T16" fmla="*/ 528 w 2158"/>
                  <a:gd name="T17" fmla="*/ 2025 h 20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158" h="2025">
                    <a:moveTo>
                      <a:pt x="0" y="194"/>
                    </a:moveTo>
                    <a:lnTo>
                      <a:pt x="651" y="0"/>
                    </a:lnTo>
                    <a:lnTo>
                      <a:pt x="981" y="151"/>
                    </a:lnTo>
                    <a:lnTo>
                      <a:pt x="1452" y="284"/>
                    </a:lnTo>
                    <a:lnTo>
                      <a:pt x="2158" y="578"/>
                    </a:lnTo>
                    <a:lnTo>
                      <a:pt x="1746" y="966"/>
                    </a:lnTo>
                    <a:lnTo>
                      <a:pt x="2059" y="1464"/>
                    </a:lnTo>
                    <a:lnTo>
                      <a:pt x="1618" y="1724"/>
                    </a:lnTo>
                    <a:lnTo>
                      <a:pt x="528" y="2025"/>
                    </a:lnTo>
                  </a:path>
                </a:pathLst>
              </a:custGeom>
              <a:noFill/>
              <a:ln w="12700" cap="flat" cmpd="sng" algn="ctr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dk2">
                        <a:lumMod val="100000"/>
                      </a:schemeClr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/>
              </a:p>
            </p:txBody>
          </p:sp>
          <p:sp>
            <p:nvSpPr>
              <p:cNvPr id="110" name="Freeform 219"/>
              <p:cNvSpPr>
                <a:spLocks/>
              </p:cNvSpPr>
              <p:nvPr/>
            </p:nvSpPr>
            <p:spPr bwMode="auto">
              <a:xfrm>
                <a:off x="9181468" y="1397754"/>
                <a:ext cx="2937681" cy="3873162"/>
              </a:xfrm>
              <a:custGeom>
                <a:avLst/>
                <a:gdLst>
                  <a:gd name="T0" fmla="*/ 0 w 1746"/>
                  <a:gd name="T1" fmla="*/ 469 h 2302"/>
                  <a:gd name="T2" fmla="*/ 192 w 1746"/>
                  <a:gd name="T3" fmla="*/ 739 h 2302"/>
                  <a:gd name="T4" fmla="*/ 945 w 1746"/>
                  <a:gd name="T5" fmla="*/ 417 h 2302"/>
                  <a:gd name="T6" fmla="*/ 888 w 1746"/>
                  <a:gd name="T7" fmla="*/ 739 h 2302"/>
                  <a:gd name="T8" fmla="*/ 981 w 1746"/>
                  <a:gd name="T9" fmla="*/ 1729 h 2302"/>
                  <a:gd name="T10" fmla="*/ 1618 w 1746"/>
                  <a:gd name="T11" fmla="*/ 1975 h 2302"/>
                  <a:gd name="T12" fmla="*/ 1746 w 1746"/>
                  <a:gd name="T13" fmla="*/ 1236 h 2302"/>
                  <a:gd name="T14" fmla="*/ 1452 w 1746"/>
                  <a:gd name="T15" fmla="*/ 535 h 2302"/>
                  <a:gd name="T16" fmla="*/ 898 w 1746"/>
                  <a:gd name="T17" fmla="*/ 753 h 2302"/>
                  <a:gd name="T18" fmla="*/ 1220 w 1746"/>
                  <a:gd name="T19" fmla="*/ 1137 h 2302"/>
                  <a:gd name="T20" fmla="*/ 950 w 1746"/>
                  <a:gd name="T21" fmla="*/ 1717 h 2302"/>
                  <a:gd name="T22" fmla="*/ 945 w 1746"/>
                  <a:gd name="T23" fmla="*/ 1729 h 2302"/>
                  <a:gd name="T24" fmla="*/ 481 w 1746"/>
                  <a:gd name="T25" fmla="*/ 2302 h 2302"/>
                  <a:gd name="T26" fmla="*/ 239 w 1746"/>
                  <a:gd name="T27" fmla="*/ 1137 h 2302"/>
                  <a:gd name="T28" fmla="*/ 945 w 1746"/>
                  <a:gd name="T29" fmla="*/ 398 h 2302"/>
                  <a:gd name="T30" fmla="*/ 774 w 1746"/>
                  <a:gd name="T31" fmla="*/ 0 h 2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746" h="2302">
                    <a:moveTo>
                      <a:pt x="0" y="469"/>
                    </a:moveTo>
                    <a:lnTo>
                      <a:pt x="192" y="739"/>
                    </a:lnTo>
                    <a:lnTo>
                      <a:pt x="945" y="417"/>
                    </a:lnTo>
                    <a:lnTo>
                      <a:pt x="888" y="739"/>
                    </a:lnTo>
                    <a:lnTo>
                      <a:pt x="981" y="1729"/>
                    </a:lnTo>
                    <a:lnTo>
                      <a:pt x="1618" y="1975"/>
                    </a:lnTo>
                    <a:lnTo>
                      <a:pt x="1746" y="1236"/>
                    </a:lnTo>
                    <a:lnTo>
                      <a:pt x="1452" y="535"/>
                    </a:lnTo>
                    <a:lnTo>
                      <a:pt x="898" y="753"/>
                    </a:lnTo>
                    <a:lnTo>
                      <a:pt x="1220" y="1137"/>
                    </a:lnTo>
                    <a:lnTo>
                      <a:pt x="950" y="1717"/>
                    </a:lnTo>
                    <a:lnTo>
                      <a:pt x="945" y="1729"/>
                    </a:lnTo>
                    <a:lnTo>
                      <a:pt x="481" y="2302"/>
                    </a:lnTo>
                    <a:lnTo>
                      <a:pt x="239" y="1137"/>
                    </a:lnTo>
                    <a:lnTo>
                      <a:pt x="945" y="398"/>
                    </a:lnTo>
                    <a:lnTo>
                      <a:pt x="774" y="0"/>
                    </a:lnTo>
                  </a:path>
                </a:pathLst>
              </a:custGeom>
              <a:noFill/>
              <a:ln w="12700" cap="flat" cmpd="sng" algn="ctr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dk2">
                        <a:lumMod val="100000"/>
                      </a:schemeClr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/>
              </a:p>
            </p:txBody>
          </p:sp>
          <p:sp>
            <p:nvSpPr>
              <p:cNvPr id="111" name="Freeform 220"/>
              <p:cNvSpPr>
                <a:spLocks/>
              </p:cNvSpPr>
              <p:nvPr/>
            </p:nvSpPr>
            <p:spPr bwMode="auto">
              <a:xfrm>
                <a:off x="8809631" y="2664692"/>
                <a:ext cx="1918073" cy="1845725"/>
              </a:xfrm>
              <a:custGeom>
                <a:avLst/>
                <a:gdLst>
                  <a:gd name="T0" fmla="*/ 469 w 1140"/>
                  <a:gd name="T1" fmla="*/ 327 h 1097"/>
                  <a:gd name="T2" fmla="*/ 588 w 1140"/>
                  <a:gd name="T3" fmla="*/ 52 h 1097"/>
                  <a:gd name="T4" fmla="*/ 389 w 1140"/>
                  <a:gd name="T5" fmla="*/ 0 h 1097"/>
                  <a:gd name="T6" fmla="*/ 0 w 1140"/>
                  <a:gd name="T7" fmla="*/ 211 h 1097"/>
                  <a:gd name="T8" fmla="*/ 263 w 1140"/>
                  <a:gd name="T9" fmla="*/ 453 h 1097"/>
                  <a:gd name="T10" fmla="*/ 71 w 1140"/>
                  <a:gd name="T11" fmla="*/ 905 h 1097"/>
                  <a:gd name="T12" fmla="*/ 541 w 1140"/>
                  <a:gd name="T13" fmla="*/ 948 h 1097"/>
                  <a:gd name="T14" fmla="*/ 770 w 1140"/>
                  <a:gd name="T15" fmla="*/ 1097 h 1097"/>
                  <a:gd name="T16" fmla="*/ 1140 w 1140"/>
                  <a:gd name="T17" fmla="*/ 983 h 1097"/>
                  <a:gd name="T18" fmla="*/ 541 w 1140"/>
                  <a:gd name="T19" fmla="*/ 917 h 10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140" h="1097">
                    <a:moveTo>
                      <a:pt x="469" y="327"/>
                    </a:moveTo>
                    <a:lnTo>
                      <a:pt x="588" y="52"/>
                    </a:lnTo>
                    <a:lnTo>
                      <a:pt x="389" y="0"/>
                    </a:lnTo>
                    <a:lnTo>
                      <a:pt x="0" y="211"/>
                    </a:lnTo>
                    <a:lnTo>
                      <a:pt x="263" y="453"/>
                    </a:lnTo>
                    <a:lnTo>
                      <a:pt x="71" y="905"/>
                    </a:lnTo>
                    <a:lnTo>
                      <a:pt x="541" y="948"/>
                    </a:lnTo>
                    <a:lnTo>
                      <a:pt x="770" y="1097"/>
                    </a:lnTo>
                    <a:lnTo>
                      <a:pt x="1140" y="983"/>
                    </a:lnTo>
                    <a:lnTo>
                      <a:pt x="541" y="917"/>
                    </a:lnTo>
                  </a:path>
                </a:pathLst>
              </a:custGeom>
              <a:noFill/>
              <a:ln w="12700" cap="flat" cmpd="sng" algn="ctr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dk2">
                        <a:lumMod val="100000"/>
                      </a:schemeClr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/>
              </a:p>
            </p:txBody>
          </p:sp>
          <p:sp>
            <p:nvSpPr>
              <p:cNvPr id="112" name="Freeform 221"/>
              <p:cNvSpPr>
                <a:spLocks/>
              </p:cNvSpPr>
              <p:nvPr/>
            </p:nvSpPr>
            <p:spPr bwMode="auto">
              <a:xfrm>
                <a:off x="8841599" y="2592344"/>
                <a:ext cx="686468" cy="718436"/>
              </a:xfrm>
              <a:custGeom>
                <a:avLst/>
                <a:gdLst>
                  <a:gd name="T0" fmla="*/ 375 w 408"/>
                  <a:gd name="T1" fmla="*/ 0 h 427"/>
                  <a:gd name="T2" fmla="*/ 408 w 408"/>
                  <a:gd name="T3" fmla="*/ 427 h 427"/>
                  <a:gd name="T4" fmla="*/ 0 w 408"/>
                  <a:gd name="T5" fmla="*/ 275 h 4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8" h="427">
                    <a:moveTo>
                      <a:pt x="375" y="0"/>
                    </a:moveTo>
                    <a:lnTo>
                      <a:pt x="408" y="427"/>
                    </a:lnTo>
                    <a:lnTo>
                      <a:pt x="0" y="275"/>
                    </a:lnTo>
                  </a:path>
                </a:pathLst>
              </a:custGeom>
              <a:noFill/>
              <a:ln w="12700" cap="flat" cmpd="sng" algn="ctr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dk2">
                        <a:lumMod val="100000"/>
                      </a:schemeClr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/>
              </a:p>
            </p:txBody>
          </p:sp>
          <p:sp>
            <p:nvSpPr>
              <p:cNvPr id="113" name="Freeform 222"/>
              <p:cNvSpPr>
                <a:spLocks/>
              </p:cNvSpPr>
              <p:nvPr/>
            </p:nvSpPr>
            <p:spPr bwMode="auto">
              <a:xfrm>
                <a:off x="9528067" y="1392707"/>
                <a:ext cx="2686985" cy="1199637"/>
              </a:xfrm>
              <a:custGeom>
                <a:avLst/>
                <a:gdLst>
                  <a:gd name="T0" fmla="*/ 0 w 1597"/>
                  <a:gd name="T1" fmla="*/ 713 h 713"/>
                  <a:gd name="T2" fmla="*/ 424 w 1597"/>
                  <a:gd name="T3" fmla="*/ 261 h 713"/>
                  <a:gd name="T4" fmla="*/ 547 w 1597"/>
                  <a:gd name="T5" fmla="*/ 0 h 713"/>
                  <a:gd name="T6" fmla="*/ 566 w 1597"/>
                  <a:gd name="T7" fmla="*/ 10 h 713"/>
                  <a:gd name="T8" fmla="*/ 1057 w 1597"/>
                  <a:gd name="T9" fmla="*/ 254 h 713"/>
                  <a:gd name="T10" fmla="*/ 1154 w 1597"/>
                  <a:gd name="T11" fmla="*/ 81 h 713"/>
                  <a:gd name="T12" fmla="*/ 1265 w 1597"/>
                  <a:gd name="T13" fmla="*/ 500 h 713"/>
                  <a:gd name="T14" fmla="*/ 1597 w 1597"/>
                  <a:gd name="T15" fmla="*/ 358 h 7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597" h="713">
                    <a:moveTo>
                      <a:pt x="0" y="713"/>
                    </a:moveTo>
                    <a:lnTo>
                      <a:pt x="424" y="261"/>
                    </a:lnTo>
                    <a:lnTo>
                      <a:pt x="547" y="0"/>
                    </a:lnTo>
                    <a:lnTo>
                      <a:pt x="566" y="10"/>
                    </a:lnTo>
                    <a:lnTo>
                      <a:pt x="1057" y="254"/>
                    </a:lnTo>
                    <a:lnTo>
                      <a:pt x="1154" y="81"/>
                    </a:lnTo>
                    <a:lnTo>
                      <a:pt x="1265" y="500"/>
                    </a:lnTo>
                    <a:lnTo>
                      <a:pt x="1597" y="358"/>
                    </a:lnTo>
                  </a:path>
                </a:pathLst>
              </a:custGeom>
              <a:noFill/>
              <a:ln w="12700" cap="flat" cmpd="sng" algn="ctr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dk2">
                        <a:lumMod val="100000"/>
                      </a:schemeClr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/>
              </a:p>
            </p:txBody>
          </p:sp>
          <p:sp>
            <p:nvSpPr>
              <p:cNvPr id="114" name="Freeform 223"/>
              <p:cNvSpPr>
                <a:spLocks/>
              </p:cNvSpPr>
              <p:nvPr/>
            </p:nvSpPr>
            <p:spPr bwMode="auto">
              <a:xfrm>
                <a:off x="9554988" y="2664692"/>
                <a:ext cx="1277033" cy="1653917"/>
              </a:xfrm>
              <a:custGeom>
                <a:avLst/>
                <a:gdLst>
                  <a:gd name="T0" fmla="*/ 0 w 759"/>
                  <a:gd name="T1" fmla="*/ 398 h 983"/>
                  <a:gd name="T2" fmla="*/ 759 w 759"/>
                  <a:gd name="T3" fmla="*/ 983 h 983"/>
                  <a:gd name="T4" fmla="*/ 552 w 759"/>
                  <a:gd name="T5" fmla="*/ 512 h 983"/>
                  <a:gd name="T6" fmla="*/ 759 w 759"/>
                  <a:gd name="T7" fmla="*/ 448 h 983"/>
                  <a:gd name="T8" fmla="*/ 652 w 759"/>
                  <a:gd name="T9" fmla="*/ 0 h 983"/>
                  <a:gd name="T10" fmla="*/ 34 w 759"/>
                  <a:gd name="T11" fmla="*/ 384 h 983"/>
                  <a:gd name="T12" fmla="*/ 541 w 759"/>
                  <a:gd name="T13" fmla="*/ 512 h 9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59" h="983">
                    <a:moveTo>
                      <a:pt x="0" y="398"/>
                    </a:moveTo>
                    <a:lnTo>
                      <a:pt x="759" y="983"/>
                    </a:lnTo>
                    <a:lnTo>
                      <a:pt x="552" y="512"/>
                    </a:lnTo>
                    <a:lnTo>
                      <a:pt x="759" y="448"/>
                    </a:lnTo>
                    <a:lnTo>
                      <a:pt x="652" y="0"/>
                    </a:lnTo>
                    <a:lnTo>
                      <a:pt x="34" y="384"/>
                    </a:lnTo>
                    <a:lnTo>
                      <a:pt x="541" y="512"/>
                    </a:lnTo>
                  </a:path>
                </a:pathLst>
              </a:custGeom>
              <a:noFill/>
              <a:ln w="12700" cap="flat" cmpd="sng" algn="ctr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dk2">
                        <a:lumMod val="100000"/>
                      </a:schemeClr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/>
              </a:p>
            </p:txBody>
          </p:sp>
          <p:sp>
            <p:nvSpPr>
              <p:cNvPr id="115" name="Freeform 225"/>
              <p:cNvSpPr>
                <a:spLocks/>
              </p:cNvSpPr>
              <p:nvPr/>
            </p:nvSpPr>
            <p:spPr bwMode="auto">
              <a:xfrm>
                <a:off x="11309856" y="3334335"/>
                <a:ext cx="780689" cy="489613"/>
              </a:xfrm>
              <a:custGeom>
                <a:avLst/>
                <a:gdLst>
                  <a:gd name="T0" fmla="*/ 0 w 464"/>
                  <a:gd name="T1" fmla="*/ 0 h 291"/>
                  <a:gd name="T2" fmla="*/ 296 w 464"/>
                  <a:gd name="T3" fmla="*/ 291 h 291"/>
                  <a:gd name="T4" fmla="*/ 464 w 464"/>
                  <a:gd name="T5" fmla="*/ 95 h 291"/>
                  <a:gd name="T6" fmla="*/ 0 w 464"/>
                  <a:gd name="T7" fmla="*/ 0 h 2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4" h="291">
                    <a:moveTo>
                      <a:pt x="0" y="0"/>
                    </a:moveTo>
                    <a:lnTo>
                      <a:pt x="296" y="291"/>
                    </a:lnTo>
                    <a:lnTo>
                      <a:pt x="464" y="95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 cmpd="sng" algn="ctr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dk2">
                        <a:lumMod val="100000"/>
                      </a:schemeClr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/>
              </a:p>
            </p:txBody>
          </p:sp>
          <p:sp>
            <p:nvSpPr>
              <p:cNvPr id="116" name="Freeform 227"/>
              <p:cNvSpPr>
                <a:spLocks/>
              </p:cNvSpPr>
              <p:nvPr/>
            </p:nvSpPr>
            <p:spPr bwMode="auto">
              <a:xfrm>
                <a:off x="8949280" y="3374716"/>
                <a:ext cx="1196272" cy="1928168"/>
              </a:xfrm>
              <a:custGeom>
                <a:avLst/>
                <a:gdLst>
                  <a:gd name="T0" fmla="*/ 711 w 711"/>
                  <a:gd name="T1" fmla="*/ 689 h 1146"/>
                  <a:gd name="T2" fmla="*/ 628 w 711"/>
                  <a:gd name="T3" fmla="*/ 1146 h 1146"/>
                  <a:gd name="T4" fmla="*/ 469 w 711"/>
                  <a:gd name="T5" fmla="*/ 533 h 1146"/>
                  <a:gd name="T6" fmla="*/ 280 w 711"/>
                  <a:gd name="T7" fmla="*/ 303 h 1146"/>
                  <a:gd name="T8" fmla="*/ 0 w 711"/>
                  <a:gd name="T9" fmla="*/ 452 h 1146"/>
                  <a:gd name="T10" fmla="*/ 344 w 711"/>
                  <a:gd name="T11" fmla="*/ 0 h 1146"/>
                  <a:gd name="T12" fmla="*/ 299 w 711"/>
                  <a:gd name="T13" fmla="*/ 291 h 1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1" h="1146">
                    <a:moveTo>
                      <a:pt x="711" y="689"/>
                    </a:moveTo>
                    <a:lnTo>
                      <a:pt x="628" y="1146"/>
                    </a:lnTo>
                    <a:lnTo>
                      <a:pt x="469" y="533"/>
                    </a:lnTo>
                    <a:lnTo>
                      <a:pt x="280" y="303"/>
                    </a:lnTo>
                    <a:lnTo>
                      <a:pt x="0" y="452"/>
                    </a:lnTo>
                    <a:lnTo>
                      <a:pt x="344" y="0"/>
                    </a:lnTo>
                    <a:lnTo>
                      <a:pt x="299" y="291"/>
                    </a:lnTo>
                  </a:path>
                </a:pathLst>
              </a:custGeom>
              <a:noFill/>
              <a:ln w="12700" cap="flat" cmpd="sng" algn="ctr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dk2">
                        <a:lumMod val="100000"/>
                      </a:schemeClr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/>
              </a:p>
            </p:txBody>
          </p:sp>
          <p:sp>
            <p:nvSpPr>
              <p:cNvPr id="117" name="Line 228"/>
              <p:cNvSpPr>
                <a:spLocks noChangeShapeType="1"/>
              </p:cNvSpPr>
              <p:nvPr/>
            </p:nvSpPr>
            <p:spPr bwMode="auto">
              <a:xfrm flipH="1" flipV="1">
                <a:off x="9607146" y="3374716"/>
                <a:ext cx="1224875" cy="75713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dk2">
                        <a:lumMod val="100000"/>
                      </a:schemeClr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/>
              </a:p>
            </p:txBody>
          </p:sp>
          <p:sp>
            <p:nvSpPr>
              <p:cNvPr id="118" name="Line 230"/>
              <p:cNvSpPr>
                <a:spLocks noChangeShapeType="1"/>
              </p:cNvSpPr>
              <p:nvPr/>
            </p:nvSpPr>
            <p:spPr bwMode="auto">
              <a:xfrm flipH="1">
                <a:off x="12171307" y="2787516"/>
                <a:ext cx="498026" cy="80761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dk2">
                        <a:lumMod val="100000"/>
                      </a:schemeClr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/>
              </a:p>
            </p:txBody>
          </p:sp>
          <p:sp>
            <p:nvSpPr>
              <p:cNvPr id="119" name="Freeform 231"/>
              <p:cNvSpPr>
                <a:spLocks/>
              </p:cNvSpPr>
              <p:nvPr/>
            </p:nvSpPr>
            <p:spPr bwMode="auto">
              <a:xfrm>
                <a:off x="11923976" y="3521095"/>
                <a:ext cx="291076" cy="1268620"/>
              </a:xfrm>
              <a:custGeom>
                <a:avLst/>
                <a:gdLst>
                  <a:gd name="T0" fmla="*/ 0 w 173"/>
                  <a:gd name="T1" fmla="*/ 754 h 754"/>
                  <a:gd name="T2" fmla="*/ 173 w 173"/>
                  <a:gd name="T3" fmla="*/ 308 h 754"/>
                  <a:gd name="T4" fmla="*/ 116 w 173"/>
                  <a:gd name="T5" fmla="*/ 0 h 7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73" h="754">
                    <a:moveTo>
                      <a:pt x="0" y="754"/>
                    </a:moveTo>
                    <a:lnTo>
                      <a:pt x="173" y="308"/>
                    </a:lnTo>
                    <a:lnTo>
                      <a:pt x="116" y="0"/>
                    </a:lnTo>
                  </a:path>
                </a:pathLst>
              </a:custGeom>
              <a:noFill/>
              <a:ln w="12700" cap="flat" cmpd="sng" algn="ctr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dk2">
                        <a:lumMod val="100000"/>
                      </a:schemeClr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/>
              </a:p>
            </p:txBody>
          </p:sp>
          <p:sp>
            <p:nvSpPr>
              <p:cNvPr id="120" name="Line 232"/>
              <p:cNvSpPr>
                <a:spLocks noChangeShapeType="1"/>
              </p:cNvSpPr>
              <p:nvPr/>
            </p:nvSpPr>
            <p:spPr bwMode="auto">
              <a:xfrm flipH="1" flipV="1">
                <a:off x="12215052" y="4039311"/>
                <a:ext cx="454281" cy="279298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dk2">
                        <a:lumMod val="100000"/>
                      </a:schemeClr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/>
              </a:p>
            </p:txBody>
          </p:sp>
          <p:sp>
            <p:nvSpPr>
              <p:cNvPr id="121" name="Line 233"/>
              <p:cNvSpPr>
                <a:spLocks noChangeShapeType="1"/>
              </p:cNvSpPr>
              <p:nvPr/>
            </p:nvSpPr>
            <p:spPr bwMode="auto">
              <a:xfrm>
                <a:off x="11819660" y="3852552"/>
                <a:ext cx="72348" cy="937164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dk2">
                        <a:lumMod val="100000"/>
                      </a:schemeClr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/>
              </a:p>
            </p:txBody>
          </p:sp>
          <p:sp>
            <p:nvSpPr>
              <p:cNvPr id="122" name="Line 234"/>
              <p:cNvSpPr>
                <a:spLocks noChangeShapeType="1"/>
              </p:cNvSpPr>
              <p:nvPr/>
            </p:nvSpPr>
            <p:spPr bwMode="auto">
              <a:xfrm flipH="1">
                <a:off x="9962157" y="4789715"/>
                <a:ext cx="844625" cy="513169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dk2">
                        <a:lumMod val="100000"/>
                      </a:schemeClr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/>
              </a:p>
            </p:txBody>
          </p:sp>
          <p:sp>
            <p:nvSpPr>
              <p:cNvPr id="123" name="Line 235"/>
              <p:cNvSpPr>
                <a:spLocks noChangeShapeType="1"/>
              </p:cNvSpPr>
              <p:nvPr/>
            </p:nvSpPr>
            <p:spPr bwMode="auto">
              <a:xfrm flipH="1">
                <a:off x="10727704" y="2684882"/>
                <a:ext cx="457646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dk2">
                        <a:lumMod val="100000"/>
                      </a:schemeClr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/>
              </a:p>
            </p:txBody>
          </p:sp>
          <p:sp>
            <p:nvSpPr>
              <p:cNvPr id="124" name="Line 236"/>
              <p:cNvSpPr>
                <a:spLocks noChangeShapeType="1"/>
              </p:cNvSpPr>
              <p:nvPr/>
            </p:nvSpPr>
            <p:spPr bwMode="auto">
              <a:xfrm flipH="1">
                <a:off x="10870718" y="3310780"/>
                <a:ext cx="314631" cy="99269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dk2">
                        <a:lumMod val="100000"/>
                      </a:schemeClr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/>
              </a:p>
            </p:txBody>
          </p:sp>
        </p:grpSp>
        <p:sp>
          <p:nvSpPr>
            <p:cNvPr id="18" name="Oval 255"/>
            <p:cNvSpPr>
              <a:spLocks noChangeArrowheads="1"/>
            </p:cNvSpPr>
            <p:nvPr/>
          </p:nvSpPr>
          <p:spPr bwMode="auto">
            <a:xfrm>
              <a:off x="6533178" y="2091795"/>
              <a:ext cx="136284" cy="136284"/>
            </a:xfrm>
            <a:prstGeom prst="ellipse">
              <a:avLst/>
            </a:prstGeom>
            <a:solidFill>
              <a:schemeClr val="accent1">
                <a:lumMod val="100000"/>
              </a:schemeClr>
            </a:solidFill>
            <a:ln w="9525">
              <a:solidFill>
                <a:schemeClr val="accent6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19" name="Oval 256"/>
            <p:cNvSpPr>
              <a:spLocks noChangeArrowheads="1"/>
            </p:cNvSpPr>
            <p:nvPr/>
          </p:nvSpPr>
          <p:spPr bwMode="auto">
            <a:xfrm>
              <a:off x="7443421" y="3084482"/>
              <a:ext cx="134602" cy="136284"/>
            </a:xfrm>
            <a:prstGeom prst="ellipse">
              <a:avLst/>
            </a:prstGeom>
            <a:solidFill>
              <a:schemeClr val="accent1">
                <a:lumMod val="100000"/>
              </a:schemeClr>
            </a:solidFill>
            <a:ln w="9525">
              <a:solidFill>
                <a:schemeClr val="accent6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22" name="Oval 257"/>
            <p:cNvSpPr>
              <a:spLocks noChangeArrowheads="1"/>
            </p:cNvSpPr>
            <p:nvPr/>
          </p:nvSpPr>
          <p:spPr bwMode="auto">
            <a:xfrm>
              <a:off x="6960538" y="3264511"/>
              <a:ext cx="134602" cy="134602"/>
            </a:xfrm>
            <a:prstGeom prst="ellipse">
              <a:avLst/>
            </a:prstGeom>
            <a:solidFill>
              <a:schemeClr val="accent1">
                <a:lumMod val="100000"/>
              </a:schemeClr>
            </a:solidFill>
            <a:ln w="9525">
              <a:solidFill>
                <a:schemeClr val="accent6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23" name="Oval 258"/>
            <p:cNvSpPr>
              <a:spLocks noChangeArrowheads="1"/>
            </p:cNvSpPr>
            <p:nvPr/>
          </p:nvSpPr>
          <p:spPr bwMode="auto">
            <a:xfrm>
              <a:off x="6413719" y="2929690"/>
              <a:ext cx="136284" cy="134602"/>
            </a:xfrm>
            <a:prstGeom prst="ellipse">
              <a:avLst/>
            </a:prstGeom>
            <a:solidFill>
              <a:schemeClr val="accent1">
                <a:lumMod val="100000"/>
              </a:schemeClr>
            </a:solidFill>
            <a:ln w="9525">
              <a:solidFill>
                <a:schemeClr val="accent6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24" name="Oval 259"/>
            <p:cNvSpPr>
              <a:spLocks noChangeArrowheads="1"/>
            </p:cNvSpPr>
            <p:nvPr/>
          </p:nvSpPr>
          <p:spPr bwMode="auto">
            <a:xfrm>
              <a:off x="5696965" y="3765903"/>
              <a:ext cx="134602" cy="136284"/>
            </a:xfrm>
            <a:prstGeom prst="ellipse">
              <a:avLst/>
            </a:prstGeom>
            <a:solidFill>
              <a:schemeClr val="accent1">
                <a:lumMod val="100000"/>
              </a:schemeClr>
            </a:solidFill>
            <a:ln w="9525">
              <a:solidFill>
                <a:schemeClr val="accent6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25" name="Oval 260"/>
            <p:cNvSpPr>
              <a:spLocks noChangeArrowheads="1"/>
            </p:cNvSpPr>
            <p:nvPr/>
          </p:nvSpPr>
          <p:spPr bwMode="auto">
            <a:xfrm>
              <a:off x="5027322" y="3008768"/>
              <a:ext cx="134602" cy="136284"/>
            </a:xfrm>
            <a:prstGeom prst="ellipse">
              <a:avLst/>
            </a:prstGeom>
            <a:solidFill>
              <a:schemeClr val="accent1">
                <a:lumMod val="100000"/>
              </a:schemeClr>
            </a:solidFill>
            <a:ln w="9525">
              <a:solidFill>
                <a:schemeClr val="accent6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26" name="Oval 261"/>
            <p:cNvSpPr>
              <a:spLocks noChangeArrowheads="1"/>
            </p:cNvSpPr>
            <p:nvPr/>
          </p:nvSpPr>
          <p:spPr bwMode="auto">
            <a:xfrm>
              <a:off x="4440123" y="3669999"/>
              <a:ext cx="136284" cy="136284"/>
            </a:xfrm>
            <a:prstGeom prst="ellipse">
              <a:avLst/>
            </a:prstGeom>
            <a:solidFill>
              <a:schemeClr val="accent1">
                <a:lumMod val="100000"/>
              </a:schemeClr>
            </a:solidFill>
            <a:ln w="9525">
              <a:solidFill>
                <a:schemeClr val="accent6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27" name="Oval 262"/>
            <p:cNvSpPr>
              <a:spLocks noChangeArrowheads="1"/>
            </p:cNvSpPr>
            <p:nvPr/>
          </p:nvSpPr>
          <p:spPr bwMode="auto">
            <a:xfrm>
              <a:off x="4672310" y="4112502"/>
              <a:ext cx="134602" cy="136284"/>
            </a:xfrm>
            <a:prstGeom prst="ellipse">
              <a:avLst/>
            </a:prstGeom>
            <a:solidFill>
              <a:schemeClr val="accent1">
                <a:lumMod val="100000"/>
              </a:schemeClr>
            </a:solidFill>
            <a:ln w="9525">
              <a:solidFill>
                <a:schemeClr val="accent6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28" name="Oval 263"/>
            <p:cNvSpPr>
              <a:spLocks noChangeArrowheads="1"/>
            </p:cNvSpPr>
            <p:nvPr/>
          </p:nvSpPr>
          <p:spPr bwMode="auto">
            <a:xfrm>
              <a:off x="5357096" y="4731669"/>
              <a:ext cx="136284" cy="134602"/>
            </a:xfrm>
            <a:prstGeom prst="ellipse">
              <a:avLst/>
            </a:prstGeom>
            <a:solidFill>
              <a:schemeClr val="accent1">
                <a:lumMod val="100000"/>
              </a:schemeClr>
            </a:solidFill>
            <a:ln w="9525">
              <a:solidFill>
                <a:schemeClr val="accent6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29" name="Oval 265"/>
            <p:cNvSpPr>
              <a:spLocks noChangeArrowheads="1"/>
            </p:cNvSpPr>
            <p:nvPr/>
          </p:nvSpPr>
          <p:spPr bwMode="auto">
            <a:xfrm>
              <a:off x="6481020" y="4268976"/>
              <a:ext cx="136284" cy="134602"/>
            </a:xfrm>
            <a:prstGeom prst="ellipse">
              <a:avLst/>
            </a:prstGeom>
            <a:solidFill>
              <a:schemeClr val="accent1">
                <a:lumMod val="100000"/>
              </a:schemeClr>
            </a:solidFill>
            <a:ln w="9525">
              <a:solidFill>
                <a:schemeClr val="accent6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30" name="Oval 266"/>
            <p:cNvSpPr>
              <a:spLocks noChangeArrowheads="1"/>
            </p:cNvSpPr>
            <p:nvPr/>
          </p:nvSpPr>
          <p:spPr bwMode="auto">
            <a:xfrm>
              <a:off x="7027839" y="4073804"/>
              <a:ext cx="136284" cy="134602"/>
            </a:xfrm>
            <a:prstGeom prst="ellipse">
              <a:avLst/>
            </a:prstGeom>
            <a:solidFill>
              <a:schemeClr val="accent1">
                <a:lumMod val="100000"/>
              </a:schemeClr>
            </a:solidFill>
            <a:ln w="9525">
              <a:solidFill>
                <a:schemeClr val="accent6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31" name="Oval 267"/>
            <p:cNvSpPr>
              <a:spLocks noChangeArrowheads="1"/>
            </p:cNvSpPr>
            <p:nvPr/>
          </p:nvSpPr>
          <p:spPr bwMode="auto">
            <a:xfrm>
              <a:off x="7443421" y="4268976"/>
              <a:ext cx="134602" cy="134602"/>
            </a:xfrm>
            <a:prstGeom prst="ellipse">
              <a:avLst/>
            </a:prstGeom>
            <a:solidFill>
              <a:schemeClr val="accent1">
                <a:lumMod val="100000"/>
              </a:schemeClr>
            </a:solidFill>
            <a:ln w="9525">
              <a:solidFill>
                <a:schemeClr val="accent6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grpSp>
          <p:nvGrpSpPr>
            <p:cNvPr id="32" name="组合 31"/>
            <p:cNvGrpSpPr/>
            <p:nvPr/>
          </p:nvGrpSpPr>
          <p:grpSpPr>
            <a:xfrm>
              <a:off x="4707152" y="2248023"/>
              <a:ext cx="2414023" cy="2901694"/>
              <a:chOff x="4707152" y="2248023"/>
              <a:chExt cx="2414023" cy="2901694"/>
            </a:xfrm>
          </p:grpSpPr>
          <p:sp>
            <p:nvSpPr>
              <p:cNvPr id="90" name="Oval 264"/>
              <p:cNvSpPr>
                <a:spLocks noChangeArrowheads="1"/>
              </p:cNvSpPr>
              <p:nvPr/>
            </p:nvSpPr>
            <p:spPr bwMode="auto">
              <a:xfrm>
                <a:off x="6054864" y="5013433"/>
                <a:ext cx="136284" cy="136284"/>
              </a:xfrm>
              <a:prstGeom prst="ellipse">
                <a:avLst/>
              </a:prstGeom>
              <a:solidFill>
                <a:schemeClr val="accent2">
                  <a:lumMod val="100000"/>
                </a:schemeClr>
              </a:solidFill>
              <a:ln w="12700" cap="flat" cmpd="sng" algn="ctr">
                <a:solidFill>
                  <a:schemeClr val="bg1">
                    <a:lumMod val="10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/>
              </a:p>
            </p:txBody>
          </p:sp>
          <p:grpSp>
            <p:nvGrpSpPr>
              <p:cNvPr id="91" name="组合 90"/>
              <p:cNvGrpSpPr/>
              <p:nvPr/>
            </p:nvGrpSpPr>
            <p:grpSpPr>
              <a:xfrm>
                <a:off x="4707152" y="2248023"/>
                <a:ext cx="2414023" cy="2522443"/>
                <a:chOff x="4707152" y="2248023"/>
                <a:chExt cx="2414023" cy="2522443"/>
              </a:xfrm>
            </p:grpSpPr>
            <p:grpSp>
              <p:nvGrpSpPr>
                <p:cNvPr id="92" name="Group 9"/>
                <p:cNvGrpSpPr/>
                <p:nvPr/>
              </p:nvGrpSpPr>
              <p:grpSpPr>
                <a:xfrm>
                  <a:off x="6792726" y="2408141"/>
                  <a:ext cx="328449" cy="330554"/>
                  <a:chOff x="4149281" y="1887719"/>
                  <a:chExt cx="224837" cy="226650"/>
                </a:xfrm>
              </p:grpSpPr>
              <p:sp>
                <p:nvSpPr>
                  <p:cNvPr id="103" name="Oval 70"/>
                  <p:cNvSpPr/>
                  <p:nvPr/>
                </p:nvSpPr>
                <p:spPr>
                  <a:xfrm>
                    <a:off x="4149281" y="1887719"/>
                    <a:ext cx="224837" cy="226650"/>
                  </a:xfrm>
                  <a:prstGeom prst="ellipse">
                    <a:avLst/>
                  </a:prstGeom>
                  <a:solidFill>
                    <a:schemeClr val="accent2">
                      <a:lumMod val="100000"/>
                    </a:schemeClr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4" name="Oval 71"/>
                  <p:cNvSpPr/>
                  <p:nvPr/>
                </p:nvSpPr>
                <p:spPr>
                  <a:xfrm>
                    <a:off x="4209256" y="1948177"/>
                    <a:ext cx="104887" cy="105734"/>
                  </a:xfrm>
                  <a:prstGeom prst="ellipse">
                    <a:avLst/>
                  </a:prstGeom>
                  <a:solidFill>
                    <a:schemeClr val="accent2">
                      <a:lumMod val="10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93" name="Oval 68"/>
                <p:cNvSpPr/>
                <p:nvPr/>
              </p:nvSpPr>
              <p:spPr>
                <a:xfrm>
                  <a:off x="5832354" y="2796766"/>
                  <a:ext cx="328449" cy="330554"/>
                </a:xfrm>
                <a:prstGeom prst="ellipse">
                  <a:avLst/>
                </a:prstGeom>
                <a:solidFill>
                  <a:schemeClr val="accent2">
                    <a:lumMod val="100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94" name="Group 11"/>
                <p:cNvGrpSpPr/>
                <p:nvPr userDrawn="1"/>
              </p:nvGrpSpPr>
              <p:grpSpPr>
                <a:xfrm>
                  <a:off x="4707152" y="3462362"/>
                  <a:ext cx="328449" cy="330554"/>
                  <a:chOff x="4149281" y="1887719"/>
                  <a:chExt cx="224837" cy="226650"/>
                </a:xfrm>
              </p:grpSpPr>
              <p:sp>
                <p:nvSpPr>
                  <p:cNvPr id="101" name="Oval 66"/>
                  <p:cNvSpPr/>
                  <p:nvPr/>
                </p:nvSpPr>
                <p:spPr>
                  <a:xfrm>
                    <a:off x="4149281" y="1887719"/>
                    <a:ext cx="224837" cy="226650"/>
                  </a:xfrm>
                  <a:prstGeom prst="ellipse">
                    <a:avLst/>
                  </a:prstGeom>
                  <a:solidFill>
                    <a:schemeClr val="accent2">
                      <a:lumMod val="100000"/>
                    </a:schemeClr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2" name="Oval 67"/>
                  <p:cNvSpPr/>
                  <p:nvPr userDrawn="1"/>
                </p:nvSpPr>
                <p:spPr>
                  <a:xfrm>
                    <a:off x="4209256" y="1948177"/>
                    <a:ext cx="104887" cy="105734"/>
                  </a:xfrm>
                  <a:prstGeom prst="ellipse">
                    <a:avLst/>
                  </a:prstGeom>
                  <a:solidFill>
                    <a:schemeClr val="accent2">
                      <a:lumMod val="10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95" name="Group 24"/>
                <p:cNvGrpSpPr/>
                <p:nvPr/>
              </p:nvGrpSpPr>
              <p:grpSpPr>
                <a:xfrm>
                  <a:off x="5940643" y="4439912"/>
                  <a:ext cx="328449" cy="330554"/>
                  <a:chOff x="4149281" y="1887719"/>
                  <a:chExt cx="224837" cy="226650"/>
                </a:xfrm>
              </p:grpSpPr>
              <p:sp>
                <p:nvSpPr>
                  <p:cNvPr id="99" name="Oval 40"/>
                  <p:cNvSpPr/>
                  <p:nvPr/>
                </p:nvSpPr>
                <p:spPr>
                  <a:xfrm>
                    <a:off x="4149281" y="1887719"/>
                    <a:ext cx="224837" cy="226650"/>
                  </a:xfrm>
                  <a:prstGeom prst="ellipse">
                    <a:avLst/>
                  </a:prstGeom>
                  <a:solidFill>
                    <a:schemeClr val="accent2">
                      <a:lumMod val="100000"/>
                    </a:schemeClr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0" name="Oval 41"/>
                  <p:cNvSpPr/>
                  <p:nvPr/>
                </p:nvSpPr>
                <p:spPr>
                  <a:xfrm>
                    <a:off x="4209256" y="1948177"/>
                    <a:ext cx="104887" cy="105734"/>
                  </a:xfrm>
                  <a:prstGeom prst="ellipse">
                    <a:avLst/>
                  </a:prstGeom>
                  <a:solidFill>
                    <a:schemeClr val="accent2">
                      <a:lumMod val="10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96" name="Group 25"/>
                <p:cNvGrpSpPr/>
                <p:nvPr/>
              </p:nvGrpSpPr>
              <p:grpSpPr>
                <a:xfrm>
                  <a:off x="5995533" y="2248023"/>
                  <a:ext cx="206943" cy="208270"/>
                  <a:chOff x="4149281" y="1887719"/>
                  <a:chExt cx="224837" cy="226650"/>
                </a:xfrm>
              </p:grpSpPr>
              <p:sp>
                <p:nvSpPr>
                  <p:cNvPr id="97" name="Oval 38"/>
                  <p:cNvSpPr/>
                  <p:nvPr/>
                </p:nvSpPr>
                <p:spPr>
                  <a:xfrm>
                    <a:off x="4149281" y="1887719"/>
                    <a:ext cx="224837" cy="226650"/>
                  </a:xfrm>
                  <a:prstGeom prst="ellipse">
                    <a:avLst/>
                  </a:prstGeom>
                  <a:solidFill>
                    <a:schemeClr val="accent2">
                      <a:lumMod val="100000"/>
                    </a:schemeClr>
                  </a:solidFill>
                  <a:ln w="1905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8" name="Oval 39"/>
                  <p:cNvSpPr/>
                  <p:nvPr/>
                </p:nvSpPr>
                <p:spPr>
                  <a:xfrm>
                    <a:off x="4209256" y="1948177"/>
                    <a:ext cx="104887" cy="105734"/>
                  </a:xfrm>
                  <a:prstGeom prst="ellipse">
                    <a:avLst/>
                  </a:prstGeom>
                  <a:solidFill>
                    <a:schemeClr val="accent2">
                      <a:lumMod val="10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</p:grpSp>
        <p:grpSp>
          <p:nvGrpSpPr>
            <p:cNvPr id="33" name="组合 32"/>
            <p:cNvGrpSpPr/>
            <p:nvPr/>
          </p:nvGrpSpPr>
          <p:grpSpPr>
            <a:xfrm>
              <a:off x="5983836" y="3409773"/>
              <a:ext cx="1547693" cy="469425"/>
              <a:chOff x="5983836" y="3409773"/>
              <a:chExt cx="1547693" cy="469425"/>
            </a:xfrm>
          </p:grpSpPr>
          <p:grpSp>
            <p:nvGrpSpPr>
              <p:cNvPr id="81" name="Group 8"/>
              <p:cNvGrpSpPr/>
              <p:nvPr/>
            </p:nvGrpSpPr>
            <p:grpSpPr>
              <a:xfrm>
                <a:off x="6383629" y="3409773"/>
                <a:ext cx="328449" cy="330554"/>
                <a:chOff x="4149281" y="1887719"/>
                <a:chExt cx="224837" cy="226650"/>
              </a:xfrm>
            </p:grpSpPr>
            <p:sp>
              <p:nvSpPr>
                <p:cNvPr id="88" name="Oval 72"/>
                <p:cNvSpPr/>
                <p:nvPr/>
              </p:nvSpPr>
              <p:spPr>
                <a:xfrm>
                  <a:off x="4149281" y="1887719"/>
                  <a:ext cx="224837" cy="226650"/>
                </a:xfrm>
                <a:prstGeom prst="ellipse">
                  <a:avLst/>
                </a:prstGeom>
                <a:solidFill>
                  <a:schemeClr val="accent3">
                    <a:lumMod val="100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Oval 73"/>
                <p:cNvSpPr/>
                <p:nvPr/>
              </p:nvSpPr>
              <p:spPr>
                <a:xfrm>
                  <a:off x="4209256" y="1948177"/>
                  <a:ext cx="104887" cy="105734"/>
                </a:xfrm>
                <a:prstGeom prst="ellipse">
                  <a:avLst/>
                </a:prstGeom>
                <a:solidFill>
                  <a:schemeClr val="accent3">
                    <a:lumMod val="10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82" name="Group 27"/>
              <p:cNvGrpSpPr/>
              <p:nvPr/>
            </p:nvGrpSpPr>
            <p:grpSpPr>
              <a:xfrm>
                <a:off x="5983836" y="3624513"/>
                <a:ext cx="206943" cy="208270"/>
                <a:chOff x="4149281" y="1887719"/>
                <a:chExt cx="224837" cy="226650"/>
              </a:xfrm>
            </p:grpSpPr>
            <p:sp>
              <p:nvSpPr>
                <p:cNvPr id="86" name="Oval 34"/>
                <p:cNvSpPr/>
                <p:nvPr/>
              </p:nvSpPr>
              <p:spPr>
                <a:xfrm>
                  <a:off x="4149281" y="1887719"/>
                  <a:ext cx="224837" cy="226650"/>
                </a:xfrm>
                <a:prstGeom prst="ellipse">
                  <a:avLst/>
                </a:prstGeom>
                <a:solidFill>
                  <a:schemeClr val="accent3">
                    <a:lumMod val="100000"/>
                  </a:schemeClr>
                </a:solidFill>
                <a:ln w="190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7" name="Oval 35"/>
                <p:cNvSpPr/>
                <p:nvPr/>
              </p:nvSpPr>
              <p:spPr>
                <a:xfrm>
                  <a:off x="4209256" y="1948177"/>
                  <a:ext cx="104887" cy="105734"/>
                </a:xfrm>
                <a:prstGeom prst="ellipse">
                  <a:avLst/>
                </a:prstGeom>
                <a:solidFill>
                  <a:schemeClr val="accent3">
                    <a:lumMod val="10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83" name="Group 28"/>
              <p:cNvGrpSpPr/>
              <p:nvPr/>
            </p:nvGrpSpPr>
            <p:grpSpPr>
              <a:xfrm>
                <a:off x="7303891" y="3650101"/>
                <a:ext cx="227638" cy="229097"/>
                <a:chOff x="4149281" y="1887719"/>
                <a:chExt cx="224837" cy="226650"/>
              </a:xfrm>
            </p:grpSpPr>
            <p:sp>
              <p:nvSpPr>
                <p:cNvPr id="84" name="Oval 32"/>
                <p:cNvSpPr/>
                <p:nvPr/>
              </p:nvSpPr>
              <p:spPr>
                <a:xfrm>
                  <a:off x="4149281" y="1887719"/>
                  <a:ext cx="224837" cy="226650"/>
                </a:xfrm>
                <a:prstGeom prst="ellipse">
                  <a:avLst/>
                </a:prstGeom>
                <a:solidFill>
                  <a:schemeClr val="accent3">
                    <a:lumMod val="100000"/>
                  </a:schemeClr>
                </a:solidFill>
                <a:ln w="190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Oval 33"/>
                <p:cNvSpPr/>
                <p:nvPr/>
              </p:nvSpPr>
              <p:spPr>
                <a:xfrm>
                  <a:off x="4209256" y="1948177"/>
                  <a:ext cx="104887" cy="105734"/>
                </a:xfrm>
                <a:prstGeom prst="ellipse">
                  <a:avLst/>
                </a:prstGeom>
                <a:solidFill>
                  <a:schemeClr val="accent3">
                    <a:lumMod val="10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34" name="组合 33"/>
            <p:cNvGrpSpPr/>
            <p:nvPr/>
          </p:nvGrpSpPr>
          <p:grpSpPr>
            <a:xfrm>
              <a:off x="3990983" y="1563392"/>
              <a:ext cx="4185447" cy="4108467"/>
              <a:chOff x="3990983" y="1563392"/>
              <a:chExt cx="4185447" cy="4108467"/>
            </a:xfrm>
          </p:grpSpPr>
          <p:grpSp>
            <p:nvGrpSpPr>
              <p:cNvPr id="35" name="Group 12"/>
              <p:cNvGrpSpPr/>
              <p:nvPr/>
            </p:nvGrpSpPr>
            <p:grpSpPr>
              <a:xfrm>
                <a:off x="4085983" y="4338917"/>
                <a:ext cx="250401" cy="252007"/>
                <a:chOff x="4149281" y="1887719"/>
                <a:chExt cx="224837" cy="226650"/>
              </a:xfrm>
            </p:grpSpPr>
            <p:sp>
              <p:nvSpPr>
                <p:cNvPr id="79" name="Oval 64"/>
                <p:cNvSpPr/>
                <p:nvPr/>
              </p:nvSpPr>
              <p:spPr>
                <a:xfrm>
                  <a:off x="4149281" y="1887719"/>
                  <a:ext cx="224837" cy="226650"/>
                </a:xfrm>
                <a:prstGeom prst="ellipse">
                  <a:avLst/>
                </a:prstGeom>
                <a:solidFill>
                  <a:schemeClr val="accent4">
                    <a:lumMod val="100000"/>
                  </a:schemeClr>
                </a:solidFill>
                <a:ln w="190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Oval 65"/>
                <p:cNvSpPr/>
                <p:nvPr/>
              </p:nvSpPr>
              <p:spPr>
                <a:xfrm>
                  <a:off x="4209256" y="1948177"/>
                  <a:ext cx="104887" cy="105734"/>
                </a:xfrm>
                <a:prstGeom prst="ellipse">
                  <a:avLst/>
                </a:prstGeom>
                <a:solidFill>
                  <a:schemeClr val="accent4">
                    <a:lumMod val="10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36" name="Group 13"/>
              <p:cNvGrpSpPr/>
              <p:nvPr/>
            </p:nvGrpSpPr>
            <p:grpSpPr>
              <a:xfrm>
                <a:off x="5165128" y="5419852"/>
                <a:ext cx="250401" cy="252007"/>
                <a:chOff x="4149281" y="1887719"/>
                <a:chExt cx="224837" cy="226650"/>
              </a:xfrm>
            </p:grpSpPr>
            <p:sp>
              <p:nvSpPr>
                <p:cNvPr id="77" name="Oval 62"/>
                <p:cNvSpPr/>
                <p:nvPr/>
              </p:nvSpPr>
              <p:spPr>
                <a:xfrm>
                  <a:off x="4149281" y="1887719"/>
                  <a:ext cx="224837" cy="226650"/>
                </a:xfrm>
                <a:prstGeom prst="ellipse">
                  <a:avLst/>
                </a:prstGeom>
                <a:solidFill>
                  <a:schemeClr val="accent4">
                    <a:lumMod val="100000"/>
                  </a:schemeClr>
                </a:solidFill>
                <a:ln w="190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8" name="Oval 63"/>
                <p:cNvSpPr/>
                <p:nvPr/>
              </p:nvSpPr>
              <p:spPr>
                <a:xfrm>
                  <a:off x="4209256" y="1948177"/>
                  <a:ext cx="104887" cy="105734"/>
                </a:xfrm>
                <a:prstGeom prst="ellipse">
                  <a:avLst/>
                </a:prstGeom>
                <a:solidFill>
                  <a:schemeClr val="accent4">
                    <a:lumMod val="10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37" name="Group 14"/>
              <p:cNvGrpSpPr/>
              <p:nvPr/>
            </p:nvGrpSpPr>
            <p:grpSpPr>
              <a:xfrm>
                <a:off x="6786047" y="5374409"/>
                <a:ext cx="250401" cy="252007"/>
                <a:chOff x="4149281" y="1887719"/>
                <a:chExt cx="224837" cy="226650"/>
              </a:xfrm>
            </p:grpSpPr>
            <p:sp>
              <p:nvSpPr>
                <p:cNvPr id="75" name="Oval 60"/>
                <p:cNvSpPr/>
                <p:nvPr/>
              </p:nvSpPr>
              <p:spPr>
                <a:xfrm>
                  <a:off x="4149281" y="1887719"/>
                  <a:ext cx="224837" cy="226650"/>
                </a:xfrm>
                <a:prstGeom prst="ellipse">
                  <a:avLst/>
                </a:prstGeom>
                <a:solidFill>
                  <a:schemeClr val="accent4">
                    <a:lumMod val="100000"/>
                  </a:schemeClr>
                </a:solidFill>
                <a:ln w="190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6" name="Oval 61"/>
                <p:cNvSpPr/>
                <p:nvPr/>
              </p:nvSpPr>
              <p:spPr>
                <a:xfrm>
                  <a:off x="4209256" y="1948177"/>
                  <a:ext cx="104887" cy="105734"/>
                </a:xfrm>
                <a:prstGeom prst="ellipse">
                  <a:avLst/>
                </a:prstGeom>
                <a:solidFill>
                  <a:schemeClr val="accent4">
                    <a:lumMod val="10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38" name="Group 15"/>
              <p:cNvGrpSpPr/>
              <p:nvPr/>
            </p:nvGrpSpPr>
            <p:grpSpPr>
              <a:xfrm>
                <a:off x="7853773" y="4463088"/>
                <a:ext cx="250401" cy="252007"/>
                <a:chOff x="4149281" y="1887719"/>
                <a:chExt cx="224837" cy="226650"/>
              </a:xfrm>
            </p:grpSpPr>
            <p:sp>
              <p:nvSpPr>
                <p:cNvPr id="67" name="Oval 58"/>
                <p:cNvSpPr/>
                <p:nvPr/>
              </p:nvSpPr>
              <p:spPr>
                <a:xfrm>
                  <a:off x="4149281" y="1887719"/>
                  <a:ext cx="224837" cy="226650"/>
                </a:xfrm>
                <a:prstGeom prst="ellipse">
                  <a:avLst/>
                </a:prstGeom>
                <a:solidFill>
                  <a:schemeClr val="accent4">
                    <a:lumMod val="100000"/>
                  </a:schemeClr>
                </a:solidFill>
                <a:ln w="190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accent2">
                        <a:lumMod val="100000"/>
                      </a:schemeClr>
                    </a:solidFill>
                  </a:endParaRPr>
                </a:p>
              </p:txBody>
            </p:sp>
            <p:sp>
              <p:nvSpPr>
                <p:cNvPr id="74" name="Oval 59"/>
                <p:cNvSpPr/>
                <p:nvPr/>
              </p:nvSpPr>
              <p:spPr>
                <a:xfrm>
                  <a:off x="4209256" y="1948177"/>
                  <a:ext cx="104887" cy="105734"/>
                </a:xfrm>
                <a:prstGeom prst="ellipse">
                  <a:avLst/>
                </a:prstGeom>
                <a:solidFill>
                  <a:schemeClr val="accent4">
                    <a:lumMod val="10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accent2">
                        <a:lumMod val="100000"/>
                      </a:schemeClr>
                    </a:solidFill>
                  </a:endParaRPr>
                </a:p>
              </p:txBody>
            </p:sp>
          </p:grpSp>
          <p:sp>
            <p:nvSpPr>
              <p:cNvPr id="39" name="Oval 56"/>
              <p:cNvSpPr/>
              <p:nvPr/>
            </p:nvSpPr>
            <p:spPr>
              <a:xfrm>
                <a:off x="7900989" y="2960836"/>
                <a:ext cx="275441" cy="277207"/>
              </a:xfrm>
              <a:prstGeom prst="ellipse">
                <a:avLst/>
              </a:prstGeom>
              <a:solidFill>
                <a:schemeClr val="accent4">
                  <a:lumMod val="100000"/>
                </a:schemeClr>
              </a:solidFill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40" name="Group 17"/>
              <p:cNvGrpSpPr/>
              <p:nvPr/>
            </p:nvGrpSpPr>
            <p:grpSpPr>
              <a:xfrm>
                <a:off x="7460264" y="2178046"/>
                <a:ext cx="206943" cy="208270"/>
                <a:chOff x="4149281" y="1887719"/>
                <a:chExt cx="224837" cy="226650"/>
              </a:xfrm>
            </p:grpSpPr>
            <p:sp>
              <p:nvSpPr>
                <p:cNvPr id="65" name="Oval 54"/>
                <p:cNvSpPr/>
                <p:nvPr/>
              </p:nvSpPr>
              <p:spPr>
                <a:xfrm>
                  <a:off x="4149281" y="1887719"/>
                  <a:ext cx="224837" cy="226650"/>
                </a:xfrm>
                <a:prstGeom prst="ellipse">
                  <a:avLst/>
                </a:prstGeom>
                <a:solidFill>
                  <a:schemeClr val="accent4">
                    <a:lumMod val="100000"/>
                  </a:schemeClr>
                </a:solidFill>
                <a:ln w="190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6" name="Oval 55"/>
                <p:cNvSpPr/>
                <p:nvPr/>
              </p:nvSpPr>
              <p:spPr>
                <a:xfrm>
                  <a:off x="4209256" y="1948177"/>
                  <a:ext cx="104887" cy="105734"/>
                </a:xfrm>
                <a:prstGeom prst="ellipse">
                  <a:avLst/>
                </a:prstGeom>
                <a:solidFill>
                  <a:schemeClr val="accent4">
                    <a:lumMod val="10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41" name="Group 18"/>
              <p:cNvGrpSpPr/>
              <p:nvPr/>
            </p:nvGrpSpPr>
            <p:grpSpPr>
              <a:xfrm>
                <a:off x="6673055" y="1696133"/>
                <a:ext cx="206943" cy="208270"/>
                <a:chOff x="4149281" y="1887719"/>
                <a:chExt cx="224837" cy="226650"/>
              </a:xfrm>
            </p:grpSpPr>
            <p:sp>
              <p:nvSpPr>
                <p:cNvPr id="63" name="Oval 52"/>
                <p:cNvSpPr/>
                <p:nvPr/>
              </p:nvSpPr>
              <p:spPr>
                <a:xfrm>
                  <a:off x="4149281" y="1887719"/>
                  <a:ext cx="224837" cy="226650"/>
                </a:xfrm>
                <a:prstGeom prst="ellipse">
                  <a:avLst/>
                </a:prstGeom>
                <a:solidFill>
                  <a:schemeClr val="accent4">
                    <a:lumMod val="100000"/>
                  </a:schemeClr>
                </a:solidFill>
                <a:ln w="190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4" name="Oval 53"/>
                <p:cNvSpPr/>
                <p:nvPr/>
              </p:nvSpPr>
              <p:spPr>
                <a:xfrm>
                  <a:off x="4209256" y="1948177"/>
                  <a:ext cx="104887" cy="105734"/>
                </a:xfrm>
                <a:prstGeom prst="ellipse">
                  <a:avLst/>
                </a:prstGeom>
                <a:solidFill>
                  <a:schemeClr val="accent4">
                    <a:lumMod val="10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42" name="Group 19"/>
              <p:cNvGrpSpPr/>
              <p:nvPr/>
            </p:nvGrpSpPr>
            <p:grpSpPr>
              <a:xfrm>
                <a:off x="5636903" y="1563392"/>
                <a:ext cx="206943" cy="208270"/>
                <a:chOff x="4149281" y="1887719"/>
                <a:chExt cx="224837" cy="226650"/>
              </a:xfrm>
            </p:grpSpPr>
            <p:sp>
              <p:nvSpPr>
                <p:cNvPr id="61" name="Oval 50"/>
                <p:cNvSpPr/>
                <p:nvPr/>
              </p:nvSpPr>
              <p:spPr>
                <a:xfrm>
                  <a:off x="4149281" y="1887719"/>
                  <a:ext cx="224837" cy="226650"/>
                </a:xfrm>
                <a:prstGeom prst="ellipse">
                  <a:avLst/>
                </a:prstGeom>
                <a:solidFill>
                  <a:schemeClr val="accent4">
                    <a:lumMod val="100000"/>
                  </a:schemeClr>
                </a:solidFill>
                <a:ln w="190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2" name="Oval 51"/>
                <p:cNvSpPr/>
                <p:nvPr/>
              </p:nvSpPr>
              <p:spPr>
                <a:xfrm>
                  <a:off x="4209256" y="1948177"/>
                  <a:ext cx="104887" cy="105734"/>
                </a:xfrm>
                <a:prstGeom prst="ellipse">
                  <a:avLst/>
                </a:prstGeom>
                <a:solidFill>
                  <a:schemeClr val="accent4">
                    <a:lumMod val="10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43" name="Group 20"/>
              <p:cNvGrpSpPr/>
              <p:nvPr/>
            </p:nvGrpSpPr>
            <p:grpSpPr>
              <a:xfrm>
                <a:off x="4353051" y="2331478"/>
                <a:ext cx="219675" cy="221084"/>
                <a:chOff x="4149281" y="1887719"/>
                <a:chExt cx="224837" cy="226650"/>
              </a:xfrm>
            </p:grpSpPr>
            <p:sp>
              <p:nvSpPr>
                <p:cNvPr id="59" name="Oval 48"/>
                <p:cNvSpPr/>
                <p:nvPr/>
              </p:nvSpPr>
              <p:spPr>
                <a:xfrm>
                  <a:off x="4149281" y="1887719"/>
                  <a:ext cx="224837" cy="226650"/>
                </a:xfrm>
                <a:prstGeom prst="ellipse">
                  <a:avLst/>
                </a:prstGeom>
                <a:solidFill>
                  <a:schemeClr val="accent4">
                    <a:lumMod val="100000"/>
                  </a:schemeClr>
                </a:solidFill>
                <a:ln w="190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0" name="Oval 49"/>
                <p:cNvSpPr/>
                <p:nvPr/>
              </p:nvSpPr>
              <p:spPr>
                <a:xfrm>
                  <a:off x="4209256" y="1948177"/>
                  <a:ext cx="104887" cy="105734"/>
                </a:xfrm>
                <a:prstGeom prst="ellipse">
                  <a:avLst/>
                </a:prstGeom>
                <a:solidFill>
                  <a:schemeClr val="accent4">
                    <a:lumMod val="10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44" name="Group 21"/>
              <p:cNvGrpSpPr/>
              <p:nvPr/>
            </p:nvGrpSpPr>
            <p:grpSpPr>
              <a:xfrm>
                <a:off x="3990983" y="3187984"/>
                <a:ext cx="219675" cy="221084"/>
                <a:chOff x="4149281" y="1887719"/>
                <a:chExt cx="224837" cy="226650"/>
              </a:xfrm>
            </p:grpSpPr>
            <p:sp>
              <p:nvSpPr>
                <p:cNvPr id="57" name="Oval 46"/>
                <p:cNvSpPr/>
                <p:nvPr/>
              </p:nvSpPr>
              <p:spPr>
                <a:xfrm>
                  <a:off x="4149281" y="1887719"/>
                  <a:ext cx="224837" cy="226650"/>
                </a:xfrm>
                <a:prstGeom prst="ellipse">
                  <a:avLst/>
                </a:prstGeom>
                <a:solidFill>
                  <a:schemeClr val="accent4">
                    <a:lumMod val="100000"/>
                  </a:schemeClr>
                </a:solidFill>
                <a:ln w="190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8" name="Oval 47"/>
                <p:cNvSpPr/>
                <p:nvPr/>
              </p:nvSpPr>
              <p:spPr>
                <a:xfrm>
                  <a:off x="4209256" y="1948177"/>
                  <a:ext cx="104887" cy="105734"/>
                </a:xfrm>
                <a:prstGeom prst="ellipse">
                  <a:avLst/>
                </a:prstGeom>
                <a:solidFill>
                  <a:schemeClr val="accent4">
                    <a:lumMod val="10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45" name="Group 22"/>
              <p:cNvGrpSpPr/>
              <p:nvPr/>
            </p:nvGrpSpPr>
            <p:grpSpPr>
              <a:xfrm>
                <a:off x="4705258" y="2828806"/>
                <a:ext cx="199705" cy="200984"/>
                <a:chOff x="4149281" y="1887719"/>
                <a:chExt cx="224837" cy="226650"/>
              </a:xfrm>
            </p:grpSpPr>
            <p:sp>
              <p:nvSpPr>
                <p:cNvPr id="55" name="Oval 44"/>
                <p:cNvSpPr/>
                <p:nvPr/>
              </p:nvSpPr>
              <p:spPr>
                <a:xfrm>
                  <a:off x="4149281" y="1887719"/>
                  <a:ext cx="224837" cy="226650"/>
                </a:xfrm>
                <a:prstGeom prst="ellipse">
                  <a:avLst/>
                </a:prstGeom>
                <a:solidFill>
                  <a:schemeClr val="accent4">
                    <a:lumMod val="100000"/>
                  </a:schemeClr>
                </a:solidFill>
                <a:ln w="190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6" name="Oval 45"/>
                <p:cNvSpPr/>
                <p:nvPr/>
              </p:nvSpPr>
              <p:spPr>
                <a:xfrm>
                  <a:off x="4209256" y="1948177"/>
                  <a:ext cx="104887" cy="105734"/>
                </a:xfrm>
                <a:prstGeom prst="ellipse">
                  <a:avLst/>
                </a:prstGeom>
                <a:solidFill>
                  <a:schemeClr val="accent4">
                    <a:lumMod val="10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46" name="Group 23"/>
              <p:cNvGrpSpPr/>
              <p:nvPr/>
            </p:nvGrpSpPr>
            <p:grpSpPr>
              <a:xfrm>
                <a:off x="4867553" y="4396697"/>
                <a:ext cx="328449" cy="330554"/>
                <a:chOff x="4149281" y="1887719"/>
                <a:chExt cx="224837" cy="226650"/>
              </a:xfrm>
            </p:grpSpPr>
            <p:sp>
              <p:nvSpPr>
                <p:cNvPr id="53" name="Oval 42"/>
                <p:cNvSpPr/>
                <p:nvPr/>
              </p:nvSpPr>
              <p:spPr>
                <a:xfrm>
                  <a:off x="4149281" y="1887719"/>
                  <a:ext cx="224837" cy="226650"/>
                </a:xfrm>
                <a:prstGeom prst="ellipse">
                  <a:avLst/>
                </a:prstGeom>
                <a:solidFill>
                  <a:schemeClr val="accent4">
                    <a:lumMod val="100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4" name="Oval 43"/>
                <p:cNvSpPr/>
                <p:nvPr/>
              </p:nvSpPr>
              <p:spPr>
                <a:xfrm>
                  <a:off x="4209256" y="1948177"/>
                  <a:ext cx="104887" cy="105734"/>
                </a:xfrm>
                <a:prstGeom prst="ellipse">
                  <a:avLst/>
                </a:prstGeom>
                <a:solidFill>
                  <a:schemeClr val="accent4">
                    <a:lumMod val="10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47" name="Group 26"/>
              <p:cNvGrpSpPr/>
              <p:nvPr/>
            </p:nvGrpSpPr>
            <p:grpSpPr>
              <a:xfrm>
                <a:off x="5480832" y="1998704"/>
                <a:ext cx="206943" cy="208270"/>
                <a:chOff x="4149281" y="1887719"/>
                <a:chExt cx="224837" cy="226650"/>
              </a:xfrm>
            </p:grpSpPr>
            <p:sp>
              <p:nvSpPr>
                <p:cNvPr id="51" name="Oval 36"/>
                <p:cNvSpPr/>
                <p:nvPr/>
              </p:nvSpPr>
              <p:spPr>
                <a:xfrm>
                  <a:off x="4149281" y="1887719"/>
                  <a:ext cx="224837" cy="226650"/>
                </a:xfrm>
                <a:prstGeom prst="ellipse">
                  <a:avLst/>
                </a:prstGeom>
                <a:solidFill>
                  <a:schemeClr val="accent4">
                    <a:lumMod val="100000"/>
                  </a:schemeClr>
                </a:solidFill>
                <a:ln w="190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2" name="Oval 37"/>
                <p:cNvSpPr/>
                <p:nvPr/>
              </p:nvSpPr>
              <p:spPr>
                <a:xfrm>
                  <a:off x="4209256" y="1948177"/>
                  <a:ext cx="104887" cy="105734"/>
                </a:xfrm>
                <a:prstGeom prst="ellipse">
                  <a:avLst/>
                </a:prstGeom>
                <a:solidFill>
                  <a:schemeClr val="accent4">
                    <a:lumMod val="10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48" name="Group 29"/>
              <p:cNvGrpSpPr/>
              <p:nvPr/>
            </p:nvGrpSpPr>
            <p:grpSpPr>
              <a:xfrm>
                <a:off x="7068613" y="4908628"/>
                <a:ext cx="250402" cy="252007"/>
                <a:chOff x="4149281" y="1887719"/>
                <a:chExt cx="224837" cy="226650"/>
              </a:xfrm>
            </p:grpSpPr>
            <p:sp>
              <p:nvSpPr>
                <p:cNvPr id="49" name="Oval 30"/>
                <p:cNvSpPr/>
                <p:nvPr/>
              </p:nvSpPr>
              <p:spPr>
                <a:xfrm>
                  <a:off x="4149281" y="1887719"/>
                  <a:ext cx="224837" cy="226650"/>
                </a:xfrm>
                <a:prstGeom prst="ellipse">
                  <a:avLst/>
                </a:prstGeom>
                <a:solidFill>
                  <a:schemeClr val="accent4">
                    <a:lumMod val="100000"/>
                  </a:schemeClr>
                </a:solidFill>
                <a:ln w="190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0" name="Oval 31"/>
                <p:cNvSpPr/>
                <p:nvPr/>
              </p:nvSpPr>
              <p:spPr>
                <a:xfrm>
                  <a:off x="4209256" y="1948177"/>
                  <a:ext cx="104887" cy="105734"/>
                </a:xfrm>
                <a:prstGeom prst="ellipse">
                  <a:avLst/>
                </a:prstGeom>
                <a:solidFill>
                  <a:schemeClr val="accent4">
                    <a:lumMod val="10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7508180-B863-4104-A99E-518C36629B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89D9C7-5DC6-4263-87FF-7C99F6FB63C3}" type="datetime1">
              <a:rPr lang="zh-CN" altLang="en-US" smtClean="0"/>
              <a:pPr/>
              <a:t>2019/5/26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308D327-C38E-420B-8EE3-7117C978C6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www.islide.cc</a:t>
            </a:r>
            <a:endParaRPr lang="zh-CN" altLang="en-US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C98BB7A-8065-4B38-9B0D-A5BC51ABB5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33342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AD0806F-F8D4-4C30-A5C9-1A7FCDA081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89D9C7-5DC6-4263-87FF-7C99F6FB63C3}" type="datetime1">
              <a:rPr lang="zh-CN" altLang="en-US" smtClean="0"/>
              <a:pPr/>
              <a:t>2019/5/26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BC588F1-4A2F-415C-8F87-CF2CE8EB47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www.islide.cc</a:t>
            </a:r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31EFC2E-BBA2-42D4-8281-91FC1239BB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89670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9" name="직사각형 45"/>
          <p:cNvSpPr/>
          <p:nvPr userDrawn="1"/>
        </p:nvSpPr>
        <p:spPr>
          <a:xfrm>
            <a:off x="669925" y="1045445"/>
            <a:ext cx="10856892" cy="88789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CFB4A187-F8CF-4EA9-BC16-397E2E4758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89D9C7-5DC6-4263-87FF-7C99F6FB63C3}" type="datetime1">
              <a:rPr lang="zh-CN" altLang="en-US" smtClean="0"/>
              <a:pPr/>
              <a:t>2019/5/26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B1E7920D-07FE-4FCD-9218-A6924253A1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www.islide.cc</a:t>
            </a:r>
            <a:endParaRPr lang="zh-CN" altLang="en-US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134A892A-364A-47FC-929B-CC1721E876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81748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177286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标题 1"/>
          <p:cNvSpPr>
            <a:spLocks noGrp="1"/>
          </p:cNvSpPr>
          <p:nvPr userDrawn="1">
            <p:ph type="ctrTitle" hasCustomPrompt="1"/>
          </p:nvPr>
        </p:nvSpPr>
        <p:spPr>
          <a:xfrm>
            <a:off x="1035242" y="3135325"/>
            <a:ext cx="5537071" cy="1174208"/>
          </a:xfrm>
        </p:spPr>
        <p:txBody>
          <a:bodyPr anchor="ctr">
            <a:normAutofit/>
          </a:bodyPr>
          <a:lstStyle>
            <a:lvl1pPr marL="0" indent="0" algn="r">
              <a:buFont typeface="Arial" panose="020B0604020202020204" pitchFamily="34" charset="0"/>
              <a:buNone/>
              <a:defRPr sz="3200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结束语</a:t>
            </a:r>
          </a:p>
        </p:txBody>
      </p:sp>
      <p:sp>
        <p:nvSpPr>
          <p:cNvPr id="14" name="文本占位符 62"/>
          <p:cNvSpPr>
            <a:spLocks noGrp="1"/>
          </p:cNvSpPr>
          <p:nvPr>
            <p:ph type="body" sz="quarter" idx="17" hasCustomPrompt="1"/>
          </p:nvPr>
        </p:nvSpPr>
        <p:spPr>
          <a:xfrm>
            <a:off x="1035242" y="4402857"/>
            <a:ext cx="5537071" cy="310871"/>
          </a:xfrm>
        </p:spPr>
        <p:txBody>
          <a:bodyPr vert="horz" lIns="91440" tIns="45720" rIns="91440" bIns="45720" rtlCol="0" anchor="b">
            <a:normAutofit/>
          </a:bodyPr>
          <a:lstStyle>
            <a:lvl1pPr marL="0" indent="0" algn="r">
              <a:buNone/>
              <a:defRPr lang="zh-CN" altLang="en-US" sz="1400" smtClean="0">
                <a:solidFill>
                  <a:schemeClr val="tx1"/>
                </a:solidFill>
              </a:defRPr>
            </a:lvl1pPr>
            <a:lvl2pPr>
              <a:defRPr lang="zh-CN" altLang="en-US" sz="2000" smtClean="0"/>
            </a:lvl2pPr>
            <a:lvl3pPr>
              <a:defRPr lang="zh-CN" altLang="en-US" sz="1800" smtClean="0"/>
            </a:lvl3pPr>
            <a:lvl4pPr>
              <a:defRPr lang="zh-CN" altLang="en-US" sz="1600" smtClean="0"/>
            </a:lvl4pPr>
            <a:lvl5pPr>
              <a:defRPr lang="zh-CN" altLang="en-US" sz="1600"/>
            </a:lvl5pPr>
          </a:lstStyle>
          <a:p>
            <a:pPr marL="228589" marR="0" lvl="0" indent="-228589" fontAlgn="auto">
              <a:spcAft>
                <a:spcPts val="0"/>
              </a:spcAft>
              <a:buClrTx/>
              <a:buSzTx/>
              <a:tabLst/>
            </a:pPr>
            <a:r>
              <a:rPr lang="zh-CN" altLang="en-US" dirty="0"/>
              <a:t>公司或署名</a:t>
            </a:r>
            <a:endParaRPr lang="en-US" altLang="zh-CN" dirty="0"/>
          </a:p>
        </p:txBody>
      </p:sp>
      <p:sp>
        <p:nvSpPr>
          <p:cNvPr id="15" name="文本占位符 62"/>
          <p:cNvSpPr>
            <a:spLocks noGrp="1"/>
          </p:cNvSpPr>
          <p:nvPr>
            <p:ph type="body" sz="quarter" idx="18" hasCustomPrompt="1"/>
          </p:nvPr>
        </p:nvSpPr>
        <p:spPr>
          <a:xfrm>
            <a:off x="1035242" y="4718491"/>
            <a:ext cx="5537071" cy="310871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r">
              <a:buNone/>
              <a:defRPr lang="zh-CN" altLang="en-US" sz="1400" smtClean="0">
                <a:solidFill>
                  <a:schemeClr val="tx1"/>
                </a:solidFill>
              </a:defRPr>
            </a:lvl1pPr>
            <a:lvl2pPr>
              <a:defRPr lang="zh-CN" altLang="en-US" sz="2000" smtClean="0"/>
            </a:lvl2pPr>
            <a:lvl3pPr>
              <a:defRPr lang="zh-CN" altLang="en-US" sz="1800" smtClean="0"/>
            </a:lvl3pPr>
            <a:lvl4pPr>
              <a:defRPr lang="zh-CN" altLang="en-US" sz="1600" smtClean="0"/>
            </a:lvl4pPr>
            <a:lvl5pPr>
              <a:defRPr lang="zh-CN" altLang="en-US" sz="1600"/>
            </a:lvl5pPr>
          </a:lstStyle>
          <a:p>
            <a:pPr marL="228589" marR="0" lvl="0" indent="-228589" fontAlgn="auto">
              <a:spcAft>
                <a:spcPts val="0"/>
              </a:spcAft>
              <a:buClrTx/>
              <a:buSzTx/>
              <a:tabLst/>
            </a:pPr>
            <a:r>
              <a:rPr lang="zh-CN" altLang="en-US" dirty="0"/>
              <a:t>版权信息或网址</a:t>
            </a:r>
            <a:endParaRPr lang="en-US" altLang="zh-CN" dirty="0"/>
          </a:p>
        </p:txBody>
      </p:sp>
      <p:sp>
        <p:nvSpPr>
          <p:cNvPr id="73" name="矩形 72"/>
          <p:cNvSpPr/>
          <p:nvPr userDrawn="1"/>
        </p:nvSpPr>
        <p:spPr>
          <a:xfrm>
            <a:off x="1035242" y="2971697"/>
            <a:ext cx="5537071" cy="9259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/>
          </a:p>
        </p:txBody>
      </p:sp>
      <p:sp>
        <p:nvSpPr>
          <p:cNvPr id="77" name="文本框 76"/>
          <p:cNvSpPr txBox="1"/>
          <p:nvPr/>
        </p:nvSpPr>
        <p:spPr>
          <a:xfrm>
            <a:off x="1035242" y="1949062"/>
            <a:ext cx="5537071" cy="1115234"/>
          </a:xfrm>
          <a:prstGeom prst="rect">
            <a:avLst/>
          </a:prstGeom>
          <a:noFill/>
        </p:spPr>
        <p:txBody>
          <a:bodyPr wrap="none" rtlCol="0">
            <a:prstTxWarp prst="textPlain">
              <a:avLst/>
            </a:prstTxWarp>
            <a:spAutoFit/>
          </a:bodyPr>
          <a:lstStyle/>
          <a:p>
            <a:r>
              <a:rPr lang="en-US" altLang="zh-CN" sz="16600" b="1" dirty="0">
                <a:solidFill>
                  <a:schemeClr val="accent1"/>
                </a:solidFill>
                <a:latin typeface="+mn-lt"/>
              </a:rPr>
              <a:t>THANKS</a:t>
            </a:r>
            <a:endParaRPr lang="zh-CN" altLang="en-US" sz="16600" b="1" dirty="0">
              <a:solidFill>
                <a:schemeClr val="accent1"/>
              </a:solidFill>
              <a:latin typeface="+mn-lt"/>
            </a:endParaRPr>
          </a:p>
        </p:txBody>
      </p:sp>
      <p:grpSp>
        <p:nvGrpSpPr>
          <p:cNvPr id="10" name="组合 9"/>
          <p:cNvGrpSpPr/>
          <p:nvPr userDrawn="1"/>
        </p:nvGrpSpPr>
        <p:grpSpPr>
          <a:xfrm>
            <a:off x="7202961" y="1200770"/>
            <a:ext cx="4185447" cy="4108467"/>
            <a:chOff x="3990983" y="1563392"/>
            <a:chExt cx="4185447" cy="4108467"/>
          </a:xfrm>
        </p:grpSpPr>
        <p:grpSp>
          <p:nvGrpSpPr>
            <p:cNvPr id="11" name="组合 10"/>
            <p:cNvGrpSpPr/>
            <p:nvPr/>
          </p:nvGrpSpPr>
          <p:grpSpPr>
            <a:xfrm>
              <a:off x="4101458" y="1653440"/>
              <a:ext cx="4002716" cy="3942145"/>
              <a:chOff x="8809631" y="1360739"/>
              <a:chExt cx="4002716" cy="3942145"/>
            </a:xfrm>
          </p:grpSpPr>
          <p:sp>
            <p:nvSpPr>
              <p:cNvPr id="99" name="Freeform 229"/>
              <p:cNvSpPr>
                <a:spLocks/>
              </p:cNvSpPr>
              <p:nvPr/>
            </p:nvSpPr>
            <p:spPr bwMode="auto">
              <a:xfrm>
                <a:off x="11732169" y="2341648"/>
                <a:ext cx="482883" cy="1179447"/>
              </a:xfrm>
              <a:custGeom>
                <a:avLst/>
                <a:gdLst>
                  <a:gd name="T0" fmla="*/ 7 w 287"/>
                  <a:gd name="T1" fmla="*/ 417 h 701"/>
                  <a:gd name="T2" fmla="*/ 230 w 287"/>
                  <a:gd name="T3" fmla="*/ 701 h 701"/>
                  <a:gd name="T4" fmla="*/ 287 w 287"/>
                  <a:gd name="T5" fmla="*/ 310 h 701"/>
                  <a:gd name="T6" fmla="*/ 0 w 287"/>
                  <a:gd name="T7" fmla="*/ 0 h 7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7" h="701">
                    <a:moveTo>
                      <a:pt x="7" y="417"/>
                    </a:moveTo>
                    <a:lnTo>
                      <a:pt x="230" y="701"/>
                    </a:lnTo>
                    <a:lnTo>
                      <a:pt x="287" y="310"/>
                    </a:lnTo>
                    <a:lnTo>
                      <a:pt x="0" y="0"/>
                    </a:lnTo>
                  </a:path>
                </a:pathLst>
              </a:custGeom>
              <a:noFill/>
              <a:ln w="12700" cap="flat" cmpd="sng" algn="ctr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dk2">
                        <a:lumMod val="100000"/>
                      </a:schemeClr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/>
              </a:p>
            </p:txBody>
          </p:sp>
          <p:sp>
            <p:nvSpPr>
              <p:cNvPr id="100" name="Freeform 226"/>
              <p:cNvSpPr>
                <a:spLocks/>
              </p:cNvSpPr>
              <p:nvPr/>
            </p:nvSpPr>
            <p:spPr bwMode="auto">
              <a:xfrm>
                <a:off x="10424851" y="1360739"/>
                <a:ext cx="1467158" cy="3428976"/>
              </a:xfrm>
              <a:custGeom>
                <a:avLst/>
                <a:gdLst>
                  <a:gd name="T0" fmla="*/ 853 w 872"/>
                  <a:gd name="T1" fmla="*/ 2038 h 2038"/>
                  <a:gd name="T2" fmla="*/ 500 w 872"/>
                  <a:gd name="T3" fmla="*/ 1597 h 2038"/>
                  <a:gd name="T4" fmla="*/ 265 w 872"/>
                  <a:gd name="T5" fmla="*/ 1723 h 2038"/>
                  <a:gd name="T6" fmla="*/ 225 w 872"/>
                  <a:gd name="T7" fmla="*/ 1758 h 2038"/>
                  <a:gd name="T8" fmla="*/ 242 w 872"/>
                  <a:gd name="T9" fmla="*/ 2023 h 2038"/>
                  <a:gd name="T10" fmla="*/ 872 w 872"/>
                  <a:gd name="T11" fmla="*/ 2023 h 2038"/>
                  <a:gd name="T12" fmla="*/ 493 w 872"/>
                  <a:gd name="T13" fmla="*/ 1173 h 2038"/>
                  <a:gd name="T14" fmla="*/ 749 w 872"/>
                  <a:gd name="T15" fmla="*/ 533 h 2038"/>
                  <a:gd name="T16" fmla="*/ 772 w 872"/>
                  <a:gd name="T17" fmla="*/ 986 h 2038"/>
                  <a:gd name="T18" fmla="*/ 498 w 872"/>
                  <a:gd name="T19" fmla="*/ 1133 h 2038"/>
                  <a:gd name="T20" fmla="*/ 443 w 872"/>
                  <a:gd name="T21" fmla="*/ 796 h 2038"/>
                  <a:gd name="T22" fmla="*/ 725 w 872"/>
                  <a:gd name="T23" fmla="*/ 536 h 2038"/>
                  <a:gd name="T24" fmla="*/ 0 w 872"/>
                  <a:gd name="T25" fmla="*/ 0 h 20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872" h="2038">
                    <a:moveTo>
                      <a:pt x="853" y="2038"/>
                    </a:moveTo>
                    <a:lnTo>
                      <a:pt x="500" y="1597"/>
                    </a:lnTo>
                    <a:lnTo>
                      <a:pt x="265" y="1723"/>
                    </a:lnTo>
                    <a:lnTo>
                      <a:pt x="225" y="1758"/>
                    </a:lnTo>
                    <a:lnTo>
                      <a:pt x="242" y="2023"/>
                    </a:lnTo>
                    <a:lnTo>
                      <a:pt x="872" y="2023"/>
                    </a:lnTo>
                    <a:lnTo>
                      <a:pt x="493" y="1173"/>
                    </a:lnTo>
                    <a:lnTo>
                      <a:pt x="749" y="533"/>
                    </a:lnTo>
                    <a:lnTo>
                      <a:pt x="772" y="986"/>
                    </a:lnTo>
                    <a:lnTo>
                      <a:pt x="498" y="1133"/>
                    </a:lnTo>
                    <a:lnTo>
                      <a:pt x="443" y="796"/>
                    </a:lnTo>
                    <a:lnTo>
                      <a:pt x="725" y="536"/>
                    </a:lnTo>
                    <a:lnTo>
                      <a:pt x="0" y="0"/>
                    </a:lnTo>
                  </a:path>
                </a:pathLst>
              </a:custGeom>
              <a:noFill/>
              <a:ln w="12700" cap="flat" cmpd="sng" algn="ctr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dk2">
                        <a:lumMod val="100000"/>
                      </a:schemeClr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/>
              </a:p>
            </p:txBody>
          </p:sp>
          <p:sp>
            <p:nvSpPr>
              <p:cNvPr id="101" name="Line 224"/>
              <p:cNvSpPr>
                <a:spLocks noChangeShapeType="1"/>
              </p:cNvSpPr>
              <p:nvPr/>
            </p:nvSpPr>
            <p:spPr bwMode="auto">
              <a:xfrm flipH="1">
                <a:off x="9798953" y="2074128"/>
                <a:ext cx="1033068" cy="713389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dk2">
                        <a:lumMod val="100000"/>
                      </a:schemeClr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/>
              </a:p>
            </p:txBody>
          </p:sp>
          <p:sp>
            <p:nvSpPr>
              <p:cNvPr id="102" name="Freeform 217"/>
              <p:cNvSpPr>
                <a:spLocks/>
              </p:cNvSpPr>
              <p:nvPr/>
            </p:nvSpPr>
            <p:spPr bwMode="auto">
              <a:xfrm>
                <a:off x="8809631" y="1392707"/>
                <a:ext cx="3923638" cy="3834464"/>
              </a:xfrm>
              <a:custGeom>
                <a:avLst/>
                <a:gdLst>
                  <a:gd name="T0" fmla="*/ 974 w 2332"/>
                  <a:gd name="T1" fmla="*/ 0 h 2279"/>
                  <a:gd name="T2" fmla="*/ 1581 w 2332"/>
                  <a:gd name="T3" fmla="*/ 81 h 2279"/>
                  <a:gd name="T4" fmla="*/ 2059 w 2332"/>
                  <a:gd name="T5" fmla="*/ 360 h 2279"/>
                  <a:gd name="T6" fmla="*/ 2332 w 2332"/>
                  <a:gd name="T7" fmla="*/ 820 h 2279"/>
                  <a:gd name="T8" fmla="*/ 2249 w 2332"/>
                  <a:gd name="T9" fmla="*/ 1718 h 2279"/>
                  <a:gd name="T10" fmla="*/ 1652 w 2332"/>
                  <a:gd name="T11" fmla="*/ 2279 h 2279"/>
                  <a:gd name="T12" fmla="*/ 714 w 2332"/>
                  <a:gd name="T13" fmla="*/ 2279 h 2279"/>
                  <a:gd name="T14" fmla="*/ 57 w 2332"/>
                  <a:gd name="T15" fmla="*/ 1649 h 2279"/>
                  <a:gd name="T16" fmla="*/ 0 w 2332"/>
                  <a:gd name="T17" fmla="*/ 967 h 2279"/>
                  <a:gd name="T18" fmla="*/ 221 w 2332"/>
                  <a:gd name="T19" fmla="*/ 448 h 2279"/>
                  <a:gd name="T20" fmla="*/ 974 w 2332"/>
                  <a:gd name="T21" fmla="*/ 0 h 22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332" h="2279">
                    <a:moveTo>
                      <a:pt x="974" y="0"/>
                    </a:moveTo>
                    <a:lnTo>
                      <a:pt x="1581" y="81"/>
                    </a:lnTo>
                    <a:lnTo>
                      <a:pt x="2059" y="360"/>
                    </a:lnTo>
                    <a:lnTo>
                      <a:pt x="2332" y="820"/>
                    </a:lnTo>
                    <a:lnTo>
                      <a:pt x="2249" y="1718"/>
                    </a:lnTo>
                    <a:lnTo>
                      <a:pt x="1652" y="2279"/>
                    </a:lnTo>
                    <a:lnTo>
                      <a:pt x="714" y="2279"/>
                    </a:lnTo>
                    <a:lnTo>
                      <a:pt x="57" y="1649"/>
                    </a:lnTo>
                    <a:lnTo>
                      <a:pt x="0" y="967"/>
                    </a:lnTo>
                    <a:lnTo>
                      <a:pt x="221" y="448"/>
                    </a:lnTo>
                    <a:lnTo>
                      <a:pt x="974" y="0"/>
                    </a:lnTo>
                    <a:close/>
                  </a:path>
                </a:pathLst>
              </a:custGeom>
              <a:noFill/>
              <a:ln w="12700" cap="flat" cmpd="sng" algn="ctr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dk2">
                        <a:lumMod val="100000"/>
                      </a:schemeClr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/>
              </a:p>
            </p:txBody>
          </p:sp>
          <p:sp>
            <p:nvSpPr>
              <p:cNvPr id="103" name="Freeform 218"/>
              <p:cNvSpPr>
                <a:spLocks/>
              </p:cNvSpPr>
              <p:nvPr/>
            </p:nvSpPr>
            <p:spPr bwMode="auto">
              <a:xfrm>
                <a:off x="9181468" y="1820067"/>
                <a:ext cx="3630879" cy="3407104"/>
              </a:xfrm>
              <a:custGeom>
                <a:avLst/>
                <a:gdLst>
                  <a:gd name="T0" fmla="*/ 0 w 2158"/>
                  <a:gd name="T1" fmla="*/ 194 h 2025"/>
                  <a:gd name="T2" fmla="*/ 651 w 2158"/>
                  <a:gd name="T3" fmla="*/ 0 h 2025"/>
                  <a:gd name="T4" fmla="*/ 981 w 2158"/>
                  <a:gd name="T5" fmla="*/ 151 h 2025"/>
                  <a:gd name="T6" fmla="*/ 1452 w 2158"/>
                  <a:gd name="T7" fmla="*/ 284 h 2025"/>
                  <a:gd name="T8" fmla="*/ 2158 w 2158"/>
                  <a:gd name="T9" fmla="*/ 578 h 2025"/>
                  <a:gd name="T10" fmla="*/ 1746 w 2158"/>
                  <a:gd name="T11" fmla="*/ 966 h 2025"/>
                  <a:gd name="T12" fmla="*/ 2059 w 2158"/>
                  <a:gd name="T13" fmla="*/ 1464 h 2025"/>
                  <a:gd name="T14" fmla="*/ 1618 w 2158"/>
                  <a:gd name="T15" fmla="*/ 1724 h 2025"/>
                  <a:gd name="T16" fmla="*/ 528 w 2158"/>
                  <a:gd name="T17" fmla="*/ 2025 h 20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158" h="2025">
                    <a:moveTo>
                      <a:pt x="0" y="194"/>
                    </a:moveTo>
                    <a:lnTo>
                      <a:pt x="651" y="0"/>
                    </a:lnTo>
                    <a:lnTo>
                      <a:pt x="981" y="151"/>
                    </a:lnTo>
                    <a:lnTo>
                      <a:pt x="1452" y="284"/>
                    </a:lnTo>
                    <a:lnTo>
                      <a:pt x="2158" y="578"/>
                    </a:lnTo>
                    <a:lnTo>
                      <a:pt x="1746" y="966"/>
                    </a:lnTo>
                    <a:lnTo>
                      <a:pt x="2059" y="1464"/>
                    </a:lnTo>
                    <a:lnTo>
                      <a:pt x="1618" y="1724"/>
                    </a:lnTo>
                    <a:lnTo>
                      <a:pt x="528" y="2025"/>
                    </a:lnTo>
                  </a:path>
                </a:pathLst>
              </a:custGeom>
              <a:noFill/>
              <a:ln w="12700" cap="flat" cmpd="sng" algn="ctr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dk2">
                        <a:lumMod val="100000"/>
                      </a:schemeClr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/>
              </a:p>
            </p:txBody>
          </p:sp>
          <p:sp>
            <p:nvSpPr>
              <p:cNvPr id="104" name="Freeform 219"/>
              <p:cNvSpPr>
                <a:spLocks/>
              </p:cNvSpPr>
              <p:nvPr/>
            </p:nvSpPr>
            <p:spPr bwMode="auto">
              <a:xfrm>
                <a:off x="9181468" y="1397754"/>
                <a:ext cx="2937681" cy="3873162"/>
              </a:xfrm>
              <a:custGeom>
                <a:avLst/>
                <a:gdLst>
                  <a:gd name="T0" fmla="*/ 0 w 1746"/>
                  <a:gd name="T1" fmla="*/ 469 h 2302"/>
                  <a:gd name="T2" fmla="*/ 192 w 1746"/>
                  <a:gd name="T3" fmla="*/ 739 h 2302"/>
                  <a:gd name="T4" fmla="*/ 945 w 1746"/>
                  <a:gd name="T5" fmla="*/ 417 h 2302"/>
                  <a:gd name="T6" fmla="*/ 888 w 1746"/>
                  <a:gd name="T7" fmla="*/ 739 h 2302"/>
                  <a:gd name="T8" fmla="*/ 981 w 1746"/>
                  <a:gd name="T9" fmla="*/ 1729 h 2302"/>
                  <a:gd name="T10" fmla="*/ 1618 w 1746"/>
                  <a:gd name="T11" fmla="*/ 1975 h 2302"/>
                  <a:gd name="T12" fmla="*/ 1746 w 1746"/>
                  <a:gd name="T13" fmla="*/ 1236 h 2302"/>
                  <a:gd name="T14" fmla="*/ 1452 w 1746"/>
                  <a:gd name="T15" fmla="*/ 535 h 2302"/>
                  <a:gd name="T16" fmla="*/ 898 w 1746"/>
                  <a:gd name="T17" fmla="*/ 753 h 2302"/>
                  <a:gd name="T18" fmla="*/ 1220 w 1746"/>
                  <a:gd name="T19" fmla="*/ 1137 h 2302"/>
                  <a:gd name="T20" fmla="*/ 950 w 1746"/>
                  <a:gd name="T21" fmla="*/ 1717 h 2302"/>
                  <a:gd name="T22" fmla="*/ 945 w 1746"/>
                  <a:gd name="T23" fmla="*/ 1729 h 2302"/>
                  <a:gd name="T24" fmla="*/ 481 w 1746"/>
                  <a:gd name="T25" fmla="*/ 2302 h 2302"/>
                  <a:gd name="T26" fmla="*/ 239 w 1746"/>
                  <a:gd name="T27" fmla="*/ 1137 h 2302"/>
                  <a:gd name="T28" fmla="*/ 945 w 1746"/>
                  <a:gd name="T29" fmla="*/ 398 h 2302"/>
                  <a:gd name="T30" fmla="*/ 774 w 1746"/>
                  <a:gd name="T31" fmla="*/ 0 h 2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746" h="2302">
                    <a:moveTo>
                      <a:pt x="0" y="469"/>
                    </a:moveTo>
                    <a:lnTo>
                      <a:pt x="192" y="739"/>
                    </a:lnTo>
                    <a:lnTo>
                      <a:pt x="945" y="417"/>
                    </a:lnTo>
                    <a:lnTo>
                      <a:pt x="888" y="739"/>
                    </a:lnTo>
                    <a:lnTo>
                      <a:pt x="981" y="1729"/>
                    </a:lnTo>
                    <a:lnTo>
                      <a:pt x="1618" y="1975"/>
                    </a:lnTo>
                    <a:lnTo>
                      <a:pt x="1746" y="1236"/>
                    </a:lnTo>
                    <a:lnTo>
                      <a:pt x="1452" y="535"/>
                    </a:lnTo>
                    <a:lnTo>
                      <a:pt x="898" y="753"/>
                    </a:lnTo>
                    <a:lnTo>
                      <a:pt x="1220" y="1137"/>
                    </a:lnTo>
                    <a:lnTo>
                      <a:pt x="950" y="1717"/>
                    </a:lnTo>
                    <a:lnTo>
                      <a:pt x="945" y="1729"/>
                    </a:lnTo>
                    <a:lnTo>
                      <a:pt x="481" y="2302"/>
                    </a:lnTo>
                    <a:lnTo>
                      <a:pt x="239" y="1137"/>
                    </a:lnTo>
                    <a:lnTo>
                      <a:pt x="945" y="398"/>
                    </a:lnTo>
                    <a:lnTo>
                      <a:pt x="774" y="0"/>
                    </a:lnTo>
                  </a:path>
                </a:pathLst>
              </a:custGeom>
              <a:noFill/>
              <a:ln w="12700" cap="flat" cmpd="sng" algn="ctr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dk2">
                        <a:lumMod val="100000"/>
                      </a:schemeClr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/>
              </a:p>
            </p:txBody>
          </p:sp>
          <p:sp>
            <p:nvSpPr>
              <p:cNvPr id="105" name="Freeform 220"/>
              <p:cNvSpPr>
                <a:spLocks/>
              </p:cNvSpPr>
              <p:nvPr/>
            </p:nvSpPr>
            <p:spPr bwMode="auto">
              <a:xfrm>
                <a:off x="8809631" y="2664692"/>
                <a:ext cx="1918073" cy="1845725"/>
              </a:xfrm>
              <a:custGeom>
                <a:avLst/>
                <a:gdLst>
                  <a:gd name="T0" fmla="*/ 469 w 1140"/>
                  <a:gd name="T1" fmla="*/ 327 h 1097"/>
                  <a:gd name="T2" fmla="*/ 588 w 1140"/>
                  <a:gd name="T3" fmla="*/ 52 h 1097"/>
                  <a:gd name="T4" fmla="*/ 389 w 1140"/>
                  <a:gd name="T5" fmla="*/ 0 h 1097"/>
                  <a:gd name="T6" fmla="*/ 0 w 1140"/>
                  <a:gd name="T7" fmla="*/ 211 h 1097"/>
                  <a:gd name="T8" fmla="*/ 263 w 1140"/>
                  <a:gd name="T9" fmla="*/ 453 h 1097"/>
                  <a:gd name="T10" fmla="*/ 71 w 1140"/>
                  <a:gd name="T11" fmla="*/ 905 h 1097"/>
                  <a:gd name="T12" fmla="*/ 541 w 1140"/>
                  <a:gd name="T13" fmla="*/ 948 h 1097"/>
                  <a:gd name="T14" fmla="*/ 770 w 1140"/>
                  <a:gd name="T15" fmla="*/ 1097 h 1097"/>
                  <a:gd name="T16" fmla="*/ 1140 w 1140"/>
                  <a:gd name="T17" fmla="*/ 983 h 1097"/>
                  <a:gd name="T18" fmla="*/ 541 w 1140"/>
                  <a:gd name="T19" fmla="*/ 917 h 10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140" h="1097">
                    <a:moveTo>
                      <a:pt x="469" y="327"/>
                    </a:moveTo>
                    <a:lnTo>
                      <a:pt x="588" y="52"/>
                    </a:lnTo>
                    <a:lnTo>
                      <a:pt x="389" y="0"/>
                    </a:lnTo>
                    <a:lnTo>
                      <a:pt x="0" y="211"/>
                    </a:lnTo>
                    <a:lnTo>
                      <a:pt x="263" y="453"/>
                    </a:lnTo>
                    <a:lnTo>
                      <a:pt x="71" y="905"/>
                    </a:lnTo>
                    <a:lnTo>
                      <a:pt x="541" y="948"/>
                    </a:lnTo>
                    <a:lnTo>
                      <a:pt x="770" y="1097"/>
                    </a:lnTo>
                    <a:lnTo>
                      <a:pt x="1140" y="983"/>
                    </a:lnTo>
                    <a:lnTo>
                      <a:pt x="541" y="917"/>
                    </a:lnTo>
                  </a:path>
                </a:pathLst>
              </a:custGeom>
              <a:noFill/>
              <a:ln w="12700" cap="flat" cmpd="sng" algn="ctr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dk2">
                        <a:lumMod val="100000"/>
                      </a:schemeClr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/>
              </a:p>
            </p:txBody>
          </p:sp>
          <p:sp>
            <p:nvSpPr>
              <p:cNvPr id="106" name="Freeform 221"/>
              <p:cNvSpPr>
                <a:spLocks/>
              </p:cNvSpPr>
              <p:nvPr/>
            </p:nvSpPr>
            <p:spPr bwMode="auto">
              <a:xfrm>
                <a:off x="8841599" y="2592344"/>
                <a:ext cx="686468" cy="718436"/>
              </a:xfrm>
              <a:custGeom>
                <a:avLst/>
                <a:gdLst>
                  <a:gd name="T0" fmla="*/ 375 w 408"/>
                  <a:gd name="T1" fmla="*/ 0 h 427"/>
                  <a:gd name="T2" fmla="*/ 408 w 408"/>
                  <a:gd name="T3" fmla="*/ 427 h 427"/>
                  <a:gd name="T4" fmla="*/ 0 w 408"/>
                  <a:gd name="T5" fmla="*/ 275 h 4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8" h="427">
                    <a:moveTo>
                      <a:pt x="375" y="0"/>
                    </a:moveTo>
                    <a:lnTo>
                      <a:pt x="408" y="427"/>
                    </a:lnTo>
                    <a:lnTo>
                      <a:pt x="0" y="275"/>
                    </a:lnTo>
                  </a:path>
                </a:pathLst>
              </a:custGeom>
              <a:noFill/>
              <a:ln w="12700" cap="flat" cmpd="sng" algn="ctr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dk2">
                        <a:lumMod val="100000"/>
                      </a:schemeClr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/>
              </a:p>
            </p:txBody>
          </p:sp>
          <p:sp>
            <p:nvSpPr>
              <p:cNvPr id="107" name="Freeform 222"/>
              <p:cNvSpPr>
                <a:spLocks/>
              </p:cNvSpPr>
              <p:nvPr/>
            </p:nvSpPr>
            <p:spPr bwMode="auto">
              <a:xfrm>
                <a:off x="9528067" y="1392707"/>
                <a:ext cx="2686985" cy="1199637"/>
              </a:xfrm>
              <a:custGeom>
                <a:avLst/>
                <a:gdLst>
                  <a:gd name="T0" fmla="*/ 0 w 1597"/>
                  <a:gd name="T1" fmla="*/ 713 h 713"/>
                  <a:gd name="T2" fmla="*/ 424 w 1597"/>
                  <a:gd name="T3" fmla="*/ 261 h 713"/>
                  <a:gd name="T4" fmla="*/ 547 w 1597"/>
                  <a:gd name="T5" fmla="*/ 0 h 713"/>
                  <a:gd name="T6" fmla="*/ 566 w 1597"/>
                  <a:gd name="T7" fmla="*/ 10 h 713"/>
                  <a:gd name="T8" fmla="*/ 1057 w 1597"/>
                  <a:gd name="T9" fmla="*/ 254 h 713"/>
                  <a:gd name="T10" fmla="*/ 1154 w 1597"/>
                  <a:gd name="T11" fmla="*/ 81 h 713"/>
                  <a:gd name="T12" fmla="*/ 1265 w 1597"/>
                  <a:gd name="T13" fmla="*/ 500 h 713"/>
                  <a:gd name="T14" fmla="*/ 1597 w 1597"/>
                  <a:gd name="T15" fmla="*/ 358 h 7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597" h="713">
                    <a:moveTo>
                      <a:pt x="0" y="713"/>
                    </a:moveTo>
                    <a:lnTo>
                      <a:pt x="424" y="261"/>
                    </a:lnTo>
                    <a:lnTo>
                      <a:pt x="547" y="0"/>
                    </a:lnTo>
                    <a:lnTo>
                      <a:pt x="566" y="10"/>
                    </a:lnTo>
                    <a:lnTo>
                      <a:pt x="1057" y="254"/>
                    </a:lnTo>
                    <a:lnTo>
                      <a:pt x="1154" y="81"/>
                    </a:lnTo>
                    <a:lnTo>
                      <a:pt x="1265" y="500"/>
                    </a:lnTo>
                    <a:lnTo>
                      <a:pt x="1597" y="358"/>
                    </a:lnTo>
                  </a:path>
                </a:pathLst>
              </a:custGeom>
              <a:noFill/>
              <a:ln w="12700" cap="flat" cmpd="sng" algn="ctr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dk2">
                        <a:lumMod val="100000"/>
                      </a:schemeClr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/>
              </a:p>
            </p:txBody>
          </p:sp>
          <p:sp>
            <p:nvSpPr>
              <p:cNvPr id="108" name="Freeform 223"/>
              <p:cNvSpPr>
                <a:spLocks/>
              </p:cNvSpPr>
              <p:nvPr/>
            </p:nvSpPr>
            <p:spPr bwMode="auto">
              <a:xfrm>
                <a:off x="9554988" y="2664692"/>
                <a:ext cx="1277033" cy="1653917"/>
              </a:xfrm>
              <a:custGeom>
                <a:avLst/>
                <a:gdLst>
                  <a:gd name="T0" fmla="*/ 0 w 759"/>
                  <a:gd name="T1" fmla="*/ 398 h 983"/>
                  <a:gd name="T2" fmla="*/ 759 w 759"/>
                  <a:gd name="T3" fmla="*/ 983 h 983"/>
                  <a:gd name="T4" fmla="*/ 552 w 759"/>
                  <a:gd name="T5" fmla="*/ 512 h 983"/>
                  <a:gd name="T6" fmla="*/ 759 w 759"/>
                  <a:gd name="T7" fmla="*/ 448 h 983"/>
                  <a:gd name="T8" fmla="*/ 652 w 759"/>
                  <a:gd name="T9" fmla="*/ 0 h 983"/>
                  <a:gd name="T10" fmla="*/ 34 w 759"/>
                  <a:gd name="T11" fmla="*/ 384 h 983"/>
                  <a:gd name="T12" fmla="*/ 541 w 759"/>
                  <a:gd name="T13" fmla="*/ 512 h 9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59" h="983">
                    <a:moveTo>
                      <a:pt x="0" y="398"/>
                    </a:moveTo>
                    <a:lnTo>
                      <a:pt x="759" y="983"/>
                    </a:lnTo>
                    <a:lnTo>
                      <a:pt x="552" y="512"/>
                    </a:lnTo>
                    <a:lnTo>
                      <a:pt x="759" y="448"/>
                    </a:lnTo>
                    <a:lnTo>
                      <a:pt x="652" y="0"/>
                    </a:lnTo>
                    <a:lnTo>
                      <a:pt x="34" y="384"/>
                    </a:lnTo>
                    <a:lnTo>
                      <a:pt x="541" y="512"/>
                    </a:lnTo>
                  </a:path>
                </a:pathLst>
              </a:custGeom>
              <a:noFill/>
              <a:ln w="12700" cap="flat" cmpd="sng" algn="ctr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dk2">
                        <a:lumMod val="100000"/>
                      </a:schemeClr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/>
              </a:p>
            </p:txBody>
          </p:sp>
          <p:sp>
            <p:nvSpPr>
              <p:cNvPr id="109" name="Freeform 225"/>
              <p:cNvSpPr>
                <a:spLocks/>
              </p:cNvSpPr>
              <p:nvPr/>
            </p:nvSpPr>
            <p:spPr bwMode="auto">
              <a:xfrm>
                <a:off x="11309856" y="3334335"/>
                <a:ext cx="780689" cy="489613"/>
              </a:xfrm>
              <a:custGeom>
                <a:avLst/>
                <a:gdLst>
                  <a:gd name="T0" fmla="*/ 0 w 464"/>
                  <a:gd name="T1" fmla="*/ 0 h 291"/>
                  <a:gd name="T2" fmla="*/ 296 w 464"/>
                  <a:gd name="T3" fmla="*/ 291 h 291"/>
                  <a:gd name="T4" fmla="*/ 464 w 464"/>
                  <a:gd name="T5" fmla="*/ 95 h 291"/>
                  <a:gd name="T6" fmla="*/ 0 w 464"/>
                  <a:gd name="T7" fmla="*/ 0 h 2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4" h="291">
                    <a:moveTo>
                      <a:pt x="0" y="0"/>
                    </a:moveTo>
                    <a:lnTo>
                      <a:pt x="296" y="291"/>
                    </a:lnTo>
                    <a:lnTo>
                      <a:pt x="464" y="95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 cmpd="sng" algn="ctr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dk2">
                        <a:lumMod val="100000"/>
                      </a:schemeClr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/>
              </a:p>
            </p:txBody>
          </p:sp>
          <p:sp>
            <p:nvSpPr>
              <p:cNvPr id="110" name="Freeform 227"/>
              <p:cNvSpPr>
                <a:spLocks/>
              </p:cNvSpPr>
              <p:nvPr/>
            </p:nvSpPr>
            <p:spPr bwMode="auto">
              <a:xfrm>
                <a:off x="8949280" y="3374716"/>
                <a:ext cx="1196272" cy="1928168"/>
              </a:xfrm>
              <a:custGeom>
                <a:avLst/>
                <a:gdLst>
                  <a:gd name="T0" fmla="*/ 711 w 711"/>
                  <a:gd name="T1" fmla="*/ 689 h 1146"/>
                  <a:gd name="T2" fmla="*/ 628 w 711"/>
                  <a:gd name="T3" fmla="*/ 1146 h 1146"/>
                  <a:gd name="T4" fmla="*/ 469 w 711"/>
                  <a:gd name="T5" fmla="*/ 533 h 1146"/>
                  <a:gd name="T6" fmla="*/ 280 w 711"/>
                  <a:gd name="T7" fmla="*/ 303 h 1146"/>
                  <a:gd name="T8" fmla="*/ 0 w 711"/>
                  <a:gd name="T9" fmla="*/ 452 h 1146"/>
                  <a:gd name="T10" fmla="*/ 344 w 711"/>
                  <a:gd name="T11" fmla="*/ 0 h 1146"/>
                  <a:gd name="T12" fmla="*/ 299 w 711"/>
                  <a:gd name="T13" fmla="*/ 291 h 1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1" h="1146">
                    <a:moveTo>
                      <a:pt x="711" y="689"/>
                    </a:moveTo>
                    <a:lnTo>
                      <a:pt x="628" y="1146"/>
                    </a:lnTo>
                    <a:lnTo>
                      <a:pt x="469" y="533"/>
                    </a:lnTo>
                    <a:lnTo>
                      <a:pt x="280" y="303"/>
                    </a:lnTo>
                    <a:lnTo>
                      <a:pt x="0" y="452"/>
                    </a:lnTo>
                    <a:lnTo>
                      <a:pt x="344" y="0"/>
                    </a:lnTo>
                    <a:lnTo>
                      <a:pt x="299" y="291"/>
                    </a:lnTo>
                  </a:path>
                </a:pathLst>
              </a:custGeom>
              <a:noFill/>
              <a:ln w="12700" cap="flat" cmpd="sng" algn="ctr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dk2">
                        <a:lumMod val="100000"/>
                      </a:schemeClr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/>
              </a:p>
            </p:txBody>
          </p:sp>
          <p:sp>
            <p:nvSpPr>
              <p:cNvPr id="111" name="Line 228"/>
              <p:cNvSpPr>
                <a:spLocks noChangeShapeType="1"/>
              </p:cNvSpPr>
              <p:nvPr/>
            </p:nvSpPr>
            <p:spPr bwMode="auto">
              <a:xfrm flipH="1" flipV="1">
                <a:off x="9607146" y="3374716"/>
                <a:ext cx="1224875" cy="75713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dk2">
                        <a:lumMod val="100000"/>
                      </a:schemeClr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/>
              </a:p>
            </p:txBody>
          </p:sp>
          <p:sp>
            <p:nvSpPr>
              <p:cNvPr id="112" name="Line 230"/>
              <p:cNvSpPr>
                <a:spLocks noChangeShapeType="1"/>
              </p:cNvSpPr>
              <p:nvPr/>
            </p:nvSpPr>
            <p:spPr bwMode="auto">
              <a:xfrm flipH="1">
                <a:off x="12171307" y="2787516"/>
                <a:ext cx="498026" cy="80761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dk2">
                        <a:lumMod val="100000"/>
                      </a:schemeClr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/>
              </a:p>
            </p:txBody>
          </p:sp>
          <p:sp>
            <p:nvSpPr>
              <p:cNvPr id="113" name="Freeform 231"/>
              <p:cNvSpPr>
                <a:spLocks/>
              </p:cNvSpPr>
              <p:nvPr/>
            </p:nvSpPr>
            <p:spPr bwMode="auto">
              <a:xfrm>
                <a:off x="11923976" y="3521095"/>
                <a:ext cx="291076" cy="1268620"/>
              </a:xfrm>
              <a:custGeom>
                <a:avLst/>
                <a:gdLst>
                  <a:gd name="T0" fmla="*/ 0 w 173"/>
                  <a:gd name="T1" fmla="*/ 754 h 754"/>
                  <a:gd name="T2" fmla="*/ 173 w 173"/>
                  <a:gd name="T3" fmla="*/ 308 h 754"/>
                  <a:gd name="T4" fmla="*/ 116 w 173"/>
                  <a:gd name="T5" fmla="*/ 0 h 7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73" h="754">
                    <a:moveTo>
                      <a:pt x="0" y="754"/>
                    </a:moveTo>
                    <a:lnTo>
                      <a:pt x="173" y="308"/>
                    </a:lnTo>
                    <a:lnTo>
                      <a:pt x="116" y="0"/>
                    </a:lnTo>
                  </a:path>
                </a:pathLst>
              </a:custGeom>
              <a:noFill/>
              <a:ln w="12700" cap="flat" cmpd="sng" algn="ctr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dk2">
                        <a:lumMod val="100000"/>
                      </a:schemeClr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/>
              </a:p>
            </p:txBody>
          </p:sp>
          <p:sp>
            <p:nvSpPr>
              <p:cNvPr id="114" name="Line 232"/>
              <p:cNvSpPr>
                <a:spLocks noChangeShapeType="1"/>
              </p:cNvSpPr>
              <p:nvPr/>
            </p:nvSpPr>
            <p:spPr bwMode="auto">
              <a:xfrm flipH="1" flipV="1">
                <a:off x="12215052" y="4039311"/>
                <a:ext cx="454281" cy="279298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dk2">
                        <a:lumMod val="100000"/>
                      </a:schemeClr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/>
              </a:p>
            </p:txBody>
          </p:sp>
          <p:sp>
            <p:nvSpPr>
              <p:cNvPr id="115" name="Line 233"/>
              <p:cNvSpPr>
                <a:spLocks noChangeShapeType="1"/>
              </p:cNvSpPr>
              <p:nvPr/>
            </p:nvSpPr>
            <p:spPr bwMode="auto">
              <a:xfrm>
                <a:off x="11819660" y="3852552"/>
                <a:ext cx="72348" cy="937164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dk2">
                        <a:lumMod val="100000"/>
                      </a:schemeClr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/>
              </a:p>
            </p:txBody>
          </p:sp>
          <p:sp>
            <p:nvSpPr>
              <p:cNvPr id="116" name="Line 234"/>
              <p:cNvSpPr>
                <a:spLocks noChangeShapeType="1"/>
              </p:cNvSpPr>
              <p:nvPr/>
            </p:nvSpPr>
            <p:spPr bwMode="auto">
              <a:xfrm flipH="1">
                <a:off x="9962157" y="4789715"/>
                <a:ext cx="844625" cy="513169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dk2">
                        <a:lumMod val="100000"/>
                      </a:schemeClr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/>
              </a:p>
            </p:txBody>
          </p:sp>
          <p:sp>
            <p:nvSpPr>
              <p:cNvPr id="117" name="Line 235"/>
              <p:cNvSpPr>
                <a:spLocks noChangeShapeType="1"/>
              </p:cNvSpPr>
              <p:nvPr/>
            </p:nvSpPr>
            <p:spPr bwMode="auto">
              <a:xfrm flipH="1">
                <a:off x="10727704" y="2684882"/>
                <a:ext cx="457646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dk2">
                        <a:lumMod val="100000"/>
                      </a:schemeClr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/>
              </a:p>
            </p:txBody>
          </p:sp>
          <p:sp>
            <p:nvSpPr>
              <p:cNvPr id="118" name="Line 236"/>
              <p:cNvSpPr>
                <a:spLocks noChangeShapeType="1"/>
              </p:cNvSpPr>
              <p:nvPr/>
            </p:nvSpPr>
            <p:spPr bwMode="auto">
              <a:xfrm flipH="1">
                <a:off x="10870718" y="3310780"/>
                <a:ext cx="314631" cy="99269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dk2">
                        <a:lumMod val="100000"/>
                      </a:schemeClr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/>
              </a:p>
            </p:txBody>
          </p:sp>
        </p:grpSp>
        <p:sp>
          <p:nvSpPr>
            <p:cNvPr id="12" name="Oval 255"/>
            <p:cNvSpPr>
              <a:spLocks noChangeArrowheads="1"/>
            </p:cNvSpPr>
            <p:nvPr/>
          </p:nvSpPr>
          <p:spPr bwMode="auto">
            <a:xfrm>
              <a:off x="6533178" y="2091795"/>
              <a:ext cx="136284" cy="136284"/>
            </a:xfrm>
            <a:prstGeom prst="ellipse">
              <a:avLst/>
            </a:prstGeom>
            <a:solidFill>
              <a:schemeClr val="accent1">
                <a:lumMod val="100000"/>
              </a:schemeClr>
            </a:solidFill>
            <a:ln w="9525">
              <a:solidFill>
                <a:schemeClr val="accent6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16" name="Oval 256"/>
            <p:cNvSpPr>
              <a:spLocks noChangeArrowheads="1"/>
            </p:cNvSpPr>
            <p:nvPr/>
          </p:nvSpPr>
          <p:spPr bwMode="auto">
            <a:xfrm>
              <a:off x="7443421" y="3084482"/>
              <a:ext cx="134602" cy="136284"/>
            </a:xfrm>
            <a:prstGeom prst="ellipse">
              <a:avLst/>
            </a:prstGeom>
            <a:solidFill>
              <a:schemeClr val="accent1">
                <a:lumMod val="100000"/>
              </a:schemeClr>
            </a:solidFill>
            <a:ln w="9525">
              <a:solidFill>
                <a:schemeClr val="accent6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17" name="Oval 257"/>
            <p:cNvSpPr>
              <a:spLocks noChangeArrowheads="1"/>
            </p:cNvSpPr>
            <p:nvPr/>
          </p:nvSpPr>
          <p:spPr bwMode="auto">
            <a:xfrm>
              <a:off x="6960538" y="3264511"/>
              <a:ext cx="134602" cy="134602"/>
            </a:xfrm>
            <a:prstGeom prst="ellipse">
              <a:avLst/>
            </a:prstGeom>
            <a:solidFill>
              <a:schemeClr val="accent1">
                <a:lumMod val="100000"/>
              </a:schemeClr>
            </a:solidFill>
            <a:ln w="9525">
              <a:solidFill>
                <a:schemeClr val="accent6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18" name="Oval 258"/>
            <p:cNvSpPr>
              <a:spLocks noChangeArrowheads="1"/>
            </p:cNvSpPr>
            <p:nvPr/>
          </p:nvSpPr>
          <p:spPr bwMode="auto">
            <a:xfrm>
              <a:off x="6413719" y="2929690"/>
              <a:ext cx="136284" cy="134602"/>
            </a:xfrm>
            <a:prstGeom prst="ellipse">
              <a:avLst/>
            </a:prstGeom>
            <a:solidFill>
              <a:schemeClr val="accent1">
                <a:lumMod val="100000"/>
              </a:schemeClr>
            </a:solidFill>
            <a:ln w="9525">
              <a:solidFill>
                <a:schemeClr val="accent6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19" name="Oval 259"/>
            <p:cNvSpPr>
              <a:spLocks noChangeArrowheads="1"/>
            </p:cNvSpPr>
            <p:nvPr/>
          </p:nvSpPr>
          <p:spPr bwMode="auto">
            <a:xfrm>
              <a:off x="5696965" y="3765903"/>
              <a:ext cx="134602" cy="136284"/>
            </a:xfrm>
            <a:prstGeom prst="ellipse">
              <a:avLst/>
            </a:prstGeom>
            <a:solidFill>
              <a:schemeClr val="accent1">
                <a:lumMod val="100000"/>
              </a:schemeClr>
            </a:solidFill>
            <a:ln w="9525">
              <a:solidFill>
                <a:schemeClr val="accent6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20" name="Oval 260"/>
            <p:cNvSpPr>
              <a:spLocks noChangeArrowheads="1"/>
            </p:cNvSpPr>
            <p:nvPr/>
          </p:nvSpPr>
          <p:spPr bwMode="auto">
            <a:xfrm>
              <a:off x="5027322" y="3008768"/>
              <a:ext cx="134602" cy="136284"/>
            </a:xfrm>
            <a:prstGeom prst="ellipse">
              <a:avLst/>
            </a:prstGeom>
            <a:solidFill>
              <a:schemeClr val="accent1">
                <a:lumMod val="100000"/>
              </a:schemeClr>
            </a:solidFill>
            <a:ln w="9525">
              <a:solidFill>
                <a:schemeClr val="accent6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21" name="Oval 261"/>
            <p:cNvSpPr>
              <a:spLocks noChangeArrowheads="1"/>
            </p:cNvSpPr>
            <p:nvPr/>
          </p:nvSpPr>
          <p:spPr bwMode="auto">
            <a:xfrm>
              <a:off x="4440123" y="3669999"/>
              <a:ext cx="136284" cy="136284"/>
            </a:xfrm>
            <a:prstGeom prst="ellipse">
              <a:avLst/>
            </a:prstGeom>
            <a:solidFill>
              <a:schemeClr val="accent1">
                <a:lumMod val="100000"/>
              </a:schemeClr>
            </a:solidFill>
            <a:ln w="9525">
              <a:solidFill>
                <a:schemeClr val="accent6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22" name="Oval 262"/>
            <p:cNvSpPr>
              <a:spLocks noChangeArrowheads="1"/>
            </p:cNvSpPr>
            <p:nvPr/>
          </p:nvSpPr>
          <p:spPr bwMode="auto">
            <a:xfrm>
              <a:off x="4672310" y="4112502"/>
              <a:ext cx="134602" cy="136284"/>
            </a:xfrm>
            <a:prstGeom prst="ellipse">
              <a:avLst/>
            </a:prstGeom>
            <a:solidFill>
              <a:schemeClr val="accent1">
                <a:lumMod val="100000"/>
              </a:schemeClr>
            </a:solidFill>
            <a:ln w="9525">
              <a:solidFill>
                <a:schemeClr val="accent6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23" name="Oval 263"/>
            <p:cNvSpPr>
              <a:spLocks noChangeArrowheads="1"/>
            </p:cNvSpPr>
            <p:nvPr/>
          </p:nvSpPr>
          <p:spPr bwMode="auto">
            <a:xfrm>
              <a:off x="5357096" y="4731669"/>
              <a:ext cx="136284" cy="134602"/>
            </a:xfrm>
            <a:prstGeom prst="ellipse">
              <a:avLst/>
            </a:prstGeom>
            <a:solidFill>
              <a:schemeClr val="accent1">
                <a:lumMod val="100000"/>
              </a:schemeClr>
            </a:solidFill>
            <a:ln w="9525">
              <a:solidFill>
                <a:schemeClr val="accent6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24" name="Oval 265"/>
            <p:cNvSpPr>
              <a:spLocks noChangeArrowheads="1"/>
            </p:cNvSpPr>
            <p:nvPr/>
          </p:nvSpPr>
          <p:spPr bwMode="auto">
            <a:xfrm>
              <a:off x="6481020" y="4268976"/>
              <a:ext cx="136284" cy="134602"/>
            </a:xfrm>
            <a:prstGeom prst="ellipse">
              <a:avLst/>
            </a:prstGeom>
            <a:solidFill>
              <a:schemeClr val="accent1">
                <a:lumMod val="100000"/>
              </a:schemeClr>
            </a:solidFill>
            <a:ln w="9525">
              <a:solidFill>
                <a:schemeClr val="accent6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25" name="Oval 266"/>
            <p:cNvSpPr>
              <a:spLocks noChangeArrowheads="1"/>
            </p:cNvSpPr>
            <p:nvPr/>
          </p:nvSpPr>
          <p:spPr bwMode="auto">
            <a:xfrm>
              <a:off x="7027839" y="4073804"/>
              <a:ext cx="136284" cy="134602"/>
            </a:xfrm>
            <a:prstGeom prst="ellipse">
              <a:avLst/>
            </a:prstGeom>
            <a:solidFill>
              <a:schemeClr val="accent1">
                <a:lumMod val="100000"/>
              </a:schemeClr>
            </a:solidFill>
            <a:ln w="9525">
              <a:solidFill>
                <a:schemeClr val="accent6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26" name="Oval 267"/>
            <p:cNvSpPr>
              <a:spLocks noChangeArrowheads="1"/>
            </p:cNvSpPr>
            <p:nvPr/>
          </p:nvSpPr>
          <p:spPr bwMode="auto">
            <a:xfrm>
              <a:off x="7443421" y="4268976"/>
              <a:ext cx="134602" cy="134602"/>
            </a:xfrm>
            <a:prstGeom prst="ellipse">
              <a:avLst/>
            </a:prstGeom>
            <a:solidFill>
              <a:schemeClr val="accent1">
                <a:lumMod val="100000"/>
              </a:schemeClr>
            </a:solidFill>
            <a:ln w="9525">
              <a:solidFill>
                <a:schemeClr val="accent6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grpSp>
          <p:nvGrpSpPr>
            <p:cNvPr id="27" name="组合 26"/>
            <p:cNvGrpSpPr/>
            <p:nvPr/>
          </p:nvGrpSpPr>
          <p:grpSpPr>
            <a:xfrm>
              <a:off x="4707152" y="2248023"/>
              <a:ext cx="2414023" cy="2901694"/>
              <a:chOff x="4707152" y="2248023"/>
              <a:chExt cx="2414023" cy="2901694"/>
            </a:xfrm>
          </p:grpSpPr>
          <p:sp>
            <p:nvSpPr>
              <p:cNvPr id="84" name="Oval 264"/>
              <p:cNvSpPr>
                <a:spLocks noChangeArrowheads="1"/>
              </p:cNvSpPr>
              <p:nvPr/>
            </p:nvSpPr>
            <p:spPr bwMode="auto">
              <a:xfrm>
                <a:off x="6054864" y="5013433"/>
                <a:ext cx="136284" cy="136284"/>
              </a:xfrm>
              <a:prstGeom prst="ellipse">
                <a:avLst/>
              </a:prstGeom>
              <a:solidFill>
                <a:schemeClr val="accent2">
                  <a:lumMod val="100000"/>
                </a:schemeClr>
              </a:solidFill>
              <a:ln w="12700" cap="flat" cmpd="sng" algn="ctr">
                <a:solidFill>
                  <a:schemeClr val="bg1">
                    <a:lumMod val="10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/>
              </a:p>
            </p:txBody>
          </p:sp>
          <p:grpSp>
            <p:nvGrpSpPr>
              <p:cNvPr id="85" name="组合 84"/>
              <p:cNvGrpSpPr/>
              <p:nvPr/>
            </p:nvGrpSpPr>
            <p:grpSpPr>
              <a:xfrm>
                <a:off x="4707152" y="2248023"/>
                <a:ext cx="2414023" cy="2522443"/>
                <a:chOff x="4707152" y="2248023"/>
                <a:chExt cx="2414023" cy="2522443"/>
              </a:xfrm>
            </p:grpSpPr>
            <p:grpSp>
              <p:nvGrpSpPr>
                <p:cNvPr id="86" name="Group 9"/>
                <p:cNvGrpSpPr/>
                <p:nvPr/>
              </p:nvGrpSpPr>
              <p:grpSpPr>
                <a:xfrm>
                  <a:off x="6792726" y="2408141"/>
                  <a:ext cx="328449" cy="330554"/>
                  <a:chOff x="4149281" y="1887719"/>
                  <a:chExt cx="224837" cy="226650"/>
                </a:xfrm>
              </p:grpSpPr>
              <p:sp>
                <p:nvSpPr>
                  <p:cNvPr id="97" name="Oval 70"/>
                  <p:cNvSpPr/>
                  <p:nvPr/>
                </p:nvSpPr>
                <p:spPr>
                  <a:xfrm>
                    <a:off x="4149281" y="1887719"/>
                    <a:ext cx="224837" cy="226650"/>
                  </a:xfrm>
                  <a:prstGeom prst="ellipse">
                    <a:avLst/>
                  </a:prstGeom>
                  <a:solidFill>
                    <a:schemeClr val="accent2">
                      <a:lumMod val="100000"/>
                    </a:schemeClr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8" name="Oval 71"/>
                  <p:cNvSpPr/>
                  <p:nvPr/>
                </p:nvSpPr>
                <p:spPr>
                  <a:xfrm>
                    <a:off x="4209256" y="1948177"/>
                    <a:ext cx="104887" cy="105734"/>
                  </a:xfrm>
                  <a:prstGeom prst="ellipse">
                    <a:avLst/>
                  </a:prstGeom>
                  <a:solidFill>
                    <a:schemeClr val="accent2">
                      <a:lumMod val="10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87" name="Oval 68"/>
                <p:cNvSpPr/>
                <p:nvPr/>
              </p:nvSpPr>
              <p:spPr>
                <a:xfrm>
                  <a:off x="5832354" y="2796766"/>
                  <a:ext cx="328449" cy="330554"/>
                </a:xfrm>
                <a:prstGeom prst="ellipse">
                  <a:avLst/>
                </a:prstGeom>
                <a:solidFill>
                  <a:schemeClr val="accent2">
                    <a:lumMod val="100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88" name="Group 11"/>
                <p:cNvGrpSpPr/>
                <p:nvPr userDrawn="1"/>
              </p:nvGrpSpPr>
              <p:grpSpPr>
                <a:xfrm>
                  <a:off x="4707152" y="3462362"/>
                  <a:ext cx="328449" cy="330554"/>
                  <a:chOff x="4149281" y="1887719"/>
                  <a:chExt cx="224837" cy="226650"/>
                </a:xfrm>
              </p:grpSpPr>
              <p:sp>
                <p:nvSpPr>
                  <p:cNvPr id="95" name="Oval 66"/>
                  <p:cNvSpPr/>
                  <p:nvPr/>
                </p:nvSpPr>
                <p:spPr>
                  <a:xfrm>
                    <a:off x="4149281" y="1887719"/>
                    <a:ext cx="224837" cy="226650"/>
                  </a:xfrm>
                  <a:prstGeom prst="ellipse">
                    <a:avLst/>
                  </a:prstGeom>
                  <a:solidFill>
                    <a:schemeClr val="accent2">
                      <a:lumMod val="100000"/>
                    </a:schemeClr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6" name="Oval 67"/>
                  <p:cNvSpPr/>
                  <p:nvPr userDrawn="1"/>
                </p:nvSpPr>
                <p:spPr>
                  <a:xfrm>
                    <a:off x="4209256" y="1948177"/>
                    <a:ext cx="104887" cy="105734"/>
                  </a:xfrm>
                  <a:prstGeom prst="ellipse">
                    <a:avLst/>
                  </a:prstGeom>
                  <a:solidFill>
                    <a:schemeClr val="accent2">
                      <a:lumMod val="10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89" name="Group 24"/>
                <p:cNvGrpSpPr/>
                <p:nvPr/>
              </p:nvGrpSpPr>
              <p:grpSpPr>
                <a:xfrm>
                  <a:off x="5940643" y="4439912"/>
                  <a:ext cx="328449" cy="330554"/>
                  <a:chOff x="4149281" y="1887719"/>
                  <a:chExt cx="224837" cy="226650"/>
                </a:xfrm>
              </p:grpSpPr>
              <p:sp>
                <p:nvSpPr>
                  <p:cNvPr id="93" name="Oval 40"/>
                  <p:cNvSpPr/>
                  <p:nvPr/>
                </p:nvSpPr>
                <p:spPr>
                  <a:xfrm>
                    <a:off x="4149281" y="1887719"/>
                    <a:ext cx="224837" cy="226650"/>
                  </a:xfrm>
                  <a:prstGeom prst="ellipse">
                    <a:avLst/>
                  </a:prstGeom>
                  <a:solidFill>
                    <a:schemeClr val="accent2">
                      <a:lumMod val="100000"/>
                    </a:schemeClr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4" name="Oval 41"/>
                  <p:cNvSpPr/>
                  <p:nvPr/>
                </p:nvSpPr>
                <p:spPr>
                  <a:xfrm>
                    <a:off x="4209256" y="1948177"/>
                    <a:ext cx="104887" cy="105734"/>
                  </a:xfrm>
                  <a:prstGeom prst="ellipse">
                    <a:avLst/>
                  </a:prstGeom>
                  <a:solidFill>
                    <a:schemeClr val="accent2">
                      <a:lumMod val="10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90" name="Group 25"/>
                <p:cNvGrpSpPr/>
                <p:nvPr/>
              </p:nvGrpSpPr>
              <p:grpSpPr>
                <a:xfrm>
                  <a:off x="5995533" y="2248023"/>
                  <a:ext cx="206943" cy="208270"/>
                  <a:chOff x="4149281" y="1887719"/>
                  <a:chExt cx="224837" cy="226650"/>
                </a:xfrm>
              </p:grpSpPr>
              <p:sp>
                <p:nvSpPr>
                  <p:cNvPr id="91" name="Oval 38"/>
                  <p:cNvSpPr/>
                  <p:nvPr/>
                </p:nvSpPr>
                <p:spPr>
                  <a:xfrm>
                    <a:off x="4149281" y="1887719"/>
                    <a:ext cx="224837" cy="226650"/>
                  </a:xfrm>
                  <a:prstGeom prst="ellipse">
                    <a:avLst/>
                  </a:prstGeom>
                  <a:solidFill>
                    <a:schemeClr val="accent2">
                      <a:lumMod val="100000"/>
                    </a:schemeClr>
                  </a:solidFill>
                  <a:ln w="1905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2" name="Oval 39"/>
                  <p:cNvSpPr/>
                  <p:nvPr/>
                </p:nvSpPr>
                <p:spPr>
                  <a:xfrm>
                    <a:off x="4209256" y="1948177"/>
                    <a:ext cx="104887" cy="105734"/>
                  </a:xfrm>
                  <a:prstGeom prst="ellipse">
                    <a:avLst/>
                  </a:prstGeom>
                  <a:solidFill>
                    <a:schemeClr val="accent2">
                      <a:lumMod val="10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</p:grpSp>
        <p:grpSp>
          <p:nvGrpSpPr>
            <p:cNvPr id="28" name="组合 27"/>
            <p:cNvGrpSpPr/>
            <p:nvPr/>
          </p:nvGrpSpPr>
          <p:grpSpPr>
            <a:xfrm>
              <a:off x="5983836" y="3409773"/>
              <a:ext cx="1547693" cy="469425"/>
              <a:chOff x="5983836" y="3409773"/>
              <a:chExt cx="1547693" cy="469425"/>
            </a:xfrm>
          </p:grpSpPr>
          <p:grpSp>
            <p:nvGrpSpPr>
              <p:cNvPr id="74" name="Group 8"/>
              <p:cNvGrpSpPr/>
              <p:nvPr/>
            </p:nvGrpSpPr>
            <p:grpSpPr>
              <a:xfrm>
                <a:off x="6383629" y="3409773"/>
                <a:ext cx="328449" cy="330554"/>
                <a:chOff x="4149281" y="1887719"/>
                <a:chExt cx="224837" cy="226650"/>
              </a:xfrm>
            </p:grpSpPr>
            <p:sp>
              <p:nvSpPr>
                <p:cNvPr id="82" name="Oval 72"/>
                <p:cNvSpPr/>
                <p:nvPr/>
              </p:nvSpPr>
              <p:spPr>
                <a:xfrm>
                  <a:off x="4149281" y="1887719"/>
                  <a:ext cx="224837" cy="226650"/>
                </a:xfrm>
                <a:prstGeom prst="ellipse">
                  <a:avLst/>
                </a:prstGeom>
                <a:solidFill>
                  <a:schemeClr val="accent3">
                    <a:lumMod val="100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Oval 73"/>
                <p:cNvSpPr/>
                <p:nvPr/>
              </p:nvSpPr>
              <p:spPr>
                <a:xfrm>
                  <a:off x="4209256" y="1948177"/>
                  <a:ext cx="104887" cy="105734"/>
                </a:xfrm>
                <a:prstGeom prst="ellipse">
                  <a:avLst/>
                </a:prstGeom>
                <a:solidFill>
                  <a:schemeClr val="accent3">
                    <a:lumMod val="10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5" name="Group 27"/>
              <p:cNvGrpSpPr/>
              <p:nvPr/>
            </p:nvGrpSpPr>
            <p:grpSpPr>
              <a:xfrm>
                <a:off x="5983836" y="3624513"/>
                <a:ext cx="206943" cy="208270"/>
                <a:chOff x="4149281" y="1887719"/>
                <a:chExt cx="224837" cy="226650"/>
              </a:xfrm>
            </p:grpSpPr>
            <p:sp>
              <p:nvSpPr>
                <p:cNvPr id="80" name="Oval 34"/>
                <p:cNvSpPr/>
                <p:nvPr/>
              </p:nvSpPr>
              <p:spPr>
                <a:xfrm>
                  <a:off x="4149281" y="1887719"/>
                  <a:ext cx="224837" cy="226650"/>
                </a:xfrm>
                <a:prstGeom prst="ellipse">
                  <a:avLst/>
                </a:prstGeom>
                <a:solidFill>
                  <a:schemeClr val="accent3">
                    <a:lumMod val="100000"/>
                  </a:schemeClr>
                </a:solidFill>
                <a:ln w="190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Oval 35"/>
                <p:cNvSpPr/>
                <p:nvPr/>
              </p:nvSpPr>
              <p:spPr>
                <a:xfrm>
                  <a:off x="4209256" y="1948177"/>
                  <a:ext cx="104887" cy="105734"/>
                </a:xfrm>
                <a:prstGeom prst="ellipse">
                  <a:avLst/>
                </a:prstGeom>
                <a:solidFill>
                  <a:schemeClr val="accent3">
                    <a:lumMod val="10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6" name="Group 28"/>
              <p:cNvGrpSpPr/>
              <p:nvPr/>
            </p:nvGrpSpPr>
            <p:grpSpPr>
              <a:xfrm>
                <a:off x="7303891" y="3650101"/>
                <a:ext cx="227638" cy="229097"/>
                <a:chOff x="4149281" y="1887719"/>
                <a:chExt cx="224837" cy="226650"/>
              </a:xfrm>
            </p:grpSpPr>
            <p:sp>
              <p:nvSpPr>
                <p:cNvPr id="78" name="Oval 32"/>
                <p:cNvSpPr/>
                <p:nvPr/>
              </p:nvSpPr>
              <p:spPr>
                <a:xfrm>
                  <a:off x="4149281" y="1887719"/>
                  <a:ext cx="224837" cy="226650"/>
                </a:xfrm>
                <a:prstGeom prst="ellipse">
                  <a:avLst/>
                </a:prstGeom>
                <a:solidFill>
                  <a:schemeClr val="accent3">
                    <a:lumMod val="100000"/>
                  </a:schemeClr>
                </a:solidFill>
                <a:ln w="190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Oval 33"/>
                <p:cNvSpPr/>
                <p:nvPr/>
              </p:nvSpPr>
              <p:spPr>
                <a:xfrm>
                  <a:off x="4209256" y="1948177"/>
                  <a:ext cx="104887" cy="105734"/>
                </a:xfrm>
                <a:prstGeom prst="ellipse">
                  <a:avLst/>
                </a:prstGeom>
                <a:solidFill>
                  <a:schemeClr val="accent3">
                    <a:lumMod val="10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29" name="组合 28"/>
            <p:cNvGrpSpPr/>
            <p:nvPr/>
          </p:nvGrpSpPr>
          <p:grpSpPr>
            <a:xfrm>
              <a:off x="3990983" y="1563392"/>
              <a:ext cx="4185447" cy="4108467"/>
              <a:chOff x="3990983" y="1563392"/>
              <a:chExt cx="4185447" cy="4108467"/>
            </a:xfrm>
          </p:grpSpPr>
          <p:grpSp>
            <p:nvGrpSpPr>
              <p:cNvPr id="30" name="Group 12"/>
              <p:cNvGrpSpPr/>
              <p:nvPr/>
            </p:nvGrpSpPr>
            <p:grpSpPr>
              <a:xfrm>
                <a:off x="4085983" y="4338917"/>
                <a:ext cx="250401" cy="252007"/>
                <a:chOff x="4149281" y="1887719"/>
                <a:chExt cx="224837" cy="226650"/>
              </a:xfrm>
            </p:grpSpPr>
            <p:sp>
              <p:nvSpPr>
                <p:cNvPr id="68" name="Oval 64"/>
                <p:cNvSpPr/>
                <p:nvPr/>
              </p:nvSpPr>
              <p:spPr>
                <a:xfrm>
                  <a:off x="4149281" y="1887719"/>
                  <a:ext cx="224837" cy="226650"/>
                </a:xfrm>
                <a:prstGeom prst="ellipse">
                  <a:avLst/>
                </a:prstGeom>
                <a:solidFill>
                  <a:schemeClr val="accent4">
                    <a:lumMod val="100000"/>
                  </a:schemeClr>
                </a:solidFill>
                <a:ln w="190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9" name="Oval 65"/>
                <p:cNvSpPr/>
                <p:nvPr/>
              </p:nvSpPr>
              <p:spPr>
                <a:xfrm>
                  <a:off x="4209256" y="1948177"/>
                  <a:ext cx="104887" cy="105734"/>
                </a:xfrm>
                <a:prstGeom prst="ellipse">
                  <a:avLst/>
                </a:prstGeom>
                <a:solidFill>
                  <a:schemeClr val="accent4">
                    <a:lumMod val="10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31" name="Group 13"/>
              <p:cNvGrpSpPr/>
              <p:nvPr/>
            </p:nvGrpSpPr>
            <p:grpSpPr>
              <a:xfrm>
                <a:off x="5165128" y="5419852"/>
                <a:ext cx="250401" cy="252007"/>
                <a:chOff x="4149281" y="1887719"/>
                <a:chExt cx="224837" cy="226650"/>
              </a:xfrm>
            </p:grpSpPr>
            <p:sp>
              <p:nvSpPr>
                <p:cNvPr id="66" name="Oval 62"/>
                <p:cNvSpPr/>
                <p:nvPr/>
              </p:nvSpPr>
              <p:spPr>
                <a:xfrm>
                  <a:off x="4149281" y="1887719"/>
                  <a:ext cx="224837" cy="226650"/>
                </a:xfrm>
                <a:prstGeom prst="ellipse">
                  <a:avLst/>
                </a:prstGeom>
                <a:solidFill>
                  <a:schemeClr val="accent4">
                    <a:lumMod val="100000"/>
                  </a:schemeClr>
                </a:solidFill>
                <a:ln w="190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7" name="Oval 63"/>
                <p:cNvSpPr/>
                <p:nvPr/>
              </p:nvSpPr>
              <p:spPr>
                <a:xfrm>
                  <a:off x="4209256" y="1948177"/>
                  <a:ext cx="104887" cy="105734"/>
                </a:xfrm>
                <a:prstGeom prst="ellipse">
                  <a:avLst/>
                </a:prstGeom>
                <a:solidFill>
                  <a:schemeClr val="accent4">
                    <a:lumMod val="10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32" name="Group 14"/>
              <p:cNvGrpSpPr/>
              <p:nvPr/>
            </p:nvGrpSpPr>
            <p:grpSpPr>
              <a:xfrm>
                <a:off x="6786047" y="5374409"/>
                <a:ext cx="250401" cy="252007"/>
                <a:chOff x="4149281" y="1887719"/>
                <a:chExt cx="224837" cy="226650"/>
              </a:xfrm>
            </p:grpSpPr>
            <p:sp>
              <p:nvSpPr>
                <p:cNvPr id="64" name="Oval 60"/>
                <p:cNvSpPr/>
                <p:nvPr/>
              </p:nvSpPr>
              <p:spPr>
                <a:xfrm>
                  <a:off x="4149281" y="1887719"/>
                  <a:ext cx="224837" cy="226650"/>
                </a:xfrm>
                <a:prstGeom prst="ellipse">
                  <a:avLst/>
                </a:prstGeom>
                <a:solidFill>
                  <a:schemeClr val="accent4">
                    <a:lumMod val="100000"/>
                  </a:schemeClr>
                </a:solidFill>
                <a:ln w="190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5" name="Oval 61"/>
                <p:cNvSpPr/>
                <p:nvPr/>
              </p:nvSpPr>
              <p:spPr>
                <a:xfrm>
                  <a:off x="4209256" y="1948177"/>
                  <a:ext cx="104887" cy="105734"/>
                </a:xfrm>
                <a:prstGeom prst="ellipse">
                  <a:avLst/>
                </a:prstGeom>
                <a:solidFill>
                  <a:schemeClr val="accent4">
                    <a:lumMod val="10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33" name="Group 15"/>
              <p:cNvGrpSpPr/>
              <p:nvPr/>
            </p:nvGrpSpPr>
            <p:grpSpPr>
              <a:xfrm>
                <a:off x="7853773" y="4463088"/>
                <a:ext cx="250401" cy="252007"/>
                <a:chOff x="4149281" y="1887719"/>
                <a:chExt cx="224837" cy="226650"/>
              </a:xfrm>
            </p:grpSpPr>
            <p:sp>
              <p:nvSpPr>
                <p:cNvPr id="62" name="Oval 58"/>
                <p:cNvSpPr/>
                <p:nvPr/>
              </p:nvSpPr>
              <p:spPr>
                <a:xfrm>
                  <a:off x="4149281" y="1887719"/>
                  <a:ext cx="224837" cy="226650"/>
                </a:xfrm>
                <a:prstGeom prst="ellipse">
                  <a:avLst/>
                </a:prstGeom>
                <a:solidFill>
                  <a:schemeClr val="accent4">
                    <a:lumMod val="100000"/>
                  </a:schemeClr>
                </a:solidFill>
                <a:ln w="190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accent2">
                        <a:lumMod val="100000"/>
                      </a:schemeClr>
                    </a:solidFill>
                  </a:endParaRPr>
                </a:p>
              </p:txBody>
            </p:sp>
            <p:sp>
              <p:nvSpPr>
                <p:cNvPr id="63" name="Oval 59"/>
                <p:cNvSpPr/>
                <p:nvPr/>
              </p:nvSpPr>
              <p:spPr>
                <a:xfrm>
                  <a:off x="4209256" y="1948177"/>
                  <a:ext cx="104887" cy="105734"/>
                </a:xfrm>
                <a:prstGeom prst="ellipse">
                  <a:avLst/>
                </a:prstGeom>
                <a:solidFill>
                  <a:schemeClr val="accent4">
                    <a:lumMod val="10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accent2">
                        <a:lumMod val="100000"/>
                      </a:schemeClr>
                    </a:solidFill>
                  </a:endParaRPr>
                </a:p>
              </p:txBody>
            </p:sp>
          </p:grpSp>
          <p:sp>
            <p:nvSpPr>
              <p:cNvPr id="34" name="Oval 56"/>
              <p:cNvSpPr/>
              <p:nvPr/>
            </p:nvSpPr>
            <p:spPr>
              <a:xfrm>
                <a:off x="7900989" y="2960836"/>
                <a:ext cx="275441" cy="277207"/>
              </a:xfrm>
              <a:prstGeom prst="ellipse">
                <a:avLst/>
              </a:prstGeom>
              <a:solidFill>
                <a:schemeClr val="accent4">
                  <a:lumMod val="100000"/>
                </a:schemeClr>
              </a:solidFill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35" name="Group 17"/>
              <p:cNvGrpSpPr/>
              <p:nvPr/>
            </p:nvGrpSpPr>
            <p:grpSpPr>
              <a:xfrm>
                <a:off x="7460264" y="2178046"/>
                <a:ext cx="206943" cy="208270"/>
                <a:chOff x="4149281" y="1887719"/>
                <a:chExt cx="224837" cy="226650"/>
              </a:xfrm>
            </p:grpSpPr>
            <p:sp>
              <p:nvSpPr>
                <p:cNvPr id="60" name="Oval 54"/>
                <p:cNvSpPr/>
                <p:nvPr/>
              </p:nvSpPr>
              <p:spPr>
                <a:xfrm>
                  <a:off x="4149281" y="1887719"/>
                  <a:ext cx="224837" cy="226650"/>
                </a:xfrm>
                <a:prstGeom prst="ellipse">
                  <a:avLst/>
                </a:prstGeom>
                <a:solidFill>
                  <a:schemeClr val="accent4">
                    <a:lumMod val="100000"/>
                  </a:schemeClr>
                </a:solidFill>
                <a:ln w="190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1" name="Oval 55"/>
                <p:cNvSpPr/>
                <p:nvPr/>
              </p:nvSpPr>
              <p:spPr>
                <a:xfrm>
                  <a:off x="4209256" y="1948177"/>
                  <a:ext cx="104887" cy="105734"/>
                </a:xfrm>
                <a:prstGeom prst="ellipse">
                  <a:avLst/>
                </a:prstGeom>
                <a:solidFill>
                  <a:schemeClr val="accent4">
                    <a:lumMod val="10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36" name="Group 18"/>
              <p:cNvGrpSpPr/>
              <p:nvPr/>
            </p:nvGrpSpPr>
            <p:grpSpPr>
              <a:xfrm>
                <a:off x="6673055" y="1696133"/>
                <a:ext cx="206943" cy="208270"/>
                <a:chOff x="4149281" y="1887719"/>
                <a:chExt cx="224837" cy="226650"/>
              </a:xfrm>
            </p:grpSpPr>
            <p:sp>
              <p:nvSpPr>
                <p:cNvPr id="58" name="Oval 52"/>
                <p:cNvSpPr/>
                <p:nvPr/>
              </p:nvSpPr>
              <p:spPr>
                <a:xfrm>
                  <a:off x="4149281" y="1887719"/>
                  <a:ext cx="224837" cy="226650"/>
                </a:xfrm>
                <a:prstGeom prst="ellipse">
                  <a:avLst/>
                </a:prstGeom>
                <a:solidFill>
                  <a:schemeClr val="accent4">
                    <a:lumMod val="100000"/>
                  </a:schemeClr>
                </a:solidFill>
                <a:ln w="190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9" name="Oval 53"/>
                <p:cNvSpPr/>
                <p:nvPr/>
              </p:nvSpPr>
              <p:spPr>
                <a:xfrm>
                  <a:off x="4209256" y="1948177"/>
                  <a:ext cx="104887" cy="105734"/>
                </a:xfrm>
                <a:prstGeom prst="ellipse">
                  <a:avLst/>
                </a:prstGeom>
                <a:solidFill>
                  <a:schemeClr val="accent4">
                    <a:lumMod val="10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37" name="Group 19"/>
              <p:cNvGrpSpPr/>
              <p:nvPr/>
            </p:nvGrpSpPr>
            <p:grpSpPr>
              <a:xfrm>
                <a:off x="5636903" y="1563392"/>
                <a:ext cx="206943" cy="208270"/>
                <a:chOff x="4149281" y="1887719"/>
                <a:chExt cx="224837" cy="226650"/>
              </a:xfrm>
            </p:grpSpPr>
            <p:sp>
              <p:nvSpPr>
                <p:cNvPr id="56" name="Oval 50"/>
                <p:cNvSpPr/>
                <p:nvPr/>
              </p:nvSpPr>
              <p:spPr>
                <a:xfrm>
                  <a:off x="4149281" y="1887719"/>
                  <a:ext cx="224837" cy="226650"/>
                </a:xfrm>
                <a:prstGeom prst="ellipse">
                  <a:avLst/>
                </a:prstGeom>
                <a:solidFill>
                  <a:schemeClr val="accent4">
                    <a:lumMod val="100000"/>
                  </a:schemeClr>
                </a:solidFill>
                <a:ln w="190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7" name="Oval 51"/>
                <p:cNvSpPr/>
                <p:nvPr/>
              </p:nvSpPr>
              <p:spPr>
                <a:xfrm>
                  <a:off x="4209256" y="1948177"/>
                  <a:ext cx="104887" cy="105734"/>
                </a:xfrm>
                <a:prstGeom prst="ellipse">
                  <a:avLst/>
                </a:prstGeom>
                <a:solidFill>
                  <a:schemeClr val="accent4">
                    <a:lumMod val="10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38" name="Group 20"/>
              <p:cNvGrpSpPr/>
              <p:nvPr/>
            </p:nvGrpSpPr>
            <p:grpSpPr>
              <a:xfrm>
                <a:off x="4353051" y="2331478"/>
                <a:ext cx="219675" cy="221084"/>
                <a:chOff x="4149281" y="1887719"/>
                <a:chExt cx="224837" cy="226650"/>
              </a:xfrm>
            </p:grpSpPr>
            <p:sp>
              <p:nvSpPr>
                <p:cNvPr id="54" name="Oval 48"/>
                <p:cNvSpPr/>
                <p:nvPr/>
              </p:nvSpPr>
              <p:spPr>
                <a:xfrm>
                  <a:off x="4149281" y="1887719"/>
                  <a:ext cx="224837" cy="226650"/>
                </a:xfrm>
                <a:prstGeom prst="ellipse">
                  <a:avLst/>
                </a:prstGeom>
                <a:solidFill>
                  <a:schemeClr val="accent4">
                    <a:lumMod val="100000"/>
                  </a:schemeClr>
                </a:solidFill>
                <a:ln w="190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5" name="Oval 49"/>
                <p:cNvSpPr/>
                <p:nvPr/>
              </p:nvSpPr>
              <p:spPr>
                <a:xfrm>
                  <a:off x="4209256" y="1948177"/>
                  <a:ext cx="104887" cy="105734"/>
                </a:xfrm>
                <a:prstGeom prst="ellipse">
                  <a:avLst/>
                </a:prstGeom>
                <a:solidFill>
                  <a:schemeClr val="accent4">
                    <a:lumMod val="10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39" name="Group 21"/>
              <p:cNvGrpSpPr/>
              <p:nvPr/>
            </p:nvGrpSpPr>
            <p:grpSpPr>
              <a:xfrm>
                <a:off x="3990983" y="3187984"/>
                <a:ext cx="219675" cy="221084"/>
                <a:chOff x="4149281" y="1887719"/>
                <a:chExt cx="224837" cy="226650"/>
              </a:xfrm>
            </p:grpSpPr>
            <p:sp>
              <p:nvSpPr>
                <p:cNvPr id="52" name="Oval 46"/>
                <p:cNvSpPr/>
                <p:nvPr/>
              </p:nvSpPr>
              <p:spPr>
                <a:xfrm>
                  <a:off x="4149281" y="1887719"/>
                  <a:ext cx="224837" cy="226650"/>
                </a:xfrm>
                <a:prstGeom prst="ellipse">
                  <a:avLst/>
                </a:prstGeom>
                <a:solidFill>
                  <a:schemeClr val="accent4">
                    <a:lumMod val="100000"/>
                  </a:schemeClr>
                </a:solidFill>
                <a:ln w="190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3" name="Oval 47"/>
                <p:cNvSpPr/>
                <p:nvPr/>
              </p:nvSpPr>
              <p:spPr>
                <a:xfrm>
                  <a:off x="4209256" y="1948177"/>
                  <a:ext cx="104887" cy="105734"/>
                </a:xfrm>
                <a:prstGeom prst="ellipse">
                  <a:avLst/>
                </a:prstGeom>
                <a:solidFill>
                  <a:schemeClr val="accent4">
                    <a:lumMod val="10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40" name="Group 22"/>
              <p:cNvGrpSpPr/>
              <p:nvPr/>
            </p:nvGrpSpPr>
            <p:grpSpPr>
              <a:xfrm>
                <a:off x="4705258" y="2828806"/>
                <a:ext cx="199705" cy="200984"/>
                <a:chOff x="4149281" y="1887719"/>
                <a:chExt cx="224837" cy="226650"/>
              </a:xfrm>
            </p:grpSpPr>
            <p:sp>
              <p:nvSpPr>
                <p:cNvPr id="50" name="Oval 44"/>
                <p:cNvSpPr/>
                <p:nvPr/>
              </p:nvSpPr>
              <p:spPr>
                <a:xfrm>
                  <a:off x="4149281" y="1887719"/>
                  <a:ext cx="224837" cy="226650"/>
                </a:xfrm>
                <a:prstGeom prst="ellipse">
                  <a:avLst/>
                </a:prstGeom>
                <a:solidFill>
                  <a:schemeClr val="accent4">
                    <a:lumMod val="100000"/>
                  </a:schemeClr>
                </a:solidFill>
                <a:ln w="190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1" name="Oval 45"/>
                <p:cNvSpPr/>
                <p:nvPr/>
              </p:nvSpPr>
              <p:spPr>
                <a:xfrm>
                  <a:off x="4209256" y="1948177"/>
                  <a:ext cx="104887" cy="105734"/>
                </a:xfrm>
                <a:prstGeom prst="ellipse">
                  <a:avLst/>
                </a:prstGeom>
                <a:solidFill>
                  <a:schemeClr val="accent4">
                    <a:lumMod val="10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41" name="Group 23"/>
              <p:cNvGrpSpPr/>
              <p:nvPr/>
            </p:nvGrpSpPr>
            <p:grpSpPr>
              <a:xfrm>
                <a:off x="4867553" y="4396697"/>
                <a:ext cx="328449" cy="330554"/>
                <a:chOff x="4149281" y="1887719"/>
                <a:chExt cx="224837" cy="226650"/>
              </a:xfrm>
            </p:grpSpPr>
            <p:sp>
              <p:nvSpPr>
                <p:cNvPr id="48" name="Oval 42"/>
                <p:cNvSpPr/>
                <p:nvPr/>
              </p:nvSpPr>
              <p:spPr>
                <a:xfrm>
                  <a:off x="4149281" y="1887719"/>
                  <a:ext cx="224837" cy="226650"/>
                </a:xfrm>
                <a:prstGeom prst="ellipse">
                  <a:avLst/>
                </a:prstGeom>
                <a:solidFill>
                  <a:schemeClr val="accent4">
                    <a:lumMod val="100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9" name="Oval 43"/>
                <p:cNvSpPr/>
                <p:nvPr/>
              </p:nvSpPr>
              <p:spPr>
                <a:xfrm>
                  <a:off x="4209256" y="1948177"/>
                  <a:ext cx="104887" cy="105734"/>
                </a:xfrm>
                <a:prstGeom prst="ellipse">
                  <a:avLst/>
                </a:prstGeom>
                <a:solidFill>
                  <a:schemeClr val="accent4">
                    <a:lumMod val="10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42" name="Group 26"/>
              <p:cNvGrpSpPr/>
              <p:nvPr/>
            </p:nvGrpSpPr>
            <p:grpSpPr>
              <a:xfrm>
                <a:off x="5480832" y="1998704"/>
                <a:ext cx="206943" cy="208270"/>
                <a:chOff x="4149281" y="1887719"/>
                <a:chExt cx="224837" cy="226650"/>
              </a:xfrm>
            </p:grpSpPr>
            <p:sp>
              <p:nvSpPr>
                <p:cNvPr id="46" name="Oval 36"/>
                <p:cNvSpPr/>
                <p:nvPr/>
              </p:nvSpPr>
              <p:spPr>
                <a:xfrm>
                  <a:off x="4149281" y="1887719"/>
                  <a:ext cx="224837" cy="226650"/>
                </a:xfrm>
                <a:prstGeom prst="ellipse">
                  <a:avLst/>
                </a:prstGeom>
                <a:solidFill>
                  <a:schemeClr val="accent4">
                    <a:lumMod val="100000"/>
                  </a:schemeClr>
                </a:solidFill>
                <a:ln w="190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7" name="Oval 37"/>
                <p:cNvSpPr/>
                <p:nvPr/>
              </p:nvSpPr>
              <p:spPr>
                <a:xfrm>
                  <a:off x="4209256" y="1948177"/>
                  <a:ext cx="104887" cy="105734"/>
                </a:xfrm>
                <a:prstGeom prst="ellipse">
                  <a:avLst/>
                </a:prstGeom>
                <a:solidFill>
                  <a:schemeClr val="accent4">
                    <a:lumMod val="10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43" name="Group 29"/>
              <p:cNvGrpSpPr/>
              <p:nvPr/>
            </p:nvGrpSpPr>
            <p:grpSpPr>
              <a:xfrm>
                <a:off x="7068613" y="4908628"/>
                <a:ext cx="250402" cy="252007"/>
                <a:chOff x="4149281" y="1887719"/>
                <a:chExt cx="224837" cy="226650"/>
              </a:xfrm>
            </p:grpSpPr>
            <p:sp>
              <p:nvSpPr>
                <p:cNvPr id="44" name="Oval 30"/>
                <p:cNvSpPr/>
                <p:nvPr/>
              </p:nvSpPr>
              <p:spPr>
                <a:xfrm>
                  <a:off x="4149281" y="1887719"/>
                  <a:ext cx="224837" cy="226650"/>
                </a:xfrm>
                <a:prstGeom prst="ellipse">
                  <a:avLst/>
                </a:prstGeom>
                <a:solidFill>
                  <a:schemeClr val="accent4">
                    <a:lumMod val="100000"/>
                  </a:schemeClr>
                </a:solidFill>
                <a:ln w="190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5" name="Oval 31"/>
                <p:cNvSpPr/>
                <p:nvPr/>
              </p:nvSpPr>
              <p:spPr>
                <a:xfrm>
                  <a:off x="4209256" y="1948177"/>
                  <a:ext cx="104887" cy="105734"/>
                </a:xfrm>
                <a:prstGeom prst="ellipse">
                  <a:avLst/>
                </a:prstGeom>
                <a:solidFill>
                  <a:schemeClr val="accent4">
                    <a:lumMod val="10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3786584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69924" y="1"/>
            <a:ext cx="10850563" cy="102869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69924" y="1123950"/>
            <a:ext cx="10850563" cy="50196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5401732" y="6515100"/>
            <a:ext cx="1388536" cy="2063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fld id="{6489D9C7-5DC6-4263-87FF-7C99F6FB63C3}" type="datetime1">
              <a:rPr lang="zh-CN" altLang="en-US" smtClean="0"/>
              <a:pPr/>
              <a:t>2019/5/26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669924" y="6515100"/>
            <a:ext cx="4140201" cy="2063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US" altLang="zh-CN" dirty="0"/>
              <a:t>www.islide.cc</a:t>
            </a:r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599" y="6515100"/>
            <a:ext cx="2909888" cy="2063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5DD3DB80-B894-403A-B48E-6FDC1A72010E}" type="slidenum">
              <a:rPr lang="zh-CN" altLang="en-US" smtClean="0"/>
              <a:pPr/>
              <a:t>‹#›</a:t>
            </a:fld>
            <a:endParaRPr lang="zh-CN" altLang="en-US"/>
          </a:p>
        </p:txBody>
      </p:sp>
      <p:cxnSp>
        <p:nvCxnSpPr>
          <p:cNvPr id="8" name="直接连接符 7"/>
          <p:cNvCxnSpPr/>
          <p:nvPr userDrawn="1"/>
        </p:nvCxnSpPr>
        <p:spPr>
          <a:xfrm>
            <a:off x="669924" y="1028700"/>
            <a:ext cx="10850564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矩形 11"/>
          <p:cNvSpPr/>
          <p:nvPr userDrawn="1"/>
        </p:nvSpPr>
        <p:spPr>
          <a:xfrm>
            <a:off x="669923" y="6240463"/>
            <a:ext cx="10850563" cy="72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40277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51" r:id="rId2"/>
    <p:sldLayoutId id="2147483650" r:id="rId3"/>
    <p:sldLayoutId id="2147483654" r:id="rId4"/>
    <p:sldLayoutId id="2147483655" r:id="rId5"/>
    <p:sldLayoutId id="2147483661" r:id="rId6"/>
  </p:sldLayoutIdLst>
  <p:hf hdr="0" dt="0"/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22" userDrawn="1">
          <p15:clr>
            <a:srgbClr val="F26B43"/>
          </p15:clr>
        </p15:guide>
        <p15:guide id="2" pos="7257" userDrawn="1">
          <p15:clr>
            <a:srgbClr val="F26B43"/>
          </p15:clr>
        </p15:guide>
        <p15:guide id="3" orient="horz" pos="648" userDrawn="1">
          <p15:clr>
            <a:srgbClr val="F26B43"/>
          </p15:clr>
        </p15:guide>
        <p15:guide id="4" orient="horz" pos="708" userDrawn="1">
          <p15:clr>
            <a:srgbClr val="F26B43"/>
          </p15:clr>
        </p15:guide>
        <p15:guide id="5" orient="horz" pos="3931" userDrawn="1">
          <p15:clr>
            <a:srgbClr val="F26B43"/>
          </p15:clr>
        </p15:guide>
        <p15:guide id="6" orient="horz" pos="387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2.pn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2.pn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2.pn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m4a"/><Relationship Id="rId2" Type="http://schemas.microsoft.com/office/2007/relationships/media" Target="../media/media14.m4a"/><Relationship Id="rId1" Type="http://schemas.openxmlformats.org/officeDocument/2006/relationships/tags" Target="../tags/tag8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m4a"/><Relationship Id="rId2" Type="http://schemas.microsoft.com/office/2007/relationships/media" Target="../media/media15.m4a"/><Relationship Id="rId1" Type="http://schemas.openxmlformats.org/officeDocument/2006/relationships/tags" Target="../tags/tag9.xml"/><Relationship Id="rId6" Type="http://schemas.openxmlformats.org/officeDocument/2006/relationships/image" Target="../media/image2.png"/><Relationship Id="rId5" Type="http://schemas.openxmlformats.org/officeDocument/2006/relationships/image" Target="../media/image12.png"/><Relationship Id="rId4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2.png"/><Relationship Id="rId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2.png"/><Relationship Id="rId4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2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tags" Target="../tags/tag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media21.m4a"/><Relationship Id="rId2" Type="http://schemas.microsoft.com/office/2007/relationships/media" Target="../media/media21.m4a"/><Relationship Id="rId1" Type="http://schemas.openxmlformats.org/officeDocument/2006/relationships/tags" Target="../tags/tag10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2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media23.m4a"/><Relationship Id="rId7" Type="http://schemas.openxmlformats.org/officeDocument/2006/relationships/image" Target="../media/image2.png"/><Relationship Id="rId2" Type="http://schemas.microsoft.com/office/2007/relationships/media" Target="../media/media23.m4a"/><Relationship Id="rId1" Type="http://schemas.openxmlformats.org/officeDocument/2006/relationships/vmlDrawing" Target="../drawings/vmlDrawing1.vml"/><Relationship Id="rId6" Type="http://schemas.openxmlformats.org/officeDocument/2006/relationships/image" Target="../media/image19.wmf"/><Relationship Id="rId5" Type="http://schemas.openxmlformats.org/officeDocument/2006/relationships/oleObject" Target="../embeddings/oleObject1.bin"/><Relationship Id="rId4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5" Type="http://schemas.openxmlformats.org/officeDocument/2006/relationships/image" Target="../media/image2.png"/><Relationship Id="rId4" Type="http://schemas.openxmlformats.org/officeDocument/2006/relationships/image" Target="../media/image20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media27.m4a"/><Relationship Id="rId2" Type="http://schemas.microsoft.com/office/2007/relationships/media" Target="../media/media27.m4a"/><Relationship Id="rId1" Type="http://schemas.openxmlformats.org/officeDocument/2006/relationships/tags" Target="../tags/tag11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3.xml"/><Relationship Id="rId6" Type="http://schemas.openxmlformats.org/officeDocument/2006/relationships/image" Target="../media/image2.png"/><Relationship Id="rId5" Type="http://schemas.openxmlformats.org/officeDocument/2006/relationships/image" Target="../media/image3.jpeg"/><Relationship Id="rId4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7" Type="http://schemas.openxmlformats.org/officeDocument/2006/relationships/image" Target="../media/image2.png"/><Relationship Id="rId2" Type="http://schemas.microsoft.com/office/2007/relationships/media" Target="../media/media5.m4a"/><Relationship Id="rId1" Type="http://schemas.openxmlformats.org/officeDocument/2006/relationships/tags" Target="../tags/tag4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7" Type="http://schemas.openxmlformats.org/officeDocument/2006/relationships/image" Target="../media/image2.png"/><Relationship Id="rId2" Type="http://schemas.microsoft.com/office/2007/relationships/media" Target="../media/media6.m4a"/><Relationship Id="rId1" Type="http://schemas.openxmlformats.org/officeDocument/2006/relationships/tags" Target="../tags/tag5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6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2" Type="http://schemas.microsoft.com/office/2007/relationships/media" Target="../media/media9.m4a"/><Relationship Id="rId1" Type="http://schemas.openxmlformats.org/officeDocument/2006/relationships/tags" Target="../tags/tag7.xml"/><Relationship Id="rId6" Type="http://schemas.openxmlformats.org/officeDocument/2006/relationships/image" Target="../media/image2.png"/><Relationship Id="rId5" Type="http://schemas.openxmlformats.org/officeDocument/2006/relationships/image" Target="../media/image8.jpg"/><Relationship Id="rId4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副标题 18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zh-CN" dirty="0"/>
              <a:t>Project Pharaoh</a:t>
            </a:r>
          </a:p>
        </p:txBody>
      </p:sp>
      <p:sp>
        <p:nvSpPr>
          <p:cNvPr id="18" name="标题 17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/>
              <a:t>AI Private Equity Investment: Entrepreneurship Profession Assessment Research</a:t>
            </a:r>
            <a:endParaRPr lang="zh-CN" altLang="en-US" dirty="0"/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D6EBD2FD-10E3-4B18-978E-DC32A2B18AFC}"/>
              </a:ext>
            </a:extLst>
          </p:cNvPr>
          <p:cNvGrpSpPr/>
          <p:nvPr/>
        </p:nvGrpSpPr>
        <p:grpSpPr>
          <a:xfrm>
            <a:off x="669925" y="1591960"/>
            <a:ext cx="7114780" cy="1859280"/>
            <a:chOff x="669925" y="3483182"/>
            <a:chExt cx="6557408" cy="1859280"/>
          </a:xfrm>
        </p:grpSpPr>
        <p:cxnSp>
          <p:nvCxnSpPr>
            <p:cNvPr id="5" name="直接连接符 4">
              <a:extLst>
                <a:ext uri="{FF2B5EF4-FFF2-40B4-BE49-F238E27FC236}">
                  <a16:creationId xmlns:a16="http://schemas.microsoft.com/office/drawing/2014/main" id="{589E821B-5907-45AA-B3E4-49F0BBC32832}"/>
                </a:ext>
              </a:extLst>
            </p:cNvPr>
            <p:cNvCxnSpPr/>
            <p:nvPr userDrawn="1"/>
          </p:nvCxnSpPr>
          <p:spPr>
            <a:xfrm>
              <a:off x="669925" y="3483182"/>
              <a:ext cx="6557408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直接连接符 5">
              <a:extLst>
                <a:ext uri="{FF2B5EF4-FFF2-40B4-BE49-F238E27FC236}">
                  <a16:creationId xmlns:a16="http://schemas.microsoft.com/office/drawing/2014/main" id="{766273F7-CF12-4AEB-9FA6-66ABD2F0839C}"/>
                </a:ext>
              </a:extLst>
            </p:cNvPr>
            <p:cNvCxnSpPr/>
            <p:nvPr userDrawn="1"/>
          </p:nvCxnSpPr>
          <p:spPr>
            <a:xfrm>
              <a:off x="669925" y="5342462"/>
              <a:ext cx="5761355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30" name="Picture 6" descr="Image result for hkust logo">
            <a:extLst>
              <a:ext uri="{FF2B5EF4-FFF2-40B4-BE49-F238E27FC236}">
                <a16:creationId xmlns:a16="http://schemas.microsoft.com/office/drawing/2014/main" id="{6ABF7A04-782C-4842-A9E1-AD37DAD18C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6" y="1736357"/>
            <a:ext cx="6658252" cy="1709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8379FE8B-F684-4513-8742-7091A9FEF5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741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651"/>
    </mc:Choice>
    <mc:Fallback xmlns="">
      <p:transition spd="slow" advTm="106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517FAF2-2CC5-4306-BBCB-D56DAD9E16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Significant News</a:t>
            </a:r>
            <a:endParaRPr lang="zh-CN" altLang="en-US" dirty="0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9067F3BD-CE29-4ABA-A17B-0C9D0D8D1D27}"/>
              </a:ext>
            </a:extLst>
          </p:cNvPr>
          <p:cNvSpPr txBox="1"/>
          <p:nvPr/>
        </p:nvSpPr>
        <p:spPr>
          <a:xfrm>
            <a:off x="669924" y="1443789"/>
            <a:ext cx="7591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/>
              <a:t>Product Release</a:t>
            </a:r>
            <a:endParaRPr lang="zh-CN" altLang="en-US" b="1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958B00A7-3587-45EA-A1E4-246FE110F5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2460" y="2228210"/>
            <a:ext cx="11325489" cy="2797482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82BFFAFE-7071-4C41-AF98-95AE70B0A6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404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625"/>
    </mc:Choice>
    <mc:Fallback xmlns="">
      <p:transition spd="slow" advTm="206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517FAF2-2CC5-4306-BBCB-D56DAD9E16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Significant News</a:t>
            </a:r>
            <a:endParaRPr lang="zh-CN" altLang="en-US" dirty="0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9067F3BD-CE29-4ABA-A17B-0C9D0D8D1D27}"/>
              </a:ext>
            </a:extLst>
          </p:cNvPr>
          <p:cNvSpPr txBox="1"/>
          <p:nvPr/>
        </p:nvSpPr>
        <p:spPr>
          <a:xfrm>
            <a:off x="669924" y="1443789"/>
            <a:ext cx="7591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/>
              <a:t>Awards/Nominations</a:t>
            </a:r>
            <a:endParaRPr lang="zh-CN" altLang="en-US" b="1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1CD0CA5B-9E87-4FC2-9D87-3213CC45A0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9924" y="1965094"/>
            <a:ext cx="10397341" cy="4098822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E1F4D64D-2E6A-45D2-A78D-FB83E7CB90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454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202"/>
    </mc:Choice>
    <mc:Fallback xmlns="">
      <p:transition spd="slow" advTm="152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517FAF2-2CC5-4306-BBCB-D56DAD9E16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Significant news</a:t>
            </a:r>
            <a:endParaRPr lang="zh-CN" altLang="en-US" dirty="0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9067F3BD-CE29-4ABA-A17B-0C9D0D8D1D27}"/>
              </a:ext>
            </a:extLst>
          </p:cNvPr>
          <p:cNvSpPr txBox="1"/>
          <p:nvPr/>
        </p:nvSpPr>
        <p:spPr>
          <a:xfrm>
            <a:off x="669924" y="1443789"/>
            <a:ext cx="7591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/>
              <a:t>Strategic cooperation/milestone/financing</a:t>
            </a:r>
            <a:endParaRPr lang="zh-CN" altLang="en-US" b="1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35E567D0-811B-4174-BACC-78FF87DBF2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9924" y="1983883"/>
            <a:ext cx="11230818" cy="3999821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A95EDD37-A446-4968-90AB-CDCE854E55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457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655"/>
    </mc:Choice>
    <mc:Fallback xmlns="">
      <p:transition spd="slow" advTm="406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930134" y="2571072"/>
            <a:ext cx="7590354" cy="1145332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altLang="zh-CN" sz="3200" dirty="0"/>
              <a:t>Measure the leadership of </a:t>
            </a:r>
            <a:r>
              <a:rPr lang="en-US" altLang="zh-CN" sz="3200" dirty="0" err="1"/>
              <a:t>Workfusion</a:t>
            </a:r>
            <a:r>
              <a:rPr lang="en-US" altLang="zh-CN" sz="3200" dirty="0"/>
              <a:t> From Papers, Articles etc.</a:t>
            </a:r>
            <a:endParaRPr lang="zh-CN" altLang="en-US" b="0" dirty="0"/>
          </a:p>
        </p:txBody>
      </p:sp>
      <p:cxnSp>
        <p:nvCxnSpPr>
          <p:cNvPr id="4" name="直接连接符 3">
            <a:extLst>
              <a:ext uri="{FF2B5EF4-FFF2-40B4-BE49-F238E27FC236}">
                <a16:creationId xmlns:a16="http://schemas.microsoft.com/office/drawing/2014/main" id="{FBF50EA8-844D-448A-A8DA-0514AC0170CA}"/>
              </a:ext>
            </a:extLst>
          </p:cNvPr>
          <p:cNvCxnSpPr/>
          <p:nvPr/>
        </p:nvCxnSpPr>
        <p:spPr>
          <a:xfrm>
            <a:off x="3930134" y="2474588"/>
            <a:ext cx="8135308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id="{25F3D9E4-F3C1-4AD2-8E2A-DB1E4EEB23AF}"/>
              </a:ext>
            </a:extLst>
          </p:cNvPr>
          <p:cNvCxnSpPr/>
          <p:nvPr/>
        </p:nvCxnSpPr>
        <p:spPr>
          <a:xfrm>
            <a:off x="3930134" y="4255912"/>
            <a:ext cx="8135308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本框 5">
            <a:extLst>
              <a:ext uri="{FF2B5EF4-FFF2-40B4-BE49-F238E27FC236}">
                <a16:creationId xmlns:a16="http://schemas.microsoft.com/office/drawing/2014/main" id="{6026B722-0E2C-4608-B59C-0F974A292877}"/>
              </a:ext>
            </a:extLst>
          </p:cNvPr>
          <p:cNvSpPr txBox="1"/>
          <p:nvPr/>
        </p:nvSpPr>
        <p:spPr>
          <a:xfrm>
            <a:off x="4027046" y="1825571"/>
            <a:ext cx="635489" cy="552534"/>
          </a:xfrm>
          <a:prstGeom prst="rect">
            <a:avLst/>
          </a:prstGeom>
          <a:noFill/>
          <a:ln w="117475">
            <a:noFill/>
          </a:ln>
        </p:spPr>
        <p:txBody>
          <a:bodyPr wrap="none" rtlCol="0">
            <a:prstTxWarp prst="textPlain">
              <a:avLst/>
            </a:prstTxWarp>
            <a:spAutoFit/>
          </a:bodyPr>
          <a:lstStyle/>
          <a:p>
            <a:r>
              <a:rPr lang="en-US" altLang="zh-CN" spc="100" dirty="0">
                <a:solidFill>
                  <a:schemeClr val="bg1">
                    <a:lumMod val="85000"/>
                  </a:schemeClr>
                </a:solidFill>
                <a:latin typeface="Impact" panose="020B0806030902050204" pitchFamily="34" charset="0"/>
                <a:cs typeface="Arial" panose="020B0604020202020204" pitchFamily="34" charset="0"/>
              </a:rPr>
              <a:t>/03</a:t>
            </a:r>
            <a:endParaRPr lang="zh-CN" altLang="en-US" spc="100" dirty="0">
              <a:solidFill>
                <a:schemeClr val="bg1">
                  <a:lumMod val="85000"/>
                </a:schemeClr>
              </a:solidFill>
              <a:latin typeface="Impact" panose="020B080603090205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6051DFA5-45E8-4A08-BB79-2DDE623FE7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631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104"/>
    </mc:Choice>
    <mc:Fallback xmlns="">
      <p:transition spd="slow" advTm="271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517FAF2-2CC5-4306-BBCB-D56DAD9E16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Measure the leadership of </a:t>
            </a:r>
            <a:r>
              <a:rPr lang="en-US" altLang="zh-CN" dirty="0" err="1"/>
              <a:t>Workfusion</a:t>
            </a:r>
            <a:r>
              <a:rPr lang="en-US" altLang="zh-CN" dirty="0"/>
              <a:t> From Papers, Articles </a:t>
            </a:r>
            <a:r>
              <a:rPr lang="en-US" altLang="zh-CN" dirty="0" err="1"/>
              <a:t>etc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247CD5B-D98C-446C-A5E8-8EC903E76B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14</a:t>
            </a:fld>
            <a:endParaRPr lang="zh-CN" altLang="en-US"/>
          </a:p>
        </p:txBody>
      </p:sp>
      <p:grpSp>
        <p:nvGrpSpPr>
          <p:cNvPr id="5" name="3c2f1681-f979-4de5-8036-c0bce5db0ca5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>
            <a:extLst>
              <a:ext uri="{FF2B5EF4-FFF2-40B4-BE49-F238E27FC236}">
                <a16:creationId xmlns:a16="http://schemas.microsoft.com/office/drawing/2014/main" id="{24FCE965-1D45-4EE6-8BCD-93BFA7CC0A0F}"/>
              </a:ext>
            </a:extLst>
          </p:cNvPr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-104775" y="1375251"/>
            <a:ext cx="11761427" cy="4116331"/>
            <a:chOff x="767408" y="1390511"/>
            <a:chExt cx="9161237" cy="3206301"/>
          </a:xfrm>
        </p:grpSpPr>
        <p:cxnSp>
          <p:nvCxnSpPr>
            <p:cNvPr id="6" name="直接箭头连接符 5">
              <a:extLst>
                <a:ext uri="{FF2B5EF4-FFF2-40B4-BE49-F238E27FC236}">
                  <a16:creationId xmlns:a16="http://schemas.microsoft.com/office/drawing/2014/main" id="{F31BEFD1-825E-4D5D-ACE6-C6672460778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67408" y="4164019"/>
              <a:ext cx="7725943" cy="1319"/>
            </a:xfrm>
            <a:prstGeom prst="straightConnector1">
              <a:avLst/>
            </a:prstGeom>
            <a:ln w="19050">
              <a:solidFill>
                <a:schemeClr val="tx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" name="îsḷïḓè">
              <a:extLst>
                <a:ext uri="{FF2B5EF4-FFF2-40B4-BE49-F238E27FC236}">
                  <a16:creationId xmlns:a16="http://schemas.microsoft.com/office/drawing/2014/main" id="{42C9DF7B-0150-48C0-A809-8F3E18BAFCBC}"/>
                </a:ext>
              </a:extLst>
            </p:cNvPr>
            <p:cNvGrpSpPr/>
            <p:nvPr/>
          </p:nvGrpSpPr>
          <p:grpSpPr>
            <a:xfrm>
              <a:off x="1168354" y="1390511"/>
              <a:ext cx="2767246" cy="2806546"/>
              <a:chOff x="2480856" y="1285142"/>
              <a:chExt cx="2767246" cy="2806546"/>
            </a:xfrm>
          </p:grpSpPr>
          <p:sp>
            <p:nvSpPr>
              <p:cNvPr id="25" name="ïśľïḍe">
                <a:extLst>
                  <a:ext uri="{FF2B5EF4-FFF2-40B4-BE49-F238E27FC236}">
                    <a16:creationId xmlns:a16="http://schemas.microsoft.com/office/drawing/2014/main" id="{DC3A1211-4E63-46CA-B2D1-3E8F101CF167}"/>
                  </a:ext>
                </a:extLst>
              </p:cNvPr>
              <p:cNvSpPr/>
              <p:nvPr/>
            </p:nvSpPr>
            <p:spPr>
              <a:xfrm rot="8100000">
                <a:off x="2480856" y="1285142"/>
                <a:ext cx="2767246" cy="2806546"/>
              </a:xfrm>
              <a:prstGeom prst="teardrop">
                <a:avLst>
                  <a:gd name="adj" fmla="val 86308"/>
                </a:avLst>
              </a:prstGeom>
              <a:solidFill>
                <a:schemeClr val="bg1"/>
              </a:solidFill>
              <a:ln w="25400">
                <a:solidFill>
                  <a:schemeClr val="accent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6" name="isḷïḓé">
                <a:extLst>
                  <a:ext uri="{FF2B5EF4-FFF2-40B4-BE49-F238E27FC236}">
                    <a16:creationId xmlns:a16="http://schemas.microsoft.com/office/drawing/2014/main" id="{8C93DBD9-CF60-4E3E-BB28-FDAEF537CF03}"/>
                  </a:ext>
                </a:extLst>
              </p:cNvPr>
              <p:cNvSpPr/>
              <p:nvPr/>
            </p:nvSpPr>
            <p:spPr>
              <a:xfrm>
                <a:off x="2585131" y="1657699"/>
                <a:ext cx="2481540" cy="2041336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91424" tIns="45713" rIns="91424" bIns="45713" anchor="ctr">
                <a:normAutofit/>
              </a:bodyPr>
              <a:lstStyle/>
              <a:p>
                <a:pPr algn="ctr"/>
                <a:r>
                  <a:rPr lang="en-US" altLang="zh-CN" b="1" dirty="0"/>
                  <a:t>Number of news,</a:t>
                </a:r>
              </a:p>
              <a:p>
                <a:pPr algn="ctr"/>
                <a:r>
                  <a:rPr lang="en-US" altLang="zh-CN" b="1" dirty="0"/>
                  <a:t>articles, events and </a:t>
                </a:r>
              </a:p>
              <a:p>
                <a:pPr algn="ctr"/>
                <a:r>
                  <a:rPr lang="en-US" altLang="zh-CN" b="1" dirty="0"/>
                  <a:t>investors among competitors</a:t>
                </a:r>
                <a:endParaRPr lang="zh-CN" altLang="en-US" b="1" dirty="0"/>
              </a:p>
            </p:txBody>
          </p:sp>
        </p:grpSp>
        <p:sp>
          <p:nvSpPr>
            <p:cNvPr id="8" name="îś1íḓè">
              <a:extLst>
                <a:ext uri="{FF2B5EF4-FFF2-40B4-BE49-F238E27FC236}">
                  <a16:creationId xmlns:a16="http://schemas.microsoft.com/office/drawing/2014/main" id="{94262E49-A5F8-4583-8160-1EBB6BE8C299}"/>
                </a:ext>
              </a:extLst>
            </p:cNvPr>
            <p:cNvSpPr/>
            <p:nvPr/>
          </p:nvSpPr>
          <p:spPr>
            <a:xfrm>
              <a:off x="1820762" y="4147257"/>
              <a:ext cx="1546085" cy="432793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91424" tIns="45713" rIns="91424" bIns="45713" anchor="ctr">
              <a:normAutofit/>
            </a:bodyPr>
            <a:lstStyle/>
            <a:p>
              <a:pPr algn="ctr"/>
              <a:r>
                <a:rPr lang="en-US" altLang="zh-CN" sz="1866" b="1" dirty="0">
                  <a:solidFill>
                    <a:schemeClr val="bg1"/>
                  </a:solidFill>
                </a:rPr>
                <a:t>1</a:t>
              </a:r>
              <a:endParaRPr lang="zh-CN" altLang="en-US" sz="1866" b="1" dirty="0">
                <a:solidFill>
                  <a:schemeClr val="bg1"/>
                </a:solidFill>
              </a:endParaRPr>
            </a:p>
          </p:txBody>
        </p:sp>
        <p:grpSp>
          <p:nvGrpSpPr>
            <p:cNvPr id="10" name="î$ḷiḑé">
              <a:extLst>
                <a:ext uri="{FF2B5EF4-FFF2-40B4-BE49-F238E27FC236}">
                  <a16:creationId xmlns:a16="http://schemas.microsoft.com/office/drawing/2014/main" id="{0FB89BB1-6080-47F6-B986-A637878C9821}"/>
                </a:ext>
              </a:extLst>
            </p:cNvPr>
            <p:cNvGrpSpPr/>
            <p:nvPr/>
          </p:nvGrpSpPr>
          <p:grpSpPr>
            <a:xfrm>
              <a:off x="4132459" y="1433931"/>
              <a:ext cx="2808796" cy="2764998"/>
              <a:chOff x="2683200" y="1328562"/>
              <a:chExt cx="2808796" cy="2764998"/>
            </a:xfrm>
          </p:grpSpPr>
          <p:sp>
            <p:nvSpPr>
              <p:cNvPr id="23" name="ïŝliḓè">
                <a:extLst>
                  <a:ext uri="{FF2B5EF4-FFF2-40B4-BE49-F238E27FC236}">
                    <a16:creationId xmlns:a16="http://schemas.microsoft.com/office/drawing/2014/main" id="{C5969A8C-E933-4BBA-8CFC-B880829FCF3B}"/>
                  </a:ext>
                </a:extLst>
              </p:cNvPr>
              <p:cNvSpPr/>
              <p:nvPr/>
            </p:nvSpPr>
            <p:spPr>
              <a:xfrm rot="8100000">
                <a:off x="2683200" y="1328562"/>
                <a:ext cx="2808796" cy="2764998"/>
              </a:xfrm>
              <a:prstGeom prst="teardrop">
                <a:avLst>
                  <a:gd name="adj" fmla="val 88793"/>
                </a:avLst>
              </a:prstGeom>
              <a:solidFill>
                <a:schemeClr val="bg1"/>
              </a:solidFill>
              <a:ln w="25400">
                <a:solidFill>
                  <a:schemeClr val="accent2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4" name="ïŝ1íďe">
                <a:extLst>
                  <a:ext uri="{FF2B5EF4-FFF2-40B4-BE49-F238E27FC236}">
                    <a16:creationId xmlns:a16="http://schemas.microsoft.com/office/drawing/2014/main" id="{74071DD7-AF81-4489-8B25-A36F57C3FE14}"/>
                  </a:ext>
                </a:extLst>
              </p:cNvPr>
              <p:cNvSpPr/>
              <p:nvPr/>
            </p:nvSpPr>
            <p:spPr>
              <a:xfrm>
                <a:off x="2808248" y="1729030"/>
                <a:ext cx="2481540" cy="2064389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91424" tIns="45713" rIns="91424" bIns="45713" anchor="ctr">
                <a:normAutofit/>
              </a:bodyPr>
              <a:lstStyle/>
              <a:p>
                <a:pPr algn="ctr"/>
                <a:r>
                  <a:rPr lang="en-US" altLang="zh-CN" b="1" dirty="0"/>
                  <a:t>Number of news/articles</a:t>
                </a:r>
              </a:p>
              <a:p>
                <a:pPr algn="ctr"/>
                <a:r>
                  <a:rPr lang="en-US" altLang="zh-CN" b="1" dirty="0"/>
                  <a:t>/patents/projects/papers</a:t>
                </a:r>
              </a:p>
              <a:p>
                <a:pPr algn="ctr"/>
                <a:r>
                  <a:rPr lang="en-US" altLang="zh-CN" b="1" dirty="0"/>
                  <a:t> among </a:t>
                </a:r>
                <a:r>
                  <a:rPr lang="en-US" altLang="zh-CN" b="1" dirty="0" err="1"/>
                  <a:t>Workfusion</a:t>
                </a:r>
                <a:endParaRPr lang="zh-CN" altLang="en-US" b="1" dirty="0"/>
              </a:p>
            </p:txBody>
          </p:sp>
        </p:grpSp>
        <p:sp>
          <p:nvSpPr>
            <p:cNvPr id="11" name="ïṩḻïďê">
              <a:extLst>
                <a:ext uri="{FF2B5EF4-FFF2-40B4-BE49-F238E27FC236}">
                  <a16:creationId xmlns:a16="http://schemas.microsoft.com/office/drawing/2014/main" id="{3D10C2A4-96D7-4216-AD79-93FBC7A4FA52}"/>
                </a:ext>
              </a:extLst>
            </p:cNvPr>
            <p:cNvSpPr/>
            <p:nvPr/>
          </p:nvSpPr>
          <p:spPr>
            <a:xfrm>
              <a:off x="4775411" y="4164019"/>
              <a:ext cx="1546085" cy="432793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91424" tIns="45713" rIns="91424" bIns="45713" anchor="ctr">
              <a:normAutofit/>
            </a:bodyPr>
            <a:lstStyle/>
            <a:p>
              <a:pPr algn="ctr"/>
              <a:r>
                <a:rPr lang="en-US" altLang="zh-CN" sz="1866" b="1" dirty="0">
                  <a:solidFill>
                    <a:schemeClr val="bg1"/>
                  </a:solidFill>
                </a:rPr>
                <a:t>2</a:t>
              </a:r>
              <a:endParaRPr lang="zh-CN" altLang="en-US" sz="1866" b="1" dirty="0">
                <a:solidFill>
                  <a:schemeClr val="bg1"/>
                </a:solidFill>
              </a:endParaRPr>
            </a:p>
          </p:txBody>
        </p:sp>
        <p:grpSp>
          <p:nvGrpSpPr>
            <p:cNvPr id="13" name="íŝ1ïḑè">
              <a:extLst>
                <a:ext uri="{FF2B5EF4-FFF2-40B4-BE49-F238E27FC236}">
                  <a16:creationId xmlns:a16="http://schemas.microsoft.com/office/drawing/2014/main" id="{D83840B4-F94D-40D6-BC50-22BCF57F647E}"/>
                </a:ext>
              </a:extLst>
            </p:cNvPr>
            <p:cNvGrpSpPr/>
            <p:nvPr/>
          </p:nvGrpSpPr>
          <p:grpSpPr>
            <a:xfrm>
              <a:off x="7173055" y="1392697"/>
              <a:ext cx="2755590" cy="2763468"/>
              <a:chOff x="2962035" y="1287328"/>
              <a:chExt cx="2755590" cy="2763468"/>
            </a:xfrm>
          </p:grpSpPr>
          <p:sp>
            <p:nvSpPr>
              <p:cNvPr id="21" name="íṩľïdè">
                <a:extLst>
                  <a:ext uri="{FF2B5EF4-FFF2-40B4-BE49-F238E27FC236}">
                    <a16:creationId xmlns:a16="http://schemas.microsoft.com/office/drawing/2014/main" id="{EA59B150-EBBA-4707-90D9-F91B89605550}"/>
                  </a:ext>
                </a:extLst>
              </p:cNvPr>
              <p:cNvSpPr/>
              <p:nvPr/>
            </p:nvSpPr>
            <p:spPr>
              <a:xfrm rot="8100000">
                <a:off x="2962035" y="1287328"/>
                <a:ext cx="2755590" cy="2763468"/>
              </a:xfrm>
              <a:prstGeom prst="teardrop">
                <a:avLst>
                  <a:gd name="adj" fmla="val 88958"/>
                </a:avLst>
              </a:prstGeom>
              <a:solidFill>
                <a:schemeClr val="bg1"/>
              </a:solidFill>
              <a:ln w="25400">
                <a:solidFill>
                  <a:schemeClr val="accent3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2" name="îśļiďé">
                <a:extLst>
                  <a:ext uri="{FF2B5EF4-FFF2-40B4-BE49-F238E27FC236}">
                    <a16:creationId xmlns:a16="http://schemas.microsoft.com/office/drawing/2014/main" id="{5A239CC5-D447-4298-BC77-ABD6FE6AA861}"/>
                  </a:ext>
                </a:extLst>
              </p:cNvPr>
              <p:cNvSpPr/>
              <p:nvPr/>
            </p:nvSpPr>
            <p:spPr>
              <a:xfrm>
                <a:off x="3085648" y="1657699"/>
                <a:ext cx="2448541" cy="2103418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91424" tIns="45713" rIns="91424" bIns="45713" anchor="ctr">
                <a:normAutofit/>
              </a:bodyPr>
              <a:lstStyle/>
              <a:p>
                <a:pPr algn="ctr"/>
                <a:r>
                  <a:rPr lang="en-US" altLang="zh-CN" b="1" dirty="0"/>
                  <a:t>patents and papers citations</a:t>
                </a:r>
                <a:endParaRPr lang="zh-CN" altLang="en-US" b="1" dirty="0"/>
              </a:p>
            </p:txBody>
          </p:sp>
        </p:grpSp>
        <p:sp>
          <p:nvSpPr>
            <p:cNvPr id="14" name="ï$ľide">
              <a:extLst>
                <a:ext uri="{FF2B5EF4-FFF2-40B4-BE49-F238E27FC236}">
                  <a16:creationId xmlns:a16="http://schemas.microsoft.com/office/drawing/2014/main" id="{8A287805-88F3-4A29-9688-745069826B51}"/>
                </a:ext>
              </a:extLst>
            </p:cNvPr>
            <p:cNvSpPr/>
            <p:nvPr/>
          </p:nvSpPr>
          <p:spPr>
            <a:xfrm>
              <a:off x="7846647" y="4152446"/>
              <a:ext cx="1546085" cy="432793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91424" tIns="45713" rIns="91424" bIns="45713" anchor="ctr">
              <a:normAutofit/>
            </a:bodyPr>
            <a:lstStyle/>
            <a:p>
              <a:pPr algn="ctr"/>
              <a:r>
                <a:rPr lang="en-US" altLang="zh-CN" sz="1866" b="1" dirty="0">
                  <a:solidFill>
                    <a:schemeClr val="bg1"/>
                  </a:solidFill>
                </a:rPr>
                <a:t>3</a:t>
              </a:r>
              <a:endParaRPr lang="zh-CN" altLang="en-US" sz="1866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0914FB8F-0898-44C8-BCE0-E78BD9965F2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437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508"/>
    </mc:Choice>
    <mc:Fallback xmlns="">
      <p:transition spd="slow" advTm="105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517FAF2-2CC5-4306-BBCB-D56DAD9E16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6862" y="38089"/>
            <a:ext cx="11598276" cy="1028699"/>
          </a:xfrm>
        </p:spPr>
        <p:txBody>
          <a:bodyPr/>
          <a:lstStyle/>
          <a:p>
            <a:r>
              <a:rPr lang="en-US" altLang="zh-CN" dirty="0"/>
              <a:t>Number of News Articles, Events and Investors Among Competitors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247CD5B-D98C-446C-A5E8-8EC903E76B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15</a:t>
            </a:fld>
            <a:endParaRPr lang="zh-CN" altLang="en-US"/>
          </a:p>
        </p:txBody>
      </p:sp>
      <p:grpSp>
        <p:nvGrpSpPr>
          <p:cNvPr id="5" name="4de2957c-41a6-4efc-9d05-3e49b3770d22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>
            <a:extLst>
              <a:ext uri="{FF2B5EF4-FFF2-40B4-BE49-F238E27FC236}">
                <a16:creationId xmlns:a16="http://schemas.microsoft.com/office/drawing/2014/main" id="{8E057E97-EC37-47D4-AEBC-BA189FE44C9D}"/>
              </a:ext>
            </a:extLst>
          </p:cNvPr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-150010" y="1216613"/>
            <a:ext cx="5449597" cy="1663862"/>
            <a:chOff x="6353313" y="1922464"/>
            <a:chExt cx="2108063" cy="2068596"/>
          </a:xfrm>
        </p:grpSpPr>
        <p:sp>
          <p:nvSpPr>
            <p:cNvPr id="14" name="iṣ1ïḑe">
              <a:extLst>
                <a:ext uri="{FF2B5EF4-FFF2-40B4-BE49-F238E27FC236}">
                  <a16:creationId xmlns:a16="http://schemas.microsoft.com/office/drawing/2014/main" id="{674466A5-9D6D-4079-BEED-B9EF7134382E}"/>
                </a:ext>
              </a:extLst>
            </p:cNvPr>
            <p:cNvSpPr/>
            <p:nvPr/>
          </p:nvSpPr>
          <p:spPr>
            <a:xfrm flipV="1">
              <a:off x="6561448" y="2547047"/>
              <a:ext cx="1691792" cy="1430977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scene3d>
              <a:camera prst="perspectiveRelaxed" fov="5700000">
                <a:rot lat="16800000" lon="0" rev="0"/>
              </a:camera>
              <a:lightRig rig="soft" dir="t">
                <a:rot lat="0" lon="0" rev="4800000"/>
              </a:lightRig>
            </a:scene3d>
            <a:sp3d extrusionH="57150" prstMaterial="plastic">
              <a:bevelT w="0" h="12700"/>
              <a:bevelB w="0" h="254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dirty="0"/>
            </a:p>
          </p:txBody>
        </p:sp>
        <p:sp>
          <p:nvSpPr>
            <p:cNvPr id="15" name="îṥľiḓé">
              <a:extLst>
                <a:ext uri="{FF2B5EF4-FFF2-40B4-BE49-F238E27FC236}">
                  <a16:creationId xmlns:a16="http://schemas.microsoft.com/office/drawing/2014/main" id="{7C17A592-F649-4B28-952F-1F0A1F6F13F1}"/>
                </a:ext>
              </a:extLst>
            </p:cNvPr>
            <p:cNvSpPr/>
            <p:nvPr/>
          </p:nvSpPr>
          <p:spPr bwMode="auto">
            <a:xfrm>
              <a:off x="7102680" y="2351017"/>
              <a:ext cx="609329" cy="609329"/>
            </a:xfrm>
            <a:custGeom>
              <a:avLst/>
              <a:gdLst>
                <a:gd name="T0" fmla="*/ 182 w 236"/>
                <a:gd name="T1" fmla="*/ 109 h 236"/>
                <a:gd name="T2" fmla="*/ 157 w 236"/>
                <a:gd name="T3" fmla="*/ 103 h 236"/>
                <a:gd name="T4" fmla="*/ 134 w 236"/>
                <a:gd name="T5" fmla="*/ 102 h 236"/>
                <a:gd name="T6" fmla="*/ 120 w 236"/>
                <a:gd name="T7" fmla="*/ 114 h 236"/>
                <a:gd name="T8" fmla="*/ 118 w 236"/>
                <a:gd name="T9" fmla="*/ 129 h 236"/>
                <a:gd name="T10" fmla="*/ 122 w 236"/>
                <a:gd name="T11" fmla="*/ 141 h 236"/>
                <a:gd name="T12" fmla="*/ 135 w 236"/>
                <a:gd name="T13" fmla="*/ 156 h 236"/>
                <a:gd name="T14" fmla="*/ 139 w 236"/>
                <a:gd name="T15" fmla="*/ 185 h 236"/>
                <a:gd name="T16" fmla="*/ 152 w 236"/>
                <a:gd name="T17" fmla="*/ 198 h 236"/>
                <a:gd name="T18" fmla="*/ 169 w 236"/>
                <a:gd name="T19" fmla="*/ 180 h 236"/>
                <a:gd name="T20" fmla="*/ 187 w 236"/>
                <a:gd name="T21" fmla="*/ 150 h 236"/>
                <a:gd name="T22" fmla="*/ 200 w 236"/>
                <a:gd name="T23" fmla="*/ 122 h 236"/>
                <a:gd name="T24" fmla="*/ 182 w 236"/>
                <a:gd name="T25" fmla="*/ 109 h 236"/>
                <a:gd name="T26" fmla="*/ 118 w 236"/>
                <a:gd name="T27" fmla="*/ 0 h 236"/>
                <a:gd name="T28" fmla="*/ 0 w 236"/>
                <a:gd name="T29" fmla="*/ 118 h 236"/>
                <a:gd name="T30" fmla="*/ 118 w 236"/>
                <a:gd name="T31" fmla="*/ 236 h 236"/>
                <a:gd name="T32" fmla="*/ 236 w 236"/>
                <a:gd name="T33" fmla="*/ 118 h 236"/>
                <a:gd name="T34" fmla="*/ 118 w 236"/>
                <a:gd name="T35" fmla="*/ 0 h 236"/>
                <a:gd name="T36" fmla="*/ 126 w 236"/>
                <a:gd name="T37" fmla="*/ 212 h 236"/>
                <a:gd name="T38" fmla="*/ 128 w 236"/>
                <a:gd name="T39" fmla="*/ 208 h 236"/>
                <a:gd name="T40" fmla="*/ 125 w 236"/>
                <a:gd name="T41" fmla="*/ 186 h 236"/>
                <a:gd name="T42" fmla="*/ 105 w 236"/>
                <a:gd name="T43" fmla="*/ 186 h 236"/>
                <a:gd name="T44" fmla="*/ 98 w 236"/>
                <a:gd name="T45" fmla="*/ 207 h 236"/>
                <a:gd name="T46" fmla="*/ 102 w 236"/>
                <a:gd name="T47" fmla="*/ 211 h 236"/>
                <a:gd name="T48" fmla="*/ 34 w 236"/>
                <a:gd name="T49" fmla="*/ 161 h 236"/>
                <a:gd name="T50" fmla="*/ 44 w 236"/>
                <a:gd name="T51" fmla="*/ 157 h 236"/>
                <a:gd name="T52" fmla="*/ 44 w 236"/>
                <a:gd name="T53" fmla="*/ 157 h 236"/>
                <a:gd name="T54" fmla="*/ 81 w 236"/>
                <a:gd name="T55" fmla="*/ 142 h 236"/>
                <a:gd name="T56" fmla="*/ 81 w 236"/>
                <a:gd name="T57" fmla="*/ 118 h 236"/>
                <a:gd name="T58" fmla="*/ 55 w 236"/>
                <a:gd name="T59" fmla="*/ 94 h 236"/>
                <a:gd name="T60" fmla="*/ 28 w 236"/>
                <a:gd name="T61" fmla="*/ 90 h 236"/>
                <a:gd name="T62" fmla="*/ 84 w 236"/>
                <a:gd name="T63" fmla="*/ 30 h 236"/>
                <a:gd name="T64" fmla="*/ 84 w 236"/>
                <a:gd name="T65" fmla="*/ 31 h 236"/>
                <a:gd name="T66" fmla="*/ 102 w 236"/>
                <a:gd name="T67" fmla="*/ 56 h 236"/>
                <a:gd name="T68" fmla="*/ 120 w 236"/>
                <a:gd name="T69" fmla="*/ 79 h 236"/>
                <a:gd name="T70" fmla="*/ 131 w 236"/>
                <a:gd name="T71" fmla="*/ 97 h 236"/>
                <a:gd name="T72" fmla="*/ 146 w 236"/>
                <a:gd name="T73" fmla="*/ 88 h 236"/>
                <a:gd name="T74" fmla="*/ 177 w 236"/>
                <a:gd name="T75" fmla="*/ 66 h 236"/>
                <a:gd name="T76" fmla="*/ 190 w 236"/>
                <a:gd name="T77" fmla="*/ 57 h 236"/>
                <a:gd name="T78" fmla="*/ 212 w 236"/>
                <a:gd name="T79" fmla="*/ 118 h 236"/>
                <a:gd name="T80" fmla="*/ 126 w 236"/>
                <a:gd name="T81" fmla="*/ 212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36" h="236">
                  <a:moveTo>
                    <a:pt x="182" y="109"/>
                  </a:moveTo>
                  <a:cubicBezTo>
                    <a:pt x="172" y="107"/>
                    <a:pt x="161" y="105"/>
                    <a:pt x="157" y="103"/>
                  </a:cubicBezTo>
                  <a:cubicBezTo>
                    <a:pt x="153" y="102"/>
                    <a:pt x="143" y="101"/>
                    <a:pt x="134" y="102"/>
                  </a:cubicBezTo>
                  <a:cubicBezTo>
                    <a:pt x="125" y="103"/>
                    <a:pt x="119" y="109"/>
                    <a:pt x="120" y="114"/>
                  </a:cubicBezTo>
                  <a:cubicBezTo>
                    <a:pt x="121" y="119"/>
                    <a:pt x="120" y="126"/>
                    <a:pt x="118" y="129"/>
                  </a:cubicBezTo>
                  <a:cubicBezTo>
                    <a:pt x="117" y="132"/>
                    <a:pt x="118" y="138"/>
                    <a:pt x="122" y="141"/>
                  </a:cubicBezTo>
                  <a:cubicBezTo>
                    <a:pt x="127" y="144"/>
                    <a:pt x="132" y="151"/>
                    <a:pt x="135" y="156"/>
                  </a:cubicBezTo>
                  <a:cubicBezTo>
                    <a:pt x="138" y="162"/>
                    <a:pt x="140" y="175"/>
                    <a:pt x="139" y="185"/>
                  </a:cubicBezTo>
                  <a:cubicBezTo>
                    <a:pt x="139" y="195"/>
                    <a:pt x="145" y="201"/>
                    <a:pt x="152" y="198"/>
                  </a:cubicBezTo>
                  <a:cubicBezTo>
                    <a:pt x="160" y="195"/>
                    <a:pt x="167" y="187"/>
                    <a:pt x="169" y="180"/>
                  </a:cubicBezTo>
                  <a:cubicBezTo>
                    <a:pt x="171" y="174"/>
                    <a:pt x="179" y="160"/>
                    <a:pt x="187" y="150"/>
                  </a:cubicBezTo>
                  <a:cubicBezTo>
                    <a:pt x="195" y="140"/>
                    <a:pt x="201" y="127"/>
                    <a:pt x="200" y="122"/>
                  </a:cubicBezTo>
                  <a:cubicBezTo>
                    <a:pt x="200" y="116"/>
                    <a:pt x="191" y="111"/>
                    <a:pt x="182" y="109"/>
                  </a:cubicBezTo>
                  <a:close/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cubicBezTo>
                    <a:pt x="0" y="183"/>
                    <a:pt x="53" y="236"/>
                    <a:pt x="118" y="236"/>
                  </a:cubicBezTo>
                  <a:cubicBezTo>
                    <a:pt x="183" y="236"/>
                    <a:pt x="236" y="183"/>
                    <a:pt x="236" y="118"/>
                  </a:cubicBezTo>
                  <a:cubicBezTo>
                    <a:pt x="236" y="53"/>
                    <a:pt x="183" y="0"/>
                    <a:pt x="118" y="0"/>
                  </a:cubicBezTo>
                  <a:close/>
                  <a:moveTo>
                    <a:pt x="126" y="212"/>
                  </a:moveTo>
                  <a:cubicBezTo>
                    <a:pt x="127" y="211"/>
                    <a:pt x="128" y="209"/>
                    <a:pt x="128" y="208"/>
                  </a:cubicBezTo>
                  <a:cubicBezTo>
                    <a:pt x="130" y="201"/>
                    <a:pt x="128" y="191"/>
                    <a:pt x="125" y="186"/>
                  </a:cubicBezTo>
                  <a:cubicBezTo>
                    <a:pt x="121" y="181"/>
                    <a:pt x="112" y="181"/>
                    <a:pt x="105" y="186"/>
                  </a:cubicBezTo>
                  <a:cubicBezTo>
                    <a:pt x="97" y="191"/>
                    <a:pt x="94" y="200"/>
                    <a:pt x="98" y="207"/>
                  </a:cubicBezTo>
                  <a:cubicBezTo>
                    <a:pt x="99" y="208"/>
                    <a:pt x="100" y="210"/>
                    <a:pt x="102" y="211"/>
                  </a:cubicBezTo>
                  <a:cubicBezTo>
                    <a:pt x="72" y="206"/>
                    <a:pt x="47" y="187"/>
                    <a:pt x="34" y="161"/>
                  </a:cubicBezTo>
                  <a:cubicBezTo>
                    <a:pt x="37" y="161"/>
                    <a:pt x="40" y="159"/>
                    <a:pt x="44" y="157"/>
                  </a:cubicBezTo>
                  <a:cubicBezTo>
                    <a:pt x="44" y="157"/>
                    <a:pt x="44" y="157"/>
                    <a:pt x="44" y="157"/>
                  </a:cubicBezTo>
                  <a:cubicBezTo>
                    <a:pt x="57" y="148"/>
                    <a:pt x="74" y="141"/>
                    <a:pt x="81" y="142"/>
                  </a:cubicBezTo>
                  <a:cubicBezTo>
                    <a:pt x="89" y="142"/>
                    <a:pt x="89" y="131"/>
                    <a:pt x="81" y="118"/>
                  </a:cubicBezTo>
                  <a:cubicBezTo>
                    <a:pt x="74" y="105"/>
                    <a:pt x="62" y="94"/>
                    <a:pt x="55" y="94"/>
                  </a:cubicBezTo>
                  <a:cubicBezTo>
                    <a:pt x="48" y="94"/>
                    <a:pt x="36" y="92"/>
                    <a:pt x="28" y="90"/>
                  </a:cubicBezTo>
                  <a:cubicBezTo>
                    <a:pt x="37" y="62"/>
                    <a:pt x="58" y="41"/>
                    <a:pt x="84" y="30"/>
                  </a:cubicBezTo>
                  <a:cubicBezTo>
                    <a:pt x="84" y="31"/>
                    <a:pt x="84" y="31"/>
                    <a:pt x="84" y="31"/>
                  </a:cubicBezTo>
                  <a:cubicBezTo>
                    <a:pt x="86" y="39"/>
                    <a:pt x="95" y="50"/>
                    <a:pt x="102" y="56"/>
                  </a:cubicBezTo>
                  <a:cubicBezTo>
                    <a:pt x="110" y="62"/>
                    <a:pt x="118" y="72"/>
                    <a:pt x="120" y="79"/>
                  </a:cubicBezTo>
                  <a:cubicBezTo>
                    <a:pt x="122" y="85"/>
                    <a:pt x="127" y="93"/>
                    <a:pt x="131" y="97"/>
                  </a:cubicBezTo>
                  <a:cubicBezTo>
                    <a:pt x="136" y="100"/>
                    <a:pt x="142" y="96"/>
                    <a:pt x="146" y="88"/>
                  </a:cubicBezTo>
                  <a:cubicBezTo>
                    <a:pt x="150" y="80"/>
                    <a:pt x="164" y="70"/>
                    <a:pt x="177" y="66"/>
                  </a:cubicBezTo>
                  <a:cubicBezTo>
                    <a:pt x="183" y="64"/>
                    <a:pt x="187" y="61"/>
                    <a:pt x="190" y="57"/>
                  </a:cubicBezTo>
                  <a:cubicBezTo>
                    <a:pt x="204" y="74"/>
                    <a:pt x="212" y="95"/>
                    <a:pt x="212" y="118"/>
                  </a:cubicBezTo>
                  <a:cubicBezTo>
                    <a:pt x="212" y="168"/>
                    <a:pt x="174" y="208"/>
                    <a:pt x="126" y="21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" name="îślide">
              <a:extLst>
                <a:ext uri="{FF2B5EF4-FFF2-40B4-BE49-F238E27FC236}">
                  <a16:creationId xmlns:a16="http://schemas.microsoft.com/office/drawing/2014/main" id="{12BA838D-700B-476E-8235-E77927889119}"/>
                </a:ext>
              </a:extLst>
            </p:cNvPr>
            <p:cNvSpPr txBox="1"/>
            <p:nvPr/>
          </p:nvSpPr>
          <p:spPr bwMode="auto">
            <a:xfrm>
              <a:off x="7129223" y="1922464"/>
              <a:ext cx="556243" cy="369332"/>
            </a:xfrm>
            <a:prstGeom prst="rect">
              <a:avLst/>
            </a:prstGeom>
            <a:noFill/>
          </p:spPr>
          <p:txBody>
            <a:bodyPr wrap="none" lIns="0" tIns="0" rIns="0" bIns="0" anchor="ctr">
              <a:noAutofit/>
            </a:bodyPr>
            <a:lstStyle/>
            <a:p>
              <a:pPr algn="ctr"/>
              <a:r>
                <a:rPr lang="en-US" altLang="ko-KR" sz="2400" dirty="0">
                  <a:solidFill>
                    <a:schemeClr val="accent3"/>
                  </a:solidFill>
                  <a:latin typeface="Impact" panose="020B0806030902050204" pitchFamily="34" charset="0"/>
                </a:rPr>
                <a:t>Competitors comparison</a:t>
              </a:r>
              <a:endParaRPr lang="en-US" altLang="ko-KR" sz="2400" b="0" dirty="0">
                <a:solidFill>
                  <a:schemeClr val="accent3"/>
                </a:solidFill>
                <a:effectLst/>
                <a:latin typeface="Impact" panose="020B0806030902050204" pitchFamily="34" charset="0"/>
              </a:endParaRPr>
            </a:p>
          </p:txBody>
        </p:sp>
        <p:sp>
          <p:nvSpPr>
            <p:cNvPr id="25" name="ïṩļíḍê">
              <a:extLst>
                <a:ext uri="{FF2B5EF4-FFF2-40B4-BE49-F238E27FC236}">
                  <a16:creationId xmlns:a16="http://schemas.microsoft.com/office/drawing/2014/main" id="{E9CB5CED-3664-4C12-892E-651B8386DAC2}"/>
                </a:ext>
              </a:extLst>
            </p:cNvPr>
            <p:cNvSpPr txBox="1"/>
            <p:nvPr/>
          </p:nvSpPr>
          <p:spPr bwMode="auto">
            <a:xfrm>
              <a:off x="6353313" y="3603463"/>
              <a:ext cx="2108063" cy="3875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6800" rIns="90000" bIns="46800" anchor="b" anchorCtr="0">
              <a:normAutofit fontScale="92500" lnSpcReduction="20000"/>
            </a:bodyPr>
            <a:lstStyle>
              <a:defPPr>
                <a:defRPr lang="zh-CN"/>
              </a:defPPr>
              <a:lvl1pPr marL="0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189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377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566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754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5943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131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320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509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zh-CN" altLang="zh-CN" dirty="0"/>
            </a:p>
          </p:txBody>
        </p:sp>
      </p:grpSp>
      <p:pic>
        <p:nvPicPr>
          <p:cNvPr id="33" name="图片 32">
            <a:extLst>
              <a:ext uri="{FF2B5EF4-FFF2-40B4-BE49-F238E27FC236}">
                <a16:creationId xmlns:a16="http://schemas.microsoft.com/office/drawing/2014/main" id="{47F1C8D6-31A6-4CFA-A3C2-90E335D45D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7205" y="2545956"/>
            <a:ext cx="6775210" cy="4072334"/>
          </a:xfrm>
          <a:prstGeom prst="rect">
            <a:avLst/>
          </a:prstGeom>
        </p:spPr>
      </p:pic>
      <p:sp>
        <p:nvSpPr>
          <p:cNvPr id="34" name="文本框 33">
            <a:extLst>
              <a:ext uri="{FF2B5EF4-FFF2-40B4-BE49-F238E27FC236}">
                <a16:creationId xmlns:a16="http://schemas.microsoft.com/office/drawing/2014/main" id="{B1DC8FAE-3508-4F7A-8EC8-6F7EA47D11C9}"/>
              </a:ext>
            </a:extLst>
          </p:cNvPr>
          <p:cNvSpPr txBox="1"/>
          <p:nvPr/>
        </p:nvSpPr>
        <p:spPr>
          <a:xfrm>
            <a:off x="7155756" y="2869989"/>
            <a:ext cx="46482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err="1"/>
              <a:t>Workfusion</a:t>
            </a:r>
            <a:r>
              <a:rPr lang="en-US" altLang="zh-CN" dirty="0"/>
              <a:t> has the </a:t>
            </a:r>
            <a:r>
              <a:rPr lang="en-US" altLang="zh-CN" b="1" dirty="0">
                <a:solidFill>
                  <a:srgbClr val="FF0000"/>
                </a:solidFill>
              </a:rPr>
              <a:t>second</a:t>
            </a:r>
            <a:r>
              <a:rPr lang="en-US" altLang="zh-CN" dirty="0"/>
              <a:t> largest number of News, Articles and Events just below that of </a:t>
            </a:r>
            <a:r>
              <a:rPr lang="en-US" altLang="zh-CN" dirty="0" err="1"/>
              <a:t>UiPath</a:t>
            </a:r>
            <a:r>
              <a:rPr lang="en-US" altLang="zh-CN" dirty="0"/>
              <a:t>. At the same time, the number of News and Articles is nearly </a:t>
            </a:r>
            <a:r>
              <a:rPr lang="en-US" altLang="zh-CN" b="1" dirty="0">
                <a:solidFill>
                  <a:srgbClr val="FF0000"/>
                </a:solidFill>
              </a:rPr>
              <a:t>8 times </a:t>
            </a:r>
            <a:r>
              <a:rPr lang="en-US" altLang="zh-CN" dirty="0"/>
              <a:t>than that of </a:t>
            </a:r>
            <a:r>
              <a:rPr lang="en-US" altLang="zh-CN" dirty="0" err="1"/>
              <a:t>Thoughtonomy</a:t>
            </a:r>
            <a:r>
              <a:rPr lang="en-US" altLang="zh-CN" dirty="0"/>
              <a:t>.</a:t>
            </a:r>
            <a:endParaRPr lang="zh-CN" altLang="en-US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9F980FE5-EFC6-4421-B33F-B666FDA14A8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546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52"/>
    </mc:Choice>
    <mc:Fallback xmlns="">
      <p:transition spd="slow" advTm="64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517FAF2-2CC5-4306-BBCB-D56DAD9E16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6862" y="38089"/>
            <a:ext cx="11598276" cy="1028699"/>
          </a:xfrm>
        </p:spPr>
        <p:txBody>
          <a:bodyPr/>
          <a:lstStyle/>
          <a:p>
            <a:r>
              <a:rPr lang="en-US" altLang="zh-CN" dirty="0"/>
              <a:t>Number of news articles, events and investors among competitors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247CD5B-D98C-446C-A5E8-8EC903E76B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16</a:t>
            </a:fld>
            <a:endParaRPr lang="zh-CN" altLang="en-US"/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B1DC8FAE-3508-4F7A-8EC8-6F7EA47D11C9}"/>
              </a:ext>
            </a:extLst>
          </p:cNvPr>
          <p:cNvSpPr txBox="1"/>
          <p:nvPr/>
        </p:nvSpPr>
        <p:spPr>
          <a:xfrm>
            <a:off x="473018" y="1847195"/>
            <a:ext cx="115094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The higher the Rank, the more influential the profile is compared to its peers. </a:t>
            </a:r>
          </a:p>
          <a:p>
            <a:r>
              <a:rPr lang="en-US" altLang="zh-CN" dirty="0"/>
              <a:t>The lower the Rank, the less important the profile is to the community.</a:t>
            </a:r>
            <a:endParaRPr lang="zh-CN" altLang="en-US" dirty="0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2FB1E9EE-C630-4F1A-8B79-A21204BD7D6D}"/>
              </a:ext>
            </a:extLst>
          </p:cNvPr>
          <p:cNvSpPr/>
          <p:nvPr/>
        </p:nvSpPr>
        <p:spPr>
          <a:xfrm>
            <a:off x="473019" y="1323975"/>
            <a:ext cx="586110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>
                <a:solidFill>
                  <a:srgbClr val="0070C0"/>
                </a:solidFill>
                <a:latin typeface="Impact" panose="020B0806030902050204" pitchFamily="34" charset="0"/>
              </a:rPr>
              <a:t>Another factor——</a:t>
            </a:r>
            <a:r>
              <a:rPr lang="en-US" altLang="zh-CN" sz="2800" dirty="0" err="1">
                <a:solidFill>
                  <a:srgbClr val="0070C0"/>
                </a:solidFill>
                <a:latin typeface="Impact" panose="020B0806030902050204" pitchFamily="34" charset="0"/>
              </a:rPr>
              <a:t>Crunchbase</a:t>
            </a:r>
            <a:r>
              <a:rPr lang="en-US" altLang="zh-CN" sz="2800" dirty="0">
                <a:solidFill>
                  <a:srgbClr val="0070C0"/>
                </a:solidFill>
                <a:latin typeface="Impact" panose="020B0806030902050204" pitchFamily="34" charset="0"/>
              </a:rPr>
              <a:t> Rank</a:t>
            </a:r>
            <a:endParaRPr lang="zh-CN" altLang="en-US" sz="2800" dirty="0">
              <a:solidFill>
                <a:srgbClr val="0070C0"/>
              </a:solidFill>
            </a:endParaRPr>
          </a:p>
        </p:txBody>
      </p:sp>
      <p:graphicFrame>
        <p:nvGraphicFramePr>
          <p:cNvPr id="11" name="表格 10">
            <a:extLst>
              <a:ext uri="{FF2B5EF4-FFF2-40B4-BE49-F238E27FC236}">
                <a16:creationId xmlns:a16="http://schemas.microsoft.com/office/drawing/2014/main" id="{6BD4E9B3-B110-4C05-AFC6-B1C3096BB262}"/>
              </a:ext>
            </a:extLst>
          </p:cNvPr>
          <p:cNvGraphicFramePr>
            <a:graphicFrameLocks noGrp="1"/>
          </p:cNvGraphicFramePr>
          <p:nvPr/>
        </p:nvGraphicFramePr>
        <p:xfrm>
          <a:off x="593725" y="2719915"/>
          <a:ext cx="10926762" cy="28141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63381">
                  <a:extLst>
                    <a:ext uri="{9D8B030D-6E8A-4147-A177-3AD203B41FA5}">
                      <a16:colId xmlns:a16="http://schemas.microsoft.com/office/drawing/2014/main" val="3942993205"/>
                    </a:ext>
                  </a:extLst>
                </a:gridCol>
                <a:gridCol w="5463381">
                  <a:extLst>
                    <a:ext uri="{9D8B030D-6E8A-4147-A177-3AD203B41FA5}">
                      <a16:colId xmlns:a16="http://schemas.microsoft.com/office/drawing/2014/main" val="421239779"/>
                    </a:ext>
                  </a:extLst>
                </a:gridCol>
              </a:tblGrid>
              <a:tr h="562822">
                <a:tc>
                  <a:txBody>
                    <a:bodyPr/>
                    <a:lstStyle/>
                    <a:p>
                      <a:r>
                        <a:rPr lang="en-US" altLang="zh-CN" dirty="0"/>
                        <a:t>Company name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CB Rank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17676131"/>
                  </a:ext>
                </a:extLst>
              </a:tr>
              <a:tr h="562822">
                <a:tc>
                  <a:txBody>
                    <a:bodyPr/>
                    <a:lstStyle/>
                    <a:p>
                      <a:r>
                        <a:rPr lang="en-US" altLang="zh-CN" dirty="0" err="1"/>
                        <a:t>Workfusion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1004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72821423"/>
                  </a:ext>
                </a:extLst>
              </a:tr>
              <a:tr h="562822">
                <a:tc>
                  <a:txBody>
                    <a:bodyPr/>
                    <a:lstStyle/>
                    <a:p>
                      <a:r>
                        <a:rPr lang="en-US" altLang="zh-CN" dirty="0" err="1"/>
                        <a:t>Thoughtonomy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56359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35186126"/>
                  </a:ext>
                </a:extLst>
              </a:tr>
              <a:tr h="562822">
                <a:tc>
                  <a:txBody>
                    <a:bodyPr/>
                    <a:lstStyle/>
                    <a:p>
                      <a:r>
                        <a:rPr lang="en-US" altLang="zh-CN" dirty="0" err="1"/>
                        <a:t>UiPath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671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03526340"/>
                  </a:ext>
                </a:extLst>
              </a:tr>
              <a:tr h="562822">
                <a:tc>
                  <a:txBody>
                    <a:bodyPr/>
                    <a:lstStyle/>
                    <a:p>
                      <a:r>
                        <a:rPr lang="en-US" altLang="zh-CN" dirty="0" err="1"/>
                        <a:t>Kryon</a:t>
                      </a:r>
                      <a:r>
                        <a:rPr lang="en-US" altLang="zh-CN" dirty="0"/>
                        <a:t> Systems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1904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46452322"/>
                  </a:ext>
                </a:extLst>
              </a:tr>
            </a:tbl>
          </a:graphicData>
        </a:graphic>
      </p:graphicFrame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B85EEA3B-783C-4D57-AA83-7B0491EC0C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166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035"/>
    </mc:Choice>
    <mc:Fallback xmlns="">
      <p:transition spd="slow" advTm="330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517FAF2-2CC5-4306-BBCB-D56DAD9E16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489" y="7092"/>
            <a:ext cx="12318758" cy="1028699"/>
          </a:xfrm>
        </p:spPr>
        <p:txBody>
          <a:bodyPr/>
          <a:lstStyle/>
          <a:p>
            <a:r>
              <a:rPr lang="en-US" altLang="zh-CN" dirty="0"/>
              <a:t>Number of news/articles/patents/projects/papers among </a:t>
            </a:r>
            <a:r>
              <a:rPr lang="en-US" altLang="zh-CN" dirty="0" err="1"/>
              <a:t>Workfusion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247CD5B-D98C-446C-A5E8-8EC903E76B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17</a:t>
            </a:fld>
            <a:endParaRPr lang="zh-CN" altLang="en-US"/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B1DC8FAE-3508-4F7A-8EC8-6F7EA47D11C9}"/>
              </a:ext>
            </a:extLst>
          </p:cNvPr>
          <p:cNvSpPr txBox="1"/>
          <p:nvPr/>
        </p:nvSpPr>
        <p:spPr>
          <a:xfrm>
            <a:off x="7155756" y="2869989"/>
            <a:ext cx="46482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Members of current leader team in </a:t>
            </a:r>
            <a:r>
              <a:rPr lang="en-US" altLang="zh-CN" dirty="0" err="1"/>
              <a:t>workfusion</a:t>
            </a:r>
            <a:r>
              <a:rPr lang="en-US" altLang="zh-CN" dirty="0"/>
              <a:t> </a:t>
            </a:r>
            <a:r>
              <a:rPr lang="en-US" altLang="zh-CN" b="1" dirty="0">
                <a:solidFill>
                  <a:srgbClr val="0070C0"/>
                </a:solidFill>
              </a:rPr>
              <a:t>have the creativity in some extent</a:t>
            </a:r>
            <a:r>
              <a:rPr lang="en-US" altLang="zh-CN" dirty="0"/>
              <a:t> because they have diverse types such as news, articles, papers, patents and projects, but </a:t>
            </a:r>
            <a:r>
              <a:rPr lang="en-US" altLang="zh-CN" b="1" dirty="0">
                <a:solidFill>
                  <a:srgbClr val="0070C0"/>
                </a:solidFill>
              </a:rPr>
              <a:t>the number is not enough.</a:t>
            </a:r>
            <a:endParaRPr lang="zh-CN" altLang="en-US" b="1" dirty="0">
              <a:solidFill>
                <a:srgbClr val="0070C0"/>
              </a:solidFill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2802AE11-FE46-476B-8B6D-F7C5C87725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56003"/>
            <a:ext cx="7162800" cy="430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51A8ED20-2028-4E98-A66F-84265DDFE7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590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143"/>
    </mc:Choice>
    <mc:Fallback xmlns="">
      <p:transition spd="slow" advTm="241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517FAF2-2CC5-4306-BBCB-D56DAD9E16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726" y="33202"/>
            <a:ext cx="12061274" cy="1028699"/>
          </a:xfrm>
        </p:spPr>
        <p:txBody>
          <a:bodyPr/>
          <a:lstStyle/>
          <a:p>
            <a:r>
              <a:rPr lang="en-US" altLang="zh-CN" dirty="0"/>
              <a:t>Number of news/articles/patents/projects/papers among </a:t>
            </a:r>
            <a:r>
              <a:rPr lang="en-US" altLang="zh-CN" dirty="0" err="1"/>
              <a:t>Workfusion</a:t>
            </a:r>
            <a:r>
              <a:rPr lang="en-US" altLang="zh-CN" dirty="0"/>
              <a:t>.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247CD5B-D98C-446C-A5E8-8EC903E76B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18</a:t>
            </a:fld>
            <a:endParaRPr lang="zh-CN" altLang="en-US"/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B1DC8FAE-3508-4F7A-8EC8-6F7EA47D11C9}"/>
              </a:ext>
            </a:extLst>
          </p:cNvPr>
          <p:cNvSpPr txBox="1"/>
          <p:nvPr/>
        </p:nvSpPr>
        <p:spPr>
          <a:xfrm>
            <a:off x="4724400" y="5712397"/>
            <a:ext cx="9896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About half of team members’ ranks are </a:t>
            </a:r>
            <a:r>
              <a:rPr lang="en-US" altLang="zh-CN" b="1" dirty="0">
                <a:solidFill>
                  <a:srgbClr val="FF0000"/>
                </a:solidFill>
              </a:rPr>
              <a:t>within top 10000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3E7B1186-F366-4C4F-AA54-AB8648F153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463" y="1847195"/>
            <a:ext cx="6176962" cy="3711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40060EC1-B04E-4B0B-ADFE-1062769591C0}"/>
              </a:ext>
            </a:extLst>
          </p:cNvPr>
          <p:cNvSpPr/>
          <p:nvPr/>
        </p:nvSpPr>
        <p:spPr>
          <a:xfrm>
            <a:off x="473019" y="1323975"/>
            <a:ext cx="586110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>
                <a:solidFill>
                  <a:srgbClr val="0070C0"/>
                </a:solidFill>
                <a:latin typeface="Impact" panose="020B0806030902050204" pitchFamily="34" charset="0"/>
              </a:rPr>
              <a:t>Another factor——</a:t>
            </a:r>
            <a:r>
              <a:rPr lang="en-US" altLang="zh-CN" sz="2800" dirty="0" err="1">
                <a:solidFill>
                  <a:srgbClr val="0070C0"/>
                </a:solidFill>
                <a:latin typeface="Impact" panose="020B0806030902050204" pitchFamily="34" charset="0"/>
              </a:rPr>
              <a:t>Crunchbase</a:t>
            </a:r>
            <a:r>
              <a:rPr lang="en-US" altLang="zh-CN" sz="2800" dirty="0">
                <a:solidFill>
                  <a:srgbClr val="0070C0"/>
                </a:solidFill>
                <a:latin typeface="Impact" panose="020B0806030902050204" pitchFamily="34" charset="0"/>
              </a:rPr>
              <a:t> Rank</a:t>
            </a:r>
            <a:endParaRPr lang="zh-CN" altLang="en-US" sz="2800" dirty="0">
              <a:solidFill>
                <a:srgbClr val="0070C0"/>
              </a:solidFill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828E7EFC-68A2-4E95-B032-FC1EC9E5951C}"/>
              </a:ext>
            </a:extLst>
          </p:cNvPr>
          <p:cNvSpPr txBox="1"/>
          <p:nvPr/>
        </p:nvSpPr>
        <p:spPr>
          <a:xfrm>
            <a:off x="7762875" y="1585585"/>
            <a:ext cx="37576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Measure the influence to society</a:t>
            </a:r>
            <a:r>
              <a:rPr lang="zh-CN" altLang="en-US" dirty="0"/>
              <a:t> 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904BEA32-C29D-48BC-8518-80CF877446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073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834"/>
    </mc:Choice>
    <mc:Fallback xmlns="">
      <p:transition spd="slow" advTm="178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517FAF2-2CC5-4306-BBCB-D56DAD9E16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001" y="0"/>
            <a:ext cx="11339998" cy="1028699"/>
          </a:xfrm>
        </p:spPr>
        <p:txBody>
          <a:bodyPr/>
          <a:lstStyle/>
          <a:p>
            <a:r>
              <a:rPr lang="en-US" altLang="zh-CN" dirty="0"/>
              <a:t>Patents and Papers Citations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247CD5B-D98C-446C-A5E8-8EC903E76B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19</a:t>
            </a:fld>
            <a:endParaRPr lang="zh-CN" altLang="en-US"/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B1DC8FAE-3508-4F7A-8EC8-6F7EA47D11C9}"/>
              </a:ext>
            </a:extLst>
          </p:cNvPr>
          <p:cNvSpPr txBox="1"/>
          <p:nvPr/>
        </p:nvSpPr>
        <p:spPr>
          <a:xfrm>
            <a:off x="1209675" y="5037772"/>
            <a:ext cx="100679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No matter patents or papers </a:t>
            </a:r>
            <a:r>
              <a:rPr lang="en-US" altLang="zh-CN" b="1" dirty="0"/>
              <a:t>citations</a:t>
            </a:r>
            <a:r>
              <a:rPr lang="en-US" altLang="zh-CN" dirty="0"/>
              <a:t>, both show that </a:t>
            </a:r>
            <a:r>
              <a:rPr lang="en-US" altLang="zh-CN" dirty="0" err="1"/>
              <a:t>workfusion</a:t>
            </a:r>
            <a:r>
              <a:rPr lang="en-US" altLang="zh-CN" dirty="0"/>
              <a:t> indeed has excellent talents in academic and technology fields, but the number of talents(3 people)</a:t>
            </a:r>
            <a:r>
              <a:rPr lang="en-US" altLang="zh-CN" dirty="0">
                <a:solidFill>
                  <a:srgbClr val="FF0000"/>
                </a:solidFill>
              </a:rPr>
              <a:t> </a:t>
            </a:r>
            <a:r>
              <a:rPr lang="en-US" altLang="zh-CN" b="1" dirty="0">
                <a:solidFill>
                  <a:srgbClr val="FF0000"/>
                </a:solidFill>
              </a:rPr>
              <a:t>is also very few.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2F62F104-A1F8-43DE-81BF-4505B9E18E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593" y="1166813"/>
            <a:ext cx="5160157" cy="3498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B62485D6-F3BA-4929-A002-9DFA62A866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1557" y="1166813"/>
            <a:ext cx="5822850" cy="349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713A35EA-A289-47EF-A4D9-347EF3139E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523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188"/>
    </mc:Choice>
    <mc:Fallback xmlns="">
      <p:transition spd="slow" advTm="221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C0498D3A-B738-48EC-A39C-94C58B88932B}"/>
              </a:ext>
            </a:extLst>
          </p:cNvPr>
          <p:cNvGrpSpPr/>
          <p:nvPr/>
        </p:nvGrpSpPr>
        <p:grpSpPr>
          <a:xfrm>
            <a:off x="757282" y="1700808"/>
            <a:ext cx="10763205" cy="4083608"/>
            <a:chOff x="757282" y="1700808"/>
            <a:chExt cx="10763205" cy="4083608"/>
          </a:xfrm>
        </p:grpSpPr>
        <p:grpSp>
          <p:nvGrpSpPr>
            <p:cNvPr id="6" name="2b751056-6b97-492c-b763-340acee7e99d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>
              <a:extLst>
                <a:ext uri="{FF2B5EF4-FFF2-40B4-BE49-F238E27FC236}">
                  <a16:creationId xmlns:a16="http://schemas.microsoft.com/office/drawing/2014/main" id="{A759C196-DA28-4241-ABB5-975367026FE9}"/>
                </a:ext>
              </a:extLst>
            </p:cNvPr>
            <p:cNvGrpSpPr>
              <a:grpSpLocks noChangeAspect="1"/>
            </p:cNvGrpSpPr>
            <p:nvPr>
              <p:custDataLst>
                <p:tags r:id="rId3"/>
              </p:custDataLst>
            </p:nvPr>
          </p:nvGrpSpPr>
          <p:grpSpPr>
            <a:xfrm>
              <a:off x="757282" y="1700808"/>
              <a:ext cx="10763205" cy="4083608"/>
              <a:chOff x="1175743" y="1700808"/>
              <a:chExt cx="10344744" cy="4083608"/>
            </a:xfrm>
          </p:grpSpPr>
          <p:sp>
            <p:nvSpPr>
              <p:cNvPr id="7" name="iṡľïḑè">
                <a:extLst>
                  <a:ext uri="{FF2B5EF4-FFF2-40B4-BE49-F238E27FC236}">
                    <a16:creationId xmlns:a16="http://schemas.microsoft.com/office/drawing/2014/main" id="{48F70259-7598-4270-874A-6F50772D10F6}"/>
                  </a:ext>
                </a:extLst>
              </p:cNvPr>
              <p:cNvSpPr txBox="1"/>
              <p:nvPr/>
            </p:nvSpPr>
            <p:spPr bwMode="auto">
              <a:xfrm>
                <a:off x="3822192" y="1780800"/>
                <a:ext cx="7698295" cy="4003616"/>
              </a:xfrm>
              <a:prstGeom prst="rect">
                <a:avLst/>
              </a:prstGeom>
              <a:noFill/>
            </p:spPr>
            <p:txBody>
              <a:bodyPr wrap="square" tIns="0" anchor="t">
                <a:noAutofit/>
              </a:bodyPr>
              <a:lstStyle>
                <a:defPPr>
                  <a:defRPr lang="zh-CN"/>
                </a:defPPr>
                <a:lvl1pPr>
                  <a:defRPr sz="1600" b="1">
                    <a:latin typeface="Arial" panose="020B0604020202020204" pitchFamily="34" charset="0"/>
                    <a:ea typeface="微软雅黑" panose="020B0503020204020204" pitchFamily="34" charset="-122"/>
                    <a:cs typeface="+mn-ea"/>
                  </a:defRPr>
                </a:lvl1pPr>
                <a:lvl2pPr marL="742950" indent="-285750">
                  <a:defRPr sz="3200" b="1">
                    <a:solidFill>
                      <a:srgbClr val="4D4D4D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2pPr>
                <a:lvl3pPr marL="1143000" indent="-228600">
                  <a:defRPr sz="3200" b="1">
                    <a:solidFill>
                      <a:srgbClr val="4D4D4D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3pPr>
                <a:lvl4pPr marL="1600200" indent="-228600">
                  <a:defRPr sz="3200" b="1">
                    <a:solidFill>
                      <a:srgbClr val="4D4D4D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4pPr>
                <a:lvl5pPr marL="2057400" indent="-228600">
                  <a:defRPr sz="3200" b="1">
                    <a:solidFill>
                      <a:srgbClr val="4D4D4D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4D4D4D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4D4D4D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4D4D4D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4D4D4D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9pPr>
              </a:lstStyle>
              <a:p>
                <a:pPr marL="342900" indent="-342900">
                  <a:lnSpc>
                    <a:spcPct val="150000"/>
                  </a:lnSpc>
                  <a:buFont typeface="+mj-lt"/>
                  <a:buAutoNum type="arabicPeriod"/>
                </a:pPr>
                <a:r>
                  <a:rPr lang="en-US" altLang="zh-CN" sz="1400" b="0" dirty="0"/>
                  <a:t>Analyze the Capabilities of Senior Managers</a:t>
                </a:r>
                <a:endParaRPr lang="en-US" altLang="zh-CN" sz="1400" b="0" dirty="0">
                  <a:sym typeface="+mn-lt"/>
                </a:endParaRPr>
              </a:p>
              <a:p>
                <a:pPr marL="342900" indent="-342900">
                  <a:lnSpc>
                    <a:spcPct val="150000"/>
                  </a:lnSpc>
                  <a:buFont typeface="+mj-lt"/>
                  <a:buAutoNum type="arabicPeriod"/>
                </a:pPr>
                <a:r>
                  <a:rPr lang="en-US" altLang="zh-CN" sz="1400" b="0" dirty="0">
                    <a:sym typeface="+mn-lt"/>
                  </a:rPr>
                  <a:t>Executive Team Background and Significant News</a:t>
                </a:r>
              </a:p>
              <a:p>
                <a:pPr marL="342900" indent="-342900">
                  <a:lnSpc>
                    <a:spcPct val="150000"/>
                  </a:lnSpc>
                  <a:buFont typeface="+mj-lt"/>
                  <a:buAutoNum type="arabicPeriod"/>
                </a:pPr>
                <a:r>
                  <a:rPr lang="en-US" altLang="zh-CN" sz="1400" b="0" dirty="0"/>
                  <a:t>Measure the leadership of </a:t>
                </a:r>
                <a:r>
                  <a:rPr lang="en-US" altLang="zh-CN" sz="1400" b="0" dirty="0" err="1"/>
                  <a:t>Workfusion</a:t>
                </a:r>
                <a:r>
                  <a:rPr lang="en-US" altLang="zh-CN" sz="1400" b="0" dirty="0"/>
                  <a:t> From Papers, Articles etc.</a:t>
                </a:r>
              </a:p>
              <a:p>
                <a:pPr marL="342900" indent="-342900">
                  <a:lnSpc>
                    <a:spcPct val="150000"/>
                  </a:lnSpc>
                  <a:buFont typeface="+mj-lt"/>
                  <a:buAutoNum type="arabicPeriod"/>
                </a:pPr>
                <a:r>
                  <a:rPr lang="en-US" altLang="zh-CN" sz="1400" b="0" dirty="0">
                    <a:sym typeface="+mn-lt"/>
                  </a:rPr>
                  <a:t>Entrepreneur Speech Video Analysis</a:t>
                </a:r>
              </a:p>
              <a:p>
                <a:pPr marL="342900" indent="-342900">
                  <a:lnSpc>
                    <a:spcPct val="150000"/>
                  </a:lnSpc>
                  <a:buFont typeface="+mj-lt"/>
                  <a:buAutoNum type="arabicPeriod"/>
                </a:pPr>
                <a:r>
                  <a:rPr lang="en-US" altLang="zh-CN" sz="1400" b="0" dirty="0"/>
                  <a:t>Synthesis and Suggestions</a:t>
                </a:r>
                <a:endParaRPr lang="en-US" altLang="zh-CN" sz="1400" b="0" dirty="0">
                  <a:sym typeface="+mn-lt"/>
                </a:endParaRPr>
              </a:p>
              <a:p>
                <a:pPr marL="342900" indent="-342900">
                  <a:lnSpc>
                    <a:spcPct val="150000"/>
                  </a:lnSpc>
                  <a:buFont typeface="+mj-lt"/>
                  <a:buAutoNum type="arabicPeriod"/>
                </a:pPr>
                <a:endParaRPr lang="en-US" altLang="zh-CN" sz="1400" b="0" dirty="0">
                  <a:sym typeface="+mn-lt"/>
                </a:endParaRPr>
              </a:p>
              <a:p>
                <a:pPr marL="342900" indent="-342900">
                  <a:lnSpc>
                    <a:spcPct val="150000"/>
                  </a:lnSpc>
                  <a:buFont typeface="+mj-lt"/>
                  <a:buAutoNum type="arabicPeriod"/>
                </a:pPr>
                <a:endParaRPr lang="en-US" altLang="zh-CN" sz="1400" b="0" dirty="0">
                  <a:sym typeface="+mn-lt"/>
                </a:endParaRPr>
              </a:p>
              <a:p>
                <a:pPr marL="342900" indent="-342900">
                  <a:lnSpc>
                    <a:spcPct val="150000"/>
                  </a:lnSpc>
                  <a:buFont typeface="+mj-lt"/>
                  <a:buAutoNum type="arabicPeriod"/>
                </a:pPr>
                <a:endParaRPr lang="en-US" altLang="zh-CN" b="0" dirty="0">
                  <a:latin typeface="+mn-lt"/>
                  <a:ea typeface="+mn-ea"/>
                  <a:sym typeface="+mn-lt"/>
                </a:endParaRPr>
              </a:p>
            </p:txBody>
          </p:sp>
          <p:cxnSp>
            <p:nvCxnSpPr>
              <p:cNvPr id="8" name="直接连接符 7">
                <a:extLst>
                  <a:ext uri="{FF2B5EF4-FFF2-40B4-BE49-F238E27FC236}">
                    <a16:creationId xmlns:a16="http://schemas.microsoft.com/office/drawing/2014/main" id="{DA1FB18E-FA01-4588-BEF9-FB96A98A84D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96888" y="1780800"/>
                <a:ext cx="0" cy="4003616"/>
              </a:xfrm>
              <a:prstGeom prst="line">
                <a:avLst/>
              </a:prstGeom>
              <a:solidFill>
                <a:srgbClr val="FFCC00"/>
              </a:solidFill>
              <a:ln w="3175" cap="flat" cmpd="sng" algn="ctr">
                <a:solidFill>
                  <a:schemeClr val="bg1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9" name="išľïḋé">
                <a:extLst>
                  <a:ext uri="{FF2B5EF4-FFF2-40B4-BE49-F238E27FC236}">
                    <a16:creationId xmlns:a16="http://schemas.microsoft.com/office/drawing/2014/main" id="{0DB1D0A1-2667-455C-9387-D7ABF0A00B8C}"/>
                  </a:ext>
                </a:extLst>
              </p:cNvPr>
              <p:cNvSpPr txBox="1"/>
              <p:nvPr/>
            </p:nvSpPr>
            <p:spPr>
              <a:xfrm>
                <a:off x="1175743" y="1700808"/>
                <a:ext cx="2521108" cy="52322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tr-TR" sz="2800" b="1" dirty="0">
                    <a:solidFill>
                      <a:schemeClr val="accent1"/>
                    </a:solidFill>
                    <a:cs typeface="+mn-ea"/>
                    <a:sym typeface="+mn-lt"/>
                  </a:rPr>
                  <a:t>CONTENTS</a:t>
                </a:r>
              </a:p>
            </p:txBody>
          </p:sp>
        </p:grpSp>
        <p:sp>
          <p:nvSpPr>
            <p:cNvPr id="10" name="poetry_91022">
              <a:extLst>
                <a:ext uri="{FF2B5EF4-FFF2-40B4-BE49-F238E27FC236}">
                  <a16:creationId xmlns:a16="http://schemas.microsoft.com/office/drawing/2014/main" id="{ADAD6BE3-DC11-4582-9F68-50D831ADD001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2379533" y="4867348"/>
              <a:ext cx="870506" cy="915667"/>
            </a:xfrm>
            <a:custGeom>
              <a:avLst/>
              <a:gdLst>
                <a:gd name="T0" fmla="*/ 3353 w 5127"/>
                <a:gd name="T1" fmla="*/ 1728 h 5401"/>
                <a:gd name="T2" fmla="*/ 2183 w 5127"/>
                <a:gd name="T3" fmla="*/ 1608 h 5401"/>
                <a:gd name="T4" fmla="*/ 3353 w 5127"/>
                <a:gd name="T5" fmla="*/ 1488 h 5401"/>
                <a:gd name="T6" fmla="*/ 3103 w 5127"/>
                <a:gd name="T7" fmla="*/ 2231 h 5401"/>
                <a:gd name="T8" fmla="*/ 3103 w 5127"/>
                <a:gd name="T9" fmla="*/ 1991 h 5401"/>
                <a:gd name="T10" fmla="*/ 2432 w 5127"/>
                <a:gd name="T11" fmla="*/ 2111 h 5401"/>
                <a:gd name="T12" fmla="*/ 3103 w 5127"/>
                <a:gd name="T13" fmla="*/ 2231 h 5401"/>
                <a:gd name="T14" fmla="*/ 3353 w 5127"/>
                <a:gd name="T15" fmla="*/ 2648 h 5401"/>
                <a:gd name="T16" fmla="*/ 2183 w 5127"/>
                <a:gd name="T17" fmla="*/ 2768 h 5401"/>
                <a:gd name="T18" fmla="*/ 3353 w 5127"/>
                <a:gd name="T19" fmla="*/ 2888 h 5401"/>
                <a:gd name="T20" fmla="*/ 2552 w 5127"/>
                <a:gd name="T21" fmla="*/ 3151 h 5401"/>
                <a:gd name="T22" fmla="*/ 2552 w 5127"/>
                <a:gd name="T23" fmla="*/ 3391 h 5401"/>
                <a:gd name="T24" fmla="*/ 3223 w 5127"/>
                <a:gd name="T25" fmla="*/ 3271 h 5401"/>
                <a:gd name="T26" fmla="*/ 2552 w 5127"/>
                <a:gd name="T27" fmla="*/ 3151 h 5401"/>
                <a:gd name="T28" fmla="*/ 4448 w 5127"/>
                <a:gd name="T29" fmla="*/ 1442 h 5401"/>
                <a:gd name="T30" fmla="*/ 4688 w 5127"/>
                <a:gd name="T31" fmla="*/ 1442 h 5401"/>
                <a:gd name="T32" fmla="*/ 3988 w 5127"/>
                <a:gd name="T33" fmla="*/ 0 h 5401"/>
                <a:gd name="T34" fmla="*/ 0 w 5127"/>
                <a:gd name="T35" fmla="*/ 604 h 5401"/>
                <a:gd name="T36" fmla="*/ 120 w 5127"/>
                <a:gd name="T37" fmla="*/ 1792 h 5401"/>
                <a:gd name="T38" fmla="*/ 686 w 5127"/>
                <a:gd name="T39" fmla="*/ 1672 h 5401"/>
                <a:gd name="T40" fmla="*/ 240 w 5127"/>
                <a:gd name="T41" fmla="*/ 1552 h 5401"/>
                <a:gd name="T42" fmla="*/ 604 w 5127"/>
                <a:gd name="T43" fmla="*/ 240 h 5401"/>
                <a:gd name="T44" fmla="*/ 968 w 5127"/>
                <a:gd name="T45" fmla="*/ 4179 h 5401"/>
                <a:gd name="T46" fmla="*/ 3904 w 5127"/>
                <a:gd name="T47" fmla="*/ 4879 h 5401"/>
                <a:gd name="T48" fmla="*/ 3904 w 5127"/>
                <a:gd name="T49" fmla="*/ 4639 h 5401"/>
                <a:gd name="T50" fmla="*/ 1208 w 5127"/>
                <a:gd name="T51" fmla="*/ 4179 h 5401"/>
                <a:gd name="T52" fmla="*/ 1086 w 5127"/>
                <a:gd name="T53" fmla="*/ 240 h 5401"/>
                <a:gd name="T54" fmla="*/ 4448 w 5127"/>
                <a:gd name="T55" fmla="*/ 700 h 5401"/>
                <a:gd name="T56" fmla="*/ 4568 w 5127"/>
                <a:gd name="T57" fmla="*/ 2000 h 5401"/>
                <a:gd name="T58" fmla="*/ 4568 w 5127"/>
                <a:gd name="T59" fmla="*/ 2240 h 5401"/>
                <a:gd name="T60" fmla="*/ 4887 w 5127"/>
                <a:gd name="T61" fmla="*/ 2340 h 5401"/>
                <a:gd name="T62" fmla="*/ 5007 w 5127"/>
                <a:gd name="T63" fmla="*/ 3838 h 5401"/>
                <a:gd name="T64" fmla="*/ 5127 w 5127"/>
                <a:gd name="T65" fmla="*/ 2340 h 5401"/>
                <a:gd name="T66" fmla="*/ 4568 w 5127"/>
                <a:gd name="T67" fmla="*/ 5139 h 5401"/>
                <a:gd name="T68" fmla="*/ 4448 w 5127"/>
                <a:gd name="T69" fmla="*/ 5281 h 5401"/>
                <a:gd name="T70" fmla="*/ 4688 w 5127"/>
                <a:gd name="T71" fmla="*/ 5281 h 5401"/>
                <a:gd name="T72" fmla="*/ 4568 w 5127"/>
                <a:gd name="T73" fmla="*/ 5139 h 5401"/>
                <a:gd name="T74" fmla="*/ 4448 w 5127"/>
                <a:gd name="T75" fmla="*/ 2559 h 5401"/>
                <a:gd name="T76" fmla="*/ 4568 w 5127"/>
                <a:gd name="T77" fmla="*/ 4974 h 5401"/>
                <a:gd name="T78" fmla="*/ 4688 w 5127"/>
                <a:gd name="T79" fmla="*/ 2559 h 5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5127" h="5401">
                  <a:moveTo>
                    <a:pt x="3473" y="1608"/>
                  </a:moveTo>
                  <a:cubicBezTo>
                    <a:pt x="3473" y="1674"/>
                    <a:pt x="3419" y="1728"/>
                    <a:pt x="3353" y="1728"/>
                  </a:cubicBezTo>
                  <a:lnTo>
                    <a:pt x="2303" y="1728"/>
                  </a:lnTo>
                  <a:cubicBezTo>
                    <a:pt x="2236" y="1728"/>
                    <a:pt x="2183" y="1674"/>
                    <a:pt x="2183" y="1608"/>
                  </a:cubicBezTo>
                  <a:cubicBezTo>
                    <a:pt x="2183" y="1542"/>
                    <a:pt x="2236" y="1488"/>
                    <a:pt x="2303" y="1488"/>
                  </a:cubicBezTo>
                  <a:lnTo>
                    <a:pt x="3353" y="1488"/>
                  </a:lnTo>
                  <a:cubicBezTo>
                    <a:pt x="3419" y="1488"/>
                    <a:pt x="3473" y="1542"/>
                    <a:pt x="3473" y="1608"/>
                  </a:cubicBezTo>
                  <a:close/>
                  <a:moveTo>
                    <a:pt x="3103" y="2231"/>
                  </a:moveTo>
                  <a:cubicBezTo>
                    <a:pt x="3170" y="2231"/>
                    <a:pt x="3223" y="2178"/>
                    <a:pt x="3223" y="2111"/>
                  </a:cubicBezTo>
                  <a:cubicBezTo>
                    <a:pt x="3223" y="2045"/>
                    <a:pt x="3170" y="1991"/>
                    <a:pt x="3103" y="1991"/>
                  </a:cubicBezTo>
                  <a:lnTo>
                    <a:pt x="2552" y="1991"/>
                  </a:lnTo>
                  <a:cubicBezTo>
                    <a:pt x="2486" y="1991"/>
                    <a:pt x="2432" y="2045"/>
                    <a:pt x="2432" y="2111"/>
                  </a:cubicBezTo>
                  <a:cubicBezTo>
                    <a:pt x="2432" y="2178"/>
                    <a:pt x="2486" y="2231"/>
                    <a:pt x="2552" y="2231"/>
                  </a:cubicBezTo>
                  <a:lnTo>
                    <a:pt x="3103" y="2231"/>
                  </a:lnTo>
                  <a:close/>
                  <a:moveTo>
                    <a:pt x="3473" y="2768"/>
                  </a:moveTo>
                  <a:cubicBezTo>
                    <a:pt x="3473" y="2701"/>
                    <a:pt x="3419" y="2648"/>
                    <a:pt x="3353" y="2648"/>
                  </a:cubicBezTo>
                  <a:lnTo>
                    <a:pt x="2303" y="2648"/>
                  </a:lnTo>
                  <a:cubicBezTo>
                    <a:pt x="2236" y="2648"/>
                    <a:pt x="2183" y="2701"/>
                    <a:pt x="2183" y="2768"/>
                  </a:cubicBezTo>
                  <a:cubicBezTo>
                    <a:pt x="2183" y="2834"/>
                    <a:pt x="2236" y="2888"/>
                    <a:pt x="2303" y="2888"/>
                  </a:cubicBezTo>
                  <a:lnTo>
                    <a:pt x="3353" y="2888"/>
                  </a:lnTo>
                  <a:cubicBezTo>
                    <a:pt x="3419" y="2888"/>
                    <a:pt x="3473" y="2834"/>
                    <a:pt x="3473" y="2768"/>
                  </a:cubicBezTo>
                  <a:close/>
                  <a:moveTo>
                    <a:pt x="2552" y="3151"/>
                  </a:moveTo>
                  <a:cubicBezTo>
                    <a:pt x="2486" y="3151"/>
                    <a:pt x="2432" y="3205"/>
                    <a:pt x="2432" y="3271"/>
                  </a:cubicBezTo>
                  <a:cubicBezTo>
                    <a:pt x="2432" y="3338"/>
                    <a:pt x="2486" y="3391"/>
                    <a:pt x="2552" y="3391"/>
                  </a:cubicBezTo>
                  <a:lnTo>
                    <a:pt x="3103" y="3391"/>
                  </a:lnTo>
                  <a:cubicBezTo>
                    <a:pt x="3170" y="3391"/>
                    <a:pt x="3223" y="3338"/>
                    <a:pt x="3223" y="3271"/>
                  </a:cubicBezTo>
                  <a:cubicBezTo>
                    <a:pt x="3223" y="3205"/>
                    <a:pt x="3170" y="3151"/>
                    <a:pt x="3103" y="3151"/>
                  </a:cubicBezTo>
                  <a:lnTo>
                    <a:pt x="2552" y="3151"/>
                  </a:lnTo>
                  <a:close/>
                  <a:moveTo>
                    <a:pt x="4448" y="700"/>
                  </a:moveTo>
                  <a:lnTo>
                    <a:pt x="4448" y="1442"/>
                  </a:lnTo>
                  <a:cubicBezTo>
                    <a:pt x="4448" y="1509"/>
                    <a:pt x="4501" y="1562"/>
                    <a:pt x="4568" y="1562"/>
                  </a:cubicBezTo>
                  <a:cubicBezTo>
                    <a:pt x="4634" y="1562"/>
                    <a:pt x="4688" y="1509"/>
                    <a:pt x="4688" y="1442"/>
                  </a:cubicBezTo>
                  <a:lnTo>
                    <a:pt x="4688" y="700"/>
                  </a:lnTo>
                  <a:cubicBezTo>
                    <a:pt x="4688" y="314"/>
                    <a:pt x="4374" y="0"/>
                    <a:pt x="3988" y="0"/>
                  </a:cubicBezTo>
                  <a:lnTo>
                    <a:pt x="604" y="0"/>
                  </a:lnTo>
                  <a:cubicBezTo>
                    <a:pt x="271" y="0"/>
                    <a:pt x="0" y="271"/>
                    <a:pt x="0" y="604"/>
                  </a:cubicBezTo>
                  <a:lnTo>
                    <a:pt x="0" y="1672"/>
                  </a:lnTo>
                  <a:cubicBezTo>
                    <a:pt x="0" y="1738"/>
                    <a:pt x="53" y="1792"/>
                    <a:pt x="120" y="1792"/>
                  </a:cubicBezTo>
                  <a:lnTo>
                    <a:pt x="566" y="1792"/>
                  </a:lnTo>
                  <a:cubicBezTo>
                    <a:pt x="632" y="1792"/>
                    <a:pt x="686" y="1738"/>
                    <a:pt x="686" y="1672"/>
                  </a:cubicBezTo>
                  <a:cubicBezTo>
                    <a:pt x="686" y="1606"/>
                    <a:pt x="632" y="1552"/>
                    <a:pt x="566" y="1552"/>
                  </a:cubicBezTo>
                  <a:lnTo>
                    <a:pt x="240" y="1552"/>
                  </a:lnTo>
                  <a:lnTo>
                    <a:pt x="240" y="604"/>
                  </a:lnTo>
                  <a:cubicBezTo>
                    <a:pt x="240" y="403"/>
                    <a:pt x="403" y="240"/>
                    <a:pt x="604" y="240"/>
                  </a:cubicBezTo>
                  <a:cubicBezTo>
                    <a:pt x="805" y="240"/>
                    <a:pt x="968" y="403"/>
                    <a:pt x="968" y="604"/>
                  </a:cubicBezTo>
                  <a:lnTo>
                    <a:pt x="968" y="4179"/>
                  </a:lnTo>
                  <a:cubicBezTo>
                    <a:pt x="968" y="4565"/>
                    <a:pt x="1282" y="4879"/>
                    <a:pt x="1668" y="4879"/>
                  </a:cubicBezTo>
                  <a:lnTo>
                    <a:pt x="3904" y="4879"/>
                  </a:lnTo>
                  <a:cubicBezTo>
                    <a:pt x="3970" y="4879"/>
                    <a:pt x="4024" y="4825"/>
                    <a:pt x="4024" y="4759"/>
                  </a:cubicBezTo>
                  <a:cubicBezTo>
                    <a:pt x="4024" y="4693"/>
                    <a:pt x="3970" y="4639"/>
                    <a:pt x="3904" y="4639"/>
                  </a:cubicBezTo>
                  <a:lnTo>
                    <a:pt x="1668" y="4639"/>
                  </a:lnTo>
                  <a:cubicBezTo>
                    <a:pt x="1415" y="4639"/>
                    <a:pt x="1208" y="4433"/>
                    <a:pt x="1208" y="4179"/>
                  </a:cubicBezTo>
                  <a:lnTo>
                    <a:pt x="1208" y="604"/>
                  </a:lnTo>
                  <a:cubicBezTo>
                    <a:pt x="1208" y="468"/>
                    <a:pt x="1163" y="341"/>
                    <a:pt x="1086" y="240"/>
                  </a:cubicBezTo>
                  <a:lnTo>
                    <a:pt x="3988" y="240"/>
                  </a:lnTo>
                  <a:cubicBezTo>
                    <a:pt x="4241" y="240"/>
                    <a:pt x="4448" y="446"/>
                    <a:pt x="4448" y="700"/>
                  </a:cubicBezTo>
                  <a:close/>
                  <a:moveTo>
                    <a:pt x="4787" y="2000"/>
                  </a:moveTo>
                  <a:lnTo>
                    <a:pt x="4568" y="2000"/>
                  </a:lnTo>
                  <a:cubicBezTo>
                    <a:pt x="4501" y="2000"/>
                    <a:pt x="4448" y="2054"/>
                    <a:pt x="4448" y="2120"/>
                  </a:cubicBezTo>
                  <a:cubicBezTo>
                    <a:pt x="4448" y="2187"/>
                    <a:pt x="4501" y="2240"/>
                    <a:pt x="4568" y="2240"/>
                  </a:cubicBezTo>
                  <a:lnTo>
                    <a:pt x="4787" y="2240"/>
                  </a:lnTo>
                  <a:cubicBezTo>
                    <a:pt x="4842" y="2240"/>
                    <a:pt x="4887" y="2285"/>
                    <a:pt x="4887" y="2340"/>
                  </a:cubicBezTo>
                  <a:lnTo>
                    <a:pt x="4887" y="3718"/>
                  </a:lnTo>
                  <a:cubicBezTo>
                    <a:pt x="4887" y="3785"/>
                    <a:pt x="4941" y="3838"/>
                    <a:pt x="5007" y="3838"/>
                  </a:cubicBezTo>
                  <a:cubicBezTo>
                    <a:pt x="5073" y="3838"/>
                    <a:pt x="5127" y="3785"/>
                    <a:pt x="5127" y="3718"/>
                  </a:cubicBezTo>
                  <a:lnTo>
                    <a:pt x="5127" y="2340"/>
                  </a:lnTo>
                  <a:cubicBezTo>
                    <a:pt x="5127" y="2153"/>
                    <a:pt x="4975" y="2000"/>
                    <a:pt x="4787" y="2000"/>
                  </a:cubicBezTo>
                  <a:close/>
                  <a:moveTo>
                    <a:pt x="4568" y="5139"/>
                  </a:moveTo>
                  <a:cubicBezTo>
                    <a:pt x="4501" y="5139"/>
                    <a:pt x="4448" y="5193"/>
                    <a:pt x="4448" y="5259"/>
                  </a:cubicBezTo>
                  <a:lnTo>
                    <a:pt x="4448" y="5281"/>
                  </a:lnTo>
                  <a:cubicBezTo>
                    <a:pt x="4448" y="5347"/>
                    <a:pt x="4501" y="5401"/>
                    <a:pt x="4568" y="5401"/>
                  </a:cubicBezTo>
                  <a:cubicBezTo>
                    <a:pt x="4634" y="5401"/>
                    <a:pt x="4688" y="5347"/>
                    <a:pt x="4688" y="5281"/>
                  </a:cubicBezTo>
                  <a:lnTo>
                    <a:pt x="4688" y="5259"/>
                  </a:lnTo>
                  <a:cubicBezTo>
                    <a:pt x="4688" y="5193"/>
                    <a:pt x="4634" y="5139"/>
                    <a:pt x="4568" y="5139"/>
                  </a:cubicBezTo>
                  <a:close/>
                  <a:moveTo>
                    <a:pt x="4568" y="2439"/>
                  </a:moveTo>
                  <a:cubicBezTo>
                    <a:pt x="4501" y="2439"/>
                    <a:pt x="4448" y="2492"/>
                    <a:pt x="4448" y="2559"/>
                  </a:cubicBezTo>
                  <a:lnTo>
                    <a:pt x="4448" y="4854"/>
                  </a:lnTo>
                  <a:cubicBezTo>
                    <a:pt x="4448" y="4920"/>
                    <a:pt x="4501" y="4974"/>
                    <a:pt x="4568" y="4974"/>
                  </a:cubicBezTo>
                  <a:cubicBezTo>
                    <a:pt x="4634" y="4974"/>
                    <a:pt x="4688" y="4920"/>
                    <a:pt x="4688" y="4854"/>
                  </a:cubicBezTo>
                  <a:lnTo>
                    <a:pt x="4688" y="2559"/>
                  </a:lnTo>
                  <a:cubicBezTo>
                    <a:pt x="4688" y="2492"/>
                    <a:pt x="4634" y="2439"/>
                    <a:pt x="4568" y="2439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C3E0784F-4EA5-4A8F-96ED-A5D9C05D7B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933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294"/>
    </mc:Choice>
    <mc:Fallback xmlns="">
      <p:transition spd="slow" advTm="262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altLang="zh-CN" sz="3200" dirty="0"/>
              <a:t>Entrepreneur Speech Video Analysis</a:t>
            </a:r>
            <a:endParaRPr lang="zh-CN" altLang="en-US" b="0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altLang="zh-CN" dirty="0"/>
              <a:t>Recognition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altLang="zh-CN" dirty="0"/>
              <a:t>Textuality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altLang="zh-CN" dirty="0"/>
              <a:t>Analysis</a:t>
            </a:r>
            <a:endParaRPr lang="zh-CN" altLang="en-US" dirty="0"/>
          </a:p>
        </p:txBody>
      </p:sp>
      <p:cxnSp>
        <p:nvCxnSpPr>
          <p:cNvPr id="4" name="直接连接符 3">
            <a:extLst>
              <a:ext uri="{FF2B5EF4-FFF2-40B4-BE49-F238E27FC236}">
                <a16:creationId xmlns:a16="http://schemas.microsoft.com/office/drawing/2014/main" id="{FBF50EA8-844D-448A-A8DA-0514AC0170CA}"/>
              </a:ext>
            </a:extLst>
          </p:cNvPr>
          <p:cNvCxnSpPr/>
          <p:nvPr/>
        </p:nvCxnSpPr>
        <p:spPr>
          <a:xfrm>
            <a:off x="3930134" y="2474588"/>
            <a:ext cx="8135308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id="{25F3D9E4-F3C1-4AD2-8E2A-DB1E4EEB23AF}"/>
              </a:ext>
            </a:extLst>
          </p:cNvPr>
          <p:cNvCxnSpPr/>
          <p:nvPr/>
        </p:nvCxnSpPr>
        <p:spPr>
          <a:xfrm>
            <a:off x="3930134" y="4255912"/>
            <a:ext cx="8135308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本框 5">
            <a:extLst>
              <a:ext uri="{FF2B5EF4-FFF2-40B4-BE49-F238E27FC236}">
                <a16:creationId xmlns:a16="http://schemas.microsoft.com/office/drawing/2014/main" id="{6026B722-0E2C-4608-B59C-0F974A292877}"/>
              </a:ext>
            </a:extLst>
          </p:cNvPr>
          <p:cNvSpPr txBox="1"/>
          <p:nvPr/>
        </p:nvSpPr>
        <p:spPr>
          <a:xfrm>
            <a:off x="4027046" y="1825571"/>
            <a:ext cx="635489" cy="552534"/>
          </a:xfrm>
          <a:prstGeom prst="rect">
            <a:avLst/>
          </a:prstGeom>
          <a:noFill/>
          <a:ln w="117475">
            <a:noFill/>
          </a:ln>
        </p:spPr>
        <p:txBody>
          <a:bodyPr wrap="none" rtlCol="0">
            <a:prstTxWarp prst="textPlain">
              <a:avLst/>
            </a:prstTxWarp>
            <a:spAutoFit/>
          </a:bodyPr>
          <a:lstStyle/>
          <a:p>
            <a:r>
              <a:rPr lang="en-US" altLang="zh-CN" spc="100" dirty="0">
                <a:solidFill>
                  <a:schemeClr val="bg1">
                    <a:lumMod val="85000"/>
                  </a:schemeClr>
                </a:solidFill>
                <a:latin typeface="Impact" panose="020B0806030902050204" pitchFamily="34" charset="0"/>
                <a:cs typeface="Arial" panose="020B0604020202020204" pitchFamily="34" charset="0"/>
              </a:rPr>
              <a:t>/04</a:t>
            </a:r>
            <a:endParaRPr lang="zh-CN" altLang="en-US" spc="100" dirty="0">
              <a:solidFill>
                <a:schemeClr val="bg1">
                  <a:lumMod val="85000"/>
                </a:schemeClr>
              </a:solidFill>
              <a:latin typeface="Impact" panose="020B080603090205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1B847A89-0EFB-45FA-8EA0-5791B38832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596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87"/>
    </mc:Choice>
    <mc:Fallback xmlns="">
      <p:transition spd="slow" advTm="60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517FAF2-2CC5-4306-BBCB-D56DAD9E16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Google Cloud Speech-to-Text API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247CD5B-D98C-446C-A5E8-8EC903E76B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21</a:t>
            </a:fld>
            <a:endParaRPr lang="zh-CN" altLang="en-US"/>
          </a:p>
        </p:txBody>
      </p:sp>
      <p:grpSp>
        <p:nvGrpSpPr>
          <p:cNvPr id="5" name="3c2f1681-f979-4de5-8036-c0bce5db0ca5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>
            <a:extLst>
              <a:ext uri="{FF2B5EF4-FFF2-40B4-BE49-F238E27FC236}">
                <a16:creationId xmlns:a16="http://schemas.microsoft.com/office/drawing/2014/main" id="{24FCE965-1D45-4EE6-8BCD-93BFA7CC0A0F}"/>
              </a:ext>
            </a:extLst>
          </p:cNvPr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767408" y="1988840"/>
            <a:ext cx="10585176" cy="3960290"/>
            <a:chOff x="767408" y="1988840"/>
            <a:chExt cx="10585176" cy="3960290"/>
          </a:xfrm>
        </p:grpSpPr>
        <p:cxnSp>
          <p:nvCxnSpPr>
            <p:cNvPr id="6" name="直接箭头连接符 5">
              <a:extLst>
                <a:ext uri="{FF2B5EF4-FFF2-40B4-BE49-F238E27FC236}">
                  <a16:creationId xmlns:a16="http://schemas.microsoft.com/office/drawing/2014/main" id="{F31BEFD1-825E-4D5D-ACE6-C6672460778C}"/>
                </a:ext>
              </a:extLst>
            </p:cNvPr>
            <p:cNvCxnSpPr>
              <a:cxnSpLocks/>
            </p:cNvCxnSpPr>
            <p:nvPr/>
          </p:nvCxnSpPr>
          <p:spPr>
            <a:xfrm>
              <a:off x="767408" y="4165338"/>
              <a:ext cx="10585176" cy="0"/>
            </a:xfrm>
            <a:prstGeom prst="straightConnector1">
              <a:avLst/>
            </a:prstGeom>
            <a:ln w="19050">
              <a:solidFill>
                <a:schemeClr val="tx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" name="îsḷïḓè">
              <a:extLst>
                <a:ext uri="{FF2B5EF4-FFF2-40B4-BE49-F238E27FC236}">
                  <a16:creationId xmlns:a16="http://schemas.microsoft.com/office/drawing/2014/main" id="{42C9DF7B-0150-48C0-A809-8F3E18BAFCBC}"/>
                </a:ext>
              </a:extLst>
            </p:cNvPr>
            <p:cNvGrpSpPr/>
            <p:nvPr/>
          </p:nvGrpSpPr>
          <p:grpSpPr>
            <a:xfrm>
              <a:off x="1139724" y="1988840"/>
              <a:ext cx="1518741" cy="1509753"/>
              <a:chOff x="2452226" y="1883471"/>
              <a:chExt cx="1518741" cy="1509753"/>
            </a:xfrm>
          </p:grpSpPr>
          <p:sp>
            <p:nvSpPr>
              <p:cNvPr id="25" name="ïśľïḍe">
                <a:extLst>
                  <a:ext uri="{FF2B5EF4-FFF2-40B4-BE49-F238E27FC236}">
                    <a16:creationId xmlns:a16="http://schemas.microsoft.com/office/drawing/2014/main" id="{DC3A1211-4E63-46CA-B2D1-3E8F101CF167}"/>
                  </a:ext>
                </a:extLst>
              </p:cNvPr>
              <p:cNvSpPr/>
              <p:nvPr/>
            </p:nvSpPr>
            <p:spPr>
              <a:xfrm rot="8100000">
                <a:off x="2452226" y="1883471"/>
                <a:ext cx="1518741" cy="1509753"/>
              </a:xfrm>
              <a:prstGeom prst="teardrop">
                <a:avLst/>
              </a:prstGeom>
              <a:solidFill>
                <a:schemeClr val="bg1"/>
              </a:solidFill>
              <a:ln w="25400">
                <a:solidFill>
                  <a:schemeClr val="accent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6" name="isḷïḓé">
                <a:extLst>
                  <a:ext uri="{FF2B5EF4-FFF2-40B4-BE49-F238E27FC236}">
                    <a16:creationId xmlns:a16="http://schemas.microsoft.com/office/drawing/2014/main" id="{8C93DBD9-CF60-4E3E-BB28-FDAEF537CF03}"/>
                  </a:ext>
                </a:extLst>
              </p:cNvPr>
              <p:cNvSpPr/>
              <p:nvPr/>
            </p:nvSpPr>
            <p:spPr>
              <a:xfrm>
                <a:off x="2597858" y="2024527"/>
                <a:ext cx="1233979" cy="1226673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91424" tIns="45713" rIns="91424" bIns="45713" anchor="ctr">
                <a:normAutofit/>
              </a:bodyPr>
              <a:lstStyle/>
              <a:p>
                <a:pPr algn="ctr"/>
                <a:r>
                  <a:rPr lang="en-US" altLang="zh-CN" b="1" dirty="0"/>
                  <a:t>Powerful</a:t>
                </a:r>
                <a:endParaRPr lang="zh-CN" altLang="en-US" b="1" dirty="0"/>
              </a:p>
            </p:txBody>
          </p:sp>
        </p:grpSp>
        <p:sp>
          <p:nvSpPr>
            <p:cNvPr id="8" name="îś1íḓè">
              <a:extLst>
                <a:ext uri="{FF2B5EF4-FFF2-40B4-BE49-F238E27FC236}">
                  <a16:creationId xmlns:a16="http://schemas.microsoft.com/office/drawing/2014/main" id="{94262E49-A5F8-4583-8160-1EBB6BE8C299}"/>
                </a:ext>
              </a:extLst>
            </p:cNvPr>
            <p:cNvSpPr/>
            <p:nvPr/>
          </p:nvSpPr>
          <p:spPr>
            <a:xfrm>
              <a:off x="1126052" y="3947623"/>
              <a:ext cx="1546085" cy="432793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91424" tIns="45713" rIns="91424" bIns="45713" anchor="ctr">
              <a:normAutofit/>
            </a:bodyPr>
            <a:lstStyle/>
            <a:p>
              <a:pPr algn="ctr"/>
              <a:r>
                <a:rPr lang="en-US" altLang="zh-CN" sz="1200" b="1" dirty="0">
                  <a:solidFill>
                    <a:schemeClr val="bg1"/>
                  </a:solidFill>
                </a:rPr>
                <a:t>Speech Recognition</a:t>
              </a:r>
              <a:endParaRPr lang="zh-CN" altLang="en-US" sz="1200" b="1" dirty="0">
                <a:solidFill>
                  <a:schemeClr val="bg1"/>
                </a:solidFill>
              </a:endParaRPr>
            </a:p>
          </p:txBody>
        </p:sp>
        <p:sp>
          <p:nvSpPr>
            <p:cNvPr id="9" name="išḻîḓè">
              <a:extLst>
                <a:ext uri="{FF2B5EF4-FFF2-40B4-BE49-F238E27FC236}">
                  <a16:creationId xmlns:a16="http://schemas.microsoft.com/office/drawing/2014/main" id="{85049A4F-136C-4791-A79E-31C9B8B7DDB1}"/>
                </a:ext>
              </a:extLst>
            </p:cNvPr>
            <p:cNvSpPr/>
            <p:nvPr/>
          </p:nvSpPr>
          <p:spPr bwMode="auto">
            <a:xfrm>
              <a:off x="801139" y="4513588"/>
              <a:ext cx="2195910" cy="14355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0000" rIns="90000" anchor="t" anchorCtr="0">
              <a:norm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altLang="zh-CN" sz="1200" dirty="0"/>
                <a:t>Google Cloud Speech-to-Text enables developers to convert audio to text by applying powerful neural network models in an easy-to-use API.</a:t>
              </a:r>
            </a:p>
          </p:txBody>
        </p:sp>
        <p:grpSp>
          <p:nvGrpSpPr>
            <p:cNvPr id="10" name="î$ḷiḑé">
              <a:extLst>
                <a:ext uri="{FF2B5EF4-FFF2-40B4-BE49-F238E27FC236}">
                  <a16:creationId xmlns:a16="http://schemas.microsoft.com/office/drawing/2014/main" id="{0FB89BB1-6080-47F6-B986-A637878C9821}"/>
                </a:ext>
              </a:extLst>
            </p:cNvPr>
            <p:cNvGrpSpPr/>
            <p:nvPr/>
          </p:nvGrpSpPr>
          <p:grpSpPr>
            <a:xfrm>
              <a:off x="3901485" y="1988840"/>
              <a:ext cx="1518741" cy="1509753"/>
              <a:chOff x="2452226" y="1883471"/>
              <a:chExt cx="1518741" cy="1509753"/>
            </a:xfrm>
          </p:grpSpPr>
          <p:sp>
            <p:nvSpPr>
              <p:cNvPr id="23" name="ïŝliḓè">
                <a:extLst>
                  <a:ext uri="{FF2B5EF4-FFF2-40B4-BE49-F238E27FC236}">
                    <a16:creationId xmlns:a16="http://schemas.microsoft.com/office/drawing/2014/main" id="{C5969A8C-E933-4BBA-8CFC-B880829FCF3B}"/>
                  </a:ext>
                </a:extLst>
              </p:cNvPr>
              <p:cNvSpPr/>
              <p:nvPr/>
            </p:nvSpPr>
            <p:spPr>
              <a:xfrm rot="8100000">
                <a:off x="2452226" y="1883471"/>
                <a:ext cx="1518741" cy="1509753"/>
              </a:xfrm>
              <a:prstGeom prst="teardrop">
                <a:avLst/>
              </a:prstGeom>
              <a:solidFill>
                <a:schemeClr val="bg1"/>
              </a:solidFill>
              <a:ln w="25400">
                <a:solidFill>
                  <a:schemeClr val="accent2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4" name="ïŝ1íďe">
                <a:extLst>
                  <a:ext uri="{FF2B5EF4-FFF2-40B4-BE49-F238E27FC236}">
                    <a16:creationId xmlns:a16="http://schemas.microsoft.com/office/drawing/2014/main" id="{74071DD7-AF81-4489-8B25-A36F57C3FE14}"/>
                  </a:ext>
                </a:extLst>
              </p:cNvPr>
              <p:cNvSpPr/>
              <p:nvPr/>
            </p:nvSpPr>
            <p:spPr>
              <a:xfrm>
                <a:off x="2597858" y="2024527"/>
                <a:ext cx="1233979" cy="1226673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91424" tIns="45713" rIns="91424" bIns="45713" anchor="ctr">
                <a:normAutofit/>
              </a:bodyPr>
              <a:lstStyle/>
              <a:p>
                <a:pPr algn="ctr"/>
                <a:r>
                  <a:rPr lang="en-US" altLang="zh-CN" b="1" dirty="0"/>
                  <a:t>Powered by</a:t>
                </a:r>
                <a:endParaRPr lang="zh-CN" altLang="en-US" b="1" dirty="0"/>
              </a:p>
            </p:txBody>
          </p:sp>
        </p:grpSp>
        <p:sp>
          <p:nvSpPr>
            <p:cNvPr id="11" name="ïṩḻïďê">
              <a:extLst>
                <a:ext uri="{FF2B5EF4-FFF2-40B4-BE49-F238E27FC236}">
                  <a16:creationId xmlns:a16="http://schemas.microsoft.com/office/drawing/2014/main" id="{3D10C2A4-96D7-4216-AD79-93FBC7A4FA52}"/>
                </a:ext>
              </a:extLst>
            </p:cNvPr>
            <p:cNvSpPr/>
            <p:nvPr/>
          </p:nvSpPr>
          <p:spPr>
            <a:xfrm>
              <a:off x="3887813" y="3947623"/>
              <a:ext cx="1546085" cy="432793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91424" tIns="45713" rIns="91424" bIns="45713" anchor="ctr">
              <a:normAutofit/>
            </a:bodyPr>
            <a:lstStyle/>
            <a:p>
              <a:pPr algn="ctr"/>
              <a:r>
                <a:rPr lang="en-US" altLang="zh-CN" sz="1200" b="1" dirty="0">
                  <a:solidFill>
                    <a:schemeClr val="bg1"/>
                  </a:solidFill>
                </a:rPr>
                <a:t>Machine Learning</a:t>
              </a:r>
              <a:endParaRPr lang="zh-CN" altLang="en-US" sz="1200" b="1" dirty="0">
                <a:solidFill>
                  <a:schemeClr val="bg1"/>
                </a:solidFill>
              </a:endParaRPr>
            </a:p>
          </p:txBody>
        </p:sp>
        <p:sp>
          <p:nvSpPr>
            <p:cNvPr id="12" name="íşḷíḓê">
              <a:extLst>
                <a:ext uri="{FF2B5EF4-FFF2-40B4-BE49-F238E27FC236}">
                  <a16:creationId xmlns:a16="http://schemas.microsoft.com/office/drawing/2014/main" id="{36B9555E-0590-4770-B53C-68D5B6BCCA67}"/>
                </a:ext>
              </a:extLst>
            </p:cNvPr>
            <p:cNvSpPr/>
            <p:nvPr/>
          </p:nvSpPr>
          <p:spPr bwMode="auto">
            <a:xfrm>
              <a:off x="3562900" y="4513588"/>
              <a:ext cx="2195910" cy="13723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0000" rIns="90000" anchor="t" anchorCtr="0">
              <a:norm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altLang="zh-CN" sz="1100" dirty="0"/>
                <a:t>Apply the most advanced deep-learning neural network algorithms to audio for speech recognition with unparalleled accuracy. </a:t>
              </a:r>
            </a:p>
          </p:txBody>
        </p:sp>
        <p:grpSp>
          <p:nvGrpSpPr>
            <p:cNvPr id="13" name="íŝ1ïḑè">
              <a:extLst>
                <a:ext uri="{FF2B5EF4-FFF2-40B4-BE49-F238E27FC236}">
                  <a16:creationId xmlns:a16="http://schemas.microsoft.com/office/drawing/2014/main" id="{D83840B4-F94D-40D6-BC50-22BCF57F647E}"/>
                </a:ext>
              </a:extLst>
            </p:cNvPr>
            <p:cNvGrpSpPr/>
            <p:nvPr/>
          </p:nvGrpSpPr>
          <p:grpSpPr>
            <a:xfrm>
              <a:off x="6663246" y="1988840"/>
              <a:ext cx="1518741" cy="1509753"/>
              <a:chOff x="2452226" y="1883471"/>
              <a:chExt cx="1518741" cy="1509753"/>
            </a:xfrm>
          </p:grpSpPr>
          <p:sp>
            <p:nvSpPr>
              <p:cNvPr id="21" name="íṩľïdè">
                <a:extLst>
                  <a:ext uri="{FF2B5EF4-FFF2-40B4-BE49-F238E27FC236}">
                    <a16:creationId xmlns:a16="http://schemas.microsoft.com/office/drawing/2014/main" id="{EA59B150-EBBA-4707-90D9-F91B89605550}"/>
                  </a:ext>
                </a:extLst>
              </p:cNvPr>
              <p:cNvSpPr/>
              <p:nvPr/>
            </p:nvSpPr>
            <p:spPr>
              <a:xfrm rot="8100000">
                <a:off x="2452226" y="1883471"/>
                <a:ext cx="1518741" cy="1509753"/>
              </a:xfrm>
              <a:prstGeom prst="teardrop">
                <a:avLst/>
              </a:prstGeom>
              <a:solidFill>
                <a:schemeClr val="bg1"/>
              </a:solidFill>
              <a:ln w="25400">
                <a:solidFill>
                  <a:schemeClr val="accent3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2" name="îśļiďé">
                <a:extLst>
                  <a:ext uri="{FF2B5EF4-FFF2-40B4-BE49-F238E27FC236}">
                    <a16:creationId xmlns:a16="http://schemas.microsoft.com/office/drawing/2014/main" id="{5A239CC5-D447-4298-BC77-ABD6FE6AA861}"/>
                  </a:ext>
                </a:extLst>
              </p:cNvPr>
              <p:cNvSpPr/>
              <p:nvPr/>
            </p:nvSpPr>
            <p:spPr>
              <a:xfrm>
                <a:off x="2597858" y="2024527"/>
                <a:ext cx="1233979" cy="1226673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91424" tIns="45713" rIns="91424" bIns="45713" anchor="ctr">
                <a:normAutofit/>
              </a:bodyPr>
              <a:lstStyle/>
              <a:p>
                <a:pPr algn="ctr"/>
                <a:r>
                  <a:rPr lang="en-US" altLang="zh-CN" b="1" dirty="0"/>
                  <a:t>Languages</a:t>
                </a:r>
                <a:endParaRPr lang="zh-CN" altLang="en-US" b="1" dirty="0"/>
              </a:p>
            </p:txBody>
          </p:sp>
        </p:grpSp>
        <p:sp>
          <p:nvSpPr>
            <p:cNvPr id="14" name="ï$ľide">
              <a:extLst>
                <a:ext uri="{FF2B5EF4-FFF2-40B4-BE49-F238E27FC236}">
                  <a16:creationId xmlns:a16="http://schemas.microsoft.com/office/drawing/2014/main" id="{8A287805-88F3-4A29-9688-745069826B51}"/>
                </a:ext>
              </a:extLst>
            </p:cNvPr>
            <p:cNvSpPr/>
            <p:nvPr/>
          </p:nvSpPr>
          <p:spPr>
            <a:xfrm>
              <a:off x="6649574" y="3947623"/>
              <a:ext cx="1546085" cy="432793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91424" tIns="45713" rIns="91424" bIns="45713" anchor="ctr">
              <a:normAutofit/>
            </a:bodyPr>
            <a:lstStyle/>
            <a:p>
              <a:pPr algn="ctr"/>
              <a:r>
                <a:rPr lang="en-US" altLang="zh-CN" sz="1200" b="1" dirty="0">
                  <a:solidFill>
                    <a:schemeClr val="bg1"/>
                  </a:solidFill>
                </a:rPr>
                <a:t>120 kinds supported</a:t>
              </a:r>
              <a:endParaRPr lang="zh-CN" altLang="en-US" sz="1200" b="1" dirty="0">
                <a:solidFill>
                  <a:schemeClr val="bg1"/>
                </a:solidFill>
              </a:endParaRPr>
            </a:p>
          </p:txBody>
        </p:sp>
        <p:sp>
          <p:nvSpPr>
            <p:cNvPr id="15" name="îśľiḓè">
              <a:extLst>
                <a:ext uri="{FF2B5EF4-FFF2-40B4-BE49-F238E27FC236}">
                  <a16:creationId xmlns:a16="http://schemas.microsoft.com/office/drawing/2014/main" id="{CC4C5586-046C-4F13-9BA3-2CCB04B26795}"/>
                </a:ext>
              </a:extLst>
            </p:cNvPr>
            <p:cNvSpPr/>
            <p:nvPr/>
          </p:nvSpPr>
          <p:spPr bwMode="auto">
            <a:xfrm>
              <a:off x="6324661" y="4513588"/>
              <a:ext cx="2195910" cy="13723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0000" rIns="90000" anchor="t" anchorCtr="0">
              <a:norm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altLang="zh-CN" sz="1100" dirty="0"/>
                <a:t>Cloud Speech-to-Text can support your global user base, recognizing 120 languages and variants. You can also filter inappropriate content in text results for all languages.</a:t>
              </a:r>
            </a:p>
          </p:txBody>
        </p:sp>
        <p:grpSp>
          <p:nvGrpSpPr>
            <p:cNvPr id="16" name="ïṣļiḋè">
              <a:extLst>
                <a:ext uri="{FF2B5EF4-FFF2-40B4-BE49-F238E27FC236}">
                  <a16:creationId xmlns:a16="http://schemas.microsoft.com/office/drawing/2014/main" id="{F9CC7EF6-C76E-4440-AB50-1F78EB96B366}"/>
                </a:ext>
              </a:extLst>
            </p:cNvPr>
            <p:cNvGrpSpPr/>
            <p:nvPr/>
          </p:nvGrpSpPr>
          <p:grpSpPr>
            <a:xfrm>
              <a:off x="9425006" y="1988840"/>
              <a:ext cx="1518741" cy="1509753"/>
              <a:chOff x="2452226" y="1883471"/>
              <a:chExt cx="1518741" cy="1509753"/>
            </a:xfrm>
          </p:grpSpPr>
          <p:sp>
            <p:nvSpPr>
              <p:cNvPr id="19" name="íṡḻïḋé">
                <a:extLst>
                  <a:ext uri="{FF2B5EF4-FFF2-40B4-BE49-F238E27FC236}">
                    <a16:creationId xmlns:a16="http://schemas.microsoft.com/office/drawing/2014/main" id="{C241790F-95DA-4E39-847A-0C522F90D6FD}"/>
                  </a:ext>
                </a:extLst>
              </p:cNvPr>
              <p:cNvSpPr/>
              <p:nvPr/>
            </p:nvSpPr>
            <p:spPr>
              <a:xfrm rot="8100000">
                <a:off x="2452226" y="1883471"/>
                <a:ext cx="1518741" cy="1509753"/>
              </a:xfrm>
              <a:prstGeom prst="teardrop">
                <a:avLst/>
              </a:prstGeom>
              <a:solidFill>
                <a:schemeClr val="bg1"/>
              </a:solidFill>
              <a:ln w="25400">
                <a:solidFill>
                  <a:schemeClr val="accent4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0" name="íṣḻiḓè">
                <a:extLst>
                  <a:ext uri="{FF2B5EF4-FFF2-40B4-BE49-F238E27FC236}">
                    <a16:creationId xmlns:a16="http://schemas.microsoft.com/office/drawing/2014/main" id="{7628ACC9-EF9B-41B8-8C35-E2AA37675021}"/>
                  </a:ext>
                </a:extLst>
              </p:cNvPr>
              <p:cNvSpPr/>
              <p:nvPr/>
            </p:nvSpPr>
            <p:spPr>
              <a:xfrm>
                <a:off x="2597858" y="2024527"/>
                <a:ext cx="1233979" cy="1226673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91424" tIns="45713" rIns="91424" bIns="45713" anchor="ctr">
                <a:normAutofit/>
              </a:bodyPr>
              <a:lstStyle/>
              <a:p>
                <a:pPr algn="ctr"/>
                <a:r>
                  <a:rPr lang="en-US" altLang="zh-CN" b="1" dirty="0"/>
                  <a:t>Long audio</a:t>
                </a:r>
                <a:endParaRPr lang="zh-CN" altLang="en-US" b="1" dirty="0"/>
              </a:p>
            </p:txBody>
          </p:sp>
        </p:grpSp>
        <p:sp>
          <p:nvSpPr>
            <p:cNvPr id="17" name="išļïḓé">
              <a:extLst>
                <a:ext uri="{FF2B5EF4-FFF2-40B4-BE49-F238E27FC236}">
                  <a16:creationId xmlns:a16="http://schemas.microsoft.com/office/drawing/2014/main" id="{1C0E619C-2328-43AF-9824-FD71023ECE77}"/>
                </a:ext>
              </a:extLst>
            </p:cNvPr>
            <p:cNvSpPr/>
            <p:nvPr/>
          </p:nvSpPr>
          <p:spPr>
            <a:xfrm>
              <a:off x="9411334" y="3947623"/>
              <a:ext cx="1546085" cy="432793"/>
            </a:xfrm>
            <a:prstGeom prst="roundRect">
              <a:avLst>
                <a:gd name="adj" fmla="val 50000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91424" tIns="45713" rIns="91424" bIns="45713" anchor="ctr">
              <a:normAutofit/>
            </a:bodyPr>
            <a:lstStyle/>
            <a:p>
              <a:pPr algn="ctr"/>
              <a:r>
                <a:rPr lang="en-US" altLang="zh-CN" sz="1100" b="1" dirty="0">
                  <a:solidFill>
                    <a:schemeClr val="bg1"/>
                  </a:solidFill>
                </a:rPr>
                <a:t>Long audio supported</a:t>
              </a:r>
              <a:endParaRPr lang="zh-CN" altLang="en-US" sz="1100" b="1" dirty="0">
                <a:solidFill>
                  <a:schemeClr val="bg1"/>
                </a:solidFill>
              </a:endParaRPr>
            </a:p>
          </p:txBody>
        </p:sp>
        <p:sp>
          <p:nvSpPr>
            <p:cNvPr id="18" name="íŝļiďé">
              <a:extLst>
                <a:ext uri="{FF2B5EF4-FFF2-40B4-BE49-F238E27FC236}">
                  <a16:creationId xmlns:a16="http://schemas.microsoft.com/office/drawing/2014/main" id="{6DE2F016-98DA-449C-B278-D2383DFA0A4F}"/>
                </a:ext>
              </a:extLst>
            </p:cNvPr>
            <p:cNvSpPr/>
            <p:nvPr/>
          </p:nvSpPr>
          <p:spPr bwMode="auto">
            <a:xfrm>
              <a:off x="9086421" y="4513588"/>
              <a:ext cx="2195910" cy="13722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0000" rIns="90000" anchor="t" anchorCtr="0">
              <a:norm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altLang="zh-CN" sz="1100" dirty="0"/>
                <a:t>Long audios are supported in Google Could. So, the 1 hour speech can also be recognized properly.</a:t>
              </a:r>
            </a:p>
          </p:txBody>
        </p:sp>
      </p:grpSp>
      <p:pic>
        <p:nvPicPr>
          <p:cNvPr id="28" name="Audio 27">
            <a:hlinkClick r:id="" action="ppaction://media"/>
            <a:extLst>
              <a:ext uri="{FF2B5EF4-FFF2-40B4-BE49-F238E27FC236}">
                <a16:creationId xmlns:a16="http://schemas.microsoft.com/office/drawing/2014/main" id="{04C01ACB-87CC-4BE8-BB9F-5BD99A26CED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487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059"/>
    </mc:Choice>
    <mc:Fallback xmlns="">
      <p:transition spd="slow" advTm="380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D911DC-5C1E-45A4-82D5-9ACEB9FFF2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</a:t>
            </a:r>
            <a:r>
              <a:rPr lang="en-US" altLang="zh-CN" dirty="0"/>
              <a:t>D</a:t>
            </a:r>
            <a:r>
              <a:rPr lang="en-US" dirty="0"/>
              <a:t>emo: Speech-To-Text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92CA181-F5DB-4787-98D1-4EDE43ED63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669924" y="1236956"/>
            <a:ext cx="6674504" cy="2456155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C4C648B-9677-428B-AF01-7B83AD1F2B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22</a:t>
            </a:fld>
            <a:endParaRPr lang="zh-CN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77B67F0-4D7E-44C1-B579-D7728616AF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9200" y="3693111"/>
            <a:ext cx="8915400" cy="2324100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B2F0CFD8-BA71-4480-90B6-6A2CBF1A71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229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479"/>
    </mc:Choice>
    <mc:Fallback xmlns="">
      <p:transition spd="slow" advTm="214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Methodology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t>23</a:t>
            </a:fld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677545" y="1357630"/>
            <a:ext cx="10805160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800" dirty="0"/>
              <a:t>Divide texts into words (by </a:t>
            </a:r>
            <a:r>
              <a:rPr lang="en-US" altLang="zh-CN" sz="2800" dirty="0" err="1"/>
              <a:t>nltk</a:t>
            </a:r>
            <a:r>
              <a:rPr lang="en-US" altLang="zh-CN" sz="2800" dirty="0"/>
              <a:t>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800" dirty="0"/>
              <a:t>Generate Word Cloud Charts (by </a:t>
            </a:r>
            <a:r>
              <a:rPr lang="en-US" altLang="zh-CN" sz="2800" dirty="0" err="1"/>
              <a:t>WordCloud</a:t>
            </a:r>
            <a:r>
              <a:rPr lang="en-US" altLang="zh-CN" sz="2800" dirty="0"/>
              <a:t>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800" dirty="0" err="1"/>
              <a:t>Analyse</a:t>
            </a:r>
            <a:r>
              <a:rPr lang="en-US" altLang="zh-CN" sz="2800" dirty="0"/>
              <a:t> theme &amp; contents by TF-IDF algorithm (professionality)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800" dirty="0"/>
              <a:t>Sentiment Analysis (by </a:t>
            </a:r>
            <a:r>
              <a:rPr lang="en-US" altLang="zh-CN" sz="2800" dirty="0" err="1"/>
              <a:t>nltk</a:t>
            </a:r>
            <a:r>
              <a:rPr lang="en-US" altLang="zh-CN" sz="2800" dirty="0"/>
              <a:t> </a:t>
            </a:r>
            <a:r>
              <a:rPr lang="en-US" altLang="zh-CN" sz="2800" dirty="0" err="1"/>
              <a:t>sentiwordnet</a:t>
            </a:r>
            <a:r>
              <a:rPr lang="en-US" altLang="zh-CN" sz="2800" dirty="0"/>
              <a:t>)</a:t>
            </a:r>
          </a:p>
          <a:p>
            <a:pPr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altLang="zh-CN" sz="2800" dirty="0"/>
              <a:t>	positivity, </a:t>
            </a:r>
            <a:r>
              <a:rPr lang="en-US" altLang="zh-CN" sz="2800" dirty="0" err="1"/>
              <a:t>negetivity</a:t>
            </a:r>
            <a:r>
              <a:rPr lang="en-US" altLang="zh-CN" sz="2800" dirty="0"/>
              <a:t>, objectivity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800" dirty="0"/>
              <a:t>Total Score</a:t>
            </a:r>
          </a:p>
          <a:p>
            <a:pPr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altLang="zh-CN" sz="2800" dirty="0"/>
              <a:t>	= λ</a:t>
            </a:r>
            <a:r>
              <a:rPr lang="en-US" altLang="zh-CN" sz="2800" baseline="-25000" dirty="0"/>
              <a:t>1</a:t>
            </a:r>
            <a:r>
              <a:rPr lang="en-US" altLang="zh-CN" sz="2800" dirty="0"/>
              <a:t>Professionality + </a:t>
            </a:r>
            <a:r>
              <a:rPr lang="en-US" altLang="zh-CN" sz="2800" dirty="0">
                <a:sym typeface="+mn-ea"/>
              </a:rPr>
              <a:t>λ</a:t>
            </a:r>
            <a:r>
              <a:rPr lang="en-US" altLang="zh-CN" sz="2800" baseline="-25000" dirty="0">
                <a:sym typeface="+mn-ea"/>
              </a:rPr>
              <a:t>2</a:t>
            </a:r>
            <a:r>
              <a:rPr lang="en-US" altLang="zh-CN" sz="2800" dirty="0">
                <a:sym typeface="+mn-ea"/>
              </a:rPr>
              <a:t>(</a:t>
            </a:r>
            <a:r>
              <a:rPr lang="en-US" altLang="zh-CN" sz="2800" dirty="0" err="1">
                <a:sym typeface="+mn-ea"/>
              </a:rPr>
              <a:t>Posibility-Negetivity</a:t>
            </a:r>
            <a:r>
              <a:rPr lang="en-US" altLang="zh-CN" sz="2800" dirty="0">
                <a:sym typeface="+mn-ea"/>
              </a:rPr>
              <a:t>) + λ</a:t>
            </a:r>
            <a:r>
              <a:rPr lang="en-US" altLang="zh-CN" sz="2800" baseline="-25000" dirty="0">
                <a:sym typeface="+mn-ea"/>
              </a:rPr>
              <a:t>3</a:t>
            </a:r>
            <a:r>
              <a:rPr lang="en-US" altLang="zh-CN" sz="2800" dirty="0">
                <a:sym typeface="+mn-ea"/>
              </a:rPr>
              <a:t>Objectivity</a:t>
            </a:r>
            <a:endParaRPr lang="en-US" altLang="zh-CN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dirty="0"/>
          </a:p>
          <a:p>
            <a:endParaRPr lang="en-US" altLang="zh-CN" dirty="0"/>
          </a:p>
        </p:txBody>
      </p:sp>
      <p:graphicFrame>
        <p:nvGraphicFramePr>
          <p:cNvPr id="6" name="对象 5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5638800" y="3321050"/>
          <a:ext cx="9144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0" r:id="rId5" imgW="914400" imgH="215900" progId="Equation.KSEE3">
                  <p:embed/>
                </p:oleObj>
              </mc:Choice>
              <mc:Fallback>
                <p:oleObj r:id="rId5" imgW="914400" imgH="215900" progId="Equation.KSEE3">
                  <p:embed/>
                  <p:pic>
                    <p:nvPicPr>
                      <p:cNvPr id="6" name="对象 5">
                        <a:hlinkClick r:id="" action="ppaction://ole?verb=0"/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638800" y="3321050"/>
                        <a:ext cx="914400" cy="215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41CC6910-F07C-49A3-AE61-120D4067389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872"/>
    </mc:Choice>
    <mc:Fallback xmlns="">
      <p:transition spd="slow" advTm="688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0CAEA8-706A-450B-88D6-14F28F02CC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7F468EA6-2494-452A-8470-6933271861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570" y="1160614"/>
            <a:ext cx="9866143" cy="4933072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55C5AB-239A-453A-9BFD-06A81095E5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24</a:t>
            </a:fld>
            <a:endParaRPr lang="zh-CN" altLang="en-US"/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AB289699-5289-454B-A376-166035D689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795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612"/>
    </mc:Choice>
    <mc:Fallback xmlns="">
      <p:transition spd="slow" advTm="216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www.islide.cc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t>25</a:t>
            </a:fld>
            <a:endParaRPr lang="zh-CN" altLang="en-US"/>
          </a:p>
        </p:txBody>
      </p:sp>
      <p:graphicFrame>
        <p:nvGraphicFramePr>
          <p:cNvPr id="5" name="表格 4"/>
          <p:cNvGraphicFramePr/>
          <p:nvPr/>
        </p:nvGraphicFramePr>
        <p:xfrm>
          <a:off x="178435" y="189865"/>
          <a:ext cx="11833860" cy="6478905"/>
        </p:xfrm>
        <a:graphic>
          <a:graphicData uri="http://schemas.openxmlformats.org/drawingml/2006/table">
            <a:tbl>
              <a:tblPr firstRow="1" firstCol="1" bandRow="1">
                <a:tableStyleId>{F5AB1C69-6EDB-4FF4-983F-18BD219EF322}</a:tableStyleId>
              </a:tblPr>
              <a:tblGrid>
                <a:gridCol w="6889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439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7180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730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651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6512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6385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6576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6449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6576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63855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36449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36576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363855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36576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36449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363855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365760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364490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364490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364490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364490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  <a:gridCol w="366395">
                  <a:extLst>
                    <a:ext uri="{9D8B030D-6E8A-4147-A177-3AD203B41FA5}">
                      <a16:colId xmlns:a16="http://schemas.microsoft.com/office/drawing/2014/main" val="20022"/>
                    </a:ext>
                  </a:extLst>
                </a:gridCol>
                <a:gridCol w="364490">
                  <a:extLst>
                    <a:ext uri="{9D8B030D-6E8A-4147-A177-3AD203B41FA5}">
                      <a16:colId xmlns:a16="http://schemas.microsoft.com/office/drawing/2014/main" val="20023"/>
                    </a:ext>
                  </a:extLst>
                </a:gridCol>
                <a:gridCol w="365125">
                  <a:extLst>
                    <a:ext uri="{9D8B030D-6E8A-4147-A177-3AD203B41FA5}">
                      <a16:colId xmlns:a16="http://schemas.microsoft.com/office/drawing/2014/main" val="20024"/>
                    </a:ext>
                  </a:extLst>
                </a:gridCol>
                <a:gridCol w="364490">
                  <a:extLst>
                    <a:ext uri="{9D8B030D-6E8A-4147-A177-3AD203B41FA5}">
                      <a16:colId xmlns:a16="http://schemas.microsoft.com/office/drawing/2014/main" val="20025"/>
                    </a:ext>
                  </a:extLst>
                </a:gridCol>
                <a:gridCol w="363855">
                  <a:extLst>
                    <a:ext uri="{9D8B030D-6E8A-4147-A177-3AD203B41FA5}">
                      <a16:colId xmlns:a16="http://schemas.microsoft.com/office/drawing/2014/main" val="20026"/>
                    </a:ext>
                  </a:extLst>
                </a:gridCol>
                <a:gridCol w="365760">
                  <a:extLst>
                    <a:ext uri="{9D8B030D-6E8A-4147-A177-3AD203B41FA5}">
                      <a16:colId xmlns:a16="http://schemas.microsoft.com/office/drawing/2014/main" val="20027"/>
                    </a:ext>
                  </a:extLst>
                </a:gridCol>
              </a:tblGrid>
              <a:tr h="299085">
                <a:tc rowSpan="2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/>
                        <a:t>Person</a:t>
                      </a:r>
                      <a:endParaRPr lang="en-US" altLang="en-US" sz="1200"/>
                    </a:p>
                  </a:txBody>
                  <a:tcPr marL="12700" marR="12700" marT="12700" anchor="ctr">
                    <a:lnL w="12700" cmpd="sng">
                      <a:solidFill>
                        <a:schemeClr val="bg1"/>
                      </a:solidFill>
                      <a:prstDash val="solid"/>
                    </a:lnL>
                    <a:lnR w="12700" cmpd="sng">
                      <a:solidFill>
                        <a:schemeClr val="bg1"/>
                      </a:solidFill>
                      <a:prstDash val="solid"/>
                    </a:lnR>
                    <a:lnT w="12700" cmpd="sng">
                      <a:solidFill>
                        <a:schemeClr val="bg1"/>
                      </a:solidFill>
                      <a:prstDash val="solid"/>
                    </a:lnT>
                    <a:lnB w="12700" cmpd="sng">
                      <a:solidFill>
                        <a:schemeClr val="bg1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/>
                        <a:t>Video/Speech</a:t>
                      </a:r>
                      <a:endParaRPr lang="en-US" altLang="en-US" sz="1200"/>
                    </a:p>
                  </a:txBody>
                  <a:tcPr marL="12700" marR="12700" marT="12700" anchor="ctr">
                    <a:lnL w="12700" cmpd="sng">
                      <a:solidFill>
                        <a:schemeClr val="bg1"/>
                      </a:solidFill>
                      <a:prstDash val="solid"/>
                    </a:lnL>
                    <a:lnR w="12700" cmpd="sng">
                      <a:solidFill>
                        <a:schemeClr val="bg1"/>
                      </a:solidFill>
                      <a:prstDash val="solid"/>
                    </a:lnR>
                    <a:lnT w="12700" cmpd="sng">
                      <a:solidFill>
                        <a:schemeClr val="bg1"/>
                      </a:solidFill>
                      <a:prstDash val="solid"/>
                    </a:lnT>
                    <a:lnB w="12700" cmpd="sng">
                      <a:solidFill>
                        <a:schemeClr val="bg1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/>
                        <a:t>Length</a:t>
                      </a:r>
                      <a:endParaRPr lang="en-US" altLang="en-US" sz="1200"/>
                    </a:p>
                  </a:txBody>
                  <a:tcPr marL="12700" marR="12700" marT="12700" anchor="ctr">
                    <a:lnL w="12700" cmpd="sng">
                      <a:solidFill>
                        <a:schemeClr val="bg1"/>
                      </a:solidFill>
                      <a:prstDash val="solid"/>
                    </a:lnL>
                    <a:lnR w="12700" cmpd="sng">
                      <a:solidFill>
                        <a:schemeClr val="bg1"/>
                      </a:solidFill>
                      <a:prstDash val="solid"/>
                    </a:lnR>
                    <a:lnT w="12700" cmpd="sng">
                      <a:solidFill>
                        <a:schemeClr val="bg1"/>
                      </a:solidFill>
                      <a:prstDash val="solid"/>
                    </a:lnT>
                    <a:lnB w="12700" cmpd="sng">
                      <a:solidFill>
                        <a:schemeClr val="bg1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/>
                        <a:t>Adjusted Weight</a:t>
                      </a:r>
                      <a:endParaRPr lang="en-US" altLang="en-US" sz="1200"/>
                    </a:p>
                  </a:txBody>
                  <a:tcPr marL="12700" marR="12700" marT="12700" anchor="ctr">
                    <a:lnL w="12700" cmpd="sng">
                      <a:solidFill>
                        <a:schemeClr val="bg1"/>
                      </a:solidFill>
                      <a:prstDash val="solid"/>
                    </a:lnL>
                    <a:lnR w="12700" cmpd="sng">
                      <a:solidFill>
                        <a:schemeClr val="bg1"/>
                      </a:solidFill>
                      <a:prstDash val="solid"/>
                    </a:lnR>
                    <a:lnT w="12700" cmpd="sng">
                      <a:solidFill>
                        <a:schemeClr val="bg1"/>
                      </a:solidFill>
                      <a:prstDash val="solid"/>
                    </a:lnT>
                    <a:lnB w="12700" cmpd="sng">
                      <a:solidFill>
                        <a:schemeClr val="bg1"/>
                      </a:solidFill>
                      <a:prstDash val="solid"/>
                    </a:lnB>
                  </a:tcPr>
                </a:tc>
                <a:tc gridSpan="4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/>
                        <a:t>Professionality</a:t>
                      </a:r>
                      <a:endParaRPr lang="en-US" altLang="en-US" sz="1200"/>
                    </a:p>
                  </a:txBody>
                  <a:tcPr marL="12700" marR="12700" marT="12700" anchor="ctr">
                    <a:lnL w="12700" cmpd="sng">
                      <a:solidFill>
                        <a:schemeClr val="bg1"/>
                      </a:solidFill>
                      <a:prstDash val="solid"/>
                    </a:lnL>
                    <a:lnB w="12700">
                      <a:solidFill>
                        <a:schemeClr val="bg1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B w="12700">
                      <a:solidFill>
                        <a:schemeClr val="bg1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B w="12700">
                      <a:solidFill>
                        <a:schemeClr val="bg1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B w="12700">
                      <a:solidFill>
                        <a:schemeClr val="bg1"/>
                      </a:solidFill>
                      <a:prstDash val="solid"/>
                    </a:lnB>
                  </a:tcPr>
                </a:tc>
                <a:tc gridSpan="4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/>
                        <a:t>Positivity</a:t>
                      </a:r>
                      <a:endParaRPr lang="en-US" altLang="en-US" sz="1200"/>
                    </a:p>
                  </a:txBody>
                  <a:tcPr marL="12700" marR="12700" marT="12700" anchor="ctr">
                    <a:lnB w="12700">
                      <a:solidFill>
                        <a:schemeClr val="bg1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B w="12700">
                      <a:solidFill>
                        <a:schemeClr val="bg1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B w="12700">
                      <a:solidFill>
                        <a:schemeClr val="bg1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B w="12700">
                      <a:solidFill>
                        <a:schemeClr val="bg1"/>
                      </a:solidFill>
                      <a:prstDash val="solid"/>
                    </a:lnB>
                  </a:tcPr>
                </a:tc>
                <a:tc gridSpan="4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/>
                        <a:t>Negetivity</a:t>
                      </a:r>
                      <a:endParaRPr lang="en-US" altLang="en-US" sz="1200"/>
                    </a:p>
                  </a:txBody>
                  <a:tcPr marL="12700" marR="12700" marT="12700" anchor="ctr">
                    <a:lnB w="12700">
                      <a:solidFill>
                        <a:schemeClr val="bg1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B w="12700">
                      <a:solidFill>
                        <a:schemeClr val="bg1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B w="12700">
                      <a:solidFill>
                        <a:schemeClr val="bg1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B w="12700">
                      <a:solidFill>
                        <a:schemeClr val="bg1"/>
                      </a:solidFill>
                      <a:prstDash val="solid"/>
                    </a:lnB>
                  </a:tcPr>
                </a:tc>
                <a:tc gridSpan="4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/>
                        <a:t>Positivity-Negetivity</a:t>
                      </a:r>
                      <a:endParaRPr lang="en-US" altLang="en-US" sz="1200"/>
                    </a:p>
                  </a:txBody>
                  <a:tcPr marL="12700" marR="12700" marT="12700" anchor="ctr">
                    <a:lnB w="12700">
                      <a:solidFill>
                        <a:schemeClr val="bg1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B w="12700">
                      <a:solidFill>
                        <a:schemeClr val="bg1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B w="12700">
                      <a:solidFill>
                        <a:schemeClr val="bg1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B w="12700">
                      <a:solidFill>
                        <a:schemeClr val="bg1"/>
                      </a:solidFill>
                      <a:prstDash val="solid"/>
                    </a:lnB>
                  </a:tcPr>
                </a:tc>
                <a:tc gridSpan="4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/>
                        <a:t>Objectivity</a:t>
                      </a:r>
                      <a:endParaRPr lang="en-US" altLang="en-US" sz="1200"/>
                    </a:p>
                  </a:txBody>
                  <a:tcPr marL="12700" marR="12700" marT="12700" anchor="ctr">
                    <a:lnB w="12700">
                      <a:solidFill>
                        <a:schemeClr val="bg1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B w="12700">
                      <a:solidFill>
                        <a:schemeClr val="bg1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B w="12700">
                      <a:solidFill>
                        <a:schemeClr val="bg1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B w="12700">
                      <a:solidFill>
                        <a:schemeClr val="bg1"/>
                      </a:solidFill>
                      <a:prstDash val="solid"/>
                    </a:lnB>
                  </a:tcPr>
                </a:tc>
                <a:tc gridSpan="4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/>
                        <a:t>Total</a:t>
                      </a:r>
                      <a:endParaRPr lang="en-US" altLang="en-US" sz="1200"/>
                    </a:p>
                  </a:txBody>
                  <a:tcPr marL="12700" marR="12700" marT="12700" anchor="ctr">
                    <a:lnB w="12700">
                      <a:solidFill>
                        <a:schemeClr val="bg1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B w="12700">
                      <a:solidFill>
                        <a:schemeClr val="bg1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B w="12700">
                      <a:solidFill>
                        <a:schemeClr val="bg1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B w="12700">
                      <a:solidFill>
                        <a:schemeClr val="bg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972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mpd="sng">
                      <a:solidFill>
                        <a:schemeClr val="bg1"/>
                      </a:solidFill>
                      <a:prstDash val="solid"/>
                    </a:lnL>
                    <a:lnR w="12700" cmpd="sng">
                      <a:solidFill>
                        <a:schemeClr val="bg1"/>
                      </a:solidFill>
                      <a:prstDash val="solid"/>
                    </a:lnR>
                    <a:lnB w="12700" cmpd="sng">
                      <a:solidFill>
                        <a:schemeClr val="bg1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mpd="sng">
                      <a:solidFill>
                        <a:schemeClr val="bg1"/>
                      </a:solidFill>
                      <a:prstDash val="solid"/>
                    </a:lnL>
                    <a:lnR w="12700" cmpd="sng">
                      <a:solidFill>
                        <a:schemeClr val="bg1"/>
                      </a:solidFill>
                      <a:prstDash val="solid"/>
                    </a:lnR>
                    <a:lnB w="12700" cmpd="sng">
                      <a:solidFill>
                        <a:schemeClr val="bg1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mpd="sng">
                      <a:solidFill>
                        <a:schemeClr val="bg1"/>
                      </a:solidFill>
                      <a:prstDash val="solid"/>
                    </a:lnL>
                    <a:lnR w="12700" cmpd="sng">
                      <a:solidFill>
                        <a:schemeClr val="bg1"/>
                      </a:solidFill>
                      <a:prstDash val="solid"/>
                    </a:lnR>
                    <a:lnB w="12700" cmpd="sng">
                      <a:solidFill>
                        <a:schemeClr val="bg1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mpd="sng">
                      <a:solidFill>
                        <a:schemeClr val="bg1"/>
                      </a:solidFill>
                      <a:prstDash val="solid"/>
                    </a:lnL>
                    <a:lnR w="12700">
                      <a:solidFill>
                        <a:schemeClr val="bg1"/>
                      </a:solidFill>
                      <a:prstDash val="solid"/>
                    </a:lnR>
                    <a:lnB w="12700" cmpd="sng">
                      <a:solidFill>
                        <a:schemeClr val="bg1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>
                          <a:solidFill>
                            <a:schemeClr val="bg1"/>
                          </a:solidFill>
                        </a:rPr>
                        <a:t>Score</a:t>
                      </a:r>
                      <a:endParaRPr lang="en-US" altLang="en-US" sz="1200">
                        <a:solidFill>
                          <a:schemeClr val="bg1"/>
                        </a:solidFill>
                      </a:endParaRPr>
                    </a:p>
                  </a:txBody>
                  <a:tcPr marL="12700" marR="12700" marT="12700" anchor="ctr">
                    <a:lnL w="12700">
                      <a:solidFill>
                        <a:schemeClr val="bg1"/>
                      </a:solidFill>
                      <a:prstDash val="solid"/>
                    </a:lnL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192B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>
                          <a:solidFill>
                            <a:schemeClr val="bg1"/>
                          </a:solidFill>
                        </a:rPr>
                        <a:t>Rank</a:t>
                      </a:r>
                      <a:endParaRPr lang="en-US" altLang="en-US" sz="1200">
                        <a:solidFill>
                          <a:schemeClr val="bg1"/>
                        </a:solidFill>
                      </a:endParaRPr>
                    </a:p>
                  </a:txBody>
                  <a:tcPr marL="12700" marR="12700" marT="12700" anchor="ctr">
                    <a:lnL w="12700">
                      <a:solidFill>
                        <a:schemeClr val="bg1"/>
                      </a:solidFill>
                      <a:prstDash val="solid"/>
                    </a:lnL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192B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>
                          <a:solidFill>
                            <a:schemeClr val="bg1"/>
                          </a:solidFill>
                        </a:rPr>
                        <a:t>Score</a:t>
                      </a:r>
                      <a:endParaRPr lang="en-US" altLang="en-US" sz="1200">
                        <a:solidFill>
                          <a:schemeClr val="bg1"/>
                        </a:solidFill>
                      </a:endParaRPr>
                    </a:p>
                  </a:txBody>
                  <a:tcPr marL="12700" marR="12700" marT="12700" anchor="ctr">
                    <a:lnL w="12700">
                      <a:solidFill>
                        <a:schemeClr val="bg1"/>
                      </a:solidFill>
                      <a:prstDash val="solid"/>
                    </a:lnL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192B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>
                          <a:solidFill>
                            <a:schemeClr val="bg1"/>
                          </a:solidFill>
                        </a:rPr>
                        <a:t>Rank</a:t>
                      </a:r>
                      <a:endParaRPr lang="en-US" altLang="en-US" sz="1200">
                        <a:solidFill>
                          <a:schemeClr val="bg1"/>
                        </a:solidFill>
                      </a:endParaRPr>
                    </a:p>
                  </a:txBody>
                  <a:tcPr marL="12700" marR="12700" marT="12700" anchor="ctr">
                    <a:lnL w="12700">
                      <a:solidFill>
                        <a:schemeClr val="bg1"/>
                      </a:solidFill>
                      <a:prstDash val="solid"/>
                    </a:lnL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192B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>
                          <a:solidFill>
                            <a:schemeClr val="bg1"/>
                          </a:solidFill>
                        </a:rPr>
                        <a:t>Score</a:t>
                      </a:r>
                      <a:endParaRPr lang="en-US" altLang="en-US" sz="1200">
                        <a:solidFill>
                          <a:schemeClr val="bg1"/>
                        </a:solidFill>
                      </a:endParaRPr>
                    </a:p>
                  </a:txBody>
                  <a:tcPr marL="12700" marR="12700" marT="12700" anchor="ctr">
                    <a:lnL w="12700">
                      <a:solidFill>
                        <a:schemeClr val="bg1"/>
                      </a:solidFill>
                      <a:prstDash val="solid"/>
                    </a:lnL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192B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>
                          <a:solidFill>
                            <a:schemeClr val="bg1"/>
                          </a:solidFill>
                        </a:rPr>
                        <a:t>Rank</a:t>
                      </a:r>
                      <a:endParaRPr lang="en-US" altLang="en-US" sz="1200">
                        <a:solidFill>
                          <a:schemeClr val="bg1"/>
                        </a:solidFill>
                      </a:endParaRPr>
                    </a:p>
                  </a:txBody>
                  <a:tcPr marL="12700" marR="12700" marT="12700" anchor="ctr">
                    <a:lnL w="12700">
                      <a:solidFill>
                        <a:schemeClr val="bg1"/>
                      </a:solidFill>
                      <a:prstDash val="solid"/>
                    </a:lnL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192B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>
                          <a:solidFill>
                            <a:schemeClr val="bg1"/>
                          </a:solidFill>
                        </a:rPr>
                        <a:t>Score</a:t>
                      </a:r>
                      <a:endParaRPr lang="en-US" altLang="en-US" sz="1200">
                        <a:solidFill>
                          <a:schemeClr val="bg1"/>
                        </a:solidFill>
                      </a:endParaRPr>
                    </a:p>
                  </a:txBody>
                  <a:tcPr marL="12700" marR="12700" marT="12700" anchor="ctr">
                    <a:lnL w="12700">
                      <a:solidFill>
                        <a:schemeClr val="bg1"/>
                      </a:solidFill>
                      <a:prstDash val="solid"/>
                    </a:lnL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192B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>
                          <a:solidFill>
                            <a:schemeClr val="bg1"/>
                          </a:solidFill>
                        </a:rPr>
                        <a:t>Rank</a:t>
                      </a:r>
                      <a:endParaRPr lang="en-US" altLang="en-US" sz="1200">
                        <a:solidFill>
                          <a:schemeClr val="bg1"/>
                        </a:solidFill>
                      </a:endParaRPr>
                    </a:p>
                  </a:txBody>
                  <a:tcPr marL="12700" marR="12700" marT="12700" anchor="ctr">
                    <a:lnL w="12700">
                      <a:solidFill>
                        <a:schemeClr val="bg1"/>
                      </a:solidFill>
                      <a:prstDash val="solid"/>
                    </a:lnL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192B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>
                          <a:solidFill>
                            <a:schemeClr val="bg1"/>
                          </a:solidFill>
                        </a:rPr>
                        <a:t>Score</a:t>
                      </a:r>
                      <a:endParaRPr lang="en-US" altLang="en-US" sz="1200">
                        <a:solidFill>
                          <a:schemeClr val="bg1"/>
                        </a:solidFill>
                      </a:endParaRPr>
                    </a:p>
                  </a:txBody>
                  <a:tcPr marL="12700" marR="12700" marT="12700" anchor="ctr">
                    <a:lnL w="12700">
                      <a:solidFill>
                        <a:schemeClr val="bg1"/>
                      </a:solidFill>
                      <a:prstDash val="solid"/>
                    </a:lnL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192B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>
                          <a:solidFill>
                            <a:schemeClr val="bg1"/>
                          </a:solidFill>
                        </a:rPr>
                        <a:t>Rank</a:t>
                      </a:r>
                      <a:endParaRPr lang="en-US" altLang="en-US" sz="1200">
                        <a:solidFill>
                          <a:schemeClr val="bg1"/>
                        </a:solidFill>
                      </a:endParaRPr>
                    </a:p>
                  </a:txBody>
                  <a:tcPr marL="12700" marR="12700" marT="12700" anchor="ctr">
                    <a:lnL w="12700">
                      <a:solidFill>
                        <a:schemeClr val="bg1"/>
                      </a:solidFill>
                      <a:prstDash val="solid"/>
                    </a:lnL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192B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>
                          <a:solidFill>
                            <a:schemeClr val="bg1"/>
                          </a:solidFill>
                        </a:rPr>
                        <a:t>Score</a:t>
                      </a:r>
                      <a:endParaRPr lang="en-US" altLang="en-US" sz="1200">
                        <a:solidFill>
                          <a:schemeClr val="bg1"/>
                        </a:solidFill>
                      </a:endParaRPr>
                    </a:p>
                  </a:txBody>
                  <a:tcPr marL="12700" marR="12700" marT="12700" anchor="ctr">
                    <a:lnL w="12700">
                      <a:solidFill>
                        <a:schemeClr val="bg1"/>
                      </a:solidFill>
                      <a:prstDash val="solid"/>
                    </a:lnL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192B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>
                          <a:solidFill>
                            <a:schemeClr val="bg1"/>
                          </a:solidFill>
                        </a:rPr>
                        <a:t>Rank</a:t>
                      </a:r>
                      <a:endParaRPr lang="en-US" altLang="en-US" sz="1200">
                        <a:solidFill>
                          <a:schemeClr val="bg1"/>
                        </a:solidFill>
                      </a:endParaRPr>
                    </a:p>
                  </a:txBody>
                  <a:tcPr marL="12700" marR="12700" marT="12700" anchor="ctr">
                    <a:lnL w="12700">
                      <a:solidFill>
                        <a:schemeClr val="bg1"/>
                      </a:solidFill>
                      <a:prstDash val="solid"/>
                    </a:lnL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192B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9720">
                <a:tc rowSpan="3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/>
                        <a:t>Alex Lyashok</a:t>
                      </a:r>
                      <a:endParaRPr lang="en-US" altLang="en-US" sz="1200"/>
                    </a:p>
                  </a:txBody>
                  <a:tcPr marL="12700" marR="12700" marT="12700" anchor="ctr">
                    <a:lnT w="12700" cmpd="sng">
                      <a:solidFill>
                        <a:schemeClr val="bg1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200"/>
                        <a:t>Workfusion Keynote</a:t>
                      </a:r>
                      <a:endParaRPr lang="en-US" altLang="en-US" sz="1200"/>
                    </a:p>
                  </a:txBody>
                  <a:tcPr marL="12700" marR="12700" marT="12700" anchor="ctr">
                    <a:lnT w="12700" cmpd="sng">
                      <a:solidFill>
                        <a:schemeClr val="bg1"/>
                      </a:solidFill>
                      <a:prstDash val="solid"/>
                    </a:lnT>
                    <a:solidFill>
                      <a:srgbClr val="CCDCE7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/>
                        <a:t>1538</a:t>
                      </a:r>
                      <a:endParaRPr lang="en-US" altLang="en-US" sz="1200"/>
                    </a:p>
                  </a:txBody>
                  <a:tcPr marL="12700" marR="12700" marT="12700" anchor="ctr">
                    <a:lnT w="12700" cmpd="sng">
                      <a:solidFill>
                        <a:schemeClr val="bg1"/>
                      </a:solidFill>
                      <a:prstDash val="solid"/>
                    </a:lnT>
                    <a:solidFill>
                      <a:srgbClr val="CCDCE7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/>
                        <a:t>2.5</a:t>
                      </a:r>
                      <a:endParaRPr lang="en-US" altLang="en-US" sz="1200"/>
                    </a:p>
                  </a:txBody>
                  <a:tcPr marL="12700" marR="12700" marT="12700" anchor="ctr">
                    <a:lnT w="12700" cmpd="sng">
                      <a:solidFill>
                        <a:schemeClr val="bg1"/>
                      </a:solidFill>
                      <a:prstDash val="solid"/>
                    </a:lnT>
                    <a:solidFill>
                      <a:srgbClr val="CCDCE7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/>
                        <a:t>1.61 </a:t>
                      </a:r>
                      <a:endParaRPr lang="en-US" altLang="en-US" sz="1200"/>
                    </a:p>
                  </a:txBody>
                  <a:tcPr marL="12700" marR="12700" marT="12700" anchor="ctr">
                    <a:lnT w="12700">
                      <a:solidFill>
                        <a:schemeClr val="bg1"/>
                      </a:solidFill>
                      <a:prstDash val="solid"/>
                    </a:lnT>
                    <a:solidFill>
                      <a:srgbClr val="CCDCE7"/>
                    </a:solidFill>
                  </a:tcPr>
                </a:tc>
                <a:tc rowSpan="3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/>
                        <a:t>0.66 </a:t>
                      </a:r>
                      <a:endParaRPr lang="en-US" altLang="en-US" sz="1200"/>
                    </a:p>
                  </a:txBody>
                  <a:tcPr marL="12700" marR="12700" marT="12700" anchor="ctr">
                    <a:lnT w="12700">
                      <a:solidFill>
                        <a:schemeClr val="bg1"/>
                      </a:solidFill>
                      <a:prstDash val="solid"/>
                    </a:lnT>
                    <a:solidFill>
                      <a:srgbClr val="CCDCE7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/>
                        <a:t>2</a:t>
                      </a:r>
                      <a:endParaRPr lang="en-US" altLang="en-US" sz="1200"/>
                    </a:p>
                  </a:txBody>
                  <a:tcPr marL="12700" marR="12700" marT="12700" anchor="ctr">
                    <a:lnT w="12700">
                      <a:solidFill>
                        <a:schemeClr val="bg1"/>
                      </a:solidFill>
                      <a:prstDash val="solid"/>
                    </a:lnT>
                    <a:solidFill>
                      <a:srgbClr val="CCDCE7"/>
                    </a:solidFill>
                  </a:tcPr>
                </a:tc>
                <a:tc rowSpan="3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/>
                        <a:t>4</a:t>
                      </a:r>
                      <a:endParaRPr lang="en-US" altLang="en-US" sz="1200"/>
                    </a:p>
                  </a:txBody>
                  <a:tcPr marL="12700" marR="12700" marT="12700" anchor="ctr">
                    <a:lnT w="12700">
                      <a:solidFill>
                        <a:schemeClr val="bg1"/>
                      </a:solidFill>
                      <a:prstDash val="solid"/>
                    </a:lnT>
                    <a:solidFill>
                      <a:srgbClr val="CCDCE7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/>
                        <a:t>0.77 </a:t>
                      </a:r>
                      <a:endParaRPr lang="en-US" altLang="en-US" sz="1200"/>
                    </a:p>
                  </a:txBody>
                  <a:tcPr marL="12700" marR="12700" marT="12700" anchor="ctr">
                    <a:lnT w="12700">
                      <a:solidFill>
                        <a:schemeClr val="bg1"/>
                      </a:solidFill>
                      <a:prstDash val="solid"/>
                    </a:lnT>
                    <a:solidFill>
                      <a:srgbClr val="CCDCE7"/>
                    </a:solidFill>
                  </a:tcPr>
                </a:tc>
                <a:tc rowSpan="3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/>
                        <a:t>1.16 </a:t>
                      </a:r>
                      <a:endParaRPr lang="en-US" altLang="en-US" sz="1200"/>
                    </a:p>
                  </a:txBody>
                  <a:tcPr marL="12700" marR="12700" marT="12700" anchor="ctr">
                    <a:lnT w="12700">
                      <a:solidFill>
                        <a:schemeClr val="bg1"/>
                      </a:solidFill>
                      <a:prstDash val="solid"/>
                    </a:lnT>
                    <a:solidFill>
                      <a:srgbClr val="CCDCE7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/>
                        <a:t>10</a:t>
                      </a:r>
                      <a:endParaRPr lang="en-US" altLang="en-US" sz="1200"/>
                    </a:p>
                  </a:txBody>
                  <a:tcPr marL="12700" marR="12700" marT="12700" anchor="ctr">
                    <a:lnT w="12700">
                      <a:solidFill>
                        <a:schemeClr val="bg1"/>
                      </a:solidFill>
                      <a:prstDash val="solid"/>
                    </a:lnT>
                    <a:solidFill>
                      <a:srgbClr val="CCDCE7"/>
                    </a:solidFill>
                  </a:tcPr>
                </a:tc>
                <a:tc rowSpan="3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/>
                        <a:t>1</a:t>
                      </a:r>
                      <a:endParaRPr lang="en-US" altLang="en-US" sz="1200"/>
                    </a:p>
                  </a:txBody>
                  <a:tcPr marL="12700" marR="12700" marT="12700" anchor="ctr">
                    <a:lnT w="12700">
                      <a:solidFill>
                        <a:schemeClr val="bg1"/>
                      </a:solidFill>
                      <a:prstDash val="solid"/>
                    </a:lnT>
                    <a:solidFill>
                      <a:srgbClr val="CCDCE7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/>
                        <a:t>1.17 </a:t>
                      </a:r>
                      <a:endParaRPr lang="en-US" altLang="en-US" sz="1200"/>
                    </a:p>
                  </a:txBody>
                  <a:tcPr marL="12700" marR="12700" marT="12700" anchor="ctr">
                    <a:lnT w="12700">
                      <a:solidFill>
                        <a:schemeClr val="bg1"/>
                      </a:solidFill>
                      <a:prstDash val="solid"/>
                    </a:lnT>
                    <a:solidFill>
                      <a:srgbClr val="CCDCE7"/>
                    </a:solidFill>
                  </a:tcPr>
                </a:tc>
                <a:tc rowSpan="3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/>
                        <a:t>1.03 </a:t>
                      </a:r>
                      <a:endParaRPr lang="en-US" altLang="en-US" sz="1200"/>
                    </a:p>
                  </a:txBody>
                  <a:tcPr marL="12700" marR="12700" marT="12700" anchor="ctr">
                    <a:lnT w="12700">
                      <a:solidFill>
                        <a:schemeClr val="bg1"/>
                      </a:solidFill>
                      <a:prstDash val="solid"/>
                    </a:lnT>
                    <a:solidFill>
                      <a:srgbClr val="CCDCE7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/>
                        <a:t>3</a:t>
                      </a:r>
                      <a:endParaRPr lang="en-US" altLang="en-US" sz="1200"/>
                    </a:p>
                  </a:txBody>
                  <a:tcPr marL="12700" marR="12700" marT="12700" anchor="ctr">
                    <a:lnT w="12700">
                      <a:solidFill>
                        <a:schemeClr val="bg1"/>
                      </a:solidFill>
                      <a:prstDash val="solid"/>
                    </a:lnT>
                    <a:solidFill>
                      <a:srgbClr val="CCDCE7"/>
                    </a:solidFill>
                  </a:tcPr>
                </a:tc>
                <a:tc rowSpan="3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/>
                        <a:t>2</a:t>
                      </a:r>
                      <a:endParaRPr lang="en-US" altLang="en-US" sz="1200"/>
                    </a:p>
                  </a:txBody>
                  <a:tcPr marL="12700" marR="12700" marT="12700" anchor="ctr">
                    <a:lnT w="12700">
                      <a:solidFill>
                        <a:schemeClr val="bg1"/>
                      </a:solidFill>
                      <a:prstDash val="solid"/>
                    </a:lnT>
                    <a:solidFill>
                      <a:srgbClr val="CCDCE7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/>
                        <a:t>0.55 </a:t>
                      </a:r>
                      <a:endParaRPr lang="en-US" altLang="en-US" sz="1200"/>
                    </a:p>
                  </a:txBody>
                  <a:tcPr marL="12700" marR="12700" marT="12700" anchor="ctr">
                    <a:lnT w="12700">
                      <a:solidFill>
                        <a:schemeClr val="bg1"/>
                      </a:solidFill>
                      <a:prstDash val="solid"/>
                    </a:lnT>
                    <a:solidFill>
                      <a:srgbClr val="CCDCE7"/>
                    </a:solidFill>
                  </a:tcPr>
                </a:tc>
                <a:tc rowSpan="3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/>
                        <a:t>1.21 </a:t>
                      </a:r>
                      <a:endParaRPr lang="en-US" altLang="en-US" sz="1200"/>
                    </a:p>
                  </a:txBody>
                  <a:tcPr marL="12700" marR="12700" marT="12700" anchor="ctr">
                    <a:lnT w="12700">
                      <a:solidFill>
                        <a:schemeClr val="bg1"/>
                      </a:solidFill>
                      <a:prstDash val="solid"/>
                    </a:lnT>
                    <a:solidFill>
                      <a:srgbClr val="CCDCE7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/>
                        <a:t>10</a:t>
                      </a:r>
                      <a:endParaRPr lang="en-US" altLang="en-US" sz="1200"/>
                    </a:p>
                  </a:txBody>
                  <a:tcPr marL="12700" marR="12700" marT="12700" anchor="ctr">
                    <a:lnT w="12700">
                      <a:solidFill>
                        <a:schemeClr val="bg1"/>
                      </a:solidFill>
                      <a:prstDash val="solid"/>
                    </a:lnT>
                    <a:solidFill>
                      <a:srgbClr val="CCDCE7"/>
                    </a:solidFill>
                  </a:tcPr>
                </a:tc>
                <a:tc rowSpan="3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en-US" sz="1200"/>
                        <a:t>1</a:t>
                      </a:r>
                    </a:p>
                  </a:txBody>
                  <a:tcPr marL="12700" marR="12700" marT="12700" anchor="ctr">
                    <a:lnT w="12700">
                      <a:solidFill>
                        <a:schemeClr val="bg1"/>
                      </a:solidFill>
                      <a:prstDash val="solid"/>
                    </a:lnT>
                    <a:solidFill>
                      <a:srgbClr val="CCDCE7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/>
                        <a:t>1.015 </a:t>
                      </a:r>
                      <a:endParaRPr lang="en-US" altLang="en-US" sz="1200"/>
                    </a:p>
                  </a:txBody>
                  <a:tcPr marL="12700" marR="12700" marT="12700" anchor="ctr">
                    <a:lnT w="12700">
                      <a:solidFill>
                        <a:schemeClr val="bg1"/>
                      </a:solidFill>
                      <a:prstDash val="solid"/>
                    </a:lnT>
                    <a:solidFill>
                      <a:srgbClr val="CCDCE7"/>
                    </a:solidFill>
                  </a:tcPr>
                </a:tc>
                <a:tc rowSpan="3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/>
                        <a:t>0.988 </a:t>
                      </a:r>
                      <a:endParaRPr lang="en-US" altLang="en-US" sz="1200"/>
                    </a:p>
                  </a:txBody>
                  <a:tcPr marL="12700" marR="12700" marT="12700" anchor="ctr">
                    <a:lnT w="12700">
                      <a:solidFill>
                        <a:schemeClr val="bg1"/>
                      </a:solidFill>
                      <a:prstDash val="solid"/>
                    </a:lnT>
                    <a:solidFill>
                      <a:srgbClr val="CCDCE7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/>
                        <a:t>3</a:t>
                      </a:r>
                      <a:endParaRPr lang="en-US" altLang="en-US" sz="1200"/>
                    </a:p>
                  </a:txBody>
                  <a:tcPr marL="12700" marR="12700" marT="12700" anchor="ctr">
                    <a:lnT w="12700">
                      <a:solidFill>
                        <a:schemeClr val="bg1"/>
                      </a:solidFill>
                      <a:prstDash val="solid"/>
                    </a:lnT>
                    <a:solidFill>
                      <a:srgbClr val="CCDCE7"/>
                    </a:solidFill>
                  </a:tcPr>
                </a:tc>
                <a:tc rowSpan="3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/>
                        <a:t>5</a:t>
                      </a:r>
                      <a:endParaRPr lang="en-US" altLang="en-US" sz="1200"/>
                    </a:p>
                  </a:txBody>
                  <a:tcPr marL="12700" marR="12700" marT="12700" anchor="ctr">
                    <a:lnT w="12700">
                      <a:solidFill>
                        <a:schemeClr val="bg1"/>
                      </a:solidFill>
                      <a:prstDash val="solid"/>
                    </a:lnT>
                    <a:solidFill>
                      <a:srgbClr val="CCDCE7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/>
                        <a:t>1.114 </a:t>
                      </a:r>
                      <a:endParaRPr lang="en-US" altLang="en-US" sz="1200"/>
                    </a:p>
                  </a:txBody>
                  <a:tcPr marL="12700" marR="12700" marT="12700" anchor="ctr">
                    <a:lnT w="12700">
                      <a:solidFill>
                        <a:schemeClr val="bg1"/>
                      </a:solidFill>
                      <a:prstDash val="solid"/>
                    </a:lnT>
                    <a:solidFill>
                      <a:srgbClr val="CCDCE7"/>
                    </a:solidFill>
                  </a:tcPr>
                </a:tc>
                <a:tc rowSpan="3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/>
                        <a:t>0.923 </a:t>
                      </a:r>
                      <a:endParaRPr lang="en-US" altLang="en-US" sz="1200"/>
                    </a:p>
                  </a:txBody>
                  <a:tcPr marL="12700" marR="12700" marT="12700" anchor="ctr">
                    <a:lnT w="12700">
                      <a:solidFill>
                        <a:schemeClr val="bg1"/>
                      </a:solidFill>
                      <a:prstDash val="solid"/>
                    </a:lnT>
                    <a:solidFill>
                      <a:srgbClr val="CCDCE7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/>
                        <a:t>4</a:t>
                      </a:r>
                      <a:endParaRPr lang="en-US" altLang="en-US" sz="1200"/>
                    </a:p>
                  </a:txBody>
                  <a:tcPr marL="12700" marR="12700" marT="12700" anchor="ctr">
                    <a:lnT w="12700">
                      <a:solidFill>
                        <a:schemeClr val="bg1"/>
                      </a:solidFill>
                      <a:prstDash val="solid"/>
                    </a:lnT>
                    <a:solidFill>
                      <a:srgbClr val="CCDCE7"/>
                    </a:solidFill>
                  </a:tcPr>
                </a:tc>
                <a:tc rowSpan="3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/>
                        <a:t>4</a:t>
                      </a:r>
                      <a:endParaRPr lang="en-US" altLang="en-US" sz="1200"/>
                    </a:p>
                  </a:txBody>
                  <a:tcPr marL="12700" marR="12700" marT="12700" anchor="ctr">
                    <a:lnT w="12700">
                      <a:solidFill>
                        <a:schemeClr val="bg1"/>
                      </a:solidFill>
                      <a:prstDash val="solid"/>
                    </a:lnT>
                    <a:solidFill>
                      <a:srgbClr val="CCDC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5626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200"/>
                        <a:t>COO WorkFusion @MeetTheDisruptors NILF 2017</a:t>
                      </a:r>
                      <a:endParaRPr lang="en-US" altLang="en-US" sz="1200"/>
                    </a:p>
                  </a:txBody>
                  <a:tcPr marL="12700" marR="12700" marT="12700" anchor="ctr">
                    <a:solidFill>
                      <a:srgbClr val="CCDCE7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/>
                        <a:t>258</a:t>
                      </a:r>
                      <a:endParaRPr lang="en-US" altLang="en-US" sz="1200"/>
                    </a:p>
                  </a:txBody>
                  <a:tcPr marL="12700" marR="12700" marT="12700" anchor="ctr">
                    <a:solidFill>
                      <a:srgbClr val="CCDCE7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/>
                        <a:t>1</a:t>
                      </a:r>
                      <a:endParaRPr lang="en-US" altLang="en-US" sz="1200"/>
                    </a:p>
                  </a:txBody>
                  <a:tcPr marL="12700" marR="12700" marT="12700" anchor="ctr">
                    <a:solidFill>
                      <a:srgbClr val="CCDCE7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/>
                        <a:t>0.37 </a:t>
                      </a:r>
                      <a:endParaRPr lang="en-US" altLang="en-US" sz="1200"/>
                    </a:p>
                  </a:txBody>
                  <a:tcPr marL="12700" marR="12700" marT="12700" anchor="ctr">
                    <a:solidFill>
                      <a:srgbClr val="CCDCE7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/>
                        <a:t>9</a:t>
                      </a:r>
                      <a:endParaRPr lang="en-US" altLang="en-US" sz="1200"/>
                    </a:p>
                  </a:txBody>
                  <a:tcPr marL="12700" marR="12700" marT="12700" anchor="ctr">
                    <a:solidFill>
                      <a:srgbClr val="CCDCE7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/>
                        <a:t>0.88 </a:t>
                      </a:r>
                      <a:endParaRPr lang="en-US" altLang="en-US" sz="1200"/>
                    </a:p>
                  </a:txBody>
                  <a:tcPr marL="12700" marR="12700" marT="12700" anchor="ctr">
                    <a:solidFill>
                      <a:srgbClr val="CCDCE7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/>
                        <a:t>7</a:t>
                      </a:r>
                      <a:endParaRPr lang="en-US" altLang="en-US" sz="1200"/>
                    </a:p>
                  </a:txBody>
                  <a:tcPr marL="12700" marR="12700" marT="12700" anchor="ctr">
                    <a:solidFill>
                      <a:srgbClr val="CCDCE7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/>
                        <a:t>1.33 </a:t>
                      </a:r>
                      <a:endParaRPr lang="en-US" altLang="en-US" sz="1200"/>
                    </a:p>
                  </a:txBody>
                  <a:tcPr marL="12700" marR="12700" marT="12700" anchor="ctr">
                    <a:solidFill>
                      <a:srgbClr val="CCDCE7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/>
                        <a:t>1</a:t>
                      </a:r>
                      <a:endParaRPr lang="en-US" altLang="en-US" sz="1200"/>
                    </a:p>
                  </a:txBody>
                  <a:tcPr marL="12700" marR="12700" marT="12700" anchor="ctr">
                    <a:solidFill>
                      <a:srgbClr val="CCDCE7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/>
                        <a:t>0.64 </a:t>
                      </a:r>
                      <a:endParaRPr lang="en-US" altLang="en-US" sz="1200"/>
                    </a:p>
                  </a:txBody>
                  <a:tcPr marL="12700" marR="12700" marT="12700" anchor="ctr">
                    <a:solidFill>
                      <a:srgbClr val="CCDCE7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/>
                        <a:t>9</a:t>
                      </a:r>
                      <a:endParaRPr lang="en-US" altLang="en-US" sz="1200"/>
                    </a:p>
                  </a:txBody>
                  <a:tcPr marL="12700" marR="12700" marT="12700" anchor="ctr">
                    <a:solidFill>
                      <a:srgbClr val="CCDCE7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/>
                        <a:t>1.002 </a:t>
                      </a:r>
                      <a:endParaRPr lang="en-US" altLang="en-US" sz="1200"/>
                    </a:p>
                  </a:txBody>
                  <a:tcPr marL="12700" marR="12700" marT="12700" anchor="ctr">
                    <a:solidFill>
                      <a:srgbClr val="CCDCE7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/>
                        <a:t>8</a:t>
                      </a:r>
                      <a:endParaRPr lang="en-US" altLang="en-US" sz="1200"/>
                    </a:p>
                  </a:txBody>
                  <a:tcPr marL="12700" marR="12700" marT="12700" anchor="ctr">
                    <a:solidFill>
                      <a:srgbClr val="CCDCE7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/>
                        <a:t>0.637 </a:t>
                      </a:r>
                      <a:endParaRPr lang="en-US" altLang="en-US" sz="1200"/>
                    </a:p>
                  </a:txBody>
                  <a:tcPr marL="12700" marR="12700" marT="12700" anchor="ctr">
                    <a:solidFill>
                      <a:srgbClr val="CCDCE7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/>
                        <a:t>11</a:t>
                      </a:r>
                      <a:endParaRPr lang="en-US" altLang="en-US" sz="1200"/>
                    </a:p>
                  </a:txBody>
                  <a:tcPr marL="12700" marR="12700" marT="12700" anchor="ctr">
                    <a:solidFill>
                      <a:srgbClr val="CCDCE7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148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200"/>
                        <a:t>from EPAM at DayIgnite about Adobe</a:t>
                      </a:r>
                      <a:endParaRPr lang="en-US" altLang="en-US" sz="1200"/>
                    </a:p>
                  </a:txBody>
                  <a:tcPr marL="12700" marR="12700" marT="12700" anchor="ctr">
                    <a:solidFill>
                      <a:srgbClr val="CCDCE7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/>
                        <a:t>44</a:t>
                      </a:r>
                      <a:endParaRPr lang="en-US" altLang="en-US" sz="1200"/>
                    </a:p>
                  </a:txBody>
                  <a:tcPr marL="12700" marR="12700" marT="12700" anchor="ctr">
                    <a:solidFill>
                      <a:srgbClr val="CCDCE7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/>
                        <a:t>1</a:t>
                      </a:r>
                      <a:endParaRPr lang="en-US" altLang="en-US" sz="1200"/>
                    </a:p>
                  </a:txBody>
                  <a:tcPr marL="12700" marR="12700" marT="12700" anchor="ctr">
                    <a:solidFill>
                      <a:srgbClr val="CCDCE7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/>
                        <a:t>0.00 </a:t>
                      </a:r>
                      <a:endParaRPr lang="en-US" altLang="en-US" sz="1200"/>
                    </a:p>
                  </a:txBody>
                  <a:tcPr marL="12700" marR="12700" marT="12700" anchor="ctr">
                    <a:solidFill>
                      <a:srgbClr val="CCDCE7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/>
                        <a:t>11</a:t>
                      </a:r>
                      <a:endParaRPr lang="en-US" altLang="en-US" sz="1200"/>
                    </a:p>
                  </a:txBody>
                  <a:tcPr marL="12700" marR="12700" marT="12700" anchor="ctr">
                    <a:solidFill>
                      <a:srgbClr val="CCDCE7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/>
                        <a:t>1.83 </a:t>
                      </a:r>
                      <a:endParaRPr lang="en-US" altLang="en-US" sz="1200"/>
                    </a:p>
                  </a:txBody>
                  <a:tcPr marL="12700" marR="12700" marT="12700" anchor="ctr">
                    <a:solidFill>
                      <a:srgbClr val="CCDCE7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/>
                        <a:t>1</a:t>
                      </a:r>
                      <a:endParaRPr lang="en-US" altLang="en-US" sz="1200"/>
                    </a:p>
                  </a:txBody>
                  <a:tcPr marL="12700" marR="12700" marT="12700" anchor="ctr">
                    <a:solidFill>
                      <a:srgbClr val="CCDCE7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/>
                        <a:t>0.59 </a:t>
                      </a:r>
                      <a:endParaRPr lang="en-US" altLang="en-US" sz="1200"/>
                    </a:p>
                  </a:txBody>
                  <a:tcPr marL="12700" marR="12700" marT="12700" anchor="ctr">
                    <a:solidFill>
                      <a:srgbClr val="CCDCE7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/>
                        <a:t>11</a:t>
                      </a:r>
                      <a:endParaRPr lang="en-US" altLang="en-US" sz="1200"/>
                    </a:p>
                  </a:txBody>
                  <a:tcPr marL="12700" marR="12700" marT="12700" anchor="ctr">
                    <a:solidFill>
                      <a:srgbClr val="CCDCE7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/>
                        <a:t>2.44 </a:t>
                      </a:r>
                      <a:endParaRPr lang="en-US" altLang="en-US" sz="1200"/>
                    </a:p>
                  </a:txBody>
                  <a:tcPr marL="12700" marR="12700" marT="12700" anchor="ctr">
                    <a:solidFill>
                      <a:srgbClr val="CCDCE7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/>
                        <a:t>1</a:t>
                      </a:r>
                      <a:endParaRPr lang="en-US" altLang="en-US" sz="1200"/>
                    </a:p>
                  </a:txBody>
                  <a:tcPr marL="12700" marR="12700" marT="12700" anchor="ctr">
                    <a:solidFill>
                      <a:srgbClr val="CCDCE7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/>
                        <a:t>0.948 </a:t>
                      </a:r>
                      <a:endParaRPr lang="en-US" altLang="en-US" sz="1200"/>
                    </a:p>
                  </a:txBody>
                  <a:tcPr marL="12700" marR="12700" marT="12700" anchor="ctr">
                    <a:solidFill>
                      <a:srgbClr val="CCDCE7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/>
                        <a:t>11</a:t>
                      </a:r>
                      <a:endParaRPr lang="en-US" altLang="en-US" sz="1200"/>
                    </a:p>
                  </a:txBody>
                  <a:tcPr marL="12700" marR="12700" marT="12700" anchor="ctr">
                    <a:solidFill>
                      <a:srgbClr val="CCDCE7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/>
                        <a:t>1.017 </a:t>
                      </a:r>
                      <a:endParaRPr lang="en-US" altLang="en-US" sz="1200"/>
                    </a:p>
                  </a:txBody>
                  <a:tcPr marL="12700" marR="12700" marT="12700" anchor="ctr">
                    <a:solidFill>
                      <a:srgbClr val="CCDCE7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/>
                        <a:t>6</a:t>
                      </a:r>
                      <a:endParaRPr lang="en-US" altLang="en-US" sz="1200"/>
                    </a:p>
                  </a:txBody>
                  <a:tcPr marL="12700" marR="12700" marT="12700" anchor="ctr">
                    <a:solidFill>
                      <a:srgbClr val="CCDCE7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98525">
                <a:tc rowSpan="3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/>
                        <a:t>Max Yankelevich</a:t>
                      </a:r>
                      <a:endParaRPr lang="en-US" altLang="en-US" sz="1200"/>
                    </a:p>
                  </a:txBody>
                  <a:tcPr marL="12700" marR="12700" marT="12700" anchor="ctr"/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200"/>
                        <a:t>ASU GSV Impact of Emerging Technologies on Work</a:t>
                      </a:r>
                      <a:endParaRPr lang="en-US" altLang="en-US" sz="1200"/>
                    </a:p>
                  </a:txBody>
                  <a:tcPr marL="12700" marR="12700" marT="12700" anchor="ctr">
                    <a:solidFill>
                      <a:srgbClr val="CCDCE7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/>
                        <a:t>2903</a:t>
                      </a:r>
                      <a:endParaRPr lang="en-US" altLang="en-US" sz="1200"/>
                    </a:p>
                  </a:txBody>
                  <a:tcPr marL="12700" marR="12700" marT="12700" anchor="ctr">
                    <a:solidFill>
                      <a:srgbClr val="CCDCE7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/>
                        <a:t>3.5</a:t>
                      </a:r>
                      <a:endParaRPr lang="en-US" altLang="en-US" sz="1200"/>
                    </a:p>
                  </a:txBody>
                  <a:tcPr marL="12700" marR="12700" marT="12700" anchor="ctr">
                    <a:solidFill>
                      <a:srgbClr val="CCDCE7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/>
                        <a:t>1.04 </a:t>
                      </a:r>
                      <a:endParaRPr lang="en-US" altLang="en-US" sz="1200"/>
                    </a:p>
                  </a:txBody>
                  <a:tcPr marL="12700" marR="12700" marT="12700" anchor="ctr">
                    <a:solidFill>
                      <a:srgbClr val="CCDCE7"/>
                    </a:solidFill>
                  </a:tcPr>
                </a:tc>
                <a:tc rowSpan="3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/>
                        <a:t>1.28 </a:t>
                      </a:r>
                      <a:endParaRPr lang="en-US" altLang="en-US" sz="1200"/>
                    </a:p>
                  </a:txBody>
                  <a:tcPr marL="12700" marR="12700" marT="12700" anchor="ctr">
                    <a:solidFill>
                      <a:srgbClr val="CCDCE7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/>
                        <a:t>7</a:t>
                      </a:r>
                      <a:endParaRPr lang="en-US" altLang="en-US" sz="1200"/>
                    </a:p>
                  </a:txBody>
                  <a:tcPr marL="12700" marR="12700" marT="12700" anchor="ctr">
                    <a:solidFill>
                      <a:srgbClr val="CCDCE7"/>
                    </a:solidFill>
                  </a:tcPr>
                </a:tc>
                <a:tc rowSpan="3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/>
                        <a:t>1</a:t>
                      </a:r>
                      <a:endParaRPr lang="en-US" altLang="en-US" sz="1200"/>
                    </a:p>
                  </a:txBody>
                  <a:tcPr marL="12700" marR="12700" marT="12700" anchor="ctr">
                    <a:solidFill>
                      <a:srgbClr val="CCDCE7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/>
                        <a:t>0.97 </a:t>
                      </a:r>
                      <a:endParaRPr lang="en-US" altLang="en-US" sz="1200"/>
                    </a:p>
                  </a:txBody>
                  <a:tcPr marL="12700" marR="12700" marT="12700" anchor="ctr">
                    <a:solidFill>
                      <a:srgbClr val="CCDCE7"/>
                    </a:solidFill>
                  </a:tcPr>
                </a:tc>
                <a:tc rowSpan="3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/>
                        <a:t>1.12 </a:t>
                      </a:r>
                      <a:endParaRPr lang="en-US" altLang="en-US" sz="1200"/>
                    </a:p>
                  </a:txBody>
                  <a:tcPr marL="12700" marR="12700" marT="12700" anchor="ctr">
                    <a:solidFill>
                      <a:srgbClr val="CCDCE7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/>
                        <a:t>5</a:t>
                      </a:r>
                      <a:endParaRPr lang="en-US" altLang="en-US" sz="1200"/>
                    </a:p>
                  </a:txBody>
                  <a:tcPr marL="12700" marR="12700" marT="12700" anchor="ctr">
                    <a:solidFill>
                      <a:srgbClr val="CCDCE7"/>
                    </a:solidFill>
                  </a:tcPr>
                </a:tc>
                <a:tc rowSpan="3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/>
                        <a:t>2</a:t>
                      </a:r>
                      <a:endParaRPr lang="en-US" altLang="en-US" sz="1200"/>
                    </a:p>
                  </a:txBody>
                  <a:tcPr marL="12700" marR="12700" marT="12700" anchor="ctr">
                    <a:solidFill>
                      <a:srgbClr val="CCDCE7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/>
                        <a:t>0.98 </a:t>
                      </a:r>
                      <a:endParaRPr lang="en-US" altLang="en-US" sz="1200"/>
                    </a:p>
                  </a:txBody>
                  <a:tcPr marL="12700" marR="12700" marT="12700" anchor="ctr">
                    <a:solidFill>
                      <a:srgbClr val="CCDCE7"/>
                    </a:solidFill>
                  </a:tcPr>
                </a:tc>
                <a:tc rowSpan="3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/>
                        <a:t>1.06 </a:t>
                      </a:r>
                      <a:endParaRPr lang="en-US" altLang="en-US" sz="1200"/>
                    </a:p>
                  </a:txBody>
                  <a:tcPr marL="12700" marR="12700" marT="12700" anchor="ctr">
                    <a:solidFill>
                      <a:srgbClr val="CCDCE7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/>
                        <a:t>6</a:t>
                      </a:r>
                      <a:endParaRPr lang="en-US" altLang="en-US" sz="1200"/>
                    </a:p>
                  </a:txBody>
                  <a:tcPr marL="12700" marR="12700" marT="12700" anchor="ctr">
                    <a:solidFill>
                      <a:srgbClr val="CCDCE7"/>
                    </a:solidFill>
                  </a:tcPr>
                </a:tc>
                <a:tc rowSpan="3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/>
                        <a:t>1</a:t>
                      </a:r>
                      <a:endParaRPr lang="en-US" altLang="en-US" sz="1200"/>
                    </a:p>
                  </a:txBody>
                  <a:tcPr marL="12700" marR="12700" marT="12700" anchor="ctr">
                    <a:solidFill>
                      <a:srgbClr val="CCDCE7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/>
                        <a:t>0.96 </a:t>
                      </a:r>
                      <a:endParaRPr lang="en-US" altLang="en-US" sz="1200"/>
                    </a:p>
                  </a:txBody>
                  <a:tcPr marL="12700" marR="12700" marT="12700" anchor="ctr">
                    <a:solidFill>
                      <a:srgbClr val="CCDCE7"/>
                    </a:solidFill>
                  </a:tcPr>
                </a:tc>
                <a:tc rowSpan="3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/>
                        <a:t>1.13 </a:t>
                      </a:r>
                      <a:endParaRPr lang="en-US" altLang="en-US" sz="1200"/>
                    </a:p>
                  </a:txBody>
                  <a:tcPr marL="12700" marR="12700" marT="12700" anchor="ctr">
                    <a:solidFill>
                      <a:srgbClr val="CCDCE7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/>
                        <a:t>6</a:t>
                      </a:r>
                      <a:endParaRPr lang="en-US" altLang="en-US" sz="1200"/>
                    </a:p>
                  </a:txBody>
                  <a:tcPr marL="12700" marR="12700" marT="12700" anchor="ctr">
                    <a:solidFill>
                      <a:srgbClr val="CCDCE7"/>
                    </a:solidFill>
                  </a:tcPr>
                </a:tc>
                <a:tc rowSpan="3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en-US" sz="1200"/>
                        <a:t>2</a:t>
                      </a:r>
                    </a:p>
                  </a:txBody>
                  <a:tcPr marL="12700" marR="12700" marT="12700" anchor="ctr">
                    <a:solidFill>
                      <a:srgbClr val="CCDCE7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/>
                        <a:t>1.003 </a:t>
                      </a:r>
                      <a:endParaRPr lang="en-US" altLang="en-US" sz="1200"/>
                    </a:p>
                  </a:txBody>
                  <a:tcPr marL="12700" marR="12700" marT="12700" anchor="ctr">
                    <a:solidFill>
                      <a:srgbClr val="CCDCE7"/>
                    </a:solidFill>
                  </a:tcPr>
                </a:tc>
                <a:tc rowSpan="3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/>
                        <a:t>0.990 </a:t>
                      </a:r>
                      <a:endParaRPr lang="en-US" altLang="en-US" sz="1200"/>
                    </a:p>
                  </a:txBody>
                  <a:tcPr marL="12700" marR="12700" marT="12700" anchor="ctr">
                    <a:solidFill>
                      <a:srgbClr val="CCDCE7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/>
                        <a:t>7</a:t>
                      </a:r>
                      <a:endParaRPr lang="en-US" altLang="en-US" sz="1200"/>
                    </a:p>
                  </a:txBody>
                  <a:tcPr marL="12700" marR="12700" marT="12700" anchor="ctr">
                    <a:solidFill>
                      <a:srgbClr val="CCDCE7"/>
                    </a:solidFill>
                  </a:tcPr>
                </a:tc>
                <a:tc rowSpan="3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/>
                        <a:t>4</a:t>
                      </a:r>
                      <a:endParaRPr lang="en-US" altLang="en-US" sz="1200"/>
                    </a:p>
                  </a:txBody>
                  <a:tcPr marL="12700" marR="12700" marT="12700" anchor="ctr">
                    <a:solidFill>
                      <a:srgbClr val="CCDCE7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/>
                        <a:t>1.005 </a:t>
                      </a:r>
                      <a:endParaRPr lang="en-US" altLang="en-US" sz="1200"/>
                    </a:p>
                  </a:txBody>
                  <a:tcPr marL="12700" marR="12700" marT="12700" anchor="ctr">
                    <a:solidFill>
                      <a:srgbClr val="CCDCE7"/>
                    </a:solidFill>
                  </a:tcPr>
                </a:tc>
                <a:tc rowSpan="3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/>
                        <a:t>1.149 </a:t>
                      </a:r>
                      <a:endParaRPr lang="en-US" altLang="en-US" sz="1200"/>
                    </a:p>
                  </a:txBody>
                  <a:tcPr marL="12700" marR="12700" marT="12700" anchor="ctr">
                    <a:solidFill>
                      <a:srgbClr val="CCDCE7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/>
                        <a:t>8</a:t>
                      </a:r>
                      <a:endParaRPr lang="en-US" altLang="en-US" sz="1200"/>
                    </a:p>
                  </a:txBody>
                  <a:tcPr marL="12700" marR="12700" marT="12700" anchor="ctr">
                    <a:solidFill>
                      <a:srgbClr val="CCDCE7"/>
                    </a:solidFill>
                  </a:tcPr>
                </a:tc>
                <a:tc rowSpan="3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/>
                        <a:t>1</a:t>
                      </a:r>
                      <a:endParaRPr lang="en-US" altLang="en-US" sz="1200"/>
                    </a:p>
                  </a:txBody>
                  <a:tcPr marL="12700" marR="12700" marT="12700" anchor="ctr">
                    <a:solidFill>
                      <a:srgbClr val="CCDC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2418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200"/>
                        <a:t>ASU GSV SUMMIT WorkFusion</a:t>
                      </a:r>
                      <a:endParaRPr lang="en-US" altLang="en-US" sz="1200"/>
                    </a:p>
                  </a:txBody>
                  <a:tcPr marL="12700" marR="12700" marT="12700" anchor="ctr">
                    <a:solidFill>
                      <a:srgbClr val="CCDCE7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/>
                        <a:t>1472</a:t>
                      </a:r>
                      <a:endParaRPr lang="en-US" altLang="en-US" sz="1200"/>
                    </a:p>
                  </a:txBody>
                  <a:tcPr marL="12700" marR="12700" marT="12700" anchor="ctr">
                    <a:solidFill>
                      <a:srgbClr val="CCDCE7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/>
                        <a:t>2</a:t>
                      </a:r>
                      <a:endParaRPr lang="en-US" altLang="en-US" sz="1200"/>
                    </a:p>
                  </a:txBody>
                  <a:tcPr marL="12700" marR="12700" marT="12700" anchor="ctr">
                    <a:solidFill>
                      <a:srgbClr val="CCDCE7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/>
                        <a:t>1.37 </a:t>
                      </a:r>
                      <a:endParaRPr lang="en-US" altLang="en-US" sz="1200"/>
                    </a:p>
                  </a:txBody>
                  <a:tcPr marL="12700" marR="12700" marT="12700" anchor="ctr">
                    <a:solidFill>
                      <a:srgbClr val="CCDCE7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/>
                        <a:t>4</a:t>
                      </a:r>
                      <a:endParaRPr lang="en-US" altLang="en-US" sz="1200"/>
                    </a:p>
                  </a:txBody>
                  <a:tcPr marL="12700" marR="12700" marT="12700" anchor="ctr">
                    <a:solidFill>
                      <a:srgbClr val="CCDCE7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/>
                        <a:t>1.08 </a:t>
                      </a:r>
                      <a:endParaRPr lang="en-US" altLang="en-US" sz="1200"/>
                    </a:p>
                  </a:txBody>
                  <a:tcPr marL="12700" marR="12700" marT="12700" anchor="ctr">
                    <a:solidFill>
                      <a:srgbClr val="CCDCE7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/>
                        <a:t>3</a:t>
                      </a:r>
                      <a:endParaRPr lang="en-US" altLang="en-US" sz="1200"/>
                    </a:p>
                  </a:txBody>
                  <a:tcPr marL="12700" marR="12700" marT="12700" anchor="ctr">
                    <a:solidFill>
                      <a:srgbClr val="CCDCE7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/>
                        <a:t>1.14 </a:t>
                      </a:r>
                      <a:endParaRPr lang="en-US" altLang="en-US" sz="1200"/>
                    </a:p>
                  </a:txBody>
                  <a:tcPr marL="12700" marR="12700" marT="12700" anchor="ctr">
                    <a:solidFill>
                      <a:srgbClr val="CCDCE7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/>
                        <a:t>4</a:t>
                      </a:r>
                      <a:endParaRPr lang="en-US" altLang="en-US" sz="1200"/>
                    </a:p>
                  </a:txBody>
                  <a:tcPr marL="12700" marR="12700" marT="12700" anchor="ctr">
                    <a:solidFill>
                      <a:srgbClr val="CCDCE7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/>
                        <a:t>1.03 </a:t>
                      </a:r>
                      <a:endParaRPr lang="en-US" altLang="en-US" sz="1200"/>
                    </a:p>
                  </a:txBody>
                  <a:tcPr marL="12700" marR="12700" marT="12700" anchor="ctr">
                    <a:solidFill>
                      <a:srgbClr val="CCDCE7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/>
                        <a:t>3</a:t>
                      </a:r>
                      <a:endParaRPr lang="en-US" altLang="en-US" sz="1200"/>
                    </a:p>
                  </a:txBody>
                  <a:tcPr marL="12700" marR="12700" marT="12700" anchor="ctr">
                    <a:solidFill>
                      <a:srgbClr val="CCDCE7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/>
                        <a:t>0.991 </a:t>
                      </a:r>
                      <a:endParaRPr lang="en-US" altLang="en-US" sz="1200"/>
                    </a:p>
                  </a:txBody>
                  <a:tcPr marL="12700" marR="12700" marT="12700" anchor="ctr">
                    <a:solidFill>
                      <a:srgbClr val="CCDCE7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/>
                        <a:t>9</a:t>
                      </a:r>
                      <a:endParaRPr lang="en-US" altLang="en-US" sz="1200"/>
                    </a:p>
                  </a:txBody>
                  <a:tcPr marL="12700" marR="12700" marT="12700" anchor="ctr">
                    <a:solidFill>
                      <a:srgbClr val="CCDCE7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/>
                        <a:t>1.155 </a:t>
                      </a:r>
                      <a:endParaRPr lang="en-US" altLang="en-US" sz="1200"/>
                    </a:p>
                  </a:txBody>
                  <a:tcPr marL="12700" marR="12700" marT="12700" anchor="ctr">
                    <a:solidFill>
                      <a:srgbClr val="CCDCE7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/>
                        <a:t>3</a:t>
                      </a:r>
                      <a:endParaRPr lang="en-US" altLang="en-US" sz="1200"/>
                    </a:p>
                  </a:txBody>
                  <a:tcPr marL="12700" marR="12700" marT="12700" anchor="ctr">
                    <a:solidFill>
                      <a:srgbClr val="CCDCE7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9179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200"/>
                        <a:t>CrowdComputing Systems</a:t>
                      </a:r>
                      <a:endParaRPr lang="en-US" altLang="en-US" sz="1200"/>
                    </a:p>
                  </a:txBody>
                  <a:tcPr marL="12700" marR="12700" marT="12700" anchor="ctr">
                    <a:solidFill>
                      <a:srgbClr val="CCDCE7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/>
                        <a:t>1070</a:t>
                      </a:r>
                      <a:endParaRPr lang="en-US" altLang="en-US" sz="1200"/>
                    </a:p>
                  </a:txBody>
                  <a:tcPr marL="12700" marR="12700" marT="12700" anchor="ctr">
                    <a:solidFill>
                      <a:srgbClr val="CCDCE7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/>
                        <a:t>2</a:t>
                      </a:r>
                      <a:endParaRPr lang="en-US" altLang="en-US" sz="1200"/>
                    </a:p>
                  </a:txBody>
                  <a:tcPr marL="12700" marR="12700" marT="12700" anchor="ctr">
                    <a:solidFill>
                      <a:srgbClr val="CCDCE7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/>
                        <a:t>1.43 </a:t>
                      </a:r>
                      <a:endParaRPr lang="en-US" altLang="en-US" sz="1200"/>
                    </a:p>
                  </a:txBody>
                  <a:tcPr marL="12700" marR="12700" marT="12700" anchor="ctr">
                    <a:solidFill>
                      <a:srgbClr val="CCDCE7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/>
                        <a:t>3</a:t>
                      </a:r>
                      <a:endParaRPr lang="en-US" altLang="en-US" sz="1200"/>
                    </a:p>
                  </a:txBody>
                  <a:tcPr marL="12700" marR="12700" marT="12700" anchor="ctr">
                    <a:solidFill>
                      <a:srgbClr val="CCDCE7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/>
                        <a:t>1.30 </a:t>
                      </a:r>
                      <a:endParaRPr lang="en-US" altLang="en-US" sz="1200"/>
                    </a:p>
                  </a:txBody>
                  <a:tcPr marL="12700" marR="12700" marT="12700" anchor="ctr">
                    <a:solidFill>
                      <a:srgbClr val="CCDCE7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/>
                        <a:t>2</a:t>
                      </a:r>
                      <a:endParaRPr lang="en-US" altLang="en-US" sz="1200"/>
                    </a:p>
                  </a:txBody>
                  <a:tcPr marL="12700" marR="12700" marT="12700" anchor="ctr">
                    <a:solidFill>
                      <a:srgbClr val="CCDCE7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/>
                        <a:t>1.06 </a:t>
                      </a:r>
                      <a:endParaRPr lang="en-US" altLang="en-US" sz="1200"/>
                    </a:p>
                  </a:txBody>
                  <a:tcPr marL="12700" marR="12700" marT="12700" anchor="ctr">
                    <a:solidFill>
                      <a:srgbClr val="CCDCE7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/>
                        <a:t>5</a:t>
                      </a:r>
                      <a:endParaRPr lang="en-US" altLang="en-US" sz="1200"/>
                    </a:p>
                  </a:txBody>
                  <a:tcPr marL="12700" marR="12700" marT="12700" anchor="ctr">
                    <a:solidFill>
                      <a:srgbClr val="CCDCE7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/>
                        <a:t>1.41 </a:t>
                      </a:r>
                      <a:endParaRPr lang="en-US" altLang="en-US" sz="1200"/>
                    </a:p>
                  </a:txBody>
                  <a:tcPr marL="12700" marR="12700" marT="12700" anchor="ctr">
                    <a:solidFill>
                      <a:srgbClr val="CCDCE7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/>
                        <a:t>2</a:t>
                      </a:r>
                      <a:endParaRPr lang="en-US" altLang="en-US" sz="1200"/>
                    </a:p>
                  </a:txBody>
                  <a:tcPr marL="12700" marR="12700" marT="12700" anchor="ctr">
                    <a:solidFill>
                      <a:srgbClr val="CCDCE7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/>
                        <a:t>0.977 </a:t>
                      </a:r>
                      <a:endParaRPr lang="en-US" altLang="en-US" sz="1200"/>
                    </a:p>
                  </a:txBody>
                  <a:tcPr marL="12700" marR="12700" marT="12700" anchor="ctr">
                    <a:solidFill>
                      <a:srgbClr val="CCDCE7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/>
                        <a:t>10</a:t>
                      </a:r>
                      <a:endParaRPr lang="en-US" altLang="en-US" sz="1200"/>
                    </a:p>
                  </a:txBody>
                  <a:tcPr marL="12700" marR="12700" marT="12700" anchor="ctr">
                    <a:solidFill>
                      <a:srgbClr val="CCDCE7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/>
                        <a:t>1.287 </a:t>
                      </a:r>
                      <a:endParaRPr lang="en-US" altLang="en-US" sz="1200"/>
                    </a:p>
                  </a:txBody>
                  <a:tcPr marL="12700" marR="12700" marT="12700" anchor="ctr">
                    <a:solidFill>
                      <a:srgbClr val="CCDCE7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/>
                        <a:t>1</a:t>
                      </a:r>
                      <a:endParaRPr lang="en-US" altLang="en-US" sz="1200"/>
                    </a:p>
                  </a:txBody>
                  <a:tcPr marL="12700" marR="12700" marT="12700" anchor="ctr">
                    <a:solidFill>
                      <a:srgbClr val="CCDCE7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91795">
                <a:tc rowSpan="3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/>
                        <a:t>Adam Devine</a:t>
                      </a:r>
                      <a:endParaRPr lang="en-US" altLang="en-US" sz="1200"/>
                    </a:p>
                  </a:txBody>
                  <a:tcPr marL="12700" marR="12700" marT="12700" anchor="ctr"/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200"/>
                        <a:t>AI In The Here And Now</a:t>
                      </a:r>
                      <a:endParaRPr lang="en-US" altLang="en-US" sz="1200"/>
                    </a:p>
                  </a:txBody>
                  <a:tcPr marL="12700" marR="12700" marT="12700" anchor="ctr">
                    <a:solidFill>
                      <a:srgbClr val="CCDCE7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/>
                        <a:t>806</a:t>
                      </a:r>
                      <a:endParaRPr lang="en-US" altLang="en-US" sz="1200"/>
                    </a:p>
                  </a:txBody>
                  <a:tcPr marL="12700" marR="12700" marT="12700" anchor="ctr">
                    <a:solidFill>
                      <a:srgbClr val="CCDCE7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/>
                        <a:t>1.5</a:t>
                      </a:r>
                      <a:endParaRPr lang="en-US" altLang="en-US" sz="1200"/>
                    </a:p>
                  </a:txBody>
                  <a:tcPr marL="12700" marR="12700" marT="12700" anchor="ctr">
                    <a:solidFill>
                      <a:srgbClr val="CCDCE7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/>
                        <a:t>1.03 </a:t>
                      </a:r>
                      <a:endParaRPr lang="en-US" altLang="en-US" sz="1200"/>
                    </a:p>
                  </a:txBody>
                  <a:tcPr marL="12700" marR="12700" marT="12700" anchor="ctr">
                    <a:solidFill>
                      <a:srgbClr val="CCDCE7"/>
                    </a:solidFill>
                  </a:tcPr>
                </a:tc>
                <a:tc rowSpan="3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/>
                        <a:t>1.26 </a:t>
                      </a:r>
                      <a:endParaRPr lang="en-US" altLang="en-US" sz="1200"/>
                    </a:p>
                  </a:txBody>
                  <a:tcPr marL="12700" marR="12700" marT="12700" anchor="ctr">
                    <a:solidFill>
                      <a:srgbClr val="CCDCE7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/>
                        <a:t>8</a:t>
                      </a:r>
                      <a:endParaRPr lang="en-US" altLang="en-US" sz="1200"/>
                    </a:p>
                  </a:txBody>
                  <a:tcPr marL="12700" marR="12700" marT="12700" anchor="ctr">
                    <a:solidFill>
                      <a:srgbClr val="CCDCE7"/>
                    </a:solidFill>
                  </a:tcPr>
                </a:tc>
                <a:tc rowSpan="3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/>
                        <a:t>3</a:t>
                      </a:r>
                      <a:endParaRPr lang="en-US" altLang="en-US" sz="1200"/>
                    </a:p>
                  </a:txBody>
                  <a:tcPr marL="12700" marR="12700" marT="12700" anchor="ctr">
                    <a:solidFill>
                      <a:srgbClr val="CCDCE7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/>
                        <a:t>0.96 </a:t>
                      </a:r>
                      <a:endParaRPr lang="en-US" altLang="en-US" sz="1200"/>
                    </a:p>
                  </a:txBody>
                  <a:tcPr marL="12700" marR="12700" marT="12700" anchor="ctr">
                    <a:solidFill>
                      <a:srgbClr val="CCDCE7"/>
                    </a:solidFill>
                  </a:tcPr>
                </a:tc>
                <a:tc rowSpan="3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/>
                        <a:t>0.80 </a:t>
                      </a:r>
                      <a:endParaRPr lang="en-US" altLang="en-US" sz="1200"/>
                    </a:p>
                  </a:txBody>
                  <a:tcPr marL="12700" marR="12700" marT="12700" anchor="ctr">
                    <a:solidFill>
                      <a:srgbClr val="CCDCE7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/>
                        <a:t>6</a:t>
                      </a:r>
                      <a:endParaRPr lang="en-US" altLang="en-US" sz="1200"/>
                    </a:p>
                  </a:txBody>
                  <a:tcPr marL="12700" marR="12700" marT="12700" anchor="ctr">
                    <a:solidFill>
                      <a:srgbClr val="CCDCE7"/>
                    </a:solidFill>
                  </a:tcPr>
                </a:tc>
                <a:tc rowSpan="3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/>
                        <a:t>5</a:t>
                      </a:r>
                      <a:endParaRPr lang="en-US" altLang="en-US" sz="1200"/>
                    </a:p>
                  </a:txBody>
                  <a:tcPr marL="12700" marR="12700" marT="12700" anchor="ctr">
                    <a:solidFill>
                      <a:srgbClr val="CCDCE7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/>
                        <a:t>0.89 </a:t>
                      </a:r>
                      <a:endParaRPr lang="en-US" altLang="en-US" sz="1200"/>
                    </a:p>
                  </a:txBody>
                  <a:tcPr marL="12700" marR="12700" marT="12700" anchor="ctr">
                    <a:solidFill>
                      <a:srgbClr val="CCDCE7"/>
                    </a:solidFill>
                  </a:tcPr>
                </a:tc>
                <a:tc rowSpan="3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/>
                        <a:t>0.97 </a:t>
                      </a:r>
                      <a:endParaRPr lang="en-US" altLang="en-US" sz="1200"/>
                    </a:p>
                  </a:txBody>
                  <a:tcPr marL="12700" marR="12700" marT="12700" anchor="ctr">
                    <a:solidFill>
                      <a:srgbClr val="CCDCE7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/>
                        <a:t>9</a:t>
                      </a:r>
                      <a:endParaRPr lang="en-US" altLang="en-US" sz="1200"/>
                    </a:p>
                  </a:txBody>
                  <a:tcPr marL="12700" marR="12700" marT="12700" anchor="ctr">
                    <a:solidFill>
                      <a:srgbClr val="CCDCE7"/>
                    </a:solidFill>
                  </a:tcPr>
                </a:tc>
                <a:tc rowSpan="3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/>
                        <a:t>3</a:t>
                      </a:r>
                      <a:endParaRPr lang="en-US" altLang="en-US" sz="1200"/>
                    </a:p>
                  </a:txBody>
                  <a:tcPr marL="12700" marR="12700" marT="12700" anchor="ctr">
                    <a:solidFill>
                      <a:srgbClr val="CCDCE7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/>
                        <a:t>0.98 </a:t>
                      </a:r>
                      <a:endParaRPr lang="en-US" altLang="en-US" sz="1200"/>
                    </a:p>
                  </a:txBody>
                  <a:tcPr marL="12700" marR="12700" marT="12700" anchor="ctr">
                    <a:solidFill>
                      <a:srgbClr val="CCDCE7"/>
                    </a:solidFill>
                  </a:tcPr>
                </a:tc>
                <a:tc rowSpan="3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/>
                        <a:t>0.71 </a:t>
                      </a:r>
                      <a:endParaRPr lang="en-US" altLang="en-US" sz="1200"/>
                    </a:p>
                  </a:txBody>
                  <a:tcPr marL="12700" marR="12700" marT="12700" anchor="ctr">
                    <a:solidFill>
                      <a:srgbClr val="CCDCE7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/>
                        <a:t>5</a:t>
                      </a:r>
                      <a:endParaRPr lang="en-US" altLang="en-US" sz="1200"/>
                    </a:p>
                  </a:txBody>
                  <a:tcPr marL="12700" marR="12700" marT="12700" anchor="ctr">
                    <a:solidFill>
                      <a:srgbClr val="CCDCE7"/>
                    </a:solidFill>
                  </a:tcPr>
                </a:tc>
                <a:tc rowSpan="3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/>
                        <a:t>5</a:t>
                      </a:r>
                      <a:endParaRPr lang="en-US" altLang="en-US" sz="1200"/>
                    </a:p>
                  </a:txBody>
                  <a:tcPr marL="12700" marR="12700" marT="12700" anchor="ctr">
                    <a:solidFill>
                      <a:srgbClr val="CCDCE7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/>
                        <a:t>1.007 </a:t>
                      </a:r>
                      <a:endParaRPr lang="en-US" altLang="en-US" sz="1200"/>
                    </a:p>
                  </a:txBody>
                  <a:tcPr marL="12700" marR="12700" marT="12700" anchor="ctr">
                    <a:solidFill>
                      <a:srgbClr val="CCDCE7"/>
                    </a:solidFill>
                  </a:tcPr>
                </a:tc>
                <a:tc rowSpan="3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/>
                        <a:t>1.017 </a:t>
                      </a:r>
                      <a:endParaRPr lang="en-US" altLang="en-US" sz="1200"/>
                    </a:p>
                  </a:txBody>
                  <a:tcPr marL="12700" marR="12700" marT="12700" anchor="ctr">
                    <a:solidFill>
                      <a:srgbClr val="CCDCE7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/>
                        <a:t>5</a:t>
                      </a:r>
                      <a:endParaRPr lang="en-US" altLang="en-US" sz="1200"/>
                    </a:p>
                  </a:txBody>
                  <a:tcPr marL="12700" marR="12700" marT="12700" anchor="ctr">
                    <a:solidFill>
                      <a:srgbClr val="CCDCE7"/>
                    </a:solidFill>
                  </a:tcPr>
                </a:tc>
                <a:tc rowSpan="3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/>
                        <a:t>1</a:t>
                      </a:r>
                      <a:endParaRPr lang="en-US" altLang="en-US" sz="1200"/>
                    </a:p>
                  </a:txBody>
                  <a:tcPr marL="12700" marR="12700" marT="12700" anchor="ctr">
                    <a:solidFill>
                      <a:srgbClr val="CCDCE7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/>
                        <a:t>1.010 </a:t>
                      </a:r>
                      <a:endParaRPr lang="en-US" altLang="en-US" sz="1200"/>
                    </a:p>
                  </a:txBody>
                  <a:tcPr marL="12700" marR="12700" marT="12700" anchor="ctr">
                    <a:solidFill>
                      <a:srgbClr val="CCDCE7"/>
                    </a:solidFill>
                  </a:tcPr>
                </a:tc>
                <a:tc rowSpan="3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/>
                        <a:t>1.021 </a:t>
                      </a:r>
                      <a:endParaRPr lang="en-US" altLang="en-US" sz="1200"/>
                    </a:p>
                  </a:txBody>
                  <a:tcPr marL="12700" marR="12700" marT="12700" anchor="ctr">
                    <a:solidFill>
                      <a:srgbClr val="CCDCE7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/>
                        <a:t>7</a:t>
                      </a:r>
                      <a:endParaRPr lang="en-US" altLang="en-US" sz="1200"/>
                    </a:p>
                  </a:txBody>
                  <a:tcPr marL="12700" marR="12700" marT="12700" anchor="ctr">
                    <a:solidFill>
                      <a:srgbClr val="CCDCE7"/>
                    </a:solidFill>
                  </a:tcPr>
                </a:tc>
                <a:tc rowSpan="3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/>
                        <a:t>3</a:t>
                      </a:r>
                      <a:endParaRPr lang="en-US" altLang="en-US" sz="1200"/>
                    </a:p>
                  </a:txBody>
                  <a:tcPr marL="12700" marR="12700" marT="12700" anchor="ctr">
                    <a:solidFill>
                      <a:srgbClr val="CCDC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9116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200"/>
                        <a:t>Is AI The Next Big Disruption</a:t>
                      </a:r>
                      <a:endParaRPr lang="en-US" altLang="en-US" sz="1200"/>
                    </a:p>
                  </a:txBody>
                  <a:tcPr marL="12700" marR="12700" marT="12700" anchor="ctr">
                    <a:solidFill>
                      <a:srgbClr val="CCDCE7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/>
                        <a:t>390</a:t>
                      </a:r>
                      <a:endParaRPr lang="en-US" altLang="en-US" sz="1200"/>
                    </a:p>
                  </a:txBody>
                  <a:tcPr marL="12700" marR="12700" marT="12700" anchor="ctr">
                    <a:solidFill>
                      <a:srgbClr val="CCDCE7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/>
                        <a:t>1</a:t>
                      </a:r>
                      <a:endParaRPr lang="en-US" altLang="en-US" sz="1200"/>
                    </a:p>
                  </a:txBody>
                  <a:tcPr marL="12700" marR="12700" marT="12700" anchor="ctr">
                    <a:solidFill>
                      <a:srgbClr val="CCDCE7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/>
                        <a:t>1.05 </a:t>
                      </a:r>
                      <a:endParaRPr lang="en-US" altLang="en-US" sz="1200"/>
                    </a:p>
                  </a:txBody>
                  <a:tcPr marL="12700" marR="12700" marT="12700" anchor="ctr">
                    <a:solidFill>
                      <a:srgbClr val="CCDCE7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/>
                        <a:t>6</a:t>
                      </a:r>
                      <a:endParaRPr lang="en-US" altLang="en-US" sz="1200"/>
                    </a:p>
                  </a:txBody>
                  <a:tcPr marL="12700" marR="12700" marT="12700" anchor="ctr">
                    <a:solidFill>
                      <a:srgbClr val="CCDCE7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/>
                        <a:t>0.64 </a:t>
                      </a:r>
                      <a:endParaRPr lang="en-US" altLang="en-US" sz="1200"/>
                    </a:p>
                  </a:txBody>
                  <a:tcPr marL="12700" marR="12700" marT="12700" anchor="ctr">
                    <a:solidFill>
                      <a:srgbClr val="CCDCE7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/>
                        <a:t>11</a:t>
                      </a:r>
                      <a:endParaRPr lang="en-US" altLang="en-US" sz="1200"/>
                    </a:p>
                  </a:txBody>
                  <a:tcPr marL="12700" marR="12700" marT="12700" anchor="ctr">
                    <a:solidFill>
                      <a:srgbClr val="CCDCE7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/>
                        <a:t>1.18 </a:t>
                      </a:r>
                      <a:endParaRPr lang="en-US" altLang="en-US" sz="1200"/>
                    </a:p>
                  </a:txBody>
                  <a:tcPr marL="12700" marR="12700" marT="12700" anchor="ctr">
                    <a:solidFill>
                      <a:srgbClr val="CCDCE7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/>
                        <a:t>2</a:t>
                      </a:r>
                      <a:endParaRPr lang="en-US" altLang="en-US" sz="1200"/>
                    </a:p>
                  </a:txBody>
                  <a:tcPr marL="12700" marR="12700" marT="12700" anchor="ctr">
                    <a:solidFill>
                      <a:srgbClr val="CCDCE7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/>
                        <a:t>0.36 </a:t>
                      </a:r>
                      <a:endParaRPr lang="en-US" altLang="en-US" sz="1200"/>
                    </a:p>
                  </a:txBody>
                  <a:tcPr marL="12700" marR="12700" marT="12700" anchor="ctr">
                    <a:solidFill>
                      <a:srgbClr val="CCDCE7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/>
                        <a:t>11</a:t>
                      </a:r>
                      <a:endParaRPr lang="en-US" altLang="en-US" sz="1200"/>
                    </a:p>
                  </a:txBody>
                  <a:tcPr marL="12700" marR="12700" marT="12700" anchor="ctr">
                    <a:solidFill>
                      <a:srgbClr val="CCDCE7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/>
                        <a:t>1.024 </a:t>
                      </a:r>
                      <a:endParaRPr lang="en-US" altLang="en-US" sz="1200"/>
                    </a:p>
                  </a:txBody>
                  <a:tcPr marL="12700" marR="12700" marT="12700" anchor="ctr">
                    <a:solidFill>
                      <a:srgbClr val="CCDCE7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/>
                        <a:t>1</a:t>
                      </a:r>
                      <a:endParaRPr lang="en-US" altLang="en-US" sz="1200"/>
                    </a:p>
                  </a:txBody>
                  <a:tcPr marL="12700" marR="12700" marT="12700" anchor="ctr">
                    <a:solidFill>
                      <a:srgbClr val="CCDCE7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/>
                        <a:t>0.835 </a:t>
                      </a:r>
                      <a:endParaRPr lang="en-US" altLang="en-US" sz="1200"/>
                    </a:p>
                  </a:txBody>
                  <a:tcPr marL="12700" marR="12700" marT="12700" anchor="ctr">
                    <a:solidFill>
                      <a:srgbClr val="CCDCE7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/>
                        <a:t>9</a:t>
                      </a:r>
                      <a:endParaRPr lang="en-US" altLang="en-US" sz="1200"/>
                    </a:p>
                  </a:txBody>
                  <a:tcPr marL="12700" marR="12700" marT="12700" anchor="ctr">
                    <a:solidFill>
                      <a:srgbClr val="CCDCE7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2733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200"/>
                        <a:t>WorkFusion - Finovate</a:t>
                      </a:r>
                      <a:endParaRPr lang="en-US" altLang="en-US" sz="1200"/>
                    </a:p>
                  </a:txBody>
                  <a:tcPr marL="12700" marR="12700" marT="12700" anchor="ctr">
                    <a:solidFill>
                      <a:srgbClr val="CCDCE7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/>
                        <a:t>241</a:t>
                      </a:r>
                      <a:endParaRPr lang="en-US" altLang="en-US" sz="1200"/>
                    </a:p>
                  </a:txBody>
                  <a:tcPr marL="12700" marR="12700" marT="12700" anchor="ctr">
                    <a:solidFill>
                      <a:srgbClr val="CCDCE7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/>
                        <a:t>1</a:t>
                      </a:r>
                      <a:endParaRPr lang="en-US" altLang="en-US" sz="1200"/>
                    </a:p>
                  </a:txBody>
                  <a:tcPr marL="12700" marR="12700" marT="12700" anchor="ctr">
                    <a:solidFill>
                      <a:srgbClr val="CCDCE7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/>
                        <a:t>1.69 </a:t>
                      </a:r>
                      <a:endParaRPr lang="en-US" altLang="en-US" sz="1200"/>
                    </a:p>
                  </a:txBody>
                  <a:tcPr marL="12700" marR="12700" marT="12700" anchor="ctr">
                    <a:solidFill>
                      <a:srgbClr val="CCDCE7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/>
                        <a:t>1</a:t>
                      </a:r>
                      <a:endParaRPr lang="en-US" altLang="en-US" sz="1200"/>
                    </a:p>
                  </a:txBody>
                  <a:tcPr marL="12700" marR="12700" marT="12700" anchor="ctr">
                    <a:solidFill>
                      <a:srgbClr val="CCDCE7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/>
                        <a:t>0.82 </a:t>
                      </a:r>
                      <a:endParaRPr lang="en-US" altLang="en-US" sz="1200"/>
                    </a:p>
                  </a:txBody>
                  <a:tcPr marL="12700" marR="12700" marT="12700" anchor="ctr">
                    <a:solidFill>
                      <a:srgbClr val="CCDCE7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/>
                        <a:t>9</a:t>
                      </a:r>
                      <a:endParaRPr lang="en-US" altLang="en-US" sz="1200"/>
                    </a:p>
                  </a:txBody>
                  <a:tcPr marL="12700" marR="12700" marT="12700" anchor="ctr">
                    <a:solidFill>
                      <a:srgbClr val="CCDCE7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/>
                        <a:t>0.84 </a:t>
                      </a:r>
                      <a:endParaRPr lang="en-US" altLang="en-US" sz="1200"/>
                    </a:p>
                  </a:txBody>
                  <a:tcPr marL="12700" marR="12700" marT="12700" anchor="ctr">
                    <a:solidFill>
                      <a:srgbClr val="CCDCE7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/>
                        <a:t>10</a:t>
                      </a:r>
                      <a:endParaRPr lang="en-US" altLang="en-US" sz="1200"/>
                    </a:p>
                  </a:txBody>
                  <a:tcPr marL="12700" marR="12700" marT="12700" anchor="ctr">
                    <a:solidFill>
                      <a:srgbClr val="CCDCE7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/>
                        <a:t>0.79 </a:t>
                      </a:r>
                      <a:endParaRPr lang="en-US" altLang="en-US" sz="1200"/>
                    </a:p>
                  </a:txBody>
                  <a:tcPr marL="12700" marR="12700" marT="12700" anchor="ctr">
                    <a:solidFill>
                      <a:srgbClr val="CCDCE7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/>
                        <a:t>7</a:t>
                      </a:r>
                      <a:endParaRPr lang="en-US" altLang="en-US" sz="1200"/>
                    </a:p>
                  </a:txBody>
                  <a:tcPr marL="12700" marR="12700" marT="12700" anchor="ctr">
                    <a:solidFill>
                      <a:srgbClr val="CCDCE7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/>
                        <a:t>1.020 </a:t>
                      </a:r>
                      <a:endParaRPr lang="en-US" altLang="en-US" sz="1200"/>
                    </a:p>
                  </a:txBody>
                  <a:tcPr marL="12700" marR="12700" marT="12700" anchor="ctr">
                    <a:solidFill>
                      <a:srgbClr val="CCDCE7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/>
                        <a:t>2</a:t>
                      </a:r>
                      <a:endParaRPr lang="en-US" altLang="en-US" sz="1200"/>
                    </a:p>
                  </a:txBody>
                  <a:tcPr marL="12700" marR="12700" marT="12700" anchor="ctr">
                    <a:solidFill>
                      <a:srgbClr val="CCDCE7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/>
                        <a:t>1.217 </a:t>
                      </a:r>
                      <a:endParaRPr lang="en-US" altLang="en-US" sz="1200"/>
                    </a:p>
                  </a:txBody>
                  <a:tcPr marL="12700" marR="12700" marT="12700" anchor="ctr">
                    <a:solidFill>
                      <a:srgbClr val="CCDCE7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/>
                        <a:t>2</a:t>
                      </a:r>
                      <a:endParaRPr lang="en-US" altLang="en-US" sz="1200"/>
                    </a:p>
                  </a:txBody>
                  <a:tcPr marL="12700" marR="12700" marT="12700" anchor="ctr">
                    <a:solidFill>
                      <a:srgbClr val="CCDCE7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91795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/>
                        <a:t>Sudip</a:t>
                      </a:r>
                      <a:endParaRPr lang="en-US" altLang="en-US" sz="1200"/>
                    </a:p>
                  </a:txBody>
                  <a:tcPr marL="12700" marR="12700" marT="12700" anchor="ctr"/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200"/>
                        <a:t>FIBAC 2017 Session Robotics and AI</a:t>
                      </a:r>
                      <a:endParaRPr lang="en-US" altLang="en-US" sz="1200"/>
                    </a:p>
                  </a:txBody>
                  <a:tcPr marL="12700" marR="12700" marT="12700" anchor="ctr">
                    <a:solidFill>
                      <a:srgbClr val="CCDCE7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/>
                        <a:t>2972</a:t>
                      </a:r>
                      <a:endParaRPr lang="en-US" altLang="en-US" sz="1200"/>
                    </a:p>
                  </a:txBody>
                  <a:tcPr marL="12700" marR="12700" marT="12700" anchor="ctr">
                    <a:solidFill>
                      <a:srgbClr val="CCDCE7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/>
                        <a:t>3.5</a:t>
                      </a:r>
                      <a:endParaRPr lang="en-US" altLang="en-US" sz="1200"/>
                    </a:p>
                  </a:txBody>
                  <a:tcPr marL="12700" marR="12700" marT="12700" anchor="ctr">
                    <a:solidFill>
                      <a:srgbClr val="CCDCE7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/>
                        <a:t>1.27 </a:t>
                      </a:r>
                      <a:endParaRPr lang="en-US" altLang="en-US" sz="1200"/>
                    </a:p>
                  </a:txBody>
                  <a:tcPr marL="12700" marR="12700" marT="12700" anchor="ctr">
                    <a:solidFill>
                      <a:srgbClr val="CCDCE7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/>
                        <a:t>1.27 </a:t>
                      </a:r>
                      <a:endParaRPr lang="en-US" altLang="en-US" sz="1200"/>
                    </a:p>
                  </a:txBody>
                  <a:tcPr marL="12700" marR="12700" marT="12700" anchor="ctr">
                    <a:solidFill>
                      <a:srgbClr val="CCDCE7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/>
                        <a:t>5</a:t>
                      </a:r>
                      <a:endParaRPr lang="en-US" altLang="en-US" sz="1200"/>
                    </a:p>
                  </a:txBody>
                  <a:tcPr marL="12700" marR="12700" marT="12700" anchor="ctr">
                    <a:solidFill>
                      <a:srgbClr val="CCDCE7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/>
                        <a:t>2</a:t>
                      </a:r>
                      <a:endParaRPr lang="en-US" altLang="en-US" sz="1200"/>
                    </a:p>
                  </a:txBody>
                  <a:tcPr marL="12700" marR="12700" marT="12700" anchor="ctr">
                    <a:solidFill>
                      <a:srgbClr val="CCDCE7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/>
                        <a:t>0.87 </a:t>
                      </a:r>
                      <a:endParaRPr lang="en-US" altLang="en-US" sz="1200"/>
                    </a:p>
                  </a:txBody>
                  <a:tcPr marL="12700" marR="12700" marT="12700" anchor="ctr">
                    <a:solidFill>
                      <a:srgbClr val="CCDCE7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/>
                        <a:t>0.87 </a:t>
                      </a:r>
                      <a:endParaRPr lang="en-US" altLang="en-US" sz="1200"/>
                    </a:p>
                  </a:txBody>
                  <a:tcPr marL="12700" marR="12700" marT="12700" anchor="ctr">
                    <a:solidFill>
                      <a:srgbClr val="CCDCE7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/>
                        <a:t>8</a:t>
                      </a:r>
                      <a:endParaRPr lang="en-US" altLang="en-US" sz="1200"/>
                    </a:p>
                  </a:txBody>
                  <a:tcPr marL="12700" marR="12700" marT="12700" anchor="ctr">
                    <a:solidFill>
                      <a:srgbClr val="CCDCE7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/>
                        <a:t>4</a:t>
                      </a:r>
                      <a:endParaRPr lang="en-US" altLang="en-US" sz="1200"/>
                    </a:p>
                  </a:txBody>
                  <a:tcPr marL="12700" marR="12700" marT="12700" anchor="ctr">
                    <a:solidFill>
                      <a:srgbClr val="CCDCE7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/>
                        <a:t>0.93 </a:t>
                      </a:r>
                      <a:endParaRPr lang="en-US" altLang="en-US" sz="1200"/>
                    </a:p>
                  </a:txBody>
                  <a:tcPr marL="12700" marR="12700" marT="12700" anchor="ctr">
                    <a:solidFill>
                      <a:srgbClr val="CCDCE7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/>
                        <a:t>0.93 </a:t>
                      </a:r>
                      <a:endParaRPr lang="en-US" altLang="en-US" sz="1200"/>
                    </a:p>
                  </a:txBody>
                  <a:tcPr marL="12700" marR="12700" marT="12700" anchor="ctr">
                    <a:solidFill>
                      <a:srgbClr val="CCDCE7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/>
                        <a:t>7</a:t>
                      </a:r>
                      <a:endParaRPr lang="en-US" altLang="en-US" sz="1200"/>
                    </a:p>
                  </a:txBody>
                  <a:tcPr marL="12700" marR="12700" marT="12700" anchor="ctr">
                    <a:solidFill>
                      <a:srgbClr val="CCDCE7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/>
                        <a:t>4</a:t>
                      </a:r>
                      <a:endParaRPr lang="en-US" altLang="en-US" sz="1200"/>
                    </a:p>
                  </a:txBody>
                  <a:tcPr marL="12700" marR="12700" marT="12700" anchor="ctr">
                    <a:solidFill>
                      <a:srgbClr val="CCDCE7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/>
                        <a:t>0.83 </a:t>
                      </a:r>
                      <a:endParaRPr lang="en-US" altLang="en-US" sz="1200"/>
                    </a:p>
                  </a:txBody>
                  <a:tcPr marL="12700" marR="12700" marT="12700" anchor="ctr">
                    <a:solidFill>
                      <a:srgbClr val="CCDCE7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/>
                        <a:t>0.83 </a:t>
                      </a:r>
                      <a:endParaRPr lang="en-US" altLang="en-US" sz="1200"/>
                    </a:p>
                  </a:txBody>
                  <a:tcPr marL="12700" marR="12700" marT="12700" anchor="ctr">
                    <a:solidFill>
                      <a:srgbClr val="CCDCE7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/>
                        <a:t>8</a:t>
                      </a:r>
                      <a:endParaRPr lang="en-US" altLang="en-US" sz="1200"/>
                    </a:p>
                  </a:txBody>
                  <a:tcPr marL="12700" marR="12700" marT="12700" anchor="ctr">
                    <a:solidFill>
                      <a:srgbClr val="CCDCE7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/>
                        <a:t>4</a:t>
                      </a:r>
                      <a:endParaRPr lang="en-US" altLang="en-US" sz="1200"/>
                    </a:p>
                  </a:txBody>
                  <a:tcPr marL="12700" marR="12700" marT="12700" anchor="ctr">
                    <a:solidFill>
                      <a:srgbClr val="CCDCE7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/>
                        <a:t>1.013 </a:t>
                      </a:r>
                      <a:endParaRPr lang="en-US" altLang="en-US" sz="1200"/>
                    </a:p>
                  </a:txBody>
                  <a:tcPr marL="12700" marR="12700" marT="12700" anchor="ctr">
                    <a:solidFill>
                      <a:srgbClr val="CCDCE7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/>
                        <a:t>1.013 </a:t>
                      </a:r>
                      <a:endParaRPr lang="en-US" altLang="en-US" sz="1200"/>
                    </a:p>
                  </a:txBody>
                  <a:tcPr marL="12700" marR="12700" marT="12700" anchor="ctr">
                    <a:solidFill>
                      <a:srgbClr val="CCDCE7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/>
                        <a:t>4</a:t>
                      </a:r>
                      <a:endParaRPr lang="en-US" altLang="en-US" sz="1200"/>
                    </a:p>
                  </a:txBody>
                  <a:tcPr marL="12700" marR="12700" marT="12700" anchor="ctr">
                    <a:solidFill>
                      <a:srgbClr val="CCDCE7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/>
                        <a:t>2</a:t>
                      </a:r>
                      <a:endParaRPr lang="en-US" altLang="en-US" sz="1200"/>
                    </a:p>
                  </a:txBody>
                  <a:tcPr marL="12700" marR="12700" marT="12700" anchor="ctr">
                    <a:solidFill>
                      <a:srgbClr val="CCDCE7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/>
                        <a:t>1.062 </a:t>
                      </a:r>
                      <a:endParaRPr lang="en-US" altLang="en-US" sz="1200"/>
                    </a:p>
                  </a:txBody>
                  <a:tcPr marL="12700" marR="12700" marT="12700" anchor="ctr">
                    <a:solidFill>
                      <a:srgbClr val="CCDCE7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/>
                        <a:t>1.062 </a:t>
                      </a:r>
                      <a:endParaRPr lang="en-US" altLang="en-US" sz="1200"/>
                    </a:p>
                  </a:txBody>
                  <a:tcPr marL="12700" marR="12700" marT="12700" anchor="ctr">
                    <a:solidFill>
                      <a:srgbClr val="CCDCE7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/>
                        <a:t>5</a:t>
                      </a:r>
                      <a:endParaRPr lang="en-US" altLang="en-US" sz="1200"/>
                    </a:p>
                  </a:txBody>
                  <a:tcPr marL="12700" marR="12700" marT="12700" anchor="ctr">
                    <a:solidFill>
                      <a:srgbClr val="CCDCE7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/>
                        <a:t>2</a:t>
                      </a:r>
                      <a:endParaRPr lang="en-US" altLang="en-US" sz="1200"/>
                    </a:p>
                  </a:txBody>
                  <a:tcPr marL="12700" marR="12700" marT="12700" anchor="ctr">
                    <a:solidFill>
                      <a:srgbClr val="CCDC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55626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/>
                        <a:t>Gautam</a:t>
                      </a:r>
                      <a:endParaRPr lang="en-US" altLang="en-US" sz="1200"/>
                    </a:p>
                  </a:txBody>
                  <a:tcPr marL="12700" marR="12700" marT="12700" anchor="ctr"/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200"/>
                        <a:t>Cognitive &amp; Robotic Automation for Enterprise</a:t>
                      </a:r>
                      <a:endParaRPr lang="en-US" altLang="en-US" sz="1200"/>
                    </a:p>
                  </a:txBody>
                  <a:tcPr marL="12700" marR="12700" marT="12700" anchor="ctr">
                    <a:solidFill>
                      <a:srgbClr val="CCDCE7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/>
                        <a:t>428</a:t>
                      </a:r>
                      <a:endParaRPr lang="en-US" altLang="en-US" sz="1200"/>
                    </a:p>
                  </a:txBody>
                  <a:tcPr marL="12700" marR="12700" marT="12700" anchor="ctr">
                    <a:solidFill>
                      <a:srgbClr val="CCDCE7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/>
                        <a:t>1</a:t>
                      </a:r>
                      <a:endParaRPr lang="en-US" altLang="en-US" sz="1200"/>
                    </a:p>
                  </a:txBody>
                  <a:tcPr marL="12700" marR="12700" marT="12700" anchor="ctr">
                    <a:solidFill>
                      <a:srgbClr val="CCDCE7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/>
                        <a:t>0.19 </a:t>
                      </a:r>
                      <a:endParaRPr lang="en-US" altLang="en-US" sz="1200"/>
                    </a:p>
                  </a:txBody>
                  <a:tcPr marL="12700" marR="12700" marT="12700" anchor="ctr">
                    <a:solidFill>
                      <a:srgbClr val="CCDCE7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/>
                        <a:t>0.19 </a:t>
                      </a:r>
                      <a:endParaRPr lang="en-US" altLang="en-US" sz="1200"/>
                    </a:p>
                  </a:txBody>
                  <a:tcPr marL="12700" marR="12700" marT="12700" anchor="ctr">
                    <a:solidFill>
                      <a:srgbClr val="CCDCE7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/>
                        <a:t>10</a:t>
                      </a:r>
                      <a:endParaRPr lang="en-US" altLang="en-US" sz="1200"/>
                    </a:p>
                  </a:txBody>
                  <a:tcPr marL="12700" marR="12700" marT="12700" anchor="ctr">
                    <a:solidFill>
                      <a:srgbClr val="CCDCE7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/>
                        <a:t>5</a:t>
                      </a:r>
                      <a:endParaRPr lang="en-US" altLang="en-US" sz="1200"/>
                    </a:p>
                  </a:txBody>
                  <a:tcPr marL="12700" marR="12700" marT="12700" anchor="ctr">
                    <a:solidFill>
                      <a:srgbClr val="CCDCE7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/>
                        <a:t>0.98 </a:t>
                      </a:r>
                      <a:endParaRPr lang="en-US" altLang="en-US" sz="1200"/>
                    </a:p>
                  </a:txBody>
                  <a:tcPr marL="12700" marR="12700" marT="12700" anchor="ctr">
                    <a:solidFill>
                      <a:srgbClr val="CCDCE7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/>
                        <a:t>0.98 </a:t>
                      </a:r>
                      <a:endParaRPr lang="en-US" altLang="en-US" sz="1200"/>
                    </a:p>
                  </a:txBody>
                  <a:tcPr marL="12700" marR="12700" marT="12700" anchor="ctr">
                    <a:solidFill>
                      <a:srgbClr val="CCDCE7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/>
                        <a:t>4</a:t>
                      </a:r>
                      <a:endParaRPr lang="en-US" altLang="en-US" sz="1200"/>
                    </a:p>
                  </a:txBody>
                  <a:tcPr marL="12700" marR="12700" marT="12700" anchor="ctr">
                    <a:solidFill>
                      <a:srgbClr val="CCDCE7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/>
                        <a:t>3</a:t>
                      </a:r>
                      <a:endParaRPr lang="en-US" altLang="en-US" sz="1200"/>
                    </a:p>
                  </a:txBody>
                  <a:tcPr marL="12700" marR="12700" marT="12700" anchor="ctr">
                    <a:solidFill>
                      <a:srgbClr val="CCDCE7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/>
                        <a:t>0.90 </a:t>
                      </a:r>
                      <a:endParaRPr lang="en-US" altLang="en-US" sz="1200"/>
                    </a:p>
                  </a:txBody>
                  <a:tcPr marL="12700" marR="12700" marT="12700" anchor="ctr">
                    <a:solidFill>
                      <a:srgbClr val="CCDCE7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/>
                        <a:t>0.90 </a:t>
                      </a:r>
                      <a:endParaRPr lang="en-US" altLang="en-US" sz="1200"/>
                    </a:p>
                  </a:txBody>
                  <a:tcPr marL="12700" marR="12700" marT="12700" anchor="ctr">
                    <a:solidFill>
                      <a:srgbClr val="CCDCE7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/>
                        <a:t>8</a:t>
                      </a:r>
                      <a:endParaRPr lang="en-US" altLang="en-US" sz="1200"/>
                    </a:p>
                  </a:txBody>
                  <a:tcPr marL="12700" marR="12700" marT="12700" anchor="ctr">
                    <a:solidFill>
                      <a:srgbClr val="CCDCE7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/>
                        <a:t>5</a:t>
                      </a:r>
                      <a:endParaRPr lang="en-US" altLang="en-US" sz="1200"/>
                    </a:p>
                  </a:txBody>
                  <a:tcPr marL="12700" marR="12700" marT="12700" anchor="ctr">
                    <a:solidFill>
                      <a:srgbClr val="CCDCE7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/>
                        <a:t>1.00 </a:t>
                      </a:r>
                      <a:endParaRPr lang="en-US" altLang="en-US" sz="1200"/>
                    </a:p>
                  </a:txBody>
                  <a:tcPr marL="12700" marR="12700" marT="12700" anchor="ctr">
                    <a:solidFill>
                      <a:srgbClr val="CCDCE7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/>
                        <a:t>1.00 </a:t>
                      </a:r>
                      <a:endParaRPr lang="en-US" altLang="en-US" sz="1200"/>
                    </a:p>
                  </a:txBody>
                  <a:tcPr marL="12700" marR="12700" marT="12700" anchor="ctr">
                    <a:solidFill>
                      <a:srgbClr val="CCDCE7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/>
                        <a:t>4</a:t>
                      </a:r>
                      <a:endParaRPr lang="en-US" altLang="en-US" sz="1200"/>
                    </a:p>
                  </a:txBody>
                  <a:tcPr marL="12700" marR="12700" marT="12700" anchor="ctr">
                    <a:solidFill>
                      <a:srgbClr val="CCDCE7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/>
                        <a:t>3</a:t>
                      </a:r>
                      <a:endParaRPr lang="en-US" altLang="en-US" sz="1200"/>
                    </a:p>
                  </a:txBody>
                  <a:tcPr marL="12700" marR="12700" marT="12700" anchor="ctr">
                    <a:solidFill>
                      <a:srgbClr val="CCDCE7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/>
                        <a:t>1.006 </a:t>
                      </a:r>
                      <a:endParaRPr lang="en-US" altLang="en-US" sz="1200"/>
                    </a:p>
                  </a:txBody>
                  <a:tcPr marL="12700" marR="12700" marT="12700" anchor="ctr">
                    <a:solidFill>
                      <a:srgbClr val="CCDCE7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/>
                        <a:t>1.006 </a:t>
                      </a:r>
                      <a:endParaRPr lang="en-US" altLang="en-US" sz="1200"/>
                    </a:p>
                  </a:txBody>
                  <a:tcPr marL="12700" marR="12700" marT="12700" anchor="ctr">
                    <a:solidFill>
                      <a:srgbClr val="CCDCE7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/>
                        <a:t>6</a:t>
                      </a:r>
                      <a:endParaRPr lang="en-US" altLang="en-US" sz="1200"/>
                    </a:p>
                  </a:txBody>
                  <a:tcPr marL="12700" marR="12700" marT="12700" anchor="ctr">
                    <a:solidFill>
                      <a:srgbClr val="CCDCE7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/>
                        <a:t>3</a:t>
                      </a:r>
                      <a:endParaRPr lang="en-US" altLang="en-US" sz="1200"/>
                    </a:p>
                  </a:txBody>
                  <a:tcPr marL="12700" marR="12700" marT="12700" anchor="ctr">
                    <a:solidFill>
                      <a:srgbClr val="CCDCE7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/>
                        <a:t>0.677 </a:t>
                      </a:r>
                      <a:endParaRPr lang="en-US" altLang="en-US" sz="1200"/>
                    </a:p>
                  </a:txBody>
                  <a:tcPr marL="12700" marR="12700" marT="12700" anchor="ctr">
                    <a:solidFill>
                      <a:srgbClr val="CCDCE7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/>
                        <a:t>0.677 </a:t>
                      </a:r>
                      <a:endParaRPr lang="en-US" altLang="en-US" sz="1200"/>
                    </a:p>
                  </a:txBody>
                  <a:tcPr marL="12700" marR="12700" marT="12700" anchor="ctr">
                    <a:solidFill>
                      <a:srgbClr val="CCDCE7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/>
                        <a:t>10</a:t>
                      </a:r>
                      <a:endParaRPr lang="en-US" altLang="en-US" sz="1200"/>
                    </a:p>
                  </a:txBody>
                  <a:tcPr marL="12700" marR="12700" marT="12700" anchor="ctr">
                    <a:solidFill>
                      <a:srgbClr val="CCDCE7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/>
                        <a:t>5</a:t>
                      </a:r>
                      <a:endParaRPr lang="en-US" altLang="en-US" sz="1200"/>
                    </a:p>
                  </a:txBody>
                  <a:tcPr marL="12700" marR="12700" marT="12700" anchor="ctr">
                    <a:solidFill>
                      <a:srgbClr val="CCDC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6" name="椭圆 5"/>
          <p:cNvSpPr/>
          <p:nvPr/>
        </p:nvSpPr>
        <p:spPr>
          <a:xfrm>
            <a:off x="7292975" y="3305810"/>
            <a:ext cx="324000" cy="324000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椭圆 6"/>
          <p:cNvSpPr/>
          <p:nvPr/>
        </p:nvSpPr>
        <p:spPr>
          <a:xfrm>
            <a:off x="5832475" y="1617980"/>
            <a:ext cx="324000" cy="324000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椭圆 7"/>
          <p:cNvSpPr/>
          <p:nvPr/>
        </p:nvSpPr>
        <p:spPr>
          <a:xfrm>
            <a:off x="4382135" y="3319145"/>
            <a:ext cx="324000" cy="324000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椭圆 8"/>
          <p:cNvSpPr/>
          <p:nvPr/>
        </p:nvSpPr>
        <p:spPr>
          <a:xfrm>
            <a:off x="8750935" y="1602740"/>
            <a:ext cx="324000" cy="324000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椭圆 9"/>
          <p:cNvSpPr/>
          <p:nvPr/>
        </p:nvSpPr>
        <p:spPr>
          <a:xfrm>
            <a:off x="11669395" y="3319145"/>
            <a:ext cx="324000" cy="324000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椭圆 10"/>
          <p:cNvSpPr/>
          <p:nvPr/>
        </p:nvSpPr>
        <p:spPr>
          <a:xfrm>
            <a:off x="10215245" y="4812030"/>
            <a:ext cx="324000" cy="324000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D7F43325-042F-4852-8279-7715ECDFB7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585"/>
    </mc:Choice>
    <mc:Fallback xmlns="">
      <p:transition spd="slow" advTm="455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altLang="zh-CN" sz="3200" dirty="0"/>
              <a:t>Synthesis and Suggestions</a:t>
            </a:r>
            <a:endParaRPr lang="zh-CN" altLang="en-US" b="0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altLang="zh-CN" dirty="0"/>
              <a:t>Future Plan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altLang="zh-CN" dirty="0"/>
              <a:t>Application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altLang="zh-CN" dirty="0"/>
              <a:t>Suggestions</a:t>
            </a:r>
            <a:endParaRPr lang="zh-CN" altLang="en-US" dirty="0"/>
          </a:p>
        </p:txBody>
      </p:sp>
      <p:cxnSp>
        <p:nvCxnSpPr>
          <p:cNvPr id="4" name="直接连接符 3">
            <a:extLst>
              <a:ext uri="{FF2B5EF4-FFF2-40B4-BE49-F238E27FC236}">
                <a16:creationId xmlns:a16="http://schemas.microsoft.com/office/drawing/2014/main" id="{FBF50EA8-844D-448A-A8DA-0514AC0170CA}"/>
              </a:ext>
            </a:extLst>
          </p:cNvPr>
          <p:cNvCxnSpPr/>
          <p:nvPr/>
        </p:nvCxnSpPr>
        <p:spPr>
          <a:xfrm>
            <a:off x="3930134" y="2474588"/>
            <a:ext cx="8135308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id="{25F3D9E4-F3C1-4AD2-8E2A-DB1E4EEB23AF}"/>
              </a:ext>
            </a:extLst>
          </p:cNvPr>
          <p:cNvCxnSpPr/>
          <p:nvPr/>
        </p:nvCxnSpPr>
        <p:spPr>
          <a:xfrm>
            <a:off x="3930134" y="4255912"/>
            <a:ext cx="8135308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本框 5">
            <a:extLst>
              <a:ext uri="{FF2B5EF4-FFF2-40B4-BE49-F238E27FC236}">
                <a16:creationId xmlns:a16="http://schemas.microsoft.com/office/drawing/2014/main" id="{6026B722-0E2C-4608-B59C-0F974A292877}"/>
              </a:ext>
            </a:extLst>
          </p:cNvPr>
          <p:cNvSpPr txBox="1"/>
          <p:nvPr/>
        </p:nvSpPr>
        <p:spPr>
          <a:xfrm>
            <a:off x="4027046" y="1825571"/>
            <a:ext cx="635489" cy="552534"/>
          </a:xfrm>
          <a:prstGeom prst="rect">
            <a:avLst/>
          </a:prstGeom>
          <a:noFill/>
          <a:ln w="117475">
            <a:noFill/>
          </a:ln>
        </p:spPr>
        <p:txBody>
          <a:bodyPr wrap="none" rtlCol="0">
            <a:prstTxWarp prst="textPlain">
              <a:avLst/>
            </a:prstTxWarp>
            <a:spAutoFit/>
          </a:bodyPr>
          <a:lstStyle/>
          <a:p>
            <a:r>
              <a:rPr lang="en-US" altLang="zh-CN" spc="100" dirty="0">
                <a:solidFill>
                  <a:schemeClr val="bg1">
                    <a:lumMod val="85000"/>
                  </a:schemeClr>
                </a:solidFill>
                <a:latin typeface="Impact" panose="020B0806030902050204" pitchFamily="34" charset="0"/>
                <a:cs typeface="Arial" panose="020B0604020202020204" pitchFamily="34" charset="0"/>
              </a:rPr>
              <a:t>/05</a:t>
            </a:r>
            <a:endParaRPr lang="zh-CN" altLang="en-US" spc="100" dirty="0">
              <a:solidFill>
                <a:schemeClr val="bg1">
                  <a:lumMod val="85000"/>
                </a:schemeClr>
              </a:solidFill>
              <a:latin typeface="Impact" panose="020B080603090205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2A6A5270-38C6-432A-A9F7-1A6F0631BE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163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25"/>
    </mc:Choice>
    <mc:Fallback xmlns="">
      <p:transition spd="slow" advTm="33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517FAF2-2CC5-4306-BBCB-D56DAD9E16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Click to edit Master title style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247CD5B-D98C-446C-A5E8-8EC903E76B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27</a:t>
            </a:fld>
            <a:endParaRPr lang="zh-CN" altLang="en-US"/>
          </a:p>
        </p:txBody>
      </p:sp>
      <p:grpSp>
        <p:nvGrpSpPr>
          <p:cNvPr id="5" name="4de2957c-41a6-4efc-9d05-3e49b3770d22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>
            <a:extLst>
              <a:ext uri="{FF2B5EF4-FFF2-40B4-BE49-F238E27FC236}">
                <a16:creationId xmlns:a16="http://schemas.microsoft.com/office/drawing/2014/main" id="{8E057E97-EC37-47D4-AEBC-BA189FE44C9D}"/>
              </a:ext>
            </a:extLst>
          </p:cNvPr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1107937" y="1192976"/>
            <a:ext cx="9976126" cy="4801024"/>
            <a:chOff x="1107937" y="1192976"/>
            <a:chExt cx="9976126" cy="4801024"/>
          </a:xfrm>
        </p:grpSpPr>
        <p:sp>
          <p:nvSpPr>
            <p:cNvPr id="6" name="ïSļïḋé">
              <a:extLst>
                <a:ext uri="{FF2B5EF4-FFF2-40B4-BE49-F238E27FC236}">
                  <a16:creationId xmlns:a16="http://schemas.microsoft.com/office/drawing/2014/main" id="{87689B93-D4B3-4246-B58D-C297318F1283}"/>
                </a:ext>
              </a:extLst>
            </p:cNvPr>
            <p:cNvSpPr/>
            <p:nvPr/>
          </p:nvSpPr>
          <p:spPr>
            <a:xfrm flipV="1">
              <a:off x="3938760" y="3269548"/>
              <a:ext cx="1691792" cy="143097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scene3d>
              <a:camera prst="perspectiveRelaxed" fov="5700000">
                <a:rot lat="16800000" lon="0" rev="0"/>
              </a:camera>
              <a:lightRig rig="soft" dir="t">
                <a:rot lat="0" lon="0" rev="4800000"/>
              </a:lightRig>
            </a:scene3d>
            <a:sp3d extrusionH="57150" prstMaterial="plastic">
              <a:bevelT w="0" h="12700"/>
              <a:bevelB w="0" h="254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" name="îṣlíḋê">
              <a:extLst>
                <a:ext uri="{FF2B5EF4-FFF2-40B4-BE49-F238E27FC236}">
                  <a16:creationId xmlns:a16="http://schemas.microsoft.com/office/drawing/2014/main" id="{2C01C8D2-60D2-49D9-8BFB-3871E40BDD59}"/>
                </a:ext>
              </a:extLst>
            </p:cNvPr>
            <p:cNvSpPr/>
            <p:nvPr/>
          </p:nvSpPr>
          <p:spPr bwMode="auto">
            <a:xfrm>
              <a:off x="4479992" y="3129808"/>
              <a:ext cx="609329" cy="609329"/>
            </a:xfrm>
            <a:custGeom>
              <a:avLst/>
              <a:gdLst>
                <a:gd name="T0" fmla="*/ 116 w 232"/>
                <a:gd name="T1" fmla="*/ 0 h 232"/>
                <a:gd name="T2" fmla="*/ 0 w 232"/>
                <a:gd name="T3" fmla="*/ 116 h 232"/>
                <a:gd name="T4" fmla="*/ 116 w 232"/>
                <a:gd name="T5" fmla="*/ 232 h 232"/>
                <a:gd name="T6" fmla="*/ 232 w 232"/>
                <a:gd name="T7" fmla="*/ 116 h 232"/>
                <a:gd name="T8" fmla="*/ 116 w 232"/>
                <a:gd name="T9" fmla="*/ 0 h 232"/>
                <a:gd name="T10" fmla="*/ 129 w 232"/>
                <a:gd name="T11" fmla="*/ 208 h 232"/>
                <a:gd name="T12" fmla="*/ 129 w 232"/>
                <a:gd name="T13" fmla="*/ 190 h 232"/>
                <a:gd name="T14" fmla="*/ 117 w 232"/>
                <a:gd name="T15" fmla="*/ 178 h 232"/>
                <a:gd name="T16" fmla="*/ 105 w 232"/>
                <a:gd name="T17" fmla="*/ 190 h 232"/>
                <a:gd name="T18" fmla="*/ 105 w 232"/>
                <a:gd name="T19" fmla="*/ 208 h 232"/>
                <a:gd name="T20" fmla="*/ 25 w 232"/>
                <a:gd name="T21" fmla="*/ 129 h 232"/>
                <a:gd name="T22" fmla="*/ 42 w 232"/>
                <a:gd name="T23" fmla="*/ 129 h 232"/>
                <a:gd name="T24" fmla="*/ 53 w 232"/>
                <a:gd name="T25" fmla="*/ 117 h 232"/>
                <a:gd name="T26" fmla="*/ 42 w 232"/>
                <a:gd name="T27" fmla="*/ 105 h 232"/>
                <a:gd name="T28" fmla="*/ 24 w 232"/>
                <a:gd name="T29" fmla="*/ 105 h 232"/>
                <a:gd name="T30" fmla="*/ 104 w 232"/>
                <a:gd name="T31" fmla="*/ 25 h 232"/>
                <a:gd name="T32" fmla="*/ 104 w 232"/>
                <a:gd name="T33" fmla="*/ 41 h 232"/>
                <a:gd name="T34" fmla="*/ 116 w 232"/>
                <a:gd name="T35" fmla="*/ 53 h 232"/>
                <a:gd name="T36" fmla="*/ 128 w 232"/>
                <a:gd name="T37" fmla="*/ 41 h 232"/>
                <a:gd name="T38" fmla="*/ 128 w 232"/>
                <a:gd name="T39" fmla="*/ 25 h 232"/>
                <a:gd name="T40" fmla="*/ 208 w 232"/>
                <a:gd name="T41" fmla="*/ 104 h 232"/>
                <a:gd name="T42" fmla="*/ 190 w 232"/>
                <a:gd name="T43" fmla="*/ 104 h 232"/>
                <a:gd name="T44" fmla="*/ 179 w 232"/>
                <a:gd name="T45" fmla="*/ 116 h 232"/>
                <a:gd name="T46" fmla="*/ 190 w 232"/>
                <a:gd name="T47" fmla="*/ 128 h 232"/>
                <a:gd name="T48" fmla="*/ 208 w 232"/>
                <a:gd name="T49" fmla="*/ 128 h 232"/>
                <a:gd name="T50" fmla="*/ 129 w 232"/>
                <a:gd name="T51" fmla="*/ 208 h 232"/>
                <a:gd name="T52" fmla="*/ 124 w 232"/>
                <a:gd name="T53" fmla="*/ 94 h 232"/>
                <a:gd name="T54" fmla="*/ 70 w 232"/>
                <a:gd name="T55" fmla="*/ 69 h 232"/>
                <a:gd name="T56" fmla="*/ 94 w 232"/>
                <a:gd name="T57" fmla="*/ 124 h 232"/>
                <a:gd name="T58" fmla="*/ 109 w 232"/>
                <a:gd name="T59" fmla="*/ 138 h 232"/>
                <a:gd name="T60" fmla="*/ 163 w 232"/>
                <a:gd name="T61" fmla="*/ 163 h 232"/>
                <a:gd name="T62" fmla="*/ 138 w 232"/>
                <a:gd name="T63" fmla="*/ 108 h 232"/>
                <a:gd name="T64" fmla="*/ 124 w 232"/>
                <a:gd name="T65" fmla="*/ 94 h 232"/>
                <a:gd name="T66" fmla="*/ 123 w 232"/>
                <a:gd name="T67" fmla="*/ 123 h 232"/>
                <a:gd name="T68" fmla="*/ 110 w 232"/>
                <a:gd name="T69" fmla="*/ 123 h 232"/>
                <a:gd name="T70" fmla="*/ 110 w 232"/>
                <a:gd name="T71" fmla="*/ 109 h 232"/>
                <a:gd name="T72" fmla="*/ 123 w 232"/>
                <a:gd name="T73" fmla="*/ 109 h 232"/>
                <a:gd name="T74" fmla="*/ 123 w 232"/>
                <a:gd name="T75" fmla="*/ 123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32" h="232">
                  <a:moveTo>
                    <a:pt x="116" y="0"/>
                  </a:moveTo>
                  <a:cubicBezTo>
                    <a:pt x="52" y="0"/>
                    <a:pt x="0" y="52"/>
                    <a:pt x="0" y="116"/>
                  </a:cubicBezTo>
                  <a:cubicBezTo>
                    <a:pt x="0" y="180"/>
                    <a:pt x="52" y="232"/>
                    <a:pt x="116" y="232"/>
                  </a:cubicBezTo>
                  <a:cubicBezTo>
                    <a:pt x="180" y="232"/>
                    <a:pt x="232" y="180"/>
                    <a:pt x="232" y="116"/>
                  </a:cubicBezTo>
                  <a:cubicBezTo>
                    <a:pt x="232" y="52"/>
                    <a:pt x="180" y="0"/>
                    <a:pt x="116" y="0"/>
                  </a:cubicBezTo>
                  <a:close/>
                  <a:moveTo>
                    <a:pt x="129" y="208"/>
                  </a:moveTo>
                  <a:cubicBezTo>
                    <a:pt x="129" y="190"/>
                    <a:pt x="129" y="190"/>
                    <a:pt x="129" y="190"/>
                  </a:cubicBezTo>
                  <a:cubicBezTo>
                    <a:pt x="129" y="183"/>
                    <a:pt x="123" y="178"/>
                    <a:pt x="117" y="178"/>
                  </a:cubicBezTo>
                  <a:cubicBezTo>
                    <a:pt x="110" y="178"/>
                    <a:pt x="105" y="183"/>
                    <a:pt x="105" y="190"/>
                  </a:cubicBezTo>
                  <a:cubicBezTo>
                    <a:pt x="105" y="208"/>
                    <a:pt x="105" y="208"/>
                    <a:pt x="105" y="208"/>
                  </a:cubicBezTo>
                  <a:cubicBezTo>
                    <a:pt x="63" y="203"/>
                    <a:pt x="30" y="170"/>
                    <a:pt x="25" y="129"/>
                  </a:cubicBezTo>
                  <a:cubicBezTo>
                    <a:pt x="42" y="129"/>
                    <a:pt x="42" y="129"/>
                    <a:pt x="42" y="129"/>
                  </a:cubicBezTo>
                  <a:cubicBezTo>
                    <a:pt x="48" y="129"/>
                    <a:pt x="53" y="123"/>
                    <a:pt x="53" y="117"/>
                  </a:cubicBezTo>
                  <a:cubicBezTo>
                    <a:pt x="53" y="110"/>
                    <a:pt x="48" y="105"/>
                    <a:pt x="42" y="105"/>
                  </a:cubicBezTo>
                  <a:cubicBezTo>
                    <a:pt x="24" y="105"/>
                    <a:pt x="24" y="105"/>
                    <a:pt x="24" y="105"/>
                  </a:cubicBezTo>
                  <a:cubicBezTo>
                    <a:pt x="29" y="63"/>
                    <a:pt x="63" y="30"/>
                    <a:pt x="104" y="25"/>
                  </a:cubicBezTo>
                  <a:cubicBezTo>
                    <a:pt x="104" y="41"/>
                    <a:pt x="104" y="41"/>
                    <a:pt x="104" y="41"/>
                  </a:cubicBezTo>
                  <a:cubicBezTo>
                    <a:pt x="104" y="47"/>
                    <a:pt x="109" y="53"/>
                    <a:pt x="116" y="53"/>
                  </a:cubicBezTo>
                  <a:cubicBezTo>
                    <a:pt x="122" y="53"/>
                    <a:pt x="128" y="47"/>
                    <a:pt x="128" y="41"/>
                  </a:cubicBezTo>
                  <a:cubicBezTo>
                    <a:pt x="128" y="25"/>
                    <a:pt x="128" y="25"/>
                    <a:pt x="128" y="25"/>
                  </a:cubicBezTo>
                  <a:cubicBezTo>
                    <a:pt x="169" y="30"/>
                    <a:pt x="202" y="63"/>
                    <a:pt x="208" y="104"/>
                  </a:cubicBezTo>
                  <a:cubicBezTo>
                    <a:pt x="190" y="104"/>
                    <a:pt x="190" y="104"/>
                    <a:pt x="190" y="104"/>
                  </a:cubicBezTo>
                  <a:cubicBezTo>
                    <a:pt x="184" y="104"/>
                    <a:pt x="179" y="109"/>
                    <a:pt x="179" y="116"/>
                  </a:cubicBezTo>
                  <a:cubicBezTo>
                    <a:pt x="179" y="122"/>
                    <a:pt x="184" y="128"/>
                    <a:pt x="190" y="128"/>
                  </a:cubicBezTo>
                  <a:cubicBezTo>
                    <a:pt x="208" y="128"/>
                    <a:pt x="208" y="128"/>
                    <a:pt x="208" y="128"/>
                  </a:cubicBezTo>
                  <a:cubicBezTo>
                    <a:pt x="203" y="169"/>
                    <a:pt x="170" y="202"/>
                    <a:pt x="129" y="208"/>
                  </a:cubicBezTo>
                  <a:close/>
                  <a:moveTo>
                    <a:pt x="124" y="94"/>
                  </a:moveTo>
                  <a:cubicBezTo>
                    <a:pt x="70" y="69"/>
                    <a:pt x="70" y="69"/>
                    <a:pt x="70" y="69"/>
                  </a:cubicBezTo>
                  <a:cubicBezTo>
                    <a:pt x="94" y="124"/>
                    <a:pt x="94" y="124"/>
                    <a:pt x="94" y="124"/>
                  </a:cubicBezTo>
                  <a:cubicBezTo>
                    <a:pt x="97" y="129"/>
                    <a:pt x="103" y="136"/>
                    <a:pt x="109" y="138"/>
                  </a:cubicBezTo>
                  <a:cubicBezTo>
                    <a:pt x="163" y="163"/>
                    <a:pt x="163" y="163"/>
                    <a:pt x="163" y="163"/>
                  </a:cubicBezTo>
                  <a:cubicBezTo>
                    <a:pt x="138" y="108"/>
                    <a:pt x="138" y="108"/>
                    <a:pt x="138" y="108"/>
                  </a:cubicBezTo>
                  <a:cubicBezTo>
                    <a:pt x="136" y="103"/>
                    <a:pt x="130" y="96"/>
                    <a:pt x="124" y="94"/>
                  </a:cubicBezTo>
                  <a:close/>
                  <a:moveTo>
                    <a:pt x="123" y="123"/>
                  </a:moveTo>
                  <a:cubicBezTo>
                    <a:pt x="119" y="126"/>
                    <a:pt x="113" y="126"/>
                    <a:pt x="110" y="123"/>
                  </a:cubicBezTo>
                  <a:cubicBezTo>
                    <a:pt x="106" y="119"/>
                    <a:pt x="106" y="113"/>
                    <a:pt x="110" y="109"/>
                  </a:cubicBezTo>
                  <a:cubicBezTo>
                    <a:pt x="113" y="106"/>
                    <a:pt x="119" y="106"/>
                    <a:pt x="123" y="109"/>
                  </a:cubicBezTo>
                  <a:cubicBezTo>
                    <a:pt x="127" y="113"/>
                    <a:pt x="127" y="119"/>
                    <a:pt x="123" y="12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" name="îṥ1ïḋè">
              <a:extLst>
                <a:ext uri="{FF2B5EF4-FFF2-40B4-BE49-F238E27FC236}">
                  <a16:creationId xmlns:a16="http://schemas.microsoft.com/office/drawing/2014/main" id="{74F68F57-ADA4-4CDB-BEC6-0DC384B0A7EB}"/>
                </a:ext>
              </a:extLst>
            </p:cNvPr>
            <p:cNvSpPr txBox="1"/>
            <p:nvPr/>
          </p:nvSpPr>
          <p:spPr bwMode="auto">
            <a:xfrm>
              <a:off x="4483292" y="2648349"/>
              <a:ext cx="602729" cy="369332"/>
            </a:xfrm>
            <a:prstGeom prst="rect">
              <a:avLst/>
            </a:prstGeom>
            <a:noFill/>
          </p:spPr>
          <p:txBody>
            <a:bodyPr wrap="none" lIns="0" tIns="0" rIns="0" bIns="0" anchor="ctr">
              <a:normAutofit/>
            </a:bodyPr>
            <a:lstStyle/>
            <a:p>
              <a:pPr algn="ctr"/>
              <a:r>
                <a:rPr lang="en-US" altLang="ko-KR" sz="2400" b="0" dirty="0">
                  <a:solidFill>
                    <a:schemeClr val="accent2"/>
                  </a:solidFill>
                  <a:effectLst/>
                  <a:latin typeface="Impact" panose="020B0806030902050204" pitchFamily="34" charset="0"/>
                </a:rPr>
                <a:t>2</a:t>
              </a:r>
            </a:p>
          </p:txBody>
        </p:sp>
        <p:grpSp>
          <p:nvGrpSpPr>
            <p:cNvPr id="9" name="îṩ1îḓé">
              <a:extLst>
                <a:ext uri="{FF2B5EF4-FFF2-40B4-BE49-F238E27FC236}">
                  <a16:creationId xmlns:a16="http://schemas.microsoft.com/office/drawing/2014/main" id="{6BD8055B-94BD-44E0-9FF4-3390E474F67F}"/>
                </a:ext>
              </a:extLst>
            </p:cNvPr>
            <p:cNvGrpSpPr/>
            <p:nvPr/>
          </p:nvGrpSpPr>
          <p:grpSpPr>
            <a:xfrm>
              <a:off x="3730625" y="4325964"/>
              <a:ext cx="2108063" cy="1668036"/>
              <a:chOff x="1326000" y="4868424"/>
              <a:chExt cx="2108063" cy="1668036"/>
            </a:xfrm>
          </p:grpSpPr>
          <p:sp>
            <p:nvSpPr>
              <p:cNvPr id="28" name="íṣļïḍé">
                <a:extLst>
                  <a:ext uri="{FF2B5EF4-FFF2-40B4-BE49-F238E27FC236}">
                    <a16:creationId xmlns:a16="http://schemas.microsoft.com/office/drawing/2014/main" id="{1B02CD1D-A45D-41A7-B427-58BC0DBDF598}"/>
                  </a:ext>
                </a:extLst>
              </p:cNvPr>
              <p:cNvSpPr/>
              <p:nvPr/>
            </p:nvSpPr>
            <p:spPr bwMode="auto">
              <a:xfrm>
                <a:off x="1326000" y="5256022"/>
                <a:ext cx="2108063" cy="12804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90000" tIns="46800" rIns="90000" bIns="46800" anchor="t" anchorCtr="0">
                <a:normAutofit fontScale="92500" lnSpcReduction="20000"/>
              </a:bodyPr>
              <a:lstStyle>
                <a:defPPr>
                  <a:defRPr lang="zh-CN"/>
                </a:defPPr>
                <a:lvl1pPr marL="0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189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377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566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754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5943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131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320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509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>
                  <a:lnSpc>
                    <a:spcPct val="130000"/>
                  </a:lnSpc>
                </a:pPr>
                <a:r>
                  <a:rPr lang="en-US" altLang="zh-CN" sz="1100" dirty="0"/>
                  <a:t>Combine and pack these researches into one program with a user interface, which will make a product that can be used in every industry combining the philosophy we used in this research in the future.</a:t>
                </a:r>
              </a:p>
            </p:txBody>
          </p:sp>
          <p:sp>
            <p:nvSpPr>
              <p:cNvPr id="29" name="iṡļiḑè">
                <a:extLst>
                  <a:ext uri="{FF2B5EF4-FFF2-40B4-BE49-F238E27FC236}">
                    <a16:creationId xmlns:a16="http://schemas.microsoft.com/office/drawing/2014/main" id="{319A9AF3-27A6-4B26-B713-88B69F51609F}"/>
                  </a:ext>
                </a:extLst>
              </p:cNvPr>
              <p:cNvSpPr txBox="1"/>
              <p:nvPr/>
            </p:nvSpPr>
            <p:spPr bwMode="auto">
              <a:xfrm>
                <a:off x="1326000" y="4868424"/>
                <a:ext cx="2108063" cy="3875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000" tIns="46800" rIns="90000" bIns="46800" anchor="b" anchorCtr="0">
                <a:normAutofit/>
              </a:bodyPr>
              <a:lstStyle>
                <a:defPPr>
                  <a:defRPr lang="zh-CN"/>
                </a:defPPr>
                <a:lvl1pPr marL="0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189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377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566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754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5943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131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320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509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zh-CN" sz="1800" b="1" dirty="0"/>
                  <a:t>UI</a:t>
                </a:r>
              </a:p>
            </p:txBody>
          </p:sp>
        </p:grpSp>
        <p:sp>
          <p:nvSpPr>
            <p:cNvPr id="10" name="î$1idê">
              <a:extLst>
                <a:ext uri="{FF2B5EF4-FFF2-40B4-BE49-F238E27FC236}">
                  <a16:creationId xmlns:a16="http://schemas.microsoft.com/office/drawing/2014/main" id="{C76A1D57-2565-4D85-AFCD-941EDB88F8DE}"/>
                </a:ext>
              </a:extLst>
            </p:cNvPr>
            <p:cNvSpPr/>
            <p:nvPr/>
          </p:nvSpPr>
          <p:spPr>
            <a:xfrm flipV="1">
              <a:off x="9184135" y="1820127"/>
              <a:ext cx="1691792" cy="1430977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scene3d>
              <a:camera prst="perspectiveRelaxed" fov="5700000">
                <a:rot lat="16800000" lon="0" rev="0"/>
              </a:camera>
              <a:lightRig rig="soft" dir="t">
                <a:rot lat="0" lon="0" rev="4800000"/>
              </a:lightRig>
            </a:scene3d>
            <a:sp3d extrusionH="57150" prstMaterial="plastic">
              <a:bevelB w="0" h="254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1" name="iṣḷiḍè">
              <a:extLst>
                <a:ext uri="{FF2B5EF4-FFF2-40B4-BE49-F238E27FC236}">
                  <a16:creationId xmlns:a16="http://schemas.microsoft.com/office/drawing/2014/main" id="{6C8BAC2A-64CF-4A33-86F4-395E3EEE6F68}"/>
                </a:ext>
              </a:extLst>
            </p:cNvPr>
            <p:cNvSpPr/>
            <p:nvPr/>
          </p:nvSpPr>
          <p:spPr bwMode="auto">
            <a:xfrm>
              <a:off x="9725367" y="1688331"/>
              <a:ext cx="609329" cy="609329"/>
            </a:xfrm>
            <a:custGeom>
              <a:avLst/>
              <a:gdLst>
                <a:gd name="T0" fmla="*/ 0 w 236"/>
                <a:gd name="T1" fmla="*/ 118 h 236"/>
                <a:gd name="T2" fmla="*/ 236 w 236"/>
                <a:gd name="T3" fmla="*/ 118 h 236"/>
                <a:gd name="T4" fmla="*/ 150 w 236"/>
                <a:gd name="T5" fmla="*/ 168 h 236"/>
                <a:gd name="T6" fmla="*/ 128 w 236"/>
                <a:gd name="T7" fmla="*/ 196 h 236"/>
                <a:gd name="T8" fmla="*/ 125 w 236"/>
                <a:gd name="T9" fmla="*/ 199 h 236"/>
                <a:gd name="T10" fmla="*/ 111 w 236"/>
                <a:gd name="T11" fmla="*/ 198 h 236"/>
                <a:gd name="T12" fmla="*/ 110 w 236"/>
                <a:gd name="T13" fmla="*/ 180 h 236"/>
                <a:gd name="T14" fmla="*/ 90 w 236"/>
                <a:gd name="T15" fmla="*/ 173 h 236"/>
                <a:gd name="T16" fmla="*/ 79 w 236"/>
                <a:gd name="T17" fmla="*/ 166 h 236"/>
                <a:gd name="T18" fmla="*/ 78 w 236"/>
                <a:gd name="T19" fmla="*/ 160 h 236"/>
                <a:gd name="T20" fmla="*/ 89 w 236"/>
                <a:gd name="T21" fmla="*/ 147 h 236"/>
                <a:gd name="T22" fmla="*/ 91 w 236"/>
                <a:gd name="T23" fmla="*/ 148 h 236"/>
                <a:gd name="T24" fmla="*/ 119 w 236"/>
                <a:gd name="T25" fmla="*/ 160 h 236"/>
                <a:gd name="T26" fmla="*/ 137 w 236"/>
                <a:gd name="T27" fmla="*/ 145 h 236"/>
                <a:gd name="T28" fmla="*/ 133 w 236"/>
                <a:gd name="T29" fmla="*/ 137 h 236"/>
                <a:gd name="T30" fmla="*/ 122 w 236"/>
                <a:gd name="T31" fmla="*/ 130 h 236"/>
                <a:gd name="T32" fmla="*/ 109 w 236"/>
                <a:gd name="T33" fmla="*/ 125 h 236"/>
                <a:gd name="T34" fmla="*/ 98 w 236"/>
                <a:gd name="T35" fmla="*/ 120 h 236"/>
                <a:gd name="T36" fmla="*/ 89 w 236"/>
                <a:gd name="T37" fmla="*/ 113 h 236"/>
                <a:gd name="T38" fmla="*/ 82 w 236"/>
                <a:gd name="T39" fmla="*/ 103 h 236"/>
                <a:gd name="T40" fmla="*/ 79 w 236"/>
                <a:gd name="T41" fmla="*/ 90 h 236"/>
                <a:gd name="T42" fmla="*/ 110 w 236"/>
                <a:gd name="T43" fmla="*/ 57 h 236"/>
                <a:gd name="T44" fmla="*/ 111 w 236"/>
                <a:gd name="T45" fmla="*/ 38 h 236"/>
                <a:gd name="T46" fmla="*/ 125 w 236"/>
                <a:gd name="T47" fmla="*/ 37 h 236"/>
                <a:gd name="T48" fmla="*/ 128 w 236"/>
                <a:gd name="T49" fmla="*/ 40 h 236"/>
                <a:gd name="T50" fmla="*/ 137 w 236"/>
                <a:gd name="T51" fmla="*/ 58 h 236"/>
                <a:gd name="T52" fmla="*/ 151 w 236"/>
                <a:gd name="T53" fmla="*/ 65 h 236"/>
                <a:gd name="T54" fmla="*/ 155 w 236"/>
                <a:gd name="T55" fmla="*/ 69 h 236"/>
                <a:gd name="T56" fmla="*/ 149 w 236"/>
                <a:gd name="T57" fmla="*/ 85 h 236"/>
                <a:gd name="T58" fmla="*/ 144 w 236"/>
                <a:gd name="T59" fmla="*/ 86 h 236"/>
                <a:gd name="T60" fmla="*/ 140 w 236"/>
                <a:gd name="T61" fmla="*/ 82 h 236"/>
                <a:gd name="T62" fmla="*/ 128 w 236"/>
                <a:gd name="T63" fmla="*/ 77 h 236"/>
                <a:gd name="T64" fmla="*/ 107 w 236"/>
                <a:gd name="T65" fmla="*/ 80 h 236"/>
                <a:gd name="T66" fmla="*/ 102 w 236"/>
                <a:gd name="T67" fmla="*/ 94 h 236"/>
                <a:gd name="T68" fmla="*/ 108 w 236"/>
                <a:gd name="T69" fmla="*/ 101 h 236"/>
                <a:gd name="T70" fmla="*/ 118 w 236"/>
                <a:gd name="T71" fmla="*/ 106 h 236"/>
                <a:gd name="T72" fmla="*/ 132 w 236"/>
                <a:gd name="T73" fmla="*/ 112 h 236"/>
                <a:gd name="T74" fmla="*/ 145 w 236"/>
                <a:gd name="T75" fmla="*/ 119 h 236"/>
                <a:gd name="T76" fmla="*/ 155 w 236"/>
                <a:gd name="T77" fmla="*/ 129 h 236"/>
                <a:gd name="T78" fmla="*/ 159 w 236"/>
                <a:gd name="T79" fmla="*/ 144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36" h="236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cubicBezTo>
                    <a:pt x="0" y="183"/>
                    <a:pt x="53" y="236"/>
                    <a:pt x="118" y="236"/>
                  </a:cubicBezTo>
                  <a:cubicBezTo>
                    <a:pt x="183" y="236"/>
                    <a:pt x="236" y="183"/>
                    <a:pt x="236" y="118"/>
                  </a:cubicBezTo>
                  <a:cubicBezTo>
                    <a:pt x="236" y="53"/>
                    <a:pt x="183" y="0"/>
                    <a:pt x="118" y="0"/>
                  </a:cubicBezTo>
                  <a:moveTo>
                    <a:pt x="150" y="168"/>
                  </a:moveTo>
                  <a:cubicBezTo>
                    <a:pt x="145" y="175"/>
                    <a:pt x="137" y="179"/>
                    <a:pt x="128" y="180"/>
                  </a:cubicBezTo>
                  <a:cubicBezTo>
                    <a:pt x="128" y="196"/>
                    <a:pt x="128" y="196"/>
                    <a:pt x="128" y="196"/>
                  </a:cubicBezTo>
                  <a:cubicBezTo>
                    <a:pt x="128" y="197"/>
                    <a:pt x="127" y="198"/>
                    <a:pt x="127" y="198"/>
                  </a:cubicBezTo>
                  <a:cubicBezTo>
                    <a:pt x="126" y="199"/>
                    <a:pt x="126" y="199"/>
                    <a:pt x="125" y="199"/>
                  </a:cubicBezTo>
                  <a:cubicBezTo>
                    <a:pt x="113" y="199"/>
                    <a:pt x="113" y="199"/>
                    <a:pt x="113" y="199"/>
                  </a:cubicBezTo>
                  <a:cubicBezTo>
                    <a:pt x="112" y="199"/>
                    <a:pt x="111" y="199"/>
                    <a:pt x="111" y="198"/>
                  </a:cubicBezTo>
                  <a:cubicBezTo>
                    <a:pt x="110" y="197"/>
                    <a:pt x="110" y="197"/>
                    <a:pt x="110" y="196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06" y="180"/>
                    <a:pt x="102" y="179"/>
                    <a:pt x="99" y="177"/>
                  </a:cubicBezTo>
                  <a:cubicBezTo>
                    <a:pt x="95" y="176"/>
                    <a:pt x="92" y="175"/>
                    <a:pt x="90" y="173"/>
                  </a:cubicBezTo>
                  <a:cubicBezTo>
                    <a:pt x="88" y="172"/>
                    <a:pt x="85" y="171"/>
                    <a:pt x="83" y="169"/>
                  </a:cubicBezTo>
                  <a:cubicBezTo>
                    <a:pt x="81" y="168"/>
                    <a:pt x="80" y="166"/>
                    <a:pt x="79" y="166"/>
                  </a:cubicBezTo>
                  <a:cubicBezTo>
                    <a:pt x="79" y="165"/>
                    <a:pt x="78" y="164"/>
                    <a:pt x="78" y="164"/>
                  </a:cubicBezTo>
                  <a:cubicBezTo>
                    <a:pt x="77" y="163"/>
                    <a:pt x="77" y="162"/>
                    <a:pt x="78" y="160"/>
                  </a:cubicBezTo>
                  <a:cubicBezTo>
                    <a:pt x="87" y="148"/>
                    <a:pt x="87" y="148"/>
                    <a:pt x="87" y="148"/>
                  </a:cubicBezTo>
                  <a:cubicBezTo>
                    <a:pt x="87" y="148"/>
                    <a:pt x="88" y="147"/>
                    <a:pt x="89" y="147"/>
                  </a:cubicBezTo>
                  <a:cubicBezTo>
                    <a:pt x="90" y="147"/>
                    <a:pt x="90" y="147"/>
                    <a:pt x="91" y="148"/>
                  </a:cubicBezTo>
                  <a:cubicBezTo>
                    <a:pt x="91" y="148"/>
                    <a:pt x="91" y="148"/>
                    <a:pt x="91" y="148"/>
                  </a:cubicBezTo>
                  <a:cubicBezTo>
                    <a:pt x="98" y="154"/>
                    <a:pt x="105" y="158"/>
                    <a:pt x="112" y="159"/>
                  </a:cubicBezTo>
                  <a:cubicBezTo>
                    <a:pt x="115" y="160"/>
                    <a:pt x="117" y="160"/>
                    <a:pt x="119" y="160"/>
                  </a:cubicBezTo>
                  <a:cubicBezTo>
                    <a:pt x="124" y="160"/>
                    <a:pt x="128" y="159"/>
                    <a:pt x="131" y="156"/>
                  </a:cubicBezTo>
                  <a:cubicBezTo>
                    <a:pt x="135" y="154"/>
                    <a:pt x="137" y="150"/>
                    <a:pt x="137" y="145"/>
                  </a:cubicBezTo>
                  <a:cubicBezTo>
                    <a:pt x="137" y="144"/>
                    <a:pt x="136" y="142"/>
                    <a:pt x="136" y="140"/>
                  </a:cubicBezTo>
                  <a:cubicBezTo>
                    <a:pt x="135" y="139"/>
                    <a:pt x="134" y="138"/>
                    <a:pt x="133" y="137"/>
                  </a:cubicBezTo>
                  <a:cubicBezTo>
                    <a:pt x="132" y="136"/>
                    <a:pt x="130" y="135"/>
                    <a:pt x="127" y="133"/>
                  </a:cubicBezTo>
                  <a:cubicBezTo>
                    <a:pt x="125" y="132"/>
                    <a:pt x="123" y="131"/>
                    <a:pt x="122" y="130"/>
                  </a:cubicBezTo>
                  <a:cubicBezTo>
                    <a:pt x="120" y="130"/>
                    <a:pt x="118" y="129"/>
                    <a:pt x="115" y="128"/>
                  </a:cubicBezTo>
                  <a:cubicBezTo>
                    <a:pt x="112" y="127"/>
                    <a:pt x="110" y="126"/>
                    <a:pt x="109" y="125"/>
                  </a:cubicBezTo>
                  <a:cubicBezTo>
                    <a:pt x="108" y="125"/>
                    <a:pt x="106" y="124"/>
                    <a:pt x="104" y="123"/>
                  </a:cubicBezTo>
                  <a:cubicBezTo>
                    <a:pt x="101" y="122"/>
                    <a:pt x="100" y="121"/>
                    <a:pt x="98" y="120"/>
                  </a:cubicBezTo>
                  <a:cubicBezTo>
                    <a:pt x="97" y="119"/>
                    <a:pt x="95" y="118"/>
                    <a:pt x="93" y="117"/>
                  </a:cubicBezTo>
                  <a:cubicBezTo>
                    <a:pt x="91" y="116"/>
                    <a:pt x="90" y="114"/>
                    <a:pt x="89" y="113"/>
                  </a:cubicBezTo>
                  <a:cubicBezTo>
                    <a:pt x="87" y="112"/>
                    <a:pt x="86" y="110"/>
                    <a:pt x="85" y="109"/>
                  </a:cubicBezTo>
                  <a:cubicBezTo>
                    <a:pt x="83" y="107"/>
                    <a:pt x="82" y="105"/>
                    <a:pt x="82" y="103"/>
                  </a:cubicBezTo>
                  <a:cubicBezTo>
                    <a:pt x="81" y="102"/>
                    <a:pt x="80" y="100"/>
                    <a:pt x="80" y="97"/>
                  </a:cubicBezTo>
                  <a:cubicBezTo>
                    <a:pt x="79" y="95"/>
                    <a:pt x="79" y="93"/>
                    <a:pt x="79" y="90"/>
                  </a:cubicBezTo>
                  <a:cubicBezTo>
                    <a:pt x="79" y="82"/>
                    <a:pt x="82" y="75"/>
                    <a:pt x="88" y="69"/>
                  </a:cubicBezTo>
                  <a:cubicBezTo>
                    <a:pt x="93" y="62"/>
                    <a:pt x="101" y="58"/>
                    <a:pt x="110" y="57"/>
                  </a:cubicBezTo>
                  <a:cubicBezTo>
                    <a:pt x="110" y="40"/>
                    <a:pt x="110" y="40"/>
                    <a:pt x="110" y="40"/>
                  </a:cubicBezTo>
                  <a:cubicBezTo>
                    <a:pt x="110" y="40"/>
                    <a:pt x="110" y="39"/>
                    <a:pt x="111" y="38"/>
                  </a:cubicBezTo>
                  <a:cubicBezTo>
                    <a:pt x="111" y="38"/>
                    <a:pt x="112" y="37"/>
                    <a:pt x="113" y="37"/>
                  </a:cubicBezTo>
                  <a:cubicBezTo>
                    <a:pt x="125" y="37"/>
                    <a:pt x="125" y="37"/>
                    <a:pt x="125" y="37"/>
                  </a:cubicBezTo>
                  <a:cubicBezTo>
                    <a:pt x="126" y="37"/>
                    <a:pt x="126" y="38"/>
                    <a:pt x="127" y="38"/>
                  </a:cubicBezTo>
                  <a:cubicBezTo>
                    <a:pt x="127" y="39"/>
                    <a:pt x="128" y="39"/>
                    <a:pt x="128" y="40"/>
                  </a:cubicBezTo>
                  <a:cubicBezTo>
                    <a:pt x="128" y="56"/>
                    <a:pt x="128" y="56"/>
                    <a:pt x="128" y="56"/>
                  </a:cubicBezTo>
                  <a:cubicBezTo>
                    <a:pt x="131" y="57"/>
                    <a:pt x="134" y="57"/>
                    <a:pt x="137" y="58"/>
                  </a:cubicBezTo>
                  <a:cubicBezTo>
                    <a:pt x="140" y="59"/>
                    <a:pt x="143" y="60"/>
                    <a:pt x="145" y="61"/>
                  </a:cubicBezTo>
                  <a:cubicBezTo>
                    <a:pt x="147" y="62"/>
                    <a:pt x="149" y="63"/>
                    <a:pt x="151" y="65"/>
                  </a:cubicBezTo>
                  <a:cubicBezTo>
                    <a:pt x="152" y="66"/>
                    <a:pt x="153" y="67"/>
                    <a:pt x="154" y="67"/>
                  </a:cubicBezTo>
                  <a:cubicBezTo>
                    <a:pt x="155" y="68"/>
                    <a:pt x="155" y="68"/>
                    <a:pt x="155" y="69"/>
                  </a:cubicBezTo>
                  <a:cubicBezTo>
                    <a:pt x="156" y="70"/>
                    <a:pt x="156" y="71"/>
                    <a:pt x="156" y="72"/>
                  </a:cubicBezTo>
                  <a:cubicBezTo>
                    <a:pt x="149" y="85"/>
                    <a:pt x="149" y="85"/>
                    <a:pt x="149" y="85"/>
                  </a:cubicBezTo>
                  <a:cubicBezTo>
                    <a:pt x="148" y="86"/>
                    <a:pt x="148" y="86"/>
                    <a:pt x="147" y="87"/>
                  </a:cubicBezTo>
                  <a:cubicBezTo>
                    <a:pt x="146" y="87"/>
                    <a:pt x="145" y="86"/>
                    <a:pt x="144" y="86"/>
                  </a:cubicBezTo>
                  <a:cubicBezTo>
                    <a:pt x="144" y="86"/>
                    <a:pt x="144" y="85"/>
                    <a:pt x="143" y="85"/>
                  </a:cubicBezTo>
                  <a:cubicBezTo>
                    <a:pt x="142" y="84"/>
                    <a:pt x="141" y="83"/>
                    <a:pt x="140" y="82"/>
                  </a:cubicBezTo>
                  <a:cubicBezTo>
                    <a:pt x="138" y="81"/>
                    <a:pt x="136" y="80"/>
                    <a:pt x="134" y="80"/>
                  </a:cubicBezTo>
                  <a:cubicBezTo>
                    <a:pt x="133" y="79"/>
                    <a:pt x="130" y="78"/>
                    <a:pt x="128" y="77"/>
                  </a:cubicBezTo>
                  <a:cubicBezTo>
                    <a:pt x="125" y="77"/>
                    <a:pt x="123" y="76"/>
                    <a:pt x="120" y="76"/>
                  </a:cubicBezTo>
                  <a:cubicBezTo>
                    <a:pt x="115" y="76"/>
                    <a:pt x="110" y="77"/>
                    <a:pt x="107" y="80"/>
                  </a:cubicBezTo>
                  <a:cubicBezTo>
                    <a:pt x="103" y="83"/>
                    <a:pt x="101" y="86"/>
                    <a:pt x="101" y="90"/>
                  </a:cubicBezTo>
                  <a:cubicBezTo>
                    <a:pt x="101" y="92"/>
                    <a:pt x="102" y="93"/>
                    <a:pt x="102" y="94"/>
                  </a:cubicBezTo>
                  <a:cubicBezTo>
                    <a:pt x="103" y="96"/>
                    <a:pt x="103" y="97"/>
                    <a:pt x="105" y="98"/>
                  </a:cubicBezTo>
                  <a:cubicBezTo>
                    <a:pt x="106" y="99"/>
                    <a:pt x="107" y="100"/>
                    <a:pt x="108" y="101"/>
                  </a:cubicBezTo>
                  <a:cubicBezTo>
                    <a:pt x="109" y="102"/>
                    <a:pt x="111" y="103"/>
                    <a:pt x="113" y="104"/>
                  </a:cubicBezTo>
                  <a:cubicBezTo>
                    <a:pt x="115" y="105"/>
                    <a:pt x="117" y="106"/>
                    <a:pt x="118" y="106"/>
                  </a:cubicBezTo>
                  <a:cubicBezTo>
                    <a:pt x="120" y="107"/>
                    <a:pt x="122" y="108"/>
                    <a:pt x="125" y="109"/>
                  </a:cubicBezTo>
                  <a:cubicBezTo>
                    <a:pt x="128" y="110"/>
                    <a:pt x="130" y="111"/>
                    <a:pt x="132" y="112"/>
                  </a:cubicBezTo>
                  <a:cubicBezTo>
                    <a:pt x="133" y="112"/>
                    <a:pt x="136" y="113"/>
                    <a:pt x="138" y="115"/>
                  </a:cubicBezTo>
                  <a:cubicBezTo>
                    <a:pt x="141" y="116"/>
                    <a:pt x="143" y="117"/>
                    <a:pt x="145" y="119"/>
                  </a:cubicBezTo>
                  <a:cubicBezTo>
                    <a:pt x="147" y="120"/>
                    <a:pt x="149" y="121"/>
                    <a:pt x="151" y="123"/>
                  </a:cubicBezTo>
                  <a:cubicBezTo>
                    <a:pt x="153" y="125"/>
                    <a:pt x="154" y="127"/>
                    <a:pt x="155" y="129"/>
                  </a:cubicBezTo>
                  <a:cubicBezTo>
                    <a:pt x="156" y="131"/>
                    <a:pt x="157" y="133"/>
                    <a:pt x="158" y="136"/>
                  </a:cubicBezTo>
                  <a:cubicBezTo>
                    <a:pt x="159" y="138"/>
                    <a:pt x="159" y="141"/>
                    <a:pt x="159" y="144"/>
                  </a:cubicBezTo>
                  <a:cubicBezTo>
                    <a:pt x="159" y="153"/>
                    <a:pt x="156" y="161"/>
                    <a:pt x="150" y="168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2" name="îṡliḍê">
              <a:extLst>
                <a:ext uri="{FF2B5EF4-FFF2-40B4-BE49-F238E27FC236}">
                  <a16:creationId xmlns:a16="http://schemas.microsoft.com/office/drawing/2014/main" id="{E35517D8-6A3C-4912-9D23-12F6C4E876E2}"/>
                </a:ext>
              </a:extLst>
            </p:cNvPr>
            <p:cNvSpPr txBox="1"/>
            <p:nvPr/>
          </p:nvSpPr>
          <p:spPr bwMode="auto">
            <a:xfrm>
              <a:off x="9729468" y="1192976"/>
              <a:ext cx="601127" cy="369332"/>
            </a:xfrm>
            <a:prstGeom prst="rect">
              <a:avLst/>
            </a:prstGeom>
            <a:noFill/>
          </p:spPr>
          <p:txBody>
            <a:bodyPr wrap="none" lIns="0" tIns="0" rIns="0" bIns="0" anchor="ctr">
              <a:normAutofit/>
            </a:bodyPr>
            <a:lstStyle/>
            <a:p>
              <a:pPr algn="ctr"/>
              <a:r>
                <a:rPr lang="en-US" altLang="ko-KR" sz="2400" dirty="0">
                  <a:solidFill>
                    <a:schemeClr val="accent4"/>
                  </a:solidFill>
                  <a:latin typeface="Impact" panose="020B0806030902050204" pitchFamily="34" charset="0"/>
                </a:rPr>
                <a:t>4</a:t>
              </a:r>
              <a:endParaRPr lang="en-US" altLang="ko-KR" sz="2400" b="0" dirty="0">
                <a:solidFill>
                  <a:schemeClr val="accent4"/>
                </a:solidFill>
                <a:effectLst/>
                <a:latin typeface="Impact" panose="020B0806030902050204" pitchFamily="34" charset="0"/>
              </a:endParaRPr>
            </a:p>
          </p:txBody>
        </p:sp>
        <p:grpSp>
          <p:nvGrpSpPr>
            <p:cNvPr id="13" name="îŝlíďe">
              <a:extLst>
                <a:ext uri="{FF2B5EF4-FFF2-40B4-BE49-F238E27FC236}">
                  <a16:creationId xmlns:a16="http://schemas.microsoft.com/office/drawing/2014/main" id="{FA6DE2D8-EDFB-4010-9858-4428CF52C466}"/>
                </a:ext>
              </a:extLst>
            </p:cNvPr>
            <p:cNvGrpSpPr/>
            <p:nvPr/>
          </p:nvGrpSpPr>
          <p:grpSpPr>
            <a:xfrm>
              <a:off x="8976000" y="2876543"/>
              <a:ext cx="2108063" cy="2547021"/>
              <a:chOff x="1326000" y="4868424"/>
              <a:chExt cx="2108063" cy="2547021"/>
            </a:xfrm>
          </p:grpSpPr>
          <p:sp>
            <p:nvSpPr>
              <p:cNvPr id="26" name="iṩľíḓê">
                <a:extLst>
                  <a:ext uri="{FF2B5EF4-FFF2-40B4-BE49-F238E27FC236}">
                    <a16:creationId xmlns:a16="http://schemas.microsoft.com/office/drawing/2014/main" id="{72D1723F-DCE8-4912-B0A0-6F9B6B82911E}"/>
                  </a:ext>
                </a:extLst>
              </p:cNvPr>
              <p:cNvSpPr/>
              <p:nvPr/>
            </p:nvSpPr>
            <p:spPr bwMode="auto">
              <a:xfrm>
                <a:off x="1326000" y="5256022"/>
                <a:ext cx="2108063" cy="21594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90000" tIns="46800" rIns="90000" bIns="46800" anchor="t" anchorCtr="0">
                <a:normAutofit/>
              </a:bodyPr>
              <a:lstStyle>
                <a:defPPr>
                  <a:defRPr lang="zh-CN"/>
                </a:defPPr>
                <a:lvl1pPr marL="0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189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377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566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754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5943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131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320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509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>
                  <a:lnSpc>
                    <a:spcPct val="130000"/>
                  </a:lnSpc>
                </a:pPr>
                <a:r>
                  <a:rPr lang="en-US" altLang="zh-CN" sz="1400" dirty="0"/>
                  <a:t>Give a deeper analysis on the what they said in the videos and their Twitters and other posts in social media.</a:t>
                </a:r>
              </a:p>
            </p:txBody>
          </p:sp>
          <p:sp>
            <p:nvSpPr>
              <p:cNvPr id="27" name="îsļïḓê">
                <a:extLst>
                  <a:ext uri="{FF2B5EF4-FFF2-40B4-BE49-F238E27FC236}">
                    <a16:creationId xmlns:a16="http://schemas.microsoft.com/office/drawing/2014/main" id="{DF93AABC-EF96-480B-967B-C6147009D11D}"/>
                  </a:ext>
                </a:extLst>
              </p:cNvPr>
              <p:cNvSpPr txBox="1"/>
              <p:nvPr/>
            </p:nvSpPr>
            <p:spPr bwMode="auto">
              <a:xfrm>
                <a:off x="1326000" y="4868424"/>
                <a:ext cx="2108063" cy="3875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000" tIns="46800" rIns="90000" bIns="46800" anchor="b" anchorCtr="0">
                <a:normAutofit/>
              </a:bodyPr>
              <a:lstStyle>
                <a:defPPr>
                  <a:defRPr lang="zh-CN"/>
                </a:defPPr>
                <a:lvl1pPr marL="0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189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377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566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754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5943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131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320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509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zh-CN" sz="1800" b="1" dirty="0"/>
                  <a:t>More Ideas</a:t>
                </a:r>
              </a:p>
            </p:txBody>
          </p:sp>
        </p:grpSp>
        <p:sp>
          <p:nvSpPr>
            <p:cNvPr id="14" name="iṣ1ïḑe">
              <a:extLst>
                <a:ext uri="{FF2B5EF4-FFF2-40B4-BE49-F238E27FC236}">
                  <a16:creationId xmlns:a16="http://schemas.microsoft.com/office/drawing/2014/main" id="{674466A5-9D6D-4079-BEED-B9EF7134382E}"/>
                </a:ext>
              </a:extLst>
            </p:cNvPr>
            <p:cNvSpPr/>
            <p:nvPr/>
          </p:nvSpPr>
          <p:spPr>
            <a:xfrm flipV="1">
              <a:off x="6561448" y="2547047"/>
              <a:ext cx="1691792" cy="1430977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scene3d>
              <a:camera prst="perspectiveRelaxed" fov="5700000">
                <a:rot lat="16800000" lon="0" rev="0"/>
              </a:camera>
              <a:lightRig rig="soft" dir="t">
                <a:rot lat="0" lon="0" rev="4800000"/>
              </a:lightRig>
            </a:scene3d>
            <a:sp3d extrusionH="57150" prstMaterial="plastic">
              <a:bevelT w="0" h="12700"/>
              <a:bevelB w="0" h="254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" name="îṥľiḓé">
              <a:extLst>
                <a:ext uri="{FF2B5EF4-FFF2-40B4-BE49-F238E27FC236}">
                  <a16:creationId xmlns:a16="http://schemas.microsoft.com/office/drawing/2014/main" id="{7C17A592-F649-4B28-952F-1F0A1F6F13F1}"/>
                </a:ext>
              </a:extLst>
            </p:cNvPr>
            <p:cNvSpPr/>
            <p:nvPr/>
          </p:nvSpPr>
          <p:spPr bwMode="auto">
            <a:xfrm>
              <a:off x="7102680" y="2351017"/>
              <a:ext cx="609329" cy="609329"/>
            </a:xfrm>
            <a:custGeom>
              <a:avLst/>
              <a:gdLst>
                <a:gd name="T0" fmla="*/ 182 w 236"/>
                <a:gd name="T1" fmla="*/ 109 h 236"/>
                <a:gd name="T2" fmla="*/ 157 w 236"/>
                <a:gd name="T3" fmla="*/ 103 h 236"/>
                <a:gd name="T4" fmla="*/ 134 w 236"/>
                <a:gd name="T5" fmla="*/ 102 h 236"/>
                <a:gd name="T6" fmla="*/ 120 w 236"/>
                <a:gd name="T7" fmla="*/ 114 h 236"/>
                <a:gd name="T8" fmla="*/ 118 w 236"/>
                <a:gd name="T9" fmla="*/ 129 h 236"/>
                <a:gd name="T10" fmla="*/ 122 w 236"/>
                <a:gd name="T11" fmla="*/ 141 h 236"/>
                <a:gd name="T12" fmla="*/ 135 w 236"/>
                <a:gd name="T13" fmla="*/ 156 h 236"/>
                <a:gd name="T14" fmla="*/ 139 w 236"/>
                <a:gd name="T15" fmla="*/ 185 h 236"/>
                <a:gd name="T16" fmla="*/ 152 w 236"/>
                <a:gd name="T17" fmla="*/ 198 h 236"/>
                <a:gd name="T18" fmla="*/ 169 w 236"/>
                <a:gd name="T19" fmla="*/ 180 h 236"/>
                <a:gd name="T20" fmla="*/ 187 w 236"/>
                <a:gd name="T21" fmla="*/ 150 h 236"/>
                <a:gd name="T22" fmla="*/ 200 w 236"/>
                <a:gd name="T23" fmla="*/ 122 h 236"/>
                <a:gd name="T24" fmla="*/ 182 w 236"/>
                <a:gd name="T25" fmla="*/ 109 h 236"/>
                <a:gd name="T26" fmla="*/ 118 w 236"/>
                <a:gd name="T27" fmla="*/ 0 h 236"/>
                <a:gd name="T28" fmla="*/ 0 w 236"/>
                <a:gd name="T29" fmla="*/ 118 h 236"/>
                <a:gd name="T30" fmla="*/ 118 w 236"/>
                <a:gd name="T31" fmla="*/ 236 h 236"/>
                <a:gd name="T32" fmla="*/ 236 w 236"/>
                <a:gd name="T33" fmla="*/ 118 h 236"/>
                <a:gd name="T34" fmla="*/ 118 w 236"/>
                <a:gd name="T35" fmla="*/ 0 h 236"/>
                <a:gd name="T36" fmla="*/ 126 w 236"/>
                <a:gd name="T37" fmla="*/ 212 h 236"/>
                <a:gd name="T38" fmla="*/ 128 w 236"/>
                <a:gd name="T39" fmla="*/ 208 h 236"/>
                <a:gd name="T40" fmla="*/ 125 w 236"/>
                <a:gd name="T41" fmla="*/ 186 h 236"/>
                <a:gd name="T42" fmla="*/ 105 w 236"/>
                <a:gd name="T43" fmla="*/ 186 h 236"/>
                <a:gd name="T44" fmla="*/ 98 w 236"/>
                <a:gd name="T45" fmla="*/ 207 h 236"/>
                <a:gd name="T46" fmla="*/ 102 w 236"/>
                <a:gd name="T47" fmla="*/ 211 h 236"/>
                <a:gd name="T48" fmla="*/ 34 w 236"/>
                <a:gd name="T49" fmla="*/ 161 h 236"/>
                <a:gd name="T50" fmla="*/ 44 w 236"/>
                <a:gd name="T51" fmla="*/ 157 h 236"/>
                <a:gd name="T52" fmla="*/ 44 w 236"/>
                <a:gd name="T53" fmla="*/ 157 h 236"/>
                <a:gd name="T54" fmla="*/ 81 w 236"/>
                <a:gd name="T55" fmla="*/ 142 h 236"/>
                <a:gd name="T56" fmla="*/ 81 w 236"/>
                <a:gd name="T57" fmla="*/ 118 h 236"/>
                <a:gd name="T58" fmla="*/ 55 w 236"/>
                <a:gd name="T59" fmla="*/ 94 h 236"/>
                <a:gd name="T60" fmla="*/ 28 w 236"/>
                <a:gd name="T61" fmla="*/ 90 h 236"/>
                <a:gd name="T62" fmla="*/ 84 w 236"/>
                <a:gd name="T63" fmla="*/ 30 h 236"/>
                <a:gd name="T64" fmla="*/ 84 w 236"/>
                <a:gd name="T65" fmla="*/ 31 h 236"/>
                <a:gd name="T66" fmla="*/ 102 w 236"/>
                <a:gd name="T67" fmla="*/ 56 h 236"/>
                <a:gd name="T68" fmla="*/ 120 w 236"/>
                <a:gd name="T69" fmla="*/ 79 h 236"/>
                <a:gd name="T70" fmla="*/ 131 w 236"/>
                <a:gd name="T71" fmla="*/ 97 h 236"/>
                <a:gd name="T72" fmla="*/ 146 w 236"/>
                <a:gd name="T73" fmla="*/ 88 h 236"/>
                <a:gd name="T74" fmla="*/ 177 w 236"/>
                <a:gd name="T75" fmla="*/ 66 h 236"/>
                <a:gd name="T76" fmla="*/ 190 w 236"/>
                <a:gd name="T77" fmla="*/ 57 h 236"/>
                <a:gd name="T78" fmla="*/ 212 w 236"/>
                <a:gd name="T79" fmla="*/ 118 h 236"/>
                <a:gd name="T80" fmla="*/ 126 w 236"/>
                <a:gd name="T81" fmla="*/ 212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36" h="236">
                  <a:moveTo>
                    <a:pt x="182" y="109"/>
                  </a:moveTo>
                  <a:cubicBezTo>
                    <a:pt x="172" y="107"/>
                    <a:pt x="161" y="105"/>
                    <a:pt x="157" y="103"/>
                  </a:cubicBezTo>
                  <a:cubicBezTo>
                    <a:pt x="153" y="102"/>
                    <a:pt x="143" y="101"/>
                    <a:pt x="134" y="102"/>
                  </a:cubicBezTo>
                  <a:cubicBezTo>
                    <a:pt x="125" y="103"/>
                    <a:pt x="119" y="109"/>
                    <a:pt x="120" y="114"/>
                  </a:cubicBezTo>
                  <a:cubicBezTo>
                    <a:pt x="121" y="119"/>
                    <a:pt x="120" y="126"/>
                    <a:pt x="118" y="129"/>
                  </a:cubicBezTo>
                  <a:cubicBezTo>
                    <a:pt x="117" y="132"/>
                    <a:pt x="118" y="138"/>
                    <a:pt x="122" y="141"/>
                  </a:cubicBezTo>
                  <a:cubicBezTo>
                    <a:pt x="127" y="144"/>
                    <a:pt x="132" y="151"/>
                    <a:pt x="135" y="156"/>
                  </a:cubicBezTo>
                  <a:cubicBezTo>
                    <a:pt x="138" y="162"/>
                    <a:pt x="140" y="175"/>
                    <a:pt x="139" y="185"/>
                  </a:cubicBezTo>
                  <a:cubicBezTo>
                    <a:pt x="139" y="195"/>
                    <a:pt x="145" y="201"/>
                    <a:pt x="152" y="198"/>
                  </a:cubicBezTo>
                  <a:cubicBezTo>
                    <a:pt x="160" y="195"/>
                    <a:pt x="167" y="187"/>
                    <a:pt x="169" y="180"/>
                  </a:cubicBezTo>
                  <a:cubicBezTo>
                    <a:pt x="171" y="174"/>
                    <a:pt x="179" y="160"/>
                    <a:pt x="187" y="150"/>
                  </a:cubicBezTo>
                  <a:cubicBezTo>
                    <a:pt x="195" y="140"/>
                    <a:pt x="201" y="127"/>
                    <a:pt x="200" y="122"/>
                  </a:cubicBezTo>
                  <a:cubicBezTo>
                    <a:pt x="200" y="116"/>
                    <a:pt x="191" y="111"/>
                    <a:pt x="182" y="109"/>
                  </a:cubicBezTo>
                  <a:close/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cubicBezTo>
                    <a:pt x="0" y="183"/>
                    <a:pt x="53" y="236"/>
                    <a:pt x="118" y="236"/>
                  </a:cubicBezTo>
                  <a:cubicBezTo>
                    <a:pt x="183" y="236"/>
                    <a:pt x="236" y="183"/>
                    <a:pt x="236" y="118"/>
                  </a:cubicBezTo>
                  <a:cubicBezTo>
                    <a:pt x="236" y="53"/>
                    <a:pt x="183" y="0"/>
                    <a:pt x="118" y="0"/>
                  </a:cubicBezTo>
                  <a:close/>
                  <a:moveTo>
                    <a:pt x="126" y="212"/>
                  </a:moveTo>
                  <a:cubicBezTo>
                    <a:pt x="127" y="211"/>
                    <a:pt x="128" y="209"/>
                    <a:pt x="128" y="208"/>
                  </a:cubicBezTo>
                  <a:cubicBezTo>
                    <a:pt x="130" y="201"/>
                    <a:pt x="128" y="191"/>
                    <a:pt x="125" y="186"/>
                  </a:cubicBezTo>
                  <a:cubicBezTo>
                    <a:pt x="121" y="181"/>
                    <a:pt x="112" y="181"/>
                    <a:pt x="105" y="186"/>
                  </a:cubicBezTo>
                  <a:cubicBezTo>
                    <a:pt x="97" y="191"/>
                    <a:pt x="94" y="200"/>
                    <a:pt x="98" y="207"/>
                  </a:cubicBezTo>
                  <a:cubicBezTo>
                    <a:pt x="99" y="208"/>
                    <a:pt x="100" y="210"/>
                    <a:pt x="102" y="211"/>
                  </a:cubicBezTo>
                  <a:cubicBezTo>
                    <a:pt x="72" y="206"/>
                    <a:pt x="47" y="187"/>
                    <a:pt x="34" y="161"/>
                  </a:cubicBezTo>
                  <a:cubicBezTo>
                    <a:pt x="37" y="161"/>
                    <a:pt x="40" y="159"/>
                    <a:pt x="44" y="157"/>
                  </a:cubicBezTo>
                  <a:cubicBezTo>
                    <a:pt x="44" y="157"/>
                    <a:pt x="44" y="157"/>
                    <a:pt x="44" y="157"/>
                  </a:cubicBezTo>
                  <a:cubicBezTo>
                    <a:pt x="57" y="148"/>
                    <a:pt x="74" y="141"/>
                    <a:pt x="81" y="142"/>
                  </a:cubicBezTo>
                  <a:cubicBezTo>
                    <a:pt x="89" y="142"/>
                    <a:pt x="89" y="131"/>
                    <a:pt x="81" y="118"/>
                  </a:cubicBezTo>
                  <a:cubicBezTo>
                    <a:pt x="74" y="105"/>
                    <a:pt x="62" y="94"/>
                    <a:pt x="55" y="94"/>
                  </a:cubicBezTo>
                  <a:cubicBezTo>
                    <a:pt x="48" y="94"/>
                    <a:pt x="36" y="92"/>
                    <a:pt x="28" y="90"/>
                  </a:cubicBezTo>
                  <a:cubicBezTo>
                    <a:pt x="37" y="62"/>
                    <a:pt x="58" y="41"/>
                    <a:pt x="84" y="30"/>
                  </a:cubicBezTo>
                  <a:cubicBezTo>
                    <a:pt x="84" y="31"/>
                    <a:pt x="84" y="31"/>
                    <a:pt x="84" y="31"/>
                  </a:cubicBezTo>
                  <a:cubicBezTo>
                    <a:pt x="86" y="39"/>
                    <a:pt x="95" y="50"/>
                    <a:pt x="102" y="56"/>
                  </a:cubicBezTo>
                  <a:cubicBezTo>
                    <a:pt x="110" y="62"/>
                    <a:pt x="118" y="72"/>
                    <a:pt x="120" y="79"/>
                  </a:cubicBezTo>
                  <a:cubicBezTo>
                    <a:pt x="122" y="85"/>
                    <a:pt x="127" y="93"/>
                    <a:pt x="131" y="97"/>
                  </a:cubicBezTo>
                  <a:cubicBezTo>
                    <a:pt x="136" y="100"/>
                    <a:pt x="142" y="96"/>
                    <a:pt x="146" y="88"/>
                  </a:cubicBezTo>
                  <a:cubicBezTo>
                    <a:pt x="150" y="80"/>
                    <a:pt x="164" y="70"/>
                    <a:pt x="177" y="66"/>
                  </a:cubicBezTo>
                  <a:cubicBezTo>
                    <a:pt x="183" y="64"/>
                    <a:pt x="187" y="61"/>
                    <a:pt x="190" y="57"/>
                  </a:cubicBezTo>
                  <a:cubicBezTo>
                    <a:pt x="204" y="74"/>
                    <a:pt x="212" y="95"/>
                    <a:pt x="212" y="118"/>
                  </a:cubicBezTo>
                  <a:cubicBezTo>
                    <a:pt x="212" y="168"/>
                    <a:pt x="174" y="208"/>
                    <a:pt x="126" y="21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" name="îślide">
              <a:extLst>
                <a:ext uri="{FF2B5EF4-FFF2-40B4-BE49-F238E27FC236}">
                  <a16:creationId xmlns:a16="http://schemas.microsoft.com/office/drawing/2014/main" id="{12BA838D-700B-476E-8235-E77927889119}"/>
                </a:ext>
              </a:extLst>
            </p:cNvPr>
            <p:cNvSpPr txBox="1"/>
            <p:nvPr/>
          </p:nvSpPr>
          <p:spPr bwMode="auto">
            <a:xfrm>
              <a:off x="7129223" y="1922464"/>
              <a:ext cx="556243" cy="369332"/>
            </a:xfrm>
            <a:prstGeom prst="rect">
              <a:avLst/>
            </a:prstGeom>
            <a:noFill/>
          </p:spPr>
          <p:txBody>
            <a:bodyPr wrap="none" lIns="0" tIns="0" rIns="0" bIns="0" anchor="ctr">
              <a:normAutofit/>
            </a:bodyPr>
            <a:lstStyle/>
            <a:p>
              <a:pPr algn="ctr"/>
              <a:r>
                <a:rPr lang="en-US" altLang="ko-KR" sz="2400" dirty="0">
                  <a:solidFill>
                    <a:schemeClr val="accent3"/>
                  </a:solidFill>
                  <a:latin typeface="Impact" panose="020B0806030902050204" pitchFamily="34" charset="0"/>
                </a:rPr>
                <a:t>3</a:t>
              </a:r>
              <a:endParaRPr lang="en-US" altLang="ko-KR" sz="2400" b="0" dirty="0">
                <a:solidFill>
                  <a:schemeClr val="accent3"/>
                </a:solidFill>
                <a:effectLst/>
                <a:latin typeface="Impact" panose="020B0806030902050204" pitchFamily="34" charset="0"/>
              </a:endParaRPr>
            </a:p>
          </p:txBody>
        </p:sp>
        <p:grpSp>
          <p:nvGrpSpPr>
            <p:cNvPr id="17" name="ísḷiḋê">
              <a:extLst>
                <a:ext uri="{FF2B5EF4-FFF2-40B4-BE49-F238E27FC236}">
                  <a16:creationId xmlns:a16="http://schemas.microsoft.com/office/drawing/2014/main" id="{317366B6-3F99-4605-8998-7F9E21794429}"/>
                </a:ext>
              </a:extLst>
            </p:cNvPr>
            <p:cNvGrpSpPr/>
            <p:nvPr/>
          </p:nvGrpSpPr>
          <p:grpSpPr>
            <a:xfrm>
              <a:off x="6353313" y="3603463"/>
              <a:ext cx="2108063" cy="1931646"/>
              <a:chOff x="1326000" y="4868424"/>
              <a:chExt cx="2108063" cy="1931646"/>
            </a:xfrm>
          </p:grpSpPr>
          <p:sp>
            <p:nvSpPr>
              <p:cNvPr id="24" name="ísḻîďe">
                <a:extLst>
                  <a:ext uri="{FF2B5EF4-FFF2-40B4-BE49-F238E27FC236}">
                    <a16:creationId xmlns:a16="http://schemas.microsoft.com/office/drawing/2014/main" id="{DFD85924-CB08-44C3-97DA-18047C81A85B}"/>
                  </a:ext>
                </a:extLst>
              </p:cNvPr>
              <p:cNvSpPr/>
              <p:nvPr/>
            </p:nvSpPr>
            <p:spPr bwMode="auto">
              <a:xfrm>
                <a:off x="1326000" y="5256022"/>
                <a:ext cx="2108063" cy="15440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90000" tIns="46800" rIns="90000" bIns="46800" anchor="t" anchorCtr="0">
                <a:normAutofit/>
              </a:bodyPr>
              <a:lstStyle>
                <a:defPPr>
                  <a:defRPr lang="zh-CN"/>
                </a:defPPr>
                <a:lvl1pPr marL="0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189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377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566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754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5943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131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320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509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>
                  <a:lnSpc>
                    <a:spcPct val="130000"/>
                  </a:lnSpc>
                </a:pPr>
                <a:r>
                  <a:rPr lang="en-US" altLang="zh-CN" sz="1400" dirty="0"/>
                  <a:t>Give a deeper analysis on the what they said in the videos and their Twitters and other posts in social media</a:t>
                </a:r>
              </a:p>
            </p:txBody>
          </p:sp>
          <p:sp>
            <p:nvSpPr>
              <p:cNvPr id="25" name="ïṩļíḍê">
                <a:extLst>
                  <a:ext uri="{FF2B5EF4-FFF2-40B4-BE49-F238E27FC236}">
                    <a16:creationId xmlns:a16="http://schemas.microsoft.com/office/drawing/2014/main" id="{E9CB5CED-3664-4C12-892E-651B8386DAC2}"/>
                  </a:ext>
                </a:extLst>
              </p:cNvPr>
              <p:cNvSpPr txBox="1"/>
              <p:nvPr/>
            </p:nvSpPr>
            <p:spPr bwMode="auto">
              <a:xfrm>
                <a:off x="1326000" y="4868424"/>
                <a:ext cx="2108063" cy="4447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000" tIns="46800" rIns="90000" bIns="46800" anchor="b" anchorCtr="0">
                <a:normAutofit/>
              </a:bodyPr>
              <a:lstStyle>
                <a:defPPr>
                  <a:defRPr lang="zh-CN"/>
                </a:defPPr>
                <a:lvl1pPr marL="0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189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377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566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754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5943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131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320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509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>
                  <a:spcBef>
                    <a:spcPct val="0"/>
                  </a:spcBef>
                </a:pPr>
                <a:r>
                  <a:rPr lang="en-US" altLang="zh-CN" b="1" dirty="0"/>
                  <a:t>Opinion Finder</a:t>
                </a:r>
                <a:endParaRPr lang="en-US" altLang="zh-CN" sz="1800" b="1" dirty="0"/>
              </a:p>
            </p:txBody>
          </p:sp>
        </p:grpSp>
        <p:sp>
          <p:nvSpPr>
            <p:cNvPr id="18" name="íśḻïdê">
              <a:extLst>
                <a:ext uri="{FF2B5EF4-FFF2-40B4-BE49-F238E27FC236}">
                  <a16:creationId xmlns:a16="http://schemas.microsoft.com/office/drawing/2014/main" id="{6039F5EE-19BA-4F3D-BE88-461C282C55FB}"/>
                </a:ext>
              </a:extLst>
            </p:cNvPr>
            <p:cNvSpPr/>
            <p:nvPr/>
          </p:nvSpPr>
          <p:spPr>
            <a:xfrm flipV="1">
              <a:off x="1316072" y="3992587"/>
              <a:ext cx="1691792" cy="143097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scene3d>
              <a:camera prst="perspectiveRelaxed" fov="5700000">
                <a:rot lat="16800000" lon="0" rev="0"/>
              </a:camera>
              <a:lightRig rig="soft" dir="t">
                <a:rot lat="0" lon="0" rev="4800000"/>
              </a:lightRig>
            </a:scene3d>
            <a:sp3d extrusionH="57150" prstMaterial="plastic">
              <a:bevelT w="0" h="12700"/>
              <a:bevelB w="0" h="254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" name="íšḷiḍê">
              <a:extLst>
                <a:ext uri="{FF2B5EF4-FFF2-40B4-BE49-F238E27FC236}">
                  <a16:creationId xmlns:a16="http://schemas.microsoft.com/office/drawing/2014/main" id="{44B1B936-4DF8-4C0C-B73E-F0BEAB244F02}"/>
                </a:ext>
              </a:extLst>
            </p:cNvPr>
            <p:cNvSpPr/>
            <p:nvPr/>
          </p:nvSpPr>
          <p:spPr bwMode="auto">
            <a:xfrm>
              <a:off x="1857304" y="3784124"/>
              <a:ext cx="609329" cy="609329"/>
            </a:xfrm>
            <a:custGeom>
              <a:avLst/>
              <a:gdLst>
                <a:gd name="T0" fmla="*/ 184 w 260"/>
                <a:gd name="T1" fmla="*/ 106 h 260"/>
                <a:gd name="T2" fmla="*/ 193 w 260"/>
                <a:gd name="T3" fmla="*/ 143 h 260"/>
                <a:gd name="T4" fmla="*/ 117 w 260"/>
                <a:gd name="T5" fmla="*/ 219 h 260"/>
                <a:gd name="T6" fmla="*/ 42 w 260"/>
                <a:gd name="T7" fmla="*/ 143 h 260"/>
                <a:gd name="T8" fmla="*/ 117 w 260"/>
                <a:gd name="T9" fmla="*/ 66 h 260"/>
                <a:gd name="T10" fmla="*/ 154 w 260"/>
                <a:gd name="T11" fmla="*/ 76 h 260"/>
                <a:gd name="T12" fmla="*/ 183 w 260"/>
                <a:gd name="T13" fmla="*/ 46 h 260"/>
                <a:gd name="T14" fmla="*/ 117 w 260"/>
                <a:gd name="T15" fmla="*/ 25 h 260"/>
                <a:gd name="T16" fmla="*/ 0 w 260"/>
                <a:gd name="T17" fmla="*/ 143 h 260"/>
                <a:gd name="T18" fmla="*/ 117 w 260"/>
                <a:gd name="T19" fmla="*/ 260 h 260"/>
                <a:gd name="T20" fmla="*/ 233 w 260"/>
                <a:gd name="T21" fmla="*/ 143 h 260"/>
                <a:gd name="T22" fmla="*/ 213 w 260"/>
                <a:gd name="T23" fmla="*/ 77 h 260"/>
                <a:gd name="T24" fmla="*/ 184 w 260"/>
                <a:gd name="T25" fmla="*/ 106 h 260"/>
                <a:gd name="T26" fmla="*/ 225 w 260"/>
                <a:gd name="T27" fmla="*/ 35 h 260"/>
                <a:gd name="T28" fmla="*/ 225 w 260"/>
                <a:gd name="T29" fmla="*/ 35 h 260"/>
                <a:gd name="T30" fmla="*/ 225 w 260"/>
                <a:gd name="T31" fmla="*/ 0 h 260"/>
                <a:gd name="T32" fmla="*/ 203 w 260"/>
                <a:gd name="T33" fmla="*/ 23 h 260"/>
                <a:gd name="T34" fmla="*/ 203 w 260"/>
                <a:gd name="T35" fmla="*/ 46 h 260"/>
                <a:gd name="T36" fmla="*/ 139 w 260"/>
                <a:gd name="T37" fmla="*/ 111 h 260"/>
                <a:gd name="T38" fmla="*/ 117 w 260"/>
                <a:gd name="T39" fmla="*/ 104 h 260"/>
                <a:gd name="T40" fmla="*/ 79 w 260"/>
                <a:gd name="T41" fmla="*/ 143 h 260"/>
                <a:gd name="T42" fmla="*/ 117 w 260"/>
                <a:gd name="T43" fmla="*/ 181 h 260"/>
                <a:gd name="T44" fmla="*/ 155 w 260"/>
                <a:gd name="T45" fmla="*/ 143 h 260"/>
                <a:gd name="T46" fmla="*/ 150 w 260"/>
                <a:gd name="T47" fmla="*/ 123 h 260"/>
                <a:gd name="T48" fmla="*/ 215 w 260"/>
                <a:gd name="T49" fmla="*/ 58 h 260"/>
                <a:gd name="T50" fmla="*/ 237 w 260"/>
                <a:gd name="T51" fmla="*/ 58 h 260"/>
                <a:gd name="T52" fmla="*/ 260 w 260"/>
                <a:gd name="T53" fmla="*/ 35 h 260"/>
                <a:gd name="T54" fmla="*/ 225 w 260"/>
                <a:gd name="T55" fmla="*/ 35 h 2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60" h="260">
                  <a:moveTo>
                    <a:pt x="184" y="106"/>
                  </a:moveTo>
                  <a:cubicBezTo>
                    <a:pt x="190" y="117"/>
                    <a:pt x="193" y="129"/>
                    <a:pt x="193" y="143"/>
                  </a:cubicBezTo>
                  <a:cubicBezTo>
                    <a:pt x="193" y="185"/>
                    <a:pt x="159" y="219"/>
                    <a:pt x="117" y="219"/>
                  </a:cubicBezTo>
                  <a:cubicBezTo>
                    <a:pt x="76" y="219"/>
                    <a:pt x="42" y="185"/>
                    <a:pt x="42" y="143"/>
                  </a:cubicBezTo>
                  <a:cubicBezTo>
                    <a:pt x="42" y="100"/>
                    <a:pt x="76" y="66"/>
                    <a:pt x="117" y="66"/>
                  </a:cubicBezTo>
                  <a:cubicBezTo>
                    <a:pt x="131" y="66"/>
                    <a:pt x="143" y="70"/>
                    <a:pt x="154" y="76"/>
                  </a:cubicBezTo>
                  <a:cubicBezTo>
                    <a:pt x="183" y="46"/>
                    <a:pt x="183" y="46"/>
                    <a:pt x="183" y="46"/>
                  </a:cubicBezTo>
                  <a:cubicBezTo>
                    <a:pt x="165" y="33"/>
                    <a:pt x="141" y="25"/>
                    <a:pt x="117" y="25"/>
                  </a:cubicBezTo>
                  <a:cubicBezTo>
                    <a:pt x="52" y="25"/>
                    <a:pt x="0" y="78"/>
                    <a:pt x="0" y="143"/>
                  </a:cubicBezTo>
                  <a:cubicBezTo>
                    <a:pt x="0" y="207"/>
                    <a:pt x="52" y="260"/>
                    <a:pt x="117" y="260"/>
                  </a:cubicBezTo>
                  <a:cubicBezTo>
                    <a:pt x="181" y="260"/>
                    <a:pt x="233" y="207"/>
                    <a:pt x="233" y="143"/>
                  </a:cubicBezTo>
                  <a:cubicBezTo>
                    <a:pt x="233" y="118"/>
                    <a:pt x="226" y="96"/>
                    <a:pt x="213" y="77"/>
                  </a:cubicBezTo>
                  <a:cubicBezTo>
                    <a:pt x="184" y="106"/>
                    <a:pt x="184" y="106"/>
                    <a:pt x="184" y="106"/>
                  </a:cubicBezTo>
                  <a:close/>
                  <a:moveTo>
                    <a:pt x="225" y="35"/>
                  </a:moveTo>
                  <a:cubicBezTo>
                    <a:pt x="225" y="35"/>
                    <a:pt x="225" y="35"/>
                    <a:pt x="225" y="35"/>
                  </a:cubicBezTo>
                  <a:cubicBezTo>
                    <a:pt x="225" y="0"/>
                    <a:pt x="225" y="0"/>
                    <a:pt x="225" y="0"/>
                  </a:cubicBezTo>
                  <a:cubicBezTo>
                    <a:pt x="203" y="23"/>
                    <a:pt x="203" y="23"/>
                    <a:pt x="203" y="23"/>
                  </a:cubicBezTo>
                  <a:cubicBezTo>
                    <a:pt x="203" y="46"/>
                    <a:pt x="203" y="46"/>
                    <a:pt x="203" y="46"/>
                  </a:cubicBezTo>
                  <a:cubicBezTo>
                    <a:pt x="139" y="111"/>
                    <a:pt x="139" y="111"/>
                    <a:pt x="139" y="111"/>
                  </a:cubicBezTo>
                  <a:cubicBezTo>
                    <a:pt x="133" y="106"/>
                    <a:pt x="125" y="104"/>
                    <a:pt x="117" y="104"/>
                  </a:cubicBezTo>
                  <a:cubicBezTo>
                    <a:pt x="96" y="104"/>
                    <a:pt x="79" y="121"/>
                    <a:pt x="79" y="143"/>
                  </a:cubicBezTo>
                  <a:cubicBezTo>
                    <a:pt x="79" y="164"/>
                    <a:pt x="96" y="181"/>
                    <a:pt x="117" y="181"/>
                  </a:cubicBezTo>
                  <a:cubicBezTo>
                    <a:pt x="138" y="181"/>
                    <a:pt x="155" y="164"/>
                    <a:pt x="155" y="143"/>
                  </a:cubicBezTo>
                  <a:cubicBezTo>
                    <a:pt x="155" y="136"/>
                    <a:pt x="154" y="129"/>
                    <a:pt x="150" y="123"/>
                  </a:cubicBezTo>
                  <a:cubicBezTo>
                    <a:pt x="215" y="58"/>
                    <a:pt x="215" y="58"/>
                    <a:pt x="215" y="58"/>
                  </a:cubicBezTo>
                  <a:cubicBezTo>
                    <a:pt x="237" y="58"/>
                    <a:pt x="237" y="58"/>
                    <a:pt x="237" y="58"/>
                  </a:cubicBezTo>
                  <a:cubicBezTo>
                    <a:pt x="260" y="35"/>
                    <a:pt x="260" y="35"/>
                    <a:pt x="260" y="35"/>
                  </a:cubicBezTo>
                  <a:cubicBezTo>
                    <a:pt x="225" y="35"/>
                    <a:pt x="225" y="35"/>
                    <a:pt x="225" y="3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0" name="ísļïḓè">
              <a:extLst>
                <a:ext uri="{FF2B5EF4-FFF2-40B4-BE49-F238E27FC236}">
                  <a16:creationId xmlns:a16="http://schemas.microsoft.com/office/drawing/2014/main" id="{98DFC96F-824E-4BD6-90C3-173B07DDCED9}"/>
                </a:ext>
              </a:extLst>
            </p:cNvPr>
            <p:cNvSpPr txBox="1"/>
            <p:nvPr/>
          </p:nvSpPr>
          <p:spPr bwMode="auto">
            <a:xfrm>
              <a:off x="1861405" y="3368478"/>
              <a:ext cx="601127" cy="369332"/>
            </a:xfrm>
            <a:prstGeom prst="rect">
              <a:avLst/>
            </a:prstGeom>
            <a:noFill/>
          </p:spPr>
          <p:txBody>
            <a:bodyPr wrap="none" lIns="0" tIns="0" rIns="0" bIns="0" anchor="ctr">
              <a:normAutofit/>
            </a:bodyPr>
            <a:lstStyle/>
            <a:p>
              <a:pPr algn="ctr"/>
              <a:r>
                <a:rPr lang="en-US" altLang="ko-KR" sz="2400" dirty="0">
                  <a:solidFill>
                    <a:schemeClr val="accent1"/>
                  </a:solidFill>
                  <a:latin typeface="Impact" panose="020B0806030902050204" pitchFamily="34" charset="0"/>
                </a:rPr>
                <a:t> 1</a:t>
              </a:r>
              <a:endParaRPr lang="en-US" altLang="ko-KR" sz="2400" b="0" dirty="0">
                <a:solidFill>
                  <a:schemeClr val="accent1"/>
                </a:solidFill>
                <a:effectLst/>
                <a:latin typeface="Impact" panose="020B0806030902050204" pitchFamily="34" charset="0"/>
              </a:endParaRPr>
            </a:p>
          </p:txBody>
        </p:sp>
        <p:grpSp>
          <p:nvGrpSpPr>
            <p:cNvPr id="21" name="îSļiḓê">
              <a:extLst>
                <a:ext uri="{FF2B5EF4-FFF2-40B4-BE49-F238E27FC236}">
                  <a16:creationId xmlns:a16="http://schemas.microsoft.com/office/drawing/2014/main" id="{1F6252F5-B615-4364-A2F1-2991EC434BAE}"/>
                </a:ext>
              </a:extLst>
            </p:cNvPr>
            <p:cNvGrpSpPr/>
            <p:nvPr/>
          </p:nvGrpSpPr>
          <p:grpSpPr>
            <a:xfrm>
              <a:off x="1107937" y="5049003"/>
              <a:ext cx="2108063" cy="944997"/>
              <a:chOff x="1326000" y="4868424"/>
              <a:chExt cx="2108063" cy="944997"/>
            </a:xfrm>
          </p:grpSpPr>
          <p:sp>
            <p:nvSpPr>
              <p:cNvPr id="22" name="îṥ1íḑé">
                <a:extLst>
                  <a:ext uri="{FF2B5EF4-FFF2-40B4-BE49-F238E27FC236}">
                    <a16:creationId xmlns:a16="http://schemas.microsoft.com/office/drawing/2014/main" id="{B13CFB4B-1DFE-4B06-B5AC-A8146EF724A5}"/>
                  </a:ext>
                </a:extLst>
              </p:cNvPr>
              <p:cNvSpPr/>
              <p:nvPr/>
            </p:nvSpPr>
            <p:spPr bwMode="auto">
              <a:xfrm>
                <a:off x="1326000" y="5256022"/>
                <a:ext cx="2108063" cy="5573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90000" tIns="46800" rIns="90000" bIns="46800" anchor="t" anchorCtr="0">
                <a:normAutofit fontScale="85000" lnSpcReduction="20000"/>
              </a:bodyPr>
              <a:lstStyle>
                <a:defPPr>
                  <a:defRPr lang="zh-CN"/>
                </a:defPPr>
                <a:lvl1pPr marL="0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189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377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566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754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5943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131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320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509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>
                  <a:lnSpc>
                    <a:spcPct val="130000"/>
                  </a:lnSpc>
                </a:pPr>
                <a:r>
                  <a:rPr lang="en-US" altLang="zh-CN" sz="1000" dirty="0"/>
                  <a:t>Develop a score system which combine and quantify all the conclusions above.</a:t>
                </a:r>
              </a:p>
            </p:txBody>
          </p:sp>
          <p:sp>
            <p:nvSpPr>
              <p:cNvPr id="23" name="ïśḷïďe">
                <a:extLst>
                  <a:ext uri="{FF2B5EF4-FFF2-40B4-BE49-F238E27FC236}">
                    <a16:creationId xmlns:a16="http://schemas.microsoft.com/office/drawing/2014/main" id="{2B1E0DCB-7260-4AB0-ACBD-0A0366178F6A}"/>
                  </a:ext>
                </a:extLst>
              </p:cNvPr>
              <p:cNvSpPr txBox="1"/>
              <p:nvPr/>
            </p:nvSpPr>
            <p:spPr bwMode="auto">
              <a:xfrm>
                <a:off x="1326000" y="4868424"/>
                <a:ext cx="2108063" cy="3875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000" tIns="46800" rIns="90000" bIns="46800" anchor="b" anchorCtr="0">
                <a:normAutofit/>
              </a:bodyPr>
              <a:lstStyle>
                <a:defPPr>
                  <a:defRPr lang="zh-CN"/>
                </a:defPPr>
                <a:lvl1pPr marL="0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189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377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566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754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5943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131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320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509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zh-CN" b="1" dirty="0"/>
                  <a:t>A Composite Score</a:t>
                </a:r>
                <a:endParaRPr lang="en-US" altLang="zh-CN" sz="1800" b="1" dirty="0"/>
              </a:p>
            </p:txBody>
          </p:sp>
        </p:grpSp>
      </p:grpSp>
      <p:pic>
        <p:nvPicPr>
          <p:cNvPr id="31" name="Audio 30">
            <a:hlinkClick r:id="" action="ppaction://media"/>
            <a:extLst>
              <a:ext uri="{FF2B5EF4-FFF2-40B4-BE49-F238E27FC236}">
                <a16:creationId xmlns:a16="http://schemas.microsoft.com/office/drawing/2014/main" id="{5BBAFF4E-550F-4162-B2F7-AD6AEEE8508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610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945"/>
    </mc:Choice>
    <mc:Fallback xmlns="">
      <p:transition spd="slow" advTm="539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altLang="zh-CN" sz="4000" dirty="0"/>
              <a:t>Thanks.</a:t>
            </a:r>
            <a:br>
              <a:rPr lang="en-US" altLang="zh-CN" sz="4000" dirty="0"/>
            </a:br>
            <a:endParaRPr lang="zh-CN" altLang="en-US" sz="3100" b="0" dirty="0"/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7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Project Pharaoh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quarter" idx="18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Hong Kong University of Science and Technology</a:t>
            </a:r>
            <a:endParaRPr lang="zh-CN" altLang="en-US" dirty="0"/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063C1D8C-4796-4422-888B-B907456A7974}"/>
              </a:ext>
            </a:extLst>
          </p:cNvPr>
          <p:cNvGrpSpPr/>
          <p:nvPr/>
        </p:nvGrpSpPr>
        <p:grpSpPr>
          <a:xfrm>
            <a:off x="1035243" y="3072831"/>
            <a:ext cx="5536080" cy="1967876"/>
            <a:chOff x="669925" y="5439124"/>
            <a:chExt cx="5761355" cy="1967876"/>
          </a:xfrm>
        </p:grpSpPr>
        <p:cxnSp>
          <p:nvCxnSpPr>
            <p:cNvPr id="6" name="直接连接符 5">
              <a:extLst>
                <a:ext uri="{FF2B5EF4-FFF2-40B4-BE49-F238E27FC236}">
                  <a16:creationId xmlns:a16="http://schemas.microsoft.com/office/drawing/2014/main" id="{324006CB-0715-4165-A3EA-53673D176460}"/>
                </a:ext>
              </a:extLst>
            </p:cNvPr>
            <p:cNvCxnSpPr/>
            <p:nvPr userDrawn="1"/>
          </p:nvCxnSpPr>
          <p:spPr>
            <a:xfrm>
              <a:off x="669925" y="7407000"/>
              <a:ext cx="5761355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接连接符 6">
              <a:extLst>
                <a:ext uri="{FF2B5EF4-FFF2-40B4-BE49-F238E27FC236}">
                  <a16:creationId xmlns:a16="http://schemas.microsoft.com/office/drawing/2014/main" id="{AC57F8A1-E82A-4C83-ABD7-EE8045185BC7}"/>
                </a:ext>
              </a:extLst>
            </p:cNvPr>
            <p:cNvCxnSpPr/>
            <p:nvPr userDrawn="1"/>
          </p:nvCxnSpPr>
          <p:spPr>
            <a:xfrm>
              <a:off x="669925" y="5439124"/>
              <a:ext cx="5761355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E12A6BDD-D342-4D49-80B4-F2C396380B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666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31"/>
    </mc:Choice>
    <mc:Fallback xmlns="">
      <p:transition spd="slow" advTm="82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930133" y="2602087"/>
            <a:ext cx="8135307" cy="570949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altLang="zh-CN" sz="3200" dirty="0"/>
              <a:t>Analyze the Capabilities of Senior Managers</a:t>
            </a:r>
            <a:endParaRPr lang="zh-CN" altLang="en-US" b="0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altLang="zh-CN" dirty="0">
                <a:solidFill>
                  <a:schemeClr val="tx1">
                    <a:lumMod val="95000"/>
                    <a:lumOff val="5000"/>
                  </a:schemeClr>
                </a:solidFill>
              </a:rPr>
              <a:t>Skill points classification</a:t>
            </a:r>
            <a:endParaRPr lang="en-US" altLang="zh-CN" dirty="0"/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altLang="zh-CN" dirty="0"/>
              <a:t>Total skill points comparison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altLang="zh-CN" dirty="0"/>
              <a:t>Individual skill points comparison 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endParaRPr lang="zh-CN" altLang="en-US" dirty="0"/>
          </a:p>
        </p:txBody>
      </p:sp>
      <p:cxnSp>
        <p:nvCxnSpPr>
          <p:cNvPr id="4" name="直接连接符 3">
            <a:extLst>
              <a:ext uri="{FF2B5EF4-FFF2-40B4-BE49-F238E27FC236}">
                <a16:creationId xmlns:a16="http://schemas.microsoft.com/office/drawing/2014/main" id="{FBF50EA8-844D-448A-A8DA-0514AC0170CA}"/>
              </a:ext>
            </a:extLst>
          </p:cNvPr>
          <p:cNvCxnSpPr/>
          <p:nvPr/>
        </p:nvCxnSpPr>
        <p:spPr>
          <a:xfrm>
            <a:off x="3930134" y="2474588"/>
            <a:ext cx="8135308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id="{25F3D9E4-F3C1-4AD2-8E2A-DB1E4EEB23AF}"/>
              </a:ext>
            </a:extLst>
          </p:cNvPr>
          <p:cNvCxnSpPr/>
          <p:nvPr/>
        </p:nvCxnSpPr>
        <p:spPr>
          <a:xfrm>
            <a:off x="3930134" y="4255912"/>
            <a:ext cx="8135308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本框 5">
            <a:extLst>
              <a:ext uri="{FF2B5EF4-FFF2-40B4-BE49-F238E27FC236}">
                <a16:creationId xmlns:a16="http://schemas.microsoft.com/office/drawing/2014/main" id="{6026B722-0E2C-4608-B59C-0F974A292877}"/>
              </a:ext>
            </a:extLst>
          </p:cNvPr>
          <p:cNvSpPr txBox="1"/>
          <p:nvPr/>
        </p:nvSpPr>
        <p:spPr>
          <a:xfrm>
            <a:off x="4027046" y="1825571"/>
            <a:ext cx="635489" cy="552534"/>
          </a:xfrm>
          <a:prstGeom prst="rect">
            <a:avLst/>
          </a:prstGeom>
          <a:noFill/>
          <a:ln w="117475">
            <a:noFill/>
          </a:ln>
        </p:spPr>
        <p:txBody>
          <a:bodyPr wrap="none" rtlCol="0">
            <a:prstTxWarp prst="textPlain">
              <a:avLst/>
            </a:prstTxWarp>
            <a:spAutoFit/>
          </a:bodyPr>
          <a:lstStyle/>
          <a:p>
            <a:r>
              <a:rPr lang="en-US" altLang="zh-CN" spc="100" dirty="0">
                <a:solidFill>
                  <a:schemeClr val="bg1">
                    <a:lumMod val="85000"/>
                  </a:schemeClr>
                </a:solidFill>
                <a:latin typeface="Impact" panose="020B0806030902050204" pitchFamily="34" charset="0"/>
                <a:cs typeface="Arial" panose="020B0604020202020204" pitchFamily="34" charset="0"/>
              </a:rPr>
              <a:t>/01</a:t>
            </a:r>
            <a:endParaRPr lang="zh-CN" altLang="en-US" spc="100" dirty="0">
              <a:solidFill>
                <a:schemeClr val="bg1">
                  <a:lumMod val="85000"/>
                </a:schemeClr>
              </a:solidFill>
              <a:latin typeface="Impact" panose="020B080603090205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2710B444-C67B-4C06-B9D4-482473E5EF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619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467"/>
    </mc:Choice>
    <mc:Fallback xmlns="">
      <p:transition spd="slow" advTm="84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517FAF2-2CC5-4306-BBCB-D56DAD9E16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>
                <a:solidFill>
                  <a:schemeClr val="bg1"/>
                </a:solidFill>
              </a:rPr>
              <a:t>Skill points classification</a:t>
            </a:r>
            <a:br>
              <a:rPr lang="zh-CN" altLang="zh-CN" dirty="0">
                <a:solidFill>
                  <a:schemeClr val="bg1"/>
                </a:solidFill>
              </a:rPr>
            </a:br>
            <a:r>
              <a:rPr lang="en-US" altLang="zh-CN" dirty="0">
                <a:solidFill>
                  <a:schemeClr val="bg1"/>
                </a:solidFill>
              </a:rPr>
              <a:t>Skill points classification</a:t>
            </a:r>
            <a:br>
              <a:rPr lang="zh-CN" altLang="zh-CN" dirty="0">
                <a:solidFill>
                  <a:schemeClr val="bg1"/>
                </a:solidFill>
              </a:rPr>
            </a:br>
            <a:r>
              <a:rPr lang="en-US" altLang="zh-CN" dirty="0">
                <a:solidFill>
                  <a:schemeClr val="tx1">
                    <a:lumMod val="95000"/>
                    <a:lumOff val="5000"/>
                  </a:schemeClr>
                </a:solidFill>
              </a:rPr>
              <a:t>Skill Points Classification</a:t>
            </a:r>
            <a:endParaRPr lang="zh-CN" alt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247CD5B-D98C-446C-A5E8-8EC903E76B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4</a:t>
            </a:fld>
            <a:endParaRPr lang="zh-CN" altLang="en-US"/>
          </a:p>
        </p:txBody>
      </p:sp>
      <p:grpSp>
        <p:nvGrpSpPr>
          <p:cNvPr id="5" name="00250236-6939-4acf-a6d3-d09426321521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>
            <a:extLst>
              <a:ext uri="{FF2B5EF4-FFF2-40B4-BE49-F238E27FC236}">
                <a16:creationId xmlns:a16="http://schemas.microsoft.com/office/drawing/2014/main" id="{7EDE8E97-12D9-4074-9549-F3687AD6B380}"/>
              </a:ext>
            </a:extLst>
          </p:cNvPr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669926" y="1141686"/>
            <a:ext cx="10850562" cy="5018536"/>
            <a:chOff x="669926" y="1141686"/>
            <a:chExt cx="10850562" cy="5018536"/>
          </a:xfrm>
        </p:grpSpPr>
        <p:sp>
          <p:nvSpPr>
            <p:cNvPr id="6" name="ïṧḷîḓe">
              <a:extLst>
                <a:ext uri="{FF2B5EF4-FFF2-40B4-BE49-F238E27FC236}">
                  <a16:creationId xmlns:a16="http://schemas.microsoft.com/office/drawing/2014/main" id="{0EEA2B9D-1E49-43DB-BCCE-19A713F77852}"/>
                </a:ext>
              </a:extLst>
            </p:cNvPr>
            <p:cNvSpPr/>
            <p:nvPr/>
          </p:nvSpPr>
          <p:spPr bwMode="auto">
            <a:xfrm>
              <a:off x="669926" y="5809413"/>
              <a:ext cx="10850561" cy="350809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 w="28575" algn="ctr">
              <a:noFill/>
              <a:round/>
              <a:headEnd/>
              <a:tailE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  <a:endParaRPr lang="en-US" altLang="zh-CN" sz="1600" b="1" dirty="0"/>
            </a:p>
          </p:txBody>
        </p:sp>
        <p:sp>
          <p:nvSpPr>
            <p:cNvPr id="7" name="ïs1ïḓê">
              <a:extLst>
                <a:ext uri="{FF2B5EF4-FFF2-40B4-BE49-F238E27FC236}">
                  <a16:creationId xmlns:a16="http://schemas.microsoft.com/office/drawing/2014/main" id="{F8EF090A-A9B0-40F8-9B15-3D44116A17A4}"/>
                </a:ext>
              </a:extLst>
            </p:cNvPr>
            <p:cNvSpPr/>
            <p:nvPr/>
          </p:nvSpPr>
          <p:spPr bwMode="auto">
            <a:xfrm>
              <a:off x="669926" y="1141686"/>
              <a:ext cx="10850561" cy="451705"/>
            </a:xfrm>
            <a:prstGeom prst="rect">
              <a:avLst/>
            </a:prstGeom>
            <a:solidFill>
              <a:schemeClr val="accent1"/>
            </a:solidFill>
            <a:ln w="28575" algn="ctr">
              <a:noFill/>
              <a:round/>
              <a:headEnd/>
              <a:tailE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  <a:endParaRPr lang="zh-CN" altLang="zh-CN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8" name="ïṧľîďê">
              <a:extLst>
                <a:ext uri="{FF2B5EF4-FFF2-40B4-BE49-F238E27FC236}">
                  <a16:creationId xmlns:a16="http://schemas.microsoft.com/office/drawing/2014/main" id="{36663B02-2513-4A56-9AF8-66794301FA7E}"/>
                </a:ext>
              </a:extLst>
            </p:cNvPr>
            <p:cNvSpPr/>
            <p:nvPr/>
          </p:nvSpPr>
          <p:spPr bwMode="auto">
            <a:xfrm>
              <a:off x="670299" y="1593391"/>
              <a:ext cx="10850189" cy="7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0000" tIns="46800" rIns="90000" bIns="46800" anchor="t" anchorCtr="0">
              <a:normAutofit/>
            </a:bodyPr>
            <a:lstStyle>
              <a:defPPr>
                <a:defRPr lang="zh-CN"/>
              </a:defPPr>
              <a:lvl1pPr marL="0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189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377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566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754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5943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131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320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509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>
                <a:lnSpc>
                  <a:spcPct val="150000"/>
                </a:lnSpc>
              </a:pPr>
              <a:r>
                <a:rPr lang="en-US" altLang="zh-CN" sz="1100" dirty="0"/>
                <a:t>Copy paste fonts. Choose the only option to retain text.</a:t>
              </a:r>
            </a:p>
          </p:txBody>
        </p:sp>
        <p:sp>
          <p:nvSpPr>
            <p:cNvPr id="295" name="íṥḷîḓe">
              <a:extLst>
                <a:ext uri="{FF2B5EF4-FFF2-40B4-BE49-F238E27FC236}">
                  <a16:creationId xmlns:a16="http://schemas.microsoft.com/office/drawing/2014/main" id="{E02CE7F4-52EA-4BA3-B97E-C0D1A8801E27}"/>
                </a:ext>
              </a:extLst>
            </p:cNvPr>
            <p:cNvSpPr/>
            <p:nvPr/>
          </p:nvSpPr>
          <p:spPr bwMode="auto">
            <a:xfrm>
              <a:off x="692556" y="4469925"/>
              <a:ext cx="641886" cy="642896"/>
            </a:xfrm>
            <a:custGeom>
              <a:avLst/>
              <a:gdLst>
                <a:gd name="T0" fmla="*/ 1066 w 1272"/>
                <a:gd name="T1" fmla="*/ 168 h 1274"/>
                <a:gd name="T2" fmla="*/ 1132 w 1272"/>
                <a:gd name="T3" fmla="*/ 238 h 1274"/>
                <a:gd name="T4" fmla="*/ 1186 w 1272"/>
                <a:gd name="T5" fmla="*/ 316 h 1274"/>
                <a:gd name="T6" fmla="*/ 1226 w 1272"/>
                <a:gd name="T7" fmla="*/ 398 h 1274"/>
                <a:gd name="T8" fmla="*/ 1254 w 1272"/>
                <a:gd name="T9" fmla="*/ 486 h 1274"/>
                <a:gd name="T10" fmla="*/ 1270 w 1272"/>
                <a:gd name="T11" fmla="*/ 576 h 1274"/>
                <a:gd name="T12" fmla="*/ 1272 w 1272"/>
                <a:gd name="T13" fmla="*/ 668 h 1274"/>
                <a:gd name="T14" fmla="*/ 1260 w 1272"/>
                <a:gd name="T15" fmla="*/ 760 h 1274"/>
                <a:gd name="T16" fmla="*/ 1236 w 1272"/>
                <a:gd name="T17" fmla="*/ 850 h 1274"/>
                <a:gd name="T18" fmla="*/ 1198 w 1272"/>
                <a:gd name="T19" fmla="*/ 936 h 1274"/>
                <a:gd name="T20" fmla="*/ 1146 w 1272"/>
                <a:gd name="T21" fmla="*/ 1016 h 1274"/>
                <a:gd name="T22" fmla="*/ 1106 w 1272"/>
                <a:gd name="T23" fmla="*/ 1068 h 1274"/>
                <a:gd name="T24" fmla="*/ 1036 w 1272"/>
                <a:gd name="T25" fmla="*/ 1134 h 1274"/>
                <a:gd name="T26" fmla="*/ 958 w 1272"/>
                <a:gd name="T27" fmla="*/ 1186 h 1274"/>
                <a:gd name="T28" fmla="*/ 874 w 1272"/>
                <a:gd name="T29" fmla="*/ 1228 h 1274"/>
                <a:gd name="T30" fmla="*/ 786 w 1272"/>
                <a:gd name="T31" fmla="*/ 1256 h 1274"/>
                <a:gd name="T32" fmla="*/ 696 w 1272"/>
                <a:gd name="T33" fmla="*/ 1272 h 1274"/>
                <a:gd name="T34" fmla="*/ 604 w 1272"/>
                <a:gd name="T35" fmla="*/ 1274 h 1274"/>
                <a:gd name="T36" fmla="*/ 514 w 1272"/>
                <a:gd name="T37" fmla="*/ 1262 h 1274"/>
                <a:gd name="T38" fmla="*/ 424 w 1272"/>
                <a:gd name="T39" fmla="*/ 1238 h 1274"/>
                <a:gd name="T40" fmla="*/ 338 w 1272"/>
                <a:gd name="T41" fmla="*/ 1200 h 1274"/>
                <a:gd name="T42" fmla="*/ 256 w 1272"/>
                <a:gd name="T43" fmla="*/ 1148 h 1274"/>
                <a:gd name="T44" fmla="*/ 206 w 1272"/>
                <a:gd name="T45" fmla="*/ 1106 h 1274"/>
                <a:gd name="T46" fmla="*/ 140 w 1272"/>
                <a:gd name="T47" fmla="*/ 1036 h 1274"/>
                <a:gd name="T48" fmla="*/ 86 w 1272"/>
                <a:gd name="T49" fmla="*/ 958 h 1274"/>
                <a:gd name="T50" fmla="*/ 46 w 1272"/>
                <a:gd name="T51" fmla="*/ 876 h 1274"/>
                <a:gd name="T52" fmla="*/ 18 w 1272"/>
                <a:gd name="T53" fmla="*/ 788 h 1274"/>
                <a:gd name="T54" fmla="*/ 2 w 1272"/>
                <a:gd name="T55" fmla="*/ 698 h 1274"/>
                <a:gd name="T56" fmla="*/ 0 w 1272"/>
                <a:gd name="T57" fmla="*/ 606 h 1274"/>
                <a:gd name="T58" fmla="*/ 10 w 1272"/>
                <a:gd name="T59" fmla="*/ 514 h 1274"/>
                <a:gd name="T60" fmla="*/ 36 w 1272"/>
                <a:gd name="T61" fmla="*/ 426 h 1274"/>
                <a:gd name="T62" fmla="*/ 74 w 1272"/>
                <a:gd name="T63" fmla="*/ 338 h 1274"/>
                <a:gd name="T64" fmla="*/ 124 w 1272"/>
                <a:gd name="T65" fmla="*/ 258 h 1274"/>
                <a:gd name="T66" fmla="*/ 166 w 1272"/>
                <a:gd name="T67" fmla="*/ 208 h 1274"/>
                <a:gd name="T68" fmla="*/ 236 w 1272"/>
                <a:gd name="T69" fmla="*/ 142 h 1274"/>
                <a:gd name="T70" fmla="*/ 314 w 1272"/>
                <a:gd name="T71" fmla="*/ 88 h 1274"/>
                <a:gd name="T72" fmla="*/ 398 w 1272"/>
                <a:gd name="T73" fmla="*/ 46 h 1274"/>
                <a:gd name="T74" fmla="*/ 486 w 1272"/>
                <a:gd name="T75" fmla="*/ 18 h 1274"/>
                <a:gd name="T76" fmla="*/ 576 w 1272"/>
                <a:gd name="T77" fmla="*/ 4 h 1274"/>
                <a:gd name="T78" fmla="*/ 668 w 1272"/>
                <a:gd name="T79" fmla="*/ 2 h 1274"/>
                <a:gd name="T80" fmla="*/ 758 w 1272"/>
                <a:gd name="T81" fmla="*/ 12 h 1274"/>
                <a:gd name="T82" fmla="*/ 848 w 1272"/>
                <a:gd name="T83" fmla="*/ 36 h 1274"/>
                <a:gd name="T84" fmla="*/ 934 w 1272"/>
                <a:gd name="T85" fmla="*/ 74 h 1274"/>
                <a:gd name="T86" fmla="*/ 1016 w 1272"/>
                <a:gd name="T87" fmla="*/ 126 h 1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272" h="1274">
                  <a:moveTo>
                    <a:pt x="1042" y="146"/>
                  </a:moveTo>
                  <a:lnTo>
                    <a:pt x="1042" y="146"/>
                  </a:lnTo>
                  <a:lnTo>
                    <a:pt x="1066" y="168"/>
                  </a:lnTo>
                  <a:lnTo>
                    <a:pt x="1090" y="190"/>
                  </a:lnTo>
                  <a:lnTo>
                    <a:pt x="1112" y="214"/>
                  </a:lnTo>
                  <a:lnTo>
                    <a:pt x="1132" y="238"/>
                  </a:lnTo>
                  <a:lnTo>
                    <a:pt x="1152" y="264"/>
                  </a:lnTo>
                  <a:lnTo>
                    <a:pt x="1170" y="290"/>
                  </a:lnTo>
                  <a:lnTo>
                    <a:pt x="1186" y="316"/>
                  </a:lnTo>
                  <a:lnTo>
                    <a:pt x="1200" y="342"/>
                  </a:lnTo>
                  <a:lnTo>
                    <a:pt x="1214" y="370"/>
                  </a:lnTo>
                  <a:lnTo>
                    <a:pt x="1226" y="398"/>
                  </a:lnTo>
                  <a:lnTo>
                    <a:pt x="1238" y="428"/>
                  </a:lnTo>
                  <a:lnTo>
                    <a:pt x="1246" y="456"/>
                  </a:lnTo>
                  <a:lnTo>
                    <a:pt x="1254" y="486"/>
                  </a:lnTo>
                  <a:lnTo>
                    <a:pt x="1260" y="516"/>
                  </a:lnTo>
                  <a:lnTo>
                    <a:pt x="1266" y="546"/>
                  </a:lnTo>
                  <a:lnTo>
                    <a:pt x="1270" y="576"/>
                  </a:lnTo>
                  <a:lnTo>
                    <a:pt x="1272" y="608"/>
                  </a:lnTo>
                  <a:lnTo>
                    <a:pt x="1272" y="638"/>
                  </a:lnTo>
                  <a:lnTo>
                    <a:pt x="1272" y="668"/>
                  </a:lnTo>
                  <a:lnTo>
                    <a:pt x="1270" y="700"/>
                  </a:lnTo>
                  <a:lnTo>
                    <a:pt x="1266" y="730"/>
                  </a:lnTo>
                  <a:lnTo>
                    <a:pt x="1260" y="760"/>
                  </a:lnTo>
                  <a:lnTo>
                    <a:pt x="1254" y="790"/>
                  </a:lnTo>
                  <a:lnTo>
                    <a:pt x="1246" y="820"/>
                  </a:lnTo>
                  <a:lnTo>
                    <a:pt x="1236" y="850"/>
                  </a:lnTo>
                  <a:lnTo>
                    <a:pt x="1226" y="878"/>
                  </a:lnTo>
                  <a:lnTo>
                    <a:pt x="1212" y="908"/>
                  </a:lnTo>
                  <a:lnTo>
                    <a:pt x="1198" y="936"/>
                  </a:lnTo>
                  <a:lnTo>
                    <a:pt x="1182" y="964"/>
                  </a:lnTo>
                  <a:lnTo>
                    <a:pt x="1166" y="990"/>
                  </a:lnTo>
                  <a:lnTo>
                    <a:pt x="1146" y="1016"/>
                  </a:lnTo>
                  <a:lnTo>
                    <a:pt x="1126" y="1042"/>
                  </a:lnTo>
                  <a:lnTo>
                    <a:pt x="1126" y="1042"/>
                  </a:lnTo>
                  <a:lnTo>
                    <a:pt x="1106" y="1068"/>
                  </a:lnTo>
                  <a:lnTo>
                    <a:pt x="1082" y="1090"/>
                  </a:lnTo>
                  <a:lnTo>
                    <a:pt x="1060" y="1112"/>
                  </a:lnTo>
                  <a:lnTo>
                    <a:pt x="1036" y="1134"/>
                  </a:lnTo>
                  <a:lnTo>
                    <a:pt x="1010" y="1152"/>
                  </a:lnTo>
                  <a:lnTo>
                    <a:pt x="984" y="1170"/>
                  </a:lnTo>
                  <a:lnTo>
                    <a:pt x="958" y="1186"/>
                  </a:lnTo>
                  <a:lnTo>
                    <a:pt x="930" y="1202"/>
                  </a:lnTo>
                  <a:lnTo>
                    <a:pt x="902" y="1216"/>
                  </a:lnTo>
                  <a:lnTo>
                    <a:pt x="874" y="1228"/>
                  </a:lnTo>
                  <a:lnTo>
                    <a:pt x="846" y="1238"/>
                  </a:lnTo>
                  <a:lnTo>
                    <a:pt x="816" y="1248"/>
                  </a:lnTo>
                  <a:lnTo>
                    <a:pt x="786" y="1256"/>
                  </a:lnTo>
                  <a:lnTo>
                    <a:pt x="756" y="1262"/>
                  </a:lnTo>
                  <a:lnTo>
                    <a:pt x="726" y="1268"/>
                  </a:lnTo>
                  <a:lnTo>
                    <a:pt x="696" y="1272"/>
                  </a:lnTo>
                  <a:lnTo>
                    <a:pt x="666" y="1274"/>
                  </a:lnTo>
                  <a:lnTo>
                    <a:pt x="636" y="1274"/>
                  </a:lnTo>
                  <a:lnTo>
                    <a:pt x="604" y="1274"/>
                  </a:lnTo>
                  <a:lnTo>
                    <a:pt x="574" y="1270"/>
                  </a:lnTo>
                  <a:lnTo>
                    <a:pt x="544" y="1268"/>
                  </a:lnTo>
                  <a:lnTo>
                    <a:pt x="514" y="1262"/>
                  </a:lnTo>
                  <a:lnTo>
                    <a:pt x="484" y="1256"/>
                  </a:lnTo>
                  <a:lnTo>
                    <a:pt x="454" y="1248"/>
                  </a:lnTo>
                  <a:lnTo>
                    <a:pt x="424" y="1238"/>
                  </a:lnTo>
                  <a:lnTo>
                    <a:pt x="394" y="1226"/>
                  </a:lnTo>
                  <a:lnTo>
                    <a:pt x="366" y="1214"/>
                  </a:lnTo>
                  <a:lnTo>
                    <a:pt x="338" y="1200"/>
                  </a:lnTo>
                  <a:lnTo>
                    <a:pt x="310" y="1184"/>
                  </a:lnTo>
                  <a:lnTo>
                    <a:pt x="282" y="1166"/>
                  </a:lnTo>
                  <a:lnTo>
                    <a:pt x="256" y="1148"/>
                  </a:lnTo>
                  <a:lnTo>
                    <a:pt x="230" y="1128"/>
                  </a:lnTo>
                  <a:lnTo>
                    <a:pt x="230" y="1128"/>
                  </a:lnTo>
                  <a:lnTo>
                    <a:pt x="206" y="1106"/>
                  </a:lnTo>
                  <a:lnTo>
                    <a:pt x="182" y="1084"/>
                  </a:lnTo>
                  <a:lnTo>
                    <a:pt x="160" y="1060"/>
                  </a:lnTo>
                  <a:lnTo>
                    <a:pt x="140" y="1036"/>
                  </a:lnTo>
                  <a:lnTo>
                    <a:pt x="120" y="1012"/>
                  </a:lnTo>
                  <a:lnTo>
                    <a:pt x="102" y="986"/>
                  </a:lnTo>
                  <a:lnTo>
                    <a:pt x="86" y="958"/>
                  </a:lnTo>
                  <a:lnTo>
                    <a:pt x="72" y="932"/>
                  </a:lnTo>
                  <a:lnTo>
                    <a:pt x="58" y="904"/>
                  </a:lnTo>
                  <a:lnTo>
                    <a:pt x="46" y="876"/>
                  </a:lnTo>
                  <a:lnTo>
                    <a:pt x="34" y="846"/>
                  </a:lnTo>
                  <a:lnTo>
                    <a:pt x="26" y="818"/>
                  </a:lnTo>
                  <a:lnTo>
                    <a:pt x="18" y="788"/>
                  </a:lnTo>
                  <a:lnTo>
                    <a:pt x="10" y="758"/>
                  </a:lnTo>
                  <a:lnTo>
                    <a:pt x="6" y="728"/>
                  </a:lnTo>
                  <a:lnTo>
                    <a:pt x="2" y="698"/>
                  </a:lnTo>
                  <a:lnTo>
                    <a:pt x="0" y="668"/>
                  </a:lnTo>
                  <a:lnTo>
                    <a:pt x="0" y="636"/>
                  </a:lnTo>
                  <a:lnTo>
                    <a:pt x="0" y="606"/>
                  </a:lnTo>
                  <a:lnTo>
                    <a:pt x="2" y="576"/>
                  </a:lnTo>
                  <a:lnTo>
                    <a:pt x="6" y="544"/>
                  </a:lnTo>
                  <a:lnTo>
                    <a:pt x="10" y="514"/>
                  </a:lnTo>
                  <a:lnTo>
                    <a:pt x="18" y="484"/>
                  </a:lnTo>
                  <a:lnTo>
                    <a:pt x="26" y="454"/>
                  </a:lnTo>
                  <a:lnTo>
                    <a:pt x="36" y="426"/>
                  </a:lnTo>
                  <a:lnTo>
                    <a:pt x="46" y="396"/>
                  </a:lnTo>
                  <a:lnTo>
                    <a:pt x="60" y="368"/>
                  </a:lnTo>
                  <a:lnTo>
                    <a:pt x="74" y="338"/>
                  </a:lnTo>
                  <a:lnTo>
                    <a:pt x="88" y="312"/>
                  </a:lnTo>
                  <a:lnTo>
                    <a:pt x="106" y="284"/>
                  </a:lnTo>
                  <a:lnTo>
                    <a:pt x="124" y="258"/>
                  </a:lnTo>
                  <a:lnTo>
                    <a:pt x="146" y="232"/>
                  </a:lnTo>
                  <a:lnTo>
                    <a:pt x="146" y="232"/>
                  </a:lnTo>
                  <a:lnTo>
                    <a:pt x="166" y="208"/>
                  </a:lnTo>
                  <a:lnTo>
                    <a:pt x="190" y="184"/>
                  </a:lnTo>
                  <a:lnTo>
                    <a:pt x="212" y="162"/>
                  </a:lnTo>
                  <a:lnTo>
                    <a:pt x="236" y="142"/>
                  </a:lnTo>
                  <a:lnTo>
                    <a:pt x="262" y="122"/>
                  </a:lnTo>
                  <a:lnTo>
                    <a:pt x="288" y="104"/>
                  </a:lnTo>
                  <a:lnTo>
                    <a:pt x="314" y="88"/>
                  </a:lnTo>
                  <a:lnTo>
                    <a:pt x="342" y="72"/>
                  </a:lnTo>
                  <a:lnTo>
                    <a:pt x="370" y="58"/>
                  </a:lnTo>
                  <a:lnTo>
                    <a:pt x="398" y="46"/>
                  </a:lnTo>
                  <a:lnTo>
                    <a:pt x="426" y="36"/>
                  </a:lnTo>
                  <a:lnTo>
                    <a:pt x="456" y="26"/>
                  </a:lnTo>
                  <a:lnTo>
                    <a:pt x="486" y="18"/>
                  </a:lnTo>
                  <a:lnTo>
                    <a:pt x="516" y="12"/>
                  </a:lnTo>
                  <a:lnTo>
                    <a:pt x="546" y="8"/>
                  </a:lnTo>
                  <a:lnTo>
                    <a:pt x="576" y="4"/>
                  </a:lnTo>
                  <a:lnTo>
                    <a:pt x="606" y="2"/>
                  </a:lnTo>
                  <a:lnTo>
                    <a:pt x="636" y="0"/>
                  </a:lnTo>
                  <a:lnTo>
                    <a:pt x="668" y="2"/>
                  </a:lnTo>
                  <a:lnTo>
                    <a:pt x="698" y="4"/>
                  </a:lnTo>
                  <a:lnTo>
                    <a:pt x="728" y="8"/>
                  </a:lnTo>
                  <a:lnTo>
                    <a:pt x="758" y="12"/>
                  </a:lnTo>
                  <a:lnTo>
                    <a:pt x="788" y="18"/>
                  </a:lnTo>
                  <a:lnTo>
                    <a:pt x="818" y="28"/>
                  </a:lnTo>
                  <a:lnTo>
                    <a:pt x="848" y="36"/>
                  </a:lnTo>
                  <a:lnTo>
                    <a:pt x="878" y="48"/>
                  </a:lnTo>
                  <a:lnTo>
                    <a:pt x="906" y="60"/>
                  </a:lnTo>
                  <a:lnTo>
                    <a:pt x="934" y="74"/>
                  </a:lnTo>
                  <a:lnTo>
                    <a:pt x="962" y="90"/>
                  </a:lnTo>
                  <a:lnTo>
                    <a:pt x="990" y="108"/>
                  </a:lnTo>
                  <a:lnTo>
                    <a:pt x="1016" y="126"/>
                  </a:lnTo>
                  <a:lnTo>
                    <a:pt x="1042" y="146"/>
                  </a:lnTo>
                  <a:lnTo>
                    <a:pt x="1042" y="146"/>
                  </a:ln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chemeClr val="tx2">
                  <a:lumMod val="20000"/>
                  <a:lumOff val="80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88" name="ïŝ1íḓe">
              <a:extLst>
                <a:ext uri="{FF2B5EF4-FFF2-40B4-BE49-F238E27FC236}">
                  <a16:creationId xmlns:a16="http://schemas.microsoft.com/office/drawing/2014/main" id="{B19EDC1E-ACE8-437F-9BC8-AC07E53CF329}"/>
                </a:ext>
              </a:extLst>
            </p:cNvPr>
            <p:cNvSpPr/>
            <p:nvPr/>
          </p:nvSpPr>
          <p:spPr>
            <a:xfrm>
              <a:off x="8557767" y="4649008"/>
              <a:ext cx="277486" cy="284730"/>
            </a:xfrm>
            <a:custGeom>
              <a:avLst/>
              <a:gdLst>
                <a:gd name="T0" fmla="*/ 4313 w 5734"/>
                <a:gd name="T1" fmla="*/ 3918 h 5892"/>
                <a:gd name="T2" fmla="*/ 5734 w 5734"/>
                <a:gd name="T3" fmla="*/ 2497 h 5892"/>
                <a:gd name="T4" fmla="*/ 4313 w 5734"/>
                <a:gd name="T5" fmla="*/ 1076 h 5892"/>
                <a:gd name="T6" fmla="*/ 4149 w 5734"/>
                <a:gd name="T7" fmla="*/ 1085 h 5892"/>
                <a:gd name="T8" fmla="*/ 3733 w 5734"/>
                <a:gd name="T9" fmla="*/ 378 h 5892"/>
                <a:gd name="T10" fmla="*/ 2768 w 5734"/>
                <a:gd name="T11" fmla="*/ 0 h 5892"/>
                <a:gd name="T12" fmla="*/ 1389 w 5734"/>
                <a:gd name="T13" fmla="*/ 1076 h 5892"/>
                <a:gd name="T14" fmla="*/ 0 w 5734"/>
                <a:gd name="T15" fmla="*/ 2497 h 5892"/>
                <a:gd name="T16" fmla="*/ 1421 w 5734"/>
                <a:gd name="T17" fmla="*/ 3918 h 5892"/>
                <a:gd name="T18" fmla="*/ 2140 w 5734"/>
                <a:gd name="T19" fmla="*/ 3918 h 5892"/>
                <a:gd name="T20" fmla="*/ 2140 w 5734"/>
                <a:gd name="T21" fmla="*/ 4472 h 5892"/>
                <a:gd name="T22" fmla="*/ 1315 w 5734"/>
                <a:gd name="T23" fmla="*/ 4472 h 5892"/>
                <a:gd name="T24" fmla="*/ 954 w 5734"/>
                <a:gd name="T25" fmla="*/ 4259 h 5892"/>
                <a:gd name="T26" fmla="*/ 540 w 5734"/>
                <a:gd name="T27" fmla="*/ 4672 h 5892"/>
                <a:gd name="T28" fmla="*/ 954 w 5734"/>
                <a:gd name="T29" fmla="*/ 5086 h 5892"/>
                <a:gd name="T30" fmla="*/ 1315 w 5734"/>
                <a:gd name="T31" fmla="*/ 4872 h 5892"/>
                <a:gd name="T32" fmla="*/ 2340 w 5734"/>
                <a:gd name="T33" fmla="*/ 4872 h 5892"/>
                <a:gd name="T34" fmla="*/ 2540 w 5734"/>
                <a:gd name="T35" fmla="*/ 4672 h 5892"/>
                <a:gd name="T36" fmla="*/ 2540 w 5734"/>
                <a:gd name="T37" fmla="*/ 3918 h 5892"/>
                <a:gd name="T38" fmla="*/ 2667 w 5734"/>
                <a:gd name="T39" fmla="*/ 3918 h 5892"/>
                <a:gd name="T40" fmla="*/ 2667 w 5734"/>
                <a:gd name="T41" fmla="*/ 5117 h 5892"/>
                <a:gd name="T42" fmla="*/ 2454 w 5734"/>
                <a:gd name="T43" fmla="*/ 5479 h 5892"/>
                <a:gd name="T44" fmla="*/ 2867 w 5734"/>
                <a:gd name="T45" fmla="*/ 5892 h 5892"/>
                <a:gd name="T46" fmla="*/ 3280 w 5734"/>
                <a:gd name="T47" fmla="*/ 5479 h 5892"/>
                <a:gd name="T48" fmla="*/ 3067 w 5734"/>
                <a:gd name="T49" fmla="*/ 5117 h 5892"/>
                <a:gd name="T50" fmla="*/ 3067 w 5734"/>
                <a:gd name="T51" fmla="*/ 3918 h 5892"/>
                <a:gd name="T52" fmla="*/ 3194 w 5734"/>
                <a:gd name="T53" fmla="*/ 3918 h 5892"/>
                <a:gd name="T54" fmla="*/ 3194 w 5734"/>
                <a:gd name="T55" fmla="*/ 4691 h 5892"/>
                <a:gd name="T56" fmla="*/ 3394 w 5734"/>
                <a:gd name="T57" fmla="*/ 4891 h 5892"/>
                <a:gd name="T58" fmla="*/ 4430 w 5734"/>
                <a:gd name="T59" fmla="*/ 4891 h 5892"/>
                <a:gd name="T60" fmla="*/ 4780 w 5734"/>
                <a:gd name="T61" fmla="*/ 5085 h 5892"/>
                <a:gd name="T62" fmla="*/ 5194 w 5734"/>
                <a:gd name="T63" fmla="*/ 4672 h 5892"/>
                <a:gd name="T64" fmla="*/ 4780 w 5734"/>
                <a:gd name="T65" fmla="*/ 4259 h 5892"/>
                <a:gd name="T66" fmla="*/ 4409 w 5734"/>
                <a:gd name="T67" fmla="*/ 4491 h 5892"/>
                <a:gd name="T68" fmla="*/ 3594 w 5734"/>
                <a:gd name="T69" fmla="*/ 4491 h 5892"/>
                <a:gd name="T70" fmla="*/ 3594 w 5734"/>
                <a:gd name="T71" fmla="*/ 3918 h 5892"/>
                <a:gd name="T72" fmla="*/ 4313 w 5734"/>
                <a:gd name="T73" fmla="*/ 3918 h 58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5734" h="5892">
                  <a:moveTo>
                    <a:pt x="4313" y="3918"/>
                  </a:moveTo>
                  <a:cubicBezTo>
                    <a:pt x="5096" y="3918"/>
                    <a:pt x="5734" y="3280"/>
                    <a:pt x="5734" y="2497"/>
                  </a:cubicBezTo>
                  <a:cubicBezTo>
                    <a:pt x="5734" y="1713"/>
                    <a:pt x="5096" y="1076"/>
                    <a:pt x="4313" y="1076"/>
                  </a:cubicBezTo>
                  <a:cubicBezTo>
                    <a:pt x="4258" y="1076"/>
                    <a:pt x="4203" y="1079"/>
                    <a:pt x="4149" y="1085"/>
                  </a:cubicBezTo>
                  <a:cubicBezTo>
                    <a:pt x="4084" y="816"/>
                    <a:pt x="3940" y="570"/>
                    <a:pt x="3733" y="378"/>
                  </a:cubicBezTo>
                  <a:cubicBezTo>
                    <a:pt x="3470" y="134"/>
                    <a:pt x="3127" y="0"/>
                    <a:pt x="2768" y="0"/>
                  </a:cubicBezTo>
                  <a:cubicBezTo>
                    <a:pt x="2107" y="0"/>
                    <a:pt x="1544" y="451"/>
                    <a:pt x="1389" y="1076"/>
                  </a:cubicBezTo>
                  <a:cubicBezTo>
                    <a:pt x="620" y="1093"/>
                    <a:pt x="0" y="1724"/>
                    <a:pt x="0" y="2497"/>
                  </a:cubicBezTo>
                  <a:cubicBezTo>
                    <a:pt x="0" y="3281"/>
                    <a:pt x="638" y="3918"/>
                    <a:pt x="1421" y="3918"/>
                  </a:cubicBezTo>
                  <a:lnTo>
                    <a:pt x="2140" y="3918"/>
                  </a:lnTo>
                  <a:lnTo>
                    <a:pt x="2140" y="4472"/>
                  </a:lnTo>
                  <a:lnTo>
                    <a:pt x="1315" y="4472"/>
                  </a:lnTo>
                  <a:cubicBezTo>
                    <a:pt x="1245" y="4345"/>
                    <a:pt x="1109" y="4259"/>
                    <a:pt x="954" y="4259"/>
                  </a:cubicBezTo>
                  <a:cubicBezTo>
                    <a:pt x="726" y="4259"/>
                    <a:pt x="540" y="4444"/>
                    <a:pt x="540" y="4672"/>
                  </a:cubicBezTo>
                  <a:cubicBezTo>
                    <a:pt x="540" y="4900"/>
                    <a:pt x="726" y="5086"/>
                    <a:pt x="954" y="5086"/>
                  </a:cubicBezTo>
                  <a:cubicBezTo>
                    <a:pt x="1109" y="5086"/>
                    <a:pt x="1245" y="4999"/>
                    <a:pt x="1315" y="4872"/>
                  </a:cubicBezTo>
                  <a:lnTo>
                    <a:pt x="2340" y="4872"/>
                  </a:lnTo>
                  <a:cubicBezTo>
                    <a:pt x="2451" y="4872"/>
                    <a:pt x="2540" y="4783"/>
                    <a:pt x="2540" y="4672"/>
                  </a:cubicBezTo>
                  <a:lnTo>
                    <a:pt x="2540" y="3918"/>
                  </a:lnTo>
                  <a:lnTo>
                    <a:pt x="2667" y="3918"/>
                  </a:lnTo>
                  <a:lnTo>
                    <a:pt x="2667" y="5117"/>
                  </a:lnTo>
                  <a:cubicBezTo>
                    <a:pt x="2540" y="5188"/>
                    <a:pt x="2454" y="5323"/>
                    <a:pt x="2454" y="5479"/>
                  </a:cubicBezTo>
                  <a:cubicBezTo>
                    <a:pt x="2454" y="5707"/>
                    <a:pt x="2639" y="5892"/>
                    <a:pt x="2867" y="5892"/>
                  </a:cubicBezTo>
                  <a:cubicBezTo>
                    <a:pt x="3095" y="5892"/>
                    <a:pt x="3280" y="5707"/>
                    <a:pt x="3280" y="5479"/>
                  </a:cubicBezTo>
                  <a:cubicBezTo>
                    <a:pt x="3280" y="5323"/>
                    <a:pt x="3194" y="5188"/>
                    <a:pt x="3067" y="5117"/>
                  </a:cubicBezTo>
                  <a:lnTo>
                    <a:pt x="3067" y="3918"/>
                  </a:lnTo>
                  <a:lnTo>
                    <a:pt x="3194" y="3918"/>
                  </a:lnTo>
                  <a:lnTo>
                    <a:pt x="3194" y="4691"/>
                  </a:lnTo>
                  <a:cubicBezTo>
                    <a:pt x="3194" y="4802"/>
                    <a:pt x="3283" y="4891"/>
                    <a:pt x="3394" y="4891"/>
                  </a:cubicBezTo>
                  <a:lnTo>
                    <a:pt x="4430" y="4891"/>
                  </a:lnTo>
                  <a:cubicBezTo>
                    <a:pt x="4503" y="5008"/>
                    <a:pt x="4633" y="5085"/>
                    <a:pt x="4780" y="5085"/>
                  </a:cubicBezTo>
                  <a:cubicBezTo>
                    <a:pt x="5008" y="5085"/>
                    <a:pt x="5194" y="4900"/>
                    <a:pt x="5194" y="4672"/>
                  </a:cubicBezTo>
                  <a:cubicBezTo>
                    <a:pt x="5194" y="4444"/>
                    <a:pt x="5008" y="4259"/>
                    <a:pt x="4780" y="4259"/>
                  </a:cubicBezTo>
                  <a:cubicBezTo>
                    <a:pt x="4617" y="4259"/>
                    <a:pt x="4476" y="4354"/>
                    <a:pt x="4409" y="4491"/>
                  </a:cubicBezTo>
                  <a:lnTo>
                    <a:pt x="3594" y="4491"/>
                  </a:lnTo>
                  <a:lnTo>
                    <a:pt x="3594" y="3918"/>
                  </a:lnTo>
                  <a:lnTo>
                    <a:pt x="4313" y="3918"/>
                  </a:lnTo>
                  <a:close/>
                </a:path>
              </a:pathLst>
            </a:custGeom>
            <a:solidFill>
              <a:schemeClr val="accent1"/>
            </a:solidFill>
            <a:ln w="12700">
              <a:miter lim="400000"/>
            </a:ln>
          </p:spPr>
          <p:txBody>
            <a:bodyPr lIns="19045" tIns="19045" rIns="19045" bIns="19045" anchor="ctr"/>
            <a:lstStyle>
              <a:defPPr>
                <a:defRPr lang="zh-CN"/>
              </a:defPPr>
              <a:lvl1pPr marL="0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189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377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566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754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5943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131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320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509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defTabSz="228532" eaLnBrk="1" fontAlgn="auto" hangingPunct="1">
                <a:spcBef>
                  <a:spcPts val="0"/>
                </a:spcBef>
                <a:spcAft>
                  <a:spcPts val="0"/>
                </a:spcAft>
                <a:defRPr sz="3000" cap="none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15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endParaRPr>
            </a:p>
          </p:txBody>
        </p:sp>
        <p:sp>
          <p:nvSpPr>
            <p:cNvPr id="17" name="iŝlíḋê">
              <a:extLst>
                <a:ext uri="{FF2B5EF4-FFF2-40B4-BE49-F238E27FC236}">
                  <a16:creationId xmlns:a16="http://schemas.microsoft.com/office/drawing/2014/main" id="{DFD0EA0F-24EC-4118-B6E4-1B3F95F103A8}"/>
                </a:ext>
              </a:extLst>
            </p:cNvPr>
            <p:cNvSpPr/>
            <p:nvPr/>
          </p:nvSpPr>
          <p:spPr bwMode="auto">
            <a:xfrm>
              <a:off x="3457374" y="2893030"/>
              <a:ext cx="5277250" cy="3127353"/>
            </a:xfrm>
            <a:prstGeom prst="ellipse">
              <a:avLst/>
            </a:prstGeom>
            <a:solidFill>
              <a:sysClr val="window" lastClr="FFFFFF"/>
            </a:solidFill>
            <a:ln w="25400" cap="flat" cmpd="sng" algn="ctr">
              <a:noFill/>
              <a:prstDash val="solid"/>
            </a:ln>
            <a:effectLst/>
            <a:scene3d>
              <a:camera prst="isometricOffAxis1Top">
                <a:rot lat="17411170" lon="18596411" rev="2947935"/>
              </a:camera>
              <a:lightRig rig="threePt" dir="t"/>
            </a:scene3d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  <a:endParaRPr/>
            </a:p>
          </p:txBody>
        </p:sp>
        <p:grpSp>
          <p:nvGrpSpPr>
            <p:cNvPr id="18" name="ïS1íḓê">
              <a:extLst>
                <a:ext uri="{FF2B5EF4-FFF2-40B4-BE49-F238E27FC236}">
                  <a16:creationId xmlns:a16="http://schemas.microsoft.com/office/drawing/2014/main" id="{2D3438DB-C39F-4D12-A7C7-587FF3EFC5D5}"/>
                </a:ext>
              </a:extLst>
            </p:cNvPr>
            <p:cNvGrpSpPr/>
            <p:nvPr/>
          </p:nvGrpSpPr>
          <p:grpSpPr>
            <a:xfrm>
              <a:off x="3914776" y="2946080"/>
              <a:ext cx="4362448" cy="3030889"/>
              <a:chOff x="3903484" y="1987629"/>
              <a:chExt cx="4385034" cy="3046583"/>
            </a:xfrm>
          </p:grpSpPr>
          <p:sp>
            <p:nvSpPr>
              <p:cNvPr id="19" name="î$ḷîḍê">
                <a:extLst>
                  <a:ext uri="{FF2B5EF4-FFF2-40B4-BE49-F238E27FC236}">
                    <a16:creationId xmlns:a16="http://schemas.microsoft.com/office/drawing/2014/main" id="{F280C730-EBFE-4464-A70D-C32D8A1E8481}"/>
                  </a:ext>
                </a:extLst>
              </p:cNvPr>
              <p:cNvSpPr/>
              <p:nvPr/>
            </p:nvSpPr>
            <p:spPr bwMode="auto">
              <a:xfrm>
                <a:off x="3903484" y="2435595"/>
                <a:ext cx="4385034" cy="2598617"/>
              </a:xfrm>
              <a:prstGeom prst="ellipse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 w="25400" cap="flat" cmpd="sng" algn="ctr">
                <a:noFill/>
                <a:prstDash val="solid"/>
              </a:ln>
              <a:effectLst/>
              <a:scene3d>
                <a:camera prst="isometricOffAxis1Top">
                  <a:rot lat="17411170" lon="18596411" rev="2947935"/>
                </a:camera>
                <a:lightRig rig="threePt" dir="t"/>
              </a:scene3d>
            </p:spPr>
            <p:txBody>
              <a:bodyPr wrap="square" lIns="91440" tIns="45720" rIns="91440" bIns="45720" anchor="ctr">
                <a:noAutofit/>
              </a:bodyPr>
              <a:lstStyle/>
              <a:p>
                <a:pPr algn="ctr"/>
                <a:endParaRPr/>
              </a:p>
            </p:txBody>
          </p:sp>
          <p:sp>
            <p:nvSpPr>
              <p:cNvPr id="20" name="îS1íḓé">
                <a:extLst>
                  <a:ext uri="{FF2B5EF4-FFF2-40B4-BE49-F238E27FC236}">
                    <a16:creationId xmlns:a16="http://schemas.microsoft.com/office/drawing/2014/main" id="{FBB18723-E28B-47A2-829A-675CBED5CB85}"/>
                  </a:ext>
                </a:extLst>
              </p:cNvPr>
              <p:cNvSpPr/>
              <p:nvPr/>
            </p:nvSpPr>
            <p:spPr bwMode="auto">
              <a:xfrm>
                <a:off x="4502732" y="2791846"/>
                <a:ext cx="3186536" cy="1888374"/>
              </a:xfrm>
              <a:prstGeom prst="ellipse">
                <a:avLst/>
              </a:prstGeom>
              <a:solidFill>
                <a:sysClr val="window" lastClr="FFFFFF"/>
              </a:solidFill>
              <a:ln w="25400" cap="flat" cmpd="sng" algn="ctr">
                <a:noFill/>
                <a:prstDash val="solid"/>
              </a:ln>
              <a:effectLst/>
              <a:scene3d>
                <a:camera prst="isometricOffAxis1Top">
                  <a:rot lat="17411170" lon="18596411" rev="2947935"/>
                </a:camera>
                <a:lightRig rig="threePt" dir="t"/>
              </a:scene3d>
            </p:spPr>
            <p:txBody>
              <a:bodyPr wrap="square" lIns="91440" tIns="45720" rIns="91440" bIns="45720" anchor="ctr">
                <a:noAutofit/>
              </a:bodyPr>
              <a:lstStyle/>
              <a:p>
                <a:pPr algn="ctr"/>
                <a:endParaRPr/>
              </a:p>
            </p:txBody>
          </p:sp>
          <p:grpSp>
            <p:nvGrpSpPr>
              <p:cNvPr id="21" name="iŝḷiḍè">
                <a:extLst>
                  <a:ext uri="{FF2B5EF4-FFF2-40B4-BE49-F238E27FC236}">
                    <a16:creationId xmlns:a16="http://schemas.microsoft.com/office/drawing/2014/main" id="{66AAB239-702F-4B9C-9237-97F5F779AB39}"/>
                  </a:ext>
                </a:extLst>
              </p:cNvPr>
              <p:cNvGrpSpPr/>
              <p:nvPr/>
            </p:nvGrpSpPr>
            <p:grpSpPr>
              <a:xfrm>
                <a:off x="4058839" y="1987629"/>
                <a:ext cx="3630428" cy="1876694"/>
                <a:chOff x="1489576" y="1175752"/>
                <a:chExt cx="9568609" cy="4042773"/>
              </a:xfrm>
              <a:solidFill>
                <a:srgbClr val="B7CDD8"/>
              </a:solidFill>
            </p:grpSpPr>
            <p:grpSp>
              <p:nvGrpSpPr>
                <p:cNvPr id="22" name="î$1ïḑé">
                  <a:extLst>
                    <a:ext uri="{FF2B5EF4-FFF2-40B4-BE49-F238E27FC236}">
                      <a16:creationId xmlns:a16="http://schemas.microsoft.com/office/drawing/2014/main" id="{BC6F23EE-D0B9-476B-A4C8-71C0A5DDEB02}"/>
                    </a:ext>
                  </a:extLst>
                </p:cNvPr>
                <p:cNvGrpSpPr/>
                <p:nvPr/>
              </p:nvGrpSpPr>
              <p:grpSpPr>
                <a:xfrm>
                  <a:off x="5385561" y="1195387"/>
                  <a:ext cx="5672624" cy="3721938"/>
                  <a:chOff x="3875479" y="1499885"/>
                  <a:chExt cx="5467545" cy="3787060"/>
                </a:xfrm>
                <a:grpFill/>
              </p:grpSpPr>
              <p:sp>
                <p:nvSpPr>
                  <p:cNvPr id="78" name="iṡḻïḑé">
                    <a:extLst>
                      <a:ext uri="{FF2B5EF4-FFF2-40B4-BE49-F238E27FC236}">
                        <a16:creationId xmlns:a16="http://schemas.microsoft.com/office/drawing/2014/main" id="{1DB8E35D-4E5F-47E4-943C-9F1B30044BA8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7903833" y="2473621"/>
                    <a:ext cx="144608" cy="117690"/>
                  </a:xfrm>
                  <a:custGeom>
                    <a:avLst/>
                    <a:gdLst>
                      <a:gd name="T0" fmla="*/ 2147483647 w 82"/>
                      <a:gd name="T1" fmla="*/ 2147483647 h 70"/>
                      <a:gd name="T2" fmla="*/ 2147483647 w 82"/>
                      <a:gd name="T3" fmla="*/ 2147483647 h 70"/>
                      <a:gd name="T4" fmla="*/ 2147483647 w 82"/>
                      <a:gd name="T5" fmla="*/ 2147483647 h 70"/>
                      <a:gd name="T6" fmla="*/ 2147483647 w 82"/>
                      <a:gd name="T7" fmla="*/ 2147483647 h 70"/>
                      <a:gd name="T8" fmla="*/ 2147483647 w 82"/>
                      <a:gd name="T9" fmla="*/ 2147483647 h 70"/>
                      <a:gd name="T10" fmla="*/ 2147483647 w 82"/>
                      <a:gd name="T11" fmla="*/ 2147483647 h 70"/>
                      <a:gd name="T12" fmla="*/ 2147483647 w 82"/>
                      <a:gd name="T13" fmla="*/ 2147483647 h 70"/>
                      <a:gd name="T14" fmla="*/ 2147483647 w 82"/>
                      <a:gd name="T15" fmla="*/ 2147483647 h 70"/>
                      <a:gd name="T16" fmla="*/ 2147483647 w 82"/>
                      <a:gd name="T17" fmla="*/ 2147483647 h 70"/>
                      <a:gd name="T18" fmla="*/ 2147483647 w 82"/>
                      <a:gd name="T19" fmla="*/ 2147483647 h 70"/>
                      <a:gd name="T20" fmla="*/ 2147483647 w 82"/>
                      <a:gd name="T21" fmla="*/ 2147483647 h 70"/>
                      <a:gd name="T22" fmla="*/ 2147483647 w 82"/>
                      <a:gd name="T23" fmla="*/ 2147483647 h 70"/>
                      <a:gd name="T24" fmla="*/ 2147483647 w 82"/>
                      <a:gd name="T25" fmla="*/ 2147483647 h 70"/>
                      <a:gd name="T26" fmla="*/ 2147483647 w 82"/>
                      <a:gd name="T27" fmla="*/ 2147483647 h 70"/>
                      <a:gd name="T28" fmla="*/ 2147483647 w 82"/>
                      <a:gd name="T29" fmla="*/ 2147483647 h 70"/>
                      <a:gd name="T30" fmla="*/ 2147483647 w 82"/>
                      <a:gd name="T31" fmla="*/ 2147483647 h 70"/>
                      <a:gd name="T32" fmla="*/ 2147483647 w 82"/>
                      <a:gd name="T33" fmla="*/ 2147483647 h 70"/>
                      <a:gd name="T34" fmla="*/ 2147483647 w 82"/>
                      <a:gd name="T35" fmla="*/ 2147483647 h 70"/>
                      <a:gd name="T36" fmla="*/ 2147483647 w 82"/>
                      <a:gd name="T37" fmla="*/ 2147483647 h 70"/>
                      <a:gd name="T38" fmla="*/ 2147483647 w 82"/>
                      <a:gd name="T39" fmla="*/ 2147483647 h 70"/>
                      <a:gd name="T40" fmla="*/ 2147483647 w 82"/>
                      <a:gd name="T41" fmla="*/ 2147483647 h 70"/>
                      <a:gd name="T42" fmla="*/ 0 w 82"/>
                      <a:gd name="T43" fmla="*/ 0 h 70"/>
                      <a:gd name="T44" fmla="*/ 2147483647 w 82"/>
                      <a:gd name="T45" fmla="*/ 0 h 70"/>
                      <a:gd name="T46" fmla="*/ 2147483647 w 82"/>
                      <a:gd name="T47" fmla="*/ 2147483647 h 70"/>
                      <a:gd name="T48" fmla="*/ 2147483647 w 82"/>
                      <a:gd name="T49" fmla="*/ 2147483647 h 70"/>
                      <a:gd name="T50" fmla="*/ 2147483647 w 82"/>
                      <a:gd name="T51" fmla="*/ 2147483647 h 70"/>
                      <a:gd name="T52" fmla="*/ 2147483647 w 82"/>
                      <a:gd name="T53" fmla="*/ 2147483647 h 70"/>
                      <a:gd name="T54" fmla="*/ 2147483647 w 82"/>
                      <a:gd name="T55" fmla="*/ 2147483647 h 70"/>
                      <a:gd name="T56" fmla="*/ 2147483647 w 82"/>
                      <a:gd name="T57" fmla="*/ 2147483647 h 70"/>
                      <a:gd name="T58" fmla="*/ 2147483647 w 82"/>
                      <a:gd name="T59" fmla="*/ 2147483647 h 70"/>
                      <a:gd name="T60" fmla="*/ 2147483647 w 82"/>
                      <a:gd name="T61" fmla="*/ 2147483647 h 70"/>
                      <a:gd name="T62" fmla="*/ 2147483647 w 82"/>
                      <a:gd name="T63" fmla="*/ 2147483647 h 70"/>
                      <a:gd name="T64" fmla="*/ 2147483647 w 82"/>
                      <a:gd name="T65" fmla="*/ 2147483647 h 70"/>
                      <a:gd name="T66" fmla="*/ 2147483647 w 82"/>
                      <a:gd name="T67" fmla="*/ 2147483647 h 70"/>
                      <a:gd name="T68" fmla="*/ 2147483647 w 82"/>
                      <a:gd name="T69" fmla="*/ 2147483647 h 70"/>
                      <a:gd name="T70" fmla="*/ 2147483647 w 82"/>
                      <a:gd name="T71" fmla="*/ 2147483647 h 70"/>
                      <a:gd name="T72" fmla="*/ 2147483647 w 82"/>
                      <a:gd name="T73" fmla="*/ 2147483647 h 70"/>
                      <a:gd name="T74" fmla="*/ 2147483647 w 82"/>
                      <a:gd name="T75" fmla="*/ 2147483647 h 70"/>
                      <a:gd name="T76" fmla="*/ 2147483647 w 82"/>
                      <a:gd name="T77" fmla="*/ 2147483647 h 70"/>
                      <a:gd name="T78" fmla="*/ 2147483647 w 82"/>
                      <a:gd name="T79" fmla="*/ 2147483647 h 70"/>
                      <a:gd name="T80" fmla="*/ 2147483647 w 82"/>
                      <a:gd name="T81" fmla="*/ 2147483647 h 70"/>
                      <a:gd name="T82" fmla="*/ 2147483647 w 82"/>
                      <a:gd name="T83" fmla="*/ 2147483647 h 70"/>
                      <a:gd name="T84" fmla="*/ 2147483647 w 82"/>
                      <a:gd name="T85" fmla="*/ 2147483647 h 70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w 82"/>
                      <a:gd name="T130" fmla="*/ 0 h 70"/>
                      <a:gd name="T131" fmla="*/ 82 w 82"/>
                      <a:gd name="T132" fmla="*/ 70 h 70"/>
                    </a:gdLst>
                    <a:ahLst/>
                    <a:cxnLst>
                      <a:cxn ang="T86">
                        <a:pos x="T0" y="T1"/>
                      </a:cxn>
                      <a:cxn ang="T87">
                        <a:pos x="T2" y="T3"/>
                      </a:cxn>
                      <a:cxn ang="T88">
                        <a:pos x="T4" y="T5"/>
                      </a:cxn>
                      <a:cxn ang="T89">
                        <a:pos x="T6" y="T7"/>
                      </a:cxn>
                      <a:cxn ang="T90">
                        <a:pos x="T8" y="T9"/>
                      </a:cxn>
                      <a:cxn ang="T91">
                        <a:pos x="T10" y="T11"/>
                      </a:cxn>
                      <a:cxn ang="T92">
                        <a:pos x="T12" y="T13"/>
                      </a:cxn>
                      <a:cxn ang="T93">
                        <a:pos x="T14" y="T15"/>
                      </a:cxn>
                      <a:cxn ang="T94">
                        <a:pos x="T16" y="T17"/>
                      </a:cxn>
                      <a:cxn ang="T95">
                        <a:pos x="T18" y="T19"/>
                      </a:cxn>
                      <a:cxn ang="T96">
                        <a:pos x="T20" y="T21"/>
                      </a:cxn>
                      <a:cxn ang="T97">
                        <a:pos x="T22" y="T23"/>
                      </a:cxn>
                      <a:cxn ang="T98">
                        <a:pos x="T24" y="T25"/>
                      </a:cxn>
                      <a:cxn ang="T99">
                        <a:pos x="T26" y="T27"/>
                      </a:cxn>
                      <a:cxn ang="T100">
                        <a:pos x="T28" y="T29"/>
                      </a:cxn>
                      <a:cxn ang="T101">
                        <a:pos x="T30" y="T31"/>
                      </a:cxn>
                      <a:cxn ang="T102">
                        <a:pos x="T32" y="T33"/>
                      </a:cxn>
                      <a:cxn ang="T103">
                        <a:pos x="T34" y="T35"/>
                      </a:cxn>
                      <a:cxn ang="T104">
                        <a:pos x="T36" y="T37"/>
                      </a:cxn>
                      <a:cxn ang="T105">
                        <a:pos x="T38" y="T39"/>
                      </a:cxn>
                      <a:cxn ang="T106">
                        <a:pos x="T40" y="T41"/>
                      </a:cxn>
                      <a:cxn ang="T107">
                        <a:pos x="T42" y="T43"/>
                      </a:cxn>
                      <a:cxn ang="T108">
                        <a:pos x="T44" y="T45"/>
                      </a:cxn>
                      <a:cxn ang="T109">
                        <a:pos x="T46" y="T47"/>
                      </a:cxn>
                      <a:cxn ang="T110">
                        <a:pos x="T48" y="T49"/>
                      </a:cxn>
                      <a:cxn ang="T111">
                        <a:pos x="T50" y="T51"/>
                      </a:cxn>
                      <a:cxn ang="T112">
                        <a:pos x="T52" y="T53"/>
                      </a:cxn>
                      <a:cxn ang="T113">
                        <a:pos x="T54" y="T55"/>
                      </a:cxn>
                      <a:cxn ang="T114">
                        <a:pos x="T56" y="T57"/>
                      </a:cxn>
                      <a:cxn ang="T115">
                        <a:pos x="T58" y="T59"/>
                      </a:cxn>
                      <a:cxn ang="T116">
                        <a:pos x="T60" y="T61"/>
                      </a:cxn>
                      <a:cxn ang="T117">
                        <a:pos x="T62" y="T63"/>
                      </a:cxn>
                      <a:cxn ang="T118">
                        <a:pos x="T64" y="T65"/>
                      </a:cxn>
                      <a:cxn ang="T119">
                        <a:pos x="T66" y="T67"/>
                      </a:cxn>
                      <a:cxn ang="T120">
                        <a:pos x="T68" y="T69"/>
                      </a:cxn>
                      <a:cxn ang="T121">
                        <a:pos x="T70" y="T71"/>
                      </a:cxn>
                      <a:cxn ang="T122">
                        <a:pos x="T72" y="T73"/>
                      </a:cxn>
                      <a:cxn ang="T123">
                        <a:pos x="T74" y="T75"/>
                      </a:cxn>
                      <a:cxn ang="T124">
                        <a:pos x="T76" y="T77"/>
                      </a:cxn>
                      <a:cxn ang="T125">
                        <a:pos x="T78" y="T79"/>
                      </a:cxn>
                      <a:cxn ang="T126">
                        <a:pos x="T80" y="T81"/>
                      </a:cxn>
                      <a:cxn ang="T127">
                        <a:pos x="T82" y="T83"/>
                      </a:cxn>
                      <a:cxn ang="T128">
                        <a:pos x="T84" y="T85"/>
                      </a:cxn>
                    </a:cxnLst>
                    <a:rect l="T129" t="T130" r="T131" b="T132"/>
                    <a:pathLst>
                      <a:path w="82" h="70">
                        <a:moveTo>
                          <a:pt x="28" y="52"/>
                        </a:moveTo>
                        <a:lnTo>
                          <a:pt x="20" y="54"/>
                        </a:lnTo>
                        <a:lnTo>
                          <a:pt x="14" y="56"/>
                        </a:lnTo>
                        <a:lnTo>
                          <a:pt x="26" y="62"/>
                        </a:lnTo>
                        <a:lnTo>
                          <a:pt x="30" y="64"/>
                        </a:lnTo>
                        <a:lnTo>
                          <a:pt x="36" y="70"/>
                        </a:lnTo>
                        <a:lnTo>
                          <a:pt x="20" y="70"/>
                        </a:lnTo>
                        <a:lnTo>
                          <a:pt x="14" y="62"/>
                        </a:lnTo>
                        <a:lnTo>
                          <a:pt x="12" y="58"/>
                        </a:lnTo>
                        <a:lnTo>
                          <a:pt x="8" y="56"/>
                        </a:lnTo>
                        <a:lnTo>
                          <a:pt x="10" y="50"/>
                        </a:lnTo>
                        <a:lnTo>
                          <a:pt x="14" y="46"/>
                        </a:lnTo>
                        <a:lnTo>
                          <a:pt x="12" y="44"/>
                        </a:lnTo>
                        <a:lnTo>
                          <a:pt x="10" y="40"/>
                        </a:lnTo>
                        <a:lnTo>
                          <a:pt x="18" y="40"/>
                        </a:lnTo>
                        <a:lnTo>
                          <a:pt x="16" y="34"/>
                        </a:lnTo>
                        <a:lnTo>
                          <a:pt x="14" y="28"/>
                        </a:lnTo>
                        <a:lnTo>
                          <a:pt x="14" y="16"/>
                        </a:lnTo>
                        <a:lnTo>
                          <a:pt x="10" y="12"/>
                        </a:lnTo>
                        <a:lnTo>
                          <a:pt x="6" y="8"/>
                        </a:lnTo>
                        <a:lnTo>
                          <a:pt x="2" y="4"/>
                        </a:lnTo>
                        <a:lnTo>
                          <a:pt x="0" y="0"/>
                        </a:lnTo>
                        <a:lnTo>
                          <a:pt x="4" y="0"/>
                        </a:lnTo>
                        <a:lnTo>
                          <a:pt x="12" y="4"/>
                        </a:lnTo>
                        <a:lnTo>
                          <a:pt x="24" y="14"/>
                        </a:lnTo>
                        <a:lnTo>
                          <a:pt x="40" y="22"/>
                        </a:lnTo>
                        <a:lnTo>
                          <a:pt x="46" y="24"/>
                        </a:lnTo>
                        <a:lnTo>
                          <a:pt x="54" y="26"/>
                        </a:lnTo>
                        <a:lnTo>
                          <a:pt x="60" y="26"/>
                        </a:lnTo>
                        <a:lnTo>
                          <a:pt x="66" y="24"/>
                        </a:lnTo>
                        <a:lnTo>
                          <a:pt x="74" y="20"/>
                        </a:lnTo>
                        <a:lnTo>
                          <a:pt x="74" y="30"/>
                        </a:lnTo>
                        <a:lnTo>
                          <a:pt x="74" y="34"/>
                        </a:lnTo>
                        <a:lnTo>
                          <a:pt x="76" y="36"/>
                        </a:lnTo>
                        <a:lnTo>
                          <a:pt x="82" y="42"/>
                        </a:lnTo>
                        <a:lnTo>
                          <a:pt x="78" y="44"/>
                        </a:lnTo>
                        <a:lnTo>
                          <a:pt x="72" y="44"/>
                        </a:lnTo>
                        <a:lnTo>
                          <a:pt x="60" y="46"/>
                        </a:lnTo>
                        <a:lnTo>
                          <a:pt x="60" y="62"/>
                        </a:lnTo>
                        <a:lnTo>
                          <a:pt x="52" y="60"/>
                        </a:lnTo>
                        <a:lnTo>
                          <a:pt x="44" y="56"/>
                        </a:lnTo>
                        <a:lnTo>
                          <a:pt x="38" y="54"/>
                        </a:lnTo>
                        <a:lnTo>
                          <a:pt x="28" y="52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 dirty="0"/>
                  </a:p>
                </p:txBody>
              </p:sp>
              <p:sp>
                <p:nvSpPr>
                  <p:cNvPr id="79" name="î$ľïḋé">
                    <a:extLst>
                      <a:ext uri="{FF2B5EF4-FFF2-40B4-BE49-F238E27FC236}">
                        <a16:creationId xmlns:a16="http://schemas.microsoft.com/office/drawing/2014/main" id="{78164AE1-6AB7-464C-8371-E388EA0624D2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7819823" y="2598314"/>
                    <a:ext cx="238258" cy="246586"/>
                  </a:xfrm>
                  <a:custGeom>
                    <a:avLst/>
                    <a:gdLst>
                      <a:gd name="T0" fmla="*/ 2147483647 w 136"/>
                      <a:gd name="T1" fmla="*/ 2147483647 h 148"/>
                      <a:gd name="T2" fmla="*/ 2147483647 w 136"/>
                      <a:gd name="T3" fmla="*/ 0 h 148"/>
                      <a:gd name="T4" fmla="*/ 2147483647 w 136"/>
                      <a:gd name="T5" fmla="*/ 2147483647 h 148"/>
                      <a:gd name="T6" fmla="*/ 2147483647 w 136"/>
                      <a:gd name="T7" fmla="*/ 2147483647 h 148"/>
                      <a:gd name="T8" fmla="*/ 2147483647 w 136"/>
                      <a:gd name="T9" fmla="*/ 2147483647 h 148"/>
                      <a:gd name="T10" fmla="*/ 2147483647 w 136"/>
                      <a:gd name="T11" fmla="*/ 2147483647 h 148"/>
                      <a:gd name="T12" fmla="*/ 2147483647 w 136"/>
                      <a:gd name="T13" fmla="*/ 2147483647 h 148"/>
                      <a:gd name="T14" fmla="*/ 2147483647 w 136"/>
                      <a:gd name="T15" fmla="*/ 2147483647 h 148"/>
                      <a:gd name="T16" fmla="*/ 2147483647 w 136"/>
                      <a:gd name="T17" fmla="*/ 2147483647 h 148"/>
                      <a:gd name="T18" fmla="*/ 2147483647 w 136"/>
                      <a:gd name="T19" fmla="*/ 2147483647 h 148"/>
                      <a:gd name="T20" fmla="*/ 2147483647 w 136"/>
                      <a:gd name="T21" fmla="*/ 2147483647 h 148"/>
                      <a:gd name="T22" fmla="*/ 2147483647 w 136"/>
                      <a:gd name="T23" fmla="*/ 2147483647 h 148"/>
                      <a:gd name="T24" fmla="*/ 2147483647 w 136"/>
                      <a:gd name="T25" fmla="*/ 2147483647 h 148"/>
                      <a:gd name="T26" fmla="*/ 2147483647 w 136"/>
                      <a:gd name="T27" fmla="*/ 2147483647 h 148"/>
                      <a:gd name="T28" fmla="*/ 2147483647 w 136"/>
                      <a:gd name="T29" fmla="*/ 2147483647 h 148"/>
                      <a:gd name="T30" fmla="*/ 2147483647 w 136"/>
                      <a:gd name="T31" fmla="*/ 2147483647 h 148"/>
                      <a:gd name="T32" fmla="*/ 2147483647 w 136"/>
                      <a:gd name="T33" fmla="*/ 2147483647 h 148"/>
                      <a:gd name="T34" fmla="*/ 2147483647 w 136"/>
                      <a:gd name="T35" fmla="*/ 2147483647 h 148"/>
                      <a:gd name="T36" fmla="*/ 2147483647 w 136"/>
                      <a:gd name="T37" fmla="*/ 2147483647 h 148"/>
                      <a:gd name="T38" fmla="*/ 2147483647 w 136"/>
                      <a:gd name="T39" fmla="*/ 2147483647 h 148"/>
                      <a:gd name="T40" fmla="*/ 2147483647 w 136"/>
                      <a:gd name="T41" fmla="*/ 2147483647 h 148"/>
                      <a:gd name="T42" fmla="*/ 2147483647 w 136"/>
                      <a:gd name="T43" fmla="*/ 2147483647 h 148"/>
                      <a:gd name="T44" fmla="*/ 2147483647 w 136"/>
                      <a:gd name="T45" fmla="*/ 2147483647 h 148"/>
                      <a:gd name="T46" fmla="*/ 2147483647 w 136"/>
                      <a:gd name="T47" fmla="*/ 2147483647 h 148"/>
                      <a:gd name="T48" fmla="*/ 0 w 136"/>
                      <a:gd name="T49" fmla="*/ 2147483647 h 148"/>
                      <a:gd name="T50" fmla="*/ 2147483647 w 136"/>
                      <a:gd name="T51" fmla="*/ 2147483647 h 148"/>
                      <a:gd name="T52" fmla="*/ 2147483647 w 136"/>
                      <a:gd name="T53" fmla="*/ 2147483647 h 148"/>
                      <a:gd name="T54" fmla="*/ 2147483647 w 136"/>
                      <a:gd name="T55" fmla="*/ 2147483647 h 148"/>
                      <a:gd name="T56" fmla="*/ 2147483647 w 136"/>
                      <a:gd name="T57" fmla="*/ 2147483647 h 148"/>
                      <a:gd name="T58" fmla="*/ 2147483647 w 136"/>
                      <a:gd name="T59" fmla="*/ 2147483647 h 148"/>
                      <a:gd name="T60" fmla="*/ 2147483647 w 136"/>
                      <a:gd name="T61" fmla="*/ 2147483647 h 148"/>
                      <a:gd name="T62" fmla="*/ 2147483647 w 136"/>
                      <a:gd name="T63" fmla="*/ 2147483647 h 148"/>
                      <a:gd name="T64" fmla="*/ 2147483647 w 136"/>
                      <a:gd name="T65" fmla="*/ 2147483647 h 148"/>
                      <a:gd name="T66" fmla="*/ 2147483647 w 136"/>
                      <a:gd name="T67" fmla="*/ 2147483647 h 148"/>
                      <a:gd name="T68" fmla="*/ 2147483647 w 136"/>
                      <a:gd name="T69" fmla="*/ 2147483647 h 148"/>
                      <a:gd name="T70" fmla="*/ 2147483647 w 136"/>
                      <a:gd name="T71" fmla="*/ 2147483647 h 148"/>
                      <a:gd name="T72" fmla="*/ 2147483647 w 136"/>
                      <a:gd name="T73" fmla="*/ 2147483647 h 148"/>
                      <a:gd name="T74" fmla="*/ 2147483647 w 136"/>
                      <a:gd name="T75" fmla="*/ 2147483647 h 148"/>
                      <a:gd name="T76" fmla="*/ 2147483647 w 136"/>
                      <a:gd name="T77" fmla="*/ 2147483647 h 148"/>
                      <a:gd name="T78" fmla="*/ 2147483647 w 136"/>
                      <a:gd name="T79" fmla="*/ 2147483647 h 148"/>
                      <a:gd name="T80" fmla="*/ 2147483647 w 136"/>
                      <a:gd name="T81" fmla="*/ 2147483647 h 148"/>
                      <a:gd name="T82" fmla="*/ 2147483647 w 136"/>
                      <a:gd name="T83" fmla="*/ 2147483647 h 148"/>
                      <a:gd name="T84" fmla="*/ 2147483647 w 136"/>
                      <a:gd name="T85" fmla="*/ 2147483647 h 148"/>
                      <a:gd name="T86" fmla="*/ 2147483647 w 136"/>
                      <a:gd name="T87" fmla="*/ 2147483647 h 148"/>
                      <a:gd name="T88" fmla="*/ 2147483647 w 136"/>
                      <a:gd name="T89" fmla="*/ 2147483647 h 148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w 136"/>
                      <a:gd name="T136" fmla="*/ 0 h 148"/>
                      <a:gd name="T137" fmla="*/ 136 w 136"/>
                      <a:gd name="T138" fmla="*/ 148 h 148"/>
                    </a:gdLst>
                    <a:ahLst/>
                    <a:cxnLst>
                      <a:cxn ang="T90">
                        <a:pos x="T0" y="T1"/>
                      </a:cxn>
                      <a:cxn ang="T91">
                        <a:pos x="T2" y="T3"/>
                      </a:cxn>
                      <a:cxn ang="T92">
                        <a:pos x="T4" y="T5"/>
                      </a:cxn>
                      <a:cxn ang="T93">
                        <a:pos x="T6" y="T7"/>
                      </a:cxn>
                      <a:cxn ang="T94">
                        <a:pos x="T8" y="T9"/>
                      </a:cxn>
                      <a:cxn ang="T95">
                        <a:pos x="T10" y="T11"/>
                      </a:cxn>
                      <a:cxn ang="T96">
                        <a:pos x="T12" y="T13"/>
                      </a:cxn>
                      <a:cxn ang="T97">
                        <a:pos x="T14" y="T15"/>
                      </a:cxn>
                      <a:cxn ang="T98">
                        <a:pos x="T16" y="T17"/>
                      </a:cxn>
                      <a:cxn ang="T99">
                        <a:pos x="T18" y="T19"/>
                      </a:cxn>
                      <a:cxn ang="T100">
                        <a:pos x="T20" y="T21"/>
                      </a:cxn>
                      <a:cxn ang="T101">
                        <a:pos x="T22" y="T23"/>
                      </a:cxn>
                      <a:cxn ang="T102">
                        <a:pos x="T24" y="T25"/>
                      </a:cxn>
                      <a:cxn ang="T103">
                        <a:pos x="T26" y="T27"/>
                      </a:cxn>
                      <a:cxn ang="T104">
                        <a:pos x="T28" y="T29"/>
                      </a:cxn>
                      <a:cxn ang="T105">
                        <a:pos x="T30" y="T31"/>
                      </a:cxn>
                      <a:cxn ang="T106">
                        <a:pos x="T32" y="T33"/>
                      </a:cxn>
                      <a:cxn ang="T107">
                        <a:pos x="T34" y="T35"/>
                      </a:cxn>
                      <a:cxn ang="T108">
                        <a:pos x="T36" y="T37"/>
                      </a:cxn>
                      <a:cxn ang="T109">
                        <a:pos x="T38" y="T39"/>
                      </a:cxn>
                      <a:cxn ang="T110">
                        <a:pos x="T40" y="T41"/>
                      </a:cxn>
                      <a:cxn ang="T111">
                        <a:pos x="T42" y="T43"/>
                      </a:cxn>
                      <a:cxn ang="T112">
                        <a:pos x="T44" y="T45"/>
                      </a:cxn>
                      <a:cxn ang="T113">
                        <a:pos x="T46" y="T47"/>
                      </a:cxn>
                      <a:cxn ang="T114">
                        <a:pos x="T48" y="T49"/>
                      </a:cxn>
                      <a:cxn ang="T115">
                        <a:pos x="T50" y="T51"/>
                      </a:cxn>
                      <a:cxn ang="T116">
                        <a:pos x="T52" y="T53"/>
                      </a:cxn>
                      <a:cxn ang="T117">
                        <a:pos x="T54" y="T55"/>
                      </a:cxn>
                      <a:cxn ang="T118">
                        <a:pos x="T56" y="T57"/>
                      </a:cxn>
                      <a:cxn ang="T119">
                        <a:pos x="T58" y="T59"/>
                      </a:cxn>
                      <a:cxn ang="T120">
                        <a:pos x="T60" y="T61"/>
                      </a:cxn>
                      <a:cxn ang="T121">
                        <a:pos x="T62" y="T63"/>
                      </a:cxn>
                      <a:cxn ang="T122">
                        <a:pos x="T64" y="T65"/>
                      </a:cxn>
                      <a:cxn ang="T123">
                        <a:pos x="T66" y="T67"/>
                      </a:cxn>
                      <a:cxn ang="T124">
                        <a:pos x="T68" y="T69"/>
                      </a:cxn>
                      <a:cxn ang="T125">
                        <a:pos x="T70" y="T71"/>
                      </a:cxn>
                      <a:cxn ang="T126">
                        <a:pos x="T72" y="T73"/>
                      </a:cxn>
                      <a:cxn ang="T127">
                        <a:pos x="T74" y="T75"/>
                      </a:cxn>
                      <a:cxn ang="T128">
                        <a:pos x="T76" y="T77"/>
                      </a:cxn>
                      <a:cxn ang="T129">
                        <a:pos x="T78" y="T79"/>
                      </a:cxn>
                      <a:cxn ang="T130">
                        <a:pos x="T80" y="T81"/>
                      </a:cxn>
                      <a:cxn ang="T131">
                        <a:pos x="T82" y="T83"/>
                      </a:cxn>
                      <a:cxn ang="T132">
                        <a:pos x="T84" y="T85"/>
                      </a:cxn>
                      <a:cxn ang="T133">
                        <a:pos x="T86" y="T87"/>
                      </a:cxn>
                      <a:cxn ang="T134">
                        <a:pos x="T88" y="T89"/>
                      </a:cxn>
                    </a:cxnLst>
                    <a:rect l="T135" t="T136" r="T137" b="T138"/>
                    <a:pathLst>
                      <a:path w="136" h="148">
                        <a:moveTo>
                          <a:pt x="76" y="12"/>
                        </a:moveTo>
                        <a:lnTo>
                          <a:pt x="78" y="6"/>
                        </a:lnTo>
                        <a:lnTo>
                          <a:pt x="80" y="4"/>
                        </a:lnTo>
                        <a:lnTo>
                          <a:pt x="86" y="0"/>
                        </a:lnTo>
                        <a:lnTo>
                          <a:pt x="98" y="10"/>
                        </a:lnTo>
                        <a:lnTo>
                          <a:pt x="110" y="24"/>
                        </a:lnTo>
                        <a:lnTo>
                          <a:pt x="116" y="30"/>
                        </a:lnTo>
                        <a:lnTo>
                          <a:pt x="118" y="38"/>
                        </a:lnTo>
                        <a:lnTo>
                          <a:pt x="122" y="46"/>
                        </a:lnTo>
                        <a:lnTo>
                          <a:pt x="122" y="52"/>
                        </a:lnTo>
                        <a:lnTo>
                          <a:pt x="120" y="56"/>
                        </a:lnTo>
                        <a:lnTo>
                          <a:pt x="118" y="60"/>
                        </a:lnTo>
                        <a:lnTo>
                          <a:pt x="126" y="78"/>
                        </a:lnTo>
                        <a:lnTo>
                          <a:pt x="136" y="102"/>
                        </a:lnTo>
                        <a:lnTo>
                          <a:pt x="134" y="110"/>
                        </a:lnTo>
                        <a:lnTo>
                          <a:pt x="132" y="114"/>
                        </a:lnTo>
                        <a:lnTo>
                          <a:pt x="130" y="114"/>
                        </a:lnTo>
                        <a:lnTo>
                          <a:pt x="126" y="114"/>
                        </a:lnTo>
                        <a:lnTo>
                          <a:pt x="126" y="110"/>
                        </a:lnTo>
                        <a:lnTo>
                          <a:pt x="130" y="106"/>
                        </a:lnTo>
                        <a:lnTo>
                          <a:pt x="122" y="108"/>
                        </a:lnTo>
                        <a:lnTo>
                          <a:pt x="118" y="110"/>
                        </a:lnTo>
                        <a:lnTo>
                          <a:pt x="116" y="120"/>
                        </a:lnTo>
                        <a:lnTo>
                          <a:pt x="116" y="116"/>
                        </a:lnTo>
                        <a:lnTo>
                          <a:pt x="114" y="114"/>
                        </a:lnTo>
                        <a:lnTo>
                          <a:pt x="108" y="120"/>
                        </a:lnTo>
                        <a:lnTo>
                          <a:pt x="104" y="122"/>
                        </a:lnTo>
                        <a:lnTo>
                          <a:pt x="100" y="122"/>
                        </a:lnTo>
                        <a:lnTo>
                          <a:pt x="92" y="122"/>
                        </a:lnTo>
                        <a:lnTo>
                          <a:pt x="88" y="120"/>
                        </a:lnTo>
                        <a:lnTo>
                          <a:pt x="84" y="120"/>
                        </a:lnTo>
                        <a:lnTo>
                          <a:pt x="82" y="120"/>
                        </a:lnTo>
                        <a:lnTo>
                          <a:pt x="82" y="122"/>
                        </a:lnTo>
                        <a:lnTo>
                          <a:pt x="86" y="128"/>
                        </a:lnTo>
                        <a:lnTo>
                          <a:pt x="90" y="132"/>
                        </a:lnTo>
                        <a:lnTo>
                          <a:pt x="86" y="138"/>
                        </a:lnTo>
                        <a:lnTo>
                          <a:pt x="82" y="148"/>
                        </a:lnTo>
                        <a:lnTo>
                          <a:pt x="74" y="144"/>
                        </a:lnTo>
                        <a:lnTo>
                          <a:pt x="70" y="138"/>
                        </a:lnTo>
                        <a:lnTo>
                          <a:pt x="66" y="132"/>
                        </a:lnTo>
                        <a:lnTo>
                          <a:pt x="64" y="122"/>
                        </a:lnTo>
                        <a:lnTo>
                          <a:pt x="54" y="122"/>
                        </a:lnTo>
                        <a:lnTo>
                          <a:pt x="46" y="124"/>
                        </a:lnTo>
                        <a:lnTo>
                          <a:pt x="38" y="126"/>
                        </a:lnTo>
                        <a:lnTo>
                          <a:pt x="30" y="130"/>
                        </a:lnTo>
                        <a:lnTo>
                          <a:pt x="20" y="130"/>
                        </a:lnTo>
                        <a:lnTo>
                          <a:pt x="20" y="136"/>
                        </a:lnTo>
                        <a:lnTo>
                          <a:pt x="8" y="134"/>
                        </a:lnTo>
                        <a:lnTo>
                          <a:pt x="2" y="134"/>
                        </a:lnTo>
                        <a:lnTo>
                          <a:pt x="0" y="132"/>
                        </a:lnTo>
                        <a:lnTo>
                          <a:pt x="0" y="128"/>
                        </a:lnTo>
                        <a:lnTo>
                          <a:pt x="6" y="126"/>
                        </a:lnTo>
                        <a:lnTo>
                          <a:pt x="8" y="124"/>
                        </a:lnTo>
                        <a:lnTo>
                          <a:pt x="14" y="116"/>
                        </a:lnTo>
                        <a:lnTo>
                          <a:pt x="20" y="108"/>
                        </a:lnTo>
                        <a:lnTo>
                          <a:pt x="24" y="106"/>
                        </a:lnTo>
                        <a:lnTo>
                          <a:pt x="28" y="106"/>
                        </a:lnTo>
                        <a:lnTo>
                          <a:pt x="34" y="106"/>
                        </a:lnTo>
                        <a:lnTo>
                          <a:pt x="36" y="104"/>
                        </a:lnTo>
                        <a:lnTo>
                          <a:pt x="42" y="102"/>
                        </a:lnTo>
                        <a:lnTo>
                          <a:pt x="46" y="102"/>
                        </a:lnTo>
                        <a:lnTo>
                          <a:pt x="52" y="102"/>
                        </a:lnTo>
                        <a:lnTo>
                          <a:pt x="54" y="104"/>
                        </a:lnTo>
                        <a:lnTo>
                          <a:pt x="60" y="108"/>
                        </a:lnTo>
                        <a:lnTo>
                          <a:pt x="62" y="106"/>
                        </a:lnTo>
                        <a:lnTo>
                          <a:pt x="62" y="102"/>
                        </a:lnTo>
                        <a:lnTo>
                          <a:pt x="62" y="96"/>
                        </a:lnTo>
                        <a:lnTo>
                          <a:pt x="60" y="94"/>
                        </a:lnTo>
                        <a:lnTo>
                          <a:pt x="62" y="90"/>
                        </a:lnTo>
                        <a:lnTo>
                          <a:pt x="64" y="86"/>
                        </a:lnTo>
                        <a:lnTo>
                          <a:pt x="68" y="84"/>
                        </a:lnTo>
                        <a:lnTo>
                          <a:pt x="68" y="80"/>
                        </a:lnTo>
                        <a:lnTo>
                          <a:pt x="68" y="78"/>
                        </a:lnTo>
                        <a:lnTo>
                          <a:pt x="68" y="74"/>
                        </a:lnTo>
                        <a:lnTo>
                          <a:pt x="70" y="78"/>
                        </a:lnTo>
                        <a:lnTo>
                          <a:pt x="68" y="82"/>
                        </a:lnTo>
                        <a:lnTo>
                          <a:pt x="76" y="80"/>
                        </a:lnTo>
                        <a:lnTo>
                          <a:pt x="82" y="78"/>
                        </a:lnTo>
                        <a:lnTo>
                          <a:pt x="86" y="76"/>
                        </a:lnTo>
                        <a:lnTo>
                          <a:pt x="90" y="72"/>
                        </a:lnTo>
                        <a:lnTo>
                          <a:pt x="92" y="60"/>
                        </a:lnTo>
                        <a:lnTo>
                          <a:pt x="94" y="50"/>
                        </a:lnTo>
                        <a:lnTo>
                          <a:pt x="94" y="44"/>
                        </a:lnTo>
                        <a:lnTo>
                          <a:pt x="92" y="40"/>
                        </a:lnTo>
                        <a:lnTo>
                          <a:pt x="88" y="32"/>
                        </a:lnTo>
                        <a:lnTo>
                          <a:pt x="84" y="26"/>
                        </a:lnTo>
                        <a:lnTo>
                          <a:pt x="82" y="24"/>
                        </a:lnTo>
                        <a:lnTo>
                          <a:pt x="80" y="20"/>
                        </a:lnTo>
                        <a:lnTo>
                          <a:pt x="78" y="16"/>
                        </a:lnTo>
                        <a:lnTo>
                          <a:pt x="76" y="12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 dirty="0"/>
                  </a:p>
                </p:txBody>
              </p:sp>
              <p:sp>
                <p:nvSpPr>
                  <p:cNvPr id="80" name="ïšḷïḋè">
                    <a:extLst>
                      <a:ext uri="{FF2B5EF4-FFF2-40B4-BE49-F238E27FC236}">
                        <a16:creationId xmlns:a16="http://schemas.microsoft.com/office/drawing/2014/main" id="{21772E90-7A1E-4975-B2D1-3B739366A791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7874913" y="2816880"/>
                    <a:ext cx="53711" cy="42031"/>
                  </a:xfrm>
                  <a:custGeom>
                    <a:avLst/>
                    <a:gdLst>
                      <a:gd name="T0" fmla="*/ 2147483647 w 32"/>
                      <a:gd name="T1" fmla="*/ 2147483647 h 26"/>
                      <a:gd name="T2" fmla="*/ 2147483647 w 32"/>
                      <a:gd name="T3" fmla="*/ 2147483647 h 26"/>
                      <a:gd name="T4" fmla="*/ 2147483647 w 32"/>
                      <a:gd name="T5" fmla="*/ 0 h 26"/>
                      <a:gd name="T6" fmla="*/ 2147483647 w 32"/>
                      <a:gd name="T7" fmla="*/ 0 h 26"/>
                      <a:gd name="T8" fmla="*/ 2147483647 w 32"/>
                      <a:gd name="T9" fmla="*/ 2147483647 h 26"/>
                      <a:gd name="T10" fmla="*/ 2147483647 w 32"/>
                      <a:gd name="T11" fmla="*/ 2147483647 h 26"/>
                      <a:gd name="T12" fmla="*/ 2147483647 w 32"/>
                      <a:gd name="T13" fmla="*/ 2147483647 h 26"/>
                      <a:gd name="T14" fmla="*/ 2147483647 w 32"/>
                      <a:gd name="T15" fmla="*/ 2147483647 h 26"/>
                      <a:gd name="T16" fmla="*/ 2147483647 w 32"/>
                      <a:gd name="T17" fmla="*/ 2147483647 h 26"/>
                      <a:gd name="T18" fmla="*/ 2147483647 w 32"/>
                      <a:gd name="T19" fmla="*/ 2147483647 h 26"/>
                      <a:gd name="T20" fmla="*/ 2147483647 w 32"/>
                      <a:gd name="T21" fmla="*/ 2147483647 h 26"/>
                      <a:gd name="T22" fmla="*/ 2147483647 w 32"/>
                      <a:gd name="T23" fmla="*/ 2147483647 h 26"/>
                      <a:gd name="T24" fmla="*/ 2147483647 w 32"/>
                      <a:gd name="T25" fmla="*/ 2147483647 h 26"/>
                      <a:gd name="T26" fmla="*/ 2147483647 w 32"/>
                      <a:gd name="T27" fmla="*/ 2147483647 h 26"/>
                      <a:gd name="T28" fmla="*/ 0 w 32"/>
                      <a:gd name="T29" fmla="*/ 2147483647 h 26"/>
                      <a:gd name="T30" fmla="*/ 0 w 32"/>
                      <a:gd name="T31" fmla="*/ 2147483647 h 26"/>
                      <a:gd name="T32" fmla="*/ 2147483647 w 32"/>
                      <a:gd name="T33" fmla="*/ 2147483647 h 26"/>
                      <a:gd name="T34" fmla="*/ 2147483647 w 32"/>
                      <a:gd name="T35" fmla="*/ 2147483647 h 26"/>
                      <a:gd name="T36" fmla="*/ 2147483647 w 32"/>
                      <a:gd name="T37" fmla="*/ 2147483647 h 26"/>
                      <a:gd name="T38" fmla="*/ 2147483647 w 32"/>
                      <a:gd name="T39" fmla="*/ 2147483647 h 2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w 32"/>
                      <a:gd name="T61" fmla="*/ 0 h 26"/>
                      <a:gd name="T62" fmla="*/ 32 w 32"/>
                      <a:gd name="T63" fmla="*/ 26 h 26"/>
                    </a:gdLst>
                    <a:ahLst/>
                    <a:cxnLst>
                      <a:cxn ang="T40">
                        <a:pos x="T0" y="T1"/>
                      </a:cxn>
                      <a:cxn ang="T41">
                        <a:pos x="T2" y="T3"/>
                      </a:cxn>
                      <a:cxn ang="T42">
                        <a:pos x="T4" y="T5"/>
                      </a:cxn>
                      <a:cxn ang="T43">
                        <a:pos x="T6" y="T7"/>
                      </a:cxn>
                      <a:cxn ang="T44">
                        <a:pos x="T8" y="T9"/>
                      </a:cxn>
                      <a:cxn ang="T45">
                        <a:pos x="T10" y="T11"/>
                      </a:cxn>
                      <a:cxn ang="T46">
                        <a:pos x="T12" y="T13"/>
                      </a:cxn>
                      <a:cxn ang="T47">
                        <a:pos x="T14" y="T15"/>
                      </a:cxn>
                      <a:cxn ang="T48">
                        <a:pos x="T16" y="T17"/>
                      </a:cxn>
                      <a:cxn ang="T49">
                        <a:pos x="T18" y="T19"/>
                      </a:cxn>
                      <a:cxn ang="T50">
                        <a:pos x="T20" y="T21"/>
                      </a:cxn>
                      <a:cxn ang="T51">
                        <a:pos x="T22" y="T23"/>
                      </a:cxn>
                      <a:cxn ang="T52">
                        <a:pos x="T24" y="T25"/>
                      </a:cxn>
                      <a:cxn ang="T53">
                        <a:pos x="T26" y="T27"/>
                      </a:cxn>
                      <a:cxn ang="T54">
                        <a:pos x="T28" y="T29"/>
                      </a:cxn>
                      <a:cxn ang="T55">
                        <a:pos x="T30" y="T31"/>
                      </a:cxn>
                      <a:cxn ang="T56">
                        <a:pos x="T32" y="T33"/>
                      </a:cxn>
                      <a:cxn ang="T57">
                        <a:pos x="T34" y="T35"/>
                      </a:cxn>
                      <a:cxn ang="T58">
                        <a:pos x="T36" y="T37"/>
                      </a:cxn>
                      <a:cxn ang="T59">
                        <a:pos x="T38" y="T39"/>
                      </a:cxn>
                    </a:cxnLst>
                    <a:rect l="T60" t="T61" r="T62" b="T63"/>
                    <a:pathLst>
                      <a:path w="32" h="26">
                        <a:moveTo>
                          <a:pt x="14" y="4"/>
                        </a:moveTo>
                        <a:lnTo>
                          <a:pt x="16" y="4"/>
                        </a:lnTo>
                        <a:lnTo>
                          <a:pt x="14" y="0"/>
                        </a:lnTo>
                        <a:lnTo>
                          <a:pt x="22" y="0"/>
                        </a:lnTo>
                        <a:lnTo>
                          <a:pt x="26" y="2"/>
                        </a:lnTo>
                        <a:lnTo>
                          <a:pt x="32" y="8"/>
                        </a:lnTo>
                        <a:lnTo>
                          <a:pt x="30" y="12"/>
                        </a:lnTo>
                        <a:lnTo>
                          <a:pt x="24" y="14"/>
                        </a:lnTo>
                        <a:lnTo>
                          <a:pt x="14" y="16"/>
                        </a:lnTo>
                        <a:lnTo>
                          <a:pt x="14" y="24"/>
                        </a:lnTo>
                        <a:lnTo>
                          <a:pt x="12" y="26"/>
                        </a:lnTo>
                        <a:lnTo>
                          <a:pt x="10" y="26"/>
                        </a:lnTo>
                        <a:lnTo>
                          <a:pt x="6" y="24"/>
                        </a:lnTo>
                        <a:lnTo>
                          <a:pt x="4" y="20"/>
                        </a:lnTo>
                        <a:lnTo>
                          <a:pt x="0" y="14"/>
                        </a:lnTo>
                        <a:lnTo>
                          <a:pt x="0" y="8"/>
                        </a:lnTo>
                        <a:lnTo>
                          <a:pt x="2" y="6"/>
                        </a:lnTo>
                        <a:lnTo>
                          <a:pt x="4" y="4"/>
                        </a:lnTo>
                        <a:lnTo>
                          <a:pt x="8" y="4"/>
                        </a:lnTo>
                        <a:lnTo>
                          <a:pt x="14" y="4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 dirty="0"/>
                  </a:p>
                </p:txBody>
              </p:sp>
              <p:sp>
                <p:nvSpPr>
                  <p:cNvPr id="81" name="ïṩļíďé">
                    <a:extLst>
                      <a:ext uri="{FF2B5EF4-FFF2-40B4-BE49-F238E27FC236}">
                        <a16:creationId xmlns:a16="http://schemas.microsoft.com/office/drawing/2014/main" id="{0D498FB8-82C5-4C78-9660-CF1522012789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7803296" y="2826687"/>
                    <a:ext cx="71616" cy="84063"/>
                  </a:xfrm>
                  <a:custGeom>
                    <a:avLst/>
                    <a:gdLst>
                      <a:gd name="T0" fmla="*/ 2147483647 w 40"/>
                      <a:gd name="T1" fmla="*/ 2147483647 h 52"/>
                      <a:gd name="T2" fmla="*/ 2147483647 w 40"/>
                      <a:gd name="T3" fmla="*/ 2147483647 h 52"/>
                      <a:gd name="T4" fmla="*/ 2147483647 w 40"/>
                      <a:gd name="T5" fmla="*/ 2147483647 h 52"/>
                      <a:gd name="T6" fmla="*/ 0 w 40"/>
                      <a:gd name="T7" fmla="*/ 2147483647 h 52"/>
                      <a:gd name="T8" fmla="*/ 2147483647 w 40"/>
                      <a:gd name="T9" fmla="*/ 2147483647 h 52"/>
                      <a:gd name="T10" fmla="*/ 2147483647 w 40"/>
                      <a:gd name="T11" fmla="*/ 2147483647 h 52"/>
                      <a:gd name="T12" fmla="*/ 2147483647 w 40"/>
                      <a:gd name="T13" fmla="*/ 0 h 52"/>
                      <a:gd name="T14" fmla="*/ 2147483647 w 40"/>
                      <a:gd name="T15" fmla="*/ 2147483647 h 52"/>
                      <a:gd name="T16" fmla="*/ 2147483647 w 40"/>
                      <a:gd name="T17" fmla="*/ 2147483647 h 52"/>
                      <a:gd name="T18" fmla="*/ 2147483647 w 40"/>
                      <a:gd name="T19" fmla="*/ 2147483647 h 52"/>
                      <a:gd name="T20" fmla="*/ 2147483647 w 40"/>
                      <a:gd name="T21" fmla="*/ 2147483647 h 52"/>
                      <a:gd name="T22" fmla="*/ 2147483647 w 40"/>
                      <a:gd name="T23" fmla="*/ 2147483647 h 52"/>
                      <a:gd name="T24" fmla="*/ 2147483647 w 40"/>
                      <a:gd name="T25" fmla="*/ 2147483647 h 52"/>
                      <a:gd name="T26" fmla="*/ 2147483647 w 40"/>
                      <a:gd name="T27" fmla="*/ 2147483647 h 52"/>
                      <a:gd name="T28" fmla="*/ 2147483647 w 40"/>
                      <a:gd name="T29" fmla="*/ 2147483647 h 52"/>
                      <a:gd name="T30" fmla="*/ 2147483647 w 40"/>
                      <a:gd name="T31" fmla="*/ 2147483647 h 52"/>
                      <a:gd name="T32" fmla="*/ 2147483647 w 40"/>
                      <a:gd name="T33" fmla="*/ 2147483647 h 52"/>
                      <a:gd name="T34" fmla="*/ 2147483647 w 40"/>
                      <a:gd name="T35" fmla="*/ 2147483647 h 52"/>
                      <a:gd name="T36" fmla="*/ 2147483647 w 40"/>
                      <a:gd name="T37" fmla="*/ 2147483647 h 52"/>
                      <a:gd name="T38" fmla="*/ 2147483647 w 40"/>
                      <a:gd name="T39" fmla="*/ 2147483647 h 52"/>
                      <a:gd name="T40" fmla="*/ 2147483647 w 40"/>
                      <a:gd name="T41" fmla="*/ 2147483647 h 52"/>
                      <a:gd name="T42" fmla="*/ 2147483647 w 40"/>
                      <a:gd name="T43" fmla="*/ 2147483647 h 52"/>
                      <a:gd name="T44" fmla="*/ 2147483647 w 40"/>
                      <a:gd name="T45" fmla="*/ 2147483647 h 52"/>
                      <a:gd name="T46" fmla="*/ 2147483647 w 40"/>
                      <a:gd name="T47" fmla="*/ 2147483647 h 52"/>
                      <a:gd name="T48" fmla="*/ 2147483647 w 40"/>
                      <a:gd name="T49" fmla="*/ 2147483647 h 52"/>
                      <a:gd name="T50" fmla="*/ 2147483647 w 40"/>
                      <a:gd name="T51" fmla="*/ 2147483647 h 52"/>
                      <a:gd name="T52" fmla="*/ 2147483647 w 40"/>
                      <a:gd name="T53" fmla="*/ 2147483647 h 52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w 40"/>
                      <a:gd name="T82" fmla="*/ 0 h 52"/>
                      <a:gd name="T83" fmla="*/ 40 w 40"/>
                      <a:gd name="T84" fmla="*/ 52 h 52"/>
                    </a:gdLst>
                    <a:ahLst/>
                    <a:cxnLst>
                      <a:cxn ang="T54">
                        <a:pos x="T0" y="T1"/>
                      </a:cxn>
                      <a:cxn ang="T55">
                        <a:pos x="T2" y="T3"/>
                      </a:cxn>
                      <a:cxn ang="T56">
                        <a:pos x="T4" y="T5"/>
                      </a:cxn>
                      <a:cxn ang="T57">
                        <a:pos x="T6" y="T7"/>
                      </a:cxn>
                      <a:cxn ang="T58">
                        <a:pos x="T8" y="T9"/>
                      </a:cxn>
                      <a:cxn ang="T59">
                        <a:pos x="T10" y="T11"/>
                      </a:cxn>
                      <a:cxn ang="T60">
                        <a:pos x="T12" y="T13"/>
                      </a:cxn>
                      <a:cxn ang="T61">
                        <a:pos x="T14" y="T15"/>
                      </a:cxn>
                      <a:cxn ang="T62">
                        <a:pos x="T16" y="T17"/>
                      </a:cxn>
                      <a:cxn ang="T63">
                        <a:pos x="T18" y="T19"/>
                      </a:cxn>
                      <a:cxn ang="T64">
                        <a:pos x="T20" y="T21"/>
                      </a:cxn>
                      <a:cxn ang="T65">
                        <a:pos x="T22" y="T23"/>
                      </a:cxn>
                      <a:cxn ang="T66">
                        <a:pos x="T24" y="T25"/>
                      </a:cxn>
                      <a:cxn ang="T67">
                        <a:pos x="T26" y="T27"/>
                      </a:cxn>
                      <a:cxn ang="T68">
                        <a:pos x="T28" y="T29"/>
                      </a:cxn>
                      <a:cxn ang="T69">
                        <a:pos x="T30" y="T31"/>
                      </a:cxn>
                      <a:cxn ang="T70">
                        <a:pos x="T32" y="T33"/>
                      </a:cxn>
                      <a:cxn ang="T71">
                        <a:pos x="T34" y="T35"/>
                      </a:cxn>
                      <a:cxn ang="T72">
                        <a:pos x="T36" y="T37"/>
                      </a:cxn>
                      <a:cxn ang="T73">
                        <a:pos x="T38" y="T39"/>
                      </a:cxn>
                      <a:cxn ang="T74">
                        <a:pos x="T40" y="T41"/>
                      </a:cxn>
                      <a:cxn ang="T75">
                        <a:pos x="T42" y="T43"/>
                      </a:cxn>
                      <a:cxn ang="T76">
                        <a:pos x="T44" y="T45"/>
                      </a:cxn>
                      <a:cxn ang="T77">
                        <a:pos x="T46" y="T47"/>
                      </a:cxn>
                      <a:cxn ang="T78">
                        <a:pos x="T48" y="T49"/>
                      </a:cxn>
                      <a:cxn ang="T79">
                        <a:pos x="T50" y="T51"/>
                      </a:cxn>
                      <a:cxn ang="T80">
                        <a:pos x="T52" y="T53"/>
                      </a:cxn>
                    </a:cxnLst>
                    <a:rect l="T81" t="T82" r="T83" b="T84"/>
                    <a:pathLst>
                      <a:path w="40" h="52">
                        <a:moveTo>
                          <a:pt x="12" y="24"/>
                        </a:moveTo>
                        <a:lnTo>
                          <a:pt x="4" y="20"/>
                        </a:lnTo>
                        <a:lnTo>
                          <a:pt x="2" y="16"/>
                        </a:lnTo>
                        <a:lnTo>
                          <a:pt x="0" y="12"/>
                        </a:lnTo>
                        <a:lnTo>
                          <a:pt x="2" y="8"/>
                        </a:lnTo>
                        <a:lnTo>
                          <a:pt x="6" y="4"/>
                        </a:lnTo>
                        <a:lnTo>
                          <a:pt x="14" y="0"/>
                        </a:lnTo>
                        <a:lnTo>
                          <a:pt x="18" y="4"/>
                        </a:lnTo>
                        <a:lnTo>
                          <a:pt x="18" y="6"/>
                        </a:lnTo>
                        <a:lnTo>
                          <a:pt x="28" y="6"/>
                        </a:lnTo>
                        <a:lnTo>
                          <a:pt x="30" y="12"/>
                        </a:lnTo>
                        <a:lnTo>
                          <a:pt x="32" y="16"/>
                        </a:lnTo>
                        <a:lnTo>
                          <a:pt x="40" y="22"/>
                        </a:lnTo>
                        <a:lnTo>
                          <a:pt x="36" y="24"/>
                        </a:lnTo>
                        <a:lnTo>
                          <a:pt x="34" y="28"/>
                        </a:lnTo>
                        <a:lnTo>
                          <a:pt x="36" y="32"/>
                        </a:lnTo>
                        <a:lnTo>
                          <a:pt x="38" y="36"/>
                        </a:lnTo>
                        <a:lnTo>
                          <a:pt x="38" y="40"/>
                        </a:lnTo>
                        <a:lnTo>
                          <a:pt x="40" y="42"/>
                        </a:lnTo>
                        <a:lnTo>
                          <a:pt x="38" y="48"/>
                        </a:lnTo>
                        <a:lnTo>
                          <a:pt x="38" y="52"/>
                        </a:lnTo>
                        <a:lnTo>
                          <a:pt x="32" y="50"/>
                        </a:lnTo>
                        <a:lnTo>
                          <a:pt x="24" y="46"/>
                        </a:lnTo>
                        <a:lnTo>
                          <a:pt x="18" y="42"/>
                        </a:lnTo>
                        <a:lnTo>
                          <a:pt x="18" y="36"/>
                        </a:lnTo>
                        <a:lnTo>
                          <a:pt x="18" y="30"/>
                        </a:lnTo>
                        <a:lnTo>
                          <a:pt x="12" y="24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 dirty="0"/>
                  </a:p>
                </p:txBody>
              </p:sp>
              <p:sp>
                <p:nvSpPr>
                  <p:cNvPr id="82" name="íṡlîdê">
                    <a:extLst>
                      <a:ext uri="{FF2B5EF4-FFF2-40B4-BE49-F238E27FC236}">
                        <a16:creationId xmlns:a16="http://schemas.microsoft.com/office/drawing/2014/main" id="{34E8794A-A541-4EA2-9746-3D9CD4A058D7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7635276" y="3088685"/>
                    <a:ext cx="42693" cy="95272"/>
                  </a:xfrm>
                  <a:custGeom>
                    <a:avLst/>
                    <a:gdLst>
                      <a:gd name="T0" fmla="*/ 2147483647 w 24"/>
                      <a:gd name="T1" fmla="*/ 0 h 56"/>
                      <a:gd name="T2" fmla="*/ 2147483647 w 24"/>
                      <a:gd name="T3" fmla="*/ 2147483647 h 56"/>
                      <a:gd name="T4" fmla="*/ 2147483647 w 24"/>
                      <a:gd name="T5" fmla="*/ 2147483647 h 56"/>
                      <a:gd name="T6" fmla="*/ 2147483647 w 24"/>
                      <a:gd name="T7" fmla="*/ 2147483647 h 56"/>
                      <a:gd name="T8" fmla="*/ 2147483647 w 24"/>
                      <a:gd name="T9" fmla="*/ 2147483647 h 56"/>
                      <a:gd name="T10" fmla="*/ 2147483647 w 24"/>
                      <a:gd name="T11" fmla="*/ 2147483647 h 56"/>
                      <a:gd name="T12" fmla="*/ 0 w 24"/>
                      <a:gd name="T13" fmla="*/ 2147483647 h 56"/>
                      <a:gd name="T14" fmla="*/ 0 w 24"/>
                      <a:gd name="T15" fmla="*/ 2147483647 h 56"/>
                      <a:gd name="T16" fmla="*/ 2147483647 w 24"/>
                      <a:gd name="T17" fmla="*/ 2147483647 h 56"/>
                      <a:gd name="T18" fmla="*/ 2147483647 w 24"/>
                      <a:gd name="T19" fmla="*/ 2147483647 h 56"/>
                      <a:gd name="T20" fmla="*/ 2147483647 w 24"/>
                      <a:gd name="T21" fmla="*/ 2147483647 h 56"/>
                      <a:gd name="T22" fmla="*/ 2147483647 w 24"/>
                      <a:gd name="T23" fmla="*/ 2147483647 h 56"/>
                      <a:gd name="T24" fmla="*/ 2147483647 w 24"/>
                      <a:gd name="T25" fmla="*/ 0 h 5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w 24"/>
                      <a:gd name="T40" fmla="*/ 0 h 56"/>
                      <a:gd name="T41" fmla="*/ 24 w 24"/>
                      <a:gd name="T42" fmla="*/ 56 h 56"/>
                    </a:gdLst>
                    <a:ahLst/>
                    <a:cxnLst>
                      <a:cxn ang="T26">
                        <a:pos x="T0" y="T1"/>
                      </a:cxn>
                      <a:cxn ang="T27">
                        <a:pos x="T2" y="T3"/>
                      </a:cxn>
                      <a:cxn ang="T28">
                        <a:pos x="T4" y="T5"/>
                      </a:cxn>
                      <a:cxn ang="T29">
                        <a:pos x="T6" y="T7"/>
                      </a:cxn>
                      <a:cxn ang="T30">
                        <a:pos x="T8" y="T9"/>
                      </a:cxn>
                      <a:cxn ang="T31">
                        <a:pos x="T10" y="T11"/>
                      </a:cxn>
                      <a:cxn ang="T32">
                        <a:pos x="T12" y="T13"/>
                      </a:cxn>
                      <a:cxn ang="T33">
                        <a:pos x="T14" y="T15"/>
                      </a:cxn>
                      <a:cxn ang="T34">
                        <a:pos x="T16" y="T17"/>
                      </a:cxn>
                      <a:cxn ang="T35">
                        <a:pos x="T18" y="T19"/>
                      </a:cxn>
                      <a:cxn ang="T36">
                        <a:pos x="T20" y="T21"/>
                      </a:cxn>
                      <a:cxn ang="T37">
                        <a:pos x="T22" y="T23"/>
                      </a:cxn>
                      <a:cxn ang="T38">
                        <a:pos x="T24" y="T25"/>
                      </a:cxn>
                    </a:cxnLst>
                    <a:rect l="T39" t="T40" r="T41" b="T42"/>
                    <a:pathLst>
                      <a:path w="24" h="56">
                        <a:moveTo>
                          <a:pt x="24" y="0"/>
                        </a:moveTo>
                        <a:lnTo>
                          <a:pt x="24" y="12"/>
                        </a:lnTo>
                        <a:lnTo>
                          <a:pt x="22" y="32"/>
                        </a:lnTo>
                        <a:lnTo>
                          <a:pt x="16" y="56"/>
                        </a:lnTo>
                        <a:lnTo>
                          <a:pt x="4" y="44"/>
                        </a:lnTo>
                        <a:lnTo>
                          <a:pt x="2" y="38"/>
                        </a:lnTo>
                        <a:lnTo>
                          <a:pt x="0" y="32"/>
                        </a:lnTo>
                        <a:lnTo>
                          <a:pt x="0" y="20"/>
                        </a:lnTo>
                        <a:lnTo>
                          <a:pt x="4" y="10"/>
                        </a:lnTo>
                        <a:lnTo>
                          <a:pt x="8" y="4"/>
                        </a:lnTo>
                        <a:lnTo>
                          <a:pt x="12" y="4"/>
                        </a:lnTo>
                        <a:lnTo>
                          <a:pt x="18" y="2"/>
                        </a:lnTo>
                        <a:lnTo>
                          <a:pt x="24" y="0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 dirty="0"/>
                  </a:p>
                </p:txBody>
              </p:sp>
              <p:sp>
                <p:nvSpPr>
                  <p:cNvPr id="83" name="ïṡḻídè">
                    <a:extLst>
                      <a:ext uri="{FF2B5EF4-FFF2-40B4-BE49-F238E27FC236}">
                        <a16:creationId xmlns:a16="http://schemas.microsoft.com/office/drawing/2014/main" id="{2F51F90A-40B3-43E7-A498-BC5FB968A615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7346061" y="3242801"/>
                    <a:ext cx="57844" cy="57443"/>
                  </a:xfrm>
                  <a:custGeom>
                    <a:avLst/>
                    <a:gdLst>
                      <a:gd name="T0" fmla="*/ 2147483647 w 34"/>
                      <a:gd name="T1" fmla="*/ 2147483647 h 36"/>
                      <a:gd name="T2" fmla="*/ 2147483647 w 34"/>
                      <a:gd name="T3" fmla="*/ 2147483647 h 36"/>
                      <a:gd name="T4" fmla="*/ 2147483647 w 34"/>
                      <a:gd name="T5" fmla="*/ 2147483647 h 36"/>
                      <a:gd name="T6" fmla="*/ 2147483647 w 34"/>
                      <a:gd name="T7" fmla="*/ 2147483647 h 36"/>
                      <a:gd name="T8" fmla="*/ 0 w 34"/>
                      <a:gd name="T9" fmla="*/ 2147483647 h 36"/>
                      <a:gd name="T10" fmla="*/ 2147483647 w 34"/>
                      <a:gd name="T11" fmla="*/ 2147483647 h 36"/>
                      <a:gd name="T12" fmla="*/ 2147483647 w 34"/>
                      <a:gd name="T13" fmla="*/ 2147483647 h 36"/>
                      <a:gd name="T14" fmla="*/ 2147483647 w 34"/>
                      <a:gd name="T15" fmla="*/ 2147483647 h 36"/>
                      <a:gd name="T16" fmla="*/ 2147483647 w 34"/>
                      <a:gd name="T17" fmla="*/ 2147483647 h 36"/>
                      <a:gd name="T18" fmla="*/ 2147483647 w 34"/>
                      <a:gd name="T19" fmla="*/ 0 h 36"/>
                      <a:gd name="T20" fmla="*/ 2147483647 w 34"/>
                      <a:gd name="T21" fmla="*/ 2147483647 h 36"/>
                      <a:gd name="T22" fmla="*/ 2147483647 w 34"/>
                      <a:gd name="T23" fmla="*/ 2147483647 h 36"/>
                      <a:gd name="T24" fmla="*/ 2147483647 w 34"/>
                      <a:gd name="T25" fmla="*/ 2147483647 h 36"/>
                      <a:gd name="T26" fmla="*/ 2147483647 w 34"/>
                      <a:gd name="T27" fmla="*/ 2147483647 h 36"/>
                      <a:gd name="T28" fmla="*/ 2147483647 w 34"/>
                      <a:gd name="T29" fmla="*/ 2147483647 h 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w 34"/>
                      <a:gd name="T46" fmla="*/ 0 h 36"/>
                      <a:gd name="T47" fmla="*/ 34 w 34"/>
                      <a:gd name="T48" fmla="*/ 36 h 36"/>
                    </a:gdLst>
                    <a:ahLst/>
                    <a:cxnLst>
                      <a:cxn ang="T30">
                        <a:pos x="T0" y="T1"/>
                      </a:cxn>
                      <a:cxn ang="T31">
                        <a:pos x="T2" y="T3"/>
                      </a:cxn>
                      <a:cxn ang="T32">
                        <a:pos x="T4" y="T5"/>
                      </a:cxn>
                      <a:cxn ang="T33">
                        <a:pos x="T6" y="T7"/>
                      </a:cxn>
                      <a:cxn ang="T34">
                        <a:pos x="T8" y="T9"/>
                      </a:cxn>
                      <a:cxn ang="T35">
                        <a:pos x="T10" y="T11"/>
                      </a:cxn>
                      <a:cxn ang="T36">
                        <a:pos x="T12" y="T13"/>
                      </a:cxn>
                      <a:cxn ang="T37">
                        <a:pos x="T14" y="T15"/>
                      </a:cxn>
                      <a:cxn ang="T38">
                        <a:pos x="T16" y="T17"/>
                      </a:cxn>
                      <a:cxn ang="T39">
                        <a:pos x="T18" y="T19"/>
                      </a:cxn>
                      <a:cxn ang="T40">
                        <a:pos x="T20" y="T21"/>
                      </a:cxn>
                      <a:cxn ang="T41">
                        <a:pos x="T22" y="T23"/>
                      </a:cxn>
                      <a:cxn ang="T42">
                        <a:pos x="T24" y="T25"/>
                      </a:cxn>
                      <a:cxn ang="T43">
                        <a:pos x="T26" y="T27"/>
                      </a:cxn>
                      <a:cxn ang="T44">
                        <a:pos x="T28" y="T29"/>
                      </a:cxn>
                    </a:cxnLst>
                    <a:rect l="T45" t="T46" r="T47" b="T48"/>
                    <a:pathLst>
                      <a:path w="34" h="36">
                        <a:moveTo>
                          <a:pt x="18" y="36"/>
                        </a:moveTo>
                        <a:lnTo>
                          <a:pt x="12" y="34"/>
                        </a:lnTo>
                        <a:lnTo>
                          <a:pt x="6" y="30"/>
                        </a:lnTo>
                        <a:lnTo>
                          <a:pt x="2" y="24"/>
                        </a:lnTo>
                        <a:lnTo>
                          <a:pt x="0" y="20"/>
                        </a:lnTo>
                        <a:lnTo>
                          <a:pt x="2" y="16"/>
                        </a:lnTo>
                        <a:lnTo>
                          <a:pt x="4" y="12"/>
                        </a:lnTo>
                        <a:lnTo>
                          <a:pt x="12" y="6"/>
                        </a:lnTo>
                        <a:lnTo>
                          <a:pt x="26" y="2"/>
                        </a:lnTo>
                        <a:lnTo>
                          <a:pt x="34" y="0"/>
                        </a:lnTo>
                        <a:lnTo>
                          <a:pt x="34" y="10"/>
                        </a:lnTo>
                        <a:lnTo>
                          <a:pt x="30" y="20"/>
                        </a:lnTo>
                        <a:lnTo>
                          <a:pt x="24" y="32"/>
                        </a:lnTo>
                        <a:lnTo>
                          <a:pt x="22" y="34"/>
                        </a:lnTo>
                        <a:lnTo>
                          <a:pt x="18" y="36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 dirty="0"/>
                  </a:p>
                </p:txBody>
              </p:sp>
              <p:sp>
                <p:nvSpPr>
                  <p:cNvPr id="84" name="iS1îḓê">
                    <a:extLst>
                      <a:ext uri="{FF2B5EF4-FFF2-40B4-BE49-F238E27FC236}">
                        <a16:creationId xmlns:a16="http://schemas.microsoft.com/office/drawing/2014/main" id="{74CDF1E8-25C0-4CE3-986D-7D2743BD30C2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6569313" y="3560840"/>
                    <a:ext cx="64729" cy="120491"/>
                  </a:xfrm>
                  <a:custGeom>
                    <a:avLst/>
                    <a:gdLst>
                      <a:gd name="T0" fmla="*/ 2147483647 w 36"/>
                      <a:gd name="T1" fmla="*/ 2147483647 h 70"/>
                      <a:gd name="T2" fmla="*/ 2147483647 w 36"/>
                      <a:gd name="T3" fmla="*/ 2147483647 h 70"/>
                      <a:gd name="T4" fmla="*/ 2147483647 w 36"/>
                      <a:gd name="T5" fmla="*/ 2147483647 h 70"/>
                      <a:gd name="T6" fmla="*/ 2147483647 w 36"/>
                      <a:gd name="T7" fmla="*/ 2147483647 h 70"/>
                      <a:gd name="T8" fmla="*/ 2147483647 w 36"/>
                      <a:gd name="T9" fmla="*/ 2147483647 h 70"/>
                      <a:gd name="T10" fmla="*/ 2147483647 w 36"/>
                      <a:gd name="T11" fmla="*/ 2147483647 h 70"/>
                      <a:gd name="T12" fmla="*/ 2147483647 w 36"/>
                      <a:gd name="T13" fmla="*/ 2147483647 h 70"/>
                      <a:gd name="T14" fmla="*/ 2147483647 w 36"/>
                      <a:gd name="T15" fmla="*/ 2147483647 h 70"/>
                      <a:gd name="T16" fmla="*/ 2147483647 w 36"/>
                      <a:gd name="T17" fmla="*/ 2147483647 h 70"/>
                      <a:gd name="T18" fmla="*/ 2147483647 w 36"/>
                      <a:gd name="T19" fmla="*/ 2147483647 h 70"/>
                      <a:gd name="T20" fmla="*/ 0 w 36"/>
                      <a:gd name="T21" fmla="*/ 2147483647 h 70"/>
                      <a:gd name="T22" fmla="*/ 2147483647 w 36"/>
                      <a:gd name="T23" fmla="*/ 2147483647 h 70"/>
                      <a:gd name="T24" fmla="*/ 2147483647 w 36"/>
                      <a:gd name="T25" fmla="*/ 2147483647 h 70"/>
                      <a:gd name="T26" fmla="*/ 2147483647 w 36"/>
                      <a:gd name="T27" fmla="*/ 2147483647 h 70"/>
                      <a:gd name="T28" fmla="*/ 2147483647 w 36"/>
                      <a:gd name="T29" fmla="*/ 0 h 70"/>
                      <a:gd name="T30" fmla="*/ 2147483647 w 36"/>
                      <a:gd name="T31" fmla="*/ 2147483647 h 70"/>
                      <a:gd name="T32" fmla="*/ 2147483647 w 36"/>
                      <a:gd name="T33" fmla="*/ 2147483647 h 70"/>
                      <a:gd name="T34" fmla="*/ 2147483647 w 36"/>
                      <a:gd name="T35" fmla="*/ 2147483647 h 70"/>
                      <a:gd name="T36" fmla="*/ 2147483647 w 36"/>
                      <a:gd name="T37" fmla="*/ 2147483647 h 70"/>
                      <a:gd name="T38" fmla="*/ 2147483647 w 36"/>
                      <a:gd name="T39" fmla="*/ 2147483647 h 70"/>
                      <a:gd name="T40" fmla="*/ 2147483647 w 36"/>
                      <a:gd name="T41" fmla="*/ 2147483647 h 70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w 36"/>
                      <a:gd name="T64" fmla="*/ 0 h 70"/>
                      <a:gd name="T65" fmla="*/ 36 w 36"/>
                      <a:gd name="T66" fmla="*/ 70 h 70"/>
                    </a:gdLst>
                    <a:ahLst/>
                    <a:cxnLst>
                      <a:cxn ang="T42">
                        <a:pos x="T0" y="T1"/>
                      </a:cxn>
                      <a:cxn ang="T43">
                        <a:pos x="T2" y="T3"/>
                      </a:cxn>
                      <a:cxn ang="T44">
                        <a:pos x="T4" y="T5"/>
                      </a:cxn>
                      <a:cxn ang="T45">
                        <a:pos x="T6" y="T7"/>
                      </a:cxn>
                      <a:cxn ang="T46">
                        <a:pos x="T8" y="T9"/>
                      </a:cxn>
                      <a:cxn ang="T47">
                        <a:pos x="T10" y="T11"/>
                      </a:cxn>
                      <a:cxn ang="T48">
                        <a:pos x="T12" y="T13"/>
                      </a:cxn>
                      <a:cxn ang="T49">
                        <a:pos x="T14" y="T15"/>
                      </a:cxn>
                      <a:cxn ang="T50">
                        <a:pos x="T16" y="T17"/>
                      </a:cxn>
                      <a:cxn ang="T51">
                        <a:pos x="T18" y="T19"/>
                      </a:cxn>
                      <a:cxn ang="T52">
                        <a:pos x="T20" y="T21"/>
                      </a:cxn>
                      <a:cxn ang="T53">
                        <a:pos x="T22" y="T23"/>
                      </a:cxn>
                      <a:cxn ang="T54">
                        <a:pos x="T24" y="T25"/>
                      </a:cxn>
                      <a:cxn ang="T55">
                        <a:pos x="T26" y="T27"/>
                      </a:cxn>
                      <a:cxn ang="T56">
                        <a:pos x="T28" y="T29"/>
                      </a:cxn>
                      <a:cxn ang="T57">
                        <a:pos x="T30" y="T31"/>
                      </a:cxn>
                      <a:cxn ang="T58">
                        <a:pos x="T32" y="T33"/>
                      </a:cxn>
                      <a:cxn ang="T59">
                        <a:pos x="T34" y="T35"/>
                      </a:cxn>
                      <a:cxn ang="T60">
                        <a:pos x="T36" y="T37"/>
                      </a:cxn>
                      <a:cxn ang="T61">
                        <a:pos x="T38" y="T39"/>
                      </a:cxn>
                      <a:cxn ang="T62">
                        <a:pos x="T40" y="T41"/>
                      </a:cxn>
                    </a:cxnLst>
                    <a:rect l="T63" t="T64" r="T65" b="T66"/>
                    <a:pathLst>
                      <a:path w="36" h="70">
                        <a:moveTo>
                          <a:pt x="36" y="52"/>
                        </a:moveTo>
                        <a:lnTo>
                          <a:pt x="34" y="58"/>
                        </a:lnTo>
                        <a:lnTo>
                          <a:pt x="30" y="64"/>
                        </a:lnTo>
                        <a:lnTo>
                          <a:pt x="22" y="68"/>
                        </a:lnTo>
                        <a:lnTo>
                          <a:pt x="16" y="70"/>
                        </a:lnTo>
                        <a:lnTo>
                          <a:pt x="12" y="68"/>
                        </a:lnTo>
                        <a:lnTo>
                          <a:pt x="8" y="64"/>
                        </a:lnTo>
                        <a:lnTo>
                          <a:pt x="6" y="60"/>
                        </a:lnTo>
                        <a:lnTo>
                          <a:pt x="4" y="54"/>
                        </a:lnTo>
                        <a:lnTo>
                          <a:pt x="2" y="44"/>
                        </a:lnTo>
                        <a:lnTo>
                          <a:pt x="0" y="34"/>
                        </a:lnTo>
                        <a:lnTo>
                          <a:pt x="2" y="24"/>
                        </a:lnTo>
                        <a:lnTo>
                          <a:pt x="4" y="18"/>
                        </a:lnTo>
                        <a:lnTo>
                          <a:pt x="6" y="10"/>
                        </a:lnTo>
                        <a:lnTo>
                          <a:pt x="8" y="0"/>
                        </a:lnTo>
                        <a:lnTo>
                          <a:pt x="14" y="2"/>
                        </a:lnTo>
                        <a:lnTo>
                          <a:pt x="16" y="8"/>
                        </a:lnTo>
                        <a:lnTo>
                          <a:pt x="26" y="20"/>
                        </a:lnTo>
                        <a:lnTo>
                          <a:pt x="34" y="36"/>
                        </a:lnTo>
                        <a:lnTo>
                          <a:pt x="36" y="44"/>
                        </a:lnTo>
                        <a:lnTo>
                          <a:pt x="36" y="52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 dirty="0"/>
                  </a:p>
                </p:txBody>
              </p:sp>
              <p:sp>
                <p:nvSpPr>
                  <p:cNvPr id="85" name="íṣḻiḓè">
                    <a:extLst>
                      <a:ext uri="{FF2B5EF4-FFF2-40B4-BE49-F238E27FC236}">
                        <a16:creationId xmlns:a16="http://schemas.microsoft.com/office/drawing/2014/main" id="{F799A9DD-B551-4259-B519-FEE0464F775E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7139479" y="3144726"/>
                    <a:ext cx="261671" cy="452541"/>
                  </a:xfrm>
                  <a:custGeom>
                    <a:avLst/>
                    <a:gdLst>
                      <a:gd name="T0" fmla="*/ 2147483647 w 150"/>
                      <a:gd name="T1" fmla="*/ 2147483647 h 270"/>
                      <a:gd name="T2" fmla="*/ 2147483647 w 150"/>
                      <a:gd name="T3" fmla="*/ 2147483647 h 270"/>
                      <a:gd name="T4" fmla="*/ 2147483647 w 150"/>
                      <a:gd name="T5" fmla="*/ 2147483647 h 270"/>
                      <a:gd name="T6" fmla="*/ 2147483647 w 150"/>
                      <a:gd name="T7" fmla="*/ 2147483647 h 270"/>
                      <a:gd name="T8" fmla="*/ 2147483647 w 150"/>
                      <a:gd name="T9" fmla="*/ 2147483647 h 270"/>
                      <a:gd name="T10" fmla="*/ 2147483647 w 150"/>
                      <a:gd name="T11" fmla="*/ 2147483647 h 270"/>
                      <a:gd name="T12" fmla="*/ 2147483647 w 150"/>
                      <a:gd name="T13" fmla="*/ 2147483647 h 270"/>
                      <a:gd name="T14" fmla="*/ 2147483647 w 150"/>
                      <a:gd name="T15" fmla="*/ 2147483647 h 270"/>
                      <a:gd name="T16" fmla="*/ 2147483647 w 150"/>
                      <a:gd name="T17" fmla="*/ 2147483647 h 270"/>
                      <a:gd name="T18" fmla="*/ 2147483647 w 150"/>
                      <a:gd name="T19" fmla="*/ 2147483647 h 270"/>
                      <a:gd name="T20" fmla="*/ 2147483647 w 150"/>
                      <a:gd name="T21" fmla="*/ 2147483647 h 270"/>
                      <a:gd name="T22" fmla="*/ 2147483647 w 150"/>
                      <a:gd name="T23" fmla="*/ 2147483647 h 270"/>
                      <a:gd name="T24" fmla="*/ 2147483647 w 150"/>
                      <a:gd name="T25" fmla="*/ 2147483647 h 270"/>
                      <a:gd name="T26" fmla="*/ 2147483647 w 150"/>
                      <a:gd name="T27" fmla="*/ 2147483647 h 270"/>
                      <a:gd name="T28" fmla="*/ 2147483647 w 150"/>
                      <a:gd name="T29" fmla="*/ 2147483647 h 270"/>
                      <a:gd name="T30" fmla="*/ 2147483647 w 150"/>
                      <a:gd name="T31" fmla="*/ 2147483647 h 270"/>
                      <a:gd name="T32" fmla="*/ 2147483647 w 150"/>
                      <a:gd name="T33" fmla="*/ 2147483647 h 270"/>
                      <a:gd name="T34" fmla="*/ 2147483647 w 150"/>
                      <a:gd name="T35" fmla="*/ 2147483647 h 270"/>
                      <a:gd name="T36" fmla="*/ 0 w 150"/>
                      <a:gd name="T37" fmla="*/ 2147483647 h 270"/>
                      <a:gd name="T38" fmla="*/ 2147483647 w 150"/>
                      <a:gd name="T39" fmla="*/ 2147483647 h 270"/>
                      <a:gd name="T40" fmla="*/ 2147483647 w 150"/>
                      <a:gd name="T41" fmla="*/ 2147483647 h 270"/>
                      <a:gd name="T42" fmla="*/ 2147483647 w 150"/>
                      <a:gd name="T43" fmla="*/ 2147483647 h 270"/>
                      <a:gd name="T44" fmla="*/ 2147483647 w 150"/>
                      <a:gd name="T45" fmla="*/ 2147483647 h 270"/>
                      <a:gd name="T46" fmla="*/ 2147483647 w 150"/>
                      <a:gd name="T47" fmla="*/ 2147483647 h 270"/>
                      <a:gd name="T48" fmla="*/ 2147483647 w 150"/>
                      <a:gd name="T49" fmla="*/ 2147483647 h 270"/>
                      <a:gd name="T50" fmla="*/ 2147483647 w 150"/>
                      <a:gd name="T51" fmla="*/ 2147483647 h 270"/>
                      <a:gd name="T52" fmla="*/ 2147483647 w 150"/>
                      <a:gd name="T53" fmla="*/ 2147483647 h 270"/>
                      <a:gd name="T54" fmla="*/ 2147483647 w 150"/>
                      <a:gd name="T55" fmla="*/ 2147483647 h 270"/>
                      <a:gd name="T56" fmla="*/ 2147483647 w 150"/>
                      <a:gd name="T57" fmla="*/ 2147483647 h 270"/>
                      <a:gd name="T58" fmla="*/ 2147483647 w 150"/>
                      <a:gd name="T59" fmla="*/ 2147483647 h 270"/>
                      <a:gd name="T60" fmla="*/ 2147483647 w 150"/>
                      <a:gd name="T61" fmla="*/ 2147483647 h 270"/>
                      <a:gd name="T62" fmla="*/ 2147483647 w 150"/>
                      <a:gd name="T63" fmla="*/ 2147483647 h 270"/>
                      <a:gd name="T64" fmla="*/ 2147483647 w 150"/>
                      <a:gd name="T65" fmla="*/ 2147483647 h 270"/>
                      <a:gd name="T66" fmla="*/ 2147483647 w 150"/>
                      <a:gd name="T67" fmla="*/ 2147483647 h 270"/>
                      <a:gd name="T68" fmla="*/ 2147483647 w 150"/>
                      <a:gd name="T69" fmla="*/ 2147483647 h 270"/>
                      <a:gd name="T70" fmla="*/ 2147483647 w 150"/>
                      <a:gd name="T71" fmla="*/ 2147483647 h 270"/>
                      <a:gd name="T72" fmla="*/ 2147483647 w 150"/>
                      <a:gd name="T73" fmla="*/ 2147483647 h 270"/>
                      <a:gd name="T74" fmla="*/ 2147483647 w 150"/>
                      <a:gd name="T75" fmla="*/ 2147483647 h 270"/>
                      <a:gd name="T76" fmla="*/ 2147483647 w 150"/>
                      <a:gd name="T77" fmla="*/ 2147483647 h 270"/>
                      <a:gd name="T78" fmla="*/ 2147483647 w 150"/>
                      <a:gd name="T79" fmla="*/ 2147483647 h 270"/>
                      <a:gd name="T80" fmla="*/ 2147483647 w 150"/>
                      <a:gd name="T81" fmla="*/ 2147483647 h 270"/>
                      <a:gd name="T82" fmla="*/ 2147483647 w 150"/>
                      <a:gd name="T83" fmla="*/ 2147483647 h 270"/>
                      <a:gd name="T84" fmla="*/ 2147483647 w 150"/>
                      <a:gd name="T85" fmla="*/ 2147483647 h 270"/>
                      <a:gd name="T86" fmla="*/ 2147483647 w 150"/>
                      <a:gd name="T87" fmla="*/ 2147483647 h 270"/>
                      <a:gd name="T88" fmla="*/ 2147483647 w 150"/>
                      <a:gd name="T89" fmla="*/ 2147483647 h 270"/>
                      <a:gd name="T90" fmla="*/ 2147483647 w 150"/>
                      <a:gd name="T91" fmla="*/ 2147483647 h 270"/>
                      <a:gd name="T92" fmla="*/ 2147483647 w 150"/>
                      <a:gd name="T93" fmla="*/ 2147483647 h 270"/>
                      <a:gd name="T94" fmla="*/ 2147483647 w 150"/>
                      <a:gd name="T95" fmla="*/ 2147483647 h 270"/>
                      <a:gd name="T96" fmla="*/ 2147483647 w 150"/>
                      <a:gd name="T97" fmla="*/ 2147483647 h 270"/>
                      <a:gd name="T98" fmla="*/ 2147483647 w 150"/>
                      <a:gd name="T99" fmla="*/ 2147483647 h 270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150"/>
                      <a:gd name="T151" fmla="*/ 0 h 270"/>
                      <a:gd name="T152" fmla="*/ 150 w 150"/>
                      <a:gd name="T153" fmla="*/ 270 h 270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150" h="270">
                        <a:moveTo>
                          <a:pt x="64" y="232"/>
                        </a:moveTo>
                        <a:lnTo>
                          <a:pt x="70" y="228"/>
                        </a:lnTo>
                        <a:lnTo>
                          <a:pt x="78" y="226"/>
                        </a:lnTo>
                        <a:lnTo>
                          <a:pt x="96" y="220"/>
                        </a:lnTo>
                        <a:lnTo>
                          <a:pt x="92" y="216"/>
                        </a:lnTo>
                        <a:lnTo>
                          <a:pt x="90" y="216"/>
                        </a:lnTo>
                        <a:lnTo>
                          <a:pt x="88" y="214"/>
                        </a:lnTo>
                        <a:lnTo>
                          <a:pt x="112" y="200"/>
                        </a:lnTo>
                        <a:lnTo>
                          <a:pt x="114" y="198"/>
                        </a:lnTo>
                        <a:lnTo>
                          <a:pt x="116" y="194"/>
                        </a:lnTo>
                        <a:lnTo>
                          <a:pt x="114" y="190"/>
                        </a:lnTo>
                        <a:lnTo>
                          <a:pt x="114" y="186"/>
                        </a:lnTo>
                        <a:lnTo>
                          <a:pt x="114" y="182"/>
                        </a:lnTo>
                        <a:lnTo>
                          <a:pt x="112" y="176"/>
                        </a:lnTo>
                        <a:lnTo>
                          <a:pt x="112" y="160"/>
                        </a:lnTo>
                        <a:lnTo>
                          <a:pt x="106" y="146"/>
                        </a:lnTo>
                        <a:lnTo>
                          <a:pt x="100" y="136"/>
                        </a:lnTo>
                        <a:lnTo>
                          <a:pt x="86" y="118"/>
                        </a:lnTo>
                        <a:lnTo>
                          <a:pt x="82" y="112"/>
                        </a:lnTo>
                        <a:lnTo>
                          <a:pt x="76" y="106"/>
                        </a:lnTo>
                        <a:lnTo>
                          <a:pt x="70" y="106"/>
                        </a:lnTo>
                        <a:lnTo>
                          <a:pt x="68" y="102"/>
                        </a:lnTo>
                        <a:lnTo>
                          <a:pt x="66" y="96"/>
                        </a:lnTo>
                        <a:lnTo>
                          <a:pt x="60" y="92"/>
                        </a:lnTo>
                        <a:lnTo>
                          <a:pt x="52" y="86"/>
                        </a:lnTo>
                        <a:lnTo>
                          <a:pt x="42" y="78"/>
                        </a:lnTo>
                        <a:lnTo>
                          <a:pt x="34" y="70"/>
                        </a:lnTo>
                        <a:lnTo>
                          <a:pt x="32" y="64"/>
                        </a:lnTo>
                        <a:lnTo>
                          <a:pt x="30" y="60"/>
                        </a:lnTo>
                        <a:lnTo>
                          <a:pt x="38" y="58"/>
                        </a:lnTo>
                        <a:lnTo>
                          <a:pt x="42" y="54"/>
                        </a:lnTo>
                        <a:lnTo>
                          <a:pt x="42" y="48"/>
                        </a:lnTo>
                        <a:lnTo>
                          <a:pt x="26" y="44"/>
                        </a:lnTo>
                        <a:lnTo>
                          <a:pt x="14" y="38"/>
                        </a:lnTo>
                        <a:lnTo>
                          <a:pt x="8" y="34"/>
                        </a:lnTo>
                        <a:lnTo>
                          <a:pt x="4" y="30"/>
                        </a:lnTo>
                        <a:lnTo>
                          <a:pt x="0" y="24"/>
                        </a:lnTo>
                        <a:lnTo>
                          <a:pt x="0" y="18"/>
                        </a:lnTo>
                        <a:lnTo>
                          <a:pt x="0" y="14"/>
                        </a:lnTo>
                        <a:lnTo>
                          <a:pt x="10" y="14"/>
                        </a:lnTo>
                        <a:lnTo>
                          <a:pt x="16" y="14"/>
                        </a:lnTo>
                        <a:lnTo>
                          <a:pt x="26" y="12"/>
                        </a:lnTo>
                        <a:lnTo>
                          <a:pt x="34" y="6"/>
                        </a:lnTo>
                        <a:lnTo>
                          <a:pt x="42" y="2"/>
                        </a:lnTo>
                        <a:lnTo>
                          <a:pt x="50" y="0"/>
                        </a:lnTo>
                        <a:lnTo>
                          <a:pt x="56" y="2"/>
                        </a:lnTo>
                        <a:lnTo>
                          <a:pt x="60" y="4"/>
                        </a:lnTo>
                        <a:lnTo>
                          <a:pt x="66" y="6"/>
                        </a:lnTo>
                        <a:lnTo>
                          <a:pt x="70" y="6"/>
                        </a:lnTo>
                        <a:lnTo>
                          <a:pt x="72" y="12"/>
                        </a:lnTo>
                        <a:lnTo>
                          <a:pt x="74" y="16"/>
                        </a:lnTo>
                        <a:lnTo>
                          <a:pt x="82" y="24"/>
                        </a:lnTo>
                        <a:lnTo>
                          <a:pt x="90" y="28"/>
                        </a:lnTo>
                        <a:lnTo>
                          <a:pt x="98" y="30"/>
                        </a:lnTo>
                        <a:lnTo>
                          <a:pt x="96" y="36"/>
                        </a:lnTo>
                        <a:lnTo>
                          <a:pt x="94" y="42"/>
                        </a:lnTo>
                        <a:lnTo>
                          <a:pt x="90" y="42"/>
                        </a:lnTo>
                        <a:lnTo>
                          <a:pt x="84" y="42"/>
                        </a:lnTo>
                        <a:lnTo>
                          <a:pt x="82" y="42"/>
                        </a:lnTo>
                        <a:lnTo>
                          <a:pt x="82" y="48"/>
                        </a:lnTo>
                        <a:lnTo>
                          <a:pt x="80" y="52"/>
                        </a:lnTo>
                        <a:lnTo>
                          <a:pt x="76" y="56"/>
                        </a:lnTo>
                        <a:lnTo>
                          <a:pt x="72" y="64"/>
                        </a:lnTo>
                        <a:lnTo>
                          <a:pt x="70" y="70"/>
                        </a:lnTo>
                        <a:lnTo>
                          <a:pt x="72" y="84"/>
                        </a:lnTo>
                        <a:lnTo>
                          <a:pt x="76" y="88"/>
                        </a:lnTo>
                        <a:lnTo>
                          <a:pt x="78" y="92"/>
                        </a:lnTo>
                        <a:lnTo>
                          <a:pt x="86" y="96"/>
                        </a:lnTo>
                        <a:lnTo>
                          <a:pt x="98" y="110"/>
                        </a:lnTo>
                        <a:lnTo>
                          <a:pt x="110" y="124"/>
                        </a:lnTo>
                        <a:lnTo>
                          <a:pt x="122" y="136"/>
                        </a:lnTo>
                        <a:lnTo>
                          <a:pt x="138" y="148"/>
                        </a:lnTo>
                        <a:lnTo>
                          <a:pt x="138" y="156"/>
                        </a:lnTo>
                        <a:lnTo>
                          <a:pt x="142" y="170"/>
                        </a:lnTo>
                        <a:lnTo>
                          <a:pt x="150" y="192"/>
                        </a:lnTo>
                        <a:lnTo>
                          <a:pt x="146" y="198"/>
                        </a:lnTo>
                        <a:lnTo>
                          <a:pt x="146" y="204"/>
                        </a:lnTo>
                        <a:lnTo>
                          <a:pt x="146" y="210"/>
                        </a:lnTo>
                        <a:lnTo>
                          <a:pt x="144" y="214"/>
                        </a:lnTo>
                        <a:lnTo>
                          <a:pt x="138" y="220"/>
                        </a:lnTo>
                        <a:lnTo>
                          <a:pt x="128" y="228"/>
                        </a:lnTo>
                        <a:lnTo>
                          <a:pt x="120" y="232"/>
                        </a:lnTo>
                        <a:lnTo>
                          <a:pt x="112" y="234"/>
                        </a:lnTo>
                        <a:lnTo>
                          <a:pt x="104" y="242"/>
                        </a:lnTo>
                        <a:lnTo>
                          <a:pt x="98" y="254"/>
                        </a:lnTo>
                        <a:lnTo>
                          <a:pt x="88" y="266"/>
                        </a:lnTo>
                        <a:lnTo>
                          <a:pt x="84" y="270"/>
                        </a:lnTo>
                        <a:lnTo>
                          <a:pt x="78" y="270"/>
                        </a:lnTo>
                        <a:lnTo>
                          <a:pt x="76" y="270"/>
                        </a:lnTo>
                        <a:lnTo>
                          <a:pt x="74" y="268"/>
                        </a:lnTo>
                        <a:lnTo>
                          <a:pt x="74" y="260"/>
                        </a:lnTo>
                        <a:lnTo>
                          <a:pt x="74" y="252"/>
                        </a:lnTo>
                        <a:lnTo>
                          <a:pt x="76" y="246"/>
                        </a:lnTo>
                        <a:lnTo>
                          <a:pt x="76" y="242"/>
                        </a:lnTo>
                        <a:lnTo>
                          <a:pt x="74" y="236"/>
                        </a:lnTo>
                        <a:lnTo>
                          <a:pt x="70" y="236"/>
                        </a:lnTo>
                        <a:lnTo>
                          <a:pt x="66" y="234"/>
                        </a:lnTo>
                        <a:lnTo>
                          <a:pt x="62" y="234"/>
                        </a:lnTo>
                        <a:lnTo>
                          <a:pt x="60" y="234"/>
                        </a:lnTo>
                        <a:lnTo>
                          <a:pt x="64" y="232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 dirty="0"/>
                  </a:p>
                </p:txBody>
              </p:sp>
              <p:sp>
                <p:nvSpPr>
                  <p:cNvPr id="86" name="íṧḷîḑè">
                    <a:extLst>
                      <a:ext uri="{FF2B5EF4-FFF2-40B4-BE49-F238E27FC236}">
                        <a16:creationId xmlns:a16="http://schemas.microsoft.com/office/drawing/2014/main" id="{A0EE5326-58A7-4361-BCF4-C75AADDC0EDC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7191813" y="3412329"/>
                    <a:ext cx="151494" cy="127496"/>
                  </a:xfrm>
                  <a:custGeom>
                    <a:avLst/>
                    <a:gdLst>
                      <a:gd name="T0" fmla="*/ 2147483647 w 86"/>
                      <a:gd name="T1" fmla="*/ 0 h 76"/>
                      <a:gd name="T2" fmla="*/ 2147483647 w 86"/>
                      <a:gd name="T3" fmla="*/ 0 h 76"/>
                      <a:gd name="T4" fmla="*/ 2147483647 w 86"/>
                      <a:gd name="T5" fmla="*/ 2147483647 h 76"/>
                      <a:gd name="T6" fmla="*/ 2147483647 w 86"/>
                      <a:gd name="T7" fmla="*/ 0 h 76"/>
                      <a:gd name="T8" fmla="*/ 2147483647 w 86"/>
                      <a:gd name="T9" fmla="*/ 0 h 76"/>
                      <a:gd name="T10" fmla="*/ 2147483647 w 86"/>
                      <a:gd name="T11" fmla="*/ 0 h 76"/>
                      <a:gd name="T12" fmla="*/ 2147483647 w 86"/>
                      <a:gd name="T13" fmla="*/ 2147483647 h 76"/>
                      <a:gd name="T14" fmla="*/ 2147483647 w 86"/>
                      <a:gd name="T15" fmla="*/ 2147483647 h 76"/>
                      <a:gd name="T16" fmla="*/ 2147483647 w 86"/>
                      <a:gd name="T17" fmla="*/ 2147483647 h 76"/>
                      <a:gd name="T18" fmla="*/ 2147483647 w 86"/>
                      <a:gd name="T19" fmla="*/ 2147483647 h 76"/>
                      <a:gd name="T20" fmla="*/ 2147483647 w 86"/>
                      <a:gd name="T21" fmla="*/ 2147483647 h 76"/>
                      <a:gd name="T22" fmla="*/ 2147483647 w 86"/>
                      <a:gd name="T23" fmla="*/ 2147483647 h 76"/>
                      <a:gd name="T24" fmla="*/ 2147483647 w 86"/>
                      <a:gd name="T25" fmla="*/ 2147483647 h 76"/>
                      <a:gd name="T26" fmla="*/ 2147483647 w 86"/>
                      <a:gd name="T27" fmla="*/ 2147483647 h 76"/>
                      <a:gd name="T28" fmla="*/ 2147483647 w 86"/>
                      <a:gd name="T29" fmla="*/ 2147483647 h 76"/>
                      <a:gd name="T30" fmla="*/ 2147483647 w 86"/>
                      <a:gd name="T31" fmla="*/ 2147483647 h 76"/>
                      <a:gd name="T32" fmla="*/ 2147483647 w 86"/>
                      <a:gd name="T33" fmla="*/ 2147483647 h 76"/>
                      <a:gd name="T34" fmla="*/ 0 w 86"/>
                      <a:gd name="T35" fmla="*/ 2147483647 h 76"/>
                      <a:gd name="T36" fmla="*/ 2147483647 w 86"/>
                      <a:gd name="T37" fmla="*/ 2147483647 h 76"/>
                      <a:gd name="T38" fmla="*/ 2147483647 w 86"/>
                      <a:gd name="T39" fmla="*/ 2147483647 h 76"/>
                      <a:gd name="T40" fmla="*/ 2147483647 w 86"/>
                      <a:gd name="T41" fmla="*/ 2147483647 h 76"/>
                      <a:gd name="T42" fmla="*/ 2147483647 w 86"/>
                      <a:gd name="T43" fmla="*/ 2147483647 h 76"/>
                      <a:gd name="T44" fmla="*/ 2147483647 w 86"/>
                      <a:gd name="T45" fmla="*/ 2147483647 h 76"/>
                      <a:gd name="T46" fmla="*/ 2147483647 w 86"/>
                      <a:gd name="T47" fmla="*/ 2147483647 h 76"/>
                      <a:gd name="T48" fmla="*/ 2147483647 w 86"/>
                      <a:gd name="T49" fmla="*/ 2147483647 h 76"/>
                      <a:gd name="T50" fmla="*/ 2147483647 w 86"/>
                      <a:gd name="T51" fmla="*/ 2147483647 h 76"/>
                      <a:gd name="T52" fmla="*/ 2147483647 w 86"/>
                      <a:gd name="T53" fmla="*/ 2147483647 h 76"/>
                      <a:gd name="T54" fmla="*/ 2147483647 w 86"/>
                      <a:gd name="T55" fmla="*/ 2147483647 h 76"/>
                      <a:gd name="T56" fmla="*/ 2147483647 w 86"/>
                      <a:gd name="T57" fmla="*/ 2147483647 h 76"/>
                      <a:gd name="T58" fmla="*/ 2147483647 w 86"/>
                      <a:gd name="T59" fmla="*/ 2147483647 h 76"/>
                      <a:gd name="T60" fmla="*/ 2147483647 w 86"/>
                      <a:gd name="T61" fmla="*/ 2147483647 h 76"/>
                      <a:gd name="T62" fmla="*/ 2147483647 w 86"/>
                      <a:gd name="T63" fmla="*/ 2147483647 h 76"/>
                      <a:gd name="T64" fmla="*/ 2147483647 w 86"/>
                      <a:gd name="T65" fmla="*/ 2147483647 h 76"/>
                      <a:gd name="T66" fmla="*/ 2147483647 w 86"/>
                      <a:gd name="T67" fmla="*/ 2147483647 h 76"/>
                      <a:gd name="T68" fmla="*/ 2147483647 w 86"/>
                      <a:gd name="T69" fmla="*/ 2147483647 h 76"/>
                      <a:gd name="T70" fmla="*/ 2147483647 w 86"/>
                      <a:gd name="T71" fmla="*/ 2147483647 h 76"/>
                      <a:gd name="T72" fmla="*/ 2147483647 w 86"/>
                      <a:gd name="T73" fmla="*/ 2147483647 h 76"/>
                      <a:gd name="T74" fmla="*/ 2147483647 w 86"/>
                      <a:gd name="T75" fmla="*/ 2147483647 h 76"/>
                      <a:gd name="T76" fmla="*/ 2147483647 w 86"/>
                      <a:gd name="T77" fmla="*/ 2147483647 h 76"/>
                      <a:gd name="T78" fmla="*/ 2147483647 w 86"/>
                      <a:gd name="T79" fmla="*/ 2147483647 h 76"/>
                      <a:gd name="T80" fmla="*/ 2147483647 w 86"/>
                      <a:gd name="T81" fmla="*/ 2147483647 h 76"/>
                      <a:gd name="T82" fmla="*/ 2147483647 w 86"/>
                      <a:gd name="T83" fmla="*/ 2147483647 h 76"/>
                      <a:gd name="T84" fmla="*/ 2147483647 w 86"/>
                      <a:gd name="T85" fmla="*/ 2147483647 h 76"/>
                      <a:gd name="T86" fmla="*/ 2147483647 w 86"/>
                      <a:gd name="T87" fmla="*/ 2147483647 h 76"/>
                      <a:gd name="T88" fmla="*/ 2147483647 w 86"/>
                      <a:gd name="T89" fmla="*/ 0 h 76"/>
                      <a:gd name="T90" fmla="*/ 2147483647 w 86"/>
                      <a:gd name="T91" fmla="*/ 0 h 7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w 86"/>
                      <a:gd name="T139" fmla="*/ 0 h 76"/>
                      <a:gd name="T140" fmla="*/ 86 w 86"/>
                      <a:gd name="T141" fmla="*/ 76 h 76"/>
                    </a:gdLst>
                    <a:ahLst/>
                    <a:cxnLst>
                      <a:cxn ang="T92">
                        <a:pos x="T0" y="T1"/>
                      </a:cxn>
                      <a:cxn ang="T93">
                        <a:pos x="T2" y="T3"/>
                      </a:cxn>
                      <a:cxn ang="T94">
                        <a:pos x="T4" y="T5"/>
                      </a:cxn>
                      <a:cxn ang="T95">
                        <a:pos x="T6" y="T7"/>
                      </a:cxn>
                      <a:cxn ang="T96">
                        <a:pos x="T8" y="T9"/>
                      </a:cxn>
                      <a:cxn ang="T97">
                        <a:pos x="T10" y="T11"/>
                      </a:cxn>
                      <a:cxn ang="T98">
                        <a:pos x="T12" y="T13"/>
                      </a:cxn>
                      <a:cxn ang="T99">
                        <a:pos x="T14" y="T15"/>
                      </a:cxn>
                      <a:cxn ang="T100">
                        <a:pos x="T16" y="T17"/>
                      </a:cxn>
                      <a:cxn ang="T101">
                        <a:pos x="T18" y="T19"/>
                      </a:cxn>
                      <a:cxn ang="T102">
                        <a:pos x="T20" y="T21"/>
                      </a:cxn>
                      <a:cxn ang="T103">
                        <a:pos x="T22" y="T23"/>
                      </a:cxn>
                      <a:cxn ang="T104">
                        <a:pos x="T24" y="T25"/>
                      </a:cxn>
                      <a:cxn ang="T105">
                        <a:pos x="T26" y="T27"/>
                      </a:cxn>
                      <a:cxn ang="T106">
                        <a:pos x="T28" y="T29"/>
                      </a:cxn>
                      <a:cxn ang="T107">
                        <a:pos x="T30" y="T31"/>
                      </a:cxn>
                      <a:cxn ang="T108">
                        <a:pos x="T32" y="T33"/>
                      </a:cxn>
                      <a:cxn ang="T109">
                        <a:pos x="T34" y="T35"/>
                      </a:cxn>
                      <a:cxn ang="T110">
                        <a:pos x="T36" y="T37"/>
                      </a:cxn>
                      <a:cxn ang="T111">
                        <a:pos x="T38" y="T39"/>
                      </a:cxn>
                      <a:cxn ang="T112">
                        <a:pos x="T40" y="T41"/>
                      </a:cxn>
                      <a:cxn ang="T113">
                        <a:pos x="T42" y="T43"/>
                      </a:cxn>
                      <a:cxn ang="T114">
                        <a:pos x="T44" y="T45"/>
                      </a:cxn>
                      <a:cxn ang="T115">
                        <a:pos x="T46" y="T47"/>
                      </a:cxn>
                      <a:cxn ang="T116">
                        <a:pos x="T48" y="T49"/>
                      </a:cxn>
                      <a:cxn ang="T117">
                        <a:pos x="T50" y="T51"/>
                      </a:cxn>
                      <a:cxn ang="T118">
                        <a:pos x="T52" y="T53"/>
                      </a:cxn>
                      <a:cxn ang="T119">
                        <a:pos x="T54" y="T55"/>
                      </a:cxn>
                      <a:cxn ang="T120">
                        <a:pos x="T56" y="T57"/>
                      </a:cxn>
                      <a:cxn ang="T121">
                        <a:pos x="T58" y="T59"/>
                      </a:cxn>
                      <a:cxn ang="T122">
                        <a:pos x="T60" y="T61"/>
                      </a:cxn>
                      <a:cxn ang="T123">
                        <a:pos x="T62" y="T63"/>
                      </a:cxn>
                      <a:cxn ang="T124">
                        <a:pos x="T64" y="T65"/>
                      </a:cxn>
                      <a:cxn ang="T125">
                        <a:pos x="T66" y="T67"/>
                      </a:cxn>
                      <a:cxn ang="T126">
                        <a:pos x="T68" y="T69"/>
                      </a:cxn>
                      <a:cxn ang="T127">
                        <a:pos x="T70" y="T71"/>
                      </a:cxn>
                      <a:cxn ang="T128">
                        <a:pos x="T72" y="T73"/>
                      </a:cxn>
                      <a:cxn ang="T129">
                        <a:pos x="T74" y="T75"/>
                      </a:cxn>
                      <a:cxn ang="T130">
                        <a:pos x="T76" y="T77"/>
                      </a:cxn>
                      <a:cxn ang="T131">
                        <a:pos x="T78" y="T79"/>
                      </a:cxn>
                      <a:cxn ang="T132">
                        <a:pos x="T80" y="T81"/>
                      </a:cxn>
                      <a:cxn ang="T133">
                        <a:pos x="T82" y="T83"/>
                      </a:cxn>
                      <a:cxn ang="T134">
                        <a:pos x="T84" y="T85"/>
                      </a:cxn>
                      <a:cxn ang="T135">
                        <a:pos x="T86" y="T87"/>
                      </a:cxn>
                      <a:cxn ang="T136">
                        <a:pos x="T88" y="T89"/>
                      </a:cxn>
                      <a:cxn ang="T137">
                        <a:pos x="T90" y="T91"/>
                      </a:cxn>
                    </a:cxnLst>
                    <a:rect l="T138" t="T139" r="T140" b="T141"/>
                    <a:pathLst>
                      <a:path w="86" h="76">
                        <a:moveTo>
                          <a:pt x="80" y="0"/>
                        </a:moveTo>
                        <a:lnTo>
                          <a:pt x="78" y="0"/>
                        </a:lnTo>
                        <a:lnTo>
                          <a:pt x="74" y="2"/>
                        </a:lnTo>
                        <a:lnTo>
                          <a:pt x="70" y="0"/>
                        </a:lnTo>
                        <a:lnTo>
                          <a:pt x="66" y="0"/>
                        </a:lnTo>
                        <a:lnTo>
                          <a:pt x="62" y="0"/>
                        </a:lnTo>
                        <a:lnTo>
                          <a:pt x="60" y="4"/>
                        </a:lnTo>
                        <a:lnTo>
                          <a:pt x="58" y="10"/>
                        </a:lnTo>
                        <a:lnTo>
                          <a:pt x="52" y="8"/>
                        </a:lnTo>
                        <a:lnTo>
                          <a:pt x="46" y="4"/>
                        </a:lnTo>
                        <a:lnTo>
                          <a:pt x="40" y="2"/>
                        </a:lnTo>
                        <a:lnTo>
                          <a:pt x="30" y="2"/>
                        </a:lnTo>
                        <a:lnTo>
                          <a:pt x="18" y="2"/>
                        </a:lnTo>
                        <a:lnTo>
                          <a:pt x="10" y="6"/>
                        </a:lnTo>
                        <a:lnTo>
                          <a:pt x="6" y="10"/>
                        </a:lnTo>
                        <a:lnTo>
                          <a:pt x="2" y="14"/>
                        </a:lnTo>
                        <a:lnTo>
                          <a:pt x="2" y="20"/>
                        </a:lnTo>
                        <a:lnTo>
                          <a:pt x="0" y="26"/>
                        </a:lnTo>
                        <a:lnTo>
                          <a:pt x="2" y="30"/>
                        </a:lnTo>
                        <a:lnTo>
                          <a:pt x="4" y="36"/>
                        </a:lnTo>
                        <a:lnTo>
                          <a:pt x="6" y="40"/>
                        </a:lnTo>
                        <a:lnTo>
                          <a:pt x="8" y="46"/>
                        </a:lnTo>
                        <a:lnTo>
                          <a:pt x="10" y="52"/>
                        </a:lnTo>
                        <a:lnTo>
                          <a:pt x="10" y="54"/>
                        </a:lnTo>
                        <a:lnTo>
                          <a:pt x="12" y="58"/>
                        </a:lnTo>
                        <a:lnTo>
                          <a:pt x="14" y="62"/>
                        </a:lnTo>
                        <a:lnTo>
                          <a:pt x="18" y="66"/>
                        </a:lnTo>
                        <a:lnTo>
                          <a:pt x="24" y="66"/>
                        </a:lnTo>
                        <a:lnTo>
                          <a:pt x="24" y="76"/>
                        </a:lnTo>
                        <a:lnTo>
                          <a:pt x="30" y="74"/>
                        </a:lnTo>
                        <a:lnTo>
                          <a:pt x="34" y="72"/>
                        </a:lnTo>
                        <a:lnTo>
                          <a:pt x="40" y="68"/>
                        </a:lnTo>
                        <a:lnTo>
                          <a:pt x="48" y="66"/>
                        </a:lnTo>
                        <a:lnTo>
                          <a:pt x="66" y="60"/>
                        </a:lnTo>
                        <a:lnTo>
                          <a:pt x="62" y="56"/>
                        </a:lnTo>
                        <a:lnTo>
                          <a:pt x="60" y="56"/>
                        </a:lnTo>
                        <a:lnTo>
                          <a:pt x="58" y="54"/>
                        </a:lnTo>
                        <a:lnTo>
                          <a:pt x="82" y="40"/>
                        </a:lnTo>
                        <a:lnTo>
                          <a:pt x="84" y="38"/>
                        </a:lnTo>
                        <a:lnTo>
                          <a:pt x="86" y="34"/>
                        </a:lnTo>
                        <a:lnTo>
                          <a:pt x="84" y="30"/>
                        </a:lnTo>
                        <a:lnTo>
                          <a:pt x="84" y="26"/>
                        </a:lnTo>
                        <a:lnTo>
                          <a:pt x="84" y="22"/>
                        </a:lnTo>
                        <a:lnTo>
                          <a:pt x="82" y="16"/>
                        </a:lnTo>
                        <a:lnTo>
                          <a:pt x="82" y="0"/>
                        </a:lnTo>
                        <a:lnTo>
                          <a:pt x="80" y="0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 dirty="0"/>
                  </a:p>
                </p:txBody>
              </p:sp>
              <p:sp>
                <p:nvSpPr>
                  <p:cNvPr id="87" name="iṧľíḑe">
                    <a:extLst>
                      <a:ext uri="{FF2B5EF4-FFF2-40B4-BE49-F238E27FC236}">
                        <a16:creationId xmlns:a16="http://schemas.microsoft.com/office/drawing/2014/main" id="{51277A96-A624-42A4-B0B9-6396B2960497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7091277" y="3169945"/>
                    <a:ext cx="243767" cy="260596"/>
                  </a:xfrm>
                  <a:custGeom>
                    <a:avLst/>
                    <a:gdLst>
                      <a:gd name="T0" fmla="*/ 2147483647 w 140"/>
                      <a:gd name="T1" fmla="*/ 2147483647 h 156"/>
                      <a:gd name="T2" fmla="*/ 2147483647 w 140"/>
                      <a:gd name="T3" fmla="*/ 2147483647 h 156"/>
                      <a:gd name="T4" fmla="*/ 2147483647 w 140"/>
                      <a:gd name="T5" fmla="*/ 2147483647 h 156"/>
                      <a:gd name="T6" fmla="*/ 2147483647 w 140"/>
                      <a:gd name="T7" fmla="*/ 2147483647 h 156"/>
                      <a:gd name="T8" fmla="*/ 2147483647 w 140"/>
                      <a:gd name="T9" fmla="*/ 2147483647 h 156"/>
                      <a:gd name="T10" fmla="*/ 2147483647 w 140"/>
                      <a:gd name="T11" fmla="*/ 2147483647 h 156"/>
                      <a:gd name="T12" fmla="*/ 2147483647 w 140"/>
                      <a:gd name="T13" fmla="*/ 2147483647 h 156"/>
                      <a:gd name="T14" fmla="*/ 2147483647 w 140"/>
                      <a:gd name="T15" fmla="*/ 2147483647 h 156"/>
                      <a:gd name="T16" fmla="*/ 2147483647 w 140"/>
                      <a:gd name="T17" fmla="*/ 2147483647 h 156"/>
                      <a:gd name="T18" fmla="*/ 2147483647 w 140"/>
                      <a:gd name="T19" fmla="*/ 2147483647 h 156"/>
                      <a:gd name="T20" fmla="*/ 2147483647 w 140"/>
                      <a:gd name="T21" fmla="*/ 2147483647 h 156"/>
                      <a:gd name="T22" fmla="*/ 2147483647 w 140"/>
                      <a:gd name="T23" fmla="*/ 2147483647 h 156"/>
                      <a:gd name="T24" fmla="*/ 2147483647 w 140"/>
                      <a:gd name="T25" fmla="*/ 2147483647 h 156"/>
                      <a:gd name="T26" fmla="*/ 2147483647 w 140"/>
                      <a:gd name="T27" fmla="*/ 2147483647 h 156"/>
                      <a:gd name="T28" fmla="*/ 2147483647 w 140"/>
                      <a:gd name="T29" fmla="*/ 2147483647 h 156"/>
                      <a:gd name="T30" fmla="*/ 2147483647 w 140"/>
                      <a:gd name="T31" fmla="*/ 2147483647 h 156"/>
                      <a:gd name="T32" fmla="*/ 0 w 140"/>
                      <a:gd name="T33" fmla="*/ 2147483647 h 156"/>
                      <a:gd name="T34" fmla="*/ 2147483647 w 140"/>
                      <a:gd name="T35" fmla="*/ 2147483647 h 156"/>
                      <a:gd name="T36" fmla="*/ 2147483647 w 140"/>
                      <a:gd name="T37" fmla="*/ 2147483647 h 156"/>
                      <a:gd name="T38" fmla="*/ 2147483647 w 140"/>
                      <a:gd name="T39" fmla="*/ 2147483647 h 156"/>
                      <a:gd name="T40" fmla="*/ 2147483647 w 140"/>
                      <a:gd name="T41" fmla="*/ 2147483647 h 156"/>
                      <a:gd name="T42" fmla="*/ 2147483647 w 140"/>
                      <a:gd name="T43" fmla="*/ 2147483647 h 156"/>
                      <a:gd name="T44" fmla="*/ 2147483647 w 140"/>
                      <a:gd name="T45" fmla="*/ 2147483647 h 156"/>
                      <a:gd name="T46" fmla="*/ 2147483647 w 140"/>
                      <a:gd name="T47" fmla="*/ 2147483647 h 156"/>
                      <a:gd name="T48" fmla="*/ 2147483647 w 140"/>
                      <a:gd name="T49" fmla="*/ 2147483647 h 156"/>
                      <a:gd name="T50" fmla="*/ 2147483647 w 140"/>
                      <a:gd name="T51" fmla="*/ 2147483647 h 156"/>
                      <a:gd name="T52" fmla="*/ 2147483647 w 140"/>
                      <a:gd name="T53" fmla="*/ 2147483647 h 156"/>
                      <a:gd name="T54" fmla="*/ 2147483647 w 140"/>
                      <a:gd name="T55" fmla="*/ 2147483647 h 156"/>
                      <a:gd name="T56" fmla="*/ 2147483647 w 140"/>
                      <a:gd name="T57" fmla="*/ 2147483647 h 156"/>
                      <a:gd name="T58" fmla="*/ 2147483647 w 140"/>
                      <a:gd name="T59" fmla="*/ 2147483647 h 156"/>
                      <a:gd name="T60" fmla="*/ 2147483647 w 140"/>
                      <a:gd name="T61" fmla="*/ 2147483647 h 156"/>
                      <a:gd name="T62" fmla="*/ 2147483647 w 140"/>
                      <a:gd name="T63" fmla="*/ 2147483647 h 156"/>
                      <a:gd name="T64" fmla="*/ 2147483647 w 140"/>
                      <a:gd name="T65" fmla="*/ 2147483647 h 156"/>
                      <a:gd name="T66" fmla="*/ 2147483647 w 140"/>
                      <a:gd name="T67" fmla="*/ 2147483647 h 156"/>
                      <a:gd name="T68" fmla="*/ 2147483647 w 140"/>
                      <a:gd name="T69" fmla="*/ 2147483647 h 156"/>
                      <a:gd name="T70" fmla="*/ 2147483647 w 140"/>
                      <a:gd name="T71" fmla="*/ 2147483647 h 156"/>
                      <a:gd name="T72" fmla="*/ 2147483647 w 140"/>
                      <a:gd name="T73" fmla="*/ 2147483647 h 156"/>
                      <a:gd name="T74" fmla="*/ 2147483647 w 140"/>
                      <a:gd name="T75" fmla="*/ 2147483647 h 156"/>
                      <a:gd name="T76" fmla="*/ 2147483647 w 140"/>
                      <a:gd name="T77" fmla="*/ 2147483647 h 156"/>
                      <a:gd name="T78" fmla="*/ 2147483647 w 140"/>
                      <a:gd name="T79" fmla="*/ 2147483647 h 15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w 140"/>
                      <a:gd name="T121" fmla="*/ 0 h 156"/>
                      <a:gd name="T122" fmla="*/ 140 w 140"/>
                      <a:gd name="T123" fmla="*/ 156 h 156"/>
                    </a:gdLst>
                    <a:ahLst/>
                    <a:cxnLst>
                      <a:cxn ang="T80">
                        <a:pos x="T0" y="T1"/>
                      </a:cxn>
                      <a:cxn ang="T81">
                        <a:pos x="T2" y="T3"/>
                      </a:cxn>
                      <a:cxn ang="T82">
                        <a:pos x="T4" y="T5"/>
                      </a:cxn>
                      <a:cxn ang="T83">
                        <a:pos x="T6" y="T7"/>
                      </a:cxn>
                      <a:cxn ang="T84">
                        <a:pos x="T8" y="T9"/>
                      </a:cxn>
                      <a:cxn ang="T85">
                        <a:pos x="T10" y="T11"/>
                      </a:cxn>
                      <a:cxn ang="T86">
                        <a:pos x="T12" y="T13"/>
                      </a:cxn>
                      <a:cxn ang="T87">
                        <a:pos x="T14" y="T15"/>
                      </a:cxn>
                      <a:cxn ang="T88">
                        <a:pos x="T16" y="T17"/>
                      </a:cxn>
                      <a:cxn ang="T89">
                        <a:pos x="T18" y="T19"/>
                      </a:cxn>
                      <a:cxn ang="T90">
                        <a:pos x="T20" y="T21"/>
                      </a:cxn>
                      <a:cxn ang="T91">
                        <a:pos x="T22" y="T23"/>
                      </a:cxn>
                      <a:cxn ang="T92">
                        <a:pos x="T24" y="T25"/>
                      </a:cxn>
                      <a:cxn ang="T93">
                        <a:pos x="T26" y="T27"/>
                      </a:cxn>
                      <a:cxn ang="T94">
                        <a:pos x="T28" y="T29"/>
                      </a:cxn>
                      <a:cxn ang="T95">
                        <a:pos x="T30" y="T31"/>
                      </a:cxn>
                      <a:cxn ang="T96">
                        <a:pos x="T32" y="T33"/>
                      </a:cxn>
                      <a:cxn ang="T97">
                        <a:pos x="T34" y="T35"/>
                      </a:cxn>
                      <a:cxn ang="T98">
                        <a:pos x="T36" y="T37"/>
                      </a:cxn>
                      <a:cxn ang="T99">
                        <a:pos x="T38" y="T39"/>
                      </a:cxn>
                      <a:cxn ang="T100">
                        <a:pos x="T40" y="T41"/>
                      </a:cxn>
                      <a:cxn ang="T101">
                        <a:pos x="T42" y="T43"/>
                      </a:cxn>
                      <a:cxn ang="T102">
                        <a:pos x="T44" y="T45"/>
                      </a:cxn>
                      <a:cxn ang="T103">
                        <a:pos x="T46" y="T47"/>
                      </a:cxn>
                      <a:cxn ang="T104">
                        <a:pos x="T48" y="T49"/>
                      </a:cxn>
                      <a:cxn ang="T105">
                        <a:pos x="T50" y="T51"/>
                      </a:cxn>
                      <a:cxn ang="T106">
                        <a:pos x="T52" y="T53"/>
                      </a:cxn>
                      <a:cxn ang="T107">
                        <a:pos x="T54" y="T55"/>
                      </a:cxn>
                      <a:cxn ang="T108">
                        <a:pos x="T56" y="T57"/>
                      </a:cxn>
                      <a:cxn ang="T109">
                        <a:pos x="T58" y="T59"/>
                      </a:cxn>
                      <a:cxn ang="T110">
                        <a:pos x="T60" y="T61"/>
                      </a:cxn>
                      <a:cxn ang="T111">
                        <a:pos x="T62" y="T63"/>
                      </a:cxn>
                      <a:cxn ang="T112">
                        <a:pos x="T64" y="T65"/>
                      </a:cxn>
                      <a:cxn ang="T113">
                        <a:pos x="T66" y="T67"/>
                      </a:cxn>
                      <a:cxn ang="T114">
                        <a:pos x="T68" y="T69"/>
                      </a:cxn>
                      <a:cxn ang="T115">
                        <a:pos x="T70" y="T71"/>
                      </a:cxn>
                      <a:cxn ang="T116">
                        <a:pos x="T72" y="T73"/>
                      </a:cxn>
                      <a:cxn ang="T117">
                        <a:pos x="T74" y="T75"/>
                      </a:cxn>
                      <a:cxn ang="T118">
                        <a:pos x="T76" y="T77"/>
                      </a:cxn>
                      <a:cxn ang="T119">
                        <a:pos x="T78" y="T79"/>
                      </a:cxn>
                    </a:cxnLst>
                    <a:rect l="T120" t="T121" r="T122" b="T123"/>
                    <a:pathLst>
                      <a:path w="140" h="156">
                        <a:moveTo>
                          <a:pt x="104" y="150"/>
                        </a:moveTo>
                        <a:lnTo>
                          <a:pt x="102" y="124"/>
                        </a:lnTo>
                        <a:lnTo>
                          <a:pt x="98" y="120"/>
                        </a:lnTo>
                        <a:lnTo>
                          <a:pt x="94" y="116"/>
                        </a:lnTo>
                        <a:lnTo>
                          <a:pt x="90" y="108"/>
                        </a:lnTo>
                        <a:lnTo>
                          <a:pt x="88" y="102"/>
                        </a:lnTo>
                        <a:lnTo>
                          <a:pt x="88" y="98"/>
                        </a:lnTo>
                        <a:lnTo>
                          <a:pt x="86" y="94"/>
                        </a:lnTo>
                        <a:lnTo>
                          <a:pt x="80" y="90"/>
                        </a:lnTo>
                        <a:lnTo>
                          <a:pt x="74" y="84"/>
                        </a:lnTo>
                        <a:lnTo>
                          <a:pt x="70" y="76"/>
                        </a:lnTo>
                        <a:lnTo>
                          <a:pt x="66" y="76"/>
                        </a:lnTo>
                        <a:lnTo>
                          <a:pt x="62" y="78"/>
                        </a:lnTo>
                        <a:lnTo>
                          <a:pt x="58" y="82"/>
                        </a:lnTo>
                        <a:lnTo>
                          <a:pt x="56" y="86"/>
                        </a:lnTo>
                        <a:lnTo>
                          <a:pt x="52" y="88"/>
                        </a:lnTo>
                        <a:lnTo>
                          <a:pt x="50" y="86"/>
                        </a:lnTo>
                        <a:lnTo>
                          <a:pt x="48" y="84"/>
                        </a:lnTo>
                        <a:lnTo>
                          <a:pt x="46" y="82"/>
                        </a:lnTo>
                        <a:lnTo>
                          <a:pt x="44" y="80"/>
                        </a:lnTo>
                        <a:lnTo>
                          <a:pt x="40" y="80"/>
                        </a:lnTo>
                        <a:lnTo>
                          <a:pt x="36" y="84"/>
                        </a:lnTo>
                        <a:lnTo>
                          <a:pt x="28" y="90"/>
                        </a:lnTo>
                        <a:lnTo>
                          <a:pt x="26" y="70"/>
                        </a:lnTo>
                        <a:lnTo>
                          <a:pt x="26" y="64"/>
                        </a:lnTo>
                        <a:lnTo>
                          <a:pt x="26" y="58"/>
                        </a:lnTo>
                        <a:lnTo>
                          <a:pt x="22" y="56"/>
                        </a:lnTo>
                        <a:lnTo>
                          <a:pt x="18" y="56"/>
                        </a:lnTo>
                        <a:lnTo>
                          <a:pt x="16" y="56"/>
                        </a:lnTo>
                        <a:lnTo>
                          <a:pt x="12" y="56"/>
                        </a:lnTo>
                        <a:lnTo>
                          <a:pt x="8" y="52"/>
                        </a:lnTo>
                        <a:lnTo>
                          <a:pt x="6" y="44"/>
                        </a:lnTo>
                        <a:lnTo>
                          <a:pt x="4" y="40"/>
                        </a:lnTo>
                        <a:lnTo>
                          <a:pt x="0" y="38"/>
                        </a:lnTo>
                        <a:lnTo>
                          <a:pt x="8" y="32"/>
                        </a:lnTo>
                        <a:lnTo>
                          <a:pt x="10" y="28"/>
                        </a:lnTo>
                        <a:lnTo>
                          <a:pt x="10" y="24"/>
                        </a:lnTo>
                        <a:lnTo>
                          <a:pt x="12" y="22"/>
                        </a:lnTo>
                        <a:lnTo>
                          <a:pt x="16" y="18"/>
                        </a:lnTo>
                        <a:lnTo>
                          <a:pt x="20" y="22"/>
                        </a:lnTo>
                        <a:lnTo>
                          <a:pt x="22" y="22"/>
                        </a:lnTo>
                        <a:lnTo>
                          <a:pt x="26" y="20"/>
                        </a:lnTo>
                        <a:lnTo>
                          <a:pt x="22" y="14"/>
                        </a:lnTo>
                        <a:lnTo>
                          <a:pt x="20" y="8"/>
                        </a:lnTo>
                        <a:lnTo>
                          <a:pt x="20" y="4"/>
                        </a:lnTo>
                        <a:lnTo>
                          <a:pt x="22" y="2"/>
                        </a:lnTo>
                        <a:lnTo>
                          <a:pt x="28" y="0"/>
                        </a:lnTo>
                        <a:lnTo>
                          <a:pt x="28" y="4"/>
                        </a:lnTo>
                        <a:lnTo>
                          <a:pt x="28" y="10"/>
                        </a:lnTo>
                        <a:lnTo>
                          <a:pt x="32" y="16"/>
                        </a:lnTo>
                        <a:lnTo>
                          <a:pt x="36" y="20"/>
                        </a:lnTo>
                        <a:lnTo>
                          <a:pt x="42" y="24"/>
                        </a:lnTo>
                        <a:lnTo>
                          <a:pt x="54" y="30"/>
                        </a:lnTo>
                        <a:lnTo>
                          <a:pt x="70" y="34"/>
                        </a:lnTo>
                        <a:lnTo>
                          <a:pt x="70" y="40"/>
                        </a:lnTo>
                        <a:lnTo>
                          <a:pt x="66" y="44"/>
                        </a:lnTo>
                        <a:lnTo>
                          <a:pt x="58" y="46"/>
                        </a:lnTo>
                        <a:lnTo>
                          <a:pt x="60" y="50"/>
                        </a:lnTo>
                        <a:lnTo>
                          <a:pt x="62" y="56"/>
                        </a:lnTo>
                        <a:lnTo>
                          <a:pt x="70" y="64"/>
                        </a:lnTo>
                        <a:lnTo>
                          <a:pt x="80" y="72"/>
                        </a:lnTo>
                        <a:lnTo>
                          <a:pt x="88" y="78"/>
                        </a:lnTo>
                        <a:lnTo>
                          <a:pt x="94" y="82"/>
                        </a:lnTo>
                        <a:lnTo>
                          <a:pt x="96" y="88"/>
                        </a:lnTo>
                        <a:lnTo>
                          <a:pt x="98" y="92"/>
                        </a:lnTo>
                        <a:lnTo>
                          <a:pt x="104" y="92"/>
                        </a:lnTo>
                        <a:lnTo>
                          <a:pt x="110" y="98"/>
                        </a:lnTo>
                        <a:lnTo>
                          <a:pt x="114" y="104"/>
                        </a:lnTo>
                        <a:lnTo>
                          <a:pt x="128" y="122"/>
                        </a:lnTo>
                        <a:lnTo>
                          <a:pt x="134" y="132"/>
                        </a:lnTo>
                        <a:lnTo>
                          <a:pt x="140" y="146"/>
                        </a:lnTo>
                        <a:lnTo>
                          <a:pt x="138" y="146"/>
                        </a:lnTo>
                        <a:lnTo>
                          <a:pt x="136" y="146"/>
                        </a:lnTo>
                        <a:lnTo>
                          <a:pt x="132" y="148"/>
                        </a:lnTo>
                        <a:lnTo>
                          <a:pt x="128" y="146"/>
                        </a:lnTo>
                        <a:lnTo>
                          <a:pt x="124" y="146"/>
                        </a:lnTo>
                        <a:lnTo>
                          <a:pt x="120" y="146"/>
                        </a:lnTo>
                        <a:lnTo>
                          <a:pt x="118" y="150"/>
                        </a:lnTo>
                        <a:lnTo>
                          <a:pt x="116" y="156"/>
                        </a:lnTo>
                        <a:lnTo>
                          <a:pt x="110" y="154"/>
                        </a:lnTo>
                        <a:lnTo>
                          <a:pt x="104" y="150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 dirty="0"/>
                  </a:p>
                </p:txBody>
              </p:sp>
              <p:sp>
                <p:nvSpPr>
                  <p:cNvPr id="88" name="íS1îdê">
                    <a:extLst>
                      <a:ext uri="{FF2B5EF4-FFF2-40B4-BE49-F238E27FC236}">
                        <a16:creationId xmlns:a16="http://schemas.microsoft.com/office/drawing/2014/main" id="{33AF5C79-0A4A-4C0E-9794-ED47E317C9CB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7033433" y="3231593"/>
                    <a:ext cx="238258" cy="453942"/>
                  </a:xfrm>
                  <a:custGeom>
                    <a:avLst/>
                    <a:gdLst>
                      <a:gd name="T0" fmla="*/ 2147483647 w 136"/>
                      <a:gd name="T1" fmla="*/ 2147483647 h 272"/>
                      <a:gd name="T2" fmla="*/ 2147483647 w 136"/>
                      <a:gd name="T3" fmla="*/ 2147483647 h 272"/>
                      <a:gd name="T4" fmla="*/ 2147483647 w 136"/>
                      <a:gd name="T5" fmla="*/ 2147483647 h 272"/>
                      <a:gd name="T6" fmla="*/ 2147483647 w 136"/>
                      <a:gd name="T7" fmla="*/ 2147483647 h 272"/>
                      <a:gd name="T8" fmla="*/ 2147483647 w 136"/>
                      <a:gd name="T9" fmla="*/ 2147483647 h 272"/>
                      <a:gd name="T10" fmla="*/ 2147483647 w 136"/>
                      <a:gd name="T11" fmla="*/ 2147483647 h 272"/>
                      <a:gd name="T12" fmla="*/ 2147483647 w 136"/>
                      <a:gd name="T13" fmla="*/ 2147483647 h 272"/>
                      <a:gd name="T14" fmla="*/ 2147483647 w 136"/>
                      <a:gd name="T15" fmla="*/ 2147483647 h 272"/>
                      <a:gd name="T16" fmla="*/ 2147483647 w 136"/>
                      <a:gd name="T17" fmla="*/ 2147483647 h 272"/>
                      <a:gd name="T18" fmla="*/ 2147483647 w 136"/>
                      <a:gd name="T19" fmla="*/ 2147483647 h 272"/>
                      <a:gd name="T20" fmla="*/ 2147483647 w 136"/>
                      <a:gd name="T21" fmla="*/ 2147483647 h 272"/>
                      <a:gd name="T22" fmla="*/ 2147483647 w 136"/>
                      <a:gd name="T23" fmla="*/ 2147483647 h 272"/>
                      <a:gd name="T24" fmla="*/ 2147483647 w 136"/>
                      <a:gd name="T25" fmla="*/ 2147483647 h 272"/>
                      <a:gd name="T26" fmla="*/ 2147483647 w 136"/>
                      <a:gd name="T27" fmla="*/ 2147483647 h 272"/>
                      <a:gd name="T28" fmla="*/ 2147483647 w 136"/>
                      <a:gd name="T29" fmla="*/ 2147483647 h 272"/>
                      <a:gd name="T30" fmla="*/ 2147483647 w 136"/>
                      <a:gd name="T31" fmla="*/ 2147483647 h 272"/>
                      <a:gd name="T32" fmla="*/ 2147483647 w 136"/>
                      <a:gd name="T33" fmla="*/ 2147483647 h 272"/>
                      <a:gd name="T34" fmla="*/ 2147483647 w 136"/>
                      <a:gd name="T35" fmla="*/ 2147483647 h 272"/>
                      <a:gd name="T36" fmla="*/ 2147483647 w 136"/>
                      <a:gd name="T37" fmla="*/ 2147483647 h 272"/>
                      <a:gd name="T38" fmla="*/ 2147483647 w 136"/>
                      <a:gd name="T39" fmla="*/ 2147483647 h 272"/>
                      <a:gd name="T40" fmla="*/ 2147483647 w 136"/>
                      <a:gd name="T41" fmla="*/ 2147483647 h 272"/>
                      <a:gd name="T42" fmla="*/ 2147483647 w 136"/>
                      <a:gd name="T43" fmla="*/ 2147483647 h 272"/>
                      <a:gd name="T44" fmla="*/ 2147483647 w 136"/>
                      <a:gd name="T45" fmla="*/ 2147483647 h 272"/>
                      <a:gd name="T46" fmla="*/ 2147483647 w 136"/>
                      <a:gd name="T47" fmla="*/ 2147483647 h 272"/>
                      <a:gd name="T48" fmla="*/ 2147483647 w 136"/>
                      <a:gd name="T49" fmla="*/ 2147483647 h 272"/>
                      <a:gd name="T50" fmla="*/ 2147483647 w 136"/>
                      <a:gd name="T51" fmla="*/ 2147483647 h 272"/>
                      <a:gd name="T52" fmla="*/ 2147483647 w 136"/>
                      <a:gd name="T53" fmla="*/ 2147483647 h 272"/>
                      <a:gd name="T54" fmla="*/ 2147483647 w 136"/>
                      <a:gd name="T55" fmla="*/ 2147483647 h 272"/>
                      <a:gd name="T56" fmla="*/ 2147483647 w 136"/>
                      <a:gd name="T57" fmla="*/ 2147483647 h 272"/>
                      <a:gd name="T58" fmla="*/ 2147483647 w 136"/>
                      <a:gd name="T59" fmla="*/ 2147483647 h 272"/>
                      <a:gd name="T60" fmla="*/ 2147483647 w 136"/>
                      <a:gd name="T61" fmla="*/ 2147483647 h 272"/>
                      <a:gd name="T62" fmla="*/ 2147483647 w 136"/>
                      <a:gd name="T63" fmla="*/ 2147483647 h 272"/>
                      <a:gd name="T64" fmla="*/ 2147483647 w 136"/>
                      <a:gd name="T65" fmla="*/ 2147483647 h 272"/>
                      <a:gd name="T66" fmla="*/ 2147483647 w 136"/>
                      <a:gd name="T67" fmla="*/ 2147483647 h 272"/>
                      <a:gd name="T68" fmla="*/ 2147483647 w 136"/>
                      <a:gd name="T69" fmla="*/ 2147483647 h 272"/>
                      <a:gd name="T70" fmla="*/ 2147483647 w 136"/>
                      <a:gd name="T71" fmla="*/ 2147483647 h 272"/>
                      <a:gd name="T72" fmla="*/ 2147483647 w 136"/>
                      <a:gd name="T73" fmla="*/ 2147483647 h 272"/>
                      <a:gd name="T74" fmla="*/ 2147483647 w 136"/>
                      <a:gd name="T75" fmla="*/ 2147483647 h 272"/>
                      <a:gd name="T76" fmla="*/ 2147483647 w 136"/>
                      <a:gd name="T77" fmla="*/ 2147483647 h 272"/>
                      <a:gd name="T78" fmla="*/ 2147483647 w 136"/>
                      <a:gd name="T79" fmla="*/ 2147483647 h 272"/>
                      <a:gd name="T80" fmla="*/ 2147483647 w 136"/>
                      <a:gd name="T81" fmla="*/ 2147483647 h 272"/>
                      <a:gd name="T82" fmla="*/ 2147483647 w 136"/>
                      <a:gd name="T83" fmla="*/ 2147483647 h 272"/>
                      <a:gd name="T84" fmla="*/ 2147483647 w 136"/>
                      <a:gd name="T85" fmla="*/ 2147483647 h 272"/>
                      <a:gd name="T86" fmla="*/ 2147483647 w 136"/>
                      <a:gd name="T87" fmla="*/ 2147483647 h 272"/>
                      <a:gd name="T88" fmla="*/ 2147483647 w 136"/>
                      <a:gd name="T89" fmla="*/ 2147483647 h 272"/>
                      <a:gd name="T90" fmla="*/ 2147483647 w 136"/>
                      <a:gd name="T91" fmla="*/ 2147483647 h 272"/>
                      <a:gd name="T92" fmla="*/ 2147483647 w 136"/>
                      <a:gd name="T93" fmla="*/ 2147483647 h 272"/>
                      <a:gd name="T94" fmla="*/ 2147483647 w 136"/>
                      <a:gd name="T95" fmla="*/ 2147483647 h 272"/>
                      <a:gd name="T96" fmla="*/ 2147483647 w 136"/>
                      <a:gd name="T97" fmla="*/ 2147483647 h 272"/>
                      <a:gd name="T98" fmla="*/ 2147483647 w 136"/>
                      <a:gd name="T99" fmla="*/ 2147483647 h 272"/>
                      <a:gd name="T100" fmla="*/ 2147483647 w 136"/>
                      <a:gd name="T101" fmla="*/ 2147483647 h 272"/>
                      <a:gd name="T102" fmla="*/ 2147483647 w 136"/>
                      <a:gd name="T103" fmla="*/ 2147483647 h 272"/>
                      <a:gd name="T104" fmla="*/ 2147483647 w 136"/>
                      <a:gd name="T105" fmla="*/ 2147483647 h 272"/>
                      <a:gd name="T106" fmla="*/ 2147483647 w 136"/>
                      <a:gd name="T107" fmla="*/ 2147483647 h 272"/>
                      <a:gd name="T108" fmla="*/ 2147483647 w 136"/>
                      <a:gd name="T109" fmla="*/ 2147483647 h 272"/>
                      <a:gd name="T110" fmla="*/ 2147483647 w 136"/>
                      <a:gd name="T111" fmla="*/ 2147483647 h 272"/>
                      <a:gd name="T112" fmla="*/ 2147483647 w 136"/>
                      <a:gd name="T113" fmla="*/ 2147483647 h 272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w 136"/>
                      <a:gd name="T172" fmla="*/ 0 h 272"/>
                      <a:gd name="T173" fmla="*/ 136 w 136"/>
                      <a:gd name="T174" fmla="*/ 272 h 272"/>
                    </a:gdLst>
                    <a:ahLst/>
                    <a:cxnLst>
                      <a:cxn ang="T114">
                        <a:pos x="T0" y="T1"/>
                      </a:cxn>
                      <a:cxn ang="T115">
                        <a:pos x="T2" y="T3"/>
                      </a:cxn>
                      <a:cxn ang="T116">
                        <a:pos x="T4" y="T5"/>
                      </a:cxn>
                      <a:cxn ang="T117">
                        <a:pos x="T6" y="T7"/>
                      </a:cxn>
                      <a:cxn ang="T118">
                        <a:pos x="T8" y="T9"/>
                      </a:cxn>
                      <a:cxn ang="T119">
                        <a:pos x="T10" y="T11"/>
                      </a:cxn>
                      <a:cxn ang="T120">
                        <a:pos x="T12" y="T13"/>
                      </a:cxn>
                      <a:cxn ang="T121">
                        <a:pos x="T14" y="T15"/>
                      </a:cxn>
                      <a:cxn ang="T122">
                        <a:pos x="T16" y="T17"/>
                      </a:cxn>
                      <a:cxn ang="T123">
                        <a:pos x="T18" y="T19"/>
                      </a:cxn>
                      <a:cxn ang="T124">
                        <a:pos x="T20" y="T21"/>
                      </a:cxn>
                      <a:cxn ang="T125">
                        <a:pos x="T22" y="T23"/>
                      </a:cxn>
                      <a:cxn ang="T126">
                        <a:pos x="T24" y="T25"/>
                      </a:cxn>
                      <a:cxn ang="T127">
                        <a:pos x="T26" y="T27"/>
                      </a:cxn>
                      <a:cxn ang="T128">
                        <a:pos x="T28" y="T29"/>
                      </a:cxn>
                      <a:cxn ang="T129">
                        <a:pos x="T30" y="T31"/>
                      </a:cxn>
                      <a:cxn ang="T130">
                        <a:pos x="T32" y="T33"/>
                      </a:cxn>
                      <a:cxn ang="T131">
                        <a:pos x="T34" y="T35"/>
                      </a:cxn>
                      <a:cxn ang="T132">
                        <a:pos x="T36" y="T37"/>
                      </a:cxn>
                      <a:cxn ang="T133">
                        <a:pos x="T38" y="T39"/>
                      </a:cxn>
                      <a:cxn ang="T134">
                        <a:pos x="T40" y="T41"/>
                      </a:cxn>
                      <a:cxn ang="T135">
                        <a:pos x="T42" y="T43"/>
                      </a:cxn>
                      <a:cxn ang="T136">
                        <a:pos x="T44" y="T45"/>
                      </a:cxn>
                      <a:cxn ang="T137">
                        <a:pos x="T46" y="T47"/>
                      </a:cxn>
                      <a:cxn ang="T138">
                        <a:pos x="T48" y="T49"/>
                      </a:cxn>
                      <a:cxn ang="T139">
                        <a:pos x="T50" y="T51"/>
                      </a:cxn>
                      <a:cxn ang="T140">
                        <a:pos x="T52" y="T53"/>
                      </a:cxn>
                      <a:cxn ang="T141">
                        <a:pos x="T54" y="T55"/>
                      </a:cxn>
                      <a:cxn ang="T142">
                        <a:pos x="T56" y="T57"/>
                      </a:cxn>
                      <a:cxn ang="T143">
                        <a:pos x="T58" y="T59"/>
                      </a:cxn>
                      <a:cxn ang="T144">
                        <a:pos x="T60" y="T61"/>
                      </a:cxn>
                      <a:cxn ang="T145">
                        <a:pos x="T62" y="T63"/>
                      </a:cxn>
                      <a:cxn ang="T146">
                        <a:pos x="T64" y="T65"/>
                      </a:cxn>
                      <a:cxn ang="T147">
                        <a:pos x="T66" y="T67"/>
                      </a:cxn>
                      <a:cxn ang="T148">
                        <a:pos x="T68" y="T69"/>
                      </a:cxn>
                      <a:cxn ang="T149">
                        <a:pos x="T70" y="T71"/>
                      </a:cxn>
                      <a:cxn ang="T150">
                        <a:pos x="T72" y="T73"/>
                      </a:cxn>
                      <a:cxn ang="T151">
                        <a:pos x="T74" y="T75"/>
                      </a:cxn>
                      <a:cxn ang="T152">
                        <a:pos x="T76" y="T77"/>
                      </a:cxn>
                      <a:cxn ang="T153">
                        <a:pos x="T78" y="T79"/>
                      </a:cxn>
                      <a:cxn ang="T154">
                        <a:pos x="T80" y="T81"/>
                      </a:cxn>
                      <a:cxn ang="T155">
                        <a:pos x="T82" y="T83"/>
                      </a:cxn>
                      <a:cxn ang="T156">
                        <a:pos x="T84" y="T85"/>
                      </a:cxn>
                      <a:cxn ang="T157">
                        <a:pos x="T86" y="T87"/>
                      </a:cxn>
                      <a:cxn ang="T158">
                        <a:pos x="T88" y="T89"/>
                      </a:cxn>
                      <a:cxn ang="T159">
                        <a:pos x="T90" y="T91"/>
                      </a:cxn>
                      <a:cxn ang="T160">
                        <a:pos x="T92" y="T93"/>
                      </a:cxn>
                      <a:cxn ang="T161">
                        <a:pos x="T94" y="T95"/>
                      </a:cxn>
                      <a:cxn ang="T162">
                        <a:pos x="T96" y="T97"/>
                      </a:cxn>
                      <a:cxn ang="T163">
                        <a:pos x="T98" y="T99"/>
                      </a:cxn>
                      <a:cxn ang="T164">
                        <a:pos x="T100" y="T101"/>
                      </a:cxn>
                      <a:cxn ang="T165">
                        <a:pos x="T102" y="T103"/>
                      </a:cxn>
                      <a:cxn ang="T166">
                        <a:pos x="T104" y="T105"/>
                      </a:cxn>
                      <a:cxn ang="T167">
                        <a:pos x="T106" y="T107"/>
                      </a:cxn>
                      <a:cxn ang="T168">
                        <a:pos x="T108" y="T109"/>
                      </a:cxn>
                      <a:cxn ang="T169">
                        <a:pos x="T110" y="T111"/>
                      </a:cxn>
                      <a:cxn ang="T170">
                        <a:pos x="T112" y="T113"/>
                      </a:cxn>
                    </a:cxnLst>
                    <a:rect l="T171" t="T172" r="T173" b="T174"/>
                    <a:pathLst>
                      <a:path w="136" h="272">
                        <a:moveTo>
                          <a:pt x="104" y="266"/>
                        </a:moveTo>
                        <a:lnTo>
                          <a:pt x="96" y="266"/>
                        </a:lnTo>
                        <a:lnTo>
                          <a:pt x="94" y="272"/>
                        </a:lnTo>
                        <a:lnTo>
                          <a:pt x="92" y="272"/>
                        </a:lnTo>
                        <a:lnTo>
                          <a:pt x="88" y="272"/>
                        </a:lnTo>
                        <a:lnTo>
                          <a:pt x="84" y="272"/>
                        </a:lnTo>
                        <a:lnTo>
                          <a:pt x="82" y="272"/>
                        </a:lnTo>
                        <a:lnTo>
                          <a:pt x="76" y="264"/>
                        </a:lnTo>
                        <a:lnTo>
                          <a:pt x="72" y="258"/>
                        </a:lnTo>
                        <a:lnTo>
                          <a:pt x="68" y="254"/>
                        </a:lnTo>
                        <a:lnTo>
                          <a:pt x="62" y="254"/>
                        </a:lnTo>
                        <a:lnTo>
                          <a:pt x="56" y="242"/>
                        </a:lnTo>
                        <a:lnTo>
                          <a:pt x="50" y="236"/>
                        </a:lnTo>
                        <a:lnTo>
                          <a:pt x="44" y="230"/>
                        </a:lnTo>
                        <a:lnTo>
                          <a:pt x="38" y="226"/>
                        </a:lnTo>
                        <a:lnTo>
                          <a:pt x="34" y="232"/>
                        </a:lnTo>
                        <a:lnTo>
                          <a:pt x="32" y="228"/>
                        </a:lnTo>
                        <a:lnTo>
                          <a:pt x="30" y="220"/>
                        </a:lnTo>
                        <a:lnTo>
                          <a:pt x="30" y="206"/>
                        </a:lnTo>
                        <a:lnTo>
                          <a:pt x="32" y="172"/>
                        </a:lnTo>
                        <a:lnTo>
                          <a:pt x="38" y="172"/>
                        </a:lnTo>
                        <a:lnTo>
                          <a:pt x="42" y="166"/>
                        </a:lnTo>
                        <a:lnTo>
                          <a:pt x="44" y="162"/>
                        </a:lnTo>
                        <a:lnTo>
                          <a:pt x="44" y="156"/>
                        </a:lnTo>
                        <a:lnTo>
                          <a:pt x="44" y="146"/>
                        </a:lnTo>
                        <a:lnTo>
                          <a:pt x="40" y="134"/>
                        </a:lnTo>
                        <a:lnTo>
                          <a:pt x="34" y="124"/>
                        </a:lnTo>
                        <a:lnTo>
                          <a:pt x="30" y="116"/>
                        </a:lnTo>
                        <a:lnTo>
                          <a:pt x="18" y="106"/>
                        </a:lnTo>
                        <a:lnTo>
                          <a:pt x="20" y="100"/>
                        </a:lnTo>
                        <a:lnTo>
                          <a:pt x="20" y="94"/>
                        </a:lnTo>
                        <a:lnTo>
                          <a:pt x="22" y="88"/>
                        </a:lnTo>
                        <a:lnTo>
                          <a:pt x="22" y="82"/>
                        </a:lnTo>
                        <a:lnTo>
                          <a:pt x="22" y="74"/>
                        </a:lnTo>
                        <a:lnTo>
                          <a:pt x="20" y="68"/>
                        </a:lnTo>
                        <a:lnTo>
                          <a:pt x="12" y="58"/>
                        </a:lnTo>
                        <a:lnTo>
                          <a:pt x="4" y="50"/>
                        </a:lnTo>
                        <a:lnTo>
                          <a:pt x="2" y="44"/>
                        </a:lnTo>
                        <a:lnTo>
                          <a:pt x="0" y="34"/>
                        </a:lnTo>
                        <a:lnTo>
                          <a:pt x="2" y="26"/>
                        </a:lnTo>
                        <a:lnTo>
                          <a:pt x="4" y="22"/>
                        </a:lnTo>
                        <a:lnTo>
                          <a:pt x="8" y="16"/>
                        </a:lnTo>
                        <a:lnTo>
                          <a:pt x="10" y="14"/>
                        </a:lnTo>
                        <a:lnTo>
                          <a:pt x="22" y="6"/>
                        </a:lnTo>
                        <a:lnTo>
                          <a:pt x="32" y="0"/>
                        </a:lnTo>
                        <a:lnTo>
                          <a:pt x="36" y="2"/>
                        </a:lnTo>
                        <a:lnTo>
                          <a:pt x="38" y="6"/>
                        </a:lnTo>
                        <a:lnTo>
                          <a:pt x="40" y="14"/>
                        </a:lnTo>
                        <a:lnTo>
                          <a:pt x="44" y="18"/>
                        </a:lnTo>
                        <a:lnTo>
                          <a:pt x="48" y="18"/>
                        </a:lnTo>
                        <a:lnTo>
                          <a:pt x="50" y="18"/>
                        </a:lnTo>
                        <a:lnTo>
                          <a:pt x="54" y="18"/>
                        </a:lnTo>
                        <a:lnTo>
                          <a:pt x="58" y="20"/>
                        </a:lnTo>
                        <a:lnTo>
                          <a:pt x="58" y="26"/>
                        </a:lnTo>
                        <a:lnTo>
                          <a:pt x="58" y="32"/>
                        </a:lnTo>
                        <a:lnTo>
                          <a:pt x="60" y="52"/>
                        </a:lnTo>
                        <a:lnTo>
                          <a:pt x="68" y="46"/>
                        </a:lnTo>
                        <a:lnTo>
                          <a:pt x="72" y="42"/>
                        </a:lnTo>
                        <a:lnTo>
                          <a:pt x="76" y="42"/>
                        </a:lnTo>
                        <a:lnTo>
                          <a:pt x="78" y="44"/>
                        </a:lnTo>
                        <a:lnTo>
                          <a:pt x="80" y="46"/>
                        </a:lnTo>
                        <a:lnTo>
                          <a:pt x="82" y="48"/>
                        </a:lnTo>
                        <a:lnTo>
                          <a:pt x="84" y="50"/>
                        </a:lnTo>
                        <a:lnTo>
                          <a:pt x="88" y="48"/>
                        </a:lnTo>
                        <a:lnTo>
                          <a:pt x="90" y="44"/>
                        </a:lnTo>
                        <a:lnTo>
                          <a:pt x="94" y="40"/>
                        </a:lnTo>
                        <a:lnTo>
                          <a:pt x="98" y="38"/>
                        </a:lnTo>
                        <a:lnTo>
                          <a:pt x="102" y="38"/>
                        </a:lnTo>
                        <a:lnTo>
                          <a:pt x="106" y="46"/>
                        </a:lnTo>
                        <a:lnTo>
                          <a:pt x="112" y="52"/>
                        </a:lnTo>
                        <a:lnTo>
                          <a:pt x="118" y="56"/>
                        </a:lnTo>
                        <a:lnTo>
                          <a:pt x="120" y="60"/>
                        </a:lnTo>
                        <a:lnTo>
                          <a:pt x="120" y="64"/>
                        </a:lnTo>
                        <a:lnTo>
                          <a:pt x="122" y="70"/>
                        </a:lnTo>
                        <a:lnTo>
                          <a:pt x="126" y="78"/>
                        </a:lnTo>
                        <a:lnTo>
                          <a:pt x="130" y="82"/>
                        </a:lnTo>
                        <a:lnTo>
                          <a:pt x="134" y="86"/>
                        </a:lnTo>
                        <a:lnTo>
                          <a:pt x="136" y="112"/>
                        </a:lnTo>
                        <a:lnTo>
                          <a:pt x="130" y="110"/>
                        </a:lnTo>
                        <a:lnTo>
                          <a:pt x="120" y="110"/>
                        </a:lnTo>
                        <a:lnTo>
                          <a:pt x="108" y="110"/>
                        </a:lnTo>
                        <a:lnTo>
                          <a:pt x="100" y="114"/>
                        </a:lnTo>
                        <a:lnTo>
                          <a:pt x="96" y="118"/>
                        </a:lnTo>
                        <a:lnTo>
                          <a:pt x="92" y="122"/>
                        </a:lnTo>
                        <a:lnTo>
                          <a:pt x="92" y="128"/>
                        </a:lnTo>
                        <a:lnTo>
                          <a:pt x="90" y="134"/>
                        </a:lnTo>
                        <a:lnTo>
                          <a:pt x="92" y="138"/>
                        </a:lnTo>
                        <a:lnTo>
                          <a:pt x="94" y="144"/>
                        </a:lnTo>
                        <a:lnTo>
                          <a:pt x="96" y="148"/>
                        </a:lnTo>
                        <a:lnTo>
                          <a:pt x="98" y="154"/>
                        </a:lnTo>
                        <a:lnTo>
                          <a:pt x="92" y="152"/>
                        </a:lnTo>
                        <a:lnTo>
                          <a:pt x="86" y="150"/>
                        </a:lnTo>
                        <a:lnTo>
                          <a:pt x="76" y="144"/>
                        </a:lnTo>
                        <a:lnTo>
                          <a:pt x="68" y="136"/>
                        </a:lnTo>
                        <a:lnTo>
                          <a:pt x="60" y="128"/>
                        </a:lnTo>
                        <a:lnTo>
                          <a:pt x="52" y="128"/>
                        </a:lnTo>
                        <a:lnTo>
                          <a:pt x="52" y="150"/>
                        </a:lnTo>
                        <a:lnTo>
                          <a:pt x="50" y="158"/>
                        </a:lnTo>
                        <a:lnTo>
                          <a:pt x="48" y="166"/>
                        </a:lnTo>
                        <a:lnTo>
                          <a:pt x="48" y="176"/>
                        </a:lnTo>
                        <a:lnTo>
                          <a:pt x="46" y="188"/>
                        </a:lnTo>
                        <a:lnTo>
                          <a:pt x="48" y="192"/>
                        </a:lnTo>
                        <a:lnTo>
                          <a:pt x="48" y="200"/>
                        </a:lnTo>
                        <a:lnTo>
                          <a:pt x="52" y="204"/>
                        </a:lnTo>
                        <a:lnTo>
                          <a:pt x="60" y="206"/>
                        </a:lnTo>
                        <a:lnTo>
                          <a:pt x="60" y="216"/>
                        </a:lnTo>
                        <a:lnTo>
                          <a:pt x="62" y="220"/>
                        </a:lnTo>
                        <a:lnTo>
                          <a:pt x="66" y="224"/>
                        </a:lnTo>
                        <a:lnTo>
                          <a:pt x="66" y="234"/>
                        </a:lnTo>
                        <a:lnTo>
                          <a:pt x="68" y="238"/>
                        </a:lnTo>
                        <a:lnTo>
                          <a:pt x="70" y="240"/>
                        </a:lnTo>
                        <a:lnTo>
                          <a:pt x="74" y="244"/>
                        </a:lnTo>
                        <a:lnTo>
                          <a:pt x="84" y="248"/>
                        </a:lnTo>
                        <a:lnTo>
                          <a:pt x="104" y="266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 dirty="0"/>
                  </a:p>
                </p:txBody>
              </p:sp>
              <p:sp>
                <p:nvSpPr>
                  <p:cNvPr id="89" name="îṥḻíḓè">
                    <a:extLst>
                      <a:ext uri="{FF2B5EF4-FFF2-40B4-BE49-F238E27FC236}">
                        <a16:creationId xmlns:a16="http://schemas.microsoft.com/office/drawing/2014/main" id="{DFA6787D-D17C-4ABB-BD44-338EFBADB0E2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7142234" y="3656114"/>
                    <a:ext cx="126704" cy="170929"/>
                  </a:xfrm>
                  <a:custGeom>
                    <a:avLst/>
                    <a:gdLst>
                      <a:gd name="T0" fmla="*/ 2147483647 w 72"/>
                      <a:gd name="T1" fmla="*/ 2147483647 h 102"/>
                      <a:gd name="T2" fmla="*/ 2147483647 w 72"/>
                      <a:gd name="T3" fmla="*/ 2147483647 h 102"/>
                      <a:gd name="T4" fmla="*/ 2147483647 w 72"/>
                      <a:gd name="T5" fmla="*/ 2147483647 h 102"/>
                      <a:gd name="T6" fmla="*/ 2147483647 w 72"/>
                      <a:gd name="T7" fmla="*/ 2147483647 h 102"/>
                      <a:gd name="T8" fmla="*/ 2147483647 w 72"/>
                      <a:gd name="T9" fmla="*/ 2147483647 h 102"/>
                      <a:gd name="T10" fmla="*/ 2147483647 w 72"/>
                      <a:gd name="T11" fmla="*/ 2147483647 h 102"/>
                      <a:gd name="T12" fmla="*/ 2147483647 w 72"/>
                      <a:gd name="T13" fmla="*/ 2147483647 h 102"/>
                      <a:gd name="T14" fmla="*/ 2147483647 w 72"/>
                      <a:gd name="T15" fmla="*/ 2147483647 h 102"/>
                      <a:gd name="T16" fmla="*/ 2147483647 w 72"/>
                      <a:gd name="T17" fmla="*/ 2147483647 h 102"/>
                      <a:gd name="T18" fmla="*/ 2147483647 w 72"/>
                      <a:gd name="T19" fmla="*/ 0 h 102"/>
                      <a:gd name="T20" fmla="*/ 0 w 72"/>
                      <a:gd name="T21" fmla="*/ 0 h 102"/>
                      <a:gd name="T22" fmla="*/ 2147483647 w 72"/>
                      <a:gd name="T23" fmla="*/ 2147483647 h 102"/>
                      <a:gd name="T24" fmla="*/ 2147483647 w 72"/>
                      <a:gd name="T25" fmla="*/ 2147483647 h 102"/>
                      <a:gd name="T26" fmla="*/ 2147483647 w 72"/>
                      <a:gd name="T27" fmla="*/ 2147483647 h 102"/>
                      <a:gd name="T28" fmla="*/ 2147483647 w 72"/>
                      <a:gd name="T29" fmla="*/ 2147483647 h 102"/>
                      <a:gd name="T30" fmla="*/ 2147483647 w 72"/>
                      <a:gd name="T31" fmla="*/ 2147483647 h 102"/>
                      <a:gd name="T32" fmla="*/ 2147483647 w 72"/>
                      <a:gd name="T33" fmla="*/ 2147483647 h 102"/>
                      <a:gd name="T34" fmla="*/ 2147483647 w 72"/>
                      <a:gd name="T35" fmla="*/ 2147483647 h 102"/>
                      <a:gd name="T36" fmla="*/ 2147483647 w 72"/>
                      <a:gd name="T37" fmla="*/ 2147483647 h 102"/>
                      <a:gd name="T38" fmla="*/ 2147483647 w 72"/>
                      <a:gd name="T39" fmla="*/ 2147483647 h 102"/>
                      <a:gd name="T40" fmla="*/ 2147483647 w 72"/>
                      <a:gd name="T41" fmla="*/ 2147483647 h 102"/>
                      <a:gd name="T42" fmla="*/ 2147483647 w 72"/>
                      <a:gd name="T43" fmla="*/ 2147483647 h 102"/>
                      <a:gd name="T44" fmla="*/ 2147483647 w 72"/>
                      <a:gd name="T45" fmla="*/ 2147483647 h 102"/>
                      <a:gd name="T46" fmla="*/ 2147483647 w 72"/>
                      <a:gd name="T47" fmla="*/ 2147483647 h 102"/>
                      <a:gd name="T48" fmla="*/ 2147483647 w 72"/>
                      <a:gd name="T49" fmla="*/ 2147483647 h 102"/>
                      <a:gd name="T50" fmla="*/ 2147483647 w 72"/>
                      <a:gd name="T51" fmla="*/ 2147483647 h 102"/>
                      <a:gd name="T52" fmla="*/ 2147483647 w 72"/>
                      <a:gd name="T53" fmla="*/ 2147483647 h 102"/>
                      <a:gd name="T54" fmla="*/ 2147483647 w 72"/>
                      <a:gd name="T55" fmla="*/ 2147483647 h 102"/>
                      <a:gd name="T56" fmla="*/ 2147483647 w 72"/>
                      <a:gd name="T57" fmla="*/ 2147483647 h 102"/>
                      <a:gd name="T58" fmla="*/ 2147483647 w 72"/>
                      <a:gd name="T59" fmla="*/ 2147483647 h 102"/>
                      <a:gd name="T60" fmla="*/ 2147483647 w 72"/>
                      <a:gd name="T61" fmla="*/ 2147483647 h 102"/>
                      <a:gd name="T62" fmla="*/ 2147483647 w 72"/>
                      <a:gd name="T63" fmla="*/ 2147483647 h 102"/>
                      <a:gd name="T64" fmla="*/ 2147483647 w 72"/>
                      <a:gd name="T65" fmla="*/ 2147483647 h 102"/>
                      <a:gd name="T66" fmla="*/ 2147483647 w 72"/>
                      <a:gd name="T67" fmla="*/ 2147483647 h 102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w 72"/>
                      <a:gd name="T103" fmla="*/ 0 h 102"/>
                      <a:gd name="T104" fmla="*/ 72 w 72"/>
                      <a:gd name="T105" fmla="*/ 102 h 102"/>
                    </a:gdLst>
                    <a:ahLst/>
                    <a:cxnLst>
                      <a:cxn ang="T68">
                        <a:pos x="T0" y="T1"/>
                      </a:cxn>
                      <a:cxn ang="T69">
                        <a:pos x="T2" y="T3"/>
                      </a:cxn>
                      <a:cxn ang="T70">
                        <a:pos x="T4" y="T5"/>
                      </a:cxn>
                      <a:cxn ang="T71">
                        <a:pos x="T6" y="T7"/>
                      </a:cxn>
                      <a:cxn ang="T72">
                        <a:pos x="T8" y="T9"/>
                      </a:cxn>
                      <a:cxn ang="T73">
                        <a:pos x="T10" y="T11"/>
                      </a:cxn>
                      <a:cxn ang="T74">
                        <a:pos x="T12" y="T13"/>
                      </a:cxn>
                      <a:cxn ang="T75">
                        <a:pos x="T14" y="T15"/>
                      </a:cxn>
                      <a:cxn ang="T76">
                        <a:pos x="T16" y="T17"/>
                      </a:cxn>
                      <a:cxn ang="T77">
                        <a:pos x="T18" y="T19"/>
                      </a:cxn>
                      <a:cxn ang="T78">
                        <a:pos x="T20" y="T21"/>
                      </a:cxn>
                      <a:cxn ang="T79">
                        <a:pos x="T22" y="T23"/>
                      </a:cxn>
                      <a:cxn ang="T80">
                        <a:pos x="T24" y="T25"/>
                      </a:cxn>
                      <a:cxn ang="T81">
                        <a:pos x="T26" y="T27"/>
                      </a:cxn>
                      <a:cxn ang="T82">
                        <a:pos x="T28" y="T29"/>
                      </a:cxn>
                      <a:cxn ang="T83">
                        <a:pos x="T30" y="T31"/>
                      </a:cxn>
                      <a:cxn ang="T84">
                        <a:pos x="T32" y="T33"/>
                      </a:cxn>
                      <a:cxn ang="T85">
                        <a:pos x="T34" y="T35"/>
                      </a:cxn>
                      <a:cxn ang="T86">
                        <a:pos x="T36" y="T37"/>
                      </a:cxn>
                      <a:cxn ang="T87">
                        <a:pos x="T38" y="T39"/>
                      </a:cxn>
                      <a:cxn ang="T88">
                        <a:pos x="T40" y="T41"/>
                      </a:cxn>
                      <a:cxn ang="T89">
                        <a:pos x="T42" y="T43"/>
                      </a:cxn>
                      <a:cxn ang="T90">
                        <a:pos x="T44" y="T45"/>
                      </a:cxn>
                      <a:cxn ang="T91">
                        <a:pos x="T46" y="T47"/>
                      </a:cxn>
                      <a:cxn ang="T92">
                        <a:pos x="T48" y="T49"/>
                      </a:cxn>
                      <a:cxn ang="T93">
                        <a:pos x="T50" y="T51"/>
                      </a:cxn>
                      <a:cxn ang="T94">
                        <a:pos x="T52" y="T53"/>
                      </a:cxn>
                      <a:cxn ang="T95">
                        <a:pos x="T54" y="T55"/>
                      </a:cxn>
                      <a:cxn ang="T96">
                        <a:pos x="T56" y="T57"/>
                      </a:cxn>
                      <a:cxn ang="T97">
                        <a:pos x="T58" y="T59"/>
                      </a:cxn>
                      <a:cxn ang="T98">
                        <a:pos x="T60" y="T61"/>
                      </a:cxn>
                      <a:cxn ang="T99">
                        <a:pos x="T62" y="T63"/>
                      </a:cxn>
                      <a:cxn ang="T100">
                        <a:pos x="T64" y="T65"/>
                      </a:cxn>
                      <a:cxn ang="T101">
                        <a:pos x="T66" y="T67"/>
                      </a:cxn>
                    </a:cxnLst>
                    <a:rect l="T102" t="T103" r="T104" b="T105"/>
                    <a:pathLst>
                      <a:path w="72" h="102">
                        <a:moveTo>
                          <a:pt x="42" y="12"/>
                        </a:moveTo>
                        <a:lnTo>
                          <a:pt x="34" y="12"/>
                        </a:lnTo>
                        <a:lnTo>
                          <a:pt x="32" y="18"/>
                        </a:lnTo>
                        <a:lnTo>
                          <a:pt x="30" y="18"/>
                        </a:lnTo>
                        <a:lnTo>
                          <a:pt x="26" y="18"/>
                        </a:lnTo>
                        <a:lnTo>
                          <a:pt x="22" y="18"/>
                        </a:lnTo>
                        <a:lnTo>
                          <a:pt x="20" y="18"/>
                        </a:lnTo>
                        <a:lnTo>
                          <a:pt x="14" y="10"/>
                        </a:lnTo>
                        <a:lnTo>
                          <a:pt x="10" y="4"/>
                        </a:lnTo>
                        <a:lnTo>
                          <a:pt x="6" y="0"/>
                        </a:lnTo>
                        <a:lnTo>
                          <a:pt x="0" y="0"/>
                        </a:lnTo>
                        <a:lnTo>
                          <a:pt x="2" y="8"/>
                        </a:lnTo>
                        <a:lnTo>
                          <a:pt x="4" y="14"/>
                        </a:lnTo>
                        <a:lnTo>
                          <a:pt x="6" y="24"/>
                        </a:lnTo>
                        <a:lnTo>
                          <a:pt x="10" y="36"/>
                        </a:lnTo>
                        <a:lnTo>
                          <a:pt x="14" y="46"/>
                        </a:lnTo>
                        <a:lnTo>
                          <a:pt x="18" y="54"/>
                        </a:lnTo>
                        <a:lnTo>
                          <a:pt x="34" y="72"/>
                        </a:lnTo>
                        <a:lnTo>
                          <a:pt x="50" y="86"/>
                        </a:lnTo>
                        <a:lnTo>
                          <a:pt x="58" y="96"/>
                        </a:lnTo>
                        <a:lnTo>
                          <a:pt x="66" y="102"/>
                        </a:lnTo>
                        <a:lnTo>
                          <a:pt x="68" y="100"/>
                        </a:lnTo>
                        <a:lnTo>
                          <a:pt x="70" y="100"/>
                        </a:lnTo>
                        <a:lnTo>
                          <a:pt x="72" y="96"/>
                        </a:lnTo>
                        <a:lnTo>
                          <a:pt x="72" y="90"/>
                        </a:lnTo>
                        <a:lnTo>
                          <a:pt x="70" y="84"/>
                        </a:lnTo>
                        <a:lnTo>
                          <a:pt x="66" y="74"/>
                        </a:lnTo>
                        <a:lnTo>
                          <a:pt x="62" y="68"/>
                        </a:lnTo>
                        <a:lnTo>
                          <a:pt x="60" y="64"/>
                        </a:lnTo>
                        <a:lnTo>
                          <a:pt x="58" y="60"/>
                        </a:lnTo>
                        <a:lnTo>
                          <a:pt x="58" y="40"/>
                        </a:lnTo>
                        <a:lnTo>
                          <a:pt x="58" y="32"/>
                        </a:lnTo>
                        <a:lnTo>
                          <a:pt x="52" y="24"/>
                        </a:lnTo>
                        <a:lnTo>
                          <a:pt x="42" y="12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 dirty="0"/>
                  </a:p>
                </p:txBody>
              </p:sp>
              <p:sp>
                <p:nvSpPr>
                  <p:cNvPr id="90" name="í$ļîde">
                    <a:extLst>
                      <a:ext uri="{FF2B5EF4-FFF2-40B4-BE49-F238E27FC236}">
                        <a16:creationId xmlns:a16="http://schemas.microsoft.com/office/drawing/2014/main" id="{F5AE1735-F074-4133-B729-71446B5F3487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6876430" y="2987808"/>
                    <a:ext cx="235504" cy="531001"/>
                  </a:xfrm>
                  <a:custGeom>
                    <a:avLst/>
                    <a:gdLst>
                      <a:gd name="T0" fmla="*/ 0 w 134"/>
                      <a:gd name="T1" fmla="*/ 2147483647 h 318"/>
                      <a:gd name="T2" fmla="*/ 2147483647 w 134"/>
                      <a:gd name="T3" fmla="*/ 2147483647 h 318"/>
                      <a:gd name="T4" fmla="*/ 2147483647 w 134"/>
                      <a:gd name="T5" fmla="*/ 2147483647 h 318"/>
                      <a:gd name="T6" fmla="*/ 2147483647 w 134"/>
                      <a:gd name="T7" fmla="*/ 2147483647 h 318"/>
                      <a:gd name="T8" fmla="*/ 2147483647 w 134"/>
                      <a:gd name="T9" fmla="*/ 2147483647 h 318"/>
                      <a:gd name="T10" fmla="*/ 2147483647 w 134"/>
                      <a:gd name="T11" fmla="*/ 2147483647 h 318"/>
                      <a:gd name="T12" fmla="*/ 2147483647 w 134"/>
                      <a:gd name="T13" fmla="*/ 2147483647 h 318"/>
                      <a:gd name="T14" fmla="*/ 2147483647 w 134"/>
                      <a:gd name="T15" fmla="*/ 2147483647 h 318"/>
                      <a:gd name="T16" fmla="*/ 2147483647 w 134"/>
                      <a:gd name="T17" fmla="*/ 2147483647 h 318"/>
                      <a:gd name="T18" fmla="*/ 2147483647 w 134"/>
                      <a:gd name="T19" fmla="*/ 2147483647 h 318"/>
                      <a:gd name="T20" fmla="*/ 2147483647 w 134"/>
                      <a:gd name="T21" fmla="*/ 2147483647 h 318"/>
                      <a:gd name="T22" fmla="*/ 2147483647 w 134"/>
                      <a:gd name="T23" fmla="*/ 2147483647 h 318"/>
                      <a:gd name="T24" fmla="*/ 2147483647 w 134"/>
                      <a:gd name="T25" fmla="*/ 2147483647 h 318"/>
                      <a:gd name="T26" fmla="*/ 2147483647 w 134"/>
                      <a:gd name="T27" fmla="*/ 2147483647 h 318"/>
                      <a:gd name="T28" fmla="*/ 2147483647 w 134"/>
                      <a:gd name="T29" fmla="*/ 2147483647 h 318"/>
                      <a:gd name="T30" fmla="*/ 2147483647 w 134"/>
                      <a:gd name="T31" fmla="*/ 2147483647 h 318"/>
                      <a:gd name="T32" fmla="*/ 2147483647 w 134"/>
                      <a:gd name="T33" fmla="*/ 2147483647 h 318"/>
                      <a:gd name="T34" fmla="*/ 2147483647 w 134"/>
                      <a:gd name="T35" fmla="*/ 2147483647 h 318"/>
                      <a:gd name="T36" fmla="*/ 2147483647 w 134"/>
                      <a:gd name="T37" fmla="*/ 2147483647 h 318"/>
                      <a:gd name="T38" fmla="*/ 2147483647 w 134"/>
                      <a:gd name="T39" fmla="*/ 2147483647 h 318"/>
                      <a:gd name="T40" fmla="*/ 2147483647 w 134"/>
                      <a:gd name="T41" fmla="*/ 2147483647 h 318"/>
                      <a:gd name="T42" fmla="*/ 2147483647 w 134"/>
                      <a:gd name="T43" fmla="*/ 2147483647 h 318"/>
                      <a:gd name="T44" fmla="*/ 2147483647 w 134"/>
                      <a:gd name="T45" fmla="*/ 2147483647 h 318"/>
                      <a:gd name="T46" fmla="*/ 2147483647 w 134"/>
                      <a:gd name="T47" fmla="*/ 2147483647 h 318"/>
                      <a:gd name="T48" fmla="*/ 2147483647 w 134"/>
                      <a:gd name="T49" fmla="*/ 2147483647 h 318"/>
                      <a:gd name="T50" fmla="*/ 2147483647 w 134"/>
                      <a:gd name="T51" fmla="*/ 2147483647 h 318"/>
                      <a:gd name="T52" fmla="*/ 2147483647 w 134"/>
                      <a:gd name="T53" fmla="*/ 2147483647 h 318"/>
                      <a:gd name="T54" fmla="*/ 2147483647 w 134"/>
                      <a:gd name="T55" fmla="*/ 2147483647 h 318"/>
                      <a:gd name="T56" fmla="*/ 2147483647 w 134"/>
                      <a:gd name="T57" fmla="*/ 2147483647 h 318"/>
                      <a:gd name="T58" fmla="*/ 2147483647 w 134"/>
                      <a:gd name="T59" fmla="*/ 2147483647 h 318"/>
                      <a:gd name="T60" fmla="*/ 2147483647 w 134"/>
                      <a:gd name="T61" fmla="*/ 2147483647 h 318"/>
                      <a:gd name="T62" fmla="*/ 2147483647 w 134"/>
                      <a:gd name="T63" fmla="*/ 2147483647 h 318"/>
                      <a:gd name="T64" fmla="*/ 2147483647 w 134"/>
                      <a:gd name="T65" fmla="*/ 2147483647 h 318"/>
                      <a:gd name="T66" fmla="*/ 2147483647 w 134"/>
                      <a:gd name="T67" fmla="*/ 2147483647 h 318"/>
                      <a:gd name="T68" fmla="*/ 2147483647 w 134"/>
                      <a:gd name="T69" fmla="*/ 2147483647 h 318"/>
                      <a:gd name="T70" fmla="*/ 2147483647 w 134"/>
                      <a:gd name="T71" fmla="*/ 2147483647 h 318"/>
                      <a:gd name="T72" fmla="*/ 2147483647 w 134"/>
                      <a:gd name="T73" fmla="*/ 2147483647 h 318"/>
                      <a:gd name="T74" fmla="*/ 2147483647 w 134"/>
                      <a:gd name="T75" fmla="*/ 2147483647 h 318"/>
                      <a:gd name="T76" fmla="*/ 2147483647 w 134"/>
                      <a:gd name="T77" fmla="*/ 2147483647 h 318"/>
                      <a:gd name="T78" fmla="*/ 2147483647 w 134"/>
                      <a:gd name="T79" fmla="*/ 2147483647 h 318"/>
                      <a:gd name="T80" fmla="*/ 2147483647 w 134"/>
                      <a:gd name="T81" fmla="*/ 2147483647 h 318"/>
                      <a:gd name="T82" fmla="*/ 2147483647 w 134"/>
                      <a:gd name="T83" fmla="*/ 2147483647 h 318"/>
                      <a:gd name="T84" fmla="*/ 2147483647 w 134"/>
                      <a:gd name="T85" fmla="*/ 2147483647 h 318"/>
                      <a:gd name="T86" fmla="*/ 2147483647 w 134"/>
                      <a:gd name="T87" fmla="*/ 2147483647 h 318"/>
                      <a:gd name="T88" fmla="*/ 2147483647 w 134"/>
                      <a:gd name="T89" fmla="*/ 2147483647 h 318"/>
                      <a:gd name="T90" fmla="*/ 2147483647 w 134"/>
                      <a:gd name="T91" fmla="*/ 2147483647 h 318"/>
                      <a:gd name="T92" fmla="*/ 2147483647 w 134"/>
                      <a:gd name="T93" fmla="*/ 0 h 318"/>
                      <a:gd name="T94" fmla="*/ 2147483647 w 134"/>
                      <a:gd name="T95" fmla="*/ 2147483647 h 318"/>
                      <a:gd name="T96" fmla="*/ 2147483647 w 134"/>
                      <a:gd name="T97" fmla="*/ 2147483647 h 318"/>
                      <a:gd name="T98" fmla="*/ 2147483647 w 134"/>
                      <a:gd name="T99" fmla="*/ 2147483647 h 318"/>
                      <a:gd name="T100" fmla="*/ 2147483647 w 134"/>
                      <a:gd name="T101" fmla="*/ 2147483647 h 318"/>
                      <a:gd name="T102" fmla="*/ 2147483647 w 134"/>
                      <a:gd name="T103" fmla="*/ 2147483647 h 318"/>
                      <a:gd name="T104" fmla="*/ 2147483647 w 134"/>
                      <a:gd name="T105" fmla="*/ 2147483647 h 318"/>
                      <a:gd name="T106" fmla="*/ 2147483647 w 134"/>
                      <a:gd name="T107" fmla="*/ 2147483647 h 318"/>
                      <a:gd name="T108" fmla="*/ 2147483647 w 134"/>
                      <a:gd name="T109" fmla="*/ 2147483647 h 318"/>
                      <a:gd name="T110" fmla="*/ 2147483647 w 134"/>
                      <a:gd name="T111" fmla="*/ 2147483647 h 318"/>
                      <a:gd name="T112" fmla="*/ 2147483647 w 134"/>
                      <a:gd name="T113" fmla="*/ 2147483647 h 318"/>
                      <a:gd name="T114" fmla="*/ 2147483647 w 134"/>
                      <a:gd name="T115" fmla="*/ 2147483647 h 318"/>
                      <a:gd name="T116" fmla="*/ 2147483647 w 134"/>
                      <a:gd name="T117" fmla="*/ 2147483647 h 318"/>
                      <a:gd name="T118" fmla="*/ 2147483647 w 134"/>
                      <a:gd name="T119" fmla="*/ 2147483647 h 318"/>
                      <a:gd name="T120" fmla="*/ 2147483647 w 134"/>
                      <a:gd name="T121" fmla="*/ 2147483647 h 318"/>
                      <a:gd name="T122" fmla="*/ 0 w 134"/>
                      <a:gd name="T123" fmla="*/ 2147483647 h 318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60000 65536"/>
                      <a:gd name="T175" fmla="*/ 0 60000 65536"/>
                      <a:gd name="T176" fmla="*/ 0 60000 65536"/>
                      <a:gd name="T177" fmla="*/ 0 60000 65536"/>
                      <a:gd name="T178" fmla="*/ 0 60000 65536"/>
                      <a:gd name="T179" fmla="*/ 0 60000 65536"/>
                      <a:gd name="T180" fmla="*/ 0 60000 65536"/>
                      <a:gd name="T181" fmla="*/ 0 60000 65536"/>
                      <a:gd name="T182" fmla="*/ 0 60000 65536"/>
                      <a:gd name="T183" fmla="*/ 0 60000 65536"/>
                      <a:gd name="T184" fmla="*/ 0 60000 65536"/>
                      <a:gd name="T185" fmla="*/ 0 60000 65536"/>
                      <a:gd name="T186" fmla="*/ 0 w 134"/>
                      <a:gd name="T187" fmla="*/ 0 h 318"/>
                      <a:gd name="T188" fmla="*/ 134 w 134"/>
                      <a:gd name="T189" fmla="*/ 318 h 318"/>
                    </a:gdLst>
                    <a:ahLst/>
                    <a:cxnLst>
                      <a:cxn ang="T124">
                        <a:pos x="T0" y="T1"/>
                      </a:cxn>
                      <a:cxn ang="T125">
                        <a:pos x="T2" y="T3"/>
                      </a:cxn>
                      <a:cxn ang="T126">
                        <a:pos x="T4" y="T5"/>
                      </a:cxn>
                      <a:cxn ang="T127">
                        <a:pos x="T6" y="T7"/>
                      </a:cxn>
                      <a:cxn ang="T128">
                        <a:pos x="T8" y="T9"/>
                      </a:cxn>
                      <a:cxn ang="T129">
                        <a:pos x="T10" y="T11"/>
                      </a:cxn>
                      <a:cxn ang="T130">
                        <a:pos x="T12" y="T13"/>
                      </a:cxn>
                      <a:cxn ang="T131">
                        <a:pos x="T14" y="T15"/>
                      </a:cxn>
                      <a:cxn ang="T132">
                        <a:pos x="T16" y="T17"/>
                      </a:cxn>
                      <a:cxn ang="T133">
                        <a:pos x="T18" y="T19"/>
                      </a:cxn>
                      <a:cxn ang="T134">
                        <a:pos x="T20" y="T21"/>
                      </a:cxn>
                      <a:cxn ang="T135">
                        <a:pos x="T22" y="T23"/>
                      </a:cxn>
                      <a:cxn ang="T136">
                        <a:pos x="T24" y="T25"/>
                      </a:cxn>
                      <a:cxn ang="T137">
                        <a:pos x="T26" y="T27"/>
                      </a:cxn>
                      <a:cxn ang="T138">
                        <a:pos x="T28" y="T29"/>
                      </a:cxn>
                      <a:cxn ang="T139">
                        <a:pos x="T30" y="T31"/>
                      </a:cxn>
                      <a:cxn ang="T140">
                        <a:pos x="T32" y="T33"/>
                      </a:cxn>
                      <a:cxn ang="T141">
                        <a:pos x="T34" y="T35"/>
                      </a:cxn>
                      <a:cxn ang="T142">
                        <a:pos x="T36" y="T37"/>
                      </a:cxn>
                      <a:cxn ang="T143">
                        <a:pos x="T38" y="T39"/>
                      </a:cxn>
                      <a:cxn ang="T144">
                        <a:pos x="T40" y="T41"/>
                      </a:cxn>
                      <a:cxn ang="T145">
                        <a:pos x="T42" y="T43"/>
                      </a:cxn>
                      <a:cxn ang="T146">
                        <a:pos x="T44" y="T45"/>
                      </a:cxn>
                      <a:cxn ang="T147">
                        <a:pos x="T46" y="T47"/>
                      </a:cxn>
                      <a:cxn ang="T148">
                        <a:pos x="T48" y="T49"/>
                      </a:cxn>
                      <a:cxn ang="T149">
                        <a:pos x="T50" y="T51"/>
                      </a:cxn>
                      <a:cxn ang="T150">
                        <a:pos x="T52" y="T53"/>
                      </a:cxn>
                      <a:cxn ang="T151">
                        <a:pos x="T54" y="T55"/>
                      </a:cxn>
                      <a:cxn ang="T152">
                        <a:pos x="T56" y="T57"/>
                      </a:cxn>
                      <a:cxn ang="T153">
                        <a:pos x="T58" y="T59"/>
                      </a:cxn>
                      <a:cxn ang="T154">
                        <a:pos x="T60" y="T61"/>
                      </a:cxn>
                      <a:cxn ang="T155">
                        <a:pos x="T62" y="T63"/>
                      </a:cxn>
                      <a:cxn ang="T156">
                        <a:pos x="T64" y="T65"/>
                      </a:cxn>
                      <a:cxn ang="T157">
                        <a:pos x="T66" y="T67"/>
                      </a:cxn>
                      <a:cxn ang="T158">
                        <a:pos x="T68" y="T69"/>
                      </a:cxn>
                      <a:cxn ang="T159">
                        <a:pos x="T70" y="T71"/>
                      </a:cxn>
                      <a:cxn ang="T160">
                        <a:pos x="T72" y="T73"/>
                      </a:cxn>
                      <a:cxn ang="T161">
                        <a:pos x="T74" y="T75"/>
                      </a:cxn>
                      <a:cxn ang="T162">
                        <a:pos x="T76" y="T77"/>
                      </a:cxn>
                      <a:cxn ang="T163">
                        <a:pos x="T78" y="T79"/>
                      </a:cxn>
                      <a:cxn ang="T164">
                        <a:pos x="T80" y="T81"/>
                      </a:cxn>
                      <a:cxn ang="T165">
                        <a:pos x="T82" y="T83"/>
                      </a:cxn>
                      <a:cxn ang="T166">
                        <a:pos x="T84" y="T85"/>
                      </a:cxn>
                      <a:cxn ang="T167">
                        <a:pos x="T86" y="T87"/>
                      </a:cxn>
                      <a:cxn ang="T168">
                        <a:pos x="T88" y="T89"/>
                      </a:cxn>
                      <a:cxn ang="T169">
                        <a:pos x="T90" y="T91"/>
                      </a:cxn>
                      <a:cxn ang="T170">
                        <a:pos x="T92" y="T93"/>
                      </a:cxn>
                      <a:cxn ang="T171">
                        <a:pos x="T94" y="T95"/>
                      </a:cxn>
                      <a:cxn ang="T172">
                        <a:pos x="T96" y="T97"/>
                      </a:cxn>
                      <a:cxn ang="T173">
                        <a:pos x="T98" y="T99"/>
                      </a:cxn>
                      <a:cxn ang="T174">
                        <a:pos x="T100" y="T101"/>
                      </a:cxn>
                      <a:cxn ang="T175">
                        <a:pos x="T102" y="T103"/>
                      </a:cxn>
                      <a:cxn ang="T176">
                        <a:pos x="T104" y="T105"/>
                      </a:cxn>
                      <a:cxn ang="T177">
                        <a:pos x="T106" y="T107"/>
                      </a:cxn>
                      <a:cxn ang="T178">
                        <a:pos x="T108" y="T109"/>
                      </a:cxn>
                      <a:cxn ang="T179">
                        <a:pos x="T110" y="T111"/>
                      </a:cxn>
                      <a:cxn ang="T180">
                        <a:pos x="T112" y="T113"/>
                      </a:cxn>
                      <a:cxn ang="T181">
                        <a:pos x="T114" y="T115"/>
                      </a:cxn>
                      <a:cxn ang="T182">
                        <a:pos x="T116" y="T117"/>
                      </a:cxn>
                      <a:cxn ang="T183">
                        <a:pos x="T118" y="T119"/>
                      </a:cxn>
                      <a:cxn ang="T184">
                        <a:pos x="T120" y="T121"/>
                      </a:cxn>
                      <a:cxn ang="T185">
                        <a:pos x="T122" y="T123"/>
                      </a:cxn>
                    </a:cxnLst>
                    <a:rect l="T186" t="T187" r="T188" b="T189"/>
                    <a:pathLst>
                      <a:path w="134" h="318">
                        <a:moveTo>
                          <a:pt x="0" y="136"/>
                        </a:moveTo>
                        <a:lnTo>
                          <a:pt x="0" y="140"/>
                        </a:lnTo>
                        <a:lnTo>
                          <a:pt x="14" y="152"/>
                        </a:lnTo>
                        <a:lnTo>
                          <a:pt x="28" y="166"/>
                        </a:lnTo>
                        <a:lnTo>
                          <a:pt x="36" y="172"/>
                        </a:lnTo>
                        <a:lnTo>
                          <a:pt x="42" y="180"/>
                        </a:lnTo>
                        <a:lnTo>
                          <a:pt x="46" y="190"/>
                        </a:lnTo>
                        <a:lnTo>
                          <a:pt x="48" y="198"/>
                        </a:lnTo>
                        <a:lnTo>
                          <a:pt x="48" y="204"/>
                        </a:lnTo>
                        <a:lnTo>
                          <a:pt x="46" y="212"/>
                        </a:lnTo>
                        <a:lnTo>
                          <a:pt x="44" y="218"/>
                        </a:lnTo>
                        <a:lnTo>
                          <a:pt x="44" y="224"/>
                        </a:lnTo>
                        <a:lnTo>
                          <a:pt x="44" y="226"/>
                        </a:lnTo>
                        <a:lnTo>
                          <a:pt x="48" y="226"/>
                        </a:lnTo>
                        <a:lnTo>
                          <a:pt x="56" y="224"/>
                        </a:lnTo>
                        <a:lnTo>
                          <a:pt x="58" y="228"/>
                        </a:lnTo>
                        <a:lnTo>
                          <a:pt x="62" y="228"/>
                        </a:lnTo>
                        <a:lnTo>
                          <a:pt x="66" y="228"/>
                        </a:lnTo>
                        <a:lnTo>
                          <a:pt x="72" y="228"/>
                        </a:lnTo>
                        <a:lnTo>
                          <a:pt x="80" y="224"/>
                        </a:lnTo>
                        <a:lnTo>
                          <a:pt x="84" y="216"/>
                        </a:lnTo>
                        <a:lnTo>
                          <a:pt x="84" y="206"/>
                        </a:lnTo>
                        <a:lnTo>
                          <a:pt x="90" y="212"/>
                        </a:lnTo>
                        <a:lnTo>
                          <a:pt x="96" y="220"/>
                        </a:lnTo>
                        <a:lnTo>
                          <a:pt x="102" y="234"/>
                        </a:lnTo>
                        <a:lnTo>
                          <a:pt x="106" y="252"/>
                        </a:lnTo>
                        <a:lnTo>
                          <a:pt x="110" y="268"/>
                        </a:lnTo>
                        <a:lnTo>
                          <a:pt x="118" y="276"/>
                        </a:lnTo>
                        <a:lnTo>
                          <a:pt x="122" y="282"/>
                        </a:lnTo>
                        <a:lnTo>
                          <a:pt x="122" y="286"/>
                        </a:lnTo>
                        <a:lnTo>
                          <a:pt x="124" y="304"/>
                        </a:lnTo>
                        <a:lnTo>
                          <a:pt x="124" y="310"/>
                        </a:lnTo>
                        <a:lnTo>
                          <a:pt x="122" y="318"/>
                        </a:lnTo>
                        <a:lnTo>
                          <a:pt x="128" y="318"/>
                        </a:lnTo>
                        <a:lnTo>
                          <a:pt x="132" y="312"/>
                        </a:lnTo>
                        <a:lnTo>
                          <a:pt x="134" y="308"/>
                        </a:lnTo>
                        <a:lnTo>
                          <a:pt x="134" y="302"/>
                        </a:lnTo>
                        <a:lnTo>
                          <a:pt x="134" y="292"/>
                        </a:lnTo>
                        <a:lnTo>
                          <a:pt x="130" y="280"/>
                        </a:lnTo>
                        <a:lnTo>
                          <a:pt x="124" y="270"/>
                        </a:lnTo>
                        <a:lnTo>
                          <a:pt x="120" y="262"/>
                        </a:lnTo>
                        <a:lnTo>
                          <a:pt x="108" y="252"/>
                        </a:lnTo>
                        <a:lnTo>
                          <a:pt x="110" y="246"/>
                        </a:lnTo>
                        <a:lnTo>
                          <a:pt x="110" y="240"/>
                        </a:lnTo>
                        <a:lnTo>
                          <a:pt x="112" y="234"/>
                        </a:lnTo>
                        <a:lnTo>
                          <a:pt x="112" y="228"/>
                        </a:lnTo>
                        <a:lnTo>
                          <a:pt x="112" y="220"/>
                        </a:lnTo>
                        <a:lnTo>
                          <a:pt x="110" y="214"/>
                        </a:lnTo>
                        <a:lnTo>
                          <a:pt x="102" y="204"/>
                        </a:lnTo>
                        <a:lnTo>
                          <a:pt x="94" y="196"/>
                        </a:lnTo>
                        <a:lnTo>
                          <a:pt x="92" y="190"/>
                        </a:lnTo>
                        <a:lnTo>
                          <a:pt x="90" y="180"/>
                        </a:lnTo>
                        <a:lnTo>
                          <a:pt x="92" y="172"/>
                        </a:lnTo>
                        <a:lnTo>
                          <a:pt x="94" y="168"/>
                        </a:lnTo>
                        <a:lnTo>
                          <a:pt x="98" y="162"/>
                        </a:lnTo>
                        <a:lnTo>
                          <a:pt x="106" y="156"/>
                        </a:lnTo>
                        <a:lnTo>
                          <a:pt x="118" y="148"/>
                        </a:lnTo>
                        <a:lnTo>
                          <a:pt x="124" y="144"/>
                        </a:lnTo>
                        <a:lnTo>
                          <a:pt x="130" y="140"/>
                        </a:lnTo>
                        <a:lnTo>
                          <a:pt x="132" y="134"/>
                        </a:lnTo>
                        <a:lnTo>
                          <a:pt x="134" y="130"/>
                        </a:lnTo>
                        <a:lnTo>
                          <a:pt x="132" y="128"/>
                        </a:lnTo>
                        <a:lnTo>
                          <a:pt x="126" y="126"/>
                        </a:lnTo>
                        <a:lnTo>
                          <a:pt x="120" y="122"/>
                        </a:lnTo>
                        <a:lnTo>
                          <a:pt x="114" y="118"/>
                        </a:lnTo>
                        <a:lnTo>
                          <a:pt x="108" y="116"/>
                        </a:lnTo>
                        <a:lnTo>
                          <a:pt x="110" y="106"/>
                        </a:lnTo>
                        <a:lnTo>
                          <a:pt x="110" y="102"/>
                        </a:lnTo>
                        <a:lnTo>
                          <a:pt x="108" y="98"/>
                        </a:lnTo>
                        <a:lnTo>
                          <a:pt x="104" y="96"/>
                        </a:lnTo>
                        <a:lnTo>
                          <a:pt x="100" y="94"/>
                        </a:lnTo>
                        <a:lnTo>
                          <a:pt x="98" y="90"/>
                        </a:lnTo>
                        <a:lnTo>
                          <a:pt x="96" y="84"/>
                        </a:lnTo>
                        <a:lnTo>
                          <a:pt x="94" y="82"/>
                        </a:lnTo>
                        <a:lnTo>
                          <a:pt x="90" y="82"/>
                        </a:lnTo>
                        <a:lnTo>
                          <a:pt x="84" y="82"/>
                        </a:lnTo>
                        <a:lnTo>
                          <a:pt x="80" y="80"/>
                        </a:lnTo>
                        <a:lnTo>
                          <a:pt x="78" y="76"/>
                        </a:lnTo>
                        <a:lnTo>
                          <a:pt x="76" y="68"/>
                        </a:lnTo>
                        <a:lnTo>
                          <a:pt x="76" y="64"/>
                        </a:lnTo>
                        <a:lnTo>
                          <a:pt x="78" y="58"/>
                        </a:lnTo>
                        <a:lnTo>
                          <a:pt x="82" y="52"/>
                        </a:lnTo>
                        <a:lnTo>
                          <a:pt x="88" y="50"/>
                        </a:lnTo>
                        <a:lnTo>
                          <a:pt x="86" y="48"/>
                        </a:lnTo>
                        <a:lnTo>
                          <a:pt x="88" y="44"/>
                        </a:lnTo>
                        <a:lnTo>
                          <a:pt x="84" y="28"/>
                        </a:lnTo>
                        <a:lnTo>
                          <a:pt x="82" y="18"/>
                        </a:lnTo>
                        <a:lnTo>
                          <a:pt x="80" y="14"/>
                        </a:lnTo>
                        <a:lnTo>
                          <a:pt x="76" y="14"/>
                        </a:lnTo>
                        <a:lnTo>
                          <a:pt x="72" y="12"/>
                        </a:lnTo>
                        <a:lnTo>
                          <a:pt x="72" y="10"/>
                        </a:lnTo>
                        <a:lnTo>
                          <a:pt x="68" y="4"/>
                        </a:lnTo>
                        <a:lnTo>
                          <a:pt x="66" y="2"/>
                        </a:lnTo>
                        <a:lnTo>
                          <a:pt x="62" y="0"/>
                        </a:lnTo>
                        <a:lnTo>
                          <a:pt x="56" y="0"/>
                        </a:lnTo>
                        <a:lnTo>
                          <a:pt x="56" y="8"/>
                        </a:lnTo>
                        <a:lnTo>
                          <a:pt x="54" y="14"/>
                        </a:lnTo>
                        <a:lnTo>
                          <a:pt x="56" y="20"/>
                        </a:lnTo>
                        <a:lnTo>
                          <a:pt x="50" y="20"/>
                        </a:lnTo>
                        <a:lnTo>
                          <a:pt x="44" y="22"/>
                        </a:lnTo>
                        <a:lnTo>
                          <a:pt x="36" y="28"/>
                        </a:lnTo>
                        <a:lnTo>
                          <a:pt x="30" y="34"/>
                        </a:lnTo>
                        <a:lnTo>
                          <a:pt x="28" y="36"/>
                        </a:lnTo>
                        <a:lnTo>
                          <a:pt x="30" y="40"/>
                        </a:lnTo>
                        <a:lnTo>
                          <a:pt x="32" y="42"/>
                        </a:lnTo>
                        <a:lnTo>
                          <a:pt x="26" y="60"/>
                        </a:lnTo>
                        <a:lnTo>
                          <a:pt x="26" y="62"/>
                        </a:lnTo>
                        <a:lnTo>
                          <a:pt x="28" y="64"/>
                        </a:lnTo>
                        <a:lnTo>
                          <a:pt x="30" y="64"/>
                        </a:lnTo>
                        <a:lnTo>
                          <a:pt x="28" y="70"/>
                        </a:lnTo>
                        <a:lnTo>
                          <a:pt x="26" y="74"/>
                        </a:lnTo>
                        <a:lnTo>
                          <a:pt x="20" y="84"/>
                        </a:lnTo>
                        <a:lnTo>
                          <a:pt x="18" y="84"/>
                        </a:lnTo>
                        <a:lnTo>
                          <a:pt x="16" y="82"/>
                        </a:lnTo>
                        <a:lnTo>
                          <a:pt x="12" y="86"/>
                        </a:lnTo>
                        <a:lnTo>
                          <a:pt x="10" y="86"/>
                        </a:lnTo>
                        <a:lnTo>
                          <a:pt x="12" y="92"/>
                        </a:lnTo>
                        <a:lnTo>
                          <a:pt x="12" y="100"/>
                        </a:lnTo>
                        <a:lnTo>
                          <a:pt x="10" y="110"/>
                        </a:lnTo>
                        <a:lnTo>
                          <a:pt x="10" y="118"/>
                        </a:lnTo>
                        <a:lnTo>
                          <a:pt x="4" y="118"/>
                        </a:lnTo>
                        <a:lnTo>
                          <a:pt x="2" y="124"/>
                        </a:lnTo>
                        <a:lnTo>
                          <a:pt x="0" y="130"/>
                        </a:lnTo>
                        <a:lnTo>
                          <a:pt x="0" y="136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 dirty="0"/>
                  </a:p>
                </p:txBody>
              </p:sp>
              <p:sp>
                <p:nvSpPr>
                  <p:cNvPr id="91" name="îṡļïḋè">
                    <a:extLst>
                      <a:ext uri="{FF2B5EF4-FFF2-40B4-BE49-F238E27FC236}">
                        <a16:creationId xmlns:a16="http://schemas.microsoft.com/office/drawing/2014/main" id="{40F0BEB2-1B9B-48BD-9855-9FAEC21C0AE0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6741464" y="3052258"/>
                    <a:ext cx="147361" cy="161122"/>
                  </a:xfrm>
                  <a:custGeom>
                    <a:avLst/>
                    <a:gdLst>
                      <a:gd name="T0" fmla="*/ 2147483647 w 84"/>
                      <a:gd name="T1" fmla="*/ 2147483647 h 96"/>
                      <a:gd name="T2" fmla="*/ 2147483647 w 84"/>
                      <a:gd name="T3" fmla="*/ 2147483647 h 96"/>
                      <a:gd name="T4" fmla="*/ 2147483647 w 84"/>
                      <a:gd name="T5" fmla="*/ 2147483647 h 96"/>
                      <a:gd name="T6" fmla="*/ 2147483647 w 84"/>
                      <a:gd name="T7" fmla="*/ 2147483647 h 96"/>
                      <a:gd name="T8" fmla="*/ 2147483647 w 84"/>
                      <a:gd name="T9" fmla="*/ 2147483647 h 96"/>
                      <a:gd name="T10" fmla="*/ 2147483647 w 84"/>
                      <a:gd name="T11" fmla="*/ 2147483647 h 96"/>
                      <a:gd name="T12" fmla="*/ 2147483647 w 84"/>
                      <a:gd name="T13" fmla="*/ 2147483647 h 96"/>
                      <a:gd name="T14" fmla="*/ 2147483647 w 84"/>
                      <a:gd name="T15" fmla="*/ 2147483647 h 96"/>
                      <a:gd name="T16" fmla="*/ 2147483647 w 84"/>
                      <a:gd name="T17" fmla="*/ 2147483647 h 96"/>
                      <a:gd name="T18" fmla="*/ 2147483647 w 84"/>
                      <a:gd name="T19" fmla="*/ 2147483647 h 96"/>
                      <a:gd name="T20" fmla="*/ 2147483647 w 84"/>
                      <a:gd name="T21" fmla="*/ 2147483647 h 96"/>
                      <a:gd name="T22" fmla="*/ 2147483647 w 84"/>
                      <a:gd name="T23" fmla="*/ 2147483647 h 96"/>
                      <a:gd name="T24" fmla="*/ 2147483647 w 84"/>
                      <a:gd name="T25" fmla="*/ 2147483647 h 96"/>
                      <a:gd name="T26" fmla="*/ 2147483647 w 84"/>
                      <a:gd name="T27" fmla="*/ 2147483647 h 96"/>
                      <a:gd name="T28" fmla="*/ 2147483647 w 84"/>
                      <a:gd name="T29" fmla="*/ 2147483647 h 96"/>
                      <a:gd name="T30" fmla="*/ 2147483647 w 84"/>
                      <a:gd name="T31" fmla="*/ 2147483647 h 96"/>
                      <a:gd name="T32" fmla="*/ 2147483647 w 84"/>
                      <a:gd name="T33" fmla="*/ 2147483647 h 96"/>
                      <a:gd name="T34" fmla="*/ 0 w 84"/>
                      <a:gd name="T35" fmla="*/ 2147483647 h 96"/>
                      <a:gd name="T36" fmla="*/ 2147483647 w 84"/>
                      <a:gd name="T37" fmla="*/ 0 h 96"/>
                      <a:gd name="T38" fmla="*/ 2147483647 w 84"/>
                      <a:gd name="T39" fmla="*/ 2147483647 h 96"/>
                      <a:gd name="T40" fmla="*/ 2147483647 w 84"/>
                      <a:gd name="T41" fmla="*/ 2147483647 h 96"/>
                      <a:gd name="T42" fmla="*/ 2147483647 w 84"/>
                      <a:gd name="T43" fmla="*/ 2147483647 h 96"/>
                      <a:gd name="T44" fmla="*/ 2147483647 w 84"/>
                      <a:gd name="T45" fmla="*/ 2147483647 h 96"/>
                      <a:gd name="T46" fmla="*/ 2147483647 w 84"/>
                      <a:gd name="T47" fmla="*/ 2147483647 h 96"/>
                      <a:gd name="T48" fmla="*/ 2147483647 w 84"/>
                      <a:gd name="T49" fmla="*/ 2147483647 h 96"/>
                      <a:gd name="T50" fmla="*/ 2147483647 w 84"/>
                      <a:gd name="T51" fmla="*/ 2147483647 h 96"/>
                      <a:gd name="T52" fmla="*/ 2147483647 w 84"/>
                      <a:gd name="T53" fmla="*/ 2147483647 h 96"/>
                      <a:gd name="T54" fmla="*/ 2147483647 w 84"/>
                      <a:gd name="T55" fmla="*/ 2147483647 h 96"/>
                      <a:gd name="T56" fmla="*/ 2147483647 w 84"/>
                      <a:gd name="T57" fmla="*/ 2147483647 h 96"/>
                      <a:gd name="T58" fmla="*/ 2147483647 w 84"/>
                      <a:gd name="T59" fmla="*/ 2147483647 h 96"/>
                      <a:gd name="T60" fmla="*/ 2147483647 w 84"/>
                      <a:gd name="T61" fmla="*/ 2147483647 h 96"/>
                      <a:gd name="T62" fmla="*/ 2147483647 w 84"/>
                      <a:gd name="T63" fmla="*/ 2147483647 h 9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84"/>
                      <a:gd name="T97" fmla="*/ 0 h 96"/>
                      <a:gd name="T98" fmla="*/ 84 w 84"/>
                      <a:gd name="T99" fmla="*/ 96 h 96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84" h="96">
                        <a:moveTo>
                          <a:pt x="82" y="82"/>
                        </a:moveTo>
                        <a:lnTo>
                          <a:pt x="80" y="86"/>
                        </a:lnTo>
                        <a:lnTo>
                          <a:pt x="78" y="96"/>
                        </a:lnTo>
                        <a:lnTo>
                          <a:pt x="74" y="88"/>
                        </a:lnTo>
                        <a:lnTo>
                          <a:pt x="72" y="84"/>
                        </a:lnTo>
                        <a:lnTo>
                          <a:pt x="70" y="76"/>
                        </a:lnTo>
                        <a:lnTo>
                          <a:pt x="64" y="70"/>
                        </a:lnTo>
                        <a:lnTo>
                          <a:pt x="58" y="72"/>
                        </a:lnTo>
                        <a:lnTo>
                          <a:pt x="52" y="72"/>
                        </a:lnTo>
                        <a:lnTo>
                          <a:pt x="50" y="70"/>
                        </a:lnTo>
                        <a:lnTo>
                          <a:pt x="48" y="68"/>
                        </a:lnTo>
                        <a:lnTo>
                          <a:pt x="46" y="66"/>
                        </a:lnTo>
                        <a:lnTo>
                          <a:pt x="46" y="72"/>
                        </a:lnTo>
                        <a:lnTo>
                          <a:pt x="40" y="80"/>
                        </a:lnTo>
                        <a:lnTo>
                          <a:pt x="32" y="84"/>
                        </a:lnTo>
                        <a:lnTo>
                          <a:pt x="26" y="86"/>
                        </a:lnTo>
                        <a:lnTo>
                          <a:pt x="24" y="76"/>
                        </a:lnTo>
                        <a:lnTo>
                          <a:pt x="22" y="70"/>
                        </a:lnTo>
                        <a:lnTo>
                          <a:pt x="22" y="62"/>
                        </a:lnTo>
                        <a:lnTo>
                          <a:pt x="20" y="58"/>
                        </a:lnTo>
                        <a:lnTo>
                          <a:pt x="18" y="54"/>
                        </a:lnTo>
                        <a:lnTo>
                          <a:pt x="14" y="52"/>
                        </a:lnTo>
                        <a:lnTo>
                          <a:pt x="14" y="50"/>
                        </a:lnTo>
                        <a:lnTo>
                          <a:pt x="16" y="40"/>
                        </a:lnTo>
                        <a:lnTo>
                          <a:pt x="10" y="36"/>
                        </a:lnTo>
                        <a:lnTo>
                          <a:pt x="8" y="34"/>
                        </a:lnTo>
                        <a:lnTo>
                          <a:pt x="6" y="30"/>
                        </a:lnTo>
                        <a:lnTo>
                          <a:pt x="6" y="28"/>
                        </a:lnTo>
                        <a:lnTo>
                          <a:pt x="8" y="26"/>
                        </a:lnTo>
                        <a:lnTo>
                          <a:pt x="10" y="26"/>
                        </a:lnTo>
                        <a:lnTo>
                          <a:pt x="12" y="22"/>
                        </a:lnTo>
                        <a:lnTo>
                          <a:pt x="10" y="18"/>
                        </a:lnTo>
                        <a:lnTo>
                          <a:pt x="6" y="14"/>
                        </a:lnTo>
                        <a:lnTo>
                          <a:pt x="2" y="10"/>
                        </a:lnTo>
                        <a:lnTo>
                          <a:pt x="0" y="6"/>
                        </a:lnTo>
                        <a:lnTo>
                          <a:pt x="0" y="4"/>
                        </a:lnTo>
                        <a:lnTo>
                          <a:pt x="2" y="2"/>
                        </a:lnTo>
                        <a:lnTo>
                          <a:pt x="6" y="0"/>
                        </a:lnTo>
                        <a:lnTo>
                          <a:pt x="20" y="6"/>
                        </a:lnTo>
                        <a:lnTo>
                          <a:pt x="24" y="10"/>
                        </a:lnTo>
                        <a:lnTo>
                          <a:pt x="28" y="12"/>
                        </a:lnTo>
                        <a:lnTo>
                          <a:pt x="28" y="16"/>
                        </a:lnTo>
                        <a:lnTo>
                          <a:pt x="28" y="20"/>
                        </a:lnTo>
                        <a:lnTo>
                          <a:pt x="28" y="22"/>
                        </a:lnTo>
                        <a:lnTo>
                          <a:pt x="30" y="24"/>
                        </a:lnTo>
                        <a:lnTo>
                          <a:pt x="34" y="26"/>
                        </a:lnTo>
                        <a:lnTo>
                          <a:pt x="38" y="26"/>
                        </a:lnTo>
                        <a:lnTo>
                          <a:pt x="46" y="26"/>
                        </a:lnTo>
                        <a:lnTo>
                          <a:pt x="70" y="26"/>
                        </a:lnTo>
                        <a:lnTo>
                          <a:pt x="70" y="30"/>
                        </a:lnTo>
                        <a:lnTo>
                          <a:pt x="52" y="50"/>
                        </a:lnTo>
                        <a:lnTo>
                          <a:pt x="56" y="56"/>
                        </a:lnTo>
                        <a:lnTo>
                          <a:pt x="60" y="60"/>
                        </a:lnTo>
                        <a:lnTo>
                          <a:pt x="62" y="62"/>
                        </a:lnTo>
                        <a:lnTo>
                          <a:pt x="66" y="60"/>
                        </a:lnTo>
                        <a:lnTo>
                          <a:pt x="68" y="56"/>
                        </a:lnTo>
                        <a:lnTo>
                          <a:pt x="68" y="52"/>
                        </a:lnTo>
                        <a:lnTo>
                          <a:pt x="70" y="50"/>
                        </a:lnTo>
                        <a:lnTo>
                          <a:pt x="74" y="56"/>
                        </a:lnTo>
                        <a:lnTo>
                          <a:pt x="78" y="66"/>
                        </a:lnTo>
                        <a:lnTo>
                          <a:pt x="78" y="76"/>
                        </a:lnTo>
                        <a:lnTo>
                          <a:pt x="82" y="78"/>
                        </a:lnTo>
                        <a:lnTo>
                          <a:pt x="84" y="80"/>
                        </a:lnTo>
                        <a:lnTo>
                          <a:pt x="82" y="82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 dirty="0"/>
                  </a:p>
                </p:txBody>
              </p:sp>
              <p:sp>
                <p:nvSpPr>
                  <p:cNvPr id="92" name="iśḷîḋe">
                    <a:extLst>
                      <a:ext uri="{FF2B5EF4-FFF2-40B4-BE49-F238E27FC236}">
                        <a16:creationId xmlns:a16="http://schemas.microsoft.com/office/drawing/2014/main" id="{88D58F2D-D57F-4F2C-8F82-67938E2EB123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6216744" y="2769244"/>
                    <a:ext cx="758845" cy="839233"/>
                  </a:xfrm>
                  <a:custGeom>
                    <a:avLst/>
                    <a:gdLst>
                      <a:gd name="T0" fmla="*/ 2147483647 w 434"/>
                      <a:gd name="T1" fmla="*/ 2147483647 h 502"/>
                      <a:gd name="T2" fmla="*/ 2147483647 w 434"/>
                      <a:gd name="T3" fmla="*/ 2147483647 h 502"/>
                      <a:gd name="T4" fmla="*/ 2147483647 w 434"/>
                      <a:gd name="T5" fmla="*/ 2147483647 h 502"/>
                      <a:gd name="T6" fmla="*/ 2147483647 w 434"/>
                      <a:gd name="T7" fmla="*/ 2147483647 h 502"/>
                      <a:gd name="T8" fmla="*/ 2147483647 w 434"/>
                      <a:gd name="T9" fmla="*/ 2147483647 h 502"/>
                      <a:gd name="T10" fmla="*/ 2147483647 w 434"/>
                      <a:gd name="T11" fmla="*/ 2147483647 h 502"/>
                      <a:gd name="T12" fmla="*/ 2147483647 w 434"/>
                      <a:gd name="T13" fmla="*/ 2147483647 h 502"/>
                      <a:gd name="T14" fmla="*/ 2147483647 w 434"/>
                      <a:gd name="T15" fmla="*/ 2147483647 h 502"/>
                      <a:gd name="T16" fmla="*/ 2147483647 w 434"/>
                      <a:gd name="T17" fmla="*/ 2147483647 h 502"/>
                      <a:gd name="T18" fmla="*/ 2147483647 w 434"/>
                      <a:gd name="T19" fmla="*/ 2147483647 h 502"/>
                      <a:gd name="T20" fmla="*/ 2147483647 w 434"/>
                      <a:gd name="T21" fmla="*/ 2147483647 h 502"/>
                      <a:gd name="T22" fmla="*/ 2147483647 w 434"/>
                      <a:gd name="T23" fmla="*/ 2147483647 h 502"/>
                      <a:gd name="T24" fmla="*/ 2147483647 w 434"/>
                      <a:gd name="T25" fmla="*/ 2147483647 h 502"/>
                      <a:gd name="T26" fmla="*/ 2147483647 w 434"/>
                      <a:gd name="T27" fmla="*/ 2147483647 h 502"/>
                      <a:gd name="T28" fmla="*/ 2147483647 w 434"/>
                      <a:gd name="T29" fmla="*/ 2147483647 h 502"/>
                      <a:gd name="T30" fmla="*/ 2147483647 w 434"/>
                      <a:gd name="T31" fmla="*/ 2147483647 h 502"/>
                      <a:gd name="T32" fmla="*/ 2147483647 w 434"/>
                      <a:gd name="T33" fmla="*/ 2147483647 h 502"/>
                      <a:gd name="T34" fmla="*/ 2147483647 w 434"/>
                      <a:gd name="T35" fmla="*/ 2147483647 h 502"/>
                      <a:gd name="T36" fmla="*/ 2147483647 w 434"/>
                      <a:gd name="T37" fmla="*/ 2147483647 h 502"/>
                      <a:gd name="T38" fmla="*/ 2147483647 w 434"/>
                      <a:gd name="T39" fmla="*/ 2147483647 h 502"/>
                      <a:gd name="T40" fmla="*/ 2147483647 w 434"/>
                      <a:gd name="T41" fmla="*/ 2147483647 h 502"/>
                      <a:gd name="T42" fmla="*/ 2147483647 w 434"/>
                      <a:gd name="T43" fmla="*/ 2147483647 h 502"/>
                      <a:gd name="T44" fmla="*/ 2147483647 w 434"/>
                      <a:gd name="T45" fmla="*/ 2147483647 h 502"/>
                      <a:gd name="T46" fmla="*/ 2147483647 w 434"/>
                      <a:gd name="T47" fmla="*/ 2147483647 h 502"/>
                      <a:gd name="T48" fmla="*/ 2147483647 w 434"/>
                      <a:gd name="T49" fmla="*/ 2147483647 h 502"/>
                      <a:gd name="T50" fmla="*/ 2147483647 w 434"/>
                      <a:gd name="T51" fmla="*/ 2147483647 h 502"/>
                      <a:gd name="T52" fmla="*/ 2147483647 w 434"/>
                      <a:gd name="T53" fmla="*/ 2147483647 h 502"/>
                      <a:gd name="T54" fmla="*/ 2147483647 w 434"/>
                      <a:gd name="T55" fmla="*/ 2147483647 h 502"/>
                      <a:gd name="T56" fmla="*/ 2147483647 w 434"/>
                      <a:gd name="T57" fmla="*/ 2147483647 h 502"/>
                      <a:gd name="T58" fmla="*/ 2147483647 w 434"/>
                      <a:gd name="T59" fmla="*/ 2147483647 h 502"/>
                      <a:gd name="T60" fmla="*/ 2147483647 w 434"/>
                      <a:gd name="T61" fmla="*/ 2147483647 h 502"/>
                      <a:gd name="T62" fmla="*/ 0 w 434"/>
                      <a:gd name="T63" fmla="*/ 2147483647 h 502"/>
                      <a:gd name="T64" fmla="*/ 2147483647 w 434"/>
                      <a:gd name="T65" fmla="*/ 2147483647 h 502"/>
                      <a:gd name="T66" fmla="*/ 2147483647 w 434"/>
                      <a:gd name="T67" fmla="*/ 2147483647 h 502"/>
                      <a:gd name="T68" fmla="*/ 2147483647 w 434"/>
                      <a:gd name="T69" fmla="*/ 2147483647 h 502"/>
                      <a:gd name="T70" fmla="*/ 2147483647 w 434"/>
                      <a:gd name="T71" fmla="*/ 2147483647 h 502"/>
                      <a:gd name="T72" fmla="*/ 2147483647 w 434"/>
                      <a:gd name="T73" fmla="*/ 2147483647 h 502"/>
                      <a:gd name="T74" fmla="*/ 2147483647 w 434"/>
                      <a:gd name="T75" fmla="*/ 2147483647 h 502"/>
                      <a:gd name="T76" fmla="*/ 2147483647 w 434"/>
                      <a:gd name="T77" fmla="*/ 2147483647 h 502"/>
                      <a:gd name="T78" fmla="*/ 2147483647 w 434"/>
                      <a:gd name="T79" fmla="*/ 2147483647 h 502"/>
                      <a:gd name="T80" fmla="*/ 2147483647 w 434"/>
                      <a:gd name="T81" fmla="*/ 2147483647 h 502"/>
                      <a:gd name="T82" fmla="*/ 2147483647 w 434"/>
                      <a:gd name="T83" fmla="*/ 2147483647 h 502"/>
                      <a:gd name="T84" fmla="*/ 2147483647 w 434"/>
                      <a:gd name="T85" fmla="*/ 2147483647 h 502"/>
                      <a:gd name="T86" fmla="*/ 2147483647 w 434"/>
                      <a:gd name="T87" fmla="*/ 0 h 502"/>
                      <a:gd name="T88" fmla="*/ 2147483647 w 434"/>
                      <a:gd name="T89" fmla="*/ 2147483647 h 502"/>
                      <a:gd name="T90" fmla="*/ 2147483647 w 434"/>
                      <a:gd name="T91" fmla="*/ 2147483647 h 502"/>
                      <a:gd name="T92" fmla="*/ 2147483647 w 434"/>
                      <a:gd name="T93" fmla="*/ 2147483647 h 502"/>
                      <a:gd name="T94" fmla="*/ 2147483647 w 434"/>
                      <a:gd name="T95" fmla="*/ 2147483647 h 502"/>
                      <a:gd name="T96" fmla="*/ 2147483647 w 434"/>
                      <a:gd name="T97" fmla="*/ 2147483647 h 502"/>
                      <a:gd name="T98" fmla="*/ 2147483647 w 434"/>
                      <a:gd name="T99" fmla="*/ 2147483647 h 502"/>
                      <a:gd name="T100" fmla="*/ 2147483647 w 434"/>
                      <a:gd name="T101" fmla="*/ 2147483647 h 502"/>
                      <a:gd name="T102" fmla="*/ 2147483647 w 434"/>
                      <a:gd name="T103" fmla="*/ 2147483647 h 502"/>
                      <a:gd name="T104" fmla="*/ 2147483647 w 434"/>
                      <a:gd name="T105" fmla="*/ 2147483647 h 502"/>
                      <a:gd name="T106" fmla="*/ 2147483647 w 434"/>
                      <a:gd name="T107" fmla="*/ 2147483647 h 502"/>
                      <a:gd name="T108" fmla="*/ 2147483647 w 434"/>
                      <a:gd name="T109" fmla="*/ 2147483647 h 502"/>
                      <a:gd name="T110" fmla="*/ 2147483647 w 434"/>
                      <a:gd name="T111" fmla="*/ 2147483647 h 502"/>
                      <a:gd name="T112" fmla="*/ 2147483647 w 434"/>
                      <a:gd name="T113" fmla="*/ 2147483647 h 502"/>
                      <a:gd name="T114" fmla="*/ 2147483647 w 434"/>
                      <a:gd name="T115" fmla="*/ 2147483647 h 502"/>
                      <a:gd name="T116" fmla="*/ 2147483647 w 434"/>
                      <a:gd name="T117" fmla="*/ 2147483647 h 502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60000 65536"/>
                      <a:gd name="T175" fmla="*/ 0 60000 65536"/>
                      <a:gd name="T176" fmla="*/ 0 60000 65536"/>
                      <a:gd name="T177" fmla="*/ 0 w 434"/>
                      <a:gd name="T178" fmla="*/ 0 h 502"/>
                      <a:gd name="T179" fmla="*/ 434 w 434"/>
                      <a:gd name="T180" fmla="*/ 502 h 502"/>
                    </a:gdLst>
                    <a:ahLst/>
                    <a:cxnLst>
                      <a:cxn ang="T118">
                        <a:pos x="T0" y="T1"/>
                      </a:cxn>
                      <a:cxn ang="T119">
                        <a:pos x="T2" y="T3"/>
                      </a:cxn>
                      <a:cxn ang="T120">
                        <a:pos x="T4" y="T5"/>
                      </a:cxn>
                      <a:cxn ang="T121">
                        <a:pos x="T6" y="T7"/>
                      </a:cxn>
                      <a:cxn ang="T122">
                        <a:pos x="T8" y="T9"/>
                      </a:cxn>
                      <a:cxn ang="T123">
                        <a:pos x="T10" y="T11"/>
                      </a:cxn>
                      <a:cxn ang="T124">
                        <a:pos x="T12" y="T13"/>
                      </a:cxn>
                      <a:cxn ang="T125">
                        <a:pos x="T14" y="T15"/>
                      </a:cxn>
                      <a:cxn ang="T126">
                        <a:pos x="T16" y="T17"/>
                      </a:cxn>
                      <a:cxn ang="T127">
                        <a:pos x="T18" y="T19"/>
                      </a:cxn>
                      <a:cxn ang="T128">
                        <a:pos x="T20" y="T21"/>
                      </a:cxn>
                      <a:cxn ang="T129">
                        <a:pos x="T22" y="T23"/>
                      </a:cxn>
                      <a:cxn ang="T130">
                        <a:pos x="T24" y="T25"/>
                      </a:cxn>
                      <a:cxn ang="T131">
                        <a:pos x="T26" y="T27"/>
                      </a:cxn>
                      <a:cxn ang="T132">
                        <a:pos x="T28" y="T29"/>
                      </a:cxn>
                      <a:cxn ang="T133">
                        <a:pos x="T30" y="T31"/>
                      </a:cxn>
                      <a:cxn ang="T134">
                        <a:pos x="T32" y="T33"/>
                      </a:cxn>
                      <a:cxn ang="T135">
                        <a:pos x="T34" y="T35"/>
                      </a:cxn>
                      <a:cxn ang="T136">
                        <a:pos x="T36" y="T37"/>
                      </a:cxn>
                      <a:cxn ang="T137">
                        <a:pos x="T38" y="T39"/>
                      </a:cxn>
                      <a:cxn ang="T138">
                        <a:pos x="T40" y="T41"/>
                      </a:cxn>
                      <a:cxn ang="T139">
                        <a:pos x="T42" y="T43"/>
                      </a:cxn>
                      <a:cxn ang="T140">
                        <a:pos x="T44" y="T45"/>
                      </a:cxn>
                      <a:cxn ang="T141">
                        <a:pos x="T46" y="T47"/>
                      </a:cxn>
                      <a:cxn ang="T142">
                        <a:pos x="T48" y="T49"/>
                      </a:cxn>
                      <a:cxn ang="T143">
                        <a:pos x="T50" y="T51"/>
                      </a:cxn>
                      <a:cxn ang="T144">
                        <a:pos x="T52" y="T53"/>
                      </a:cxn>
                      <a:cxn ang="T145">
                        <a:pos x="T54" y="T55"/>
                      </a:cxn>
                      <a:cxn ang="T146">
                        <a:pos x="T56" y="T57"/>
                      </a:cxn>
                      <a:cxn ang="T147">
                        <a:pos x="T58" y="T59"/>
                      </a:cxn>
                      <a:cxn ang="T148">
                        <a:pos x="T60" y="T61"/>
                      </a:cxn>
                      <a:cxn ang="T149">
                        <a:pos x="T62" y="T63"/>
                      </a:cxn>
                      <a:cxn ang="T150">
                        <a:pos x="T64" y="T65"/>
                      </a:cxn>
                      <a:cxn ang="T151">
                        <a:pos x="T66" y="T67"/>
                      </a:cxn>
                      <a:cxn ang="T152">
                        <a:pos x="T68" y="T69"/>
                      </a:cxn>
                      <a:cxn ang="T153">
                        <a:pos x="T70" y="T71"/>
                      </a:cxn>
                      <a:cxn ang="T154">
                        <a:pos x="T72" y="T73"/>
                      </a:cxn>
                      <a:cxn ang="T155">
                        <a:pos x="T74" y="T75"/>
                      </a:cxn>
                      <a:cxn ang="T156">
                        <a:pos x="T76" y="T77"/>
                      </a:cxn>
                      <a:cxn ang="T157">
                        <a:pos x="T78" y="T79"/>
                      </a:cxn>
                      <a:cxn ang="T158">
                        <a:pos x="T80" y="T81"/>
                      </a:cxn>
                      <a:cxn ang="T159">
                        <a:pos x="T82" y="T83"/>
                      </a:cxn>
                      <a:cxn ang="T160">
                        <a:pos x="T84" y="T85"/>
                      </a:cxn>
                      <a:cxn ang="T161">
                        <a:pos x="T86" y="T87"/>
                      </a:cxn>
                      <a:cxn ang="T162">
                        <a:pos x="T88" y="T89"/>
                      </a:cxn>
                      <a:cxn ang="T163">
                        <a:pos x="T90" y="T91"/>
                      </a:cxn>
                      <a:cxn ang="T164">
                        <a:pos x="T92" y="T93"/>
                      </a:cxn>
                      <a:cxn ang="T165">
                        <a:pos x="T94" y="T95"/>
                      </a:cxn>
                      <a:cxn ang="T166">
                        <a:pos x="T96" y="T97"/>
                      </a:cxn>
                      <a:cxn ang="T167">
                        <a:pos x="T98" y="T99"/>
                      </a:cxn>
                      <a:cxn ang="T168">
                        <a:pos x="T100" y="T101"/>
                      </a:cxn>
                      <a:cxn ang="T169">
                        <a:pos x="T102" y="T103"/>
                      </a:cxn>
                      <a:cxn ang="T170">
                        <a:pos x="T104" y="T105"/>
                      </a:cxn>
                      <a:cxn ang="T171">
                        <a:pos x="T106" y="T107"/>
                      </a:cxn>
                      <a:cxn ang="T172">
                        <a:pos x="T108" y="T109"/>
                      </a:cxn>
                      <a:cxn ang="T173">
                        <a:pos x="T110" y="T111"/>
                      </a:cxn>
                      <a:cxn ang="T174">
                        <a:pos x="T112" y="T113"/>
                      </a:cxn>
                      <a:cxn ang="T175">
                        <a:pos x="T114" y="T115"/>
                      </a:cxn>
                      <a:cxn ang="T176">
                        <a:pos x="T116" y="T117"/>
                      </a:cxn>
                    </a:cxnLst>
                    <a:rect l="T177" t="T178" r="T179" b="T180"/>
                    <a:pathLst>
                      <a:path w="434" h="502">
                        <a:moveTo>
                          <a:pt x="434" y="132"/>
                        </a:moveTo>
                        <a:lnTo>
                          <a:pt x="434" y="140"/>
                        </a:lnTo>
                        <a:lnTo>
                          <a:pt x="432" y="146"/>
                        </a:lnTo>
                        <a:lnTo>
                          <a:pt x="434" y="152"/>
                        </a:lnTo>
                        <a:lnTo>
                          <a:pt x="428" y="152"/>
                        </a:lnTo>
                        <a:lnTo>
                          <a:pt x="422" y="154"/>
                        </a:lnTo>
                        <a:lnTo>
                          <a:pt x="414" y="160"/>
                        </a:lnTo>
                        <a:lnTo>
                          <a:pt x="408" y="166"/>
                        </a:lnTo>
                        <a:lnTo>
                          <a:pt x="406" y="168"/>
                        </a:lnTo>
                        <a:lnTo>
                          <a:pt x="408" y="172"/>
                        </a:lnTo>
                        <a:lnTo>
                          <a:pt x="410" y="174"/>
                        </a:lnTo>
                        <a:lnTo>
                          <a:pt x="404" y="192"/>
                        </a:lnTo>
                        <a:lnTo>
                          <a:pt x="404" y="194"/>
                        </a:lnTo>
                        <a:lnTo>
                          <a:pt x="406" y="196"/>
                        </a:lnTo>
                        <a:lnTo>
                          <a:pt x="408" y="196"/>
                        </a:lnTo>
                        <a:lnTo>
                          <a:pt x="406" y="202"/>
                        </a:lnTo>
                        <a:lnTo>
                          <a:pt x="404" y="206"/>
                        </a:lnTo>
                        <a:lnTo>
                          <a:pt x="398" y="216"/>
                        </a:lnTo>
                        <a:lnTo>
                          <a:pt x="396" y="216"/>
                        </a:lnTo>
                        <a:lnTo>
                          <a:pt x="394" y="214"/>
                        </a:lnTo>
                        <a:lnTo>
                          <a:pt x="390" y="218"/>
                        </a:lnTo>
                        <a:lnTo>
                          <a:pt x="388" y="218"/>
                        </a:lnTo>
                        <a:lnTo>
                          <a:pt x="390" y="222"/>
                        </a:lnTo>
                        <a:lnTo>
                          <a:pt x="390" y="226"/>
                        </a:lnTo>
                        <a:lnTo>
                          <a:pt x="388" y="250"/>
                        </a:lnTo>
                        <a:lnTo>
                          <a:pt x="384" y="250"/>
                        </a:lnTo>
                        <a:lnTo>
                          <a:pt x="382" y="248"/>
                        </a:lnTo>
                        <a:lnTo>
                          <a:pt x="380" y="246"/>
                        </a:lnTo>
                        <a:lnTo>
                          <a:pt x="378" y="236"/>
                        </a:lnTo>
                        <a:lnTo>
                          <a:pt x="374" y="226"/>
                        </a:lnTo>
                        <a:lnTo>
                          <a:pt x="370" y="220"/>
                        </a:lnTo>
                        <a:lnTo>
                          <a:pt x="368" y="222"/>
                        </a:lnTo>
                        <a:lnTo>
                          <a:pt x="368" y="226"/>
                        </a:lnTo>
                        <a:lnTo>
                          <a:pt x="366" y="230"/>
                        </a:lnTo>
                        <a:lnTo>
                          <a:pt x="362" y="232"/>
                        </a:lnTo>
                        <a:lnTo>
                          <a:pt x="360" y="230"/>
                        </a:lnTo>
                        <a:lnTo>
                          <a:pt x="356" y="226"/>
                        </a:lnTo>
                        <a:lnTo>
                          <a:pt x="352" y="220"/>
                        </a:lnTo>
                        <a:lnTo>
                          <a:pt x="370" y="200"/>
                        </a:lnTo>
                        <a:lnTo>
                          <a:pt x="370" y="196"/>
                        </a:lnTo>
                        <a:lnTo>
                          <a:pt x="346" y="196"/>
                        </a:lnTo>
                        <a:lnTo>
                          <a:pt x="338" y="196"/>
                        </a:lnTo>
                        <a:lnTo>
                          <a:pt x="334" y="196"/>
                        </a:lnTo>
                        <a:lnTo>
                          <a:pt x="330" y="194"/>
                        </a:lnTo>
                        <a:lnTo>
                          <a:pt x="328" y="192"/>
                        </a:lnTo>
                        <a:lnTo>
                          <a:pt x="328" y="190"/>
                        </a:lnTo>
                        <a:lnTo>
                          <a:pt x="328" y="186"/>
                        </a:lnTo>
                        <a:lnTo>
                          <a:pt x="328" y="182"/>
                        </a:lnTo>
                        <a:lnTo>
                          <a:pt x="324" y="180"/>
                        </a:lnTo>
                        <a:lnTo>
                          <a:pt x="320" y="176"/>
                        </a:lnTo>
                        <a:lnTo>
                          <a:pt x="306" y="170"/>
                        </a:lnTo>
                        <a:lnTo>
                          <a:pt x="302" y="172"/>
                        </a:lnTo>
                        <a:lnTo>
                          <a:pt x="300" y="174"/>
                        </a:lnTo>
                        <a:lnTo>
                          <a:pt x="300" y="176"/>
                        </a:lnTo>
                        <a:lnTo>
                          <a:pt x="302" y="180"/>
                        </a:lnTo>
                        <a:lnTo>
                          <a:pt x="306" y="184"/>
                        </a:lnTo>
                        <a:lnTo>
                          <a:pt x="310" y="188"/>
                        </a:lnTo>
                        <a:lnTo>
                          <a:pt x="312" y="192"/>
                        </a:lnTo>
                        <a:lnTo>
                          <a:pt x="310" y="196"/>
                        </a:lnTo>
                        <a:lnTo>
                          <a:pt x="308" y="196"/>
                        </a:lnTo>
                        <a:lnTo>
                          <a:pt x="306" y="198"/>
                        </a:lnTo>
                        <a:lnTo>
                          <a:pt x="306" y="200"/>
                        </a:lnTo>
                        <a:lnTo>
                          <a:pt x="308" y="204"/>
                        </a:lnTo>
                        <a:lnTo>
                          <a:pt x="310" y="206"/>
                        </a:lnTo>
                        <a:lnTo>
                          <a:pt x="316" y="210"/>
                        </a:lnTo>
                        <a:lnTo>
                          <a:pt x="314" y="220"/>
                        </a:lnTo>
                        <a:lnTo>
                          <a:pt x="314" y="222"/>
                        </a:lnTo>
                        <a:lnTo>
                          <a:pt x="318" y="224"/>
                        </a:lnTo>
                        <a:lnTo>
                          <a:pt x="320" y="228"/>
                        </a:lnTo>
                        <a:lnTo>
                          <a:pt x="322" y="232"/>
                        </a:lnTo>
                        <a:lnTo>
                          <a:pt x="322" y="240"/>
                        </a:lnTo>
                        <a:lnTo>
                          <a:pt x="324" y="246"/>
                        </a:lnTo>
                        <a:lnTo>
                          <a:pt x="326" y="256"/>
                        </a:lnTo>
                        <a:lnTo>
                          <a:pt x="318" y="256"/>
                        </a:lnTo>
                        <a:lnTo>
                          <a:pt x="310" y="256"/>
                        </a:lnTo>
                        <a:lnTo>
                          <a:pt x="312" y="256"/>
                        </a:lnTo>
                        <a:lnTo>
                          <a:pt x="302" y="260"/>
                        </a:lnTo>
                        <a:lnTo>
                          <a:pt x="298" y="266"/>
                        </a:lnTo>
                        <a:lnTo>
                          <a:pt x="296" y="282"/>
                        </a:lnTo>
                        <a:lnTo>
                          <a:pt x="292" y="288"/>
                        </a:lnTo>
                        <a:lnTo>
                          <a:pt x="286" y="290"/>
                        </a:lnTo>
                        <a:lnTo>
                          <a:pt x="280" y="292"/>
                        </a:lnTo>
                        <a:lnTo>
                          <a:pt x="272" y="296"/>
                        </a:lnTo>
                        <a:lnTo>
                          <a:pt x="270" y="300"/>
                        </a:lnTo>
                        <a:lnTo>
                          <a:pt x="266" y="306"/>
                        </a:lnTo>
                        <a:lnTo>
                          <a:pt x="260" y="318"/>
                        </a:lnTo>
                        <a:lnTo>
                          <a:pt x="246" y="334"/>
                        </a:lnTo>
                        <a:lnTo>
                          <a:pt x="232" y="352"/>
                        </a:lnTo>
                        <a:lnTo>
                          <a:pt x="226" y="358"/>
                        </a:lnTo>
                        <a:lnTo>
                          <a:pt x="222" y="360"/>
                        </a:lnTo>
                        <a:lnTo>
                          <a:pt x="212" y="364"/>
                        </a:lnTo>
                        <a:lnTo>
                          <a:pt x="206" y="366"/>
                        </a:lnTo>
                        <a:lnTo>
                          <a:pt x="202" y="370"/>
                        </a:lnTo>
                        <a:lnTo>
                          <a:pt x="200" y="376"/>
                        </a:lnTo>
                        <a:lnTo>
                          <a:pt x="198" y="382"/>
                        </a:lnTo>
                        <a:lnTo>
                          <a:pt x="200" y="388"/>
                        </a:lnTo>
                        <a:lnTo>
                          <a:pt x="202" y="398"/>
                        </a:lnTo>
                        <a:lnTo>
                          <a:pt x="206" y="406"/>
                        </a:lnTo>
                        <a:lnTo>
                          <a:pt x="208" y="416"/>
                        </a:lnTo>
                        <a:lnTo>
                          <a:pt x="206" y="426"/>
                        </a:lnTo>
                        <a:lnTo>
                          <a:pt x="204" y="432"/>
                        </a:lnTo>
                        <a:lnTo>
                          <a:pt x="202" y="436"/>
                        </a:lnTo>
                        <a:lnTo>
                          <a:pt x="202" y="442"/>
                        </a:lnTo>
                        <a:lnTo>
                          <a:pt x="202" y="446"/>
                        </a:lnTo>
                        <a:lnTo>
                          <a:pt x="204" y="450"/>
                        </a:lnTo>
                        <a:lnTo>
                          <a:pt x="206" y="452"/>
                        </a:lnTo>
                        <a:lnTo>
                          <a:pt x="206" y="456"/>
                        </a:lnTo>
                        <a:lnTo>
                          <a:pt x="204" y="464"/>
                        </a:lnTo>
                        <a:lnTo>
                          <a:pt x="198" y="468"/>
                        </a:lnTo>
                        <a:lnTo>
                          <a:pt x="194" y="472"/>
                        </a:lnTo>
                        <a:lnTo>
                          <a:pt x="192" y="478"/>
                        </a:lnTo>
                        <a:lnTo>
                          <a:pt x="194" y="484"/>
                        </a:lnTo>
                        <a:lnTo>
                          <a:pt x="196" y="486"/>
                        </a:lnTo>
                        <a:lnTo>
                          <a:pt x="188" y="488"/>
                        </a:lnTo>
                        <a:lnTo>
                          <a:pt x="186" y="490"/>
                        </a:lnTo>
                        <a:lnTo>
                          <a:pt x="184" y="492"/>
                        </a:lnTo>
                        <a:lnTo>
                          <a:pt x="182" y="496"/>
                        </a:lnTo>
                        <a:lnTo>
                          <a:pt x="178" y="500"/>
                        </a:lnTo>
                        <a:lnTo>
                          <a:pt x="174" y="502"/>
                        </a:lnTo>
                        <a:lnTo>
                          <a:pt x="170" y="502"/>
                        </a:lnTo>
                        <a:lnTo>
                          <a:pt x="164" y="500"/>
                        </a:lnTo>
                        <a:lnTo>
                          <a:pt x="160" y="496"/>
                        </a:lnTo>
                        <a:lnTo>
                          <a:pt x="154" y="490"/>
                        </a:lnTo>
                        <a:lnTo>
                          <a:pt x="150" y="482"/>
                        </a:lnTo>
                        <a:lnTo>
                          <a:pt x="142" y="466"/>
                        </a:lnTo>
                        <a:lnTo>
                          <a:pt x="138" y="450"/>
                        </a:lnTo>
                        <a:lnTo>
                          <a:pt x="134" y="438"/>
                        </a:lnTo>
                        <a:lnTo>
                          <a:pt x="126" y="420"/>
                        </a:lnTo>
                        <a:lnTo>
                          <a:pt x="118" y="404"/>
                        </a:lnTo>
                        <a:lnTo>
                          <a:pt x="110" y="388"/>
                        </a:lnTo>
                        <a:lnTo>
                          <a:pt x="100" y="360"/>
                        </a:lnTo>
                        <a:lnTo>
                          <a:pt x="86" y="332"/>
                        </a:lnTo>
                        <a:lnTo>
                          <a:pt x="82" y="316"/>
                        </a:lnTo>
                        <a:lnTo>
                          <a:pt x="78" y="302"/>
                        </a:lnTo>
                        <a:lnTo>
                          <a:pt x="76" y="284"/>
                        </a:lnTo>
                        <a:lnTo>
                          <a:pt x="76" y="268"/>
                        </a:lnTo>
                        <a:lnTo>
                          <a:pt x="74" y="260"/>
                        </a:lnTo>
                        <a:lnTo>
                          <a:pt x="72" y="256"/>
                        </a:lnTo>
                        <a:lnTo>
                          <a:pt x="68" y="248"/>
                        </a:lnTo>
                        <a:lnTo>
                          <a:pt x="66" y="258"/>
                        </a:lnTo>
                        <a:lnTo>
                          <a:pt x="62" y="268"/>
                        </a:lnTo>
                        <a:lnTo>
                          <a:pt x="58" y="276"/>
                        </a:lnTo>
                        <a:lnTo>
                          <a:pt x="54" y="278"/>
                        </a:lnTo>
                        <a:lnTo>
                          <a:pt x="50" y="278"/>
                        </a:lnTo>
                        <a:lnTo>
                          <a:pt x="44" y="276"/>
                        </a:lnTo>
                        <a:lnTo>
                          <a:pt x="38" y="274"/>
                        </a:lnTo>
                        <a:lnTo>
                          <a:pt x="28" y="266"/>
                        </a:lnTo>
                        <a:lnTo>
                          <a:pt x="20" y="256"/>
                        </a:lnTo>
                        <a:lnTo>
                          <a:pt x="14" y="248"/>
                        </a:lnTo>
                        <a:lnTo>
                          <a:pt x="20" y="246"/>
                        </a:lnTo>
                        <a:lnTo>
                          <a:pt x="24" y="244"/>
                        </a:lnTo>
                        <a:lnTo>
                          <a:pt x="30" y="240"/>
                        </a:lnTo>
                        <a:lnTo>
                          <a:pt x="32" y="234"/>
                        </a:lnTo>
                        <a:lnTo>
                          <a:pt x="24" y="238"/>
                        </a:lnTo>
                        <a:lnTo>
                          <a:pt x="24" y="240"/>
                        </a:lnTo>
                        <a:lnTo>
                          <a:pt x="20" y="242"/>
                        </a:lnTo>
                        <a:lnTo>
                          <a:pt x="14" y="238"/>
                        </a:lnTo>
                        <a:lnTo>
                          <a:pt x="8" y="232"/>
                        </a:lnTo>
                        <a:lnTo>
                          <a:pt x="2" y="224"/>
                        </a:lnTo>
                        <a:lnTo>
                          <a:pt x="0" y="220"/>
                        </a:lnTo>
                        <a:lnTo>
                          <a:pt x="0" y="214"/>
                        </a:lnTo>
                        <a:lnTo>
                          <a:pt x="2" y="212"/>
                        </a:lnTo>
                        <a:lnTo>
                          <a:pt x="4" y="210"/>
                        </a:lnTo>
                        <a:lnTo>
                          <a:pt x="8" y="210"/>
                        </a:lnTo>
                        <a:lnTo>
                          <a:pt x="12" y="210"/>
                        </a:lnTo>
                        <a:lnTo>
                          <a:pt x="16" y="212"/>
                        </a:lnTo>
                        <a:lnTo>
                          <a:pt x="20" y="214"/>
                        </a:lnTo>
                        <a:lnTo>
                          <a:pt x="30" y="212"/>
                        </a:lnTo>
                        <a:lnTo>
                          <a:pt x="36" y="208"/>
                        </a:lnTo>
                        <a:lnTo>
                          <a:pt x="38" y="204"/>
                        </a:lnTo>
                        <a:lnTo>
                          <a:pt x="36" y="196"/>
                        </a:lnTo>
                        <a:lnTo>
                          <a:pt x="32" y="192"/>
                        </a:lnTo>
                        <a:lnTo>
                          <a:pt x="24" y="184"/>
                        </a:lnTo>
                        <a:lnTo>
                          <a:pt x="22" y="182"/>
                        </a:lnTo>
                        <a:lnTo>
                          <a:pt x="20" y="178"/>
                        </a:lnTo>
                        <a:lnTo>
                          <a:pt x="20" y="170"/>
                        </a:lnTo>
                        <a:lnTo>
                          <a:pt x="18" y="168"/>
                        </a:lnTo>
                        <a:lnTo>
                          <a:pt x="14" y="168"/>
                        </a:lnTo>
                        <a:lnTo>
                          <a:pt x="10" y="164"/>
                        </a:lnTo>
                        <a:lnTo>
                          <a:pt x="8" y="160"/>
                        </a:lnTo>
                        <a:lnTo>
                          <a:pt x="10" y="156"/>
                        </a:lnTo>
                        <a:lnTo>
                          <a:pt x="14" y="150"/>
                        </a:lnTo>
                        <a:lnTo>
                          <a:pt x="18" y="144"/>
                        </a:lnTo>
                        <a:lnTo>
                          <a:pt x="22" y="142"/>
                        </a:lnTo>
                        <a:lnTo>
                          <a:pt x="26" y="144"/>
                        </a:lnTo>
                        <a:lnTo>
                          <a:pt x="30" y="146"/>
                        </a:lnTo>
                        <a:lnTo>
                          <a:pt x="34" y="146"/>
                        </a:lnTo>
                        <a:lnTo>
                          <a:pt x="38" y="142"/>
                        </a:lnTo>
                        <a:lnTo>
                          <a:pt x="44" y="136"/>
                        </a:lnTo>
                        <a:lnTo>
                          <a:pt x="52" y="124"/>
                        </a:lnTo>
                        <a:lnTo>
                          <a:pt x="56" y="118"/>
                        </a:lnTo>
                        <a:lnTo>
                          <a:pt x="58" y="110"/>
                        </a:lnTo>
                        <a:lnTo>
                          <a:pt x="62" y="104"/>
                        </a:lnTo>
                        <a:lnTo>
                          <a:pt x="66" y="98"/>
                        </a:lnTo>
                        <a:lnTo>
                          <a:pt x="68" y="92"/>
                        </a:lnTo>
                        <a:lnTo>
                          <a:pt x="72" y="88"/>
                        </a:lnTo>
                        <a:lnTo>
                          <a:pt x="72" y="74"/>
                        </a:lnTo>
                        <a:lnTo>
                          <a:pt x="74" y="70"/>
                        </a:lnTo>
                        <a:lnTo>
                          <a:pt x="78" y="68"/>
                        </a:lnTo>
                        <a:lnTo>
                          <a:pt x="78" y="66"/>
                        </a:lnTo>
                        <a:lnTo>
                          <a:pt x="80" y="62"/>
                        </a:lnTo>
                        <a:lnTo>
                          <a:pt x="72" y="58"/>
                        </a:lnTo>
                        <a:lnTo>
                          <a:pt x="62" y="50"/>
                        </a:lnTo>
                        <a:lnTo>
                          <a:pt x="54" y="38"/>
                        </a:lnTo>
                        <a:lnTo>
                          <a:pt x="52" y="34"/>
                        </a:lnTo>
                        <a:lnTo>
                          <a:pt x="52" y="30"/>
                        </a:lnTo>
                        <a:lnTo>
                          <a:pt x="50" y="28"/>
                        </a:lnTo>
                        <a:lnTo>
                          <a:pt x="54" y="22"/>
                        </a:lnTo>
                        <a:lnTo>
                          <a:pt x="58" y="18"/>
                        </a:lnTo>
                        <a:lnTo>
                          <a:pt x="62" y="20"/>
                        </a:lnTo>
                        <a:lnTo>
                          <a:pt x="66" y="22"/>
                        </a:lnTo>
                        <a:lnTo>
                          <a:pt x="68" y="22"/>
                        </a:lnTo>
                        <a:lnTo>
                          <a:pt x="72" y="24"/>
                        </a:lnTo>
                        <a:lnTo>
                          <a:pt x="80" y="22"/>
                        </a:lnTo>
                        <a:lnTo>
                          <a:pt x="88" y="18"/>
                        </a:lnTo>
                        <a:lnTo>
                          <a:pt x="98" y="10"/>
                        </a:lnTo>
                        <a:lnTo>
                          <a:pt x="108" y="4"/>
                        </a:lnTo>
                        <a:lnTo>
                          <a:pt x="114" y="0"/>
                        </a:lnTo>
                        <a:lnTo>
                          <a:pt x="120" y="0"/>
                        </a:lnTo>
                        <a:lnTo>
                          <a:pt x="128" y="0"/>
                        </a:lnTo>
                        <a:lnTo>
                          <a:pt x="134" y="4"/>
                        </a:lnTo>
                        <a:lnTo>
                          <a:pt x="136" y="4"/>
                        </a:lnTo>
                        <a:lnTo>
                          <a:pt x="142" y="6"/>
                        </a:lnTo>
                        <a:lnTo>
                          <a:pt x="142" y="12"/>
                        </a:lnTo>
                        <a:lnTo>
                          <a:pt x="140" y="16"/>
                        </a:lnTo>
                        <a:lnTo>
                          <a:pt x="134" y="24"/>
                        </a:lnTo>
                        <a:lnTo>
                          <a:pt x="132" y="32"/>
                        </a:lnTo>
                        <a:lnTo>
                          <a:pt x="130" y="38"/>
                        </a:lnTo>
                        <a:lnTo>
                          <a:pt x="132" y="42"/>
                        </a:lnTo>
                        <a:lnTo>
                          <a:pt x="134" y="48"/>
                        </a:lnTo>
                        <a:lnTo>
                          <a:pt x="142" y="56"/>
                        </a:lnTo>
                        <a:lnTo>
                          <a:pt x="140" y="58"/>
                        </a:lnTo>
                        <a:lnTo>
                          <a:pt x="138" y="58"/>
                        </a:lnTo>
                        <a:lnTo>
                          <a:pt x="132" y="60"/>
                        </a:lnTo>
                        <a:lnTo>
                          <a:pt x="134" y="68"/>
                        </a:lnTo>
                        <a:lnTo>
                          <a:pt x="134" y="72"/>
                        </a:lnTo>
                        <a:lnTo>
                          <a:pt x="136" y="76"/>
                        </a:lnTo>
                        <a:lnTo>
                          <a:pt x="138" y="80"/>
                        </a:lnTo>
                        <a:lnTo>
                          <a:pt x="146" y="84"/>
                        </a:lnTo>
                        <a:lnTo>
                          <a:pt x="156" y="88"/>
                        </a:lnTo>
                        <a:lnTo>
                          <a:pt x="164" y="96"/>
                        </a:lnTo>
                        <a:lnTo>
                          <a:pt x="172" y="104"/>
                        </a:lnTo>
                        <a:lnTo>
                          <a:pt x="168" y="112"/>
                        </a:lnTo>
                        <a:lnTo>
                          <a:pt x="166" y="122"/>
                        </a:lnTo>
                        <a:lnTo>
                          <a:pt x="168" y="126"/>
                        </a:lnTo>
                        <a:lnTo>
                          <a:pt x="170" y="128"/>
                        </a:lnTo>
                        <a:lnTo>
                          <a:pt x="176" y="132"/>
                        </a:lnTo>
                        <a:lnTo>
                          <a:pt x="198" y="142"/>
                        </a:lnTo>
                        <a:lnTo>
                          <a:pt x="210" y="150"/>
                        </a:lnTo>
                        <a:lnTo>
                          <a:pt x="220" y="154"/>
                        </a:lnTo>
                        <a:lnTo>
                          <a:pt x="230" y="150"/>
                        </a:lnTo>
                        <a:lnTo>
                          <a:pt x="234" y="152"/>
                        </a:lnTo>
                        <a:lnTo>
                          <a:pt x="238" y="152"/>
                        </a:lnTo>
                        <a:lnTo>
                          <a:pt x="244" y="158"/>
                        </a:lnTo>
                        <a:lnTo>
                          <a:pt x="248" y="164"/>
                        </a:lnTo>
                        <a:lnTo>
                          <a:pt x="264" y="168"/>
                        </a:lnTo>
                        <a:lnTo>
                          <a:pt x="278" y="170"/>
                        </a:lnTo>
                        <a:lnTo>
                          <a:pt x="288" y="170"/>
                        </a:lnTo>
                        <a:lnTo>
                          <a:pt x="296" y="170"/>
                        </a:lnTo>
                        <a:lnTo>
                          <a:pt x="298" y="168"/>
                        </a:lnTo>
                        <a:lnTo>
                          <a:pt x="298" y="166"/>
                        </a:lnTo>
                        <a:lnTo>
                          <a:pt x="298" y="162"/>
                        </a:lnTo>
                        <a:lnTo>
                          <a:pt x="296" y="158"/>
                        </a:lnTo>
                        <a:lnTo>
                          <a:pt x="294" y="154"/>
                        </a:lnTo>
                        <a:lnTo>
                          <a:pt x="294" y="148"/>
                        </a:lnTo>
                        <a:lnTo>
                          <a:pt x="294" y="144"/>
                        </a:lnTo>
                        <a:lnTo>
                          <a:pt x="298" y="142"/>
                        </a:lnTo>
                        <a:lnTo>
                          <a:pt x="304" y="140"/>
                        </a:lnTo>
                        <a:lnTo>
                          <a:pt x="306" y="148"/>
                        </a:lnTo>
                        <a:lnTo>
                          <a:pt x="308" y="158"/>
                        </a:lnTo>
                        <a:lnTo>
                          <a:pt x="314" y="164"/>
                        </a:lnTo>
                        <a:lnTo>
                          <a:pt x="318" y="166"/>
                        </a:lnTo>
                        <a:lnTo>
                          <a:pt x="322" y="166"/>
                        </a:lnTo>
                        <a:lnTo>
                          <a:pt x="342" y="166"/>
                        </a:lnTo>
                        <a:lnTo>
                          <a:pt x="348" y="166"/>
                        </a:lnTo>
                        <a:lnTo>
                          <a:pt x="352" y="164"/>
                        </a:lnTo>
                        <a:lnTo>
                          <a:pt x="354" y="162"/>
                        </a:lnTo>
                        <a:lnTo>
                          <a:pt x="358" y="158"/>
                        </a:lnTo>
                        <a:lnTo>
                          <a:pt x="360" y="150"/>
                        </a:lnTo>
                        <a:lnTo>
                          <a:pt x="364" y="140"/>
                        </a:lnTo>
                        <a:lnTo>
                          <a:pt x="368" y="134"/>
                        </a:lnTo>
                        <a:lnTo>
                          <a:pt x="376" y="126"/>
                        </a:lnTo>
                        <a:lnTo>
                          <a:pt x="382" y="122"/>
                        </a:lnTo>
                        <a:lnTo>
                          <a:pt x="392" y="118"/>
                        </a:lnTo>
                        <a:lnTo>
                          <a:pt x="394" y="120"/>
                        </a:lnTo>
                        <a:lnTo>
                          <a:pt x="396" y="120"/>
                        </a:lnTo>
                        <a:lnTo>
                          <a:pt x="400" y="122"/>
                        </a:lnTo>
                        <a:lnTo>
                          <a:pt x="402" y="120"/>
                        </a:lnTo>
                        <a:lnTo>
                          <a:pt x="406" y="118"/>
                        </a:lnTo>
                        <a:lnTo>
                          <a:pt x="406" y="116"/>
                        </a:lnTo>
                        <a:lnTo>
                          <a:pt x="412" y="116"/>
                        </a:lnTo>
                        <a:lnTo>
                          <a:pt x="420" y="124"/>
                        </a:lnTo>
                        <a:lnTo>
                          <a:pt x="420" y="128"/>
                        </a:lnTo>
                        <a:lnTo>
                          <a:pt x="420" y="130"/>
                        </a:lnTo>
                        <a:lnTo>
                          <a:pt x="424" y="134"/>
                        </a:lnTo>
                        <a:lnTo>
                          <a:pt x="430" y="136"/>
                        </a:lnTo>
                        <a:lnTo>
                          <a:pt x="434" y="136"/>
                        </a:lnTo>
                        <a:lnTo>
                          <a:pt x="434" y="132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 dirty="0"/>
                  </a:p>
                </p:txBody>
              </p:sp>
              <p:sp>
                <p:nvSpPr>
                  <p:cNvPr id="93" name="ïŝļïḍê">
                    <a:extLst>
                      <a:ext uri="{FF2B5EF4-FFF2-40B4-BE49-F238E27FC236}">
                        <a16:creationId xmlns:a16="http://schemas.microsoft.com/office/drawing/2014/main" id="{23717A44-BEDE-46C6-8667-2B6BB8A4B5F0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6751104" y="2999016"/>
                    <a:ext cx="89519" cy="47636"/>
                  </a:xfrm>
                  <a:custGeom>
                    <a:avLst/>
                    <a:gdLst>
                      <a:gd name="T0" fmla="*/ 2147483647 w 50"/>
                      <a:gd name="T1" fmla="*/ 2147483647 h 28"/>
                      <a:gd name="T2" fmla="*/ 2147483647 w 50"/>
                      <a:gd name="T3" fmla="*/ 2147483647 h 28"/>
                      <a:gd name="T4" fmla="*/ 2147483647 w 50"/>
                      <a:gd name="T5" fmla="*/ 2147483647 h 28"/>
                      <a:gd name="T6" fmla="*/ 2147483647 w 50"/>
                      <a:gd name="T7" fmla="*/ 2147483647 h 28"/>
                      <a:gd name="T8" fmla="*/ 2147483647 w 50"/>
                      <a:gd name="T9" fmla="*/ 0 h 28"/>
                      <a:gd name="T10" fmla="*/ 2147483647 w 50"/>
                      <a:gd name="T11" fmla="*/ 2147483647 h 28"/>
                      <a:gd name="T12" fmla="*/ 2147483647 w 50"/>
                      <a:gd name="T13" fmla="*/ 2147483647 h 28"/>
                      <a:gd name="T14" fmla="*/ 2147483647 w 50"/>
                      <a:gd name="T15" fmla="*/ 2147483647 h 28"/>
                      <a:gd name="T16" fmla="*/ 0 w 50"/>
                      <a:gd name="T17" fmla="*/ 2147483647 h 28"/>
                      <a:gd name="T18" fmla="*/ 2147483647 w 50"/>
                      <a:gd name="T19" fmla="*/ 2147483647 h 28"/>
                      <a:gd name="T20" fmla="*/ 2147483647 w 50"/>
                      <a:gd name="T21" fmla="*/ 2147483647 h 28"/>
                      <a:gd name="T22" fmla="*/ 2147483647 w 50"/>
                      <a:gd name="T23" fmla="*/ 2147483647 h 28"/>
                      <a:gd name="T24" fmla="*/ 2147483647 w 50"/>
                      <a:gd name="T25" fmla="*/ 2147483647 h 28"/>
                      <a:gd name="T26" fmla="*/ 2147483647 w 50"/>
                      <a:gd name="T27" fmla="*/ 2147483647 h 28"/>
                      <a:gd name="T28" fmla="*/ 2147483647 w 50"/>
                      <a:gd name="T29" fmla="*/ 2147483647 h 28"/>
                      <a:gd name="T30" fmla="*/ 2147483647 w 50"/>
                      <a:gd name="T31" fmla="*/ 2147483647 h 28"/>
                      <a:gd name="T32" fmla="*/ 2147483647 w 50"/>
                      <a:gd name="T33" fmla="*/ 2147483647 h 28"/>
                      <a:gd name="T34" fmla="*/ 2147483647 w 50"/>
                      <a:gd name="T35" fmla="*/ 2147483647 h 28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w 50"/>
                      <a:gd name="T55" fmla="*/ 0 h 28"/>
                      <a:gd name="T56" fmla="*/ 50 w 50"/>
                      <a:gd name="T57" fmla="*/ 28 h 28"/>
                    </a:gdLst>
                    <a:ahLst/>
                    <a:cxnLst>
                      <a:cxn ang="T36">
                        <a:pos x="T0" y="T1"/>
                      </a:cxn>
                      <a:cxn ang="T37">
                        <a:pos x="T2" y="T3"/>
                      </a:cxn>
                      <a:cxn ang="T38">
                        <a:pos x="T4" y="T5"/>
                      </a:cxn>
                      <a:cxn ang="T39">
                        <a:pos x="T6" y="T7"/>
                      </a:cxn>
                      <a:cxn ang="T40">
                        <a:pos x="T8" y="T9"/>
                      </a:cxn>
                      <a:cxn ang="T41">
                        <a:pos x="T10" y="T11"/>
                      </a:cxn>
                      <a:cxn ang="T42">
                        <a:pos x="T12" y="T13"/>
                      </a:cxn>
                      <a:cxn ang="T43">
                        <a:pos x="T14" y="T15"/>
                      </a:cxn>
                      <a:cxn ang="T44">
                        <a:pos x="T16" y="T17"/>
                      </a:cxn>
                      <a:cxn ang="T45">
                        <a:pos x="T18" y="T19"/>
                      </a:cxn>
                      <a:cxn ang="T46">
                        <a:pos x="T20" y="T21"/>
                      </a:cxn>
                      <a:cxn ang="T47">
                        <a:pos x="T22" y="T23"/>
                      </a:cxn>
                      <a:cxn ang="T48">
                        <a:pos x="T24" y="T25"/>
                      </a:cxn>
                      <a:cxn ang="T49">
                        <a:pos x="T26" y="T27"/>
                      </a:cxn>
                      <a:cxn ang="T50">
                        <a:pos x="T28" y="T29"/>
                      </a:cxn>
                      <a:cxn ang="T51">
                        <a:pos x="T30" y="T31"/>
                      </a:cxn>
                      <a:cxn ang="T52">
                        <a:pos x="T32" y="T33"/>
                      </a:cxn>
                      <a:cxn ang="T53">
                        <a:pos x="T34" y="T35"/>
                      </a:cxn>
                    </a:cxnLst>
                    <a:rect l="T54" t="T55" r="T56" b="T57"/>
                    <a:pathLst>
                      <a:path w="50" h="28">
                        <a:moveTo>
                          <a:pt x="50" y="20"/>
                        </a:moveTo>
                        <a:lnTo>
                          <a:pt x="46" y="14"/>
                        </a:lnTo>
                        <a:lnTo>
                          <a:pt x="36" y="6"/>
                        </a:lnTo>
                        <a:lnTo>
                          <a:pt x="26" y="2"/>
                        </a:lnTo>
                        <a:lnTo>
                          <a:pt x="16" y="0"/>
                        </a:lnTo>
                        <a:lnTo>
                          <a:pt x="12" y="2"/>
                        </a:lnTo>
                        <a:lnTo>
                          <a:pt x="8" y="4"/>
                        </a:lnTo>
                        <a:lnTo>
                          <a:pt x="4" y="10"/>
                        </a:lnTo>
                        <a:lnTo>
                          <a:pt x="0" y="14"/>
                        </a:lnTo>
                        <a:lnTo>
                          <a:pt x="2" y="18"/>
                        </a:lnTo>
                        <a:lnTo>
                          <a:pt x="2" y="20"/>
                        </a:lnTo>
                        <a:lnTo>
                          <a:pt x="10" y="28"/>
                        </a:lnTo>
                        <a:lnTo>
                          <a:pt x="16" y="28"/>
                        </a:lnTo>
                        <a:lnTo>
                          <a:pt x="36" y="28"/>
                        </a:lnTo>
                        <a:lnTo>
                          <a:pt x="42" y="28"/>
                        </a:lnTo>
                        <a:lnTo>
                          <a:pt x="46" y="26"/>
                        </a:lnTo>
                        <a:lnTo>
                          <a:pt x="50" y="22"/>
                        </a:lnTo>
                        <a:lnTo>
                          <a:pt x="50" y="20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 dirty="0"/>
                  </a:p>
                </p:txBody>
              </p:sp>
              <p:sp>
                <p:nvSpPr>
                  <p:cNvPr id="94" name="ïšļiḍe">
                    <a:extLst>
                      <a:ext uri="{FF2B5EF4-FFF2-40B4-BE49-F238E27FC236}">
                        <a16:creationId xmlns:a16="http://schemas.microsoft.com/office/drawing/2014/main" id="{C91B2C4B-A544-475F-A51B-FB0DED93CDC8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6508715" y="2935969"/>
                    <a:ext cx="229996" cy="116288"/>
                  </a:xfrm>
                  <a:custGeom>
                    <a:avLst/>
                    <a:gdLst>
                      <a:gd name="T0" fmla="*/ 2147483647 w 132"/>
                      <a:gd name="T1" fmla="*/ 2147483647 h 70"/>
                      <a:gd name="T2" fmla="*/ 2147483647 w 132"/>
                      <a:gd name="T3" fmla="*/ 2147483647 h 70"/>
                      <a:gd name="T4" fmla="*/ 2147483647 w 132"/>
                      <a:gd name="T5" fmla="*/ 2147483647 h 70"/>
                      <a:gd name="T6" fmla="*/ 2147483647 w 132"/>
                      <a:gd name="T7" fmla="*/ 2147483647 h 70"/>
                      <a:gd name="T8" fmla="*/ 2147483647 w 132"/>
                      <a:gd name="T9" fmla="*/ 2147483647 h 70"/>
                      <a:gd name="T10" fmla="*/ 2147483647 w 132"/>
                      <a:gd name="T11" fmla="*/ 2147483647 h 70"/>
                      <a:gd name="T12" fmla="*/ 2147483647 w 132"/>
                      <a:gd name="T13" fmla="*/ 2147483647 h 70"/>
                      <a:gd name="T14" fmla="*/ 2147483647 w 132"/>
                      <a:gd name="T15" fmla="*/ 2147483647 h 70"/>
                      <a:gd name="T16" fmla="*/ 2147483647 w 132"/>
                      <a:gd name="T17" fmla="*/ 2147483647 h 70"/>
                      <a:gd name="T18" fmla="*/ 2147483647 w 132"/>
                      <a:gd name="T19" fmla="*/ 2147483647 h 70"/>
                      <a:gd name="T20" fmla="*/ 2147483647 w 132"/>
                      <a:gd name="T21" fmla="*/ 2147483647 h 70"/>
                      <a:gd name="T22" fmla="*/ 2147483647 w 132"/>
                      <a:gd name="T23" fmla="*/ 2147483647 h 70"/>
                      <a:gd name="T24" fmla="*/ 2147483647 w 132"/>
                      <a:gd name="T25" fmla="*/ 2147483647 h 70"/>
                      <a:gd name="T26" fmla="*/ 2147483647 w 132"/>
                      <a:gd name="T27" fmla="*/ 2147483647 h 70"/>
                      <a:gd name="T28" fmla="*/ 2147483647 w 132"/>
                      <a:gd name="T29" fmla="*/ 2147483647 h 70"/>
                      <a:gd name="T30" fmla="*/ 2147483647 w 132"/>
                      <a:gd name="T31" fmla="*/ 0 h 70"/>
                      <a:gd name="T32" fmla="*/ 2147483647 w 132"/>
                      <a:gd name="T33" fmla="*/ 0 h 70"/>
                      <a:gd name="T34" fmla="*/ 2147483647 w 132"/>
                      <a:gd name="T35" fmla="*/ 2147483647 h 70"/>
                      <a:gd name="T36" fmla="*/ 2147483647 w 132"/>
                      <a:gd name="T37" fmla="*/ 2147483647 h 70"/>
                      <a:gd name="T38" fmla="*/ 2147483647 w 132"/>
                      <a:gd name="T39" fmla="*/ 2147483647 h 70"/>
                      <a:gd name="T40" fmla="*/ 2147483647 w 132"/>
                      <a:gd name="T41" fmla="*/ 2147483647 h 70"/>
                      <a:gd name="T42" fmla="*/ 2147483647 w 132"/>
                      <a:gd name="T43" fmla="*/ 2147483647 h 70"/>
                      <a:gd name="T44" fmla="*/ 0 w 132"/>
                      <a:gd name="T45" fmla="*/ 2147483647 h 70"/>
                      <a:gd name="T46" fmla="*/ 2147483647 w 132"/>
                      <a:gd name="T47" fmla="*/ 2147483647 h 70"/>
                      <a:gd name="T48" fmla="*/ 2147483647 w 132"/>
                      <a:gd name="T49" fmla="*/ 2147483647 h 70"/>
                      <a:gd name="T50" fmla="*/ 2147483647 w 132"/>
                      <a:gd name="T51" fmla="*/ 2147483647 h 70"/>
                      <a:gd name="T52" fmla="*/ 2147483647 w 132"/>
                      <a:gd name="T53" fmla="*/ 2147483647 h 70"/>
                      <a:gd name="T54" fmla="*/ 2147483647 w 132"/>
                      <a:gd name="T55" fmla="*/ 2147483647 h 70"/>
                      <a:gd name="T56" fmla="*/ 2147483647 w 132"/>
                      <a:gd name="T57" fmla="*/ 2147483647 h 70"/>
                      <a:gd name="T58" fmla="*/ 2147483647 w 132"/>
                      <a:gd name="T59" fmla="*/ 2147483647 h 70"/>
                      <a:gd name="T60" fmla="*/ 2147483647 w 132"/>
                      <a:gd name="T61" fmla="*/ 2147483647 h 70"/>
                      <a:gd name="T62" fmla="*/ 2147483647 w 132"/>
                      <a:gd name="T63" fmla="*/ 2147483647 h 70"/>
                      <a:gd name="T64" fmla="*/ 2147483647 w 132"/>
                      <a:gd name="T65" fmla="*/ 2147483647 h 70"/>
                      <a:gd name="T66" fmla="*/ 2147483647 w 132"/>
                      <a:gd name="T67" fmla="*/ 2147483647 h 70"/>
                      <a:gd name="T68" fmla="*/ 2147483647 w 132"/>
                      <a:gd name="T69" fmla="*/ 2147483647 h 70"/>
                      <a:gd name="T70" fmla="*/ 2147483647 w 132"/>
                      <a:gd name="T71" fmla="*/ 2147483647 h 70"/>
                      <a:gd name="T72" fmla="*/ 2147483647 w 132"/>
                      <a:gd name="T73" fmla="*/ 2147483647 h 70"/>
                      <a:gd name="T74" fmla="*/ 2147483647 w 132"/>
                      <a:gd name="T75" fmla="*/ 2147483647 h 70"/>
                      <a:gd name="T76" fmla="*/ 2147483647 w 132"/>
                      <a:gd name="T77" fmla="*/ 2147483647 h 70"/>
                      <a:gd name="T78" fmla="*/ 2147483647 w 132"/>
                      <a:gd name="T79" fmla="*/ 2147483647 h 70"/>
                      <a:gd name="T80" fmla="*/ 2147483647 w 132"/>
                      <a:gd name="T81" fmla="*/ 2147483647 h 70"/>
                      <a:gd name="T82" fmla="*/ 2147483647 w 132"/>
                      <a:gd name="T83" fmla="*/ 2147483647 h 70"/>
                      <a:gd name="T84" fmla="*/ 2147483647 w 132"/>
                      <a:gd name="T85" fmla="*/ 2147483647 h 70"/>
                      <a:gd name="T86" fmla="*/ 2147483647 w 132"/>
                      <a:gd name="T87" fmla="*/ 2147483647 h 70"/>
                      <a:gd name="T88" fmla="*/ 2147483647 w 132"/>
                      <a:gd name="T89" fmla="*/ 2147483647 h 70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w 132"/>
                      <a:gd name="T136" fmla="*/ 0 h 70"/>
                      <a:gd name="T137" fmla="*/ 132 w 132"/>
                      <a:gd name="T138" fmla="*/ 70 h 70"/>
                    </a:gdLst>
                    <a:ahLst/>
                    <a:cxnLst>
                      <a:cxn ang="T90">
                        <a:pos x="T0" y="T1"/>
                      </a:cxn>
                      <a:cxn ang="T91">
                        <a:pos x="T2" y="T3"/>
                      </a:cxn>
                      <a:cxn ang="T92">
                        <a:pos x="T4" y="T5"/>
                      </a:cxn>
                      <a:cxn ang="T93">
                        <a:pos x="T6" y="T7"/>
                      </a:cxn>
                      <a:cxn ang="T94">
                        <a:pos x="T8" y="T9"/>
                      </a:cxn>
                      <a:cxn ang="T95">
                        <a:pos x="T10" y="T11"/>
                      </a:cxn>
                      <a:cxn ang="T96">
                        <a:pos x="T12" y="T13"/>
                      </a:cxn>
                      <a:cxn ang="T97">
                        <a:pos x="T14" y="T15"/>
                      </a:cxn>
                      <a:cxn ang="T98">
                        <a:pos x="T16" y="T17"/>
                      </a:cxn>
                      <a:cxn ang="T99">
                        <a:pos x="T18" y="T19"/>
                      </a:cxn>
                      <a:cxn ang="T100">
                        <a:pos x="T20" y="T21"/>
                      </a:cxn>
                      <a:cxn ang="T101">
                        <a:pos x="T22" y="T23"/>
                      </a:cxn>
                      <a:cxn ang="T102">
                        <a:pos x="T24" y="T25"/>
                      </a:cxn>
                      <a:cxn ang="T103">
                        <a:pos x="T26" y="T27"/>
                      </a:cxn>
                      <a:cxn ang="T104">
                        <a:pos x="T28" y="T29"/>
                      </a:cxn>
                      <a:cxn ang="T105">
                        <a:pos x="T30" y="T31"/>
                      </a:cxn>
                      <a:cxn ang="T106">
                        <a:pos x="T32" y="T33"/>
                      </a:cxn>
                      <a:cxn ang="T107">
                        <a:pos x="T34" y="T35"/>
                      </a:cxn>
                      <a:cxn ang="T108">
                        <a:pos x="T36" y="T37"/>
                      </a:cxn>
                      <a:cxn ang="T109">
                        <a:pos x="T38" y="T39"/>
                      </a:cxn>
                      <a:cxn ang="T110">
                        <a:pos x="T40" y="T41"/>
                      </a:cxn>
                      <a:cxn ang="T111">
                        <a:pos x="T42" y="T43"/>
                      </a:cxn>
                      <a:cxn ang="T112">
                        <a:pos x="T44" y="T45"/>
                      </a:cxn>
                      <a:cxn ang="T113">
                        <a:pos x="T46" y="T47"/>
                      </a:cxn>
                      <a:cxn ang="T114">
                        <a:pos x="T48" y="T49"/>
                      </a:cxn>
                      <a:cxn ang="T115">
                        <a:pos x="T50" y="T51"/>
                      </a:cxn>
                      <a:cxn ang="T116">
                        <a:pos x="T52" y="T53"/>
                      </a:cxn>
                      <a:cxn ang="T117">
                        <a:pos x="T54" y="T55"/>
                      </a:cxn>
                      <a:cxn ang="T118">
                        <a:pos x="T56" y="T57"/>
                      </a:cxn>
                      <a:cxn ang="T119">
                        <a:pos x="T58" y="T59"/>
                      </a:cxn>
                      <a:cxn ang="T120">
                        <a:pos x="T60" y="T61"/>
                      </a:cxn>
                      <a:cxn ang="T121">
                        <a:pos x="T62" y="T63"/>
                      </a:cxn>
                      <a:cxn ang="T122">
                        <a:pos x="T64" y="T65"/>
                      </a:cxn>
                      <a:cxn ang="T123">
                        <a:pos x="T66" y="T67"/>
                      </a:cxn>
                      <a:cxn ang="T124">
                        <a:pos x="T68" y="T69"/>
                      </a:cxn>
                      <a:cxn ang="T125">
                        <a:pos x="T70" y="T71"/>
                      </a:cxn>
                      <a:cxn ang="T126">
                        <a:pos x="T72" y="T73"/>
                      </a:cxn>
                      <a:cxn ang="T127">
                        <a:pos x="T74" y="T75"/>
                      </a:cxn>
                      <a:cxn ang="T128">
                        <a:pos x="T76" y="T77"/>
                      </a:cxn>
                      <a:cxn ang="T129">
                        <a:pos x="T78" y="T79"/>
                      </a:cxn>
                      <a:cxn ang="T130">
                        <a:pos x="T80" y="T81"/>
                      </a:cxn>
                      <a:cxn ang="T131">
                        <a:pos x="T82" y="T83"/>
                      </a:cxn>
                      <a:cxn ang="T132">
                        <a:pos x="T84" y="T85"/>
                      </a:cxn>
                      <a:cxn ang="T133">
                        <a:pos x="T86" y="T87"/>
                      </a:cxn>
                      <a:cxn ang="T134">
                        <a:pos x="T88" y="T89"/>
                      </a:cxn>
                    </a:cxnLst>
                    <a:rect l="T135" t="T136" r="T137" b="T138"/>
                    <a:pathLst>
                      <a:path w="132" h="70">
                        <a:moveTo>
                          <a:pt x="128" y="46"/>
                        </a:moveTo>
                        <a:lnTo>
                          <a:pt x="110" y="46"/>
                        </a:lnTo>
                        <a:lnTo>
                          <a:pt x="104" y="44"/>
                        </a:lnTo>
                        <a:lnTo>
                          <a:pt x="98" y="40"/>
                        </a:lnTo>
                        <a:lnTo>
                          <a:pt x="96" y="40"/>
                        </a:lnTo>
                        <a:lnTo>
                          <a:pt x="94" y="40"/>
                        </a:lnTo>
                        <a:lnTo>
                          <a:pt x="90" y="40"/>
                        </a:lnTo>
                        <a:lnTo>
                          <a:pt x="84" y="38"/>
                        </a:lnTo>
                        <a:lnTo>
                          <a:pt x="80" y="36"/>
                        </a:lnTo>
                        <a:lnTo>
                          <a:pt x="76" y="32"/>
                        </a:lnTo>
                        <a:lnTo>
                          <a:pt x="74" y="30"/>
                        </a:lnTo>
                        <a:lnTo>
                          <a:pt x="62" y="26"/>
                        </a:lnTo>
                        <a:lnTo>
                          <a:pt x="52" y="22"/>
                        </a:lnTo>
                        <a:lnTo>
                          <a:pt x="44" y="16"/>
                        </a:lnTo>
                        <a:lnTo>
                          <a:pt x="34" y="8"/>
                        </a:lnTo>
                        <a:lnTo>
                          <a:pt x="22" y="0"/>
                        </a:lnTo>
                        <a:lnTo>
                          <a:pt x="20" y="0"/>
                        </a:lnTo>
                        <a:lnTo>
                          <a:pt x="18" y="2"/>
                        </a:lnTo>
                        <a:lnTo>
                          <a:pt x="16" y="4"/>
                        </a:lnTo>
                        <a:lnTo>
                          <a:pt x="12" y="4"/>
                        </a:lnTo>
                        <a:lnTo>
                          <a:pt x="6" y="4"/>
                        </a:lnTo>
                        <a:lnTo>
                          <a:pt x="2" y="12"/>
                        </a:lnTo>
                        <a:lnTo>
                          <a:pt x="0" y="22"/>
                        </a:lnTo>
                        <a:lnTo>
                          <a:pt x="2" y="26"/>
                        </a:lnTo>
                        <a:lnTo>
                          <a:pt x="4" y="28"/>
                        </a:lnTo>
                        <a:lnTo>
                          <a:pt x="10" y="32"/>
                        </a:lnTo>
                        <a:lnTo>
                          <a:pt x="32" y="42"/>
                        </a:lnTo>
                        <a:lnTo>
                          <a:pt x="44" y="50"/>
                        </a:lnTo>
                        <a:lnTo>
                          <a:pt x="54" y="54"/>
                        </a:lnTo>
                        <a:lnTo>
                          <a:pt x="64" y="50"/>
                        </a:lnTo>
                        <a:lnTo>
                          <a:pt x="68" y="52"/>
                        </a:lnTo>
                        <a:lnTo>
                          <a:pt x="72" y="52"/>
                        </a:lnTo>
                        <a:lnTo>
                          <a:pt x="78" y="58"/>
                        </a:lnTo>
                        <a:lnTo>
                          <a:pt x="82" y="64"/>
                        </a:lnTo>
                        <a:lnTo>
                          <a:pt x="98" y="68"/>
                        </a:lnTo>
                        <a:lnTo>
                          <a:pt x="112" y="70"/>
                        </a:lnTo>
                        <a:lnTo>
                          <a:pt x="122" y="70"/>
                        </a:lnTo>
                        <a:lnTo>
                          <a:pt x="130" y="70"/>
                        </a:lnTo>
                        <a:lnTo>
                          <a:pt x="132" y="68"/>
                        </a:lnTo>
                        <a:lnTo>
                          <a:pt x="132" y="66"/>
                        </a:lnTo>
                        <a:lnTo>
                          <a:pt x="132" y="62"/>
                        </a:lnTo>
                        <a:lnTo>
                          <a:pt x="130" y="58"/>
                        </a:lnTo>
                        <a:lnTo>
                          <a:pt x="128" y="54"/>
                        </a:lnTo>
                        <a:lnTo>
                          <a:pt x="128" y="48"/>
                        </a:lnTo>
                        <a:lnTo>
                          <a:pt x="128" y="46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 dirty="0"/>
                  </a:p>
                </p:txBody>
              </p:sp>
              <p:sp>
                <p:nvSpPr>
                  <p:cNvPr id="95" name="îş1íḍè">
                    <a:extLst>
                      <a:ext uri="{FF2B5EF4-FFF2-40B4-BE49-F238E27FC236}">
                        <a16:creationId xmlns:a16="http://schemas.microsoft.com/office/drawing/2014/main" id="{3BB4DF99-C798-480D-B322-434F8560E062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5979863" y="2732816"/>
                    <a:ext cx="420050" cy="403504"/>
                  </a:xfrm>
                  <a:custGeom>
                    <a:avLst/>
                    <a:gdLst>
                      <a:gd name="T0" fmla="*/ 2147483647 w 240"/>
                      <a:gd name="T1" fmla="*/ 2147483647 h 242"/>
                      <a:gd name="T2" fmla="*/ 2147483647 w 240"/>
                      <a:gd name="T3" fmla="*/ 2147483647 h 242"/>
                      <a:gd name="T4" fmla="*/ 2147483647 w 240"/>
                      <a:gd name="T5" fmla="*/ 2147483647 h 242"/>
                      <a:gd name="T6" fmla="*/ 2147483647 w 240"/>
                      <a:gd name="T7" fmla="*/ 2147483647 h 242"/>
                      <a:gd name="T8" fmla="*/ 2147483647 w 240"/>
                      <a:gd name="T9" fmla="*/ 2147483647 h 242"/>
                      <a:gd name="T10" fmla="*/ 2147483647 w 240"/>
                      <a:gd name="T11" fmla="*/ 2147483647 h 242"/>
                      <a:gd name="T12" fmla="*/ 2147483647 w 240"/>
                      <a:gd name="T13" fmla="*/ 2147483647 h 242"/>
                      <a:gd name="T14" fmla="*/ 2147483647 w 240"/>
                      <a:gd name="T15" fmla="*/ 2147483647 h 242"/>
                      <a:gd name="T16" fmla="*/ 2147483647 w 240"/>
                      <a:gd name="T17" fmla="*/ 2147483647 h 242"/>
                      <a:gd name="T18" fmla="*/ 2147483647 w 240"/>
                      <a:gd name="T19" fmla="*/ 2147483647 h 242"/>
                      <a:gd name="T20" fmla="*/ 2147483647 w 240"/>
                      <a:gd name="T21" fmla="*/ 2147483647 h 242"/>
                      <a:gd name="T22" fmla="*/ 2147483647 w 240"/>
                      <a:gd name="T23" fmla="*/ 2147483647 h 242"/>
                      <a:gd name="T24" fmla="*/ 2147483647 w 240"/>
                      <a:gd name="T25" fmla="*/ 2147483647 h 242"/>
                      <a:gd name="T26" fmla="*/ 2147483647 w 240"/>
                      <a:gd name="T27" fmla="*/ 2147483647 h 242"/>
                      <a:gd name="T28" fmla="*/ 2147483647 w 240"/>
                      <a:gd name="T29" fmla="*/ 2147483647 h 242"/>
                      <a:gd name="T30" fmla="*/ 2147483647 w 240"/>
                      <a:gd name="T31" fmla="*/ 2147483647 h 242"/>
                      <a:gd name="T32" fmla="*/ 2147483647 w 240"/>
                      <a:gd name="T33" fmla="*/ 2147483647 h 242"/>
                      <a:gd name="T34" fmla="*/ 2147483647 w 240"/>
                      <a:gd name="T35" fmla="*/ 2147483647 h 242"/>
                      <a:gd name="T36" fmla="*/ 0 w 240"/>
                      <a:gd name="T37" fmla="*/ 2147483647 h 242"/>
                      <a:gd name="T38" fmla="*/ 2147483647 w 240"/>
                      <a:gd name="T39" fmla="*/ 2147483647 h 242"/>
                      <a:gd name="T40" fmla="*/ 2147483647 w 240"/>
                      <a:gd name="T41" fmla="*/ 2147483647 h 242"/>
                      <a:gd name="T42" fmla="*/ 2147483647 w 240"/>
                      <a:gd name="T43" fmla="*/ 2147483647 h 242"/>
                      <a:gd name="T44" fmla="*/ 2147483647 w 240"/>
                      <a:gd name="T45" fmla="*/ 2147483647 h 242"/>
                      <a:gd name="T46" fmla="*/ 2147483647 w 240"/>
                      <a:gd name="T47" fmla="*/ 2147483647 h 242"/>
                      <a:gd name="T48" fmla="*/ 2147483647 w 240"/>
                      <a:gd name="T49" fmla="*/ 2147483647 h 242"/>
                      <a:gd name="T50" fmla="*/ 2147483647 w 240"/>
                      <a:gd name="T51" fmla="*/ 2147483647 h 242"/>
                      <a:gd name="T52" fmla="*/ 2147483647 w 240"/>
                      <a:gd name="T53" fmla="*/ 2147483647 h 242"/>
                      <a:gd name="T54" fmla="*/ 2147483647 w 240"/>
                      <a:gd name="T55" fmla="*/ 2147483647 h 242"/>
                      <a:gd name="T56" fmla="*/ 2147483647 w 240"/>
                      <a:gd name="T57" fmla="*/ 2147483647 h 242"/>
                      <a:gd name="T58" fmla="*/ 2147483647 w 240"/>
                      <a:gd name="T59" fmla="*/ 2147483647 h 242"/>
                      <a:gd name="T60" fmla="*/ 2147483647 w 240"/>
                      <a:gd name="T61" fmla="*/ 2147483647 h 242"/>
                      <a:gd name="T62" fmla="*/ 2147483647 w 240"/>
                      <a:gd name="T63" fmla="*/ 2147483647 h 242"/>
                      <a:gd name="T64" fmla="*/ 2147483647 w 240"/>
                      <a:gd name="T65" fmla="*/ 2147483647 h 242"/>
                      <a:gd name="T66" fmla="*/ 2147483647 w 240"/>
                      <a:gd name="T67" fmla="*/ 2147483647 h 242"/>
                      <a:gd name="T68" fmla="*/ 2147483647 w 240"/>
                      <a:gd name="T69" fmla="*/ 2147483647 h 242"/>
                      <a:gd name="T70" fmla="*/ 2147483647 w 240"/>
                      <a:gd name="T71" fmla="*/ 2147483647 h 242"/>
                      <a:gd name="T72" fmla="*/ 2147483647 w 240"/>
                      <a:gd name="T73" fmla="*/ 2147483647 h 242"/>
                      <a:gd name="T74" fmla="*/ 2147483647 w 240"/>
                      <a:gd name="T75" fmla="*/ 2147483647 h 242"/>
                      <a:gd name="T76" fmla="*/ 2147483647 w 240"/>
                      <a:gd name="T77" fmla="*/ 2147483647 h 242"/>
                      <a:gd name="T78" fmla="*/ 2147483647 w 240"/>
                      <a:gd name="T79" fmla="*/ 2147483647 h 242"/>
                      <a:gd name="T80" fmla="*/ 2147483647 w 240"/>
                      <a:gd name="T81" fmla="*/ 2147483647 h 242"/>
                      <a:gd name="T82" fmla="*/ 2147483647 w 240"/>
                      <a:gd name="T83" fmla="*/ 2147483647 h 242"/>
                      <a:gd name="T84" fmla="*/ 2147483647 w 240"/>
                      <a:gd name="T85" fmla="*/ 2147483647 h 242"/>
                      <a:gd name="T86" fmla="*/ 2147483647 w 240"/>
                      <a:gd name="T87" fmla="*/ 2147483647 h 242"/>
                      <a:gd name="T88" fmla="*/ 2147483647 w 240"/>
                      <a:gd name="T89" fmla="*/ 2147483647 h 242"/>
                      <a:gd name="T90" fmla="*/ 2147483647 w 240"/>
                      <a:gd name="T91" fmla="*/ 2147483647 h 242"/>
                      <a:gd name="T92" fmla="*/ 2147483647 w 240"/>
                      <a:gd name="T93" fmla="*/ 2147483647 h 242"/>
                      <a:gd name="T94" fmla="*/ 2147483647 w 240"/>
                      <a:gd name="T95" fmla="*/ 2147483647 h 242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w 240"/>
                      <a:gd name="T145" fmla="*/ 0 h 242"/>
                      <a:gd name="T146" fmla="*/ 240 w 240"/>
                      <a:gd name="T147" fmla="*/ 242 h 242"/>
                    </a:gdLst>
                    <a:ahLst/>
                    <a:cxnLst>
                      <a:cxn ang="T96">
                        <a:pos x="T0" y="T1"/>
                      </a:cxn>
                      <a:cxn ang="T97">
                        <a:pos x="T2" y="T3"/>
                      </a:cxn>
                      <a:cxn ang="T98">
                        <a:pos x="T4" y="T5"/>
                      </a:cxn>
                      <a:cxn ang="T99">
                        <a:pos x="T6" y="T7"/>
                      </a:cxn>
                      <a:cxn ang="T100">
                        <a:pos x="T8" y="T9"/>
                      </a:cxn>
                      <a:cxn ang="T101">
                        <a:pos x="T10" y="T11"/>
                      </a:cxn>
                      <a:cxn ang="T102">
                        <a:pos x="T12" y="T13"/>
                      </a:cxn>
                      <a:cxn ang="T103">
                        <a:pos x="T14" y="T15"/>
                      </a:cxn>
                      <a:cxn ang="T104">
                        <a:pos x="T16" y="T17"/>
                      </a:cxn>
                      <a:cxn ang="T105">
                        <a:pos x="T18" y="T19"/>
                      </a:cxn>
                      <a:cxn ang="T106">
                        <a:pos x="T20" y="T21"/>
                      </a:cxn>
                      <a:cxn ang="T107">
                        <a:pos x="T22" y="T23"/>
                      </a:cxn>
                      <a:cxn ang="T108">
                        <a:pos x="T24" y="T25"/>
                      </a:cxn>
                      <a:cxn ang="T109">
                        <a:pos x="T26" y="T27"/>
                      </a:cxn>
                      <a:cxn ang="T110">
                        <a:pos x="T28" y="T29"/>
                      </a:cxn>
                      <a:cxn ang="T111">
                        <a:pos x="T30" y="T31"/>
                      </a:cxn>
                      <a:cxn ang="T112">
                        <a:pos x="T32" y="T33"/>
                      </a:cxn>
                      <a:cxn ang="T113">
                        <a:pos x="T34" y="T35"/>
                      </a:cxn>
                      <a:cxn ang="T114">
                        <a:pos x="T36" y="T37"/>
                      </a:cxn>
                      <a:cxn ang="T115">
                        <a:pos x="T38" y="T39"/>
                      </a:cxn>
                      <a:cxn ang="T116">
                        <a:pos x="T40" y="T41"/>
                      </a:cxn>
                      <a:cxn ang="T117">
                        <a:pos x="T42" y="T43"/>
                      </a:cxn>
                      <a:cxn ang="T118">
                        <a:pos x="T44" y="T45"/>
                      </a:cxn>
                      <a:cxn ang="T119">
                        <a:pos x="T46" y="T47"/>
                      </a:cxn>
                      <a:cxn ang="T120">
                        <a:pos x="T48" y="T49"/>
                      </a:cxn>
                      <a:cxn ang="T121">
                        <a:pos x="T50" y="T51"/>
                      </a:cxn>
                      <a:cxn ang="T122">
                        <a:pos x="T52" y="T53"/>
                      </a:cxn>
                      <a:cxn ang="T123">
                        <a:pos x="T54" y="T55"/>
                      </a:cxn>
                      <a:cxn ang="T124">
                        <a:pos x="T56" y="T57"/>
                      </a:cxn>
                      <a:cxn ang="T125">
                        <a:pos x="T58" y="T59"/>
                      </a:cxn>
                      <a:cxn ang="T126">
                        <a:pos x="T60" y="T61"/>
                      </a:cxn>
                      <a:cxn ang="T127">
                        <a:pos x="T62" y="T63"/>
                      </a:cxn>
                      <a:cxn ang="T128">
                        <a:pos x="T64" y="T65"/>
                      </a:cxn>
                      <a:cxn ang="T129">
                        <a:pos x="T66" y="T67"/>
                      </a:cxn>
                      <a:cxn ang="T130">
                        <a:pos x="T68" y="T69"/>
                      </a:cxn>
                      <a:cxn ang="T131">
                        <a:pos x="T70" y="T71"/>
                      </a:cxn>
                      <a:cxn ang="T132">
                        <a:pos x="T72" y="T73"/>
                      </a:cxn>
                      <a:cxn ang="T133">
                        <a:pos x="T74" y="T75"/>
                      </a:cxn>
                      <a:cxn ang="T134">
                        <a:pos x="T76" y="T77"/>
                      </a:cxn>
                      <a:cxn ang="T135">
                        <a:pos x="T78" y="T79"/>
                      </a:cxn>
                      <a:cxn ang="T136">
                        <a:pos x="T80" y="T81"/>
                      </a:cxn>
                      <a:cxn ang="T137">
                        <a:pos x="T82" y="T83"/>
                      </a:cxn>
                      <a:cxn ang="T138">
                        <a:pos x="T84" y="T85"/>
                      </a:cxn>
                      <a:cxn ang="T139">
                        <a:pos x="T86" y="T87"/>
                      </a:cxn>
                      <a:cxn ang="T140">
                        <a:pos x="T88" y="T89"/>
                      </a:cxn>
                      <a:cxn ang="T141">
                        <a:pos x="T90" y="T91"/>
                      </a:cxn>
                      <a:cxn ang="T142">
                        <a:pos x="T92" y="T93"/>
                      </a:cxn>
                      <a:cxn ang="T143">
                        <a:pos x="T94" y="T95"/>
                      </a:cxn>
                    </a:cxnLst>
                    <a:rect l="T144" t="T145" r="T146" b="T147"/>
                    <a:pathLst>
                      <a:path w="240" h="242">
                        <a:moveTo>
                          <a:pt x="238" y="28"/>
                        </a:moveTo>
                        <a:lnTo>
                          <a:pt x="234" y="26"/>
                        </a:lnTo>
                        <a:lnTo>
                          <a:pt x="230" y="26"/>
                        </a:lnTo>
                        <a:lnTo>
                          <a:pt x="224" y="24"/>
                        </a:lnTo>
                        <a:lnTo>
                          <a:pt x="218" y="24"/>
                        </a:lnTo>
                        <a:lnTo>
                          <a:pt x="214" y="22"/>
                        </a:lnTo>
                        <a:lnTo>
                          <a:pt x="210" y="18"/>
                        </a:lnTo>
                        <a:lnTo>
                          <a:pt x="206" y="10"/>
                        </a:lnTo>
                        <a:lnTo>
                          <a:pt x="200" y="4"/>
                        </a:lnTo>
                        <a:lnTo>
                          <a:pt x="192" y="0"/>
                        </a:lnTo>
                        <a:lnTo>
                          <a:pt x="184" y="0"/>
                        </a:lnTo>
                        <a:lnTo>
                          <a:pt x="174" y="2"/>
                        </a:lnTo>
                        <a:lnTo>
                          <a:pt x="164" y="2"/>
                        </a:lnTo>
                        <a:lnTo>
                          <a:pt x="154" y="4"/>
                        </a:lnTo>
                        <a:lnTo>
                          <a:pt x="148" y="6"/>
                        </a:lnTo>
                        <a:lnTo>
                          <a:pt x="142" y="8"/>
                        </a:lnTo>
                        <a:lnTo>
                          <a:pt x="140" y="12"/>
                        </a:lnTo>
                        <a:lnTo>
                          <a:pt x="138" y="16"/>
                        </a:lnTo>
                        <a:lnTo>
                          <a:pt x="140" y="20"/>
                        </a:lnTo>
                        <a:lnTo>
                          <a:pt x="142" y="24"/>
                        </a:lnTo>
                        <a:lnTo>
                          <a:pt x="146" y="28"/>
                        </a:lnTo>
                        <a:lnTo>
                          <a:pt x="148" y="34"/>
                        </a:lnTo>
                        <a:lnTo>
                          <a:pt x="146" y="40"/>
                        </a:lnTo>
                        <a:lnTo>
                          <a:pt x="140" y="48"/>
                        </a:lnTo>
                        <a:lnTo>
                          <a:pt x="136" y="54"/>
                        </a:lnTo>
                        <a:lnTo>
                          <a:pt x="132" y="60"/>
                        </a:lnTo>
                        <a:lnTo>
                          <a:pt x="132" y="64"/>
                        </a:lnTo>
                        <a:lnTo>
                          <a:pt x="132" y="68"/>
                        </a:lnTo>
                        <a:lnTo>
                          <a:pt x="132" y="70"/>
                        </a:lnTo>
                        <a:lnTo>
                          <a:pt x="126" y="76"/>
                        </a:lnTo>
                        <a:lnTo>
                          <a:pt x="124" y="80"/>
                        </a:lnTo>
                        <a:lnTo>
                          <a:pt x="122" y="84"/>
                        </a:lnTo>
                        <a:lnTo>
                          <a:pt x="122" y="88"/>
                        </a:lnTo>
                        <a:lnTo>
                          <a:pt x="126" y="90"/>
                        </a:lnTo>
                        <a:lnTo>
                          <a:pt x="124" y="94"/>
                        </a:lnTo>
                        <a:lnTo>
                          <a:pt x="120" y="96"/>
                        </a:lnTo>
                        <a:lnTo>
                          <a:pt x="114" y="96"/>
                        </a:lnTo>
                        <a:lnTo>
                          <a:pt x="106" y="96"/>
                        </a:lnTo>
                        <a:lnTo>
                          <a:pt x="104" y="100"/>
                        </a:lnTo>
                        <a:lnTo>
                          <a:pt x="100" y="104"/>
                        </a:lnTo>
                        <a:lnTo>
                          <a:pt x="98" y="106"/>
                        </a:lnTo>
                        <a:lnTo>
                          <a:pt x="96" y="108"/>
                        </a:lnTo>
                        <a:lnTo>
                          <a:pt x="90" y="108"/>
                        </a:lnTo>
                        <a:lnTo>
                          <a:pt x="86" y="108"/>
                        </a:lnTo>
                        <a:lnTo>
                          <a:pt x="82" y="112"/>
                        </a:lnTo>
                        <a:lnTo>
                          <a:pt x="80" y="116"/>
                        </a:lnTo>
                        <a:lnTo>
                          <a:pt x="82" y="120"/>
                        </a:lnTo>
                        <a:lnTo>
                          <a:pt x="84" y="126"/>
                        </a:lnTo>
                        <a:lnTo>
                          <a:pt x="84" y="128"/>
                        </a:lnTo>
                        <a:lnTo>
                          <a:pt x="80" y="132"/>
                        </a:lnTo>
                        <a:lnTo>
                          <a:pt x="68" y="136"/>
                        </a:lnTo>
                        <a:lnTo>
                          <a:pt x="54" y="138"/>
                        </a:lnTo>
                        <a:lnTo>
                          <a:pt x="44" y="138"/>
                        </a:lnTo>
                        <a:lnTo>
                          <a:pt x="34" y="138"/>
                        </a:lnTo>
                        <a:lnTo>
                          <a:pt x="24" y="136"/>
                        </a:lnTo>
                        <a:lnTo>
                          <a:pt x="12" y="136"/>
                        </a:lnTo>
                        <a:lnTo>
                          <a:pt x="0" y="134"/>
                        </a:lnTo>
                        <a:lnTo>
                          <a:pt x="6" y="136"/>
                        </a:lnTo>
                        <a:lnTo>
                          <a:pt x="12" y="140"/>
                        </a:lnTo>
                        <a:lnTo>
                          <a:pt x="18" y="148"/>
                        </a:lnTo>
                        <a:lnTo>
                          <a:pt x="24" y="154"/>
                        </a:lnTo>
                        <a:lnTo>
                          <a:pt x="28" y="154"/>
                        </a:lnTo>
                        <a:lnTo>
                          <a:pt x="32" y="156"/>
                        </a:lnTo>
                        <a:lnTo>
                          <a:pt x="34" y="162"/>
                        </a:lnTo>
                        <a:lnTo>
                          <a:pt x="36" y="170"/>
                        </a:lnTo>
                        <a:lnTo>
                          <a:pt x="42" y="174"/>
                        </a:lnTo>
                        <a:lnTo>
                          <a:pt x="46" y="178"/>
                        </a:lnTo>
                        <a:lnTo>
                          <a:pt x="44" y="182"/>
                        </a:lnTo>
                        <a:lnTo>
                          <a:pt x="40" y="184"/>
                        </a:lnTo>
                        <a:lnTo>
                          <a:pt x="30" y="190"/>
                        </a:lnTo>
                        <a:lnTo>
                          <a:pt x="26" y="192"/>
                        </a:lnTo>
                        <a:lnTo>
                          <a:pt x="24" y="198"/>
                        </a:lnTo>
                        <a:lnTo>
                          <a:pt x="22" y="202"/>
                        </a:lnTo>
                        <a:lnTo>
                          <a:pt x="22" y="210"/>
                        </a:lnTo>
                        <a:lnTo>
                          <a:pt x="30" y="216"/>
                        </a:lnTo>
                        <a:lnTo>
                          <a:pt x="34" y="216"/>
                        </a:lnTo>
                        <a:lnTo>
                          <a:pt x="42" y="218"/>
                        </a:lnTo>
                        <a:lnTo>
                          <a:pt x="72" y="218"/>
                        </a:lnTo>
                        <a:lnTo>
                          <a:pt x="80" y="216"/>
                        </a:lnTo>
                        <a:lnTo>
                          <a:pt x="88" y="214"/>
                        </a:lnTo>
                        <a:lnTo>
                          <a:pt x="104" y="208"/>
                        </a:lnTo>
                        <a:lnTo>
                          <a:pt x="108" y="220"/>
                        </a:lnTo>
                        <a:lnTo>
                          <a:pt x="114" y="230"/>
                        </a:lnTo>
                        <a:lnTo>
                          <a:pt x="118" y="234"/>
                        </a:lnTo>
                        <a:lnTo>
                          <a:pt x="122" y="238"/>
                        </a:lnTo>
                        <a:lnTo>
                          <a:pt x="128" y="240"/>
                        </a:lnTo>
                        <a:lnTo>
                          <a:pt x="136" y="242"/>
                        </a:lnTo>
                        <a:lnTo>
                          <a:pt x="136" y="236"/>
                        </a:lnTo>
                        <a:lnTo>
                          <a:pt x="138" y="234"/>
                        </a:lnTo>
                        <a:lnTo>
                          <a:pt x="140" y="232"/>
                        </a:lnTo>
                        <a:lnTo>
                          <a:pt x="144" y="232"/>
                        </a:lnTo>
                        <a:lnTo>
                          <a:pt x="148" y="232"/>
                        </a:lnTo>
                        <a:lnTo>
                          <a:pt x="152" y="234"/>
                        </a:lnTo>
                        <a:lnTo>
                          <a:pt x="156" y="236"/>
                        </a:lnTo>
                        <a:lnTo>
                          <a:pt x="166" y="234"/>
                        </a:lnTo>
                        <a:lnTo>
                          <a:pt x="172" y="230"/>
                        </a:lnTo>
                        <a:lnTo>
                          <a:pt x="174" y="226"/>
                        </a:lnTo>
                        <a:lnTo>
                          <a:pt x="172" y="218"/>
                        </a:lnTo>
                        <a:lnTo>
                          <a:pt x="168" y="214"/>
                        </a:lnTo>
                        <a:lnTo>
                          <a:pt x="160" y="206"/>
                        </a:lnTo>
                        <a:lnTo>
                          <a:pt x="158" y="204"/>
                        </a:lnTo>
                        <a:lnTo>
                          <a:pt x="156" y="200"/>
                        </a:lnTo>
                        <a:lnTo>
                          <a:pt x="156" y="192"/>
                        </a:lnTo>
                        <a:lnTo>
                          <a:pt x="154" y="190"/>
                        </a:lnTo>
                        <a:lnTo>
                          <a:pt x="150" y="190"/>
                        </a:lnTo>
                        <a:lnTo>
                          <a:pt x="146" y="186"/>
                        </a:lnTo>
                        <a:lnTo>
                          <a:pt x="144" y="182"/>
                        </a:lnTo>
                        <a:lnTo>
                          <a:pt x="146" y="178"/>
                        </a:lnTo>
                        <a:lnTo>
                          <a:pt x="150" y="172"/>
                        </a:lnTo>
                        <a:lnTo>
                          <a:pt x="154" y="166"/>
                        </a:lnTo>
                        <a:lnTo>
                          <a:pt x="158" y="164"/>
                        </a:lnTo>
                        <a:lnTo>
                          <a:pt x="162" y="166"/>
                        </a:lnTo>
                        <a:lnTo>
                          <a:pt x="166" y="168"/>
                        </a:lnTo>
                        <a:lnTo>
                          <a:pt x="170" y="168"/>
                        </a:lnTo>
                        <a:lnTo>
                          <a:pt x="174" y="164"/>
                        </a:lnTo>
                        <a:lnTo>
                          <a:pt x="180" y="158"/>
                        </a:lnTo>
                        <a:lnTo>
                          <a:pt x="188" y="146"/>
                        </a:lnTo>
                        <a:lnTo>
                          <a:pt x="192" y="140"/>
                        </a:lnTo>
                        <a:lnTo>
                          <a:pt x="194" y="132"/>
                        </a:lnTo>
                        <a:lnTo>
                          <a:pt x="198" y="126"/>
                        </a:lnTo>
                        <a:lnTo>
                          <a:pt x="202" y="120"/>
                        </a:lnTo>
                        <a:lnTo>
                          <a:pt x="204" y="114"/>
                        </a:lnTo>
                        <a:lnTo>
                          <a:pt x="208" y="110"/>
                        </a:lnTo>
                        <a:lnTo>
                          <a:pt x="208" y="96"/>
                        </a:lnTo>
                        <a:lnTo>
                          <a:pt x="210" y="92"/>
                        </a:lnTo>
                        <a:lnTo>
                          <a:pt x="214" y="90"/>
                        </a:lnTo>
                        <a:lnTo>
                          <a:pt x="214" y="88"/>
                        </a:lnTo>
                        <a:lnTo>
                          <a:pt x="216" y="84"/>
                        </a:lnTo>
                        <a:lnTo>
                          <a:pt x="208" y="80"/>
                        </a:lnTo>
                        <a:lnTo>
                          <a:pt x="198" y="72"/>
                        </a:lnTo>
                        <a:lnTo>
                          <a:pt x="190" y="60"/>
                        </a:lnTo>
                        <a:lnTo>
                          <a:pt x="188" y="56"/>
                        </a:lnTo>
                        <a:lnTo>
                          <a:pt x="188" y="52"/>
                        </a:lnTo>
                        <a:lnTo>
                          <a:pt x="186" y="50"/>
                        </a:lnTo>
                        <a:lnTo>
                          <a:pt x="190" y="44"/>
                        </a:lnTo>
                        <a:lnTo>
                          <a:pt x="194" y="40"/>
                        </a:lnTo>
                        <a:lnTo>
                          <a:pt x="198" y="42"/>
                        </a:lnTo>
                        <a:lnTo>
                          <a:pt x="202" y="44"/>
                        </a:lnTo>
                        <a:lnTo>
                          <a:pt x="204" y="44"/>
                        </a:lnTo>
                        <a:lnTo>
                          <a:pt x="208" y="46"/>
                        </a:lnTo>
                        <a:lnTo>
                          <a:pt x="216" y="44"/>
                        </a:lnTo>
                        <a:lnTo>
                          <a:pt x="224" y="40"/>
                        </a:lnTo>
                        <a:lnTo>
                          <a:pt x="240" y="28"/>
                        </a:lnTo>
                        <a:lnTo>
                          <a:pt x="238" y="28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 dirty="0"/>
                  </a:p>
                </p:txBody>
              </p:sp>
              <p:sp>
                <p:nvSpPr>
                  <p:cNvPr id="96" name="ïṩḷiḓe">
                    <a:extLst>
                      <a:ext uri="{FF2B5EF4-FFF2-40B4-BE49-F238E27FC236}">
                        <a16:creationId xmlns:a16="http://schemas.microsoft.com/office/drawing/2014/main" id="{E0B40C54-BD9F-4AF2-A408-BAC41E78EDF9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5952319" y="2680977"/>
                    <a:ext cx="349813" cy="281612"/>
                  </a:xfrm>
                  <a:custGeom>
                    <a:avLst/>
                    <a:gdLst>
                      <a:gd name="T0" fmla="*/ 2147483647 w 200"/>
                      <a:gd name="T1" fmla="*/ 2147483647 h 168"/>
                      <a:gd name="T2" fmla="*/ 2147483647 w 200"/>
                      <a:gd name="T3" fmla="*/ 2147483647 h 168"/>
                      <a:gd name="T4" fmla="*/ 2147483647 w 200"/>
                      <a:gd name="T5" fmla="*/ 2147483647 h 168"/>
                      <a:gd name="T6" fmla="*/ 2147483647 w 200"/>
                      <a:gd name="T7" fmla="*/ 2147483647 h 168"/>
                      <a:gd name="T8" fmla="*/ 2147483647 w 200"/>
                      <a:gd name="T9" fmla="*/ 0 h 168"/>
                      <a:gd name="T10" fmla="*/ 2147483647 w 200"/>
                      <a:gd name="T11" fmla="*/ 2147483647 h 168"/>
                      <a:gd name="T12" fmla="*/ 2147483647 w 200"/>
                      <a:gd name="T13" fmla="*/ 2147483647 h 168"/>
                      <a:gd name="T14" fmla="*/ 2147483647 w 200"/>
                      <a:gd name="T15" fmla="*/ 2147483647 h 168"/>
                      <a:gd name="T16" fmla="*/ 2147483647 w 200"/>
                      <a:gd name="T17" fmla="*/ 2147483647 h 168"/>
                      <a:gd name="T18" fmla="*/ 2147483647 w 200"/>
                      <a:gd name="T19" fmla="*/ 2147483647 h 168"/>
                      <a:gd name="T20" fmla="*/ 2147483647 w 200"/>
                      <a:gd name="T21" fmla="*/ 2147483647 h 168"/>
                      <a:gd name="T22" fmla="*/ 2147483647 w 200"/>
                      <a:gd name="T23" fmla="*/ 2147483647 h 168"/>
                      <a:gd name="T24" fmla="*/ 2147483647 w 200"/>
                      <a:gd name="T25" fmla="*/ 2147483647 h 168"/>
                      <a:gd name="T26" fmla="*/ 2147483647 w 200"/>
                      <a:gd name="T27" fmla="*/ 2147483647 h 168"/>
                      <a:gd name="T28" fmla="*/ 0 w 200"/>
                      <a:gd name="T29" fmla="*/ 2147483647 h 168"/>
                      <a:gd name="T30" fmla="*/ 2147483647 w 200"/>
                      <a:gd name="T31" fmla="*/ 2147483647 h 168"/>
                      <a:gd name="T32" fmla="*/ 2147483647 w 200"/>
                      <a:gd name="T33" fmla="*/ 2147483647 h 168"/>
                      <a:gd name="T34" fmla="*/ 2147483647 w 200"/>
                      <a:gd name="T35" fmla="*/ 2147483647 h 168"/>
                      <a:gd name="T36" fmla="*/ 2147483647 w 200"/>
                      <a:gd name="T37" fmla="*/ 2147483647 h 168"/>
                      <a:gd name="T38" fmla="*/ 2147483647 w 200"/>
                      <a:gd name="T39" fmla="*/ 2147483647 h 168"/>
                      <a:gd name="T40" fmla="*/ 2147483647 w 200"/>
                      <a:gd name="T41" fmla="*/ 2147483647 h 168"/>
                      <a:gd name="T42" fmla="*/ 2147483647 w 200"/>
                      <a:gd name="T43" fmla="*/ 2147483647 h 168"/>
                      <a:gd name="T44" fmla="*/ 2147483647 w 200"/>
                      <a:gd name="T45" fmla="*/ 2147483647 h 168"/>
                      <a:gd name="T46" fmla="*/ 2147483647 w 200"/>
                      <a:gd name="T47" fmla="*/ 2147483647 h 168"/>
                      <a:gd name="T48" fmla="*/ 2147483647 w 200"/>
                      <a:gd name="T49" fmla="*/ 2147483647 h 168"/>
                      <a:gd name="T50" fmla="*/ 2147483647 w 200"/>
                      <a:gd name="T51" fmla="*/ 2147483647 h 168"/>
                      <a:gd name="T52" fmla="*/ 2147483647 w 200"/>
                      <a:gd name="T53" fmla="*/ 2147483647 h 168"/>
                      <a:gd name="T54" fmla="*/ 2147483647 w 200"/>
                      <a:gd name="T55" fmla="*/ 2147483647 h 168"/>
                      <a:gd name="T56" fmla="*/ 2147483647 w 200"/>
                      <a:gd name="T57" fmla="*/ 2147483647 h 168"/>
                      <a:gd name="T58" fmla="*/ 2147483647 w 200"/>
                      <a:gd name="T59" fmla="*/ 2147483647 h 168"/>
                      <a:gd name="T60" fmla="*/ 2147483647 w 200"/>
                      <a:gd name="T61" fmla="*/ 2147483647 h 168"/>
                      <a:gd name="T62" fmla="*/ 2147483647 w 200"/>
                      <a:gd name="T63" fmla="*/ 2147483647 h 168"/>
                      <a:gd name="T64" fmla="*/ 2147483647 w 200"/>
                      <a:gd name="T65" fmla="*/ 2147483647 h 168"/>
                      <a:gd name="T66" fmla="*/ 2147483647 w 200"/>
                      <a:gd name="T67" fmla="*/ 2147483647 h 168"/>
                      <a:gd name="T68" fmla="*/ 2147483647 w 200"/>
                      <a:gd name="T69" fmla="*/ 2147483647 h 168"/>
                      <a:gd name="T70" fmla="*/ 2147483647 w 200"/>
                      <a:gd name="T71" fmla="*/ 2147483647 h 168"/>
                      <a:gd name="T72" fmla="*/ 2147483647 w 200"/>
                      <a:gd name="T73" fmla="*/ 2147483647 h 168"/>
                      <a:gd name="T74" fmla="*/ 2147483647 w 200"/>
                      <a:gd name="T75" fmla="*/ 2147483647 h 168"/>
                      <a:gd name="T76" fmla="*/ 2147483647 w 200"/>
                      <a:gd name="T77" fmla="*/ 2147483647 h 168"/>
                      <a:gd name="T78" fmla="*/ 2147483647 w 200"/>
                      <a:gd name="T79" fmla="*/ 2147483647 h 168"/>
                      <a:gd name="T80" fmla="*/ 2147483647 w 200"/>
                      <a:gd name="T81" fmla="*/ 2147483647 h 168"/>
                      <a:gd name="T82" fmla="*/ 2147483647 w 200"/>
                      <a:gd name="T83" fmla="*/ 2147483647 h 168"/>
                      <a:gd name="T84" fmla="*/ 2147483647 w 200"/>
                      <a:gd name="T85" fmla="*/ 2147483647 h 168"/>
                      <a:gd name="T86" fmla="*/ 2147483647 w 200"/>
                      <a:gd name="T87" fmla="*/ 2147483647 h 168"/>
                      <a:gd name="T88" fmla="*/ 2147483647 w 200"/>
                      <a:gd name="T89" fmla="*/ 2147483647 h 168"/>
                      <a:gd name="T90" fmla="*/ 2147483647 w 200"/>
                      <a:gd name="T91" fmla="*/ 2147483647 h 168"/>
                      <a:gd name="T92" fmla="*/ 2147483647 w 200"/>
                      <a:gd name="T93" fmla="*/ 2147483647 h 168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w 200"/>
                      <a:gd name="T142" fmla="*/ 0 h 168"/>
                      <a:gd name="T143" fmla="*/ 200 w 200"/>
                      <a:gd name="T144" fmla="*/ 168 h 168"/>
                    </a:gdLst>
                    <a:ahLst/>
                    <a:cxnLst>
                      <a:cxn ang="T94">
                        <a:pos x="T0" y="T1"/>
                      </a:cxn>
                      <a:cxn ang="T95">
                        <a:pos x="T2" y="T3"/>
                      </a:cxn>
                      <a:cxn ang="T96">
                        <a:pos x="T4" y="T5"/>
                      </a:cxn>
                      <a:cxn ang="T97">
                        <a:pos x="T6" y="T7"/>
                      </a:cxn>
                      <a:cxn ang="T98">
                        <a:pos x="T8" y="T9"/>
                      </a:cxn>
                      <a:cxn ang="T99">
                        <a:pos x="T10" y="T11"/>
                      </a:cxn>
                      <a:cxn ang="T100">
                        <a:pos x="T12" y="T13"/>
                      </a:cxn>
                      <a:cxn ang="T101">
                        <a:pos x="T14" y="T15"/>
                      </a:cxn>
                      <a:cxn ang="T102">
                        <a:pos x="T16" y="T17"/>
                      </a:cxn>
                      <a:cxn ang="T103">
                        <a:pos x="T18" y="T19"/>
                      </a:cxn>
                      <a:cxn ang="T104">
                        <a:pos x="T20" y="T21"/>
                      </a:cxn>
                      <a:cxn ang="T105">
                        <a:pos x="T22" y="T23"/>
                      </a:cxn>
                      <a:cxn ang="T106">
                        <a:pos x="T24" y="T25"/>
                      </a:cxn>
                      <a:cxn ang="T107">
                        <a:pos x="T26" y="T27"/>
                      </a:cxn>
                      <a:cxn ang="T108">
                        <a:pos x="T28" y="T29"/>
                      </a:cxn>
                      <a:cxn ang="T109">
                        <a:pos x="T30" y="T31"/>
                      </a:cxn>
                      <a:cxn ang="T110">
                        <a:pos x="T32" y="T33"/>
                      </a:cxn>
                      <a:cxn ang="T111">
                        <a:pos x="T34" y="T35"/>
                      </a:cxn>
                      <a:cxn ang="T112">
                        <a:pos x="T36" y="T37"/>
                      </a:cxn>
                      <a:cxn ang="T113">
                        <a:pos x="T38" y="T39"/>
                      </a:cxn>
                      <a:cxn ang="T114">
                        <a:pos x="T40" y="T41"/>
                      </a:cxn>
                      <a:cxn ang="T115">
                        <a:pos x="T42" y="T43"/>
                      </a:cxn>
                      <a:cxn ang="T116">
                        <a:pos x="T44" y="T45"/>
                      </a:cxn>
                      <a:cxn ang="T117">
                        <a:pos x="T46" y="T47"/>
                      </a:cxn>
                      <a:cxn ang="T118">
                        <a:pos x="T48" y="T49"/>
                      </a:cxn>
                      <a:cxn ang="T119">
                        <a:pos x="T50" y="T51"/>
                      </a:cxn>
                      <a:cxn ang="T120">
                        <a:pos x="T52" y="T53"/>
                      </a:cxn>
                      <a:cxn ang="T121">
                        <a:pos x="T54" y="T55"/>
                      </a:cxn>
                      <a:cxn ang="T122">
                        <a:pos x="T56" y="T57"/>
                      </a:cxn>
                      <a:cxn ang="T123">
                        <a:pos x="T58" y="T59"/>
                      </a:cxn>
                      <a:cxn ang="T124">
                        <a:pos x="T60" y="T61"/>
                      </a:cxn>
                      <a:cxn ang="T125">
                        <a:pos x="T62" y="T63"/>
                      </a:cxn>
                      <a:cxn ang="T126">
                        <a:pos x="T64" y="T65"/>
                      </a:cxn>
                      <a:cxn ang="T127">
                        <a:pos x="T66" y="T67"/>
                      </a:cxn>
                      <a:cxn ang="T128">
                        <a:pos x="T68" y="T69"/>
                      </a:cxn>
                      <a:cxn ang="T129">
                        <a:pos x="T70" y="T71"/>
                      </a:cxn>
                      <a:cxn ang="T130">
                        <a:pos x="T72" y="T73"/>
                      </a:cxn>
                      <a:cxn ang="T131">
                        <a:pos x="T74" y="T75"/>
                      </a:cxn>
                      <a:cxn ang="T132">
                        <a:pos x="T76" y="T77"/>
                      </a:cxn>
                      <a:cxn ang="T133">
                        <a:pos x="T78" y="T79"/>
                      </a:cxn>
                      <a:cxn ang="T134">
                        <a:pos x="T80" y="T81"/>
                      </a:cxn>
                      <a:cxn ang="T135">
                        <a:pos x="T82" y="T83"/>
                      </a:cxn>
                      <a:cxn ang="T136">
                        <a:pos x="T84" y="T85"/>
                      </a:cxn>
                      <a:cxn ang="T137">
                        <a:pos x="T86" y="T87"/>
                      </a:cxn>
                      <a:cxn ang="T138">
                        <a:pos x="T88" y="T89"/>
                      </a:cxn>
                      <a:cxn ang="T139">
                        <a:pos x="T90" y="T91"/>
                      </a:cxn>
                      <a:cxn ang="T140">
                        <a:pos x="T92" y="T93"/>
                      </a:cxn>
                    </a:cxnLst>
                    <a:rect l="T141" t="T142" r="T143" b="T144"/>
                    <a:pathLst>
                      <a:path w="200" h="168">
                        <a:moveTo>
                          <a:pt x="184" y="22"/>
                        </a:moveTo>
                        <a:lnTo>
                          <a:pt x="174" y="26"/>
                        </a:lnTo>
                        <a:lnTo>
                          <a:pt x="168" y="26"/>
                        </a:lnTo>
                        <a:lnTo>
                          <a:pt x="160" y="28"/>
                        </a:lnTo>
                        <a:lnTo>
                          <a:pt x="156" y="26"/>
                        </a:lnTo>
                        <a:lnTo>
                          <a:pt x="152" y="24"/>
                        </a:lnTo>
                        <a:lnTo>
                          <a:pt x="148" y="18"/>
                        </a:lnTo>
                        <a:lnTo>
                          <a:pt x="144" y="8"/>
                        </a:lnTo>
                        <a:lnTo>
                          <a:pt x="142" y="0"/>
                        </a:lnTo>
                        <a:lnTo>
                          <a:pt x="136" y="0"/>
                        </a:lnTo>
                        <a:lnTo>
                          <a:pt x="130" y="6"/>
                        </a:lnTo>
                        <a:lnTo>
                          <a:pt x="122" y="16"/>
                        </a:lnTo>
                        <a:lnTo>
                          <a:pt x="114" y="24"/>
                        </a:lnTo>
                        <a:lnTo>
                          <a:pt x="108" y="26"/>
                        </a:lnTo>
                        <a:lnTo>
                          <a:pt x="102" y="28"/>
                        </a:lnTo>
                        <a:lnTo>
                          <a:pt x="74" y="28"/>
                        </a:lnTo>
                        <a:lnTo>
                          <a:pt x="60" y="20"/>
                        </a:lnTo>
                        <a:lnTo>
                          <a:pt x="46" y="42"/>
                        </a:lnTo>
                        <a:lnTo>
                          <a:pt x="40" y="50"/>
                        </a:lnTo>
                        <a:lnTo>
                          <a:pt x="36" y="54"/>
                        </a:lnTo>
                        <a:lnTo>
                          <a:pt x="30" y="56"/>
                        </a:lnTo>
                        <a:lnTo>
                          <a:pt x="24" y="58"/>
                        </a:lnTo>
                        <a:lnTo>
                          <a:pt x="16" y="56"/>
                        </a:lnTo>
                        <a:lnTo>
                          <a:pt x="12" y="56"/>
                        </a:lnTo>
                        <a:lnTo>
                          <a:pt x="10" y="56"/>
                        </a:lnTo>
                        <a:lnTo>
                          <a:pt x="4" y="58"/>
                        </a:lnTo>
                        <a:lnTo>
                          <a:pt x="4" y="50"/>
                        </a:lnTo>
                        <a:lnTo>
                          <a:pt x="4" y="56"/>
                        </a:lnTo>
                        <a:lnTo>
                          <a:pt x="0" y="72"/>
                        </a:lnTo>
                        <a:lnTo>
                          <a:pt x="0" y="84"/>
                        </a:lnTo>
                        <a:lnTo>
                          <a:pt x="0" y="92"/>
                        </a:lnTo>
                        <a:lnTo>
                          <a:pt x="4" y="104"/>
                        </a:lnTo>
                        <a:lnTo>
                          <a:pt x="8" y="116"/>
                        </a:lnTo>
                        <a:lnTo>
                          <a:pt x="10" y="122"/>
                        </a:lnTo>
                        <a:lnTo>
                          <a:pt x="12" y="126"/>
                        </a:lnTo>
                        <a:lnTo>
                          <a:pt x="18" y="130"/>
                        </a:lnTo>
                        <a:lnTo>
                          <a:pt x="26" y="132"/>
                        </a:lnTo>
                        <a:lnTo>
                          <a:pt x="26" y="136"/>
                        </a:lnTo>
                        <a:lnTo>
                          <a:pt x="24" y="138"/>
                        </a:lnTo>
                        <a:lnTo>
                          <a:pt x="18" y="146"/>
                        </a:lnTo>
                        <a:lnTo>
                          <a:pt x="14" y="152"/>
                        </a:lnTo>
                        <a:lnTo>
                          <a:pt x="12" y="156"/>
                        </a:lnTo>
                        <a:lnTo>
                          <a:pt x="12" y="160"/>
                        </a:lnTo>
                        <a:lnTo>
                          <a:pt x="12" y="162"/>
                        </a:lnTo>
                        <a:lnTo>
                          <a:pt x="16" y="164"/>
                        </a:lnTo>
                        <a:lnTo>
                          <a:pt x="28" y="166"/>
                        </a:lnTo>
                        <a:lnTo>
                          <a:pt x="40" y="166"/>
                        </a:lnTo>
                        <a:lnTo>
                          <a:pt x="50" y="168"/>
                        </a:lnTo>
                        <a:lnTo>
                          <a:pt x="60" y="168"/>
                        </a:lnTo>
                        <a:lnTo>
                          <a:pt x="70" y="168"/>
                        </a:lnTo>
                        <a:lnTo>
                          <a:pt x="84" y="166"/>
                        </a:lnTo>
                        <a:lnTo>
                          <a:pt x="96" y="162"/>
                        </a:lnTo>
                        <a:lnTo>
                          <a:pt x="100" y="158"/>
                        </a:lnTo>
                        <a:lnTo>
                          <a:pt x="100" y="156"/>
                        </a:lnTo>
                        <a:lnTo>
                          <a:pt x="98" y="150"/>
                        </a:lnTo>
                        <a:lnTo>
                          <a:pt x="96" y="146"/>
                        </a:lnTo>
                        <a:lnTo>
                          <a:pt x="98" y="142"/>
                        </a:lnTo>
                        <a:lnTo>
                          <a:pt x="102" y="138"/>
                        </a:lnTo>
                        <a:lnTo>
                          <a:pt x="106" y="138"/>
                        </a:lnTo>
                        <a:lnTo>
                          <a:pt x="112" y="138"/>
                        </a:lnTo>
                        <a:lnTo>
                          <a:pt x="114" y="136"/>
                        </a:lnTo>
                        <a:lnTo>
                          <a:pt x="116" y="134"/>
                        </a:lnTo>
                        <a:lnTo>
                          <a:pt x="120" y="130"/>
                        </a:lnTo>
                        <a:lnTo>
                          <a:pt x="122" y="126"/>
                        </a:lnTo>
                        <a:lnTo>
                          <a:pt x="130" y="126"/>
                        </a:lnTo>
                        <a:lnTo>
                          <a:pt x="136" y="126"/>
                        </a:lnTo>
                        <a:lnTo>
                          <a:pt x="140" y="124"/>
                        </a:lnTo>
                        <a:lnTo>
                          <a:pt x="142" y="120"/>
                        </a:lnTo>
                        <a:lnTo>
                          <a:pt x="138" y="118"/>
                        </a:lnTo>
                        <a:lnTo>
                          <a:pt x="138" y="114"/>
                        </a:lnTo>
                        <a:lnTo>
                          <a:pt x="140" y="110"/>
                        </a:lnTo>
                        <a:lnTo>
                          <a:pt x="142" y="106"/>
                        </a:lnTo>
                        <a:lnTo>
                          <a:pt x="148" y="100"/>
                        </a:lnTo>
                        <a:lnTo>
                          <a:pt x="148" y="98"/>
                        </a:lnTo>
                        <a:lnTo>
                          <a:pt x="148" y="94"/>
                        </a:lnTo>
                        <a:lnTo>
                          <a:pt x="148" y="90"/>
                        </a:lnTo>
                        <a:lnTo>
                          <a:pt x="152" y="84"/>
                        </a:lnTo>
                        <a:lnTo>
                          <a:pt x="156" y="78"/>
                        </a:lnTo>
                        <a:lnTo>
                          <a:pt x="162" y="70"/>
                        </a:lnTo>
                        <a:lnTo>
                          <a:pt x="164" y="64"/>
                        </a:lnTo>
                        <a:lnTo>
                          <a:pt x="162" y="58"/>
                        </a:lnTo>
                        <a:lnTo>
                          <a:pt x="158" y="54"/>
                        </a:lnTo>
                        <a:lnTo>
                          <a:pt x="156" y="50"/>
                        </a:lnTo>
                        <a:lnTo>
                          <a:pt x="154" y="46"/>
                        </a:lnTo>
                        <a:lnTo>
                          <a:pt x="156" y="42"/>
                        </a:lnTo>
                        <a:lnTo>
                          <a:pt x="158" y="38"/>
                        </a:lnTo>
                        <a:lnTo>
                          <a:pt x="164" y="36"/>
                        </a:lnTo>
                        <a:lnTo>
                          <a:pt x="170" y="34"/>
                        </a:lnTo>
                        <a:lnTo>
                          <a:pt x="180" y="32"/>
                        </a:lnTo>
                        <a:lnTo>
                          <a:pt x="190" y="32"/>
                        </a:lnTo>
                        <a:lnTo>
                          <a:pt x="200" y="30"/>
                        </a:lnTo>
                        <a:lnTo>
                          <a:pt x="200" y="28"/>
                        </a:lnTo>
                        <a:lnTo>
                          <a:pt x="192" y="26"/>
                        </a:lnTo>
                        <a:lnTo>
                          <a:pt x="184" y="22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 dirty="0"/>
                  </a:p>
                </p:txBody>
              </p:sp>
              <p:sp>
                <p:nvSpPr>
                  <p:cNvPr id="97" name="îṥḷïḍê">
                    <a:extLst>
                      <a:ext uri="{FF2B5EF4-FFF2-40B4-BE49-F238E27FC236}">
                        <a16:creationId xmlns:a16="http://schemas.microsoft.com/office/drawing/2014/main" id="{BB7ECA61-A108-4D46-9D68-8B81BEFB64E4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6486679" y="2277473"/>
                    <a:ext cx="841479" cy="311036"/>
                  </a:xfrm>
                  <a:custGeom>
                    <a:avLst/>
                    <a:gdLst>
                      <a:gd name="T0" fmla="*/ 2147483647 w 482"/>
                      <a:gd name="T1" fmla="*/ 2147483647 h 186"/>
                      <a:gd name="T2" fmla="*/ 2147483647 w 482"/>
                      <a:gd name="T3" fmla="*/ 2147483647 h 186"/>
                      <a:gd name="T4" fmla="*/ 2147483647 w 482"/>
                      <a:gd name="T5" fmla="*/ 2147483647 h 186"/>
                      <a:gd name="T6" fmla="*/ 2147483647 w 482"/>
                      <a:gd name="T7" fmla="*/ 2147483647 h 186"/>
                      <a:gd name="T8" fmla="*/ 2147483647 w 482"/>
                      <a:gd name="T9" fmla="*/ 2147483647 h 186"/>
                      <a:gd name="T10" fmla="*/ 2147483647 w 482"/>
                      <a:gd name="T11" fmla="*/ 2147483647 h 186"/>
                      <a:gd name="T12" fmla="*/ 2147483647 w 482"/>
                      <a:gd name="T13" fmla="*/ 2147483647 h 186"/>
                      <a:gd name="T14" fmla="*/ 2147483647 w 482"/>
                      <a:gd name="T15" fmla="*/ 2147483647 h 186"/>
                      <a:gd name="T16" fmla="*/ 2147483647 w 482"/>
                      <a:gd name="T17" fmla="*/ 2147483647 h 186"/>
                      <a:gd name="T18" fmla="*/ 2147483647 w 482"/>
                      <a:gd name="T19" fmla="*/ 2147483647 h 186"/>
                      <a:gd name="T20" fmla="*/ 2147483647 w 482"/>
                      <a:gd name="T21" fmla="*/ 2147483647 h 186"/>
                      <a:gd name="T22" fmla="*/ 2147483647 w 482"/>
                      <a:gd name="T23" fmla="*/ 2147483647 h 186"/>
                      <a:gd name="T24" fmla="*/ 2147483647 w 482"/>
                      <a:gd name="T25" fmla="*/ 2147483647 h 186"/>
                      <a:gd name="T26" fmla="*/ 2147483647 w 482"/>
                      <a:gd name="T27" fmla="*/ 2147483647 h 186"/>
                      <a:gd name="T28" fmla="*/ 2147483647 w 482"/>
                      <a:gd name="T29" fmla="*/ 2147483647 h 186"/>
                      <a:gd name="T30" fmla="*/ 2147483647 w 482"/>
                      <a:gd name="T31" fmla="*/ 2147483647 h 186"/>
                      <a:gd name="T32" fmla="*/ 2147483647 w 482"/>
                      <a:gd name="T33" fmla="*/ 2147483647 h 186"/>
                      <a:gd name="T34" fmla="*/ 2147483647 w 482"/>
                      <a:gd name="T35" fmla="*/ 2147483647 h 186"/>
                      <a:gd name="T36" fmla="*/ 2147483647 w 482"/>
                      <a:gd name="T37" fmla="*/ 2147483647 h 186"/>
                      <a:gd name="T38" fmla="*/ 2147483647 w 482"/>
                      <a:gd name="T39" fmla="*/ 2147483647 h 186"/>
                      <a:gd name="T40" fmla="*/ 2147483647 w 482"/>
                      <a:gd name="T41" fmla="*/ 2147483647 h 186"/>
                      <a:gd name="T42" fmla="*/ 2147483647 w 482"/>
                      <a:gd name="T43" fmla="*/ 2147483647 h 186"/>
                      <a:gd name="T44" fmla="*/ 2147483647 w 482"/>
                      <a:gd name="T45" fmla="*/ 2147483647 h 186"/>
                      <a:gd name="T46" fmla="*/ 2147483647 w 482"/>
                      <a:gd name="T47" fmla="*/ 2147483647 h 186"/>
                      <a:gd name="T48" fmla="*/ 2147483647 w 482"/>
                      <a:gd name="T49" fmla="*/ 2147483647 h 186"/>
                      <a:gd name="T50" fmla="*/ 2147483647 w 482"/>
                      <a:gd name="T51" fmla="*/ 2147483647 h 186"/>
                      <a:gd name="T52" fmla="*/ 2147483647 w 482"/>
                      <a:gd name="T53" fmla="*/ 2147483647 h 186"/>
                      <a:gd name="T54" fmla="*/ 2147483647 w 482"/>
                      <a:gd name="T55" fmla="*/ 2147483647 h 186"/>
                      <a:gd name="T56" fmla="*/ 2147483647 w 482"/>
                      <a:gd name="T57" fmla="*/ 2147483647 h 186"/>
                      <a:gd name="T58" fmla="*/ 2147483647 w 482"/>
                      <a:gd name="T59" fmla="*/ 2147483647 h 186"/>
                      <a:gd name="T60" fmla="*/ 2147483647 w 482"/>
                      <a:gd name="T61" fmla="*/ 2147483647 h 186"/>
                      <a:gd name="T62" fmla="*/ 2147483647 w 482"/>
                      <a:gd name="T63" fmla="*/ 2147483647 h 186"/>
                      <a:gd name="T64" fmla="*/ 2147483647 w 482"/>
                      <a:gd name="T65" fmla="*/ 2147483647 h 186"/>
                      <a:gd name="T66" fmla="*/ 2147483647 w 482"/>
                      <a:gd name="T67" fmla="*/ 2147483647 h 186"/>
                      <a:gd name="T68" fmla="*/ 2147483647 w 482"/>
                      <a:gd name="T69" fmla="*/ 2147483647 h 186"/>
                      <a:gd name="T70" fmla="*/ 2147483647 w 482"/>
                      <a:gd name="T71" fmla="*/ 2147483647 h 186"/>
                      <a:gd name="T72" fmla="*/ 2147483647 w 482"/>
                      <a:gd name="T73" fmla="*/ 2147483647 h 186"/>
                      <a:gd name="T74" fmla="*/ 2147483647 w 482"/>
                      <a:gd name="T75" fmla="*/ 2147483647 h 186"/>
                      <a:gd name="T76" fmla="*/ 2147483647 w 482"/>
                      <a:gd name="T77" fmla="*/ 2147483647 h 186"/>
                      <a:gd name="T78" fmla="*/ 2147483647 w 482"/>
                      <a:gd name="T79" fmla="*/ 2147483647 h 186"/>
                      <a:gd name="T80" fmla="*/ 2147483647 w 482"/>
                      <a:gd name="T81" fmla="*/ 2147483647 h 186"/>
                      <a:gd name="T82" fmla="*/ 2147483647 w 482"/>
                      <a:gd name="T83" fmla="*/ 2147483647 h 186"/>
                      <a:gd name="T84" fmla="*/ 2147483647 w 482"/>
                      <a:gd name="T85" fmla="*/ 2147483647 h 186"/>
                      <a:gd name="T86" fmla="*/ 2147483647 w 482"/>
                      <a:gd name="T87" fmla="*/ 2147483647 h 186"/>
                      <a:gd name="T88" fmla="*/ 2147483647 w 482"/>
                      <a:gd name="T89" fmla="*/ 2147483647 h 186"/>
                      <a:gd name="T90" fmla="*/ 2147483647 w 482"/>
                      <a:gd name="T91" fmla="*/ 2147483647 h 186"/>
                      <a:gd name="T92" fmla="*/ 2147483647 w 482"/>
                      <a:gd name="T93" fmla="*/ 2147483647 h 186"/>
                      <a:gd name="T94" fmla="*/ 2147483647 w 482"/>
                      <a:gd name="T95" fmla="*/ 2147483647 h 186"/>
                      <a:gd name="T96" fmla="*/ 2147483647 w 482"/>
                      <a:gd name="T97" fmla="*/ 2147483647 h 186"/>
                      <a:gd name="T98" fmla="*/ 2147483647 w 482"/>
                      <a:gd name="T99" fmla="*/ 0 h 186"/>
                      <a:gd name="T100" fmla="*/ 2147483647 w 482"/>
                      <a:gd name="T101" fmla="*/ 2147483647 h 186"/>
                      <a:gd name="T102" fmla="*/ 2147483647 w 482"/>
                      <a:gd name="T103" fmla="*/ 2147483647 h 186"/>
                      <a:gd name="T104" fmla="*/ 2147483647 w 482"/>
                      <a:gd name="T105" fmla="*/ 2147483647 h 186"/>
                      <a:gd name="T106" fmla="*/ 2147483647 w 482"/>
                      <a:gd name="T107" fmla="*/ 2147483647 h 186"/>
                      <a:gd name="T108" fmla="*/ 2147483647 w 482"/>
                      <a:gd name="T109" fmla="*/ 2147483647 h 186"/>
                      <a:gd name="T110" fmla="*/ 2147483647 w 482"/>
                      <a:gd name="T111" fmla="*/ 2147483647 h 186"/>
                      <a:gd name="T112" fmla="*/ 2147483647 w 482"/>
                      <a:gd name="T113" fmla="*/ 2147483647 h 186"/>
                      <a:gd name="T114" fmla="*/ 2147483647 w 482"/>
                      <a:gd name="T115" fmla="*/ 2147483647 h 186"/>
                      <a:gd name="T116" fmla="*/ 2147483647 w 482"/>
                      <a:gd name="T117" fmla="*/ 2147483647 h 186"/>
                      <a:gd name="T118" fmla="*/ 2147483647 w 482"/>
                      <a:gd name="T119" fmla="*/ 2147483647 h 186"/>
                      <a:gd name="T120" fmla="*/ 2147483647 w 482"/>
                      <a:gd name="T121" fmla="*/ 2147483647 h 186"/>
                      <a:gd name="T122" fmla="*/ 2147483647 w 482"/>
                      <a:gd name="T123" fmla="*/ 2147483647 h 186"/>
                      <a:gd name="T124" fmla="*/ 0 w 482"/>
                      <a:gd name="T125" fmla="*/ 2147483647 h 18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60000 65536"/>
                      <a:gd name="T175" fmla="*/ 0 60000 65536"/>
                      <a:gd name="T176" fmla="*/ 0 60000 65536"/>
                      <a:gd name="T177" fmla="*/ 0 60000 65536"/>
                      <a:gd name="T178" fmla="*/ 0 60000 65536"/>
                      <a:gd name="T179" fmla="*/ 0 60000 65536"/>
                      <a:gd name="T180" fmla="*/ 0 60000 65536"/>
                      <a:gd name="T181" fmla="*/ 0 60000 65536"/>
                      <a:gd name="T182" fmla="*/ 0 60000 65536"/>
                      <a:gd name="T183" fmla="*/ 0 60000 65536"/>
                      <a:gd name="T184" fmla="*/ 0 60000 65536"/>
                      <a:gd name="T185" fmla="*/ 0 60000 65536"/>
                      <a:gd name="T186" fmla="*/ 0 60000 65536"/>
                      <a:gd name="T187" fmla="*/ 0 60000 65536"/>
                      <a:gd name="T188" fmla="*/ 0 60000 65536"/>
                      <a:gd name="T189" fmla="*/ 0 w 482"/>
                      <a:gd name="T190" fmla="*/ 0 h 186"/>
                      <a:gd name="T191" fmla="*/ 482 w 482"/>
                      <a:gd name="T192" fmla="*/ 186 h 186"/>
                    </a:gdLst>
                    <a:ahLst/>
                    <a:cxnLst>
                      <a:cxn ang="T126">
                        <a:pos x="T0" y="T1"/>
                      </a:cxn>
                      <a:cxn ang="T127">
                        <a:pos x="T2" y="T3"/>
                      </a:cxn>
                      <a:cxn ang="T128">
                        <a:pos x="T4" y="T5"/>
                      </a:cxn>
                      <a:cxn ang="T129">
                        <a:pos x="T6" y="T7"/>
                      </a:cxn>
                      <a:cxn ang="T130">
                        <a:pos x="T8" y="T9"/>
                      </a:cxn>
                      <a:cxn ang="T131">
                        <a:pos x="T10" y="T11"/>
                      </a:cxn>
                      <a:cxn ang="T132">
                        <a:pos x="T12" y="T13"/>
                      </a:cxn>
                      <a:cxn ang="T133">
                        <a:pos x="T14" y="T15"/>
                      </a:cxn>
                      <a:cxn ang="T134">
                        <a:pos x="T16" y="T17"/>
                      </a:cxn>
                      <a:cxn ang="T135">
                        <a:pos x="T18" y="T19"/>
                      </a:cxn>
                      <a:cxn ang="T136">
                        <a:pos x="T20" y="T21"/>
                      </a:cxn>
                      <a:cxn ang="T137">
                        <a:pos x="T22" y="T23"/>
                      </a:cxn>
                      <a:cxn ang="T138">
                        <a:pos x="T24" y="T25"/>
                      </a:cxn>
                      <a:cxn ang="T139">
                        <a:pos x="T26" y="T27"/>
                      </a:cxn>
                      <a:cxn ang="T140">
                        <a:pos x="T28" y="T29"/>
                      </a:cxn>
                      <a:cxn ang="T141">
                        <a:pos x="T30" y="T31"/>
                      </a:cxn>
                      <a:cxn ang="T142">
                        <a:pos x="T32" y="T33"/>
                      </a:cxn>
                      <a:cxn ang="T143">
                        <a:pos x="T34" y="T35"/>
                      </a:cxn>
                      <a:cxn ang="T144">
                        <a:pos x="T36" y="T37"/>
                      </a:cxn>
                      <a:cxn ang="T145">
                        <a:pos x="T38" y="T39"/>
                      </a:cxn>
                      <a:cxn ang="T146">
                        <a:pos x="T40" y="T41"/>
                      </a:cxn>
                      <a:cxn ang="T147">
                        <a:pos x="T42" y="T43"/>
                      </a:cxn>
                      <a:cxn ang="T148">
                        <a:pos x="T44" y="T45"/>
                      </a:cxn>
                      <a:cxn ang="T149">
                        <a:pos x="T46" y="T47"/>
                      </a:cxn>
                      <a:cxn ang="T150">
                        <a:pos x="T48" y="T49"/>
                      </a:cxn>
                      <a:cxn ang="T151">
                        <a:pos x="T50" y="T51"/>
                      </a:cxn>
                      <a:cxn ang="T152">
                        <a:pos x="T52" y="T53"/>
                      </a:cxn>
                      <a:cxn ang="T153">
                        <a:pos x="T54" y="T55"/>
                      </a:cxn>
                      <a:cxn ang="T154">
                        <a:pos x="T56" y="T57"/>
                      </a:cxn>
                      <a:cxn ang="T155">
                        <a:pos x="T58" y="T59"/>
                      </a:cxn>
                      <a:cxn ang="T156">
                        <a:pos x="T60" y="T61"/>
                      </a:cxn>
                      <a:cxn ang="T157">
                        <a:pos x="T62" y="T63"/>
                      </a:cxn>
                      <a:cxn ang="T158">
                        <a:pos x="T64" y="T65"/>
                      </a:cxn>
                      <a:cxn ang="T159">
                        <a:pos x="T66" y="T67"/>
                      </a:cxn>
                      <a:cxn ang="T160">
                        <a:pos x="T68" y="T69"/>
                      </a:cxn>
                      <a:cxn ang="T161">
                        <a:pos x="T70" y="T71"/>
                      </a:cxn>
                      <a:cxn ang="T162">
                        <a:pos x="T72" y="T73"/>
                      </a:cxn>
                      <a:cxn ang="T163">
                        <a:pos x="T74" y="T75"/>
                      </a:cxn>
                      <a:cxn ang="T164">
                        <a:pos x="T76" y="T77"/>
                      </a:cxn>
                      <a:cxn ang="T165">
                        <a:pos x="T78" y="T79"/>
                      </a:cxn>
                      <a:cxn ang="T166">
                        <a:pos x="T80" y="T81"/>
                      </a:cxn>
                      <a:cxn ang="T167">
                        <a:pos x="T82" y="T83"/>
                      </a:cxn>
                      <a:cxn ang="T168">
                        <a:pos x="T84" y="T85"/>
                      </a:cxn>
                      <a:cxn ang="T169">
                        <a:pos x="T86" y="T87"/>
                      </a:cxn>
                      <a:cxn ang="T170">
                        <a:pos x="T88" y="T89"/>
                      </a:cxn>
                      <a:cxn ang="T171">
                        <a:pos x="T90" y="T91"/>
                      </a:cxn>
                      <a:cxn ang="T172">
                        <a:pos x="T92" y="T93"/>
                      </a:cxn>
                      <a:cxn ang="T173">
                        <a:pos x="T94" y="T95"/>
                      </a:cxn>
                      <a:cxn ang="T174">
                        <a:pos x="T96" y="T97"/>
                      </a:cxn>
                      <a:cxn ang="T175">
                        <a:pos x="T98" y="T99"/>
                      </a:cxn>
                      <a:cxn ang="T176">
                        <a:pos x="T100" y="T101"/>
                      </a:cxn>
                      <a:cxn ang="T177">
                        <a:pos x="T102" y="T103"/>
                      </a:cxn>
                      <a:cxn ang="T178">
                        <a:pos x="T104" y="T105"/>
                      </a:cxn>
                      <a:cxn ang="T179">
                        <a:pos x="T106" y="T107"/>
                      </a:cxn>
                      <a:cxn ang="T180">
                        <a:pos x="T108" y="T109"/>
                      </a:cxn>
                      <a:cxn ang="T181">
                        <a:pos x="T110" y="T111"/>
                      </a:cxn>
                      <a:cxn ang="T182">
                        <a:pos x="T112" y="T113"/>
                      </a:cxn>
                      <a:cxn ang="T183">
                        <a:pos x="T114" y="T115"/>
                      </a:cxn>
                      <a:cxn ang="T184">
                        <a:pos x="T116" y="T117"/>
                      </a:cxn>
                      <a:cxn ang="T185">
                        <a:pos x="T118" y="T119"/>
                      </a:cxn>
                      <a:cxn ang="T186">
                        <a:pos x="T120" y="T121"/>
                      </a:cxn>
                      <a:cxn ang="T187">
                        <a:pos x="T122" y="T123"/>
                      </a:cxn>
                      <a:cxn ang="T188">
                        <a:pos x="T124" y="T125"/>
                      </a:cxn>
                    </a:cxnLst>
                    <a:rect l="T189" t="T190" r="T191" b="T192"/>
                    <a:pathLst>
                      <a:path w="482" h="186">
                        <a:moveTo>
                          <a:pt x="0" y="50"/>
                        </a:moveTo>
                        <a:lnTo>
                          <a:pt x="4" y="56"/>
                        </a:lnTo>
                        <a:lnTo>
                          <a:pt x="6" y="60"/>
                        </a:lnTo>
                        <a:lnTo>
                          <a:pt x="12" y="64"/>
                        </a:lnTo>
                        <a:lnTo>
                          <a:pt x="20" y="66"/>
                        </a:lnTo>
                        <a:lnTo>
                          <a:pt x="34" y="72"/>
                        </a:lnTo>
                        <a:lnTo>
                          <a:pt x="40" y="74"/>
                        </a:lnTo>
                        <a:lnTo>
                          <a:pt x="48" y="78"/>
                        </a:lnTo>
                        <a:lnTo>
                          <a:pt x="60" y="86"/>
                        </a:lnTo>
                        <a:lnTo>
                          <a:pt x="64" y="92"/>
                        </a:lnTo>
                        <a:lnTo>
                          <a:pt x="68" y="100"/>
                        </a:lnTo>
                        <a:lnTo>
                          <a:pt x="72" y="114"/>
                        </a:lnTo>
                        <a:lnTo>
                          <a:pt x="76" y="120"/>
                        </a:lnTo>
                        <a:lnTo>
                          <a:pt x="80" y="126"/>
                        </a:lnTo>
                        <a:lnTo>
                          <a:pt x="110" y="126"/>
                        </a:lnTo>
                        <a:lnTo>
                          <a:pt x="118" y="130"/>
                        </a:lnTo>
                        <a:lnTo>
                          <a:pt x="128" y="134"/>
                        </a:lnTo>
                        <a:lnTo>
                          <a:pt x="138" y="134"/>
                        </a:lnTo>
                        <a:lnTo>
                          <a:pt x="146" y="140"/>
                        </a:lnTo>
                        <a:lnTo>
                          <a:pt x="156" y="146"/>
                        </a:lnTo>
                        <a:lnTo>
                          <a:pt x="164" y="154"/>
                        </a:lnTo>
                        <a:lnTo>
                          <a:pt x="172" y="162"/>
                        </a:lnTo>
                        <a:lnTo>
                          <a:pt x="180" y="166"/>
                        </a:lnTo>
                        <a:lnTo>
                          <a:pt x="214" y="166"/>
                        </a:lnTo>
                        <a:lnTo>
                          <a:pt x="214" y="168"/>
                        </a:lnTo>
                        <a:lnTo>
                          <a:pt x="258" y="168"/>
                        </a:lnTo>
                        <a:lnTo>
                          <a:pt x="268" y="174"/>
                        </a:lnTo>
                        <a:lnTo>
                          <a:pt x="280" y="180"/>
                        </a:lnTo>
                        <a:lnTo>
                          <a:pt x="296" y="184"/>
                        </a:lnTo>
                        <a:lnTo>
                          <a:pt x="310" y="186"/>
                        </a:lnTo>
                        <a:lnTo>
                          <a:pt x="318" y="184"/>
                        </a:lnTo>
                        <a:lnTo>
                          <a:pt x="324" y="180"/>
                        </a:lnTo>
                        <a:lnTo>
                          <a:pt x="334" y="172"/>
                        </a:lnTo>
                        <a:lnTo>
                          <a:pt x="362" y="172"/>
                        </a:lnTo>
                        <a:lnTo>
                          <a:pt x="374" y="168"/>
                        </a:lnTo>
                        <a:lnTo>
                          <a:pt x="384" y="162"/>
                        </a:lnTo>
                        <a:lnTo>
                          <a:pt x="392" y="156"/>
                        </a:lnTo>
                        <a:lnTo>
                          <a:pt x="396" y="150"/>
                        </a:lnTo>
                        <a:lnTo>
                          <a:pt x="396" y="146"/>
                        </a:lnTo>
                        <a:lnTo>
                          <a:pt x="396" y="142"/>
                        </a:lnTo>
                        <a:lnTo>
                          <a:pt x="394" y="140"/>
                        </a:lnTo>
                        <a:lnTo>
                          <a:pt x="390" y="138"/>
                        </a:lnTo>
                        <a:lnTo>
                          <a:pt x="384" y="134"/>
                        </a:lnTo>
                        <a:lnTo>
                          <a:pt x="382" y="134"/>
                        </a:lnTo>
                        <a:lnTo>
                          <a:pt x="382" y="130"/>
                        </a:lnTo>
                        <a:lnTo>
                          <a:pt x="384" y="126"/>
                        </a:lnTo>
                        <a:lnTo>
                          <a:pt x="388" y="124"/>
                        </a:lnTo>
                        <a:lnTo>
                          <a:pt x="390" y="124"/>
                        </a:lnTo>
                        <a:lnTo>
                          <a:pt x="394" y="126"/>
                        </a:lnTo>
                        <a:lnTo>
                          <a:pt x="398" y="128"/>
                        </a:lnTo>
                        <a:lnTo>
                          <a:pt x="404" y="128"/>
                        </a:lnTo>
                        <a:lnTo>
                          <a:pt x="410" y="126"/>
                        </a:lnTo>
                        <a:lnTo>
                          <a:pt x="416" y="124"/>
                        </a:lnTo>
                        <a:lnTo>
                          <a:pt x="418" y="120"/>
                        </a:lnTo>
                        <a:lnTo>
                          <a:pt x="422" y="118"/>
                        </a:lnTo>
                        <a:lnTo>
                          <a:pt x="432" y="116"/>
                        </a:lnTo>
                        <a:lnTo>
                          <a:pt x="436" y="116"/>
                        </a:lnTo>
                        <a:lnTo>
                          <a:pt x="440" y="114"/>
                        </a:lnTo>
                        <a:lnTo>
                          <a:pt x="440" y="108"/>
                        </a:lnTo>
                        <a:lnTo>
                          <a:pt x="442" y="106"/>
                        </a:lnTo>
                        <a:lnTo>
                          <a:pt x="442" y="102"/>
                        </a:lnTo>
                        <a:lnTo>
                          <a:pt x="444" y="98"/>
                        </a:lnTo>
                        <a:lnTo>
                          <a:pt x="462" y="96"/>
                        </a:lnTo>
                        <a:lnTo>
                          <a:pt x="482" y="94"/>
                        </a:lnTo>
                        <a:lnTo>
                          <a:pt x="476" y="86"/>
                        </a:lnTo>
                        <a:lnTo>
                          <a:pt x="468" y="80"/>
                        </a:lnTo>
                        <a:lnTo>
                          <a:pt x="458" y="74"/>
                        </a:lnTo>
                        <a:lnTo>
                          <a:pt x="448" y="72"/>
                        </a:lnTo>
                        <a:lnTo>
                          <a:pt x="442" y="74"/>
                        </a:lnTo>
                        <a:lnTo>
                          <a:pt x="434" y="76"/>
                        </a:lnTo>
                        <a:lnTo>
                          <a:pt x="416" y="76"/>
                        </a:lnTo>
                        <a:lnTo>
                          <a:pt x="410" y="76"/>
                        </a:lnTo>
                        <a:lnTo>
                          <a:pt x="408" y="72"/>
                        </a:lnTo>
                        <a:lnTo>
                          <a:pt x="404" y="68"/>
                        </a:lnTo>
                        <a:lnTo>
                          <a:pt x="404" y="62"/>
                        </a:lnTo>
                        <a:lnTo>
                          <a:pt x="402" y="40"/>
                        </a:lnTo>
                        <a:lnTo>
                          <a:pt x="384" y="32"/>
                        </a:lnTo>
                        <a:lnTo>
                          <a:pt x="374" y="30"/>
                        </a:lnTo>
                        <a:lnTo>
                          <a:pt x="368" y="30"/>
                        </a:lnTo>
                        <a:lnTo>
                          <a:pt x="362" y="30"/>
                        </a:lnTo>
                        <a:lnTo>
                          <a:pt x="356" y="32"/>
                        </a:lnTo>
                        <a:lnTo>
                          <a:pt x="344" y="40"/>
                        </a:lnTo>
                        <a:lnTo>
                          <a:pt x="334" y="48"/>
                        </a:lnTo>
                        <a:lnTo>
                          <a:pt x="326" y="50"/>
                        </a:lnTo>
                        <a:lnTo>
                          <a:pt x="318" y="50"/>
                        </a:lnTo>
                        <a:lnTo>
                          <a:pt x="304" y="48"/>
                        </a:lnTo>
                        <a:lnTo>
                          <a:pt x="290" y="46"/>
                        </a:lnTo>
                        <a:lnTo>
                          <a:pt x="264" y="34"/>
                        </a:lnTo>
                        <a:lnTo>
                          <a:pt x="252" y="28"/>
                        </a:lnTo>
                        <a:lnTo>
                          <a:pt x="240" y="26"/>
                        </a:lnTo>
                        <a:lnTo>
                          <a:pt x="226" y="24"/>
                        </a:lnTo>
                        <a:lnTo>
                          <a:pt x="212" y="26"/>
                        </a:lnTo>
                        <a:lnTo>
                          <a:pt x="204" y="28"/>
                        </a:lnTo>
                        <a:lnTo>
                          <a:pt x="198" y="26"/>
                        </a:lnTo>
                        <a:lnTo>
                          <a:pt x="196" y="24"/>
                        </a:lnTo>
                        <a:lnTo>
                          <a:pt x="192" y="22"/>
                        </a:lnTo>
                        <a:lnTo>
                          <a:pt x="186" y="14"/>
                        </a:lnTo>
                        <a:lnTo>
                          <a:pt x="180" y="8"/>
                        </a:lnTo>
                        <a:lnTo>
                          <a:pt x="170" y="4"/>
                        </a:lnTo>
                        <a:lnTo>
                          <a:pt x="152" y="0"/>
                        </a:lnTo>
                        <a:lnTo>
                          <a:pt x="134" y="0"/>
                        </a:lnTo>
                        <a:lnTo>
                          <a:pt x="128" y="2"/>
                        </a:lnTo>
                        <a:lnTo>
                          <a:pt x="126" y="2"/>
                        </a:lnTo>
                        <a:lnTo>
                          <a:pt x="124" y="4"/>
                        </a:lnTo>
                        <a:lnTo>
                          <a:pt x="126" y="8"/>
                        </a:lnTo>
                        <a:lnTo>
                          <a:pt x="128" y="12"/>
                        </a:lnTo>
                        <a:lnTo>
                          <a:pt x="132" y="18"/>
                        </a:lnTo>
                        <a:lnTo>
                          <a:pt x="138" y="24"/>
                        </a:lnTo>
                        <a:lnTo>
                          <a:pt x="140" y="26"/>
                        </a:lnTo>
                        <a:lnTo>
                          <a:pt x="140" y="30"/>
                        </a:lnTo>
                        <a:lnTo>
                          <a:pt x="138" y="34"/>
                        </a:lnTo>
                        <a:lnTo>
                          <a:pt x="134" y="36"/>
                        </a:lnTo>
                        <a:lnTo>
                          <a:pt x="130" y="38"/>
                        </a:lnTo>
                        <a:lnTo>
                          <a:pt x="124" y="38"/>
                        </a:lnTo>
                        <a:lnTo>
                          <a:pt x="114" y="38"/>
                        </a:lnTo>
                        <a:lnTo>
                          <a:pt x="104" y="36"/>
                        </a:lnTo>
                        <a:lnTo>
                          <a:pt x="86" y="30"/>
                        </a:lnTo>
                        <a:lnTo>
                          <a:pt x="68" y="24"/>
                        </a:lnTo>
                        <a:lnTo>
                          <a:pt x="62" y="24"/>
                        </a:lnTo>
                        <a:lnTo>
                          <a:pt x="54" y="22"/>
                        </a:lnTo>
                        <a:lnTo>
                          <a:pt x="46" y="24"/>
                        </a:lnTo>
                        <a:lnTo>
                          <a:pt x="38" y="24"/>
                        </a:lnTo>
                        <a:lnTo>
                          <a:pt x="24" y="30"/>
                        </a:lnTo>
                        <a:lnTo>
                          <a:pt x="10" y="42"/>
                        </a:lnTo>
                        <a:lnTo>
                          <a:pt x="0" y="52"/>
                        </a:lnTo>
                        <a:lnTo>
                          <a:pt x="0" y="50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 dirty="0"/>
                  </a:p>
                </p:txBody>
              </p:sp>
              <p:sp>
                <p:nvSpPr>
                  <p:cNvPr id="98" name="ï$ľîḍe">
                    <a:extLst>
                      <a:ext uri="{FF2B5EF4-FFF2-40B4-BE49-F238E27FC236}">
                        <a16:creationId xmlns:a16="http://schemas.microsoft.com/office/drawing/2014/main" id="{9455070B-E3D5-44E7-ADBA-DACAA766A3DE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7559530" y="2545074"/>
                    <a:ext cx="132212" cy="152715"/>
                  </a:xfrm>
                  <a:custGeom>
                    <a:avLst/>
                    <a:gdLst>
                      <a:gd name="T0" fmla="*/ 2147483647 w 76"/>
                      <a:gd name="T1" fmla="*/ 2147483647 h 92"/>
                      <a:gd name="T2" fmla="*/ 2147483647 w 76"/>
                      <a:gd name="T3" fmla="*/ 2147483647 h 92"/>
                      <a:gd name="T4" fmla="*/ 2147483647 w 76"/>
                      <a:gd name="T5" fmla="*/ 2147483647 h 92"/>
                      <a:gd name="T6" fmla="*/ 2147483647 w 76"/>
                      <a:gd name="T7" fmla="*/ 2147483647 h 92"/>
                      <a:gd name="T8" fmla="*/ 2147483647 w 76"/>
                      <a:gd name="T9" fmla="*/ 2147483647 h 92"/>
                      <a:gd name="T10" fmla="*/ 2147483647 w 76"/>
                      <a:gd name="T11" fmla="*/ 2147483647 h 92"/>
                      <a:gd name="T12" fmla="*/ 2147483647 w 76"/>
                      <a:gd name="T13" fmla="*/ 2147483647 h 92"/>
                      <a:gd name="T14" fmla="*/ 2147483647 w 76"/>
                      <a:gd name="T15" fmla="*/ 2147483647 h 92"/>
                      <a:gd name="T16" fmla="*/ 2147483647 w 76"/>
                      <a:gd name="T17" fmla="*/ 2147483647 h 92"/>
                      <a:gd name="T18" fmla="*/ 2147483647 w 76"/>
                      <a:gd name="T19" fmla="*/ 2147483647 h 92"/>
                      <a:gd name="T20" fmla="*/ 2147483647 w 76"/>
                      <a:gd name="T21" fmla="*/ 2147483647 h 92"/>
                      <a:gd name="T22" fmla="*/ 2147483647 w 76"/>
                      <a:gd name="T23" fmla="*/ 2147483647 h 92"/>
                      <a:gd name="T24" fmla="*/ 2147483647 w 76"/>
                      <a:gd name="T25" fmla="*/ 2147483647 h 92"/>
                      <a:gd name="T26" fmla="*/ 2147483647 w 76"/>
                      <a:gd name="T27" fmla="*/ 2147483647 h 92"/>
                      <a:gd name="T28" fmla="*/ 2147483647 w 76"/>
                      <a:gd name="T29" fmla="*/ 2147483647 h 92"/>
                      <a:gd name="T30" fmla="*/ 2147483647 w 76"/>
                      <a:gd name="T31" fmla="*/ 0 h 92"/>
                      <a:gd name="T32" fmla="*/ 2147483647 w 76"/>
                      <a:gd name="T33" fmla="*/ 2147483647 h 92"/>
                      <a:gd name="T34" fmla="*/ 2147483647 w 76"/>
                      <a:gd name="T35" fmla="*/ 2147483647 h 92"/>
                      <a:gd name="T36" fmla="*/ 2147483647 w 76"/>
                      <a:gd name="T37" fmla="*/ 2147483647 h 92"/>
                      <a:gd name="T38" fmla="*/ 2147483647 w 76"/>
                      <a:gd name="T39" fmla="*/ 2147483647 h 92"/>
                      <a:gd name="T40" fmla="*/ 2147483647 w 76"/>
                      <a:gd name="T41" fmla="*/ 2147483647 h 92"/>
                      <a:gd name="T42" fmla="*/ 2147483647 w 76"/>
                      <a:gd name="T43" fmla="*/ 2147483647 h 92"/>
                      <a:gd name="T44" fmla="*/ 2147483647 w 76"/>
                      <a:gd name="T45" fmla="*/ 2147483647 h 92"/>
                      <a:gd name="T46" fmla="*/ 2147483647 w 76"/>
                      <a:gd name="T47" fmla="*/ 2147483647 h 92"/>
                      <a:gd name="T48" fmla="*/ 2147483647 w 76"/>
                      <a:gd name="T49" fmla="*/ 2147483647 h 92"/>
                      <a:gd name="T50" fmla="*/ 2147483647 w 76"/>
                      <a:gd name="T51" fmla="*/ 2147483647 h 92"/>
                      <a:gd name="T52" fmla="*/ 2147483647 w 76"/>
                      <a:gd name="T53" fmla="*/ 2147483647 h 92"/>
                      <a:gd name="T54" fmla="*/ 2147483647 w 76"/>
                      <a:gd name="T55" fmla="*/ 2147483647 h 92"/>
                      <a:gd name="T56" fmla="*/ 2147483647 w 76"/>
                      <a:gd name="T57" fmla="*/ 2147483647 h 92"/>
                      <a:gd name="T58" fmla="*/ 2147483647 w 76"/>
                      <a:gd name="T59" fmla="*/ 2147483647 h 92"/>
                      <a:gd name="T60" fmla="*/ 0 w 76"/>
                      <a:gd name="T61" fmla="*/ 2147483647 h 92"/>
                      <a:gd name="T62" fmla="*/ 2147483647 w 76"/>
                      <a:gd name="T63" fmla="*/ 2147483647 h 92"/>
                      <a:gd name="T64" fmla="*/ 2147483647 w 76"/>
                      <a:gd name="T65" fmla="*/ 2147483647 h 92"/>
                      <a:gd name="T66" fmla="*/ 2147483647 w 76"/>
                      <a:gd name="T67" fmla="*/ 2147483647 h 92"/>
                      <a:gd name="T68" fmla="*/ 2147483647 w 76"/>
                      <a:gd name="T69" fmla="*/ 2147483647 h 92"/>
                      <a:gd name="T70" fmla="*/ 2147483647 w 76"/>
                      <a:gd name="T71" fmla="*/ 2147483647 h 92"/>
                      <a:gd name="T72" fmla="*/ 2147483647 w 76"/>
                      <a:gd name="T73" fmla="*/ 2147483647 h 92"/>
                      <a:gd name="T74" fmla="*/ 2147483647 w 76"/>
                      <a:gd name="T75" fmla="*/ 2147483647 h 92"/>
                      <a:gd name="T76" fmla="*/ 2147483647 w 76"/>
                      <a:gd name="T77" fmla="*/ 2147483647 h 92"/>
                      <a:gd name="T78" fmla="*/ 2147483647 w 76"/>
                      <a:gd name="T79" fmla="*/ 2147483647 h 92"/>
                      <a:gd name="T80" fmla="*/ 2147483647 w 76"/>
                      <a:gd name="T81" fmla="*/ 2147483647 h 92"/>
                      <a:gd name="T82" fmla="*/ 2147483647 w 76"/>
                      <a:gd name="T83" fmla="*/ 2147483647 h 92"/>
                      <a:gd name="T84" fmla="*/ 2147483647 w 76"/>
                      <a:gd name="T85" fmla="*/ 2147483647 h 92"/>
                      <a:gd name="T86" fmla="*/ 2147483647 w 76"/>
                      <a:gd name="T87" fmla="*/ 2147483647 h 92"/>
                      <a:gd name="T88" fmla="*/ 2147483647 w 76"/>
                      <a:gd name="T89" fmla="*/ 2147483647 h 92"/>
                      <a:gd name="T90" fmla="*/ 2147483647 w 76"/>
                      <a:gd name="T91" fmla="*/ 2147483647 h 92"/>
                      <a:gd name="T92" fmla="*/ 2147483647 w 76"/>
                      <a:gd name="T93" fmla="*/ 2147483647 h 92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w 76"/>
                      <a:gd name="T142" fmla="*/ 0 h 92"/>
                      <a:gd name="T143" fmla="*/ 76 w 76"/>
                      <a:gd name="T144" fmla="*/ 92 h 92"/>
                    </a:gdLst>
                    <a:ahLst/>
                    <a:cxnLst>
                      <a:cxn ang="T94">
                        <a:pos x="T0" y="T1"/>
                      </a:cxn>
                      <a:cxn ang="T95">
                        <a:pos x="T2" y="T3"/>
                      </a:cxn>
                      <a:cxn ang="T96">
                        <a:pos x="T4" y="T5"/>
                      </a:cxn>
                      <a:cxn ang="T97">
                        <a:pos x="T6" y="T7"/>
                      </a:cxn>
                      <a:cxn ang="T98">
                        <a:pos x="T8" y="T9"/>
                      </a:cxn>
                      <a:cxn ang="T99">
                        <a:pos x="T10" y="T11"/>
                      </a:cxn>
                      <a:cxn ang="T100">
                        <a:pos x="T12" y="T13"/>
                      </a:cxn>
                      <a:cxn ang="T101">
                        <a:pos x="T14" y="T15"/>
                      </a:cxn>
                      <a:cxn ang="T102">
                        <a:pos x="T16" y="T17"/>
                      </a:cxn>
                      <a:cxn ang="T103">
                        <a:pos x="T18" y="T19"/>
                      </a:cxn>
                      <a:cxn ang="T104">
                        <a:pos x="T20" y="T21"/>
                      </a:cxn>
                      <a:cxn ang="T105">
                        <a:pos x="T22" y="T23"/>
                      </a:cxn>
                      <a:cxn ang="T106">
                        <a:pos x="T24" y="T25"/>
                      </a:cxn>
                      <a:cxn ang="T107">
                        <a:pos x="T26" y="T27"/>
                      </a:cxn>
                      <a:cxn ang="T108">
                        <a:pos x="T28" y="T29"/>
                      </a:cxn>
                      <a:cxn ang="T109">
                        <a:pos x="T30" y="T31"/>
                      </a:cxn>
                      <a:cxn ang="T110">
                        <a:pos x="T32" y="T33"/>
                      </a:cxn>
                      <a:cxn ang="T111">
                        <a:pos x="T34" y="T35"/>
                      </a:cxn>
                      <a:cxn ang="T112">
                        <a:pos x="T36" y="T37"/>
                      </a:cxn>
                      <a:cxn ang="T113">
                        <a:pos x="T38" y="T39"/>
                      </a:cxn>
                      <a:cxn ang="T114">
                        <a:pos x="T40" y="T41"/>
                      </a:cxn>
                      <a:cxn ang="T115">
                        <a:pos x="T42" y="T43"/>
                      </a:cxn>
                      <a:cxn ang="T116">
                        <a:pos x="T44" y="T45"/>
                      </a:cxn>
                      <a:cxn ang="T117">
                        <a:pos x="T46" y="T47"/>
                      </a:cxn>
                      <a:cxn ang="T118">
                        <a:pos x="T48" y="T49"/>
                      </a:cxn>
                      <a:cxn ang="T119">
                        <a:pos x="T50" y="T51"/>
                      </a:cxn>
                      <a:cxn ang="T120">
                        <a:pos x="T52" y="T53"/>
                      </a:cxn>
                      <a:cxn ang="T121">
                        <a:pos x="T54" y="T55"/>
                      </a:cxn>
                      <a:cxn ang="T122">
                        <a:pos x="T56" y="T57"/>
                      </a:cxn>
                      <a:cxn ang="T123">
                        <a:pos x="T58" y="T59"/>
                      </a:cxn>
                      <a:cxn ang="T124">
                        <a:pos x="T60" y="T61"/>
                      </a:cxn>
                      <a:cxn ang="T125">
                        <a:pos x="T62" y="T63"/>
                      </a:cxn>
                      <a:cxn ang="T126">
                        <a:pos x="T64" y="T65"/>
                      </a:cxn>
                      <a:cxn ang="T127">
                        <a:pos x="T66" y="T67"/>
                      </a:cxn>
                      <a:cxn ang="T128">
                        <a:pos x="T68" y="T69"/>
                      </a:cxn>
                      <a:cxn ang="T129">
                        <a:pos x="T70" y="T71"/>
                      </a:cxn>
                      <a:cxn ang="T130">
                        <a:pos x="T72" y="T73"/>
                      </a:cxn>
                      <a:cxn ang="T131">
                        <a:pos x="T74" y="T75"/>
                      </a:cxn>
                      <a:cxn ang="T132">
                        <a:pos x="T76" y="T77"/>
                      </a:cxn>
                      <a:cxn ang="T133">
                        <a:pos x="T78" y="T79"/>
                      </a:cxn>
                      <a:cxn ang="T134">
                        <a:pos x="T80" y="T81"/>
                      </a:cxn>
                      <a:cxn ang="T135">
                        <a:pos x="T82" y="T83"/>
                      </a:cxn>
                      <a:cxn ang="T136">
                        <a:pos x="T84" y="T85"/>
                      </a:cxn>
                      <a:cxn ang="T137">
                        <a:pos x="T86" y="T87"/>
                      </a:cxn>
                      <a:cxn ang="T138">
                        <a:pos x="T88" y="T89"/>
                      </a:cxn>
                      <a:cxn ang="T139">
                        <a:pos x="T90" y="T91"/>
                      </a:cxn>
                      <a:cxn ang="T140">
                        <a:pos x="T92" y="T93"/>
                      </a:cxn>
                    </a:cxnLst>
                    <a:rect l="T141" t="T142" r="T143" b="T144"/>
                    <a:pathLst>
                      <a:path w="76" h="92">
                        <a:moveTo>
                          <a:pt x="70" y="78"/>
                        </a:moveTo>
                        <a:lnTo>
                          <a:pt x="62" y="70"/>
                        </a:lnTo>
                        <a:lnTo>
                          <a:pt x="54" y="64"/>
                        </a:lnTo>
                        <a:lnTo>
                          <a:pt x="56" y="60"/>
                        </a:lnTo>
                        <a:lnTo>
                          <a:pt x="58" y="58"/>
                        </a:lnTo>
                        <a:lnTo>
                          <a:pt x="66" y="54"/>
                        </a:lnTo>
                        <a:lnTo>
                          <a:pt x="74" y="50"/>
                        </a:lnTo>
                        <a:lnTo>
                          <a:pt x="76" y="46"/>
                        </a:lnTo>
                        <a:lnTo>
                          <a:pt x="76" y="42"/>
                        </a:lnTo>
                        <a:lnTo>
                          <a:pt x="76" y="36"/>
                        </a:lnTo>
                        <a:lnTo>
                          <a:pt x="74" y="32"/>
                        </a:lnTo>
                        <a:lnTo>
                          <a:pt x="70" y="28"/>
                        </a:lnTo>
                        <a:lnTo>
                          <a:pt x="70" y="24"/>
                        </a:lnTo>
                        <a:lnTo>
                          <a:pt x="70" y="16"/>
                        </a:lnTo>
                        <a:lnTo>
                          <a:pt x="74" y="8"/>
                        </a:lnTo>
                        <a:lnTo>
                          <a:pt x="70" y="0"/>
                        </a:lnTo>
                        <a:lnTo>
                          <a:pt x="70" y="2"/>
                        </a:lnTo>
                        <a:lnTo>
                          <a:pt x="66" y="4"/>
                        </a:lnTo>
                        <a:lnTo>
                          <a:pt x="62" y="6"/>
                        </a:lnTo>
                        <a:lnTo>
                          <a:pt x="58" y="4"/>
                        </a:lnTo>
                        <a:lnTo>
                          <a:pt x="54" y="2"/>
                        </a:lnTo>
                        <a:lnTo>
                          <a:pt x="48" y="12"/>
                        </a:lnTo>
                        <a:lnTo>
                          <a:pt x="44" y="18"/>
                        </a:lnTo>
                        <a:lnTo>
                          <a:pt x="42" y="22"/>
                        </a:lnTo>
                        <a:lnTo>
                          <a:pt x="44" y="28"/>
                        </a:lnTo>
                        <a:lnTo>
                          <a:pt x="32" y="28"/>
                        </a:lnTo>
                        <a:lnTo>
                          <a:pt x="26" y="26"/>
                        </a:lnTo>
                        <a:lnTo>
                          <a:pt x="22" y="24"/>
                        </a:lnTo>
                        <a:lnTo>
                          <a:pt x="12" y="36"/>
                        </a:lnTo>
                        <a:lnTo>
                          <a:pt x="4" y="48"/>
                        </a:lnTo>
                        <a:lnTo>
                          <a:pt x="0" y="56"/>
                        </a:lnTo>
                        <a:lnTo>
                          <a:pt x="10" y="56"/>
                        </a:lnTo>
                        <a:lnTo>
                          <a:pt x="18" y="60"/>
                        </a:lnTo>
                        <a:lnTo>
                          <a:pt x="24" y="70"/>
                        </a:lnTo>
                        <a:lnTo>
                          <a:pt x="28" y="80"/>
                        </a:lnTo>
                        <a:lnTo>
                          <a:pt x="24" y="84"/>
                        </a:lnTo>
                        <a:lnTo>
                          <a:pt x="24" y="86"/>
                        </a:lnTo>
                        <a:lnTo>
                          <a:pt x="26" y="88"/>
                        </a:lnTo>
                        <a:lnTo>
                          <a:pt x="32" y="90"/>
                        </a:lnTo>
                        <a:lnTo>
                          <a:pt x="46" y="90"/>
                        </a:lnTo>
                        <a:lnTo>
                          <a:pt x="56" y="92"/>
                        </a:lnTo>
                        <a:lnTo>
                          <a:pt x="56" y="88"/>
                        </a:lnTo>
                        <a:lnTo>
                          <a:pt x="68" y="88"/>
                        </a:lnTo>
                        <a:lnTo>
                          <a:pt x="72" y="86"/>
                        </a:lnTo>
                        <a:lnTo>
                          <a:pt x="74" y="84"/>
                        </a:lnTo>
                        <a:lnTo>
                          <a:pt x="74" y="80"/>
                        </a:lnTo>
                        <a:lnTo>
                          <a:pt x="70" y="78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 dirty="0"/>
                  </a:p>
                </p:txBody>
              </p:sp>
              <p:sp>
                <p:nvSpPr>
                  <p:cNvPr id="99" name="îṡḷïďe">
                    <a:extLst>
                      <a:ext uri="{FF2B5EF4-FFF2-40B4-BE49-F238E27FC236}">
                        <a16:creationId xmlns:a16="http://schemas.microsoft.com/office/drawing/2014/main" id="{D33A6991-8373-4EEE-A18E-5315707C6F3C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7655935" y="2678176"/>
                    <a:ext cx="112932" cy="127496"/>
                  </a:xfrm>
                  <a:custGeom>
                    <a:avLst/>
                    <a:gdLst>
                      <a:gd name="T0" fmla="*/ 2147483647 w 64"/>
                      <a:gd name="T1" fmla="*/ 0 h 76"/>
                      <a:gd name="T2" fmla="*/ 2147483647 w 64"/>
                      <a:gd name="T3" fmla="*/ 2147483647 h 76"/>
                      <a:gd name="T4" fmla="*/ 2147483647 w 64"/>
                      <a:gd name="T5" fmla="*/ 2147483647 h 76"/>
                      <a:gd name="T6" fmla="*/ 2147483647 w 64"/>
                      <a:gd name="T7" fmla="*/ 2147483647 h 76"/>
                      <a:gd name="T8" fmla="*/ 2147483647 w 64"/>
                      <a:gd name="T9" fmla="*/ 2147483647 h 76"/>
                      <a:gd name="T10" fmla="*/ 0 w 64"/>
                      <a:gd name="T11" fmla="*/ 2147483647 h 76"/>
                      <a:gd name="T12" fmla="*/ 0 w 64"/>
                      <a:gd name="T13" fmla="*/ 2147483647 h 76"/>
                      <a:gd name="T14" fmla="*/ 2147483647 w 64"/>
                      <a:gd name="T15" fmla="*/ 2147483647 h 76"/>
                      <a:gd name="T16" fmla="*/ 2147483647 w 64"/>
                      <a:gd name="T17" fmla="*/ 2147483647 h 76"/>
                      <a:gd name="T18" fmla="*/ 2147483647 w 64"/>
                      <a:gd name="T19" fmla="*/ 2147483647 h 76"/>
                      <a:gd name="T20" fmla="*/ 2147483647 w 64"/>
                      <a:gd name="T21" fmla="*/ 2147483647 h 76"/>
                      <a:gd name="T22" fmla="*/ 2147483647 w 64"/>
                      <a:gd name="T23" fmla="*/ 2147483647 h 76"/>
                      <a:gd name="T24" fmla="*/ 2147483647 w 64"/>
                      <a:gd name="T25" fmla="*/ 2147483647 h 76"/>
                      <a:gd name="T26" fmla="*/ 2147483647 w 64"/>
                      <a:gd name="T27" fmla="*/ 2147483647 h 76"/>
                      <a:gd name="T28" fmla="*/ 2147483647 w 64"/>
                      <a:gd name="T29" fmla="*/ 2147483647 h 76"/>
                      <a:gd name="T30" fmla="*/ 2147483647 w 64"/>
                      <a:gd name="T31" fmla="*/ 2147483647 h 76"/>
                      <a:gd name="T32" fmla="*/ 2147483647 w 64"/>
                      <a:gd name="T33" fmla="*/ 2147483647 h 76"/>
                      <a:gd name="T34" fmla="*/ 2147483647 w 64"/>
                      <a:gd name="T35" fmla="*/ 2147483647 h 76"/>
                      <a:gd name="T36" fmla="*/ 2147483647 w 64"/>
                      <a:gd name="T37" fmla="*/ 2147483647 h 76"/>
                      <a:gd name="T38" fmla="*/ 2147483647 w 64"/>
                      <a:gd name="T39" fmla="*/ 2147483647 h 76"/>
                      <a:gd name="T40" fmla="*/ 2147483647 w 64"/>
                      <a:gd name="T41" fmla="*/ 2147483647 h 76"/>
                      <a:gd name="T42" fmla="*/ 2147483647 w 64"/>
                      <a:gd name="T43" fmla="*/ 2147483647 h 76"/>
                      <a:gd name="T44" fmla="*/ 2147483647 w 64"/>
                      <a:gd name="T45" fmla="*/ 2147483647 h 76"/>
                      <a:gd name="T46" fmla="*/ 2147483647 w 64"/>
                      <a:gd name="T47" fmla="*/ 2147483647 h 76"/>
                      <a:gd name="T48" fmla="*/ 2147483647 w 64"/>
                      <a:gd name="T49" fmla="*/ 0 h 7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w 64"/>
                      <a:gd name="T76" fmla="*/ 0 h 76"/>
                      <a:gd name="T77" fmla="*/ 64 w 64"/>
                      <a:gd name="T78" fmla="*/ 76 h 76"/>
                    </a:gdLst>
                    <a:ahLst/>
                    <a:cxnLst>
                      <a:cxn ang="T50">
                        <a:pos x="T0" y="T1"/>
                      </a:cxn>
                      <a:cxn ang="T51">
                        <a:pos x="T2" y="T3"/>
                      </a:cxn>
                      <a:cxn ang="T52">
                        <a:pos x="T4" y="T5"/>
                      </a:cxn>
                      <a:cxn ang="T53">
                        <a:pos x="T6" y="T7"/>
                      </a:cxn>
                      <a:cxn ang="T54">
                        <a:pos x="T8" y="T9"/>
                      </a:cxn>
                      <a:cxn ang="T55">
                        <a:pos x="T10" y="T11"/>
                      </a:cxn>
                      <a:cxn ang="T56">
                        <a:pos x="T12" y="T13"/>
                      </a:cxn>
                      <a:cxn ang="T57">
                        <a:pos x="T14" y="T15"/>
                      </a:cxn>
                      <a:cxn ang="T58">
                        <a:pos x="T16" y="T17"/>
                      </a:cxn>
                      <a:cxn ang="T59">
                        <a:pos x="T18" y="T19"/>
                      </a:cxn>
                      <a:cxn ang="T60">
                        <a:pos x="T20" y="T21"/>
                      </a:cxn>
                      <a:cxn ang="T61">
                        <a:pos x="T22" y="T23"/>
                      </a:cxn>
                      <a:cxn ang="T62">
                        <a:pos x="T24" y="T25"/>
                      </a:cxn>
                      <a:cxn ang="T63">
                        <a:pos x="T26" y="T27"/>
                      </a:cxn>
                      <a:cxn ang="T64">
                        <a:pos x="T28" y="T29"/>
                      </a:cxn>
                      <a:cxn ang="T65">
                        <a:pos x="T30" y="T31"/>
                      </a:cxn>
                      <a:cxn ang="T66">
                        <a:pos x="T32" y="T33"/>
                      </a:cxn>
                      <a:cxn ang="T67">
                        <a:pos x="T34" y="T35"/>
                      </a:cxn>
                      <a:cxn ang="T68">
                        <a:pos x="T36" y="T37"/>
                      </a:cxn>
                      <a:cxn ang="T69">
                        <a:pos x="T38" y="T39"/>
                      </a:cxn>
                      <a:cxn ang="T70">
                        <a:pos x="T40" y="T41"/>
                      </a:cxn>
                      <a:cxn ang="T71">
                        <a:pos x="T42" y="T43"/>
                      </a:cxn>
                      <a:cxn ang="T72">
                        <a:pos x="T44" y="T45"/>
                      </a:cxn>
                      <a:cxn ang="T73">
                        <a:pos x="T46" y="T47"/>
                      </a:cxn>
                      <a:cxn ang="T74">
                        <a:pos x="T48" y="T49"/>
                      </a:cxn>
                    </a:cxnLst>
                    <a:rect l="T75" t="T76" r="T77" b="T78"/>
                    <a:pathLst>
                      <a:path w="64" h="76">
                        <a:moveTo>
                          <a:pt x="18" y="0"/>
                        </a:moveTo>
                        <a:lnTo>
                          <a:pt x="18" y="2"/>
                        </a:lnTo>
                        <a:lnTo>
                          <a:pt x="18" y="4"/>
                        </a:lnTo>
                        <a:lnTo>
                          <a:pt x="16" y="6"/>
                        </a:lnTo>
                        <a:lnTo>
                          <a:pt x="12" y="8"/>
                        </a:lnTo>
                        <a:lnTo>
                          <a:pt x="0" y="8"/>
                        </a:lnTo>
                        <a:lnTo>
                          <a:pt x="0" y="12"/>
                        </a:lnTo>
                        <a:lnTo>
                          <a:pt x="2" y="16"/>
                        </a:lnTo>
                        <a:lnTo>
                          <a:pt x="4" y="20"/>
                        </a:lnTo>
                        <a:lnTo>
                          <a:pt x="6" y="28"/>
                        </a:lnTo>
                        <a:lnTo>
                          <a:pt x="8" y="40"/>
                        </a:lnTo>
                        <a:lnTo>
                          <a:pt x="14" y="56"/>
                        </a:lnTo>
                        <a:lnTo>
                          <a:pt x="20" y="70"/>
                        </a:lnTo>
                        <a:lnTo>
                          <a:pt x="24" y="74"/>
                        </a:lnTo>
                        <a:lnTo>
                          <a:pt x="30" y="76"/>
                        </a:lnTo>
                        <a:lnTo>
                          <a:pt x="40" y="74"/>
                        </a:lnTo>
                        <a:lnTo>
                          <a:pt x="50" y="70"/>
                        </a:lnTo>
                        <a:lnTo>
                          <a:pt x="60" y="64"/>
                        </a:lnTo>
                        <a:lnTo>
                          <a:pt x="64" y="60"/>
                        </a:lnTo>
                        <a:lnTo>
                          <a:pt x="64" y="58"/>
                        </a:lnTo>
                        <a:lnTo>
                          <a:pt x="64" y="50"/>
                        </a:lnTo>
                        <a:lnTo>
                          <a:pt x="58" y="42"/>
                        </a:lnTo>
                        <a:lnTo>
                          <a:pt x="52" y="32"/>
                        </a:lnTo>
                        <a:lnTo>
                          <a:pt x="46" y="26"/>
                        </a:lnTo>
                        <a:lnTo>
                          <a:pt x="18" y="0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 dirty="0"/>
                  </a:p>
                </p:txBody>
              </p:sp>
              <p:sp>
                <p:nvSpPr>
                  <p:cNvPr id="100" name="îṩ1íḋè">
                    <a:extLst>
                      <a:ext uri="{FF2B5EF4-FFF2-40B4-BE49-F238E27FC236}">
                        <a16:creationId xmlns:a16="http://schemas.microsoft.com/office/drawing/2014/main" id="{EECE3BE5-C542-4A79-9236-79D85522F2A4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4945574" y="3161539"/>
                    <a:ext cx="461368" cy="591247"/>
                  </a:xfrm>
                  <a:custGeom>
                    <a:avLst/>
                    <a:gdLst>
                      <a:gd name="T0" fmla="*/ 2147483647 w 264"/>
                      <a:gd name="T1" fmla="*/ 2147483647 h 354"/>
                      <a:gd name="T2" fmla="*/ 2147483647 w 264"/>
                      <a:gd name="T3" fmla="*/ 2147483647 h 354"/>
                      <a:gd name="T4" fmla="*/ 2147483647 w 264"/>
                      <a:gd name="T5" fmla="*/ 2147483647 h 354"/>
                      <a:gd name="T6" fmla="*/ 2147483647 w 264"/>
                      <a:gd name="T7" fmla="*/ 2147483647 h 354"/>
                      <a:gd name="T8" fmla="*/ 2147483647 w 264"/>
                      <a:gd name="T9" fmla="*/ 2147483647 h 354"/>
                      <a:gd name="T10" fmla="*/ 2147483647 w 264"/>
                      <a:gd name="T11" fmla="*/ 2147483647 h 354"/>
                      <a:gd name="T12" fmla="*/ 2147483647 w 264"/>
                      <a:gd name="T13" fmla="*/ 2147483647 h 354"/>
                      <a:gd name="T14" fmla="*/ 2147483647 w 264"/>
                      <a:gd name="T15" fmla="*/ 2147483647 h 354"/>
                      <a:gd name="T16" fmla="*/ 2147483647 w 264"/>
                      <a:gd name="T17" fmla="*/ 2147483647 h 354"/>
                      <a:gd name="T18" fmla="*/ 2147483647 w 264"/>
                      <a:gd name="T19" fmla="*/ 2147483647 h 354"/>
                      <a:gd name="T20" fmla="*/ 2147483647 w 264"/>
                      <a:gd name="T21" fmla="*/ 2147483647 h 354"/>
                      <a:gd name="T22" fmla="*/ 2147483647 w 264"/>
                      <a:gd name="T23" fmla="*/ 2147483647 h 354"/>
                      <a:gd name="T24" fmla="*/ 2147483647 w 264"/>
                      <a:gd name="T25" fmla="*/ 2147483647 h 354"/>
                      <a:gd name="T26" fmla="*/ 2147483647 w 264"/>
                      <a:gd name="T27" fmla="*/ 2147483647 h 354"/>
                      <a:gd name="T28" fmla="*/ 2147483647 w 264"/>
                      <a:gd name="T29" fmla="*/ 2147483647 h 354"/>
                      <a:gd name="T30" fmla="*/ 2147483647 w 264"/>
                      <a:gd name="T31" fmla="*/ 2147483647 h 354"/>
                      <a:gd name="T32" fmla="*/ 2147483647 w 264"/>
                      <a:gd name="T33" fmla="*/ 2147483647 h 354"/>
                      <a:gd name="T34" fmla="*/ 2147483647 w 264"/>
                      <a:gd name="T35" fmla="*/ 2147483647 h 354"/>
                      <a:gd name="T36" fmla="*/ 2147483647 w 264"/>
                      <a:gd name="T37" fmla="*/ 2147483647 h 354"/>
                      <a:gd name="T38" fmla="*/ 2147483647 w 264"/>
                      <a:gd name="T39" fmla="*/ 2147483647 h 354"/>
                      <a:gd name="T40" fmla="*/ 2147483647 w 264"/>
                      <a:gd name="T41" fmla="*/ 2147483647 h 354"/>
                      <a:gd name="T42" fmla="*/ 2147483647 w 264"/>
                      <a:gd name="T43" fmla="*/ 2147483647 h 354"/>
                      <a:gd name="T44" fmla="*/ 2147483647 w 264"/>
                      <a:gd name="T45" fmla="*/ 2147483647 h 354"/>
                      <a:gd name="T46" fmla="*/ 2147483647 w 264"/>
                      <a:gd name="T47" fmla="*/ 2147483647 h 354"/>
                      <a:gd name="T48" fmla="*/ 2147483647 w 264"/>
                      <a:gd name="T49" fmla="*/ 2147483647 h 354"/>
                      <a:gd name="T50" fmla="*/ 2147483647 w 264"/>
                      <a:gd name="T51" fmla="*/ 2147483647 h 354"/>
                      <a:gd name="T52" fmla="*/ 2147483647 w 264"/>
                      <a:gd name="T53" fmla="*/ 2147483647 h 354"/>
                      <a:gd name="T54" fmla="*/ 2147483647 w 264"/>
                      <a:gd name="T55" fmla="*/ 2147483647 h 354"/>
                      <a:gd name="T56" fmla="*/ 2147483647 w 264"/>
                      <a:gd name="T57" fmla="*/ 2147483647 h 354"/>
                      <a:gd name="T58" fmla="*/ 2147483647 w 264"/>
                      <a:gd name="T59" fmla="*/ 2147483647 h 354"/>
                      <a:gd name="T60" fmla="*/ 2147483647 w 264"/>
                      <a:gd name="T61" fmla="*/ 2147483647 h 354"/>
                      <a:gd name="T62" fmla="*/ 2147483647 w 264"/>
                      <a:gd name="T63" fmla="*/ 2147483647 h 354"/>
                      <a:gd name="T64" fmla="*/ 2147483647 w 264"/>
                      <a:gd name="T65" fmla="*/ 2147483647 h 354"/>
                      <a:gd name="T66" fmla="*/ 2147483647 w 264"/>
                      <a:gd name="T67" fmla="*/ 2147483647 h 354"/>
                      <a:gd name="T68" fmla="*/ 2147483647 w 264"/>
                      <a:gd name="T69" fmla="*/ 2147483647 h 354"/>
                      <a:gd name="T70" fmla="*/ 2147483647 w 264"/>
                      <a:gd name="T71" fmla="*/ 2147483647 h 354"/>
                      <a:gd name="T72" fmla="*/ 2147483647 w 264"/>
                      <a:gd name="T73" fmla="*/ 2147483647 h 354"/>
                      <a:gd name="T74" fmla="*/ 2147483647 w 264"/>
                      <a:gd name="T75" fmla="*/ 2147483647 h 354"/>
                      <a:gd name="T76" fmla="*/ 2147483647 w 264"/>
                      <a:gd name="T77" fmla="*/ 2147483647 h 354"/>
                      <a:gd name="T78" fmla="*/ 2147483647 w 264"/>
                      <a:gd name="T79" fmla="*/ 2147483647 h 354"/>
                      <a:gd name="T80" fmla="*/ 2147483647 w 264"/>
                      <a:gd name="T81" fmla="*/ 2147483647 h 354"/>
                      <a:gd name="T82" fmla="*/ 2147483647 w 264"/>
                      <a:gd name="T83" fmla="*/ 2147483647 h 354"/>
                      <a:gd name="T84" fmla="*/ 2147483647 w 264"/>
                      <a:gd name="T85" fmla="*/ 2147483647 h 354"/>
                      <a:gd name="T86" fmla="*/ 2147483647 w 264"/>
                      <a:gd name="T87" fmla="*/ 2147483647 h 354"/>
                      <a:gd name="T88" fmla="*/ 2147483647 w 264"/>
                      <a:gd name="T89" fmla="*/ 2147483647 h 354"/>
                      <a:gd name="T90" fmla="*/ 2147483647 w 264"/>
                      <a:gd name="T91" fmla="*/ 0 h 354"/>
                      <a:gd name="T92" fmla="*/ 2147483647 w 264"/>
                      <a:gd name="T93" fmla="*/ 2147483647 h 354"/>
                      <a:gd name="T94" fmla="*/ 2147483647 w 264"/>
                      <a:gd name="T95" fmla="*/ 2147483647 h 354"/>
                      <a:gd name="T96" fmla="*/ 2147483647 w 264"/>
                      <a:gd name="T97" fmla="*/ 2147483647 h 354"/>
                      <a:gd name="T98" fmla="*/ 2147483647 w 264"/>
                      <a:gd name="T99" fmla="*/ 2147483647 h 354"/>
                      <a:gd name="T100" fmla="*/ 2147483647 w 264"/>
                      <a:gd name="T101" fmla="*/ 2147483647 h 354"/>
                      <a:gd name="T102" fmla="*/ 2147483647 w 264"/>
                      <a:gd name="T103" fmla="*/ 2147483647 h 354"/>
                      <a:gd name="T104" fmla="*/ 2147483647 w 264"/>
                      <a:gd name="T105" fmla="*/ 2147483647 h 354"/>
                      <a:gd name="T106" fmla="*/ 2147483647 w 264"/>
                      <a:gd name="T107" fmla="*/ 2147483647 h 354"/>
                      <a:gd name="T108" fmla="*/ 2147483647 w 264"/>
                      <a:gd name="T109" fmla="*/ 2147483647 h 354"/>
                      <a:gd name="T110" fmla="*/ 0 w 264"/>
                      <a:gd name="T111" fmla="*/ 2147483647 h 354"/>
                      <a:gd name="T112" fmla="*/ 2147483647 w 264"/>
                      <a:gd name="T113" fmla="*/ 2147483647 h 354"/>
                      <a:gd name="T114" fmla="*/ 2147483647 w 264"/>
                      <a:gd name="T115" fmla="*/ 2147483647 h 354"/>
                      <a:gd name="T116" fmla="*/ 2147483647 w 264"/>
                      <a:gd name="T117" fmla="*/ 2147483647 h 354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60000 65536"/>
                      <a:gd name="T175" fmla="*/ 0 60000 65536"/>
                      <a:gd name="T176" fmla="*/ 0 60000 65536"/>
                      <a:gd name="T177" fmla="*/ 0 w 264"/>
                      <a:gd name="T178" fmla="*/ 0 h 354"/>
                      <a:gd name="T179" fmla="*/ 264 w 264"/>
                      <a:gd name="T180" fmla="*/ 354 h 354"/>
                    </a:gdLst>
                    <a:ahLst/>
                    <a:cxnLst>
                      <a:cxn ang="T118">
                        <a:pos x="T0" y="T1"/>
                      </a:cxn>
                      <a:cxn ang="T119">
                        <a:pos x="T2" y="T3"/>
                      </a:cxn>
                      <a:cxn ang="T120">
                        <a:pos x="T4" y="T5"/>
                      </a:cxn>
                      <a:cxn ang="T121">
                        <a:pos x="T6" y="T7"/>
                      </a:cxn>
                      <a:cxn ang="T122">
                        <a:pos x="T8" y="T9"/>
                      </a:cxn>
                      <a:cxn ang="T123">
                        <a:pos x="T10" y="T11"/>
                      </a:cxn>
                      <a:cxn ang="T124">
                        <a:pos x="T12" y="T13"/>
                      </a:cxn>
                      <a:cxn ang="T125">
                        <a:pos x="T14" y="T15"/>
                      </a:cxn>
                      <a:cxn ang="T126">
                        <a:pos x="T16" y="T17"/>
                      </a:cxn>
                      <a:cxn ang="T127">
                        <a:pos x="T18" y="T19"/>
                      </a:cxn>
                      <a:cxn ang="T128">
                        <a:pos x="T20" y="T21"/>
                      </a:cxn>
                      <a:cxn ang="T129">
                        <a:pos x="T22" y="T23"/>
                      </a:cxn>
                      <a:cxn ang="T130">
                        <a:pos x="T24" y="T25"/>
                      </a:cxn>
                      <a:cxn ang="T131">
                        <a:pos x="T26" y="T27"/>
                      </a:cxn>
                      <a:cxn ang="T132">
                        <a:pos x="T28" y="T29"/>
                      </a:cxn>
                      <a:cxn ang="T133">
                        <a:pos x="T30" y="T31"/>
                      </a:cxn>
                      <a:cxn ang="T134">
                        <a:pos x="T32" y="T33"/>
                      </a:cxn>
                      <a:cxn ang="T135">
                        <a:pos x="T34" y="T35"/>
                      </a:cxn>
                      <a:cxn ang="T136">
                        <a:pos x="T36" y="T37"/>
                      </a:cxn>
                      <a:cxn ang="T137">
                        <a:pos x="T38" y="T39"/>
                      </a:cxn>
                      <a:cxn ang="T138">
                        <a:pos x="T40" y="T41"/>
                      </a:cxn>
                      <a:cxn ang="T139">
                        <a:pos x="T42" y="T43"/>
                      </a:cxn>
                      <a:cxn ang="T140">
                        <a:pos x="T44" y="T45"/>
                      </a:cxn>
                      <a:cxn ang="T141">
                        <a:pos x="T46" y="T47"/>
                      </a:cxn>
                      <a:cxn ang="T142">
                        <a:pos x="T48" y="T49"/>
                      </a:cxn>
                      <a:cxn ang="T143">
                        <a:pos x="T50" y="T51"/>
                      </a:cxn>
                      <a:cxn ang="T144">
                        <a:pos x="T52" y="T53"/>
                      </a:cxn>
                      <a:cxn ang="T145">
                        <a:pos x="T54" y="T55"/>
                      </a:cxn>
                      <a:cxn ang="T146">
                        <a:pos x="T56" y="T57"/>
                      </a:cxn>
                      <a:cxn ang="T147">
                        <a:pos x="T58" y="T59"/>
                      </a:cxn>
                      <a:cxn ang="T148">
                        <a:pos x="T60" y="T61"/>
                      </a:cxn>
                      <a:cxn ang="T149">
                        <a:pos x="T62" y="T63"/>
                      </a:cxn>
                      <a:cxn ang="T150">
                        <a:pos x="T64" y="T65"/>
                      </a:cxn>
                      <a:cxn ang="T151">
                        <a:pos x="T66" y="T67"/>
                      </a:cxn>
                      <a:cxn ang="T152">
                        <a:pos x="T68" y="T69"/>
                      </a:cxn>
                      <a:cxn ang="T153">
                        <a:pos x="T70" y="T71"/>
                      </a:cxn>
                      <a:cxn ang="T154">
                        <a:pos x="T72" y="T73"/>
                      </a:cxn>
                      <a:cxn ang="T155">
                        <a:pos x="T74" y="T75"/>
                      </a:cxn>
                      <a:cxn ang="T156">
                        <a:pos x="T76" y="T77"/>
                      </a:cxn>
                      <a:cxn ang="T157">
                        <a:pos x="T78" y="T79"/>
                      </a:cxn>
                      <a:cxn ang="T158">
                        <a:pos x="T80" y="T81"/>
                      </a:cxn>
                      <a:cxn ang="T159">
                        <a:pos x="T82" y="T83"/>
                      </a:cxn>
                      <a:cxn ang="T160">
                        <a:pos x="T84" y="T85"/>
                      </a:cxn>
                      <a:cxn ang="T161">
                        <a:pos x="T86" y="T87"/>
                      </a:cxn>
                      <a:cxn ang="T162">
                        <a:pos x="T88" y="T89"/>
                      </a:cxn>
                      <a:cxn ang="T163">
                        <a:pos x="T90" y="T91"/>
                      </a:cxn>
                      <a:cxn ang="T164">
                        <a:pos x="T92" y="T93"/>
                      </a:cxn>
                      <a:cxn ang="T165">
                        <a:pos x="T94" y="T95"/>
                      </a:cxn>
                      <a:cxn ang="T166">
                        <a:pos x="T96" y="T97"/>
                      </a:cxn>
                      <a:cxn ang="T167">
                        <a:pos x="T98" y="T99"/>
                      </a:cxn>
                      <a:cxn ang="T168">
                        <a:pos x="T100" y="T101"/>
                      </a:cxn>
                      <a:cxn ang="T169">
                        <a:pos x="T102" y="T103"/>
                      </a:cxn>
                      <a:cxn ang="T170">
                        <a:pos x="T104" y="T105"/>
                      </a:cxn>
                      <a:cxn ang="T171">
                        <a:pos x="T106" y="T107"/>
                      </a:cxn>
                      <a:cxn ang="T172">
                        <a:pos x="T108" y="T109"/>
                      </a:cxn>
                      <a:cxn ang="T173">
                        <a:pos x="T110" y="T111"/>
                      </a:cxn>
                      <a:cxn ang="T174">
                        <a:pos x="T112" y="T113"/>
                      </a:cxn>
                      <a:cxn ang="T175">
                        <a:pos x="T114" y="T115"/>
                      </a:cxn>
                      <a:cxn ang="T176">
                        <a:pos x="T116" y="T117"/>
                      </a:cxn>
                    </a:cxnLst>
                    <a:rect l="T177" t="T178" r="T179" b="T180"/>
                    <a:pathLst>
                      <a:path w="264" h="354">
                        <a:moveTo>
                          <a:pt x="18" y="220"/>
                        </a:moveTo>
                        <a:lnTo>
                          <a:pt x="20" y="220"/>
                        </a:lnTo>
                        <a:lnTo>
                          <a:pt x="20" y="226"/>
                        </a:lnTo>
                        <a:lnTo>
                          <a:pt x="24" y="232"/>
                        </a:lnTo>
                        <a:lnTo>
                          <a:pt x="26" y="240"/>
                        </a:lnTo>
                        <a:lnTo>
                          <a:pt x="28" y="248"/>
                        </a:lnTo>
                        <a:lnTo>
                          <a:pt x="28" y="260"/>
                        </a:lnTo>
                        <a:lnTo>
                          <a:pt x="40" y="260"/>
                        </a:lnTo>
                        <a:lnTo>
                          <a:pt x="40" y="264"/>
                        </a:lnTo>
                        <a:lnTo>
                          <a:pt x="42" y="266"/>
                        </a:lnTo>
                        <a:lnTo>
                          <a:pt x="46" y="270"/>
                        </a:lnTo>
                        <a:lnTo>
                          <a:pt x="52" y="274"/>
                        </a:lnTo>
                        <a:lnTo>
                          <a:pt x="54" y="276"/>
                        </a:lnTo>
                        <a:lnTo>
                          <a:pt x="54" y="282"/>
                        </a:lnTo>
                        <a:lnTo>
                          <a:pt x="58" y="288"/>
                        </a:lnTo>
                        <a:lnTo>
                          <a:pt x="62" y="290"/>
                        </a:lnTo>
                        <a:lnTo>
                          <a:pt x="70" y="300"/>
                        </a:lnTo>
                        <a:lnTo>
                          <a:pt x="80" y="308"/>
                        </a:lnTo>
                        <a:lnTo>
                          <a:pt x="84" y="312"/>
                        </a:lnTo>
                        <a:lnTo>
                          <a:pt x="88" y="316"/>
                        </a:lnTo>
                        <a:lnTo>
                          <a:pt x="88" y="322"/>
                        </a:lnTo>
                        <a:lnTo>
                          <a:pt x="88" y="326"/>
                        </a:lnTo>
                        <a:lnTo>
                          <a:pt x="90" y="328"/>
                        </a:lnTo>
                        <a:lnTo>
                          <a:pt x="98" y="336"/>
                        </a:lnTo>
                        <a:lnTo>
                          <a:pt x="104" y="338"/>
                        </a:lnTo>
                        <a:lnTo>
                          <a:pt x="112" y="342"/>
                        </a:lnTo>
                        <a:lnTo>
                          <a:pt x="112" y="338"/>
                        </a:lnTo>
                        <a:lnTo>
                          <a:pt x="116" y="338"/>
                        </a:lnTo>
                        <a:lnTo>
                          <a:pt x="120" y="342"/>
                        </a:lnTo>
                        <a:lnTo>
                          <a:pt x="124" y="338"/>
                        </a:lnTo>
                        <a:lnTo>
                          <a:pt x="132" y="338"/>
                        </a:lnTo>
                        <a:lnTo>
                          <a:pt x="134" y="342"/>
                        </a:lnTo>
                        <a:lnTo>
                          <a:pt x="136" y="346"/>
                        </a:lnTo>
                        <a:lnTo>
                          <a:pt x="146" y="354"/>
                        </a:lnTo>
                        <a:lnTo>
                          <a:pt x="150" y="352"/>
                        </a:lnTo>
                        <a:lnTo>
                          <a:pt x="156" y="350"/>
                        </a:lnTo>
                        <a:lnTo>
                          <a:pt x="178" y="350"/>
                        </a:lnTo>
                        <a:lnTo>
                          <a:pt x="186" y="350"/>
                        </a:lnTo>
                        <a:lnTo>
                          <a:pt x="192" y="346"/>
                        </a:lnTo>
                        <a:lnTo>
                          <a:pt x="198" y="342"/>
                        </a:lnTo>
                        <a:lnTo>
                          <a:pt x="202" y="338"/>
                        </a:lnTo>
                        <a:lnTo>
                          <a:pt x="228" y="338"/>
                        </a:lnTo>
                        <a:lnTo>
                          <a:pt x="224" y="330"/>
                        </a:lnTo>
                        <a:lnTo>
                          <a:pt x="220" y="324"/>
                        </a:lnTo>
                        <a:lnTo>
                          <a:pt x="216" y="318"/>
                        </a:lnTo>
                        <a:lnTo>
                          <a:pt x="212" y="314"/>
                        </a:lnTo>
                        <a:lnTo>
                          <a:pt x="210" y="300"/>
                        </a:lnTo>
                        <a:lnTo>
                          <a:pt x="206" y="296"/>
                        </a:lnTo>
                        <a:lnTo>
                          <a:pt x="204" y="292"/>
                        </a:lnTo>
                        <a:lnTo>
                          <a:pt x="190" y="284"/>
                        </a:lnTo>
                        <a:lnTo>
                          <a:pt x="184" y="278"/>
                        </a:lnTo>
                        <a:lnTo>
                          <a:pt x="180" y="274"/>
                        </a:lnTo>
                        <a:lnTo>
                          <a:pt x="180" y="272"/>
                        </a:lnTo>
                        <a:lnTo>
                          <a:pt x="182" y="270"/>
                        </a:lnTo>
                        <a:lnTo>
                          <a:pt x="186" y="268"/>
                        </a:lnTo>
                        <a:lnTo>
                          <a:pt x="192" y="266"/>
                        </a:lnTo>
                        <a:lnTo>
                          <a:pt x="196" y="262"/>
                        </a:lnTo>
                        <a:lnTo>
                          <a:pt x="198" y="252"/>
                        </a:lnTo>
                        <a:lnTo>
                          <a:pt x="198" y="244"/>
                        </a:lnTo>
                        <a:lnTo>
                          <a:pt x="198" y="234"/>
                        </a:lnTo>
                        <a:lnTo>
                          <a:pt x="200" y="226"/>
                        </a:lnTo>
                        <a:lnTo>
                          <a:pt x="204" y="224"/>
                        </a:lnTo>
                        <a:lnTo>
                          <a:pt x="210" y="222"/>
                        </a:lnTo>
                        <a:lnTo>
                          <a:pt x="212" y="212"/>
                        </a:lnTo>
                        <a:lnTo>
                          <a:pt x="214" y="204"/>
                        </a:lnTo>
                        <a:lnTo>
                          <a:pt x="222" y="190"/>
                        </a:lnTo>
                        <a:lnTo>
                          <a:pt x="232" y="178"/>
                        </a:lnTo>
                        <a:lnTo>
                          <a:pt x="232" y="170"/>
                        </a:lnTo>
                        <a:lnTo>
                          <a:pt x="232" y="162"/>
                        </a:lnTo>
                        <a:lnTo>
                          <a:pt x="232" y="138"/>
                        </a:lnTo>
                        <a:lnTo>
                          <a:pt x="234" y="134"/>
                        </a:lnTo>
                        <a:lnTo>
                          <a:pt x="236" y="126"/>
                        </a:lnTo>
                        <a:lnTo>
                          <a:pt x="238" y="120"/>
                        </a:lnTo>
                        <a:lnTo>
                          <a:pt x="238" y="108"/>
                        </a:lnTo>
                        <a:lnTo>
                          <a:pt x="246" y="106"/>
                        </a:lnTo>
                        <a:lnTo>
                          <a:pt x="254" y="102"/>
                        </a:lnTo>
                        <a:lnTo>
                          <a:pt x="260" y="96"/>
                        </a:lnTo>
                        <a:lnTo>
                          <a:pt x="264" y="92"/>
                        </a:lnTo>
                        <a:lnTo>
                          <a:pt x="260" y="88"/>
                        </a:lnTo>
                        <a:lnTo>
                          <a:pt x="258" y="84"/>
                        </a:lnTo>
                        <a:lnTo>
                          <a:pt x="254" y="80"/>
                        </a:lnTo>
                        <a:lnTo>
                          <a:pt x="250" y="76"/>
                        </a:lnTo>
                        <a:lnTo>
                          <a:pt x="246" y="68"/>
                        </a:lnTo>
                        <a:lnTo>
                          <a:pt x="242" y="58"/>
                        </a:lnTo>
                        <a:lnTo>
                          <a:pt x="238" y="38"/>
                        </a:lnTo>
                        <a:lnTo>
                          <a:pt x="236" y="28"/>
                        </a:lnTo>
                        <a:lnTo>
                          <a:pt x="232" y="18"/>
                        </a:lnTo>
                        <a:lnTo>
                          <a:pt x="230" y="12"/>
                        </a:lnTo>
                        <a:lnTo>
                          <a:pt x="222" y="8"/>
                        </a:lnTo>
                        <a:lnTo>
                          <a:pt x="216" y="4"/>
                        </a:lnTo>
                        <a:lnTo>
                          <a:pt x="212" y="0"/>
                        </a:lnTo>
                        <a:lnTo>
                          <a:pt x="206" y="0"/>
                        </a:lnTo>
                        <a:lnTo>
                          <a:pt x="204" y="4"/>
                        </a:lnTo>
                        <a:lnTo>
                          <a:pt x="194" y="10"/>
                        </a:lnTo>
                        <a:lnTo>
                          <a:pt x="188" y="16"/>
                        </a:lnTo>
                        <a:lnTo>
                          <a:pt x="178" y="22"/>
                        </a:lnTo>
                        <a:lnTo>
                          <a:pt x="174" y="16"/>
                        </a:lnTo>
                        <a:lnTo>
                          <a:pt x="44" y="16"/>
                        </a:lnTo>
                        <a:lnTo>
                          <a:pt x="44" y="54"/>
                        </a:lnTo>
                        <a:lnTo>
                          <a:pt x="32" y="54"/>
                        </a:lnTo>
                        <a:lnTo>
                          <a:pt x="28" y="62"/>
                        </a:lnTo>
                        <a:lnTo>
                          <a:pt x="34" y="130"/>
                        </a:lnTo>
                        <a:lnTo>
                          <a:pt x="24" y="132"/>
                        </a:lnTo>
                        <a:lnTo>
                          <a:pt x="18" y="136"/>
                        </a:lnTo>
                        <a:lnTo>
                          <a:pt x="14" y="142"/>
                        </a:lnTo>
                        <a:lnTo>
                          <a:pt x="12" y="150"/>
                        </a:lnTo>
                        <a:lnTo>
                          <a:pt x="8" y="156"/>
                        </a:lnTo>
                        <a:lnTo>
                          <a:pt x="6" y="164"/>
                        </a:lnTo>
                        <a:lnTo>
                          <a:pt x="6" y="182"/>
                        </a:lnTo>
                        <a:lnTo>
                          <a:pt x="4" y="186"/>
                        </a:lnTo>
                        <a:lnTo>
                          <a:pt x="0" y="192"/>
                        </a:lnTo>
                        <a:lnTo>
                          <a:pt x="0" y="194"/>
                        </a:lnTo>
                        <a:lnTo>
                          <a:pt x="2" y="194"/>
                        </a:lnTo>
                        <a:lnTo>
                          <a:pt x="10" y="198"/>
                        </a:lnTo>
                        <a:lnTo>
                          <a:pt x="12" y="206"/>
                        </a:lnTo>
                        <a:lnTo>
                          <a:pt x="14" y="208"/>
                        </a:lnTo>
                        <a:lnTo>
                          <a:pt x="16" y="212"/>
                        </a:lnTo>
                        <a:lnTo>
                          <a:pt x="18" y="218"/>
                        </a:lnTo>
                        <a:lnTo>
                          <a:pt x="18" y="220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 dirty="0"/>
                  </a:p>
                </p:txBody>
              </p:sp>
              <p:sp>
                <p:nvSpPr>
                  <p:cNvPr id="101" name="íṧḻíḓé">
                    <a:extLst>
                      <a:ext uri="{FF2B5EF4-FFF2-40B4-BE49-F238E27FC236}">
                        <a16:creationId xmlns:a16="http://schemas.microsoft.com/office/drawing/2014/main" id="{15A10F21-5743-4762-B2C3-CBAA8BAB3732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5488198" y="3497793"/>
                    <a:ext cx="291969" cy="404906"/>
                  </a:xfrm>
                  <a:custGeom>
                    <a:avLst/>
                    <a:gdLst>
                      <a:gd name="T0" fmla="*/ 2147483647 w 168"/>
                      <a:gd name="T1" fmla="*/ 2147483647 h 244"/>
                      <a:gd name="T2" fmla="*/ 2147483647 w 168"/>
                      <a:gd name="T3" fmla="*/ 2147483647 h 244"/>
                      <a:gd name="T4" fmla="*/ 2147483647 w 168"/>
                      <a:gd name="T5" fmla="*/ 2147483647 h 244"/>
                      <a:gd name="T6" fmla="*/ 2147483647 w 168"/>
                      <a:gd name="T7" fmla="*/ 2147483647 h 244"/>
                      <a:gd name="T8" fmla="*/ 2147483647 w 168"/>
                      <a:gd name="T9" fmla="*/ 2147483647 h 244"/>
                      <a:gd name="T10" fmla="*/ 2147483647 w 168"/>
                      <a:gd name="T11" fmla="*/ 2147483647 h 244"/>
                      <a:gd name="T12" fmla="*/ 2147483647 w 168"/>
                      <a:gd name="T13" fmla="*/ 2147483647 h 244"/>
                      <a:gd name="T14" fmla="*/ 2147483647 w 168"/>
                      <a:gd name="T15" fmla="*/ 2147483647 h 244"/>
                      <a:gd name="T16" fmla="*/ 2147483647 w 168"/>
                      <a:gd name="T17" fmla="*/ 2147483647 h 244"/>
                      <a:gd name="T18" fmla="*/ 2147483647 w 168"/>
                      <a:gd name="T19" fmla="*/ 2147483647 h 244"/>
                      <a:gd name="T20" fmla="*/ 2147483647 w 168"/>
                      <a:gd name="T21" fmla="*/ 2147483647 h 244"/>
                      <a:gd name="T22" fmla="*/ 2147483647 w 168"/>
                      <a:gd name="T23" fmla="*/ 2147483647 h 244"/>
                      <a:gd name="T24" fmla="*/ 2147483647 w 168"/>
                      <a:gd name="T25" fmla="*/ 2147483647 h 244"/>
                      <a:gd name="T26" fmla="*/ 2147483647 w 168"/>
                      <a:gd name="T27" fmla="*/ 2147483647 h 244"/>
                      <a:gd name="T28" fmla="*/ 2147483647 w 168"/>
                      <a:gd name="T29" fmla="*/ 2147483647 h 244"/>
                      <a:gd name="T30" fmla="*/ 2147483647 w 168"/>
                      <a:gd name="T31" fmla="*/ 2147483647 h 244"/>
                      <a:gd name="T32" fmla="*/ 2147483647 w 168"/>
                      <a:gd name="T33" fmla="*/ 2147483647 h 244"/>
                      <a:gd name="T34" fmla="*/ 2147483647 w 168"/>
                      <a:gd name="T35" fmla="*/ 2147483647 h 244"/>
                      <a:gd name="T36" fmla="*/ 2147483647 w 168"/>
                      <a:gd name="T37" fmla="*/ 2147483647 h 244"/>
                      <a:gd name="T38" fmla="*/ 2147483647 w 168"/>
                      <a:gd name="T39" fmla="*/ 2147483647 h 244"/>
                      <a:gd name="T40" fmla="*/ 2147483647 w 168"/>
                      <a:gd name="T41" fmla="*/ 2147483647 h 244"/>
                      <a:gd name="T42" fmla="*/ 2147483647 w 168"/>
                      <a:gd name="T43" fmla="*/ 2147483647 h 244"/>
                      <a:gd name="T44" fmla="*/ 2147483647 w 168"/>
                      <a:gd name="T45" fmla="*/ 2147483647 h 244"/>
                      <a:gd name="T46" fmla="*/ 2147483647 w 168"/>
                      <a:gd name="T47" fmla="*/ 2147483647 h 244"/>
                      <a:gd name="T48" fmla="*/ 2147483647 w 168"/>
                      <a:gd name="T49" fmla="*/ 2147483647 h 244"/>
                      <a:gd name="T50" fmla="*/ 2147483647 w 168"/>
                      <a:gd name="T51" fmla="*/ 2147483647 h 244"/>
                      <a:gd name="T52" fmla="*/ 2147483647 w 168"/>
                      <a:gd name="T53" fmla="*/ 2147483647 h 244"/>
                      <a:gd name="T54" fmla="*/ 2147483647 w 168"/>
                      <a:gd name="T55" fmla="*/ 2147483647 h 244"/>
                      <a:gd name="T56" fmla="*/ 2147483647 w 168"/>
                      <a:gd name="T57" fmla="*/ 2147483647 h 244"/>
                      <a:gd name="T58" fmla="*/ 2147483647 w 168"/>
                      <a:gd name="T59" fmla="*/ 2147483647 h 244"/>
                      <a:gd name="T60" fmla="*/ 2147483647 w 168"/>
                      <a:gd name="T61" fmla="*/ 2147483647 h 244"/>
                      <a:gd name="T62" fmla="*/ 2147483647 w 168"/>
                      <a:gd name="T63" fmla="*/ 2147483647 h 244"/>
                      <a:gd name="T64" fmla="*/ 0 w 168"/>
                      <a:gd name="T65" fmla="*/ 2147483647 h 244"/>
                      <a:gd name="T66" fmla="*/ 2147483647 w 168"/>
                      <a:gd name="T67" fmla="*/ 2147483647 h 244"/>
                      <a:gd name="T68" fmla="*/ 2147483647 w 168"/>
                      <a:gd name="T69" fmla="*/ 2147483647 h 244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w 168"/>
                      <a:gd name="T106" fmla="*/ 0 h 244"/>
                      <a:gd name="T107" fmla="*/ 168 w 168"/>
                      <a:gd name="T108" fmla="*/ 244 h 244"/>
                    </a:gdLst>
                    <a:ahLst/>
                    <a:cxnLst>
                      <a:cxn ang="T70">
                        <a:pos x="T0" y="T1"/>
                      </a:cxn>
                      <a:cxn ang="T71">
                        <a:pos x="T2" y="T3"/>
                      </a:cxn>
                      <a:cxn ang="T72">
                        <a:pos x="T4" y="T5"/>
                      </a:cxn>
                      <a:cxn ang="T73">
                        <a:pos x="T6" y="T7"/>
                      </a:cxn>
                      <a:cxn ang="T74">
                        <a:pos x="T8" y="T9"/>
                      </a:cxn>
                      <a:cxn ang="T75">
                        <a:pos x="T10" y="T11"/>
                      </a:cxn>
                      <a:cxn ang="T76">
                        <a:pos x="T12" y="T13"/>
                      </a:cxn>
                      <a:cxn ang="T77">
                        <a:pos x="T14" y="T15"/>
                      </a:cxn>
                      <a:cxn ang="T78">
                        <a:pos x="T16" y="T17"/>
                      </a:cxn>
                      <a:cxn ang="T79">
                        <a:pos x="T18" y="T19"/>
                      </a:cxn>
                      <a:cxn ang="T80">
                        <a:pos x="T20" y="T21"/>
                      </a:cxn>
                      <a:cxn ang="T81">
                        <a:pos x="T22" y="T23"/>
                      </a:cxn>
                      <a:cxn ang="T82">
                        <a:pos x="T24" y="T25"/>
                      </a:cxn>
                      <a:cxn ang="T83">
                        <a:pos x="T26" y="T27"/>
                      </a:cxn>
                      <a:cxn ang="T84">
                        <a:pos x="T28" y="T29"/>
                      </a:cxn>
                      <a:cxn ang="T85">
                        <a:pos x="T30" y="T31"/>
                      </a:cxn>
                      <a:cxn ang="T86">
                        <a:pos x="T32" y="T33"/>
                      </a:cxn>
                      <a:cxn ang="T87">
                        <a:pos x="T34" y="T35"/>
                      </a:cxn>
                      <a:cxn ang="T88">
                        <a:pos x="T36" y="T37"/>
                      </a:cxn>
                      <a:cxn ang="T89">
                        <a:pos x="T38" y="T39"/>
                      </a:cxn>
                      <a:cxn ang="T90">
                        <a:pos x="T40" y="T41"/>
                      </a:cxn>
                      <a:cxn ang="T91">
                        <a:pos x="T42" y="T43"/>
                      </a:cxn>
                      <a:cxn ang="T92">
                        <a:pos x="T44" y="T45"/>
                      </a:cxn>
                      <a:cxn ang="T93">
                        <a:pos x="T46" y="T47"/>
                      </a:cxn>
                      <a:cxn ang="T94">
                        <a:pos x="T48" y="T49"/>
                      </a:cxn>
                      <a:cxn ang="T95">
                        <a:pos x="T50" y="T51"/>
                      </a:cxn>
                      <a:cxn ang="T96">
                        <a:pos x="T52" y="T53"/>
                      </a:cxn>
                      <a:cxn ang="T97">
                        <a:pos x="T54" y="T55"/>
                      </a:cxn>
                      <a:cxn ang="T98">
                        <a:pos x="T56" y="T57"/>
                      </a:cxn>
                      <a:cxn ang="T99">
                        <a:pos x="T58" y="T59"/>
                      </a:cxn>
                      <a:cxn ang="T100">
                        <a:pos x="T60" y="T61"/>
                      </a:cxn>
                      <a:cxn ang="T101">
                        <a:pos x="T62" y="T63"/>
                      </a:cxn>
                      <a:cxn ang="T102">
                        <a:pos x="T64" y="T65"/>
                      </a:cxn>
                      <a:cxn ang="T103">
                        <a:pos x="T66" y="T67"/>
                      </a:cxn>
                      <a:cxn ang="T104">
                        <a:pos x="T68" y="T69"/>
                      </a:cxn>
                    </a:cxnLst>
                    <a:rect l="T105" t="T106" r="T107" b="T108"/>
                    <a:pathLst>
                      <a:path w="168" h="244">
                        <a:moveTo>
                          <a:pt x="18" y="146"/>
                        </a:moveTo>
                        <a:lnTo>
                          <a:pt x="24" y="142"/>
                        </a:lnTo>
                        <a:lnTo>
                          <a:pt x="32" y="138"/>
                        </a:lnTo>
                        <a:lnTo>
                          <a:pt x="38" y="134"/>
                        </a:lnTo>
                        <a:lnTo>
                          <a:pt x="44" y="130"/>
                        </a:lnTo>
                        <a:lnTo>
                          <a:pt x="50" y="128"/>
                        </a:lnTo>
                        <a:lnTo>
                          <a:pt x="56" y="128"/>
                        </a:lnTo>
                        <a:lnTo>
                          <a:pt x="60" y="130"/>
                        </a:lnTo>
                        <a:lnTo>
                          <a:pt x="64" y="128"/>
                        </a:lnTo>
                        <a:lnTo>
                          <a:pt x="66" y="126"/>
                        </a:lnTo>
                        <a:lnTo>
                          <a:pt x="70" y="122"/>
                        </a:lnTo>
                        <a:lnTo>
                          <a:pt x="74" y="114"/>
                        </a:lnTo>
                        <a:lnTo>
                          <a:pt x="90" y="94"/>
                        </a:lnTo>
                        <a:lnTo>
                          <a:pt x="100" y="86"/>
                        </a:lnTo>
                        <a:lnTo>
                          <a:pt x="106" y="74"/>
                        </a:lnTo>
                        <a:lnTo>
                          <a:pt x="92" y="72"/>
                        </a:lnTo>
                        <a:lnTo>
                          <a:pt x="80" y="70"/>
                        </a:lnTo>
                        <a:lnTo>
                          <a:pt x="66" y="64"/>
                        </a:lnTo>
                        <a:lnTo>
                          <a:pt x="54" y="60"/>
                        </a:lnTo>
                        <a:lnTo>
                          <a:pt x="44" y="52"/>
                        </a:lnTo>
                        <a:lnTo>
                          <a:pt x="34" y="44"/>
                        </a:lnTo>
                        <a:lnTo>
                          <a:pt x="30" y="32"/>
                        </a:lnTo>
                        <a:lnTo>
                          <a:pt x="28" y="24"/>
                        </a:lnTo>
                        <a:lnTo>
                          <a:pt x="28" y="16"/>
                        </a:lnTo>
                        <a:lnTo>
                          <a:pt x="38" y="6"/>
                        </a:lnTo>
                        <a:lnTo>
                          <a:pt x="38" y="10"/>
                        </a:lnTo>
                        <a:lnTo>
                          <a:pt x="38" y="12"/>
                        </a:lnTo>
                        <a:lnTo>
                          <a:pt x="38" y="16"/>
                        </a:lnTo>
                        <a:lnTo>
                          <a:pt x="42" y="20"/>
                        </a:lnTo>
                        <a:lnTo>
                          <a:pt x="48" y="24"/>
                        </a:lnTo>
                        <a:lnTo>
                          <a:pt x="52" y="28"/>
                        </a:lnTo>
                        <a:lnTo>
                          <a:pt x="58" y="28"/>
                        </a:lnTo>
                        <a:lnTo>
                          <a:pt x="62" y="28"/>
                        </a:lnTo>
                        <a:lnTo>
                          <a:pt x="66" y="24"/>
                        </a:lnTo>
                        <a:lnTo>
                          <a:pt x="70" y="20"/>
                        </a:lnTo>
                        <a:lnTo>
                          <a:pt x="74" y="20"/>
                        </a:lnTo>
                        <a:lnTo>
                          <a:pt x="86" y="20"/>
                        </a:lnTo>
                        <a:lnTo>
                          <a:pt x="96" y="18"/>
                        </a:lnTo>
                        <a:lnTo>
                          <a:pt x="106" y="16"/>
                        </a:lnTo>
                        <a:lnTo>
                          <a:pt x="118" y="12"/>
                        </a:lnTo>
                        <a:lnTo>
                          <a:pt x="132" y="12"/>
                        </a:lnTo>
                        <a:lnTo>
                          <a:pt x="136" y="12"/>
                        </a:lnTo>
                        <a:lnTo>
                          <a:pt x="140" y="10"/>
                        </a:lnTo>
                        <a:lnTo>
                          <a:pt x="144" y="6"/>
                        </a:lnTo>
                        <a:lnTo>
                          <a:pt x="148" y="2"/>
                        </a:lnTo>
                        <a:lnTo>
                          <a:pt x="152" y="2"/>
                        </a:lnTo>
                        <a:lnTo>
                          <a:pt x="156" y="0"/>
                        </a:lnTo>
                        <a:lnTo>
                          <a:pt x="162" y="2"/>
                        </a:lnTo>
                        <a:lnTo>
                          <a:pt x="168" y="2"/>
                        </a:lnTo>
                        <a:lnTo>
                          <a:pt x="164" y="6"/>
                        </a:lnTo>
                        <a:lnTo>
                          <a:pt x="162" y="14"/>
                        </a:lnTo>
                        <a:lnTo>
                          <a:pt x="162" y="26"/>
                        </a:lnTo>
                        <a:lnTo>
                          <a:pt x="160" y="36"/>
                        </a:lnTo>
                        <a:lnTo>
                          <a:pt x="154" y="50"/>
                        </a:lnTo>
                        <a:lnTo>
                          <a:pt x="144" y="76"/>
                        </a:lnTo>
                        <a:lnTo>
                          <a:pt x="126" y="112"/>
                        </a:lnTo>
                        <a:lnTo>
                          <a:pt x="106" y="142"/>
                        </a:lnTo>
                        <a:lnTo>
                          <a:pt x="96" y="156"/>
                        </a:lnTo>
                        <a:lnTo>
                          <a:pt x="84" y="170"/>
                        </a:lnTo>
                        <a:lnTo>
                          <a:pt x="70" y="182"/>
                        </a:lnTo>
                        <a:lnTo>
                          <a:pt x="56" y="196"/>
                        </a:lnTo>
                        <a:lnTo>
                          <a:pt x="40" y="208"/>
                        </a:lnTo>
                        <a:lnTo>
                          <a:pt x="32" y="218"/>
                        </a:lnTo>
                        <a:lnTo>
                          <a:pt x="10" y="244"/>
                        </a:lnTo>
                        <a:lnTo>
                          <a:pt x="4" y="240"/>
                        </a:lnTo>
                        <a:lnTo>
                          <a:pt x="0" y="236"/>
                        </a:lnTo>
                        <a:lnTo>
                          <a:pt x="0" y="170"/>
                        </a:lnTo>
                        <a:lnTo>
                          <a:pt x="8" y="152"/>
                        </a:lnTo>
                        <a:lnTo>
                          <a:pt x="14" y="148"/>
                        </a:lnTo>
                        <a:lnTo>
                          <a:pt x="18" y="146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 dirty="0"/>
                  </a:p>
                </p:txBody>
              </p:sp>
              <p:sp>
                <p:nvSpPr>
                  <p:cNvPr id="102" name="íŝ1íḍê">
                    <a:extLst>
                      <a:ext uri="{FF2B5EF4-FFF2-40B4-BE49-F238E27FC236}">
                        <a16:creationId xmlns:a16="http://schemas.microsoft.com/office/drawing/2014/main" id="{91995FC6-F691-42EC-B167-1441C3E76DE3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4601271" y="3793417"/>
                    <a:ext cx="50957" cy="40630"/>
                  </a:xfrm>
                  <a:custGeom>
                    <a:avLst/>
                    <a:gdLst>
                      <a:gd name="T0" fmla="*/ 2147483647 w 28"/>
                      <a:gd name="T1" fmla="*/ 2147483647 h 24"/>
                      <a:gd name="T2" fmla="*/ 2147483647 w 28"/>
                      <a:gd name="T3" fmla="*/ 2147483647 h 24"/>
                      <a:gd name="T4" fmla="*/ 2147483647 w 28"/>
                      <a:gd name="T5" fmla="*/ 2147483647 h 24"/>
                      <a:gd name="T6" fmla="*/ 0 w 28"/>
                      <a:gd name="T7" fmla="*/ 2147483647 h 24"/>
                      <a:gd name="T8" fmla="*/ 2147483647 w 28"/>
                      <a:gd name="T9" fmla="*/ 2147483647 h 24"/>
                      <a:gd name="T10" fmla="*/ 2147483647 w 28"/>
                      <a:gd name="T11" fmla="*/ 2147483647 h 24"/>
                      <a:gd name="T12" fmla="*/ 2147483647 w 28"/>
                      <a:gd name="T13" fmla="*/ 0 h 24"/>
                      <a:gd name="T14" fmla="*/ 2147483647 w 28"/>
                      <a:gd name="T15" fmla="*/ 2147483647 h 2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8"/>
                      <a:gd name="T25" fmla="*/ 0 h 24"/>
                      <a:gd name="T26" fmla="*/ 28 w 28"/>
                      <a:gd name="T27" fmla="*/ 24 h 2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8" h="24">
                        <a:moveTo>
                          <a:pt x="28" y="24"/>
                        </a:moveTo>
                        <a:lnTo>
                          <a:pt x="18" y="24"/>
                        </a:lnTo>
                        <a:lnTo>
                          <a:pt x="12" y="24"/>
                        </a:lnTo>
                        <a:lnTo>
                          <a:pt x="0" y="22"/>
                        </a:lnTo>
                        <a:lnTo>
                          <a:pt x="6" y="2"/>
                        </a:lnTo>
                        <a:lnTo>
                          <a:pt x="28" y="4"/>
                        </a:lnTo>
                        <a:lnTo>
                          <a:pt x="28" y="0"/>
                        </a:lnTo>
                        <a:lnTo>
                          <a:pt x="28" y="24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 dirty="0"/>
                  </a:p>
                </p:txBody>
              </p:sp>
              <p:sp>
                <p:nvSpPr>
                  <p:cNvPr id="103" name="iSļïḋe">
                    <a:extLst>
                      <a:ext uri="{FF2B5EF4-FFF2-40B4-BE49-F238E27FC236}">
                        <a16:creationId xmlns:a16="http://schemas.microsoft.com/office/drawing/2014/main" id="{8DD2B79D-1D19-4F00-BFB4-48EA86249F91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5525382" y="4229145"/>
                    <a:ext cx="216223" cy="416114"/>
                  </a:xfrm>
                  <a:custGeom>
                    <a:avLst/>
                    <a:gdLst>
                      <a:gd name="T0" fmla="*/ 2147483647 w 124"/>
                      <a:gd name="T1" fmla="*/ 2147483647 h 250"/>
                      <a:gd name="T2" fmla="*/ 2147483647 w 124"/>
                      <a:gd name="T3" fmla="*/ 2147483647 h 250"/>
                      <a:gd name="T4" fmla="*/ 2147483647 w 124"/>
                      <a:gd name="T5" fmla="*/ 2147483647 h 250"/>
                      <a:gd name="T6" fmla="*/ 2147483647 w 124"/>
                      <a:gd name="T7" fmla="*/ 2147483647 h 250"/>
                      <a:gd name="T8" fmla="*/ 2147483647 w 124"/>
                      <a:gd name="T9" fmla="*/ 2147483647 h 250"/>
                      <a:gd name="T10" fmla="*/ 2147483647 w 124"/>
                      <a:gd name="T11" fmla="*/ 2147483647 h 250"/>
                      <a:gd name="T12" fmla="*/ 2147483647 w 124"/>
                      <a:gd name="T13" fmla="*/ 2147483647 h 250"/>
                      <a:gd name="T14" fmla="*/ 2147483647 w 124"/>
                      <a:gd name="T15" fmla="*/ 2147483647 h 250"/>
                      <a:gd name="T16" fmla="*/ 2147483647 w 124"/>
                      <a:gd name="T17" fmla="*/ 2147483647 h 250"/>
                      <a:gd name="T18" fmla="*/ 2147483647 w 124"/>
                      <a:gd name="T19" fmla="*/ 0 h 250"/>
                      <a:gd name="T20" fmla="*/ 2147483647 w 124"/>
                      <a:gd name="T21" fmla="*/ 2147483647 h 250"/>
                      <a:gd name="T22" fmla="*/ 2147483647 w 124"/>
                      <a:gd name="T23" fmla="*/ 2147483647 h 250"/>
                      <a:gd name="T24" fmla="*/ 2147483647 w 124"/>
                      <a:gd name="T25" fmla="*/ 2147483647 h 250"/>
                      <a:gd name="T26" fmla="*/ 2147483647 w 124"/>
                      <a:gd name="T27" fmla="*/ 2147483647 h 250"/>
                      <a:gd name="T28" fmla="*/ 2147483647 w 124"/>
                      <a:gd name="T29" fmla="*/ 2147483647 h 250"/>
                      <a:gd name="T30" fmla="*/ 2147483647 w 124"/>
                      <a:gd name="T31" fmla="*/ 2147483647 h 250"/>
                      <a:gd name="T32" fmla="*/ 2147483647 w 124"/>
                      <a:gd name="T33" fmla="*/ 2147483647 h 250"/>
                      <a:gd name="T34" fmla="*/ 2147483647 w 124"/>
                      <a:gd name="T35" fmla="*/ 2147483647 h 250"/>
                      <a:gd name="T36" fmla="*/ 2147483647 w 124"/>
                      <a:gd name="T37" fmla="*/ 2147483647 h 250"/>
                      <a:gd name="T38" fmla="*/ 2147483647 w 124"/>
                      <a:gd name="T39" fmla="*/ 2147483647 h 250"/>
                      <a:gd name="T40" fmla="*/ 2147483647 w 124"/>
                      <a:gd name="T41" fmla="*/ 2147483647 h 250"/>
                      <a:gd name="T42" fmla="*/ 2147483647 w 124"/>
                      <a:gd name="T43" fmla="*/ 2147483647 h 250"/>
                      <a:gd name="T44" fmla="*/ 2147483647 w 124"/>
                      <a:gd name="T45" fmla="*/ 2147483647 h 250"/>
                      <a:gd name="T46" fmla="*/ 2147483647 w 124"/>
                      <a:gd name="T47" fmla="*/ 2147483647 h 250"/>
                      <a:gd name="T48" fmla="*/ 2147483647 w 124"/>
                      <a:gd name="T49" fmla="*/ 2147483647 h 250"/>
                      <a:gd name="T50" fmla="*/ 2147483647 w 124"/>
                      <a:gd name="T51" fmla="*/ 2147483647 h 250"/>
                      <a:gd name="T52" fmla="*/ 2147483647 w 124"/>
                      <a:gd name="T53" fmla="*/ 2147483647 h 250"/>
                      <a:gd name="T54" fmla="*/ 2147483647 w 124"/>
                      <a:gd name="T55" fmla="*/ 2147483647 h 250"/>
                      <a:gd name="T56" fmla="*/ 0 w 124"/>
                      <a:gd name="T57" fmla="*/ 2147483647 h 250"/>
                      <a:gd name="T58" fmla="*/ 2147483647 w 124"/>
                      <a:gd name="T59" fmla="*/ 2147483647 h 250"/>
                      <a:gd name="T60" fmla="*/ 2147483647 w 124"/>
                      <a:gd name="T61" fmla="*/ 2147483647 h 250"/>
                      <a:gd name="T62" fmla="*/ 2147483647 w 124"/>
                      <a:gd name="T63" fmla="*/ 2147483647 h 250"/>
                      <a:gd name="T64" fmla="*/ 2147483647 w 124"/>
                      <a:gd name="T65" fmla="*/ 2147483647 h 250"/>
                      <a:gd name="T66" fmla="*/ 2147483647 w 124"/>
                      <a:gd name="T67" fmla="*/ 2147483647 h 250"/>
                      <a:gd name="T68" fmla="*/ 2147483647 w 124"/>
                      <a:gd name="T69" fmla="*/ 2147483647 h 250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w 124"/>
                      <a:gd name="T106" fmla="*/ 0 h 250"/>
                      <a:gd name="T107" fmla="*/ 124 w 124"/>
                      <a:gd name="T108" fmla="*/ 250 h 250"/>
                    </a:gdLst>
                    <a:ahLst/>
                    <a:cxnLst>
                      <a:cxn ang="T70">
                        <a:pos x="T0" y="T1"/>
                      </a:cxn>
                      <a:cxn ang="T71">
                        <a:pos x="T2" y="T3"/>
                      </a:cxn>
                      <a:cxn ang="T72">
                        <a:pos x="T4" y="T5"/>
                      </a:cxn>
                      <a:cxn ang="T73">
                        <a:pos x="T6" y="T7"/>
                      </a:cxn>
                      <a:cxn ang="T74">
                        <a:pos x="T8" y="T9"/>
                      </a:cxn>
                      <a:cxn ang="T75">
                        <a:pos x="T10" y="T11"/>
                      </a:cxn>
                      <a:cxn ang="T76">
                        <a:pos x="T12" y="T13"/>
                      </a:cxn>
                      <a:cxn ang="T77">
                        <a:pos x="T14" y="T15"/>
                      </a:cxn>
                      <a:cxn ang="T78">
                        <a:pos x="T16" y="T17"/>
                      </a:cxn>
                      <a:cxn ang="T79">
                        <a:pos x="T18" y="T19"/>
                      </a:cxn>
                      <a:cxn ang="T80">
                        <a:pos x="T20" y="T21"/>
                      </a:cxn>
                      <a:cxn ang="T81">
                        <a:pos x="T22" y="T23"/>
                      </a:cxn>
                      <a:cxn ang="T82">
                        <a:pos x="T24" y="T25"/>
                      </a:cxn>
                      <a:cxn ang="T83">
                        <a:pos x="T26" y="T27"/>
                      </a:cxn>
                      <a:cxn ang="T84">
                        <a:pos x="T28" y="T29"/>
                      </a:cxn>
                      <a:cxn ang="T85">
                        <a:pos x="T30" y="T31"/>
                      </a:cxn>
                      <a:cxn ang="T86">
                        <a:pos x="T32" y="T33"/>
                      </a:cxn>
                      <a:cxn ang="T87">
                        <a:pos x="T34" y="T35"/>
                      </a:cxn>
                      <a:cxn ang="T88">
                        <a:pos x="T36" y="T37"/>
                      </a:cxn>
                      <a:cxn ang="T89">
                        <a:pos x="T38" y="T39"/>
                      </a:cxn>
                      <a:cxn ang="T90">
                        <a:pos x="T40" y="T41"/>
                      </a:cxn>
                      <a:cxn ang="T91">
                        <a:pos x="T42" y="T43"/>
                      </a:cxn>
                      <a:cxn ang="T92">
                        <a:pos x="T44" y="T45"/>
                      </a:cxn>
                      <a:cxn ang="T93">
                        <a:pos x="T46" y="T47"/>
                      </a:cxn>
                      <a:cxn ang="T94">
                        <a:pos x="T48" y="T49"/>
                      </a:cxn>
                      <a:cxn ang="T95">
                        <a:pos x="T50" y="T51"/>
                      </a:cxn>
                      <a:cxn ang="T96">
                        <a:pos x="T52" y="T53"/>
                      </a:cxn>
                      <a:cxn ang="T97">
                        <a:pos x="T54" y="T55"/>
                      </a:cxn>
                      <a:cxn ang="T98">
                        <a:pos x="T56" y="T57"/>
                      </a:cxn>
                      <a:cxn ang="T99">
                        <a:pos x="T58" y="T59"/>
                      </a:cxn>
                      <a:cxn ang="T100">
                        <a:pos x="T60" y="T61"/>
                      </a:cxn>
                      <a:cxn ang="T101">
                        <a:pos x="T62" y="T63"/>
                      </a:cxn>
                      <a:cxn ang="T102">
                        <a:pos x="T64" y="T65"/>
                      </a:cxn>
                      <a:cxn ang="T103">
                        <a:pos x="T66" y="T67"/>
                      </a:cxn>
                      <a:cxn ang="T104">
                        <a:pos x="T68" y="T69"/>
                      </a:cxn>
                    </a:cxnLst>
                    <a:rect l="T105" t="T106" r="T107" b="T108"/>
                    <a:pathLst>
                      <a:path w="124" h="250">
                        <a:moveTo>
                          <a:pt x="26" y="84"/>
                        </a:moveTo>
                        <a:lnTo>
                          <a:pt x="30" y="84"/>
                        </a:lnTo>
                        <a:lnTo>
                          <a:pt x="32" y="82"/>
                        </a:lnTo>
                        <a:lnTo>
                          <a:pt x="38" y="76"/>
                        </a:lnTo>
                        <a:lnTo>
                          <a:pt x="40" y="70"/>
                        </a:lnTo>
                        <a:lnTo>
                          <a:pt x="44" y="68"/>
                        </a:lnTo>
                        <a:lnTo>
                          <a:pt x="48" y="68"/>
                        </a:lnTo>
                        <a:lnTo>
                          <a:pt x="56" y="68"/>
                        </a:lnTo>
                        <a:lnTo>
                          <a:pt x="62" y="66"/>
                        </a:lnTo>
                        <a:lnTo>
                          <a:pt x="64" y="64"/>
                        </a:lnTo>
                        <a:lnTo>
                          <a:pt x="74" y="56"/>
                        </a:lnTo>
                        <a:lnTo>
                          <a:pt x="88" y="32"/>
                        </a:lnTo>
                        <a:lnTo>
                          <a:pt x="90" y="30"/>
                        </a:lnTo>
                        <a:lnTo>
                          <a:pt x="92" y="28"/>
                        </a:lnTo>
                        <a:lnTo>
                          <a:pt x="96" y="26"/>
                        </a:lnTo>
                        <a:lnTo>
                          <a:pt x="100" y="26"/>
                        </a:lnTo>
                        <a:lnTo>
                          <a:pt x="104" y="18"/>
                        </a:lnTo>
                        <a:lnTo>
                          <a:pt x="104" y="12"/>
                        </a:lnTo>
                        <a:lnTo>
                          <a:pt x="106" y="6"/>
                        </a:lnTo>
                        <a:lnTo>
                          <a:pt x="110" y="0"/>
                        </a:lnTo>
                        <a:lnTo>
                          <a:pt x="110" y="8"/>
                        </a:lnTo>
                        <a:lnTo>
                          <a:pt x="112" y="16"/>
                        </a:lnTo>
                        <a:lnTo>
                          <a:pt x="118" y="32"/>
                        </a:lnTo>
                        <a:lnTo>
                          <a:pt x="122" y="52"/>
                        </a:lnTo>
                        <a:lnTo>
                          <a:pt x="124" y="58"/>
                        </a:lnTo>
                        <a:lnTo>
                          <a:pt x="124" y="68"/>
                        </a:lnTo>
                        <a:lnTo>
                          <a:pt x="122" y="72"/>
                        </a:lnTo>
                        <a:lnTo>
                          <a:pt x="120" y="74"/>
                        </a:lnTo>
                        <a:lnTo>
                          <a:pt x="118" y="72"/>
                        </a:lnTo>
                        <a:lnTo>
                          <a:pt x="118" y="70"/>
                        </a:lnTo>
                        <a:lnTo>
                          <a:pt x="116" y="64"/>
                        </a:lnTo>
                        <a:lnTo>
                          <a:pt x="112" y="68"/>
                        </a:lnTo>
                        <a:lnTo>
                          <a:pt x="110" y="70"/>
                        </a:lnTo>
                        <a:lnTo>
                          <a:pt x="110" y="78"/>
                        </a:lnTo>
                        <a:lnTo>
                          <a:pt x="110" y="82"/>
                        </a:lnTo>
                        <a:lnTo>
                          <a:pt x="112" y="86"/>
                        </a:lnTo>
                        <a:lnTo>
                          <a:pt x="114" y="86"/>
                        </a:lnTo>
                        <a:lnTo>
                          <a:pt x="114" y="90"/>
                        </a:lnTo>
                        <a:lnTo>
                          <a:pt x="112" y="96"/>
                        </a:lnTo>
                        <a:lnTo>
                          <a:pt x="106" y="106"/>
                        </a:lnTo>
                        <a:lnTo>
                          <a:pt x="98" y="118"/>
                        </a:lnTo>
                        <a:lnTo>
                          <a:pt x="82" y="162"/>
                        </a:lnTo>
                        <a:lnTo>
                          <a:pt x="74" y="182"/>
                        </a:lnTo>
                        <a:lnTo>
                          <a:pt x="70" y="206"/>
                        </a:lnTo>
                        <a:lnTo>
                          <a:pt x="66" y="216"/>
                        </a:lnTo>
                        <a:lnTo>
                          <a:pt x="64" y="222"/>
                        </a:lnTo>
                        <a:lnTo>
                          <a:pt x="60" y="230"/>
                        </a:lnTo>
                        <a:lnTo>
                          <a:pt x="58" y="240"/>
                        </a:lnTo>
                        <a:lnTo>
                          <a:pt x="48" y="242"/>
                        </a:lnTo>
                        <a:lnTo>
                          <a:pt x="42" y="246"/>
                        </a:lnTo>
                        <a:lnTo>
                          <a:pt x="38" y="250"/>
                        </a:lnTo>
                        <a:lnTo>
                          <a:pt x="28" y="250"/>
                        </a:lnTo>
                        <a:lnTo>
                          <a:pt x="20" y="250"/>
                        </a:lnTo>
                        <a:lnTo>
                          <a:pt x="14" y="244"/>
                        </a:lnTo>
                        <a:lnTo>
                          <a:pt x="10" y="238"/>
                        </a:lnTo>
                        <a:lnTo>
                          <a:pt x="8" y="228"/>
                        </a:lnTo>
                        <a:lnTo>
                          <a:pt x="2" y="210"/>
                        </a:lnTo>
                        <a:lnTo>
                          <a:pt x="0" y="192"/>
                        </a:lnTo>
                        <a:lnTo>
                          <a:pt x="2" y="182"/>
                        </a:lnTo>
                        <a:lnTo>
                          <a:pt x="6" y="174"/>
                        </a:lnTo>
                        <a:lnTo>
                          <a:pt x="10" y="168"/>
                        </a:lnTo>
                        <a:lnTo>
                          <a:pt x="12" y="164"/>
                        </a:lnTo>
                        <a:lnTo>
                          <a:pt x="22" y="152"/>
                        </a:lnTo>
                        <a:lnTo>
                          <a:pt x="24" y="144"/>
                        </a:lnTo>
                        <a:lnTo>
                          <a:pt x="26" y="136"/>
                        </a:lnTo>
                        <a:lnTo>
                          <a:pt x="24" y="128"/>
                        </a:lnTo>
                        <a:lnTo>
                          <a:pt x="20" y="120"/>
                        </a:lnTo>
                        <a:lnTo>
                          <a:pt x="18" y="114"/>
                        </a:lnTo>
                        <a:lnTo>
                          <a:pt x="16" y="108"/>
                        </a:lnTo>
                        <a:lnTo>
                          <a:pt x="26" y="84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 dirty="0"/>
                  </a:p>
                </p:txBody>
              </p:sp>
              <p:sp>
                <p:nvSpPr>
                  <p:cNvPr id="104" name="ïšļïḓe">
                    <a:extLst>
                      <a:ext uri="{FF2B5EF4-FFF2-40B4-BE49-F238E27FC236}">
                        <a16:creationId xmlns:a16="http://schemas.microsoft.com/office/drawing/2014/main" id="{094068E0-D366-4BBB-A444-AEA6C3063E8A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5002041" y="2895339"/>
                    <a:ext cx="316759" cy="305431"/>
                  </a:xfrm>
                  <a:custGeom>
                    <a:avLst/>
                    <a:gdLst>
                      <a:gd name="T0" fmla="*/ 2147483647 w 182"/>
                      <a:gd name="T1" fmla="*/ 2147483647 h 182"/>
                      <a:gd name="T2" fmla="*/ 2147483647 w 182"/>
                      <a:gd name="T3" fmla="*/ 2147483647 h 182"/>
                      <a:gd name="T4" fmla="*/ 2147483647 w 182"/>
                      <a:gd name="T5" fmla="*/ 2147483647 h 182"/>
                      <a:gd name="T6" fmla="*/ 2147483647 w 182"/>
                      <a:gd name="T7" fmla="*/ 2147483647 h 182"/>
                      <a:gd name="T8" fmla="*/ 2147483647 w 182"/>
                      <a:gd name="T9" fmla="*/ 2147483647 h 182"/>
                      <a:gd name="T10" fmla="*/ 2147483647 w 182"/>
                      <a:gd name="T11" fmla="*/ 2147483647 h 182"/>
                      <a:gd name="T12" fmla="*/ 0 w 182"/>
                      <a:gd name="T13" fmla="*/ 2147483647 h 182"/>
                      <a:gd name="T14" fmla="*/ 2147483647 w 182"/>
                      <a:gd name="T15" fmla="*/ 2147483647 h 182"/>
                      <a:gd name="T16" fmla="*/ 2147483647 w 182"/>
                      <a:gd name="T17" fmla="*/ 2147483647 h 182"/>
                      <a:gd name="T18" fmla="*/ 0 w 182"/>
                      <a:gd name="T19" fmla="*/ 2147483647 h 182"/>
                      <a:gd name="T20" fmla="*/ 2147483647 w 182"/>
                      <a:gd name="T21" fmla="*/ 0 h 182"/>
                      <a:gd name="T22" fmla="*/ 2147483647 w 182"/>
                      <a:gd name="T23" fmla="*/ 2147483647 h 182"/>
                      <a:gd name="T24" fmla="*/ 2147483647 w 182"/>
                      <a:gd name="T25" fmla="*/ 2147483647 h 182"/>
                      <a:gd name="T26" fmla="*/ 2147483647 w 182"/>
                      <a:gd name="T27" fmla="*/ 2147483647 h 182"/>
                      <a:gd name="T28" fmla="*/ 2147483647 w 182"/>
                      <a:gd name="T29" fmla="*/ 2147483647 h 182"/>
                      <a:gd name="T30" fmla="*/ 2147483647 w 182"/>
                      <a:gd name="T31" fmla="*/ 2147483647 h 182"/>
                      <a:gd name="T32" fmla="*/ 2147483647 w 182"/>
                      <a:gd name="T33" fmla="*/ 2147483647 h 182"/>
                      <a:gd name="T34" fmla="*/ 2147483647 w 182"/>
                      <a:gd name="T35" fmla="*/ 2147483647 h 182"/>
                      <a:gd name="T36" fmla="*/ 2147483647 w 182"/>
                      <a:gd name="T37" fmla="*/ 2147483647 h 182"/>
                      <a:gd name="T38" fmla="*/ 2147483647 w 182"/>
                      <a:gd name="T39" fmla="*/ 2147483647 h 182"/>
                      <a:gd name="T40" fmla="*/ 2147483647 w 182"/>
                      <a:gd name="T41" fmla="*/ 2147483647 h 182"/>
                      <a:gd name="T42" fmla="*/ 2147483647 w 182"/>
                      <a:gd name="T43" fmla="*/ 2147483647 h 182"/>
                      <a:gd name="T44" fmla="*/ 2147483647 w 182"/>
                      <a:gd name="T45" fmla="*/ 2147483647 h 182"/>
                      <a:gd name="T46" fmla="*/ 2147483647 w 182"/>
                      <a:gd name="T47" fmla="*/ 2147483647 h 182"/>
                      <a:gd name="T48" fmla="*/ 2147483647 w 182"/>
                      <a:gd name="T49" fmla="*/ 2147483647 h 182"/>
                      <a:gd name="T50" fmla="*/ 2147483647 w 182"/>
                      <a:gd name="T51" fmla="*/ 2147483647 h 182"/>
                      <a:gd name="T52" fmla="*/ 2147483647 w 182"/>
                      <a:gd name="T53" fmla="*/ 2147483647 h 182"/>
                      <a:gd name="T54" fmla="*/ 2147483647 w 182"/>
                      <a:gd name="T55" fmla="*/ 2147483647 h 182"/>
                      <a:gd name="T56" fmla="*/ 2147483647 w 182"/>
                      <a:gd name="T57" fmla="*/ 2147483647 h 182"/>
                      <a:gd name="T58" fmla="*/ 2147483647 w 182"/>
                      <a:gd name="T59" fmla="*/ 2147483647 h 182"/>
                      <a:gd name="T60" fmla="*/ 2147483647 w 182"/>
                      <a:gd name="T61" fmla="*/ 2147483647 h 182"/>
                      <a:gd name="T62" fmla="*/ 2147483647 w 182"/>
                      <a:gd name="T63" fmla="*/ 2147483647 h 182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182"/>
                      <a:gd name="T97" fmla="*/ 0 h 182"/>
                      <a:gd name="T98" fmla="*/ 182 w 182"/>
                      <a:gd name="T99" fmla="*/ 182 h 182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182" h="182">
                        <a:moveTo>
                          <a:pt x="180" y="160"/>
                        </a:moveTo>
                        <a:lnTo>
                          <a:pt x="174" y="160"/>
                        </a:lnTo>
                        <a:lnTo>
                          <a:pt x="172" y="164"/>
                        </a:lnTo>
                        <a:lnTo>
                          <a:pt x="162" y="170"/>
                        </a:lnTo>
                        <a:lnTo>
                          <a:pt x="156" y="176"/>
                        </a:lnTo>
                        <a:lnTo>
                          <a:pt x="146" y="182"/>
                        </a:lnTo>
                        <a:lnTo>
                          <a:pt x="142" y="176"/>
                        </a:lnTo>
                        <a:lnTo>
                          <a:pt x="12" y="176"/>
                        </a:lnTo>
                        <a:lnTo>
                          <a:pt x="8" y="50"/>
                        </a:lnTo>
                        <a:lnTo>
                          <a:pt x="8" y="44"/>
                        </a:lnTo>
                        <a:lnTo>
                          <a:pt x="4" y="40"/>
                        </a:lnTo>
                        <a:lnTo>
                          <a:pt x="2" y="38"/>
                        </a:lnTo>
                        <a:lnTo>
                          <a:pt x="0" y="30"/>
                        </a:lnTo>
                        <a:lnTo>
                          <a:pt x="0" y="26"/>
                        </a:lnTo>
                        <a:lnTo>
                          <a:pt x="2" y="22"/>
                        </a:lnTo>
                        <a:lnTo>
                          <a:pt x="4" y="18"/>
                        </a:lnTo>
                        <a:lnTo>
                          <a:pt x="6" y="14"/>
                        </a:lnTo>
                        <a:lnTo>
                          <a:pt x="2" y="12"/>
                        </a:lnTo>
                        <a:lnTo>
                          <a:pt x="0" y="10"/>
                        </a:lnTo>
                        <a:lnTo>
                          <a:pt x="0" y="8"/>
                        </a:lnTo>
                        <a:lnTo>
                          <a:pt x="2" y="4"/>
                        </a:lnTo>
                        <a:lnTo>
                          <a:pt x="6" y="0"/>
                        </a:lnTo>
                        <a:lnTo>
                          <a:pt x="36" y="8"/>
                        </a:lnTo>
                        <a:lnTo>
                          <a:pt x="54" y="12"/>
                        </a:lnTo>
                        <a:lnTo>
                          <a:pt x="68" y="14"/>
                        </a:lnTo>
                        <a:lnTo>
                          <a:pt x="76" y="12"/>
                        </a:lnTo>
                        <a:lnTo>
                          <a:pt x="84" y="8"/>
                        </a:lnTo>
                        <a:lnTo>
                          <a:pt x="92" y="4"/>
                        </a:lnTo>
                        <a:lnTo>
                          <a:pt x="100" y="2"/>
                        </a:lnTo>
                        <a:lnTo>
                          <a:pt x="104" y="2"/>
                        </a:lnTo>
                        <a:lnTo>
                          <a:pt x="108" y="6"/>
                        </a:lnTo>
                        <a:lnTo>
                          <a:pt x="112" y="8"/>
                        </a:lnTo>
                        <a:lnTo>
                          <a:pt x="118" y="10"/>
                        </a:lnTo>
                        <a:lnTo>
                          <a:pt x="124" y="10"/>
                        </a:lnTo>
                        <a:lnTo>
                          <a:pt x="132" y="8"/>
                        </a:lnTo>
                        <a:lnTo>
                          <a:pt x="138" y="8"/>
                        </a:lnTo>
                        <a:lnTo>
                          <a:pt x="140" y="8"/>
                        </a:lnTo>
                        <a:lnTo>
                          <a:pt x="142" y="10"/>
                        </a:lnTo>
                        <a:lnTo>
                          <a:pt x="146" y="14"/>
                        </a:lnTo>
                        <a:lnTo>
                          <a:pt x="152" y="22"/>
                        </a:lnTo>
                        <a:lnTo>
                          <a:pt x="156" y="32"/>
                        </a:lnTo>
                        <a:lnTo>
                          <a:pt x="158" y="42"/>
                        </a:lnTo>
                        <a:lnTo>
                          <a:pt x="154" y="56"/>
                        </a:lnTo>
                        <a:lnTo>
                          <a:pt x="154" y="64"/>
                        </a:lnTo>
                        <a:lnTo>
                          <a:pt x="158" y="66"/>
                        </a:lnTo>
                        <a:lnTo>
                          <a:pt x="152" y="68"/>
                        </a:lnTo>
                        <a:lnTo>
                          <a:pt x="152" y="66"/>
                        </a:lnTo>
                        <a:lnTo>
                          <a:pt x="150" y="66"/>
                        </a:lnTo>
                        <a:lnTo>
                          <a:pt x="146" y="66"/>
                        </a:lnTo>
                        <a:lnTo>
                          <a:pt x="142" y="64"/>
                        </a:lnTo>
                        <a:lnTo>
                          <a:pt x="134" y="52"/>
                        </a:lnTo>
                        <a:lnTo>
                          <a:pt x="128" y="40"/>
                        </a:lnTo>
                        <a:lnTo>
                          <a:pt x="120" y="32"/>
                        </a:lnTo>
                        <a:lnTo>
                          <a:pt x="122" y="38"/>
                        </a:lnTo>
                        <a:lnTo>
                          <a:pt x="124" y="46"/>
                        </a:lnTo>
                        <a:lnTo>
                          <a:pt x="136" y="66"/>
                        </a:lnTo>
                        <a:lnTo>
                          <a:pt x="156" y="102"/>
                        </a:lnTo>
                        <a:lnTo>
                          <a:pt x="162" y="112"/>
                        </a:lnTo>
                        <a:lnTo>
                          <a:pt x="168" y="120"/>
                        </a:lnTo>
                        <a:lnTo>
                          <a:pt x="174" y="126"/>
                        </a:lnTo>
                        <a:lnTo>
                          <a:pt x="176" y="138"/>
                        </a:lnTo>
                        <a:lnTo>
                          <a:pt x="178" y="150"/>
                        </a:lnTo>
                        <a:lnTo>
                          <a:pt x="182" y="160"/>
                        </a:lnTo>
                        <a:lnTo>
                          <a:pt x="180" y="160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 dirty="0"/>
                  </a:p>
                </p:txBody>
              </p:sp>
              <p:sp>
                <p:nvSpPr>
                  <p:cNvPr id="105" name="îšļîḑè">
                    <a:extLst>
                      <a:ext uri="{FF2B5EF4-FFF2-40B4-BE49-F238E27FC236}">
                        <a16:creationId xmlns:a16="http://schemas.microsoft.com/office/drawing/2014/main" id="{F06E35AE-2AF8-4C30-8EEA-331ECC609A7A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4591631" y="2844901"/>
                    <a:ext cx="432445" cy="420316"/>
                  </a:xfrm>
                  <a:custGeom>
                    <a:avLst/>
                    <a:gdLst>
                      <a:gd name="T0" fmla="*/ 2147483647 w 247"/>
                      <a:gd name="T1" fmla="*/ 2147483647 h 252"/>
                      <a:gd name="T2" fmla="*/ 2147483647 w 247"/>
                      <a:gd name="T3" fmla="*/ 2147483647 h 252"/>
                      <a:gd name="T4" fmla="*/ 2147483647 w 247"/>
                      <a:gd name="T5" fmla="*/ 2147483647 h 252"/>
                      <a:gd name="T6" fmla="*/ 2147483647 w 247"/>
                      <a:gd name="T7" fmla="*/ 2147483647 h 252"/>
                      <a:gd name="T8" fmla="*/ 2147483647 w 247"/>
                      <a:gd name="T9" fmla="*/ 2147483647 h 252"/>
                      <a:gd name="T10" fmla="*/ 2147483647 w 247"/>
                      <a:gd name="T11" fmla="*/ 2147483647 h 252"/>
                      <a:gd name="T12" fmla="*/ 2147483647 w 247"/>
                      <a:gd name="T13" fmla="*/ 2147483647 h 252"/>
                      <a:gd name="T14" fmla="*/ 2147483647 w 247"/>
                      <a:gd name="T15" fmla="*/ 2147483647 h 252"/>
                      <a:gd name="T16" fmla="*/ 2147483647 w 247"/>
                      <a:gd name="T17" fmla="*/ 2147483647 h 252"/>
                      <a:gd name="T18" fmla="*/ 2147483647 w 247"/>
                      <a:gd name="T19" fmla="*/ 2147483647 h 252"/>
                      <a:gd name="T20" fmla="*/ 2147483647 w 247"/>
                      <a:gd name="T21" fmla="*/ 2147483647 h 252"/>
                      <a:gd name="T22" fmla="*/ 2147483647 w 247"/>
                      <a:gd name="T23" fmla="*/ 2147483647 h 252"/>
                      <a:gd name="T24" fmla="*/ 2147483647 w 247"/>
                      <a:gd name="T25" fmla="*/ 2147483647 h 252"/>
                      <a:gd name="T26" fmla="*/ 2147483647 w 247"/>
                      <a:gd name="T27" fmla="*/ 2147483647 h 252"/>
                      <a:gd name="T28" fmla="*/ 2147483647 w 247"/>
                      <a:gd name="T29" fmla="*/ 2147483647 h 252"/>
                      <a:gd name="T30" fmla="*/ 2147483647 w 247"/>
                      <a:gd name="T31" fmla="*/ 2147483647 h 252"/>
                      <a:gd name="T32" fmla="*/ 2147483647 w 247"/>
                      <a:gd name="T33" fmla="*/ 2147483647 h 252"/>
                      <a:gd name="T34" fmla="*/ 2147483647 w 247"/>
                      <a:gd name="T35" fmla="*/ 2147483647 h 252"/>
                      <a:gd name="T36" fmla="*/ 2147483647 w 247"/>
                      <a:gd name="T37" fmla="*/ 2147483647 h 252"/>
                      <a:gd name="T38" fmla="*/ 2147483647 w 247"/>
                      <a:gd name="T39" fmla="*/ 2147483647 h 252"/>
                      <a:gd name="T40" fmla="*/ 2147483647 w 247"/>
                      <a:gd name="T41" fmla="*/ 2147483647 h 252"/>
                      <a:gd name="T42" fmla="*/ 2147483647 w 247"/>
                      <a:gd name="T43" fmla="*/ 2147483647 h 252"/>
                      <a:gd name="T44" fmla="*/ 2147483647 w 247"/>
                      <a:gd name="T45" fmla="*/ 2147483647 h 252"/>
                      <a:gd name="T46" fmla="*/ 2147483647 w 247"/>
                      <a:gd name="T47" fmla="*/ 2147483647 h 252"/>
                      <a:gd name="T48" fmla="*/ 2147483647 w 247"/>
                      <a:gd name="T49" fmla="*/ 0 h 252"/>
                      <a:gd name="T50" fmla="*/ 2147483647 w 247"/>
                      <a:gd name="T51" fmla="*/ 2147483647 h 252"/>
                      <a:gd name="T52" fmla="*/ 2147483647 w 247"/>
                      <a:gd name="T53" fmla="*/ 2147483647 h 252"/>
                      <a:gd name="T54" fmla="*/ 2147483647 w 247"/>
                      <a:gd name="T55" fmla="*/ 2147483647 h 252"/>
                      <a:gd name="T56" fmla="*/ 2147483647 w 247"/>
                      <a:gd name="T57" fmla="*/ 2147483647 h 252"/>
                      <a:gd name="T58" fmla="*/ 2147483647 w 247"/>
                      <a:gd name="T59" fmla="*/ 2147483647 h 252"/>
                      <a:gd name="T60" fmla="*/ 0 w 247"/>
                      <a:gd name="T61" fmla="*/ 2147483647 h 252"/>
                      <a:gd name="T62" fmla="*/ 2147483647 w 247"/>
                      <a:gd name="T63" fmla="*/ 2147483647 h 252"/>
                      <a:gd name="T64" fmla="*/ 2147483647 w 247"/>
                      <a:gd name="T65" fmla="*/ 2147483647 h 252"/>
                      <a:gd name="T66" fmla="*/ 2147483647 w 247"/>
                      <a:gd name="T67" fmla="*/ 2147483647 h 252"/>
                      <a:gd name="T68" fmla="*/ 2147483647 w 247"/>
                      <a:gd name="T69" fmla="*/ 2147483647 h 252"/>
                      <a:gd name="T70" fmla="*/ 2147483647 w 247"/>
                      <a:gd name="T71" fmla="*/ 2147483647 h 252"/>
                      <a:gd name="T72" fmla="*/ 2147483647 w 247"/>
                      <a:gd name="T73" fmla="*/ 2147483647 h 252"/>
                      <a:gd name="T74" fmla="*/ 2147483647 w 247"/>
                      <a:gd name="T75" fmla="*/ 2147483647 h 252"/>
                      <a:gd name="T76" fmla="*/ 2147483647 w 247"/>
                      <a:gd name="T77" fmla="*/ 2147483647 h 252"/>
                      <a:gd name="T78" fmla="*/ 2147483647 w 247"/>
                      <a:gd name="T79" fmla="*/ 2147483647 h 252"/>
                      <a:gd name="T80" fmla="*/ 2147483647 w 247"/>
                      <a:gd name="T81" fmla="*/ 2147483647 h 252"/>
                      <a:gd name="T82" fmla="*/ 2147483647 w 247"/>
                      <a:gd name="T83" fmla="*/ 2147483647 h 252"/>
                      <a:gd name="T84" fmla="*/ 2147483647 w 247"/>
                      <a:gd name="T85" fmla="*/ 2147483647 h 252"/>
                      <a:gd name="T86" fmla="*/ 2147483647 w 247"/>
                      <a:gd name="T87" fmla="*/ 2147483647 h 252"/>
                      <a:gd name="T88" fmla="*/ 2147483647 w 247"/>
                      <a:gd name="T89" fmla="*/ 2147483647 h 252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w 247"/>
                      <a:gd name="T136" fmla="*/ 0 h 252"/>
                      <a:gd name="T137" fmla="*/ 247 w 247"/>
                      <a:gd name="T138" fmla="*/ 252 h 252"/>
                    </a:gdLst>
                    <a:ahLst/>
                    <a:cxnLst>
                      <a:cxn ang="T90">
                        <a:pos x="T0" y="T1"/>
                      </a:cxn>
                      <a:cxn ang="T91">
                        <a:pos x="T2" y="T3"/>
                      </a:cxn>
                      <a:cxn ang="T92">
                        <a:pos x="T4" y="T5"/>
                      </a:cxn>
                      <a:cxn ang="T93">
                        <a:pos x="T6" y="T7"/>
                      </a:cxn>
                      <a:cxn ang="T94">
                        <a:pos x="T8" y="T9"/>
                      </a:cxn>
                      <a:cxn ang="T95">
                        <a:pos x="T10" y="T11"/>
                      </a:cxn>
                      <a:cxn ang="T96">
                        <a:pos x="T12" y="T13"/>
                      </a:cxn>
                      <a:cxn ang="T97">
                        <a:pos x="T14" y="T15"/>
                      </a:cxn>
                      <a:cxn ang="T98">
                        <a:pos x="T16" y="T17"/>
                      </a:cxn>
                      <a:cxn ang="T99">
                        <a:pos x="T18" y="T19"/>
                      </a:cxn>
                      <a:cxn ang="T100">
                        <a:pos x="T20" y="T21"/>
                      </a:cxn>
                      <a:cxn ang="T101">
                        <a:pos x="T22" y="T23"/>
                      </a:cxn>
                      <a:cxn ang="T102">
                        <a:pos x="T24" y="T25"/>
                      </a:cxn>
                      <a:cxn ang="T103">
                        <a:pos x="T26" y="T27"/>
                      </a:cxn>
                      <a:cxn ang="T104">
                        <a:pos x="T28" y="T29"/>
                      </a:cxn>
                      <a:cxn ang="T105">
                        <a:pos x="T30" y="T31"/>
                      </a:cxn>
                      <a:cxn ang="T106">
                        <a:pos x="T32" y="T33"/>
                      </a:cxn>
                      <a:cxn ang="T107">
                        <a:pos x="T34" y="T35"/>
                      </a:cxn>
                      <a:cxn ang="T108">
                        <a:pos x="T36" y="T37"/>
                      </a:cxn>
                      <a:cxn ang="T109">
                        <a:pos x="T38" y="T39"/>
                      </a:cxn>
                      <a:cxn ang="T110">
                        <a:pos x="T40" y="T41"/>
                      </a:cxn>
                      <a:cxn ang="T111">
                        <a:pos x="T42" y="T43"/>
                      </a:cxn>
                      <a:cxn ang="T112">
                        <a:pos x="T44" y="T45"/>
                      </a:cxn>
                      <a:cxn ang="T113">
                        <a:pos x="T46" y="T47"/>
                      </a:cxn>
                      <a:cxn ang="T114">
                        <a:pos x="T48" y="T49"/>
                      </a:cxn>
                      <a:cxn ang="T115">
                        <a:pos x="T50" y="T51"/>
                      </a:cxn>
                      <a:cxn ang="T116">
                        <a:pos x="T52" y="T53"/>
                      </a:cxn>
                      <a:cxn ang="T117">
                        <a:pos x="T54" y="T55"/>
                      </a:cxn>
                      <a:cxn ang="T118">
                        <a:pos x="T56" y="T57"/>
                      </a:cxn>
                      <a:cxn ang="T119">
                        <a:pos x="T58" y="T59"/>
                      </a:cxn>
                      <a:cxn ang="T120">
                        <a:pos x="T60" y="T61"/>
                      </a:cxn>
                      <a:cxn ang="T121">
                        <a:pos x="T62" y="T63"/>
                      </a:cxn>
                      <a:cxn ang="T122">
                        <a:pos x="T64" y="T65"/>
                      </a:cxn>
                      <a:cxn ang="T123">
                        <a:pos x="T66" y="T67"/>
                      </a:cxn>
                      <a:cxn ang="T124">
                        <a:pos x="T68" y="T69"/>
                      </a:cxn>
                      <a:cxn ang="T125">
                        <a:pos x="T70" y="T71"/>
                      </a:cxn>
                      <a:cxn ang="T126">
                        <a:pos x="T72" y="T73"/>
                      </a:cxn>
                      <a:cxn ang="T127">
                        <a:pos x="T74" y="T75"/>
                      </a:cxn>
                      <a:cxn ang="T128">
                        <a:pos x="T76" y="T77"/>
                      </a:cxn>
                      <a:cxn ang="T129">
                        <a:pos x="T78" y="T79"/>
                      </a:cxn>
                      <a:cxn ang="T130">
                        <a:pos x="T80" y="T81"/>
                      </a:cxn>
                      <a:cxn ang="T131">
                        <a:pos x="T82" y="T83"/>
                      </a:cxn>
                      <a:cxn ang="T132">
                        <a:pos x="T84" y="T85"/>
                      </a:cxn>
                      <a:cxn ang="T133">
                        <a:pos x="T86" y="T87"/>
                      </a:cxn>
                      <a:cxn ang="T134">
                        <a:pos x="T88" y="T89"/>
                      </a:cxn>
                    </a:cxnLst>
                    <a:rect l="T135" t="T136" r="T137" b="T138"/>
                    <a:pathLst>
                      <a:path w="247" h="252">
                        <a:moveTo>
                          <a:pt x="247" y="206"/>
                        </a:moveTo>
                        <a:lnTo>
                          <a:pt x="243" y="80"/>
                        </a:lnTo>
                        <a:lnTo>
                          <a:pt x="243" y="74"/>
                        </a:lnTo>
                        <a:lnTo>
                          <a:pt x="239" y="70"/>
                        </a:lnTo>
                        <a:lnTo>
                          <a:pt x="237" y="68"/>
                        </a:lnTo>
                        <a:lnTo>
                          <a:pt x="235" y="60"/>
                        </a:lnTo>
                        <a:lnTo>
                          <a:pt x="235" y="56"/>
                        </a:lnTo>
                        <a:lnTo>
                          <a:pt x="237" y="52"/>
                        </a:lnTo>
                        <a:lnTo>
                          <a:pt x="239" y="48"/>
                        </a:lnTo>
                        <a:lnTo>
                          <a:pt x="241" y="44"/>
                        </a:lnTo>
                        <a:lnTo>
                          <a:pt x="237" y="42"/>
                        </a:lnTo>
                        <a:lnTo>
                          <a:pt x="235" y="40"/>
                        </a:lnTo>
                        <a:lnTo>
                          <a:pt x="235" y="38"/>
                        </a:lnTo>
                        <a:lnTo>
                          <a:pt x="237" y="34"/>
                        </a:lnTo>
                        <a:lnTo>
                          <a:pt x="241" y="30"/>
                        </a:lnTo>
                        <a:lnTo>
                          <a:pt x="215" y="20"/>
                        </a:lnTo>
                        <a:lnTo>
                          <a:pt x="209" y="16"/>
                        </a:lnTo>
                        <a:lnTo>
                          <a:pt x="203" y="12"/>
                        </a:lnTo>
                        <a:lnTo>
                          <a:pt x="197" y="6"/>
                        </a:lnTo>
                        <a:lnTo>
                          <a:pt x="193" y="4"/>
                        </a:lnTo>
                        <a:lnTo>
                          <a:pt x="189" y="4"/>
                        </a:lnTo>
                        <a:lnTo>
                          <a:pt x="181" y="6"/>
                        </a:lnTo>
                        <a:lnTo>
                          <a:pt x="171" y="12"/>
                        </a:lnTo>
                        <a:lnTo>
                          <a:pt x="163" y="20"/>
                        </a:lnTo>
                        <a:lnTo>
                          <a:pt x="163" y="24"/>
                        </a:lnTo>
                        <a:lnTo>
                          <a:pt x="161" y="28"/>
                        </a:lnTo>
                        <a:lnTo>
                          <a:pt x="163" y="36"/>
                        </a:lnTo>
                        <a:lnTo>
                          <a:pt x="163" y="38"/>
                        </a:lnTo>
                        <a:lnTo>
                          <a:pt x="165" y="40"/>
                        </a:lnTo>
                        <a:lnTo>
                          <a:pt x="163" y="44"/>
                        </a:lnTo>
                        <a:lnTo>
                          <a:pt x="161" y="48"/>
                        </a:lnTo>
                        <a:lnTo>
                          <a:pt x="157" y="52"/>
                        </a:lnTo>
                        <a:lnTo>
                          <a:pt x="149" y="54"/>
                        </a:lnTo>
                        <a:lnTo>
                          <a:pt x="145" y="54"/>
                        </a:lnTo>
                        <a:lnTo>
                          <a:pt x="139" y="52"/>
                        </a:lnTo>
                        <a:lnTo>
                          <a:pt x="133" y="46"/>
                        </a:lnTo>
                        <a:lnTo>
                          <a:pt x="125" y="40"/>
                        </a:lnTo>
                        <a:lnTo>
                          <a:pt x="115" y="38"/>
                        </a:lnTo>
                        <a:lnTo>
                          <a:pt x="111" y="36"/>
                        </a:lnTo>
                        <a:lnTo>
                          <a:pt x="107" y="36"/>
                        </a:lnTo>
                        <a:lnTo>
                          <a:pt x="103" y="36"/>
                        </a:lnTo>
                        <a:lnTo>
                          <a:pt x="99" y="34"/>
                        </a:lnTo>
                        <a:lnTo>
                          <a:pt x="93" y="30"/>
                        </a:lnTo>
                        <a:lnTo>
                          <a:pt x="89" y="24"/>
                        </a:lnTo>
                        <a:lnTo>
                          <a:pt x="85" y="18"/>
                        </a:lnTo>
                        <a:lnTo>
                          <a:pt x="81" y="16"/>
                        </a:lnTo>
                        <a:lnTo>
                          <a:pt x="77" y="14"/>
                        </a:lnTo>
                        <a:lnTo>
                          <a:pt x="53" y="10"/>
                        </a:lnTo>
                        <a:lnTo>
                          <a:pt x="42" y="6"/>
                        </a:lnTo>
                        <a:lnTo>
                          <a:pt x="30" y="0"/>
                        </a:lnTo>
                        <a:lnTo>
                          <a:pt x="26" y="4"/>
                        </a:lnTo>
                        <a:lnTo>
                          <a:pt x="26" y="10"/>
                        </a:lnTo>
                        <a:lnTo>
                          <a:pt x="26" y="12"/>
                        </a:lnTo>
                        <a:lnTo>
                          <a:pt x="26" y="18"/>
                        </a:lnTo>
                        <a:lnTo>
                          <a:pt x="18" y="24"/>
                        </a:lnTo>
                        <a:lnTo>
                          <a:pt x="12" y="30"/>
                        </a:lnTo>
                        <a:lnTo>
                          <a:pt x="8" y="36"/>
                        </a:lnTo>
                        <a:lnTo>
                          <a:pt x="8" y="40"/>
                        </a:lnTo>
                        <a:lnTo>
                          <a:pt x="10" y="40"/>
                        </a:lnTo>
                        <a:lnTo>
                          <a:pt x="4" y="52"/>
                        </a:lnTo>
                        <a:lnTo>
                          <a:pt x="0" y="56"/>
                        </a:lnTo>
                        <a:lnTo>
                          <a:pt x="0" y="62"/>
                        </a:lnTo>
                        <a:lnTo>
                          <a:pt x="0" y="68"/>
                        </a:lnTo>
                        <a:lnTo>
                          <a:pt x="2" y="74"/>
                        </a:lnTo>
                        <a:lnTo>
                          <a:pt x="4" y="80"/>
                        </a:lnTo>
                        <a:lnTo>
                          <a:pt x="4" y="88"/>
                        </a:lnTo>
                        <a:lnTo>
                          <a:pt x="6" y="120"/>
                        </a:lnTo>
                        <a:lnTo>
                          <a:pt x="2" y="124"/>
                        </a:lnTo>
                        <a:lnTo>
                          <a:pt x="0" y="132"/>
                        </a:lnTo>
                        <a:lnTo>
                          <a:pt x="2" y="136"/>
                        </a:lnTo>
                        <a:lnTo>
                          <a:pt x="4" y="140"/>
                        </a:lnTo>
                        <a:lnTo>
                          <a:pt x="10" y="152"/>
                        </a:lnTo>
                        <a:lnTo>
                          <a:pt x="12" y="158"/>
                        </a:lnTo>
                        <a:lnTo>
                          <a:pt x="18" y="162"/>
                        </a:lnTo>
                        <a:lnTo>
                          <a:pt x="28" y="166"/>
                        </a:lnTo>
                        <a:lnTo>
                          <a:pt x="32" y="168"/>
                        </a:lnTo>
                        <a:lnTo>
                          <a:pt x="36" y="174"/>
                        </a:lnTo>
                        <a:lnTo>
                          <a:pt x="40" y="182"/>
                        </a:lnTo>
                        <a:lnTo>
                          <a:pt x="42" y="182"/>
                        </a:lnTo>
                        <a:lnTo>
                          <a:pt x="46" y="182"/>
                        </a:lnTo>
                        <a:lnTo>
                          <a:pt x="55" y="182"/>
                        </a:lnTo>
                        <a:lnTo>
                          <a:pt x="61" y="184"/>
                        </a:lnTo>
                        <a:lnTo>
                          <a:pt x="67" y="186"/>
                        </a:lnTo>
                        <a:lnTo>
                          <a:pt x="71" y="190"/>
                        </a:lnTo>
                        <a:lnTo>
                          <a:pt x="75" y="196"/>
                        </a:lnTo>
                        <a:lnTo>
                          <a:pt x="105" y="182"/>
                        </a:lnTo>
                        <a:lnTo>
                          <a:pt x="231" y="252"/>
                        </a:lnTo>
                        <a:lnTo>
                          <a:pt x="235" y="244"/>
                        </a:lnTo>
                        <a:lnTo>
                          <a:pt x="247" y="244"/>
                        </a:lnTo>
                        <a:lnTo>
                          <a:pt x="247" y="206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 dirty="0"/>
                  </a:p>
                </p:txBody>
              </p:sp>
              <p:sp>
                <p:nvSpPr>
                  <p:cNvPr id="106" name="i$líḍé">
                    <a:extLst>
                      <a:ext uri="{FF2B5EF4-FFF2-40B4-BE49-F238E27FC236}">
                        <a16:creationId xmlns:a16="http://schemas.microsoft.com/office/drawing/2014/main" id="{B1D7D781-027E-47DE-B584-EFC5913034CD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4536542" y="2724410"/>
                    <a:ext cx="107423" cy="225570"/>
                  </a:xfrm>
                  <a:custGeom>
                    <a:avLst/>
                    <a:gdLst>
                      <a:gd name="T0" fmla="*/ 2147483647 w 62"/>
                      <a:gd name="T1" fmla="*/ 2147483647 h 134"/>
                      <a:gd name="T2" fmla="*/ 2147483647 w 62"/>
                      <a:gd name="T3" fmla="*/ 2147483647 h 134"/>
                      <a:gd name="T4" fmla="*/ 2147483647 w 62"/>
                      <a:gd name="T5" fmla="*/ 2147483647 h 134"/>
                      <a:gd name="T6" fmla="*/ 2147483647 w 62"/>
                      <a:gd name="T7" fmla="*/ 2147483647 h 134"/>
                      <a:gd name="T8" fmla="*/ 2147483647 w 62"/>
                      <a:gd name="T9" fmla="*/ 2147483647 h 134"/>
                      <a:gd name="T10" fmla="*/ 2147483647 w 62"/>
                      <a:gd name="T11" fmla="*/ 2147483647 h 134"/>
                      <a:gd name="T12" fmla="*/ 2147483647 w 62"/>
                      <a:gd name="T13" fmla="*/ 2147483647 h 134"/>
                      <a:gd name="T14" fmla="*/ 2147483647 w 62"/>
                      <a:gd name="T15" fmla="*/ 2147483647 h 134"/>
                      <a:gd name="T16" fmla="*/ 2147483647 w 62"/>
                      <a:gd name="T17" fmla="*/ 2147483647 h 134"/>
                      <a:gd name="T18" fmla="*/ 0 w 62"/>
                      <a:gd name="T19" fmla="*/ 2147483647 h 134"/>
                      <a:gd name="T20" fmla="*/ 0 w 62"/>
                      <a:gd name="T21" fmla="*/ 2147483647 h 134"/>
                      <a:gd name="T22" fmla="*/ 0 w 62"/>
                      <a:gd name="T23" fmla="*/ 2147483647 h 134"/>
                      <a:gd name="T24" fmla="*/ 2147483647 w 62"/>
                      <a:gd name="T25" fmla="*/ 2147483647 h 134"/>
                      <a:gd name="T26" fmla="*/ 2147483647 w 62"/>
                      <a:gd name="T27" fmla="*/ 2147483647 h 134"/>
                      <a:gd name="T28" fmla="*/ 2147483647 w 62"/>
                      <a:gd name="T29" fmla="*/ 2147483647 h 134"/>
                      <a:gd name="T30" fmla="*/ 2147483647 w 62"/>
                      <a:gd name="T31" fmla="*/ 2147483647 h 134"/>
                      <a:gd name="T32" fmla="*/ 2147483647 w 62"/>
                      <a:gd name="T33" fmla="*/ 2147483647 h 134"/>
                      <a:gd name="T34" fmla="*/ 2147483647 w 62"/>
                      <a:gd name="T35" fmla="*/ 2147483647 h 134"/>
                      <a:gd name="T36" fmla="*/ 2147483647 w 62"/>
                      <a:gd name="T37" fmla="*/ 2147483647 h 134"/>
                      <a:gd name="T38" fmla="*/ 2147483647 w 62"/>
                      <a:gd name="T39" fmla="*/ 2147483647 h 134"/>
                      <a:gd name="T40" fmla="*/ 2147483647 w 62"/>
                      <a:gd name="T41" fmla="*/ 2147483647 h 134"/>
                      <a:gd name="T42" fmla="*/ 2147483647 w 62"/>
                      <a:gd name="T43" fmla="*/ 0 h 134"/>
                      <a:gd name="T44" fmla="*/ 2147483647 w 62"/>
                      <a:gd name="T45" fmla="*/ 0 h 134"/>
                      <a:gd name="T46" fmla="*/ 2147483647 w 62"/>
                      <a:gd name="T47" fmla="*/ 0 h 134"/>
                      <a:gd name="T48" fmla="*/ 2147483647 w 62"/>
                      <a:gd name="T49" fmla="*/ 2147483647 h 134"/>
                      <a:gd name="T50" fmla="*/ 2147483647 w 62"/>
                      <a:gd name="T51" fmla="*/ 2147483647 h 134"/>
                      <a:gd name="T52" fmla="*/ 2147483647 w 62"/>
                      <a:gd name="T53" fmla="*/ 2147483647 h 134"/>
                      <a:gd name="T54" fmla="*/ 2147483647 w 62"/>
                      <a:gd name="T55" fmla="*/ 2147483647 h 134"/>
                      <a:gd name="T56" fmla="*/ 2147483647 w 62"/>
                      <a:gd name="T57" fmla="*/ 2147483647 h 134"/>
                      <a:gd name="T58" fmla="*/ 2147483647 w 62"/>
                      <a:gd name="T59" fmla="*/ 2147483647 h 134"/>
                      <a:gd name="T60" fmla="*/ 2147483647 w 62"/>
                      <a:gd name="T61" fmla="*/ 2147483647 h 134"/>
                      <a:gd name="T62" fmla="*/ 2147483647 w 62"/>
                      <a:gd name="T63" fmla="*/ 2147483647 h 134"/>
                      <a:gd name="T64" fmla="*/ 2147483647 w 62"/>
                      <a:gd name="T65" fmla="*/ 2147483647 h 134"/>
                      <a:gd name="T66" fmla="*/ 2147483647 w 62"/>
                      <a:gd name="T67" fmla="*/ 2147483647 h 134"/>
                      <a:gd name="T68" fmla="*/ 2147483647 w 62"/>
                      <a:gd name="T69" fmla="*/ 2147483647 h 134"/>
                      <a:gd name="T70" fmla="*/ 2147483647 w 62"/>
                      <a:gd name="T71" fmla="*/ 2147483647 h 134"/>
                      <a:gd name="T72" fmla="*/ 2147483647 w 62"/>
                      <a:gd name="T73" fmla="*/ 2147483647 h 134"/>
                      <a:gd name="T74" fmla="*/ 2147483647 w 62"/>
                      <a:gd name="T75" fmla="*/ 2147483647 h 134"/>
                      <a:gd name="T76" fmla="*/ 2147483647 w 62"/>
                      <a:gd name="T77" fmla="*/ 2147483647 h 134"/>
                      <a:gd name="T78" fmla="*/ 2147483647 w 62"/>
                      <a:gd name="T79" fmla="*/ 2147483647 h 134"/>
                      <a:gd name="T80" fmla="*/ 2147483647 w 62"/>
                      <a:gd name="T81" fmla="*/ 2147483647 h 134"/>
                      <a:gd name="T82" fmla="*/ 2147483647 w 62"/>
                      <a:gd name="T83" fmla="*/ 2147483647 h 134"/>
                      <a:gd name="T84" fmla="*/ 2147483647 w 62"/>
                      <a:gd name="T85" fmla="*/ 2147483647 h 134"/>
                      <a:gd name="T86" fmla="*/ 2147483647 w 62"/>
                      <a:gd name="T87" fmla="*/ 2147483647 h 134"/>
                      <a:gd name="T88" fmla="*/ 2147483647 w 62"/>
                      <a:gd name="T89" fmla="*/ 2147483647 h 134"/>
                      <a:gd name="T90" fmla="*/ 2147483647 w 62"/>
                      <a:gd name="T91" fmla="*/ 2147483647 h 134"/>
                      <a:gd name="T92" fmla="*/ 2147483647 w 62"/>
                      <a:gd name="T93" fmla="*/ 2147483647 h 134"/>
                      <a:gd name="T94" fmla="*/ 2147483647 w 62"/>
                      <a:gd name="T95" fmla="*/ 2147483647 h 134"/>
                      <a:gd name="T96" fmla="*/ 2147483647 w 62"/>
                      <a:gd name="T97" fmla="*/ 2147483647 h 134"/>
                      <a:gd name="T98" fmla="*/ 2147483647 w 62"/>
                      <a:gd name="T99" fmla="*/ 2147483647 h 134"/>
                      <a:gd name="T100" fmla="*/ 2147483647 w 62"/>
                      <a:gd name="T101" fmla="*/ 2147483647 h 134"/>
                      <a:gd name="T102" fmla="*/ 2147483647 w 62"/>
                      <a:gd name="T103" fmla="*/ 2147483647 h 134"/>
                      <a:gd name="T104" fmla="*/ 2147483647 w 62"/>
                      <a:gd name="T105" fmla="*/ 2147483647 h 134"/>
                      <a:gd name="T106" fmla="*/ 2147483647 w 62"/>
                      <a:gd name="T107" fmla="*/ 2147483647 h 134"/>
                      <a:gd name="T108" fmla="*/ 2147483647 w 62"/>
                      <a:gd name="T109" fmla="*/ 2147483647 h 134"/>
                      <a:gd name="T110" fmla="*/ 2147483647 w 62"/>
                      <a:gd name="T111" fmla="*/ 2147483647 h 134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w 62"/>
                      <a:gd name="T169" fmla="*/ 0 h 134"/>
                      <a:gd name="T170" fmla="*/ 62 w 62"/>
                      <a:gd name="T171" fmla="*/ 134 h 134"/>
                    </a:gdLst>
                    <a:ahLst/>
                    <a:cxnLst>
                      <a:cxn ang="T112">
                        <a:pos x="T0" y="T1"/>
                      </a:cxn>
                      <a:cxn ang="T113">
                        <a:pos x="T2" y="T3"/>
                      </a:cxn>
                      <a:cxn ang="T114">
                        <a:pos x="T4" y="T5"/>
                      </a:cxn>
                      <a:cxn ang="T115">
                        <a:pos x="T6" y="T7"/>
                      </a:cxn>
                      <a:cxn ang="T116">
                        <a:pos x="T8" y="T9"/>
                      </a:cxn>
                      <a:cxn ang="T117">
                        <a:pos x="T10" y="T11"/>
                      </a:cxn>
                      <a:cxn ang="T118">
                        <a:pos x="T12" y="T13"/>
                      </a:cxn>
                      <a:cxn ang="T119">
                        <a:pos x="T14" y="T15"/>
                      </a:cxn>
                      <a:cxn ang="T120">
                        <a:pos x="T16" y="T17"/>
                      </a:cxn>
                      <a:cxn ang="T121">
                        <a:pos x="T18" y="T19"/>
                      </a:cxn>
                      <a:cxn ang="T122">
                        <a:pos x="T20" y="T21"/>
                      </a:cxn>
                      <a:cxn ang="T123">
                        <a:pos x="T22" y="T23"/>
                      </a:cxn>
                      <a:cxn ang="T124">
                        <a:pos x="T24" y="T25"/>
                      </a:cxn>
                      <a:cxn ang="T125">
                        <a:pos x="T26" y="T27"/>
                      </a:cxn>
                      <a:cxn ang="T126">
                        <a:pos x="T28" y="T29"/>
                      </a:cxn>
                      <a:cxn ang="T127">
                        <a:pos x="T30" y="T31"/>
                      </a:cxn>
                      <a:cxn ang="T128">
                        <a:pos x="T32" y="T33"/>
                      </a:cxn>
                      <a:cxn ang="T129">
                        <a:pos x="T34" y="T35"/>
                      </a:cxn>
                      <a:cxn ang="T130">
                        <a:pos x="T36" y="T37"/>
                      </a:cxn>
                      <a:cxn ang="T131">
                        <a:pos x="T38" y="T39"/>
                      </a:cxn>
                      <a:cxn ang="T132">
                        <a:pos x="T40" y="T41"/>
                      </a:cxn>
                      <a:cxn ang="T133">
                        <a:pos x="T42" y="T43"/>
                      </a:cxn>
                      <a:cxn ang="T134">
                        <a:pos x="T44" y="T45"/>
                      </a:cxn>
                      <a:cxn ang="T135">
                        <a:pos x="T46" y="T47"/>
                      </a:cxn>
                      <a:cxn ang="T136">
                        <a:pos x="T48" y="T49"/>
                      </a:cxn>
                      <a:cxn ang="T137">
                        <a:pos x="T50" y="T51"/>
                      </a:cxn>
                      <a:cxn ang="T138">
                        <a:pos x="T52" y="T53"/>
                      </a:cxn>
                      <a:cxn ang="T139">
                        <a:pos x="T54" y="T55"/>
                      </a:cxn>
                      <a:cxn ang="T140">
                        <a:pos x="T56" y="T57"/>
                      </a:cxn>
                      <a:cxn ang="T141">
                        <a:pos x="T58" y="T59"/>
                      </a:cxn>
                      <a:cxn ang="T142">
                        <a:pos x="T60" y="T61"/>
                      </a:cxn>
                      <a:cxn ang="T143">
                        <a:pos x="T62" y="T63"/>
                      </a:cxn>
                      <a:cxn ang="T144">
                        <a:pos x="T64" y="T65"/>
                      </a:cxn>
                      <a:cxn ang="T145">
                        <a:pos x="T66" y="T67"/>
                      </a:cxn>
                      <a:cxn ang="T146">
                        <a:pos x="T68" y="T69"/>
                      </a:cxn>
                      <a:cxn ang="T147">
                        <a:pos x="T70" y="T71"/>
                      </a:cxn>
                      <a:cxn ang="T148">
                        <a:pos x="T72" y="T73"/>
                      </a:cxn>
                      <a:cxn ang="T149">
                        <a:pos x="T74" y="T75"/>
                      </a:cxn>
                      <a:cxn ang="T150">
                        <a:pos x="T76" y="T77"/>
                      </a:cxn>
                      <a:cxn ang="T151">
                        <a:pos x="T78" y="T79"/>
                      </a:cxn>
                      <a:cxn ang="T152">
                        <a:pos x="T80" y="T81"/>
                      </a:cxn>
                      <a:cxn ang="T153">
                        <a:pos x="T82" y="T83"/>
                      </a:cxn>
                      <a:cxn ang="T154">
                        <a:pos x="T84" y="T85"/>
                      </a:cxn>
                      <a:cxn ang="T155">
                        <a:pos x="T86" y="T87"/>
                      </a:cxn>
                      <a:cxn ang="T156">
                        <a:pos x="T88" y="T89"/>
                      </a:cxn>
                      <a:cxn ang="T157">
                        <a:pos x="T90" y="T91"/>
                      </a:cxn>
                      <a:cxn ang="T158">
                        <a:pos x="T92" y="T93"/>
                      </a:cxn>
                      <a:cxn ang="T159">
                        <a:pos x="T94" y="T95"/>
                      </a:cxn>
                      <a:cxn ang="T160">
                        <a:pos x="T96" y="T97"/>
                      </a:cxn>
                      <a:cxn ang="T161">
                        <a:pos x="T98" y="T99"/>
                      </a:cxn>
                      <a:cxn ang="T162">
                        <a:pos x="T100" y="T101"/>
                      </a:cxn>
                      <a:cxn ang="T163">
                        <a:pos x="T102" y="T103"/>
                      </a:cxn>
                      <a:cxn ang="T164">
                        <a:pos x="T104" y="T105"/>
                      </a:cxn>
                      <a:cxn ang="T165">
                        <a:pos x="T106" y="T107"/>
                      </a:cxn>
                      <a:cxn ang="T166">
                        <a:pos x="T108" y="T109"/>
                      </a:cxn>
                      <a:cxn ang="T167">
                        <a:pos x="T110" y="T111"/>
                      </a:cxn>
                    </a:cxnLst>
                    <a:rect l="T168" t="T169" r="T170" b="T171"/>
                    <a:pathLst>
                      <a:path w="62" h="134">
                        <a:moveTo>
                          <a:pt x="30" y="128"/>
                        </a:moveTo>
                        <a:lnTo>
                          <a:pt x="30" y="130"/>
                        </a:lnTo>
                        <a:lnTo>
                          <a:pt x="26" y="104"/>
                        </a:lnTo>
                        <a:lnTo>
                          <a:pt x="22" y="98"/>
                        </a:lnTo>
                        <a:lnTo>
                          <a:pt x="18" y="92"/>
                        </a:lnTo>
                        <a:lnTo>
                          <a:pt x="14" y="86"/>
                        </a:lnTo>
                        <a:lnTo>
                          <a:pt x="10" y="82"/>
                        </a:lnTo>
                        <a:lnTo>
                          <a:pt x="8" y="78"/>
                        </a:lnTo>
                        <a:lnTo>
                          <a:pt x="4" y="74"/>
                        </a:lnTo>
                        <a:lnTo>
                          <a:pt x="0" y="68"/>
                        </a:lnTo>
                        <a:lnTo>
                          <a:pt x="0" y="62"/>
                        </a:lnTo>
                        <a:lnTo>
                          <a:pt x="0" y="58"/>
                        </a:lnTo>
                        <a:lnTo>
                          <a:pt x="2" y="56"/>
                        </a:lnTo>
                        <a:lnTo>
                          <a:pt x="6" y="54"/>
                        </a:lnTo>
                        <a:lnTo>
                          <a:pt x="8" y="50"/>
                        </a:lnTo>
                        <a:lnTo>
                          <a:pt x="10" y="42"/>
                        </a:lnTo>
                        <a:lnTo>
                          <a:pt x="10" y="36"/>
                        </a:lnTo>
                        <a:lnTo>
                          <a:pt x="10" y="24"/>
                        </a:lnTo>
                        <a:lnTo>
                          <a:pt x="12" y="14"/>
                        </a:lnTo>
                        <a:lnTo>
                          <a:pt x="14" y="4"/>
                        </a:lnTo>
                        <a:lnTo>
                          <a:pt x="14" y="2"/>
                        </a:lnTo>
                        <a:lnTo>
                          <a:pt x="20" y="0"/>
                        </a:lnTo>
                        <a:lnTo>
                          <a:pt x="30" y="0"/>
                        </a:lnTo>
                        <a:lnTo>
                          <a:pt x="34" y="0"/>
                        </a:lnTo>
                        <a:lnTo>
                          <a:pt x="38" y="2"/>
                        </a:lnTo>
                        <a:lnTo>
                          <a:pt x="42" y="2"/>
                        </a:lnTo>
                        <a:lnTo>
                          <a:pt x="48" y="4"/>
                        </a:lnTo>
                        <a:lnTo>
                          <a:pt x="46" y="8"/>
                        </a:lnTo>
                        <a:lnTo>
                          <a:pt x="44" y="12"/>
                        </a:lnTo>
                        <a:lnTo>
                          <a:pt x="44" y="16"/>
                        </a:lnTo>
                        <a:lnTo>
                          <a:pt x="42" y="20"/>
                        </a:lnTo>
                        <a:lnTo>
                          <a:pt x="44" y="24"/>
                        </a:lnTo>
                        <a:lnTo>
                          <a:pt x="46" y="28"/>
                        </a:lnTo>
                        <a:lnTo>
                          <a:pt x="50" y="30"/>
                        </a:lnTo>
                        <a:lnTo>
                          <a:pt x="52" y="32"/>
                        </a:lnTo>
                        <a:lnTo>
                          <a:pt x="50" y="42"/>
                        </a:lnTo>
                        <a:lnTo>
                          <a:pt x="46" y="46"/>
                        </a:lnTo>
                        <a:lnTo>
                          <a:pt x="42" y="52"/>
                        </a:lnTo>
                        <a:lnTo>
                          <a:pt x="40" y="58"/>
                        </a:lnTo>
                        <a:lnTo>
                          <a:pt x="42" y="60"/>
                        </a:lnTo>
                        <a:lnTo>
                          <a:pt x="46" y="64"/>
                        </a:lnTo>
                        <a:lnTo>
                          <a:pt x="54" y="66"/>
                        </a:lnTo>
                        <a:lnTo>
                          <a:pt x="62" y="72"/>
                        </a:lnTo>
                        <a:lnTo>
                          <a:pt x="58" y="76"/>
                        </a:lnTo>
                        <a:lnTo>
                          <a:pt x="58" y="82"/>
                        </a:lnTo>
                        <a:lnTo>
                          <a:pt x="58" y="84"/>
                        </a:lnTo>
                        <a:lnTo>
                          <a:pt x="58" y="90"/>
                        </a:lnTo>
                        <a:lnTo>
                          <a:pt x="50" y="96"/>
                        </a:lnTo>
                        <a:lnTo>
                          <a:pt x="44" y="102"/>
                        </a:lnTo>
                        <a:lnTo>
                          <a:pt x="40" y="108"/>
                        </a:lnTo>
                        <a:lnTo>
                          <a:pt x="40" y="112"/>
                        </a:lnTo>
                        <a:lnTo>
                          <a:pt x="42" y="112"/>
                        </a:lnTo>
                        <a:lnTo>
                          <a:pt x="36" y="124"/>
                        </a:lnTo>
                        <a:lnTo>
                          <a:pt x="32" y="128"/>
                        </a:lnTo>
                        <a:lnTo>
                          <a:pt x="32" y="134"/>
                        </a:lnTo>
                        <a:lnTo>
                          <a:pt x="30" y="128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 dirty="0"/>
                  </a:p>
                </p:txBody>
              </p:sp>
              <p:sp>
                <p:nvSpPr>
                  <p:cNvPr id="107" name="ïṥľîḋé">
                    <a:extLst>
                      <a:ext uri="{FF2B5EF4-FFF2-40B4-BE49-F238E27FC236}">
                        <a16:creationId xmlns:a16="http://schemas.microsoft.com/office/drawing/2014/main" id="{BE9DF8B9-B275-4830-8EA6-A36C46165CBF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4105474" y="2730013"/>
                    <a:ext cx="556395" cy="552017"/>
                  </a:xfrm>
                  <a:custGeom>
                    <a:avLst/>
                    <a:gdLst>
                      <a:gd name="T0" fmla="*/ 2147483647 w 318"/>
                      <a:gd name="T1" fmla="*/ 2147483647 h 332"/>
                      <a:gd name="T2" fmla="*/ 2147483647 w 318"/>
                      <a:gd name="T3" fmla="*/ 2147483647 h 332"/>
                      <a:gd name="T4" fmla="*/ 2147483647 w 318"/>
                      <a:gd name="T5" fmla="*/ 2147483647 h 332"/>
                      <a:gd name="T6" fmla="*/ 2147483647 w 318"/>
                      <a:gd name="T7" fmla="*/ 2147483647 h 332"/>
                      <a:gd name="T8" fmla="*/ 2147483647 w 318"/>
                      <a:gd name="T9" fmla="*/ 2147483647 h 332"/>
                      <a:gd name="T10" fmla="*/ 2147483647 w 318"/>
                      <a:gd name="T11" fmla="*/ 2147483647 h 332"/>
                      <a:gd name="T12" fmla="*/ 2147483647 w 318"/>
                      <a:gd name="T13" fmla="*/ 2147483647 h 332"/>
                      <a:gd name="T14" fmla="*/ 2147483647 w 318"/>
                      <a:gd name="T15" fmla="*/ 2147483647 h 332"/>
                      <a:gd name="T16" fmla="*/ 2147483647 w 318"/>
                      <a:gd name="T17" fmla="*/ 0 h 332"/>
                      <a:gd name="T18" fmla="*/ 2147483647 w 318"/>
                      <a:gd name="T19" fmla="*/ 2147483647 h 332"/>
                      <a:gd name="T20" fmla="*/ 2147483647 w 318"/>
                      <a:gd name="T21" fmla="*/ 2147483647 h 332"/>
                      <a:gd name="T22" fmla="*/ 2147483647 w 318"/>
                      <a:gd name="T23" fmla="*/ 2147483647 h 332"/>
                      <a:gd name="T24" fmla="*/ 2147483647 w 318"/>
                      <a:gd name="T25" fmla="*/ 2147483647 h 332"/>
                      <a:gd name="T26" fmla="*/ 2147483647 w 318"/>
                      <a:gd name="T27" fmla="*/ 2147483647 h 332"/>
                      <a:gd name="T28" fmla="*/ 2147483647 w 318"/>
                      <a:gd name="T29" fmla="*/ 2147483647 h 332"/>
                      <a:gd name="T30" fmla="*/ 2147483647 w 318"/>
                      <a:gd name="T31" fmla="*/ 2147483647 h 332"/>
                      <a:gd name="T32" fmla="*/ 2147483647 w 318"/>
                      <a:gd name="T33" fmla="*/ 2147483647 h 332"/>
                      <a:gd name="T34" fmla="*/ 2147483647 w 318"/>
                      <a:gd name="T35" fmla="*/ 2147483647 h 332"/>
                      <a:gd name="T36" fmla="*/ 2147483647 w 318"/>
                      <a:gd name="T37" fmla="*/ 2147483647 h 332"/>
                      <a:gd name="T38" fmla="*/ 2147483647 w 318"/>
                      <a:gd name="T39" fmla="*/ 2147483647 h 332"/>
                      <a:gd name="T40" fmla="*/ 2147483647 w 318"/>
                      <a:gd name="T41" fmla="*/ 2147483647 h 332"/>
                      <a:gd name="T42" fmla="*/ 2147483647 w 318"/>
                      <a:gd name="T43" fmla="*/ 2147483647 h 332"/>
                      <a:gd name="T44" fmla="*/ 2147483647 w 318"/>
                      <a:gd name="T45" fmla="*/ 2147483647 h 332"/>
                      <a:gd name="T46" fmla="*/ 2147483647 w 318"/>
                      <a:gd name="T47" fmla="*/ 2147483647 h 332"/>
                      <a:gd name="T48" fmla="*/ 2147483647 w 318"/>
                      <a:gd name="T49" fmla="*/ 2147483647 h 332"/>
                      <a:gd name="T50" fmla="*/ 2147483647 w 318"/>
                      <a:gd name="T51" fmla="*/ 2147483647 h 332"/>
                      <a:gd name="T52" fmla="*/ 2147483647 w 318"/>
                      <a:gd name="T53" fmla="*/ 2147483647 h 332"/>
                      <a:gd name="T54" fmla="*/ 2147483647 w 318"/>
                      <a:gd name="T55" fmla="*/ 2147483647 h 332"/>
                      <a:gd name="T56" fmla="*/ 2147483647 w 318"/>
                      <a:gd name="T57" fmla="*/ 2147483647 h 332"/>
                      <a:gd name="T58" fmla="*/ 2147483647 w 318"/>
                      <a:gd name="T59" fmla="*/ 2147483647 h 332"/>
                      <a:gd name="T60" fmla="*/ 2147483647 w 318"/>
                      <a:gd name="T61" fmla="*/ 2147483647 h 332"/>
                      <a:gd name="T62" fmla="*/ 2147483647 w 318"/>
                      <a:gd name="T63" fmla="*/ 2147483647 h 332"/>
                      <a:gd name="T64" fmla="*/ 0 w 318"/>
                      <a:gd name="T65" fmla="*/ 2147483647 h 332"/>
                      <a:gd name="T66" fmla="*/ 2147483647 w 318"/>
                      <a:gd name="T67" fmla="*/ 2147483647 h 332"/>
                      <a:gd name="T68" fmla="*/ 2147483647 w 318"/>
                      <a:gd name="T69" fmla="*/ 2147483647 h 332"/>
                      <a:gd name="T70" fmla="*/ 2147483647 w 318"/>
                      <a:gd name="T71" fmla="*/ 2147483647 h 332"/>
                      <a:gd name="T72" fmla="*/ 2147483647 w 318"/>
                      <a:gd name="T73" fmla="*/ 2147483647 h 332"/>
                      <a:gd name="T74" fmla="*/ 2147483647 w 318"/>
                      <a:gd name="T75" fmla="*/ 2147483647 h 332"/>
                      <a:gd name="T76" fmla="*/ 2147483647 w 318"/>
                      <a:gd name="T77" fmla="*/ 2147483647 h 332"/>
                      <a:gd name="T78" fmla="*/ 2147483647 w 318"/>
                      <a:gd name="T79" fmla="*/ 2147483647 h 332"/>
                      <a:gd name="T80" fmla="*/ 2147483647 w 318"/>
                      <a:gd name="T81" fmla="*/ 2147483647 h 332"/>
                      <a:gd name="T82" fmla="*/ 2147483647 w 318"/>
                      <a:gd name="T83" fmla="*/ 2147483647 h 332"/>
                      <a:gd name="T84" fmla="*/ 2147483647 w 318"/>
                      <a:gd name="T85" fmla="*/ 2147483647 h 332"/>
                      <a:gd name="T86" fmla="*/ 2147483647 w 318"/>
                      <a:gd name="T87" fmla="*/ 2147483647 h 332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w 318"/>
                      <a:gd name="T133" fmla="*/ 0 h 332"/>
                      <a:gd name="T134" fmla="*/ 318 w 318"/>
                      <a:gd name="T135" fmla="*/ 332 h 332"/>
                    </a:gdLst>
                    <a:ahLst/>
                    <a:cxnLst>
                      <a:cxn ang="T88">
                        <a:pos x="T0" y="T1"/>
                      </a:cxn>
                      <a:cxn ang="T89">
                        <a:pos x="T2" y="T3"/>
                      </a:cxn>
                      <a:cxn ang="T90">
                        <a:pos x="T4" y="T5"/>
                      </a:cxn>
                      <a:cxn ang="T91">
                        <a:pos x="T6" y="T7"/>
                      </a:cxn>
                      <a:cxn ang="T92">
                        <a:pos x="T8" y="T9"/>
                      </a:cxn>
                      <a:cxn ang="T93">
                        <a:pos x="T10" y="T11"/>
                      </a:cxn>
                      <a:cxn ang="T94">
                        <a:pos x="T12" y="T13"/>
                      </a:cxn>
                      <a:cxn ang="T95">
                        <a:pos x="T14" y="T15"/>
                      </a:cxn>
                      <a:cxn ang="T96">
                        <a:pos x="T16" y="T17"/>
                      </a:cxn>
                      <a:cxn ang="T97">
                        <a:pos x="T18" y="T19"/>
                      </a:cxn>
                      <a:cxn ang="T98">
                        <a:pos x="T20" y="T21"/>
                      </a:cxn>
                      <a:cxn ang="T99">
                        <a:pos x="T22" y="T23"/>
                      </a:cxn>
                      <a:cxn ang="T100">
                        <a:pos x="T24" y="T25"/>
                      </a:cxn>
                      <a:cxn ang="T101">
                        <a:pos x="T26" y="T27"/>
                      </a:cxn>
                      <a:cxn ang="T102">
                        <a:pos x="T28" y="T29"/>
                      </a:cxn>
                      <a:cxn ang="T103">
                        <a:pos x="T30" y="T31"/>
                      </a:cxn>
                      <a:cxn ang="T104">
                        <a:pos x="T32" y="T33"/>
                      </a:cxn>
                      <a:cxn ang="T105">
                        <a:pos x="T34" y="T35"/>
                      </a:cxn>
                      <a:cxn ang="T106">
                        <a:pos x="T36" y="T37"/>
                      </a:cxn>
                      <a:cxn ang="T107">
                        <a:pos x="T38" y="T39"/>
                      </a:cxn>
                      <a:cxn ang="T108">
                        <a:pos x="T40" y="T41"/>
                      </a:cxn>
                      <a:cxn ang="T109">
                        <a:pos x="T42" y="T43"/>
                      </a:cxn>
                      <a:cxn ang="T110">
                        <a:pos x="T44" y="T45"/>
                      </a:cxn>
                      <a:cxn ang="T111">
                        <a:pos x="T46" y="T47"/>
                      </a:cxn>
                      <a:cxn ang="T112">
                        <a:pos x="T48" y="T49"/>
                      </a:cxn>
                      <a:cxn ang="T113">
                        <a:pos x="T50" y="T51"/>
                      </a:cxn>
                      <a:cxn ang="T114">
                        <a:pos x="T52" y="T53"/>
                      </a:cxn>
                      <a:cxn ang="T115">
                        <a:pos x="T54" y="T55"/>
                      </a:cxn>
                      <a:cxn ang="T116">
                        <a:pos x="T56" y="T57"/>
                      </a:cxn>
                      <a:cxn ang="T117">
                        <a:pos x="T58" y="T59"/>
                      </a:cxn>
                      <a:cxn ang="T118">
                        <a:pos x="T60" y="T61"/>
                      </a:cxn>
                      <a:cxn ang="T119">
                        <a:pos x="T62" y="T63"/>
                      </a:cxn>
                      <a:cxn ang="T120">
                        <a:pos x="T64" y="T65"/>
                      </a:cxn>
                      <a:cxn ang="T121">
                        <a:pos x="T66" y="T67"/>
                      </a:cxn>
                      <a:cxn ang="T122">
                        <a:pos x="T68" y="T69"/>
                      </a:cxn>
                      <a:cxn ang="T123">
                        <a:pos x="T70" y="T71"/>
                      </a:cxn>
                      <a:cxn ang="T124">
                        <a:pos x="T72" y="T73"/>
                      </a:cxn>
                      <a:cxn ang="T125">
                        <a:pos x="T74" y="T75"/>
                      </a:cxn>
                      <a:cxn ang="T126">
                        <a:pos x="T76" y="T77"/>
                      </a:cxn>
                      <a:cxn ang="T127">
                        <a:pos x="T78" y="T79"/>
                      </a:cxn>
                      <a:cxn ang="T128">
                        <a:pos x="T80" y="T81"/>
                      </a:cxn>
                      <a:cxn ang="T129">
                        <a:pos x="T82" y="T83"/>
                      </a:cxn>
                      <a:cxn ang="T130">
                        <a:pos x="T84" y="T85"/>
                      </a:cxn>
                      <a:cxn ang="T131">
                        <a:pos x="T86" y="T87"/>
                      </a:cxn>
                    </a:cxnLst>
                    <a:rect l="T132" t="T133" r="T134" b="T135"/>
                    <a:pathLst>
                      <a:path w="318" h="332">
                        <a:moveTo>
                          <a:pt x="98" y="36"/>
                        </a:moveTo>
                        <a:lnTo>
                          <a:pt x="110" y="34"/>
                        </a:lnTo>
                        <a:lnTo>
                          <a:pt x="116" y="30"/>
                        </a:lnTo>
                        <a:lnTo>
                          <a:pt x="124" y="26"/>
                        </a:lnTo>
                        <a:lnTo>
                          <a:pt x="132" y="20"/>
                        </a:lnTo>
                        <a:lnTo>
                          <a:pt x="146" y="14"/>
                        </a:lnTo>
                        <a:lnTo>
                          <a:pt x="166" y="8"/>
                        </a:lnTo>
                        <a:lnTo>
                          <a:pt x="186" y="4"/>
                        </a:lnTo>
                        <a:lnTo>
                          <a:pt x="198" y="4"/>
                        </a:lnTo>
                        <a:lnTo>
                          <a:pt x="202" y="4"/>
                        </a:lnTo>
                        <a:lnTo>
                          <a:pt x="206" y="6"/>
                        </a:lnTo>
                        <a:lnTo>
                          <a:pt x="210" y="8"/>
                        </a:lnTo>
                        <a:lnTo>
                          <a:pt x="214" y="8"/>
                        </a:lnTo>
                        <a:lnTo>
                          <a:pt x="220" y="6"/>
                        </a:lnTo>
                        <a:lnTo>
                          <a:pt x="222" y="4"/>
                        </a:lnTo>
                        <a:lnTo>
                          <a:pt x="224" y="2"/>
                        </a:lnTo>
                        <a:lnTo>
                          <a:pt x="230" y="0"/>
                        </a:lnTo>
                        <a:lnTo>
                          <a:pt x="248" y="0"/>
                        </a:lnTo>
                        <a:lnTo>
                          <a:pt x="260" y="0"/>
                        </a:lnTo>
                        <a:lnTo>
                          <a:pt x="258" y="10"/>
                        </a:lnTo>
                        <a:lnTo>
                          <a:pt x="256" y="22"/>
                        </a:lnTo>
                        <a:lnTo>
                          <a:pt x="256" y="34"/>
                        </a:lnTo>
                        <a:lnTo>
                          <a:pt x="256" y="40"/>
                        </a:lnTo>
                        <a:lnTo>
                          <a:pt x="254" y="48"/>
                        </a:lnTo>
                        <a:lnTo>
                          <a:pt x="252" y="52"/>
                        </a:lnTo>
                        <a:lnTo>
                          <a:pt x="248" y="54"/>
                        </a:lnTo>
                        <a:lnTo>
                          <a:pt x="246" y="56"/>
                        </a:lnTo>
                        <a:lnTo>
                          <a:pt x="246" y="60"/>
                        </a:lnTo>
                        <a:lnTo>
                          <a:pt x="246" y="66"/>
                        </a:lnTo>
                        <a:lnTo>
                          <a:pt x="250" y="72"/>
                        </a:lnTo>
                        <a:lnTo>
                          <a:pt x="254" y="76"/>
                        </a:lnTo>
                        <a:lnTo>
                          <a:pt x="256" y="80"/>
                        </a:lnTo>
                        <a:lnTo>
                          <a:pt x="260" y="84"/>
                        </a:lnTo>
                        <a:lnTo>
                          <a:pt x="264" y="90"/>
                        </a:lnTo>
                        <a:lnTo>
                          <a:pt x="268" y="96"/>
                        </a:lnTo>
                        <a:lnTo>
                          <a:pt x="272" y="102"/>
                        </a:lnTo>
                        <a:lnTo>
                          <a:pt x="276" y="128"/>
                        </a:lnTo>
                        <a:lnTo>
                          <a:pt x="276" y="126"/>
                        </a:lnTo>
                        <a:lnTo>
                          <a:pt x="278" y="132"/>
                        </a:lnTo>
                        <a:lnTo>
                          <a:pt x="278" y="138"/>
                        </a:lnTo>
                        <a:lnTo>
                          <a:pt x="280" y="144"/>
                        </a:lnTo>
                        <a:lnTo>
                          <a:pt x="282" y="150"/>
                        </a:lnTo>
                        <a:lnTo>
                          <a:pt x="282" y="158"/>
                        </a:lnTo>
                        <a:lnTo>
                          <a:pt x="284" y="190"/>
                        </a:lnTo>
                        <a:lnTo>
                          <a:pt x="280" y="194"/>
                        </a:lnTo>
                        <a:lnTo>
                          <a:pt x="278" y="202"/>
                        </a:lnTo>
                        <a:lnTo>
                          <a:pt x="280" y="206"/>
                        </a:lnTo>
                        <a:lnTo>
                          <a:pt x="282" y="210"/>
                        </a:lnTo>
                        <a:lnTo>
                          <a:pt x="288" y="222"/>
                        </a:lnTo>
                        <a:lnTo>
                          <a:pt x="290" y="228"/>
                        </a:lnTo>
                        <a:lnTo>
                          <a:pt x="296" y="232"/>
                        </a:lnTo>
                        <a:lnTo>
                          <a:pt x="306" y="236"/>
                        </a:lnTo>
                        <a:lnTo>
                          <a:pt x="310" y="238"/>
                        </a:lnTo>
                        <a:lnTo>
                          <a:pt x="314" y="244"/>
                        </a:lnTo>
                        <a:lnTo>
                          <a:pt x="318" y="252"/>
                        </a:lnTo>
                        <a:lnTo>
                          <a:pt x="248" y="300"/>
                        </a:lnTo>
                        <a:lnTo>
                          <a:pt x="220" y="328"/>
                        </a:lnTo>
                        <a:lnTo>
                          <a:pt x="182" y="332"/>
                        </a:lnTo>
                        <a:lnTo>
                          <a:pt x="182" y="318"/>
                        </a:lnTo>
                        <a:lnTo>
                          <a:pt x="170" y="314"/>
                        </a:lnTo>
                        <a:lnTo>
                          <a:pt x="160" y="310"/>
                        </a:lnTo>
                        <a:lnTo>
                          <a:pt x="152" y="302"/>
                        </a:lnTo>
                        <a:lnTo>
                          <a:pt x="148" y="298"/>
                        </a:lnTo>
                        <a:lnTo>
                          <a:pt x="148" y="294"/>
                        </a:lnTo>
                        <a:lnTo>
                          <a:pt x="0" y="182"/>
                        </a:lnTo>
                        <a:lnTo>
                          <a:pt x="0" y="160"/>
                        </a:lnTo>
                        <a:lnTo>
                          <a:pt x="8" y="148"/>
                        </a:lnTo>
                        <a:lnTo>
                          <a:pt x="18" y="144"/>
                        </a:lnTo>
                        <a:lnTo>
                          <a:pt x="32" y="138"/>
                        </a:lnTo>
                        <a:lnTo>
                          <a:pt x="48" y="132"/>
                        </a:lnTo>
                        <a:lnTo>
                          <a:pt x="54" y="128"/>
                        </a:lnTo>
                        <a:lnTo>
                          <a:pt x="56" y="124"/>
                        </a:lnTo>
                        <a:lnTo>
                          <a:pt x="60" y="118"/>
                        </a:lnTo>
                        <a:lnTo>
                          <a:pt x="66" y="116"/>
                        </a:lnTo>
                        <a:lnTo>
                          <a:pt x="70" y="114"/>
                        </a:lnTo>
                        <a:lnTo>
                          <a:pt x="72" y="112"/>
                        </a:lnTo>
                        <a:lnTo>
                          <a:pt x="72" y="110"/>
                        </a:lnTo>
                        <a:lnTo>
                          <a:pt x="72" y="102"/>
                        </a:lnTo>
                        <a:lnTo>
                          <a:pt x="80" y="100"/>
                        </a:lnTo>
                        <a:lnTo>
                          <a:pt x="84" y="96"/>
                        </a:lnTo>
                        <a:lnTo>
                          <a:pt x="90" y="92"/>
                        </a:lnTo>
                        <a:lnTo>
                          <a:pt x="96" y="92"/>
                        </a:lnTo>
                        <a:lnTo>
                          <a:pt x="106" y="92"/>
                        </a:lnTo>
                        <a:lnTo>
                          <a:pt x="110" y="92"/>
                        </a:lnTo>
                        <a:lnTo>
                          <a:pt x="112" y="90"/>
                        </a:lnTo>
                        <a:lnTo>
                          <a:pt x="112" y="86"/>
                        </a:lnTo>
                        <a:lnTo>
                          <a:pt x="104" y="60"/>
                        </a:lnTo>
                        <a:lnTo>
                          <a:pt x="96" y="36"/>
                        </a:lnTo>
                        <a:lnTo>
                          <a:pt x="98" y="36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 dirty="0"/>
                  </a:p>
                </p:txBody>
              </p:sp>
              <p:sp>
                <p:nvSpPr>
                  <p:cNvPr id="108" name="iṡḻiďê">
                    <a:extLst>
                      <a:ext uri="{FF2B5EF4-FFF2-40B4-BE49-F238E27FC236}">
                        <a16:creationId xmlns:a16="http://schemas.microsoft.com/office/drawing/2014/main" id="{52DBBAE7-FFAB-4ED8-9B34-F2F5E2AC74FC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988411" y="2769244"/>
                    <a:ext cx="314005" cy="256394"/>
                  </a:xfrm>
                  <a:custGeom>
                    <a:avLst/>
                    <a:gdLst>
                      <a:gd name="T0" fmla="*/ 2147483647 w 180"/>
                      <a:gd name="T1" fmla="*/ 2147483647 h 154"/>
                      <a:gd name="T2" fmla="*/ 2147483647 w 180"/>
                      <a:gd name="T3" fmla="*/ 2147483647 h 154"/>
                      <a:gd name="T4" fmla="*/ 2147483647 w 180"/>
                      <a:gd name="T5" fmla="*/ 2147483647 h 154"/>
                      <a:gd name="T6" fmla="*/ 2147483647 w 180"/>
                      <a:gd name="T7" fmla="*/ 2147483647 h 154"/>
                      <a:gd name="T8" fmla="*/ 2147483647 w 180"/>
                      <a:gd name="T9" fmla="*/ 2147483647 h 154"/>
                      <a:gd name="T10" fmla="*/ 2147483647 w 180"/>
                      <a:gd name="T11" fmla="*/ 2147483647 h 154"/>
                      <a:gd name="T12" fmla="*/ 2147483647 w 180"/>
                      <a:gd name="T13" fmla="*/ 2147483647 h 154"/>
                      <a:gd name="T14" fmla="*/ 2147483647 w 180"/>
                      <a:gd name="T15" fmla="*/ 2147483647 h 154"/>
                      <a:gd name="T16" fmla="*/ 2147483647 w 180"/>
                      <a:gd name="T17" fmla="*/ 2147483647 h 154"/>
                      <a:gd name="T18" fmla="*/ 2147483647 w 180"/>
                      <a:gd name="T19" fmla="*/ 2147483647 h 154"/>
                      <a:gd name="T20" fmla="*/ 2147483647 w 180"/>
                      <a:gd name="T21" fmla="*/ 2147483647 h 154"/>
                      <a:gd name="T22" fmla="*/ 2147483647 w 180"/>
                      <a:gd name="T23" fmla="*/ 2147483647 h 154"/>
                      <a:gd name="T24" fmla="*/ 2147483647 w 180"/>
                      <a:gd name="T25" fmla="*/ 2147483647 h 154"/>
                      <a:gd name="T26" fmla="*/ 2147483647 w 180"/>
                      <a:gd name="T27" fmla="*/ 2147483647 h 154"/>
                      <a:gd name="T28" fmla="*/ 2147483647 w 180"/>
                      <a:gd name="T29" fmla="*/ 2147483647 h 154"/>
                      <a:gd name="T30" fmla="*/ 2147483647 w 180"/>
                      <a:gd name="T31" fmla="*/ 2147483647 h 154"/>
                      <a:gd name="T32" fmla="*/ 2147483647 w 180"/>
                      <a:gd name="T33" fmla="*/ 2147483647 h 154"/>
                      <a:gd name="T34" fmla="*/ 2147483647 w 180"/>
                      <a:gd name="T35" fmla="*/ 2147483647 h 154"/>
                      <a:gd name="T36" fmla="*/ 2147483647 w 180"/>
                      <a:gd name="T37" fmla="*/ 2147483647 h 154"/>
                      <a:gd name="T38" fmla="*/ 2147483647 w 180"/>
                      <a:gd name="T39" fmla="*/ 2147483647 h 154"/>
                      <a:gd name="T40" fmla="*/ 2147483647 w 180"/>
                      <a:gd name="T41" fmla="*/ 2147483647 h 154"/>
                      <a:gd name="T42" fmla="*/ 2147483647 w 180"/>
                      <a:gd name="T43" fmla="*/ 2147483647 h 154"/>
                      <a:gd name="T44" fmla="*/ 2147483647 w 180"/>
                      <a:gd name="T45" fmla="*/ 2147483647 h 154"/>
                      <a:gd name="T46" fmla="*/ 2147483647 w 180"/>
                      <a:gd name="T47" fmla="*/ 2147483647 h 154"/>
                      <a:gd name="T48" fmla="*/ 2147483647 w 180"/>
                      <a:gd name="T49" fmla="*/ 2147483647 h 154"/>
                      <a:gd name="T50" fmla="*/ 2147483647 w 180"/>
                      <a:gd name="T51" fmla="*/ 2147483647 h 154"/>
                      <a:gd name="T52" fmla="*/ 2147483647 w 180"/>
                      <a:gd name="T53" fmla="*/ 2147483647 h 154"/>
                      <a:gd name="T54" fmla="*/ 2147483647 w 180"/>
                      <a:gd name="T55" fmla="*/ 2147483647 h 154"/>
                      <a:gd name="T56" fmla="*/ 2147483647 w 180"/>
                      <a:gd name="T57" fmla="*/ 2147483647 h 154"/>
                      <a:gd name="T58" fmla="*/ 2147483647 w 180"/>
                      <a:gd name="T59" fmla="*/ 2147483647 h 154"/>
                      <a:gd name="T60" fmla="*/ 2147483647 w 180"/>
                      <a:gd name="T61" fmla="*/ 2147483647 h 154"/>
                      <a:gd name="T62" fmla="*/ 2147483647 w 180"/>
                      <a:gd name="T63" fmla="*/ 0 h 154"/>
                      <a:gd name="T64" fmla="*/ 2147483647 w 180"/>
                      <a:gd name="T65" fmla="*/ 2147483647 h 154"/>
                      <a:gd name="T66" fmla="*/ 2147483647 w 180"/>
                      <a:gd name="T67" fmla="*/ 2147483647 h 154"/>
                      <a:gd name="T68" fmla="*/ 2147483647 w 180"/>
                      <a:gd name="T69" fmla="*/ 2147483647 h 154"/>
                      <a:gd name="T70" fmla="*/ 2147483647 w 180"/>
                      <a:gd name="T71" fmla="*/ 2147483647 h 154"/>
                      <a:gd name="T72" fmla="*/ 2147483647 w 180"/>
                      <a:gd name="T73" fmla="*/ 2147483647 h 154"/>
                      <a:gd name="T74" fmla="*/ 2147483647 w 180"/>
                      <a:gd name="T75" fmla="*/ 2147483647 h 154"/>
                      <a:gd name="T76" fmla="*/ 2147483647 w 180"/>
                      <a:gd name="T77" fmla="*/ 2147483647 h 154"/>
                      <a:gd name="T78" fmla="*/ 2147483647 w 180"/>
                      <a:gd name="T79" fmla="*/ 2147483647 h 154"/>
                      <a:gd name="T80" fmla="*/ 2147483647 w 180"/>
                      <a:gd name="T81" fmla="*/ 2147483647 h 154"/>
                      <a:gd name="T82" fmla="*/ 2147483647 w 180"/>
                      <a:gd name="T83" fmla="*/ 2147483647 h 154"/>
                      <a:gd name="T84" fmla="*/ 2147483647 w 180"/>
                      <a:gd name="T85" fmla="*/ 2147483647 h 154"/>
                      <a:gd name="T86" fmla="*/ 2147483647 w 180"/>
                      <a:gd name="T87" fmla="*/ 2147483647 h 154"/>
                      <a:gd name="T88" fmla="*/ 2147483647 w 180"/>
                      <a:gd name="T89" fmla="*/ 2147483647 h 154"/>
                      <a:gd name="T90" fmla="*/ 2147483647 w 180"/>
                      <a:gd name="T91" fmla="*/ 2147483647 h 154"/>
                      <a:gd name="T92" fmla="*/ 2147483647 w 180"/>
                      <a:gd name="T93" fmla="*/ 2147483647 h 154"/>
                      <a:gd name="T94" fmla="*/ 2147483647 w 180"/>
                      <a:gd name="T95" fmla="*/ 2147483647 h 154"/>
                      <a:gd name="T96" fmla="*/ 2147483647 w 180"/>
                      <a:gd name="T97" fmla="*/ 2147483647 h 154"/>
                      <a:gd name="T98" fmla="*/ 2147483647 w 180"/>
                      <a:gd name="T99" fmla="*/ 2147483647 h 154"/>
                      <a:gd name="T100" fmla="*/ 2147483647 w 180"/>
                      <a:gd name="T101" fmla="*/ 2147483647 h 154"/>
                      <a:gd name="T102" fmla="*/ 2147483647 w 180"/>
                      <a:gd name="T103" fmla="*/ 2147483647 h 154"/>
                      <a:gd name="T104" fmla="*/ 2147483647 w 180"/>
                      <a:gd name="T105" fmla="*/ 2147483647 h 154"/>
                      <a:gd name="T106" fmla="*/ 0 w 180"/>
                      <a:gd name="T107" fmla="*/ 2147483647 h 154"/>
                      <a:gd name="T108" fmla="*/ 2147483647 w 180"/>
                      <a:gd name="T109" fmla="*/ 2147483647 h 154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w 180"/>
                      <a:gd name="T166" fmla="*/ 0 h 154"/>
                      <a:gd name="T167" fmla="*/ 180 w 180"/>
                      <a:gd name="T168" fmla="*/ 154 h 154"/>
                    </a:gdLst>
                    <a:ahLst/>
                    <a:cxnLst>
                      <a:cxn ang="T110">
                        <a:pos x="T0" y="T1"/>
                      </a:cxn>
                      <a:cxn ang="T111">
                        <a:pos x="T2" y="T3"/>
                      </a:cxn>
                      <a:cxn ang="T112">
                        <a:pos x="T4" y="T5"/>
                      </a:cxn>
                      <a:cxn ang="T113">
                        <a:pos x="T6" y="T7"/>
                      </a:cxn>
                      <a:cxn ang="T114">
                        <a:pos x="T8" y="T9"/>
                      </a:cxn>
                      <a:cxn ang="T115">
                        <a:pos x="T10" y="T11"/>
                      </a:cxn>
                      <a:cxn ang="T116">
                        <a:pos x="T12" y="T13"/>
                      </a:cxn>
                      <a:cxn ang="T117">
                        <a:pos x="T14" y="T15"/>
                      </a:cxn>
                      <a:cxn ang="T118">
                        <a:pos x="T16" y="T17"/>
                      </a:cxn>
                      <a:cxn ang="T119">
                        <a:pos x="T18" y="T19"/>
                      </a:cxn>
                      <a:cxn ang="T120">
                        <a:pos x="T20" y="T21"/>
                      </a:cxn>
                      <a:cxn ang="T121">
                        <a:pos x="T22" y="T23"/>
                      </a:cxn>
                      <a:cxn ang="T122">
                        <a:pos x="T24" y="T25"/>
                      </a:cxn>
                      <a:cxn ang="T123">
                        <a:pos x="T26" y="T27"/>
                      </a:cxn>
                      <a:cxn ang="T124">
                        <a:pos x="T28" y="T29"/>
                      </a:cxn>
                      <a:cxn ang="T125">
                        <a:pos x="T30" y="T31"/>
                      </a:cxn>
                      <a:cxn ang="T126">
                        <a:pos x="T32" y="T33"/>
                      </a:cxn>
                      <a:cxn ang="T127">
                        <a:pos x="T34" y="T35"/>
                      </a:cxn>
                      <a:cxn ang="T128">
                        <a:pos x="T36" y="T37"/>
                      </a:cxn>
                      <a:cxn ang="T129">
                        <a:pos x="T38" y="T39"/>
                      </a:cxn>
                      <a:cxn ang="T130">
                        <a:pos x="T40" y="T41"/>
                      </a:cxn>
                      <a:cxn ang="T131">
                        <a:pos x="T42" y="T43"/>
                      </a:cxn>
                      <a:cxn ang="T132">
                        <a:pos x="T44" y="T45"/>
                      </a:cxn>
                      <a:cxn ang="T133">
                        <a:pos x="T46" y="T47"/>
                      </a:cxn>
                      <a:cxn ang="T134">
                        <a:pos x="T48" y="T49"/>
                      </a:cxn>
                      <a:cxn ang="T135">
                        <a:pos x="T50" y="T51"/>
                      </a:cxn>
                      <a:cxn ang="T136">
                        <a:pos x="T52" y="T53"/>
                      </a:cxn>
                      <a:cxn ang="T137">
                        <a:pos x="T54" y="T55"/>
                      </a:cxn>
                      <a:cxn ang="T138">
                        <a:pos x="T56" y="T57"/>
                      </a:cxn>
                      <a:cxn ang="T139">
                        <a:pos x="T58" y="T59"/>
                      </a:cxn>
                      <a:cxn ang="T140">
                        <a:pos x="T60" y="T61"/>
                      </a:cxn>
                      <a:cxn ang="T141">
                        <a:pos x="T62" y="T63"/>
                      </a:cxn>
                      <a:cxn ang="T142">
                        <a:pos x="T64" y="T65"/>
                      </a:cxn>
                      <a:cxn ang="T143">
                        <a:pos x="T66" y="T67"/>
                      </a:cxn>
                      <a:cxn ang="T144">
                        <a:pos x="T68" y="T69"/>
                      </a:cxn>
                      <a:cxn ang="T145">
                        <a:pos x="T70" y="T71"/>
                      </a:cxn>
                      <a:cxn ang="T146">
                        <a:pos x="T72" y="T73"/>
                      </a:cxn>
                      <a:cxn ang="T147">
                        <a:pos x="T74" y="T75"/>
                      </a:cxn>
                      <a:cxn ang="T148">
                        <a:pos x="T76" y="T77"/>
                      </a:cxn>
                      <a:cxn ang="T149">
                        <a:pos x="T78" y="T79"/>
                      </a:cxn>
                      <a:cxn ang="T150">
                        <a:pos x="T80" y="T81"/>
                      </a:cxn>
                      <a:cxn ang="T151">
                        <a:pos x="T82" y="T83"/>
                      </a:cxn>
                      <a:cxn ang="T152">
                        <a:pos x="T84" y="T85"/>
                      </a:cxn>
                      <a:cxn ang="T153">
                        <a:pos x="T86" y="T87"/>
                      </a:cxn>
                      <a:cxn ang="T154">
                        <a:pos x="T88" y="T89"/>
                      </a:cxn>
                      <a:cxn ang="T155">
                        <a:pos x="T90" y="T91"/>
                      </a:cxn>
                      <a:cxn ang="T156">
                        <a:pos x="T92" y="T93"/>
                      </a:cxn>
                      <a:cxn ang="T157">
                        <a:pos x="T94" y="T95"/>
                      </a:cxn>
                      <a:cxn ang="T158">
                        <a:pos x="T96" y="T97"/>
                      </a:cxn>
                      <a:cxn ang="T159">
                        <a:pos x="T98" y="T99"/>
                      </a:cxn>
                      <a:cxn ang="T160">
                        <a:pos x="T100" y="T101"/>
                      </a:cxn>
                      <a:cxn ang="T161">
                        <a:pos x="T102" y="T103"/>
                      </a:cxn>
                      <a:cxn ang="T162">
                        <a:pos x="T104" y="T105"/>
                      </a:cxn>
                      <a:cxn ang="T163">
                        <a:pos x="T106" y="T107"/>
                      </a:cxn>
                      <a:cxn ang="T164">
                        <a:pos x="T108" y="T109"/>
                      </a:cxn>
                    </a:cxnLst>
                    <a:rect l="T165" t="T166" r="T167" b="T168"/>
                    <a:pathLst>
                      <a:path w="180" h="154">
                        <a:moveTo>
                          <a:pt x="68" y="152"/>
                        </a:moveTo>
                        <a:lnTo>
                          <a:pt x="68" y="136"/>
                        </a:lnTo>
                        <a:lnTo>
                          <a:pt x="76" y="124"/>
                        </a:lnTo>
                        <a:lnTo>
                          <a:pt x="86" y="120"/>
                        </a:lnTo>
                        <a:lnTo>
                          <a:pt x="100" y="114"/>
                        </a:lnTo>
                        <a:lnTo>
                          <a:pt x="116" y="108"/>
                        </a:lnTo>
                        <a:lnTo>
                          <a:pt x="122" y="104"/>
                        </a:lnTo>
                        <a:lnTo>
                          <a:pt x="124" y="100"/>
                        </a:lnTo>
                        <a:lnTo>
                          <a:pt x="128" y="94"/>
                        </a:lnTo>
                        <a:lnTo>
                          <a:pt x="134" y="92"/>
                        </a:lnTo>
                        <a:lnTo>
                          <a:pt x="138" y="90"/>
                        </a:lnTo>
                        <a:lnTo>
                          <a:pt x="140" y="88"/>
                        </a:lnTo>
                        <a:lnTo>
                          <a:pt x="140" y="86"/>
                        </a:lnTo>
                        <a:lnTo>
                          <a:pt x="140" y="78"/>
                        </a:lnTo>
                        <a:lnTo>
                          <a:pt x="148" y="76"/>
                        </a:lnTo>
                        <a:lnTo>
                          <a:pt x="152" y="72"/>
                        </a:lnTo>
                        <a:lnTo>
                          <a:pt x="158" y="68"/>
                        </a:lnTo>
                        <a:lnTo>
                          <a:pt x="164" y="68"/>
                        </a:lnTo>
                        <a:lnTo>
                          <a:pt x="174" y="68"/>
                        </a:lnTo>
                        <a:lnTo>
                          <a:pt x="178" y="68"/>
                        </a:lnTo>
                        <a:lnTo>
                          <a:pt x="180" y="66"/>
                        </a:lnTo>
                        <a:lnTo>
                          <a:pt x="180" y="62"/>
                        </a:lnTo>
                        <a:lnTo>
                          <a:pt x="172" y="36"/>
                        </a:lnTo>
                        <a:lnTo>
                          <a:pt x="164" y="12"/>
                        </a:lnTo>
                        <a:lnTo>
                          <a:pt x="166" y="12"/>
                        </a:lnTo>
                        <a:lnTo>
                          <a:pt x="148" y="14"/>
                        </a:lnTo>
                        <a:lnTo>
                          <a:pt x="136" y="12"/>
                        </a:lnTo>
                        <a:lnTo>
                          <a:pt x="126" y="10"/>
                        </a:lnTo>
                        <a:lnTo>
                          <a:pt x="124" y="8"/>
                        </a:lnTo>
                        <a:lnTo>
                          <a:pt x="124" y="4"/>
                        </a:lnTo>
                        <a:lnTo>
                          <a:pt x="122" y="2"/>
                        </a:lnTo>
                        <a:lnTo>
                          <a:pt x="118" y="0"/>
                        </a:lnTo>
                        <a:lnTo>
                          <a:pt x="114" y="2"/>
                        </a:lnTo>
                        <a:lnTo>
                          <a:pt x="110" y="4"/>
                        </a:lnTo>
                        <a:lnTo>
                          <a:pt x="106" y="14"/>
                        </a:lnTo>
                        <a:lnTo>
                          <a:pt x="102" y="26"/>
                        </a:lnTo>
                        <a:lnTo>
                          <a:pt x="98" y="32"/>
                        </a:lnTo>
                        <a:lnTo>
                          <a:pt x="92" y="40"/>
                        </a:lnTo>
                        <a:lnTo>
                          <a:pt x="82" y="44"/>
                        </a:lnTo>
                        <a:lnTo>
                          <a:pt x="74" y="52"/>
                        </a:lnTo>
                        <a:lnTo>
                          <a:pt x="66" y="58"/>
                        </a:lnTo>
                        <a:lnTo>
                          <a:pt x="62" y="64"/>
                        </a:lnTo>
                        <a:lnTo>
                          <a:pt x="60" y="70"/>
                        </a:lnTo>
                        <a:lnTo>
                          <a:pt x="60" y="82"/>
                        </a:lnTo>
                        <a:lnTo>
                          <a:pt x="58" y="94"/>
                        </a:lnTo>
                        <a:lnTo>
                          <a:pt x="54" y="108"/>
                        </a:lnTo>
                        <a:lnTo>
                          <a:pt x="50" y="114"/>
                        </a:lnTo>
                        <a:lnTo>
                          <a:pt x="44" y="118"/>
                        </a:lnTo>
                        <a:lnTo>
                          <a:pt x="32" y="130"/>
                        </a:lnTo>
                        <a:lnTo>
                          <a:pt x="24" y="136"/>
                        </a:lnTo>
                        <a:lnTo>
                          <a:pt x="18" y="140"/>
                        </a:lnTo>
                        <a:lnTo>
                          <a:pt x="12" y="142"/>
                        </a:lnTo>
                        <a:lnTo>
                          <a:pt x="4" y="146"/>
                        </a:lnTo>
                        <a:lnTo>
                          <a:pt x="0" y="154"/>
                        </a:lnTo>
                        <a:lnTo>
                          <a:pt x="68" y="152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 dirty="0"/>
                  </a:p>
                </p:txBody>
              </p:sp>
              <p:sp>
                <p:nvSpPr>
                  <p:cNvPr id="109" name="îṧlïḑè">
                    <a:extLst>
                      <a:ext uri="{FF2B5EF4-FFF2-40B4-BE49-F238E27FC236}">
                        <a16:creationId xmlns:a16="http://schemas.microsoft.com/office/drawing/2014/main" id="{B5767CC6-D5B7-40BA-ADD6-A220A2043942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882365" y="3021434"/>
                    <a:ext cx="220354" cy="196148"/>
                  </a:xfrm>
                  <a:custGeom>
                    <a:avLst/>
                    <a:gdLst>
                      <a:gd name="T0" fmla="*/ 2147483647 w 126"/>
                      <a:gd name="T1" fmla="*/ 0 h 116"/>
                      <a:gd name="T2" fmla="*/ 2147483647 w 126"/>
                      <a:gd name="T3" fmla="*/ 2147483647 h 116"/>
                      <a:gd name="T4" fmla="*/ 2147483647 w 126"/>
                      <a:gd name="T5" fmla="*/ 2147483647 h 116"/>
                      <a:gd name="T6" fmla="*/ 2147483647 w 126"/>
                      <a:gd name="T7" fmla="*/ 2147483647 h 116"/>
                      <a:gd name="T8" fmla="*/ 2147483647 w 126"/>
                      <a:gd name="T9" fmla="*/ 2147483647 h 116"/>
                      <a:gd name="T10" fmla="*/ 2147483647 w 126"/>
                      <a:gd name="T11" fmla="*/ 2147483647 h 116"/>
                      <a:gd name="T12" fmla="*/ 2147483647 w 126"/>
                      <a:gd name="T13" fmla="*/ 2147483647 h 116"/>
                      <a:gd name="T14" fmla="*/ 0 w 126"/>
                      <a:gd name="T15" fmla="*/ 2147483647 h 116"/>
                      <a:gd name="T16" fmla="*/ 0 w 126"/>
                      <a:gd name="T17" fmla="*/ 2147483647 h 116"/>
                      <a:gd name="T18" fmla="*/ 2147483647 w 126"/>
                      <a:gd name="T19" fmla="*/ 2147483647 h 116"/>
                      <a:gd name="T20" fmla="*/ 2147483647 w 126"/>
                      <a:gd name="T21" fmla="*/ 2147483647 h 116"/>
                      <a:gd name="T22" fmla="*/ 2147483647 w 126"/>
                      <a:gd name="T23" fmla="*/ 2147483647 h 116"/>
                      <a:gd name="T24" fmla="*/ 2147483647 w 126"/>
                      <a:gd name="T25" fmla="*/ 2147483647 h 116"/>
                      <a:gd name="T26" fmla="*/ 2147483647 w 126"/>
                      <a:gd name="T27" fmla="*/ 2147483647 h 116"/>
                      <a:gd name="T28" fmla="*/ 2147483647 w 126"/>
                      <a:gd name="T29" fmla="*/ 2147483647 h 116"/>
                      <a:gd name="T30" fmla="*/ 2147483647 w 126"/>
                      <a:gd name="T31" fmla="*/ 2147483647 h 116"/>
                      <a:gd name="T32" fmla="*/ 2147483647 w 126"/>
                      <a:gd name="T33" fmla="*/ 2147483647 h 116"/>
                      <a:gd name="T34" fmla="*/ 2147483647 w 126"/>
                      <a:gd name="T35" fmla="*/ 0 h 11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w 126"/>
                      <a:gd name="T55" fmla="*/ 0 h 116"/>
                      <a:gd name="T56" fmla="*/ 126 w 126"/>
                      <a:gd name="T57" fmla="*/ 116 h 116"/>
                    </a:gdLst>
                    <a:ahLst/>
                    <a:cxnLst>
                      <a:cxn ang="T36">
                        <a:pos x="T0" y="T1"/>
                      </a:cxn>
                      <a:cxn ang="T37">
                        <a:pos x="T2" y="T3"/>
                      </a:cxn>
                      <a:cxn ang="T38">
                        <a:pos x="T4" y="T5"/>
                      </a:cxn>
                      <a:cxn ang="T39">
                        <a:pos x="T6" y="T7"/>
                      </a:cxn>
                      <a:cxn ang="T40">
                        <a:pos x="T8" y="T9"/>
                      </a:cxn>
                      <a:cxn ang="T41">
                        <a:pos x="T10" y="T11"/>
                      </a:cxn>
                      <a:cxn ang="T42">
                        <a:pos x="T12" y="T13"/>
                      </a:cxn>
                      <a:cxn ang="T43">
                        <a:pos x="T14" y="T15"/>
                      </a:cxn>
                      <a:cxn ang="T44">
                        <a:pos x="T16" y="T17"/>
                      </a:cxn>
                      <a:cxn ang="T45">
                        <a:pos x="T18" y="T19"/>
                      </a:cxn>
                      <a:cxn ang="T46">
                        <a:pos x="T20" y="T21"/>
                      </a:cxn>
                      <a:cxn ang="T47">
                        <a:pos x="T22" y="T23"/>
                      </a:cxn>
                      <a:cxn ang="T48">
                        <a:pos x="T24" y="T25"/>
                      </a:cxn>
                      <a:cxn ang="T49">
                        <a:pos x="T26" y="T27"/>
                      </a:cxn>
                      <a:cxn ang="T50">
                        <a:pos x="T28" y="T29"/>
                      </a:cxn>
                      <a:cxn ang="T51">
                        <a:pos x="T30" y="T31"/>
                      </a:cxn>
                      <a:cxn ang="T52">
                        <a:pos x="T32" y="T33"/>
                      </a:cxn>
                      <a:cxn ang="T53">
                        <a:pos x="T34" y="T35"/>
                      </a:cxn>
                    </a:cxnLst>
                    <a:rect l="T54" t="T55" r="T56" b="T57"/>
                    <a:pathLst>
                      <a:path w="126" h="116">
                        <a:moveTo>
                          <a:pt x="126" y="0"/>
                        </a:moveTo>
                        <a:lnTo>
                          <a:pt x="126" y="32"/>
                        </a:lnTo>
                        <a:lnTo>
                          <a:pt x="76" y="32"/>
                        </a:lnTo>
                        <a:lnTo>
                          <a:pt x="76" y="78"/>
                        </a:lnTo>
                        <a:lnTo>
                          <a:pt x="66" y="82"/>
                        </a:lnTo>
                        <a:lnTo>
                          <a:pt x="58" y="90"/>
                        </a:lnTo>
                        <a:lnTo>
                          <a:pt x="56" y="116"/>
                        </a:lnTo>
                        <a:lnTo>
                          <a:pt x="0" y="116"/>
                        </a:lnTo>
                        <a:lnTo>
                          <a:pt x="0" y="108"/>
                        </a:lnTo>
                        <a:lnTo>
                          <a:pt x="2" y="100"/>
                        </a:lnTo>
                        <a:lnTo>
                          <a:pt x="10" y="88"/>
                        </a:lnTo>
                        <a:lnTo>
                          <a:pt x="20" y="74"/>
                        </a:lnTo>
                        <a:lnTo>
                          <a:pt x="24" y="66"/>
                        </a:lnTo>
                        <a:lnTo>
                          <a:pt x="38" y="42"/>
                        </a:lnTo>
                        <a:lnTo>
                          <a:pt x="50" y="20"/>
                        </a:lnTo>
                        <a:lnTo>
                          <a:pt x="56" y="12"/>
                        </a:lnTo>
                        <a:lnTo>
                          <a:pt x="60" y="2"/>
                        </a:lnTo>
                        <a:lnTo>
                          <a:pt x="126" y="0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 dirty="0"/>
                  </a:p>
                </p:txBody>
              </p:sp>
              <p:sp>
                <p:nvSpPr>
                  <p:cNvPr id="110" name="ïṡ1ïďê">
                    <a:extLst>
                      <a:ext uri="{FF2B5EF4-FFF2-40B4-BE49-F238E27FC236}">
                        <a16:creationId xmlns:a16="http://schemas.microsoft.com/office/drawing/2014/main" id="{B3B01758-FA85-4E83-91B5-E640E9D3BF72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882365" y="3021434"/>
                    <a:ext cx="325022" cy="399301"/>
                  </a:xfrm>
                  <a:custGeom>
                    <a:avLst/>
                    <a:gdLst>
                      <a:gd name="T0" fmla="*/ 2147483647 w 186"/>
                      <a:gd name="T1" fmla="*/ 0 h 238"/>
                      <a:gd name="T2" fmla="*/ 2147483647 w 186"/>
                      <a:gd name="T3" fmla="*/ 0 h 238"/>
                      <a:gd name="T4" fmla="*/ 2147483647 w 186"/>
                      <a:gd name="T5" fmla="*/ 2147483647 h 238"/>
                      <a:gd name="T6" fmla="*/ 2147483647 w 186"/>
                      <a:gd name="T7" fmla="*/ 2147483647 h 238"/>
                      <a:gd name="T8" fmla="*/ 2147483647 w 186"/>
                      <a:gd name="T9" fmla="*/ 2147483647 h 238"/>
                      <a:gd name="T10" fmla="*/ 2147483647 w 186"/>
                      <a:gd name="T11" fmla="*/ 2147483647 h 238"/>
                      <a:gd name="T12" fmla="*/ 2147483647 w 186"/>
                      <a:gd name="T13" fmla="*/ 2147483647 h 238"/>
                      <a:gd name="T14" fmla="*/ 2147483647 w 186"/>
                      <a:gd name="T15" fmla="*/ 2147483647 h 238"/>
                      <a:gd name="T16" fmla="*/ 0 w 186"/>
                      <a:gd name="T17" fmla="*/ 2147483647 h 238"/>
                      <a:gd name="T18" fmla="*/ 2147483647 w 186"/>
                      <a:gd name="T19" fmla="*/ 2147483647 h 238"/>
                      <a:gd name="T20" fmla="*/ 2147483647 w 186"/>
                      <a:gd name="T21" fmla="*/ 2147483647 h 238"/>
                      <a:gd name="T22" fmla="*/ 2147483647 w 186"/>
                      <a:gd name="T23" fmla="*/ 2147483647 h 238"/>
                      <a:gd name="T24" fmla="*/ 2147483647 w 186"/>
                      <a:gd name="T25" fmla="*/ 2147483647 h 238"/>
                      <a:gd name="T26" fmla="*/ 2147483647 w 186"/>
                      <a:gd name="T27" fmla="*/ 2147483647 h 238"/>
                      <a:gd name="T28" fmla="*/ 2147483647 w 186"/>
                      <a:gd name="T29" fmla="*/ 2147483647 h 238"/>
                      <a:gd name="T30" fmla="*/ 2147483647 w 186"/>
                      <a:gd name="T31" fmla="*/ 2147483647 h 238"/>
                      <a:gd name="T32" fmla="*/ 2147483647 w 186"/>
                      <a:gd name="T33" fmla="*/ 2147483647 h 238"/>
                      <a:gd name="T34" fmla="*/ 2147483647 w 186"/>
                      <a:gd name="T35" fmla="*/ 2147483647 h 238"/>
                      <a:gd name="T36" fmla="*/ 2147483647 w 186"/>
                      <a:gd name="T37" fmla="*/ 2147483647 h 238"/>
                      <a:gd name="T38" fmla="*/ 2147483647 w 186"/>
                      <a:gd name="T39" fmla="*/ 2147483647 h 238"/>
                      <a:gd name="T40" fmla="*/ 2147483647 w 186"/>
                      <a:gd name="T41" fmla="*/ 2147483647 h 238"/>
                      <a:gd name="T42" fmla="*/ 2147483647 w 186"/>
                      <a:gd name="T43" fmla="*/ 2147483647 h 238"/>
                      <a:gd name="T44" fmla="*/ 2147483647 w 186"/>
                      <a:gd name="T45" fmla="*/ 2147483647 h 238"/>
                      <a:gd name="T46" fmla="*/ 2147483647 w 186"/>
                      <a:gd name="T47" fmla="*/ 2147483647 h 238"/>
                      <a:gd name="T48" fmla="*/ 2147483647 w 186"/>
                      <a:gd name="T49" fmla="*/ 2147483647 h 238"/>
                      <a:gd name="T50" fmla="*/ 2147483647 w 186"/>
                      <a:gd name="T51" fmla="*/ 2147483647 h 238"/>
                      <a:gd name="T52" fmla="*/ 2147483647 w 186"/>
                      <a:gd name="T53" fmla="*/ 2147483647 h 238"/>
                      <a:gd name="T54" fmla="*/ 2147483647 w 186"/>
                      <a:gd name="T55" fmla="*/ 2147483647 h 238"/>
                      <a:gd name="T56" fmla="*/ 2147483647 w 186"/>
                      <a:gd name="T57" fmla="*/ 2147483647 h 238"/>
                      <a:gd name="T58" fmla="*/ 2147483647 w 186"/>
                      <a:gd name="T59" fmla="*/ 2147483647 h 238"/>
                      <a:gd name="T60" fmla="*/ 2147483647 w 186"/>
                      <a:gd name="T61" fmla="*/ 2147483647 h 238"/>
                      <a:gd name="T62" fmla="*/ 2147483647 w 186"/>
                      <a:gd name="T63" fmla="*/ 2147483647 h 238"/>
                      <a:gd name="T64" fmla="*/ 2147483647 w 186"/>
                      <a:gd name="T65" fmla="*/ 2147483647 h 238"/>
                      <a:gd name="T66" fmla="*/ 2147483647 w 186"/>
                      <a:gd name="T67" fmla="*/ 2147483647 h 238"/>
                      <a:gd name="T68" fmla="*/ 2147483647 w 186"/>
                      <a:gd name="T69" fmla="*/ 2147483647 h 238"/>
                      <a:gd name="T70" fmla="*/ 2147483647 w 186"/>
                      <a:gd name="T71" fmla="*/ 2147483647 h 238"/>
                      <a:gd name="T72" fmla="*/ 2147483647 w 186"/>
                      <a:gd name="T73" fmla="*/ 2147483647 h 238"/>
                      <a:gd name="T74" fmla="*/ 2147483647 w 186"/>
                      <a:gd name="T75" fmla="*/ 2147483647 h 238"/>
                      <a:gd name="T76" fmla="*/ 2147483647 w 186"/>
                      <a:gd name="T77" fmla="*/ 2147483647 h 238"/>
                      <a:gd name="T78" fmla="*/ 2147483647 w 186"/>
                      <a:gd name="T79" fmla="*/ 2147483647 h 238"/>
                      <a:gd name="T80" fmla="*/ 2147483647 w 186"/>
                      <a:gd name="T81" fmla="*/ 2147483647 h 238"/>
                      <a:gd name="T82" fmla="*/ 2147483647 w 186"/>
                      <a:gd name="T83" fmla="*/ 2147483647 h 238"/>
                      <a:gd name="T84" fmla="*/ 2147483647 w 186"/>
                      <a:gd name="T85" fmla="*/ 2147483647 h 238"/>
                      <a:gd name="T86" fmla="*/ 2147483647 w 186"/>
                      <a:gd name="T87" fmla="*/ 2147483647 h 238"/>
                      <a:gd name="T88" fmla="*/ 2147483647 w 186"/>
                      <a:gd name="T89" fmla="*/ 2147483647 h 238"/>
                      <a:gd name="T90" fmla="*/ 2147483647 w 186"/>
                      <a:gd name="T91" fmla="*/ 2147483647 h 238"/>
                      <a:gd name="T92" fmla="*/ 2147483647 w 186"/>
                      <a:gd name="T93" fmla="*/ 2147483647 h 238"/>
                      <a:gd name="T94" fmla="*/ 2147483647 w 186"/>
                      <a:gd name="T95" fmla="*/ 2147483647 h 238"/>
                      <a:gd name="T96" fmla="*/ 2147483647 w 186"/>
                      <a:gd name="T97" fmla="*/ 2147483647 h 238"/>
                      <a:gd name="T98" fmla="*/ 2147483647 w 186"/>
                      <a:gd name="T99" fmla="*/ 2147483647 h 238"/>
                      <a:gd name="T100" fmla="*/ 2147483647 w 186"/>
                      <a:gd name="T101" fmla="*/ 2147483647 h 238"/>
                      <a:gd name="T102" fmla="*/ 2147483647 w 186"/>
                      <a:gd name="T103" fmla="*/ 2147483647 h 238"/>
                      <a:gd name="T104" fmla="*/ 2147483647 w 186"/>
                      <a:gd name="T105" fmla="*/ 2147483647 h 238"/>
                      <a:gd name="T106" fmla="*/ 2147483647 w 186"/>
                      <a:gd name="T107" fmla="*/ 2147483647 h 238"/>
                      <a:gd name="T108" fmla="*/ 2147483647 w 186"/>
                      <a:gd name="T109" fmla="*/ 2147483647 h 238"/>
                      <a:gd name="T110" fmla="*/ 2147483647 w 186"/>
                      <a:gd name="T111" fmla="*/ 2147483647 h 238"/>
                      <a:gd name="T112" fmla="*/ 2147483647 w 186"/>
                      <a:gd name="T113" fmla="*/ 2147483647 h 238"/>
                      <a:gd name="T114" fmla="*/ 2147483647 w 186"/>
                      <a:gd name="T115" fmla="*/ 2147483647 h 238"/>
                      <a:gd name="T116" fmla="*/ 2147483647 w 186"/>
                      <a:gd name="T117" fmla="*/ 2147483647 h 238"/>
                      <a:gd name="T118" fmla="*/ 2147483647 w 186"/>
                      <a:gd name="T119" fmla="*/ 2147483647 h 238"/>
                      <a:gd name="T120" fmla="*/ 2147483647 w 186"/>
                      <a:gd name="T121" fmla="*/ 0 h 238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60000 65536"/>
                      <a:gd name="T175" fmla="*/ 0 60000 65536"/>
                      <a:gd name="T176" fmla="*/ 0 60000 65536"/>
                      <a:gd name="T177" fmla="*/ 0 60000 65536"/>
                      <a:gd name="T178" fmla="*/ 0 60000 65536"/>
                      <a:gd name="T179" fmla="*/ 0 60000 65536"/>
                      <a:gd name="T180" fmla="*/ 0 60000 65536"/>
                      <a:gd name="T181" fmla="*/ 0 60000 65536"/>
                      <a:gd name="T182" fmla="*/ 0 60000 65536"/>
                      <a:gd name="T183" fmla="*/ 0 w 186"/>
                      <a:gd name="T184" fmla="*/ 0 h 238"/>
                      <a:gd name="T185" fmla="*/ 186 w 186"/>
                      <a:gd name="T186" fmla="*/ 238 h 238"/>
                    </a:gdLst>
                    <a:ahLst/>
                    <a:cxnLst>
                      <a:cxn ang="T122">
                        <a:pos x="T0" y="T1"/>
                      </a:cxn>
                      <a:cxn ang="T123">
                        <a:pos x="T2" y="T3"/>
                      </a:cxn>
                      <a:cxn ang="T124">
                        <a:pos x="T4" y="T5"/>
                      </a:cxn>
                      <a:cxn ang="T125">
                        <a:pos x="T6" y="T7"/>
                      </a:cxn>
                      <a:cxn ang="T126">
                        <a:pos x="T8" y="T9"/>
                      </a:cxn>
                      <a:cxn ang="T127">
                        <a:pos x="T10" y="T11"/>
                      </a:cxn>
                      <a:cxn ang="T128">
                        <a:pos x="T12" y="T13"/>
                      </a:cxn>
                      <a:cxn ang="T129">
                        <a:pos x="T14" y="T15"/>
                      </a:cxn>
                      <a:cxn ang="T130">
                        <a:pos x="T16" y="T17"/>
                      </a:cxn>
                      <a:cxn ang="T131">
                        <a:pos x="T18" y="T19"/>
                      </a:cxn>
                      <a:cxn ang="T132">
                        <a:pos x="T20" y="T21"/>
                      </a:cxn>
                      <a:cxn ang="T133">
                        <a:pos x="T22" y="T23"/>
                      </a:cxn>
                      <a:cxn ang="T134">
                        <a:pos x="T24" y="T25"/>
                      </a:cxn>
                      <a:cxn ang="T135">
                        <a:pos x="T26" y="T27"/>
                      </a:cxn>
                      <a:cxn ang="T136">
                        <a:pos x="T28" y="T29"/>
                      </a:cxn>
                      <a:cxn ang="T137">
                        <a:pos x="T30" y="T31"/>
                      </a:cxn>
                      <a:cxn ang="T138">
                        <a:pos x="T32" y="T33"/>
                      </a:cxn>
                      <a:cxn ang="T139">
                        <a:pos x="T34" y="T35"/>
                      </a:cxn>
                      <a:cxn ang="T140">
                        <a:pos x="T36" y="T37"/>
                      </a:cxn>
                      <a:cxn ang="T141">
                        <a:pos x="T38" y="T39"/>
                      </a:cxn>
                      <a:cxn ang="T142">
                        <a:pos x="T40" y="T41"/>
                      </a:cxn>
                      <a:cxn ang="T143">
                        <a:pos x="T42" y="T43"/>
                      </a:cxn>
                      <a:cxn ang="T144">
                        <a:pos x="T44" y="T45"/>
                      </a:cxn>
                      <a:cxn ang="T145">
                        <a:pos x="T46" y="T47"/>
                      </a:cxn>
                      <a:cxn ang="T146">
                        <a:pos x="T48" y="T49"/>
                      </a:cxn>
                      <a:cxn ang="T147">
                        <a:pos x="T50" y="T51"/>
                      </a:cxn>
                      <a:cxn ang="T148">
                        <a:pos x="T52" y="T53"/>
                      </a:cxn>
                      <a:cxn ang="T149">
                        <a:pos x="T54" y="T55"/>
                      </a:cxn>
                      <a:cxn ang="T150">
                        <a:pos x="T56" y="T57"/>
                      </a:cxn>
                      <a:cxn ang="T151">
                        <a:pos x="T58" y="T59"/>
                      </a:cxn>
                      <a:cxn ang="T152">
                        <a:pos x="T60" y="T61"/>
                      </a:cxn>
                      <a:cxn ang="T153">
                        <a:pos x="T62" y="T63"/>
                      </a:cxn>
                      <a:cxn ang="T154">
                        <a:pos x="T64" y="T65"/>
                      </a:cxn>
                      <a:cxn ang="T155">
                        <a:pos x="T66" y="T67"/>
                      </a:cxn>
                      <a:cxn ang="T156">
                        <a:pos x="T68" y="T69"/>
                      </a:cxn>
                      <a:cxn ang="T157">
                        <a:pos x="T70" y="T71"/>
                      </a:cxn>
                      <a:cxn ang="T158">
                        <a:pos x="T72" y="T73"/>
                      </a:cxn>
                      <a:cxn ang="T159">
                        <a:pos x="T74" y="T75"/>
                      </a:cxn>
                      <a:cxn ang="T160">
                        <a:pos x="T76" y="T77"/>
                      </a:cxn>
                      <a:cxn ang="T161">
                        <a:pos x="T78" y="T79"/>
                      </a:cxn>
                      <a:cxn ang="T162">
                        <a:pos x="T80" y="T81"/>
                      </a:cxn>
                      <a:cxn ang="T163">
                        <a:pos x="T82" y="T83"/>
                      </a:cxn>
                      <a:cxn ang="T164">
                        <a:pos x="T84" y="T85"/>
                      </a:cxn>
                      <a:cxn ang="T165">
                        <a:pos x="T86" y="T87"/>
                      </a:cxn>
                      <a:cxn ang="T166">
                        <a:pos x="T88" y="T89"/>
                      </a:cxn>
                      <a:cxn ang="T167">
                        <a:pos x="T90" y="T91"/>
                      </a:cxn>
                      <a:cxn ang="T168">
                        <a:pos x="T92" y="T93"/>
                      </a:cxn>
                      <a:cxn ang="T169">
                        <a:pos x="T94" y="T95"/>
                      </a:cxn>
                      <a:cxn ang="T170">
                        <a:pos x="T96" y="T97"/>
                      </a:cxn>
                      <a:cxn ang="T171">
                        <a:pos x="T98" y="T99"/>
                      </a:cxn>
                      <a:cxn ang="T172">
                        <a:pos x="T100" y="T101"/>
                      </a:cxn>
                      <a:cxn ang="T173">
                        <a:pos x="T102" y="T103"/>
                      </a:cxn>
                      <a:cxn ang="T174">
                        <a:pos x="T104" y="T105"/>
                      </a:cxn>
                      <a:cxn ang="T175">
                        <a:pos x="T106" y="T107"/>
                      </a:cxn>
                      <a:cxn ang="T176">
                        <a:pos x="T108" y="T109"/>
                      </a:cxn>
                      <a:cxn ang="T177">
                        <a:pos x="T110" y="T111"/>
                      </a:cxn>
                      <a:cxn ang="T178">
                        <a:pos x="T112" y="T113"/>
                      </a:cxn>
                      <a:cxn ang="T179">
                        <a:pos x="T114" y="T115"/>
                      </a:cxn>
                      <a:cxn ang="T180">
                        <a:pos x="T116" y="T117"/>
                      </a:cxn>
                      <a:cxn ang="T181">
                        <a:pos x="T118" y="T119"/>
                      </a:cxn>
                      <a:cxn ang="T182">
                        <a:pos x="T120" y="T121"/>
                      </a:cxn>
                    </a:cxnLst>
                    <a:rect l="T183" t="T184" r="T185" b="T186"/>
                    <a:pathLst>
                      <a:path w="186" h="238">
                        <a:moveTo>
                          <a:pt x="128" y="0"/>
                        </a:moveTo>
                        <a:lnTo>
                          <a:pt x="126" y="0"/>
                        </a:lnTo>
                        <a:lnTo>
                          <a:pt x="126" y="32"/>
                        </a:lnTo>
                        <a:lnTo>
                          <a:pt x="76" y="32"/>
                        </a:lnTo>
                        <a:lnTo>
                          <a:pt x="76" y="78"/>
                        </a:lnTo>
                        <a:lnTo>
                          <a:pt x="66" y="82"/>
                        </a:lnTo>
                        <a:lnTo>
                          <a:pt x="58" y="90"/>
                        </a:lnTo>
                        <a:lnTo>
                          <a:pt x="56" y="116"/>
                        </a:lnTo>
                        <a:lnTo>
                          <a:pt x="0" y="116"/>
                        </a:lnTo>
                        <a:lnTo>
                          <a:pt x="2" y="124"/>
                        </a:lnTo>
                        <a:lnTo>
                          <a:pt x="6" y="128"/>
                        </a:lnTo>
                        <a:lnTo>
                          <a:pt x="10" y="134"/>
                        </a:lnTo>
                        <a:lnTo>
                          <a:pt x="12" y="138"/>
                        </a:lnTo>
                        <a:lnTo>
                          <a:pt x="10" y="142"/>
                        </a:lnTo>
                        <a:lnTo>
                          <a:pt x="8" y="146"/>
                        </a:lnTo>
                        <a:lnTo>
                          <a:pt x="6" y="150"/>
                        </a:lnTo>
                        <a:lnTo>
                          <a:pt x="6" y="152"/>
                        </a:lnTo>
                        <a:lnTo>
                          <a:pt x="6" y="156"/>
                        </a:lnTo>
                        <a:lnTo>
                          <a:pt x="10" y="158"/>
                        </a:lnTo>
                        <a:lnTo>
                          <a:pt x="14" y="166"/>
                        </a:lnTo>
                        <a:lnTo>
                          <a:pt x="12" y="166"/>
                        </a:lnTo>
                        <a:lnTo>
                          <a:pt x="14" y="176"/>
                        </a:lnTo>
                        <a:lnTo>
                          <a:pt x="12" y="186"/>
                        </a:lnTo>
                        <a:lnTo>
                          <a:pt x="10" y="196"/>
                        </a:lnTo>
                        <a:lnTo>
                          <a:pt x="6" y="206"/>
                        </a:lnTo>
                        <a:lnTo>
                          <a:pt x="10" y="206"/>
                        </a:lnTo>
                        <a:lnTo>
                          <a:pt x="12" y="206"/>
                        </a:lnTo>
                        <a:lnTo>
                          <a:pt x="16" y="206"/>
                        </a:lnTo>
                        <a:lnTo>
                          <a:pt x="18" y="204"/>
                        </a:lnTo>
                        <a:lnTo>
                          <a:pt x="22" y="202"/>
                        </a:lnTo>
                        <a:lnTo>
                          <a:pt x="26" y="202"/>
                        </a:lnTo>
                        <a:lnTo>
                          <a:pt x="34" y="204"/>
                        </a:lnTo>
                        <a:lnTo>
                          <a:pt x="42" y="208"/>
                        </a:lnTo>
                        <a:lnTo>
                          <a:pt x="48" y="210"/>
                        </a:lnTo>
                        <a:lnTo>
                          <a:pt x="50" y="216"/>
                        </a:lnTo>
                        <a:lnTo>
                          <a:pt x="60" y="230"/>
                        </a:lnTo>
                        <a:lnTo>
                          <a:pt x="64" y="234"/>
                        </a:lnTo>
                        <a:lnTo>
                          <a:pt x="70" y="238"/>
                        </a:lnTo>
                        <a:lnTo>
                          <a:pt x="76" y="228"/>
                        </a:lnTo>
                        <a:lnTo>
                          <a:pt x="78" y="222"/>
                        </a:lnTo>
                        <a:lnTo>
                          <a:pt x="82" y="222"/>
                        </a:lnTo>
                        <a:lnTo>
                          <a:pt x="88" y="220"/>
                        </a:lnTo>
                        <a:lnTo>
                          <a:pt x="86" y="226"/>
                        </a:lnTo>
                        <a:lnTo>
                          <a:pt x="88" y="230"/>
                        </a:lnTo>
                        <a:lnTo>
                          <a:pt x="92" y="224"/>
                        </a:lnTo>
                        <a:lnTo>
                          <a:pt x="94" y="224"/>
                        </a:lnTo>
                        <a:lnTo>
                          <a:pt x="96" y="222"/>
                        </a:lnTo>
                        <a:lnTo>
                          <a:pt x="98" y="224"/>
                        </a:lnTo>
                        <a:lnTo>
                          <a:pt x="100" y="226"/>
                        </a:lnTo>
                        <a:lnTo>
                          <a:pt x="102" y="228"/>
                        </a:lnTo>
                        <a:lnTo>
                          <a:pt x="106" y="226"/>
                        </a:lnTo>
                        <a:lnTo>
                          <a:pt x="110" y="224"/>
                        </a:lnTo>
                        <a:lnTo>
                          <a:pt x="172" y="224"/>
                        </a:lnTo>
                        <a:lnTo>
                          <a:pt x="174" y="216"/>
                        </a:lnTo>
                        <a:lnTo>
                          <a:pt x="176" y="208"/>
                        </a:lnTo>
                        <a:lnTo>
                          <a:pt x="172" y="208"/>
                        </a:lnTo>
                        <a:lnTo>
                          <a:pt x="170" y="206"/>
                        </a:lnTo>
                        <a:lnTo>
                          <a:pt x="158" y="50"/>
                        </a:lnTo>
                        <a:lnTo>
                          <a:pt x="186" y="50"/>
                        </a:lnTo>
                        <a:lnTo>
                          <a:pt x="128" y="6"/>
                        </a:lnTo>
                        <a:lnTo>
                          <a:pt x="128" y="0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 dirty="0"/>
                  </a:p>
                </p:txBody>
              </p:sp>
              <p:sp>
                <p:nvSpPr>
                  <p:cNvPr id="111" name="iŝ1îḋe">
                    <a:extLst>
                      <a:ext uri="{FF2B5EF4-FFF2-40B4-BE49-F238E27FC236}">
                        <a16:creationId xmlns:a16="http://schemas.microsoft.com/office/drawing/2014/main" id="{21B08496-BC83-46D0-9A0F-B364FC8C8321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4000806" y="3105497"/>
                    <a:ext cx="447594" cy="451141"/>
                  </a:xfrm>
                  <a:custGeom>
                    <a:avLst/>
                    <a:gdLst>
                      <a:gd name="T0" fmla="*/ 2147483647 w 256"/>
                      <a:gd name="T1" fmla="*/ 2147483647 h 270"/>
                      <a:gd name="T2" fmla="*/ 2147483647 w 256"/>
                      <a:gd name="T3" fmla="*/ 2147483647 h 270"/>
                      <a:gd name="T4" fmla="*/ 2147483647 w 256"/>
                      <a:gd name="T5" fmla="*/ 2147483647 h 270"/>
                      <a:gd name="T6" fmla="*/ 2147483647 w 256"/>
                      <a:gd name="T7" fmla="*/ 2147483647 h 270"/>
                      <a:gd name="T8" fmla="*/ 2147483647 w 256"/>
                      <a:gd name="T9" fmla="*/ 2147483647 h 270"/>
                      <a:gd name="T10" fmla="*/ 2147483647 w 256"/>
                      <a:gd name="T11" fmla="*/ 2147483647 h 270"/>
                      <a:gd name="T12" fmla="*/ 2147483647 w 256"/>
                      <a:gd name="T13" fmla="*/ 2147483647 h 270"/>
                      <a:gd name="T14" fmla="*/ 2147483647 w 256"/>
                      <a:gd name="T15" fmla="*/ 2147483647 h 270"/>
                      <a:gd name="T16" fmla="*/ 2147483647 w 256"/>
                      <a:gd name="T17" fmla="*/ 2147483647 h 270"/>
                      <a:gd name="T18" fmla="*/ 2147483647 w 256"/>
                      <a:gd name="T19" fmla="*/ 2147483647 h 270"/>
                      <a:gd name="T20" fmla="*/ 2147483647 w 256"/>
                      <a:gd name="T21" fmla="*/ 0 h 270"/>
                      <a:gd name="T22" fmla="*/ 2147483647 w 256"/>
                      <a:gd name="T23" fmla="*/ 2147483647 h 270"/>
                      <a:gd name="T24" fmla="*/ 2147483647 w 256"/>
                      <a:gd name="T25" fmla="*/ 2147483647 h 270"/>
                      <a:gd name="T26" fmla="*/ 2147483647 w 256"/>
                      <a:gd name="T27" fmla="*/ 2147483647 h 270"/>
                      <a:gd name="T28" fmla="*/ 2147483647 w 256"/>
                      <a:gd name="T29" fmla="*/ 2147483647 h 270"/>
                      <a:gd name="T30" fmla="*/ 2147483647 w 256"/>
                      <a:gd name="T31" fmla="*/ 2147483647 h 270"/>
                      <a:gd name="T32" fmla="*/ 2147483647 w 256"/>
                      <a:gd name="T33" fmla="*/ 2147483647 h 270"/>
                      <a:gd name="T34" fmla="*/ 2147483647 w 256"/>
                      <a:gd name="T35" fmla="*/ 2147483647 h 270"/>
                      <a:gd name="T36" fmla="*/ 2147483647 w 256"/>
                      <a:gd name="T37" fmla="*/ 2147483647 h 270"/>
                      <a:gd name="T38" fmla="*/ 2147483647 w 256"/>
                      <a:gd name="T39" fmla="*/ 2147483647 h 270"/>
                      <a:gd name="T40" fmla="*/ 2147483647 w 256"/>
                      <a:gd name="T41" fmla="*/ 2147483647 h 270"/>
                      <a:gd name="T42" fmla="*/ 2147483647 w 256"/>
                      <a:gd name="T43" fmla="*/ 2147483647 h 270"/>
                      <a:gd name="T44" fmla="*/ 2147483647 w 256"/>
                      <a:gd name="T45" fmla="*/ 2147483647 h 270"/>
                      <a:gd name="T46" fmla="*/ 2147483647 w 256"/>
                      <a:gd name="T47" fmla="*/ 2147483647 h 270"/>
                      <a:gd name="T48" fmla="*/ 2147483647 w 256"/>
                      <a:gd name="T49" fmla="*/ 2147483647 h 270"/>
                      <a:gd name="T50" fmla="*/ 2147483647 w 256"/>
                      <a:gd name="T51" fmla="*/ 2147483647 h 270"/>
                      <a:gd name="T52" fmla="*/ 2147483647 w 256"/>
                      <a:gd name="T53" fmla="*/ 2147483647 h 270"/>
                      <a:gd name="T54" fmla="*/ 2147483647 w 256"/>
                      <a:gd name="T55" fmla="*/ 2147483647 h 270"/>
                      <a:gd name="T56" fmla="*/ 2147483647 w 256"/>
                      <a:gd name="T57" fmla="*/ 2147483647 h 270"/>
                      <a:gd name="T58" fmla="*/ 2147483647 w 256"/>
                      <a:gd name="T59" fmla="*/ 2147483647 h 270"/>
                      <a:gd name="T60" fmla="*/ 2147483647 w 256"/>
                      <a:gd name="T61" fmla="*/ 2147483647 h 270"/>
                      <a:gd name="T62" fmla="*/ 2147483647 w 256"/>
                      <a:gd name="T63" fmla="*/ 2147483647 h 270"/>
                      <a:gd name="T64" fmla="*/ 2147483647 w 256"/>
                      <a:gd name="T65" fmla="*/ 2147483647 h 270"/>
                      <a:gd name="T66" fmla="*/ 2147483647 w 256"/>
                      <a:gd name="T67" fmla="*/ 2147483647 h 270"/>
                      <a:gd name="T68" fmla="*/ 2147483647 w 256"/>
                      <a:gd name="T69" fmla="*/ 2147483647 h 270"/>
                      <a:gd name="T70" fmla="*/ 2147483647 w 256"/>
                      <a:gd name="T71" fmla="*/ 2147483647 h 270"/>
                      <a:gd name="T72" fmla="*/ 2147483647 w 256"/>
                      <a:gd name="T73" fmla="*/ 2147483647 h 270"/>
                      <a:gd name="T74" fmla="*/ 2147483647 w 256"/>
                      <a:gd name="T75" fmla="*/ 2147483647 h 270"/>
                      <a:gd name="T76" fmla="*/ 2147483647 w 256"/>
                      <a:gd name="T77" fmla="*/ 2147483647 h 270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w 256"/>
                      <a:gd name="T118" fmla="*/ 0 h 270"/>
                      <a:gd name="T119" fmla="*/ 256 w 256"/>
                      <a:gd name="T120" fmla="*/ 270 h 270"/>
                    </a:gdLst>
                    <a:ahLst/>
                    <a:cxnLst>
                      <a:cxn ang="T78">
                        <a:pos x="T0" y="T1"/>
                      </a:cxn>
                      <a:cxn ang="T79">
                        <a:pos x="T2" y="T3"/>
                      </a:cxn>
                      <a:cxn ang="T80">
                        <a:pos x="T4" y="T5"/>
                      </a:cxn>
                      <a:cxn ang="T81">
                        <a:pos x="T6" y="T7"/>
                      </a:cxn>
                      <a:cxn ang="T82">
                        <a:pos x="T8" y="T9"/>
                      </a:cxn>
                      <a:cxn ang="T83">
                        <a:pos x="T10" y="T11"/>
                      </a:cxn>
                      <a:cxn ang="T84">
                        <a:pos x="T12" y="T13"/>
                      </a:cxn>
                      <a:cxn ang="T85">
                        <a:pos x="T14" y="T15"/>
                      </a:cxn>
                      <a:cxn ang="T86">
                        <a:pos x="T16" y="T17"/>
                      </a:cxn>
                      <a:cxn ang="T87">
                        <a:pos x="T18" y="T19"/>
                      </a:cxn>
                      <a:cxn ang="T88">
                        <a:pos x="T20" y="T21"/>
                      </a:cxn>
                      <a:cxn ang="T89">
                        <a:pos x="T22" y="T23"/>
                      </a:cxn>
                      <a:cxn ang="T90">
                        <a:pos x="T24" y="T25"/>
                      </a:cxn>
                      <a:cxn ang="T91">
                        <a:pos x="T26" y="T27"/>
                      </a:cxn>
                      <a:cxn ang="T92">
                        <a:pos x="T28" y="T29"/>
                      </a:cxn>
                      <a:cxn ang="T93">
                        <a:pos x="T30" y="T31"/>
                      </a:cxn>
                      <a:cxn ang="T94">
                        <a:pos x="T32" y="T33"/>
                      </a:cxn>
                      <a:cxn ang="T95">
                        <a:pos x="T34" y="T35"/>
                      </a:cxn>
                      <a:cxn ang="T96">
                        <a:pos x="T36" y="T37"/>
                      </a:cxn>
                      <a:cxn ang="T97">
                        <a:pos x="T38" y="T39"/>
                      </a:cxn>
                      <a:cxn ang="T98">
                        <a:pos x="T40" y="T41"/>
                      </a:cxn>
                      <a:cxn ang="T99">
                        <a:pos x="T42" y="T43"/>
                      </a:cxn>
                      <a:cxn ang="T100">
                        <a:pos x="T44" y="T45"/>
                      </a:cxn>
                      <a:cxn ang="T101">
                        <a:pos x="T46" y="T47"/>
                      </a:cxn>
                      <a:cxn ang="T102">
                        <a:pos x="T48" y="T49"/>
                      </a:cxn>
                      <a:cxn ang="T103">
                        <a:pos x="T50" y="T51"/>
                      </a:cxn>
                      <a:cxn ang="T104">
                        <a:pos x="T52" y="T53"/>
                      </a:cxn>
                      <a:cxn ang="T105">
                        <a:pos x="T54" y="T55"/>
                      </a:cxn>
                      <a:cxn ang="T106">
                        <a:pos x="T56" y="T57"/>
                      </a:cxn>
                      <a:cxn ang="T107">
                        <a:pos x="T58" y="T59"/>
                      </a:cxn>
                      <a:cxn ang="T108">
                        <a:pos x="T60" y="T61"/>
                      </a:cxn>
                      <a:cxn ang="T109">
                        <a:pos x="T62" y="T63"/>
                      </a:cxn>
                      <a:cxn ang="T110">
                        <a:pos x="T64" y="T65"/>
                      </a:cxn>
                      <a:cxn ang="T111">
                        <a:pos x="T66" y="T67"/>
                      </a:cxn>
                      <a:cxn ang="T112">
                        <a:pos x="T68" y="T69"/>
                      </a:cxn>
                      <a:cxn ang="T113">
                        <a:pos x="T70" y="T71"/>
                      </a:cxn>
                      <a:cxn ang="T114">
                        <a:pos x="T72" y="T73"/>
                      </a:cxn>
                      <a:cxn ang="T115">
                        <a:pos x="T74" y="T75"/>
                      </a:cxn>
                      <a:cxn ang="T116">
                        <a:pos x="T76" y="T77"/>
                      </a:cxn>
                    </a:cxnLst>
                    <a:rect l="T117" t="T118" r="T119" b="T120"/>
                    <a:pathLst>
                      <a:path w="256" h="270">
                        <a:moveTo>
                          <a:pt x="2" y="188"/>
                        </a:moveTo>
                        <a:lnTo>
                          <a:pt x="8" y="178"/>
                        </a:lnTo>
                        <a:lnTo>
                          <a:pt x="10" y="172"/>
                        </a:lnTo>
                        <a:lnTo>
                          <a:pt x="14" y="172"/>
                        </a:lnTo>
                        <a:lnTo>
                          <a:pt x="20" y="170"/>
                        </a:lnTo>
                        <a:lnTo>
                          <a:pt x="18" y="176"/>
                        </a:lnTo>
                        <a:lnTo>
                          <a:pt x="20" y="180"/>
                        </a:lnTo>
                        <a:lnTo>
                          <a:pt x="24" y="174"/>
                        </a:lnTo>
                        <a:lnTo>
                          <a:pt x="26" y="174"/>
                        </a:lnTo>
                        <a:lnTo>
                          <a:pt x="28" y="172"/>
                        </a:lnTo>
                        <a:lnTo>
                          <a:pt x="30" y="174"/>
                        </a:lnTo>
                        <a:lnTo>
                          <a:pt x="32" y="176"/>
                        </a:lnTo>
                        <a:lnTo>
                          <a:pt x="34" y="178"/>
                        </a:lnTo>
                        <a:lnTo>
                          <a:pt x="38" y="176"/>
                        </a:lnTo>
                        <a:lnTo>
                          <a:pt x="42" y="174"/>
                        </a:lnTo>
                        <a:lnTo>
                          <a:pt x="104" y="174"/>
                        </a:lnTo>
                        <a:lnTo>
                          <a:pt x="106" y="166"/>
                        </a:lnTo>
                        <a:lnTo>
                          <a:pt x="108" y="158"/>
                        </a:lnTo>
                        <a:lnTo>
                          <a:pt x="104" y="158"/>
                        </a:lnTo>
                        <a:lnTo>
                          <a:pt x="102" y="156"/>
                        </a:lnTo>
                        <a:lnTo>
                          <a:pt x="90" y="0"/>
                        </a:lnTo>
                        <a:lnTo>
                          <a:pt x="118" y="0"/>
                        </a:lnTo>
                        <a:lnTo>
                          <a:pt x="208" y="68"/>
                        </a:lnTo>
                        <a:lnTo>
                          <a:pt x="208" y="72"/>
                        </a:lnTo>
                        <a:lnTo>
                          <a:pt x="212" y="76"/>
                        </a:lnTo>
                        <a:lnTo>
                          <a:pt x="220" y="84"/>
                        </a:lnTo>
                        <a:lnTo>
                          <a:pt x="230" y="88"/>
                        </a:lnTo>
                        <a:lnTo>
                          <a:pt x="242" y="92"/>
                        </a:lnTo>
                        <a:lnTo>
                          <a:pt x="242" y="106"/>
                        </a:lnTo>
                        <a:lnTo>
                          <a:pt x="256" y="104"/>
                        </a:lnTo>
                        <a:lnTo>
                          <a:pt x="256" y="154"/>
                        </a:lnTo>
                        <a:lnTo>
                          <a:pt x="252" y="162"/>
                        </a:lnTo>
                        <a:lnTo>
                          <a:pt x="248" y="170"/>
                        </a:lnTo>
                        <a:lnTo>
                          <a:pt x="240" y="174"/>
                        </a:lnTo>
                        <a:lnTo>
                          <a:pt x="230" y="176"/>
                        </a:lnTo>
                        <a:lnTo>
                          <a:pt x="218" y="176"/>
                        </a:lnTo>
                        <a:lnTo>
                          <a:pt x="206" y="178"/>
                        </a:lnTo>
                        <a:lnTo>
                          <a:pt x="186" y="184"/>
                        </a:lnTo>
                        <a:lnTo>
                          <a:pt x="150" y="196"/>
                        </a:lnTo>
                        <a:lnTo>
                          <a:pt x="146" y="198"/>
                        </a:lnTo>
                        <a:lnTo>
                          <a:pt x="144" y="200"/>
                        </a:lnTo>
                        <a:lnTo>
                          <a:pt x="142" y="206"/>
                        </a:lnTo>
                        <a:lnTo>
                          <a:pt x="138" y="212"/>
                        </a:lnTo>
                        <a:lnTo>
                          <a:pt x="136" y="212"/>
                        </a:lnTo>
                        <a:lnTo>
                          <a:pt x="132" y="212"/>
                        </a:lnTo>
                        <a:lnTo>
                          <a:pt x="124" y="212"/>
                        </a:lnTo>
                        <a:lnTo>
                          <a:pt x="124" y="222"/>
                        </a:lnTo>
                        <a:lnTo>
                          <a:pt x="124" y="228"/>
                        </a:lnTo>
                        <a:lnTo>
                          <a:pt x="122" y="232"/>
                        </a:lnTo>
                        <a:lnTo>
                          <a:pt x="116" y="236"/>
                        </a:lnTo>
                        <a:lnTo>
                          <a:pt x="110" y="240"/>
                        </a:lnTo>
                        <a:lnTo>
                          <a:pt x="108" y="244"/>
                        </a:lnTo>
                        <a:lnTo>
                          <a:pt x="108" y="248"/>
                        </a:lnTo>
                        <a:lnTo>
                          <a:pt x="106" y="256"/>
                        </a:lnTo>
                        <a:lnTo>
                          <a:pt x="104" y="264"/>
                        </a:lnTo>
                        <a:lnTo>
                          <a:pt x="100" y="266"/>
                        </a:lnTo>
                        <a:lnTo>
                          <a:pt x="94" y="270"/>
                        </a:lnTo>
                        <a:lnTo>
                          <a:pt x="90" y="264"/>
                        </a:lnTo>
                        <a:lnTo>
                          <a:pt x="82" y="266"/>
                        </a:lnTo>
                        <a:lnTo>
                          <a:pt x="76" y="268"/>
                        </a:lnTo>
                        <a:lnTo>
                          <a:pt x="70" y="270"/>
                        </a:lnTo>
                        <a:lnTo>
                          <a:pt x="64" y="268"/>
                        </a:lnTo>
                        <a:lnTo>
                          <a:pt x="62" y="266"/>
                        </a:lnTo>
                        <a:lnTo>
                          <a:pt x="58" y="252"/>
                        </a:lnTo>
                        <a:lnTo>
                          <a:pt x="54" y="240"/>
                        </a:lnTo>
                        <a:lnTo>
                          <a:pt x="50" y="234"/>
                        </a:lnTo>
                        <a:lnTo>
                          <a:pt x="44" y="232"/>
                        </a:lnTo>
                        <a:lnTo>
                          <a:pt x="42" y="234"/>
                        </a:lnTo>
                        <a:lnTo>
                          <a:pt x="40" y="236"/>
                        </a:lnTo>
                        <a:lnTo>
                          <a:pt x="34" y="236"/>
                        </a:lnTo>
                        <a:lnTo>
                          <a:pt x="20" y="234"/>
                        </a:lnTo>
                        <a:lnTo>
                          <a:pt x="10" y="232"/>
                        </a:lnTo>
                        <a:lnTo>
                          <a:pt x="10" y="224"/>
                        </a:lnTo>
                        <a:lnTo>
                          <a:pt x="10" y="218"/>
                        </a:lnTo>
                        <a:lnTo>
                          <a:pt x="8" y="210"/>
                        </a:lnTo>
                        <a:lnTo>
                          <a:pt x="4" y="200"/>
                        </a:lnTo>
                        <a:lnTo>
                          <a:pt x="0" y="186"/>
                        </a:lnTo>
                        <a:lnTo>
                          <a:pt x="2" y="186"/>
                        </a:lnTo>
                        <a:lnTo>
                          <a:pt x="2" y="188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 dirty="0"/>
                  </a:p>
                </p:txBody>
              </p:sp>
              <p:sp>
                <p:nvSpPr>
                  <p:cNvPr id="112" name="îṣḷidé">
                    <a:extLst>
                      <a:ext uri="{FF2B5EF4-FFF2-40B4-BE49-F238E27FC236}">
                        <a16:creationId xmlns:a16="http://schemas.microsoft.com/office/drawing/2014/main" id="{F6B82014-D474-41A4-9D2F-E3224F6719B0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4339600" y="3147529"/>
                    <a:ext cx="436576" cy="362874"/>
                  </a:xfrm>
                  <a:custGeom>
                    <a:avLst/>
                    <a:gdLst>
                      <a:gd name="T0" fmla="*/ 2147483647 w 249"/>
                      <a:gd name="T1" fmla="*/ 2147483647 h 216"/>
                      <a:gd name="T2" fmla="*/ 2147483647 w 249"/>
                      <a:gd name="T3" fmla="*/ 2147483647 h 216"/>
                      <a:gd name="T4" fmla="*/ 2147483647 w 249"/>
                      <a:gd name="T5" fmla="*/ 0 h 216"/>
                      <a:gd name="T6" fmla="*/ 2147483647 w 249"/>
                      <a:gd name="T7" fmla="*/ 0 h 216"/>
                      <a:gd name="T8" fmla="*/ 2147483647 w 249"/>
                      <a:gd name="T9" fmla="*/ 2147483647 h 216"/>
                      <a:gd name="T10" fmla="*/ 2147483647 w 249"/>
                      <a:gd name="T11" fmla="*/ 2147483647 h 216"/>
                      <a:gd name="T12" fmla="*/ 2147483647 w 249"/>
                      <a:gd name="T13" fmla="*/ 2147483647 h 216"/>
                      <a:gd name="T14" fmla="*/ 2147483647 w 249"/>
                      <a:gd name="T15" fmla="*/ 2147483647 h 216"/>
                      <a:gd name="T16" fmla="*/ 0 w 249"/>
                      <a:gd name="T17" fmla="*/ 2147483647 h 216"/>
                      <a:gd name="T18" fmla="*/ 2147483647 w 249"/>
                      <a:gd name="T19" fmla="*/ 2147483647 h 216"/>
                      <a:gd name="T20" fmla="*/ 2147483647 w 249"/>
                      <a:gd name="T21" fmla="*/ 2147483647 h 216"/>
                      <a:gd name="T22" fmla="*/ 2147483647 w 249"/>
                      <a:gd name="T23" fmla="*/ 2147483647 h 216"/>
                      <a:gd name="T24" fmla="*/ 2147483647 w 249"/>
                      <a:gd name="T25" fmla="*/ 2147483647 h 216"/>
                      <a:gd name="T26" fmla="*/ 2147483647 w 249"/>
                      <a:gd name="T27" fmla="*/ 2147483647 h 216"/>
                      <a:gd name="T28" fmla="*/ 2147483647 w 249"/>
                      <a:gd name="T29" fmla="*/ 2147483647 h 216"/>
                      <a:gd name="T30" fmla="*/ 2147483647 w 249"/>
                      <a:gd name="T31" fmla="*/ 2147483647 h 216"/>
                      <a:gd name="T32" fmla="*/ 2147483647 w 249"/>
                      <a:gd name="T33" fmla="*/ 2147483647 h 216"/>
                      <a:gd name="T34" fmla="*/ 2147483647 w 249"/>
                      <a:gd name="T35" fmla="*/ 2147483647 h 216"/>
                      <a:gd name="T36" fmla="*/ 2147483647 w 249"/>
                      <a:gd name="T37" fmla="*/ 2147483647 h 216"/>
                      <a:gd name="T38" fmla="*/ 2147483647 w 249"/>
                      <a:gd name="T39" fmla="*/ 2147483647 h 216"/>
                      <a:gd name="T40" fmla="*/ 2147483647 w 249"/>
                      <a:gd name="T41" fmla="*/ 2147483647 h 216"/>
                      <a:gd name="T42" fmla="*/ 2147483647 w 249"/>
                      <a:gd name="T43" fmla="*/ 2147483647 h 216"/>
                      <a:gd name="T44" fmla="*/ 2147483647 w 249"/>
                      <a:gd name="T45" fmla="*/ 2147483647 h 216"/>
                      <a:gd name="T46" fmla="*/ 2147483647 w 249"/>
                      <a:gd name="T47" fmla="*/ 2147483647 h 216"/>
                      <a:gd name="T48" fmla="*/ 2147483647 w 249"/>
                      <a:gd name="T49" fmla="*/ 2147483647 h 216"/>
                      <a:gd name="T50" fmla="*/ 2147483647 w 249"/>
                      <a:gd name="T51" fmla="*/ 2147483647 h 216"/>
                      <a:gd name="T52" fmla="*/ 2147483647 w 249"/>
                      <a:gd name="T53" fmla="*/ 2147483647 h 216"/>
                      <a:gd name="T54" fmla="*/ 2147483647 w 249"/>
                      <a:gd name="T55" fmla="*/ 2147483647 h 216"/>
                      <a:gd name="T56" fmla="*/ 2147483647 w 249"/>
                      <a:gd name="T57" fmla="*/ 2147483647 h 216"/>
                      <a:gd name="T58" fmla="*/ 2147483647 w 249"/>
                      <a:gd name="T59" fmla="*/ 2147483647 h 216"/>
                      <a:gd name="T60" fmla="*/ 2147483647 w 249"/>
                      <a:gd name="T61" fmla="*/ 2147483647 h 216"/>
                      <a:gd name="T62" fmla="*/ 2147483647 w 249"/>
                      <a:gd name="T63" fmla="*/ 2147483647 h 216"/>
                      <a:gd name="T64" fmla="*/ 2147483647 w 249"/>
                      <a:gd name="T65" fmla="*/ 2147483647 h 216"/>
                      <a:gd name="T66" fmla="*/ 2147483647 w 249"/>
                      <a:gd name="T67" fmla="*/ 2147483647 h 216"/>
                      <a:gd name="T68" fmla="*/ 2147483647 w 249"/>
                      <a:gd name="T69" fmla="*/ 2147483647 h 216"/>
                      <a:gd name="T70" fmla="*/ 2147483647 w 249"/>
                      <a:gd name="T71" fmla="*/ 2147483647 h 216"/>
                      <a:gd name="T72" fmla="*/ 2147483647 w 249"/>
                      <a:gd name="T73" fmla="*/ 2147483647 h 216"/>
                      <a:gd name="T74" fmla="*/ 2147483647 w 249"/>
                      <a:gd name="T75" fmla="*/ 2147483647 h 216"/>
                      <a:gd name="T76" fmla="*/ 2147483647 w 249"/>
                      <a:gd name="T77" fmla="*/ 2147483647 h 216"/>
                      <a:gd name="T78" fmla="*/ 2147483647 w 249"/>
                      <a:gd name="T79" fmla="*/ 2147483647 h 216"/>
                      <a:gd name="T80" fmla="*/ 2147483647 w 249"/>
                      <a:gd name="T81" fmla="*/ 2147483647 h 21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w 249"/>
                      <a:gd name="T124" fmla="*/ 0 h 216"/>
                      <a:gd name="T125" fmla="*/ 249 w 249"/>
                      <a:gd name="T126" fmla="*/ 216 h 216"/>
                    </a:gdLst>
                    <a:ahLst/>
                    <a:cxnLst>
                      <a:cxn ang="T82">
                        <a:pos x="T0" y="T1"/>
                      </a:cxn>
                      <a:cxn ang="T83">
                        <a:pos x="T2" y="T3"/>
                      </a:cxn>
                      <a:cxn ang="T84">
                        <a:pos x="T4" y="T5"/>
                      </a:cxn>
                      <a:cxn ang="T85">
                        <a:pos x="T6" y="T7"/>
                      </a:cxn>
                      <a:cxn ang="T86">
                        <a:pos x="T8" y="T9"/>
                      </a:cxn>
                      <a:cxn ang="T87">
                        <a:pos x="T10" y="T11"/>
                      </a:cxn>
                      <a:cxn ang="T88">
                        <a:pos x="T12" y="T13"/>
                      </a:cxn>
                      <a:cxn ang="T89">
                        <a:pos x="T14" y="T15"/>
                      </a:cxn>
                      <a:cxn ang="T90">
                        <a:pos x="T16" y="T17"/>
                      </a:cxn>
                      <a:cxn ang="T91">
                        <a:pos x="T18" y="T19"/>
                      </a:cxn>
                      <a:cxn ang="T92">
                        <a:pos x="T20" y="T21"/>
                      </a:cxn>
                      <a:cxn ang="T93">
                        <a:pos x="T22" y="T23"/>
                      </a:cxn>
                      <a:cxn ang="T94">
                        <a:pos x="T24" y="T25"/>
                      </a:cxn>
                      <a:cxn ang="T95">
                        <a:pos x="T26" y="T27"/>
                      </a:cxn>
                      <a:cxn ang="T96">
                        <a:pos x="T28" y="T29"/>
                      </a:cxn>
                      <a:cxn ang="T97">
                        <a:pos x="T30" y="T31"/>
                      </a:cxn>
                      <a:cxn ang="T98">
                        <a:pos x="T32" y="T33"/>
                      </a:cxn>
                      <a:cxn ang="T99">
                        <a:pos x="T34" y="T35"/>
                      </a:cxn>
                      <a:cxn ang="T100">
                        <a:pos x="T36" y="T37"/>
                      </a:cxn>
                      <a:cxn ang="T101">
                        <a:pos x="T38" y="T39"/>
                      </a:cxn>
                      <a:cxn ang="T102">
                        <a:pos x="T40" y="T41"/>
                      </a:cxn>
                      <a:cxn ang="T103">
                        <a:pos x="T42" y="T43"/>
                      </a:cxn>
                      <a:cxn ang="T104">
                        <a:pos x="T44" y="T45"/>
                      </a:cxn>
                      <a:cxn ang="T105">
                        <a:pos x="T46" y="T47"/>
                      </a:cxn>
                      <a:cxn ang="T106">
                        <a:pos x="T48" y="T49"/>
                      </a:cxn>
                      <a:cxn ang="T107">
                        <a:pos x="T50" y="T51"/>
                      </a:cxn>
                      <a:cxn ang="T108">
                        <a:pos x="T52" y="T53"/>
                      </a:cxn>
                      <a:cxn ang="T109">
                        <a:pos x="T54" y="T55"/>
                      </a:cxn>
                      <a:cxn ang="T110">
                        <a:pos x="T56" y="T57"/>
                      </a:cxn>
                      <a:cxn ang="T111">
                        <a:pos x="T58" y="T59"/>
                      </a:cxn>
                      <a:cxn ang="T112">
                        <a:pos x="T60" y="T61"/>
                      </a:cxn>
                      <a:cxn ang="T113">
                        <a:pos x="T62" y="T63"/>
                      </a:cxn>
                      <a:cxn ang="T114">
                        <a:pos x="T64" y="T65"/>
                      </a:cxn>
                      <a:cxn ang="T115">
                        <a:pos x="T66" y="T67"/>
                      </a:cxn>
                      <a:cxn ang="T116">
                        <a:pos x="T68" y="T69"/>
                      </a:cxn>
                      <a:cxn ang="T117">
                        <a:pos x="T70" y="T71"/>
                      </a:cxn>
                      <a:cxn ang="T118">
                        <a:pos x="T72" y="T73"/>
                      </a:cxn>
                      <a:cxn ang="T119">
                        <a:pos x="T74" y="T75"/>
                      </a:cxn>
                      <a:cxn ang="T120">
                        <a:pos x="T76" y="T77"/>
                      </a:cxn>
                      <a:cxn ang="T121">
                        <a:pos x="T78" y="T79"/>
                      </a:cxn>
                      <a:cxn ang="T122">
                        <a:pos x="T80" y="T81"/>
                      </a:cxn>
                    </a:cxnLst>
                    <a:rect l="T123" t="T124" r="T125" b="T126"/>
                    <a:pathLst>
                      <a:path w="249" h="216">
                        <a:moveTo>
                          <a:pt x="219" y="14"/>
                        </a:moveTo>
                        <a:lnTo>
                          <a:pt x="215" y="8"/>
                        </a:lnTo>
                        <a:lnTo>
                          <a:pt x="211" y="4"/>
                        </a:lnTo>
                        <a:lnTo>
                          <a:pt x="205" y="2"/>
                        </a:lnTo>
                        <a:lnTo>
                          <a:pt x="199" y="0"/>
                        </a:lnTo>
                        <a:lnTo>
                          <a:pt x="190" y="0"/>
                        </a:lnTo>
                        <a:lnTo>
                          <a:pt x="186" y="0"/>
                        </a:lnTo>
                        <a:lnTo>
                          <a:pt x="184" y="0"/>
                        </a:lnTo>
                        <a:lnTo>
                          <a:pt x="114" y="48"/>
                        </a:lnTo>
                        <a:lnTo>
                          <a:pt x="86" y="76"/>
                        </a:lnTo>
                        <a:lnTo>
                          <a:pt x="62" y="78"/>
                        </a:lnTo>
                        <a:lnTo>
                          <a:pt x="62" y="128"/>
                        </a:lnTo>
                        <a:lnTo>
                          <a:pt x="58" y="136"/>
                        </a:lnTo>
                        <a:lnTo>
                          <a:pt x="54" y="144"/>
                        </a:lnTo>
                        <a:lnTo>
                          <a:pt x="46" y="148"/>
                        </a:lnTo>
                        <a:lnTo>
                          <a:pt x="36" y="150"/>
                        </a:lnTo>
                        <a:lnTo>
                          <a:pt x="16" y="152"/>
                        </a:lnTo>
                        <a:lnTo>
                          <a:pt x="0" y="156"/>
                        </a:lnTo>
                        <a:lnTo>
                          <a:pt x="0" y="166"/>
                        </a:lnTo>
                        <a:lnTo>
                          <a:pt x="4" y="172"/>
                        </a:lnTo>
                        <a:lnTo>
                          <a:pt x="8" y="174"/>
                        </a:lnTo>
                        <a:lnTo>
                          <a:pt x="12" y="178"/>
                        </a:lnTo>
                        <a:lnTo>
                          <a:pt x="14" y="182"/>
                        </a:lnTo>
                        <a:lnTo>
                          <a:pt x="14" y="186"/>
                        </a:lnTo>
                        <a:lnTo>
                          <a:pt x="14" y="190"/>
                        </a:lnTo>
                        <a:lnTo>
                          <a:pt x="14" y="194"/>
                        </a:lnTo>
                        <a:lnTo>
                          <a:pt x="18" y="198"/>
                        </a:lnTo>
                        <a:lnTo>
                          <a:pt x="24" y="198"/>
                        </a:lnTo>
                        <a:lnTo>
                          <a:pt x="30" y="200"/>
                        </a:lnTo>
                        <a:lnTo>
                          <a:pt x="32" y="204"/>
                        </a:lnTo>
                        <a:lnTo>
                          <a:pt x="32" y="206"/>
                        </a:lnTo>
                        <a:lnTo>
                          <a:pt x="42" y="206"/>
                        </a:lnTo>
                        <a:lnTo>
                          <a:pt x="46" y="212"/>
                        </a:lnTo>
                        <a:lnTo>
                          <a:pt x="52" y="216"/>
                        </a:lnTo>
                        <a:lnTo>
                          <a:pt x="56" y="202"/>
                        </a:lnTo>
                        <a:lnTo>
                          <a:pt x="60" y="188"/>
                        </a:lnTo>
                        <a:lnTo>
                          <a:pt x="64" y="184"/>
                        </a:lnTo>
                        <a:lnTo>
                          <a:pt x="70" y="180"/>
                        </a:lnTo>
                        <a:lnTo>
                          <a:pt x="76" y="176"/>
                        </a:lnTo>
                        <a:lnTo>
                          <a:pt x="86" y="176"/>
                        </a:lnTo>
                        <a:lnTo>
                          <a:pt x="88" y="176"/>
                        </a:lnTo>
                        <a:lnTo>
                          <a:pt x="92" y="178"/>
                        </a:lnTo>
                        <a:lnTo>
                          <a:pt x="98" y="184"/>
                        </a:lnTo>
                        <a:lnTo>
                          <a:pt x="104" y="188"/>
                        </a:lnTo>
                        <a:lnTo>
                          <a:pt x="106" y="190"/>
                        </a:lnTo>
                        <a:lnTo>
                          <a:pt x="110" y="192"/>
                        </a:lnTo>
                        <a:lnTo>
                          <a:pt x="114" y="190"/>
                        </a:lnTo>
                        <a:lnTo>
                          <a:pt x="114" y="188"/>
                        </a:lnTo>
                        <a:lnTo>
                          <a:pt x="116" y="186"/>
                        </a:lnTo>
                        <a:lnTo>
                          <a:pt x="120" y="186"/>
                        </a:lnTo>
                        <a:lnTo>
                          <a:pt x="128" y="186"/>
                        </a:lnTo>
                        <a:lnTo>
                          <a:pt x="132" y="190"/>
                        </a:lnTo>
                        <a:lnTo>
                          <a:pt x="136" y="192"/>
                        </a:lnTo>
                        <a:lnTo>
                          <a:pt x="142" y="194"/>
                        </a:lnTo>
                        <a:lnTo>
                          <a:pt x="150" y="192"/>
                        </a:lnTo>
                        <a:lnTo>
                          <a:pt x="156" y="188"/>
                        </a:lnTo>
                        <a:lnTo>
                          <a:pt x="162" y="186"/>
                        </a:lnTo>
                        <a:lnTo>
                          <a:pt x="170" y="184"/>
                        </a:lnTo>
                        <a:lnTo>
                          <a:pt x="176" y="184"/>
                        </a:lnTo>
                        <a:lnTo>
                          <a:pt x="180" y="186"/>
                        </a:lnTo>
                        <a:lnTo>
                          <a:pt x="184" y="186"/>
                        </a:lnTo>
                        <a:lnTo>
                          <a:pt x="193" y="188"/>
                        </a:lnTo>
                        <a:lnTo>
                          <a:pt x="197" y="186"/>
                        </a:lnTo>
                        <a:lnTo>
                          <a:pt x="203" y="184"/>
                        </a:lnTo>
                        <a:lnTo>
                          <a:pt x="213" y="176"/>
                        </a:lnTo>
                        <a:lnTo>
                          <a:pt x="215" y="166"/>
                        </a:lnTo>
                        <a:lnTo>
                          <a:pt x="217" y="158"/>
                        </a:lnTo>
                        <a:lnTo>
                          <a:pt x="221" y="150"/>
                        </a:lnTo>
                        <a:lnTo>
                          <a:pt x="225" y="144"/>
                        </a:lnTo>
                        <a:lnTo>
                          <a:pt x="235" y="132"/>
                        </a:lnTo>
                        <a:lnTo>
                          <a:pt x="239" y="126"/>
                        </a:lnTo>
                        <a:lnTo>
                          <a:pt x="243" y="118"/>
                        </a:lnTo>
                        <a:lnTo>
                          <a:pt x="243" y="76"/>
                        </a:lnTo>
                        <a:lnTo>
                          <a:pt x="243" y="72"/>
                        </a:lnTo>
                        <a:lnTo>
                          <a:pt x="245" y="68"/>
                        </a:lnTo>
                        <a:lnTo>
                          <a:pt x="247" y="64"/>
                        </a:lnTo>
                        <a:lnTo>
                          <a:pt x="249" y="58"/>
                        </a:lnTo>
                        <a:lnTo>
                          <a:pt x="247" y="48"/>
                        </a:lnTo>
                        <a:lnTo>
                          <a:pt x="241" y="34"/>
                        </a:lnTo>
                        <a:lnTo>
                          <a:pt x="235" y="22"/>
                        </a:lnTo>
                        <a:lnTo>
                          <a:pt x="231" y="8"/>
                        </a:lnTo>
                        <a:lnTo>
                          <a:pt x="229" y="8"/>
                        </a:lnTo>
                        <a:lnTo>
                          <a:pt x="219" y="14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 dirty="0"/>
                  </a:p>
                </p:txBody>
              </p:sp>
              <p:sp>
                <p:nvSpPr>
                  <p:cNvPr id="113" name="îśļïďè">
                    <a:extLst>
                      <a:ext uri="{FF2B5EF4-FFF2-40B4-BE49-F238E27FC236}">
                        <a16:creationId xmlns:a16="http://schemas.microsoft.com/office/drawing/2014/main" id="{B64CBDB9-9189-4670-910A-5F68F24E57BF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4711448" y="3147529"/>
                    <a:ext cx="294725" cy="491771"/>
                  </a:xfrm>
                  <a:custGeom>
                    <a:avLst/>
                    <a:gdLst>
                      <a:gd name="T0" fmla="*/ 2147483647 w 168"/>
                      <a:gd name="T1" fmla="*/ 2147483647 h 294"/>
                      <a:gd name="T2" fmla="*/ 2147483647 w 168"/>
                      <a:gd name="T3" fmla="*/ 2147483647 h 294"/>
                      <a:gd name="T4" fmla="*/ 2147483647 w 168"/>
                      <a:gd name="T5" fmla="*/ 2147483647 h 294"/>
                      <a:gd name="T6" fmla="*/ 2147483647 w 168"/>
                      <a:gd name="T7" fmla="*/ 2147483647 h 294"/>
                      <a:gd name="T8" fmla="*/ 2147483647 w 168"/>
                      <a:gd name="T9" fmla="*/ 2147483647 h 294"/>
                      <a:gd name="T10" fmla="*/ 2147483647 w 168"/>
                      <a:gd name="T11" fmla="*/ 2147483647 h 294"/>
                      <a:gd name="T12" fmla="*/ 2147483647 w 168"/>
                      <a:gd name="T13" fmla="*/ 2147483647 h 294"/>
                      <a:gd name="T14" fmla="*/ 2147483647 w 168"/>
                      <a:gd name="T15" fmla="*/ 2147483647 h 294"/>
                      <a:gd name="T16" fmla="*/ 2147483647 w 168"/>
                      <a:gd name="T17" fmla="*/ 2147483647 h 294"/>
                      <a:gd name="T18" fmla="*/ 2147483647 w 168"/>
                      <a:gd name="T19" fmla="*/ 2147483647 h 294"/>
                      <a:gd name="T20" fmla="*/ 2147483647 w 168"/>
                      <a:gd name="T21" fmla="*/ 2147483647 h 294"/>
                      <a:gd name="T22" fmla="*/ 2147483647 w 168"/>
                      <a:gd name="T23" fmla="*/ 2147483647 h 294"/>
                      <a:gd name="T24" fmla="*/ 2147483647 w 168"/>
                      <a:gd name="T25" fmla="*/ 2147483647 h 294"/>
                      <a:gd name="T26" fmla="*/ 2147483647 w 168"/>
                      <a:gd name="T27" fmla="*/ 2147483647 h 294"/>
                      <a:gd name="T28" fmla="*/ 2147483647 w 168"/>
                      <a:gd name="T29" fmla="*/ 2147483647 h 294"/>
                      <a:gd name="T30" fmla="*/ 2147483647 w 168"/>
                      <a:gd name="T31" fmla="*/ 2147483647 h 294"/>
                      <a:gd name="T32" fmla="*/ 2147483647 w 168"/>
                      <a:gd name="T33" fmla="*/ 2147483647 h 294"/>
                      <a:gd name="T34" fmla="*/ 2147483647 w 168"/>
                      <a:gd name="T35" fmla="*/ 2147483647 h 294"/>
                      <a:gd name="T36" fmla="*/ 2147483647 w 168"/>
                      <a:gd name="T37" fmla="*/ 2147483647 h 294"/>
                      <a:gd name="T38" fmla="*/ 2147483647 w 168"/>
                      <a:gd name="T39" fmla="*/ 2147483647 h 294"/>
                      <a:gd name="T40" fmla="*/ 2147483647 w 168"/>
                      <a:gd name="T41" fmla="*/ 2147483647 h 294"/>
                      <a:gd name="T42" fmla="*/ 2147483647 w 168"/>
                      <a:gd name="T43" fmla="*/ 2147483647 h 294"/>
                      <a:gd name="T44" fmla="*/ 2147483647 w 168"/>
                      <a:gd name="T45" fmla="*/ 2147483647 h 294"/>
                      <a:gd name="T46" fmla="*/ 2147483647 w 168"/>
                      <a:gd name="T47" fmla="*/ 2147483647 h 294"/>
                      <a:gd name="T48" fmla="*/ 2147483647 w 168"/>
                      <a:gd name="T49" fmla="*/ 2147483647 h 294"/>
                      <a:gd name="T50" fmla="*/ 2147483647 w 168"/>
                      <a:gd name="T51" fmla="*/ 2147483647 h 294"/>
                      <a:gd name="T52" fmla="*/ 2147483647 w 168"/>
                      <a:gd name="T53" fmla="*/ 2147483647 h 294"/>
                      <a:gd name="T54" fmla="*/ 2147483647 w 168"/>
                      <a:gd name="T55" fmla="*/ 2147483647 h 294"/>
                      <a:gd name="T56" fmla="*/ 2147483647 w 168"/>
                      <a:gd name="T57" fmla="*/ 2147483647 h 294"/>
                      <a:gd name="T58" fmla="*/ 2147483647 w 168"/>
                      <a:gd name="T59" fmla="*/ 2147483647 h 294"/>
                      <a:gd name="T60" fmla="*/ 2147483647 w 168"/>
                      <a:gd name="T61" fmla="*/ 2147483647 h 294"/>
                      <a:gd name="T62" fmla="*/ 2147483647 w 168"/>
                      <a:gd name="T63" fmla="*/ 2147483647 h 294"/>
                      <a:gd name="T64" fmla="*/ 2147483647 w 168"/>
                      <a:gd name="T65" fmla="*/ 2147483647 h 294"/>
                      <a:gd name="T66" fmla="*/ 2147483647 w 168"/>
                      <a:gd name="T67" fmla="*/ 2147483647 h 294"/>
                      <a:gd name="T68" fmla="*/ 2147483647 w 168"/>
                      <a:gd name="T69" fmla="*/ 2147483647 h 294"/>
                      <a:gd name="T70" fmla="*/ 2147483647 w 168"/>
                      <a:gd name="T71" fmla="*/ 2147483647 h 294"/>
                      <a:gd name="T72" fmla="*/ 2147483647 w 168"/>
                      <a:gd name="T73" fmla="*/ 2147483647 h 294"/>
                      <a:gd name="T74" fmla="*/ 2147483647 w 168"/>
                      <a:gd name="T75" fmla="*/ 2147483647 h 294"/>
                      <a:gd name="T76" fmla="*/ 2147483647 w 168"/>
                      <a:gd name="T77" fmla="*/ 2147483647 h 294"/>
                      <a:gd name="T78" fmla="*/ 2147483647 w 168"/>
                      <a:gd name="T79" fmla="*/ 2147483647 h 294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w 168"/>
                      <a:gd name="T121" fmla="*/ 0 h 294"/>
                      <a:gd name="T122" fmla="*/ 168 w 168"/>
                      <a:gd name="T123" fmla="*/ 294 h 294"/>
                    </a:gdLst>
                    <a:ahLst/>
                    <a:cxnLst>
                      <a:cxn ang="T80">
                        <a:pos x="T0" y="T1"/>
                      </a:cxn>
                      <a:cxn ang="T81">
                        <a:pos x="T2" y="T3"/>
                      </a:cxn>
                      <a:cxn ang="T82">
                        <a:pos x="T4" y="T5"/>
                      </a:cxn>
                      <a:cxn ang="T83">
                        <a:pos x="T6" y="T7"/>
                      </a:cxn>
                      <a:cxn ang="T84">
                        <a:pos x="T8" y="T9"/>
                      </a:cxn>
                      <a:cxn ang="T85">
                        <a:pos x="T10" y="T11"/>
                      </a:cxn>
                      <a:cxn ang="T86">
                        <a:pos x="T12" y="T13"/>
                      </a:cxn>
                      <a:cxn ang="T87">
                        <a:pos x="T14" y="T15"/>
                      </a:cxn>
                      <a:cxn ang="T88">
                        <a:pos x="T16" y="T17"/>
                      </a:cxn>
                      <a:cxn ang="T89">
                        <a:pos x="T18" y="T19"/>
                      </a:cxn>
                      <a:cxn ang="T90">
                        <a:pos x="T20" y="T21"/>
                      </a:cxn>
                      <a:cxn ang="T91">
                        <a:pos x="T22" y="T23"/>
                      </a:cxn>
                      <a:cxn ang="T92">
                        <a:pos x="T24" y="T25"/>
                      </a:cxn>
                      <a:cxn ang="T93">
                        <a:pos x="T26" y="T27"/>
                      </a:cxn>
                      <a:cxn ang="T94">
                        <a:pos x="T28" y="T29"/>
                      </a:cxn>
                      <a:cxn ang="T95">
                        <a:pos x="T30" y="T31"/>
                      </a:cxn>
                      <a:cxn ang="T96">
                        <a:pos x="T32" y="T33"/>
                      </a:cxn>
                      <a:cxn ang="T97">
                        <a:pos x="T34" y="T35"/>
                      </a:cxn>
                      <a:cxn ang="T98">
                        <a:pos x="T36" y="T37"/>
                      </a:cxn>
                      <a:cxn ang="T99">
                        <a:pos x="T38" y="T39"/>
                      </a:cxn>
                      <a:cxn ang="T100">
                        <a:pos x="T40" y="T41"/>
                      </a:cxn>
                      <a:cxn ang="T101">
                        <a:pos x="T42" y="T43"/>
                      </a:cxn>
                      <a:cxn ang="T102">
                        <a:pos x="T44" y="T45"/>
                      </a:cxn>
                      <a:cxn ang="T103">
                        <a:pos x="T46" y="T47"/>
                      </a:cxn>
                      <a:cxn ang="T104">
                        <a:pos x="T48" y="T49"/>
                      </a:cxn>
                      <a:cxn ang="T105">
                        <a:pos x="T50" y="T51"/>
                      </a:cxn>
                      <a:cxn ang="T106">
                        <a:pos x="T52" y="T53"/>
                      </a:cxn>
                      <a:cxn ang="T107">
                        <a:pos x="T54" y="T55"/>
                      </a:cxn>
                      <a:cxn ang="T108">
                        <a:pos x="T56" y="T57"/>
                      </a:cxn>
                      <a:cxn ang="T109">
                        <a:pos x="T58" y="T59"/>
                      </a:cxn>
                      <a:cxn ang="T110">
                        <a:pos x="T60" y="T61"/>
                      </a:cxn>
                      <a:cxn ang="T111">
                        <a:pos x="T62" y="T63"/>
                      </a:cxn>
                      <a:cxn ang="T112">
                        <a:pos x="T64" y="T65"/>
                      </a:cxn>
                      <a:cxn ang="T113">
                        <a:pos x="T66" y="T67"/>
                      </a:cxn>
                      <a:cxn ang="T114">
                        <a:pos x="T68" y="T69"/>
                      </a:cxn>
                      <a:cxn ang="T115">
                        <a:pos x="T70" y="T71"/>
                      </a:cxn>
                      <a:cxn ang="T116">
                        <a:pos x="T72" y="T73"/>
                      </a:cxn>
                      <a:cxn ang="T117">
                        <a:pos x="T74" y="T75"/>
                      </a:cxn>
                      <a:cxn ang="T118">
                        <a:pos x="T76" y="T77"/>
                      </a:cxn>
                      <a:cxn ang="T119">
                        <a:pos x="T78" y="T79"/>
                      </a:cxn>
                    </a:cxnLst>
                    <a:rect l="T120" t="T121" r="T122" b="T123"/>
                    <a:pathLst>
                      <a:path w="168" h="294">
                        <a:moveTo>
                          <a:pt x="162" y="68"/>
                        </a:moveTo>
                        <a:lnTo>
                          <a:pt x="168" y="138"/>
                        </a:lnTo>
                        <a:lnTo>
                          <a:pt x="158" y="140"/>
                        </a:lnTo>
                        <a:lnTo>
                          <a:pt x="152" y="144"/>
                        </a:lnTo>
                        <a:lnTo>
                          <a:pt x="148" y="150"/>
                        </a:lnTo>
                        <a:lnTo>
                          <a:pt x="146" y="158"/>
                        </a:lnTo>
                        <a:lnTo>
                          <a:pt x="142" y="164"/>
                        </a:lnTo>
                        <a:lnTo>
                          <a:pt x="140" y="172"/>
                        </a:lnTo>
                        <a:lnTo>
                          <a:pt x="140" y="190"/>
                        </a:lnTo>
                        <a:lnTo>
                          <a:pt x="138" y="194"/>
                        </a:lnTo>
                        <a:lnTo>
                          <a:pt x="134" y="200"/>
                        </a:lnTo>
                        <a:lnTo>
                          <a:pt x="134" y="202"/>
                        </a:lnTo>
                        <a:lnTo>
                          <a:pt x="136" y="202"/>
                        </a:lnTo>
                        <a:lnTo>
                          <a:pt x="144" y="206"/>
                        </a:lnTo>
                        <a:lnTo>
                          <a:pt x="146" y="214"/>
                        </a:lnTo>
                        <a:lnTo>
                          <a:pt x="148" y="216"/>
                        </a:lnTo>
                        <a:lnTo>
                          <a:pt x="150" y="220"/>
                        </a:lnTo>
                        <a:lnTo>
                          <a:pt x="152" y="228"/>
                        </a:lnTo>
                        <a:lnTo>
                          <a:pt x="146" y="228"/>
                        </a:lnTo>
                        <a:lnTo>
                          <a:pt x="142" y="228"/>
                        </a:lnTo>
                        <a:lnTo>
                          <a:pt x="138" y="230"/>
                        </a:lnTo>
                        <a:lnTo>
                          <a:pt x="130" y="238"/>
                        </a:lnTo>
                        <a:lnTo>
                          <a:pt x="126" y="246"/>
                        </a:lnTo>
                        <a:lnTo>
                          <a:pt x="122" y="256"/>
                        </a:lnTo>
                        <a:lnTo>
                          <a:pt x="120" y="258"/>
                        </a:lnTo>
                        <a:lnTo>
                          <a:pt x="118" y="260"/>
                        </a:lnTo>
                        <a:lnTo>
                          <a:pt x="108" y="262"/>
                        </a:lnTo>
                        <a:lnTo>
                          <a:pt x="90" y="264"/>
                        </a:lnTo>
                        <a:lnTo>
                          <a:pt x="88" y="270"/>
                        </a:lnTo>
                        <a:lnTo>
                          <a:pt x="86" y="276"/>
                        </a:lnTo>
                        <a:lnTo>
                          <a:pt x="82" y="280"/>
                        </a:lnTo>
                        <a:lnTo>
                          <a:pt x="76" y="284"/>
                        </a:lnTo>
                        <a:lnTo>
                          <a:pt x="64" y="288"/>
                        </a:lnTo>
                        <a:lnTo>
                          <a:pt x="52" y="290"/>
                        </a:lnTo>
                        <a:lnTo>
                          <a:pt x="48" y="288"/>
                        </a:lnTo>
                        <a:lnTo>
                          <a:pt x="46" y="286"/>
                        </a:lnTo>
                        <a:lnTo>
                          <a:pt x="42" y="288"/>
                        </a:lnTo>
                        <a:lnTo>
                          <a:pt x="38" y="292"/>
                        </a:lnTo>
                        <a:lnTo>
                          <a:pt x="38" y="294"/>
                        </a:lnTo>
                        <a:lnTo>
                          <a:pt x="36" y="292"/>
                        </a:lnTo>
                        <a:lnTo>
                          <a:pt x="34" y="282"/>
                        </a:lnTo>
                        <a:lnTo>
                          <a:pt x="30" y="274"/>
                        </a:lnTo>
                        <a:lnTo>
                          <a:pt x="20" y="264"/>
                        </a:lnTo>
                        <a:lnTo>
                          <a:pt x="12" y="256"/>
                        </a:lnTo>
                        <a:lnTo>
                          <a:pt x="8" y="252"/>
                        </a:lnTo>
                        <a:lnTo>
                          <a:pt x="10" y="250"/>
                        </a:lnTo>
                        <a:lnTo>
                          <a:pt x="12" y="248"/>
                        </a:lnTo>
                        <a:lnTo>
                          <a:pt x="18" y="246"/>
                        </a:lnTo>
                        <a:lnTo>
                          <a:pt x="36" y="246"/>
                        </a:lnTo>
                        <a:lnTo>
                          <a:pt x="28" y="240"/>
                        </a:lnTo>
                        <a:lnTo>
                          <a:pt x="28" y="236"/>
                        </a:lnTo>
                        <a:lnTo>
                          <a:pt x="26" y="230"/>
                        </a:lnTo>
                        <a:lnTo>
                          <a:pt x="28" y="212"/>
                        </a:lnTo>
                        <a:lnTo>
                          <a:pt x="26" y="206"/>
                        </a:lnTo>
                        <a:lnTo>
                          <a:pt x="22" y="200"/>
                        </a:lnTo>
                        <a:lnTo>
                          <a:pt x="16" y="192"/>
                        </a:lnTo>
                        <a:lnTo>
                          <a:pt x="12" y="186"/>
                        </a:lnTo>
                        <a:lnTo>
                          <a:pt x="10" y="188"/>
                        </a:lnTo>
                        <a:lnTo>
                          <a:pt x="8" y="186"/>
                        </a:lnTo>
                        <a:lnTo>
                          <a:pt x="4" y="182"/>
                        </a:lnTo>
                        <a:lnTo>
                          <a:pt x="0" y="176"/>
                        </a:lnTo>
                        <a:lnTo>
                          <a:pt x="2" y="166"/>
                        </a:lnTo>
                        <a:lnTo>
                          <a:pt x="4" y="158"/>
                        </a:lnTo>
                        <a:lnTo>
                          <a:pt x="8" y="150"/>
                        </a:lnTo>
                        <a:lnTo>
                          <a:pt x="12" y="144"/>
                        </a:lnTo>
                        <a:lnTo>
                          <a:pt x="22" y="132"/>
                        </a:lnTo>
                        <a:lnTo>
                          <a:pt x="26" y="126"/>
                        </a:lnTo>
                        <a:lnTo>
                          <a:pt x="30" y="118"/>
                        </a:lnTo>
                        <a:lnTo>
                          <a:pt x="30" y="76"/>
                        </a:lnTo>
                        <a:lnTo>
                          <a:pt x="30" y="72"/>
                        </a:lnTo>
                        <a:lnTo>
                          <a:pt x="32" y="68"/>
                        </a:lnTo>
                        <a:lnTo>
                          <a:pt x="34" y="64"/>
                        </a:lnTo>
                        <a:lnTo>
                          <a:pt x="36" y="58"/>
                        </a:lnTo>
                        <a:lnTo>
                          <a:pt x="34" y="48"/>
                        </a:lnTo>
                        <a:lnTo>
                          <a:pt x="28" y="34"/>
                        </a:lnTo>
                        <a:lnTo>
                          <a:pt x="22" y="22"/>
                        </a:lnTo>
                        <a:lnTo>
                          <a:pt x="18" y="8"/>
                        </a:lnTo>
                        <a:lnTo>
                          <a:pt x="20" y="8"/>
                        </a:lnTo>
                        <a:lnTo>
                          <a:pt x="36" y="0"/>
                        </a:lnTo>
                        <a:lnTo>
                          <a:pt x="162" y="70"/>
                        </a:lnTo>
                        <a:lnTo>
                          <a:pt x="162" y="68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 dirty="0"/>
                  </a:p>
                </p:txBody>
              </p:sp>
              <p:sp>
                <p:nvSpPr>
                  <p:cNvPr id="114" name="iṥ1ïdê">
                    <a:extLst>
                      <a:ext uri="{FF2B5EF4-FFF2-40B4-BE49-F238E27FC236}">
                        <a16:creationId xmlns:a16="http://schemas.microsoft.com/office/drawing/2014/main" id="{22B71A79-AABE-4062-B1F9-F01E6B3BE3DD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5500592" y="3462767"/>
                    <a:ext cx="57844" cy="67251"/>
                  </a:xfrm>
                  <a:custGeom>
                    <a:avLst/>
                    <a:gdLst>
                      <a:gd name="T0" fmla="*/ 2147483647 w 32"/>
                      <a:gd name="T1" fmla="*/ 0 h 40"/>
                      <a:gd name="T2" fmla="*/ 2147483647 w 32"/>
                      <a:gd name="T3" fmla="*/ 2147483647 h 40"/>
                      <a:gd name="T4" fmla="*/ 2147483647 w 32"/>
                      <a:gd name="T5" fmla="*/ 2147483647 h 40"/>
                      <a:gd name="T6" fmla="*/ 2147483647 w 32"/>
                      <a:gd name="T7" fmla="*/ 2147483647 h 40"/>
                      <a:gd name="T8" fmla="*/ 2147483647 w 32"/>
                      <a:gd name="T9" fmla="*/ 2147483647 h 40"/>
                      <a:gd name="T10" fmla="*/ 2147483647 w 32"/>
                      <a:gd name="T11" fmla="*/ 2147483647 h 40"/>
                      <a:gd name="T12" fmla="*/ 2147483647 w 32"/>
                      <a:gd name="T13" fmla="*/ 2147483647 h 40"/>
                      <a:gd name="T14" fmla="*/ 2147483647 w 32"/>
                      <a:gd name="T15" fmla="*/ 2147483647 h 40"/>
                      <a:gd name="T16" fmla="*/ 2147483647 w 32"/>
                      <a:gd name="T17" fmla="*/ 2147483647 h 40"/>
                      <a:gd name="T18" fmla="*/ 2147483647 w 32"/>
                      <a:gd name="T19" fmla="*/ 2147483647 h 40"/>
                      <a:gd name="T20" fmla="*/ 0 w 32"/>
                      <a:gd name="T21" fmla="*/ 2147483647 h 40"/>
                      <a:gd name="T22" fmla="*/ 2147483647 w 32"/>
                      <a:gd name="T23" fmla="*/ 2147483647 h 40"/>
                      <a:gd name="T24" fmla="*/ 2147483647 w 32"/>
                      <a:gd name="T25" fmla="*/ 2147483647 h 40"/>
                      <a:gd name="T26" fmla="*/ 2147483647 w 32"/>
                      <a:gd name="T27" fmla="*/ 2147483647 h 40"/>
                      <a:gd name="T28" fmla="*/ 2147483647 w 32"/>
                      <a:gd name="T29" fmla="*/ 0 h 40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w 32"/>
                      <a:gd name="T46" fmla="*/ 0 h 40"/>
                      <a:gd name="T47" fmla="*/ 32 w 32"/>
                      <a:gd name="T48" fmla="*/ 40 h 40"/>
                    </a:gdLst>
                    <a:ahLst/>
                    <a:cxnLst>
                      <a:cxn ang="T30">
                        <a:pos x="T0" y="T1"/>
                      </a:cxn>
                      <a:cxn ang="T31">
                        <a:pos x="T2" y="T3"/>
                      </a:cxn>
                      <a:cxn ang="T32">
                        <a:pos x="T4" y="T5"/>
                      </a:cxn>
                      <a:cxn ang="T33">
                        <a:pos x="T6" y="T7"/>
                      </a:cxn>
                      <a:cxn ang="T34">
                        <a:pos x="T8" y="T9"/>
                      </a:cxn>
                      <a:cxn ang="T35">
                        <a:pos x="T10" y="T11"/>
                      </a:cxn>
                      <a:cxn ang="T36">
                        <a:pos x="T12" y="T13"/>
                      </a:cxn>
                      <a:cxn ang="T37">
                        <a:pos x="T14" y="T15"/>
                      </a:cxn>
                      <a:cxn ang="T38">
                        <a:pos x="T16" y="T17"/>
                      </a:cxn>
                      <a:cxn ang="T39">
                        <a:pos x="T18" y="T19"/>
                      </a:cxn>
                      <a:cxn ang="T40">
                        <a:pos x="T20" y="T21"/>
                      </a:cxn>
                      <a:cxn ang="T41">
                        <a:pos x="T22" y="T23"/>
                      </a:cxn>
                      <a:cxn ang="T42">
                        <a:pos x="T24" y="T25"/>
                      </a:cxn>
                      <a:cxn ang="T43">
                        <a:pos x="T26" y="T27"/>
                      </a:cxn>
                      <a:cxn ang="T44">
                        <a:pos x="T28" y="T29"/>
                      </a:cxn>
                    </a:cxnLst>
                    <a:rect l="T45" t="T46" r="T47" b="T48"/>
                    <a:pathLst>
                      <a:path w="32" h="40">
                        <a:moveTo>
                          <a:pt x="16" y="0"/>
                        </a:moveTo>
                        <a:lnTo>
                          <a:pt x="24" y="8"/>
                        </a:lnTo>
                        <a:lnTo>
                          <a:pt x="30" y="14"/>
                        </a:lnTo>
                        <a:lnTo>
                          <a:pt x="32" y="20"/>
                        </a:lnTo>
                        <a:lnTo>
                          <a:pt x="30" y="26"/>
                        </a:lnTo>
                        <a:lnTo>
                          <a:pt x="26" y="30"/>
                        </a:lnTo>
                        <a:lnTo>
                          <a:pt x="22" y="34"/>
                        </a:lnTo>
                        <a:lnTo>
                          <a:pt x="16" y="38"/>
                        </a:lnTo>
                        <a:lnTo>
                          <a:pt x="6" y="40"/>
                        </a:lnTo>
                        <a:lnTo>
                          <a:pt x="2" y="38"/>
                        </a:lnTo>
                        <a:lnTo>
                          <a:pt x="0" y="32"/>
                        </a:lnTo>
                        <a:lnTo>
                          <a:pt x="2" y="24"/>
                        </a:lnTo>
                        <a:lnTo>
                          <a:pt x="8" y="16"/>
                        </a:lnTo>
                        <a:lnTo>
                          <a:pt x="22" y="6"/>
                        </a:lnTo>
                        <a:lnTo>
                          <a:pt x="16" y="0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 dirty="0"/>
                  </a:p>
                </p:txBody>
              </p:sp>
              <p:sp>
                <p:nvSpPr>
                  <p:cNvPr id="115" name="iśḷïḑe">
                    <a:extLst>
                      <a:ext uri="{FF2B5EF4-FFF2-40B4-BE49-F238E27FC236}">
                        <a16:creationId xmlns:a16="http://schemas.microsoft.com/office/drawing/2014/main" id="{B0E449D6-0125-496F-A93F-663609A53CAE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5259580" y="3314255"/>
                    <a:ext cx="413165" cy="442734"/>
                  </a:xfrm>
                  <a:custGeom>
                    <a:avLst/>
                    <a:gdLst>
                      <a:gd name="T0" fmla="*/ 2147483647 w 236"/>
                      <a:gd name="T1" fmla="*/ 2147483647 h 264"/>
                      <a:gd name="T2" fmla="*/ 2147483647 w 236"/>
                      <a:gd name="T3" fmla="*/ 2147483647 h 264"/>
                      <a:gd name="T4" fmla="*/ 2147483647 w 236"/>
                      <a:gd name="T5" fmla="*/ 2147483647 h 264"/>
                      <a:gd name="T6" fmla="*/ 2147483647 w 236"/>
                      <a:gd name="T7" fmla="*/ 2147483647 h 264"/>
                      <a:gd name="T8" fmla="*/ 2147483647 w 236"/>
                      <a:gd name="T9" fmla="*/ 2147483647 h 264"/>
                      <a:gd name="T10" fmla="*/ 2147483647 w 236"/>
                      <a:gd name="T11" fmla="*/ 2147483647 h 264"/>
                      <a:gd name="T12" fmla="*/ 2147483647 w 236"/>
                      <a:gd name="T13" fmla="*/ 2147483647 h 264"/>
                      <a:gd name="T14" fmla="*/ 2147483647 w 236"/>
                      <a:gd name="T15" fmla="*/ 2147483647 h 264"/>
                      <a:gd name="T16" fmla="*/ 2147483647 w 236"/>
                      <a:gd name="T17" fmla="*/ 2147483647 h 264"/>
                      <a:gd name="T18" fmla="*/ 2147483647 w 236"/>
                      <a:gd name="T19" fmla="*/ 2147483647 h 264"/>
                      <a:gd name="T20" fmla="*/ 2147483647 w 236"/>
                      <a:gd name="T21" fmla="*/ 2147483647 h 264"/>
                      <a:gd name="T22" fmla="*/ 2147483647 w 236"/>
                      <a:gd name="T23" fmla="*/ 2147483647 h 264"/>
                      <a:gd name="T24" fmla="*/ 2147483647 w 236"/>
                      <a:gd name="T25" fmla="*/ 2147483647 h 264"/>
                      <a:gd name="T26" fmla="*/ 2147483647 w 236"/>
                      <a:gd name="T27" fmla="*/ 2147483647 h 264"/>
                      <a:gd name="T28" fmla="*/ 2147483647 w 236"/>
                      <a:gd name="T29" fmla="*/ 2147483647 h 264"/>
                      <a:gd name="T30" fmla="*/ 2147483647 w 236"/>
                      <a:gd name="T31" fmla="*/ 2147483647 h 264"/>
                      <a:gd name="T32" fmla="*/ 2147483647 w 236"/>
                      <a:gd name="T33" fmla="*/ 2147483647 h 264"/>
                      <a:gd name="T34" fmla="*/ 2147483647 w 236"/>
                      <a:gd name="T35" fmla="*/ 2147483647 h 264"/>
                      <a:gd name="T36" fmla="*/ 2147483647 w 236"/>
                      <a:gd name="T37" fmla="*/ 2147483647 h 264"/>
                      <a:gd name="T38" fmla="*/ 2147483647 w 236"/>
                      <a:gd name="T39" fmla="*/ 2147483647 h 264"/>
                      <a:gd name="T40" fmla="*/ 2147483647 w 236"/>
                      <a:gd name="T41" fmla="*/ 2147483647 h 264"/>
                      <a:gd name="T42" fmla="*/ 2147483647 w 236"/>
                      <a:gd name="T43" fmla="*/ 2147483647 h 264"/>
                      <a:gd name="T44" fmla="*/ 2147483647 w 236"/>
                      <a:gd name="T45" fmla="*/ 2147483647 h 264"/>
                      <a:gd name="T46" fmla="*/ 2147483647 w 236"/>
                      <a:gd name="T47" fmla="*/ 2147483647 h 264"/>
                      <a:gd name="T48" fmla="*/ 2147483647 w 236"/>
                      <a:gd name="T49" fmla="*/ 2147483647 h 264"/>
                      <a:gd name="T50" fmla="*/ 2147483647 w 236"/>
                      <a:gd name="T51" fmla="*/ 2147483647 h 264"/>
                      <a:gd name="T52" fmla="*/ 2147483647 w 236"/>
                      <a:gd name="T53" fmla="*/ 2147483647 h 264"/>
                      <a:gd name="T54" fmla="*/ 2147483647 w 236"/>
                      <a:gd name="T55" fmla="*/ 2147483647 h 264"/>
                      <a:gd name="T56" fmla="*/ 2147483647 w 236"/>
                      <a:gd name="T57" fmla="*/ 2147483647 h 264"/>
                      <a:gd name="T58" fmla="*/ 2147483647 w 236"/>
                      <a:gd name="T59" fmla="*/ 2147483647 h 264"/>
                      <a:gd name="T60" fmla="*/ 0 w 236"/>
                      <a:gd name="T61" fmla="*/ 2147483647 h 264"/>
                      <a:gd name="T62" fmla="*/ 2147483647 w 236"/>
                      <a:gd name="T63" fmla="*/ 2147483647 h 264"/>
                      <a:gd name="T64" fmla="*/ 2147483647 w 236"/>
                      <a:gd name="T65" fmla="*/ 2147483647 h 264"/>
                      <a:gd name="T66" fmla="*/ 2147483647 w 236"/>
                      <a:gd name="T67" fmla="*/ 2147483647 h 264"/>
                      <a:gd name="T68" fmla="*/ 2147483647 w 236"/>
                      <a:gd name="T69" fmla="*/ 2147483647 h 264"/>
                      <a:gd name="T70" fmla="*/ 2147483647 w 236"/>
                      <a:gd name="T71" fmla="*/ 2147483647 h 264"/>
                      <a:gd name="T72" fmla="*/ 2147483647 w 236"/>
                      <a:gd name="T73" fmla="*/ 2147483647 h 264"/>
                      <a:gd name="T74" fmla="*/ 2147483647 w 236"/>
                      <a:gd name="T75" fmla="*/ 2147483647 h 264"/>
                      <a:gd name="T76" fmla="*/ 2147483647 w 236"/>
                      <a:gd name="T77" fmla="*/ 2147483647 h 264"/>
                      <a:gd name="T78" fmla="*/ 2147483647 w 236"/>
                      <a:gd name="T79" fmla="*/ 2147483647 h 264"/>
                      <a:gd name="T80" fmla="*/ 2147483647 w 236"/>
                      <a:gd name="T81" fmla="*/ 2147483647 h 264"/>
                      <a:gd name="T82" fmla="*/ 2147483647 w 236"/>
                      <a:gd name="T83" fmla="*/ 2147483647 h 264"/>
                      <a:gd name="T84" fmla="*/ 2147483647 w 236"/>
                      <a:gd name="T85" fmla="*/ 2147483647 h 264"/>
                      <a:gd name="T86" fmla="*/ 2147483647 w 236"/>
                      <a:gd name="T87" fmla="*/ 2147483647 h 264"/>
                      <a:gd name="T88" fmla="*/ 2147483647 w 236"/>
                      <a:gd name="T89" fmla="*/ 2147483647 h 264"/>
                      <a:gd name="T90" fmla="*/ 2147483647 w 236"/>
                      <a:gd name="T91" fmla="*/ 2147483647 h 264"/>
                      <a:gd name="T92" fmla="*/ 2147483647 w 236"/>
                      <a:gd name="T93" fmla="*/ 2147483647 h 264"/>
                      <a:gd name="T94" fmla="*/ 2147483647 w 236"/>
                      <a:gd name="T95" fmla="*/ 2147483647 h 264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w 236"/>
                      <a:gd name="T145" fmla="*/ 0 h 264"/>
                      <a:gd name="T146" fmla="*/ 236 w 236"/>
                      <a:gd name="T147" fmla="*/ 264 h 264"/>
                    </a:gdLst>
                    <a:ahLst/>
                    <a:cxnLst>
                      <a:cxn ang="T96">
                        <a:pos x="T0" y="T1"/>
                      </a:cxn>
                      <a:cxn ang="T97">
                        <a:pos x="T2" y="T3"/>
                      </a:cxn>
                      <a:cxn ang="T98">
                        <a:pos x="T4" y="T5"/>
                      </a:cxn>
                      <a:cxn ang="T99">
                        <a:pos x="T6" y="T7"/>
                      </a:cxn>
                      <a:cxn ang="T100">
                        <a:pos x="T8" y="T9"/>
                      </a:cxn>
                      <a:cxn ang="T101">
                        <a:pos x="T10" y="T11"/>
                      </a:cxn>
                      <a:cxn ang="T102">
                        <a:pos x="T12" y="T13"/>
                      </a:cxn>
                      <a:cxn ang="T103">
                        <a:pos x="T14" y="T15"/>
                      </a:cxn>
                      <a:cxn ang="T104">
                        <a:pos x="T16" y="T17"/>
                      </a:cxn>
                      <a:cxn ang="T105">
                        <a:pos x="T18" y="T19"/>
                      </a:cxn>
                      <a:cxn ang="T106">
                        <a:pos x="T20" y="T21"/>
                      </a:cxn>
                      <a:cxn ang="T107">
                        <a:pos x="T22" y="T23"/>
                      </a:cxn>
                      <a:cxn ang="T108">
                        <a:pos x="T24" y="T25"/>
                      </a:cxn>
                      <a:cxn ang="T109">
                        <a:pos x="T26" y="T27"/>
                      </a:cxn>
                      <a:cxn ang="T110">
                        <a:pos x="T28" y="T29"/>
                      </a:cxn>
                      <a:cxn ang="T111">
                        <a:pos x="T30" y="T31"/>
                      </a:cxn>
                      <a:cxn ang="T112">
                        <a:pos x="T32" y="T33"/>
                      </a:cxn>
                      <a:cxn ang="T113">
                        <a:pos x="T34" y="T35"/>
                      </a:cxn>
                      <a:cxn ang="T114">
                        <a:pos x="T36" y="T37"/>
                      </a:cxn>
                      <a:cxn ang="T115">
                        <a:pos x="T38" y="T39"/>
                      </a:cxn>
                      <a:cxn ang="T116">
                        <a:pos x="T40" y="T41"/>
                      </a:cxn>
                      <a:cxn ang="T117">
                        <a:pos x="T42" y="T43"/>
                      </a:cxn>
                      <a:cxn ang="T118">
                        <a:pos x="T44" y="T45"/>
                      </a:cxn>
                      <a:cxn ang="T119">
                        <a:pos x="T46" y="T47"/>
                      </a:cxn>
                      <a:cxn ang="T120">
                        <a:pos x="T48" y="T49"/>
                      </a:cxn>
                      <a:cxn ang="T121">
                        <a:pos x="T50" y="T51"/>
                      </a:cxn>
                      <a:cxn ang="T122">
                        <a:pos x="T52" y="T53"/>
                      </a:cxn>
                      <a:cxn ang="T123">
                        <a:pos x="T54" y="T55"/>
                      </a:cxn>
                      <a:cxn ang="T124">
                        <a:pos x="T56" y="T57"/>
                      </a:cxn>
                      <a:cxn ang="T125">
                        <a:pos x="T58" y="T59"/>
                      </a:cxn>
                      <a:cxn ang="T126">
                        <a:pos x="T60" y="T61"/>
                      </a:cxn>
                      <a:cxn ang="T127">
                        <a:pos x="T62" y="T63"/>
                      </a:cxn>
                      <a:cxn ang="T128">
                        <a:pos x="T64" y="T65"/>
                      </a:cxn>
                      <a:cxn ang="T129">
                        <a:pos x="T66" y="T67"/>
                      </a:cxn>
                      <a:cxn ang="T130">
                        <a:pos x="T68" y="T69"/>
                      </a:cxn>
                      <a:cxn ang="T131">
                        <a:pos x="T70" y="T71"/>
                      </a:cxn>
                      <a:cxn ang="T132">
                        <a:pos x="T72" y="T73"/>
                      </a:cxn>
                      <a:cxn ang="T133">
                        <a:pos x="T74" y="T75"/>
                      </a:cxn>
                      <a:cxn ang="T134">
                        <a:pos x="T76" y="T77"/>
                      </a:cxn>
                      <a:cxn ang="T135">
                        <a:pos x="T78" y="T79"/>
                      </a:cxn>
                      <a:cxn ang="T136">
                        <a:pos x="T80" y="T81"/>
                      </a:cxn>
                      <a:cxn ang="T137">
                        <a:pos x="T82" y="T83"/>
                      </a:cxn>
                      <a:cxn ang="T138">
                        <a:pos x="T84" y="T85"/>
                      </a:cxn>
                      <a:cxn ang="T139">
                        <a:pos x="T86" y="T87"/>
                      </a:cxn>
                      <a:cxn ang="T140">
                        <a:pos x="T88" y="T89"/>
                      </a:cxn>
                      <a:cxn ang="T141">
                        <a:pos x="T90" y="T91"/>
                      </a:cxn>
                      <a:cxn ang="T142">
                        <a:pos x="T92" y="T93"/>
                      </a:cxn>
                      <a:cxn ang="T143">
                        <a:pos x="T94" y="T95"/>
                      </a:cxn>
                    </a:cxnLst>
                    <a:rect l="T144" t="T145" r="T146" b="T147"/>
                    <a:pathLst>
                      <a:path w="236" h="264">
                        <a:moveTo>
                          <a:pt x="160" y="94"/>
                        </a:moveTo>
                        <a:lnTo>
                          <a:pt x="154" y="88"/>
                        </a:lnTo>
                        <a:lnTo>
                          <a:pt x="160" y="94"/>
                        </a:lnTo>
                        <a:lnTo>
                          <a:pt x="146" y="104"/>
                        </a:lnTo>
                        <a:lnTo>
                          <a:pt x="140" y="112"/>
                        </a:lnTo>
                        <a:lnTo>
                          <a:pt x="138" y="120"/>
                        </a:lnTo>
                        <a:lnTo>
                          <a:pt x="140" y="126"/>
                        </a:lnTo>
                        <a:lnTo>
                          <a:pt x="144" y="128"/>
                        </a:lnTo>
                        <a:lnTo>
                          <a:pt x="152" y="126"/>
                        </a:lnTo>
                        <a:lnTo>
                          <a:pt x="158" y="124"/>
                        </a:lnTo>
                        <a:lnTo>
                          <a:pt x="158" y="132"/>
                        </a:lnTo>
                        <a:lnTo>
                          <a:pt x="160" y="140"/>
                        </a:lnTo>
                        <a:lnTo>
                          <a:pt x="164" y="152"/>
                        </a:lnTo>
                        <a:lnTo>
                          <a:pt x="174" y="160"/>
                        </a:lnTo>
                        <a:lnTo>
                          <a:pt x="184" y="168"/>
                        </a:lnTo>
                        <a:lnTo>
                          <a:pt x="196" y="172"/>
                        </a:lnTo>
                        <a:lnTo>
                          <a:pt x="210" y="178"/>
                        </a:lnTo>
                        <a:lnTo>
                          <a:pt x="222" y="180"/>
                        </a:lnTo>
                        <a:lnTo>
                          <a:pt x="236" y="182"/>
                        </a:lnTo>
                        <a:lnTo>
                          <a:pt x="230" y="194"/>
                        </a:lnTo>
                        <a:lnTo>
                          <a:pt x="220" y="202"/>
                        </a:lnTo>
                        <a:lnTo>
                          <a:pt x="204" y="222"/>
                        </a:lnTo>
                        <a:lnTo>
                          <a:pt x="200" y="230"/>
                        </a:lnTo>
                        <a:lnTo>
                          <a:pt x="196" y="234"/>
                        </a:lnTo>
                        <a:lnTo>
                          <a:pt x="194" y="236"/>
                        </a:lnTo>
                        <a:lnTo>
                          <a:pt x="190" y="238"/>
                        </a:lnTo>
                        <a:lnTo>
                          <a:pt x="186" y="236"/>
                        </a:lnTo>
                        <a:lnTo>
                          <a:pt x="180" y="236"/>
                        </a:lnTo>
                        <a:lnTo>
                          <a:pt x="174" y="238"/>
                        </a:lnTo>
                        <a:lnTo>
                          <a:pt x="168" y="242"/>
                        </a:lnTo>
                        <a:lnTo>
                          <a:pt x="160" y="246"/>
                        </a:lnTo>
                        <a:lnTo>
                          <a:pt x="150" y="254"/>
                        </a:lnTo>
                        <a:lnTo>
                          <a:pt x="144" y="256"/>
                        </a:lnTo>
                        <a:lnTo>
                          <a:pt x="138" y="256"/>
                        </a:lnTo>
                        <a:lnTo>
                          <a:pt x="134" y="256"/>
                        </a:lnTo>
                        <a:lnTo>
                          <a:pt x="130" y="252"/>
                        </a:lnTo>
                        <a:lnTo>
                          <a:pt x="128" y="250"/>
                        </a:lnTo>
                        <a:lnTo>
                          <a:pt x="124" y="250"/>
                        </a:lnTo>
                        <a:lnTo>
                          <a:pt x="120" y="250"/>
                        </a:lnTo>
                        <a:lnTo>
                          <a:pt x="118" y="252"/>
                        </a:lnTo>
                        <a:lnTo>
                          <a:pt x="114" y="256"/>
                        </a:lnTo>
                        <a:lnTo>
                          <a:pt x="108" y="262"/>
                        </a:lnTo>
                        <a:lnTo>
                          <a:pt x="108" y="264"/>
                        </a:lnTo>
                        <a:lnTo>
                          <a:pt x="104" y="264"/>
                        </a:lnTo>
                        <a:lnTo>
                          <a:pt x="96" y="264"/>
                        </a:lnTo>
                        <a:lnTo>
                          <a:pt x="88" y="260"/>
                        </a:lnTo>
                        <a:lnTo>
                          <a:pt x="76" y="254"/>
                        </a:lnTo>
                        <a:lnTo>
                          <a:pt x="62" y="250"/>
                        </a:lnTo>
                        <a:lnTo>
                          <a:pt x="54" y="248"/>
                        </a:lnTo>
                        <a:lnTo>
                          <a:pt x="46" y="246"/>
                        </a:lnTo>
                        <a:lnTo>
                          <a:pt x="48" y="246"/>
                        </a:lnTo>
                        <a:lnTo>
                          <a:pt x="44" y="238"/>
                        </a:lnTo>
                        <a:lnTo>
                          <a:pt x="40" y="232"/>
                        </a:lnTo>
                        <a:lnTo>
                          <a:pt x="36" y="226"/>
                        </a:lnTo>
                        <a:lnTo>
                          <a:pt x="32" y="222"/>
                        </a:lnTo>
                        <a:lnTo>
                          <a:pt x="30" y="208"/>
                        </a:lnTo>
                        <a:lnTo>
                          <a:pt x="26" y="204"/>
                        </a:lnTo>
                        <a:lnTo>
                          <a:pt x="24" y="200"/>
                        </a:lnTo>
                        <a:lnTo>
                          <a:pt x="10" y="192"/>
                        </a:lnTo>
                        <a:lnTo>
                          <a:pt x="4" y="186"/>
                        </a:lnTo>
                        <a:lnTo>
                          <a:pt x="0" y="182"/>
                        </a:lnTo>
                        <a:lnTo>
                          <a:pt x="0" y="180"/>
                        </a:lnTo>
                        <a:lnTo>
                          <a:pt x="2" y="178"/>
                        </a:lnTo>
                        <a:lnTo>
                          <a:pt x="6" y="176"/>
                        </a:lnTo>
                        <a:lnTo>
                          <a:pt x="12" y="174"/>
                        </a:lnTo>
                        <a:lnTo>
                          <a:pt x="16" y="170"/>
                        </a:lnTo>
                        <a:lnTo>
                          <a:pt x="18" y="160"/>
                        </a:lnTo>
                        <a:lnTo>
                          <a:pt x="18" y="152"/>
                        </a:lnTo>
                        <a:lnTo>
                          <a:pt x="18" y="142"/>
                        </a:lnTo>
                        <a:lnTo>
                          <a:pt x="20" y="134"/>
                        </a:lnTo>
                        <a:lnTo>
                          <a:pt x="24" y="132"/>
                        </a:lnTo>
                        <a:lnTo>
                          <a:pt x="30" y="130"/>
                        </a:lnTo>
                        <a:lnTo>
                          <a:pt x="32" y="120"/>
                        </a:lnTo>
                        <a:lnTo>
                          <a:pt x="34" y="112"/>
                        </a:lnTo>
                        <a:lnTo>
                          <a:pt x="42" y="98"/>
                        </a:lnTo>
                        <a:lnTo>
                          <a:pt x="52" y="86"/>
                        </a:lnTo>
                        <a:lnTo>
                          <a:pt x="52" y="78"/>
                        </a:lnTo>
                        <a:lnTo>
                          <a:pt x="52" y="70"/>
                        </a:lnTo>
                        <a:lnTo>
                          <a:pt x="52" y="46"/>
                        </a:lnTo>
                        <a:lnTo>
                          <a:pt x="54" y="42"/>
                        </a:lnTo>
                        <a:lnTo>
                          <a:pt x="56" y="34"/>
                        </a:lnTo>
                        <a:lnTo>
                          <a:pt x="58" y="28"/>
                        </a:lnTo>
                        <a:lnTo>
                          <a:pt x="58" y="16"/>
                        </a:lnTo>
                        <a:lnTo>
                          <a:pt x="66" y="14"/>
                        </a:lnTo>
                        <a:lnTo>
                          <a:pt x="74" y="10"/>
                        </a:lnTo>
                        <a:lnTo>
                          <a:pt x="80" y="4"/>
                        </a:lnTo>
                        <a:lnTo>
                          <a:pt x="84" y="0"/>
                        </a:lnTo>
                        <a:lnTo>
                          <a:pt x="90" y="10"/>
                        </a:lnTo>
                        <a:lnTo>
                          <a:pt x="96" y="28"/>
                        </a:lnTo>
                        <a:lnTo>
                          <a:pt x="102" y="40"/>
                        </a:lnTo>
                        <a:lnTo>
                          <a:pt x="104" y="44"/>
                        </a:lnTo>
                        <a:lnTo>
                          <a:pt x="110" y="46"/>
                        </a:lnTo>
                        <a:lnTo>
                          <a:pt x="126" y="56"/>
                        </a:lnTo>
                        <a:lnTo>
                          <a:pt x="138" y="68"/>
                        </a:lnTo>
                        <a:lnTo>
                          <a:pt x="154" y="88"/>
                        </a:lnTo>
                        <a:lnTo>
                          <a:pt x="160" y="94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 dirty="0"/>
                  </a:p>
                </p:txBody>
              </p:sp>
              <p:sp>
                <p:nvSpPr>
                  <p:cNvPr id="116" name="íšḷîḍé">
                    <a:extLst>
                      <a:ext uri="{FF2B5EF4-FFF2-40B4-BE49-F238E27FC236}">
                        <a16:creationId xmlns:a16="http://schemas.microsoft.com/office/drawing/2014/main" id="{9B1D316B-2660-4EE1-9D1E-9A570334A8B2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4743125" y="3530018"/>
                    <a:ext cx="362208" cy="250789"/>
                  </a:xfrm>
                  <a:custGeom>
                    <a:avLst/>
                    <a:gdLst>
                      <a:gd name="T0" fmla="*/ 2147483647 w 206"/>
                      <a:gd name="T1" fmla="*/ 2147483647 h 152"/>
                      <a:gd name="T2" fmla="*/ 2147483647 w 206"/>
                      <a:gd name="T3" fmla="*/ 2147483647 h 152"/>
                      <a:gd name="T4" fmla="*/ 2147483647 w 206"/>
                      <a:gd name="T5" fmla="*/ 2147483647 h 152"/>
                      <a:gd name="T6" fmla="*/ 2147483647 w 206"/>
                      <a:gd name="T7" fmla="*/ 2147483647 h 152"/>
                      <a:gd name="T8" fmla="*/ 2147483647 w 206"/>
                      <a:gd name="T9" fmla="*/ 2147483647 h 152"/>
                      <a:gd name="T10" fmla="*/ 2147483647 w 206"/>
                      <a:gd name="T11" fmla="*/ 2147483647 h 152"/>
                      <a:gd name="T12" fmla="*/ 2147483647 w 206"/>
                      <a:gd name="T13" fmla="*/ 2147483647 h 152"/>
                      <a:gd name="T14" fmla="*/ 2147483647 w 206"/>
                      <a:gd name="T15" fmla="*/ 2147483647 h 152"/>
                      <a:gd name="T16" fmla="*/ 2147483647 w 206"/>
                      <a:gd name="T17" fmla="*/ 2147483647 h 152"/>
                      <a:gd name="T18" fmla="*/ 2147483647 w 206"/>
                      <a:gd name="T19" fmla="*/ 2147483647 h 152"/>
                      <a:gd name="T20" fmla="*/ 2147483647 w 206"/>
                      <a:gd name="T21" fmla="*/ 0 h 152"/>
                      <a:gd name="T22" fmla="*/ 2147483647 w 206"/>
                      <a:gd name="T23" fmla="*/ 0 h 152"/>
                      <a:gd name="T24" fmla="*/ 2147483647 w 206"/>
                      <a:gd name="T25" fmla="*/ 0 h 152"/>
                      <a:gd name="T26" fmla="*/ 2147483647 w 206"/>
                      <a:gd name="T27" fmla="*/ 2147483647 h 152"/>
                      <a:gd name="T28" fmla="*/ 2147483647 w 206"/>
                      <a:gd name="T29" fmla="*/ 2147483647 h 152"/>
                      <a:gd name="T30" fmla="*/ 2147483647 w 206"/>
                      <a:gd name="T31" fmla="*/ 2147483647 h 152"/>
                      <a:gd name="T32" fmla="*/ 2147483647 w 206"/>
                      <a:gd name="T33" fmla="*/ 2147483647 h 152"/>
                      <a:gd name="T34" fmla="*/ 2147483647 w 206"/>
                      <a:gd name="T35" fmla="*/ 2147483647 h 152"/>
                      <a:gd name="T36" fmla="*/ 2147483647 w 206"/>
                      <a:gd name="T37" fmla="*/ 2147483647 h 152"/>
                      <a:gd name="T38" fmla="*/ 2147483647 w 206"/>
                      <a:gd name="T39" fmla="*/ 2147483647 h 152"/>
                      <a:gd name="T40" fmla="*/ 2147483647 w 206"/>
                      <a:gd name="T41" fmla="*/ 2147483647 h 152"/>
                      <a:gd name="T42" fmla="*/ 2147483647 w 206"/>
                      <a:gd name="T43" fmla="*/ 2147483647 h 152"/>
                      <a:gd name="T44" fmla="*/ 2147483647 w 206"/>
                      <a:gd name="T45" fmla="*/ 2147483647 h 152"/>
                      <a:gd name="T46" fmla="*/ 2147483647 w 206"/>
                      <a:gd name="T47" fmla="*/ 2147483647 h 152"/>
                      <a:gd name="T48" fmla="*/ 0 w 206"/>
                      <a:gd name="T49" fmla="*/ 2147483647 h 152"/>
                      <a:gd name="T50" fmla="*/ 2147483647 w 206"/>
                      <a:gd name="T51" fmla="*/ 2147483647 h 152"/>
                      <a:gd name="T52" fmla="*/ 2147483647 w 206"/>
                      <a:gd name="T53" fmla="*/ 2147483647 h 152"/>
                      <a:gd name="T54" fmla="*/ 2147483647 w 206"/>
                      <a:gd name="T55" fmla="*/ 2147483647 h 152"/>
                      <a:gd name="T56" fmla="*/ 2147483647 w 206"/>
                      <a:gd name="T57" fmla="*/ 2147483647 h 152"/>
                      <a:gd name="T58" fmla="*/ 2147483647 w 206"/>
                      <a:gd name="T59" fmla="*/ 2147483647 h 152"/>
                      <a:gd name="T60" fmla="*/ 2147483647 w 206"/>
                      <a:gd name="T61" fmla="*/ 2147483647 h 152"/>
                      <a:gd name="T62" fmla="*/ 2147483647 w 206"/>
                      <a:gd name="T63" fmla="*/ 2147483647 h 152"/>
                      <a:gd name="T64" fmla="*/ 2147483647 w 206"/>
                      <a:gd name="T65" fmla="*/ 2147483647 h 152"/>
                      <a:gd name="T66" fmla="*/ 2147483647 w 206"/>
                      <a:gd name="T67" fmla="*/ 2147483647 h 152"/>
                      <a:gd name="T68" fmla="*/ 2147483647 w 206"/>
                      <a:gd name="T69" fmla="*/ 2147483647 h 152"/>
                      <a:gd name="T70" fmla="*/ 2147483647 w 206"/>
                      <a:gd name="T71" fmla="*/ 2147483647 h 152"/>
                      <a:gd name="T72" fmla="*/ 2147483647 w 206"/>
                      <a:gd name="T73" fmla="*/ 2147483647 h 152"/>
                      <a:gd name="T74" fmla="*/ 2147483647 w 206"/>
                      <a:gd name="T75" fmla="*/ 2147483647 h 152"/>
                      <a:gd name="T76" fmla="*/ 2147483647 w 206"/>
                      <a:gd name="T77" fmla="*/ 2147483647 h 152"/>
                      <a:gd name="T78" fmla="*/ 2147483647 w 206"/>
                      <a:gd name="T79" fmla="*/ 2147483647 h 152"/>
                      <a:gd name="T80" fmla="*/ 2147483647 w 206"/>
                      <a:gd name="T81" fmla="*/ 2147483647 h 152"/>
                      <a:gd name="T82" fmla="*/ 2147483647 w 206"/>
                      <a:gd name="T83" fmla="*/ 2147483647 h 152"/>
                      <a:gd name="T84" fmla="*/ 2147483647 w 206"/>
                      <a:gd name="T85" fmla="*/ 2147483647 h 152"/>
                      <a:gd name="T86" fmla="*/ 2147483647 w 206"/>
                      <a:gd name="T87" fmla="*/ 2147483647 h 152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w 206"/>
                      <a:gd name="T133" fmla="*/ 0 h 152"/>
                      <a:gd name="T134" fmla="*/ 206 w 206"/>
                      <a:gd name="T135" fmla="*/ 152 h 152"/>
                    </a:gdLst>
                    <a:ahLst/>
                    <a:cxnLst>
                      <a:cxn ang="T88">
                        <a:pos x="T0" y="T1"/>
                      </a:cxn>
                      <a:cxn ang="T89">
                        <a:pos x="T2" y="T3"/>
                      </a:cxn>
                      <a:cxn ang="T90">
                        <a:pos x="T4" y="T5"/>
                      </a:cxn>
                      <a:cxn ang="T91">
                        <a:pos x="T6" y="T7"/>
                      </a:cxn>
                      <a:cxn ang="T92">
                        <a:pos x="T8" y="T9"/>
                      </a:cxn>
                      <a:cxn ang="T93">
                        <a:pos x="T10" y="T11"/>
                      </a:cxn>
                      <a:cxn ang="T94">
                        <a:pos x="T12" y="T13"/>
                      </a:cxn>
                      <a:cxn ang="T95">
                        <a:pos x="T14" y="T15"/>
                      </a:cxn>
                      <a:cxn ang="T96">
                        <a:pos x="T16" y="T17"/>
                      </a:cxn>
                      <a:cxn ang="T97">
                        <a:pos x="T18" y="T19"/>
                      </a:cxn>
                      <a:cxn ang="T98">
                        <a:pos x="T20" y="T21"/>
                      </a:cxn>
                      <a:cxn ang="T99">
                        <a:pos x="T22" y="T23"/>
                      </a:cxn>
                      <a:cxn ang="T100">
                        <a:pos x="T24" y="T25"/>
                      </a:cxn>
                      <a:cxn ang="T101">
                        <a:pos x="T26" y="T27"/>
                      </a:cxn>
                      <a:cxn ang="T102">
                        <a:pos x="T28" y="T29"/>
                      </a:cxn>
                      <a:cxn ang="T103">
                        <a:pos x="T30" y="T31"/>
                      </a:cxn>
                      <a:cxn ang="T104">
                        <a:pos x="T32" y="T33"/>
                      </a:cxn>
                      <a:cxn ang="T105">
                        <a:pos x="T34" y="T35"/>
                      </a:cxn>
                      <a:cxn ang="T106">
                        <a:pos x="T36" y="T37"/>
                      </a:cxn>
                      <a:cxn ang="T107">
                        <a:pos x="T38" y="T39"/>
                      </a:cxn>
                      <a:cxn ang="T108">
                        <a:pos x="T40" y="T41"/>
                      </a:cxn>
                      <a:cxn ang="T109">
                        <a:pos x="T42" y="T43"/>
                      </a:cxn>
                      <a:cxn ang="T110">
                        <a:pos x="T44" y="T45"/>
                      </a:cxn>
                      <a:cxn ang="T111">
                        <a:pos x="T46" y="T47"/>
                      </a:cxn>
                      <a:cxn ang="T112">
                        <a:pos x="T48" y="T49"/>
                      </a:cxn>
                      <a:cxn ang="T113">
                        <a:pos x="T50" y="T51"/>
                      </a:cxn>
                      <a:cxn ang="T114">
                        <a:pos x="T52" y="T53"/>
                      </a:cxn>
                      <a:cxn ang="T115">
                        <a:pos x="T54" y="T55"/>
                      </a:cxn>
                      <a:cxn ang="T116">
                        <a:pos x="T56" y="T57"/>
                      </a:cxn>
                      <a:cxn ang="T117">
                        <a:pos x="T58" y="T59"/>
                      </a:cxn>
                      <a:cxn ang="T118">
                        <a:pos x="T60" y="T61"/>
                      </a:cxn>
                      <a:cxn ang="T119">
                        <a:pos x="T62" y="T63"/>
                      </a:cxn>
                      <a:cxn ang="T120">
                        <a:pos x="T64" y="T65"/>
                      </a:cxn>
                      <a:cxn ang="T121">
                        <a:pos x="T66" y="T67"/>
                      </a:cxn>
                      <a:cxn ang="T122">
                        <a:pos x="T68" y="T69"/>
                      </a:cxn>
                      <a:cxn ang="T123">
                        <a:pos x="T70" y="T71"/>
                      </a:cxn>
                      <a:cxn ang="T124">
                        <a:pos x="T72" y="T73"/>
                      </a:cxn>
                      <a:cxn ang="T125">
                        <a:pos x="T74" y="T75"/>
                      </a:cxn>
                      <a:cxn ang="T126">
                        <a:pos x="T76" y="T77"/>
                      </a:cxn>
                      <a:cxn ang="T127">
                        <a:pos x="T78" y="T79"/>
                      </a:cxn>
                      <a:cxn ang="T128">
                        <a:pos x="T80" y="T81"/>
                      </a:cxn>
                      <a:cxn ang="T129">
                        <a:pos x="T82" y="T83"/>
                      </a:cxn>
                      <a:cxn ang="T130">
                        <a:pos x="T84" y="T85"/>
                      </a:cxn>
                      <a:cxn ang="T131">
                        <a:pos x="T86" y="T87"/>
                      </a:cxn>
                    </a:cxnLst>
                    <a:rect l="T132" t="T133" r="T134" b="T135"/>
                    <a:pathLst>
                      <a:path w="206" h="152">
                        <a:moveTo>
                          <a:pt x="206" y="108"/>
                        </a:moveTo>
                        <a:lnTo>
                          <a:pt x="204" y="106"/>
                        </a:lnTo>
                        <a:lnTo>
                          <a:pt x="204" y="102"/>
                        </a:lnTo>
                        <a:lnTo>
                          <a:pt x="204" y="96"/>
                        </a:lnTo>
                        <a:lnTo>
                          <a:pt x="200" y="92"/>
                        </a:lnTo>
                        <a:lnTo>
                          <a:pt x="196" y="88"/>
                        </a:lnTo>
                        <a:lnTo>
                          <a:pt x="186" y="80"/>
                        </a:lnTo>
                        <a:lnTo>
                          <a:pt x="178" y="70"/>
                        </a:lnTo>
                        <a:lnTo>
                          <a:pt x="174" y="68"/>
                        </a:lnTo>
                        <a:lnTo>
                          <a:pt x="170" y="62"/>
                        </a:lnTo>
                        <a:lnTo>
                          <a:pt x="170" y="56"/>
                        </a:lnTo>
                        <a:lnTo>
                          <a:pt x="168" y="54"/>
                        </a:lnTo>
                        <a:lnTo>
                          <a:pt x="162" y="50"/>
                        </a:lnTo>
                        <a:lnTo>
                          <a:pt x="158" y="46"/>
                        </a:lnTo>
                        <a:lnTo>
                          <a:pt x="156" y="44"/>
                        </a:lnTo>
                        <a:lnTo>
                          <a:pt x="156" y="40"/>
                        </a:lnTo>
                        <a:lnTo>
                          <a:pt x="144" y="40"/>
                        </a:lnTo>
                        <a:lnTo>
                          <a:pt x="144" y="28"/>
                        </a:lnTo>
                        <a:lnTo>
                          <a:pt x="142" y="20"/>
                        </a:lnTo>
                        <a:lnTo>
                          <a:pt x="140" y="12"/>
                        </a:lnTo>
                        <a:lnTo>
                          <a:pt x="136" y="6"/>
                        </a:lnTo>
                        <a:lnTo>
                          <a:pt x="136" y="0"/>
                        </a:lnTo>
                        <a:lnTo>
                          <a:pt x="134" y="0"/>
                        </a:lnTo>
                        <a:lnTo>
                          <a:pt x="132" y="0"/>
                        </a:lnTo>
                        <a:lnTo>
                          <a:pt x="128" y="0"/>
                        </a:lnTo>
                        <a:lnTo>
                          <a:pt x="124" y="0"/>
                        </a:lnTo>
                        <a:lnTo>
                          <a:pt x="120" y="2"/>
                        </a:lnTo>
                        <a:lnTo>
                          <a:pt x="112" y="10"/>
                        </a:lnTo>
                        <a:lnTo>
                          <a:pt x="108" y="18"/>
                        </a:lnTo>
                        <a:lnTo>
                          <a:pt x="104" y="28"/>
                        </a:lnTo>
                        <a:lnTo>
                          <a:pt x="102" y="30"/>
                        </a:lnTo>
                        <a:lnTo>
                          <a:pt x="100" y="32"/>
                        </a:lnTo>
                        <a:lnTo>
                          <a:pt x="90" y="34"/>
                        </a:lnTo>
                        <a:lnTo>
                          <a:pt x="72" y="36"/>
                        </a:lnTo>
                        <a:lnTo>
                          <a:pt x="70" y="42"/>
                        </a:lnTo>
                        <a:lnTo>
                          <a:pt x="68" y="48"/>
                        </a:lnTo>
                        <a:lnTo>
                          <a:pt x="64" y="52"/>
                        </a:lnTo>
                        <a:lnTo>
                          <a:pt x="58" y="56"/>
                        </a:lnTo>
                        <a:lnTo>
                          <a:pt x="46" y="60"/>
                        </a:lnTo>
                        <a:lnTo>
                          <a:pt x="34" y="62"/>
                        </a:lnTo>
                        <a:lnTo>
                          <a:pt x="30" y="60"/>
                        </a:lnTo>
                        <a:lnTo>
                          <a:pt x="28" y="58"/>
                        </a:lnTo>
                        <a:lnTo>
                          <a:pt x="24" y="60"/>
                        </a:lnTo>
                        <a:lnTo>
                          <a:pt x="20" y="64"/>
                        </a:lnTo>
                        <a:lnTo>
                          <a:pt x="20" y="66"/>
                        </a:lnTo>
                        <a:lnTo>
                          <a:pt x="18" y="64"/>
                        </a:lnTo>
                        <a:lnTo>
                          <a:pt x="14" y="68"/>
                        </a:lnTo>
                        <a:lnTo>
                          <a:pt x="8" y="74"/>
                        </a:lnTo>
                        <a:lnTo>
                          <a:pt x="2" y="84"/>
                        </a:lnTo>
                        <a:lnTo>
                          <a:pt x="0" y="94"/>
                        </a:lnTo>
                        <a:lnTo>
                          <a:pt x="0" y="102"/>
                        </a:lnTo>
                        <a:lnTo>
                          <a:pt x="2" y="112"/>
                        </a:lnTo>
                        <a:lnTo>
                          <a:pt x="10" y="126"/>
                        </a:lnTo>
                        <a:lnTo>
                          <a:pt x="20" y="140"/>
                        </a:lnTo>
                        <a:lnTo>
                          <a:pt x="28" y="152"/>
                        </a:lnTo>
                        <a:lnTo>
                          <a:pt x="32" y="146"/>
                        </a:lnTo>
                        <a:lnTo>
                          <a:pt x="36" y="140"/>
                        </a:lnTo>
                        <a:lnTo>
                          <a:pt x="42" y="136"/>
                        </a:lnTo>
                        <a:lnTo>
                          <a:pt x="52" y="136"/>
                        </a:lnTo>
                        <a:lnTo>
                          <a:pt x="62" y="136"/>
                        </a:lnTo>
                        <a:lnTo>
                          <a:pt x="64" y="126"/>
                        </a:lnTo>
                        <a:lnTo>
                          <a:pt x="66" y="118"/>
                        </a:lnTo>
                        <a:lnTo>
                          <a:pt x="68" y="114"/>
                        </a:lnTo>
                        <a:lnTo>
                          <a:pt x="72" y="112"/>
                        </a:lnTo>
                        <a:lnTo>
                          <a:pt x="76" y="108"/>
                        </a:lnTo>
                        <a:lnTo>
                          <a:pt x="78" y="108"/>
                        </a:lnTo>
                        <a:lnTo>
                          <a:pt x="84" y="108"/>
                        </a:lnTo>
                        <a:lnTo>
                          <a:pt x="90" y="110"/>
                        </a:lnTo>
                        <a:lnTo>
                          <a:pt x="102" y="116"/>
                        </a:lnTo>
                        <a:lnTo>
                          <a:pt x="112" y="122"/>
                        </a:lnTo>
                        <a:lnTo>
                          <a:pt x="120" y="122"/>
                        </a:lnTo>
                        <a:lnTo>
                          <a:pt x="128" y="122"/>
                        </a:lnTo>
                        <a:lnTo>
                          <a:pt x="130" y="122"/>
                        </a:lnTo>
                        <a:lnTo>
                          <a:pt x="130" y="120"/>
                        </a:lnTo>
                        <a:lnTo>
                          <a:pt x="132" y="116"/>
                        </a:lnTo>
                        <a:lnTo>
                          <a:pt x="134" y="114"/>
                        </a:lnTo>
                        <a:lnTo>
                          <a:pt x="138" y="116"/>
                        </a:lnTo>
                        <a:lnTo>
                          <a:pt x="140" y="116"/>
                        </a:lnTo>
                        <a:lnTo>
                          <a:pt x="146" y="114"/>
                        </a:lnTo>
                        <a:lnTo>
                          <a:pt x="150" y="112"/>
                        </a:lnTo>
                        <a:lnTo>
                          <a:pt x="156" y="110"/>
                        </a:lnTo>
                        <a:lnTo>
                          <a:pt x="160" y="110"/>
                        </a:lnTo>
                        <a:lnTo>
                          <a:pt x="172" y="110"/>
                        </a:lnTo>
                        <a:lnTo>
                          <a:pt x="174" y="104"/>
                        </a:lnTo>
                        <a:lnTo>
                          <a:pt x="178" y="102"/>
                        </a:lnTo>
                        <a:lnTo>
                          <a:pt x="184" y="104"/>
                        </a:lnTo>
                        <a:lnTo>
                          <a:pt x="192" y="106"/>
                        </a:lnTo>
                        <a:lnTo>
                          <a:pt x="204" y="106"/>
                        </a:lnTo>
                        <a:lnTo>
                          <a:pt x="206" y="108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 dirty="0"/>
                  </a:p>
                </p:txBody>
              </p:sp>
              <p:sp>
                <p:nvSpPr>
                  <p:cNvPr id="117" name="îś1ïḑe">
                    <a:extLst>
                      <a:ext uri="{FF2B5EF4-FFF2-40B4-BE49-F238E27FC236}">
                        <a16:creationId xmlns:a16="http://schemas.microsoft.com/office/drawing/2014/main" id="{BF078C34-E999-4D15-BFDE-1CCBE13A1BD5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5291256" y="3726167"/>
                    <a:ext cx="220354" cy="281612"/>
                  </a:xfrm>
                  <a:custGeom>
                    <a:avLst/>
                    <a:gdLst>
                      <a:gd name="T0" fmla="*/ 2147483647 w 126"/>
                      <a:gd name="T1" fmla="*/ 2147483647 h 168"/>
                      <a:gd name="T2" fmla="*/ 2147483647 w 126"/>
                      <a:gd name="T3" fmla="*/ 2147483647 h 168"/>
                      <a:gd name="T4" fmla="*/ 2147483647 w 126"/>
                      <a:gd name="T5" fmla="*/ 2147483647 h 168"/>
                      <a:gd name="T6" fmla="*/ 2147483647 w 126"/>
                      <a:gd name="T7" fmla="*/ 2147483647 h 168"/>
                      <a:gd name="T8" fmla="*/ 2147483647 w 126"/>
                      <a:gd name="T9" fmla="*/ 2147483647 h 168"/>
                      <a:gd name="T10" fmla="*/ 2147483647 w 126"/>
                      <a:gd name="T11" fmla="*/ 2147483647 h 168"/>
                      <a:gd name="T12" fmla="*/ 2147483647 w 126"/>
                      <a:gd name="T13" fmla="*/ 2147483647 h 168"/>
                      <a:gd name="T14" fmla="*/ 2147483647 w 126"/>
                      <a:gd name="T15" fmla="*/ 2147483647 h 168"/>
                      <a:gd name="T16" fmla="*/ 2147483647 w 126"/>
                      <a:gd name="T17" fmla="*/ 2147483647 h 168"/>
                      <a:gd name="T18" fmla="*/ 2147483647 w 126"/>
                      <a:gd name="T19" fmla="*/ 2147483647 h 168"/>
                      <a:gd name="T20" fmla="*/ 2147483647 w 126"/>
                      <a:gd name="T21" fmla="*/ 2147483647 h 168"/>
                      <a:gd name="T22" fmla="*/ 2147483647 w 126"/>
                      <a:gd name="T23" fmla="*/ 2147483647 h 168"/>
                      <a:gd name="T24" fmla="*/ 2147483647 w 126"/>
                      <a:gd name="T25" fmla="*/ 2147483647 h 168"/>
                      <a:gd name="T26" fmla="*/ 2147483647 w 126"/>
                      <a:gd name="T27" fmla="*/ 2147483647 h 168"/>
                      <a:gd name="T28" fmla="*/ 2147483647 w 126"/>
                      <a:gd name="T29" fmla="*/ 2147483647 h 168"/>
                      <a:gd name="T30" fmla="*/ 2147483647 w 126"/>
                      <a:gd name="T31" fmla="*/ 2147483647 h 168"/>
                      <a:gd name="T32" fmla="*/ 2147483647 w 126"/>
                      <a:gd name="T33" fmla="*/ 0 h 168"/>
                      <a:gd name="T34" fmla="*/ 2147483647 w 126"/>
                      <a:gd name="T35" fmla="*/ 0 h 168"/>
                      <a:gd name="T36" fmla="*/ 0 w 126"/>
                      <a:gd name="T37" fmla="*/ 2147483647 h 168"/>
                      <a:gd name="T38" fmla="*/ 2147483647 w 126"/>
                      <a:gd name="T39" fmla="*/ 2147483647 h 168"/>
                      <a:gd name="T40" fmla="*/ 2147483647 w 126"/>
                      <a:gd name="T41" fmla="*/ 2147483647 h 168"/>
                      <a:gd name="T42" fmla="*/ 2147483647 w 126"/>
                      <a:gd name="T43" fmla="*/ 2147483647 h 168"/>
                      <a:gd name="T44" fmla="*/ 2147483647 w 126"/>
                      <a:gd name="T45" fmla="*/ 2147483647 h 168"/>
                      <a:gd name="T46" fmla="*/ 2147483647 w 126"/>
                      <a:gd name="T47" fmla="*/ 2147483647 h 168"/>
                      <a:gd name="T48" fmla="*/ 2147483647 w 126"/>
                      <a:gd name="T49" fmla="*/ 2147483647 h 168"/>
                      <a:gd name="T50" fmla="*/ 2147483647 w 126"/>
                      <a:gd name="T51" fmla="*/ 2147483647 h 168"/>
                      <a:gd name="T52" fmla="*/ 0 w 126"/>
                      <a:gd name="T53" fmla="*/ 2147483647 h 168"/>
                      <a:gd name="T54" fmla="*/ 0 w 126"/>
                      <a:gd name="T55" fmla="*/ 2147483647 h 168"/>
                      <a:gd name="T56" fmla="*/ 2147483647 w 126"/>
                      <a:gd name="T57" fmla="*/ 2147483647 h 168"/>
                      <a:gd name="T58" fmla="*/ 2147483647 w 126"/>
                      <a:gd name="T59" fmla="*/ 2147483647 h 168"/>
                      <a:gd name="T60" fmla="*/ 2147483647 w 126"/>
                      <a:gd name="T61" fmla="*/ 2147483647 h 168"/>
                      <a:gd name="T62" fmla="*/ 2147483647 w 126"/>
                      <a:gd name="T63" fmla="*/ 2147483647 h 168"/>
                      <a:gd name="T64" fmla="*/ 2147483647 w 126"/>
                      <a:gd name="T65" fmla="*/ 2147483647 h 168"/>
                      <a:gd name="T66" fmla="*/ 2147483647 w 126"/>
                      <a:gd name="T67" fmla="*/ 2147483647 h 168"/>
                      <a:gd name="T68" fmla="*/ 2147483647 w 126"/>
                      <a:gd name="T69" fmla="*/ 2147483647 h 168"/>
                      <a:gd name="T70" fmla="*/ 2147483647 w 126"/>
                      <a:gd name="T71" fmla="*/ 2147483647 h 168"/>
                      <a:gd name="T72" fmla="*/ 2147483647 w 126"/>
                      <a:gd name="T73" fmla="*/ 2147483647 h 168"/>
                      <a:gd name="T74" fmla="*/ 2147483647 w 126"/>
                      <a:gd name="T75" fmla="*/ 2147483647 h 168"/>
                      <a:gd name="T76" fmla="*/ 2147483647 w 126"/>
                      <a:gd name="T77" fmla="*/ 2147483647 h 168"/>
                      <a:gd name="T78" fmla="*/ 2147483647 w 126"/>
                      <a:gd name="T79" fmla="*/ 2147483647 h 168"/>
                      <a:gd name="T80" fmla="*/ 2147483647 w 126"/>
                      <a:gd name="T81" fmla="*/ 2147483647 h 168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w 126"/>
                      <a:gd name="T124" fmla="*/ 0 h 168"/>
                      <a:gd name="T125" fmla="*/ 126 w 126"/>
                      <a:gd name="T126" fmla="*/ 168 h 168"/>
                    </a:gdLst>
                    <a:ahLst/>
                    <a:cxnLst>
                      <a:cxn ang="T82">
                        <a:pos x="T0" y="T1"/>
                      </a:cxn>
                      <a:cxn ang="T83">
                        <a:pos x="T2" y="T3"/>
                      </a:cxn>
                      <a:cxn ang="T84">
                        <a:pos x="T4" y="T5"/>
                      </a:cxn>
                      <a:cxn ang="T85">
                        <a:pos x="T6" y="T7"/>
                      </a:cxn>
                      <a:cxn ang="T86">
                        <a:pos x="T8" y="T9"/>
                      </a:cxn>
                      <a:cxn ang="T87">
                        <a:pos x="T10" y="T11"/>
                      </a:cxn>
                      <a:cxn ang="T88">
                        <a:pos x="T12" y="T13"/>
                      </a:cxn>
                      <a:cxn ang="T89">
                        <a:pos x="T14" y="T15"/>
                      </a:cxn>
                      <a:cxn ang="T90">
                        <a:pos x="T16" y="T17"/>
                      </a:cxn>
                      <a:cxn ang="T91">
                        <a:pos x="T18" y="T19"/>
                      </a:cxn>
                      <a:cxn ang="T92">
                        <a:pos x="T20" y="T21"/>
                      </a:cxn>
                      <a:cxn ang="T93">
                        <a:pos x="T22" y="T23"/>
                      </a:cxn>
                      <a:cxn ang="T94">
                        <a:pos x="T24" y="T25"/>
                      </a:cxn>
                      <a:cxn ang="T95">
                        <a:pos x="T26" y="T27"/>
                      </a:cxn>
                      <a:cxn ang="T96">
                        <a:pos x="T28" y="T29"/>
                      </a:cxn>
                      <a:cxn ang="T97">
                        <a:pos x="T30" y="T31"/>
                      </a:cxn>
                      <a:cxn ang="T98">
                        <a:pos x="T32" y="T33"/>
                      </a:cxn>
                      <a:cxn ang="T99">
                        <a:pos x="T34" y="T35"/>
                      </a:cxn>
                      <a:cxn ang="T100">
                        <a:pos x="T36" y="T37"/>
                      </a:cxn>
                      <a:cxn ang="T101">
                        <a:pos x="T38" y="T39"/>
                      </a:cxn>
                      <a:cxn ang="T102">
                        <a:pos x="T40" y="T41"/>
                      </a:cxn>
                      <a:cxn ang="T103">
                        <a:pos x="T42" y="T43"/>
                      </a:cxn>
                      <a:cxn ang="T104">
                        <a:pos x="T44" y="T45"/>
                      </a:cxn>
                      <a:cxn ang="T105">
                        <a:pos x="T46" y="T47"/>
                      </a:cxn>
                      <a:cxn ang="T106">
                        <a:pos x="T48" y="T49"/>
                      </a:cxn>
                      <a:cxn ang="T107">
                        <a:pos x="T50" y="T51"/>
                      </a:cxn>
                      <a:cxn ang="T108">
                        <a:pos x="T52" y="T53"/>
                      </a:cxn>
                      <a:cxn ang="T109">
                        <a:pos x="T54" y="T55"/>
                      </a:cxn>
                      <a:cxn ang="T110">
                        <a:pos x="T56" y="T57"/>
                      </a:cxn>
                      <a:cxn ang="T111">
                        <a:pos x="T58" y="T59"/>
                      </a:cxn>
                      <a:cxn ang="T112">
                        <a:pos x="T60" y="T61"/>
                      </a:cxn>
                      <a:cxn ang="T113">
                        <a:pos x="T62" y="T63"/>
                      </a:cxn>
                      <a:cxn ang="T114">
                        <a:pos x="T64" y="T65"/>
                      </a:cxn>
                      <a:cxn ang="T115">
                        <a:pos x="T66" y="T67"/>
                      </a:cxn>
                      <a:cxn ang="T116">
                        <a:pos x="T68" y="T69"/>
                      </a:cxn>
                      <a:cxn ang="T117">
                        <a:pos x="T70" y="T71"/>
                      </a:cxn>
                      <a:cxn ang="T118">
                        <a:pos x="T72" y="T73"/>
                      </a:cxn>
                      <a:cxn ang="T119">
                        <a:pos x="T74" y="T75"/>
                      </a:cxn>
                      <a:cxn ang="T120">
                        <a:pos x="T76" y="T77"/>
                      </a:cxn>
                      <a:cxn ang="T121">
                        <a:pos x="T78" y="T79"/>
                      </a:cxn>
                      <a:cxn ang="T122">
                        <a:pos x="T80" y="T81"/>
                      </a:cxn>
                    </a:cxnLst>
                    <a:rect l="T123" t="T124" r="T125" b="T126"/>
                    <a:pathLst>
                      <a:path w="126" h="168">
                        <a:moveTo>
                          <a:pt x="120" y="10"/>
                        </a:moveTo>
                        <a:lnTo>
                          <a:pt x="116" y="10"/>
                        </a:lnTo>
                        <a:lnTo>
                          <a:pt x="112" y="6"/>
                        </a:lnTo>
                        <a:lnTo>
                          <a:pt x="110" y="4"/>
                        </a:lnTo>
                        <a:lnTo>
                          <a:pt x="106" y="4"/>
                        </a:lnTo>
                        <a:lnTo>
                          <a:pt x="102" y="4"/>
                        </a:lnTo>
                        <a:lnTo>
                          <a:pt x="100" y="6"/>
                        </a:lnTo>
                        <a:lnTo>
                          <a:pt x="96" y="10"/>
                        </a:lnTo>
                        <a:lnTo>
                          <a:pt x="90" y="16"/>
                        </a:lnTo>
                        <a:lnTo>
                          <a:pt x="90" y="18"/>
                        </a:lnTo>
                        <a:lnTo>
                          <a:pt x="86" y="18"/>
                        </a:lnTo>
                        <a:lnTo>
                          <a:pt x="78" y="18"/>
                        </a:lnTo>
                        <a:lnTo>
                          <a:pt x="70" y="14"/>
                        </a:lnTo>
                        <a:lnTo>
                          <a:pt x="58" y="8"/>
                        </a:lnTo>
                        <a:lnTo>
                          <a:pt x="46" y="4"/>
                        </a:lnTo>
                        <a:lnTo>
                          <a:pt x="38" y="2"/>
                        </a:lnTo>
                        <a:lnTo>
                          <a:pt x="30" y="0"/>
                        </a:lnTo>
                        <a:lnTo>
                          <a:pt x="4" y="0"/>
                        </a:lnTo>
                        <a:lnTo>
                          <a:pt x="0" y="4"/>
                        </a:lnTo>
                        <a:lnTo>
                          <a:pt x="4" y="12"/>
                        </a:lnTo>
                        <a:lnTo>
                          <a:pt x="8" y="20"/>
                        </a:lnTo>
                        <a:lnTo>
                          <a:pt x="14" y="32"/>
                        </a:lnTo>
                        <a:lnTo>
                          <a:pt x="16" y="38"/>
                        </a:lnTo>
                        <a:lnTo>
                          <a:pt x="16" y="42"/>
                        </a:lnTo>
                        <a:lnTo>
                          <a:pt x="16" y="48"/>
                        </a:lnTo>
                        <a:lnTo>
                          <a:pt x="16" y="52"/>
                        </a:lnTo>
                        <a:lnTo>
                          <a:pt x="0" y="76"/>
                        </a:lnTo>
                        <a:lnTo>
                          <a:pt x="0" y="100"/>
                        </a:lnTo>
                        <a:lnTo>
                          <a:pt x="62" y="138"/>
                        </a:lnTo>
                        <a:lnTo>
                          <a:pt x="62" y="146"/>
                        </a:lnTo>
                        <a:lnTo>
                          <a:pt x="88" y="168"/>
                        </a:lnTo>
                        <a:lnTo>
                          <a:pt x="90" y="164"/>
                        </a:lnTo>
                        <a:lnTo>
                          <a:pt x="94" y="158"/>
                        </a:lnTo>
                        <a:lnTo>
                          <a:pt x="108" y="130"/>
                        </a:lnTo>
                        <a:lnTo>
                          <a:pt x="122" y="106"/>
                        </a:lnTo>
                        <a:lnTo>
                          <a:pt x="116" y="102"/>
                        </a:lnTo>
                        <a:lnTo>
                          <a:pt x="112" y="98"/>
                        </a:lnTo>
                        <a:lnTo>
                          <a:pt x="112" y="32"/>
                        </a:lnTo>
                        <a:lnTo>
                          <a:pt x="120" y="14"/>
                        </a:lnTo>
                        <a:lnTo>
                          <a:pt x="126" y="10"/>
                        </a:lnTo>
                        <a:lnTo>
                          <a:pt x="120" y="10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 dirty="0"/>
                  </a:p>
                </p:txBody>
              </p:sp>
              <p:sp>
                <p:nvSpPr>
                  <p:cNvPr id="118" name="iṥḷídè">
                    <a:extLst>
                      <a:ext uri="{FF2B5EF4-FFF2-40B4-BE49-F238E27FC236}">
                        <a16:creationId xmlns:a16="http://schemas.microsoft.com/office/drawing/2014/main" id="{169CB05C-0243-412D-91B2-0901968AEF8E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5165929" y="3726167"/>
                    <a:ext cx="152871" cy="179335"/>
                  </a:xfrm>
                  <a:custGeom>
                    <a:avLst/>
                    <a:gdLst>
                      <a:gd name="T0" fmla="*/ 2147483647 w 88"/>
                      <a:gd name="T1" fmla="*/ 0 h 108"/>
                      <a:gd name="T2" fmla="*/ 2147483647 w 88"/>
                      <a:gd name="T3" fmla="*/ 2147483647 h 108"/>
                      <a:gd name="T4" fmla="*/ 2147483647 w 88"/>
                      <a:gd name="T5" fmla="*/ 2147483647 h 108"/>
                      <a:gd name="T6" fmla="*/ 2147483647 w 88"/>
                      <a:gd name="T7" fmla="*/ 2147483647 h 108"/>
                      <a:gd name="T8" fmla="*/ 2147483647 w 88"/>
                      <a:gd name="T9" fmla="*/ 2147483647 h 108"/>
                      <a:gd name="T10" fmla="*/ 2147483647 w 88"/>
                      <a:gd name="T11" fmla="*/ 2147483647 h 108"/>
                      <a:gd name="T12" fmla="*/ 2147483647 w 88"/>
                      <a:gd name="T13" fmla="*/ 2147483647 h 108"/>
                      <a:gd name="T14" fmla="*/ 2147483647 w 88"/>
                      <a:gd name="T15" fmla="*/ 2147483647 h 108"/>
                      <a:gd name="T16" fmla="*/ 2147483647 w 88"/>
                      <a:gd name="T17" fmla="*/ 2147483647 h 108"/>
                      <a:gd name="T18" fmla="*/ 2147483647 w 88"/>
                      <a:gd name="T19" fmla="*/ 2147483647 h 108"/>
                      <a:gd name="T20" fmla="*/ 2147483647 w 88"/>
                      <a:gd name="T21" fmla="*/ 2147483647 h 108"/>
                      <a:gd name="T22" fmla="*/ 2147483647 w 88"/>
                      <a:gd name="T23" fmla="*/ 2147483647 h 108"/>
                      <a:gd name="T24" fmla="*/ 2147483647 w 88"/>
                      <a:gd name="T25" fmla="*/ 2147483647 h 108"/>
                      <a:gd name="T26" fmla="*/ 2147483647 w 88"/>
                      <a:gd name="T27" fmla="*/ 2147483647 h 108"/>
                      <a:gd name="T28" fmla="*/ 0 w 88"/>
                      <a:gd name="T29" fmla="*/ 2147483647 h 108"/>
                      <a:gd name="T30" fmla="*/ 0 w 88"/>
                      <a:gd name="T31" fmla="*/ 2147483647 h 108"/>
                      <a:gd name="T32" fmla="*/ 2147483647 w 88"/>
                      <a:gd name="T33" fmla="*/ 2147483647 h 108"/>
                      <a:gd name="T34" fmla="*/ 2147483647 w 88"/>
                      <a:gd name="T35" fmla="*/ 2147483647 h 108"/>
                      <a:gd name="T36" fmla="*/ 2147483647 w 88"/>
                      <a:gd name="T37" fmla="*/ 2147483647 h 108"/>
                      <a:gd name="T38" fmla="*/ 2147483647 w 88"/>
                      <a:gd name="T39" fmla="*/ 2147483647 h 108"/>
                      <a:gd name="T40" fmla="*/ 2147483647 w 88"/>
                      <a:gd name="T41" fmla="*/ 2147483647 h 108"/>
                      <a:gd name="T42" fmla="*/ 2147483647 w 88"/>
                      <a:gd name="T43" fmla="*/ 2147483647 h 108"/>
                      <a:gd name="T44" fmla="*/ 2147483647 w 88"/>
                      <a:gd name="T45" fmla="*/ 2147483647 h 108"/>
                      <a:gd name="T46" fmla="*/ 2147483647 w 88"/>
                      <a:gd name="T47" fmla="*/ 2147483647 h 108"/>
                      <a:gd name="T48" fmla="*/ 2147483647 w 88"/>
                      <a:gd name="T49" fmla="*/ 2147483647 h 108"/>
                      <a:gd name="T50" fmla="*/ 2147483647 w 88"/>
                      <a:gd name="T51" fmla="*/ 2147483647 h 108"/>
                      <a:gd name="T52" fmla="*/ 2147483647 w 88"/>
                      <a:gd name="T53" fmla="*/ 2147483647 h 108"/>
                      <a:gd name="T54" fmla="*/ 2147483647 w 88"/>
                      <a:gd name="T55" fmla="*/ 2147483647 h 108"/>
                      <a:gd name="T56" fmla="*/ 2147483647 w 88"/>
                      <a:gd name="T57" fmla="*/ 2147483647 h 108"/>
                      <a:gd name="T58" fmla="*/ 2147483647 w 88"/>
                      <a:gd name="T59" fmla="*/ 0 h 108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w 88"/>
                      <a:gd name="T91" fmla="*/ 0 h 108"/>
                      <a:gd name="T92" fmla="*/ 88 w 88"/>
                      <a:gd name="T93" fmla="*/ 108 h 108"/>
                    </a:gdLst>
                    <a:ahLst/>
                    <a:cxnLst>
                      <a:cxn ang="T60">
                        <a:pos x="T0" y="T1"/>
                      </a:cxn>
                      <a:cxn ang="T61">
                        <a:pos x="T2" y="T3"/>
                      </a:cxn>
                      <a:cxn ang="T62">
                        <a:pos x="T4" y="T5"/>
                      </a:cxn>
                      <a:cxn ang="T63">
                        <a:pos x="T6" y="T7"/>
                      </a:cxn>
                      <a:cxn ang="T64">
                        <a:pos x="T8" y="T9"/>
                      </a:cxn>
                      <a:cxn ang="T65">
                        <a:pos x="T10" y="T11"/>
                      </a:cxn>
                      <a:cxn ang="T66">
                        <a:pos x="T12" y="T13"/>
                      </a:cxn>
                      <a:cxn ang="T67">
                        <a:pos x="T14" y="T15"/>
                      </a:cxn>
                      <a:cxn ang="T68">
                        <a:pos x="T16" y="T17"/>
                      </a:cxn>
                      <a:cxn ang="T69">
                        <a:pos x="T18" y="T19"/>
                      </a:cxn>
                      <a:cxn ang="T70">
                        <a:pos x="T20" y="T21"/>
                      </a:cxn>
                      <a:cxn ang="T71">
                        <a:pos x="T22" y="T23"/>
                      </a:cxn>
                      <a:cxn ang="T72">
                        <a:pos x="T24" y="T25"/>
                      </a:cxn>
                      <a:cxn ang="T73">
                        <a:pos x="T26" y="T27"/>
                      </a:cxn>
                      <a:cxn ang="T74">
                        <a:pos x="T28" y="T29"/>
                      </a:cxn>
                      <a:cxn ang="T75">
                        <a:pos x="T30" y="T31"/>
                      </a:cxn>
                      <a:cxn ang="T76">
                        <a:pos x="T32" y="T33"/>
                      </a:cxn>
                      <a:cxn ang="T77">
                        <a:pos x="T34" y="T35"/>
                      </a:cxn>
                      <a:cxn ang="T78">
                        <a:pos x="T36" y="T37"/>
                      </a:cxn>
                      <a:cxn ang="T79">
                        <a:pos x="T38" y="T39"/>
                      </a:cxn>
                      <a:cxn ang="T80">
                        <a:pos x="T40" y="T41"/>
                      </a:cxn>
                      <a:cxn ang="T81">
                        <a:pos x="T42" y="T43"/>
                      </a:cxn>
                      <a:cxn ang="T82">
                        <a:pos x="T44" y="T45"/>
                      </a:cxn>
                      <a:cxn ang="T83">
                        <a:pos x="T46" y="T47"/>
                      </a:cxn>
                      <a:cxn ang="T84">
                        <a:pos x="T48" y="T49"/>
                      </a:cxn>
                      <a:cxn ang="T85">
                        <a:pos x="T50" y="T51"/>
                      </a:cxn>
                      <a:cxn ang="T86">
                        <a:pos x="T52" y="T53"/>
                      </a:cxn>
                      <a:cxn ang="T87">
                        <a:pos x="T54" y="T55"/>
                      </a:cxn>
                      <a:cxn ang="T88">
                        <a:pos x="T56" y="T57"/>
                      </a:cxn>
                      <a:cxn ang="T89">
                        <a:pos x="T58" y="T59"/>
                      </a:cxn>
                    </a:cxnLst>
                    <a:rect l="T90" t="T91" r="T92" b="T93"/>
                    <a:pathLst>
                      <a:path w="88" h="108">
                        <a:moveTo>
                          <a:pt x="76" y="0"/>
                        </a:moveTo>
                        <a:lnTo>
                          <a:pt x="72" y="4"/>
                        </a:lnTo>
                        <a:lnTo>
                          <a:pt x="76" y="12"/>
                        </a:lnTo>
                        <a:lnTo>
                          <a:pt x="80" y="20"/>
                        </a:lnTo>
                        <a:lnTo>
                          <a:pt x="86" y="32"/>
                        </a:lnTo>
                        <a:lnTo>
                          <a:pt x="88" y="38"/>
                        </a:lnTo>
                        <a:lnTo>
                          <a:pt x="88" y="42"/>
                        </a:lnTo>
                        <a:lnTo>
                          <a:pt x="88" y="48"/>
                        </a:lnTo>
                        <a:lnTo>
                          <a:pt x="88" y="52"/>
                        </a:lnTo>
                        <a:lnTo>
                          <a:pt x="72" y="76"/>
                        </a:lnTo>
                        <a:lnTo>
                          <a:pt x="72" y="100"/>
                        </a:lnTo>
                        <a:lnTo>
                          <a:pt x="20" y="98"/>
                        </a:lnTo>
                        <a:lnTo>
                          <a:pt x="14" y="102"/>
                        </a:lnTo>
                        <a:lnTo>
                          <a:pt x="10" y="108"/>
                        </a:lnTo>
                        <a:lnTo>
                          <a:pt x="0" y="108"/>
                        </a:lnTo>
                        <a:lnTo>
                          <a:pt x="0" y="86"/>
                        </a:lnTo>
                        <a:lnTo>
                          <a:pt x="6" y="76"/>
                        </a:lnTo>
                        <a:lnTo>
                          <a:pt x="12" y="64"/>
                        </a:lnTo>
                        <a:lnTo>
                          <a:pt x="18" y="56"/>
                        </a:lnTo>
                        <a:lnTo>
                          <a:pt x="24" y="48"/>
                        </a:lnTo>
                        <a:lnTo>
                          <a:pt x="24" y="38"/>
                        </a:lnTo>
                        <a:lnTo>
                          <a:pt x="22" y="34"/>
                        </a:lnTo>
                        <a:lnTo>
                          <a:pt x="22" y="28"/>
                        </a:lnTo>
                        <a:lnTo>
                          <a:pt x="20" y="16"/>
                        </a:lnTo>
                        <a:lnTo>
                          <a:pt x="24" y="14"/>
                        </a:lnTo>
                        <a:lnTo>
                          <a:pt x="30" y="12"/>
                        </a:lnTo>
                        <a:lnTo>
                          <a:pt x="52" y="12"/>
                        </a:lnTo>
                        <a:lnTo>
                          <a:pt x="62" y="10"/>
                        </a:lnTo>
                        <a:lnTo>
                          <a:pt x="72" y="4"/>
                        </a:lnTo>
                        <a:lnTo>
                          <a:pt x="76" y="0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 dirty="0"/>
                  </a:p>
                </p:txBody>
              </p:sp>
              <p:sp>
                <p:nvSpPr>
                  <p:cNvPr id="119" name="îšľîďè">
                    <a:extLst>
                      <a:ext uri="{FF2B5EF4-FFF2-40B4-BE49-F238E27FC236}">
                        <a16:creationId xmlns:a16="http://schemas.microsoft.com/office/drawing/2014/main" id="{43C26385-7F0C-4388-A547-2144B27DB08F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5161797" y="3888689"/>
                    <a:ext cx="319514" cy="336254"/>
                  </a:xfrm>
                  <a:custGeom>
                    <a:avLst/>
                    <a:gdLst>
                      <a:gd name="T0" fmla="*/ 2147483647 w 182"/>
                      <a:gd name="T1" fmla="*/ 2147483647 h 200"/>
                      <a:gd name="T2" fmla="*/ 2147483647 w 182"/>
                      <a:gd name="T3" fmla="*/ 2147483647 h 200"/>
                      <a:gd name="T4" fmla="*/ 2147483647 w 182"/>
                      <a:gd name="T5" fmla="*/ 2147483647 h 200"/>
                      <a:gd name="T6" fmla="*/ 2147483647 w 182"/>
                      <a:gd name="T7" fmla="*/ 2147483647 h 200"/>
                      <a:gd name="T8" fmla="*/ 2147483647 w 182"/>
                      <a:gd name="T9" fmla="*/ 2147483647 h 200"/>
                      <a:gd name="T10" fmla="*/ 2147483647 w 182"/>
                      <a:gd name="T11" fmla="*/ 2147483647 h 200"/>
                      <a:gd name="T12" fmla="*/ 2147483647 w 182"/>
                      <a:gd name="T13" fmla="*/ 2147483647 h 200"/>
                      <a:gd name="T14" fmla="*/ 2147483647 w 182"/>
                      <a:gd name="T15" fmla="*/ 2147483647 h 200"/>
                      <a:gd name="T16" fmla="*/ 2147483647 w 182"/>
                      <a:gd name="T17" fmla="*/ 2147483647 h 200"/>
                      <a:gd name="T18" fmla="*/ 2147483647 w 182"/>
                      <a:gd name="T19" fmla="*/ 2147483647 h 200"/>
                      <a:gd name="T20" fmla="*/ 2147483647 w 182"/>
                      <a:gd name="T21" fmla="*/ 2147483647 h 200"/>
                      <a:gd name="T22" fmla="*/ 2147483647 w 182"/>
                      <a:gd name="T23" fmla="*/ 2147483647 h 200"/>
                      <a:gd name="T24" fmla="*/ 2147483647 w 182"/>
                      <a:gd name="T25" fmla="*/ 2147483647 h 200"/>
                      <a:gd name="T26" fmla="*/ 2147483647 w 182"/>
                      <a:gd name="T27" fmla="*/ 2147483647 h 200"/>
                      <a:gd name="T28" fmla="*/ 2147483647 w 182"/>
                      <a:gd name="T29" fmla="*/ 2147483647 h 200"/>
                      <a:gd name="T30" fmla="*/ 2147483647 w 182"/>
                      <a:gd name="T31" fmla="*/ 2147483647 h 200"/>
                      <a:gd name="T32" fmla="*/ 2147483647 w 182"/>
                      <a:gd name="T33" fmla="*/ 2147483647 h 200"/>
                      <a:gd name="T34" fmla="*/ 2147483647 w 182"/>
                      <a:gd name="T35" fmla="*/ 2147483647 h 200"/>
                      <a:gd name="T36" fmla="*/ 2147483647 w 182"/>
                      <a:gd name="T37" fmla="*/ 2147483647 h 200"/>
                      <a:gd name="T38" fmla="*/ 2147483647 w 182"/>
                      <a:gd name="T39" fmla="*/ 2147483647 h 200"/>
                      <a:gd name="T40" fmla="*/ 2147483647 w 182"/>
                      <a:gd name="T41" fmla="*/ 2147483647 h 200"/>
                      <a:gd name="T42" fmla="*/ 2147483647 w 182"/>
                      <a:gd name="T43" fmla="*/ 2147483647 h 200"/>
                      <a:gd name="T44" fmla="*/ 2147483647 w 182"/>
                      <a:gd name="T45" fmla="*/ 2147483647 h 200"/>
                      <a:gd name="T46" fmla="*/ 2147483647 w 182"/>
                      <a:gd name="T47" fmla="*/ 2147483647 h 200"/>
                      <a:gd name="T48" fmla="*/ 2147483647 w 182"/>
                      <a:gd name="T49" fmla="*/ 2147483647 h 200"/>
                      <a:gd name="T50" fmla="*/ 2147483647 w 182"/>
                      <a:gd name="T51" fmla="*/ 2147483647 h 200"/>
                      <a:gd name="T52" fmla="*/ 2147483647 w 182"/>
                      <a:gd name="T53" fmla="*/ 2147483647 h 200"/>
                      <a:gd name="T54" fmla="*/ 0 w 182"/>
                      <a:gd name="T55" fmla="*/ 2147483647 h 200"/>
                      <a:gd name="T56" fmla="*/ 0 w 182"/>
                      <a:gd name="T57" fmla="*/ 2147483647 h 200"/>
                      <a:gd name="T58" fmla="*/ 0 w 182"/>
                      <a:gd name="T59" fmla="*/ 2147483647 h 200"/>
                      <a:gd name="T60" fmla="*/ 0 w 182"/>
                      <a:gd name="T61" fmla="*/ 2147483647 h 200"/>
                      <a:gd name="T62" fmla="*/ 2147483647 w 182"/>
                      <a:gd name="T63" fmla="*/ 2147483647 h 200"/>
                      <a:gd name="T64" fmla="*/ 2147483647 w 182"/>
                      <a:gd name="T65" fmla="*/ 2147483647 h 200"/>
                      <a:gd name="T66" fmla="*/ 2147483647 w 182"/>
                      <a:gd name="T67" fmla="*/ 2147483647 h 200"/>
                      <a:gd name="T68" fmla="*/ 2147483647 w 182"/>
                      <a:gd name="T69" fmla="*/ 2147483647 h 200"/>
                      <a:gd name="T70" fmla="*/ 2147483647 w 182"/>
                      <a:gd name="T71" fmla="*/ 2147483647 h 200"/>
                      <a:gd name="T72" fmla="*/ 2147483647 w 182"/>
                      <a:gd name="T73" fmla="*/ 2147483647 h 200"/>
                      <a:gd name="T74" fmla="*/ 2147483647 w 182"/>
                      <a:gd name="T75" fmla="*/ 2147483647 h 200"/>
                      <a:gd name="T76" fmla="*/ 2147483647 w 182"/>
                      <a:gd name="T77" fmla="*/ 2147483647 h 200"/>
                      <a:gd name="T78" fmla="*/ 2147483647 w 182"/>
                      <a:gd name="T79" fmla="*/ 2147483647 h 200"/>
                      <a:gd name="T80" fmla="*/ 2147483647 w 182"/>
                      <a:gd name="T81" fmla="*/ 0 h 200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w 182"/>
                      <a:gd name="T124" fmla="*/ 0 h 200"/>
                      <a:gd name="T125" fmla="*/ 182 w 182"/>
                      <a:gd name="T126" fmla="*/ 200 h 200"/>
                    </a:gdLst>
                    <a:ahLst/>
                    <a:cxnLst>
                      <a:cxn ang="T82">
                        <a:pos x="T0" y="T1"/>
                      </a:cxn>
                      <a:cxn ang="T83">
                        <a:pos x="T2" y="T3"/>
                      </a:cxn>
                      <a:cxn ang="T84">
                        <a:pos x="T4" y="T5"/>
                      </a:cxn>
                      <a:cxn ang="T85">
                        <a:pos x="T6" y="T7"/>
                      </a:cxn>
                      <a:cxn ang="T86">
                        <a:pos x="T8" y="T9"/>
                      </a:cxn>
                      <a:cxn ang="T87">
                        <a:pos x="T10" y="T11"/>
                      </a:cxn>
                      <a:cxn ang="T88">
                        <a:pos x="T12" y="T13"/>
                      </a:cxn>
                      <a:cxn ang="T89">
                        <a:pos x="T14" y="T15"/>
                      </a:cxn>
                      <a:cxn ang="T90">
                        <a:pos x="T16" y="T17"/>
                      </a:cxn>
                      <a:cxn ang="T91">
                        <a:pos x="T18" y="T19"/>
                      </a:cxn>
                      <a:cxn ang="T92">
                        <a:pos x="T20" y="T21"/>
                      </a:cxn>
                      <a:cxn ang="T93">
                        <a:pos x="T22" y="T23"/>
                      </a:cxn>
                      <a:cxn ang="T94">
                        <a:pos x="T24" y="T25"/>
                      </a:cxn>
                      <a:cxn ang="T95">
                        <a:pos x="T26" y="T27"/>
                      </a:cxn>
                      <a:cxn ang="T96">
                        <a:pos x="T28" y="T29"/>
                      </a:cxn>
                      <a:cxn ang="T97">
                        <a:pos x="T30" y="T31"/>
                      </a:cxn>
                      <a:cxn ang="T98">
                        <a:pos x="T32" y="T33"/>
                      </a:cxn>
                      <a:cxn ang="T99">
                        <a:pos x="T34" y="T35"/>
                      </a:cxn>
                      <a:cxn ang="T100">
                        <a:pos x="T36" y="T37"/>
                      </a:cxn>
                      <a:cxn ang="T101">
                        <a:pos x="T38" y="T39"/>
                      </a:cxn>
                      <a:cxn ang="T102">
                        <a:pos x="T40" y="T41"/>
                      </a:cxn>
                      <a:cxn ang="T103">
                        <a:pos x="T42" y="T43"/>
                      </a:cxn>
                      <a:cxn ang="T104">
                        <a:pos x="T44" y="T45"/>
                      </a:cxn>
                      <a:cxn ang="T105">
                        <a:pos x="T46" y="T47"/>
                      </a:cxn>
                      <a:cxn ang="T106">
                        <a:pos x="T48" y="T49"/>
                      </a:cxn>
                      <a:cxn ang="T107">
                        <a:pos x="T50" y="T51"/>
                      </a:cxn>
                      <a:cxn ang="T108">
                        <a:pos x="T52" y="T53"/>
                      </a:cxn>
                      <a:cxn ang="T109">
                        <a:pos x="T54" y="T55"/>
                      </a:cxn>
                      <a:cxn ang="T110">
                        <a:pos x="T56" y="T57"/>
                      </a:cxn>
                      <a:cxn ang="T111">
                        <a:pos x="T58" y="T59"/>
                      </a:cxn>
                      <a:cxn ang="T112">
                        <a:pos x="T60" y="T61"/>
                      </a:cxn>
                      <a:cxn ang="T113">
                        <a:pos x="T62" y="T63"/>
                      </a:cxn>
                      <a:cxn ang="T114">
                        <a:pos x="T64" y="T65"/>
                      </a:cxn>
                      <a:cxn ang="T115">
                        <a:pos x="T66" y="T67"/>
                      </a:cxn>
                      <a:cxn ang="T116">
                        <a:pos x="T68" y="T69"/>
                      </a:cxn>
                      <a:cxn ang="T117">
                        <a:pos x="T70" y="T71"/>
                      </a:cxn>
                      <a:cxn ang="T118">
                        <a:pos x="T72" y="T73"/>
                      </a:cxn>
                      <a:cxn ang="T119">
                        <a:pos x="T74" y="T75"/>
                      </a:cxn>
                      <a:cxn ang="T120">
                        <a:pos x="T76" y="T77"/>
                      </a:cxn>
                      <a:cxn ang="T121">
                        <a:pos x="T78" y="T79"/>
                      </a:cxn>
                      <a:cxn ang="T122">
                        <a:pos x="T80" y="T81"/>
                      </a:cxn>
                    </a:cxnLst>
                    <a:rect l="T123" t="T124" r="T125" b="T126"/>
                    <a:pathLst>
                      <a:path w="182" h="200">
                        <a:moveTo>
                          <a:pt x="30" y="0"/>
                        </a:moveTo>
                        <a:lnTo>
                          <a:pt x="74" y="2"/>
                        </a:lnTo>
                        <a:lnTo>
                          <a:pt x="136" y="40"/>
                        </a:lnTo>
                        <a:lnTo>
                          <a:pt x="136" y="48"/>
                        </a:lnTo>
                        <a:lnTo>
                          <a:pt x="162" y="70"/>
                        </a:lnTo>
                        <a:lnTo>
                          <a:pt x="160" y="74"/>
                        </a:lnTo>
                        <a:lnTo>
                          <a:pt x="158" y="80"/>
                        </a:lnTo>
                        <a:lnTo>
                          <a:pt x="156" y="84"/>
                        </a:lnTo>
                        <a:lnTo>
                          <a:pt x="154" y="88"/>
                        </a:lnTo>
                        <a:lnTo>
                          <a:pt x="152" y="92"/>
                        </a:lnTo>
                        <a:lnTo>
                          <a:pt x="152" y="98"/>
                        </a:lnTo>
                        <a:lnTo>
                          <a:pt x="154" y="102"/>
                        </a:lnTo>
                        <a:lnTo>
                          <a:pt x="158" y="106"/>
                        </a:lnTo>
                        <a:lnTo>
                          <a:pt x="162" y="110"/>
                        </a:lnTo>
                        <a:lnTo>
                          <a:pt x="164" y="116"/>
                        </a:lnTo>
                        <a:lnTo>
                          <a:pt x="164" y="126"/>
                        </a:lnTo>
                        <a:lnTo>
                          <a:pt x="164" y="142"/>
                        </a:lnTo>
                        <a:lnTo>
                          <a:pt x="164" y="156"/>
                        </a:lnTo>
                        <a:lnTo>
                          <a:pt x="168" y="162"/>
                        </a:lnTo>
                        <a:lnTo>
                          <a:pt x="172" y="168"/>
                        </a:lnTo>
                        <a:lnTo>
                          <a:pt x="176" y="174"/>
                        </a:lnTo>
                        <a:lnTo>
                          <a:pt x="182" y="178"/>
                        </a:lnTo>
                        <a:lnTo>
                          <a:pt x="174" y="180"/>
                        </a:lnTo>
                        <a:lnTo>
                          <a:pt x="166" y="180"/>
                        </a:lnTo>
                        <a:lnTo>
                          <a:pt x="162" y="184"/>
                        </a:lnTo>
                        <a:lnTo>
                          <a:pt x="152" y="188"/>
                        </a:lnTo>
                        <a:lnTo>
                          <a:pt x="138" y="192"/>
                        </a:lnTo>
                        <a:lnTo>
                          <a:pt x="134" y="194"/>
                        </a:lnTo>
                        <a:lnTo>
                          <a:pt x="132" y="196"/>
                        </a:lnTo>
                        <a:lnTo>
                          <a:pt x="130" y="198"/>
                        </a:lnTo>
                        <a:lnTo>
                          <a:pt x="126" y="198"/>
                        </a:lnTo>
                        <a:lnTo>
                          <a:pt x="122" y="198"/>
                        </a:lnTo>
                        <a:lnTo>
                          <a:pt x="120" y="196"/>
                        </a:lnTo>
                        <a:lnTo>
                          <a:pt x="116" y="196"/>
                        </a:lnTo>
                        <a:lnTo>
                          <a:pt x="114" y="198"/>
                        </a:lnTo>
                        <a:lnTo>
                          <a:pt x="112" y="200"/>
                        </a:lnTo>
                        <a:lnTo>
                          <a:pt x="108" y="200"/>
                        </a:lnTo>
                        <a:lnTo>
                          <a:pt x="82" y="198"/>
                        </a:lnTo>
                        <a:lnTo>
                          <a:pt x="82" y="172"/>
                        </a:lnTo>
                        <a:lnTo>
                          <a:pt x="80" y="170"/>
                        </a:lnTo>
                        <a:lnTo>
                          <a:pt x="78" y="166"/>
                        </a:lnTo>
                        <a:lnTo>
                          <a:pt x="76" y="160"/>
                        </a:lnTo>
                        <a:lnTo>
                          <a:pt x="60" y="160"/>
                        </a:lnTo>
                        <a:lnTo>
                          <a:pt x="46" y="150"/>
                        </a:lnTo>
                        <a:lnTo>
                          <a:pt x="40" y="146"/>
                        </a:lnTo>
                        <a:lnTo>
                          <a:pt x="30" y="142"/>
                        </a:lnTo>
                        <a:lnTo>
                          <a:pt x="26" y="140"/>
                        </a:lnTo>
                        <a:lnTo>
                          <a:pt x="24" y="138"/>
                        </a:lnTo>
                        <a:lnTo>
                          <a:pt x="22" y="136"/>
                        </a:lnTo>
                        <a:lnTo>
                          <a:pt x="20" y="134"/>
                        </a:lnTo>
                        <a:lnTo>
                          <a:pt x="18" y="126"/>
                        </a:lnTo>
                        <a:lnTo>
                          <a:pt x="16" y="120"/>
                        </a:lnTo>
                        <a:lnTo>
                          <a:pt x="16" y="114"/>
                        </a:lnTo>
                        <a:lnTo>
                          <a:pt x="10" y="110"/>
                        </a:lnTo>
                        <a:lnTo>
                          <a:pt x="6" y="104"/>
                        </a:lnTo>
                        <a:lnTo>
                          <a:pt x="0" y="100"/>
                        </a:lnTo>
                        <a:lnTo>
                          <a:pt x="0" y="94"/>
                        </a:lnTo>
                        <a:lnTo>
                          <a:pt x="0" y="92"/>
                        </a:lnTo>
                        <a:lnTo>
                          <a:pt x="2" y="88"/>
                        </a:lnTo>
                        <a:lnTo>
                          <a:pt x="0" y="84"/>
                        </a:lnTo>
                        <a:lnTo>
                          <a:pt x="0" y="82"/>
                        </a:lnTo>
                        <a:lnTo>
                          <a:pt x="0" y="78"/>
                        </a:lnTo>
                        <a:lnTo>
                          <a:pt x="0" y="72"/>
                        </a:lnTo>
                        <a:lnTo>
                          <a:pt x="2" y="68"/>
                        </a:lnTo>
                        <a:lnTo>
                          <a:pt x="8" y="60"/>
                        </a:lnTo>
                        <a:lnTo>
                          <a:pt x="20" y="50"/>
                        </a:lnTo>
                        <a:lnTo>
                          <a:pt x="22" y="46"/>
                        </a:lnTo>
                        <a:lnTo>
                          <a:pt x="22" y="42"/>
                        </a:lnTo>
                        <a:lnTo>
                          <a:pt x="22" y="40"/>
                        </a:lnTo>
                        <a:lnTo>
                          <a:pt x="20" y="38"/>
                        </a:lnTo>
                        <a:lnTo>
                          <a:pt x="18" y="36"/>
                        </a:lnTo>
                        <a:lnTo>
                          <a:pt x="16" y="34"/>
                        </a:lnTo>
                        <a:lnTo>
                          <a:pt x="18" y="30"/>
                        </a:lnTo>
                        <a:lnTo>
                          <a:pt x="20" y="28"/>
                        </a:lnTo>
                        <a:lnTo>
                          <a:pt x="22" y="26"/>
                        </a:lnTo>
                        <a:lnTo>
                          <a:pt x="22" y="22"/>
                        </a:lnTo>
                        <a:lnTo>
                          <a:pt x="24" y="22"/>
                        </a:lnTo>
                        <a:lnTo>
                          <a:pt x="24" y="16"/>
                        </a:lnTo>
                        <a:lnTo>
                          <a:pt x="22" y="12"/>
                        </a:lnTo>
                        <a:lnTo>
                          <a:pt x="20" y="6"/>
                        </a:lnTo>
                        <a:lnTo>
                          <a:pt x="22" y="0"/>
                        </a:lnTo>
                        <a:lnTo>
                          <a:pt x="24" y="0"/>
                        </a:lnTo>
                        <a:lnTo>
                          <a:pt x="30" y="0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 dirty="0"/>
                  </a:p>
                </p:txBody>
              </p:sp>
              <p:sp>
                <p:nvSpPr>
                  <p:cNvPr id="120" name="ïśļíḑê">
                    <a:extLst>
                      <a:ext uri="{FF2B5EF4-FFF2-40B4-BE49-F238E27FC236}">
                        <a16:creationId xmlns:a16="http://schemas.microsoft.com/office/drawing/2014/main" id="{69882999-0002-4285-B558-97B22809D383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5152156" y="3888689"/>
                    <a:ext cx="50957" cy="57443"/>
                  </a:xfrm>
                  <a:custGeom>
                    <a:avLst/>
                    <a:gdLst>
                      <a:gd name="T0" fmla="*/ 2147483647 w 30"/>
                      <a:gd name="T1" fmla="*/ 2147483647 h 34"/>
                      <a:gd name="T2" fmla="*/ 2147483647 w 30"/>
                      <a:gd name="T3" fmla="*/ 2147483647 h 34"/>
                      <a:gd name="T4" fmla="*/ 2147483647 w 30"/>
                      <a:gd name="T5" fmla="*/ 2147483647 h 34"/>
                      <a:gd name="T6" fmla="*/ 2147483647 w 30"/>
                      <a:gd name="T7" fmla="*/ 2147483647 h 34"/>
                      <a:gd name="T8" fmla="*/ 2147483647 w 30"/>
                      <a:gd name="T9" fmla="*/ 2147483647 h 34"/>
                      <a:gd name="T10" fmla="*/ 2147483647 w 30"/>
                      <a:gd name="T11" fmla="*/ 2147483647 h 34"/>
                      <a:gd name="T12" fmla="*/ 2147483647 w 30"/>
                      <a:gd name="T13" fmla="*/ 2147483647 h 34"/>
                      <a:gd name="T14" fmla="*/ 2147483647 w 30"/>
                      <a:gd name="T15" fmla="*/ 0 h 34"/>
                      <a:gd name="T16" fmla="*/ 2147483647 w 30"/>
                      <a:gd name="T17" fmla="*/ 2147483647 h 34"/>
                      <a:gd name="T18" fmla="*/ 2147483647 w 30"/>
                      <a:gd name="T19" fmla="*/ 2147483647 h 34"/>
                      <a:gd name="T20" fmla="*/ 2147483647 w 30"/>
                      <a:gd name="T21" fmla="*/ 2147483647 h 34"/>
                      <a:gd name="T22" fmla="*/ 2147483647 w 30"/>
                      <a:gd name="T23" fmla="*/ 2147483647 h 34"/>
                      <a:gd name="T24" fmla="*/ 2147483647 w 30"/>
                      <a:gd name="T25" fmla="*/ 2147483647 h 34"/>
                      <a:gd name="T26" fmla="*/ 0 w 30"/>
                      <a:gd name="T27" fmla="*/ 2147483647 h 34"/>
                      <a:gd name="T28" fmla="*/ 0 w 30"/>
                      <a:gd name="T29" fmla="*/ 2147483647 h 34"/>
                      <a:gd name="T30" fmla="*/ 0 w 30"/>
                      <a:gd name="T31" fmla="*/ 2147483647 h 34"/>
                      <a:gd name="T32" fmla="*/ 0 w 30"/>
                      <a:gd name="T33" fmla="*/ 2147483647 h 34"/>
                      <a:gd name="T34" fmla="*/ 2147483647 w 30"/>
                      <a:gd name="T35" fmla="*/ 2147483647 h 34"/>
                      <a:gd name="T36" fmla="*/ 2147483647 w 30"/>
                      <a:gd name="T37" fmla="*/ 2147483647 h 34"/>
                      <a:gd name="T38" fmla="*/ 2147483647 w 30"/>
                      <a:gd name="T39" fmla="*/ 2147483647 h 34"/>
                      <a:gd name="T40" fmla="*/ 2147483647 w 30"/>
                      <a:gd name="T41" fmla="*/ 2147483647 h 34"/>
                      <a:gd name="T42" fmla="*/ 2147483647 w 30"/>
                      <a:gd name="T43" fmla="*/ 2147483647 h 34"/>
                      <a:gd name="T44" fmla="*/ 2147483647 w 30"/>
                      <a:gd name="T45" fmla="*/ 2147483647 h 34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w 30"/>
                      <a:gd name="T70" fmla="*/ 0 h 34"/>
                      <a:gd name="T71" fmla="*/ 30 w 30"/>
                      <a:gd name="T72" fmla="*/ 34 h 34"/>
                    </a:gdLst>
                    <a:ahLst/>
                    <a:cxnLst>
                      <a:cxn ang="T46">
                        <a:pos x="T0" y="T1"/>
                      </a:cxn>
                      <a:cxn ang="T47">
                        <a:pos x="T2" y="T3"/>
                      </a:cxn>
                      <a:cxn ang="T48">
                        <a:pos x="T4" y="T5"/>
                      </a:cxn>
                      <a:cxn ang="T49">
                        <a:pos x="T6" y="T7"/>
                      </a:cxn>
                      <a:cxn ang="T50">
                        <a:pos x="T8" y="T9"/>
                      </a:cxn>
                      <a:cxn ang="T51">
                        <a:pos x="T10" y="T11"/>
                      </a:cxn>
                      <a:cxn ang="T52">
                        <a:pos x="T12" y="T13"/>
                      </a:cxn>
                      <a:cxn ang="T53">
                        <a:pos x="T14" y="T15"/>
                      </a:cxn>
                      <a:cxn ang="T54">
                        <a:pos x="T16" y="T17"/>
                      </a:cxn>
                      <a:cxn ang="T55">
                        <a:pos x="T18" y="T19"/>
                      </a:cxn>
                      <a:cxn ang="T56">
                        <a:pos x="T20" y="T21"/>
                      </a:cxn>
                      <a:cxn ang="T57">
                        <a:pos x="T22" y="T23"/>
                      </a:cxn>
                      <a:cxn ang="T58">
                        <a:pos x="T24" y="T25"/>
                      </a:cxn>
                      <a:cxn ang="T59">
                        <a:pos x="T26" y="T27"/>
                      </a:cxn>
                      <a:cxn ang="T60">
                        <a:pos x="T28" y="T29"/>
                      </a:cxn>
                      <a:cxn ang="T61">
                        <a:pos x="T30" y="T31"/>
                      </a:cxn>
                      <a:cxn ang="T62">
                        <a:pos x="T32" y="T33"/>
                      </a:cxn>
                      <a:cxn ang="T63">
                        <a:pos x="T34" y="T35"/>
                      </a:cxn>
                      <a:cxn ang="T64">
                        <a:pos x="T36" y="T37"/>
                      </a:cxn>
                      <a:cxn ang="T65">
                        <a:pos x="T38" y="T39"/>
                      </a:cxn>
                      <a:cxn ang="T66">
                        <a:pos x="T40" y="T41"/>
                      </a:cxn>
                      <a:cxn ang="T67">
                        <a:pos x="T42" y="T43"/>
                      </a:cxn>
                      <a:cxn ang="T68">
                        <a:pos x="T44" y="T45"/>
                      </a:cxn>
                    </a:cxnLst>
                    <a:rect l="T69" t="T70" r="T71" b="T72"/>
                    <a:pathLst>
                      <a:path w="30" h="34">
                        <a:moveTo>
                          <a:pt x="26" y="28"/>
                        </a:moveTo>
                        <a:lnTo>
                          <a:pt x="28" y="26"/>
                        </a:lnTo>
                        <a:lnTo>
                          <a:pt x="28" y="22"/>
                        </a:lnTo>
                        <a:lnTo>
                          <a:pt x="30" y="22"/>
                        </a:lnTo>
                        <a:lnTo>
                          <a:pt x="30" y="16"/>
                        </a:lnTo>
                        <a:lnTo>
                          <a:pt x="28" y="12"/>
                        </a:lnTo>
                        <a:lnTo>
                          <a:pt x="26" y="6"/>
                        </a:lnTo>
                        <a:lnTo>
                          <a:pt x="28" y="0"/>
                        </a:lnTo>
                        <a:lnTo>
                          <a:pt x="24" y="2"/>
                        </a:lnTo>
                        <a:lnTo>
                          <a:pt x="22" y="4"/>
                        </a:lnTo>
                        <a:lnTo>
                          <a:pt x="18" y="10"/>
                        </a:lnTo>
                        <a:lnTo>
                          <a:pt x="8" y="10"/>
                        </a:lnTo>
                        <a:lnTo>
                          <a:pt x="2" y="18"/>
                        </a:lnTo>
                        <a:lnTo>
                          <a:pt x="0" y="24"/>
                        </a:lnTo>
                        <a:lnTo>
                          <a:pt x="0" y="30"/>
                        </a:lnTo>
                        <a:lnTo>
                          <a:pt x="0" y="32"/>
                        </a:lnTo>
                        <a:lnTo>
                          <a:pt x="0" y="34"/>
                        </a:lnTo>
                        <a:lnTo>
                          <a:pt x="12" y="34"/>
                        </a:lnTo>
                        <a:lnTo>
                          <a:pt x="14" y="30"/>
                        </a:lnTo>
                        <a:lnTo>
                          <a:pt x="14" y="28"/>
                        </a:lnTo>
                        <a:lnTo>
                          <a:pt x="16" y="26"/>
                        </a:lnTo>
                        <a:lnTo>
                          <a:pt x="26" y="26"/>
                        </a:lnTo>
                        <a:lnTo>
                          <a:pt x="26" y="28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 dirty="0"/>
                  </a:p>
                </p:txBody>
              </p:sp>
              <p:sp>
                <p:nvSpPr>
                  <p:cNvPr id="121" name="íṥ1îḑe">
                    <a:extLst>
                      <a:ext uri="{FF2B5EF4-FFF2-40B4-BE49-F238E27FC236}">
                        <a16:creationId xmlns:a16="http://schemas.microsoft.com/office/drawing/2014/main" id="{33574073-DA33-4929-9DED-EAAC28F9B16C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5152156" y="3934923"/>
                    <a:ext cx="48203" cy="68651"/>
                  </a:xfrm>
                  <a:custGeom>
                    <a:avLst/>
                    <a:gdLst>
                      <a:gd name="T0" fmla="*/ 0 w 28"/>
                      <a:gd name="T1" fmla="*/ 2147483647 h 42"/>
                      <a:gd name="T2" fmla="*/ 2147483647 w 28"/>
                      <a:gd name="T3" fmla="*/ 2147483647 h 42"/>
                      <a:gd name="T4" fmla="*/ 2147483647 w 28"/>
                      <a:gd name="T5" fmla="*/ 2147483647 h 42"/>
                      <a:gd name="T6" fmla="*/ 2147483647 w 28"/>
                      <a:gd name="T7" fmla="*/ 2147483647 h 42"/>
                      <a:gd name="T8" fmla="*/ 2147483647 w 28"/>
                      <a:gd name="T9" fmla="*/ 2147483647 h 42"/>
                      <a:gd name="T10" fmla="*/ 2147483647 w 28"/>
                      <a:gd name="T11" fmla="*/ 2147483647 h 42"/>
                      <a:gd name="T12" fmla="*/ 2147483647 w 28"/>
                      <a:gd name="T13" fmla="*/ 2147483647 h 42"/>
                      <a:gd name="T14" fmla="*/ 2147483647 w 28"/>
                      <a:gd name="T15" fmla="*/ 2147483647 h 42"/>
                      <a:gd name="T16" fmla="*/ 2147483647 w 28"/>
                      <a:gd name="T17" fmla="*/ 2147483647 h 42"/>
                      <a:gd name="T18" fmla="*/ 2147483647 w 28"/>
                      <a:gd name="T19" fmla="*/ 2147483647 h 42"/>
                      <a:gd name="T20" fmla="*/ 2147483647 w 28"/>
                      <a:gd name="T21" fmla="*/ 2147483647 h 42"/>
                      <a:gd name="T22" fmla="*/ 2147483647 w 28"/>
                      <a:gd name="T23" fmla="*/ 2147483647 h 42"/>
                      <a:gd name="T24" fmla="*/ 2147483647 w 28"/>
                      <a:gd name="T25" fmla="*/ 2147483647 h 42"/>
                      <a:gd name="T26" fmla="*/ 2147483647 w 28"/>
                      <a:gd name="T27" fmla="*/ 2147483647 h 42"/>
                      <a:gd name="T28" fmla="*/ 2147483647 w 28"/>
                      <a:gd name="T29" fmla="*/ 2147483647 h 42"/>
                      <a:gd name="T30" fmla="*/ 2147483647 w 28"/>
                      <a:gd name="T31" fmla="*/ 2147483647 h 42"/>
                      <a:gd name="T32" fmla="*/ 2147483647 w 28"/>
                      <a:gd name="T33" fmla="*/ 2147483647 h 42"/>
                      <a:gd name="T34" fmla="*/ 2147483647 w 28"/>
                      <a:gd name="T35" fmla="*/ 2147483647 h 42"/>
                      <a:gd name="T36" fmla="*/ 2147483647 w 28"/>
                      <a:gd name="T37" fmla="*/ 2147483647 h 42"/>
                      <a:gd name="T38" fmla="*/ 2147483647 w 28"/>
                      <a:gd name="T39" fmla="*/ 0 h 42"/>
                      <a:gd name="T40" fmla="*/ 2147483647 w 28"/>
                      <a:gd name="T41" fmla="*/ 0 h 42"/>
                      <a:gd name="T42" fmla="*/ 2147483647 w 28"/>
                      <a:gd name="T43" fmla="*/ 2147483647 h 42"/>
                      <a:gd name="T44" fmla="*/ 2147483647 w 28"/>
                      <a:gd name="T45" fmla="*/ 2147483647 h 42"/>
                      <a:gd name="T46" fmla="*/ 2147483647 w 28"/>
                      <a:gd name="T47" fmla="*/ 2147483647 h 42"/>
                      <a:gd name="T48" fmla="*/ 0 w 28"/>
                      <a:gd name="T49" fmla="*/ 2147483647 h 42"/>
                      <a:gd name="T50" fmla="*/ 0 w 28"/>
                      <a:gd name="T51" fmla="*/ 2147483647 h 42"/>
                      <a:gd name="T52" fmla="*/ 0 w 28"/>
                      <a:gd name="T53" fmla="*/ 2147483647 h 42"/>
                      <a:gd name="T54" fmla="*/ 0 w 28"/>
                      <a:gd name="T55" fmla="*/ 2147483647 h 42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w 28"/>
                      <a:gd name="T85" fmla="*/ 0 h 42"/>
                      <a:gd name="T86" fmla="*/ 28 w 28"/>
                      <a:gd name="T87" fmla="*/ 42 h 42"/>
                    </a:gdLst>
                    <a:ahLst/>
                    <a:cxnLst>
                      <a:cxn ang="T56">
                        <a:pos x="T0" y="T1"/>
                      </a:cxn>
                      <a:cxn ang="T57">
                        <a:pos x="T2" y="T3"/>
                      </a:cxn>
                      <a:cxn ang="T58">
                        <a:pos x="T4" y="T5"/>
                      </a:cxn>
                      <a:cxn ang="T59">
                        <a:pos x="T6" y="T7"/>
                      </a:cxn>
                      <a:cxn ang="T60">
                        <a:pos x="T8" y="T9"/>
                      </a:cxn>
                      <a:cxn ang="T61">
                        <a:pos x="T10" y="T11"/>
                      </a:cxn>
                      <a:cxn ang="T62">
                        <a:pos x="T12" y="T13"/>
                      </a:cxn>
                      <a:cxn ang="T63">
                        <a:pos x="T14" y="T15"/>
                      </a:cxn>
                      <a:cxn ang="T64">
                        <a:pos x="T16" y="T17"/>
                      </a:cxn>
                      <a:cxn ang="T65">
                        <a:pos x="T18" y="T19"/>
                      </a:cxn>
                      <a:cxn ang="T66">
                        <a:pos x="T20" y="T21"/>
                      </a:cxn>
                      <a:cxn ang="T67">
                        <a:pos x="T22" y="T23"/>
                      </a:cxn>
                      <a:cxn ang="T68">
                        <a:pos x="T24" y="T25"/>
                      </a:cxn>
                      <a:cxn ang="T69">
                        <a:pos x="T26" y="T27"/>
                      </a:cxn>
                      <a:cxn ang="T70">
                        <a:pos x="T28" y="T29"/>
                      </a:cxn>
                      <a:cxn ang="T71">
                        <a:pos x="T30" y="T31"/>
                      </a:cxn>
                      <a:cxn ang="T72">
                        <a:pos x="T32" y="T33"/>
                      </a:cxn>
                      <a:cxn ang="T73">
                        <a:pos x="T34" y="T35"/>
                      </a:cxn>
                      <a:cxn ang="T74">
                        <a:pos x="T36" y="T37"/>
                      </a:cxn>
                      <a:cxn ang="T75">
                        <a:pos x="T38" y="T39"/>
                      </a:cxn>
                      <a:cxn ang="T76">
                        <a:pos x="T40" y="T41"/>
                      </a:cxn>
                      <a:cxn ang="T77">
                        <a:pos x="T42" y="T43"/>
                      </a:cxn>
                      <a:cxn ang="T78">
                        <a:pos x="T44" y="T45"/>
                      </a:cxn>
                      <a:cxn ang="T79">
                        <a:pos x="T46" y="T47"/>
                      </a:cxn>
                      <a:cxn ang="T80">
                        <a:pos x="T48" y="T49"/>
                      </a:cxn>
                      <a:cxn ang="T81">
                        <a:pos x="T50" y="T51"/>
                      </a:cxn>
                      <a:cxn ang="T82">
                        <a:pos x="T52" y="T53"/>
                      </a:cxn>
                      <a:cxn ang="T83">
                        <a:pos x="T54" y="T55"/>
                      </a:cxn>
                    </a:cxnLst>
                    <a:rect l="T84" t="T85" r="T86" b="T87"/>
                    <a:pathLst>
                      <a:path w="28" h="42">
                        <a:moveTo>
                          <a:pt x="0" y="8"/>
                        </a:moveTo>
                        <a:lnTo>
                          <a:pt x="2" y="12"/>
                        </a:lnTo>
                        <a:lnTo>
                          <a:pt x="6" y="14"/>
                        </a:lnTo>
                        <a:lnTo>
                          <a:pt x="6" y="16"/>
                        </a:lnTo>
                        <a:lnTo>
                          <a:pt x="4" y="20"/>
                        </a:lnTo>
                        <a:lnTo>
                          <a:pt x="4" y="24"/>
                        </a:lnTo>
                        <a:lnTo>
                          <a:pt x="4" y="28"/>
                        </a:lnTo>
                        <a:lnTo>
                          <a:pt x="6" y="34"/>
                        </a:lnTo>
                        <a:lnTo>
                          <a:pt x="8" y="42"/>
                        </a:lnTo>
                        <a:lnTo>
                          <a:pt x="14" y="34"/>
                        </a:lnTo>
                        <a:lnTo>
                          <a:pt x="22" y="28"/>
                        </a:lnTo>
                        <a:lnTo>
                          <a:pt x="26" y="24"/>
                        </a:lnTo>
                        <a:lnTo>
                          <a:pt x="28" y="20"/>
                        </a:lnTo>
                        <a:lnTo>
                          <a:pt x="28" y="16"/>
                        </a:lnTo>
                        <a:lnTo>
                          <a:pt x="28" y="14"/>
                        </a:lnTo>
                        <a:lnTo>
                          <a:pt x="26" y="12"/>
                        </a:lnTo>
                        <a:lnTo>
                          <a:pt x="24" y="10"/>
                        </a:lnTo>
                        <a:lnTo>
                          <a:pt x="22" y="8"/>
                        </a:lnTo>
                        <a:lnTo>
                          <a:pt x="24" y="2"/>
                        </a:lnTo>
                        <a:lnTo>
                          <a:pt x="26" y="0"/>
                        </a:lnTo>
                        <a:lnTo>
                          <a:pt x="16" y="0"/>
                        </a:lnTo>
                        <a:lnTo>
                          <a:pt x="14" y="2"/>
                        </a:lnTo>
                        <a:lnTo>
                          <a:pt x="14" y="4"/>
                        </a:lnTo>
                        <a:lnTo>
                          <a:pt x="12" y="8"/>
                        </a:lnTo>
                        <a:lnTo>
                          <a:pt x="0" y="8"/>
                        </a:lnTo>
                        <a:lnTo>
                          <a:pt x="0" y="6"/>
                        </a:lnTo>
                        <a:lnTo>
                          <a:pt x="0" y="4"/>
                        </a:lnTo>
                        <a:lnTo>
                          <a:pt x="0" y="8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 dirty="0"/>
                  </a:p>
                </p:txBody>
              </p:sp>
              <p:sp>
                <p:nvSpPr>
                  <p:cNvPr id="122" name="i$ḷiḋé">
                    <a:extLst>
                      <a:ext uri="{FF2B5EF4-FFF2-40B4-BE49-F238E27FC236}">
                        <a16:creationId xmlns:a16="http://schemas.microsoft.com/office/drawing/2014/main" id="{9100D645-A53A-4F3D-A0D8-AEE2E78B8589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4688037" y="3699545"/>
                    <a:ext cx="519210" cy="575835"/>
                  </a:xfrm>
                  <a:custGeom>
                    <a:avLst/>
                    <a:gdLst>
                      <a:gd name="T0" fmla="*/ 2147483647 w 298"/>
                      <a:gd name="T1" fmla="*/ 2147483647 h 346"/>
                      <a:gd name="T2" fmla="*/ 2147483647 w 298"/>
                      <a:gd name="T3" fmla="*/ 2147483647 h 346"/>
                      <a:gd name="T4" fmla="*/ 2147483647 w 298"/>
                      <a:gd name="T5" fmla="*/ 2147483647 h 346"/>
                      <a:gd name="T6" fmla="*/ 2147483647 w 298"/>
                      <a:gd name="T7" fmla="*/ 2147483647 h 346"/>
                      <a:gd name="T8" fmla="*/ 2147483647 w 298"/>
                      <a:gd name="T9" fmla="*/ 2147483647 h 346"/>
                      <a:gd name="T10" fmla="*/ 2147483647 w 298"/>
                      <a:gd name="T11" fmla="*/ 2147483647 h 346"/>
                      <a:gd name="T12" fmla="*/ 2147483647 w 298"/>
                      <a:gd name="T13" fmla="*/ 2147483647 h 346"/>
                      <a:gd name="T14" fmla="*/ 2147483647 w 298"/>
                      <a:gd name="T15" fmla="*/ 2147483647 h 346"/>
                      <a:gd name="T16" fmla="*/ 2147483647 w 298"/>
                      <a:gd name="T17" fmla="*/ 2147483647 h 346"/>
                      <a:gd name="T18" fmla="*/ 2147483647 w 298"/>
                      <a:gd name="T19" fmla="*/ 2147483647 h 346"/>
                      <a:gd name="T20" fmla="*/ 2147483647 w 298"/>
                      <a:gd name="T21" fmla="*/ 2147483647 h 346"/>
                      <a:gd name="T22" fmla="*/ 2147483647 w 298"/>
                      <a:gd name="T23" fmla="*/ 2147483647 h 346"/>
                      <a:gd name="T24" fmla="*/ 2147483647 w 298"/>
                      <a:gd name="T25" fmla="*/ 2147483647 h 346"/>
                      <a:gd name="T26" fmla="*/ 2147483647 w 298"/>
                      <a:gd name="T27" fmla="*/ 2147483647 h 346"/>
                      <a:gd name="T28" fmla="*/ 2147483647 w 298"/>
                      <a:gd name="T29" fmla="*/ 2147483647 h 346"/>
                      <a:gd name="T30" fmla="*/ 2147483647 w 298"/>
                      <a:gd name="T31" fmla="*/ 2147483647 h 346"/>
                      <a:gd name="T32" fmla="*/ 2147483647 w 298"/>
                      <a:gd name="T33" fmla="*/ 2147483647 h 346"/>
                      <a:gd name="T34" fmla="*/ 2147483647 w 298"/>
                      <a:gd name="T35" fmla="*/ 2147483647 h 346"/>
                      <a:gd name="T36" fmla="*/ 2147483647 w 298"/>
                      <a:gd name="T37" fmla="*/ 2147483647 h 346"/>
                      <a:gd name="T38" fmla="*/ 2147483647 w 298"/>
                      <a:gd name="T39" fmla="*/ 2147483647 h 346"/>
                      <a:gd name="T40" fmla="*/ 0 w 298"/>
                      <a:gd name="T41" fmla="*/ 2147483647 h 346"/>
                      <a:gd name="T42" fmla="*/ 2147483647 w 298"/>
                      <a:gd name="T43" fmla="*/ 2147483647 h 346"/>
                      <a:gd name="T44" fmla="*/ 2147483647 w 298"/>
                      <a:gd name="T45" fmla="*/ 2147483647 h 346"/>
                      <a:gd name="T46" fmla="*/ 2147483647 w 298"/>
                      <a:gd name="T47" fmla="*/ 2147483647 h 346"/>
                      <a:gd name="T48" fmla="*/ 2147483647 w 298"/>
                      <a:gd name="T49" fmla="*/ 2147483647 h 346"/>
                      <a:gd name="T50" fmla="*/ 2147483647 w 298"/>
                      <a:gd name="T51" fmla="*/ 2147483647 h 346"/>
                      <a:gd name="T52" fmla="*/ 2147483647 w 298"/>
                      <a:gd name="T53" fmla="*/ 2147483647 h 346"/>
                      <a:gd name="T54" fmla="*/ 2147483647 w 298"/>
                      <a:gd name="T55" fmla="*/ 2147483647 h 346"/>
                      <a:gd name="T56" fmla="*/ 2147483647 w 298"/>
                      <a:gd name="T57" fmla="*/ 2147483647 h 346"/>
                      <a:gd name="T58" fmla="*/ 2147483647 w 298"/>
                      <a:gd name="T59" fmla="*/ 2147483647 h 346"/>
                      <a:gd name="T60" fmla="*/ 2147483647 w 298"/>
                      <a:gd name="T61" fmla="*/ 2147483647 h 346"/>
                      <a:gd name="T62" fmla="*/ 2147483647 w 298"/>
                      <a:gd name="T63" fmla="*/ 2147483647 h 346"/>
                      <a:gd name="T64" fmla="*/ 2147483647 w 298"/>
                      <a:gd name="T65" fmla="*/ 2147483647 h 346"/>
                      <a:gd name="T66" fmla="*/ 2147483647 w 298"/>
                      <a:gd name="T67" fmla="*/ 2147483647 h 346"/>
                      <a:gd name="T68" fmla="*/ 2147483647 w 298"/>
                      <a:gd name="T69" fmla="*/ 2147483647 h 346"/>
                      <a:gd name="T70" fmla="*/ 2147483647 w 298"/>
                      <a:gd name="T71" fmla="*/ 2147483647 h 346"/>
                      <a:gd name="T72" fmla="*/ 2147483647 w 298"/>
                      <a:gd name="T73" fmla="*/ 2147483647 h 346"/>
                      <a:gd name="T74" fmla="*/ 2147483647 w 298"/>
                      <a:gd name="T75" fmla="*/ 2147483647 h 346"/>
                      <a:gd name="T76" fmla="*/ 2147483647 w 298"/>
                      <a:gd name="T77" fmla="*/ 2147483647 h 346"/>
                      <a:gd name="T78" fmla="*/ 2147483647 w 298"/>
                      <a:gd name="T79" fmla="*/ 2147483647 h 346"/>
                      <a:gd name="T80" fmla="*/ 2147483647 w 298"/>
                      <a:gd name="T81" fmla="*/ 2147483647 h 346"/>
                      <a:gd name="T82" fmla="*/ 2147483647 w 298"/>
                      <a:gd name="T83" fmla="*/ 2147483647 h 346"/>
                      <a:gd name="T84" fmla="*/ 2147483647 w 298"/>
                      <a:gd name="T85" fmla="*/ 2147483647 h 346"/>
                      <a:gd name="T86" fmla="*/ 2147483647 w 298"/>
                      <a:gd name="T87" fmla="*/ 2147483647 h 346"/>
                      <a:gd name="T88" fmla="*/ 2147483647 w 298"/>
                      <a:gd name="T89" fmla="*/ 2147483647 h 346"/>
                      <a:gd name="T90" fmla="*/ 2147483647 w 298"/>
                      <a:gd name="T91" fmla="*/ 2147483647 h 346"/>
                      <a:gd name="T92" fmla="*/ 2147483647 w 298"/>
                      <a:gd name="T93" fmla="*/ 2147483647 h 346"/>
                      <a:gd name="T94" fmla="*/ 2147483647 w 298"/>
                      <a:gd name="T95" fmla="*/ 2147483647 h 346"/>
                      <a:gd name="T96" fmla="*/ 2147483647 w 298"/>
                      <a:gd name="T97" fmla="*/ 2147483647 h 346"/>
                      <a:gd name="T98" fmla="*/ 2147483647 w 298"/>
                      <a:gd name="T99" fmla="*/ 2147483647 h 346"/>
                      <a:gd name="T100" fmla="*/ 2147483647 w 298"/>
                      <a:gd name="T101" fmla="*/ 2147483647 h 346"/>
                      <a:gd name="T102" fmla="*/ 2147483647 w 298"/>
                      <a:gd name="T103" fmla="*/ 2147483647 h 346"/>
                      <a:gd name="T104" fmla="*/ 2147483647 w 298"/>
                      <a:gd name="T105" fmla="*/ 2147483647 h 346"/>
                      <a:gd name="T106" fmla="*/ 2147483647 w 298"/>
                      <a:gd name="T107" fmla="*/ 2147483647 h 346"/>
                      <a:gd name="T108" fmla="*/ 2147483647 w 298"/>
                      <a:gd name="T109" fmla="*/ 2147483647 h 346"/>
                      <a:gd name="T110" fmla="*/ 2147483647 w 298"/>
                      <a:gd name="T111" fmla="*/ 2147483647 h 346"/>
                      <a:gd name="T112" fmla="*/ 2147483647 w 298"/>
                      <a:gd name="T113" fmla="*/ 2147483647 h 346"/>
                      <a:gd name="T114" fmla="*/ 2147483647 w 298"/>
                      <a:gd name="T115" fmla="*/ 2147483647 h 34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w 298"/>
                      <a:gd name="T175" fmla="*/ 0 h 346"/>
                      <a:gd name="T176" fmla="*/ 298 w 298"/>
                      <a:gd name="T177" fmla="*/ 346 h 346"/>
                    </a:gdLst>
                    <a:ahLst/>
                    <a:cxnLst>
                      <a:cxn ang="T116">
                        <a:pos x="T0" y="T1"/>
                      </a:cxn>
                      <a:cxn ang="T117">
                        <a:pos x="T2" y="T3"/>
                      </a:cxn>
                      <a:cxn ang="T118">
                        <a:pos x="T4" y="T5"/>
                      </a:cxn>
                      <a:cxn ang="T119">
                        <a:pos x="T6" y="T7"/>
                      </a:cxn>
                      <a:cxn ang="T120">
                        <a:pos x="T8" y="T9"/>
                      </a:cxn>
                      <a:cxn ang="T121">
                        <a:pos x="T10" y="T11"/>
                      </a:cxn>
                      <a:cxn ang="T122">
                        <a:pos x="T12" y="T13"/>
                      </a:cxn>
                      <a:cxn ang="T123">
                        <a:pos x="T14" y="T15"/>
                      </a:cxn>
                      <a:cxn ang="T124">
                        <a:pos x="T16" y="T17"/>
                      </a:cxn>
                      <a:cxn ang="T125">
                        <a:pos x="T18" y="T19"/>
                      </a:cxn>
                      <a:cxn ang="T126">
                        <a:pos x="T20" y="T21"/>
                      </a:cxn>
                      <a:cxn ang="T127">
                        <a:pos x="T22" y="T23"/>
                      </a:cxn>
                      <a:cxn ang="T128">
                        <a:pos x="T24" y="T25"/>
                      </a:cxn>
                      <a:cxn ang="T129">
                        <a:pos x="T26" y="T27"/>
                      </a:cxn>
                      <a:cxn ang="T130">
                        <a:pos x="T28" y="T29"/>
                      </a:cxn>
                      <a:cxn ang="T131">
                        <a:pos x="T30" y="T31"/>
                      </a:cxn>
                      <a:cxn ang="T132">
                        <a:pos x="T32" y="T33"/>
                      </a:cxn>
                      <a:cxn ang="T133">
                        <a:pos x="T34" y="T35"/>
                      </a:cxn>
                      <a:cxn ang="T134">
                        <a:pos x="T36" y="T37"/>
                      </a:cxn>
                      <a:cxn ang="T135">
                        <a:pos x="T38" y="T39"/>
                      </a:cxn>
                      <a:cxn ang="T136">
                        <a:pos x="T40" y="T41"/>
                      </a:cxn>
                      <a:cxn ang="T137">
                        <a:pos x="T42" y="T43"/>
                      </a:cxn>
                      <a:cxn ang="T138">
                        <a:pos x="T44" y="T45"/>
                      </a:cxn>
                      <a:cxn ang="T139">
                        <a:pos x="T46" y="T47"/>
                      </a:cxn>
                      <a:cxn ang="T140">
                        <a:pos x="T48" y="T49"/>
                      </a:cxn>
                      <a:cxn ang="T141">
                        <a:pos x="T50" y="T51"/>
                      </a:cxn>
                      <a:cxn ang="T142">
                        <a:pos x="T52" y="T53"/>
                      </a:cxn>
                      <a:cxn ang="T143">
                        <a:pos x="T54" y="T55"/>
                      </a:cxn>
                      <a:cxn ang="T144">
                        <a:pos x="T56" y="T57"/>
                      </a:cxn>
                      <a:cxn ang="T145">
                        <a:pos x="T58" y="T59"/>
                      </a:cxn>
                      <a:cxn ang="T146">
                        <a:pos x="T60" y="T61"/>
                      </a:cxn>
                      <a:cxn ang="T147">
                        <a:pos x="T62" y="T63"/>
                      </a:cxn>
                      <a:cxn ang="T148">
                        <a:pos x="T64" y="T65"/>
                      </a:cxn>
                      <a:cxn ang="T149">
                        <a:pos x="T66" y="T67"/>
                      </a:cxn>
                      <a:cxn ang="T150">
                        <a:pos x="T68" y="T69"/>
                      </a:cxn>
                      <a:cxn ang="T151">
                        <a:pos x="T70" y="T71"/>
                      </a:cxn>
                      <a:cxn ang="T152">
                        <a:pos x="T72" y="T73"/>
                      </a:cxn>
                      <a:cxn ang="T153">
                        <a:pos x="T74" y="T75"/>
                      </a:cxn>
                      <a:cxn ang="T154">
                        <a:pos x="T76" y="T77"/>
                      </a:cxn>
                      <a:cxn ang="T155">
                        <a:pos x="T78" y="T79"/>
                      </a:cxn>
                      <a:cxn ang="T156">
                        <a:pos x="T80" y="T81"/>
                      </a:cxn>
                      <a:cxn ang="T157">
                        <a:pos x="T82" y="T83"/>
                      </a:cxn>
                      <a:cxn ang="T158">
                        <a:pos x="T84" y="T85"/>
                      </a:cxn>
                      <a:cxn ang="T159">
                        <a:pos x="T86" y="T87"/>
                      </a:cxn>
                      <a:cxn ang="T160">
                        <a:pos x="T88" y="T89"/>
                      </a:cxn>
                      <a:cxn ang="T161">
                        <a:pos x="T90" y="T91"/>
                      </a:cxn>
                      <a:cxn ang="T162">
                        <a:pos x="T92" y="T93"/>
                      </a:cxn>
                      <a:cxn ang="T163">
                        <a:pos x="T94" y="T95"/>
                      </a:cxn>
                      <a:cxn ang="T164">
                        <a:pos x="T96" y="T97"/>
                      </a:cxn>
                      <a:cxn ang="T165">
                        <a:pos x="T98" y="T99"/>
                      </a:cxn>
                      <a:cxn ang="T166">
                        <a:pos x="T100" y="T101"/>
                      </a:cxn>
                      <a:cxn ang="T167">
                        <a:pos x="T102" y="T103"/>
                      </a:cxn>
                      <a:cxn ang="T168">
                        <a:pos x="T104" y="T105"/>
                      </a:cxn>
                      <a:cxn ang="T169">
                        <a:pos x="T106" y="T107"/>
                      </a:cxn>
                      <a:cxn ang="T170">
                        <a:pos x="T108" y="T109"/>
                      </a:cxn>
                      <a:cxn ang="T171">
                        <a:pos x="T110" y="T111"/>
                      </a:cxn>
                      <a:cxn ang="T172">
                        <a:pos x="T112" y="T113"/>
                      </a:cxn>
                      <a:cxn ang="T173">
                        <a:pos x="T114" y="T115"/>
                      </a:cxn>
                    </a:cxnLst>
                    <a:rect l="T174" t="T175" r="T176" b="T177"/>
                    <a:pathLst>
                      <a:path w="298" h="346">
                        <a:moveTo>
                          <a:pt x="290" y="248"/>
                        </a:moveTo>
                        <a:lnTo>
                          <a:pt x="280" y="250"/>
                        </a:lnTo>
                        <a:lnTo>
                          <a:pt x="270" y="256"/>
                        </a:lnTo>
                        <a:lnTo>
                          <a:pt x="264" y="258"/>
                        </a:lnTo>
                        <a:lnTo>
                          <a:pt x="260" y="262"/>
                        </a:lnTo>
                        <a:lnTo>
                          <a:pt x="258" y="266"/>
                        </a:lnTo>
                        <a:lnTo>
                          <a:pt x="256" y="272"/>
                        </a:lnTo>
                        <a:lnTo>
                          <a:pt x="256" y="310"/>
                        </a:lnTo>
                        <a:lnTo>
                          <a:pt x="258" y="318"/>
                        </a:lnTo>
                        <a:lnTo>
                          <a:pt x="260" y="320"/>
                        </a:lnTo>
                        <a:lnTo>
                          <a:pt x="266" y="324"/>
                        </a:lnTo>
                        <a:lnTo>
                          <a:pt x="276" y="324"/>
                        </a:lnTo>
                        <a:lnTo>
                          <a:pt x="276" y="336"/>
                        </a:lnTo>
                        <a:lnTo>
                          <a:pt x="274" y="340"/>
                        </a:lnTo>
                        <a:lnTo>
                          <a:pt x="272" y="344"/>
                        </a:lnTo>
                        <a:lnTo>
                          <a:pt x="268" y="346"/>
                        </a:lnTo>
                        <a:lnTo>
                          <a:pt x="266" y="346"/>
                        </a:lnTo>
                        <a:lnTo>
                          <a:pt x="262" y="338"/>
                        </a:lnTo>
                        <a:lnTo>
                          <a:pt x="258" y="334"/>
                        </a:lnTo>
                        <a:lnTo>
                          <a:pt x="248" y="326"/>
                        </a:lnTo>
                        <a:lnTo>
                          <a:pt x="242" y="320"/>
                        </a:lnTo>
                        <a:lnTo>
                          <a:pt x="238" y="318"/>
                        </a:lnTo>
                        <a:lnTo>
                          <a:pt x="238" y="314"/>
                        </a:lnTo>
                        <a:lnTo>
                          <a:pt x="232" y="316"/>
                        </a:lnTo>
                        <a:lnTo>
                          <a:pt x="230" y="318"/>
                        </a:lnTo>
                        <a:lnTo>
                          <a:pt x="228" y="318"/>
                        </a:lnTo>
                        <a:lnTo>
                          <a:pt x="224" y="320"/>
                        </a:lnTo>
                        <a:lnTo>
                          <a:pt x="218" y="318"/>
                        </a:lnTo>
                        <a:lnTo>
                          <a:pt x="212" y="316"/>
                        </a:lnTo>
                        <a:lnTo>
                          <a:pt x="208" y="312"/>
                        </a:lnTo>
                        <a:lnTo>
                          <a:pt x="206" y="308"/>
                        </a:lnTo>
                        <a:lnTo>
                          <a:pt x="190" y="302"/>
                        </a:lnTo>
                        <a:lnTo>
                          <a:pt x="186" y="300"/>
                        </a:lnTo>
                        <a:lnTo>
                          <a:pt x="178" y="300"/>
                        </a:lnTo>
                        <a:lnTo>
                          <a:pt x="170" y="300"/>
                        </a:lnTo>
                        <a:lnTo>
                          <a:pt x="166" y="302"/>
                        </a:lnTo>
                        <a:lnTo>
                          <a:pt x="162" y="302"/>
                        </a:lnTo>
                        <a:lnTo>
                          <a:pt x="156" y="300"/>
                        </a:lnTo>
                        <a:lnTo>
                          <a:pt x="158" y="294"/>
                        </a:lnTo>
                        <a:lnTo>
                          <a:pt x="158" y="290"/>
                        </a:lnTo>
                        <a:lnTo>
                          <a:pt x="156" y="282"/>
                        </a:lnTo>
                        <a:lnTo>
                          <a:pt x="152" y="280"/>
                        </a:lnTo>
                        <a:lnTo>
                          <a:pt x="152" y="276"/>
                        </a:lnTo>
                        <a:lnTo>
                          <a:pt x="154" y="254"/>
                        </a:lnTo>
                        <a:lnTo>
                          <a:pt x="152" y="232"/>
                        </a:lnTo>
                        <a:lnTo>
                          <a:pt x="146" y="234"/>
                        </a:lnTo>
                        <a:lnTo>
                          <a:pt x="138" y="234"/>
                        </a:lnTo>
                        <a:lnTo>
                          <a:pt x="134" y="232"/>
                        </a:lnTo>
                        <a:lnTo>
                          <a:pt x="132" y="230"/>
                        </a:lnTo>
                        <a:lnTo>
                          <a:pt x="130" y="228"/>
                        </a:lnTo>
                        <a:lnTo>
                          <a:pt x="110" y="228"/>
                        </a:lnTo>
                        <a:lnTo>
                          <a:pt x="110" y="236"/>
                        </a:lnTo>
                        <a:lnTo>
                          <a:pt x="108" y="240"/>
                        </a:lnTo>
                        <a:lnTo>
                          <a:pt x="106" y="242"/>
                        </a:lnTo>
                        <a:lnTo>
                          <a:pt x="98" y="242"/>
                        </a:lnTo>
                        <a:lnTo>
                          <a:pt x="86" y="242"/>
                        </a:lnTo>
                        <a:lnTo>
                          <a:pt x="82" y="242"/>
                        </a:lnTo>
                        <a:lnTo>
                          <a:pt x="80" y="240"/>
                        </a:lnTo>
                        <a:lnTo>
                          <a:pt x="72" y="232"/>
                        </a:lnTo>
                        <a:lnTo>
                          <a:pt x="66" y="220"/>
                        </a:lnTo>
                        <a:lnTo>
                          <a:pt x="66" y="208"/>
                        </a:lnTo>
                        <a:lnTo>
                          <a:pt x="2" y="208"/>
                        </a:lnTo>
                        <a:lnTo>
                          <a:pt x="0" y="202"/>
                        </a:lnTo>
                        <a:lnTo>
                          <a:pt x="2" y="190"/>
                        </a:lnTo>
                        <a:lnTo>
                          <a:pt x="4" y="186"/>
                        </a:lnTo>
                        <a:lnTo>
                          <a:pt x="8" y="184"/>
                        </a:lnTo>
                        <a:lnTo>
                          <a:pt x="14" y="184"/>
                        </a:lnTo>
                        <a:lnTo>
                          <a:pt x="16" y="184"/>
                        </a:lnTo>
                        <a:lnTo>
                          <a:pt x="20" y="184"/>
                        </a:lnTo>
                        <a:lnTo>
                          <a:pt x="22" y="182"/>
                        </a:lnTo>
                        <a:lnTo>
                          <a:pt x="24" y="180"/>
                        </a:lnTo>
                        <a:lnTo>
                          <a:pt x="26" y="180"/>
                        </a:lnTo>
                        <a:lnTo>
                          <a:pt x="30" y="180"/>
                        </a:lnTo>
                        <a:lnTo>
                          <a:pt x="30" y="184"/>
                        </a:lnTo>
                        <a:lnTo>
                          <a:pt x="32" y="184"/>
                        </a:lnTo>
                        <a:lnTo>
                          <a:pt x="36" y="184"/>
                        </a:lnTo>
                        <a:lnTo>
                          <a:pt x="42" y="184"/>
                        </a:lnTo>
                        <a:lnTo>
                          <a:pt x="46" y="182"/>
                        </a:lnTo>
                        <a:lnTo>
                          <a:pt x="50" y="176"/>
                        </a:lnTo>
                        <a:lnTo>
                          <a:pt x="52" y="168"/>
                        </a:lnTo>
                        <a:lnTo>
                          <a:pt x="56" y="156"/>
                        </a:lnTo>
                        <a:lnTo>
                          <a:pt x="56" y="142"/>
                        </a:lnTo>
                        <a:lnTo>
                          <a:pt x="60" y="140"/>
                        </a:lnTo>
                        <a:lnTo>
                          <a:pt x="64" y="136"/>
                        </a:lnTo>
                        <a:lnTo>
                          <a:pt x="66" y="126"/>
                        </a:lnTo>
                        <a:lnTo>
                          <a:pt x="70" y="122"/>
                        </a:lnTo>
                        <a:lnTo>
                          <a:pt x="74" y="118"/>
                        </a:lnTo>
                        <a:lnTo>
                          <a:pt x="78" y="116"/>
                        </a:lnTo>
                        <a:lnTo>
                          <a:pt x="80" y="112"/>
                        </a:lnTo>
                        <a:lnTo>
                          <a:pt x="82" y="108"/>
                        </a:lnTo>
                        <a:lnTo>
                          <a:pt x="80" y="104"/>
                        </a:lnTo>
                        <a:lnTo>
                          <a:pt x="80" y="102"/>
                        </a:lnTo>
                        <a:lnTo>
                          <a:pt x="80" y="98"/>
                        </a:lnTo>
                        <a:lnTo>
                          <a:pt x="92" y="68"/>
                        </a:lnTo>
                        <a:lnTo>
                          <a:pt x="96" y="54"/>
                        </a:lnTo>
                        <a:lnTo>
                          <a:pt x="98" y="44"/>
                        </a:lnTo>
                        <a:lnTo>
                          <a:pt x="96" y="40"/>
                        </a:lnTo>
                        <a:lnTo>
                          <a:pt x="96" y="38"/>
                        </a:lnTo>
                        <a:lnTo>
                          <a:pt x="94" y="36"/>
                        </a:lnTo>
                        <a:lnTo>
                          <a:pt x="94" y="34"/>
                        </a:lnTo>
                        <a:lnTo>
                          <a:pt x="96" y="24"/>
                        </a:lnTo>
                        <a:lnTo>
                          <a:pt x="98" y="16"/>
                        </a:lnTo>
                        <a:lnTo>
                          <a:pt x="100" y="12"/>
                        </a:lnTo>
                        <a:lnTo>
                          <a:pt x="104" y="10"/>
                        </a:lnTo>
                        <a:lnTo>
                          <a:pt x="108" y="6"/>
                        </a:lnTo>
                        <a:lnTo>
                          <a:pt x="110" y="6"/>
                        </a:lnTo>
                        <a:lnTo>
                          <a:pt x="116" y="6"/>
                        </a:lnTo>
                        <a:lnTo>
                          <a:pt x="122" y="8"/>
                        </a:lnTo>
                        <a:lnTo>
                          <a:pt x="134" y="14"/>
                        </a:lnTo>
                        <a:lnTo>
                          <a:pt x="144" y="20"/>
                        </a:lnTo>
                        <a:lnTo>
                          <a:pt x="152" y="20"/>
                        </a:lnTo>
                        <a:lnTo>
                          <a:pt x="160" y="20"/>
                        </a:lnTo>
                        <a:lnTo>
                          <a:pt x="162" y="20"/>
                        </a:lnTo>
                        <a:lnTo>
                          <a:pt x="162" y="18"/>
                        </a:lnTo>
                        <a:lnTo>
                          <a:pt x="164" y="14"/>
                        </a:lnTo>
                        <a:lnTo>
                          <a:pt x="166" y="12"/>
                        </a:lnTo>
                        <a:lnTo>
                          <a:pt x="170" y="14"/>
                        </a:lnTo>
                        <a:lnTo>
                          <a:pt x="172" y="14"/>
                        </a:lnTo>
                        <a:lnTo>
                          <a:pt x="178" y="12"/>
                        </a:lnTo>
                        <a:lnTo>
                          <a:pt x="182" y="10"/>
                        </a:lnTo>
                        <a:lnTo>
                          <a:pt x="188" y="8"/>
                        </a:lnTo>
                        <a:lnTo>
                          <a:pt x="192" y="8"/>
                        </a:lnTo>
                        <a:lnTo>
                          <a:pt x="204" y="8"/>
                        </a:lnTo>
                        <a:lnTo>
                          <a:pt x="206" y="2"/>
                        </a:lnTo>
                        <a:lnTo>
                          <a:pt x="210" y="0"/>
                        </a:lnTo>
                        <a:lnTo>
                          <a:pt x="216" y="2"/>
                        </a:lnTo>
                        <a:lnTo>
                          <a:pt x="224" y="4"/>
                        </a:lnTo>
                        <a:lnTo>
                          <a:pt x="236" y="4"/>
                        </a:lnTo>
                        <a:lnTo>
                          <a:pt x="246" y="14"/>
                        </a:lnTo>
                        <a:lnTo>
                          <a:pt x="252" y="16"/>
                        </a:lnTo>
                        <a:lnTo>
                          <a:pt x="260" y="20"/>
                        </a:lnTo>
                        <a:lnTo>
                          <a:pt x="260" y="16"/>
                        </a:lnTo>
                        <a:lnTo>
                          <a:pt x="264" y="16"/>
                        </a:lnTo>
                        <a:lnTo>
                          <a:pt x="268" y="20"/>
                        </a:lnTo>
                        <a:lnTo>
                          <a:pt x="272" y="16"/>
                        </a:lnTo>
                        <a:lnTo>
                          <a:pt x="280" y="16"/>
                        </a:lnTo>
                        <a:lnTo>
                          <a:pt x="282" y="20"/>
                        </a:lnTo>
                        <a:lnTo>
                          <a:pt x="284" y="24"/>
                        </a:lnTo>
                        <a:lnTo>
                          <a:pt x="294" y="32"/>
                        </a:lnTo>
                        <a:lnTo>
                          <a:pt x="296" y="44"/>
                        </a:lnTo>
                        <a:lnTo>
                          <a:pt x="296" y="50"/>
                        </a:lnTo>
                        <a:lnTo>
                          <a:pt x="298" y="54"/>
                        </a:lnTo>
                        <a:lnTo>
                          <a:pt x="298" y="64"/>
                        </a:lnTo>
                        <a:lnTo>
                          <a:pt x="292" y="72"/>
                        </a:lnTo>
                        <a:lnTo>
                          <a:pt x="286" y="80"/>
                        </a:lnTo>
                        <a:lnTo>
                          <a:pt x="280" y="92"/>
                        </a:lnTo>
                        <a:lnTo>
                          <a:pt x="274" y="102"/>
                        </a:lnTo>
                        <a:lnTo>
                          <a:pt x="274" y="124"/>
                        </a:lnTo>
                        <a:lnTo>
                          <a:pt x="272" y="128"/>
                        </a:lnTo>
                        <a:lnTo>
                          <a:pt x="268" y="132"/>
                        </a:lnTo>
                        <a:lnTo>
                          <a:pt x="266" y="138"/>
                        </a:lnTo>
                        <a:lnTo>
                          <a:pt x="266" y="148"/>
                        </a:lnTo>
                        <a:lnTo>
                          <a:pt x="268" y="152"/>
                        </a:lnTo>
                        <a:lnTo>
                          <a:pt x="272" y="154"/>
                        </a:lnTo>
                        <a:lnTo>
                          <a:pt x="272" y="156"/>
                        </a:lnTo>
                        <a:lnTo>
                          <a:pt x="270" y="160"/>
                        </a:lnTo>
                        <a:lnTo>
                          <a:pt x="270" y="164"/>
                        </a:lnTo>
                        <a:lnTo>
                          <a:pt x="270" y="168"/>
                        </a:lnTo>
                        <a:lnTo>
                          <a:pt x="272" y="174"/>
                        </a:lnTo>
                        <a:lnTo>
                          <a:pt x="274" y="182"/>
                        </a:lnTo>
                        <a:lnTo>
                          <a:pt x="272" y="186"/>
                        </a:lnTo>
                        <a:lnTo>
                          <a:pt x="272" y="192"/>
                        </a:lnTo>
                        <a:lnTo>
                          <a:pt x="272" y="196"/>
                        </a:lnTo>
                        <a:lnTo>
                          <a:pt x="272" y="198"/>
                        </a:lnTo>
                        <a:lnTo>
                          <a:pt x="274" y="202"/>
                        </a:lnTo>
                        <a:lnTo>
                          <a:pt x="272" y="206"/>
                        </a:lnTo>
                        <a:lnTo>
                          <a:pt x="272" y="208"/>
                        </a:lnTo>
                        <a:lnTo>
                          <a:pt x="272" y="214"/>
                        </a:lnTo>
                        <a:lnTo>
                          <a:pt x="278" y="218"/>
                        </a:lnTo>
                        <a:lnTo>
                          <a:pt x="282" y="224"/>
                        </a:lnTo>
                        <a:lnTo>
                          <a:pt x="288" y="228"/>
                        </a:lnTo>
                        <a:lnTo>
                          <a:pt x="288" y="234"/>
                        </a:lnTo>
                        <a:lnTo>
                          <a:pt x="290" y="240"/>
                        </a:lnTo>
                        <a:lnTo>
                          <a:pt x="292" y="248"/>
                        </a:lnTo>
                        <a:lnTo>
                          <a:pt x="290" y="248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 dirty="0"/>
                  </a:p>
                </p:txBody>
              </p:sp>
              <p:sp>
                <p:nvSpPr>
                  <p:cNvPr id="123" name="i$1ïḓé">
                    <a:extLst>
                      <a:ext uri="{FF2B5EF4-FFF2-40B4-BE49-F238E27FC236}">
                        <a16:creationId xmlns:a16="http://schemas.microsoft.com/office/drawing/2014/main" id="{D54342DD-13B1-4C5F-963C-B92E070370FF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5175570" y="4187114"/>
                    <a:ext cx="305741" cy="497376"/>
                  </a:xfrm>
                  <a:custGeom>
                    <a:avLst/>
                    <a:gdLst>
                      <a:gd name="T0" fmla="*/ 2147483647 w 174"/>
                      <a:gd name="T1" fmla="*/ 2147483647 h 298"/>
                      <a:gd name="T2" fmla="*/ 2147483647 w 174"/>
                      <a:gd name="T3" fmla="*/ 2147483647 h 298"/>
                      <a:gd name="T4" fmla="*/ 2147483647 w 174"/>
                      <a:gd name="T5" fmla="*/ 2147483647 h 298"/>
                      <a:gd name="T6" fmla="*/ 2147483647 w 174"/>
                      <a:gd name="T7" fmla="*/ 2147483647 h 298"/>
                      <a:gd name="T8" fmla="*/ 2147483647 w 174"/>
                      <a:gd name="T9" fmla="*/ 2147483647 h 298"/>
                      <a:gd name="T10" fmla="*/ 2147483647 w 174"/>
                      <a:gd name="T11" fmla="*/ 2147483647 h 298"/>
                      <a:gd name="T12" fmla="*/ 2147483647 w 174"/>
                      <a:gd name="T13" fmla="*/ 2147483647 h 298"/>
                      <a:gd name="T14" fmla="*/ 2147483647 w 174"/>
                      <a:gd name="T15" fmla="*/ 2147483647 h 298"/>
                      <a:gd name="T16" fmla="*/ 2147483647 w 174"/>
                      <a:gd name="T17" fmla="*/ 2147483647 h 298"/>
                      <a:gd name="T18" fmla="*/ 2147483647 w 174"/>
                      <a:gd name="T19" fmla="*/ 2147483647 h 298"/>
                      <a:gd name="T20" fmla="*/ 2147483647 w 174"/>
                      <a:gd name="T21" fmla="*/ 2147483647 h 298"/>
                      <a:gd name="T22" fmla="*/ 2147483647 w 174"/>
                      <a:gd name="T23" fmla="*/ 2147483647 h 298"/>
                      <a:gd name="T24" fmla="*/ 2147483647 w 174"/>
                      <a:gd name="T25" fmla="*/ 2147483647 h 298"/>
                      <a:gd name="T26" fmla="*/ 2147483647 w 174"/>
                      <a:gd name="T27" fmla="*/ 2147483647 h 298"/>
                      <a:gd name="T28" fmla="*/ 2147483647 w 174"/>
                      <a:gd name="T29" fmla="*/ 2147483647 h 298"/>
                      <a:gd name="T30" fmla="*/ 2147483647 w 174"/>
                      <a:gd name="T31" fmla="*/ 2147483647 h 298"/>
                      <a:gd name="T32" fmla="*/ 2147483647 w 174"/>
                      <a:gd name="T33" fmla="*/ 2147483647 h 298"/>
                      <a:gd name="T34" fmla="*/ 2147483647 w 174"/>
                      <a:gd name="T35" fmla="*/ 2147483647 h 298"/>
                      <a:gd name="T36" fmla="*/ 2147483647 w 174"/>
                      <a:gd name="T37" fmla="*/ 2147483647 h 298"/>
                      <a:gd name="T38" fmla="*/ 2147483647 w 174"/>
                      <a:gd name="T39" fmla="*/ 2147483647 h 298"/>
                      <a:gd name="T40" fmla="*/ 2147483647 w 174"/>
                      <a:gd name="T41" fmla="*/ 2147483647 h 298"/>
                      <a:gd name="T42" fmla="*/ 2147483647 w 174"/>
                      <a:gd name="T43" fmla="*/ 2147483647 h 298"/>
                      <a:gd name="T44" fmla="*/ 2147483647 w 174"/>
                      <a:gd name="T45" fmla="*/ 2147483647 h 298"/>
                      <a:gd name="T46" fmla="*/ 2147483647 w 174"/>
                      <a:gd name="T47" fmla="*/ 2147483647 h 298"/>
                      <a:gd name="T48" fmla="*/ 2147483647 w 174"/>
                      <a:gd name="T49" fmla="*/ 2147483647 h 298"/>
                      <a:gd name="T50" fmla="*/ 2147483647 w 174"/>
                      <a:gd name="T51" fmla="*/ 2147483647 h 298"/>
                      <a:gd name="T52" fmla="*/ 2147483647 w 174"/>
                      <a:gd name="T53" fmla="*/ 2147483647 h 298"/>
                      <a:gd name="T54" fmla="*/ 2147483647 w 174"/>
                      <a:gd name="T55" fmla="*/ 2147483647 h 298"/>
                      <a:gd name="T56" fmla="*/ 2147483647 w 174"/>
                      <a:gd name="T57" fmla="*/ 2147483647 h 298"/>
                      <a:gd name="T58" fmla="*/ 2147483647 w 174"/>
                      <a:gd name="T59" fmla="*/ 2147483647 h 298"/>
                      <a:gd name="T60" fmla="*/ 2147483647 w 174"/>
                      <a:gd name="T61" fmla="*/ 2147483647 h 298"/>
                      <a:gd name="T62" fmla="*/ 2147483647 w 174"/>
                      <a:gd name="T63" fmla="*/ 2147483647 h 298"/>
                      <a:gd name="T64" fmla="*/ 2147483647 w 174"/>
                      <a:gd name="T65" fmla="*/ 2147483647 h 298"/>
                      <a:gd name="T66" fmla="*/ 2147483647 w 174"/>
                      <a:gd name="T67" fmla="*/ 2147483647 h 298"/>
                      <a:gd name="T68" fmla="*/ 2147483647 w 174"/>
                      <a:gd name="T69" fmla="*/ 2147483647 h 298"/>
                      <a:gd name="T70" fmla="*/ 2147483647 w 174"/>
                      <a:gd name="T71" fmla="*/ 2147483647 h 298"/>
                      <a:gd name="T72" fmla="*/ 2147483647 w 174"/>
                      <a:gd name="T73" fmla="*/ 2147483647 h 298"/>
                      <a:gd name="T74" fmla="*/ 2147483647 w 174"/>
                      <a:gd name="T75" fmla="*/ 2147483647 h 298"/>
                      <a:gd name="T76" fmla="*/ 2147483647 w 174"/>
                      <a:gd name="T77" fmla="*/ 2147483647 h 298"/>
                      <a:gd name="T78" fmla="*/ 2147483647 w 174"/>
                      <a:gd name="T79" fmla="*/ 2147483647 h 298"/>
                      <a:gd name="T80" fmla="*/ 2147483647 w 174"/>
                      <a:gd name="T81" fmla="*/ 2147483647 h 298"/>
                      <a:gd name="T82" fmla="*/ 2147483647 w 174"/>
                      <a:gd name="T83" fmla="*/ 2147483647 h 298"/>
                      <a:gd name="T84" fmla="*/ 2147483647 w 174"/>
                      <a:gd name="T85" fmla="*/ 2147483647 h 298"/>
                      <a:gd name="T86" fmla="*/ 2147483647 w 174"/>
                      <a:gd name="T87" fmla="*/ 2147483647 h 298"/>
                      <a:gd name="T88" fmla="*/ 0 w 174"/>
                      <a:gd name="T89" fmla="*/ 2147483647 h 298"/>
                      <a:gd name="T90" fmla="*/ 2147483647 w 174"/>
                      <a:gd name="T91" fmla="*/ 2147483647 h 298"/>
                      <a:gd name="T92" fmla="*/ 2147483647 w 174"/>
                      <a:gd name="T93" fmla="*/ 2147483647 h 298"/>
                      <a:gd name="T94" fmla="*/ 2147483647 w 174"/>
                      <a:gd name="T95" fmla="*/ 2147483647 h 298"/>
                      <a:gd name="T96" fmla="*/ 2147483647 w 174"/>
                      <a:gd name="T97" fmla="*/ 2147483647 h 298"/>
                      <a:gd name="T98" fmla="*/ 2147483647 w 174"/>
                      <a:gd name="T99" fmla="*/ 2147483647 h 298"/>
                      <a:gd name="T100" fmla="*/ 2147483647 w 174"/>
                      <a:gd name="T101" fmla="*/ 2147483647 h 298"/>
                      <a:gd name="T102" fmla="*/ 2147483647 w 174"/>
                      <a:gd name="T103" fmla="*/ 2147483647 h 298"/>
                      <a:gd name="T104" fmla="*/ 2147483647 w 174"/>
                      <a:gd name="T105" fmla="*/ 2147483647 h 298"/>
                      <a:gd name="T106" fmla="*/ 2147483647 w 174"/>
                      <a:gd name="T107" fmla="*/ 2147483647 h 298"/>
                      <a:gd name="T108" fmla="*/ 2147483647 w 174"/>
                      <a:gd name="T109" fmla="*/ 2147483647 h 298"/>
                      <a:gd name="T110" fmla="*/ 2147483647 w 174"/>
                      <a:gd name="T111" fmla="*/ 2147483647 h 298"/>
                      <a:gd name="T112" fmla="*/ 2147483647 w 174"/>
                      <a:gd name="T113" fmla="*/ 2147483647 h 298"/>
                      <a:gd name="T114" fmla="*/ 2147483647 w 174"/>
                      <a:gd name="T115" fmla="*/ 2147483647 h 298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w 174"/>
                      <a:gd name="T175" fmla="*/ 0 h 298"/>
                      <a:gd name="T176" fmla="*/ 174 w 174"/>
                      <a:gd name="T177" fmla="*/ 298 h 298"/>
                    </a:gdLst>
                    <a:ahLst/>
                    <a:cxnLst>
                      <a:cxn ang="T116">
                        <a:pos x="T0" y="T1"/>
                      </a:cxn>
                      <a:cxn ang="T117">
                        <a:pos x="T2" y="T3"/>
                      </a:cxn>
                      <a:cxn ang="T118">
                        <a:pos x="T4" y="T5"/>
                      </a:cxn>
                      <a:cxn ang="T119">
                        <a:pos x="T6" y="T7"/>
                      </a:cxn>
                      <a:cxn ang="T120">
                        <a:pos x="T8" y="T9"/>
                      </a:cxn>
                      <a:cxn ang="T121">
                        <a:pos x="T10" y="T11"/>
                      </a:cxn>
                      <a:cxn ang="T122">
                        <a:pos x="T12" y="T13"/>
                      </a:cxn>
                      <a:cxn ang="T123">
                        <a:pos x="T14" y="T15"/>
                      </a:cxn>
                      <a:cxn ang="T124">
                        <a:pos x="T16" y="T17"/>
                      </a:cxn>
                      <a:cxn ang="T125">
                        <a:pos x="T18" y="T19"/>
                      </a:cxn>
                      <a:cxn ang="T126">
                        <a:pos x="T20" y="T21"/>
                      </a:cxn>
                      <a:cxn ang="T127">
                        <a:pos x="T22" y="T23"/>
                      </a:cxn>
                      <a:cxn ang="T128">
                        <a:pos x="T24" y="T25"/>
                      </a:cxn>
                      <a:cxn ang="T129">
                        <a:pos x="T26" y="T27"/>
                      </a:cxn>
                      <a:cxn ang="T130">
                        <a:pos x="T28" y="T29"/>
                      </a:cxn>
                      <a:cxn ang="T131">
                        <a:pos x="T30" y="T31"/>
                      </a:cxn>
                      <a:cxn ang="T132">
                        <a:pos x="T32" y="T33"/>
                      </a:cxn>
                      <a:cxn ang="T133">
                        <a:pos x="T34" y="T35"/>
                      </a:cxn>
                      <a:cxn ang="T134">
                        <a:pos x="T36" y="T37"/>
                      </a:cxn>
                      <a:cxn ang="T135">
                        <a:pos x="T38" y="T39"/>
                      </a:cxn>
                      <a:cxn ang="T136">
                        <a:pos x="T40" y="T41"/>
                      </a:cxn>
                      <a:cxn ang="T137">
                        <a:pos x="T42" y="T43"/>
                      </a:cxn>
                      <a:cxn ang="T138">
                        <a:pos x="T44" y="T45"/>
                      </a:cxn>
                      <a:cxn ang="T139">
                        <a:pos x="T46" y="T47"/>
                      </a:cxn>
                      <a:cxn ang="T140">
                        <a:pos x="T48" y="T49"/>
                      </a:cxn>
                      <a:cxn ang="T141">
                        <a:pos x="T50" y="T51"/>
                      </a:cxn>
                      <a:cxn ang="T142">
                        <a:pos x="T52" y="T53"/>
                      </a:cxn>
                      <a:cxn ang="T143">
                        <a:pos x="T54" y="T55"/>
                      </a:cxn>
                      <a:cxn ang="T144">
                        <a:pos x="T56" y="T57"/>
                      </a:cxn>
                      <a:cxn ang="T145">
                        <a:pos x="T58" y="T59"/>
                      </a:cxn>
                      <a:cxn ang="T146">
                        <a:pos x="T60" y="T61"/>
                      </a:cxn>
                      <a:cxn ang="T147">
                        <a:pos x="T62" y="T63"/>
                      </a:cxn>
                      <a:cxn ang="T148">
                        <a:pos x="T64" y="T65"/>
                      </a:cxn>
                      <a:cxn ang="T149">
                        <a:pos x="T66" y="T67"/>
                      </a:cxn>
                      <a:cxn ang="T150">
                        <a:pos x="T68" y="T69"/>
                      </a:cxn>
                      <a:cxn ang="T151">
                        <a:pos x="T70" y="T71"/>
                      </a:cxn>
                      <a:cxn ang="T152">
                        <a:pos x="T72" y="T73"/>
                      </a:cxn>
                      <a:cxn ang="T153">
                        <a:pos x="T74" y="T75"/>
                      </a:cxn>
                      <a:cxn ang="T154">
                        <a:pos x="T76" y="T77"/>
                      </a:cxn>
                      <a:cxn ang="T155">
                        <a:pos x="T78" y="T79"/>
                      </a:cxn>
                      <a:cxn ang="T156">
                        <a:pos x="T80" y="T81"/>
                      </a:cxn>
                      <a:cxn ang="T157">
                        <a:pos x="T82" y="T83"/>
                      </a:cxn>
                      <a:cxn ang="T158">
                        <a:pos x="T84" y="T85"/>
                      </a:cxn>
                      <a:cxn ang="T159">
                        <a:pos x="T86" y="T87"/>
                      </a:cxn>
                      <a:cxn ang="T160">
                        <a:pos x="T88" y="T89"/>
                      </a:cxn>
                      <a:cxn ang="T161">
                        <a:pos x="T90" y="T91"/>
                      </a:cxn>
                      <a:cxn ang="T162">
                        <a:pos x="T92" y="T93"/>
                      </a:cxn>
                      <a:cxn ang="T163">
                        <a:pos x="T94" y="T95"/>
                      </a:cxn>
                      <a:cxn ang="T164">
                        <a:pos x="T96" y="T97"/>
                      </a:cxn>
                      <a:cxn ang="T165">
                        <a:pos x="T98" y="T99"/>
                      </a:cxn>
                      <a:cxn ang="T166">
                        <a:pos x="T100" y="T101"/>
                      </a:cxn>
                      <a:cxn ang="T167">
                        <a:pos x="T102" y="T103"/>
                      </a:cxn>
                      <a:cxn ang="T168">
                        <a:pos x="T104" y="T105"/>
                      </a:cxn>
                      <a:cxn ang="T169">
                        <a:pos x="T106" y="T107"/>
                      </a:cxn>
                      <a:cxn ang="T170">
                        <a:pos x="T108" y="T109"/>
                      </a:cxn>
                      <a:cxn ang="T171">
                        <a:pos x="T110" y="T111"/>
                      </a:cxn>
                      <a:cxn ang="T172">
                        <a:pos x="T112" y="T113"/>
                      </a:cxn>
                      <a:cxn ang="T173">
                        <a:pos x="T114" y="T115"/>
                      </a:cxn>
                    </a:cxnLst>
                    <a:rect l="T174" t="T175" r="T176" b="T177"/>
                    <a:pathLst>
                      <a:path w="174" h="298">
                        <a:moveTo>
                          <a:pt x="30" y="298"/>
                        </a:moveTo>
                        <a:lnTo>
                          <a:pt x="32" y="288"/>
                        </a:lnTo>
                        <a:lnTo>
                          <a:pt x="32" y="282"/>
                        </a:lnTo>
                        <a:lnTo>
                          <a:pt x="34" y="274"/>
                        </a:lnTo>
                        <a:lnTo>
                          <a:pt x="38" y="270"/>
                        </a:lnTo>
                        <a:lnTo>
                          <a:pt x="44" y="268"/>
                        </a:lnTo>
                        <a:lnTo>
                          <a:pt x="50" y="264"/>
                        </a:lnTo>
                        <a:lnTo>
                          <a:pt x="66" y="258"/>
                        </a:lnTo>
                        <a:lnTo>
                          <a:pt x="72" y="254"/>
                        </a:lnTo>
                        <a:lnTo>
                          <a:pt x="74" y="248"/>
                        </a:lnTo>
                        <a:lnTo>
                          <a:pt x="78" y="232"/>
                        </a:lnTo>
                        <a:lnTo>
                          <a:pt x="78" y="218"/>
                        </a:lnTo>
                        <a:lnTo>
                          <a:pt x="78" y="210"/>
                        </a:lnTo>
                        <a:lnTo>
                          <a:pt x="76" y="204"/>
                        </a:lnTo>
                        <a:lnTo>
                          <a:pt x="74" y="196"/>
                        </a:lnTo>
                        <a:lnTo>
                          <a:pt x="74" y="192"/>
                        </a:lnTo>
                        <a:lnTo>
                          <a:pt x="74" y="186"/>
                        </a:lnTo>
                        <a:lnTo>
                          <a:pt x="70" y="182"/>
                        </a:lnTo>
                        <a:lnTo>
                          <a:pt x="70" y="178"/>
                        </a:lnTo>
                        <a:lnTo>
                          <a:pt x="70" y="172"/>
                        </a:lnTo>
                        <a:lnTo>
                          <a:pt x="72" y="168"/>
                        </a:lnTo>
                        <a:lnTo>
                          <a:pt x="76" y="162"/>
                        </a:lnTo>
                        <a:lnTo>
                          <a:pt x="86" y="156"/>
                        </a:lnTo>
                        <a:lnTo>
                          <a:pt x="94" y="152"/>
                        </a:lnTo>
                        <a:lnTo>
                          <a:pt x="100" y="148"/>
                        </a:lnTo>
                        <a:lnTo>
                          <a:pt x="102" y="140"/>
                        </a:lnTo>
                        <a:lnTo>
                          <a:pt x="108" y="134"/>
                        </a:lnTo>
                        <a:lnTo>
                          <a:pt x="112" y="128"/>
                        </a:lnTo>
                        <a:lnTo>
                          <a:pt x="130" y="116"/>
                        </a:lnTo>
                        <a:lnTo>
                          <a:pt x="150" y="108"/>
                        </a:lnTo>
                        <a:lnTo>
                          <a:pt x="156" y="100"/>
                        </a:lnTo>
                        <a:lnTo>
                          <a:pt x="162" y="94"/>
                        </a:lnTo>
                        <a:lnTo>
                          <a:pt x="168" y="84"/>
                        </a:lnTo>
                        <a:lnTo>
                          <a:pt x="168" y="76"/>
                        </a:lnTo>
                        <a:lnTo>
                          <a:pt x="168" y="66"/>
                        </a:lnTo>
                        <a:lnTo>
                          <a:pt x="170" y="56"/>
                        </a:lnTo>
                        <a:lnTo>
                          <a:pt x="170" y="50"/>
                        </a:lnTo>
                        <a:lnTo>
                          <a:pt x="174" y="48"/>
                        </a:lnTo>
                        <a:lnTo>
                          <a:pt x="172" y="22"/>
                        </a:lnTo>
                        <a:lnTo>
                          <a:pt x="172" y="10"/>
                        </a:lnTo>
                        <a:lnTo>
                          <a:pt x="174" y="0"/>
                        </a:lnTo>
                        <a:lnTo>
                          <a:pt x="166" y="2"/>
                        </a:lnTo>
                        <a:lnTo>
                          <a:pt x="158" y="2"/>
                        </a:lnTo>
                        <a:lnTo>
                          <a:pt x="154" y="6"/>
                        </a:lnTo>
                        <a:lnTo>
                          <a:pt x="144" y="10"/>
                        </a:lnTo>
                        <a:lnTo>
                          <a:pt x="130" y="14"/>
                        </a:lnTo>
                        <a:lnTo>
                          <a:pt x="126" y="16"/>
                        </a:lnTo>
                        <a:lnTo>
                          <a:pt x="124" y="18"/>
                        </a:lnTo>
                        <a:lnTo>
                          <a:pt x="122" y="20"/>
                        </a:lnTo>
                        <a:lnTo>
                          <a:pt x="118" y="20"/>
                        </a:lnTo>
                        <a:lnTo>
                          <a:pt x="114" y="20"/>
                        </a:lnTo>
                        <a:lnTo>
                          <a:pt x="112" y="18"/>
                        </a:lnTo>
                        <a:lnTo>
                          <a:pt x="108" y="18"/>
                        </a:lnTo>
                        <a:lnTo>
                          <a:pt x="106" y="20"/>
                        </a:lnTo>
                        <a:lnTo>
                          <a:pt x="104" y="22"/>
                        </a:lnTo>
                        <a:lnTo>
                          <a:pt x="100" y="22"/>
                        </a:lnTo>
                        <a:lnTo>
                          <a:pt x="74" y="20"/>
                        </a:lnTo>
                        <a:lnTo>
                          <a:pt x="72" y="28"/>
                        </a:lnTo>
                        <a:lnTo>
                          <a:pt x="70" y="36"/>
                        </a:lnTo>
                        <a:lnTo>
                          <a:pt x="72" y="42"/>
                        </a:lnTo>
                        <a:lnTo>
                          <a:pt x="74" y="48"/>
                        </a:lnTo>
                        <a:lnTo>
                          <a:pt x="80" y="56"/>
                        </a:lnTo>
                        <a:lnTo>
                          <a:pt x="88" y="68"/>
                        </a:lnTo>
                        <a:lnTo>
                          <a:pt x="92" y="74"/>
                        </a:lnTo>
                        <a:lnTo>
                          <a:pt x="92" y="80"/>
                        </a:lnTo>
                        <a:lnTo>
                          <a:pt x="92" y="88"/>
                        </a:lnTo>
                        <a:lnTo>
                          <a:pt x="90" y="94"/>
                        </a:lnTo>
                        <a:lnTo>
                          <a:pt x="88" y="100"/>
                        </a:lnTo>
                        <a:lnTo>
                          <a:pt x="86" y="102"/>
                        </a:lnTo>
                        <a:lnTo>
                          <a:pt x="82" y="106"/>
                        </a:lnTo>
                        <a:lnTo>
                          <a:pt x="80" y="108"/>
                        </a:lnTo>
                        <a:lnTo>
                          <a:pt x="78" y="110"/>
                        </a:lnTo>
                        <a:lnTo>
                          <a:pt x="78" y="118"/>
                        </a:lnTo>
                        <a:lnTo>
                          <a:pt x="76" y="114"/>
                        </a:lnTo>
                        <a:lnTo>
                          <a:pt x="72" y="110"/>
                        </a:lnTo>
                        <a:lnTo>
                          <a:pt x="68" y="108"/>
                        </a:lnTo>
                        <a:lnTo>
                          <a:pt x="66" y="100"/>
                        </a:lnTo>
                        <a:lnTo>
                          <a:pt x="68" y="90"/>
                        </a:lnTo>
                        <a:lnTo>
                          <a:pt x="70" y="82"/>
                        </a:lnTo>
                        <a:lnTo>
                          <a:pt x="70" y="72"/>
                        </a:lnTo>
                        <a:lnTo>
                          <a:pt x="62" y="72"/>
                        </a:lnTo>
                        <a:lnTo>
                          <a:pt x="56" y="72"/>
                        </a:lnTo>
                        <a:lnTo>
                          <a:pt x="52" y="70"/>
                        </a:lnTo>
                        <a:lnTo>
                          <a:pt x="50" y="64"/>
                        </a:lnTo>
                        <a:lnTo>
                          <a:pt x="44" y="64"/>
                        </a:lnTo>
                        <a:lnTo>
                          <a:pt x="34" y="70"/>
                        </a:lnTo>
                        <a:lnTo>
                          <a:pt x="22" y="72"/>
                        </a:lnTo>
                        <a:lnTo>
                          <a:pt x="12" y="76"/>
                        </a:lnTo>
                        <a:lnTo>
                          <a:pt x="6" y="80"/>
                        </a:lnTo>
                        <a:lnTo>
                          <a:pt x="0" y="82"/>
                        </a:lnTo>
                        <a:lnTo>
                          <a:pt x="2" y="98"/>
                        </a:lnTo>
                        <a:lnTo>
                          <a:pt x="18" y="102"/>
                        </a:lnTo>
                        <a:lnTo>
                          <a:pt x="30" y="106"/>
                        </a:lnTo>
                        <a:lnTo>
                          <a:pt x="36" y="110"/>
                        </a:lnTo>
                        <a:lnTo>
                          <a:pt x="40" y="114"/>
                        </a:lnTo>
                        <a:lnTo>
                          <a:pt x="44" y="120"/>
                        </a:lnTo>
                        <a:lnTo>
                          <a:pt x="44" y="128"/>
                        </a:lnTo>
                        <a:lnTo>
                          <a:pt x="44" y="136"/>
                        </a:lnTo>
                        <a:lnTo>
                          <a:pt x="42" y="142"/>
                        </a:lnTo>
                        <a:lnTo>
                          <a:pt x="40" y="148"/>
                        </a:lnTo>
                        <a:lnTo>
                          <a:pt x="40" y="158"/>
                        </a:lnTo>
                        <a:lnTo>
                          <a:pt x="40" y="168"/>
                        </a:lnTo>
                        <a:lnTo>
                          <a:pt x="38" y="178"/>
                        </a:lnTo>
                        <a:lnTo>
                          <a:pt x="36" y="188"/>
                        </a:lnTo>
                        <a:lnTo>
                          <a:pt x="30" y="196"/>
                        </a:lnTo>
                        <a:lnTo>
                          <a:pt x="18" y="208"/>
                        </a:lnTo>
                        <a:lnTo>
                          <a:pt x="14" y="218"/>
                        </a:lnTo>
                        <a:lnTo>
                          <a:pt x="14" y="226"/>
                        </a:lnTo>
                        <a:lnTo>
                          <a:pt x="18" y="234"/>
                        </a:lnTo>
                        <a:lnTo>
                          <a:pt x="20" y="242"/>
                        </a:lnTo>
                        <a:lnTo>
                          <a:pt x="22" y="250"/>
                        </a:lnTo>
                        <a:lnTo>
                          <a:pt x="20" y="258"/>
                        </a:lnTo>
                        <a:lnTo>
                          <a:pt x="18" y="264"/>
                        </a:lnTo>
                        <a:lnTo>
                          <a:pt x="18" y="298"/>
                        </a:lnTo>
                        <a:lnTo>
                          <a:pt x="28" y="298"/>
                        </a:lnTo>
                        <a:lnTo>
                          <a:pt x="30" y="298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 dirty="0"/>
                  </a:p>
                </p:txBody>
              </p:sp>
              <p:sp>
                <p:nvSpPr>
                  <p:cNvPr id="124" name="iṣ1íḋé">
                    <a:extLst>
                      <a:ext uri="{FF2B5EF4-FFF2-40B4-BE49-F238E27FC236}">
                        <a16:creationId xmlns:a16="http://schemas.microsoft.com/office/drawing/2014/main" id="{210667B3-ACF5-4E98-BC25-2A0747CCB778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4785818" y="4537379"/>
                    <a:ext cx="447594" cy="389494"/>
                  </a:xfrm>
                  <a:custGeom>
                    <a:avLst/>
                    <a:gdLst>
                      <a:gd name="T0" fmla="*/ 2147483647 w 256"/>
                      <a:gd name="T1" fmla="*/ 2147483647 h 234"/>
                      <a:gd name="T2" fmla="*/ 2147483647 w 256"/>
                      <a:gd name="T3" fmla="*/ 2147483647 h 234"/>
                      <a:gd name="T4" fmla="*/ 2147483647 w 256"/>
                      <a:gd name="T5" fmla="*/ 2147483647 h 234"/>
                      <a:gd name="T6" fmla="*/ 2147483647 w 256"/>
                      <a:gd name="T7" fmla="*/ 2147483647 h 234"/>
                      <a:gd name="T8" fmla="*/ 2147483647 w 256"/>
                      <a:gd name="T9" fmla="*/ 2147483647 h 234"/>
                      <a:gd name="T10" fmla="*/ 2147483647 w 256"/>
                      <a:gd name="T11" fmla="*/ 2147483647 h 234"/>
                      <a:gd name="T12" fmla="*/ 2147483647 w 256"/>
                      <a:gd name="T13" fmla="*/ 2147483647 h 234"/>
                      <a:gd name="T14" fmla="*/ 2147483647 w 256"/>
                      <a:gd name="T15" fmla="*/ 2147483647 h 234"/>
                      <a:gd name="T16" fmla="*/ 2147483647 w 256"/>
                      <a:gd name="T17" fmla="*/ 2147483647 h 234"/>
                      <a:gd name="T18" fmla="*/ 2147483647 w 256"/>
                      <a:gd name="T19" fmla="*/ 2147483647 h 234"/>
                      <a:gd name="T20" fmla="*/ 2147483647 w 256"/>
                      <a:gd name="T21" fmla="*/ 2147483647 h 234"/>
                      <a:gd name="T22" fmla="*/ 2147483647 w 256"/>
                      <a:gd name="T23" fmla="*/ 2147483647 h 234"/>
                      <a:gd name="T24" fmla="*/ 2147483647 w 256"/>
                      <a:gd name="T25" fmla="*/ 2147483647 h 234"/>
                      <a:gd name="T26" fmla="*/ 2147483647 w 256"/>
                      <a:gd name="T27" fmla="*/ 2147483647 h 234"/>
                      <a:gd name="T28" fmla="*/ 2147483647 w 256"/>
                      <a:gd name="T29" fmla="*/ 2147483647 h 234"/>
                      <a:gd name="T30" fmla="*/ 2147483647 w 256"/>
                      <a:gd name="T31" fmla="*/ 2147483647 h 234"/>
                      <a:gd name="T32" fmla="*/ 2147483647 w 256"/>
                      <a:gd name="T33" fmla="*/ 2147483647 h 234"/>
                      <a:gd name="T34" fmla="*/ 2147483647 w 256"/>
                      <a:gd name="T35" fmla="*/ 2147483647 h 234"/>
                      <a:gd name="T36" fmla="*/ 2147483647 w 256"/>
                      <a:gd name="T37" fmla="*/ 2147483647 h 234"/>
                      <a:gd name="T38" fmla="*/ 2147483647 w 256"/>
                      <a:gd name="T39" fmla="*/ 2147483647 h 234"/>
                      <a:gd name="T40" fmla="*/ 2147483647 w 256"/>
                      <a:gd name="T41" fmla="*/ 2147483647 h 234"/>
                      <a:gd name="T42" fmla="*/ 0 w 256"/>
                      <a:gd name="T43" fmla="*/ 2147483647 h 234"/>
                      <a:gd name="T44" fmla="*/ 2147483647 w 256"/>
                      <a:gd name="T45" fmla="*/ 2147483647 h 234"/>
                      <a:gd name="T46" fmla="*/ 2147483647 w 256"/>
                      <a:gd name="T47" fmla="*/ 2147483647 h 234"/>
                      <a:gd name="T48" fmla="*/ 2147483647 w 256"/>
                      <a:gd name="T49" fmla="*/ 2147483647 h 234"/>
                      <a:gd name="T50" fmla="*/ 2147483647 w 256"/>
                      <a:gd name="T51" fmla="*/ 2147483647 h 234"/>
                      <a:gd name="T52" fmla="*/ 2147483647 w 256"/>
                      <a:gd name="T53" fmla="*/ 2147483647 h 234"/>
                      <a:gd name="T54" fmla="*/ 2147483647 w 256"/>
                      <a:gd name="T55" fmla="*/ 2147483647 h 234"/>
                      <a:gd name="T56" fmla="*/ 2147483647 w 256"/>
                      <a:gd name="T57" fmla="*/ 2147483647 h 234"/>
                      <a:gd name="T58" fmla="*/ 2147483647 w 256"/>
                      <a:gd name="T59" fmla="*/ 2147483647 h 234"/>
                      <a:gd name="T60" fmla="*/ 2147483647 w 256"/>
                      <a:gd name="T61" fmla="*/ 2147483647 h 234"/>
                      <a:gd name="T62" fmla="*/ 2147483647 w 256"/>
                      <a:gd name="T63" fmla="*/ 2147483647 h 234"/>
                      <a:gd name="T64" fmla="*/ 2147483647 w 256"/>
                      <a:gd name="T65" fmla="*/ 2147483647 h 234"/>
                      <a:gd name="T66" fmla="*/ 2147483647 w 256"/>
                      <a:gd name="T67" fmla="*/ 2147483647 h 234"/>
                      <a:gd name="T68" fmla="*/ 2147483647 w 256"/>
                      <a:gd name="T69" fmla="*/ 2147483647 h 234"/>
                      <a:gd name="T70" fmla="*/ 2147483647 w 256"/>
                      <a:gd name="T71" fmla="*/ 2147483647 h 234"/>
                      <a:gd name="T72" fmla="*/ 2147483647 w 256"/>
                      <a:gd name="T73" fmla="*/ 2147483647 h 234"/>
                      <a:gd name="T74" fmla="*/ 2147483647 w 256"/>
                      <a:gd name="T75" fmla="*/ 2147483647 h 234"/>
                      <a:gd name="T76" fmla="*/ 2147483647 w 256"/>
                      <a:gd name="T77" fmla="*/ 2147483647 h 234"/>
                      <a:gd name="T78" fmla="*/ 2147483647 w 256"/>
                      <a:gd name="T79" fmla="*/ 2147483647 h 234"/>
                      <a:gd name="T80" fmla="*/ 2147483647 w 256"/>
                      <a:gd name="T81" fmla="*/ 2147483647 h 234"/>
                      <a:gd name="T82" fmla="*/ 2147483647 w 256"/>
                      <a:gd name="T83" fmla="*/ 2147483647 h 234"/>
                      <a:gd name="T84" fmla="*/ 2147483647 w 256"/>
                      <a:gd name="T85" fmla="*/ 2147483647 h 234"/>
                      <a:gd name="T86" fmla="*/ 2147483647 w 256"/>
                      <a:gd name="T87" fmla="*/ 2147483647 h 234"/>
                      <a:gd name="T88" fmla="*/ 2147483647 w 256"/>
                      <a:gd name="T89" fmla="*/ 2147483647 h 234"/>
                      <a:gd name="T90" fmla="*/ 2147483647 w 256"/>
                      <a:gd name="T91" fmla="*/ 2147483647 h 234"/>
                      <a:gd name="T92" fmla="*/ 2147483647 w 256"/>
                      <a:gd name="T93" fmla="*/ 2147483647 h 234"/>
                      <a:gd name="T94" fmla="*/ 2147483647 w 256"/>
                      <a:gd name="T95" fmla="*/ 2147483647 h 234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w 256"/>
                      <a:gd name="T145" fmla="*/ 0 h 234"/>
                      <a:gd name="T146" fmla="*/ 256 w 256"/>
                      <a:gd name="T147" fmla="*/ 234 h 234"/>
                    </a:gdLst>
                    <a:ahLst/>
                    <a:cxnLst>
                      <a:cxn ang="T96">
                        <a:pos x="T0" y="T1"/>
                      </a:cxn>
                      <a:cxn ang="T97">
                        <a:pos x="T2" y="T3"/>
                      </a:cxn>
                      <a:cxn ang="T98">
                        <a:pos x="T4" y="T5"/>
                      </a:cxn>
                      <a:cxn ang="T99">
                        <a:pos x="T6" y="T7"/>
                      </a:cxn>
                      <a:cxn ang="T100">
                        <a:pos x="T8" y="T9"/>
                      </a:cxn>
                      <a:cxn ang="T101">
                        <a:pos x="T10" y="T11"/>
                      </a:cxn>
                      <a:cxn ang="T102">
                        <a:pos x="T12" y="T13"/>
                      </a:cxn>
                      <a:cxn ang="T103">
                        <a:pos x="T14" y="T15"/>
                      </a:cxn>
                      <a:cxn ang="T104">
                        <a:pos x="T16" y="T17"/>
                      </a:cxn>
                      <a:cxn ang="T105">
                        <a:pos x="T18" y="T19"/>
                      </a:cxn>
                      <a:cxn ang="T106">
                        <a:pos x="T20" y="T21"/>
                      </a:cxn>
                      <a:cxn ang="T107">
                        <a:pos x="T22" y="T23"/>
                      </a:cxn>
                      <a:cxn ang="T108">
                        <a:pos x="T24" y="T25"/>
                      </a:cxn>
                      <a:cxn ang="T109">
                        <a:pos x="T26" y="T27"/>
                      </a:cxn>
                      <a:cxn ang="T110">
                        <a:pos x="T28" y="T29"/>
                      </a:cxn>
                      <a:cxn ang="T111">
                        <a:pos x="T30" y="T31"/>
                      </a:cxn>
                      <a:cxn ang="T112">
                        <a:pos x="T32" y="T33"/>
                      </a:cxn>
                      <a:cxn ang="T113">
                        <a:pos x="T34" y="T35"/>
                      </a:cxn>
                      <a:cxn ang="T114">
                        <a:pos x="T36" y="T37"/>
                      </a:cxn>
                      <a:cxn ang="T115">
                        <a:pos x="T38" y="T39"/>
                      </a:cxn>
                      <a:cxn ang="T116">
                        <a:pos x="T40" y="T41"/>
                      </a:cxn>
                      <a:cxn ang="T117">
                        <a:pos x="T42" y="T43"/>
                      </a:cxn>
                      <a:cxn ang="T118">
                        <a:pos x="T44" y="T45"/>
                      </a:cxn>
                      <a:cxn ang="T119">
                        <a:pos x="T46" y="T47"/>
                      </a:cxn>
                      <a:cxn ang="T120">
                        <a:pos x="T48" y="T49"/>
                      </a:cxn>
                      <a:cxn ang="T121">
                        <a:pos x="T50" y="T51"/>
                      </a:cxn>
                      <a:cxn ang="T122">
                        <a:pos x="T52" y="T53"/>
                      </a:cxn>
                      <a:cxn ang="T123">
                        <a:pos x="T54" y="T55"/>
                      </a:cxn>
                      <a:cxn ang="T124">
                        <a:pos x="T56" y="T57"/>
                      </a:cxn>
                      <a:cxn ang="T125">
                        <a:pos x="T58" y="T59"/>
                      </a:cxn>
                      <a:cxn ang="T126">
                        <a:pos x="T60" y="T61"/>
                      </a:cxn>
                      <a:cxn ang="T127">
                        <a:pos x="T62" y="T63"/>
                      </a:cxn>
                      <a:cxn ang="T128">
                        <a:pos x="T64" y="T65"/>
                      </a:cxn>
                      <a:cxn ang="T129">
                        <a:pos x="T66" y="T67"/>
                      </a:cxn>
                      <a:cxn ang="T130">
                        <a:pos x="T68" y="T69"/>
                      </a:cxn>
                      <a:cxn ang="T131">
                        <a:pos x="T70" y="T71"/>
                      </a:cxn>
                      <a:cxn ang="T132">
                        <a:pos x="T72" y="T73"/>
                      </a:cxn>
                      <a:cxn ang="T133">
                        <a:pos x="T74" y="T75"/>
                      </a:cxn>
                      <a:cxn ang="T134">
                        <a:pos x="T76" y="T77"/>
                      </a:cxn>
                      <a:cxn ang="T135">
                        <a:pos x="T78" y="T79"/>
                      </a:cxn>
                      <a:cxn ang="T136">
                        <a:pos x="T80" y="T81"/>
                      </a:cxn>
                      <a:cxn ang="T137">
                        <a:pos x="T82" y="T83"/>
                      </a:cxn>
                      <a:cxn ang="T138">
                        <a:pos x="T84" y="T85"/>
                      </a:cxn>
                      <a:cxn ang="T139">
                        <a:pos x="T86" y="T87"/>
                      </a:cxn>
                      <a:cxn ang="T140">
                        <a:pos x="T88" y="T89"/>
                      </a:cxn>
                      <a:cxn ang="T141">
                        <a:pos x="T90" y="T91"/>
                      </a:cxn>
                      <a:cxn ang="T142">
                        <a:pos x="T92" y="T93"/>
                      </a:cxn>
                      <a:cxn ang="T143">
                        <a:pos x="T94" y="T95"/>
                      </a:cxn>
                    </a:cxnLst>
                    <a:rect l="T144" t="T145" r="T146" b="T147"/>
                    <a:pathLst>
                      <a:path w="256" h="234">
                        <a:moveTo>
                          <a:pt x="254" y="88"/>
                        </a:moveTo>
                        <a:lnTo>
                          <a:pt x="252" y="92"/>
                        </a:lnTo>
                        <a:lnTo>
                          <a:pt x="254" y="98"/>
                        </a:lnTo>
                        <a:lnTo>
                          <a:pt x="256" y="100"/>
                        </a:lnTo>
                        <a:lnTo>
                          <a:pt x="256" y="104"/>
                        </a:lnTo>
                        <a:lnTo>
                          <a:pt x="256" y="108"/>
                        </a:lnTo>
                        <a:lnTo>
                          <a:pt x="254" y="114"/>
                        </a:lnTo>
                        <a:lnTo>
                          <a:pt x="248" y="118"/>
                        </a:lnTo>
                        <a:lnTo>
                          <a:pt x="236" y="126"/>
                        </a:lnTo>
                        <a:lnTo>
                          <a:pt x="226" y="136"/>
                        </a:lnTo>
                        <a:lnTo>
                          <a:pt x="218" y="146"/>
                        </a:lnTo>
                        <a:lnTo>
                          <a:pt x="206" y="170"/>
                        </a:lnTo>
                        <a:lnTo>
                          <a:pt x="190" y="188"/>
                        </a:lnTo>
                        <a:lnTo>
                          <a:pt x="182" y="198"/>
                        </a:lnTo>
                        <a:lnTo>
                          <a:pt x="172" y="204"/>
                        </a:lnTo>
                        <a:lnTo>
                          <a:pt x="162" y="206"/>
                        </a:lnTo>
                        <a:lnTo>
                          <a:pt x="156" y="208"/>
                        </a:lnTo>
                        <a:lnTo>
                          <a:pt x="146" y="212"/>
                        </a:lnTo>
                        <a:lnTo>
                          <a:pt x="136" y="216"/>
                        </a:lnTo>
                        <a:lnTo>
                          <a:pt x="132" y="220"/>
                        </a:lnTo>
                        <a:lnTo>
                          <a:pt x="126" y="222"/>
                        </a:lnTo>
                        <a:lnTo>
                          <a:pt x="112" y="222"/>
                        </a:lnTo>
                        <a:lnTo>
                          <a:pt x="98" y="220"/>
                        </a:lnTo>
                        <a:lnTo>
                          <a:pt x="82" y="220"/>
                        </a:lnTo>
                        <a:lnTo>
                          <a:pt x="80" y="224"/>
                        </a:lnTo>
                        <a:lnTo>
                          <a:pt x="78" y="228"/>
                        </a:lnTo>
                        <a:lnTo>
                          <a:pt x="68" y="228"/>
                        </a:lnTo>
                        <a:lnTo>
                          <a:pt x="58" y="228"/>
                        </a:lnTo>
                        <a:lnTo>
                          <a:pt x="52" y="230"/>
                        </a:lnTo>
                        <a:lnTo>
                          <a:pt x="46" y="234"/>
                        </a:lnTo>
                        <a:lnTo>
                          <a:pt x="28" y="220"/>
                        </a:lnTo>
                        <a:lnTo>
                          <a:pt x="22" y="210"/>
                        </a:lnTo>
                        <a:lnTo>
                          <a:pt x="20" y="204"/>
                        </a:lnTo>
                        <a:lnTo>
                          <a:pt x="22" y="200"/>
                        </a:lnTo>
                        <a:lnTo>
                          <a:pt x="24" y="194"/>
                        </a:lnTo>
                        <a:lnTo>
                          <a:pt x="24" y="184"/>
                        </a:lnTo>
                        <a:lnTo>
                          <a:pt x="24" y="178"/>
                        </a:lnTo>
                        <a:lnTo>
                          <a:pt x="20" y="174"/>
                        </a:lnTo>
                        <a:lnTo>
                          <a:pt x="16" y="170"/>
                        </a:lnTo>
                        <a:lnTo>
                          <a:pt x="16" y="166"/>
                        </a:lnTo>
                        <a:lnTo>
                          <a:pt x="14" y="150"/>
                        </a:lnTo>
                        <a:lnTo>
                          <a:pt x="10" y="140"/>
                        </a:lnTo>
                        <a:lnTo>
                          <a:pt x="6" y="132"/>
                        </a:lnTo>
                        <a:lnTo>
                          <a:pt x="0" y="122"/>
                        </a:lnTo>
                        <a:lnTo>
                          <a:pt x="4" y="118"/>
                        </a:lnTo>
                        <a:lnTo>
                          <a:pt x="6" y="114"/>
                        </a:lnTo>
                        <a:lnTo>
                          <a:pt x="10" y="114"/>
                        </a:lnTo>
                        <a:lnTo>
                          <a:pt x="14" y="120"/>
                        </a:lnTo>
                        <a:lnTo>
                          <a:pt x="20" y="124"/>
                        </a:lnTo>
                        <a:lnTo>
                          <a:pt x="24" y="126"/>
                        </a:lnTo>
                        <a:lnTo>
                          <a:pt x="32" y="126"/>
                        </a:lnTo>
                        <a:lnTo>
                          <a:pt x="42" y="126"/>
                        </a:lnTo>
                        <a:lnTo>
                          <a:pt x="48" y="122"/>
                        </a:lnTo>
                        <a:lnTo>
                          <a:pt x="52" y="118"/>
                        </a:lnTo>
                        <a:lnTo>
                          <a:pt x="56" y="116"/>
                        </a:lnTo>
                        <a:lnTo>
                          <a:pt x="54" y="54"/>
                        </a:lnTo>
                        <a:lnTo>
                          <a:pt x="60" y="56"/>
                        </a:lnTo>
                        <a:lnTo>
                          <a:pt x="68" y="64"/>
                        </a:lnTo>
                        <a:lnTo>
                          <a:pt x="70" y="68"/>
                        </a:lnTo>
                        <a:lnTo>
                          <a:pt x="70" y="74"/>
                        </a:lnTo>
                        <a:lnTo>
                          <a:pt x="68" y="82"/>
                        </a:lnTo>
                        <a:lnTo>
                          <a:pt x="66" y="90"/>
                        </a:lnTo>
                        <a:lnTo>
                          <a:pt x="82" y="90"/>
                        </a:lnTo>
                        <a:lnTo>
                          <a:pt x="90" y="84"/>
                        </a:lnTo>
                        <a:lnTo>
                          <a:pt x="98" y="72"/>
                        </a:lnTo>
                        <a:lnTo>
                          <a:pt x="106" y="64"/>
                        </a:lnTo>
                        <a:lnTo>
                          <a:pt x="110" y="60"/>
                        </a:lnTo>
                        <a:lnTo>
                          <a:pt x="116" y="62"/>
                        </a:lnTo>
                        <a:lnTo>
                          <a:pt x="122" y="64"/>
                        </a:lnTo>
                        <a:lnTo>
                          <a:pt x="126" y="68"/>
                        </a:lnTo>
                        <a:lnTo>
                          <a:pt x="132" y="70"/>
                        </a:lnTo>
                        <a:lnTo>
                          <a:pt x="138" y="68"/>
                        </a:lnTo>
                        <a:lnTo>
                          <a:pt x="142" y="64"/>
                        </a:lnTo>
                        <a:lnTo>
                          <a:pt x="146" y="60"/>
                        </a:lnTo>
                        <a:lnTo>
                          <a:pt x="148" y="54"/>
                        </a:lnTo>
                        <a:lnTo>
                          <a:pt x="152" y="50"/>
                        </a:lnTo>
                        <a:lnTo>
                          <a:pt x="154" y="48"/>
                        </a:lnTo>
                        <a:lnTo>
                          <a:pt x="158" y="46"/>
                        </a:lnTo>
                        <a:lnTo>
                          <a:pt x="160" y="44"/>
                        </a:lnTo>
                        <a:lnTo>
                          <a:pt x="172" y="32"/>
                        </a:lnTo>
                        <a:lnTo>
                          <a:pt x="182" y="20"/>
                        </a:lnTo>
                        <a:lnTo>
                          <a:pt x="188" y="10"/>
                        </a:lnTo>
                        <a:lnTo>
                          <a:pt x="194" y="6"/>
                        </a:lnTo>
                        <a:lnTo>
                          <a:pt x="202" y="2"/>
                        </a:lnTo>
                        <a:lnTo>
                          <a:pt x="210" y="0"/>
                        </a:lnTo>
                        <a:lnTo>
                          <a:pt x="216" y="2"/>
                        </a:lnTo>
                        <a:lnTo>
                          <a:pt x="222" y="4"/>
                        </a:lnTo>
                        <a:lnTo>
                          <a:pt x="228" y="6"/>
                        </a:lnTo>
                        <a:lnTo>
                          <a:pt x="238" y="8"/>
                        </a:lnTo>
                        <a:lnTo>
                          <a:pt x="238" y="16"/>
                        </a:lnTo>
                        <a:lnTo>
                          <a:pt x="242" y="24"/>
                        </a:lnTo>
                        <a:lnTo>
                          <a:pt x="244" y="32"/>
                        </a:lnTo>
                        <a:lnTo>
                          <a:pt x="246" y="40"/>
                        </a:lnTo>
                        <a:lnTo>
                          <a:pt x="244" y="48"/>
                        </a:lnTo>
                        <a:lnTo>
                          <a:pt x="242" y="54"/>
                        </a:lnTo>
                        <a:lnTo>
                          <a:pt x="242" y="88"/>
                        </a:lnTo>
                        <a:lnTo>
                          <a:pt x="254" y="88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 dirty="0"/>
                  </a:p>
                </p:txBody>
              </p:sp>
              <p:sp>
                <p:nvSpPr>
                  <p:cNvPr id="125" name="îṧ1íḑe">
                    <a:extLst>
                      <a:ext uri="{FF2B5EF4-FFF2-40B4-BE49-F238E27FC236}">
                        <a16:creationId xmlns:a16="http://schemas.microsoft.com/office/drawing/2014/main" id="{4754A339-31B0-4286-AD50-D5DD1E4A41C7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5072278" y="4737729"/>
                    <a:ext cx="59219" cy="60245"/>
                  </a:xfrm>
                  <a:custGeom>
                    <a:avLst/>
                    <a:gdLst>
                      <a:gd name="T0" fmla="*/ 2147483647 w 34"/>
                      <a:gd name="T1" fmla="*/ 0 h 36"/>
                      <a:gd name="T2" fmla="*/ 2147483647 w 34"/>
                      <a:gd name="T3" fmla="*/ 0 h 36"/>
                      <a:gd name="T4" fmla="*/ 2147483647 w 34"/>
                      <a:gd name="T5" fmla="*/ 2147483647 h 36"/>
                      <a:gd name="T6" fmla="*/ 2147483647 w 34"/>
                      <a:gd name="T7" fmla="*/ 2147483647 h 36"/>
                      <a:gd name="T8" fmla="*/ 0 w 34"/>
                      <a:gd name="T9" fmla="*/ 2147483647 h 36"/>
                      <a:gd name="T10" fmla="*/ 0 w 34"/>
                      <a:gd name="T11" fmla="*/ 2147483647 h 36"/>
                      <a:gd name="T12" fmla="*/ 2147483647 w 34"/>
                      <a:gd name="T13" fmla="*/ 2147483647 h 36"/>
                      <a:gd name="T14" fmla="*/ 2147483647 w 34"/>
                      <a:gd name="T15" fmla="*/ 2147483647 h 36"/>
                      <a:gd name="T16" fmla="*/ 2147483647 w 34"/>
                      <a:gd name="T17" fmla="*/ 2147483647 h 36"/>
                      <a:gd name="T18" fmla="*/ 2147483647 w 34"/>
                      <a:gd name="T19" fmla="*/ 2147483647 h 36"/>
                      <a:gd name="T20" fmla="*/ 2147483647 w 34"/>
                      <a:gd name="T21" fmla="*/ 2147483647 h 36"/>
                      <a:gd name="T22" fmla="*/ 2147483647 w 34"/>
                      <a:gd name="T23" fmla="*/ 2147483647 h 36"/>
                      <a:gd name="T24" fmla="*/ 2147483647 w 34"/>
                      <a:gd name="T25" fmla="*/ 2147483647 h 36"/>
                      <a:gd name="T26" fmla="*/ 2147483647 w 34"/>
                      <a:gd name="T27" fmla="*/ 2147483647 h 36"/>
                      <a:gd name="T28" fmla="*/ 2147483647 w 34"/>
                      <a:gd name="T29" fmla="*/ 2147483647 h 36"/>
                      <a:gd name="T30" fmla="*/ 2147483647 w 34"/>
                      <a:gd name="T31" fmla="*/ 2147483647 h 36"/>
                      <a:gd name="T32" fmla="*/ 2147483647 w 34"/>
                      <a:gd name="T33" fmla="*/ 0 h 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w 34"/>
                      <a:gd name="T52" fmla="*/ 0 h 36"/>
                      <a:gd name="T53" fmla="*/ 34 w 34"/>
                      <a:gd name="T54" fmla="*/ 36 h 36"/>
                    </a:gdLst>
                    <a:ahLst/>
                    <a:cxnLst>
                      <a:cxn ang="T34">
                        <a:pos x="T0" y="T1"/>
                      </a:cxn>
                      <a:cxn ang="T35">
                        <a:pos x="T2" y="T3"/>
                      </a:cxn>
                      <a:cxn ang="T36">
                        <a:pos x="T4" y="T5"/>
                      </a:cxn>
                      <a:cxn ang="T37">
                        <a:pos x="T6" y="T7"/>
                      </a:cxn>
                      <a:cxn ang="T38">
                        <a:pos x="T8" y="T9"/>
                      </a:cxn>
                      <a:cxn ang="T39">
                        <a:pos x="T10" y="T11"/>
                      </a:cxn>
                      <a:cxn ang="T40">
                        <a:pos x="T12" y="T13"/>
                      </a:cxn>
                      <a:cxn ang="T41">
                        <a:pos x="T14" y="T15"/>
                      </a:cxn>
                      <a:cxn ang="T42">
                        <a:pos x="T16" y="T17"/>
                      </a:cxn>
                      <a:cxn ang="T43">
                        <a:pos x="T18" y="T19"/>
                      </a:cxn>
                      <a:cxn ang="T44">
                        <a:pos x="T20" y="T21"/>
                      </a:cxn>
                      <a:cxn ang="T45">
                        <a:pos x="T22" y="T23"/>
                      </a:cxn>
                      <a:cxn ang="T46">
                        <a:pos x="T24" y="T25"/>
                      </a:cxn>
                      <a:cxn ang="T47">
                        <a:pos x="T26" y="T27"/>
                      </a:cxn>
                      <a:cxn ang="T48">
                        <a:pos x="T28" y="T29"/>
                      </a:cxn>
                      <a:cxn ang="T49">
                        <a:pos x="T30" y="T31"/>
                      </a:cxn>
                      <a:cxn ang="T50">
                        <a:pos x="T32" y="T33"/>
                      </a:cxn>
                    </a:cxnLst>
                    <a:rect l="T51" t="T52" r="T53" b="T54"/>
                    <a:pathLst>
                      <a:path w="34" h="36">
                        <a:moveTo>
                          <a:pt x="28" y="0"/>
                        </a:moveTo>
                        <a:lnTo>
                          <a:pt x="22" y="0"/>
                        </a:lnTo>
                        <a:lnTo>
                          <a:pt x="8" y="10"/>
                        </a:lnTo>
                        <a:lnTo>
                          <a:pt x="2" y="18"/>
                        </a:lnTo>
                        <a:lnTo>
                          <a:pt x="0" y="22"/>
                        </a:lnTo>
                        <a:lnTo>
                          <a:pt x="0" y="26"/>
                        </a:lnTo>
                        <a:lnTo>
                          <a:pt x="2" y="32"/>
                        </a:lnTo>
                        <a:lnTo>
                          <a:pt x="6" y="34"/>
                        </a:lnTo>
                        <a:lnTo>
                          <a:pt x="10" y="36"/>
                        </a:lnTo>
                        <a:lnTo>
                          <a:pt x="14" y="36"/>
                        </a:lnTo>
                        <a:lnTo>
                          <a:pt x="18" y="32"/>
                        </a:lnTo>
                        <a:lnTo>
                          <a:pt x="24" y="26"/>
                        </a:lnTo>
                        <a:lnTo>
                          <a:pt x="32" y="18"/>
                        </a:lnTo>
                        <a:lnTo>
                          <a:pt x="34" y="10"/>
                        </a:lnTo>
                        <a:lnTo>
                          <a:pt x="30" y="6"/>
                        </a:lnTo>
                        <a:lnTo>
                          <a:pt x="28" y="4"/>
                        </a:lnTo>
                        <a:lnTo>
                          <a:pt x="28" y="0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 dirty="0"/>
                  </a:p>
                </p:txBody>
              </p:sp>
              <p:sp>
                <p:nvSpPr>
                  <p:cNvPr id="126" name="ïśļiḍê">
                    <a:extLst>
                      <a:ext uri="{FF2B5EF4-FFF2-40B4-BE49-F238E27FC236}">
                        <a16:creationId xmlns:a16="http://schemas.microsoft.com/office/drawing/2014/main" id="{46BE5576-116A-4DEA-870F-7309371E672F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5172815" y="4653667"/>
                    <a:ext cx="34431" cy="40630"/>
                  </a:xfrm>
                  <a:custGeom>
                    <a:avLst/>
                    <a:gdLst>
                      <a:gd name="T0" fmla="*/ 2147483647 w 20"/>
                      <a:gd name="T1" fmla="*/ 2147483647 h 24"/>
                      <a:gd name="T2" fmla="*/ 2147483647 w 20"/>
                      <a:gd name="T3" fmla="*/ 2147483647 h 24"/>
                      <a:gd name="T4" fmla="*/ 2147483647 w 20"/>
                      <a:gd name="T5" fmla="*/ 2147483647 h 24"/>
                      <a:gd name="T6" fmla="*/ 2147483647 w 20"/>
                      <a:gd name="T7" fmla="*/ 2147483647 h 24"/>
                      <a:gd name="T8" fmla="*/ 2147483647 w 20"/>
                      <a:gd name="T9" fmla="*/ 2147483647 h 24"/>
                      <a:gd name="T10" fmla="*/ 2147483647 w 20"/>
                      <a:gd name="T11" fmla="*/ 2147483647 h 24"/>
                      <a:gd name="T12" fmla="*/ 0 w 20"/>
                      <a:gd name="T13" fmla="*/ 2147483647 h 24"/>
                      <a:gd name="T14" fmla="*/ 0 w 20"/>
                      <a:gd name="T15" fmla="*/ 2147483647 h 24"/>
                      <a:gd name="T16" fmla="*/ 0 w 20"/>
                      <a:gd name="T17" fmla="*/ 2147483647 h 24"/>
                      <a:gd name="T18" fmla="*/ 2147483647 w 20"/>
                      <a:gd name="T19" fmla="*/ 2147483647 h 24"/>
                      <a:gd name="T20" fmla="*/ 2147483647 w 20"/>
                      <a:gd name="T21" fmla="*/ 2147483647 h 24"/>
                      <a:gd name="T22" fmla="*/ 2147483647 w 20"/>
                      <a:gd name="T23" fmla="*/ 0 h 24"/>
                      <a:gd name="T24" fmla="*/ 2147483647 w 20"/>
                      <a:gd name="T25" fmla="*/ 0 h 24"/>
                      <a:gd name="T26" fmla="*/ 2147483647 w 20"/>
                      <a:gd name="T27" fmla="*/ 2147483647 h 24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w 20"/>
                      <a:gd name="T43" fmla="*/ 0 h 24"/>
                      <a:gd name="T44" fmla="*/ 20 w 20"/>
                      <a:gd name="T45" fmla="*/ 24 h 24"/>
                    </a:gdLst>
                    <a:ahLst/>
                    <a:cxnLst>
                      <a:cxn ang="T28">
                        <a:pos x="T0" y="T1"/>
                      </a:cxn>
                      <a:cxn ang="T29">
                        <a:pos x="T2" y="T3"/>
                      </a:cxn>
                      <a:cxn ang="T30">
                        <a:pos x="T4" y="T5"/>
                      </a:cxn>
                      <a:cxn ang="T31">
                        <a:pos x="T6" y="T7"/>
                      </a:cxn>
                      <a:cxn ang="T32">
                        <a:pos x="T8" y="T9"/>
                      </a:cxn>
                      <a:cxn ang="T33">
                        <a:pos x="T10" y="T11"/>
                      </a:cxn>
                      <a:cxn ang="T34">
                        <a:pos x="T12" y="T13"/>
                      </a:cxn>
                      <a:cxn ang="T35">
                        <a:pos x="T14" y="T15"/>
                      </a:cxn>
                      <a:cxn ang="T36">
                        <a:pos x="T16" y="T17"/>
                      </a:cxn>
                      <a:cxn ang="T37">
                        <a:pos x="T18" y="T19"/>
                      </a:cxn>
                      <a:cxn ang="T38">
                        <a:pos x="T20" y="T21"/>
                      </a:cxn>
                      <a:cxn ang="T39">
                        <a:pos x="T22" y="T23"/>
                      </a:cxn>
                      <a:cxn ang="T40">
                        <a:pos x="T24" y="T25"/>
                      </a:cxn>
                      <a:cxn ang="T41">
                        <a:pos x="T26" y="T27"/>
                      </a:cxn>
                    </a:cxnLst>
                    <a:rect l="T42" t="T43" r="T44" b="T45"/>
                    <a:pathLst>
                      <a:path w="20" h="24">
                        <a:moveTo>
                          <a:pt x="20" y="18"/>
                        </a:moveTo>
                        <a:lnTo>
                          <a:pt x="18" y="22"/>
                        </a:lnTo>
                        <a:lnTo>
                          <a:pt x="16" y="24"/>
                        </a:lnTo>
                        <a:lnTo>
                          <a:pt x="14" y="24"/>
                        </a:lnTo>
                        <a:lnTo>
                          <a:pt x="6" y="24"/>
                        </a:lnTo>
                        <a:lnTo>
                          <a:pt x="2" y="22"/>
                        </a:lnTo>
                        <a:lnTo>
                          <a:pt x="0" y="18"/>
                        </a:lnTo>
                        <a:lnTo>
                          <a:pt x="0" y="12"/>
                        </a:lnTo>
                        <a:lnTo>
                          <a:pt x="0" y="8"/>
                        </a:lnTo>
                        <a:lnTo>
                          <a:pt x="2" y="6"/>
                        </a:lnTo>
                        <a:lnTo>
                          <a:pt x="8" y="2"/>
                        </a:lnTo>
                        <a:lnTo>
                          <a:pt x="14" y="0"/>
                        </a:lnTo>
                        <a:lnTo>
                          <a:pt x="20" y="0"/>
                        </a:lnTo>
                        <a:lnTo>
                          <a:pt x="20" y="18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 dirty="0"/>
                  </a:p>
                </p:txBody>
              </p:sp>
              <p:sp>
                <p:nvSpPr>
                  <p:cNvPr id="127" name="iṩ1îḍê">
                    <a:extLst>
                      <a:ext uri="{FF2B5EF4-FFF2-40B4-BE49-F238E27FC236}">
                        <a16:creationId xmlns:a16="http://schemas.microsoft.com/office/drawing/2014/main" id="{1A6DCE64-C966-42F1-B84A-3D9C384BB42D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5043357" y="4339829"/>
                    <a:ext cx="209336" cy="211559"/>
                  </a:xfrm>
                  <a:custGeom>
                    <a:avLst/>
                    <a:gdLst>
                      <a:gd name="T0" fmla="*/ 2147483647 w 120"/>
                      <a:gd name="T1" fmla="*/ 0 h 126"/>
                      <a:gd name="T2" fmla="*/ 2147483647 w 120"/>
                      <a:gd name="T3" fmla="*/ 2147483647 h 126"/>
                      <a:gd name="T4" fmla="*/ 2147483647 w 120"/>
                      <a:gd name="T5" fmla="*/ 2147483647 h 126"/>
                      <a:gd name="T6" fmla="*/ 2147483647 w 120"/>
                      <a:gd name="T7" fmla="*/ 2147483647 h 126"/>
                      <a:gd name="T8" fmla="*/ 2147483647 w 120"/>
                      <a:gd name="T9" fmla="*/ 2147483647 h 126"/>
                      <a:gd name="T10" fmla="*/ 2147483647 w 120"/>
                      <a:gd name="T11" fmla="*/ 2147483647 h 126"/>
                      <a:gd name="T12" fmla="*/ 2147483647 w 120"/>
                      <a:gd name="T13" fmla="*/ 2147483647 h 126"/>
                      <a:gd name="T14" fmla="*/ 2147483647 w 120"/>
                      <a:gd name="T15" fmla="*/ 2147483647 h 126"/>
                      <a:gd name="T16" fmla="*/ 2147483647 w 120"/>
                      <a:gd name="T17" fmla="*/ 2147483647 h 126"/>
                      <a:gd name="T18" fmla="*/ 2147483647 w 120"/>
                      <a:gd name="T19" fmla="*/ 2147483647 h 126"/>
                      <a:gd name="T20" fmla="*/ 2147483647 w 120"/>
                      <a:gd name="T21" fmla="*/ 2147483647 h 126"/>
                      <a:gd name="T22" fmla="*/ 2147483647 w 120"/>
                      <a:gd name="T23" fmla="*/ 2147483647 h 126"/>
                      <a:gd name="T24" fmla="*/ 2147483647 w 120"/>
                      <a:gd name="T25" fmla="*/ 2147483647 h 126"/>
                      <a:gd name="T26" fmla="*/ 2147483647 w 120"/>
                      <a:gd name="T27" fmla="*/ 2147483647 h 126"/>
                      <a:gd name="T28" fmla="*/ 2147483647 w 120"/>
                      <a:gd name="T29" fmla="*/ 2147483647 h 126"/>
                      <a:gd name="T30" fmla="*/ 2147483647 w 120"/>
                      <a:gd name="T31" fmla="*/ 2147483647 h 126"/>
                      <a:gd name="T32" fmla="*/ 2147483647 w 120"/>
                      <a:gd name="T33" fmla="*/ 2147483647 h 126"/>
                      <a:gd name="T34" fmla="*/ 2147483647 w 120"/>
                      <a:gd name="T35" fmla="*/ 2147483647 h 126"/>
                      <a:gd name="T36" fmla="*/ 2147483647 w 120"/>
                      <a:gd name="T37" fmla="*/ 2147483647 h 126"/>
                      <a:gd name="T38" fmla="*/ 2147483647 w 120"/>
                      <a:gd name="T39" fmla="*/ 2147483647 h 126"/>
                      <a:gd name="T40" fmla="*/ 2147483647 w 120"/>
                      <a:gd name="T41" fmla="*/ 2147483647 h 126"/>
                      <a:gd name="T42" fmla="*/ 2147483647 w 120"/>
                      <a:gd name="T43" fmla="*/ 2147483647 h 126"/>
                      <a:gd name="T44" fmla="*/ 2147483647 w 120"/>
                      <a:gd name="T45" fmla="*/ 2147483647 h 126"/>
                      <a:gd name="T46" fmla="*/ 2147483647 w 120"/>
                      <a:gd name="T47" fmla="*/ 2147483647 h 126"/>
                      <a:gd name="T48" fmla="*/ 2147483647 w 120"/>
                      <a:gd name="T49" fmla="*/ 2147483647 h 126"/>
                      <a:gd name="T50" fmla="*/ 2147483647 w 120"/>
                      <a:gd name="T51" fmla="*/ 2147483647 h 126"/>
                      <a:gd name="T52" fmla="*/ 2147483647 w 120"/>
                      <a:gd name="T53" fmla="*/ 2147483647 h 126"/>
                      <a:gd name="T54" fmla="*/ 2147483647 w 120"/>
                      <a:gd name="T55" fmla="*/ 2147483647 h 126"/>
                      <a:gd name="T56" fmla="*/ 2147483647 w 120"/>
                      <a:gd name="T57" fmla="*/ 2147483647 h 126"/>
                      <a:gd name="T58" fmla="*/ 2147483647 w 120"/>
                      <a:gd name="T59" fmla="*/ 2147483647 h 126"/>
                      <a:gd name="T60" fmla="*/ 2147483647 w 120"/>
                      <a:gd name="T61" fmla="*/ 2147483647 h 126"/>
                      <a:gd name="T62" fmla="*/ 2147483647 w 120"/>
                      <a:gd name="T63" fmla="*/ 2147483647 h 126"/>
                      <a:gd name="T64" fmla="*/ 2147483647 w 120"/>
                      <a:gd name="T65" fmla="*/ 2147483647 h 126"/>
                      <a:gd name="T66" fmla="*/ 2147483647 w 120"/>
                      <a:gd name="T67" fmla="*/ 2147483647 h 126"/>
                      <a:gd name="T68" fmla="*/ 2147483647 w 120"/>
                      <a:gd name="T69" fmla="*/ 2147483647 h 126"/>
                      <a:gd name="T70" fmla="*/ 2147483647 w 120"/>
                      <a:gd name="T71" fmla="*/ 2147483647 h 126"/>
                      <a:gd name="T72" fmla="*/ 2147483647 w 120"/>
                      <a:gd name="T73" fmla="*/ 2147483647 h 126"/>
                      <a:gd name="T74" fmla="*/ 2147483647 w 120"/>
                      <a:gd name="T75" fmla="*/ 2147483647 h 126"/>
                      <a:gd name="T76" fmla="*/ 2147483647 w 120"/>
                      <a:gd name="T77" fmla="*/ 2147483647 h 126"/>
                      <a:gd name="T78" fmla="*/ 0 w 120"/>
                      <a:gd name="T79" fmla="*/ 2147483647 h 126"/>
                      <a:gd name="T80" fmla="*/ 0 w 120"/>
                      <a:gd name="T81" fmla="*/ 2147483647 h 126"/>
                      <a:gd name="T82" fmla="*/ 2147483647 w 120"/>
                      <a:gd name="T83" fmla="*/ 2147483647 h 126"/>
                      <a:gd name="T84" fmla="*/ 2147483647 w 120"/>
                      <a:gd name="T85" fmla="*/ 2147483647 h 126"/>
                      <a:gd name="T86" fmla="*/ 2147483647 w 120"/>
                      <a:gd name="T87" fmla="*/ 2147483647 h 126"/>
                      <a:gd name="T88" fmla="*/ 2147483647 w 120"/>
                      <a:gd name="T89" fmla="*/ 2147483647 h 126"/>
                      <a:gd name="T90" fmla="*/ 2147483647 w 120"/>
                      <a:gd name="T91" fmla="*/ 2147483647 h 126"/>
                      <a:gd name="T92" fmla="*/ 2147483647 w 120"/>
                      <a:gd name="T93" fmla="*/ 2147483647 h 126"/>
                      <a:gd name="T94" fmla="*/ 2147483647 w 120"/>
                      <a:gd name="T95" fmla="*/ 2147483647 h 126"/>
                      <a:gd name="T96" fmla="*/ 2147483647 w 120"/>
                      <a:gd name="T97" fmla="*/ 2147483647 h 126"/>
                      <a:gd name="T98" fmla="*/ 2147483647 w 120"/>
                      <a:gd name="T99" fmla="*/ 2147483647 h 126"/>
                      <a:gd name="T100" fmla="*/ 2147483647 w 120"/>
                      <a:gd name="T101" fmla="*/ 2147483647 h 126"/>
                      <a:gd name="T102" fmla="*/ 2147483647 w 120"/>
                      <a:gd name="T103" fmla="*/ 2147483647 h 126"/>
                      <a:gd name="T104" fmla="*/ 2147483647 w 120"/>
                      <a:gd name="T105" fmla="*/ 2147483647 h 126"/>
                      <a:gd name="T106" fmla="*/ 2147483647 w 120"/>
                      <a:gd name="T107" fmla="*/ 0 h 126"/>
                      <a:gd name="T108" fmla="*/ 2147483647 w 120"/>
                      <a:gd name="T109" fmla="*/ 0 h 126"/>
                      <a:gd name="T110" fmla="*/ 2147483647 w 120"/>
                      <a:gd name="T111" fmla="*/ 0 h 12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w 120"/>
                      <a:gd name="T169" fmla="*/ 0 h 126"/>
                      <a:gd name="T170" fmla="*/ 120 w 120"/>
                      <a:gd name="T171" fmla="*/ 126 h 126"/>
                    </a:gdLst>
                    <a:ahLst/>
                    <a:cxnLst>
                      <a:cxn ang="T112">
                        <a:pos x="T0" y="T1"/>
                      </a:cxn>
                      <a:cxn ang="T113">
                        <a:pos x="T2" y="T3"/>
                      </a:cxn>
                      <a:cxn ang="T114">
                        <a:pos x="T4" y="T5"/>
                      </a:cxn>
                      <a:cxn ang="T115">
                        <a:pos x="T6" y="T7"/>
                      </a:cxn>
                      <a:cxn ang="T116">
                        <a:pos x="T8" y="T9"/>
                      </a:cxn>
                      <a:cxn ang="T117">
                        <a:pos x="T10" y="T11"/>
                      </a:cxn>
                      <a:cxn ang="T118">
                        <a:pos x="T12" y="T13"/>
                      </a:cxn>
                      <a:cxn ang="T119">
                        <a:pos x="T14" y="T15"/>
                      </a:cxn>
                      <a:cxn ang="T120">
                        <a:pos x="T16" y="T17"/>
                      </a:cxn>
                      <a:cxn ang="T121">
                        <a:pos x="T18" y="T19"/>
                      </a:cxn>
                      <a:cxn ang="T122">
                        <a:pos x="T20" y="T21"/>
                      </a:cxn>
                      <a:cxn ang="T123">
                        <a:pos x="T22" y="T23"/>
                      </a:cxn>
                      <a:cxn ang="T124">
                        <a:pos x="T24" y="T25"/>
                      </a:cxn>
                      <a:cxn ang="T125">
                        <a:pos x="T26" y="T27"/>
                      </a:cxn>
                      <a:cxn ang="T126">
                        <a:pos x="T28" y="T29"/>
                      </a:cxn>
                      <a:cxn ang="T127">
                        <a:pos x="T30" y="T31"/>
                      </a:cxn>
                      <a:cxn ang="T128">
                        <a:pos x="T32" y="T33"/>
                      </a:cxn>
                      <a:cxn ang="T129">
                        <a:pos x="T34" y="T35"/>
                      </a:cxn>
                      <a:cxn ang="T130">
                        <a:pos x="T36" y="T37"/>
                      </a:cxn>
                      <a:cxn ang="T131">
                        <a:pos x="T38" y="T39"/>
                      </a:cxn>
                      <a:cxn ang="T132">
                        <a:pos x="T40" y="T41"/>
                      </a:cxn>
                      <a:cxn ang="T133">
                        <a:pos x="T42" y="T43"/>
                      </a:cxn>
                      <a:cxn ang="T134">
                        <a:pos x="T44" y="T45"/>
                      </a:cxn>
                      <a:cxn ang="T135">
                        <a:pos x="T46" y="T47"/>
                      </a:cxn>
                      <a:cxn ang="T136">
                        <a:pos x="T48" y="T49"/>
                      </a:cxn>
                      <a:cxn ang="T137">
                        <a:pos x="T50" y="T51"/>
                      </a:cxn>
                      <a:cxn ang="T138">
                        <a:pos x="T52" y="T53"/>
                      </a:cxn>
                      <a:cxn ang="T139">
                        <a:pos x="T54" y="T55"/>
                      </a:cxn>
                      <a:cxn ang="T140">
                        <a:pos x="T56" y="T57"/>
                      </a:cxn>
                      <a:cxn ang="T141">
                        <a:pos x="T58" y="T59"/>
                      </a:cxn>
                      <a:cxn ang="T142">
                        <a:pos x="T60" y="T61"/>
                      </a:cxn>
                      <a:cxn ang="T143">
                        <a:pos x="T62" y="T63"/>
                      </a:cxn>
                      <a:cxn ang="T144">
                        <a:pos x="T64" y="T65"/>
                      </a:cxn>
                      <a:cxn ang="T145">
                        <a:pos x="T66" y="T67"/>
                      </a:cxn>
                      <a:cxn ang="T146">
                        <a:pos x="T68" y="T69"/>
                      </a:cxn>
                      <a:cxn ang="T147">
                        <a:pos x="T70" y="T71"/>
                      </a:cxn>
                      <a:cxn ang="T148">
                        <a:pos x="T72" y="T73"/>
                      </a:cxn>
                      <a:cxn ang="T149">
                        <a:pos x="T74" y="T75"/>
                      </a:cxn>
                      <a:cxn ang="T150">
                        <a:pos x="T76" y="T77"/>
                      </a:cxn>
                      <a:cxn ang="T151">
                        <a:pos x="T78" y="T79"/>
                      </a:cxn>
                      <a:cxn ang="T152">
                        <a:pos x="T80" y="T81"/>
                      </a:cxn>
                      <a:cxn ang="T153">
                        <a:pos x="T82" y="T83"/>
                      </a:cxn>
                      <a:cxn ang="T154">
                        <a:pos x="T84" y="T85"/>
                      </a:cxn>
                      <a:cxn ang="T155">
                        <a:pos x="T86" y="T87"/>
                      </a:cxn>
                      <a:cxn ang="T156">
                        <a:pos x="T88" y="T89"/>
                      </a:cxn>
                      <a:cxn ang="T157">
                        <a:pos x="T90" y="T91"/>
                      </a:cxn>
                      <a:cxn ang="T158">
                        <a:pos x="T92" y="T93"/>
                      </a:cxn>
                      <a:cxn ang="T159">
                        <a:pos x="T94" y="T95"/>
                      </a:cxn>
                      <a:cxn ang="T160">
                        <a:pos x="T96" y="T97"/>
                      </a:cxn>
                      <a:cxn ang="T161">
                        <a:pos x="T98" y="T99"/>
                      </a:cxn>
                      <a:cxn ang="T162">
                        <a:pos x="T100" y="T101"/>
                      </a:cxn>
                      <a:cxn ang="T163">
                        <a:pos x="T102" y="T103"/>
                      </a:cxn>
                      <a:cxn ang="T164">
                        <a:pos x="T104" y="T105"/>
                      </a:cxn>
                      <a:cxn ang="T165">
                        <a:pos x="T106" y="T107"/>
                      </a:cxn>
                      <a:cxn ang="T166">
                        <a:pos x="T108" y="T109"/>
                      </a:cxn>
                      <a:cxn ang="T167">
                        <a:pos x="T110" y="T111"/>
                      </a:cxn>
                    </a:cxnLst>
                    <a:rect l="T168" t="T169" r="T170" b="T171"/>
                    <a:pathLst>
                      <a:path w="120" h="126">
                        <a:moveTo>
                          <a:pt x="78" y="0"/>
                        </a:moveTo>
                        <a:lnTo>
                          <a:pt x="78" y="6"/>
                        </a:lnTo>
                        <a:lnTo>
                          <a:pt x="94" y="10"/>
                        </a:lnTo>
                        <a:lnTo>
                          <a:pt x="106" y="14"/>
                        </a:lnTo>
                        <a:lnTo>
                          <a:pt x="112" y="18"/>
                        </a:lnTo>
                        <a:lnTo>
                          <a:pt x="116" y="22"/>
                        </a:lnTo>
                        <a:lnTo>
                          <a:pt x="120" y="28"/>
                        </a:lnTo>
                        <a:lnTo>
                          <a:pt x="120" y="36"/>
                        </a:lnTo>
                        <a:lnTo>
                          <a:pt x="120" y="44"/>
                        </a:lnTo>
                        <a:lnTo>
                          <a:pt x="118" y="50"/>
                        </a:lnTo>
                        <a:lnTo>
                          <a:pt x="116" y="56"/>
                        </a:lnTo>
                        <a:lnTo>
                          <a:pt x="116" y="66"/>
                        </a:lnTo>
                        <a:lnTo>
                          <a:pt x="116" y="76"/>
                        </a:lnTo>
                        <a:lnTo>
                          <a:pt x="114" y="86"/>
                        </a:lnTo>
                        <a:lnTo>
                          <a:pt x="112" y="96"/>
                        </a:lnTo>
                        <a:lnTo>
                          <a:pt x="106" y="104"/>
                        </a:lnTo>
                        <a:lnTo>
                          <a:pt x="94" y="116"/>
                        </a:lnTo>
                        <a:lnTo>
                          <a:pt x="90" y="126"/>
                        </a:lnTo>
                        <a:lnTo>
                          <a:pt x="80" y="124"/>
                        </a:lnTo>
                        <a:lnTo>
                          <a:pt x="74" y="122"/>
                        </a:lnTo>
                        <a:lnTo>
                          <a:pt x="68" y="120"/>
                        </a:lnTo>
                        <a:lnTo>
                          <a:pt x="62" y="118"/>
                        </a:lnTo>
                        <a:lnTo>
                          <a:pt x="54" y="120"/>
                        </a:lnTo>
                        <a:lnTo>
                          <a:pt x="50" y="114"/>
                        </a:lnTo>
                        <a:lnTo>
                          <a:pt x="46" y="114"/>
                        </a:lnTo>
                        <a:lnTo>
                          <a:pt x="42" y="112"/>
                        </a:lnTo>
                        <a:lnTo>
                          <a:pt x="38" y="110"/>
                        </a:lnTo>
                        <a:lnTo>
                          <a:pt x="34" y="108"/>
                        </a:lnTo>
                        <a:lnTo>
                          <a:pt x="34" y="102"/>
                        </a:lnTo>
                        <a:lnTo>
                          <a:pt x="32" y="92"/>
                        </a:lnTo>
                        <a:lnTo>
                          <a:pt x="30" y="86"/>
                        </a:lnTo>
                        <a:lnTo>
                          <a:pt x="26" y="82"/>
                        </a:lnTo>
                        <a:lnTo>
                          <a:pt x="18" y="76"/>
                        </a:lnTo>
                        <a:lnTo>
                          <a:pt x="12" y="72"/>
                        </a:lnTo>
                        <a:lnTo>
                          <a:pt x="8" y="66"/>
                        </a:lnTo>
                        <a:lnTo>
                          <a:pt x="6" y="62"/>
                        </a:lnTo>
                        <a:lnTo>
                          <a:pt x="8" y="60"/>
                        </a:lnTo>
                        <a:lnTo>
                          <a:pt x="6" y="58"/>
                        </a:lnTo>
                        <a:lnTo>
                          <a:pt x="4" y="54"/>
                        </a:lnTo>
                        <a:lnTo>
                          <a:pt x="0" y="48"/>
                        </a:lnTo>
                        <a:lnTo>
                          <a:pt x="0" y="42"/>
                        </a:lnTo>
                        <a:lnTo>
                          <a:pt x="6" y="46"/>
                        </a:lnTo>
                        <a:lnTo>
                          <a:pt x="12" y="46"/>
                        </a:lnTo>
                        <a:lnTo>
                          <a:pt x="16" y="46"/>
                        </a:lnTo>
                        <a:lnTo>
                          <a:pt x="20" y="46"/>
                        </a:lnTo>
                        <a:lnTo>
                          <a:pt x="30" y="36"/>
                        </a:lnTo>
                        <a:lnTo>
                          <a:pt x="42" y="24"/>
                        </a:lnTo>
                        <a:lnTo>
                          <a:pt x="54" y="16"/>
                        </a:lnTo>
                        <a:lnTo>
                          <a:pt x="58" y="12"/>
                        </a:lnTo>
                        <a:lnTo>
                          <a:pt x="56" y="8"/>
                        </a:lnTo>
                        <a:lnTo>
                          <a:pt x="56" y="6"/>
                        </a:lnTo>
                        <a:lnTo>
                          <a:pt x="58" y="4"/>
                        </a:lnTo>
                        <a:lnTo>
                          <a:pt x="62" y="2"/>
                        </a:lnTo>
                        <a:lnTo>
                          <a:pt x="68" y="0"/>
                        </a:lnTo>
                        <a:lnTo>
                          <a:pt x="76" y="0"/>
                        </a:lnTo>
                        <a:lnTo>
                          <a:pt x="78" y="0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 dirty="0"/>
                  </a:p>
                </p:txBody>
              </p:sp>
              <p:sp>
                <p:nvSpPr>
                  <p:cNvPr id="128" name="íṣļîḑé">
                    <a:extLst>
                      <a:ext uri="{FF2B5EF4-FFF2-40B4-BE49-F238E27FC236}">
                        <a16:creationId xmlns:a16="http://schemas.microsoft.com/office/drawing/2014/main" id="{7758BAC5-D4E6-4449-8047-E4B459515515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5252694" y="4157692"/>
                    <a:ext cx="85388" cy="226972"/>
                  </a:xfrm>
                  <a:custGeom>
                    <a:avLst/>
                    <a:gdLst>
                      <a:gd name="T0" fmla="*/ 0 w 48"/>
                      <a:gd name="T1" fmla="*/ 2147483647 h 136"/>
                      <a:gd name="T2" fmla="*/ 2147483647 w 48"/>
                      <a:gd name="T3" fmla="*/ 2147483647 h 136"/>
                      <a:gd name="T4" fmla="*/ 2147483647 w 48"/>
                      <a:gd name="T5" fmla="*/ 2147483647 h 136"/>
                      <a:gd name="T6" fmla="*/ 2147483647 w 48"/>
                      <a:gd name="T7" fmla="*/ 2147483647 h 136"/>
                      <a:gd name="T8" fmla="*/ 2147483647 w 48"/>
                      <a:gd name="T9" fmla="*/ 2147483647 h 136"/>
                      <a:gd name="T10" fmla="*/ 2147483647 w 48"/>
                      <a:gd name="T11" fmla="*/ 2147483647 h 136"/>
                      <a:gd name="T12" fmla="*/ 2147483647 w 48"/>
                      <a:gd name="T13" fmla="*/ 2147483647 h 136"/>
                      <a:gd name="T14" fmla="*/ 2147483647 w 48"/>
                      <a:gd name="T15" fmla="*/ 2147483647 h 136"/>
                      <a:gd name="T16" fmla="*/ 2147483647 w 48"/>
                      <a:gd name="T17" fmla="*/ 2147483647 h 136"/>
                      <a:gd name="T18" fmla="*/ 2147483647 w 48"/>
                      <a:gd name="T19" fmla="*/ 2147483647 h 136"/>
                      <a:gd name="T20" fmla="*/ 2147483647 w 48"/>
                      <a:gd name="T21" fmla="*/ 2147483647 h 136"/>
                      <a:gd name="T22" fmla="*/ 2147483647 w 48"/>
                      <a:gd name="T23" fmla="*/ 2147483647 h 136"/>
                      <a:gd name="T24" fmla="*/ 2147483647 w 48"/>
                      <a:gd name="T25" fmla="*/ 2147483647 h 136"/>
                      <a:gd name="T26" fmla="*/ 2147483647 w 48"/>
                      <a:gd name="T27" fmla="*/ 2147483647 h 136"/>
                      <a:gd name="T28" fmla="*/ 2147483647 w 48"/>
                      <a:gd name="T29" fmla="*/ 2147483647 h 136"/>
                      <a:gd name="T30" fmla="*/ 2147483647 w 48"/>
                      <a:gd name="T31" fmla="*/ 2147483647 h 136"/>
                      <a:gd name="T32" fmla="*/ 2147483647 w 48"/>
                      <a:gd name="T33" fmla="*/ 2147483647 h 136"/>
                      <a:gd name="T34" fmla="*/ 2147483647 w 48"/>
                      <a:gd name="T35" fmla="*/ 2147483647 h 136"/>
                      <a:gd name="T36" fmla="*/ 2147483647 w 48"/>
                      <a:gd name="T37" fmla="*/ 2147483647 h 136"/>
                      <a:gd name="T38" fmla="*/ 2147483647 w 48"/>
                      <a:gd name="T39" fmla="*/ 2147483647 h 136"/>
                      <a:gd name="T40" fmla="*/ 2147483647 w 48"/>
                      <a:gd name="T41" fmla="*/ 2147483647 h 136"/>
                      <a:gd name="T42" fmla="*/ 2147483647 w 48"/>
                      <a:gd name="T43" fmla="*/ 2147483647 h 136"/>
                      <a:gd name="T44" fmla="*/ 2147483647 w 48"/>
                      <a:gd name="T45" fmla="*/ 2147483647 h 136"/>
                      <a:gd name="T46" fmla="*/ 2147483647 w 48"/>
                      <a:gd name="T47" fmla="*/ 2147483647 h 136"/>
                      <a:gd name="T48" fmla="*/ 2147483647 w 48"/>
                      <a:gd name="T49" fmla="*/ 2147483647 h 136"/>
                      <a:gd name="T50" fmla="*/ 2147483647 w 48"/>
                      <a:gd name="T51" fmla="*/ 2147483647 h 136"/>
                      <a:gd name="T52" fmla="*/ 2147483647 w 48"/>
                      <a:gd name="T53" fmla="*/ 2147483647 h 136"/>
                      <a:gd name="T54" fmla="*/ 2147483647 w 48"/>
                      <a:gd name="T55" fmla="*/ 2147483647 h 136"/>
                      <a:gd name="T56" fmla="*/ 2147483647 w 48"/>
                      <a:gd name="T57" fmla="*/ 2147483647 h 136"/>
                      <a:gd name="T58" fmla="*/ 2147483647 w 48"/>
                      <a:gd name="T59" fmla="*/ 2147483647 h 136"/>
                      <a:gd name="T60" fmla="*/ 2147483647 w 48"/>
                      <a:gd name="T61" fmla="*/ 2147483647 h 136"/>
                      <a:gd name="T62" fmla="*/ 2147483647 w 48"/>
                      <a:gd name="T63" fmla="*/ 2147483647 h 136"/>
                      <a:gd name="T64" fmla="*/ 2147483647 w 48"/>
                      <a:gd name="T65" fmla="*/ 0 h 136"/>
                      <a:gd name="T66" fmla="*/ 2147483647 w 48"/>
                      <a:gd name="T67" fmla="*/ 0 h 136"/>
                      <a:gd name="T68" fmla="*/ 2147483647 w 48"/>
                      <a:gd name="T69" fmla="*/ 2147483647 h 136"/>
                      <a:gd name="T70" fmla="*/ 2147483647 w 48"/>
                      <a:gd name="T71" fmla="*/ 2147483647 h 136"/>
                      <a:gd name="T72" fmla="*/ 2147483647 w 48"/>
                      <a:gd name="T73" fmla="*/ 2147483647 h 136"/>
                      <a:gd name="T74" fmla="*/ 2147483647 w 48"/>
                      <a:gd name="T75" fmla="*/ 2147483647 h 136"/>
                      <a:gd name="T76" fmla="*/ 2147483647 w 48"/>
                      <a:gd name="T77" fmla="*/ 2147483647 h 136"/>
                      <a:gd name="T78" fmla="*/ 2147483647 w 48"/>
                      <a:gd name="T79" fmla="*/ 2147483647 h 136"/>
                      <a:gd name="T80" fmla="*/ 2147483647 w 48"/>
                      <a:gd name="T81" fmla="*/ 2147483647 h 136"/>
                      <a:gd name="T82" fmla="*/ 2147483647 w 48"/>
                      <a:gd name="T83" fmla="*/ 2147483647 h 136"/>
                      <a:gd name="T84" fmla="*/ 2147483647 w 48"/>
                      <a:gd name="T85" fmla="*/ 2147483647 h 136"/>
                      <a:gd name="T86" fmla="*/ 2147483647 w 48"/>
                      <a:gd name="T87" fmla="*/ 2147483647 h 136"/>
                      <a:gd name="T88" fmla="*/ 0 w 48"/>
                      <a:gd name="T89" fmla="*/ 2147483647 h 136"/>
                      <a:gd name="T90" fmla="*/ 0 w 48"/>
                      <a:gd name="T91" fmla="*/ 2147483647 h 136"/>
                      <a:gd name="T92" fmla="*/ 0 w 48"/>
                      <a:gd name="T93" fmla="*/ 2147483647 h 136"/>
                      <a:gd name="T94" fmla="*/ 0 w 48"/>
                      <a:gd name="T95" fmla="*/ 2147483647 h 136"/>
                      <a:gd name="T96" fmla="*/ 0 w 48"/>
                      <a:gd name="T97" fmla="*/ 2147483647 h 1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w 48"/>
                      <a:gd name="T148" fmla="*/ 0 h 136"/>
                      <a:gd name="T149" fmla="*/ 48 w 48"/>
                      <a:gd name="T150" fmla="*/ 136 h 136"/>
                    </a:gdLst>
                    <a:ahLst/>
                    <a:cxnLst>
                      <a:cxn ang="T98">
                        <a:pos x="T0" y="T1"/>
                      </a:cxn>
                      <a:cxn ang="T99">
                        <a:pos x="T2" y="T3"/>
                      </a:cxn>
                      <a:cxn ang="T100">
                        <a:pos x="T4" y="T5"/>
                      </a:cxn>
                      <a:cxn ang="T101">
                        <a:pos x="T6" y="T7"/>
                      </a:cxn>
                      <a:cxn ang="T102">
                        <a:pos x="T8" y="T9"/>
                      </a:cxn>
                      <a:cxn ang="T103">
                        <a:pos x="T10" y="T11"/>
                      </a:cxn>
                      <a:cxn ang="T104">
                        <a:pos x="T12" y="T13"/>
                      </a:cxn>
                      <a:cxn ang="T105">
                        <a:pos x="T14" y="T15"/>
                      </a:cxn>
                      <a:cxn ang="T106">
                        <a:pos x="T16" y="T17"/>
                      </a:cxn>
                      <a:cxn ang="T107">
                        <a:pos x="T18" y="T19"/>
                      </a:cxn>
                      <a:cxn ang="T108">
                        <a:pos x="T20" y="T21"/>
                      </a:cxn>
                      <a:cxn ang="T109">
                        <a:pos x="T22" y="T23"/>
                      </a:cxn>
                      <a:cxn ang="T110">
                        <a:pos x="T24" y="T25"/>
                      </a:cxn>
                      <a:cxn ang="T111">
                        <a:pos x="T26" y="T27"/>
                      </a:cxn>
                      <a:cxn ang="T112">
                        <a:pos x="T28" y="T29"/>
                      </a:cxn>
                      <a:cxn ang="T113">
                        <a:pos x="T30" y="T31"/>
                      </a:cxn>
                      <a:cxn ang="T114">
                        <a:pos x="T32" y="T33"/>
                      </a:cxn>
                      <a:cxn ang="T115">
                        <a:pos x="T34" y="T35"/>
                      </a:cxn>
                      <a:cxn ang="T116">
                        <a:pos x="T36" y="T37"/>
                      </a:cxn>
                      <a:cxn ang="T117">
                        <a:pos x="T38" y="T39"/>
                      </a:cxn>
                      <a:cxn ang="T118">
                        <a:pos x="T40" y="T41"/>
                      </a:cxn>
                      <a:cxn ang="T119">
                        <a:pos x="T42" y="T43"/>
                      </a:cxn>
                      <a:cxn ang="T120">
                        <a:pos x="T44" y="T45"/>
                      </a:cxn>
                      <a:cxn ang="T121">
                        <a:pos x="T46" y="T47"/>
                      </a:cxn>
                      <a:cxn ang="T122">
                        <a:pos x="T48" y="T49"/>
                      </a:cxn>
                      <a:cxn ang="T123">
                        <a:pos x="T50" y="T51"/>
                      </a:cxn>
                      <a:cxn ang="T124">
                        <a:pos x="T52" y="T53"/>
                      </a:cxn>
                      <a:cxn ang="T125">
                        <a:pos x="T54" y="T55"/>
                      </a:cxn>
                      <a:cxn ang="T126">
                        <a:pos x="T56" y="T57"/>
                      </a:cxn>
                      <a:cxn ang="T127">
                        <a:pos x="T58" y="T59"/>
                      </a:cxn>
                      <a:cxn ang="T128">
                        <a:pos x="T60" y="T61"/>
                      </a:cxn>
                      <a:cxn ang="T129">
                        <a:pos x="T62" y="T63"/>
                      </a:cxn>
                      <a:cxn ang="T130">
                        <a:pos x="T64" y="T65"/>
                      </a:cxn>
                      <a:cxn ang="T131">
                        <a:pos x="T66" y="T67"/>
                      </a:cxn>
                      <a:cxn ang="T132">
                        <a:pos x="T68" y="T69"/>
                      </a:cxn>
                      <a:cxn ang="T133">
                        <a:pos x="T70" y="T71"/>
                      </a:cxn>
                      <a:cxn ang="T134">
                        <a:pos x="T72" y="T73"/>
                      </a:cxn>
                      <a:cxn ang="T135">
                        <a:pos x="T74" y="T75"/>
                      </a:cxn>
                      <a:cxn ang="T136">
                        <a:pos x="T76" y="T77"/>
                      </a:cxn>
                      <a:cxn ang="T137">
                        <a:pos x="T78" y="T79"/>
                      </a:cxn>
                      <a:cxn ang="T138">
                        <a:pos x="T80" y="T81"/>
                      </a:cxn>
                      <a:cxn ang="T139">
                        <a:pos x="T82" y="T83"/>
                      </a:cxn>
                      <a:cxn ang="T140">
                        <a:pos x="T84" y="T85"/>
                      </a:cxn>
                      <a:cxn ang="T141">
                        <a:pos x="T86" y="T87"/>
                      </a:cxn>
                      <a:cxn ang="T142">
                        <a:pos x="T88" y="T89"/>
                      </a:cxn>
                      <a:cxn ang="T143">
                        <a:pos x="T90" y="T91"/>
                      </a:cxn>
                      <a:cxn ang="T144">
                        <a:pos x="T92" y="T93"/>
                      </a:cxn>
                      <a:cxn ang="T145">
                        <a:pos x="T94" y="T95"/>
                      </a:cxn>
                      <a:cxn ang="T146">
                        <a:pos x="T96" y="T97"/>
                      </a:cxn>
                    </a:cxnLst>
                    <a:rect l="T147" t="T148" r="T149" b="T150"/>
                    <a:pathLst>
                      <a:path w="48" h="136">
                        <a:moveTo>
                          <a:pt x="0" y="82"/>
                        </a:moveTo>
                        <a:lnTo>
                          <a:pt x="6" y="82"/>
                        </a:lnTo>
                        <a:lnTo>
                          <a:pt x="8" y="88"/>
                        </a:lnTo>
                        <a:lnTo>
                          <a:pt x="12" y="90"/>
                        </a:lnTo>
                        <a:lnTo>
                          <a:pt x="18" y="90"/>
                        </a:lnTo>
                        <a:lnTo>
                          <a:pt x="26" y="90"/>
                        </a:lnTo>
                        <a:lnTo>
                          <a:pt x="26" y="100"/>
                        </a:lnTo>
                        <a:lnTo>
                          <a:pt x="24" y="108"/>
                        </a:lnTo>
                        <a:lnTo>
                          <a:pt x="22" y="118"/>
                        </a:lnTo>
                        <a:lnTo>
                          <a:pt x="24" y="126"/>
                        </a:lnTo>
                        <a:lnTo>
                          <a:pt x="28" y="128"/>
                        </a:lnTo>
                        <a:lnTo>
                          <a:pt x="32" y="132"/>
                        </a:lnTo>
                        <a:lnTo>
                          <a:pt x="34" y="136"/>
                        </a:lnTo>
                        <a:lnTo>
                          <a:pt x="34" y="128"/>
                        </a:lnTo>
                        <a:lnTo>
                          <a:pt x="36" y="126"/>
                        </a:lnTo>
                        <a:lnTo>
                          <a:pt x="38" y="124"/>
                        </a:lnTo>
                        <a:lnTo>
                          <a:pt x="42" y="120"/>
                        </a:lnTo>
                        <a:lnTo>
                          <a:pt x="44" y="118"/>
                        </a:lnTo>
                        <a:lnTo>
                          <a:pt x="46" y="112"/>
                        </a:lnTo>
                        <a:lnTo>
                          <a:pt x="48" y="106"/>
                        </a:lnTo>
                        <a:lnTo>
                          <a:pt x="48" y="98"/>
                        </a:lnTo>
                        <a:lnTo>
                          <a:pt x="48" y="92"/>
                        </a:lnTo>
                        <a:lnTo>
                          <a:pt x="44" y="86"/>
                        </a:lnTo>
                        <a:lnTo>
                          <a:pt x="36" y="74"/>
                        </a:lnTo>
                        <a:lnTo>
                          <a:pt x="30" y="66"/>
                        </a:lnTo>
                        <a:lnTo>
                          <a:pt x="28" y="60"/>
                        </a:lnTo>
                        <a:lnTo>
                          <a:pt x="26" y="54"/>
                        </a:lnTo>
                        <a:lnTo>
                          <a:pt x="28" y="46"/>
                        </a:lnTo>
                        <a:lnTo>
                          <a:pt x="30" y="38"/>
                        </a:lnTo>
                        <a:lnTo>
                          <a:pt x="30" y="12"/>
                        </a:lnTo>
                        <a:lnTo>
                          <a:pt x="28" y="10"/>
                        </a:lnTo>
                        <a:lnTo>
                          <a:pt x="26" y="6"/>
                        </a:lnTo>
                        <a:lnTo>
                          <a:pt x="24" y="0"/>
                        </a:lnTo>
                        <a:lnTo>
                          <a:pt x="8" y="0"/>
                        </a:lnTo>
                        <a:lnTo>
                          <a:pt x="10" y="8"/>
                        </a:lnTo>
                        <a:lnTo>
                          <a:pt x="14" y="18"/>
                        </a:lnTo>
                        <a:lnTo>
                          <a:pt x="12" y="20"/>
                        </a:lnTo>
                        <a:lnTo>
                          <a:pt x="10" y="24"/>
                        </a:lnTo>
                        <a:lnTo>
                          <a:pt x="6" y="28"/>
                        </a:lnTo>
                        <a:lnTo>
                          <a:pt x="6" y="34"/>
                        </a:lnTo>
                        <a:lnTo>
                          <a:pt x="6" y="44"/>
                        </a:lnTo>
                        <a:lnTo>
                          <a:pt x="8" y="50"/>
                        </a:lnTo>
                        <a:lnTo>
                          <a:pt x="4" y="56"/>
                        </a:lnTo>
                        <a:lnTo>
                          <a:pt x="2" y="62"/>
                        </a:lnTo>
                        <a:lnTo>
                          <a:pt x="0" y="68"/>
                        </a:lnTo>
                        <a:lnTo>
                          <a:pt x="0" y="74"/>
                        </a:lnTo>
                        <a:lnTo>
                          <a:pt x="0" y="76"/>
                        </a:lnTo>
                        <a:lnTo>
                          <a:pt x="0" y="80"/>
                        </a:lnTo>
                        <a:lnTo>
                          <a:pt x="0" y="82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 dirty="0"/>
                  </a:p>
                </p:txBody>
              </p:sp>
              <p:sp>
                <p:nvSpPr>
                  <p:cNvPr id="129" name="íSļïḋe">
                    <a:extLst>
                      <a:ext uri="{FF2B5EF4-FFF2-40B4-BE49-F238E27FC236}">
                        <a16:creationId xmlns:a16="http://schemas.microsoft.com/office/drawing/2014/main" id="{5A356D59-0BA7-46A7-9DB3-2B80B0529FA3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4952461" y="4114259"/>
                    <a:ext cx="325022" cy="302629"/>
                  </a:xfrm>
                  <a:custGeom>
                    <a:avLst/>
                    <a:gdLst>
                      <a:gd name="T0" fmla="*/ 2147483647 w 186"/>
                      <a:gd name="T1" fmla="*/ 2147483647 h 182"/>
                      <a:gd name="T2" fmla="*/ 2147483647 w 186"/>
                      <a:gd name="T3" fmla="*/ 2147483647 h 182"/>
                      <a:gd name="T4" fmla="*/ 2147483647 w 186"/>
                      <a:gd name="T5" fmla="*/ 2147483647 h 182"/>
                      <a:gd name="T6" fmla="*/ 2147483647 w 186"/>
                      <a:gd name="T7" fmla="*/ 2147483647 h 182"/>
                      <a:gd name="T8" fmla="*/ 2147483647 w 186"/>
                      <a:gd name="T9" fmla="*/ 2147483647 h 182"/>
                      <a:gd name="T10" fmla="*/ 2147483647 w 186"/>
                      <a:gd name="T11" fmla="*/ 2147483647 h 182"/>
                      <a:gd name="T12" fmla="*/ 2147483647 w 186"/>
                      <a:gd name="T13" fmla="*/ 2147483647 h 182"/>
                      <a:gd name="T14" fmla="*/ 2147483647 w 186"/>
                      <a:gd name="T15" fmla="*/ 2147483647 h 182"/>
                      <a:gd name="T16" fmla="*/ 2147483647 w 186"/>
                      <a:gd name="T17" fmla="*/ 2147483647 h 182"/>
                      <a:gd name="T18" fmla="*/ 2147483647 w 186"/>
                      <a:gd name="T19" fmla="*/ 2147483647 h 182"/>
                      <a:gd name="T20" fmla="*/ 2147483647 w 186"/>
                      <a:gd name="T21" fmla="*/ 2147483647 h 182"/>
                      <a:gd name="T22" fmla="*/ 2147483647 w 186"/>
                      <a:gd name="T23" fmla="*/ 2147483647 h 182"/>
                      <a:gd name="T24" fmla="*/ 2147483647 w 186"/>
                      <a:gd name="T25" fmla="*/ 2147483647 h 182"/>
                      <a:gd name="T26" fmla="*/ 2147483647 w 186"/>
                      <a:gd name="T27" fmla="*/ 2147483647 h 182"/>
                      <a:gd name="T28" fmla="*/ 2147483647 w 186"/>
                      <a:gd name="T29" fmla="*/ 2147483647 h 182"/>
                      <a:gd name="T30" fmla="*/ 2147483647 w 186"/>
                      <a:gd name="T31" fmla="*/ 2147483647 h 182"/>
                      <a:gd name="T32" fmla="*/ 2147483647 w 186"/>
                      <a:gd name="T33" fmla="*/ 2147483647 h 182"/>
                      <a:gd name="T34" fmla="*/ 2147483647 w 186"/>
                      <a:gd name="T35" fmla="*/ 0 h 182"/>
                      <a:gd name="T36" fmla="*/ 2147483647 w 186"/>
                      <a:gd name="T37" fmla="*/ 2147483647 h 182"/>
                      <a:gd name="T38" fmla="*/ 2147483647 w 186"/>
                      <a:gd name="T39" fmla="*/ 2147483647 h 182"/>
                      <a:gd name="T40" fmla="*/ 2147483647 w 186"/>
                      <a:gd name="T41" fmla="*/ 2147483647 h 182"/>
                      <a:gd name="T42" fmla="*/ 2147483647 w 186"/>
                      <a:gd name="T43" fmla="*/ 2147483647 h 182"/>
                      <a:gd name="T44" fmla="*/ 2147483647 w 186"/>
                      <a:gd name="T45" fmla="*/ 2147483647 h 182"/>
                      <a:gd name="T46" fmla="*/ 2147483647 w 186"/>
                      <a:gd name="T47" fmla="*/ 2147483647 h 182"/>
                      <a:gd name="T48" fmla="*/ 2147483647 w 186"/>
                      <a:gd name="T49" fmla="*/ 2147483647 h 182"/>
                      <a:gd name="T50" fmla="*/ 2147483647 w 186"/>
                      <a:gd name="T51" fmla="*/ 2147483647 h 182"/>
                      <a:gd name="T52" fmla="*/ 2147483647 w 186"/>
                      <a:gd name="T53" fmla="*/ 2147483647 h 182"/>
                      <a:gd name="T54" fmla="*/ 2147483647 w 186"/>
                      <a:gd name="T55" fmla="*/ 2147483647 h 182"/>
                      <a:gd name="T56" fmla="*/ 2147483647 w 186"/>
                      <a:gd name="T57" fmla="*/ 2147483647 h 182"/>
                      <a:gd name="T58" fmla="*/ 2147483647 w 186"/>
                      <a:gd name="T59" fmla="*/ 2147483647 h 182"/>
                      <a:gd name="T60" fmla="*/ 2147483647 w 186"/>
                      <a:gd name="T61" fmla="*/ 2147483647 h 182"/>
                      <a:gd name="T62" fmla="*/ 2147483647 w 186"/>
                      <a:gd name="T63" fmla="*/ 2147483647 h 182"/>
                      <a:gd name="T64" fmla="*/ 2147483647 w 186"/>
                      <a:gd name="T65" fmla="*/ 2147483647 h 182"/>
                      <a:gd name="T66" fmla="*/ 2147483647 w 186"/>
                      <a:gd name="T67" fmla="*/ 2147483647 h 182"/>
                      <a:gd name="T68" fmla="*/ 2147483647 w 186"/>
                      <a:gd name="T69" fmla="*/ 2147483647 h 182"/>
                      <a:gd name="T70" fmla="*/ 2147483647 w 186"/>
                      <a:gd name="T71" fmla="*/ 2147483647 h 182"/>
                      <a:gd name="T72" fmla="*/ 0 w 186"/>
                      <a:gd name="T73" fmla="*/ 2147483647 h 182"/>
                      <a:gd name="T74" fmla="*/ 2147483647 w 186"/>
                      <a:gd name="T75" fmla="*/ 2147483647 h 182"/>
                      <a:gd name="T76" fmla="*/ 2147483647 w 186"/>
                      <a:gd name="T77" fmla="*/ 2147483647 h 182"/>
                      <a:gd name="T78" fmla="*/ 2147483647 w 186"/>
                      <a:gd name="T79" fmla="*/ 2147483647 h 182"/>
                      <a:gd name="T80" fmla="*/ 2147483647 w 186"/>
                      <a:gd name="T81" fmla="*/ 2147483647 h 182"/>
                      <a:gd name="T82" fmla="*/ 2147483647 w 186"/>
                      <a:gd name="T83" fmla="*/ 2147483647 h 182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w 186"/>
                      <a:gd name="T127" fmla="*/ 0 h 182"/>
                      <a:gd name="T128" fmla="*/ 186 w 186"/>
                      <a:gd name="T129" fmla="*/ 182 h 182"/>
                    </a:gdLst>
                    <a:ahLst/>
                    <a:cxnLst>
                      <a:cxn ang="T84">
                        <a:pos x="T0" y="T1"/>
                      </a:cxn>
                      <a:cxn ang="T85">
                        <a:pos x="T2" y="T3"/>
                      </a:cxn>
                      <a:cxn ang="T86">
                        <a:pos x="T4" y="T5"/>
                      </a:cxn>
                      <a:cxn ang="T87">
                        <a:pos x="T6" y="T7"/>
                      </a:cxn>
                      <a:cxn ang="T88">
                        <a:pos x="T8" y="T9"/>
                      </a:cxn>
                      <a:cxn ang="T89">
                        <a:pos x="T10" y="T11"/>
                      </a:cxn>
                      <a:cxn ang="T90">
                        <a:pos x="T12" y="T13"/>
                      </a:cxn>
                      <a:cxn ang="T91">
                        <a:pos x="T14" y="T15"/>
                      </a:cxn>
                      <a:cxn ang="T92">
                        <a:pos x="T16" y="T17"/>
                      </a:cxn>
                      <a:cxn ang="T93">
                        <a:pos x="T18" y="T19"/>
                      </a:cxn>
                      <a:cxn ang="T94">
                        <a:pos x="T20" y="T21"/>
                      </a:cxn>
                      <a:cxn ang="T95">
                        <a:pos x="T22" y="T23"/>
                      </a:cxn>
                      <a:cxn ang="T96">
                        <a:pos x="T24" y="T25"/>
                      </a:cxn>
                      <a:cxn ang="T97">
                        <a:pos x="T26" y="T27"/>
                      </a:cxn>
                      <a:cxn ang="T98">
                        <a:pos x="T28" y="T29"/>
                      </a:cxn>
                      <a:cxn ang="T99">
                        <a:pos x="T30" y="T31"/>
                      </a:cxn>
                      <a:cxn ang="T100">
                        <a:pos x="T32" y="T33"/>
                      </a:cxn>
                      <a:cxn ang="T101">
                        <a:pos x="T34" y="T35"/>
                      </a:cxn>
                      <a:cxn ang="T102">
                        <a:pos x="T36" y="T37"/>
                      </a:cxn>
                      <a:cxn ang="T103">
                        <a:pos x="T38" y="T39"/>
                      </a:cxn>
                      <a:cxn ang="T104">
                        <a:pos x="T40" y="T41"/>
                      </a:cxn>
                      <a:cxn ang="T105">
                        <a:pos x="T42" y="T43"/>
                      </a:cxn>
                      <a:cxn ang="T106">
                        <a:pos x="T44" y="T45"/>
                      </a:cxn>
                      <a:cxn ang="T107">
                        <a:pos x="T46" y="T47"/>
                      </a:cxn>
                      <a:cxn ang="T108">
                        <a:pos x="T48" y="T49"/>
                      </a:cxn>
                      <a:cxn ang="T109">
                        <a:pos x="T50" y="T51"/>
                      </a:cxn>
                      <a:cxn ang="T110">
                        <a:pos x="T52" y="T53"/>
                      </a:cxn>
                      <a:cxn ang="T111">
                        <a:pos x="T54" y="T55"/>
                      </a:cxn>
                      <a:cxn ang="T112">
                        <a:pos x="T56" y="T57"/>
                      </a:cxn>
                      <a:cxn ang="T113">
                        <a:pos x="T58" y="T59"/>
                      </a:cxn>
                      <a:cxn ang="T114">
                        <a:pos x="T60" y="T61"/>
                      </a:cxn>
                      <a:cxn ang="T115">
                        <a:pos x="T62" y="T63"/>
                      </a:cxn>
                      <a:cxn ang="T116">
                        <a:pos x="T64" y="T65"/>
                      </a:cxn>
                      <a:cxn ang="T117">
                        <a:pos x="T66" y="T67"/>
                      </a:cxn>
                      <a:cxn ang="T118">
                        <a:pos x="T68" y="T69"/>
                      </a:cxn>
                      <a:cxn ang="T119">
                        <a:pos x="T70" y="T71"/>
                      </a:cxn>
                      <a:cxn ang="T120">
                        <a:pos x="T72" y="T73"/>
                      </a:cxn>
                      <a:cxn ang="T121">
                        <a:pos x="T74" y="T75"/>
                      </a:cxn>
                      <a:cxn ang="T122">
                        <a:pos x="T76" y="T77"/>
                      </a:cxn>
                      <a:cxn ang="T123">
                        <a:pos x="T78" y="T79"/>
                      </a:cxn>
                      <a:cxn ang="T124">
                        <a:pos x="T80" y="T81"/>
                      </a:cxn>
                      <a:cxn ang="T125">
                        <a:pos x="T82" y="T83"/>
                      </a:cxn>
                    </a:cxnLst>
                    <a:rect l="T126" t="T127" r="T128" b="T129"/>
                    <a:pathLst>
                      <a:path w="186" h="182">
                        <a:moveTo>
                          <a:pt x="72" y="182"/>
                        </a:moveTo>
                        <a:lnTo>
                          <a:pt x="82" y="172"/>
                        </a:lnTo>
                        <a:lnTo>
                          <a:pt x="94" y="160"/>
                        </a:lnTo>
                        <a:lnTo>
                          <a:pt x="106" y="152"/>
                        </a:lnTo>
                        <a:lnTo>
                          <a:pt x="110" y="148"/>
                        </a:lnTo>
                        <a:lnTo>
                          <a:pt x="108" y="144"/>
                        </a:lnTo>
                        <a:lnTo>
                          <a:pt x="108" y="142"/>
                        </a:lnTo>
                        <a:lnTo>
                          <a:pt x="110" y="140"/>
                        </a:lnTo>
                        <a:lnTo>
                          <a:pt x="114" y="138"/>
                        </a:lnTo>
                        <a:lnTo>
                          <a:pt x="120" y="136"/>
                        </a:lnTo>
                        <a:lnTo>
                          <a:pt x="130" y="136"/>
                        </a:lnTo>
                        <a:lnTo>
                          <a:pt x="128" y="132"/>
                        </a:lnTo>
                        <a:lnTo>
                          <a:pt x="128" y="128"/>
                        </a:lnTo>
                        <a:lnTo>
                          <a:pt x="128" y="126"/>
                        </a:lnTo>
                        <a:lnTo>
                          <a:pt x="134" y="124"/>
                        </a:lnTo>
                        <a:lnTo>
                          <a:pt x="140" y="120"/>
                        </a:lnTo>
                        <a:lnTo>
                          <a:pt x="150" y="116"/>
                        </a:lnTo>
                        <a:lnTo>
                          <a:pt x="162" y="114"/>
                        </a:lnTo>
                        <a:lnTo>
                          <a:pt x="172" y="108"/>
                        </a:lnTo>
                        <a:lnTo>
                          <a:pt x="172" y="98"/>
                        </a:lnTo>
                        <a:lnTo>
                          <a:pt x="172" y="92"/>
                        </a:lnTo>
                        <a:lnTo>
                          <a:pt x="174" y="86"/>
                        </a:lnTo>
                        <a:lnTo>
                          <a:pt x="180" y="76"/>
                        </a:lnTo>
                        <a:lnTo>
                          <a:pt x="178" y="70"/>
                        </a:lnTo>
                        <a:lnTo>
                          <a:pt x="178" y="60"/>
                        </a:lnTo>
                        <a:lnTo>
                          <a:pt x="178" y="54"/>
                        </a:lnTo>
                        <a:lnTo>
                          <a:pt x="182" y="50"/>
                        </a:lnTo>
                        <a:lnTo>
                          <a:pt x="184" y="46"/>
                        </a:lnTo>
                        <a:lnTo>
                          <a:pt x="186" y="44"/>
                        </a:lnTo>
                        <a:lnTo>
                          <a:pt x="182" y="34"/>
                        </a:lnTo>
                        <a:lnTo>
                          <a:pt x="180" y="26"/>
                        </a:lnTo>
                        <a:lnTo>
                          <a:pt x="166" y="16"/>
                        </a:lnTo>
                        <a:lnTo>
                          <a:pt x="160" y="12"/>
                        </a:lnTo>
                        <a:lnTo>
                          <a:pt x="150" y="8"/>
                        </a:lnTo>
                        <a:lnTo>
                          <a:pt x="146" y="6"/>
                        </a:lnTo>
                        <a:lnTo>
                          <a:pt x="140" y="0"/>
                        </a:lnTo>
                        <a:lnTo>
                          <a:pt x="136" y="0"/>
                        </a:lnTo>
                        <a:lnTo>
                          <a:pt x="128" y="2"/>
                        </a:lnTo>
                        <a:lnTo>
                          <a:pt x="118" y="8"/>
                        </a:lnTo>
                        <a:lnTo>
                          <a:pt x="112" y="10"/>
                        </a:lnTo>
                        <a:lnTo>
                          <a:pt x="108" y="14"/>
                        </a:lnTo>
                        <a:lnTo>
                          <a:pt x="106" y="18"/>
                        </a:lnTo>
                        <a:lnTo>
                          <a:pt x="104" y="24"/>
                        </a:lnTo>
                        <a:lnTo>
                          <a:pt x="104" y="62"/>
                        </a:lnTo>
                        <a:lnTo>
                          <a:pt x="106" y="70"/>
                        </a:lnTo>
                        <a:lnTo>
                          <a:pt x="108" y="72"/>
                        </a:lnTo>
                        <a:lnTo>
                          <a:pt x="114" y="76"/>
                        </a:lnTo>
                        <a:lnTo>
                          <a:pt x="124" y="76"/>
                        </a:lnTo>
                        <a:lnTo>
                          <a:pt x="124" y="88"/>
                        </a:lnTo>
                        <a:lnTo>
                          <a:pt x="122" y="92"/>
                        </a:lnTo>
                        <a:lnTo>
                          <a:pt x="120" y="96"/>
                        </a:lnTo>
                        <a:lnTo>
                          <a:pt x="116" y="98"/>
                        </a:lnTo>
                        <a:lnTo>
                          <a:pt x="114" y="98"/>
                        </a:lnTo>
                        <a:lnTo>
                          <a:pt x="110" y="90"/>
                        </a:lnTo>
                        <a:lnTo>
                          <a:pt x="106" y="86"/>
                        </a:lnTo>
                        <a:lnTo>
                          <a:pt x="96" y="78"/>
                        </a:lnTo>
                        <a:lnTo>
                          <a:pt x="90" y="72"/>
                        </a:lnTo>
                        <a:lnTo>
                          <a:pt x="86" y="70"/>
                        </a:lnTo>
                        <a:lnTo>
                          <a:pt x="86" y="66"/>
                        </a:lnTo>
                        <a:lnTo>
                          <a:pt x="80" y="68"/>
                        </a:lnTo>
                        <a:lnTo>
                          <a:pt x="78" y="70"/>
                        </a:lnTo>
                        <a:lnTo>
                          <a:pt x="76" y="70"/>
                        </a:lnTo>
                        <a:lnTo>
                          <a:pt x="72" y="72"/>
                        </a:lnTo>
                        <a:lnTo>
                          <a:pt x="66" y="70"/>
                        </a:lnTo>
                        <a:lnTo>
                          <a:pt x="60" y="68"/>
                        </a:lnTo>
                        <a:lnTo>
                          <a:pt x="56" y="64"/>
                        </a:lnTo>
                        <a:lnTo>
                          <a:pt x="54" y="60"/>
                        </a:lnTo>
                        <a:lnTo>
                          <a:pt x="32" y="52"/>
                        </a:lnTo>
                        <a:lnTo>
                          <a:pt x="32" y="82"/>
                        </a:lnTo>
                        <a:lnTo>
                          <a:pt x="30" y="86"/>
                        </a:lnTo>
                        <a:lnTo>
                          <a:pt x="26" y="88"/>
                        </a:lnTo>
                        <a:lnTo>
                          <a:pt x="24" y="88"/>
                        </a:lnTo>
                        <a:lnTo>
                          <a:pt x="0" y="88"/>
                        </a:lnTo>
                        <a:lnTo>
                          <a:pt x="0" y="152"/>
                        </a:lnTo>
                        <a:lnTo>
                          <a:pt x="16" y="170"/>
                        </a:lnTo>
                        <a:lnTo>
                          <a:pt x="18" y="172"/>
                        </a:lnTo>
                        <a:lnTo>
                          <a:pt x="22" y="174"/>
                        </a:lnTo>
                        <a:lnTo>
                          <a:pt x="28" y="172"/>
                        </a:lnTo>
                        <a:lnTo>
                          <a:pt x="36" y="170"/>
                        </a:lnTo>
                        <a:lnTo>
                          <a:pt x="40" y="172"/>
                        </a:lnTo>
                        <a:lnTo>
                          <a:pt x="46" y="176"/>
                        </a:lnTo>
                        <a:lnTo>
                          <a:pt x="52" y="178"/>
                        </a:lnTo>
                        <a:lnTo>
                          <a:pt x="58" y="182"/>
                        </a:lnTo>
                        <a:lnTo>
                          <a:pt x="72" y="182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 dirty="0"/>
                  </a:p>
                </p:txBody>
              </p:sp>
              <p:sp>
                <p:nvSpPr>
                  <p:cNvPr id="130" name="ïSľíďê">
                    <a:extLst>
                      <a:ext uri="{FF2B5EF4-FFF2-40B4-BE49-F238E27FC236}">
                        <a16:creationId xmlns:a16="http://schemas.microsoft.com/office/drawing/2014/main" id="{FEE3CD11-A4CD-48CE-9BC5-5EEC4CA302E2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4666001" y="4047007"/>
                    <a:ext cx="342926" cy="365677"/>
                  </a:xfrm>
                  <a:custGeom>
                    <a:avLst/>
                    <a:gdLst>
                      <a:gd name="T0" fmla="*/ 2147483647 w 197"/>
                      <a:gd name="T1" fmla="*/ 2147483647 h 220"/>
                      <a:gd name="T2" fmla="*/ 2147483647 w 197"/>
                      <a:gd name="T3" fmla="*/ 2147483647 h 220"/>
                      <a:gd name="T4" fmla="*/ 2147483647 w 197"/>
                      <a:gd name="T5" fmla="*/ 2147483647 h 220"/>
                      <a:gd name="T6" fmla="*/ 2147483647 w 197"/>
                      <a:gd name="T7" fmla="*/ 2147483647 h 220"/>
                      <a:gd name="T8" fmla="*/ 2147483647 w 197"/>
                      <a:gd name="T9" fmla="*/ 2147483647 h 220"/>
                      <a:gd name="T10" fmla="*/ 2147483647 w 197"/>
                      <a:gd name="T11" fmla="*/ 2147483647 h 220"/>
                      <a:gd name="T12" fmla="*/ 0 w 197"/>
                      <a:gd name="T13" fmla="*/ 2147483647 h 220"/>
                      <a:gd name="T14" fmla="*/ 2147483647 w 197"/>
                      <a:gd name="T15" fmla="*/ 2147483647 h 220"/>
                      <a:gd name="T16" fmla="*/ 2147483647 w 197"/>
                      <a:gd name="T17" fmla="*/ 2147483647 h 220"/>
                      <a:gd name="T18" fmla="*/ 2147483647 w 197"/>
                      <a:gd name="T19" fmla="*/ 2147483647 h 220"/>
                      <a:gd name="T20" fmla="*/ 2147483647 w 197"/>
                      <a:gd name="T21" fmla="*/ 2147483647 h 220"/>
                      <a:gd name="T22" fmla="*/ 2147483647 w 197"/>
                      <a:gd name="T23" fmla="*/ 2147483647 h 220"/>
                      <a:gd name="T24" fmla="*/ 2147483647 w 197"/>
                      <a:gd name="T25" fmla="*/ 2147483647 h 220"/>
                      <a:gd name="T26" fmla="*/ 2147483647 w 197"/>
                      <a:gd name="T27" fmla="*/ 2147483647 h 220"/>
                      <a:gd name="T28" fmla="*/ 2147483647 w 197"/>
                      <a:gd name="T29" fmla="*/ 2147483647 h 220"/>
                      <a:gd name="T30" fmla="*/ 2147483647 w 197"/>
                      <a:gd name="T31" fmla="*/ 2147483647 h 220"/>
                      <a:gd name="T32" fmla="*/ 2147483647 w 197"/>
                      <a:gd name="T33" fmla="*/ 2147483647 h 220"/>
                      <a:gd name="T34" fmla="*/ 2147483647 w 197"/>
                      <a:gd name="T35" fmla="*/ 0 h 220"/>
                      <a:gd name="T36" fmla="*/ 2147483647 w 197"/>
                      <a:gd name="T37" fmla="*/ 2147483647 h 220"/>
                      <a:gd name="T38" fmla="*/ 2147483647 w 197"/>
                      <a:gd name="T39" fmla="*/ 2147483647 h 220"/>
                      <a:gd name="T40" fmla="*/ 2147483647 w 197"/>
                      <a:gd name="T41" fmla="*/ 2147483647 h 220"/>
                      <a:gd name="T42" fmla="*/ 2147483647 w 197"/>
                      <a:gd name="T43" fmla="*/ 2147483647 h 220"/>
                      <a:gd name="T44" fmla="*/ 2147483647 w 197"/>
                      <a:gd name="T45" fmla="*/ 2147483647 h 220"/>
                      <a:gd name="T46" fmla="*/ 2147483647 w 197"/>
                      <a:gd name="T47" fmla="*/ 2147483647 h 220"/>
                      <a:gd name="T48" fmla="*/ 2147483647 w 197"/>
                      <a:gd name="T49" fmla="*/ 2147483647 h 220"/>
                      <a:gd name="T50" fmla="*/ 2147483647 w 197"/>
                      <a:gd name="T51" fmla="*/ 2147483647 h 220"/>
                      <a:gd name="T52" fmla="*/ 2147483647 w 197"/>
                      <a:gd name="T53" fmla="*/ 2147483647 h 220"/>
                      <a:gd name="T54" fmla="*/ 2147483647 w 197"/>
                      <a:gd name="T55" fmla="*/ 2147483647 h 220"/>
                      <a:gd name="T56" fmla="*/ 2147483647 w 197"/>
                      <a:gd name="T57" fmla="*/ 2147483647 h 220"/>
                      <a:gd name="T58" fmla="*/ 2147483647 w 197"/>
                      <a:gd name="T59" fmla="*/ 2147483647 h 220"/>
                      <a:gd name="T60" fmla="*/ 2147483647 w 197"/>
                      <a:gd name="T61" fmla="*/ 2147483647 h 220"/>
                      <a:gd name="T62" fmla="*/ 2147483647 w 197"/>
                      <a:gd name="T63" fmla="*/ 2147483647 h 220"/>
                      <a:gd name="T64" fmla="*/ 2147483647 w 197"/>
                      <a:gd name="T65" fmla="*/ 2147483647 h 220"/>
                      <a:gd name="T66" fmla="*/ 2147483647 w 197"/>
                      <a:gd name="T67" fmla="*/ 2147483647 h 220"/>
                      <a:gd name="T68" fmla="*/ 2147483647 w 197"/>
                      <a:gd name="T69" fmla="*/ 2147483647 h 220"/>
                      <a:gd name="T70" fmla="*/ 2147483647 w 197"/>
                      <a:gd name="T71" fmla="*/ 2147483647 h 220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w 197"/>
                      <a:gd name="T109" fmla="*/ 0 h 220"/>
                      <a:gd name="T110" fmla="*/ 197 w 197"/>
                      <a:gd name="T111" fmla="*/ 220 h 220"/>
                    </a:gdLst>
                    <a:ahLst/>
                    <a:cxnLst>
                      <a:cxn ang="T72">
                        <a:pos x="T0" y="T1"/>
                      </a:cxn>
                      <a:cxn ang="T73">
                        <a:pos x="T2" y="T3"/>
                      </a:cxn>
                      <a:cxn ang="T74">
                        <a:pos x="T4" y="T5"/>
                      </a:cxn>
                      <a:cxn ang="T75">
                        <a:pos x="T6" y="T7"/>
                      </a:cxn>
                      <a:cxn ang="T76">
                        <a:pos x="T8" y="T9"/>
                      </a:cxn>
                      <a:cxn ang="T77">
                        <a:pos x="T10" y="T11"/>
                      </a:cxn>
                      <a:cxn ang="T78">
                        <a:pos x="T12" y="T13"/>
                      </a:cxn>
                      <a:cxn ang="T79">
                        <a:pos x="T14" y="T15"/>
                      </a:cxn>
                      <a:cxn ang="T80">
                        <a:pos x="T16" y="T17"/>
                      </a:cxn>
                      <a:cxn ang="T81">
                        <a:pos x="T18" y="T19"/>
                      </a:cxn>
                      <a:cxn ang="T82">
                        <a:pos x="T20" y="T21"/>
                      </a:cxn>
                      <a:cxn ang="T83">
                        <a:pos x="T22" y="T23"/>
                      </a:cxn>
                      <a:cxn ang="T84">
                        <a:pos x="T24" y="T25"/>
                      </a:cxn>
                      <a:cxn ang="T85">
                        <a:pos x="T26" y="T27"/>
                      </a:cxn>
                      <a:cxn ang="T86">
                        <a:pos x="T28" y="T29"/>
                      </a:cxn>
                      <a:cxn ang="T87">
                        <a:pos x="T30" y="T31"/>
                      </a:cxn>
                      <a:cxn ang="T88">
                        <a:pos x="T32" y="T33"/>
                      </a:cxn>
                      <a:cxn ang="T89">
                        <a:pos x="T34" y="T35"/>
                      </a:cxn>
                      <a:cxn ang="T90">
                        <a:pos x="T36" y="T37"/>
                      </a:cxn>
                      <a:cxn ang="T91">
                        <a:pos x="T38" y="T39"/>
                      </a:cxn>
                      <a:cxn ang="T92">
                        <a:pos x="T40" y="T41"/>
                      </a:cxn>
                      <a:cxn ang="T93">
                        <a:pos x="T42" y="T43"/>
                      </a:cxn>
                      <a:cxn ang="T94">
                        <a:pos x="T44" y="T45"/>
                      </a:cxn>
                      <a:cxn ang="T95">
                        <a:pos x="T46" y="T47"/>
                      </a:cxn>
                      <a:cxn ang="T96">
                        <a:pos x="T48" y="T49"/>
                      </a:cxn>
                      <a:cxn ang="T97">
                        <a:pos x="T50" y="T51"/>
                      </a:cxn>
                      <a:cxn ang="T98">
                        <a:pos x="T52" y="T53"/>
                      </a:cxn>
                      <a:cxn ang="T99">
                        <a:pos x="T54" y="T55"/>
                      </a:cxn>
                      <a:cxn ang="T100">
                        <a:pos x="T56" y="T57"/>
                      </a:cxn>
                      <a:cxn ang="T101">
                        <a:pos x="T58" y="T59"/>
                      </a:cxn>
                      <a:cxn ang="T102">
                        <a:pos x="T60" y="T61"/>
                      </a:cxn>
                      <a:cxn ang="T103">
                        <a:pos x="T62" y="T63"/>
                      </a:cxn>
                      <a:cxn ang="T104">
                        <a:pos x="T64" y="T65"/>
                      </a:cxn>
                      <a:cxn ang="T105">
                        <a:pos x="T66" y="T67"/>
                      </a:cxn>
                      <a:cxn ang="T106">
                        <a:pos x="T68" y="T69"/>
                      </a:cxn>
                      <a:cxn ang="T107">
                        <a:pos x="T70" y="T71"/>
                      </a:cxn>
                    </a:cxnLst>
                    <a:rect l="T108" t="T109" r="T110" b="T111"/>
                    <a:pathLst>
                      <a:path w="197" h="220">
                        <a:moveTo>
                          <a:pt x="181" y="212"/>
                        </a:moveTo>
                        <a:lnTo>
                          <a:pt x="159" y="220"/>
                        </a:lnTo>
                        <a:lnTo>
                          <a:pt x="117" y="220"/>
                        </a:lnTo>
                        <a:lnTo>
                          <a:pt x="107" y="216"/>
                        </a:lnTo>
                        <a:lnTo>
                          <a:pt x="105" y="214"/>
                        </a:lnTo>
                        <a:lnTo>
                          <a:pt x="101" y="210"/>
                        </a:lnTo>
                        <a:lnTo>
                          <a:pt x="33" y="210"/>
                        </a:lnTo>
                        <a:lnTo>
                          <a:pt x="27" y="206"/>
                        </a:lnTo>
                        <a:lnTo>
                          <a:pt x="25" y="204"/>
                        </a:lnTo>
                        <a:lnTo>
                          <a:pt x="21" y="204"/>
                        </a:lnTo>
                        <a:lnTo>
                          <a:pt x="11" y="206"/>
                        </a:lnTo>
                        <a:lnTo>
                          <a:pt x="4" y="206"/>
                        </a:lnTo>
                        <a:lnTo>
                          <a:pt x="0" y="204"/>
                        </a:lnTo>
                        <a:lnTo>
                          <a:pt x="0" y="194"/>
                        </a:lnTo>
                        <a:lnTo>
                          <a:pt x="4" y="188"/>
                        </a:lnTo>
                        <a:lnTo>
                          <a:pt x="4" y="180"/>
                        </a:lnTo>
                        <a:lnTo>
                          <a:pt x="4" y="174"/>
                        </a:lnTo>
                        <a:lnTo>
                          <a:pt x="7" y="162"/>
                        </a:lnTo>
                        <a:lnTo>
                          <a:pt x="11" y="150"/>
                        </a:lnTo>
                        <a:lnTo>
                          <a:pt x="13" y="140"/>
                        </a:lnTo>
                        <a:lnTo>
                          <a:pt x="19" y="132"/>
                        </a:lnTo>
                        <a:lnTo>
                          <a:pt x="25" y="122"/>
                        </a:lnTo>
                        <a:lnTo>
                          <a:pt x="31" y="112"/>
                        </a:lnTo>
                        <a:lnTo>
                          <a:pt x="35" y="104"/>
                        </a:lnTo>
                        <a:lnTo>
                          <a:pt x="35" y="92"/>
                        </a:lnTo>
                        <a:lnTo>
                          <a:pt x="33" y="84"/>
                        </a:lnTo>
                        <a:lnTo>
                          <a:pt x="29" y="74"/>
                        </a:lnTo>
                        <a:lnTo>
                          <a:pt x="25" y="66"/>
                        </a:lnTo>
                        <a:lnTo>
                          <a:pt x="23" y="56"/>
                        </a:lnTo>
                        <a:lnTo>
                          <a:pt x="23" y="52"/>
                        </a:lnTo>
                        <a:lnTo>
                          <a:pt x="25" y="48"/>
                        </a:lnTo>
                        <a:lnTo>
                          <a:pt x="27" y="44"/>
                        </a:lnTo>
                        <a:lnTo>
                          <a:pt x="27" y="40"/>
                        </a:lnTo>
                        <a:lnTo>
                          <a:pt x="27" y="32"/>
                        </a:lnTo>
                        <a:lnTo>
                          <a:pt x="23" y="24"/>
                        </a:lnTo>
                        <a:lnTo>
                          <a:pt x="15" y="0"/>
                        </a:lnTo>
                        <a:lnTo>
                          <a:pt x="79" y="0"/>
                        </a:lnTo>
                        <a:lnTo>
                          <a:pt x="79" y="12"/>
                        </a:lnTo>
                        <a:lnTo>
                          <a:pt x="85" y="24"/>
                        </a:lnTo>
                        <a:lnTo>
                          <a:pt x="93" y="32"/>
                        </a:lnTo>
                        <a:lnTo>
                          <a:pt x="95" y="34"/>
                        </a:lnTo>
                        <a:lnTo>
                          <a:pt x="99" y="34"/>
                        </a:lnTo>
                        <a:lnTo>
                          <a:pt x="111" y="34"/>
                        </a:lnTo>
                        <a:lnTo>
                          <a:pt x="119" y="34"/>
                        </a:lnTo>
                        <a:lnTo>
                          <a:pt x="121" y="32"/>
                        </a:lnTo>
                        <a:lnTo>
                          <a:pt x="123" y="28"/>
                        </a:lnTo>
                        <a:lnTo>
                          <a:pt x="123" y="20"/>
                        </a:lnTo>
                        <a:lnTo>
                          <a:pt x="143" y="20"/>
                        </a:lnTo>
                        <a:lnTo>
                          <a:pt x="145" y="22"/>
                        </a:lnTo>
                        <a:lnTo>
                          <a:pt x="147" y="24"/>
                        </a:lnTo>
                        <a:lnTo>
                          <a:pt x="151" y="26"/>
                        </a:lnTo>
                        <a:lnTo>
                          <a:pt x="159" y="26"/>
                        </a:lnTo>
                        <a:lnTo>
                          <a:pt x="165" y="24"/>
                        </a:lnTo>
                        <a:lnTo>
                          <a:pt x="167" y="46"/>
                        </a:lnTo>
                        <a:lnTo>
                          <a:pt x="165" y="68"/>
                        </a:lnTo>
                        <a:lnTo>
                          <a:pt x="165" y="72"/>
                        </a:lnTo>
                        <a:lnTo>
                          <a:pt x="169" y="74"/>
                        </a:lnTo>
                        <a:lnTo>
                          <a:pt x="171" y="82"/>
                        </a:lnTo>
                        <a:lnTo>
                          <a:pt x="171" y="86"/>
                        </a:lnTo>
                        <a:lnTo>
                          <a:pt x="169" y="92"/>
                        </a:lnTo>
                        <a:lnTo>
                          <a:pt x="175" y="94"/>
                        </a:lnTo>
                        <a:lnTo>
                          <a:pt x="179" y="94"/>
                        </a:lnTo>
                        <a:lnTo>
                          <a:pt x="183" y="92"/>
                        </a:lnTo>
                        <a:lnTo>
                          <a:pt x="191" y="92"/>
                        </a:lnTo>
                        <a:lnTo>
                          <a:pt x="197" y="92"/>
                        </a:lnTo>
                        <a:lnTo>
                          <a:pt x="197" y="122"/>
                        </a:lnTo>
                        <a:lnTo>
                          <a:pt x="195" y="126"/>
                        </a:lnTo>
                        <a:lnTo>
                          <a:pt x="191" y="128"/>
                        </a:lnTo>
                        <a:lnTo>
                          <a:pt x="189" y="128"/>
                        </a:lnTo>
                        <a:lnTo>
                          <a:pt x="165" y="128"/>
                        </a:lnTo>
                        <a:lnTo>
                          <a:pt x="165" y="192"/>
                        </a:lnTo>
                        <a:lnTo>
                          <a:pt x="181" y="210"/>
                        </a:lnTo>
                        <a:lnTo>
                          <a:pt x="181" y="212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 dirty="0"/>
                  </a:p>
                </p:txBody>
              </p:sp>
              <p:sp>
                <p:nvSpPr>
                  <p:cNvPr id="131" name="iṣļîde">
                    <a:extLst>
                      <a:ext uri="{FF2B5EF4-FFF2-40B4-BE49-F238E27FC236}">
                        <a16:creationId xmlns:a16="http://schemas.microsoft.com/office/drawing/2014/main" id="{4D417CB9-8C69-4F65-A9A1-13CFE1289CF7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4879469" y="4408481"/>
                    <a:ext cx="258916" cy="278810"/>
                  </a:xfrm>
                  <a:custGeom>
                    <a:avLst/>
                    <a:gdLst>
                      <a:gd name="T0" fmla="*/ 2147483647 w 148"/>
                      <a:gd name="T1" fmla="*/ 2147483647 h 168"/>
                      <a:gd name="T2" fmla="*/ 2147483647 w 148"/>
                      <a:gd name="T3" fmla="*/ 2147483647 h 168"/>
                      <a:gd name="T4" fmla="*/ 2147483647 w 148"/>
                      <a:gd name="T5" fmla="*/ 2147483647 h 168"/>
                      <a:gd name="T6" fmla="*/ 2147483647 w 148"/>
                      <a:gd name="T7" fmla="*/ 2147483647 h 168"/>
                      <a:gd name="T8" fmla="*/ 2147483647 w 148"/>
                      <a:gd name="T9" fmla="*/ 2147483647 h 168"/>
                      <a:gd name="T10" fmla="*/ 2147483647 w 148"/>
                      <a:gd name="T11" fmla="*/ 2147483647 h 168"/>
                      <a:gd name="T12" fmla="*/ 2147483647 w 148"/>
                      <a:gd name="T13" fmla="*/ 2147483647 h 168"/>
                      <a:gd name="T14" fmla="*/ 2147483647 w 148"/>
                      <a:gd name="T15" fmla="*/ 2147483647 h 168"/>
                      <a:gd name="T16" fmla="*/ 2147483647 w 148"/>
                      <a:gd name="T17" fmla="*/ 2147483647 h 168"/>
                      <a:gd name="T18" fmla="*/ 2147483647 w 148"/>
                      <a:gd name="T19" fmla="*/ 2147483647 h 168"/>
                      <a:gd name="T20" fmla="*/ 2147483647 w 148"/>
                      <a:gd name="T21" fmla="*/ 2147483647 h 168"/>
                      <a:gd name="T22" fmla="*/ 2147483647 w 148"/>
                      <a:gd name="T23" fmla="*/ 2147483647 h 168"/>
                      <a:gd name="T24" fmla="*/ 2147483647 w 148"/>
                      <a:gd name="T25" fmla="*/ 2147483647 h 168"/>
                      <a:gd name="T26" fmla="*/ 2147483647 w 148"/>
                      <a:gd name="T27" fmla="*/ 2147483647 h 168"/>
                      <a:gd name="T28" fmla="*/ 2147483647 w 148"/>
                      <a:gd name="T29" fmla="*/ 2147483647 h 168"/>
                      <a:gd name="T30" fmla="*/ 2147483647 w 148"/>
                      <a:gd name="T31" fmla="*/ 2147483647 h 168"/>
                      <a:gd name="T32" fmla="*/ 2147483647 w 148"/>
                      <a:gd name="T33" fmla="*/ 2147483647 h 168"/>
                      <a:gd name="T34" fmla="*/ 2147483647 w 148"/>
                      <a:gd name="T35" fmla="*/ 2147483647 h 168"/>
                      <a:gd name="T36" fmla="*/ 2147483647 w 148"/>
                      <a:gd name="T37" fmla="*/ 2147483647 h 168"/>
                      <a:gd name="T38" fmla="*/ 2147483647 w 148"/>
                      <a:gd name="T39" fmla="*/ 2147483647 h 168"/>
                      <a:gd name="T40" fmla="*/ 2147483647 w 148"/>
                      <a:gd name="T41" fmla="*/ 2147483647 h 168"/>
                      <a:gd name="T42" fmla="*/ 2147483647 w 148"/>
                      <a:gd name="T43" fmla="*/ 2147483647 h 168"/>
                      <a:gd name="T44" fmla="*/ 2147483647 w 148"/>
                      <a:gd name="T45" fmla="*/ 2147483647 h 168"/>
                      <a:gd name="T46" fmla="*/ 2147483647 w 148"/>
                      <a:gd name="T47" fmla="*/ 2147483647 h 168"/>
                      <a:gd name="T48" fmla="*/ 2147483647 w 148"/>
                      <a:gd name="T49" fmla="*/ 2147483647 h 168"/>
                      <a:gd name="T50" fmla="*/ 2147483647 w 148"/>
                      <a:gd name="T51" fmla="*/ 2147483647 h 168"/>
                      <a:gd name="T52" fmla="*/ 2147483647 w 148"/>
                      <a:gd name="T53" fmla="*/ 2147483647 h 168"/>
                      <a:gd name="T54" fmla="*/ 2147483647 w 148"/>
                      <a:gd name="T55" fmla="*/ 2147483647 h 168"/>
                      <a:gd name="T56" fmla="*/ 2147483647 w 148"/>
                      <a:gd name="T57" fmla="*/ 2147483647 h 168"/>
                      <a:gd name="T58" fmla="*/ 2147483647 w 148"/>
                      <a:gd name="T59" fmla="*/ 2147483647 h 168"/>
                      <a:gd name="T60" fmla="*/ 2147483647 w 148"/>
                      <a:gd name="T61" fmla="*/ 2147483647 h 168"/>
                      <a:gd name="T62" fmla="*/ 2147483647 w 148"/>
                      <a:gd name="T63" fmla="*/ 2147483647 h 168"/>
                      <a:gd name="T64" fmla="*/ 2147483647 w 148"/>
                      <a:gd name="T65" fmla="*/ 2147483647 h 168"/>
                      <a:gd name="T66" fmla="*/ 2147483647 w 148"/>
                      <a:gd name="T67" fmla="*/ 2147483647 h 168"/>
                      <a:gd name="T68" fmla="*/ 2147483647 w 148"/>
                      <a:gd name="T69" fmla="*/ 2147483647 h 168"/>
                      <a:gd name="T70" fmla="*/ 2147483647 w 148"/>
                      <a:gd name="T71" fmla="*/ 2147483647 h 168"/>
                      <a:gd name="T72" fmla="*/ 2147483647 w 148"/>
                      <a:gd name="T73" fmla="*/ 2147483647 h 168"/>
                      <a:gd name="T74" fmla="*/ 2147483647 w 148"/>
                      <a:gd name="T75" fmla="*/ 2147483647 h 168"/>
                      <a:gd name="T76" fmla="*/ 2147483647 w 148"/>
                      <a:gd name="T77" fmla="*/ 2147483647 h 168"/>
                      <a:gd name="T78" fmla="*/ 2147483647 w 148"/>
                      <a:gd name="T79" fmla="*/ 2147483647 h 168"/>
                      <a:gd name="T80" fmla="*/ 2147483647 w 148"/>
                      <a:gd name="T81" fmla="*/ 2147483647 h 168"/>
                      <a:gd name="T82" fmla="*/ 2147483647 w 148"/>
                      <a:gd name="T83" fmla="*/ 2147483647 h 168"/>
                      <a:gd name="T84" fmla="*/ 2147483647 w 148"/>
                      <a:gd name="T85" fmla="*/ 2147483647 h 168"/>
                      <a:gd name="T86" fmla="*/ 2147483647 w 148"/>
                      <a:gd name="T87" fmla="*/ 2147483647 h 168"/>
                      <a:gd name="T88" fmla="*/ 2147483647 w 148"/>
                      <a:gd name="T89" fmla="*/ 2147483647 h 168"/>
                      <a:gd name="T90" fmla="*/ 0 w 148"/>
                      <a:gd name="T91" fmla="*/ 2147483647 h 168"/>
                      <a:gd name="T92" fmla="*/ 0 w 148"/>
                      <a:gd name="T93" fmla="*/ 2147483647 h 168"/>
                      <a:gd name="T94" fmla="*/ 2147483647 w 148"/>
                      <a:gd name="T95" fmla="*/ 2147483647 h 168"/>
                      <a:gd name="T96" fmla="*/ 2147483647 w 148"/>
                      <a:gd name="T97" fmla="*/ 2147483647 h 168"/>
                      <a:gd name="T98" fmla="*/ 2147483647 w 148"/>
                      <a:gd name="T99" fmla="*/ 2147483647 h 168"/>
                      <a:gd name="T100" fmla="*/ 2147483647 w 148"/>
                      <a:gd name="T101" fmla="*/ 2147483647 h 168"/>
                      <a:gd name="T102" fmla="*/ 2147483647 w 148"/>
                      <a:gd name="T103" fmla="*/ 2147483647 h 168"/>
                      <a:gd name="T104" fmla="*/ 2147483647 w 148"/>
                      <a:gd name="T105" fmla="*/ 2147483647 h 168"/>
                      <a:gd name="T106" fmla="*/ 2147483647 w 148"/>
                      <a:gd name="T107" fmla="*/ 2147483647 h 168"/>
                      <a:gd name="T108" fmla="*/ 2147483647 w 148"/>
                      <a:gd name="T109" fmla="*/ 0 h 168"/>
                      <a:gd name="T110" fmla="*/ 2147483647 w 148"/>
                      <a:gd name="T111" fmla="*/ 0 h 168"/>
                      <a:gd name="T112" fmla="*/ 2147483647 w 148"/>
                      <a:gd name="T113" fmla="*/ 2147483647 h 168"/>
                      <a:gd name="T114" fmla="*/ 2147483647 w 148"/>
                      <a:gd name="T115" fmla="*/ 2147483647 h 168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w 148"/>
                      <a:gd name="T175" fmla="*/ 0 h 168"/>
                      <a:gd name="T176" fmla="*/ 148 w 148"/>
                      <a:gd name="T177" fmla="*/ 168 h 168"/>
                    </a:gdLst>
                    <a:ahLst/>
                    <a:cxnLst>
                      <a:cxn ang="T116">
                        <a:pos x="T0" y="T1"/>
                      </a:cxn>
                      <a:cxn ang="T117">
                        <a:pos x="T2" y="T3"/>
                      </a:cxn>
                      <a:cxn ang="T118">
                        <a:pos x="T4" y="T5"/>
                      </a:cxn>
                      <a:cxn ang="T119">
                        <a:pos x="T6" y="T7"/>
                      </a:cxn>
                      <a:cxn ang="T120">
                        <a:pos x="T8" y="T9"/>
                      </a:cxn>
                      <a:cxn ang="T121">
                        <a:pos x="T10" y="T11"/>
                      </a:cxn>
                      <a:cxn ang="T122">
                        <a:pos x="T12" y="T13"/>
                      </a:cxn>
                      <a:cxn ang="T123">
                        <a:pos x="T14" y="T15"/>
                      </a:cxn>
                      <a:cxn ang="T124">
                        <a:pos x="T16" y="T17"/>
                      </a:cxn>
                      <a:cxn ang="T125">
                        <a:pos x="T18" y="T19"/>
                      </a:cxn>
                      <a:cxn ang="T126">
                        <a:pos x="T20" y="T21"/>
                      </a:cxn>
                      <a:cxn ang="T127">
                        <a:pos x="T22" y="T23"/>
                      </a:cxn>
                      <a:cxn ang="T128">
                        <a:pos x="T24" y="T25"/>
                      </a:cxn>
                      <a:cxn ang="T129">
                        <a:pos x="T26" y="T27"/>
                      </a:cxn>
                      <a:cxn ang="T130">
                        <a:pos x="T28" y="T29"/>
                      </a:cxn>
                      <a:cxn ang="T131">
                        <a:pos x="T30" y="T31"/>
                      </a:cxn>
                      <a:cxn ang="T132">
                        <a:pos x="T32" y="T33"/>
                      </a:cxn>
                      <a:cxn ang="T133">
                        <a:pos x="T34" y="T35"/>
                      </a:cxn>
                      <a:cxn ang="T134">
                        <a:pos x="T36" y="T37"/>
                      </a:cxn>
                      <a:cxn ang="T135">
                        <a:pos x="T38" y="T39"/>
                      </a:cxn>
                      <a:cxn ang="T136">
                        <a:pos x="T40" y="T41"/>
                      </a:cxn>
                      <a:cxn ang="T137">
                        <a:pos x="T42" y="T43"/>
                      </a:cxn>
                      <a:cxn ang="T138">
                        <a:pos x="T44" y="T45"/>
                      </a:cxn>
                      <a:cxn ang="T139">
                        <a:pos x="T46" y="T47"/>
                      </a:cxn>
                      <a:cxn ang="T140">
                        <a:pos x="T48" y="T49"/>
                      </a:cxn>
                      <a:cxn ang="T141">
                        <a:pos x="T50" y="T51"/>
                      </a:cxn>
                      <a:cxn ang="T142">
                        <a:pos x="T52" y="T53"/>
                      </a:cxn>
                      <a:cxn ang="T143">
                        <a:pos x="T54" y="T55"/>
                      </a:cxn>
                      <a:cxn ang="T144">
                        <a:pos x="T56" y="T57"/>
                      </a:cxn>
                      <a:cxn ang="T145">
                        <a:pos x="T58" y="T59"/>
                      </a:cxn>
                      <a:cxn ang="T146">
                        <a:pos x="T60" y="T61"/>
                      </a:cxn>
                      <a:cxn ang="T147">
                        <a:pos x="T62" y="T63"/>
                      </a:cxn>
                      <a:cxn ang="T148">
                        <a:pos x="T64" y="T65"/>
                      </a:cxn>
                      <a:cxn ang="T149">
                        <a:pos x="T66" y="T67"/>
                      </a:cxn>
                      <a:cxn ang="T150">
                        <a:pos x="T68" y="T69"/>
                      </a:cxn>
                      <a:cxn ang="T151">
                        <a:pos x="T70" y="T71"/>
                      </a:cxn>
                      <a:cxn ang="T152">
                        <a:pos x="T72" y="T73"/>
                      </a:cxn>
                      <a:cxn ang="T153">
                        <a:pos x="T74" y="T75"/>
                      </a:cxn>
                      <a:cxn ang="T154">
                        <a:pos x="T76" y="T77"/>
                      </a:cxn>
                      <a:cxn ang="T155">
                        <a:pos x="T78" y="T79"/>
                      </a:cxn>
                      <a:cxn ang="T156">
                        <a:pos x="T80" y="T81"/>
                      </a:cxn>
                      <a:cxn ang="T157">
                        <a:pos x="T82" y="T83"/>
                      </a:cxn>
                      <a:cxn ang="T158">
                        <a:pos x="T84" y="T85"/>
                      </a:cxn>
                      <a:cxn ang="T159">
                        <a:pos x="T86" y="T87"/>
                      </a:cxn>
                      <a:cxn ang="T160">
                        <a:pos x="T88" y="T89"/>
                      </a:cxn>
                      <a:cxn ang="T161">
                        <a:pos x="T90" y="T91"/>
                      </a:cxn>
                      <a:cxn ang="T162">
                        <a:pos x="T92" y="T93"/>
                      </a:cxn>
                      <a:cxn ang="T163">
                        <a:pos x="T94" y="T95"/>
                      </a:cxn>
                      <a:cxn ang="T164">
                        <a:pos x="T96" y="T97"/>
                      </a:cxn>
                      <a:cxn ang="T165">
                        <a:pos x="T98" y="T99"/>
                      </a:cxn>
                      <a:cxn ang="T166">
                        <a:pos x="T100" y="T101"/>
                      </a:cxn>
                      <a:cxn ang="T167">
                        <a:pos x="T102" y="T103"/>
                      </a:cxn>
                      <a:cxn ang="T168">
                        <a:pos x="T104" y="T105"/>
                      </a:cxn>
                      <a:cxn ang="T169">
                        <a:pos x="T106" y="T107"/>
                      </a:cxn>
                      <a:cxn ang="T170">
                        <a:pos x="T108" y="T109"/>
                      </a:cxn>
                      <a:cxn ang="T171">
                        <a:pos x="T110" y="T111"/>
                      </a:cxn>
                      <a:cxn ang="T172">
                        <a:pos x="T112" y="T113"/>
                      </a:cxn>
                      <a:cxn ang="T173">
                        <a:pos x="T114" y="T115"/>
                      </a:cxn>
                    </a:cxnLst>
                    <a:rect l="T174" t="T175" r="T176" b="T177"/>
                    <a:pathLst>
                      <a:path w="148" h="168">
                        <a:moveTo>
                          <a:pt x="94" y="8"/>
                        </a:moveTo>
                        <a:lnTo>
                          <a:pt x="98" y="14"/>
                        </a:lnTo>
                        <a:lnTo>
                          <a:pt x="100" y="18"/>
                        </a:lnTo>
                        <a:lnTo>
                          <a:pt x="102" y="20"/>
                        </a:lnTo>
                        <a:lnTo>
                          <a:pt x="100" y="22"/>
                        </a:lnTo>
                        <a:lnTo>
                          <a:pt x="102" y="26"/>
                        </a:lnTo>
                        <a:lnTo>
                          <a:pt x="106" y="32"/>
                        </a:lnTo>
                        <a:lnTo>
                          <a:pt x="112" y="36"/>
                        </a:lnTo>
                        <a:lnTo>
                          <a:pt x="120" y="42"/>
                        </a:lnTo>
                        <a:lnTo>
                          <a:pt x="124" y="46"/>
                        </a:lnTo>
                        <a:lnTo>
                          <a:pt x="126" y="52"/>
                        </a:lnTo>
                        <a:lnTo>
                          <a:pt x="128" y="62"/>
                        </a:lnTo>
                        <a:lnTo>
                          <a:pt x="128" y="68"/>
                        </a:lnTo>
                        <a:lnTo>
                          <a:pt x="132" y="70"/>
                        </a:lnTo>
                        <a:lnTo>
                          <a:pt x="136" y="72"/>
                        </a:lnTo>
                        <a:lnTo>
                          <a:pt x="140" y="74"/>
                        </a:lnTo>
                        <a:lnTo>
                          <a:pt x="144" y="74"/>
                        </a:lnTo>
                        <a:lnTo>
                          <a:pt x="148" y="80"/>
                        </a:lnTo>
                        <a:lnTo>
                          <a:pt x="140" y="84"/>
                        </a:lnTo>
                        <a:lnTo>
                          <a:pt x="134" y="88"/>
                        </a:lnTo>
                        <a:lnTo>
                          <a:pt x="126" y="100"/>
                        </a:lnTo>
                        <a:lnTo>
                          <a:pt x="116" y="112"/>
                        </a:lnTo>
                        <a:lnTo>
                          <a:pt x="106" y="122"/>
                        </a:lnTo>
                        <a:lnTo>
                          <a:pt x="104" y="124"/>
                        </a:lnTo>
                        <a:lnTo>
                          <a:pt x="100" y="126"/>
                        </a:lnTo>
                        <a:lnTo>
                          <a:pt x="98" y="128"/>
                        </a:lnTo>
                        <a:lnTo>
                          <a:pt x="94" y="132"/>
                        </a:lnTo>
                        <a:lnTo>
                          <a:pt x="92" y="138"/>
                        </a:lnTo>
                        <a:lnTo>
                          <a:pt x="88" y="142"/>
                        </a:lnTo>
                        <a:lnTo>
                          <a:pt x="84" y="146"/>
                        </a:lnTo>
                        <a:lnTo>
                          <a:pt x="78" y="148"/>
                        </a:lnTo>
                        <a:lnTo>
                          <a:pt x="72" y="146"/>
                        </a:lnTo>
                        <a:lnTo>
                          <a:pt x="68" y="142"/>
                        </a:lnTo>
                        <a:lnTo>
                          <a:pt x="62" y="140"/>
                        </a:lnTo>
                        <a:lnTo>
                          <a:pt x="56" y="138"/>
                        </a:lnTo>
                        <a:lnTo>
                          <a:pt x="52" y="142"/>
                        </a:lnTo>
                        <a:lnTo>
                          <a:pt x="44" y="150"/>
                        </a:lnTo>
                        <a:lnTo>
                          <a:pt x="36" y="162"/>
                        </a:lnTo>
                        <a:lnTo>
                          <a:pt x="28" y="168"/>
                        </a:lnTo>
                        <a:lnTo>
                          <a:pt x="12" y="168"/>
                        </a:lnTo>
                        <a:lnTo>
                          <a:pt x="14" y="160"/>
                        </a:lnTo>
                        <a:lnTo>
                          <a:pt x="16" y="152"/>
                        </a:lnTo>
                        <a:lnTo>
                          <a:pt x="16" y="146"/>
                        </a:lnTo>
                        <a:lnTo>
                          <a:pt x="14" y="142"/>
                        </a:lnTo>
                        <a:lnTo>
                          <a:pt x="6" y="134"/>
                        </a:lnTo>
                        <a:lnTo>
                          <a:pt x="0" y="132"/>
                        </a:lnTo>
                        <a:lnTo>
                          <a:pt x="0" y="78"/>
                        </a:lnTo>
                        <a:lnTo>
                          <a:pt x="20" y="78"/>
                        </a:lnTo>
                        <a:lnTo>
                          <a:pt x="20" y="10"/>
                        </a:lnTo>
                        <a:lnTo>
                          <a:pt x="42" y="8"/>
                        </a:lnTo>
                        <a:lnTo>
                          <a:pt x="60" y="6"/>
                        </a:lnTo>
                        <a:lnTo>
                          <a:pt x="64" y="12"/>
                        </a:lnTo>
                        <a:lnTo>
                          <a:pt x="78" y="6"/>
                        </a:lnTo>
                        <a:lnTo>
                          <a:pt x="82" y="2"/>
                        </a:lnTo>
                        <a:lnTo>
                          <a:pt x="88" y="0"/>
                        </a:lnTo>
                        <a:lnTo>
                          <a:pt x="92" y="0"/>
                        </a:lnTo>
                        <a:lnTo>
                          <a:pt x="94" y="2"/>
                        </a:lnTo>
                        <a:lnTo>
                          <a:pt x="94" y="8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 dirty="0"/>
                  </a:p>
                </p:txBody>
              </p:sp>
              <p:sp>
                <p:nvSpPr>
                  <p:cNvPr id="132" name="iSḷiḑè">
                    <a:extLst>
                      <a:ext uri="{FF2B5EF4-FFF2-40B4-BE49-F238E27FC236}">
                        <a16:creationId xmlns:a16="http://schemas.microsoft.com/office/drawing/2014/main" id="{18F28548-F97C-47D5-A93A-4668C853A9F0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875479" y="3359088"/>
                    <a:ext cx="141853" cy="138705"/>
                  </a:xfrm>
                  <a:custGeom>
                    <a:avLst/>
                    <a:gdLst>
                      <a:gd name="T0" fmla="*/ 2147483647 w 82"/>
                      <a:gd name="T1" fmla="*/ 2147483647 h 82"/>
                      <a:gd name="T2" fmla="*/ 2147483647 w 82"/>
                      <a:gd name="T3" fmla="*/ 2147483647 h 82"/>
                      <a:gd name="T4" fmla="*/ 2147483647 w 82"/>
                      <a:gd name="T5" fmla="*/ 2147483647 h 82"/>
                      <a:gd name="T6" fmla="*/ 2147483647 w 82"/>
                      <a:gd name="T7" fmla="*/ 2147483647 h 82"/>
                      <a:gd name="T8" fmla="*/ 2147483647 w 82"/>
                      <a:gd name="T9" fmla="*/ 2147483647 h 82"/>
                      <a:gd name="T10" fmla="*/ 2147483647 w 82"/>
                      <a:gd name="T11" fmla="*/ 2147483647 h 82"/>
                      <a:gd name="T12" fmla="*/ 2147483647 w 82"/>
                      <a:gd name="T13" fmla="*/ 2147483647 h 82"/>
                      <a:gd name="T14" fmla="*/ 2147483647 w 82"/>
                      <a:gd name="T15" fmla="*/ 2147483647 h 82"/>
                      <a:gd name="T16" fmla="*/ 2147483647 w 82"/>
                      <a:gd name="T17" fmla="*/ 2147483647 h 82"/>
                      <a:gd name="T18" fmla="*/ 2147483647 w 82"/>
                      <a:gd name="T19" fmla="*/ 2147483647 h 82"/>
                      <a:gd name="T20" fmla="*/ 2147483647 w 82"/>
                      <a:gd name="T21" fmla="*/ 2147483647 h 82"/>
                      <a:gd name="T22" fmla="*/ 2147483647 w 82"/>
                      <a:gd name="T23" fmla="*/ 2147483647 h 82"/>
                      <a:gd name="T24" fmla="*/ 2147483647 w 82"/>
                      <a:gd name="T25" fmla="*/ 2147483647 h 82"/>
                      <a:gd name="T26" fmla="*/ 2147483647 w 82"/>
                      <a:gd name="T27" fmla="*/ 2147483647 h 82"/>
                      <a:gd name="T28" fmla="*/ 2147483647 w 82"/>
                      <a:gd name="T29" fmla="*/ 2147483647 h 82"/>
                      <a:gd name="T30" fmla="*/ 2147483647 w 82"/>
                      <a:gd name="T31" fmla="*/ 2147483647 h 82"/>
                      <a:gd name="T32" fmla="*/ 2147483647 w 82"/>
                      <a:gd name="T33" fmla="*/ 2147483647 h 82"/>
                      <a:gd name="T34" fmla="*/ 2147483647 w 82"/>
                      <a:gd name="T35" fmla="*/ 2147483647 h 82"/>
                      <a:gd name="T36" fmla="*/ 2147483647 w 82"/>
                      <a:gd name="T37" fmla="*/ 2147483647 h 82"/>
                      <a:gd name="T38" fmla="*/ 2147483647 w 82"/>
                      <a:gd name="T39" fmla="*/ 2147483647 h 82"/>
                      <a:gd name="T40" fmla="*/ 2147483647 w 82"/>
                      <a:gd name="T41" fmla="*/ 2147483647 h 82"/>
                      <a:gd name="T42" fmla="*/ 2147483647 w 82"/>
                      <a:gd name="T43" fmla="*/ 2147483647 h 82"/>
                      <a:gd name="T44" fmla="*/ 2147483647 w 82"/>
                      <a:gd name="T45" fmla="*/ 2147483647 h 82"/>
                      <a:gd name="T46" fmla="*/ 2147483647 w 82"/>
                      <a:gd name="T47" fmla="*/ 2147483647 h 82"/>
                      <a:gd name="T48" fmla="*/ 0 w 82"/>
                      <a:gd name="T49" fmla="*/ 2147483647 h 82"/>
                      <a:gd name="T50" fmla="*/ 2147483647 w 82"/>
                      <a:gd name="T51" fmla="*/ 2147483647 h 82"/>
                      <a:gd name="T52" fmla="*/ 2147483647 w 82"/>
                      <a:gd name="T53" fmla="*/ 2147483647 h 82"/>
                      <a:gd name="T54" fmla="*/ 2147483647 w 82"/>
                      <a:gd name="T55" fmla="*/ 2147483647 h 82"/>
                      <a:gd name="T56" fmla="*/ 2147483647 w 82"/>
                      <a:gd name="T57" fmla="*/ 2147483647 h 82"/>
                      <a:gd name="T58" fmla="*/ 2147483647 w 82"/>
                      <a:gd name="T59" fmla="*/ 2147483647 h 82"/>
                      <a:gd name="T60" fmla="*/ 2147483647 w 82"/>
                      <a:gd name="T61" fmla="*/ 2147483647 h 82"/>
                      <a:gd name="T62" fmla="*/ 2147483647 w 82"/>
                      <a:gd name="T63" fmla="*/ 2147483647 h 82"/>
                      <a:gd name="T64" fmla="*/ 2147483647 w 82"/>
                      <a:gd name="T65" fmla="*/ 0 h 82"/>
                      <a:gd name="T66" fmla="*/ 2147483647 w 82"/>
                      <a:gd name="T67" fmla="*/ 0 h 82"/>
                      <a:gd name="T68" fmla="*/ 2147483647 w 82"/>
                      <a:gd name="T69" fmla="*/ 2147483647 h 82"/>
                      <a:gd name="T70" fmla="*/ 2147483647 w 82"/>
                      <a:gd name="T71" fmla="*/ 2147483647 h 82"/>
                      <a:gd name="T72" fmla="*/ 2147483647 w 82"/>
                      <a:gd name="T73" fmla="*/ 2147483647 h 82"/>
                      <a:gd name="T74" fmla="*/ 2147483647 w 82"/>
                      <a:gd name="T75" fmla="*/ 2147483647 h 82"/>
                      <a:gd name="T76" fmla="*/ 2147483647 w 82"/>
                      <a:gd name="T77" fmla="*/ 2147483647 h 82"/>
                      <a:gd name="T78" fmla="*/ 2147483647 w 82"/>
                      <a:gd name="T79" fmla="*/ 2147483647 h 82"/>
                      <a:gd name="T80" fmla="*/ 2147483647 w 82"/>
                      <a:gd name="T81" fmla="*/ 2147483647 h 82"/>
                      <a:gd name="T82" fmla="*/ 2147483647 w 82"/>
                      <a:gd name="T83" fmla="*/ 2147483647 h 82"/>
                      <a:gd name="T84" fmla="*/ 2147483647 w 82"/>
                      <a:gd name="T85" fmla="*/ 2147483647 h 82"/>
                      <a:gd name="T86" fmla="*/ 2147483647 w 82"/>
                      <a:gd name="T87" fmla="*/ 2147483647 h 82"/>
                      <a:gd name="T88" fmla="*/ 2147483647 w 82"/>
                      <a:gd name="T89" fmla="*/ 2147483647 h 82"/>
                      <a:gd name="T90" fmla="*/ 2147483647 w 82"/>
                      <a:gd name="T91" fmla="*/ 2147483647 h 82"/>
                      <a:gd name="T92" fmla="*/ 2147483647 w 82"/>
                      <a:gd name="T93" fmla="*/ 2147483647 h 82"/>
                      <a:gd name="T94" fmla="*/ 2147483647 w 82"/>
                      <a:gd name="T95" fmla="*/ 2147483647 h 82"/>
                      <a:gd name="T96" fmla="*/ 2147483647 w 82"/>
                      <a:gd name="T97" fmla="*/ 2147483647 h 82"/>
                      <a:gd name="T98" fmla="*/ 2147483647 w 82"/>
                      <a:gd name="T99" fmla="*/ 2147483647 h 82"/>
                      <a:gd name="T100" fmla="*/ 2147483647 w 82"/>
                      <a:gd name="T101" fmla="*/ 2147483647 h 82"/>
                      <a:gd name="T102" fmla="*/ 2147483647 w 82"/>
                      <a:gd name="T103" fmla="*/ 2147483647 h 82"/>
                      <a:gd name="T104" fmla="*/ 2147483647 w 82"/>
                      <a:gd name="T105" fmla="*/ 2147483647 h 82"/>
                      <a:gd name="T106" fmla="*/ 2147483647 w 82"/>
                      <a:gd name="T107" fmla="*/ 2147483647 h 82"/>
                      <a:gd name="T108" fmla="*/ 2147483647 w 82"/>
                      <a:gd name="T109" fmla="*/ 2147483647 h 82"/>
                      <a:gd name="T110" fmla="*/ 2147483647 w 82"/>
                      <a:gd name="T111" fmla="*/ 2147483647 h 82"/>
                      <a:gd name="T112" fmla="*/ 2147483647 w 82"/>
                      <a:gd name="T113" fmla="*/ 2147483647 h 82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w 82"/>
                      <a:gd name="T172" fmla="*/ 0 h 82"/>
                      <a:gd name="T173" fmla="*/ 82 w 82"/>
                      <a:gd name="T174" fmla="*/ 82 h 82"/>
                    </a:gdLst>
                    <a:ahLst/>
                    <a:cxnLst>
                      <a:cxn ang="T114">
                        <a:pos x="T0" y="T1"/>
                      </a:cxn>
                      <a:cxn ang="T115">
                        <a:pos x="T2" y="T3"/>
                      </a:cxn>
                      <a:cxn ang="T116">
                        <a:pos x="T4" y="T5"/>
                      </a:cxn>
                      <a:cxn ang="T117">
                        <a:pos x="T6" y="T7"/>
                      </a:cxn>
                      <a:cxn ang="T118">
                        <a:pos x="T8" y="T9"/>
                      </a:cxn>
                      <a:cxn ang="T119">
                        <a:pos x="T10" y="T11"/>
                      </a:cxn>
                      <a:cxn ang="T120">
                        <a:pos x="T12" y="T13"/>
                      </a:cxn>
                      <a:cxn ang="T121">
                        <a:pos x="T14" y="T15"/>
                      </a:cxn>
                      <a:cxn ang="T122">
                        <a:pos x="T16" y="T17"/>
                      </a:cxn>
                      <a:cxn ang="T123">
                        <a:pos x="T18" y="T19"/>
                      </a:cxn>
                      <a:cxn ang="T124">
                        <a:pos x="T20" y="T21"/>
                      </a:cxn>
                      <a:cxn ang="T125">
                        <a:pos x="T22" y="T23"/>
                      </a:cxn>
                      <a:cxn ang="T126">
                        <a:pos x="T24" y="T25"/>
                      </a:cxn>
                      <a:cxn ang="T127">
                        <a:pos x="T26" y="T27"/>
                      </a:cxn>
                      <a:cxn ang="T128">
                        <a:pos x="T28" y="T29"/>
                      </a:cxn>
                      <a:cxn ang="T129">
                        <a:pos x="T30" y="T31"/>
                      </a:cxn>
                      <a:cxn ang="T130">
                        <a:pos x="T32" y="T33"/>
                      </a:cxn>
                      <a:cxn ang="T131">
                        <a:pos x="T34" y="T35"/>
                      </a:cxn>
                      <a:cxn ang="T132">
                        <a:pos x="T36" y="T37"/>
                      </a:cxn>
                      <a:cxn ang="T133">
                        <a:pos x="T38" y="T39"/>
                      </a:cxn>
                      <a:cxn ang="T134">
                        <a:pos x="T40" y="T41"/>
                      </a:cxn>
                      <a:cxn ang="T135">
                        <a:pos x="T42" y="T43"/>
                      </a:cxn>
                      <a:cxn ang="T136">
                        <a:pos x="T44" y="T45"/>
                      </a:cxn>
                      <a:cxn ang="T137">
                        <a:pos x="T46" y="T47"/>
                      </a:cxn>
                      <a:cxn ang="T138">
                        <a:pos x="T48" y="T49"/>
                      </a:cxn>
                      <a:cxn ang="T139">
                        <a:pos x="T50" y="T51"/>
                      </a:cxn>
                      <a:cxn ang="T140">
                        <a:pos x="T52" y="T53"/>
                      </a:cxn>
                      <a:cxn ang="T141">
                        <a:pos x="T54" y="T55"/>
                      </a:cxn>
                      <a:cxn ang="T142">
                        <a:pos x="T56" y="T57"/>
                      </a:cxn>
                      <a:cxn ang="T143">
                        <a:pos x="T58" y="T59"/>
                      </a:cxn>
                      <a:cxn ang="T144">
                        <a:pos x="T60" y="T61"/>
                      </a:cxn>
                      <a:cxn ang="T145">
                        <a:pos x="T62" y="T63"/>
                      </a:cxn>
                      <a:cxn ang="T146">
                        <a:pos x="T64" y="T65"/>
                      </a:cxn>
                      <a:cxn ang="T147">
                        <a:pos x="T66" y="T67"/>
                      </a:cxn>
                      <a:cxn ang="T148">
                        <a:pos x="T68" y="T69"/>
                      </a:cxn>
                      <a:cxn ang="T149">
                        <a:pos x="T70" y="T71"/>
                      </a:cxn>
                      <a:cxn ang="T150">
                        <a:pos x="T72" y="T73"/>
                      </a:cxn>
                      <a:cxn ang="T151">
                        <a:pos x="T74" y="T75"/>
                      </a:cxn>
                      <a:cxn ang="T152">
                        <a:pos x="T76" y="T77"/>
                      </a:cxn>
                      <a:cxn ang="T153">
                        <a:pos x="T78" y="T79"/>
                      </a:cxn>
                      <a:cxn ang="T154">
                        <a:pos x="T80" y="T81"/>
                      </a:cxn>
                      <a:cxn ang="T155">
                        <a:pos x="T82" y="T83"/>
                      </a:cxn>
                      <a:cxn ang="T156">
                        <a:pos x="T84" y="T85"/>
                      </a:cxn>
                      <a:cxn ang="T157">
                        <a:pos x="T86" y="T87"/>
                      </a:cxn>
                      <a:cxn ang="T158">
                        <a:pos x="T88" y="T89"/>
                      </a:cxn>
                      <a:cxn ang="T159">
                        <a:pos x="T90" y="T91"/>
                      </a:cxn>
                      <a:cxn ang="T160">
                        <a:pos x="T92" y="T93"/>
                      </a:cxn>
                      <a:cxn ang="T161">
                        <a:pos x="T94" y="T95"/>
                      </a:cxn>
                      <a:cxn ang="T162">
                        <a:pos x="T96" y="T97"/>
                      </a:cxn>
                      <a:cxn ang="T163">
                        <a:pos x="T98" y="T99"/>
                      </a:cxn>
                      <a:cxn ang="T164">
                        <a:pos x="T100" y="T101"/>
                      </a:cxn>
                      <a:cxn ang="T165">
                        <a:pos x="T102" y="T103"/>
                      </a:cxn>
                      <a:cxn ang="T166">
                        <a:pos x="T104" y="T105"/>
                      </a:cxn>
                      <a:cxn ang="T167">
                        <a:pos x="T106" y="T107"/>
                      </a:cxn>
                      <a:cxn ang="T168">
                        <a:pos x="T108" y="T109"/>
                      </a:cxn>
                      <a:cxn ang="T169">
                        <a:pos x="T110" y="T111"/>
                      </a:cxn>
                      <a:cxn ang="T170">
                        <a:pos x="T112" y="T113"/>
                      </a:cxn>
                    </a:cxnLst>
                    <a:rect l="T171" t="T172" r="T173" b="T174"/>
                    <a:pathLst>
                      <a:path w="82" h="82">
                        <a:moveTo>
                          <a:pt x="6" y="78"/>
                        </a:moveTo>
                        <a:lnTo>
                          <a:pt x="4" y="74"/>
                        </a:lnTo>
                        <a:lnTo>
                          <a:pt x="4" y="68"/>
                        </a:lnTo>
                        <a:lnTo>
                          <a:pt x="4" y="62"/>
                        </a:lnTo>
                        <a:lnTo>
                          <a:pt x="16" y="62"/>
                        </a:lnTo>
                        <a:lnTo>
                          <a:pt x="28" y="60"/>
                        </a:lnTo>
                        <a:lnTo>
                          <a:pt x="28" y="58"/>
                        </a:lnTo>
                        <a:lnTo>
                          <a:pt x="34" y="60"/>
                        </a:lnTo>
                        <a:lnTo>
                          <a:pt x="42" y="62"/>
                        </a:lnTo>
                        <a:lnTo>
                          <a:pt x="46" y="60"/>
                        </a:lnTo>
                        <a:lnTo>
                          <a:pt x="50" y="58"/>
                        </a:lnTo>
                        <a:lnTo>
                          <a:pt x="38" y="56"/>
                        </a:lnTo>
                        <a:lnTo>
                          <a:pt x="32" y="54"/>
                        </a:lnTo>
                        <a:lnTo>
                          <a:pt x="30" y="50"/>
                        </a:lnTo>
                        <a:lnTo>
                          <a:pt x="26" y="52"/>
                        </a:lnTo>
                        <a:lnTo>
                          <a:pt x="24" y="54"/>
                        </a:lnTo>
                        <a:lnTo>
                          <a:pt x="22" y="56"/>
                        </a:lnTo>
                        <a:lnTo>
                          <a:pt x="18" y="58"/>
                        </a:lnTo>
                        <a:lnTo>
                          <a:pt x="6" y="56"/>
                        </a:lnTo>
                        <a:lnTo>
                          <a:pt x="6" y="52"/>
                        </a:lnTo>
                        <a:lnTo>
                          <a:pt x="8" y="46"/>
                        </a:lnTo>
                        <a:lnTo>
                          <a:pt x="6" y="40"/>
                        </a:lnTo>
                        <a:lnTo>
                          <a:pt x="4" y="36"/>
                        </a:lnTo>
                        <a:lnTo>
                          <a:pt x="2" y="32"/>
                        </a:lnTo>
                        <a:lnTo>
                          <a:pt x="0" y="30"/>
                        </a:lnTo>
                        <a:lnTo>
                          <a:pt x="2" y="24"/>
                        </a:lnTo>
                        <a:lnTo>
                          <a:pt x="4" y="16"/>
                        </a:lnTo>
                        <a:lnTo>
                          <a:pt x="10" y="4"/>
                        </a:lnTo>
                        <a:lnTo>
                          <a:pt x="14" y="4"/>
                        </a:lnTo>
                        <a:lnTo>
                          <a:pt x="16" y="4"/>
                        </a:lnTo>
                        <a:lnTo>
                          <a:pt x="20" y="4"/>
                        </a:lnTo>
                        <a:lnTo>
                          <a:pt x="22" y="2"/>
                        </a:lnTo>
                        <a:lnTo>
                          <a:pt x="26" y="0"/>
                        </a:lnTo>
                        <a:lnTo>
                          <a:pt x="30" y="0"/>
                        </a:lnTo>
                        <a:lnTo>
                          <a:pt x="38" y="2"/>
                        </a:lnTo>
                        <a:lnTo>
                          <a:pt x="46" y="6"/>
                        </a:lnTo>
                        <a:lnTo>
                          <a:pt x="52" y="8"/>
                        </a:lnTo>
                        <a:lnTo>
                          <a:pt x="54" y="14"/>
                        </a:lnTo>
                        <a:lnTo>
                          <a:pt x="64" y="28"/>
                        </a:lnTo>
                        <a:lnTo>
                          <a:pt x="68" y="32"/>
                        </a:lnTo>
                        <a:lnTo>
                          <a:pt x="74" y="36"/>
                        </a:lnTo>
                        <a:lnTo>
                          <a:pt x="72" y="36"/>
                        </a:lnTo>
                        <a:lnTo>
                          <a:pt x="76" y="48"/>
                        </a:lnTo>
                        <a:lnTo>
                          <a:pt x="80" y="58"/>
                        </a:lnTo>
                        <a:lnTo>
                          <a:pt x="82" y="66"/>
                        </a:lnTo>
                        <a:lnTo>
                          <a:pt x="82" y="72"/>
                        </a:lnTo>
                        <a:lnTo>
                          <a:pt x="82" y="80"/>
                        </a:lnTo>
                        <a:lnTo>
                          <a:pt x="80" y="80"/>
                        </a:lnTo>
                        <a:lnTo>
                          <a:pt x="74" y="82"/>
                        </a:lnTo>
                        <a:lnTo>
                          <a:pt x="68" y="80"/>
                        </a:lnTo>
                        <a:lnTo>
                          <a:pt x="62" y="78"/>
                        </a:lnTo>
                        <a:lnTo>
                          <a:pt x="56" y="76"/>
                        </a:lnTo>
                        <a:lnTo>
                          <a:pt x="50" y="74"/>
                        </a:lnTo>
                        <a:lnTo>
                          <a:pt x="38" y="74"/>
                        </a:lnTo>
                        <a:lnTo>
                          <a:pt x="26" y="76"/>
                        </a:lnTo>
                        <a:lnTo>
                          <a:pt x="18" y="78"/>
                        </a:lnTo>
                        <a:lnTo>
                          <a:pt x="6" y="78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 dirty="0"/>
                  </a:p>
                </p:txBody>
              </p:sp>
              <p:sp>
                <p:nvSpPr>
                  <p:cNvPr id="133" name="îṡ1iďé">
                    <a:extLst>
                      <a:ext uri="{FF2B5EF4-FFF2-40B4-BE49-F238E27FC236}">
                        <a16:creationId xmlns:a16="http://schemas.microsoft.com/office/drawing/2014/main" id="{8E6C76AE-1B2C-4A6F-B79C-C335414464DC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885119" y="3483783"/>
                    <a:ext cx="78501" cy="39230"/>
                  </a:xfrm>
                  <a:custGeom>
                    <a:avLst/>
                    <a:gdLst>
                      <a:gd name="T0" fmla="*/ 0 w 44"/>
                      <a:gd name="T1" fmla="*/ 2147483647 h 24"/>
                      <a:gd name="T2" fmla="*/ 2147483647 w 44"/>
                      <a:gd name="T3" fmla="*/ 2147483647 h 24"/>
                      <a:gd name="T4" fmla="*/ 2147483647 w 44"/>
                      <a:gd name="T5" fmla="*/ 2147483647 h 24"/>
                      <a:gd name="T6" fmla="*/ 2147483647 w 44"/>
                      <a:gd name="T7" fmla="*/ 0 h 24"/>
                      <a:gd name="T8" fmla="*/ 2147483647 w 44"/>
                      <a:gd name="T9" fmla="*/ 0 h 24"/>
                      <a:gd name="T10" fmla="*/ 2147483647 w 44"/>
                      <a:gd name="T11" fmla="*/ 2147483647 h 24"/>
                      <a:gd name="T12" fmla="*/ 2147483647 w 44"/>
                      <a:gd name="T13" fmla="*/ 2147483647 h 24"/>
                      <a:gd name="T14" fmla="*/ 2147483647 w 44"/>
                      <a:gd name="T15" fmla="*/ 2147483647 h 24"/>
                      <a:gd name="T16" fmla="*/ 2147483647 w 44"/>
                      <a:gd name="T17" fmla="*/ 2147483647 h 24"/>
                      <a:gd name="T18" fmla="*/ 2147483647 w 44"/>
                      <a:gd name="T19" fmla="*/ 2147483647 h 24"/>
                      <a:gd name="T20" fmla="*/ 2147483647 w 44"/>
                      <a:gd name="T21" fmla="*/ 2147483647 h 24"/>
                      <a:gd name="T22" fmla="*/ 2147483647 w 44"/>
                      <a:gd name="T23" fmla="*/ 2147483647 h 24"/>
                      <a:gd name="T24" fmla="*/ 2147483647 w 44"/>
                      <a:gd name="T25" fmla="*/ 2147483647 h 24"/>
                      <a:gd name="T26" fmla="*/ 2147483647 w 44"/>
                      <a:gd name="T27" fmla="*/ 2147483647 h 24"/>
                      <a:gd name="T28" fmla="*/ 2147483647 w 44"/>
                      <a:gd name="T29" fmla="*/ 2147483647 h 24"/>
                      <a:gd name="T30" fmla="*/ 2147483647 w 44"/>
                      <a:gd name="T31" fmla="*/ 2147483647 h 24"/>
                      <a:gd name="T32" fmla="*/ 2147483647 w 44"/>
                      <a:gd name="T33" fmla="*/ 2147483647 h 24"/>
                      <a:gd name="T34" fmla="*/ 2147483647 w 44"/>
                      <a:gd name="T35" fmla="*/ 2147483647 h 24"/>
                      <a:gd name="T36" fmla="*/ 2147483647 w 44"/>
                      <a:gd name="T37" fmla="*/ 2147483647 h 24"/>
                      <a:gd name="T38" fmla="*/ 0 w 44"/>
                      <a:gd name="T39" fmla="*/ 2147483647 h 24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w 44"/>
                      <a:gd name="T61" fmla="*/ 0 h 24"/>
                      <a:gd name="T62" fmla="*/ 44 w 44"/>
                      <a:gd name="T63" fmla="*/ 24 h 24"/>
                    </a:gdLst>
                    <a:ahLst/>
                    <a:cxnLst>
                      <a:cxn ang="T40">
                        <a:pos x="T0" y="T1"/>
                      </a:cxn>
                      <a:cxn ang="T41">
                        <a:pos x="T2" y="T3"/>
                      </a:cxn>
                      <a:cxn ang="T42">
                        <a:pos x="T4" y="T5"/>
                      </a:cxn>
                      <a:cxn ang="T43">
                        <a:pos x="T6" y="T7"/>
                      </a:cxn>
                      <a:cxn ang="T44">
                        <a:pos x="T8" y="T9"/>
                      </a:cxn>
                      <a:cxn ang="T45">
                        <a:pos x="T10" y="T11"/>
                      </a:cxn>
                      <a:cxn ang="T46">
                        <a:pos x="T12" y="T13"/>
                      </a:cxn>
                      <a:cxn ang="T47">
                        <a:pos x="T14" y="T15"/>
                      </a:cxn>
                      <a:cxn ang="T48">
                        <a:pos x="T16" y="T17"/>
                      </a:cxn>
                      <a:cxn ang="T49">
                        <a:pos x="T18" y="T19"/>
                      </a:cxn>
                      <a:cxn ang="T50">
                        <a:pos x="T20" y="T21"/>
                      </a:cxn>
                      <a:cxn ang="T51">
                        <a:pos x="T22" y="T23"/>
                      </a:cxn>
                      <a:cxn ang="T52">
                        <a:pos x="T24" y="T25"/>
                      </a:cxn>
                      <a:cxn ang="T53">
                        <a:pos x="T26" y="T27"/>
                      </a:cxn>
                      <a:cxn ang="T54">
                        <a:pos x="T28" y="T29"/>
                      </a:cxn>
                      <a:cxn ang="T55">
                        <a:pos x="T30" y="T31"/>
                      </a:cxn>
                      <a:cxn ang="T56">
                        <a:pos x="T32" y="T33"/>
                      </a:cxn>
                      <a:cxn ang="T57">
                        <a:pos x="T34" y="T35"/>
                      </a:cxn>
                      <a:cxn ang="T58">
                        <a:pos x="T36" y="T37"/>
                      </a:cxn>
                      <a:cxn ang="T59">
                        <a:pos x="T38" y="T39"/>
                      </a:cxn>
                    </a:cxnLst>
                    <a:rect l="T60" t="T61" r="T62" b="T63"/>
                    <a:pathLst>
                      <a:path w="44" h="24">
                        <a:moveTo>
                          <a:pt x="0" y="4"/>
                        </a:moveTo>
                        <a:lnTo>
                          <a:pt x="12" y="4"/>
                        </a:lnTo>
                        <a:lnTo>
                          <a:pt x="20" y="2"/>
                        </a:lnTo>
                        <a:lnTo>
                          <a:pt x="32" y="0"/>
                        </a:lnTo>
                        <a:lnTo>
                          <a:pt x="44" y="0"/>
                        </a:lnTo>
                        <a:lnTo>
                          <a:pt x="44" y="4"/>
                        </a:lnTo>
                        <a:lnTo>
                          <a:pt x="44" y="8"/>
                        </a:lnTo>
                        <a:lnTo>
                          <a:pt x="40" y="8"/>
                        </a:lnTo>
                        <a:lnTo>
                          <a:pt x="42" y="12"/>
                        </a:lnTo>
                        <a:lnTo>
                          <a:pt x="44" y="12"/>
                        </a:lnTo>
                        <a:lnTo>
                          <a:pt x="44" y="16"/>
                        </a:lnTo>
                        <a:lnTo>
                          <a:pt x="38" y="18"/>
                        </a:lnTo>
                        <a:lnTo>
                          <a:pt x="34" y="20"/>
                        </a:lnTo>
                        <a:lnTo>
                          <a:pt x="30" y="22"/>
                        </a:lnTo>
                        <a:lnTo>
                          <a:pt x="26" y="24"/>
                        </a:lnTo>
                        <a:lnTo>
                          <a:pt x="20" y="16"/>
                        </a:lnTo>
                        <a:lnTo>
                          <a:pt x="18" y="14"/>
                        </a:lnTo>
                        <a:lnTo>
                          <a:pt x="16" y="12"/>
                        </a:lnTo>
                        <a:lnTo>
                          <a:pt x="8" y="8"/>
                        </a:lnTo>
                        <a:lnTo>
                          <a:pt x="0" y="4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 dirty="0"/>
                  </a:p>
                </p:txBody>
              </p:sp>
              <p:sp>
                <p:nvSpPr>
                  <p:cNvPr id="134" name="işlídé">
                    <a:extLst>
                      <a:ext uri="{FF2B5EF4-FFF2-40B4-BE49-F238E27FC236}">
                        <a16:creationId xmlns:a16="http://schemas.microsoft.com/office/drawing/2014/main" id="{3A51D1CB-56AA-4931-A22B-C810E689403C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930567" y="3483783"/>
                    <a:ext cx="192810" cy="158320"/>
                  </a:xfrm>
                  <a:custGeom>
                    <a:avLst/>
                    <a:gdLst>
                      <a:gd name="T0" fmla="*/ 2147483647 w 110"/>
                      <a:gd name="T1" fmla="*/ 2147483647 h 96"/>
                      <a:gd name="T2" fmla="*/ 2147483647 w 110"/>
                      <a:gd name="T3" fmla="*/ 2147483647 h 96"/>
                      <a:gd name="T4" fmla="*/ 2147483647 w 110"/>
                      <a:gd name="T5" fmla="*/ 2147483647 h 96"/>
                      <a:gd name="T6" fmla="*/ 2147483647 w 110"/>
                      <a:gd name="T7" fmla="*/ 2147483647 h 96"/>
                      <a:gd name="T8" fmla="*/ 2147483647 w 110"/>
                      <a:gd name="T9" fmla="*/ 2147483647 h 96"/>
                      <a:gd name="T10" fmla="*/ 2147483647 w 110"/>
                      <a:gd name="T11" fmla="*/ 2147483647 h 96"/>
                      <a:gd name="T12" fmla="*/ 2147483647 w 110"/>
                      <a:gd name="T13" fmla="*/ 2147483647 h 96"/>
                      <a:gd name="T14" fmla="*/ 2147483647 w 110"/>
                      <a:gd name="T15" fmla="*/ 2147483647 h 96"/>
                      <a:gd name="T16" fmla="*/ 2147483647 w 110"/>
                      <a:gd name="T17" fmla="*/ 2147483647 h 96"/>
                      <a:gd name="T18" fmla="*/ 2147483647 w 110"/>
                      <a:gd name="T19" fmla="*/ 2147483647 h 96"/>
                      <a:gd name="T20" fmla="*/ 2147483647 w 110"/>
                      <a:gd name="T21" fmla="*/ 2147483647 h 96"/>
                      <a:gd name="T22" fmla="*/ 2147483647 w 110"/>
                      <a:gd name="T23" fmla="*/ 2147483647 h 96"/>
                      <a:gd name="T24" fmla="*/ 2147483647 w 110"/>
                      <a:gd name="T25" fmla="*/ 2147483647 h 96"/>
                      <a:gd name="T26" fmla="*/ 2147483647 w 110"/>
                      <a:gd name="T27" fmla="*/ 2147483647 h 96"/>
                      <a:gd name="T28" fmla="*/ 2147483647 w 110"/>
                      <a:gd name="T29" fmla="*/ 2147483647 h 96"/>
                      <a:gd name="T30" fmla="*/ 2147483647 w 110"/>
                      <a:gd name="T31" fmla="*/ 2147483647 h 96"/>
                      <a:gd name="T32" fmla="*/ 2147483647 w 110"/>
                      <a:gd name="T33" fmla="*/ 2147483647 h 96"/>
                      <a:gd name="T34" fmla="*/ 2147483647 w 110"/>
                      <a:gd name="T35" fmla="*/ 2147483647 h 96"/>
                      <a:gd name="T36" fmla="*/ 2147483647 w 110"/>
                      <a:gd name="T37" fmla="*/ 2147483647 h 96"/>
                      <a:gd name="T38" fmla="*/ 2147483647 w 110"/>
                      <a:gd name="T39" fmla="*/ 2147483647 h 96"/>
                      <a:gd name="T40" fmla="*/ 2147483647 w 110"/>
                      <a:gd name="T41" fmla="*/ 2147483647 h 96"/>
                      <a:gd name="T42" fmla="*/ 2147483647 w 110"/>
                      <a:gd name="T43" fmla="*/ 2147483647 h 96"/>
                      <a:gd name="T44" fmla="*/ 2147483647 w 110"/>
                      <a:gd name="T45" fmla="*/ 2147483647 h 96"/>
                      <a:gd name="T46" fmla="*/ 2147483647 w 110"/>
                      <a:gd name="T47" fmla="*/ 2147483647 h 96"/>
                      <a:gd name="T48" fmla="*/ 2147483647 w 110"/>
                      <a:gd name="T49" fmla="*/ 2147483647 h 96"/>
                      <a:gd name="T50" fmla="*/ 2147483647 w 110"/>
                      <a:gd name="T51" fmla="*/ 2147483647 h 96"/>
                      <a:gd name="T52" fmla="*/ 2147483647 w 110"/>
                      <a:gd name="T53" fmla="*/ 2147483647 h 96"/>
                      <a:gd name="T54" fmla="*/ 2147483647 w 110"/>
                      <a:gd name="T55" fmla="*/ 2147483647 h 96"/>
                      <a:gd name="T56" fmla="*/ 2147483647 w 110"/>
                      <a:gd name="T57" fmla="*/ 2147483647 h 96"/>
                      <a:gd name="T58" fmla="*/ 2147483647 w 110"/>
                      <a:gd name="T59" fmla="*/ 2147483647 h 96"/>
                      <a:gd name="T60" fmla="*/ 2147483647 w 110"/>
                      <a:gd name="T61" fmla="*/ 2147483647 h 96"/>
                      <a:gd name="T62" fmla="*/ 2147483647 w 110"/>
                      <a:gd name="T63" fmla="*/ 2147483647 h 9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110"/>
                      <a:gd name="T97" fmla="*/ 0 h 96"/>
                      <a:gd name="T98" fmla="*/ 110 w 110"/>
                      <a:gd name="T99" fmla="*/ 96 h 96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110" h="96">
                        <a:moveTo>
                          <a:pt x="28" y="66"/>
                        </a:moveTo>
                        <a:lnTo>
                          <a:pt x="32" y="60"/>
                        </a:lnTo>
                        <a:lnTo>
                          <a:pt x="38" y="54"/>
                        </a:lnTo>
                        <a:lnTo>
                          <a:pt x="44" y="48"/>
                        </a:lnTo>
                        <a:lnTo>
                          <a:pt x="50" y="46"/>
                        </a:lnTo>
                        <a:lnTo>
                          <a:pt x="56" y="48"/>
                        </a:lnTo>
                        <a:lnTo>
                          <a:pt x="60" y="50"/>
                        </a:lnTo>
                        <a:lnTo>
                          <a:pt x="62" y="54"/>
                        </a:lnTo>
                        <a:lnTo>
                          <a:pt x="64" y="60"/>
                        </a:lnTo>
                        <a:lnTo>
                          <a:pt x="66" y="68"/>
                        </a:lnTo>
                        <a:lnTo>
                          <a:pt x="70" y="78"/>
                        </a:lnTo>
                        <a:lnTo>
                          <a:pt x="74" y="76"/>
                        </a:lnTo>
                        <a:lnTo>
                          <a:pt x="76" y="74"/>
                        </a:lnTo>
                        <a:lnTo>
                          <a:pt x="84" y="78"/>
                        </a:lnTo>
                        <a:lnTo>
                          <a:pt x="84" y="90"/>
                        </a:lnTo>
                        <a:lnTo>
                          <a:pt x="86" y="96"/>
                        </a:lnTo>
                        <a:lnTo>
                          <a:pt x="90" y="96"/>
                        </a:lnTo>
                        <a:lnTo>
                          <a:pt x="96" y="96"/>
                        </a:lnTo>
                        <a:lnTo>
                          <a:pt x="100" y="96"/>
                        </a:lnTo>
                        <a:lnTo>
                          <a:pt x="102" y="96"/>
                        </a:lnTo>
                        <a:lnTo>
                          <a:pt x="104" y="92"/>
                        </a:lnTo>
                        <a:lnTo>
                          <a:pt x="106" y="84"/>
                        </a:lnTo>
                        <a:lnTo>
                          <a:pt x="106" y="82"/>
                        </a:lnTo>
                        <a:lnTo>
                          <a:pt x="104" y="80"/>
                        </a:lnTo>
                        <a:lnTo>
                          <a:pt x="102" y="78"/>
                        </a:lnTo>
                        <a:lnTo>
                          <a:pt x="102" y="76"/>
                        </a:lnTo>
                        <a:lnTo>
                          <a:pt x="106" y="74"/>
                        </a:lnTo>
                        <a:lnTo>
                          <a:pt x="110" y="72"/>
                        </a:lnTo>
                        <a:lnTo>
                          <a:pt x="108" y="68"/>
                        </a:lnTo>
                        <a:lnTo>
                          <a:pt x="106" y="64"/>
                        </a:lnTo>
                        <a:lnTo>
                          <a:pt x="104" y="52"/>
                        </a:lnTo>
                        <a:lnTo>
                          <a:pt x="106" y="46"/>
                        </a:lnTo>
                        <a:lnTo>
                          <a:pt x="106" y="44"/>
                        </a:lnTo>
                        <a:lnTo>
                          <a:pt x="110" y="44"/>
                        </a:lnTo>
                        <a:lnTo>
                          <a:pt x="104" y="42"/>
                        </a:lnTo>
                        <a:lnTo>
                          <a:pt x="102" y="40"/>
                        </a:lnTo>
                        <a:lnTo>
                          <a:pt x="98" y="26"/>
                        </a:lnTo>
                        <a:lnTo>
                          <a:pt x="94" y="14"/>
                        </a:lnTo>
                        <a:lnTo>
                          <a:pt x="90" y="8"/>
                        </a:lnTo>
                        <a:lnTo>
                          <a:pt x="84" y="6"/>
                        </a:lnTo>
                        <a:lnTo>
                          <a:pt x="82" y="8"/>
                        </a:lnTo>
                        <a:lnTo>
                          <a:pt x="80" y="10"/>
                        </a:lnTo>
                        <a:lnTo>
                          <a:pt x="74" y="10"/>
                        </a:lnTo>
                        <a:lnTo>
                          <a:pt x="60" y="8"/>
                        </a:lnTo>
                        <a:lnTo>
                          <a:pt x="50" y="6"/>
                        </a:lnTo>
                        <a:lnTo>
                          <a:pt x="48" y="6"/>
                        </a:lnTo>
                        <a:lnTo>
                          <a:pt x="42" y="8"/>
                        </a:lnTo>
                        <a:lnTo>
                          <a:pt x="36" y="6"/>
                        </a:lnTo>
                        <a:lnTo>
                          <a:pt x="30" y="4"/>
                        </a:lnTo>
                        <a:lnTo>
                          <a:pt x="24" y="2"/>
                        </a:lnTo>
                        <a:lnTo>
                          <a:pt x="18" y="0"/>
                        </a:lnTo>
                        <a:lnTo>
                          <a:pt x="18" y="4"/>
                        </a:lnTo>
                        <a:lnTo>
                          <a:pt x="18" y="8"/>
                        </a:lnTo>
                        <a:lnTo>
                          <a:pt x="14" y="8"/>
                        </a:lnTo>
                        <a:lnTo>
                          <a:pt x="16" y="12"/>
                        </a:lnTo>
                        <a:lnTo>
                          <a:pt x="18" y="12"/>
                        </a:lnTo>
                        <a:lnTo>
                          <a:pt x="18" y="16"/>
                        </a:lnTo>
                        <a:lnTo>
                          <a:pt x="12" y="18"/>
                        </a:lnTo>
                        <a:lnTo>
                          <a:pt x="8" y="20"/>
                        </a:lnTo>
                        <a:lnTo>
                          <a:pt x="4" y="22"/>
                        </a:lnTo>
                        <a:lnTo>
                          <a:pt x="0" y="24"/>
                        </a:lnTo>
                        <a:lnTo>
                          <a:pt x="16" y="42"/>
                        </a:lnTo>
                        <a:lnTo>
                          <a:pt x="22" y="52"/>
                        </a:lnTo>
                        <a:lnTo>
                          <a:pt x="28" y="66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 dirty="0"/>
                  </a:p>
                </p:txBody>
              </p:sp>
              <p:sp>
                <p:nvSpPr>
                  <p:cNvPr id="135" name="îS1îḋè">
                    <a:extLst>
                      <a:ext uri="{FF2B5EF4-FFF2-40B4-BE49-F238E27FC236}">
                        <a16:creationId xmlns:a16="http://schemas.microsoft.com/office/drawing/2014/main" id="{CB327900-52AF-4A9E-9854-A19650916332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980147" y="3559440"/>
                    <a:ext cx="74370" cy="93870"/>
                  </a:xfrm>
                  <a:custGeom>
                    <a:avLst/>
                    <a:gdLst>
                      <a:gd name="T0" fmla="*/ 2147483647 w 42"/>
                      <a:gd name="T1" fmla="*/ 2147483647 h 56"/>
                      <a:gd name="T2" fmla="*/ 2147483647 w 42"/>
                      <a:gd name="T3" fmla="*/ 2147483647 h 56"/>
                      <a:gd name="T4" fmla="*/ 2147483647 w 42"/>
                      <a:gd name="T5" fmla="*/ 2147483647 h 56"/>
                      <a:gd name="T6" fmla="*/ 2147483647 w 42"/>
                      <a:gd name="T7" fmla="*/ 2147483647 h 56"/>
                      <a:gd name="T8" fmla="*/ 2147483647 w 42"/>
                      <a:gd name="T9" fmla="*/ 2147483647 h 56"/>
                      <a:gd name="T10" fmla="*/ 0 w 42"/>
                      <a:gd name="T11" fmla="*/ 2147483647 h 56"/>
                      <a:gd name="T12" fmla="*/ 2147483647 w 42"/>
                      <a:gd name="T13" fmla="*/ 2147483647 h 56"/>
                      <a:gd name="T14" fmla="*/ 2147483647 w 42"/>
                      <a:gd name="T15" fmla="*/ 2147483647 h 56"/>
                      <a:gd name="T16" fmla="*/ 2147483647 w 42"/>
                      <a:gd name="T17" fmla="*/ 2147483647 h 56"/>
                      <a:gd name="T18" fmla="*/ 2147483647 w 42"/>
                      <a:gd name="T19" fmla="*/ 0 h 56"/>
                      <a:gd name="T20" fmla="*/ 2147483647 w 42"/>
                      <a:gd name="T21" fmla="*/ 2147483647 h 56"/>
                      <a:gd name="T22" fmla="*/ 2147483647 w 42"/>
                      <a:gd name="T23" fmla="*/ 2147483647 h 56"/>
                      <a:gd name="T24" fmla="*/ 2147483647 w 42"/>
                      <a:gd name="T25" fmla="*/ 2147483647 h 56"/>
                      <a:gd name="T26" fmla="*/ 2147483647 w 42"/>
                      <a:gd name="T27" fmla="*/ 2147483647 h 56"/>
                      <a:gd name="T28" fmla="*/ 2147483647 w 42"/>
                      <a:gd name="T29" fmla="*/ 2147483647 h 56"/>
                      <a:gd name="T30" fmla="*/ 2147483647 w 42"/>
                      <a:gd name="T31" fmla="*/ 2147483647 h 56"/>
                      <a:gd name="T32" fmla="*/ 2147483647 w 42"/>
                      <a:gd name="T33" fmla="*/ 2147483647 h 56"/>
                      <a:gd name="T34" fmla="*/ 2147483647 w 42"/>
                      <a:gd name="T35" fmla="*/ 2147483647 h 56"/>
                      <a:gd name="T36" fmla="*/ 2147483647 w 42"/>
                      <a:gd name="T37" fmla="*/ 2147483647 h 56"/>
                      <a:gd name="T38" fmla="*/ 2147483647 w 42"/>
                      <a:gd name="T39" fmla="*/ 2147483647 h 56"/>
                      <a:gd name="T40" fmla="*/ 2147483647 w 42"/>
                      <a:gd name="T41" fmla="*/ 2147483647 h 5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w 42"/>
                      <a:gd name="T64" fmla="*/ 0 h 56"/>
                      <a:gd name="T65" fmla="*/ 42 w 42"/>
                      <a:gd name="T66" fmla="*/ 56 h 56"/>
                    </a:gdLst>
                    <a:ahLst/>
                    <a:cxnLst>
                      <a:cxn ang="T42">
                        <a:pos x="T0" y="T1"/>
                      </a:cxn>
                      <a:cxn ang="T43">
                        <a:pos x="T2" y="T3"/>
                      </a:cxn>
                      <a:cxn ang="T44">
                        <a:pos x="T4" y="T5"/>
                      </a:cxn>
                      <a:cxn ang="T45">
                        <a:pos x="T6" y="T7"/>
                      </a:cxn>
                      <a:cxn ang="T46">
                        <a:pos x="T8" y="T9"/>
                      </a:cxn>
                      <a:cxn ang="T47">
                        <a:pos x="T10" y="T11"/>
                      </a:cxn>
                      <a:cxn ang="T48">
                        <a:pos x="T12" y="T13"/>
                      </a:cxn>
                      <a:cxn ang="T49">
                        <a:pos x="T14" y="T15"/>
                      </a:cxn>
                      <a:cxn ang="T50">
                        <a:pos x="T16" y="T17"/>
                      </a:cxn>
                      <a:cxn ang="T51">
                        <a:pos x="T18" y="T19"/>
                      </a:cxn>
                      <a:cxn ang="T52">
                        <a:pos x="T20" y="T21"/>
                      </a:cxn>
                      <a:cxn ang="T53">
                        <a:pos x="T22" y="T23"/>
                      </a:cxn>
                      <a:cxn ang="T54">
                        <a:pos x="T24" y="T25"/>
                      </a:cxn>
                      <a:cxn ang="T55">
                        <a:pos x="T26" y="T27"/>
                      </a:cxn>
                      <a:cxn ang="T56">
                        <a:pos x="T28" y="T29"/>
                      </a:cxn>
                      <a:cxn ang="T57">
                        <a:pos x="T30" y="T31"/>
                      </a:cxn>
                      <a:cxn ang="T58">
                        <a:pos x="T32" y="T33"/>
                      </a:cxn>
                      <a:cxn ang="T59">
                        <a:pos x="T34" y="T35"/>
                      </a:cxn>
                      <a:cxn ang="T60">
                        <a:pos x="T36" y="T37"/>
                      </a:cxn>
                      <a:cxn ang="T61">
                        <a:pos x="T38" y="T39"/>
                      </a:cxn>
                      <a:cxn ang="T62">
                        <a:pos x="T40" y="T41"/>
                      </a:cxn>
                    </a:cxnLst>
                    <a:rect l="T63" t="T64" r="T65" b="T66"/>
                    <a:pathLst>
                      <a:path w="42" h="56">
                        <a:moveTo>
                          <a:pt x="24" y="56"/>
                        </a:moveTo>
                        <a:lnTo>
                          <a:pt x="18" y="50"/>
                        </a:lnTo>
                        <a:lnTo>
                          <a:pt x="12" y="46"/>
                        </a:lnTo>
                        <a:lnTo>
                          <a:pt x="6" y="38"/>
                        </a:lnTo>
                        <a:lnTo>
                          <a:pt x="2" y="30"/>
                        </a:lnTo>
                        <a:lnTo>
                          <a:pt x="0" y="20"/>
                        </a:lnTo>
                        <a:lnTo>
                          <a:pt x="4" y="14"/>
                        </a:lnTo>
                        <a:lnTo>
                          <a:pt x="10" y="8"/>
                        </a:lnTo>
                        <a:lnTo>
                          <a:pt x="16" y="2"/>
                        </a:lnTo>
                        <a:lnTo>
                          <a:pt x="22" y="0"/>
                        </a:lnTo>
                        <a:lnTo>
                          <a:pt x="28" y="2"/>
                        </a:lnTo>
                        <a:lnTo>
                          <a:pt x="32" y="4"/>
                        </a:lnTo>
                        <a:lnTo>
                          <a:pt x="34" y="8"/>
                        </a:lnTo>
                        <a:lnTo>
                          <a:pt x="36" y="14"/>
                        </a:lnTo>
                        <a:lnTo>
                          <a:pt x="38" y="22"/>
                        </a:lnTo>
                        <a:lnTo>
                          <a:pt x="42" y="32"/>
                        </a:lnTo>
                        <a:lnTo>
                          <a:pt x="40" y="36"/>
                        </a:lnTo>
                        <a:lnTo>
                          <a:pt x="38" y="42"/>
                        </a:lnTo>
                        <a:lnTo>
                          <a:pt x="34" y="48"/>
                        </a:lnTo>
                        <a:lnTo>
                          <a:pt x="28" y="52"/>
                        </a:lnTo>
                        <a:lnTo>
                          <a:pt x="24" y="56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 dirty="0"/>
                  </a:p>
                </p:txBody>
              </p:sp>
              <p:sp>
                <p:nvSpPr>
                  <p:cNvPr id="136" name="îṧľíḑê">
                    <a:extLst>
                      <a:ext uri="{FF2B5EF4-FFF2-40B4-BE49-F238E27FC236}">
                        <a16:creationId xmlns:a16="http://schemas.microsoft.com/office/drawing/2014/main" id="{1BBFA438-06B0-45CA-A262-DDF96214D15C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4021464" y="3608478"/>
                    <a:ext cx="111555" cy="117690"/>
                  </a:xfrm>
                  <a:custGeom>
                    <a:avLst/>
                    <a:gdLst>
                      <a:gd name="T0" fmla="*/ 2147483647 w 64"/>
                      <a:gd name="T1" fmla="*/ 2147483647 h 72"/>
                      <a:gd name="T2" fmla="*/ 2147483647 w 64"/>
                      <a:gd name="T3" fmla="*/ 2147483647 h 72"/>
                      <a:gd name="T4" fmla="*/ 2147483647 w 64"/>
                      <a:gd name="T5" fmla="*/ 2147483647 h 72"/>
                      <a:gd name="T6" fmla="*/ 2147483647 w 64"/>
                      <a:gd name="T7" fmla="*/ 2147483647 h 72"/>
                      <a:gd name="T8" fmla="*/ 2147483647 w 64"/>
                      <a:gd name="T9" fmla="*/ 2147483647 h 72"/>
                      <a:gd name="T10" fmla="*/ 0 w 64"/>
                      <a:gd name="T11" fmla="*/ 2147483647 h 72"/>
                      <a:gd name="T12" fmla="*/ 2147483647 w 64"/>
                      <a:gd name="T13" fmla="*/ 2147483647 h 72"/>
                      <a:gd name="T14" fmla="*/ 2147483647 w 64"/>
                      <a:gd name="T15" fmla="*/ 2147483647 h 72"/>
                      <a:gd name="T16" fmla="*/ 2147483647 w 64"/>
                      <a:gd name="T17" fmla="*/ 2147483647 h 72"/>
                      <a:gd name="T18" fmla="*/ 2147483647 w 64"/>
                      <a:gd name="T19" fmla="*/ 2147483647 h 72"/>
                      <a:gd name="T20" fmla="*/ 2147483647 w 64"/>
                      <a:gd name="T21" fmla="*/ 2147483647 h 72"/>
                      <a:gd name="T22" fmla="*/ 2147483647 w 64"/>
                      <a:gd name="T23" fmla="*/ 2147483647 h 72"/>
                      <a:gd name="T24" fmla="*/ 2147483647 w 64"/>
                      <a:gd name="T25" fmla="*/ 2147483647 h 72"/>
                      <a:gd name="T26" fmla="*/ 2147483647 w 64"/>
                      <a:gd name="T27" fmla="*/ 0 h 72"/>
                      <a:gd name="T28" fmla="*/ 2147483647 w 64"/>
                      <a:gd name="T29" fmla="*/ 2147483647 h 72"/>
                      <a:gd name="T30" fmla="*/ 2147483647 w 64"/>
                      <a:gd name="T31" fmla="*/ 2147483647 h 72"/>
                      <a:gd name="T32" fmla="*/ 2147483647 w 64"/>
                      <a:gd name="T33" fmla="*/ 2147483647 h 72"/>
                      <a:gd name="T34" fmla="*/ 2147483647 w 64"/>
                      <a:gd name="T35" fmla="*/ 2147483647 h 72"/>
                      <a:gd name="T36" fmla="*/ 2147483647 w 64"/>
                      <a:gd name="T37" fmla="*/ 2147483647 h 72"/>
                      <a:gd name="T38" fmla="*/ 2147483647 w 64"/>
                      <a:gd name="T39" fmla="*/ 2147483647 h 72"/>
                      <a:gd name="T40" fmla="*/ 2147483647 w 64"/>
                      <a:gd name="T41" fmla="*/ 2147483647 h 72"/>
                      <a:gd name="T42" fmla="*/ 2147483647 w 64"/>
                      <a:gd name="T43" fmla="*/ 2147483647 h 72"/>
                      <a:gd name="T44" fmla="*/ 2147483647 w 64"/>
                      <a:gd name="T45" fmla="*/ 2147483647 h 72"/>
                      <a:gd name="T46" fmla="*/ 2147483647 w 64"/>
                      <a:gd name="T47" fmla="*/ 2147483647 h 72"/>
                      <a:gd name="T48" fmla="*/ 2147483647 w 64"/>
                      <a:gd name="T49" fmla="*/ 2147483647 h 72"/>
                      <a:gd name="T50" fmla="*/ 2147483647 w 64"/>
                      <a:gd name="T51" fmla="*/ 2147483647 h 72"/>
                      <a:gd name="T52" fmla="*/ 2147483647 w 64"/>
                      <a:gd name="T53" fmla="*/ 2147483647 h 72"/>
                      <a:gd name="T54" fmla="*/ 2147483647 w 64"/>
                      <a:gd name="T55" fmla="*/ 2147483647 h 72"/>
                      <a:gd name="T56" fmla="*/ 2147483647 w 64"/>
                      <a:gd name="T57" fmla="*/ 2147483647 h 72"/>
                      <a:gd name="T58" fmla="*/ 2147483647 w 64"/>
                      <a:gd name="T59" fmla="*/ 2147483647 h 72"/>
                      <a:gd name="T60" fmla="*/ 2147483647 w 64"/>
                      <a:gd name="T61" fmla="*/ 2147483647 h 72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w 64"/>
                      <a:gd name="T94" fmla="*/ 0 h 72"/>
                      <a:gd name="T95" fmla="*/ 64 w 64"/>
                      <a:gd name="T96" fmla="*/ 72 h 72"/>
                    </a:gdLst>
                    <a:ahLst/>
                    <a:cxnLst>
                      <a:cxn ang="T62">
                        <a:pos x="T0" y="T1"/>
                      </a:cxn>
                      <a:cxn ang="T63">
                        <a:pos x="T2" y="T3"/>
                      </a:cxn>
                      <a:cxn ang="T64">
                        <a:pos x="T4" y="T5"/>
                      </a:cxn>
                      <a:cxn ang="T65">
                        <a:pos x="T6" y="T7"/>
                      </a:cxn>
                      <a:cxn ang="T66">
                        <a:pos x="T8" y="T9"/>
                      </a:cxn>
                      <a:cxn ang="T67">
                        <a:pos x="T10" y="T11"/>
                      </a:cxn>
                      <a:cxn ang="T68">
                        <a:pos x="T12" y="T13"/>
                      </a:cxn>
                      <a:cxn ang="T69">
                        <a:pos x="T14" y="T15"/>
                      </a:cxn>
                      <a:cxn ang="T70">
                        <a:pos x="T16" y="T17"/>
                      </a:cxn>
                      <a:cxn ang="T71">
                        <a:pos x="T18" y="T19"/>
                      </a:cxn>
                      <a:cxn ang="T72">
                        <a:pos x="T20" y="T21"/>
                      </a:cxn>
                      <a:cxn ang="T73">
                        <a:pos x="T22" y="T23"/>
                      </a:cxn>
                      <a:cxn ang="T74">
                        <a:pos x="T24" y="T25"/>
                      </a:cxn>
                      <a:cxn ang="T75">
                        <a:pos x="T26" y="T27"/>
                      </a:cxn>
                      <a:cxn ang="T76">
                        <a:pos x="T28" y="T29"/>
                      </a:cxn>
                      <a:cxn ang="T77">
                        <a:pos x="T30" y="T31"/>
                      </a:cxn>
                      <a:cxn ang="T78">
                        <a:pos x="T32" y="T33"/>
                      </a:cxn>
                      <a:cxn ang="T79">
                        <a:pos x="T34" y="T35"/>
                      </a:cxn>
                      <a:cxn ang="T80">
                        <a:pos x="T36" y="T37"/>
                      </a:cxn>
                      <a:cxn ang="T81">
                        <a:pos x="T38" y="T39"/>
                      </a:cxn>
                      <a:cxn ang="T82">
                        <a:pos x="T40" y="T41"/>
                      </a:cxn>
                      <a:cxn ang="T83">
                        <a:pos x="T42" y="T43"/>
                      </a:cxn>
                      <a:cxn ang="T84">
                        <a:pos x="T44" y="T45"/>
                      </a:cxn>
                      <a:cxn ang="T85">
                        <a:pos x="T46" y="T47"/>
                      </a:cxn>
                      <a:cxn ang="T86">
                        <a:pos x="T48" y="T49"/>
                      </a:cxn>
                      <a:cxn ang="T87">
                        <a:pos x="T50" y="T51"/>
                      </a:cxn>
                      <a:cxn ang="T88">
                        <a:pos x="T52" y="T53"/>
                      </a:cxn>
                      <a:cxn ang="T89">
                        <a:pos x="T54" y="T55"/>
                      </a:cxn>
                      <a:cxn ang="T90">
                        <a:pos x="T56" y="T57"/>
                      </a:cxn>
                      <a:cxn ang="T91">
                        <a:pos x="T58" y="T59"/>
                      </a:cxn>
                      <a:cxn ang="T92">
                        <a:pos x="T60" y="T61"/>
                      </a:cxn>
                    </a:cxnLst>
                    <a:rect l="T93" t="T94" r="T95" b="T96"/>
                    <a:pathLst>
                      <a:path w="64" h="72">
                        <a:moveTo>
                          <a:pt x="62" y="72"/>
                        </a:moveTo>
                        <a:lnTo>
                          <a:pt x="54" y="70"/>
                        </a:lnTo>
                        <a:lnTo>
                          <a:pt x="50" y="66"/>
                        </a:lnTo>
                        <a:lnTo>
                          <a:pt x="40" y="56"/>
                        </a:lnTo>
                        <a:lnTo>
                          <a:pt x="20" y="44"/>
                        </a:lnTo>
                        <a:lnTo>
                          <a:pt x="0" y="28"/>
                        </a:lnTo>
                        <a:lnTo>
                          <a:pt x="2" y="26"/>
                        </a:lnTo>
                        <a:lnTo>
                          <a:pt x="4" y="24"/>
                        </a:lnTo>
                        <a:lnTo>
                          <a:pt x="10" y="20"/>
                        </a:lnTo>
                        <a:lnTo>
                          <a:pt x="14" y="14"/>
                        </a:lnTo>
                        <a:lnTo>
                          <a:pt x="16" y="8"/>
                        </a:lnTo>
                        <a:lnTo>
                          <a:pt x="18" y="4"/>
                        </a:lnTo>
                        <a:lnTo>
                          <a:pt x="22" y="2"/>
                        </a:lnTo>
                        <a:lnTo>
                          <a:pt x="24" y="0"/>
                        </a:lnTo>
                        <a:lnTo>
                          <a:pt x="32" y="4"/>
                        </a:lnTo>
                        <a:lnTo>
                          <a:pt x="32" y="16"/>
                        </a:lnTo>
                        <a:lnTo>
                          <a:pt x="34" y="22"/>
                        </a:lnTo>
                        <a:lnTo>
                          <a:pt x="38" y="22"/>
                        </a:lnTo>
                        <a:lnTo>
                          <a:pt x="44" y="22"/>
                        </a:lnTo>
                        <a:lnTo>
                          <a:pt x="50" y="22"/>
                        </a:lnTo>
                        <a:lnTo>
                          <a:pt x="50" y="24"/>
                        </a:lnTo>
                        <a:lnTo>
                          <a:pt x="50" y="28"/>
                        </a:lnTo>
                        <a:lnTo>
                          <a:pt x="50" y="34"/>
                        </a:lnTo>
                        <a:lnTo>
                          <a:pt x="50" y="38"/>
                        </a:lnTo>
                        <a:lnTo>
                          <a:pt x="50" y="42"/>
                        </a:lnTo>
                        <a:lnTo>
                          <a:pt x="56" y="46"/>
                        </a:lnTo>
                        <a:lnTo>
                          <a:pt x="62" y="48"/>
                        </a:lnTo>
                        <a:lnTo>
                          <a:pt x="64" y="52"/>
                        </a:lnTo>
                        <a:lnTo>
                          <a:pt x="64" y="54"/>
                        </a:lnTo>
                        <a:lnTo>
                          <a:pt x="62" y="70"/>
                        </a:lnTo>
                        <a:lnTo>
                          <a:pt x="62" y="72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 dirty="0"/>
                  </a:p>
                </p:txBody>
              </p:sp>
              <p:sp>
                <p:nvSpPr>
                  <p:cNvPr id="137" name="íṧļîḑè">
                    <a:extLst>
                      <a:ext uri="{FF2B5EF4-FFF2-40B4-BE49-F238E27FC236}">
                        <a16:creationId xmlns:a16="http://schemas.microsoft.com/office/drawing/2014/main" id="{B1713CDA-1E4B-46A6-8EDB-1DF140F2751D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4182598" y="3408126"/>
                    <a:ext cx="212091" cy="165325"/>
                  </a:xfrm>
                  <a:custGeom>
                    <a:avLst/>
                    <a:gdLst>
                      <a:gd name="T0" fmla="*/ 2147483647 w 122"/>
                      <a:gd name="T1" fmla="*/ 2147483647 h 98"/>
                      <a:gd name="T2" fmla="*/ 2147483647 w 122"/>
                      <a:gd name="T3" fmla="*/ 2147483647 h 98"/>
                      <a:gd name="T4" fmla="*/ 2147483647 w 122"/>
                      <a:gd name="T5" fmla="*/ 2147483647 h 98"/>
                      <a:gd name="T6" fmla="*/ 2147483647 w 122"/>
                      <a:gd name="T7" fmla="*/ 2147483647 h 98"/>
                      <a:gd name="T8" fmla="*/ 2147483647 w 122"/>
                      <a:gd name="T9" fmla="*/ 2147483647 h 98"/>
                      <a:gd name="T10" fmla="*/ 2147483647 w 122"/>
                      <a:gd name="T11" fmla="*/ 2147483647 h 98"/>
                      <a:gd name="T12" fmla="*/ 2147483647 w 122"/>
                      <a:gd name="T13" fmla="*/ 2147483647 h 98"/>
                      <a:gd name="T14" fmla="*/ 2147483647 w 122"/>
                      <a:gd name="T15" fmla="*/ 2147483647 h 98"/>
                      <a:gd name="T16" fmla="*/ 2147483647 w 122"/>
                      <a:gd name="T17" fmla="*/ 2147483647 h 98"/>
                      <a:gd name="T18" fmla="*/ 2147483647 w 122"/>
                      <a:gd name="T19" fmla="*/ 2147483647 h 98"/>
                      <a:gd name="T20" fmla="*/ 2147483647 w 122"/>
                      <a:gd name="T21" fmla="*/ 2147483647 h 98"/>
                      <a:gd name="T22" fmla="*/ 2147483647 w 122"/>
                      <a:gd name="T23" fmla="*/ 2147483647 h 98"/>
                      <a:gd name="T24" fmla="*/ 2147483647 w 122"/>
                      <a:gd name="T25" fmla="*/ 0 h 98"/>
                      <a:gd name="T26" fmla="*/ 2147483647 w 122"/>
                      <a:gd name="T27" fmla="*/ 2147483647 h 98"/>
                      <a:gd name="T28" fmla="*/ 2147483647 w 122"/>
                      <a:gd name="T29" fmla="*/ 2147483647 h 98"/>
                      <a:gd name="T30" fmla="*/ 2147483647 w 122"/>
                      <a:gd name="T31" fmla="*/ 2147483647 h 98"/>
                      <a:gd name="T32" fmla="*/ 2147483647 w 122"/>
                      <a:gd name="T33" fmla="*/ 2147483647 h 98"/>
                      <a:gd name="T34" fmla="*/ 2147483647 w 122"/>
                      <a:gd name="T35" fmla="*/ 2147483647 h 98"/>
                      <a:gd name="T36" fmla="*/ 2147483647 w 122"/>
                      <a:gd name="T37" fmla="*/ 2147483647 h 98"/>
                      <a:gd name="T38" fmla="*/ 2147483647 w 122"/>
                      <a:gd name="T39" fmla="*/ 2147483647 h 98"/>
                      <a:gd name="T40" fmla="*/ 2147483647 w 122"/>
                      <a:gd name="T41" fmla="*/ 2147483647 h 98"/>
                      <a:gd name="T42" fmla="*/ 2147483647 w 122"/>
                      <a:gd name="T43" fmla="*/ 2147483647 h 98"/>
                      <a:gd name="T44" fmla="*/ 2147483647 w 122"/>
                      <a:gd name="T45" fmla="*/ 2147483647 h 98"/>
                      <a:gd name="T46" fmla="*/ 2147483647 w 122"/>
                      <a:gd name="T47" fmla="*/ 2147483647 h 98"/>
                      <a:gd name="T48" fmla="*/ 2147483647 w 122"/>
                      <a:gd name="T49" fmla="*/ 2147483647 h 98"/>
                      <a:gd name="T50" fmla="*/ 2147483647 w 122"/>
                      <a:gd name="T51" fmla="*/ 2147483647 h 98"/>
                      <a:gd name="T52" fmla="*/ 2147483647 w 122"/>
                      <a:gd name="T53" fmla="*/ 2147483647 h 98"/>
                      <a:gd name="T54" fmla="*/ 2147483647 w 122"/>
                      <a:gd name="T55" fmla="*/ 2147483647 h 98"/>
                      <a:gd name="T56" fmla="*/ 2147483647 w 122"/>
                      <a:gd name="T57" fmla="*/ 2147483647 h 98"/>
                      <a:gd name="T58" fmla="*/ 2147483647 w 122"/>
                      <a:gd name="T59" fmla="*/ 2147483647 h 98"/>
                      <a:gd name="T60" fmla="*/ 0 w 122"/>
                      <a:gd name="T61" fmla="*/ 2147483647 h 98"/>
                      <a:gd name="T62" fmla="*/ 2147483647 w 122"/>
                      <a:gd name="T63" fmla="*/ 2147483647 h 98"/>
                      <a:gd name="T64" fmla="*/ 2147483647 w 122"/>
                      <a:gd name="T65" fmla="*/ 2147483647 h 98"/>
                      <a:gd name="T66" fmla="*/ 2147483647 w 122"/>
                      <a:gd name="T67" fmla="*/ 2147483647 h 98"/>
                      <a:gd name="T68" fmla="*/ 2147483647 w 122"/>
                      <a:gd name="T69" fmla="*/ 2147483647 h 98"/>
                      <a:gd name="T70" fmla="*/ 2147483647 w 122"/>
                      <a:gd name="T71" fmla="*/ 2147483647 h 98"/>
                      <a:gd name="T72" fmla="*/ 2147483647 w 122"/>
                      <a:gd name="T73" fmla="*/ 2147483647 h 98"/>
                      <a:gd name="T74" fmla="*/ 2147483647 w 122"/>
                      <a:gd name="T75" fmla="*/ 2147483647 h 98"/>
                      <a:gd name="T76" fmla="*/ 2147483647 w 122"/>
                      <a:gd name="T77" fmla="*/ 2147483647 h 98"/>
                      <a:gd name="T78" fmla="*/ 2147483647 w 122"/>
                      <a:gd name="T79" fmla="*/ 2147483647 h 98"/>
                      <a:gd name="T80" fmla="*/ 2147483647 w 122"/>
                      <a:gd name="T81" fmla="*/ 2147483647 h 98"/>
                      <a:gd name="T82" fmla="*/ 2147483647 w 122"/>
                      <a:gd name="T83" fmla="*/ 2147483647 h 98"/>
                      <a:gd name="T84" fmla="*/ 2147483647 w 122"/>
                      <a:gd name="T85" fmla="*/ 2147483647 h 98"/>
                      <a:gd name="T86" fmla="*/ 2147483647 w 122"/>
                      <a:gd name="T87" fmla="*/ 2147483647 h 98"/>
                      <a:gd name="T88" fmla="*/ 2147483647 w 122"/>
                      <a:gd name="T89" fmla="*/ 2147483647 h 98"/>
                      <a:gd name="T90" fmla="*/ 2147483647 w 122"/>
                      <a:gd name="T91" fmla="*/ 2147483647 h 98"/>
                      <a:gd name="T92" fmla="*/ 2147483647 w 122"/>
                      <a:gd name="T93" fmla="*/ 2147483647 h 98"/>
                      <a:gd name="T94" fmla="*/ 2147483647 w 122"/>
                      <a:gd name="T95" fmla="*/ 2147483647 h 98"/>
                      <a:gd name="T96" fmla="*/ 2147483647 w 122"/>
                      <a:gd name="T97" fmla="*/ 2147483647 h 98"/>
                      <a:gd name="T98" fmla="*/ 2147483647 w 122"/>
                      <a:gd name="T99" fmla="*/ 2147483647 h 98"/>
                      <a:gd name="T100" fmla="*/ 2147483647 w 122"/>
                      <a:gd name="T101" fmla="*/ 2147483647 h 98"/>
                      <a:gd name="T102" fmla="*/ 2147483647 w 122"/>
                      <a:gd name="T103" fmla="*/ 2147483647 h 98"/>
                      <a:gd name="T104" fmla="*/ 2147483647 w 122"/>
                      <a:gd name="T105" fmla="*/ 2147483647 h 98"/>
                      <a:gd name="T106" fmla="*/ 2147483647 w 122"/>
                      <a:gd name="T107" fmla="*/ 2147483647 h 98"/>
                      <a:gd name="T108" fmla="*/ 2147483647 w 122"/>
                      <a:gd name="T109" fmla="*/ 2147483647 h 98"/>
                      <a:gd name="T110" fmla="*/ 2147483647 w 122"/>
                      <a:gd name="T111" fmla="*/ 2147483647 h 98"/>
                      <a:gd name="T112" fmla="*/ 2147483647 w 122"/>
                      <a:gd name="T113" fmla="*/ 2147483647 h 98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w 122"/>
                      <a:gd name="T172" fmla="*/ 0 h 98"/>
                      <a:gd name="T173" fmla="*/ 122 w 122"/>
                      <a:gd name="T174" fmla="*/ 98 h 98"/>
                    </a:gdLst>
                    <a:ahLst/>
                    <a:cxnLst>
                      <a:cxn ang="T114">
                        <a:pos x="T0" y="T1"/>
                      </a:cxn>
                      <a:cxn ang="T115">
                        <a:pos x="T2" y="T3"/>
                      </a:cxn>
                      <a:cxn ang="T116">
                        <a:pos x="T4" y="T5"/>
                      </a:cxn>
                      <a:cxn ang="T117">
                        <a:pos x="T6" y="T7"/>
                      </a:cxn>
                      <a:cxn ang="T118">
                        <a:pos x="T8" y="T9"/>
                      </a:cxn>
                      <a:cxn ang="T119">
                        <a:pos x="T10" y="T11"/>
                      </a:cxn>
                      <a:cxn ang="T120">
                        <a:pos x="T12" y="T13"/>
                      </a:cxn>
                      <a:cxn ang="T121">
                        <a:pos x="T14" y="T15"/>
                      </a:cxn>
                      <a:cxn ang="T122">
                        <a:pos x="T16" y="T17"/>
                      </a:cxn>
                      <a:cxn ang="T123">
                        <a:pos x="T18" y="T19"/>
                      </a:cxn>
                      <a:cxn ang="T124">
                        <a:pos x="T20" y="T21"/>
                      </a:cxn>
                      <a:cxn ang="T125">
                        <a:pos x="T22" y="T23"/>
                      </a:cxn>
                      <a:cxn ang="T126">
                        <a:pos x="T24" y="T25"/>
                      </a:cxn>
                      <a:cxn ang="T127">
                        <a:pos x="T26" y="T27"/>
                      </a:cxn>
                      <a:cxn ang="T128">
                        <a:pos x="T28" y="T29"/>
                      </a:cxn>
                      <a:cxn ang="T129">
                        <a:pos x="T30" y="T31"/>
                      </a:cxn>
                      <a:cxn ang="T130">
                        <a:pos x="T32" y="T33"/>
                      </a:cxn>
                      <a:cxn ang="T131">
                        <a:pos x="T34" y="T35"/>
                      </a:cxn>
                      <a:cxn ang="T132">
                        <a:pos x="T36" y="T37"/>
                      </a:cxn>
                      <a:cxn ang="T133">
                        <a:pos x="T38" y="T39"/>
                      </a:cxn>
                      <a:cxn ang="T134">
                        <a:pos x="T40" y="T41"/>
                      </a:cxn>
                      <a:cxn ang="T135">
                        <a:pos x="T42" y="T43"/>
                      </a:cxn>
                      <a:cxn ang="T136">
                        <a:pos x="T44" y="T45"/>
                      </a:cxn>
                      <a:cxn ang="T137">
                        <a:pos x="T46" y="T47"/>
                      </a:cxn>
                      <a:cxn ang="T138">
                        <a:pos x="T48" y="T49"/>
                      </a:cxn>
                      <a:cxn ang="T139">
                        <a:pos x="T50" y="T51"/>
                      </a:cxn>
                      <a:cxn ang="T140">
                        <a:pos x="T52" y="T53"/>
                      </a:cxn>
                      <a:cxn ang="T141">
                        <a:pos x="T54" y="T55"/>
                      </a:cxn>
                      <a:cxn ang="T142">
                        <a:pos x="T56" y="T57"/>
                      </a:cxn>
                      <a:cxn ang="T143">
                        <a:pos x="T58" y="T59"/>
                      </a:cxn>
                      <a:cxn ang="T144">
                        <a:pos x="T60" y="T61"/>
                      </a:cxn>
                      <a:cxn ang="T145">
                        <a:pos x="T62" y="T63"/>
                      </a:cxn>
                      <a:cxn ang="T146">
                        <a:pos x="T64" y="T65"/>
                      </a:cxn>
                      <a:cxn ang="T147">
                        <a:pos x="T66" y="T67"/>
                      </a:cxn>
                      <a:cxn ang="T148">
                        <a:pos x="T68" y="T69"/>
                      </a:cxn>
                      <a:cxn ang="T149">
                        <a:pos x="T70" y="T71"/>
                      </a:cxn>
                      <a:cxn ang="T150">
                        <a:pos x="T72" y="T73"/>
                      </a:cxn>
                      <a:cxn ang="T151">
                        <a:pos x="T74" y="T75"/>
                      </a:cxn>
                      <a:cxn ang="T152">
                        <a:pos x="T76" y="T77"/>
                      </a:cxn>
                      <a:cxn ang="T153">
                        <a:pos x="T78" y="T79"/>
                      </a:cxn>
                      <a:cxn ang="T154">
                        <a:pos x="T80" y="T81"/>
                      </a:cxn>
                      <a:cxn ang="T155">
                        <a:pos x="T82" y="T83"/>
                      </a:cxn>
                      <a:cxn ang="T156">
                        <a:pos x="T84" y="T85"/>
                      </a:cxn>
                      <a:cxn ang="T157">
                        <a:pos x="T86" y="T87"/>
                      </a:cxn>
                      <a:cxn ang="T158">
                        <a:pos x="T88" y="T89"/>
                      </a:cxn>
                      <a:cxn ang="T159">
                        <a:pos x="T90" y="T91"/>
                      </a:cxn>
                      <a:cxn ang="T160">
                        <a:pos x="T92" y="T93"/>
                      </a:cxn>
                      <a:cxn ang="T161">
                        <a:pos x="T94" y="T95"/>
                      </a:cxn>
                      <a:cxn ang="T162">
                        <a:pos x="T96" y="T97"/>
                      </a:cxn>
                      <a:cxn ang="T163">
                        <a:pos x="T98" y="T99"/>
                      </a:cxn>
                      <a:cxn ang="T164">
                        <a:pos x="T100" y="T101"/>
                      </a:cxn>
                      <a:cxn ang="T165">
                        <a:pos x="T102" y="T103"/>
                      </a:cxn>
                      <a:cxn ang="T166">
                        <a:pos x="T104" y="T105"/>
                      </a:cxn>
                      <a:cxn ang="T167">
                        <a:pos x="T106" y="T107"/>
                      </a:cxn>
                      <a:cxn ang="T168">
                        <a:pos x="T108" y="T109"/>
                      </a:cxn>
                      <a:cxn ang="T169">
                        <a:pos x="T110" y="T111"/>
                      </a:cxn>
                      <a:cxn ang="T170">
                        <a:pos x="T112" y="T113"/>
                      </a:cxn>
                    </a:cxnLst>
                    <a:rect l="T171" t="T172" r="T173" b="T174"/>
                    <a:pathLst>
                      <a:path w="122" h="98">
                        <a:moveTo>
                          <a:pt x="122" y="48"/>
                        </a:moveTo>
                        <a:lnTo>
                          <a:pt x="120" y="44"/>
                        </a:lnTo>
                        <a:lnTo>
                          <a:pt x="114" y="42"/>
                        </a:lnTo>
                        <a:lnTo>
                          <a:pt x="108" y="42"/>
                        </a:lnTo>
                        <a:lnTo>
                          <a:pt x="104" y="38"/>
                        </a:lnTo>
                        <a:lnTo>
                          <a:pt x="104" y="34"/>
                        </a:lnTo>
                        <a:lnTo>
                          <a:pt x="104" y="30"/>
                        </a:lnTo>
                        <a:lnTo>
                          <a:pt x="104" y="26"/>
                        </a:lnTo>
                        <a:lnTo>
                          <a:pt x="102" y="22"/>
                        </a:lnTo>
                        <a:lnTo>
                          <a:pt x="98" y="18"/>
                        </a:lnTo>
                        <a:lnTo>
                          <a:pt x="94" y="16"/>
                        </a:lnTo>
                        <a:lnTo>
                          <a:pt x="90" y="10"/>
                        </a:lnTo>
                        <a:lnTo>
                          <a:pt x="90" y="0"/>
                        </a:lnTo>
                        <a:lnTo>
                          <a:pt x="68" y="6"/>
                        </a:lnTo>
                        <a:lnTo>
                          <a:pt x="46" y="14"/>
                        </a:lnTo>
                        <a:lnTo>
                          <a:pt x="42" y="16"/>
                        </a:lnTo>
                        <a:lnTo>
                          <a:pt x="40" y="18"/>
                        </a:lnTo>
                        <a:lnTo>
                          <a:pt x="38" y="24"/>
                        </a:lnTo>
                        <a:lnTo>
                          <a:pt x="34" y="30"/>
                        </a:lnTo>
                        <a:lnTo>
                          <a:pt x="32" y="30"/>
                        </a:lnTo>
                        <a:lnTo>
                          <a:pt x="28" y="30"/>
                        </a:lnTo>
                        <a:lnTo>
                          <a:pt x="20" y="30"/>
                        </a:lnTo>
                        <a:lnTo>
                          <a:pt x="20" y="40"/>
                        </a:lnTo>
                        <a:lnTo>
                          <a:pt x="20" y="46"/>
                        </a:lnTo>
                        <a:lnTo>
                          <a:pt x="18" y="50"/>
                        </a:lnTo>
                        <a:lnTo>
                          <a:pt x="12" y="54"/>
                        </a:lnTo>
                        <a:lnTo>
                          <a:pt x="6" y="58"/>
                        </a:lnTo>
                        <a:lnTo>
                          <a:pt x="4" y="62"/>
                        </a:lnTo>
                        <a:lnTo>
                          <a:pt x="4" y="66"/>
                        </a:lnTo>
                        <a:lnTo>
                          <a:pt x="2" y="74"/>
                        </a:lnTo>
                        <a:lnTo>
                          <a:pt x="0" y="80"/>
                        </a:lnTo>
                        <a:lnTo>
                          <a:pt x="4" y="84"/>
                        </a:lnTo>
                        <a:lnTo>
                          <a:pt x="8" y="90"/>
                        </a:lnTo>
                        <a:lnTo>
                          <a:pt x="12" y="94"/>
                        </a:lnTo>
                        <a:lnTo>
                          <a:pt x="18" y="96"/>
                        </a:lnTo>
                        <a:lnTo>
                          <a:pt x="22" y="96"/>
                        </a:lnTo>
                        <a:lnTo>
                          <a:pt x="24" y="94"/>
                        </a:lnTo>
                        <a:lnTo>
                          <a:pt x="28" y="92"/>
                        </a:lnTo>
                        <a:lnTo>
                          <a:pt x="32" y="92"/>
                        </a:lnTo>
                        <a:lnTo>
                          <a:pt x="36" y="92"/>
                        </a:lnTo>
                        <a:lnTo>
                          <a:pt x="38" y="94"/>
                        </a:lnTo>
                        <a:lnTo>
                          <a:pt x="40" y="98"/>
                        </a:lnTo>
                        <a:lnTo>
                          <a:pt x="42" y="98"/>
                        </a:lnTo>
                        <a:lnTo>
                          <a:pt x="42" y="86"/>
                        </a:lnTo>
                        <a:lnTo>
                          <a:pt x="42" y="72"/>
                        </a:lnTo>
                        <a:lnTo>
                          <a:pt x="50" y="72"/>
                        </a:lnTo>
                        <a:lnTo>
                          <a:pt x="58" y="72"/>
                        </a:lnTo>
                        <a:lnTo>
                          <a:pt x="76" y="72"/>
                        </a:lnTo>
                        <a:lnTo>
                          <a:pt x="106" y="72"/>
                        </a:lnTo>
                        <a:lnTo>
                          <a:pt x="106" y="68"/>
                        </a:lnTo>
                        <a:lnTo>
                          <a:pt x="108" y="66"/>
                        </a:lnTo>
                        <a:lnTo>
                          <a:pt x="114" y="64"/>
                        </a:lnTo>
                        <a:lnTo>
                          <a:pt x="122" y="60"/>
                        </a:lnTo>
                        <a:lnTo>
                          <a:pt x="122" y="58"/>
                        </a:lnTo>
                        <a:lnTo>
                          <a:pt x="122" y="56"/>
                        </a:lnTo>
                        <a:lnTo>
                          <a:pt x="122" y="50"/>
                        </a:lnTo>
                        <a:lnTo>
                          <a:pt x="122" y="48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 dirty="0"/>
                  </a:p>
                </p:txBody>
              </p:sp>
              <p:sp>
                <p:nvSpPr>
                  <p:cNvPr id="138" name="ï$ľíḍê">
                    <a:extLst>
                      <a:ext uri="{FF2B5EF4-FFF2-40B4-BE49-F238E27FC236}">
                        <a16:creationId xmlns:a16="http://schemas.microsoft.com/office/drawing/2014/main" id="{ADE7C532-03BE-420E-8F03-D7484F215AC4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4110983" y="3542627"/>
                    <a:ext cx="154248" cy="183539"/>
                  </a:xfrm>
                  <a:custGeom>
                    <a:avLst/>
                    <a:gdLst>
                      <a:gd name="T0" fmla="*/ 2147483647 w 90"/>
                      <a:gd name="T1" fmla="*/ 2147483647 h 110"/>
                      <a:gd name="T2" fmla="*/ 2147483647 w 90"/>
                      <a:gd name="T3" fmla="*/ 2147483647 h 110"/>
                      <a:gd name="T4" fmla="*/ 0 w 90"/>
                      <a:gd name="T5" fmla="*/ 2147483647 h 110"/>
                      <a:gd name="T6" fmla="*/ 2147483647 w 90"/>
                      <a:gd name="T7" fmla="*/ 2147483647 h 110"/>
                      <a:gd name="T8" fmla="*/ 2147483647 w 90"/>
                      <a:gd name="T9" fmla="*/ 2147483647 h 110"/>
                      <a:gd name="T10" fmla="*/ 2147483647 w 90"/>
                      <a:gd name="T11" fmla="*/ 2147483647 h 110"/>
                      <a:gd name="T12" fmla="*/ 2147483647 w 90"/>
                      <a:gd name="T13" fmla="*/ 2147483647 h 110"/>
                      <a:gd name="T14" fmla="*/ 2147483647 w 90"/>
                      <a:gd name="T15" fmla="*/ 2147483647 h 110"/>
                      <a:gd name="T16" fmla="*/ 2147483647 w 90"/>
                      <a:gd name="T17" fmla="*/ 2147483647 h 110"/>
                      <a:gd name="T18" fmla="*/ 2147483647 w 90"/>
                      <a:gd name="T19" fmla="*/ 0 h 110"/>
                      <a:gd name="T20" fmla="*/ 2147483647 w 90"/>
                      <a:gd name="T21" fmla="*/ 2147483647 h 110"/>
                      <a:gd name="T22" fmla="*/ 2147483647 w 90"/>
                      <a:gd name="T23" fmla="*/ 2147483647 h 110"/>
                      <a:gd name="T24" fmla="*/ 2147483647 w 90"/>
                      <a:gd name="T25" fmla="*/ 2147483647 h 110"/>
                      <a:gd name="T26" fmla="*/ 2147483647 w 90"/>
                      <a:gd name="T27" fmla="*/ 2147483647 h 110"/>
                      <a:gd name="T28" fmla="*/ 2147483647 w 90"/>
                      <a:gd name="T29" fmla="*/ 2147483647 h 110"/>
                      <a:gd name="T30" fmla="*/ 2147483647 w 90"/>
                      <a:gd name="T31" fmla="*/ 2147483647 h 110"/>
                      <a:gd name="T32" fmla="*/ 2147483647 w 90"/>
                      <a:gd name="T33" fmla="*/ 2147483647 h 110"/>
                      <a:gd name="T34" fmla="*/ 2147483647 w 90"/>
                      <a:gd name="T35" fmla="*/ 2147483647 h 110"/>
                      <a:gd name="T36" fmla="*/ 2147483647 w 90"/>
                      <a:gd name="T37" fmla="*/ 2147483647 h 110"/>
                      <a:gd name="T38" fmla="*/ 2147483647 w 90"/>
                      <a:gd name="T39" fmla="*/ 2147483647 h 110"/>
                      <a:gd name="T40" fmla="*/ 2147483647 w 90"/>
                      <a:gd name="T41" fmla="*/ 2147483647 h 110"/>
                      <a:gd name="T42" fmla="*/ 2147483647 w 90"/>
                      <a:gd name="T43" fmla="*/ 2147483647 h 110"/>
                      <a:gd name="T44" fmla="*/ 2147483647 w 90"/>
                      <a:gd name="T45" fmla="*/ 2147483647 h 110"/>
                      <a:gd name="T46" fmla="*/ 2147483647 w 90"/>
                      <a:gd name="T47" fmla="*/ 2147483647 h 110"/>
                      <a:gd name="T48" fmla="*/ 2147483647 w 90"/>
                      <a:gd name="T49" fmla="*/ 2147483647 h 110"/>
                      <a:gd name="T50" fmla="*/ 2147483647 w 90"/>
                      <a:gd name="T51" fmla="*/ 2147483647 h 110"/>
                      <a:gd name="T52" fmla="*/ 2147483647 w 90"/>
                      <a:gd name="T53" fmla="*/ 2147483647 h 110"/>
                      <a:gd name="T54" fmla="*/ 2147483647 w 90"/>
                      <a:gd name="T55" fmla="*/ 2147483647 h 110"/>
                      <a:gd name="T56" fmla="*/ 0 w 90"/>
                      <a:gd name="T57" fmla="*/ 2147483647 h 110"/>
                      <a:gd name="T58" fmla="*/ 0 w 90"/>
                      <a:gd name="T59" fmla="*/ 2147483647 h 110"/>
                      <a:gd name="T60" fmla="*/ 0 w 90"/>
                      <a:gd name="T61" fmla="*/ 2147483647 h 110"/>
                      <a:gd name="T62" fmla="*/ 2147483647 w 90"/>
                      <a:gd name="T63" fmla="*/ 2147483647 h 110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90"/>
                      <a:gd name="T97" fmla="*/ 0 h 110"/>
                      <a:gd name="T98" fmla="*/ 90 w 90"/>
                      <a:gd name="T99" fmla="*/ 110 h 110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90" h="110">
                        <a:moveTo>
                          <a:pt x="2" y="56"/>
                        </a:moveTo>
                        <a:lnTo>
                          <a:pt x="4" y="48"/>
                        </a:lnTo>
                        <a:lnTo>
                          <a:pt x="4" y="46"/>
                        </a:lnTo>
                        <a:lnTo>
                          <a:pt x="2" y="44"/>
                        </a:lnTo>
                        <a:lnTo>
                          <a:pt x="0" y="42"/>
                        </a:lnTo>
                        <a:lnTo>
                          <a:pt x="0" y="40"/>
                        </a:lnTo>
                        <a:lnTo>
                          <a:pt x="4" y="38"/>
                        </a:lnTo>
                        <a:lnTo>
                          <a:pt x="8" y="36"/>
                        </a:lnTo>
                        <a:lnTo>
                          <a:pt x="6" y="32"/>
                        </a:lnTo>
                        <a:lnTo>
                          <a:pt x="4" y="28"/>
                        </a:lnTo>
                        <a:lnTo>
                          <a:pt x="2" y="16"/>
                        </a:lnTo>
                        <a:lnTo>
                          <a:pt x="4" y="10"/>
                        </a:lnTo>
                        <a:lnTo>
                          <a:pt x="4" y="8"/>
                        </a:lnTo>
                        <a:lnTo>
                          <a:pt x="8" y="8"/>
                        </a:lnTo>
                        <a:lnTo>
                          <a:pt x="14" y="6"/>
                        </a:lnTo>
                        <a:lnTo>
                          <a:pt x="20" y="4"/>
                        </a:lnTo>
                        <a:lnTo>
                          <a:pt x="28" y="2"/>
                        </a:lnTo>
                        <a:lnTo>
                          <a:pt x="32" y="8"/>
                        </a:lnTo>
                        <a:lnTo>
                          <a:pt x="38" y="4"/>
                        </a:lnTo>
                        <a:lnTo>
                          <a:pt x="42" y="0"/>
                        </a:lnTo>
                        <a:lnTo>
                          <a:pt x="46" y="4"/>
                        </a:lnTo>
                        <a:lnTo>
                          <a:pt x="50" y="10"/>
                        </a:lnTo>
                        <a:lnTo>
                          <a:pt x="54" y="14"/>
                        </a:lnTo>
                        <a:lnTo>
                          <a:pt x="60" y="16"/>
                        </a:lnTo>
                        <a:lnTo>
                          <a:pt x="64" y="16"/>
                        </a:lnTo>
                        <a:lnTo>
                          <a:pt x="66" y="14"/>
                        </a:lnTo>
                        <a:lnTo>
                          <a:pt x="70" y="12"/>
                        </a:lnTo>
                        <a:lnTo>
                          <a:pt x="74" y="12"/>
                        </a:lnTo>
                        <a:lnTo>
                          <a:pt x="78" y="12"/>
                        </a:lnTo>
                        <a:lnTo>
                          <a:pt x="80" y="14"/>
                        </a:lnTo>
                        <a:lnTo>
                          <a:pt x="82" y="18"/>
                        </a:lnTo>
                        <a:lnTo>
                          <a:pt x="84" y="18"/>
                        </a:lnTo>
                        <a:lnTo>
                          <a:pt x="88" y="28"/>
                        </a:lnTo>
                        <a:lnTo>
                          <a:pt x="90" y="32"/>
                        </a:lnTo>
                        <a:lnTo>
                          <a:pt x="90" y="36"/>
                        </a:lnTo>
                        <a:lnTo>
                          <a:pt x="88" y="46"/>
                        </a:lnTo>
                        <a:lnTo>
                          <a:pt x="84" y="54"/>
                        </a:lnTo>
                        <a:lnTo>
                          <a:pt x="82" y="60"/>
                        </a:lnTo>
                        <a:lnTo>
                          <a:pt x="80" y="70"/>
                        </a:lnTo>
                        <a:lnTo>
                          <a:pt x="82" y="86"/>
                        </a:lnTo>
                        <a:lnTo>
                          <a:pt x="84" y="92"/>
                        </a:lnTo>
                        <a:lnTo>
                          <a:pt x="88" y="98"/>
                        </a:lnTo>
                        <a:lnTo>
                          <a:pt x="88" y="104"/>
                        </a:lnTo>
                        <a:lnTo>
                          <a:pt x="78" y="98"/>
                        </a:lnTo>
                        <a:lnTo>
                          <a:pt x="70" y="96"/>
                        </a:lnTo>
                        <a:lnTo>
                          <a:pt x="62" y="96"/>
                        </a:lnTo>
                        <a:lnTo>
                          <a:pt x="54" y="96"/>
                        </a:lnTo>
                        <a:lnTo>
                          <a:pt x="48" y="98"/>
                        </a:lnTo>
                        <a:lnTo>
                          <a:pt x="36" y="102"/>
                        </a:lnTo>
                        <a:lnTo>
                          <a:pt x="26" y="108"/>
                        </a:lnTo>
                        <a:lnTo>
                          <a:pt x="20" y="110"/>
                        </a:lnTo>
                        <a:lnTo>
                          <a:pt x="12" y="110"/>
                        </a:lnTo>
                        <a:lnTo>
                          <a:pt x="14" y="92"/>
                        </a:lnTo>
                        <a:lnTo>
                          <a:pt x="14" y="90"/>
                        </a:lnTo>
                        <a:lnTo>
                          <a:pt x="12" y="86"/>
                        </a:lnTo>
                        <a:lnTo>
                          <a:pt x="6" y="84"/>
                        </a:lnTo>
                        <a:lnTo>
                          <a:pt x="0" y="80"/>
                        </a:lnTo>
                        <a:lnTo>
                          <a:pt x="0" y="76"/>
                        </a:lnTo>
                        <a:lnTo>
                          <a:pt x="0" y="72"/>
                        </a:lnTo>
                        <a:lnTo>
                          <a:pt x="0" y="66"/>
                        </a:lnTo>
                        <a:lnTo>
                          <a:pt x="0" y="62"/>
                        </a:lnTo>
                        <a:lnTo>
                          <a:pt x="0" y="60"/>
                        </a:lnTo>
                        <a:lnTo>
                          <a:pt x="0" y="58"/>
                        </a:lnTo>
                        <a:lnTo>
                          <a:pt x="2" y="56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 dirty="0"/>
                  </a:p>
                </p:txBody>
              </p:sp>
              <p:sp>
                <p:nvSpPr>
                  <p:cNvPr id="139" name="ïṣ1ïḋe">
                    <a:extLst>
                      <a:ext uri="{FF2B5EF4-FFF2-40B4-BE49-F238E27FC236}">
                        <a16:creationId xmlns:a16="http://schemas.microsoft.com/office/drawing/2014/main" id="{B72BF249-ECB6-4CD7-B145-0585DC954133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4248705" y="3530018"/>
                    <a:ext cx="122572" cy="186341"/>
                  </a:xfrm>
                  <a:custGeom>
                    <a:avLst/>
                    <a:gdLst>
                      <a:gd name="T0" fmla="*/ 2147483647 w 70"/>
                      <a:gd name="T1" fmla="*/ 2147483647 h 112"/>
                      <a:gd name="T2" fmla="*/ 2147483647 w 70"/>
                      <a:gd name="T3" fmla="*/ 2147483647 h 112"/>
                      <a:gd name="T4" fmla="*/ 2147483647 w 70"/>
                      <a:gd name="T5" fmla="*/ 2147483647 h 112"/>
                      <a:gd name="T6" fmla="*/ 2147483647 w 70"/>
                      <a:gd name="T7" fmla="*/ 2147483647 h 112"/>
                      <a:gd name="T8" fmla="*/ 2147483647 w 70"/>
                      <a:gd name="T9" fmla="*/ 2147483647 h 112"/>
                      <a:gd name="T10" fmla="*/ 2147483647 w 70"/>
                      <a:gd name="T11" fmla="*/ 2147483647 h 112"/>
                      <a:gd name="T12" fmla="*/ 2147483647 w 70"/>
                      <a:gd name="T13" fmla="*/ 2147483647 h 112"/>
                      <a:gd name="T14" fmla="*/ 2147483647 w 70"/>
                      <a:gd name="T15" fmla="*/ 2147483647 h 112"/>
                      <a:gd name="T16" fmla="*/ 0 w 70"/>
                      <a:gd name="T17" fmla="*/ 2147483647 h 112"/>
                      <a:gd name="T18" fmla="*/ 2147483647 w 70"/>
                      <a:gd name="T19" fmla="*/ 2147483647 h 112"/>
                      <a:gd name="T20" fmla="*/ 2147483647 w 70"/>
                      <a:gd name="T21" fmla="*/ 2147483647 h 112"/>
                      <a:gd name="T22" fmla="*/ 2147483647 w 70"/>
                      <a:gd name="T23" fmla="*/ 2147483647 h 112"/>
                      <a:gd name="T24" fmla="*/ 2147483647 w 70"/>
                      <a:gd name="T25" fmla="*/ 2147483647 h 112"/>
                      <a:gd name="T26" fmla="*/ 2147483647 w 70"/>
                      <a:gd name="T27" fmla="*/ 2147483647 h 112"/>
                      <a:gd name="T28" fmla="*/ 2147483647 w 70"/>
                      <a:gd name="T29" fmla="*/ 2147483647 h 112"/>
                      <a:gd name="T30" fmla="*/ 2147483647 w 70"/>
                      <a:gd name="T31" fmla="*/ 2147483647 h 112"/>
                      <a:gd name="T32" fmla="*/ 2147483647 w 70"/>
                      <a:gd name="T33" fmla="*/ 2147483647 h 112"/>
                      <a:gd name="T34" fmla="*/ 2147483647 w 70"/>
                      <a:gd name="T35" fmla="*/ 0 h 112"/>
                      <a:gd name="T36" fmla="*/ 2147483647 w 70"/>
                      <a:gd name="T37" fmla="*/ 0 h 112"/>
                      <a:gd name="T38" fmla="*/ 2147483647 w 70"/>
                      <a:gd name="T39" fmla="*/ 0 h 112"/>
                      <a:gd name="T40" fmla="*/ 2147483647 w 70"/>
                      <a:gd name="T41" fmla="*/ 0 h 112"/>
                      <a:gd name="T42" fmla="*/ 2147483647 w 70"/>
                      <a:gd name="T43" fmla="*/ 0 h 112"/>
                      <a:gd name="T44" fmla="*/ 2147483647 w 70"/>
                      <a:gd name="T45" fmla="*/ 2147483647 h 112"/>
                      <a:gd name="T46" fmla="*/ 2147483647 w 70"/>
                      <a:gd name="T47" fmla="*/ 2147483647 h 112"/>
                      <a:gd name="T48" fmla="*/ 2147483647 w 70"/>
                      <a:gd name="T49" fmla="*/ 2147483647 h 112"/>
                      <a:gd name="T50" fmla="*/ 2147483647 w 70"/>
                      <a:gd name="T51" fmla="*/ 2147483647 h 112"/>
                      <a:gd name="T52" fmla="*/ 2147483647 w 70"/>
                      <a:gd name="T53" fmla="*/ 2147483647 h 112"/>
                      <a:gd name="T54" fmla="*/ 2147483647 w 70"/>
                      <a:gd name="T55" fmla="*/ 2147483647 h 112"/>
                      <a:gd name="T56" fmla="*/ 2147483647 w 70"/>
                      <a:gd name="T57" fmla="*/ 2147483647 h 112"/>
                      <a:gd name="T58" fmla="*/ 2147483647 w 70"/>
                      <a:gd name="T59" fmla="*/ 2147483647 h 112"/>
                      <a:gd name="T60" fmla="*/ 2147483647 w 70"/>
                      <a:gd name="T61" fmla="*/ 2147483647 h 112"/>
                      <a:gd name="T62" fmla="*/ 2147483647 w 70"/>
                      <a:gd name="T63" fmla="*/ 2147483647 h 112"/>
                      <a:gd name="T64" fmla="*/ 2147483647 w 70"/>
                      <a:gd name="T65" fmla="*/ 2147483647 h 112"/>
                      <a:gd name="T66" fmla="*/ 2147483647 w 70"/>
                      <a:gd name="T67" fmla="*/ 2147483647 h 112"/>
                      <a:gd name="T68" fmla="*/ 2147483647 w 70"/>
                      <a:gd name="T69" fmla="*/ 2147483647 h 112"/>
                      <a:gd name="T70" fmla="*/ 2147483647 w 70"/>
                      <a:gd name="T71" fmla="*/ 2147483647 h 112"/>
                      <a:gd name="T72" fmla="*/ 2147483647 w 70"/>
                      <a:gd name="T73" fmla="*/ 2147483647 h 112"/>
                      <a:gd name="T74" fmla="*/ 2147483647 w 70"/>
                      <a:gd name="T75" fmla="*/ 2147483647 h 112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w 70"/>
                      <a:gd name="T115" fmla="*/ 0 h 112"/>
                      <a:gd name="T116" fmla="*/ 70 w 70"/>
                      <a:gd name="T117" fmla="*/ 112 h 112"/>
                    </a:gdLst>
                    <a:ahLst/>
                    <a:cxnLst>
                      <a:cxn ang="T76">
                        <a:pos x="T0" y="T1"/>
                      </a:cxn>
                      <a:cxn ang="T77">
                        <a:pos x="T2" y="T3"/>
                      </a:cxn>
                      <a:cxn ang="T78">
                        <a:pos x="T4" y="T5"/>
                      </a:cxn>
                      <a:cxn ang="T79">
                        <a:pos x="T6" y="T7"/>
                      </a:cxn>
                      <a:cxn ang="T80">
                        <a:pos x="T8" y="T9"/>
                      </a:cxn>
                      <a:cxn ang="T81">
                        <a:pos x="T10" y="T11"/>
                      </a:cxn>
                      <a:cxn ang="T82">
                        <a:pos x="T12" y="T13"/>
                      </a:cxn>
                      <a:cxn ang="T83">
                        <a:pos x="T14" y="T15"/>
                      </a:cxn>
                      <a:cxn ang="T84">
                        <a:pos x="T16" y="T17"/>
                      </a:cxn>
                      <a:cxn ang="T85">
                        <a:pos x="T18" y="T19"/>
                      </a:cxn>
                      <a:cxn ang="T86">
                        <a:pos x="T20" y="T21"/>
                      </a:cxn>
                      <a:cxn ang="T87">
                        <a:pos x="T22" y="T23"/>
                      </a:cxn>
                      <a:cxn ang="T88">
                        <a:pos x="T24" y="T25"/>
                      </a:cxn>
                      <a:cxn ang="T89">
                        <a:pos x="T26" y="T27"/>
                      </a:cxn>
                      <a:cxn ang="T90">
                        <a:pos x="T28" y="T29"/>
                      </a:cxn>
                      <a:cxn ang="T91">
                        <a:pos x="T30" y="T31"/>
                      </a:cxn>
                      <a:cxn ang="T92">
                        <a:pos x="T32" y="T33"/>
                      </a:cxn>
                      <a:cxn ang="T93">
                        <a:pos x="T34" y="T35"/>
                      </a:cxn>
                      <a:cxn ang="T94">
                        <a:pos x="T36" y="T37"/>
                      </a:cxn>
                      <a:cxn ang="T95">
                        <a:pos x="T38" y="T39"/>
                      </a:cxn>
                      <a:cxn ang="T96">
                        <a:pos x="T40" y="T41"/>
                      </a:cxn>
                      <a:cxn ang="T97">
                        <a:pos x="T42" y="T43"/>
                      </a:cxn>
                      <a:cxn ang="T98">
                        <a:pos x="T44" y="T45"/>
                      </a:cxn>
                      <a:cxn ang="T99">
                        <a:pos x="T46" y="T47"/>
                      </a:cxn>
                      <a:cxn ang="T100">
                        <a:pos x="T48" y="T49"/>
                      </a:cxn>
                      <a:cxn ang="T101">
                        <a:pos x="T50" y="T51"/>
                      </a:cxn>
                      <a:cxn ang="T102">
                        <a:pos x="T52" y="T53"/>
                      </a:cxn>
                      <a:cxn ang="T103">
                        <a:pos x="T54" y="T55"/>
                      </a:cxn>
                      <a:cxn ang="T104">
                        <a:pos x="T56" y="T57"/>
                      </a:cxn>
                      <a:cxn ang="T105">
                        <a:pos x="T58" y="T59"/>
                      </a:cxn>
                      <a:cxn ang="T106">
                        <a:pos x="T60" y="T61"/>
                      </a:cxn>
                      <a:cxn ang="T107">
                        <a:pos x="T62" y="T63"/>
                      </a:cxn>
                      <a:cxn ang="T108">
                        <a:pos x="T64" y="T65"/>
                      </a:cxn>
                      <a:cxn ang="T109">
                        <a:pos x="T66" y="T67"/>
                      </a:cxn>
                      <a:cxn ang="T110">
                        <a:pos x="T68" y="T69"/>
                      </a:cxn>
                      <a:cxn ang="T111">
                        <a:pos x="T70" y="T71"/>
                      </a:cxn>
                      <a:cxn ang="T112">
                        <a:pos x="T72" y="T73"/>
                      </a:cxn>
                      <a:cxn ang="T113">
                        <a:pos x="T74" y="T75"/>
                      </a:cxn>
                    </a:cxnLst>
                    <a:rect l="T114" t="T115" r="T116" b="T117"/>
                    <a:pathLst>
                      <a:path w="70" h="112">
                        <a:moveTo>
                          <a:pt x="68" y="92"/>
                        </a:moveTo>
                        <a:lnTo>
                          <a:pt x="60" y="94"/>
                        </a:lnTo>
                        <a:lnTo>
                          <a:pt x="50" y="98"/>
                        </a:lnTo>
                        <a:lnTo>
                          <a:pt x="34" y="108"/>
                        </a:lnTo>
                        <a:lnTo>
                          <a:pt x="28" y="110"/>
                        </a:lnTo>
                        <a:lnTo>
                          <a:pt x="16" y="112"/>
                        </a:lnTo>
                        <a:lnTo>
                          <a:pt x="8" y="112"/>
                        </a:lnTo>
                        <a:lnTo>
                          <a:pt x="2" y="94"/>
                        </a:lnTo>
                        <a:lnTo>
                          <a:pt x="0" y="78"/>
                        </a:lnTo>
                        <a:lnTo>
                          <a:pt x="2" y="68"/>
                        </a:lnTo>
                        <a:lnTo>
                          <a:pt x="4" y="62"/>
                        </a:lnTo>
                        <a:lnTo>
                          <a:pt x="8" y="54"/>
                        </a:lnTo>
                        <a:lnTo>
                          <a:pt x="10" y="44"/>
                        </a:lnTo>
                        <a:lnTo>
                          <a:pt x="10" y="40"/>
                        </a:lnTo>
                        <a:lnTo>
                          <a:pt x="8" y="36"/>
                        </a:lnTo>
                        <a:lnTo>
                          <a:pt x="4" y="26"/>
                        </a:lnTo>
                        <a:lnTo>
                          <a:pt x="4" y="14"/>
                        </a:lnTo>
                        <a:lnTo>
                          <a:pt x="4" y="0"/>
                        </a:lnTo>
                        <a:lnTo>
                          <a:pt x="12" y="0"/>
                        </a:lnTo>
                        <a:lnTo>
                          <a:pt x="20" y="0"/>
                        </a:lnTo>
                        <a:lnTo>
                          <a:pt x="38" y="0"/>
                        </a:lnTo>
                        <a:lnTo>
                          <a:pt x="50" y="0"/>
                        </a:lnTo>
                        <a:lnTo>
                          <a:pt x="52" y="6"/>
                        </a:lnTo>
                        <a:lnTo>
                          <a:pt x="54" y="12"/>
                        </a:lnTo>
                        <a:lnTo>
                          <a:pt x="56" y="14"/>
                        </a:lnTo>
                        <a:lnTo>
                          <a:pt x="56" y="20"/>
                        </a:lnTo>
                        <a:lnTo>
                          <a:pt x="56" y="26"/>
                        </a:lnTo>
                        <a:lnTo>
                          <a:pt x="56" y="28"/>
                        </a:lnTo>
                        <a:lnTo>
                          <a:pt x="56" y="30"/>
                        </a:lnTo>
                        <a:lnTo>
                          <a:pt x="58" y="36"/>
                        </a:lnTo>
                        <a:lnTo>
                          <a:pt x="58" y="40"/>
                        </a:lnTo>
                        <a:lnTo>
                          <a:pt x="58" y="44"/>
                        </a:lnTo>
                        <a:lnTo>
                          <a:pt x="60" y="50"/>
                        </a:lnTo>
                        <a:lnTo>
                          <a:pt x="60" y="74"/>
                        </a:lnTo>
                        <a:lnTo>
                          <a:pt x="56" y="76"/>
                        </a:lnTo>
                        <a:lnTo>
                          <a:pt x="62" y="84"/>
                        </a:lnTo>
                        <a:lnTo>
                          <a:pt x="70" y="92"/>
                        </a:lnTo>
                        <a:lnTo>
                          <a:pt x="68" y="92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 dirty="0"/>
                  </a:p>
                </p:txBody>
              </p:sp>
              <p:sp>
                <p:nvSpPr>
                  <p:cNvPr id="140" name="îṧľïde">
                    <a:extLst>
                      <a:ext uri="{FF2B5EF4-FFF2-40B4-BE49-F238E27FC236}">
                        <a16:creationId xmlns:a16="http://schemas.microsoft.com/office/drawing/2014/main" id="{5CA928DC-387E-4D2B-9AAC-8942CEB034DE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4336847" y="3530018"/>
                    <a:ext cx="50957" cy="154117"/>
                  </a:xfrm>
                  <a:custGeom>
                    <a:avLst/>
                    <a:gdLst>
                      <a:gd name="T0" fmla="*/ 2147483647 w 30"/>
                      <a:gd name="T1" fmla="*/ 2147483647 h 92"/>
                      <a:gd name="T2" fmla="*/ 2147483647 w 30"/>
                      <a:gd name="T3" fmla="*/ 2147483647 h 92"/>
                      <a:gd name="T4" fmla="*/ 2147483647 w 30"/>
                      <a:gd name="T5" fmla="*/ 2147483647 h 92"/>
                      <a:gd name="T6" fmla="*/ 2147483647 w 30"/>
                      <a:gd name="T7" fmla="*/ 2147483647 h 92"/>
                      <a:gd name="T8" fmla="*/ 2147483647 w 30"/>
                      <a:gd name="T9" fmla="*/ 2147483647 h 92"/>
                      <a:gd name="T10" fmla="*/ 2147483647 w 30"/>
                      <a:gd name="T11" fmla="*/ 2147483647 h 92"/>
                      <a:gd name="T12" fmla="*/ 2147483647 w 30"/>
                      <a:gd name="T13" fmla="*/ 2147483647 h 92"/>
                      <a:gd name="T14" fmla="*/ 2147483647 w 30"/>
                      <a:gd name="T15" fmla="*/ 2147483647 h 92"/>
                      <a:gd name="T16" fmla="*/ 2147483647 w 30"/>
                      <a:gd name="T17" fmla="*/ 2147483647 h 92"/>
                      <a:gd name="T18" fmla="*/ 2147483647 w 30"/>
                      <a:gd name="T19" fmla="*/ 2147483647 h 92"/>
                      <a:gd name="T20" fmla="*/ 2147483647 w 30"/>
                      <a:gd name="T21" fmla="*/ 2147483647 h 92"/>
                      <a:gd name="T22" fmla="*/ 2147483647 w 30"/>
                      <a:gd name="T23" fmla="*/ 2147483647 h 92"/>
                      <a:gd name="T24" fmla="*/ 2147483647 w 30"/>
                      <a:gd name="T25" fmla="*/ 2147483647 h 92"/>
                      <a:gd name="T26" fmla="*/ 2147483647 w 30"/>
                      <a:gd name="T27" fmla="*/ 2147483647 h 92"/>
                      <a:gd name="T28" fmla="*/ 2147483647 w 30"/>
                      <a:gd name="T29" fmla="*/ 2147483647 h 92"/>
                      <a:gd name="T30" fmla="*/ 0 w 30"/>
                      <a:gd name="T31" fmla="*/ 0 h 92"/>
                      <a:gd name="T32" fmla="*/ 2147483647 w 30"/>
                      <a:gd name="T33" fmla="*/ 0 h 92"/>
                      <a:gd name="T34" fmla="*/ 2147483647 w 30"/>
                      <a:gd name="T35" fmla="*/ 2147483647 h 92"/>
                      <a:gd name="T36" fmla="*/ 2147483647 w 30"/>
                      <a:gd name="T37" fmla="*/ 2147483647 h 92"/>
                      <a:gd name="T38" fmla="*/ 2147483647 w 30"/>
                      <a:gd name="T39" fmla="*/ 2147483647 h 92"/>
                      <a:gd name="T40" fmla="*/ 2147483647 w 30"/>
                      <a:gd name="T41" fmla="*/ 2147483647 h 92"/>
                      <a:gd name="T42" fmla="*/ 2147483647 w 30"/>
                      <a:gd name="T43" fmla="*/ 2147483647 h 92"/>
                      <a:gd name="T44" fmla="*/ 2147483647 w 30"/>
                      <a:gd name="T45" fmla="*/ 2147483647 h 92"/>
                      <a:gd name="T46" fmla="*/ 2147483647 w 30"/>
                      <a:gd name="T47" fmla="*/ 2147483647 h 92"/>
                      <a:gd name="T48" fmla="*/ 2147483647 w 30"/>
                      <a:gd name="T49" fmla="*/ 2147483647 h 92"/>
                      <a:gd name="T50" fmla="*/ 2147483647 w 30"/>
                      <a:gd name="T51" fmla="*/ 2147483647 h 92"/>
                      <a:gd name="T52" fmla="*/ 2147483647 w 30"/>
                      <a:gd name="T53" fmla="*/ 2147483647 h 92"/>
                      <a:gd name="T54" fmla="*/ 2147483647 w 30"/>
                      <a:gd name="T55" fmla="*/ 2147483647 h 92"/>
                      <a:gd name="T56" fmla="*/ 2147483647 w 30"/>
                      <a:gd name="T57" fmla="*/ 2147483647 h 92"/>
                      <a:gd name="T58" fmla="*/ 2147483647 w 30"/>
                      <a:gd name="T59" fmla="*/ 2147483647 h 92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w 30"/>
                      <a:gd name="T91" fmla="*/ 0 h 92"/>
                      <a:gd name="T92" fmla="*/ 30 w 30"/>
                      <a:gd name="T93" fmla="*/ 92 h 92"/>
                    </a:gdLst>
                    <a:ahLst/>
                    <a:cxnLst>
                      <a:cxn ang="T60">
                        <a:pos x="T0" y="T1"/>
                      </a:cxn>
                      <a:cxn ang="T61">
                        <a:pos x="T2" y="T3"/>
                      </a:cxn>
                      <a:cxn ang="T62">
                        <a:pos x="T4" y="T5"/>
                      </a:cxn>
                      <a:cxn ang="T63">
                        <a:pos x="T6" y="T7"/>
                      </a:cxn>
                      <a:cxn ang="T64">
                        <a:pos x="T8" y="T9"/>
                      </a:cxn>
                      <a:cxn ang="T65">
                        <a:pos x="T10" y="T11"/>
                      </a:cxn>
                      <a:cxn ang="T66">
                        <a:pos x="T12" y="T13"/>
                      </a:cxn>
                      <a:cxn ang="T67">
                        <a:pos x="T14" y="T15"/>
                      </a:cxn>
                      <a:cxn ang="T68">
                        <a:pos x="T16" y="T17"/>
                      </a:cxn>
                      <a:cxn ang="T69">
                        <a:pos x="T18" y="T19"/>
                      </a:cxn>
                      <a:cxn ang="T70">
                        <a:pos x="T20" y="T21"/>
                      </a:cxn>
                      <a:cxn ang="T71">
                        <a:pos x="T22" y="T23"/>
                      </a:cxn>
                      <a:cxn ang="T72">
                        <a:pos x="T24" y="T25"/>
                      </a:cxn>
                      <a:cxn ang="T73">
                        <a:pos x="T26" y="T27"/>
                      </a:cxn>
                      <a:cxn ang="T74">
                        <a:pos x="T28" y="T29"/>
                      </a:cxn>
                      <a:cxn ang="T75">
                        <a:pos x="T30" y="T31"/>
                      </a:cxn>
                      <a:cxn ang="T76">
                        <a:pos x="T32" y="T33"/>
                      </a:cxn>
                      <a:cxn ang="T77">
                        <a:pos x="T34" y="T35"/>
                      </a:cxn>
                      <a:cxn ang="T78">
                        <a:pos x="T36" y="T37"/>
                      </a:cxn>
                      <a:cxn ang="T79">
                        <a:pos x="T38" y="T39"/>
                      </a:cxn>
                      <a:cxn ang="T80">
                        <a:pos x="T40" y="T41"/>
                      </a:cxn>
                      <a:cxn ang="T81">
                        <a:pos x="T42" y="T43"/>
                      </a:cxn>
                      <a:cxn ang="T82">
                        <a:pos x="T44" y="T45"/>
                      </a:cxn>
                      <a:cxn ang="T83">
                        <a:pos x="T46" y="T47"/>
                      </a:cxn>
                      <a:cxn ang="T84">
                        <a:pos x="T48" y="T49"/>
                      </a:cxn>
                      <a:cxn ang="T85">
                        <a:pos x="T50" y="T51"/>
                      </a:cxn>
                      <a:cxn ang="T86">
                        <a:pos x="T52" y="T53"/>
                      </a:cxn>
                      <a:cxn ang="T87">
                        <a:pos x="T54" y="T55"/>
                      </a:cxn>
                      <a:cxn ang="T88">
                        <a:pos x="T56" y="T57"/>
                      </a:cxn>
                      <a:cxn ang="T89">
                        <a:pos x="T58" y="T59"/>
                      </a:cxn>
                    </a:cxnLst>
                    <a:rect l="T90" t="T91" r="T92" b="T93"/>
                    <a:pathLst>
                      <a:path w="30" h="92">
                        <a:moveTo>
                          <a:pt x="20" y="92"/>
                        </a:moveTo>
                        <a:lnTo>
                          <a:pt x="12" y="84"/>
                        </a:lnTo>
                        <a:lnTo>
                          <a:pt x="6" y="76"/>
                        </a:lnTo>
                        <a:lnTo>
                          <a:pt x="10" y="74"/>
                        </a:lnTo>
                        <a:lnTo>
                          <a:pt x="10" y="50"/>
                        </a:lnTo>
                        <a:lnTo>
                          <a:pt x="8" y="44"/>
                        </a:lnTo>
                        <a:lnTo>
                          <a:pt x="8" y="40"/>
                        </a:lnTo>
                        <a:lnTo>
                          <a:pt x="8" y="36"/>
                        </a:lnTo>
                        <a:lnTo>
                          <a:pt x="6" y="30"/>
                        </a:lnTo>
                        <a:lnTo>
                          <a:pt x="6" y="28"/>
                        </a:lnTo>
                        <a:lnTo>
                          <a:pt x="6" y="26"/>
                        </a:lnTo>
                        <a:lnTo>
                          <a:pt x="6" y="20"/>
                        </a:lnTo>
                        <a:lnTo>
                          <a:pt x="6" y="14"/>
                        </a:lnTo>
                        <a:lnTo>
                          <a:pt x="4" y="12"/>
                        </a:lnTo>
                        <a:lnTo>
                          <a:pt x="2" y="6"/>
                        </a:lnTo>
                        <a:lnTo>
                          <a:pt x="0" y="0"/>
                        </a:lnTo>
                        <a:lnTo>
                          <a:pt x="18" y="0"/>
                        </a:lnTo>
                        <a:lnTo>
                          <a:pt x="14" y="4"/>
                        </a:lnTo>
                        <a:lnTo>
                          <a:pt x="14" y="10"/>
                        </a:lnTo>
                        <a:lnTo>
                          <a:pt x="14" y="12"/>
                        </a:lnTo>
                        <a:lnTo>
                          <a:pt x="16" y="16"/>
                        </a:lnTo>
                        <a:lnTo>
                          <a:pt x="24" y="22"/>
                        </a:lnTo>
                        <a:lnTo>
                          <a:pt x="24" y="26"/>
                        </a:lnTo>
                        <a:lnTo>
                          <a:pt x="24" y="40"/>
                        </a:lnTo>
                        <a:lnTo>
                          <a:pt x="26" y="52"/>
                        </a:lnTo>
                        <a:lnTo>
                          <a:pt x="26" y="64"/>
                        </a:lnTo>
                        <a:lnTo>
                          <a:pt x="28" y="84"/>
                        </a:lnTo>
                        <a:lnTo>
                          <a:pt x="28" y="86"/>
                        </a:lnTo>
                        <a:lnTo>
                          <a:pt x="30" y="88"/>
                        </a:lnTo>
                        <a:lnTo>
                          <a:pt x="20" y="92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 dirty="0"/>
                  </a:p>
                </p:txBody>
              </p:sp>
              <p:sp>
                <p:nvSpPr>
                  <p:cNvPr id="141" name="iṥḷîḑê">
                    <a:extLst>
                      <a:ext uri="{FF2B5EF4-FFF2-40B4-BE49-F238E27FC236}">
                        <a16:creationId xmlns:a16="http://schemas.microsoft.com/office/drawing/2014/main" id="{65B04302-0451-4FE3-93AA-F961DD1BE0D5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4361637" y="3492189"/>
                    <a:ext cx="81255" cy="184939"/>
                  </a:xfrm>
                  <a:custGeom>
                    <a:avLst/>
                    <a:gdLst>
                      <a:gd name="T0" fmla="*/ 2147483647 w 46"/>
                      <a:gd name="T1" fmla="*/ 2147483647 h 110"/>
                      <a:gd name="T2" fmla="*/ 2147483647 w 46"/>
                      <a:gd name="T3" fmla="*/ 2147483647 h 110"/>
                      <a:gd name="T4" fmla="*/ 2147483647 w 46"/>
                      <a:gd name="T5" fmla="*/ 2147483647 h 110"/>
                      <a:gd name="T6" fmla="*/ 2147483647 w 46"/>
                      <a:gd name="T7" fmla="*/ 2147483647 h 110"/>
                      <a:gd name="T8" fmla="*/ 2147483647 w 46"/>
                      <a:gd name="T9" fmla="*/ 2147483647 h 110"/>
                      <a:gd name="T10" fmla="*/ 2147483647 w 46"/>
                      <a:gd name="T11" fmla="*/ 2147483647 h 110"/>
                      <a:gd name="T12" fmla="*/ 2147483647 w 46"/>
                      <a:gd name="T13" fmla="*/ 2147483647 h 110"/>
                      <a:gd name="T14" fmla="*/ 2147483647 w 46"/>
                      <a:gd name="T15" fmla="*/ 2147483647 h 110"/>
                      <a:gd name="T16" fmla="*/ 2147483647 w 46"/>
                      <a:gd name="T17" fmla="*/ 2147483647 h 110"/>
                      <a:gd name="T18" fmla="*/ 2147483647 w 46"/>
                      <a:gd name="T19" fmla="*/ 0 h 110"/>
                      <a:gd name="T20" fmla="*/ 2147483647 w 46"/>
                      <a:gd name="T21" fmla="*/ 2147483647 h 110"/>
                      <a:gd name="T22" fmla="*/ 2147483647 w 46"/>
                      <a:gd name="T23" fmla="*/ 0 h 110"/>
                      <a:gd name="T24" fmla="*/ 2147483647 w 46"/>
                      <a:gd name="T25" fmla="*/ 2147483647 h 110"/>
                      <a:gd name="T26" fmla="*/ 2147483647 w 46"/>
                      <a:gd name="T27" fmla="*/ 2147483647 h 110"/>
                      <a:gd name="T28" fmla="*/ 2147483647 w 46"/>
                      <a:gd name="T29" fmla="*/ 2147483647 h 110"/>
                      <a:gd name="T30" fmla="*/ 2147483647 w 46"/>
                      <a:gd name="T31" fmla="*/ 2147483647 h 110"/>
                      <a:gd name="T32" fmla="*/ 2147483647 w 46"/>
                      <a:gd name="T33" fmla="*/ 2147483647 h 110"/>
                      <a:gd name="T34" fmla="*/ 2147483647 w 46"/>
                      <a:gd name="T35" fmla="*/ 2147483647 h 110"/>
                      <a:gd name="T36" fmla="*/ 2147483647 w 46"/>
                      <a:gd name="T37" fmla="*/ 2147483647 h 110"/>
                      <a:gd name="T38" fmla="*/ 0 w 46"/>
                      <a:gd name="T39" fmla="*/ 2147483647 h 110"/>
                      <a:gd name="T40" fmla="*/ 0 w 46"/>
                      <a:gd name="T41" fmla="*/ 2147483647 h 110"/>
                      <a:gd name="T42" fmla="*/ 0 w 46"/>
                      <a:gd name="T43" fmla="*/ 2147483647 h 110"/>
                      <a:gd name="T44" fmla="*/ 2147483647 w 46"/>
                      <a:gd name="T45" fmla="*/ 2147483647 h 110"/>
                      <a:gd name="T46" fmla="*/ 2147483647 w 46"/>
                      <a:gd name="T47" fmla="*/ 2147483647 h 110"/>
                      <a:gd name="T48" fmla="*/ 2147483647 w 46"/>
                      <a:gd name="T49" fmla="*/ 2147483647 h 110"/>
                      <a:gd name="T50" fmla="*/ 2147483647 w 46"/>
                      <a:gd name="T51" fmla="*/ 2147483647 h 110"/>
                      <a:gd name="T52" fmla="*/ 2147483647 w 46"/>
                      <a:gd name="T53" fmla="*/ 2147483647 h 110"/>
                      <a:gd name="T54" fmla="*/ 2147483647 w 46"/>
                      <a:gd name="T55" fmla="*/ 2147483647 h 110"/>
                      <a:gd name="T56" fmla="*/ 2147483647 w 46"/>
                      <a:gd name="T57" fmla="*/ 2147483647 h 110"/>
                      <a:gd name="T58" fmla="*/ 2147483647 w 46"/>
                      <a:gd name="T59" fmla="*/ 2147483647 h 110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w 46"/>
                      <a:gd name="T91" fmla="*/ 0 h 110"/>
                      <a:gd name="T92" fmla="*/ 46 w 46"/>
                      <a:gd name="T93" fmla="*/ 110 h 110"/>
                    </a:gdLst>
                    <a:ahLst/>
                    <a:cxnLst>
                      <a:cxn ang="T60">
                        <a:pos x="T0" y="T1"/>
                      </a:cxn>
                      <a:cxn ang="T61">
                        <a:pos x="T2" y="T3"/>
                      </a:cxn>
                      <a:cxn ang="T62">
                        <a:pos x="T4" y="T5"/>
                      </a:cxn>
                      <a:cxn ang="T63">
                        <a:pos x="T6" y="T7"/>
                      </a:cxn>
                      <a:cxn ang="T64">
                        <a:pos x="T8" y="T9"/>
                      </a:cxn>
                      <a:cxn ang="T65">
                        <a:pos x="T10" y="T11"/>
                      </a:cxn>
                      <a:cxn ang="T66">
                        <a:pos x="T12" y="T13"/>
                      </a:cxn>
                      <a:cxn ang="T67">
                        <a:pos x="T14" y="T15"/>
                      </a:cxn>
                      <a:cxn ang="T68">
                        <a:pos x="T16" y="T17"/>
                      </a:cxn>
                      <a:cxn ang="T69">
                        <a:pos x="T18" y="T19"/>
                      </a:cxn>
                      <a:cxn ang="T70">
                        <a:pos x="T20" y="T21"/>
                      </a:cxn>
                      <a:cxn ang="T71">
                        <a:pos x="T22" y="T23"/>
                      </a:cxn>
                      <a:cxn ang="T72">
                        <a:pos x="T24" y="T25"/>
                      </a:cxn>
                      <a:cxn ang="T73">
                        <a:pos x="T26" y="T27"/>
                      </a:cxn>
                      <a:cxn ang="T74">
                        <a:pos x="T28" y="T29"/>
                      </a:cxn>
                      <a:cxn ang="T75">
                        <a:pos x="T30" y="T31"/>
                      </a:cxn>
                      <a:cxn ang="T76">
                        <a:pos x="T32" y="T33"/>
                      </a:cxn>
                      <a:cxn ang="T77">
                        <a:pos x="T34" y="T35"/>
                      </a:cxn>
                      <a:cxn ang="T78">
                        <a:pos x="T36" y="T37"/>
                      </a:cxn>
                      <a:cxn ang="T79">
                        <a:pos x="T38" y="T39"/>
                      </a:cxn>
                      <a:cxn ang="T80">
                        <a:pos x="T40" y="T41"/>
                      </a:cxn>
                      <a:cxn ang="T81">
                        <a:pos x="T42" y="T43"/>
                      </a:cxn>
                      <a:cxn ang="T82">
                        <a:pos x="T44" y="T45"/>
                      </a:cxn>
                      <a:cxn ang="T83">
                        <a:pos x="T46" y="T47"/>
                      </a:cxn>
                      <a:cxn ang="T84">
                        <a:pos x="T48" y="T49"/>
                      </a:cxn>
                      <a:cxn ang="T85">
                        <a:pos x="T50" y="T51"/>
                      </a:cxn>
                      <a:cxn ang="T86">
                        <a:pos x="T52" y="T53"/>
                      </a:cxn>
                      <a:cxn ang="T87">
                        <a:pos x="T54" y="T55"/>
                      </a:cxn>
                      <a:cxn ang="T88">
                        <a:pos x="T56" y="T57"/>
                      </a:cxn>
                      <a:cxn ang="T89">
                        <a:pos x="T58" y="T59"/>
                      </a:cxn>
                    </a:cxnLst>
                    <a:rect l="T90" t="T91" r="T92" b="T93"/>
                    <a:pathLst>
                      <a:path w="46" h="110">
                        <a:moveTo>
                          <a:pt x="16" y="110"/>
                        </a:moveTo>
                        <a:lnTo>
                          <a:pt x="30" y="104"/>
                        </a:lnTo>
                        <a:lnTo>
                          <a:pt x="30" y="60"/>
                        </a:lnTo>
                        <a:lnTo>
                          <a:pt x="40" y="46"/>
                        </a:lnTo>
                        <a:lnTo>
                          <a:pt x="44" y="36"/>
                        </a:lnTo>
                        <a:lnTo>
                          <a:pt x="46" y="30"/>
                        </a:lnTo>
                        <a:lnTo>
                          <a:pt x="44" y="18"/>
                        </a:lnTo>
                        <a:lnTo>
                          <a:pt x="40" y="10"/>
                        </a:lnTo>
                        <a:lnTo>
                          <a:pt x="34" y="6"/>
                        </a:lnTo>
                        <a:lnTo>
                          <a:pt x="30" y="0"/>
                        </a:lnTo>
                        <a:lnTo>
                          <a:pt x="20" y="2"/>
                        </a:lnTo>
                        <a:lnTo>
                          <a:pt x="20" y="0"/>
                        </a:lnTo>
                        <a:lnTo>
                          <a:pt x="20" y="6"/>
                        </a:lnTo>
                        <a:lnTo>
                          <a:pt x="20" y="8"/>
                        </a:lnTo>
                        <a:lnTo>
                          <a:pt x="20" y="10"/>
                        </a:lnTo>
                        <a:lnTo>
                          <a:pt x="12" y="14"/>
                        </a:lnTo>
                        <a:lnTo>
                          <a:pt x="6" y="16"/>
                        </a:lnTo>
                        <a:lnTo>
                          <a:pt x="4" y="18"/>
                        </a:lnTo>
                        <a:lnTo>
                          <a:pt x="4" y="22"/>
                        </a:lnTo>
                        <a:lnTo>
                          <a:pt x="0" y="26"/>
                        </a:lnTo>
                        <a:lnTo>
                          <a:pt x="0" y="32"/>
                        </a:lnTo>
                        <a:lnTo>
                          <a:pt x="0" y="34"/>
                        </a:lnTo>
                        <a:lnTo>
                          <a:pt x="2" y="38"/>
                        </a:lnTo>
                        <a:lnTo>
                          <a:pt x="10" y="44"/>
                        </a:lnTo>
                        <a:lnTo>
                          <a:pt x="10" y="48"/>
                        </a:lnTo>
                        <a:lnTo>
                          <a:pt x="10" y="62"/>
                        </a:lnTo>
                        <a:lnTo>
                          <a:pt x="12" y="74"/>
                        </a:lnTo>
                        <a:lnTo>
                          <a:pt x="12" y="86"/>
                        </a:lnTo>
                        <a:lnTo>
                          <a:pt x="14" y="106"/>
                        </a:lnTo>
                        <a:lnTo>
                          <a:pt x="16" y="110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 dirty="0"/>
                  </a:p>
                </p:txBody>
              </p:sp>
              <p:sp>
                <p:nvSpPr>
                  <p:cNvPr id="142" name="ïṡḻíďe">
                    <a:extLst>
                      <a:ext uri="{FF2B5EF4-FFF2-40B4-BE49-F238E27FC236}">
                        <a16:creationId xmlns:a16="http://schemas.microsoft.com/office/drawing/2014/main" id="{E2D5C153-6DED-4C55-B025-B27688E8352E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4413971" y="3443152"/>
                    <a:ext cx="329154" cy="290018"/>
                  </a:xfrm>
                  <a:custGeom>
                    <a:avLst/>
                    <a:gdLst>
                      <a:gd name="T0" fmla="*/ 2147483647 w 189"/>
                      <a:gd name="T1" fmla="*/ 2147483647 h 174"/>
                      <a:gd name="T2" fmla="*/ 2147483647 w 189"/>
                      <a:gd name="T3" fmla="*/ 2147483647 h 174"/>
                      <a:gd name="T4" fmla="*/ 2147483647 w 189"/>
                      <a:gd name="T5" fmla="*/ 2147483647 h 174"/>
                      <a:gd name="T6" fmla="*/ 2147483647 w 189"/>
                      <a:gd name="T7" fmla="*/ 2147483647 h 174"/>
                      <a:gd name="T8" fmla="*/ 2147483647 w 189"/>
                      <a:gd name="T9" fmla="*/ 2147483647 h 174"/>
                      <a:gd name="T10" fmla="*/ 0 w 189"/>
                      <a:gd name="T11" fmla="*/ 2147483647 h 174"/>
                      <a:gd name="T12" fmla="*/ 2147483647 w 189"/>
                      <a:gd name="T13" fmla="*/ 2147483647 h 174"/>
                      <a:gd name="T14" fmla="*/ 2147483647 w 189"/>
                      <a:gd name="T15" fmla="*/ 2147483647 h 174"/>
                      <a:gd name="T16" fmla="*/ 2147483647 w 189"/>
                      <a:gd name="T17" fmla="*/ 2147483647 h 174"/>
                      <a:gd name="T18" fmla="*/ 2147483647 w 189"/>
                      <a:gd name="T19" fmla="*/ 2147483647 h 174"/>
                      <a:gd name="T20" fmla="*/ 2147483647 w 189"/>
                      <a:gd name="T21" fmla="*/ 0 h 174"/>
                      <a:gd name="T22" fmla="*/ 2147483647 w 189"/>
                      <a:gd name="T23" fmla="*/ 0 h 174"/>
                      <a:gd name="T24" fmla="*/ 2147483647 w 189"/>
                      <a:gd name="T25" fmla="*/ 2147483647 h 174"/>
                      <a:gd name="T26" fmla="*/ 2147483647 w 189"/>
                      <a:gd name="T27" fmla="*/ 2147483647 h 174"/>
                      <a:gd name="T28" fmla="*/ 2147483647 w 189"/>
                      <a:gd name="T29" fmla="*/ 2147483647 h 174"/>
                      <a:gd name="T30" fmla="*/ 2147483647 w 189"/>
                      <a:gd name="T31" fmla="*/ 2147483647 h 174"/>
                      <a:gd name="T32" fmla="*/ 2147483647 w 189"/>
                      <a:gd name="T33" fmla="*/ 2147483647 h 174"/>
                      <a:gd name="T34" fmla="*/ 2147483647 w 189"/>
                      <a:gd name="T35" fmla="*/ 2147483647 h 174"/>
                      <a:gd name="T36" fmla="*/ 2147483647 w 189"/>
                      <a:gd name="T37" fmla="*/ 2147483647 h 174"/>
                      <a:gd name="T38" fmla="*/ 2147483647 w 189"/>
                      <a:gd name="T39" fmla="*/ 2147483647 h 174"/>
                      <a:gd name="T40" fmla="*/ 2147483647 w 189"/>
                      <a:gd name="T41" fmla="*/ 2147483647 h 174"/>
                      <a:gd name="T42" fmla="*/ 2147483647 w 189"/>
                      <a:gd name="T43" fmla="*/ 2147483647 h 174"/>
                      <a:gd name="T44" fmla="*/ 2147483647 w 189"/>
                      <a:gd name="T45" fmla="*/ 2147483647 h 174"/>
                      <a:gd name="T46" fmla="*/ 2147483647 w 189"/>
                      <a:gd name="T47" fmla="*/ 0 h 174"/>
                      <a:gd name="T48" fmla="*/ 2147483647 w 189"/>
                      <a:gd name="T49" fmla="*/ 2147483647 h 174"/>
                      <a:gd name="T50" fmla="*/ 2147483647 w 189"/>
                      <a:gd name="T51" fmla="*/ 2147483647 h 174"/>
                      <a:gd name="T52" fmla="*/ 2147483647 w 189"/>
                      <a:gd name="T53" fmla="*/ 2147483647 h 174"/>
                      <a:gd name="T54" fmla="*/ 2147483647 w 189"/>
                      <a:gd name="T55" fmla="*/ 2147483647 h 174"/>
                      <a:gd name="T56" fmla="*/ 2147483647 w 189"/>
                      <a:gd name="T57" fmla="*/ 2147483647 h 174"/>
                      <a:gd name="T58" fmla="*/ 2147483647 w 189"/>
                      <a:gd name="T59" fmla="*/ 2147483647 h 174"/>
                      <a:gd name="T60" fmla="*/ 2147483647 w 189"/>
                      <a:gd name="T61" fmla="*/ 2147483647 h 174"/>
                      <a:gd name="T62" fmla="*/ 2147483647 w 189"/>
                      <a:gd name="T63" fmla="*/ 2147483647 h 174"/>
                      <a:gd name="T64" fmla="*/ 2147483647 w 189"/>
                      <a:gd name="T65" fmla="*/ 2147483647 h 174"/>
                      <a:gd name="T66" fmla="*/ 2147483647 w 189"/>
                      <a:gd name="T67" fmla="*/ 2147483647 h 174"/>
                      <a:gd name="T68" fmla="*/ 2147483647 w 189"/>
                      <a:gd name="T69" fmla="*/ 2147483647 h 174"/>
                      <a:gd name="T70" fmla="*/ 2147483647 w 189"/>
                      <a:gd name="T71" fmla="*/ 2147483647 h 174"/>
                      <a:gd name="T72" fmla="*/ 2147483647 w 189"/>
                      <a:gd name="T73" fmla="*/ 2147483647 h 174"/>
                      <a:gd name="T74" fmla="*/ 2147483647 w 189"/>
                      <a:gd name="T75" fmla="*/ 2147483647 h 174"/>
                      <a:gd name="T76" fmla="*/ 2147483647 w 189"/>
                      <a:gd name="T77" fmla="*/ 2147483647 h 174"/>
                      <a:gd name="T78" fmla="*/ 2147483647 w 189"/>
                      <a:gd name="T79" fmla="*/ 2147483647 h 174"/>
                      <a:gd name="T80" fmla="*/ 2147483647 w 189"/>
                      <a:gd name="T81" fmla="*/ 2147483647 h 174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w 189"/>
                      <a:gd name="T124" fmla="*/ 0 h 174"/>
                      <a:gd name="T125" fmla="*/ 189 w 189"/>
                      <a:gd name="T126" fmla="*/ 174 h 174"/>
                    </a:gdLst>
                    <a:ahLst/>
                    <a:cxnLst>
                      <a:cxn ang="T82">
                        <a:pos x="T0" y="T1"/>
                      </a:cxn>
                      <a:cxn ang="T83">
                        <a:pos x="T2" y="T3"/>
                      </a:cxn>
                      <a:cxn ang="T84">
                        <a:pos x="T4" y="T5"/>
                      </a:cxn>
                      <a:cxn ang="T85">
                        <a:pos x="T6" y="T7"/>
                      </a:cxn>
                      <a:cxn ang="T86">
                        <a:pos x="T8" y="T9"/>
                      </a:cxn>
                      <a:cxn ang="T87">
                        <a:pos x="T10" y="T11"/>
                      </a:cxn>
                      <a:cxn ang="T88">
                        <a:pos x="T12" y="T13"/>
                      </a:cxn>
                      <a:cxn ang="T89">
                        <a:pos x="T14" y="T15"/>
                      </a:cxn>
                      <a:cxn ang="T90">
                        <a:pos x="T16" y="T17"/>
                      </a:cxn>
                      <a:cxn ang="T91">
                        <a:pos x="T18" y="T19"/>
                      </a:cxn>
                      <a:cxn ang="T92">
                        <a:pos x="T20" y="T21"/>
                      </a:cxn>
                      <a:cxn ang="T93">
                        <a:pos x="T22" y="T23"/>
                      </a:cxn>
                      <a:cxn ang="T94">
                        <a:pos x="T24" y="T25"/>
                      </a:cxn>
                      <a:cxn ang="T95">
                        <a:pos x="T26" y="T27"/>
                      </a:cxn>
                      <a:cxn ang="T96">
                        <a:pos x="T28" y="T29"/>
                      </a:cxn>
                      <a:cxn ang="T97">
                        <a:pos x="T30" y="T31"/>
                      </a:cxn>
                      <a:cxn ang="T98">
                        <a:pos x="T32" y="T33"/>
                      </a:cxn>
                      <a:cxn ang="T99">
                        <a:pos x="T34" y="T35"/>
                      </a:cxn>
                      <a:cxn ang="T100">
                        <a:pos x="T36" y="T37"/>
                      </a:cxn>
                      <a:cxn ang="T101">
                        <a:pos x="T38" y="T39"/>
                      </a:cxn>
                      <a:cxn ang="T102">
                        <a:pos x="T40" y="T41"/>
                      </a:cxn>
                      <a:cxn ang="T103">
                        <a:pos x="T42" y="T43"/>
                      </a:cxn>
                      <a:cxn ang="T104">
                        <a:pos x="T44" y="T45"/>
                      </a:cxn>
                      <a:cxn ang="T105">
                        <a:pos x="T46" y="T47"/>
                      </a:cxn>
                      <a:cxn ang="T106">
                        <a:pos x="T48" y="T49"/>
                      </a:cxn>
                      <a:cxn ang="T107">
                        <a:pos x="T50" y="T51"/>
                      </a:cxn>
                      <a:cxn ang="T108">
                        <a:pos x="T52" y="T53"/>
                      </a:cxn>
                      <a:cxn ang="T109">
                        <a:pos x="T54" y="T55"/>
                      </a:cxn>
                      <a:cxn ang="T110">
                        <a:pos x="T56" y="T57"/>
                      </a:cxn>
                      <a:cxn ang="T111">
                        <a:pos x="T58" y="T59"/>
                      </a:cxn>
                      <a:cxn ang="T112">
                        <a:pos x="T60" y="T61"/>
                      </a:cxn>
                      <a:cxn ang="T113">
                        <a:pos x="T62" y="T63"/>
                      </a:cxn>
                      <a:cxn ang="T114">
                        <a:pos x="T64" y="T65"/>
                      </a:cxn>
                      <a:cxn ang="T115">
                        <a:pos x="T66" y="T67"/>
                      </a:cxn>
                      <a:cxn ang="T116">
                        <a:pos x="T68" y="T69"/>
                      </a:cxn>
                      <a:cxn ang="T117">
                        <a:pos x="T70" y="T71"/>
                      </a:cxn>
                      <a:cxn ang="T118">
                        <a:pos x="T72" y="T73"/>
                      </a:cxn>
                      <a:cxn ang="T119">
                        <a:pos x="T74" y="T75"/>
                      </a:cxn>
                      <a:cxn ang="T120">
                        <a:pos x="T76" y="T77"/>
                      </a:cxn>
                      <a:cxn ang="T121">
                        <a:pos x="T78" y="T79"/>
                      </a:cxn>
                      <a:cxn ang="T122">
                        <a:pos x="T80" y="T81"/>
                      </a:cxn>
                    </a:cxnLst>
                    <a:rect l="T123" t="T124" r="T125" b="T126"/>
                    <a:pathLst>
                      <a:path w="189" h="174">
                        <a:moveTo>
                          <a:pt x="90" y="168"/>
                        </a:moveTo>
                        <a:lnTo>
                          <a:pt x="74" y="170"/>
                        </a:lnTo>
                        <a:lnTo>
                          <a:pt x="58" y="174"/>
                        </a:lnTo>
                        <a:lnTo>
                          <a:pt x="52" y="172"/>
                        </a:lnTo>
                        <a:lnTo>
                          <a:pt x="46" y="166"/>
                        </a:lnTo>
                        <a:lnTo>
                          <a:pt x="40" y="152"/>
                        </a:lnTo>
                        <a:lnTo>
                          <a:pt x="36" y="146"/>
                        </a:lnTo>
                        <a:lnTo>
                          <a:pt x="32" y="138"/>
                        </a:lnTo>
                        <a:lnTo>
                          <a:pt x="24" y="134"/>
                        </a:lnTo>
                        <a:lnTo>
                          <a:pt x="18" y="132"/>
                        </a:lnTo>
                        <a:lnTo>
                          <a:pt x="0" y="134"/>
                        </a:lnTo>
                        <a:lnTo>
                          <a:pt x="0" y="90"/>
                        </a:lnTo>
                        <a:lnTo>
                          <a:pt x="10" y="76"/>
                        </a:lnTo>
                        <a:lnTo>
                          <a:pt x="14" y="66"/>
                        </a:lnTo>
                        <a:lnTo>
                          <a:pt x="16" y="60"/>
                        </a:lnTo>
                        <a:lnTo>
                          <a:pt x="14" y="48"/>
                        </a:lnTo>
                        <a:lnTo>
                          <a:pt x="10" y="40"/>
                        </a:lnTo>
                        <a:lnTo>
                          <a:pt x="14" y="26"/>
                        </a:lnTo>
                        <a:lnTo>
                          <a:pt x="18" y="12"/>
                        </a:lnTo>
                        <a:lnTo>
                          <a:pt x="22" y="8"/>
                        </a:lnTo>
                        <a:lnTo>
                          <a:pt x="28" y="4"/>
                        </a:lnTo>
                        <a:lnTo>
                          <a:pt x="34" y="0"/>
                        </a:lnTo>
                        <a:lnTo>
                          <a:pt x="44" y="0"/>
                        </a:lnTo>
                        <a:lnTo>
                          <a:pt x="46" y="0"/>
                        </a:lnTo>
                        <a:lnTo>
                          <a:pt x="50" y="2"/>
                        </a:lnTo>
                        <a:lnTo>
                          <a:pt x="56" y="8"/>
                        </a:lnTo>
                        <a:lnTo>
                          <a:pt x="62" y="12"/>
                        </a:lnTo>
                        <a:lnTo>
                          <a:pt x="64" y="14"/>
                        </a:lnTo>
                        <a:lnTo>
                          <a:pt x="68" y="16"/>
                        </a:lnTo>
                        <a:lnTo>
                          <a:pt x="72" y="14"/>
                        </a:lnTo>
                        <a:lnTo>
                          <a:pt x="72" y="12"/>
                        </a:lnTo>
                        <a:lnTo>
                          <a:pt x="74" y="10"/>
                        </a:lnTo>
                        <a:lnTo>
                          <a:pt x="78" y="10"/>
                        </a:lnTo>
                        <a:lnTo>
                          <a:pt x="86" y="10"/>
                        </a:lnTo>
                        <a:lnTo>
                          <a:pt x="90" y="14"/>
                        </a:lnTo>
                        <a:lnTo>
                          <a:pt x="94" y="16"/>
                        </a:lnTo>
                        <a:lnTo>
                          <a:pt x="100" y="18"/>
                        </a:lnTo>
                        <a:lnTo>
                          <a:pt x="108" y="16"/>
                        </a:lnTo>
                        <a:lnTo>
                          <a:pt x="114" y="12"/>
                        </a:lnTo>
                        <a:lnTo>
                          <a:pt x="120" y="10"/>
                        </a:lnTo>
                        <a:lnTo>
                          <a:pt x="128" y="8"/>
                        </a:lnTo>
                        <a:lnTo>
                          <a:pt x="134" y="8"/>
                        </a:lnTo>
                        <a:lnTo>
                          <a:pt x="138" y="10"/>
                        </a:lnTo>
                        <a:lnTo>
                          <a:pt x="142" y="10"/>
                        </a:lnTo>
                        <a:lnTo>
                          <a:pt x="151" y="12"/>
                        </a:lnTo>
                        <a:lnTo>
                          <a:pt x="155" y="10"/>
                        </a:lnTo>
                        <a:lnTo>
                          <a:pt x="161" y="8"/>
                        </a:lnTo>
                        <a:lnTo>
                          <a:pt x="171" y="0"/>
                        </a:lnTo>
                        <a:lnTo>
                          <a:pt x="175" y="6"/>
                        </a:lnTo>
                        <a:lnTo>
                          <a:pt x="179" y="10"/>
                        </a:lnTo>
                        <a:lnTo>
                          <a:pt x="183" y="22"/>
                        </a:lnTo>
                        <a:lnTo>
                          <a:pt x="185" y="26"/>
                        </a:lnTo>
                        <a:lnTo>
                          <a:pt x="189" y="30"/>
                        </a:lnTo>
                        <a:lnTo>
                          <a:pt x="187" y="46"/>
                        </a:lnTo>
                        <a:lnTo>
                          <a:pt x="183" y="46"/>
                        </a:lnTo>
                        <a:lnTo>
                          <a:pt x="179" y="46"/>
                        </a:lnTo>
                        <a:lnTo>
                          <a:pt x="175" y="60"/>
                        </a:lnTo>
                        <a:lnTo>
                          <a:pt x="171" y="70"/>
                        </a:lnTo>
                        <a:lnTo>
                          <a:pt x="165" y="82"/>
                        </a:lnTo>
                        <a:lnTo>
                          <a:pt x="161" y="92"/>
                        </a:lnTo>
                        <a:lnTo>
                          <a:pt x="159" y="94"/>
                        </a:lnTo>
                        <a:lnTo>
                          <a:pt x="157" y="96"/>
                        </a:lnTo>
                        <a:lnTo>
                          <a:pt x="155" y="98"/>
                        </a:lnTo>
                        <a:lnTo>
                          <a:pt x="153" y="98"/>
                        </a:lnTo>
                        <a:lnTo>
                          <a:pt x="151" y="108"/>
                        </a:lnTo>
                        <a:lnTo>
                          <a:pt x="146" y="120"/>
                        </a:lnTo>
                        <a:lnTo>
                          <a:pt x="142" y="130"/>
                        </a:lnTo>
                        <a:lnTo>
                          <a:pt x="138" y="134"/>
                        </a:lnTo>
                        <a:lnTo>
                          <a:pt x="134" y="136"/>
                        </a:lnTo>
                        <a:lnTo>
                          <a:pt x="132" y="134"/>
                        </a:lnTo>
                        <a:lnTo>
                          <a:pt x="130" y="132"/>
                        </a:lnTo>
                        <a:lnTo>
                          <a:pt x="128" y="124"/>
                        </a:lnTo>
                        <a:lnTo>
                          <a:pt x="122" y="126"/>
                        </a:lnTo>
                        <a:lnTo>
                          <a:pt x="116" y="130"/>
                        </a:lnTo>
                        <a:lnTo>
                          <a:pt x="110" y="134"/>
                        </a:lnTo>
                        <a:lnTo>
                          <a:pt x="104" y="138"/>
                        </a:lnTo>
                        <a:lnTo>
                          <a:pt x="100" y="146"/>
                        </a:lnTo>
                        <a:lnTo>
                          <a:pt x="98" y="150"/>
                        </a:lnTo>
                        <a:lnTo>
                          <a:pt x="96" y="158"/>
                        </a:lnTo>
                        <a:lnTo>
                          <a:pt x="96" y="168"/>
                        </a:lnTo>
                        <a:lnTo>
                          <a:pt x="94" y="168"/>
                        </a:lnTo>
                        <a:lnTo>
                          <a:pt x="90" y="168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 dirty="0"/>
                  </a:p>
                </p:txBody>
              </p:sp>
              <p:sp>
                <p:nvSpPr>
                  <p:cNvPr id="143" name="iṥlïḍê">
                    <a:extLst>
                      <a:ext uri="{FF2B5EF4-FFF2-40B4-BE49-F238E27FC236}">
                        <a16:creationId xmlns:a16="http://schemas.microsoft.com/office/drawing/2014/main" id="{2F54DF62-84FF-468A-9CDC-79738B64454F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4570973" y="3458564"/>
                    <a:ext cx="221732" cy="347463"/>
                  </a:xfrm>
                  <a:custGeom>
                    <a:avLst/>
                    <a:gdLst>
                      <a:gd name="T0" fmla="*/ 2147483647 w 127"/>
                      <a:gd name="T1" fmla="*/ 2147483647 h 208"/>
                      <a:gd name="T2" fmla="*/ 2147483647 w 127"/>
                      <a:gd name="T3" fmla="*/ 2147483647 h 208"/>
                      <a:gd name="T4" fmla="*/ 2147483647 w 127"/>
                      <a:gd name="T5" fmla="*/ 2147483647 h 208"/>
                      <a:gd name="T6" fmla="*/ 2147483647 w 127"/>
                      <a:gd name="T7" fmla="*/ 2147483647 h 208"/>
                      <a:gd name="T8" fmla="*/ 2147483647 w 127"/>
                      <a:gd name="T9" fmla="*/ 2147483647 h 208"/>
                      <a:gd name="T10" fmla="*/ 2147483647 w 127"/>
                      <a:gd name="T11" fmla="*/ 2147483647 h 208"/>
                      <a:gd name="T12" fmla="*/ 2147483647 w 127"/>
                      <a:gd name="T13" fmla="*/ 2147483647 h 208"/>
                      <a:gd name="T14" fmla="*/ 2147483647 w 127"/>
                      <a:gd name="T15" fmla="*/ 2147483647 h 208"/>
                      <a:gd name="T16" fmla="*/ 2147483647 w 127"/>
                      <a:gd name="T17" fmla="*/ 2147483647 h 208"/>
                      <a:gd name="T18" fmla="*/ 2147483647 w 127"/>
                      <a:gd name="T19" fmla="*/ 2147483647 h 208"/>
                      <a:gd name="T20" fmla="*/ 2147483647 w 127"/>
                      <a:gd name="T21" fmla="*/ 2147483647 h 208"/>
                      <a:gd name="T22" fmla="*/ 2147483647 w 127"/>
                      <a:gd name="T23" fmla="*/ 2147483647 h 208"/>
                      <a:gd name="T24" fmla="*/ 2147483647 w 127"/>
                      <a:gd name="T25" fmla="*/ 2147483647 h 208"/>
                      <a:gd name="T26" fmla="*/ 2147483647 w 127"/>
                      <a:gd name="T27" fmla="*/ 2147483647 h 208"/>
                      <a:gd name="T28" fmla="*/ 2147483647 w 127"/>
                      <a:gd name="T29" fmla="*/ 2147483647 h 208"/>
                      <a:gd name="T30" fmla="*/ 2147483647 w 127"/>
                      <a:gd name="T31" fmla="*/ 2147483647 h 208"/>
                      <a:gd name="T32" fmla="*/ 2147483647 w 127"/>
                      <a:gd name="T33" fmla="*/ 2147483647 h 208"/>
                      <a:gd name="T34" fmla="*/ 2147483647 w 127"/>
                      <a:gd name="T35" fmla="*/ 2147483647 h 208"/>
                      <a:gd name="T36" fmla="*/ 2147483647 w 127"/>
                      <a:gd name="T37" fmla="*/ 2147483647 h 208"/>
                      <a:gd name="T38" fmla="*/ 2147483647 w 127"/>
                      <a:gd name="T39" fmla="*/ 2147483647 h 208"/>
                      <a:gd name="T40" fmla="*/ 2147483647 w 127"/>
                      <a:gd name="T41" fmla="*/ 2147483647 h 208"/>
                      <a:gd name="T42" fmla="*/ 2147483647 w 127"/>
                      <a:gd name="T43" fmla="*/ 2147483647 h 208"/>
                      <a:gd name="T44" fmla="*/ 2147483647 w 127"/>
                      <a:gd name="T45" fmla="*/ 2147483647 h 208"/>
                      <a:gd name="T46" fmla="*/ 2147483647 w 127"/>
                      <a:gd name="T47" fmla="*/ 2147483647 h 208"/>
                      <a:gd name="T48" fmla="*/ 2147483647 w 127"/>
                      <a:gd name="T49" fmla="*/ 2147483647 h 208"/>
                      <a:gd name="T50" fmla="*/ 2147483647 w 127"/>
                      <a:gd name="T51" fmla="*/ 2147483647 h 208"/>
                      <a:gd name="T52" fmla="*/ 2147483647 w 127"/>
                      <a:gd name="T53" fmla="*/ 2147483647 h 208"/>
                      <a:gd name="T54" fmla="*/ 2147483647 w 127"/>
                      <a:gd name="T55" fmla="*/ 2147483647 h 208"/>
                      <a:gd name="T56" fmla="*/ 2147483647 w 127"/>
                      <a:gd name="T57" fmla="*/ 2147483647 h 208"/>
                      <a:gd name="T58" fmla="*/ 2147483647 w 127"/>
                      <a:gd name="T59" fmla="*/ 2147483647 h 208"/>
                      <a:gd name="T60" fmla="*/ 2147483647 w 127"/>
                      <a:gd name="T61" fmla="*/ 2147483647 h 208"/>
                      <a:gd name="T62" fmla="*/ 2147483647 w 127"/>
                      <a:gd name="T63" fmla="*/ 2147483647 h 208"/>
                      <a:gd name="T64" fmla="*/ 2147483647 w 127"/>
                      <a:gd name="T65" fmla="*/ 2147483647 h 208"/>
                      <a:gd name="T66" fmla="*/ 2147483647 w 127"/>
                      <a:gd name="T67" fmla="*/ 2147483647 h 208"/>
                      <a:gd name="T68" fmla="*/ 2147483647 w 127"/>
                      <a:gd name="T69" fmla="*/ 2147483647 h 208"/>
                      <a:gd name="T70" fmla="*/ 2147483647 w 127"/>
                      <a:gd name="T71" fmla="*/ 2147483647 h 208"/>
                      <a:gd name="T72" fmla="*/ 2147483647 w 127"/>
                      <a:gd name="T73" fmla="*/ 2147483647 h 208"/>
                      <a:gd name="T74" fmla="*/ 2147483647 w 127"/>
                      <a:gd name="T75" fmla="*/ 2147483647 h 208"/>
                      <a:gd name="T76" fmla="*/ 0 w 127"/>
                      <a:gd name="T77" fmla="*/ 2147483647 h 208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w 127"/>
                      <a:gd name="T118" fmla="*/ 0 h 208"/>
                      <a:gd name="T119" fmla="*/ 127 w 127"/>
                      <a:gd name="T120" fmla="*/ 208 h 208"/>
                    </a:gdLst>
                    <a:ahLst/>
                    <a:cxnLst>
                      <a:cxn ang="T78">
                        <a:pos x="T0" y="T1"/>
                      </a:cxn>
                      <a:cxn ang="T79">
                        <a:pos x="T2" y="T3"/>
                      </a:cxn>
                      <a:cxn ang="T80">
                        <a:pos x="T4" y="T5"/>
                      </a:cxn>
                      <a:cxn ang="T81">
                        <a:pos x="T6" y="T7"/>
                      </a:cxn>
                      <a:cxn ang="T82">
                        <a:pos x="T8" y="T9"/>
                      </a:cxn>
                      <a:cxn ang="T83">
                        <a:pos x="T10" y="T11"/>
                      </a:cxn>
                      <a:cxn ang="T84">
                        <a:pos x="T12" y="T13"/>
                      </a:cxn>
                      <a:cxn ang="T85">
                        <a:pos x="T14" y="T15"/>
                      </a:cxn>
                      <a:cxn ang="T86">
                        <a:pos x="T16" y="T17"/>
                      </a:cxn>
                      <a:cxn ang="T87">
                        <a:pos x="T18" y="T19"/>
                      </a:cxn>
                      <a:cxn ang="T88">
                        <a:pos x="T20" y="T21"/>
                      </a:cxn>
                      <a:cxn ang="T89">
                        <a:pos x="T22" y="T23"/>
                      </a:cxn>
                      <a:cxn ang="T90">
                        <a:pos x="T24" y="T25"/>
                      </a:cxn>
                      <a:cxn ang="T91">
                        <a:pos x="T26" y="T27"/>
                      </a:cxn>
                      <a:cxn ang="T92">
                        <a:pos x="T28" y="T29"/>
                      </a:cxn>
                      <a:cxn ang="T93">
                        <a:pos x="T30" y="T31"/>
                      </a:cxn>
                      <a:cxn ang="T94">
                        <a:pos x="T32" y="T33"/>
                      </a:cxn>
                      <a:cxn ang="T95">
                        <a:pos x="T34" y="T35"/>
                      </a:cxn>
                      <a:cxn ang="T96">
                        <a:pos x="T36" y="T37"/>
                      </a:cxn>
                      <a:cxn ang="T97">
                        <a:pos x="T38" y="T39"/>
                      </a:cxn>
                      <a:cxn ang="T98">
                        <a:pos x="T40" y="T41"/>
                      </a:cxn>
                      <a:cxn ang="T99">
                        <a:pos x="T42" y="T43"/>
                      </a:cxn>
                      <a:cxn ang="T100">
                        <a:pos x="T44" y="T45"/>
                      </a:cxn>
                      <a:cxn ang="T101">
                        <a:pos x="T46" y="T47"/>
                      </a:cxn>
                      <a:cxn ang="T102">
                        <a:pos x="T48" y="T49"/>
                      </a:cxn>
                      <a:cxn ang="T103">
                        <a:pos x="T50" y="T51"/>
                      </a:cxn>
                      <a:cxn ang="T104">
                        <a:pos x="T52" y="T53"/>
                      </a:cxn>
                      <a:cxn ang="T105">
                        <a:pos x="T54" y="T55"/>
                      </a:cxn>
                      <a:cxn ang="T106">
                        <a:pos x="T56" y="T57"/>
                      </a:cxn>
                      <a:cxn ang="T107">
                        <a:pos x="T58" y="T59"/>
                      </a:cxn>
                      <a:cxn ang="T108">
                        <a:pos x="T60" y="T61"/>
                      </a:cxn>
                      <a:cxn ang="T109">
                        <a:pos x="T62" y="T63"/>
                      </a:cxn>
                      <a:cxn ang="T110">
                        <a:pos x="T64" y="T65"/>
                      </a:cxn>
                      <a:cxn ang="T111">
                        <a:pos x="T66" y="T67"/>
                      </a:cxn>
                      <a:cxn ang="T112">
                        <a:pos x="T68" y="T69"/>
                      </a:cxn>
                      <a:cxn ang="T113">
                        <a:pos x="T70" y="T71"/>
                      </a:cxn>
                      <a:cxn ang="T114">
                        <a:pos x="T72" y="T73"/>
                      </a:cxn>
                      <a:cxn ang="T115">
                        <a:pos x="T74" y="T75"/>
                      </a:cxn>
                      <a:cxn ang="T116">
                        <a:pos x="T76" y="T77"/>
                      </a:cxn>
                    </a:cxnLst>
                    <a:rect l="T117" t="T118" r="T119" b="T120"/>
                    <a:pathLst>
                      <a:path w="127" h="208">
                        <a:moveTo>
                          <a:pt x="6" y="158"/>
                        </a:moveTo>
                        <a:lnTo>
                          <a:pt x="6" y="148"/>
                        </a:lnTo>
                        <a:lnTo>
                          <a:pt x="8" y="140"/>
                        </a:lnTo>
                        <a:lnTo>
                          <a:pt x="10" y="136"/>
                        </a:lnTo>
                        <a:lnTo>
                          <a:pt x="14" y="128"/>
                        </a:lnTo>
                        <a:lnTo>
                          <a:pt x="20" y="124"/>
                        </a:lnTo>
                        <a:lnTo>
                          <a:pt x="26" y="120"/>
                        </a:lnTo>
                        <a:lnTo>
                          <a:pt x="32" y="116"/>
                        </a:lnTo>
                        <a:lnTo>
                          <a:pt x="38" y="114"/>
                        </a:lnTo>
                        <a:lnTo>
                          <a:pt x="40" y="122"/>
                        </a:lnTo>
                        <a:lnTo>
                          <a:pt x="42" y="124"/>
                        </a:lnTo>
                        <a:lnTo>
                          <a:pt x="44" y="126"/>
                        </a:lnTo>
                        <a:lnTo>
                          <a:pt x="48" y="124"/>
                        </a:lnTo>
                        <a:lnTo>
                          <a:pt x="52" y="120"/>
                        </a:lnTo>
                        <a:lnTo>
                          <a:pt x="56" y="110"/>
                        </a:lnTo>
                        <a:lnTo>
                          <a:pt x="61" y="98"/>
                        </a:lnTo>
                        <a:lnTo>
                          <a:pt x="63" y="88"/>
                        </a:lnTo>
                        <a:lnTo>
                          <a:pt x="65" y="88"/>
                        </a:lnTo>
                        <a:lnTo>
                          <a:pt x="67" y="86"/>
                        </a:lnTo>
                        <a:lnTo>
                          <a:pt x="69" y="84"/>
                        </a:lnTo>
                        <a:lnTo>
                          <a:pt x="71" y="82"/>
                        </a:lnTo>
                        <a:lnTo>
                          <a:pt x="75" y="72"/>
                        </a:lnTo>
                        <a:lnTo>
                          <a:pt x="81" y="60"/>
                        </a:lnTo>
                        <a:lnTo>
                          <a:pt x="85" y="50"/>
                        </a:lnTo>
                        <a:lnTo>
                          <a:pt x="89" y="36"/>
                        </a:lnTo>
                        <a:lnTo>
                          <a:pt x="93" y="36"/>
                        </a:lnTo>
                        <a:lnTo>
                          <a:pt x="97" y="36"/>
                        </a:lnTo>
                        <a:lnTo>
                          <a:pt x="99" y="20"/>
                        </a:lnTo>
                        <a:lnTo>
                          <a:pt x="95" y="16"/>
                        </a:lnTo>
                        <a:lnTo>
                          <a:pt x="93" y="12"/>
                        </a:lnTo>
                        <a:lnTo>
                          <a:pt x="89" y="0"/>
                        </a:lnTo>
                        <a:lnTo>
                          <a:pt x="91" y="2"/>
                        </a:lnTo>
                        <a:lnTo>
                          <a:pt x="93" y="0"/>
                        </a:lnTo>
                        <a:lnTo>
                          <a:pt x="97" y="6"/>
                        </a:lnTo>
                        <a:lnTo>
                          <a:pt x="103" y="14"/>
                        </a:lnTo>
                        <a:lnTo>
                          <a:pt x="107" y="20"/>
                        </a:lnTo>
                        <a:lnTo>
                          <a:pt x="109" y="26"/>
                        </a:lnTo>
                        <a:lnTo>
                          <a:pt x="107" y="44"/>
                        </a:lnTo>
                        <a:lnTo>
                          <a:pt x="109" y="50"/>
                        </a:lnTo>
                        <a:lnTo>
                          <a:pt x="109" y="54"/>
                        </a:lnTo>
                        <a:lnTo>
                          <a:pt x="117" y="60"/>
                        </a:lnTo>
                        <a:lnTo>
                          <a:pt x="99" y="60"/>
                        </a:lnTo>
                        <a:lnTo>
                          <a:pt x="93" y="62"/>
                        </a:lnTo>
                        <a:lnTo>
                          <a:pt x="91" y="64"/>
                        </a:lnTo>
                        <a:lnTo>
                          <a:pt x="89" y="66"/>
                        </a:lnTo>
                        <a:lnTo>
                          <a:pt x="93" y="70"/>
                        </a:lnTo>
                        <a:lnTo>
                          <a:pt x="101" y="78"/>
                        </a:lnTo>
                        <a:lnTo>
                          <a:pt x="111" y="88"/>
                        </a:lnTo>
                        <a:lnTo>
                          <a:pt x="115" y="96"/>
                        </a:lnTo>
                        <a:lnTo>
                          <a:pt x="117" y="106"/>
                        </a:lnTo>
                        <a:lnTo>
                          <a:pt x="113" y="110"/>
                        </a:lnTo>
                        <a:lnTo>
                          <a:pt x="107" y="116"/>
                        </a:lnTo>
                        <a:lnTo>
                          <a:pt x="101" y="126"/>
                        </a:lnTo>
                        <a:lnTo>
                          <a:pt x="99" y="136"/>
                        </a:lnTo>
                        <a:lnTo>
                          <a:pt x="99" y="144"/>
                        </a:lnTo>
                        <a:lnTo>
                          <a:pt x="101" y="154"/>
                        </a:lnTo>
                        <a:lnTo>
                          <a:pt x="109" y="168"/>
                        </a:lnTo>
                        <a:lnTo>
                          <a:pt x="119" y="182"/>
                        </a:lnTo>
                        <a:lnTo>
                          <a:pt x="127" y="194"/>
                        </a:lnTo>
                        <a:lnTo>
                          <a:pt x="127" y="208"/>
                        </a:lnTo>
                        <a:lnTo>
                          <a:pt x="121" y="208"/>
                        </a:lnTo>
                        <a:lnTo>
                          <a:pt x="111" y="208"/>
                        </a:lnTo>
                        <a:lnTo>
                          <a:pt x="107" y="206"/>
                        </a:lnTo>
                        <a:lnTo>
                          <a:pt x="103" y="204"/>
                        </a:lnTo>
                        <a:lnTo>
                          <a:pt x="81" y="204"/>
                        </a:lnTo>
                        <a:lnTo>
                          <a:pt x="81" y="202"/>
                        </a:lnTo>
                        <a:lnTo>
                          <a:pt x="46" y="200"/>
                        </a:lnTo>
                        <a:lnTo>
                          <a:pt x="46" y="204"/>
                        </a:lnTo>
                        <a:lnTo>
                          <a:pt x="22" y="202"/>
                        </a:lnTo>
                        <a:lnTo>
                          <a:pt x="24" y="198"/>
                        </a:lnTo>
                        <a:lnTo>
                          <a:pt x="24" y="188"/>
                        </a:lnTo>
                        <a:lnTo>
                          <a:pt x="22" y="182"/>
                        </a:lnTo>
                        <a:lnTo>
                          <a:pt x="22" y="174"/>
                        </a:lnTo>
                        <a:lnTo>
                          <a:pt x="24" y="168"/>
                        </a:lnTo>
                        <a:lnTo>
                          <a:pt x="14" y="166"/>
                        </a:lnTo>
                        <a:lnTo>
                          <a:pt x="10" y="164"/>
                        </a:lnTo>
                        <a:lnTo>
                          <a:pt x="6" y="160"/>
                        </a:lnTo>
                        <a:lnTo>
                          <a:pt x="0" y="158"/>
                        </a:lnTo>
                        <a:lnTo>
                          <a:pt x="6" y="158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 dirty="0"/>
                  </a:p>
                </p:txBody>
              </p:sp>
              <p:sp>
                <p:nvSpPr>
                  <p:cNvPr id="144" name="íśḷiḑé">
                    <a:extLst>
                      <a:ext uri="{FF2B5EF4-FFF2-40B4-BE49-F238E27FC236}">
                        <a16:creationId xmlns:a16="http://schemas.microsoft.com/office/drawing/2014/main" id="{18A5E586-9AE3-4D7E-A2C2-0F72D75CF606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4587500" y="3793417"/>
                    <a:ext cx="155625" cy="184939"/>
                  </a:xfrm>
                  <a:custGeom>
                    <a:avLst/>
                    <a:gdLst>
                      <a:gd name="T0" fmla="*/ 2147483647 w 89"/>
                      <a:gd name="T1" fmla="*/ 2147483647 h 110"/>
                      <a:gd name="T2" fmla="*/ 2147483647 w 89"/>
                      <a:gd name="T3" fmla="*/ 2147483647 h 110"/>
                      <a:gd name="T4" fmla="*/ 2147483647 w 89"/>
                      <a:gd name="T5" fmla="*/ 2147483647 h 110"/>
                      <a:gd name="T6" fmla="*/ 2147483647 w 89"/>
                      <a:gd name="T7" fmla="*/ 2147483647 h 110"/>
                      <a:gd name="T8" fmla="*/ 2147483647 w 89"/>
                      <a:gd name="T9" fmla="*/ 2147483647 h 110"/>
                      <a:gd name="T10" fmla="*/ 2147483647 w 89"/>
                      <a:gd name="T11" fmla="*/ 2147483647 h 110"/>
                      <a:gd name="T12" fmla="*/ 0 w 89"/>
                      <a:gd name="T13" fmla="*/ 2147483647 h 110"/>
                      <a:gd name="T14" fmla="*/ 0 w 89"/>
                      <a:gd name="T15" fmla="*/ 2147483647 h 110"/>
                      <a:gd name="T16" fmla="*/ 2147483647 w 89"/>
                      <a:gd name="T17" fmla="*/ 2147483647 h 110"/>
                      <a:gd name="T18" fmla="*/ 2147483647 w 89"/>
                      <a:gd name="T19" fmla="*/ 2147483647 h 110"/>
                      <a:gd name="T20" fmla="*/ 2147483647 w 89"/>
                      <a:gd name="T21" fmla="*/ 2147483647 h 110"/>
                      <a:gd name="T22" fmla="*/ 2147483647 w 89"/>
                      <a:gd name="T23" fmla="*/ 2147483647 h 110"/>
                      <a:gd name="T24" fmla="*/ 2147483647 w 89"/>
                      <a:gd name="T25" fmla="*/ 2147483647 h 110"/>
                      <a:gd name="T26" fmla="*/ 2147483647 w 89"/>
                      <a:gd name="T27" fmla="*/ 2147483647 h 110"/>
                      <a:gd name="T28" fmla="*/ 2147483647 w 89"/>
                      <a:gd name="T29" fmla="*/ 2147483647 h 110"/>
                      <a:gd name="T30" fmla="*/ 2147483647 w 89"/>
                      <a:gd name="T31" fmla="*/ 2147483647 h 110"/>
                      <a:gd name="T32" fmla="*/ 2147483647 w 89"/>
                      <a:gd name="T33" fmla="*/ 2147483647 h 110"/>
                      <a:gd name="T34" fmla="*/ 2147483647 w 89"/>
                      <a:gd name="T35" fmla="*/ 2147483647 h 110"/>
                      <a:gd name="T36" fmla="*/ 2147483647 w 89"/>
                      <a:gd name="T37" fmla="*/ 2147483647 h 110"/>
                      <a:gd name="T38" fmla="*/ 2147483647 w 89"/>
                      <a:gd name="T39" fmla="*/ 2147483647 h 110"/>
                      <a:gd name="T40" fmla="*/ 2147483647 w 89"/>
                      <a:gd name="T41" fmla="*/ 2147483647 h 110"/>
                      <a:gd name="T42" fmla="*/ 2147483647 w 89"/>
                      <a:gd name="T43" fmla="*/ 2147483647 h 110"/>
                      <a:gd name="T44" fmla="*/ 2147483647 w 89"/>
                      <a:gd name="T45" fmla="*/ 2147483647 h 110"/>
                      <a:gd name="T46" fmla="*/ 2147483647 w 89"/>
                      <a:gd name="T47" fmla="*/ 2147483647 h 110"/>
                      <a:gd name="T48" fmla="*/ 2147483647 w 89"/>
                      <a:gd name="T49" fmla="*/ 2147483647 h 110"/>
                      <a:gd name="T50" fmla="*/ 2147483647 w 89"/>
                      <a:gd name="T51" fmla="*/ 2147483647 h 110"/>
                      <a:gd name="T52" fmla="*/ 2147483647 w 89"/>
                      <a:gd name="T53" fmla="*/ 2147483647 h 110"/>
                      <a:gd name="T54" fmla="*/ 2147483647 w 89"/>
                      <a:gd name="T55" fmla="*/ 2147483647 h 110"/>
                      <a:gd name="T56" fmla="*/ 2147483647 w 89"/>
                      <a:gd name="T57" fmla="*/ 2147483647 h 110"/>
                      <a:gd name="T58" fmla="*/ 2147483647 w 89"/>
                      <a:gd name="T59" fmla="*/ 2147483647 h 110"/>
                      <a:gd name="T60" fmla="*/ 2147483647 w 89"/>
                      <a:gd name="T61" fmla="*/ 2147483647 h 110"/>
                      <a:gd name="T62" fmla="*/ 2147483647 w 89"/>
                      <a:gd name="T63" fmla="*/ 2147483647 h 110"/>
                      <a:gd name="T64" fmla="*/ 2147483647 w 89"/>
                      <a:gd name="T65" fmla="*/ 2147483647 h 110"/>
                      <a:gd name="T66" fmla="*/ 2147483647 w 89"/>
                      <a:gd name="T67" fmla="*/ 2147483647 h 110"/>
                      <a:gd name="T68" fmla="*/ 2147483647 w 89"/>
                      <a:gd name="T69" fmla="*/ 2147483647 h 110"/>
                      <a:gd name="T70" fmla="*/ 2147483647 w 89"/>
                      <a:gd name="T71" fmla="*/ 2147483647 h 110"/>
                      <a:gd name="T72" fmla="*/ 2147483647 w 89"/>
                      <a:gd name="T73" fmla="*/ 2147483647 h 110"/>
                      <a:gd name="T74" fmla="*/ 2147483647 w 89"/>
                      <a:gd name="T75" fmla="*/ 2147483647 h 110"/>
                      <a:gd name="T76" fmla="*/ 2147483647 w 89"/>
                      <a:gd name="T77" fmla="*/ 2147483647 h 110"/>
                      <a:gd name="T78" fmla="*/ 2147483647 w 89"/>
                      <a:gd name="T79" fmla="*/ 2147483647 h 110"/>
                      <a:gd name="T80" fmla="*/ 2147483647 w 89"/>
                      <a:gd name="T81" fmla="*/ 2147483647 h 110"/>
                      <a:gd name="T82" fmla="*/ 2147483647 w 89"/>
                      <a:gd name="T83" fmla="*/ 2147483647 h 110"/>
                      <a:gd name="T84" fmla="*/ 2147483647 w 89"/>
                      <a:gd name="T85" fmla="*/ 2147483647 h 110"/>
                      <a:gd name="T86" fmla="*/ 2147483647 w 89"/>
                      <a:gd name="T87" fmla="*/ 2147483647 h 110"/>
                      <a:gd name="T88" fmla="*/ 2147483647 w 89"/>
                      <a:gd name="T89" fmla="*/ 2147483647 h 110"/>
                      <a:gd name="T90" fmla="*/ 2147483647 w 89"/>
                      <a:gd name="T91" fmla="*/ 2147483647 h 110"/>
                      <a:gd name="T92" fmla="*/ 2147483647 w 89"/>
                      <a:gd name="T93" fmla="*/ 2147483647 h 110"/>
                      <a:gd name="T94" fmla="*/ 2147483647 w 89"/>
                      <a:gd name="T95" fmla="*/ 2147483647 h 110"/>
                      <a:gd name="T96" fmla="*/ 2147483647 w 89"/>
                      <a:gd name="T97" fmla="*/ 2147483647 h 110"/>
                      <a:gd name="T98" fmla="*/ 2147483647 w 89"/>
                      <a:gd name="T99" fmla="*/ 2147483647 h 110"/>
                      <a:gd name="T100" fmla="*/ 2147483647 w 89"/>
                      <a:gd name="T101" fmla="*/ 0 h 110"/>
                      <a:gd name="T102" fmla="*/ 2147483647 w 89"/>
                      <a:gd name="T103" fmla="*/ 2147483647 h 110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w 89"/>
                      <a:gd name="T157" fmla="*/ 0 h 110"/>
                      <a:gd name="T158" fmla="*/ 89 w 89"/>
                      <a:gd name="T159" fmla="*/ 110 h 110"/>
                    </a:gdLst>
                    <a:ahLst/>
                    <a:cxnLst>
                      <a:cxn ang="T104">
                        <a:pos x="T0" y="T1"/>
                      </a:cxn>
                      <a:cxn ang="T105">
                        <a:pos x="T2" y="T3"/>
                      </a:cxn>
                      <a:cxn ang="T106">
                        <a:pos x="T4" y="T5"/>
                      </a:cxn>
                      <a:cxn ang="T107">
                        <a:pos x="T6" y="T7"/>
                      </a:cxn>
                      <a:cxn ang="T108">
                        <a:pos x="T8" y="T9"/>
                      </a:cxn>
                      <a:cxn ang="T109">
                        <a:pos x="T10" y="T11"/>
                      </a:cxn>
                      <a:cxn ang="T110">
                        <a:pos x="T12" y="T13"/>
                      </a:cxn>
                      <a:cxn ang="T111">
                        <a:pos x="T14" y="T15"/>
                      </a:cxn>
                      <a:cxn ang="T112">
                        <a:pos x="T16" y="T17"/>
                      </a:cxn>
                      <a:cxn ang="T113">
                        <a:pos x="T18" y="T19"/>
                      </a:cxn>
                      <a:cxn ang="T114">
                        <a:pos x="T20" y="T21"/>
                      </a:cxn>
                      <a:cxn ang="T115">
                        <a:pos x="T22" y="T23"/>
                      </a:cxn>
                      <a:cxn ang="T116">
                        <a:pos x="T24" y="T25"/>
                      </a:cxn>
                      <a:cxn ang="T117">
                        <a:pos x="T26" y="T27"/>
                      </a:cxn>
                      <a:cxn ang="T118">
                        <a:pos x="T28" y="T29"/>
                      </a:cxn>
                      <a:cxn ang="T119">
                        <a:pos x="T30" y="T31"/>
                      </a:cxn>
                      <a:cxn ang="T120">
                        <a:pos x="T32" y="T33"/>
                      </a:cxn>
                      <a:cxn ang="T121">
                        <a:pos x="T34" y="T35"/>
                      </a:cxn>
                      <a:cxn ang="T122">
                        <a:pos x="T36" y="T37"/>
                      </a:cxn>
                      <a:cxn ang="T123">
                        <a:pos x="T38" y="T39"/>
                      </a:cxn>
                      <a:cxn ang="T124">
                        <a:pos x="T40" y="T41"/>
                      </a:cxn>
                      <a:cxn ang="T125">
                        <a:pos x="T42" y="T43"/>
                      </a:cxn>
                      <a:cxn ang="T126">
                        <a:pos x="T44" y="T45"/>
                      </a:cxn>
                      <a:cxn ang="T127">
                        <a:pos x="T46" y="T47"/>
                      </a:cxn>
                      <a:cxn ang="T128">
                        <a:pos x="T48" y="T49"/>
                      </a:cxn>
                      <a:cxn ang="T129">
                        <a:pos x="T50" y="T51"/>
                      </a:cxn>
                      <a:cxn ang="T130">
                        <a:pos x="T52" y="T53"/>
                      </a:cxn>
                      <a:cxn ang="T131">
                        <a:pos x="T54" y="T55"/>
                      </a:cxn>
                      <a:cxn ang="T132">
                        <a:pos x="T56" y="T57"/>
                      </a:cxn>
                      <a:cxn ang="T133">
                        <a:pos x="T58" y="T59"/>
                      </a:cxn>
                      <a:cxn ang="T134">
                        <a:pos x="T60" y="T61"/>
                      </a:cxn>
                      <a:cxn ang="T135">
                        <a:pos x="T62" y="T63"/>
                      </a:cxn>
                      <a:cxn ang="T136">
                        <a:pos x="T64" y="T65"/>
                      </a:cxn>
                      <a:cxn ang="T137">
                        <a:pos x="T66" y="T67"/>
                      </a:cxn>
                      <a:cxn ang="T138">
                        <a:pos x="T68" y="T69"/>
                      </a:cxn>
                      <a:cxn ang="T139">
                        <a:pos x="T70" y="T71"/>
                      </a:cxn>
                      <a:cxn ang="T140">
                        <a:pos x="T72" y="T73"/>
                      </a:cxn>
                      <a:cxn ang="T141">
                        <a:pos x="T74" y="T75"/>
                      </a:cxn>
                      <a:cxn ang="T142">
                        <a:pos x="T76" y="T77"/>
                      </a:cxn>
                      <a:cxn ang="T143">
                        <a:pos x="T78" y="T79"/>
                      </a:cxn>
                      <a:cxn ang="T144">
                        <a:pos x="T80" y="T81"/>
                      </a:cxn>
                      <a:cxn ang="T145">
                        <a:pos x="T82" y="T83"/>
                      </a:cxn>
                      <a:cxn ang="T146">
                        <a:pos x="T84" y="T85"/>
                      </a:cxn>
                      <a:cxn ang="T147">
                        <a:pos x="T86" y="T87"/>
                      </a:cxn>
                      <a:cxn ang="T148">
                        <a:pos x="T88" y="T89"/>
                      </a:cxn>
                      <a:cxn ang="T149">
                        <a:pos x="T90" y="T91"/>
                      </a:cxn>
                      <a:cxn ang="T150">
                        <a:pos x="T92" y="T93"/>
                      </a:cxn>
                      <a:cxn ang="T151">
                        <a:pos x="T94" y="T95"/>
                      </a:cxn>
                      <a:cxn ang="T152">
                        <a:pos x="T96" y="T97"/>
                      </a:cxn>
                      <a:cxn ang="T153">
                        <a:pos x="T98" y="T99"/>
                      </a:cxn>
                      <a:cxn ang="T154">
                        <a:pos x="T100" y="T101"/>
                      </a:cxn>
                      <a:cxn ang="T155">
                        <a:pos x="T102" y="T103"/>
                      </a:cxn>
                    </a:cxnLst>
                    <a:rect l="T156" t="T157" r="T158" b="T159"/>
                    <a:pathLst>
                      <a:path w="89" h="110">
                        <a:moveTo>
                          <a:pt x="36" y="24"/>
                        </a:moveTo>
                        <a:lnTo>
                          <a:pt x="26" y="24"/>
                        </a:lnTo>
                        <a:lnTo>
                          <a:pt x="20" y="24"/>
                        </a:lnTo>
                        <a:lnTo>
                          <a:pt x="8" y="22"/>
                        </a:lnTo>
                        <a:lnTo>
                          <a:pt x="2" y="44"/>
                        </a:lnTo>
                        <a:lnTo>
                          <a:pt x="2" y="50"/>
                        </a:lnTo>
                        <a:lnTo>
                          <a:pt x="0" y="58"/>
                        </a:lnTo>
                        <a:lnTo>
                          <a:pt x="0" y="70"/>
                        </a:lnTo>
                        <a:lnTo>
                          <a:pt x="4" y="76"/>
                        </a:lnTo>
                        <a:lnTo>
                          <a:pt x="8" y="82"/>
                        </a:lnTo>
                        <a:lnTo>
                          <a:pt x="14" y="88"/>
                        </a:lnTo>
                        <a:lnTo>
                          <a:pt x="30" y="100"/>
                        </a:lnTo>
                        <a:lnTo>
                          <a:pt x="34" y="104"/>
                        </a:lnTo>
                        <a:lnTo>
                          <a:pt x="38" y="110"/>
                        </a:lnTo>
                        <a:lnTo>
                          <a:pt x="42" y="108"/>
                        </a:lnTo>
                        <a:lnTo>
                          <a:pt x="44" y="106"/>
                        </a:lnTo>
                        <a:lnTo>
                          <a:pt x="46" y="104"/>
                        </a:lnTo>
                        <a:lnTo>
                          <a:pt x="44" y="100"/>
                        </a:lnTo>
                        <a:lnTo>
                          <a:pt x="42" y="98"/>
                        </a:lnTo>
                        <a:lnTo>
                          <a:pt x="42" y="96"/>
                        </a:lnTo>
                        <a:lnTo>
                          <a:pt x="44" y="90"/>
                        </a:lnTo>
                        <a:lnTo>
                          <a:pt x="46" y="88"/>
                        </a:lnTo>
                        <a:lnTo>
                          <a:pt x="55" y="84"/>
                        </a:lnTo>
                        <a:lnTo>
                          <a:pt x="55" y="80"/>
                        </a:lnTo>
                        <a:lnTo>
                          <a:pt x="59" y="76"/>
                        </a:lnTo>
                        <a:lnTo>
                          <a:pt x="63" y="78"/>
                        </a:lnTo>
                        <a:lnTo>
                          <a:pt x="65" y="82"/>
                        </a:lnTo>
                        <a:lnTo>
                          <a:pt x="67" y="86"/>
                        </a:lnTo>
                        <a:lnTo>
                          <a:pt x="71" y="88"/>
                        </a:lnTo>
                        <a:lnTo>
                          <a:pt x="75" y="86"/>
                        </a:lnTo>
                        <a:lnTo>
                          <a:pt x="79" y="84"/>
                        </a:lnTo>
                        <a:lnTo>
                          <a:pt x="81" y="86"/>
                        </a:lnTo>
                        <a:lnTo>
                          <a:pt x="83" y="86"/>
                        </a:lnTo>
                        <a:lnTo>
                          <a:pt x="85" y="84"/>
                        </a:lnTo>
                        <a:lnTo>
                          <a:pt x="85" y="80"/>
                        </a:lnTo>
                        <a:lnTo>
                          <a:pt x="87" y="74"/>
                        </a:lnTo>
                        <a:lnTo>
                          <a:pt x="87" y="52"/>
                        </a:lnTo>
                        <a:lnTo>
                          <a:pt x="83" y="50"/>
                        </a:lnTo>
                        <a:lnTo>
                          <a:pt x="83" y="46"/>
                        </a:lnTo>
                        <a:lnTo>
                          <a:pt x="81" y="44"/>
                        </a:lnTo>
                        <a:lnTo>
                          <a:pt x="81" y="40"/>
                        </a:lnTo>
                        <a:lnTo>
                          <a:pt x="83" y="36"/>
                        </a:lnTo>
                        <a:lnTo>
                          <a:pt x="83" y="32"/>
                        </a:lnTo>
                        <a:lnTo>
                          <a:pt x="87" y="30"/>
                        </a:lnTo>
                        <a:lnTo>
                          <a:pt x="89" y="26"/>
                        </a:lnTo>
                        <a:lnTo>
                          <a:pt x="87" y="20"/>
                        </a:lnTo>
                        <a:lnTo>
                          <a:pt x="83" y="18"/>
                        </a:lnTo>
                        <a:lnTo>
                          <a:pt x="77" y="18"/>
                        </a:lnTo>
                        <a:lnTo>
                          <a:pt x="69" y="18"/>
                        </a:lnTo>
                        <a:lnTo>
                          <a:pt x="71" y="2"/>
                        </a:lnTo>
                        <a:lnTo>
                          <a:pt x="36" y="0"/>
                        </a:lnTo>
                        <a:lnTo>
                          <a:pt x="36" y="24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 dirty="0"/>
                  </a:p>
                </p:txBody>
              </p:sp>
              <p:sp>
                <p:nvSpPr>
                  <p:cNvPr id="145" name="iŝļíḓé">
                    <a:extLst>
                      <a:ext uri="{FF2B5EF4-FFF2-40B4-BE49-F238E27FC236}">
                        <a16:creationId xmlns:a16="http://schemas.microsoft.com/office/drawing/2014/main" id="{1296C30E-3C16-4EDF-82AD-5AD9C2255A48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4654983" y="3756989"/>
                    <a:ext cx="203828" cy="256394"/>
                  </a:xfrm>
                  <a:custGeom>
                    <a:avLst/>
                    <a:gdLst>
                      <a:gd name="T0" fmla="*/ 2147483647 w 117"/>
                      <a:gd name="T1" fmla="*/ 2147483647 h 154"/>
                      <a:gd name="T2" fmla="*/ 2147483647 w 117"/>
                      <a:gd name="T3" fmla="*/ 2147483647 h 154"/>
                      <a:gd name="T4" fmla="*/ 2147483647 w 117"/>
                      <a:gd name="T5" fmla="*/ 2147483647 h 154"/>
                      <a:gd name="T6" fmla="*/ 0 w 117"/>
                      <a:gd name="T7" fmla="*/ 2147483647 h 154"/>
                      <a:gd name="T8" fmla="*/ 2147483647 w 117"/>
                      <a:gd name="T9" fmla="*/ 2147483647 h 154"/>
                      <a:gd name="T10" fmla="*/ 2147483647 w 117"/>
                      <a:gd name="T11" fmla="*/ 2147483647 h 154"/>
                      <a:gd name="T12" fmla="*/ 2147483647 w 117"/>
                      <a:gd name="T13" fmla="*/ 2147483647 h 154"/>
                      <a:gd name="T14" fmla="*/ 2147483647 w 117"/>
                      <a:gd name="T15" fmla="*/ 2147483647 h 154"/>
                      <a:gd name="T16" fmla="*/ 2147483647 w 117"/>
                      <a:gd name="T17" fmla="*/ 2147483647 h 154"/>
                      <a:gd name="T18" fmla="*/ 2147483647 w 117"/>
                      <a:gd name="T19" fmla="*/ 2147483647 h 154"/>
                      <a:gd name="T20" fmla="*/ 2147483647 w 117"/>
                      <a:gd name="T21" fmla="*/ 2147483647 h 154"/>
                      <a:gd name="T22" fmla="*/ 2147483647 w 117"/>
                      <a:gd name="T23" fmla="*/ 2147483647 h 154"/>
                      <a:gd name="T24" fmla="*/ 2147483647 w 117"/>
                      <a:gd name="T25" fmla="*/ 2147483647 h 154"/>
                      <a:gd name="T26" fmla="*/ 2147483647 w 117"/>
                      <a:gd name="T27" fmla="*/ 2147483647 h 154"/>
                      <a:gd name="T28" fmla="*/ 2147483647 w 117"/>
                      <a:gd name="T29" fmla="*/ 2147483647 h 154"/>
                      <a:gd name="T30" fmla="*/ 2147483647 w 117"/>
                      <a:gd name="T31" fmla="*/ 2147483647 h 154"/>
                      <a:gd name="T32" fmla="*/ 2147483647 w 117"/>
                      <a:gd name="T33" fmla="*/ 2147483647 h 154"/>
                      <a:gd name="T34" fmla="*/ 2147483647 w 117"/>
                      <a:gd name="T35" fmla="*/ 2147483647 h 154"/>
                      <a:gd name="T36" fmla="*/ 2147483647 w 117"/>
                      <a:gd name="T37" fmla="*/ 2147483647 h 154"/>
                      <a:gd name="T38" fmla="*/ 2147483647 w 117"/>
                      <a:gd name="T39" fmla="*/ 2147483647 h 154"/>
                      <a:gd name="T40" fmla="*/ 2147483647 w 117"/>
                      <a:gd name="T41" fmla="*/ 2147483647 h 154"/>
                      <a:gd name="T42" fmla="*/ 2147483647 w 117"/>
                      <a:gd name="T43" fmla="*/ 2147483647 h 154"/>
                      <a:gd name="T44" fmla="*/ 2147483647 w 117"/>
                      <a:gd name="T45" fmla="*/ 2147483647 h 154"/>
                      <a:gd name="T46" fmla="*/ 2147483647 w 117"/>
                      <a:gd name="T47" fmla="*/ 2147483647 h 154"/>
                      <a:gd name="T48" fmla="*/ 2147483647 w 117"/>
                      <a:gd name="T49" fmla="*/ 2147483647 h 154"/>
                      <a:gd name="T50" fmla="*/ 2147483647 w 117"/>
                      <a:gd name="T51" fmla="*/ 2147483647 h 154"/>
                      <a:gd name="T52" fmla="*/ 2147483647 w 117"/>
                      <a:gd name="T53" fmla="*/ 0 h 154"/>
                      <a:gd name="T54" fmla="*/ 2147483647 w 117"/>
                      <a:gd name="T55" fmla="*/ 2147483647 h 154"/>
                      <a:gd name="T56" fmla="*/ 2147483647 w 117"/>
                      <a:gd name="T57" fmla="*/ 2147483647 h 154"/>
                      <a:gd name="T58" fmla="*/ 2147483647 w 117"/>
                      <a:gd name="T59" fmla="*/ 2147483647 h 154"/>
                      <a:gd name="T60" fmla="*/ 2147483647 w 117"/>
                      <a:gd name="T61" fmla="*/ 2147483647 h 154"/>
                      <a:gd name="T62" fmla="*/ 2147483647 w 117"/>
                      <a:gd name="T63" fmla="*/ 2147483647 h 154"/>
                      <a:gd name="T64" fmla="*/ 2147483647 w 117"/>
                      <a:gd name="T65" fmla="*/ 2147483647 h 154"/>
                      <a:gd name="T66" fmla="*/ 2147483647 w 117"/>
                      <a:gd name="T67" fmla="*/ 2147483647 h 154"/>
                      <a:gd name="T68" fmla="*/ 2147483647 w 117"/>
                      <a:gd name="T69" fmla="*/ 2147483647 h 154"/>
                      <a:gd name="T70" fmla="*/ 2147483647 w 117"/>
                      <a:gd name="T71" fmla="*/ 2147483647 h 154"/>
                      <a:gd name="T72" fmla="*/ 2147483647 w 117"/>
                      <a:gd name="T73" fmla="*/ 2147483647 h 154"/>
                      <a:gd name="T74" fmla="*/ 2147483647 w 117"/>
                      <a:gd name="T75" fmla="*/ 2147483647 h 154"/>
                      <a:gd name="T76" fmla="*/ 2147483647 w 117"/>
                      <a:gd name="T77" fmla="*/ 2147483647 h 154"/>
                      <a:gd name="T78" fmla="*/ 2147483647 w 117"/>
                      <a:gd name="T79" fmla="*/ 2147483647 h 154"/>
                      <a:gd name="T80" fmla="*/ 2147483647 w 117"/>
                      <a:gd name="T81" fmla="*/ 2147483647 h 154"/>
                      <a:gd name="T82" fmla="*/ 2147483647 w 117"/>
                      <a:gd name="T83" fmla="*/ 2147483647 h 154"/>
                      <a:gd name="T84" fmla="*/ 2147483647 w 117"/>
                      <a:gd name="T85" fmla="*/ 2147483647 h 154"/>
                      <a:gd name="T86" fmla="*/ 2147483647 w 117"/>
                      <a:gd name="T87" fmla="*/ 2147483647 h 154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w 117"/>
                      <a:gd name="T133" fmla="*/ 0 h 154"/>
                      <a:gd name="T134" fmla="*/ 117 w 117"/>
                      <a:gd name="T135" fmla="*/ 154 h 154"/>
                    </a:gdLst>
                    <a:ahLst/>
                    <a:cxnLst>
                      <a:cxn ang="T88">
                        <a:pos x="T0" y="T1"/>
                      </a:cxn>
                      <a:cxn ang="T89">
                        <a:pos x="T2" y="T3"/>
                      </a:cxn>
                      <a:cxn ang="T90">
                        <a:pos x="T4" y="T5"/>
                      </a:cxn>
                      <a:cxn ang="T91">
                        <a:pos x="T6" y="T7"/>
                      </a:cxn>
                      <a:cxn ang="T92">
                        <a:pos x="T8" y="T9"/>
                      </a:cxn>
                      <a:cxn ang="T93">
                        <a:pos x="T10" y="T11"/>
                      </a:cxn>
                      <a:cxn ang="T94">
                        <a:pos x="T12" y="T13"/>
                      </a:cxn>
                      <a:cxn ang="T95">
                        <a:pos x="T14" y="T15"/>
                      </a:cxn>
                      <a:cxn ang="T96">
                        <a:pos x="T16" y="T17"/>
                      </a:cxn>
                      <a:cxn ang="T97">
                        <a:pos x="T18" y="T19"/>
                      </a:cxn>
                      <a:cxn ang="T98">
                        <a:pos x="T20" y="T21"/>
                      </a:cxn>
                      <a:cxn ang="T99">
                        <a:pos x="T22" y="T23"/>
                      </a:cxn>
                      <a:cxn ang="T100">
                        <a:pos x="T24" y="T25"/>
                      </a:cxn>
                      <a:cxn ang="T101">
                        <a:pos x="T26" y="T27"/>
                      </a:cxn>
                      <a:cxn ang="T102">
                        <a:pos x="T28" y="T29"/>
                      </a:cxn>
                      <a:cxn ang="T103">
                        <a:pos x="T30" y="T31"/>
                      </a:cxn>
                      <a:cxn ang="T104">
                        <a:pos x="T32" y="T33"/>
                      </a:cxn>
                      <a:cxn ang="T105">
                        <a:pos x="T34" y="T35"/>
                      </a:cxn>
                      <a:cxn ang="T106">
                        <a:pos x="T36" y="T37"/>
                      </a:cxn>
                      <a:cxn ang="T107">
                        <a:pos x="T38" y="T39"/>
                      </a:cxn>
                      <a:cxn ang="T108">
                        <a:pos x="T40" y="T41"/>
                      </a:cxn>
                      <a:cxn ang="T109">
                        <a:pos x="T42" y="T43"/>
                      </a:cxn>
                      <a:cxn ang="T110">
                        <a:pos x="T44" y="T45"/>
                      </a:cxn>
                      <a:cxn ang="T111">
                        <a:pos x="T46" y="T47"/>
                      </a:cxn>
                      <a:cxn ang="T112">
                        <a:pos x="T48" y="T49"/>
                      </a:cxn>
                      <a:cxn ang="T113">
                        <a:pos x="T50" y="T51"/>
                      </a:cxn>
                      <a:cxn ang="T114">
                        <a:pos x="T52" y="T53"/>
                      </a:cxn>
                      <a:cxn ang="T115">
                        <a:pos x="T54" y="T55"/>
                      </a:cxn>
                      <a:cxn ang="T116">
                        <a:pos x="T56" y="T57"/>
                      </a:cxn>
                      <a:cxn ang="T117">
                        <a:pos x="T58" y="T59"/>
                      </a:cxn>
                      <a:cxn ang="T118">
                        <a:pos x="T60" y="T61"/>
                      </a:cxn>
                      <a:cxn ang="T119">
                        <a:pos x="T62" y="T63"/>
                      </a:cxn>
                      <a:cxn ang="T120">
                        <a:pos x="T64" y="T65"/>
                      </a:cxn>
                      <a:cxn ang="T121">
                        <a:pos x="T66" y="T67"/>
                      </a:cxn>
                      <a:cxn ang="T122">
                        <a:pos x="T68" y="T69"/>
                      </a:cxn>
                      <a:cxn ang="T123">
                        <a:pos x="T70" y="T71"/>
                      </a:cxn>
                      <a:cxn ang="T124">
                        <a:pos x="T72" y="T73"/>
                      </a:cxn>
                      <a:cxn ang="T125">
                        <a:pos x="T74" y="T75"/>
                      </a:cxn>
                      <a:cxn ang="T126">
                        <a:pos x="T76" y="T77"/>
                      </a:cxn>
                      <a:cxn ang="T127">
                        <a:pos x="T78" y="T79"/>
                      </a:cxn>
                      <a:cxn ang="T128">
                        <a:pos x="T80" y="T81"/>
                      </a:cxn>
                      <a:cxn ang="T129">
                        <a:pos x="T82" y="T83"/>
                      </a:cxn>
                      <a:cxn ang="T130">
                        <a:pos x="T84" y="T85"/>
                      </a:cxn>
                      <a:cxn ang="T131">
                        <a:pos x="T86" y="T87"/>
                      </a:cxn>
                    </a:cxnLst>
                    <a:rect l="T132" t="T133" r="T134" b="T135"/>
                    <a:pathLst>
                      <a:path w="117" h="154">
                        <a:moveTo>
                          <a:pt x="27" y="150"/>
                        </a:moveTo>
                        <a:lnTo>
                          <a:pt x="27" y="148"/>
                        </a:lnTo>
                        <a:lnTo>
                          <a:pt x="25" y="146"/>
                        </a:lnTo>
                        <a:lnTo>
                          <a:pt x="21" y="148"/>
                        </a:lnTo>
                        <a:lnTo>
                          <a:pt x="17" y="150"/>
                        </a:lnTo>
                        <a:lnTo>
                          <a:pt x="13" y="154"/>
                        </a:lnTo>
                        <a:lnTo>
                          <a:pt x="4" y="136"/>
                        </a:lnTo>
                        <a:lnTo>
                          <a:pt x="0" y="132"/>
                        </a:lnTo>
                        <a:lnTo>
                          <a:pt x="4" y="130"/>
                        </a:lnTo>
                        <a:lnTo>
                          <a:pt x="6" y="128"/>
                        </a:lnTo>
                        <a:lnTo>
                          <a:pt x="8" y="126"/>
                        </a:lnTo>
                        <a:lnTo>
                          <a:pt x="6" y="122"/>
                        </a:lnTo>
                        <a:lnTo>
                          <a:pt x="4" y="120"/>
                        </a:lnTo>
                        <a:lnTo>
                          <a:pt x="4" y="118"/>
                        </a:lnTo>
                        <a:lnTo>
                          <a:pt x="6" y="112"/>
                        </a:lnTo>
                        <a:lnTo>
                          <a:pt x="8" y="110"/>
                        </a:lnTo>
                        <a:lnTo>
                          <a:pt x="17" y="106"/>
                        </a:lnTo>
                        <a:lnTo>
                          <a:pt x="17" y="102"/>
                        </a:lnTo>
                        <a:lnTo>
                          <a:pt x="21" y="98"/>
                        </a:lnTo>
                        <a:lnTo>
                          <a:pt x="25" y="100"/>
                        </a:lnTo>
                        <a:lnTo>
                          <a:pt x="27" y="104"/>
                        </a:lnTo>
                        <a:lnTo>
                          <a:pt x="29" y="108"/>
                        </a:lnTo>
                        <a:lnTo>
                          <a:pt x="33" y="110"/>
                        </a:lnTo>
                        <a:lnTo>
                          <a:pt x="37" y="108"/>
                        </a:lnTo>
                        <a:lnTo>
                          <a:pt x="41" y="106"/>
                        </a:lnTo>
                        <a:lnTo>
                          <a:pt x="43" y="108"/>
                        </a:lnTo>
                        <a:lnTo>
                          <a:pt x="45" y="108"/>
                        </a:lnTo>
                        <a:lnTo>
                          <a:pt x="47" y="106"/>
                        </a:lnTo>
                        <a:lnTo>
                          <a:pt x="47" y="102"/>
                        </a:lnTo>
                        <a:lnTo>
                          <a:pt x="49" y="96"/>
                        </a:lnTo>
                        <a:lnTo>
                          <a:pt x="49" y="74"/>
                        </a:lnTo>
                        <a:lnTo>
                          <a:pt x="45" y="72"/>
                        </a:lnTo>
                        <a:lnTo>
                          <a:pt x="45" y="68"/>
                        </a:lnTo>
                        <a:lnTo>
                          <a:pt x="43" y="66"/>
                        </a:lnTo>
                        <a:lnTo>
                          <a:pt x="43" y="62"/>
                        </a:lnTo>
                        <a:lnTo>
                          <a:pt x="45" y="58"/>
                        </a:lnTo>
                        <a:lnTo>
                          <a:pt x="45" y="54"/>
                        </a:lnTo>
                        <a:lnTo>
                          <a:pt x="49" y="52"/>
                        </a:lnTo>
                        <a:lnTo>
                          <a:pt x="51" y="48"/>
                        </a:lnTo>
                        <a:lnTo>
                          <a:pt x="49" y="42"/>
                        </a:lnTo>
                        <a:lnTo>
                          <a:pt x="45" y="40"/>
                        </a:lnTo>
                        <a:lnTo>
                          <a:pt x="39" y="40"/>
                        </a:lnTo>
                        <a:lnTo>
                          <a:pt x="31" y="40"/>
                        </a:lnTo>
                        <a:lnTo>
                          <a:pt x="33" y="26"/>
                        </a:lnTo>
                        <a:lnTo>
                          <a:pt x="55" y="26"/>
                        </a:lnTo>
                        <a:lnTo>
                          <a:pt x="59" y="28"/>
                        </a:lnTo>
                        <a:lnTo>
                          <a:pt x="63" y="30"/>
                        </a:lnTo>
                        <a:lnTo>
                          <a:pt x="73" y="30"/>
                        </a:lnTo>
                        <a:lnTo>
                          <a:pt x="79" y="30"/>
                        </a:lnTo>
                        <a:lnTo>
                          <a:pt x="79" y="16"/>
                        </a:lnTo>
                        <a:lnTo>
                          <a:pt x="83" y="10"/>
                        </a:lnTo>
                        <a:lnTo>
                          <a:pt x="87" y="4"/>
                        </a:lnTo>
                        <a:lnTo>
                          <a:pt x="93" y="0"/>
                        </a:lnTo>
                        <a:lnTo>
                          <a:pt x="103" y="0"/>
                        </a:lnTo>
                        <a:lnTo>
                          <a:pt x="113" y="0"/>
                        </a:lnTo>
                        <a:lnTo>
                          <a:pt x="113" y="2"/>
                        </a:lnTo>
                        <a:lnTo>
                          <a:pt x="115" y="4"/>
                        </a:lnTo>
                        <a:lnTo>
                          <a:pt x="115" y="6"/>
                        </a:lnTo>
                        <a:lnTo>
                          <a:pt x="117" y="10"/>
                        </a:lnTo>
                        <a:lnTo>
                          <a:pt x="115" y="20"/>
                        </a:lnTo>
                        <a:lnTo>
                          <a:pt x="111" y="34"/>
                        </a:lnTo>
                        <a:lnTo>
                          <a:pt x="99" y="64"/>
                        </a:lnTo>
                        <a:lnTo>
                          <a:pt x="99" y="68"/>
                        </a:lnTo>
                        <a:lnTo>
                          <a:pt x="99" y="70"/>
                        </a:lnTo>
                        <a:lnTo>
                          <a:pt x="101" y="74"/>
                        </a:lnTo>
                        <a:lnTo>
                          <a:pt x="99" y="78"/>
                        </a:lnTo>
                        <a:lnTo>
                          <a:pt x="97" y="82"/>
                        </a:lnTo>
                        <a:lnTo>
                          <a:pt x="93" y="84"/>
                        </a:lnTo>
                        <a:lnTo>
                          <a:pt x="89" y="88"/>
                        </a:lnTo>
                        <a:lnTo>
                          <a:pt x="85" y="92"/>
                        </a:lnTo>
                        <a:lnTo>
                          <a:pt x="83" y="102"/>
                        </a:lnTo>
                        <a:lnTo>
                          <a:pt x="79" y="106"/>
                        </a:lnTo>
                        <a:lnTo>
                          <a:pt x="75" y="108"/>
                        </a:lnTo>
                        <a:lnTo>
                          <a:pt x="75" y="122"/>
                        </a:lnTo>
                        <a:lnTo>
                          <a:pt x="71" y="134"/>
                        </a:lnTo>
                        <a:lnTo>
                          <a:pt x="69" y="142"/>
                        </a:lnTo>
                        <a:lnTo>
                          <a:pt x="65" y="148"/>
                        </a:lnTo>
                        <a:lnTo>
                          <a:pt x="61" y="150"/>
                        </a:lnTo>
                        <a:lnTo>
                          <a:pt x="55" y="150"/>
                        </a:lnTo>
                        <a:lnTo>
                          <a:pt x="51" y="150"/>
                        </a:lnTo>
                        <a:lnTo>
                          <a:pt x="49" y="150"/>
                        </a:lnTo>
                        <a:lnTo>
                          <a:pt x="49" y="146"/>
                        </a:lnTo>
                        <a:lnTo>
                          <a:pt x="45" y="146"/>
                        </a:lnTo>
                        <a:lnTo>
                          <a:pt x="43" y="146"/>
                        </a:lnTo>
                        <a:lnTo>
                          <a:pt x="41" y="148"/>
                        </a:lnTo>
                        <a:lnTo>
                          <a:pt x="39" y="150"/>
                        </a:lnTo>
                        <a:lnTo>
                          <a:pt x="35" y="150"/>
                        </a:lnTo>
                        <a:lnTo>
                          <a:pt x="33" y="150"/>
                        </a:lnTo>
                        <a:lnTo>
                          <a:pt x="27" y="150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 dirty="0"/>
                  </a:p>
                </p:txBody>
              </p:sp>
              <p:sp>
                <p:nvSpPr>
                  <p:cNvPr id="146" name="íṩḷíḑe">
                    <a:extLst>
                      <a:ext uri="{FF2B5EF4-FFF2-40B4-BE49-F238E27FC236}">
                        <a16:creationId xmlns:a16="http://schemas.microsoft.com/office/drawing/2014/main" id="{39735359-C2E0-4AB4-BA76-8BD66F1721C9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4666001" y="4386064"/>
                    <a:ext cx="367716" cy="361473"/>
                  </a:xfrm>
                  <a:custGeom>
                    <a:avLst/>
                    <a:gdLst>
                      <a:gd name="T0" fmla="*/ 2147483647 w 211"/>
                      <a:gd name="T1" fmla="*/ 2147483647 h 216"/>
                      <a:gd name="T2" fmla="*/ 2147483647 w 211"/>
                      <a:gd name="T3" fmla="*/ 2147483647 h 216"/>
                      <a:gd name="T4" fmla="*/ 2147483647 w 211"/>
                      <a:gd name="T5" fmla="*/ 2147483647 h 216"/>
                      <a:gd name="T6" fmla="*/ 2147483647 w 211"/>
                      <a:gd name="T7" fmla="*/ 2147483647 h 216"/>
                      <a:gd name="T8" fmla="*/ 2147483647 w 211"/>
                      <a:gd name="T9" fmla="*/ 2147483647 h 216"/>
                      <a:gd name="T10" fmla="*/ 2147483647 w 211"/>
                      <a:gd name="T11" fmla="*/ 2147483647 h 216"/>
                      <a:gd name="T12" fmla="*/ 2147483647 w 211"/>
                      <a:gd name="T13" fmla="*/ 2147483647 h 216"/>
                      <a:gd name="T14" fmla="*/ 2147483647 w 211"/>
                      <a:gd name="T15" fmla="*/ 2147483647 h 216"/>
                      <a:gd name="T16" fmla="*/ 2147483647 w 211"/>
                      <a:gd name="T17" fmla="*/ 0 h 216"/>
                      <a:gd name="T18" fmla="*/ 2147483647 w 211"/>
                      <a:gd name="T19" fmla="*/ 0 h 216"/>
                      <a:gd name="T20" fmla="*/ 2147483647 w 211"/>
                      <a:gd name="T21" fmla="*/ 2147483647 h 216"/>
                      <a:gd name="T22" fmla="*/ 2147483647 w 211"/>
                      <a:gd name="T23" fmla="*/ 2147483647 h 216"/>
                      <a:gd name="T24" fmla="*/ 0 w 211"/>
                      <a:gd name="T25" fmla="*/ 0 h 216"/>
                      <a:gd name="T26" fmla="*/ 2147483647 w 211"/>
                      <a:gd name="T27" fmla="*/ 2147483647 h 216"/>
                      <a:gd name="T28" fmla="*/ 2147483647 w 211"/>
                      <a:gd name="T29" fmla="*/ 2147483647 h 216"/>
                      <a:gd name="T30" fmla="*/ 2147483647 w 211"/>
                      <a:gd name="T31" fmla="*/ 2147483647 h 216"/>
                      <a:gd name="T32" fmla="*/ 2147483647 w 211"/>
                      <a:gd name="T33" fmla="*/ 2147483647 h 216"/>
                      <a:gd name="T34" fmla="*/ 2147483647 w 211"/>
                      <a:gd name="T35" fmla="*/ 2147483647 h 216"/>
                      <a:gd name="T36" fmla="*/ 2147483647 w 211"/>
                      <a:gd name="T37" fmla="*/ 2147483647 h 216"/>
                      <a:gd name="T38" fmla="*/ 2147483647 w 211"/>
                      <a:gd name="T39" fmla="*/ 2147483647 h 216"/>
                      <a:gd name="T40" fmla="*/ 2147483647 w 211"/>
                      <a:gd name="T41" fmla="*/ 2147483647 h 216"/>
                      <a:gd name="T42" fmla="*/ 2147483647 w 211"/>
                      <a:gd name="T43" fmla="*/ 2147483647 h 216"/>
                      <a:gd name="T44" fmla="*/ 2147483647 w 211"/>
                      <a:gd name="T45" fmla="*/ 2147483647 h 216"/>
                      <a:gd name="T46" fmla="*/ 2147483647 w 211"/>
                      <a:gd name="T47" fmla="*/ 2147483647 h 216"/>
                      <a:gd name="T48" fmla="*/ 2147483647 w 211"/>
                      <a:gd name="T49" fmla="*/ 2147483647 h 216"/>
                      <a:gd name="T50" fmla="*/ 2147483647 w 211"/>
                      <a:gd name="T51" fmla="*/ 2147483647 h 216"/>
                      <a:gd name="T52" fmla="*/ 2147483647 w 211"/>
                      <a:gd name="T53" fmla="*/ 2147483647 h 216"/>
                      <a:gd name="T54" fmla="*/ 2147483647 w 211"/>
                      <a:gd name="T55" fmla="*/ 2147483647 h 216"/>
                      <a:gd name="T56" fmla="*/ 2147483647 w 211"/>
                      <a:gd name="T57" fmla="*/ 2147483647 h 216"/>
                      <a:gd name="T58" fmla="*/ 2147483647 w 211"/>
                      <a:gd name="T59" fmla="*/ 2147483647 h 216"/>
                      <a:gd name="T60" fmla="*/ 2147483647 w 211"/>
                      <a:gd name="T61" fmla="*/ 2147483647 h 216"/>
                      <a:gd name="T62" fmla="*/ 2147483647 w 211"/>
                      <a:gd name="T63" fmla="*/ 2147483647 h 216"/>
                      <a:gd name="T64" fmla="*/ 2147483647 w 211"/>
                      <a:gd name="T65" fmla="*/ 2147483647 h 216"/>
                      <a:gd name="T66" fmla="*/ 2147483647 w 211"/>
                      <a:gd name="T67" fmla="*/ 2147483647 h 216"/>
                      <a:gd name="T68" fmla="*/ 2147483647 w 211"/>
                      <a:gd name="T69" fmla="*/ 2147483647 h 216"/>
                      <a:gd name="T70" fmla="*/ 2147483647 w 211"/>
                      <a:gd name="T71" fmla="*/ 2147483647 h 216"/>
                      <a:gd name="T72" fmla="*/ 2147483647 w 211"/>
                      <a:gd name="T73" fmla="*/ 2147483647 h 216"/>
                      <a:gd name="T74" fmla="*/ 2147483647 w 211"/>
                      <a:gd name="T75" fmla="*/ 2147483647 h 216"/>
                      <a:gd name="T76" fmla="*/ 2147483647 w 211"/>
                      <a:gd name="T77" fmla="*/ 2147483647 h 216"/>
                      <a:gd name="T78" fmla="*/ 2147483647 w 211"/>
                      <a:gd name="T79" fmla="*/ 2147483647 h 216"/>
                      <a:gd name="T80" fmla="*/ 2147483647 w 211"/>
                      <a:gd name="T81" fmla="*/ 2147483647 h 216"/>
                      <a:gd name="T82" fmla="*/ 2147483647 w 211"/>
                      <a:gd name="T83" fmla="*/ 2147483647 h 216"/>
                      <a:gd name="T84" fmla="*/ 2147483647 w 211"/>
                      <a:gd name="T85" fmla="*/ 2147483647 h 216"/>
                      <a:gd name="T86" fmla="*/ 2147483647 w 211"/>
                      <a:gd name="T87" fmla="*/ 2147483647 h 216"/>
                      <a:gd name="T88" fmla="*/ 2147483647 w 211"/>
                      <a:gd name="T89" fmla="*/ 2147483647 h 216"/>
                      <a:gd name="T90" fmla="*/ 2147483647 w 211"/>
                      <a:gd name="T91" fmla="*/ 2147483647 h 216"/>
                      <a:gd name="T92" fmla="*/ 2147483647 w 211"/>
                      <a:gd name="T93" fmla="*/ 2147483647 h 216"/>
                      <a:gd name="T94" fmla="*/ 2147483647 w 211"/>
                      <a:gd name="T95" fmla="*/ 2147483647 h 216"/>
                      <a:gd name="T96" fmla="*/ 2147483647 w 211"/>
                      <a:gd name="T97" fmla="*/ 2147483647 h 216"/>
                      <a:gd name="T98" fmla="*/ 2147483647 w 211"/>
                      <a:gd name="T99" fmla="*/ 2147483647 h 216"/>
                      <a:gd name="T100" fmla="*/ 2147483647 w 211"/>
                      <a:gd name="T101" fmla="*/ 2147483647 h 216"/>
                      <a:gd name="T102" fmla="*/ 2147483647 w 211"/>
                      <a:gd name="T103" fmla="*/ 2147483647 h 216"/>
                      <a:gd name="T104" fmla="*/ 2147483647 w 211"/>
                      <a:gd name="T105" fmla="*/ 2147483647 h 216"/>
                      <a:gd name="T106" fmla="*/ 2147483647 w 211"/>
                      <a:gd name="T107" fmla="*/ 2147483647 h 216"/>
                      <a:gd name="T108" fmla="*/ 2147483647 w 211"/>
                      <a:gd name="T109" fmla="*/ 2147483647 h 216"/>
                      <a:gd name="T110" fmla="*/ 2147483647 w 211"/>
                      <a:gd name="T111" fmla="*/ 2147483647 h 21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w 211"/>
                      <a:gd name="T169" fmla="*/ 0 h 216"/>
                      <a:gd name="T170" fmla="*/ 211 w 211"/>
                      <a:gd name="T171" fmla="*/ 216 h 216"/>
                    </a:gdLst>
                    <a:ahLst/>
                    <a:cxnLst>
                      <a:cxn ang="T112">
                        <a:pos x="T0" y="T1"/>
                      </a:cxn>
                      <a:cxn ang="T113">
                        <a:pos x="T2" y="T3"/>
                      </a:cxn>
                      <a:cxn ang="T114">
                        <a:pos x="T4" y="T5"/>
                      </a:cxn>
                      <a:cxn ang="T115">
                        <a:pos x="T6" y="T7"/>
                      </a:cxn>
                      <a:cxn ang="T116">
                        <a:pos x="T8" y="T9"/>
                      </a:cxn>
                      <a:cxn ang="T117">
                        <a:pos x="T10" y="T11"/>
                      </a:cxn>
                      <a:cxn ang="T118">
                        <a:pos x="T12" y="T13"/>
                      </a:cxn>
                      <a:cxn ang="T119">
                        <a:pos x="T14" y="T15"/>
                      </a:cxn>
                      <a:cxn ang="T120">
                        <a:pos x="T16" y="T17"/>
                      </a:cxn>
                      <a:cxn ang="T121">
                        <a:pos x="T18" y="T19"/>
                      </a:cxn>
                      <a:cxn ang="T122">
                        <a:pos x="T20" y="T21"/>
                      </a:cxn>
                      <a:cxn ang="T123">
                        <a:pos x="T22" y="T23"/>
                      </a:cxn>
                      <a:cxn ang="T124">
                        <a:pos x="T24" y="T25"/>
                      </a:cxn>
                      <a:cxn ang="T125">
                        <a:pos x="T26" y="T27"/>
                      </a:cxn>
                      <a:cxn ang="T126">
                        <a:pos x="T28" y="T29"/>
                      </a:cxn>
                      <a:cxn ang="T127">
                        <a:pos x="T30" y="T31"/>
                      </a:cxn>
                      <a:cxn ang="T128">
                        <a:pos x="T32" y="T33"/>
                      </a:cxn>
                      <a:cxn ang="T129">
                        <a:pos x="T34" y="T35"/>
                      </a:cxn>
                      <a:cxn ang="T130">
                        <a:pos x="T36" y="T37"/>
                      </a:cxn>
                      <a:cxn ang="T131">
                        <a:pos x="T38" y="T39"/>
                      </a:cxn>
                      <a:cxn ang="T132">
                        <a:pos x="T40" y="T41"/>
                      </a:cxn>
                      <a:cxn ang="T133">
                        <a:pos x="T42" y="T43"/>
                      </a:cxn>
                      <a:cxn ang="T134">
                        <a:pos x="T44" y="T45"/>
                      </a:cxn>
                      <a:cxn ang="T135">
                        <a:pos x="T46" y="T47"/>
                      </a:cxn>
                      <a:cxn ang="T136">
                        <a:pos x="T48" y="T49"/>
                      </a:cxn>
                      <a:cxn ang="T137">
                        <a:pos x="T50" y="T51"/>
                      </a:cxn>
                      <a:cxn ang="T138">
                        <a:pos x="T52" y="T53"/>
                      </a:cxn>
                      <a:cxn ang="T139">
                        <a:pos x="T54" y="T55"/>
                      </a:cxn>
                      <a:cxn ang="T140">
                        <a:pos x="T56" y="T57"/>
                      </a:cxn>
                      <a:cxn ang="T141">
                        <a:pos x="T58" y="T59"/>
                      </a:cxn>
                      <a:cxn ang="T142">
                        <a:pos x="T60" y="T61"/>
                      </a:cxn>
                      <a:cxn ang="T143">
                        <a:pos x="T62" y="T63"/>
                      </a:cxn>
                      <a:cxn ang="T144">
                        <a:pos x="T64" y="T65"/>
                      </a:cxn>
                      <a:cxn ang="T145">
                        <a:pos x="T66" y="T67"/>
                      </a:cxn>
                      <a:cxn ang="T146">
                        <a:pos x="T68" y="T69"/>
                      </a:cxn>
                      <a:cxn ang="T147">
                        <a:pos x="T70" y="T71"/>
                      </a:cxn>
                      <a:cxn ang="T148">
                        <a:pos x="T72" y="T73"/>
                      </a:cxn>
                      <a:cxn ang="T149">
                        <a:pos x="T74" y="T75"/>
                      </a:cxn>
                      <a:cxn ang="T150">
                        <a:pos x="T76" y="T77"/>
                      </a:cxn>
                      <a:cxn ang="T151">
                        <a:pos x="T78" y="T79"/>
                      </a:cxn>
                      <a:cxn ang="T152">
                        <a:pos x="T80" y="T81"/>
                      </a:cxn>
                      <a:cxn ang="T153">
                        <a:pos x="T82" y="T83"/>
                      </a:cxn>
                      <a:cxn ang="T154">
                        <a:pos x="T84" y="T85"/>
                      </a:cxn>
                      <a:cxn ang="T155">
                        <a:pos x="T86" y="T87"/>
                      </a:cxn>
                      <a:cxn ang="T156">
                        <a:pos x="T88" y="T89"/>
                      </a:cxn>
                      <a:cxn ang="T157">
                        <a:pos x="T90" y="T91"/>
                      </a:cxn>
                      <a:cxn ang="T158">
                        <a:pos x="T92" y="T93"/>
                      </a:cxn>
                      <a:cxn ang="T159">
                        <a:pos x="T94" y="T95"/>
                      </a:cxn>
                      <a:cxn ang="T160">
                        <a:pos x="T96" y="T97"/>
                      </a:cxn>
                      <a:cxn ang="T161">
                        <a:pos x="T98" y="T99"/>
                      </a:cxn>
                      <a:cxn ang="T162">
                        <a:pos x="T100" y="T101"/>
                      </a:cxn>
                      <a:cxn ang="T163">
                        <a:pos x="T102" y="T103"/>
                      </a:cxn>
                      <a:cxn ang="T164">
                        <a:pos x="T104" y="T105"/>
                      </a:cxn>
                      <a:cxn ang="T165">
                        <a:pos x="T106" y="T107"/>
                      </a:cxn>
                      <a:cxn ang="T166">
                        <a:pos x="T108" y="T109"/>
                      </a:cxn>
                      <a:cxn ang="T167">
                        <a:pos x="T110" y="T111"/>
                      </a:cxn>
                    </a:cxnLst>
                    <a:rect l="T168" t="T169" r="T170" b="T171"/>
                    <a:pathLst>
                      <a:path w="211" h="216">
                        <a:moveTo>
                          <a:pt x="181" y="8"/>
                        </a:moveTo>
                        <a:lnTo>
                          <a:pt x="159" y="16"/>
                        </a:lnTo>
                        <a:lnTo>
                          <a:pt x="117" y="16"/>
                        </a:lnTo>
                        <a:lnTo>
                          <a:pt x="107" y="12"/>
                        </a:lnTo>
                        <a:lnTo>
                          <a:pt x="105" y="10"/>
                        </a:lnTo>
                        <a:lnTo>
                          <a:pt x="101" y="6"/>
                        </a:lnTo>
                        <a:lnTo>
                          <a:pt x="33" y="6"/>
                        </a:lnTo>
                        <a:lnTo>
                          <a:pt x="27" y="2"/>
                        </a:lnTo>
                        <a:lnTo>
                          <a:pt x="25" y="0"/>
                        </a:lnTo>
                        <a:lnTo>
                          <a:pt x="21" y="0"/>
                        </a:lnTo>
                        <a:lnTo>
                          <a:pt x="11" y="2"/>
                        </a:lnTo>
                        <a:lnTo>
                          <a:pt x="4" y="2"/>
                        </a:lnTo>
                        <a:lnTo>
                          <a:pt x="0" y="0"/>
                        </a:lnTo>
                        <a:lnTo>
                          <a:pt x="2" y="16"/>
                        </a:lnTo>
                        <a:lnTo>
                          <a:pt x="7" y="30"/>
                        </a:lnTo>
                        <a:lnTo>
                          <a:pt x="13" y="42"/>
                        </a:lnTo>
                        <a:lnTo>
                          <a:pt x="21" y="54"/>
                        </a:lnTo>
                        <a:lnTo>
                          <a:pt x="29" y="66"/>
                        </a:lnTo>
                        <a:lnTo>
                          <a:pt x="37" y="76"/>
                        </a:lnTo>
                        <a:lnTo>
                          <a:pt x="39" y="90"/>
                        </a:lnTo>
                        <a:lnTo>
                          <a:pt x="41" y="104"/>
                        </a:lnTo>
                        <a:lnTo>
                          <a:pt x="41" y="126"/>
                        </a:lnTo>
                        <a:lnTo>
                          <a:pt x="43" y="152"/>
                        </a:lnTo>
                        <a:lnTo>
                          <a:pt x="45" y="174"/>
                        </a:lnTo>
                        <a:lnTo>
                          <a:pt x="49" y="184"/>
                        </a:lnTo>
                        <a:lnTo>
                          <a:pt x="53" y="194"/>
                        </a:lnTo>
                        <a:lnTo>
                          <a:pt x="61" y="204"/>
                        </a:lnTo>
                        <a:lnTo>
                          <a:pt x="69" y="212"/>
                        </a:lnTo>
                        <a:lnTo>
                          <a:pt x="73" y="208"/>
                        </a:lnTo>
                        <a:lnTo>
                          <a:pt x="75" y="204"/>
                        </a:lnTo>
                        <a:lnTo>
                          <a:pt x="79" y="204"/>
                        </a:lnTo>
                        <a:lnTo>
                          <a:pt x="83" y="210"/>
                        </a:lnTo>
                        <a:lnTo>
                          <a:pt x="89" y="214"/>
                        </a:lnTo>
                        <a:lnTo>
                          <a:pt x="93" y="216"/>
                        </a:lnTo>
                        <a:lnTo>
                          <a:pt x="101" y="216"/>
                        </a:lnTo>
                        <a:lnTo>
                          <a:pt x="111" y="216"/>
                        </a:lnTo>
                        <a:lnTo>
                          <a:pt x="117" y="212"/>
                        </a:lnTo>
                        <a:lnTo>
                          <a:pt x="121" y="208"/>
                        </a:lnTo>
                        <a:lnTo>
                          <a:pt x="125" y="206"/>
                        </a:lnTo>
                        <a:lnTo>
                          <a:pt x="123" y="144"/>
                        </a:lnTo>
                        <a:lnTo>
                          <a:pt x="123" y="90"/>
                        </a:lnTo>
                        <a:lnTo>
                          <a:pt x="143" y="90"/>
                        </a:lnTo>
                        <a:lnTo>
                          <a:pt x="143" y="22"/>
                        </a:lnTo>
                        <a:lnTo>
                          <a:pt x="165" y="20"/>
                        </a:lnTo>
                        <a:lnTo>
                          <a:pt x="183" y="18"/>
                        </a:lnTo>
                        <a:lnTo>
                          <a:pt x="187" y="24"/>
                        </a:lnTo>
                        <a:lnTo>
                          <a:pt x="201" y="18"/>
                        </a:lnTo>
                        <a:lnTo>
                          <a:pt x="205" y="14"/>
                        </a:lnTo>
                        <a:lnTo>
                          <a:pt x="211" y="12"/>
                        </a:lnTo>
                        <a:lnTo>
                          <a:pt x="205" y="8"/>
                        </a:lnTo>
                        <a:lnTo>
                          <a:pt x="201" y="6"/>
                        </a:lnTo>
                        <a:lnTo>
                          <a:pt x="193" y="8"/>
                        </a:lnTo>
                        <a:lnTo>
                          <a:pt x="187" y="10"/>
                        </a:lnTo>
                        <a:lnTo>
                          <a:pt x="183" y="8"/>
                        </a:lnTo>
                        <a:lnTo>
                          <a:pt x="181" y="6"/>
                        </a:lnTo>
                        <a:lnTo>
                          <a:pt x="181" y="8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 dirty="0"/>
                  </a:p>
                </p:txBody>
              </p:sp>
              <p:sp>
                <p:nvSpPr>
                  <p:cNvPr id="147" name="îṡļîḍê">
                    <a:extLst>
                      <a:ext uri="{FF2B5EF4-FFF2-40B4-BE49-F238E27FC236}">
                        <a16:creationId xmlns:a16="http://schemas.microsoft.com/office/drawing/2014/main" id="{12B2EAA2-803C-4537-B8AC-7D7D56E80FF1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5351853" y="3314255"/>
                    <a:ext cx="184547" cy="165325"/>
                  </a:xfrm>
                  <a:custGeom>
                    <a:avLst/>
                    <a:gdLst>
                      <a:gd name="T0" fmla="*/ 2147483647 w 106"/>
                      <a:gd name="T1" fmla="*/ 0 h 98"/>
                      <a:gd name="T2" fmla="*/ 2147483647 w 106"/>
                      <a:gd name="T3" fmla="*/ 2147483647 h 98"/>
                      <a:gd name="T4" fmla="*/ 2147483647 w 106"/>
                      <a:gd name="T5" fmla="*/ 2147483647 h 98"/>
                      <a:gd name="T6" fmla="*/ 2147483647 w 106"/>
                      <a:gd name="T7" fmla="*/ 2147483647 h 98"/>
                      <a:gd name="T8" fmla="*/ 2147483647 w 106"/>
                      <a:gd name="T9" fmla="*/ 2147483647 h 98"/>
                      <a:gd name="T10" fmla="*/ 2147483647 w 106"/>
                      <a:gd name="T11" fmla="*/ 2147483647 h 98"/>
                      <a:gd name="T12" fmla="*/ 2147483647 w 106"/>
                      <a:gd name="T13" fmla="*/ 2147483647 h 98"/>
                      <a:gd name="T14" fmla="*/ 0 w 106"/>
                      <a:gd name="T15" fmla="*/ 2147483647 h 98"/>
                      <a:gd name="T16" fmla="*/ 0 w 106"/>
                      <a:gd name="T17" fmla="*/ 2147483647 h 98"/>
                      <a:gd name="T18" fmla="*/ 2147483647 w 106"/>
                      <a:gd name="T19" fmla="*/ 2147483647 h 98"/>
                      <a:gd name="T20" fmla="*/ 2147483647 w 106"/>
                      <a:gd name="T21" fmla="*/ 2147483647 h 98"/>
                      <a:gd name="T22" fmla="*/ 2147483647 w 106"/>
                      <a:gd name="T23" fmla="*/ 2147483647 h 98"/>
                      <a:gd name="T24" fmla="*/ 2147483647 w 106"/>
                      <a:gd name="T25" fmla="*/ 2147483647 h 98"/>
                      <a:gd name="T26" fmla="*/ 2147483647 w 106"/>
                      <a:gd name="T27" fmla="*/ 2147483647 h 98"/>
                      <a:gd name="T28" fmla="*/ 2147483647 w 106"/>
                      <a:gd name="T29" fmla="*/ 2147483647 h 98"/>
                      <a:gd name="T30" fmla="*/ 2147483647 w 106"/>
                      <a:gd name="T31" fmla="*/ 2147483647 h 98"/>
                      <a:gd name="T32" fmla="*/ 2147483647 w 106"/>
                      <a:gd name="T33" fmla="*/ 2147483647 h 98"/>
                      <a:gd name="T34" fmla="*/ 2147483647 w 106"/>
                      <a:gd name="T35" fmla="*/ 2147483647 h 98"/>
                      <a:gd name="T36" fmla="*/ 2147483647 w 106"/>
                      <a:gd name="T37" fmla="*/ 2147483647 h 98"/>
                      <a:gd name="T38" fmla="*/ 2147483647 w 106"/>
                      <a:gd name="T39" fmla="*/ 2147483647 h 98"/>
                      <a:gd name="T40" fmla="*/ 2147483647 w 106"/>
                      <a:gd name="T41" fmla="*/ 2147483647 h 98"/>
                      <a:gd name="T42" fmla="*/ 2147483647 w 106"/>
                      <a:gd name="T43" fmla="*/ 2147483647 h 98"/>
                      <a:gd name="T44" fmla="*/ 2147483647 w 106"/>
                      <a:gd name="T45" fmla="*/ 2147483647 h 98"/>
                      <a:gd name="T46" fmla="*/ 2147483647 w 106"/>
                      <a:gd name="T47" fmla="*/ 2147483647 h 98"/>
                      <a:gd name="T48" fmla="*/ 2147483647 w 106"/>
                      <a:gd name="T49" fmla="*/ 2147483647 h 98"/>
                      <a:gd name="T50" fmla="*/ 2147483647 w 106"/>
                      <a:gd name="T51" fmla="*/ 2147483647 h 98"/>
                      <a:gd name="T52" fmla="*/ 2147483647 w 106"/>
                      <a:gd name="T53" fmla="*/ 0 h 98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w 106"/>
                      <a:gd name="T82" fmla="*/ 0 h 98"/>
                      <a:gd name="T83" fmla="*/ 106 w 106"/>
                      <a:gd name="T84" fmla="*/ 98 h 98"/>
                    </a:gdLst>
                    <a:ahLst/>
                    <a:cxnLst>
                      <a:cxn ang="T54">
                        <a:pos x="T0" y="T1"/>
                      </a:cxn>
                      <a:cxn ang="T55">
                        <a:pos x="T2" y="T3"/>
                      </a:cxn>
                      <a:cxn ang="T56">
                        <a:pos x="T4" y="T5"/>
                      </a:cxn>
                      <a:cxn ang="T57">
                        <a:pos x="T6" y="T7"/>
                      </a:cxn>
                      <a:cxn ang="T58">
                        <a:pos x="T8" y="T9"/>
                      </a:cxn>
                      <a:cxn ang="T59">
                        <a:pos x="T10" y="T11"/>
                      </a:cxn>
                      <a:cxn ang="T60">
                        <a:pos x="T12" y="T13"/>
                      </a:cxn>
                      <a:cxn ang="T61">
                        <a:pos x="T14" y="T15"/>
                      </a:cxn>
                      <a:cxn ang="T62">
                        <a:pos x="T16" y="T17"/>
                      </a:cxn>
                      <a:cxn ang="T63">
                        <a:pos x="T18" y="T19"/>
                      </a:cxn>
                      <a:cxn ang="T64">
                        <a:pos x="T20" y="T21"/>
                      </a:cxn>
                      <a:cxn ang="T65">
                        <a:pos x="T22" y="T23"/>
                      </a:cxn>
                      <a:cxn ang="T66">
                        <a:pos x="T24" y="T25"/>
                      </a:cxn>
                      <a:cxn ang="T67">
                        <a:pos x="T26" y="T27"/>
                      </a:cxn>
                      <a:cxn ang="T68">
                        <a:pos x="T28" y="T29"/>
                      </a:cxn>
                      <a:cxn ang="T69">
                        <a:pos x="T30" y="T31"/>
                      </a:cxn>
                      <a:cxn ang="T70">
                        <a:pos x="T32" y="T33"/>
                      </a:cxn>
                      <a:cxn ang="T71">
                        <a:pos x="T34" y="T35"/>
                      </a:cxn>
                      <a:cxn ang="T72">
                        <a:pos x="T36" y="T37"/>
                      </a:cxn>
                      <a:cxn ang="T73">
                        <a:pos x="T38" y="T39"/>
                      </a:cxn>
                      <a:cxn ang="T74">
                        <a:pos x="T40" y="T41"/>
                      </a:cxn>
                      <a:cxn ang="T75">
                        <a:pos x="T42" y="T43"/>
                      </a:cxn>
                      <a:cxn ang="T76">
                        <a:pos x="T44" y="T45"/>
                      </a:cxn>
                      <a:cxn ang="T77">
                        <a:pos x="T46" y="T47"/>
                      </a:cxn>
                      <a:cxn ang="T78">
                        <a:pos x="T48" y="T49"/>
                      </a:cxn>
                      <a:cxn ang="T79">
                        <a:pos x="T50" y="T51"/>
                      </a:cxn>
                      <a:cxn ang="T80">
                        <a:pos x="T52" y="T53"/>
                      </a:cxn>
                    </a:cxnLst>
                    <a:rect l="T81" t="T82" r="T83" b="T84"/>
                    <a:pathLst>
                      <a:path w="106" h="98">
                        <a:moveTo>
                          <a:pt x="32" y="0"/>
                        </a:moveTo>
                        <a:lnTo>
                          <a:pt x="28" y="4"/>
                        </a:lnTo>
                        <a:lnTo>
                          <a:pt x="22" y="10"/>
                        </a:lnTo>
                        <a:lnTo>
                          <a:pt x="14" y="14"/>
                        </a:lnTo>
                        <a:lnTo>
                          <a:pt x="6" y="16"/>
                        </a:lnTo>
                        <a:lnTo>
                          <a:pt x="6" y="26"/>
                        </a:lnTo>
                        <a:lnTo>
                          <a:pt x="4" y="34"/>
                        </a:lnTo>
                        <a:lnTo>
                          <a:pt x="0" y="46"/>
                        </a:lnTo>
                        <a:lnTo>
                          <a:pt x="0" y="62"/>
                        </a:lnTo>
                        <a:lnTo>
                          <a:pt x="18" y="62"/>
                        </a:lnTo>
                        <a:lnTo>
                          <a:pt x="24" y="64"/>
                        </a:lnTo>
                        <a:lnTo>
                          <a:pt x="28" y="54"/>
                        </a:lnTo>
                        <a:lnTo>
                          <a:pt x="38" y="58"/>
                        </a:lnTo>
                        <a:lnTo>
                          <a:pt x="54" y="58"/>
                        </a:lnTo>
                        <a:lnTo>
                          <a:pt x="68" y="62"/>
                        </a:lnTo>
                        <a:lnTo>
                          <a:pt x="82" y="76"/>
                        </a:lnTo>
                        <a:lnTo>
                          <a:pt x="96" y="92"/>
                        </a:lnTo>
                        <a:lnTo>
                          <a:pt x="102" y="98"/>
                        </a:lnTo>
                        <a:lnTo>
                          <a:pt x="106" y="94"/>
                        </a:lnTo>
                        <a:lnTo>
                          <a:pt x="96" y="80"/>
                        </a:lnTo>
                        <a:lnTo>
                          <a:pt x="86" y="68"/>
                        </a:lnTo>
                        <a:lnTo>
                          <a:pt x="74" y="56"/>
                        </a:lnTo>
                        <a:lnTo>
                          <a:pt x="62" y="48"/>
                        </a:lnTo>
                        <a:lnTo>
                          <a:pt x="52" y="42"/>
                        </a:lnTo>
                        <a:lnTo>
                          <a:pt x="46" y="30"/>
                        </a:lnTo>
                        <a:lnTo>
                          <a:pt x="40" y="14"/>
                        </a:lnTo>
                        <a:lnTo>
                          <a:pt x="32" y="0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 dirty="0"/>
                  </a:p>
                </p:txBody>
              </p:sp>
              <p:sp>
                <p:nvSpPr>
                  <p:cNvPr id="148" name="ïṣḷïďé">
                    <a:extLst>
                      <a:ext uri="{FF2B5EF4-FFF2-40B4-BE49-F238E27FC236}">
                        <a16:creationId xmlns:a16="http://schemas.microsoft.com/office/drawing/2014/main" id="{12829C8C-AC49-4E88-B71C-DFF73D1A5556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882365" y="3443152"/>
                    <a:ext cx="81255" cy="19615"/>
                  </a:xfrm>
                  <a:custGeom>
                    <a:avLst/>
                    <a:gdLst>
                      <a:gd name="T0" fmla="*/ 2147483647 w 46"/>
                      <a:gd name="T1" fmla="*/ 2147483647 h 12"/>
                      <a:gd name="T2" fmla="*/ 2147483647 w 46"/>
                      <a:gd name="T3" fmla="*/ 2147483647 h 12"/>
                      <a:gd name="T4" fmla="*/ 2147483647 w 46"/>
                      <a:gd name="T5" fmla="*/ 2147483647 h 12"/>
                      <a:gd name="T6" fmla="*/ 2147483647 w 46"/>
                      <a:gd name="T7" fmla="*/ 2147483647 h 12"/>
                      <a:gd name="T8" fmla="*/ 2147483647 w 46"/>
                      <a:gd name="T9" fmla="*/ 2147483647 h 12"/>
                      <a:gd name="T10" fmla="*/ 2147483647 w 46"/>
                      <a:gd name="T11" fmla="*/ 0 h 12"/>
                      <a:gd name="T12" fmla="*/ 2147483647 w 46"/>
                      <a:gd name="T13" fmla="*/ 2147483647 h 12"/>
                      <a:gd name="T14" fmla="*/ 2147483647 w 46"/>
                      <a:gd name="T15" fmla="*/ 2147483647 h 12"/>
                      <a:gd name="T16" fmla="*/ 2147483647 w 46"/>
                      <a:gd name="T17" fmla="*/ 2147483647 h 12"/>
                      <a:gd name="T18" fmla="*/ 2147483647 w 46"/>
                      <a:gd name="T19" fmla="*/ 2147483647 h 12"/>
                      <a:gd name="T20" fmla="*/ 2147483647 w 46"/>
                      <a:gd name="T21" fmla="*/ 2147483647 h 12"/>
                      <a:gd name="T22" fmla="*/ 2147483647 w 46"/>
                      <a:gd name="T23" fmla="*/ 2147483647 h 12"/>
                      <a:gd name="T24" fmla="*/ 2147483647 w 46"/>
                      <a:gd name="T25" fmla="*/ 2147483647 h 12"/>
                      <a:gd name="T26" fmla="*/ 2147483647 w 46"/>
                      <a:gd name="T27" fmla="*/ 2147483647 h 12"/>
                      <a:gd name="T28" fmla="*/ 2147483647 w 46"/>
                      <a:gd name="T29" fmla="*/ 2147483647 h 12"/>
                      <a:gd name="T30" fmla="*/ 0 w 46"/>
                      <a:gd name="T31" fmla="*/ 2147483647 h 12"/>
                      <a:gd name="T32" fmla="*/ 2147483647 w 46"/>
                      <a:gd name="T33" fmla="*/ 2147483647 h 12"/>
                      <a:gd name="T34" fmla="*/ 2147483647 w 46"/>
                      <a:gd name="T35" fmla="*/ 2147483647 h 12"/>
                      <a:gd name="T36" fmla="*/ 2147483647 w 46"/>
                      <a:gd name="T37" fmla="*/ 2147483647 h 12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w 46"/>
                      <a:gd name="T58" fmla="*/ 0 h 12"/>
                      <a:gd name="T59" fmla="*/ 46 w 46"/>
                      <a:gd name="T60" fmla="*/ 12 h 12"/>
                    </a:gdLst>
                    <a:ahLst/>
                    <a:cxnLst>
                      <a:cxn ang="T38">
                        <a:pos x="T0" y="T1"/>
                      </a:cxn>
                      <a:cxn ang="T39">
                        <a:pos x="T2" y="T3"/>
                      </a:cxn>
                      <a:cxn ang="T40">
                        <a:pos x="T4" y="T5"/>
                      </a:cxn>
                      <a:cxn ang="T41">
                        <a:pos x="T6" y="T7"/>
                      </a:cxn>
                      <a:cxn ang="T42">
                        <a:pos x="T8" y="T9"/>
                      </a:cxn>
                      <a:cxn ang="T43">
                        <a:pos x="T10" y="T11"/>
                      </a:cxn>
                      <a:cxn ang="T44">
                        <a:pos x="T12" y="T13"/>
                      </a:cxn>
                      <a:cxn ang="T45">
                        <a:pos x="T14" y="T15"/>
                      </a:cxn>
                      <a:cxn ang="T46">
                        <a:pos x="T16" y="T17"/>
                      </a:cxn>
                      <a:cxn ang="T47">
                        <a:pos x="T18" y="T19"/>
                      </a:cxn>
                      <a:cxn ang="T48">
                        <a:pos x="T20" y="T21"/>
                      </a:cxn>
                      <a:cxn ang="T49">
                        <a:pos x="T22" y="T23"/>
                      </a:cxn>
                      <a:cxn ang="T50">
                        <a:pos x="T24" y="T25"/>
                      </a:cxn>
                      <a:cxn ang="T51">
                        <a:pos x="T26" y="T27"/>
                      </a:cxn>
                      <a:cxn ang="T52">
                        <a:pos x="T28" y="T29"/>
                      </a:cxn>
                      <a:cxn ang="T53">
                        <a:pos x="T30" y="T31"/>
                      </a:cxn>
                      <a:cxn ang="T54">
                        <a:pos x="T32" y="T33"/>
                      </a:cxn>
                      <a:cxn ang="T55">
                        <a:pos x="T34" y="T35"/>
                      </a:cxn>
                      <a:cxn ang="T56">
                        <a:pos x="T36" y="T37"/>
                      </a:cxn>
                    </a:cxnLst>
                    <a:rect l="T57" t="T58" r="T59" b="T60"/>
                    <a:pathLst>
                      <a:path w="46" h="12">
                        <a:moveTo>
                          <a:pt x="4" y="6"/>
                        </a:moveTo>
                        <a:lnTo>
                          <a:pt x="14" y="8"/>
                        </a:lnTo>
                        <a:lnTo>
                          <a:pt x="18" y="6"/>
                        </a:lnTo>
                        <a:lnTo>
                          <a:pt x="20" y="4"/>
                        </a:lnTo>
                        <a:lnTo>
                          <a:pt x="22" y="2"/>
                        </a:lnTo>
                        <a:lnTo>
                          <a:pt x="26" y="0"/>
                        </a:lnTo>
                        <a:lnTo>
                          <a:pt x="28" y="4"/>
                        </a:lnTo>
                        <a:lnTo>
                          <a:pt x="34" y="6"/>
                        </a:lnTo>
                        <a:lnTo>
                          <a:pt x="46" y="8"/>
                        </a:lnTo>
                        <a:lnTo>
                          <a:pt x="42" y="10"/>
                        </a:lnTo>
                        <a:lnTo>
                          <a:pt x="38" y="12"/>
                        </a:lnTo>
                        <a:lnTo>
                          <a:pt x="30" y="10"/>
                        </a:lnTo>
                        <a:lnTo>
                          <a:pt x="24" y="8"/>
                        </a:lnTo>
                        <a:lnTo>
                          <a:pt x="24" y="10"/>
                        </a:lnTo>
                        <a:lnTo>
                          <a:pt x="12" y="12"/>
                        </a:lnTo>
                        <a:lnTo>
                          <a:pt x="0" y="12"/>
                        </a:lnTo>
                        <a:lnTo>
                          <a:pt x="2" y="8"/>
                        </a:lnTo>
                        <a:lnTo>
                          <a:pt x="2" y="6"/>
                        </a:lnTo>
                        <a:lnTo>
                          <a:pt x="4" y="6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 dirty="0"/>
                  </a:p>
                </p:txBody>
              </p:sp>
              <p:sp>
                <p:nvSpPr>
                  <p:cNvPr id="149" name="îŝľîḑê">
                    <a:extLst>
                      <a:ext uri="{FF2B5EF4-FFF2-40B4-BE49-F238E27FC236}">
                        <a16:creationId xmlns:a16="http://schemas.microsoft.com/office/drawing/2014/main" id="{8B4FE4AD-7CE6-40D4-A2B2-7EC8DF165E68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4677019" y="3999373"/>
                    <a:ext cx="24790" cy="37829"/>
                  </a:xfrm>
                  <a:custGeom>
                    <a:avLst/>
                    <a:gdLst>
                      <a:gd name="T0" fmla="*/ 2147483647 w 14"/>
                      <a:gd name="T1" fmla="*/ 2147483647 h 22"/>
                      <a:gd name="T2" fmla="*/ 0 w 14"/>
                      <a:gd name="T3" fmla="*/ 2147483647 h 22"/>
                      <a:gd name="T4" fmla="*/ 2147483647 w 14"/>
                      <a:gd name="T5" fmla="*/ 2147483647 h 22"/>
                      <a:gd name="T6" fmla="*/ 2147483647 w 14"/>
                      <a:gd name="T7" fmla="*/ 2147483647 h 22"/>
                      <a:gd name="T8" fmla="*/ 2147483647 w 14"/>
                      <a:gd name="T9" fmla="*/ 0 h 22"/>
                      <a:gd name="T10" fmla="*/ 2147483647 w 14"/>
                      <a:gd name="T11" fmla="*/ 2147483647 h 22"/>
                      <a:gd name="T12" fmla="*/ 2147483647 w 14"/>
                      <a:gd name="T13" fmla="*/ 2147483647 h 22"/>
                      <a:gd name="T14" fmla="*/ 2147483647 w 14"/>
                      <a:gd name="T15" fmla="*/ 2147483647 h 22"/>
                      <a:gd name="T16" fmla="*/ 2147483647 w 14"/>
                      <a:gd name="T17" fmla="*/ 2147483647 h 22"/>
                      <a:gd name="T18" fmla="*/ 2147483647 w 14"/>
                      <a:gd name="T19" fmla="*/ 2147483647 h 22"/>
                      <a:gd name="T20" fmla="*/ 2147483647 w 14"/>
                      <a:gd name="T21" fmla="*/ 2147483647 h 22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w 14"/>
                      <a:gd name="T34" fmla="*/ 0 h 22"/>
                      <a:gd name="T35" fmla="*/ 14 w 14"/>
                      <a:gd name="T36" fmla="*/ 22 h 22"/>
                    </a:gdLst>
                    <a:ahLst/>
                    <a:cxnLst>
                      <a:cxn ang="T22">
                        <a:pos x="T0" y="T1"/>
                      </a:cxn>
                      <a:cxn ang="T23">
                        <a:pos x="T2" y="T3"/>
                      </a:cxn>
                      <a:cxn ang="T24">
                        <a:pos x="T4" y="T5"/>
                      </a:cxn>
                      <a:cxn ang="T25">
                        <a:pos x="T6" y="T7"/>
                      </a:cxn>
                      <a:cxn ang="T26">
                        <a:pos x="T8" y="T9"/>
                      </a:cxn>
                      <a:cxn ang="T27">
                        <a:pos x="T10" y="T11"/>
                      </a:cxn>
                      <a:cxn ang="T28">
                        <a:pos x="T12" y="T13"/>
                      </a:cxn>
                      <a:cxn ang="T29">
                        <a:pos x="T14" y="T15"/>
                      </a:cxn>
                      <a:cxn ang="T30">
                        <a:pos x="T16" y="T17"/>
                      </a:cxn>
                      <a:cxn ang="T31">
                        <a:pos x="T18" y="T19"/>
                      </a:cxn>
                      <a:cxn ang="T32">
                        <a:pos x="T20" y="T21"/>
                      </a:cxn>
                    </a:cxnLst>
                    <a:rect l="T33" t="T34" r="T35" b="T36"/>
                    <a:pathLst>
                      <a:path w="14" h="22">
                        <a:moveTo>
                          <a:pt x="6" y="22"/>
                        </a:moveTo>
                        <a:lnTo>
                          <a:pt x="0" y="8"/>
                        </a:lnTo>
                        <a:lnTo>
                          <a:pt x="4" y="4"/>
                        </a:lnTo>
                        <a:lnTo>
                          <a:pt x="8" y="2"/>
                        </a:lnTo>
                        <a:lnTo>
                          <a:pt x="12" y="0"/>
                        </a:lnTo>
                        <a:lnTo>
                          <a:pt x="14" y="2"/>
                        </a:lnTo>
                        <a:lnTo>
                          <a:pt x="14" y="4"/>
                        </a:lnTo>
                        <a:lnTo>
                          <a:pt x="10" y="6"/>
                        </a:lnTo>
                        <a:lnTo>
                          <a:pt x="8" y="10"/>
                        </a:lnTo>
                        <a:lnTo>
                          <a:pt x="8" y="20"/>
                        </a:lnTo>
                        <a:lnTo>
                          <a:pt x="6" y="22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 dirty="0"/>
                  </a:p>
                </p:txBody>
              </p:sp>
              <p:sp>
                <p:nvSpPr>
                  <p:cNvPr id="150" name="íšḻiḋê">
                    <a:extLst>
                      <a:ext uri="{FF2B5EF4-FFF2-40B4-BE49-F238E27FC236}">
                        <a16:creationId xmlns:a16="http://schemas.microsoft.com/office/drawing/2014/main" id="{60264D5A-9F99-4F2B-AFB6-0A7E933DCBC4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4529657" y="1512495"/>
                    <a:ext cx="249276" cy="84063"/>
                  </a:xfrm>
                  <a:custGeom>
                    <a:avLst/>
                    <a:gdLst>
                      <a:gd name="T0" fmla="*/ 2147483647 w 143"/>
                      <a:gd name="T1" fmla="*/ 2147483647 h 50"/>
                      <a:gd name="T2" fmla="*/ 2147483647 w 143"/>
                      <a:gd name="T3" fmla="*/ 2147483647 h 50"/>
                      <a:gd name="T4" fmla="*/ 2147483647 w 143"/>
                      <a:gd name="T5" fmla="*/ 2147483647 h 50"/>
                      <a:gd name="T6" fmla="*/ 0 w 143"/>
                      <a:gd name="T7" fmla="*/ 2147483647 h 50"/>
                      <a:gd name="T8" fmla="*/ 0 w 143"/>
                      <a:gd name="T9" fmla="*/ 2147483647 h 50"/>
                      <a:gd name="T10" fmla="*/ 2147483647 w 143"/>
                      <a:gd name="T11" fmla="*/ 2147483647 h 50"/>
                      <a:gd name="T12" fmla="*/ 2147483647 w 143"/>
                      <a:gd name="T13" fmla="*/ 2147483647 h 50"/>
                      <a:gd name="T14" fmla="*/ 2147483647 w 143"/>
                      <a:gd name="T15" fmla="*/ 2147483647 h 50"/>
                      <a:gd name="T16" fmla="*/ 2147483647 w 143"/>
                      <a:gd name="T17" fmla="*/ 2147483647 h 50"/>
                      <a:gd name="T18" fmla="*/ 2147483647 w 143"/>
                      <a:gd name="T19" fmla="*/ 2147483647 h 50"/>
                      <a:gd name="T20" fmla="*/ 2147483647 w 143"/>
                      <a:gd name="T21" fmla="*/ 2147483647 h 50"/>
                      <a:gd name="T22" fmla="*/ 2147483647 w 143"/>
                      <a:gd name="T23" fmla="*/ 2147483647 h 50"/>
                      <a:gd name="T24" fmla="*/ 2147483647 w 143"/>
                      <a:gd name="T25" fmla="*/ 0 h 50"/>
                      <a:gd name="T26" fmla="*/ 2147483647 w 143"/>
                      <a:gd name="T27" fmla="*/ 0 h 50"/>
                      <a:gd name="T28" fmla="*/ 2147483647 w 143"/>
                      <a:gd name="T29" fmla="*/ 2147483647 h 50"/>
                      <a:gd name="T30" fmla="*/ 2147483647 w 143"/>
                      <a:gd name="T31" fmla="*/ 2147483647 h 50"/>
                      <a:gd name="T32" fmla="*/ 2147483647 w 143"/>
                      <a:gd name="T33" fmla="*/ 2147483647 h 50"/>
                      <a:gd name="T34" fmla="*/ 2147483647 w 143"/>
                      <a:gd name="T35" fmla="*/ 2147483647 h 50"/>
                      <a:gd name="T36" fmla="*/ 2147483647 w 143"/>
                      <a:gd name="T37" fmla="*/ 2147483647 h 50"/>
                      <a:gd name="T38" fmla="*/ 2147483647 w 143"/>
                      <a:gd name="T39" fmla="*/ 2147483647 h 50"/>
                      <a:gd name="T40" fmla="*/ 2147483647 w 143"/>
                      <a:gd name="T41" fmla="*/ 2147483647 h 50"/>
                      <a:gd name="T42" fmla="*/ 2147483647 w 143"/>
                      <a:gd name="T43" fmla="*/ 2147483647 h 50"/>
                      <a:gd name="T44" fmla="*/ 2147483647 w 143"/>
                      <a:gd name="T45" fmla="*/ 2147483647 h 50"/>
                      <a:gd name="T46" fmla="*/ 2147483647 w 143"/>
                      <a:gd name="T47" fmla="*/ 2147483647 h 50"/>
                      <a:gd name="T48" fmla="*/ 2147483647 w 143"/>
                      <a:gd name="T49" fmla="*/ 2147483647 h 50"/>
                      <a:gd name="T50" fmla="*/ 2147483647 w 143"/>
                      <a:gd name="T51" fmla="*/ 2147483647 h 50"/>
                      <a:gd name="T52" fmla="*/ 2147483647 w 143"/>
                      <a:gd name="T53" fmla="*/ 2147483647 h 50"/>
                      <a:gd name="T54" fmla="*/ 2147483647 w 143"/>
                      <a:gd name="T55" fmla="*/ 2147483647 h 50"/>
                      <a:gd name="T56" fmla="*/ 2147483647 w 143"/>
                      <a:gd name="T57" fmla="*/ 2147483647 h 50"/>
                      <a:gd name="T58" fmla="*/ 2147483647 w 143"/>
                      <a:gd name="T59" fmla="*/ 2147483647 h 50"/>
                      <a:gd name="T60" fmla="*/ 2147483647 w 143"/>
                      <a:gd name="T61" fmla="*/ 2147483647 h 50"/>
                      <a:gd name="T62" fmla="*/ 2147483647 w 143"/>
                      <a:gd name="T63" fmla="*/ 2147483647 h 50"/>
                      <a:gd name="T64" fmla="*/ 2147483647 w 143"/>
                      <a:gd name="T65" fmla="*/ 2147483647 h 50"/>
                      <a:gd name="T66" fmla="*/ 2147483647 w 143"/>
                      <a:gd name="T67" fmla="*/ 2147483647 h 50"/>
                      <a:gd name="T68" fmla="*/ 2147483647 w 143"/>
                      <a:gd name="T69" fmla="*/ 2147483647 h 50"/>
                      <a:gd name="T70" fmla="*/ 2147483647 w 143"/>
                      <a:gd name="T71" fmla="*/ 2147483647 h 50"/>
                      <a:gd name="T72" fmla="*/ 2147483647 w 143"/>
                      <a:gd name="T73" fmla="*/ 2147483647 h 50"/>
                      <a:gd name="T74" fmla="*/ 2147483647 w 143"/>
                      <a:gd name="T75" fmla="*/ 2147483647 h 50"/>
                      <a:gd name="T76" fmla="*/ 2147483647 w 143"/>
                      <a:gd name="T77" fmla="*/ 2147483647 h 50"/>
                      <a:gd name="T78" fmla="*/ 2147483647 w 143"/>
                      <a:gd name="T79" fmla="*/ 2147483647 h 50"/>
                      <a:gd name="T80" fmla="*/ 2147483647 w 143"/>
                      <a:gd name="T81" fmla="*/ 2147483647 h 50"/>
                      <a:gd name="T82" fmla="*/ 2147483647 w 143"/>
                      <a:gd name="T83" fmla="*/ 2147483647 h 50"/>
                      <a:gd name="T84" fmla="*/ 2147483647 w 143"/>
                      <a:gd name="T85" fmla="*/ 2147483647 h 50"/>
                      <a:gd name="T86" fmla="*/ 2147483647 w 143"/>
                      <a:gd name="T87" fmla="*/ 2147483647 h 50"/>
                      <a:gd name="T88" fmla="*/ 2147483647 w 143"/>
                      <a:gd name="T89" fmla="*/ 2147483647 h 50"/>
                      <a:gd name="T90" fmla="*/ 2147483647 w 143"/>
                      <a:gd name="T91" fmla="*/ 2147483647 h 50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w 143"/>
                      <a:gd name="T139" fmla="*/ 0 h 50"/>
                      <a:gd name="T140" fmla="*/ 143 w 143"/>
                      <a:gd name="T141" fmla="*/ 50 h 50"/>
                    </a:gdLst>
                    <a:ahLst/>
                    <a:cxnLst>
                      <a:cxn ang="T92">
                        <a:pos x="T0" y="T1"/>
                      </a:cxn>
                      <a:cxn ang="T93">
                        <a:pos x="T2" y="T3"/>
                      </a:cxn>
                      <a:cxn ang="T94">
                        <a:pos x="T4" y="T5"/>
                      </a:cxn>
                      <a:cxn ang="T95">
                        <a:pos x="T6" y="T7"/>
                      </a:cxn>
                      <a:cxn ang="T96">
                        <a:pos x="T8" y="T9"/>
                      </a:cxn>
                      <a:cxn ang="T97">
                        <a:pos x="T10" y="T11"/>
                      </a:cxn>
                      <a:cxn ang="T98">
                        <a:pos x="T12" y="T13"/>
                      </a:cxn>
                      <a:cxn ang="T99">
                        <a:pos x="T14" y="T15"/>
                      </a:cxn>
                      <a:cxn ang="T100">
                        <a:pos x="T16" y="T17"/>
                      </a:cxn>
                      <a:cxn ang="T101">
                        <a:pos x="T18" y="T19"/>
                      </a:cxn>
                      <a:cxn ang="T102">
                        <a:pos x="T20" y="T21"/>
                      </a:cxn>
                      <a:cxn ang="T103">
                        <a:pos x="T22" y="T23"/>
                      </a:cxn>
                      <a:cxn ang="T104">
                        <a:pos x="T24" y="T25"/>
                      </a:cxn>
                      <a:cxn ang="T105">
                        <a:pos x="T26" y="T27"/>
                      </a:cxn>
                      <a:cxn ang="T106">
                        <a:pos x="T28" y="T29"/>
                      </a:cxn>
                      <a:cxn ang="T107">
                        <a:pos x="T30" y="T31"/>
                      </a:cxn>
                      <a:cxn ang="T108">
                        <a:pos x="T32" y="T33"/>
                      </a:cxn>
                      <a:cxn ang="T109">
                        <a:pos x="T34" y="T35"/>
                      </a:cxn>
                      <a:cxn ang="T110">
                        <a:pos x="T36" y="T37"/>
                      </a:cxn>
                      <a:cxn ang="T111">
                        <a:pos x="T38" y="T39"/>
                      </a:cxn>
                      <a:cxn ang="T112">
                        <a:pos x="T40" y="T41"/>
                      </a:cxn>
                      <a:cxn ang="T113">
                        <a:pos x="T42" y="T43"/>
                      </a:cxn>
                      <a:cxn ang="T114">
                        <a:pos x="T44" y="T45"/>
                      </a:cxn>
                      <a:cxn ang="T115">
                        <a:pos x="T46" y="T47"/>
                      </a:cxn>
                      <a:cxn ang="T116">
                        <a:pos x="T48" y="T49"/>
                      </a:cxn>
                      <a:cxn ang="T117">
                        <a:pos x="T50" y="T51"/>
                      </a:cxn>
                      <a:cxn ang="T118">
                        <a:pos x="T52" y="T53"/>
                      </a:cxn>
                      <a:cxn ang="T119">
                        <a:pos x="T54" y="T55"/>
                      </a:cxn>
                      <a:cxn ang="T120">
                        <a:pos x="T56" y="T57"/>
                      </a:cxn>
                      <a:cxn ang="T121">
                        <a:pos x="T58" y="T59"/>
                      </a:cxn>
                      <a:cxn ang="T122">
                        <a:pos x="T60" y="T61"/>
                      </a:cxn>
                      <a:cxn ang="T123">
                        <a:pos x="T62" y="T63"/>
                      </a:cxn>
                      <a:cxn ang="T124">
                        <a:pos x="T64" y="T65"/>
                      </a:cxn>
                      <a:cxn ang="T125">
                        <a:pos x="T66" y="T67"/>
                      </a:cxn>
                      <a:cxn ang="T126">
                        <a:pos x="T68" y="T69"/>
                      </a:cxn>
                      <a:cxn ang="T127">
                        <a:pos x="T70" y="T71"/>
                      </a:cxn>
                      <a:cxn ang="T128">
                        <a:pos x="T72" y="T73"/>
                      </a:cxn>
                      <a:cxn ang="T129">
                        <a:pos x="T74" y="T75"/>
                      </a:cxn>
                      <a:cxn ang="T130">
                        <a:pos x="T76" y="T77"/>
                      </a:cxn>
                      <a:cxn ang="T131">
                        <a:pos x="T78" y="T79"/>
                      </a:cxn>
                      <a:cxn ang="T132">
                        <a:pos x="T80" y="T81"/>
                      </a:cxn>
                      <a:cxn ang="T133">
                        <a:pos x="T82" y="T83"/>
                      </a:cxn>
                      <a:cxn ang="T134">
                        <a:pos x="T84" y="T85"/>
                      </a:cxn>
                      <a:cxn ang="T135">
                        <a:pos x="T86" y="T87"/>
                      </a:cxn>
                      <a:cxn ang="T136">
                        <a:pos x="T88" y="T89"/>
                      </a:cxn>
                      <a:cxn ang="T137">
                        <a:pos x="T90" y="T91"/>
                      </a:cxn>
                    </a:cxnLst>
                    <a:rect l="T138" t="T139" r="T140" b="T141"/>
                    <a:pathLst>
                      <a:path w="143" h="50">
                        <a:moveTo>
                          <a:pt x="8" y="20"/>
                        </a:moveTo>
                        <a:lnTo>
                          <a:pt x="6" y="20"/>
                        </a:lnTo>
                        <a:lnTo>
                          <a:pt x="2" y="16"/>
                        </a:lnTo>
                        <a:lnTo>
                          <a:pt x="0" y="8"/>
                        </a:lnTo>
                        <a:lnTo>
                          <a:pt x="0" y="2"/>
                        </a:lnTo>
                        <a:lnTo>
                          <a:pt x="4" y="2"/>
                        </a:lnTo>
                        <a:lnTo>
                          <a:pt x="12" y="2"/>
                        </a:lnTo>
                        <a:lnTo>
                          <a:pt x="26" y="2"/>
                        </a:lnTo>
                        <a:lnTo>
                          <a:pt x="36" y="4"/>
                        </a:lnTo>
                        <a:lnTo>
                          <a:pt x="54" y="10"/>
                        </a:lnTo>
                        <a:lnTo>
                          <a:pt x="50" y="4"/>
                        </a:lnTo>
                        <a:lnTo>
                          <a:pt x="54" y="2"/>
                        </a:lnTo>
                        <a:lnTo>
                          <a:pt x="60" y="0"/>
                        </a:lnTo>
                        <a:lnTo>
                          <a:pt x="62" y="0"/>
                        </a:lnTo>
                        <a:lnTo>
                          <a:pt x="66" y="2"/>
                        </a:lnTo>
                        <a:lnTo>
                          <a:pt x="70" y="2"/>
                        </a:lnTo>
                        <a:lnTo>
                          <a:pt x="74" y="2"/>
                        </a:lnTo>
                        <a:lnTo>
                          <a:pt x="78" y="10"/>
                        </a:lnTo>
                        <a:lnTo>
                          <a:pt x="82" y="12"/>
                        </a:lnTo>
                        <a:lnTo>
                          <a:pt x="93" y="12"/>
                        </a:lnTo>
                        <a:lnTo>
                          <a:pt x="119" y="20"/>
                        </a:lnTo>
                        <a:lnTo>
                          <a:pt x="133" y="26"/>
                        </a:lnTo>
                        <a:lnTo>
                          <a:pt x="143" y="30"/>
                        </a:lnTo>
                        <a:lnTo>
                          <a:pt x="135" y="36"/>
                        </a:lnTo>
                        <a:lnTo>
                          <a:pt x="127" y="38"/>
                        </a:lnTo>
                        <a:lnTo>
                          <a:pt x="119" y="38"/>
                        </a:lnTo>
                        <a:lnTo>
                          <a:pt x="115" y="34"/>
                        </a:lnTo>
                        <a:lnTo>
                          <a:pt x="107" y="28"/>
                        </a:lnTo>
                        <a:lnTo>
                          <a:pt x="97" y="20"/>
                        </a:lnTo>
                        <a:lnTo>
                          <a:pt x="93" y="18"/>
                        </a:lnTo>
                        <a:lnTo>
                          <a:pt x="89" y="16"/>
                        </a:lnTo>
                        <a:lnTo>
                          <a:pt x="82" y="18"/>
                        </a:lnTo>
                        <a:lnTo>
                          <a:pt x="80" y="22"/>
                        </a:lnTo>
                        <a:lnTo>
                          <a:pt x="80" y="34"/>
                        </a:lnTo>
                        <a:lnTo>
                          <a:pt x="76" y="34"/>
                        </a:lnTo>
                        <a:lnTo>
                          <a:pt x="74" y="36"/>
                        </a:lnTo>
                        <a:lnTo>
                          <a:pt x="70" y="42"/>
                        </a:lnTo>
                        <a:lnTo>
                          <a:pt x="68" y="48"/>
                        </a:lnTo>
                        <a:lnTo>
                          <a:pt x="66" y="50"/>
                        </a:lnTo>
                        <a:lnTo>
                          <a:pt x="62" y="50"/>
                        </a:lnTo>
                        <a:lnTo>
                          <a:pt x="56" y="48"/>
                        </a:lnTo>
                        <a:lnTo>
                          <a:pt x="48" y="46"/>
                        </a:lnTo>
                        <a:lnTo>
                          <a:pt x="34" y="34"/>
                        </a:lnTo>
                        <a:lnTo>
                          <a:pt x="24" y="26"/>
                        </a:lnTo>
                        <a:lnTo>
                          <a:pt x="16" y="22"/>
                        </a:lnTo>
                        <a:lnTo>
                          <a:pt x="8" y="20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 dirty="0"/>
                  </a:p>
                </p:txBody>
              </p:sp>
              <p:sp>
                <p:nvSpPr>
                  <p:cNvPr id="151" name="iṡļiďè">
                    <a:extLst>
                      <a:ext uri="{FF2B5EF4-FFF2-40B4-BE49-F238E27FC236}">
                        <a16:creationId xmlns:a16="http://schemas.microsoft.com/office/drawing/2014/main" id="{984C4E47-801C-48A5-9957-65072E1FAB91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4661869" y="1499885"/>
                    <a:ext cx="147361" cy="29422"/>
                  </a:xfrm>
                  <a:custGeom>
                    <a:avLst/>
                    <a:gdLst>
                      <a:gd name="T0" fmla="*/ 2147483647 w 85"/>
                      <a:gd name="T1" fmla="*/ 2147483647 h 18"/>
                      <a:gd name="T2" fmla="*/ 2147483647 w 85"/>
                      <a:gd name="T3" fmla="*/ 2147483647 h 18"/>
                      <a:gd name="T4" fmla="*/ 2147483647 w 85"/>
                      <a:gd name="T5" fmla="*/ 2147483647 h 18"/>
                      <a:gd name="T6" fmla="*/ 2147483647 w 85"/>
                      <a:gd name="T7" fmla="*/ 2147483647 h 18"/>
                      <a:gd name="T8" fmla="*/ 0 w 85"/>
                      <a:gd name="T9" fmla="*/ 2147483647 h 18"/>
                      <a:gd name="T10" fmla="*/ 2147483647 w 85"/>
                      <a:gd name="T11" fmla="*/ 2147483647 h 18"/>
                      <a:gd name="T12" fmla="*/ 2147483647 w 85"/>
                      <a:gd name="T13" fmla="*/ 2147483647 h 18"/>
                      <a:gd name="T14" fmla="*/ 2147483647 w 85"/>
                      <a:gd name="T15" fmla="*/ 0 h 18"/>
                      <a:gd name="T16" fmla="*/ 2147483647 w 85"/>
                      <a:gd name="T17" fmla="*/ 2147483647 h 18"/>
                      <a:gd name="T18" fmla="*/ 2147483647 w 85"/>
                      <a:gd name="T19" fmla="*/ 2147483647 h 18"/>
                      <a:gd name="T20" fmla="*/ 2147483647 w 85"/>
                      <a:gd name="T21" fmla="*/ 2147483647 h 18"/>
                      <a:gd name="T22" fmla="*/ 2147483647 w 85"/>
                      <a:gd name="T23" fmla="*/ 2147483647 h 18"/>
                      <a:gd name="T24" fmla="*/ 2147483647 w 85"/>
                      <a:gd name="T25" fmla="*/ 2147483647 h 18"/>
                      <a:gd name="T26" fmla="*/ 2147483647 w 85"/>
                      <a:gd name="T27" fmla="*/ 2147483647 h 18"/>
                      <a:gd name="T28" fmla="*/ 2147483647 w 85"/>
                      <a:gd name="T29" fmla="*/ 2147483647 h 18"/>
                      <a:gd name="T30" fmla="*/ 2147483647 w 85"/>
                      <a:gd name="T31" fmla="*/ 2147483647 h 18"/>
                      <a:gd name="T32" fmla="*/ 2147483647 w 85"/>
                      <a:gd name="T33" fmla="*/ 2147483647 h 18"/>
                      <a:gd name="T34" fmla="*/ 2147483647 w 85"/>
                      <a:gd name="T35" fmla="*/ 2147483647 h 18"/>
                      <a:gd name="T36" fmla="*/ 2147483647 w 85"/>
                      <a:gd name="T37" fmla="*/ 2147483647 h 18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w 85"/>
                      <a:gd name="T58" fmla="*/ 0 h 18"/>
                      <a:gd name="T59" fmla="*/ 85 w 85"/>
                      <a:gd name="T60" fmla="*/ 18 h 18"/>
                    </a:gdLst>
                    <a:ahLst/>
                    <a:cxnLst>
                      <a:cxn ang="T38">
                        <a:pos x="T0" y="T1"/>
                      </a:cxn>
                      <a:cxn ang="T39">
                        <a:pos x="T2" y="T3"/>
                      </a:cxn>
                      <a:cxn ang="T40">
                        <a:pos x="T4" y="T5"/>
                      </a:cxn>
                      <a:cxn ang="T41">
                        <a:pos x="T6" y="T7"/>
                      </a:cxn>
                      <a:cxn ang="T42">
                        <a:pos x="T8" y="T9"/>
                      </a:cxn>
                      <a:cxn ang="T43">
                        <a:pos x="T10" y="T11"/>
                      </a:cxn>
                      <a:cxn ang="T44">
                        <a:pos x="T12" y="T13"/>
                      </a:cxn>
                      <a:cxn ang="T45">
                        <a:pos x="T14" y="T15"/>
                      </a:cxn>
                      <a:cxn ang="T46">
                        <a:pos x="T16" y="T17"/>
                      </a:cxn>
                      <a:cxn ang="T47">
                        <a:pos x="T18" y="T19"/>
                      </a:cxn>
                      <a:cxn ang="T48">
                        <a:pos x="T20" y="T21"/>
                      </a:cxn>
                      <a:cxn ang="T49">
                        <a:pos x="T22" y="T23"/>
                      </a:cxn>
                      <a:cxn ang="T50">
                        <a:pos x="T24" y="T25"/>
                      </a:cxn>
                      <a:cxn ang="T51">
                        <a:pos x="T26" y="T27"/>
                      </a:cxn>
                      <a:cxn ang="T52">
                        <a:pos x="T28" y="T29"/>
                      </a:cxn>
                      <a:cxn ang="T53">
                        <a:pos x="T30" y="T31"/>
                      </a:cxn>
                      <a:cxn ang="T54">
                        <a:pos x="T32" y="T33"/>
                      </a:cxn>
                      <a:cxn ang="T55">
                        <a:pos x="T34" y="T35"/>
                      </a:cxn>
                      <a:cxn ang="T56">
                        <a:pos x="T36" y="T37"/>
                      </a:cxn>
                    </a:cxnLst>
                    <a:rect l="T57" t="T58" r="T59" b="T60"/>
                    <a:pathLst>
                      <a:path w="85" h="18">
                        <a:moveTo>
                          <a:pt x="31" y="18"/>
                        </a:moveTo>
                        <a:lnTo>
                          <a:pt x="23" y="16"/>
                        </a:lnTo>
                        <a:lnTo>
                          <a:pt x="15" y="14"/>
                        </a:lnTo>
                        <a:lnTo>
                          <a:pt x="6" y="10"/>
                        </a:lnTo>
                        <a:lnTo>
                          <a:pt x="0" y="6"/>
                        </a:lnTo>
                        <a:lnTo>
                          <a:pt x="6" y="4"/>
                        </a:lnTo>
                        <a:lnTo>
                          <a:pt x="13" y="2"/>
                        </a:lnTo>
                        <a:lnTo>
                          <a:pt x="21" y="0"/>
                        </a:lnTo>
                        <a:lnTo>
                          <a:pt x="27" y="2"/>
                        </a:lnTo>
                        <a:lnTo>
                          <a:pt x="41" y="4"/>
                        </a:lnTo>
                        <a:lnTo>
                          <a:pt x="55" y="4"/>
                        </a:lnTo>
                        <a:lnTo>
                          <a:pt x="71" y="6"/>
                        </a:lnTo>
                        <a:lnTo>
                          <a:pt x="85" y="8"/>
                        </a:lnTo>
                        <a:lnTo>
                          <a:pt x="79" y="12"/>
                        </a:lnTo>
                        <a:lnTo>
                          <a:pt x="73" y="14"/>
                        </a:lnTo>
                        <a:lnTo>
                          <a:pt x="67" y="18"/>
                        </a:lnTo>
                        <a:lnTo>
                          <a:pt x="63" y="18"/>
                        </a:lnTo>
                        <a:lnTo>
                          <a:pt x="47" y="18"/>
                        </a:lnTo>
                        <a:lnTo>
                          <a:pt x="31" y="18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 dirty="0"/>
                  </a:p>
                </p:txBody>
              </p:sp>
              <p:sp>
                <p:nvSpPr>
                  <p:cNvPr id="152" name="íṣ1ide">
                    <a:extLst>
                      <a:ext uri="{FF2B5EF4-FFF2-40B4-BE49-F238E27FC236}">
                        <a16:creationId xmlns:a16="http://schemas.microsoft.com/office/drawing/2014/main" id="{9155CBFA-526C-49EB-8FB3-32B29D1BF12E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4729353" y="2489031"/>
                    <a:ext cx="95028" cy="63047"/>
                  </a:xfrm>
                  <a:custGeom>
                    <a:avLst/>
                    <a:gdLst>
                      <a:gd name="T0" fmla="*/ 2147483647 w 54"/>
                      <a:gd name="T1" fmla="*/ 2147483647 h 38"/>
                      <a:gd name="T2" fmla="*/ 2147483647 w 54"/>
                      <a:gd name="T3" fmla="*/ 2147483647 h 38"/>
                      <a:gd name="T4" fmla="*/ 2147483647 w 54"/>
                      <a:gd name="T5" fmla="*/ 2147483647 h 38"/>
                      <a:gd name="T6" fmla="*/ 2147483647 w 54"/>
                      <a:gd name="T7" fmla="*/ 2147483647 h 38"/>
                      <a:gd name="T8" fmla="*/ 2147483647 w 54"/>
                      <a:gd name="T9" fmla="*/ 2147483647 h 38"/>
                      <a:gd name="T10" fmla="*/ 2147483647 w 54"/>
                      <a:gd name="T11" fmla="*/ 2147483647 h 38"/>
                      <a:gd name="T12" fmla="*/ 2147483647 w 54"/>
                      <a:gd name="T13" fmla="*/ 2147483647 h 38"/>
                      <a:gd name="T14" fmla="*/ 2147483647 w 54"/>
                      <a:gd name="T15" fmla="*/ 2147483647 h 38"/>
                      <a:gd name="T16" fmla="*/ 2147483647 w 54"/>
                      <a:gd name="T17" fmla="*/ 2147483647 h 38"/>
                      <a:gd name="T18" fmla="*/ 2147483647 w 54"/>
                      <a:gd name="T19" fmla="*/ 2147483647 h 38"/>
                      <a:gd name="T20" fmla="*/ 2147483647 w 54"/>
                      <a:gd name="T21" fmla="*/ 2147483647 h 38"/>
                      <a:gd name="T22" fmla="*/ 0 w 54"/>
                      <a:gd name="T23" fmla="*/ 2147483647 h 38"/>
                      <a:gd name="T24" fmla="*/ 0 w 54"/>
                      <a:gd name="T25" fmla="*/ 2147483647 h 38"/>
                      <a:gd name="T26" fmla="*/ 2147483647 w 54"/>
                      <a:gd name="T27" fmla="*/ 2147483647 h 38"/>
                      <a:gd name="T28" fmla="*/ 2147483647 w 54"/>
                      <a:gd name="T29" fmla="*/ 0 h 38"/>
                      <a:gd name="T30" fmla="*/ 2147483647 w 54"/>
                      <a:gd name="T31" fmla="*/ 0 h 38"/>
                      <a:gd name="T32" fmla="*/ 2147483647 w 54"/>
                      <a:gd name="T33" fmla="*/ 0 h 38"/>
                      <a:gd name="T34" fmla="*/ 2147483647 w 54"/>
                      <a:gd name="T35" fmla="*/ 2147483647 h 38"/>
                      <a:gd name="T36" fmla="*/ 2147483647 w 54"/>
                      <a:gd name="T37" fmla="*/ 2147483647 h 38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w 54"/>
                      <a:gd name="T58" fmla="*/ 0 h 38"/>
                      <a:gd name="T59" fmla="*/ 54 w 54"/>
                      <a:gd name="T60" fmla="*/ 38 h 38"/>
                    </a:gdLst>
                    <a:ahLst/>
                    <a:cxnLst>
                      <a:cxn ang="T38">
                        <a:pos x="T0" y="T1"/>
                      </a:cxn>
                      <a:cxn ang="T39">
                        <a:pos x="T2" y="T3"/>
                      </a:cxn>
                      <a:cxn ang="T40">
                        <a:pos x="T4" y="T5"/>
                      </a:cxn>
                      <a:cxn ang="T41">
                        <a:pos x="T6" y="T7"/>
                      </a:cxn>
                      <a:cxn ang="T42">
                        <a:pos x="T8" y="T9"/>
                      </a:cxn>
                      <a:cxn ang="T43">
                        <a:pos x="T10" y="T11"/>
                      </a:cxn>
                      <a:cxn ang="T44">
                        <a:pos x="T12" y="T13"/>
                      </a:cxn>
                      <a:cxn ang="T45">
                        <a:pos x="T14" y="T15"/>
                      </a:cxn>
                      <a:cxn ang="T46">
                        <a:pos x="T16" y="T17"/>
                      </a:cxn>
                      <a:cxn ang="T47">
                        <a:pos x="T18" y="T19"/>
                      </a:cxn>
                      <a:cxn ang="T48">
                        <a:pos x="T20" y="T21"/>
                      </a:cxn>
                      <a:cxn ang="T49">
                        <a:pos x="T22" y="T23"/>
                      </a:cxn>
                      <a:cxn ang="T50">
                        <a:pos x="T24" y="T25"/>
                      </a:cxn>
                      <a:cxn ang="T51">
                        <a:pos x="T26" y="T27"/>
                      </a:cxn>
                      <a:cxn ang="T52">
                        <a:pos x="T28" y="T29"/>
                      </a:cxn>
                      <a:cxn ang="T53">
                        <a:pos x="T30" y="T31"/>
                      </a:cxn>
                      <a:cxn ang="T54">
                        <a:pos x="T32" y="T33"/>
                      </a:cxn>
                      <a:cxn ang="T55">
                        <a:pos x="T34" y="T35"/>
                      </a:cxn>
                      <a:cxn ang="T56">
                        <a:pos x="T36" y="T37"/>
                      </a:cxn>
                    </a:cxnLst>
                    <a:rect l="T57" t="T58" r="T59" b="T60"/>
                    <a:pathLst>
                      <a:path w="54" h="38">
                        <a:moveTo>
                          <a:pt x="46" y="6"/>
                        </a:moveTo>
                        <a:lnTo>
                          <a:pt x="48" y="16"/>
                        </a:lnTo>
                        <a:lnTo>
                          <a:pt x="54" y="22"/>
                        </a:lnTo>
                        <a:lnTo>
                          <a:pt x="52" y="28"/>
                        </a:lnTo>
                        <a:lnTo>
                          <a:pt x="44" y="30"/>
                        </a:lnTo>
                        <a:lnTo>
                          <a:pt x="40" y="38"/>
                        </a:lnTo>
                        <a:lnTo>
                          <a:pt x="30" y="32"/>
                        </a:lnTo>
                        <a:lnTo>
                          <a:pt x="28" y="30"/>
                        </a:lnTo>
                        <a:lnTo>
                          <a:pt x="16" y="26"/>
                        </a:lnTo>
                        <a:lnTo>
                          <a:pt x="10" y="20"/>
                        </a:lnTo>
                        <a:lnTo>
                          <a:pt x="6" y="14"/>
                        </a:lnTo>
                        <a:lnTo>
                          <a:pt x="0" y="6"/>
                        </a:lnTo>
                        <a:lnTo>
                          <a:pt x="0" y="2"/>
                        </a:lnTo>
                        <a:lnTo>
                          <a:pt x="6" y="2"/>
                        </a:lnTo>
                        <a:lnTo>
                          <a:pt x="12" y="0"/>
                        </a:lnTo>
                        <a:lnTo>
                          <a:pt x="20" y="0"/>
                        </a:lnTo>
                        <a:lnTo>
                          <a:pt x="36" y="0"/>
                        </a:lnTo>
                        <a:lnTo>
                          <a:pt x="40" y="6"/>
                        </a:lnTo>
                        <a:lnTo>
                          <a:pt x="46" y="6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 dirty="0"/>
                  </a:p>
                </p:txBody>
              </p:sp>
              <p:sp>
                <p:nvSpPr>
                  <p:cNvPr id="153" name="íŝḷîḋê">
                    <a:extLst>
                      <a:ext uri="{FF2B5EF4-FFF2-40B4-BE49-F238E27FC236}">
                        <a16:creationId xmlns:a16="http://schemas.microsoft.com/office/drawing/2014/main" id="{A6815E75-7AB4-4EA0-9ABE-7F5843A079A7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4701808" y="2447000"/>
                    <a:ext cx="111555" cy="89667"/>
                  </a:xfrm>
                  <a:custGeom>
                    <a:avLst/>
                    <a:gdLst>
                      <a:gd name="T0" fmla="*/ 2147483647 w 64"/>
                      <a:gd name="T1" fmla="*/ 0 h 52"/>
                      <a:gd name="T2" fmla="*/ 2147483647 w 64"/>
                      <a:gd name="T3" fmla="*/ 2147483647 h 52"/>
                      <a:gd name="T4" fmla="*/ 2147483647 w 64"/>
                      <a:gd name="T5" fmla="*/ 2147483647 h 52"/>
                      <a:gd name="T6" fmla="*/ 2147483647 w 64"/>
                      <a:gd name="T7" fmla="*/ 2147483647 h 52"/>
                      <a:gd name="T8" fmla="*/ 2147483647 w 64"/>
                      <a:gd name="T9" fmla="*/ 2147483647 h 52"/>
                      <a:gd name="T10" fmla="*/ 2147483647 w 64"/>
                      <a:gd name="T11" fmla="*/ 2147483647 h 52"/>
                      <a:gd name="T12" fmla="*/ 2147483647 w 64"/>
                      <a:gd name="T13" fmla="*/ 2147483647 h 52"/>
                      <a:gd name="T14" fmla="*/ 2147483647 w 64"/>
                      <a:gd name="T15" fmla="*/ 2147483647 h 52"/>
                      <a:gd name="T16" fmla="*/ 2147483647 w 64"/>
                      <a:gd name="T17" fmla="*/ 2147483647 h 52"/>
                      <a:gd name="T18" fmla="*/ 2147483647 w 64"/>
                      <a:gd name="T19" fmla="*/ 2147483647 h 52"/>
                      <a:gd name="T20" fmla="*/ 2147483647 w 64"/>
                      <a:gd name="T21" fmla="*/ 2147483647 h 52"/>
                      <a:gd name="T22" fmla="*/ 2147483647 w 64"/>
                      <a:gd name="T23" fmla="*/ 2147483647 h 52"/>
                      <a:gd name="T24" fmla="*/ 2147483647 w 64"/>
                      <a:gd name="T25" fmla="*/ 2147483647 h 52"/>
                      <a:gd name="T26" fmla="*/ 2147483647 w 64"/>
                      <a:gd name="T27" fmla="*/ 2147483647 h 52"/>
                      <a:gd name="T28" fmla="*/ 2147483647 w 64"/>
                      <a:gd name="T29" fmla="*/ 2147483647 h 52"/>
                      <a:gd name="T30" fmla="*/ 2147483647 w 64"/>
                      <a:gd name="T31" fmla="*/ 2147483647 h 52"/>
                      <a:gd name="T32" fmla="*/ 2147483647 w 64"/>
                      <a:gd name="T33" fmla="*/ 2147483647 h 52"/>
                      <a:gd name="T34" fmla="*/ 2147483647 w 64"/>
                      <a:gd name="T35" fmla="*/ 2147483647 h 52"/>
                      <a:gd name="T36" fmla="*/ 2147483647 w 64"/>
                      <a:gd name="T37" fmla="*/ 2147483647 h 52"/>
                      <a:gd name="T38" fmla="*/ 0 w 64"/>
                      <a:gd name="T39" fmla="*/ 2147483647 h 52"/>
                      <a:gd name="T40" fmla="*/ 2147483647 w 64"/>
                      <a:gd name="T41" fmla="*/ 2147483647 h 52"/>
                      <a:gd name="T42" fmla="*/ 2147483647 w 64"/>
                      <a:gd name="T43" fmla="*/ 2147483647 h 52"/>
                      <a:gd name="T44" fmla="*/ 2147483647 w 64"/>
                      <a:gd name="T45" fmla="*/ 2147483647 h 52"/>
                      <a:gd name="T46" fmla="*/ 2147483647 w 64"/>
                      <a:gd name="T47" fmla="*/ 0 h 52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w 64"/>
                      <a:gd name="T73" fmla="*/ 0 h 52"/>
                      <a:gd name="T74" fmla="*/ 64 w 64"/>
                      <a:gd name="T75" fmla="*/ 52 h 52"/>
                    </a:gdLst>
                    <a:ahLst/>
                    <a:cxnLst>
                      <a:cxn ang="T48">
                        <a:pos x="T0" y="T1"/>
                      </a:cxn>
                      <a:cxn ang="T49">
                        <a:pos x="T2" y="T3"/>
                      </a:cxn>
                      <a:cxn ang="T50">
                        <a:pos x="T4" y="T5"/>
                      </a:cxn>
                      <a:cxn ang="T51">
                        <a:pos x="T6" y="T7"/>
                      </a:cxn>
                      <a:cxn ang="T52">
                        <a:pos x="T8" y="T9"/>
                      </a:cxn>
                      <a:cxn ang="T53">
                        <a:pos x="T10" y="T11"/>
                      </a:cxn>
                      <a:cxn ang="T54">
                        <a:pos x="T12" y="T13"/>
                      </a:cxn>
                      <a:cxn ang="T55">
                        <a:pos x="T14" y="T15"/>
                      </a:cxn>
                      <a:cxn ang="T56">
                        <a:pos x="T16" y="T17"/>
                      </a:cxn>
                      <a:cxn ang="T57">
                        <a:pos x="T18" y="T19"/>
                      </a:cxn>
                      <a:cxn ang="T58">
                        <a:pos x="T20" y="T21"/>
                      </a:cxn>
                      <a:cxn ang="T59">
                        <a:pos x="T22" y="T23"/>
                      </a:cxn>
                      <a:cxn ang="T60">
                        <a:pos x="T24" y="T25"/>
                      </a:cxn>
                      <a:cxn ang="T61">
                        <a:pos x="T26" y="T27"/>
                      </a:cxn>
                      <a:cxn ang="T62">
                        <a:pos x="T28" y="T29"/>
                      </a:cxn>
                      <a:cxn ang="T63">
                        <a:pos x="T30" y="T31"/>
                      </a:cxn>
                      <a:cxn ang="T64">
                        <a:pos x="T32" y="T33"/>
                      </a:cxn>
                      <a:cxn ang="T65">
                        <a:pos x="T34" y="T35"/>
                      </a:cxn>
                      <a:cxn ang="T66">
                        <a:pos x="T36" y="T37"/>
                      </a:cxn>
                      <a:cxn ang="T67">
                        <a:pos x="T38" y="T39"/>
                      </a:cxn>
                      <a:cxn ang="T68">
                        <a:pos x="T40" y="T41"/>
                      </a:cxn>
                      <a:cxn ang="T69">
                        <a:pos x="T42" y="T43"/>
                      </a:cxn>
                      <a:cxn ang="T70">
                        <a:pos x="T44" y="T45"/>
                      </a:cxn>
                      <a:cxn ang="T71">
                        <a:pos x="T46" y="T47"/>
                      </a:cxn>
                    </a:cxnLst>
                    <a:rect l="T72" t="T73" r="T74" b="T75"/>
                    <a:pathLst>
                      <a:path w="64" h="52">
                        <a:moveTo>
                          <a:pt x="28" y="0"/>
                        </a:moveTo>
                        <a:lnTo>
                          <a:pt x="38" y="10"/>
                        </a:lnTo>
                        <a:lnTo>
                          <a:pt x="44" y="12"/>
                        </a:lnTo>
                        <a:lnTo>
                          <a:pt x="48" y="12"/>
                        </a:lnTo>
                        <a:lnTo>
                          <a:pt x="58" y="10"/>
                        </a:lnTo>
                        <a:lnTo>
                          <a:pt x="64" y="24"/>
                        </a:lnTo>
                        <a:lnTo>
                          <a:pt x="62" y="30"/>
                        </a:lnTo>
                        <a:lnTo>
                          <a:pt x="56" y="30"/>
                        </a:lnTo>
                        <a:lnTo>
                          <a:pt x="52" y="24"/>
                        </a:lnTo>
                        <a:lnTo>
                          <a:pt x="36" y="24"/>
                        </a:lnTo>
                        <a:lnTo>
                          <a:pt x="28" y="24"/>
                        </a:lnTo>
                        <a:lnTo>
                          <a:pt x="22" y="26"/>
                        </a:lnTo>
                        <a:lnTo>
                          <a:pt x="16" y="26"/>
                        </a:lnTo>
                        <a:lnTo>
                          <a:pt x="16" y="30"/>
                        </a:lnTo>
                        <a:lnTo>
                          <a:pt x="22" y="38"/>
                        </a:lnTo>
                        <a:lnTo>
                          <a:pt x="26" y="44"/>
                        </a:lnTo>
                        <a:lnTo>
                          <a:pt x="32" y="50"/>
                        </a:lnTo>
                        <a:lnTo>
                          <a:pt x="18" y="52"/>
                        </a:lnTo>
                        <a:lnTo>
                          <a:pt x="8" y="36"/>
                        </a:lnTo>
                        <a:lnTo>
                          <a:pt x="0" y="18"/>
                        </a:lnTo>
                        <a:lnTo>
                          <a:pt x="8" y="18"/>
                        </a:lnTo>
                        <a:lnTo>
                          <a:pt x="12" y="10"/>
                        </a:lnTo>
                        <a:lnTo>
                          <a:pt x="14" y="4"/>
                        </a:lnTo>
                        <a:lnTo>
                          <a:pt x="28" y="0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 dirty="0"/>
                  </a:p>
                </p:txBody>
              </p:sp>
              <p:sp>
                <p:nvSpPr>
                  <p:cNvPr id="154" name="ïśḻïḓe">
                    <a:extLst>
                      <a:ext uri="{FF2B5EF4-FFF2-40B4-BE49-F238E27FC236}">
                        <a16:creationId xmlns:a16="http://schemas.microsoft.com/office/drawing/2014/main" id="{E31B2A70-7DA8-4E88-86DF-C52D9444AA52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4763782" y="1774492"/>
                    <a:ext cx="256163" cy="281612"/>
                  </a:xfrm>
                  <a:custGeom>
                    <a:avLst/>
                    <a:gdLst>
                      <a:gd name="T0" fmla="*/ 2147483647 w 146"/>
                      <a:gd name="T1" fmla="*/ 2147483647 h 168"/>
                      <a:gd name="T2" fmla="*/ 2147483647 w 146"/>
                      <a:gd name="T3" fmla="*/ 2147483647 h 168"/>
                      <a:gd name="T4" fmla="*/ 2147483647 w 146"/>
                      <a:gd name="T5" fmla="*/ 2147483647 h 168"/>
                      <a:gd name="T6" fmla="*/ 2147483647 w 146"/>
                      <a:gd name="T7" fmla="*/ 2147483647 h 168"/>
                      <a:gd name="T8" fmla="*/ 2147483647 w 146"/>
                      <a:gd name="T9" fmla="*/ 2147483647 h 168"/>
                      <a:gd name="T10" fmla="*/ 2147483647 w 146"/>
                      <a:gd name="T11" fmla="*/ 2147483647 h 168"/>
                      <a:gd name="T12" fmla="*/ 2147483647 w 146"/>
                      <a:gd name="T13" fmla="*/ 2147483647 h 168"/>
                      <a:gd name="T14" fmla="*/ 2147483647 w 146"/>
                      <a:gd name="T15" fmla="*/ 2147483647 h 168"/>
                      <a:gd name="T16" fmla="*/ 2147483647 w 146"/>
                      <a:gd name="T17" fmla="*/ 2147483647 h 168"/>
                      <a:gd name="T18" fmla="*/ 2147483647 w 146"/>
                      <a:gd name="T19" fmla="*/ 2147483647 h 168"/>
                      <a:gd name="T20" fmla="*/ 2147483647 w 146"/>
                      <a:gd name="T21" fmla="*/ 2147483647 h 168"/>
                      <a:gd name="T22" fmla="*/ 2147483647 w 146"/>
                      <a:gd name="T23" fmla="*/ 2147483647 h 168"/>
                      <a:gd name="T24" fmla="*/ 2147483647 w 146"/>
                      <a:gd name="T25" fmla="*/ 2147483647 h 168"/>
                      <a:gd name="T26" fmla="*/ 2147483647 w 146"/>
                      <a:gd name="T27" fmla="*/ 2147483647 h 168"/>
                      <a:gd name="T28" fmla="*/ 2147483647 w 146"/>
                      <a:gd name="T29" fmla="*/ 2147483647 h 168"/>
                      <a:gd name="T30" fmla="*/ 2147483647 w 146"/>
                      <a:gd name="T31" fmla="*/ 2147483647 h 168"/>
                      <a:gd name="T32" fmla="*/ 2147483647 w 146"/>
                      <a:gd name="T33" fmla="*/ 2147483647 h 168"/>
                      <a:gd name="T34" fmla="*/ 2147483647 w 146"/>
                      <a:gd name="T35" fmla="*/ 2147483647 h 168"/>
                      <a:gd name="T36" fmla="*/ 2147483647 w 146"/>
                      <a:gd name="T37" fmla="*/ 2147483647 h 168"/>
                      <a:gd name="T38" fmla="*/ 2147483647 w 146"/>
                      <a:gd name="T39" fmla="*/ 2147483647 h 168"/>
                      <a:gd name="T40" fmla="*/ 2147483647 w 146"/>
                      <a:gd name="T41" fmla="*/ 2147483647 h 168"/>
                      <a:gd name="T42" fmla="*/ 2147483647 w 146"/>
                      <a:gd name="T43" fmla="*/ 2147483647 h 168"/>
                      <a:gd name="T44" fmla="*/ 2147483647 w 146"/>
                      <a:gd name="T45" fmla="*/ 2147483647 h 168"/>
                      <a:gd name="T46" fmla="*/ 2147483647 w 146"/>
                      <a:gd name="T47" fmla="*/ 2147483647 h 168"/>
                      <a:gd name="T48" fmla="*/ 2147483647 w 146"/>
                      <a:gd name="T49" fmla="*/ 2147483647 h 168"/>
                      <a:gd name="T50" fmla="*/ 2147483647 w 146"/>
                      <a:gd name="T51" fmla="*/ 2147483647 h 168"/>
                      <a:gd name="T52" fmla="*/ 2147483647 w 146"/>
                      <a:gd name="T53" fmla="*/ 2147483647 h 168"/>
                      <a:gd name="T54" fmla="*/ 2147483647 w 146"/>
                      <a:gd name="T55" fmla="*/ 2147483647 h 168"/>
                      <a:gd name="T56" fmla="*/ 2147483647 w 146"/>
                      <a:gd name="T57" fmla="*/ 2147483647 h 168"/>
                      <a:gd name="T58" fmla="*/ 2147483647 w 146"/>
                      <a:gd name="T59" fmla="*/ 2147483647 h 168"/>
                      <a:gd name="T60" fmla="*/ 2147483647 w 146"/>
                      <a:gd name="T61" fmla="*/ 2147483647 h 168"/>
                      <a:gd name="T62" fmla="*/ 2147483647 w 146"/>
                      <a:gd name="T63" fmla="*/ 2147483647 h 168"/>
                      <a:gd name="T64" fmla="*/ 2147483647 w 146"/>
                      <a:gd name="T65" fmla="*/ 2147483647 h 168"/>
                      <a:gd name="T66" fmla="*/ 2147483647 w 146"/>
                      <a:gd name="T67" fmla="*/ 2147483647 h 168"/>
                      <a:gd name="T68" fmla="*/ 2147483647 w 146"/>
                      <a:gd name="T69" fmla="*/ 2147483647 h 168"/>
                      <a:gd name="T70" fmla="*/ 2147483647 w 146"/>
                      <a:gd name="T71" fmla="*/ 2147483647 h 168"/>
                      <a:gd name="T72" fmla="*/ 2147483647 w 146"/>
                      <a:gd name="T73" fmla="*/ 2147483647 h 168"/>
                      <a:gd name="T74" fmla="*/ 2147483647 w 146"/>
                      <a:gd name="T75" fmla="*/ 2147483647 h 168"/>
                      <a:gd name="T76" fmla="*/ 2147483647 w 146"/>
                      <a:gd name="T77" fmla="*/ 2147483647 h 168"/>
                      <a:gd name="T78" fmla="*/ 2147483647 w 146"/>
                      <a:gd name="T79" fmla="*/ 2147483647 h 168"/>
                      <a:gd name="T80" fmla="*/ 2147483647 w 146"/>
                      <a:gd name="T81" fmla="*/ 2147483647 h 168"/>
                      <a:gd name="T82" fmla="*/ 2147483647 w 146"/>
                      <a:gd name="T83" fmla="*/ 0 h 168"/>
                      <a:gd name="T84" fmla="*/ 2147483647 w 146"/>
                      <a:gd name="T85" fmla="*/ 2147483647 h 168"/>
                      <a:gd name="T86" fmla="*/ 2147483647 w 146"/>
                      <a:gd name="T87" fmla="*/ 2147483647 h 168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w 146"/>
                      <a:gd name="T133" fmla="*/ 0 h 168"/>
                      <a:gd name="T134" fmla="*/ 146 w 146"/>
                      <a:gd name="T135" fmla="*/ 168 h 168"/>
                    </a:gdLst>
                    <a:ahLst/>
                    <a:cxnLst>
                      <a:cxn ang="T88">
                        <a:pos x="T0" y="T1"/>
                      </a:cxn>
                      <a:cxn ang="T89">
                        <a:pos x="T2" y="T3"/>
                      </a:cxn>
                      <a:cxn ang="T90">
                        <a:pos x="T4" y="T5"/>
                      </a:cxn>
                      <a:cxn ang="T91">
                        <a:pos x="T6" y="T7"/>
                      </a:cxn>
                      <a:cxn ang="T92">
                        <a:pos x="T8" y="T9"/>
                      </a:cxn>
                      <a:cxn ang="T93">
                        <a:pos x="T10" y="T11"/>
                      </a:cxn>
                      <a:cxn ang="T94">
                        <a:pos x="T12" y="T13"/>
                      </a:cxn>
                      <a:cxn ang="T95">
                        <a:pos x="T14" y="T15"/>
                      </a:cxn>
                      <a:cxn ang="T96">
                        <a:pos x="T16" y="T17"/>
                      </a:cxn>
                      <a:cxn ang="T97">
                        <a:pos x="T18" y="T19"/>
                      </a:cxn>
                      <a:cxn ang="T98">
                        <a:pos x="T20" y="T21"/>
                      </a:cxn>
                      <a:cxn ang="T99">
                        <a:pos x="T22" y="T23"/>
                      </a:cxn>
                      <a:cxn ang="T100">
                        <a:pos x="T24" y="T25"/>
                      </a:cxn>
                      <a:cxn ang="T101">
                        <a:pos x="T26" y="T27"/>
                      </a:cxn>
                      <a:cxn ang="T102">
                        <a:pos x="T28" y="T29"/>
                      </a:cxn>
                      <a:cxn ang="T103">
                        <a:pos x="T30" y="T31"/>
                      </a:cxn>
                      <a:cxn ang="T104">
                        <a:pos x="T32" y="T33"/>
                      </a:cxn>
                      <a:cxn ang="T105">
                        <a:pos x="T34" y="T35"/>
                      </a:cxn>
                      <a:cxn ang="T106">
                        <a:pos x="T36" y="T37"/>
                      </a:cxn>
                      <a:cxn ang="T107">
                        <a:pos x="T38" y="T39"/>
                      </a:cxn>
                      <a:cxn ang="T108">
                        <a:pos x="T40" y="T41"/>
                      </a:cxn>
                      <a:cxn ang="T109">
                        <a:pos x="T42" y="T43"/>
                      </a:cxn>
                      <a:cxn ang="T110">
                        <a:pos x="T44" y="T45"/>
                      </a:cxn>
                      <a:cxn ang="T111">
                        <a:pos x="T46" y="T47"/>
                      </a:cxn>
                      <a:cxn ang="T112">
                        <a:pos x="T48" y="T49"/>
                      </a:cxn>
                      <a:cxn ang="T113">
                        <a:pos x="T50" y="T51"/>
                      </a:cxn>
                      <a:cxn ang="T114">
                        <a:pos x="T52" y="T53"/>
                      </a:cxn>
                      <a:cxn ang="T115">
                        <a:pos x="T54" y="T55"/>
                      </a:cxn>
                      <a:cxn ang="T116">
                        <a:pos x="T56" y="T57"/>
                      </a:cxn>
                      <a:cxn ang="T117">
                        <a:pos x="T58" y="T59"/>
                      </a:cxn>
                      <a:cxn ang="T118">
                        <a:pos x="T60" y="T61"/>
                      </a:cxn>
                      <a:cxn ang="T119">
                        <a:pos x="T62" y="T63"/>
                      </a:cxn>
                      <a:cxn ang="T120">
                        <a:pos x="T64" y="T65"/>
                      </a:cxn>
                      <a:cxn ang="T121">
                        <a:pos x="T66" y="T67"/>
                      </a:cxn>
                      <a:cxn ang="T122">
                        <a:pos x="T68" y="T69"/>
                      </a:cxn>
                      <a:cxn ang="T123">
                        <a:pos x="T70" y="T71"/>
                      </a:cxn>
                      <a:cxn ang="T124">
                        <a:pos x="T72" y="T73"/>
                      </a:cxn>
                      <a:cxn ang="T125">
                        <a:pos x="T74" y="T75"/>
                      </a:cxn>
                      <a:cxn ang="T126">
                        <a:pos x="T76" y="T77"/>
                      </a:cxn>
                      <a:cxn ang="T127">
                        <a:pos x="T78" y="T79"/>
                      </a:cxn>
                      <a:cxn ang="T128">
                        <a:pos x="T80" y="T81"/>
                      </a:cxn>
                      <a:cxn ang="T129">
                        <a:pos x="T82" y="T83"/>
                      </a:cxn>
                      <a:cxn ang="T130">
                        <a:pos x="T84" y="T85"/>
                      </a:cxn>
                      <a:cxn ang="T131">
                        <a:pos x="T86" y="T87"/>
                      </a:cxn>
                    </a:cxnLst>
                    <a:rect l="T132" t="T133" r="T134" b="T135"/>
                    <a:pathLst>
                      <a:path w="146" h="168">
                        <a:moveTo>
                          <a:pt x="98" y="16"/>
                        </a:moveTo>
                        <a:lnTo>
                          <a:pt x="92" y="20"/>
                        </a:lnTo>
                        <a:lnTo>
                          <a:pt x="90" y="24"/>
                        </a:lnTo>
                        <a:lnTo>
                          <a:pt x="90" y="26"/>
                        </a:lnTo>
                        <a:lnTo>
                          <a:pt x="90" y="30"/>
                        </a:lnTo>
                        <a:lnTo>
                          <a:pt x="92" y="32"/>
                        </a:lnTo>
                        <a:lnTo>
                          <a:pt x="100" y="34"/>
                        </a:lnTo>
                        <a:lnTo>
                          <a:pt x="108" y="36"/>
                        </a:lnTo>
                        <a:lnTo>
                          <a:pt x="110" y="38"/>
                        </a:lnTo>
                        <a:lnTo>
                          <a:pt x="110" y="40"/>
                        </a:lnTo>
                        <a:lnTo>
                          <a:pt x="110" y="44"/>
                        </a:lnTo>
                        <a:lnTo>
                          <a:pt x="108" y="48"/>
                        </a:lnTo>
                        <a:lnTo>
                          <a:pt x="104" y="50"/>
                        </a:lnTo>
                        <a:lnTo>
                          <a:pt x="104" y="54"/>
                        </a:lnTo>
                        <a:lnTo>
                          <a:pt x="106" y="56"/>
                        </a:lnTo>
                        <a:lnTo>
                          <a:pt x="108" y="54"/>
                        </a:lnTo>
                        <a:lnTo>
                          <a:pt x="114" y="54"/>
                        </a:lnTo>
                        <a:lnTo>
                          <a:pt x="114" y="64"/>
                        </a:lnTo>
                        <a:lnTo>
                          <a:pt x="118" y="76"/>
                        </a:lnTo>
                        <a:lnTo>
                          <a:pt x="120" y="82"/>
                        </a:lnTo>
                        <a:lnTo>
                          <a:pt x="122" y="86"/>
                        </a:lnTo>
                        <a:lnTo>
                          <a:pt x="126" y="88"/>
                        </a:lnTo>
                        <a:lnTo>
                          <a:pt x="126" y="92"/>
                        </a:lnTo>
                        <a:lnTo>
                          <a:pt x="128" y="98"/>
                        </a:lnTo>
                        <a:lnTo>
                          <a:pt x="130" y="102"/>
                        </a:lnTo>
                        <a:lnTo>
                          <a:pt x="130" y="108"/>
                        </a:lnTo>
                        <a:lnTo>
                          <a:pt x="140" y="112"/>
                        </a:lnTo>
                        <a:lnTo>
                          <a:pt x="146" y="118"/>
                        </a:lnTo>
                        <a:lnTo>
                          <a:pt x="146" y="130"/>
                        </a:lnTo>
                        <a:lnTo>
                          <a:pt x="136" y="132"/>
                        </a:lnTo>
                        <a:lnTo>
                          <a:pt x="128" y="138"/>
                        </a:lnTo>
                        <a:lnTo>
                          <a:pt x="122" y="144"/>
                        </a:lnTo>
                        <a:lnTo>
                          <a:pt x="118" y="150"/>
                        </a:lnTo>
                        <a:lnTo>
                          <a:pt x="112" y="154"/>
                        </a:lnTo>
                        <a:lnTo>
                          <a:pt x="106" y="158"/>
                        </a:lnTo>
                        <a:lnTo>
                          <a:pt x="96" y="158"/>
                        </a:lnTo>
                        <a:lnTo>
                          <a:pt x="90" y="160"/>
                        </a:lnTo>
                        <a:lnTo>
                          <a:pt x="88" y="162"/>
                        </a:lnTo>
                        <a:lnTo>
                          <a:pt x="86" y="162"/>
                        </a:lnTo>
                        <a:lnTo>
                          <a:pt x="78" y="162"/>
                        </a:lnTo>
                        <a:lnTo>
                          <a:pt x="70" y="164"/>
                        </a:lnTo>
                        <a:lnTo>
                          <a:pt x="64" y="164"/>
                        </a:lnTo>
                        <a:lnTo>
                          <a:pt x="50" y="168"/>
                        </a:lnTo>
                        <a:lnTo>
                          <a:pt x="44" y="166"/>
                        </a:lnTo>
                        <a:lnTo>
                          <a:pt x="40" y="162"/>
                        </a:lnTo>
                        <a:lnTo>
                          <a:pt x="36" y="160"/>
                        </a:lnTo>
                        <a:lnTo>
                          <a:pt x="34" y="158"/>
                        </a:lnTo>
                        <a:lnTo>
                          <a:pt x="32" y="156"/>
                        </a:lnTo>
                        <a:lnTo>
                          <a:pt x="28" y="152"/>
                        </a:lnTo>
                        <a:lnTo>
                          <a:pt x="24" y="138"/>
                        </a:lnTo>
                        <a:lnTo>
                          <a:pt x="20" y="118"/>
                        </a:lnTo>
                        <a:lnTo>
                          <a:pt x="22" y="108"/>
                        </a:lnTo>
                        <a:lnTo>
                          <a:pt x="26" y="104"/>
                        </a:lnTo>
                        <a:lnTo>
                          <a:pt x="34" y="100"/>
                        </a:lnTo>
                        <a:lnTo>
                          <a:pt x="40" y="94"/>
                        </a:lnTo>
                        <a:lnTo>
                          <a:pt x="50" y="90"/>
                        </a:lnTo>
                        <a:lnTo>
                          <a:pt x="58" y="86"/>
                        </a:lnTo>
                        <a:lnTo>
                          <a:pt x="62" y="80"/>
                        </a:lnTo>
                        <a:lnTo>
                          <a:pt x="64" y="74"/>
                        </a:lnTo>
                        <a:lnTo>
                          <a:pt x="54" y="74"/>
                        </a:lnTo>
                        <a:lnTo>
                          <a:pt x="44" y="74"/>
                        </a:lnTo>
                        <a:lnTo>
                          <a:pt x="40" y="62"/>
                        </a:lnTo>
                        <a:lnTo>
                          <a:pt x="38" y="54"/>
                        </a:lnTo>
                        <a:lnTo>
                          <a:pt x="36" y="46"/>
                        </a:lnTo>
                        <a:lnTo>
                          <a:pt x="32" y="34"/>
                        </a:lnTo>
                        <a:lnTo>
                          <a:pt x="26" y="28"/>
                        </a:lnTo>
                        <a:lnTo>
                          <a:pt x="16" y="26"/>
                        </a:lnTo>
                        <a:lnTo>
                          <a:pt x="8" y="22"/>
                        </a:lnTo>
                        <a:lnTo>
                          <a:pt x="0" y="18"/>
                        </a:lnTo>
                        <a:lnTo>
                          <a:pt x="4" y="16"/>
                        </a:lnTo>
                        <a:lnTo>
                          <a:pt x="6" y="16"/>
                        </a:lnTo>
                        <a:lnTo>
                          <a:pt x="8" y="16"/>
                        </a:lnTo>
                        <a:lnTo>
                          <a:pt x="16" y="18"/>
                        </a:lnTo>
                        <a:lnTo>
                          <a:pt x="26" y="20"/>
                        </a:lnTo>
                        <a:lnTo>
                          <a:pt x="36" y="24"/>
                        </a:lnTo>
                        <a:lnTo>
                          <a:pt x="46" y="26"/>
                        </a:lnTo>
                        <a:lnTo>
                          <a:pt x="52" y="26"/>
                        </a:lnTo>
                        <a:lnTo>
                          <a:pt x="56" y="22"/>
                        </a:lnTo>
                        <a:lnTo>
                          <a:pt x="58" y="18"/>
                        </a:lnTo>
                        <a:lnTo>
                          <a:pt x="60" y="14"/>
                        </a:lnTo>
                        <a:lnTo>
                          <a:pt x="60" y="8"/>
                        </a:lnTo>
                        <a:lnTo>
                          <a:pt x="62" y="4"/>
                        </a:lnTo>
                        <a:lnTo>
                          <a:pt x="64" y="2"/>
                        </a:lnTo>
                        <a:lnTo>
                          <a:pt x="70" y="0"/>
                        </a:lnTo>
                        <a:lnTo>
                          <a:pt x="82" y="2"/>
                        </a:lnTo>
                        <a:lnTo>
                          <a:pt x="90" y="6"/>
                        </a:lnTo>
                        <a:lnTo>
                          <a:pt x="96" y="10"/>
                        </a:lnTo>
                        <a:lnTo>
                          <a:pt x="104" y="14"/>
                        </a:lnTo>
                        <a:lnTo>
                          <a:pt x="98" y="16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 dirty="0"/>
                  </a:p>
                </p:txBody>
              </p:sp>
              <p:sp>
                <p:nvSpPr>
                  <p:cNvPr id="155" name="íṧḷïďé">
                    <a:extLst>
                      <a:ext uri="{FF2B5EF4-FFF2-40B4-BE49-F238E27FC236}">
                        <a16:creationId xmlns:a16="http://schemas.microsoft.com/office/drawing/2014/main" id="{AA81EF8B-D41F-4752-B7D9-C0A673DEF39A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4956592" y="2777649"/>
                    <a:ext cx="74370" cy="14010"/>
                  </a:xfrm>
                  <a:custGeom>
                    <a:avLst/>
                    <a:gdLst>
                      <a:gd name="T0" fmla="*/ 2147483647 w 42"/>
                      <a:gd name="T1" fmla="*/ 2147483647 h 8"/>
                      <a:gd name="T2" fmla="*/ 2147483647 w 42"/>
                      <a:gd name="T3" fmla="*/ 2147483647 h 8"/>
                      <a:gd name="T4" fmla="*/ 0 w 42"/>
                      <a:gd name="T5" fmla="*/ 0 h 8"/>
                      <a:gd name="T6" fmla="*/ 2147483647 w 42"/>
                      <a:gd name="T7" fmla="*/ 2147483647 h 8"/>
                      <a:gd name="T8" fmla="*/ 2147483647 w 42"/>
                      <a:gd name="T9" fmla="*/ 2147483647 h 8"/>
                      <a:gd name="T10" fmla="*/ 2147483647 w 42"/>
                      <a:gd name="T11" fmla="*/ 2147483647 h 8"/>
                      <a:gd name="T12" fmla="*/ 2147483647 w 42"/>
                      <a:gd name="T13" fmla="*/ 2147483647 h 8"/>
                      <a:gd name="T14" fmla="*/ 2147483647 w 42"/>
                      <a:gd name="T15" fmla="*/ 2147483647 h 8"/>
                      <a:gd name="T16" fmla="*/ 2147483647 w 42"/>
                      <a:gd name="T17" fmla="*/ 2147483647 h 8"/>
                      <a:gd name="T18" fmla="*/ 2147483647 w 42"/>
                      <a:gd name="T19" fmla="*/ 0 h 8"/>
                      <a:gd name="T20" fmla="*/ 2147483647 w 42"/>
                      <a:gd name="T21" fmla="*/ 2147483647 h 8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w 42"/>
                      <a:gd name="T34" fmla="*/ 0 h 8"/>
                      <a:gd name="T35" fmla="*/ 42 w 42"/>
                      <a:gd name="T36" fmla="*/ 8 h 8"/>
                    </a:gdLst>
                    <a:ahLst/>
                    <a:cxnLst>
                      <a:cxn ang="T22">
                        <a:pos x="T0" y="T1"/>
                      </a:cxn>
                      <a:cxn ang="T23">
                        <a:pos x="T2" y="T3"/>
                      </a:cxn>
                      <a:cxn ang="T24">
                        <a:pos x="T4" y="T5"/>
                      </a:cxn>
                      <a:cxn ang="T25">
                        <a:pos x="T6" y="T7"/>
                      </a:cxn>
                      <a:cxn ang="T26">
                        <a:pos x="T8" y="T9"/>
                      </a:cxn>
                      <a:cxn ang="T27">
                        <a:pos x="T10" y="T11"/>
                      </a:cxn>
                      <a:cxn ang="T28">
                        <a:pos x="T12" y="T13"/>
                      </a:cxn>
                      <a:cxn ang="T29">
                        <a:pos x="T14" y="T15"/>
                      </a:cxn>
                      <a:cxn ang="T30">
                        <a:pos x="T16" y="T17"/>
                      </a:cxn>
                      <a:cxn ang="T31">
                        <a:pos x="T18" y="T19"/>
                      </a:cxn>
                      <a:cxn ang="T32">
                        <a:pos x="T20" y="T21"/>
                      </a:cxn>
                    </a:cxnLst>
                    <a:rect l="T33" t="T34" r="T35" b="T36"/>
                    <a:pathLst>
                      <a:path w="42" h="8">
                        <a:moveTo>
                          <a:pt x="20" y="2"/>
                        </a:moveTo>
                        <a:lnTo>
                          <a:pt x="8" y="2"/>
                        </a:lnTo>
                        <a:lnTo>
                          <a:pt x="0" y="0"/>
                        </a:lnTo>
                        <a:lnTo>
                          <a:pt x="4" y="2"/>
                        </a:lnTo>
                        <a:lnTo>
                          <a:pt x="8" y="6"/>
                        </a:lnTo>
                        <a:lnTo>
                          <a:pt x="22" y="8"/>
                        </a:lnTo>
                        <a:lnTo>
                          <a:pt x="34" y="8"/>
                        </a:lnTo>
                        <a:lnTo>
                          <a:pt x="42" y="6"/>
                        </a:lnTo>
                        <a:lnTo>
                          <a:pt x="36" y="2"/>
                        </a:lnTo>
                        <a:lnTo>
                          <a:pt x="32" y="0"/>
                        </a:lnTo>
                        <a:lnTo>
                          <a:pt x="20" y="2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 dirty="0"/>
                  </a:p>
                </p:txBody>
              </p:sp>
              <p:sp>
                <p:nvSpPr>
                  <p:cNvPr id="156" name="iṥ1ïḋe">
                    <a:extLst>
                      <a:ext uri="{FF2B5EF4-FFF2-40B4-BE49-F238E27FC236}">
                        <a16:creationId xmlns:a16="http://schemas.microsoft.com/office/drawing/2014/main" id="{E4CCDA49-85B0-4E85-AD88-9B0F29A324C1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4394689" y="2641748"/>
                    <a:ext cx="28921" cy="19615"/>
                  </a:xfrm>
                  <a:custGeom>
                    <a:avLst/>
                    <a:gdLst>
                      <a:gd name="T0" fmla="*/ 2147483647 w 16"/>
                      <a:gd name="T1" fmla="*/ 2147483647 h 10"/>
                      <a:gd name="T2" fmla="*/ 2147483647 w 16"/>
                      <a:gd name="T3" fmla="*/ 0 h 10"/>
                      <a:gd name="T4" fmla="*/ 2147483647 w 16"/>
                      <a:gd name="T5" fmla="*/ 0 h 10"/>
                      <a:gd name="T6" fmla="*/ 2147483647 w 16"/>
                      <a:gd name="T7" fmla="*/ 0 h 10"/>
                      <a:gd name="T8" fmla="*/ 2147483647 w 16"/>
                      <a:gd name="T9" fmla="*/ 2147483647 h 10"/>
                      <a:gd name="T10" fmla="*/ 0 w 16"/>
                      <a:gd name="T11" fmla="*/ 2147483647 h 10"/>
                      <a:gd name="T12" fmla="*/ 2147483647 w 16"/>
                      <a:gd name="T13" fmla="*/ 2147483647 h 10"/>
                      <a:gd name="T14" fmla="*/ 2147483647 w 16"/>
                      <a:gd name="T15" fmla="*/ 2147483647 h 10"/>
                      <a:gd name="T16" fmla="*/ 2147483647 w 16"/>
                      <a:gd name="T17" fmla="*/ 2147483647 h 10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16"/>
                      <a:gd name="T28" fmla="*/ 0 h 10"/>
                      <a:gd name="T29" fmla="*/ 16 w 16"/>
                      <a:gd name="T30" fmla="*/ 10 h 10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16" h="10">
                        <a:moveTo>
                          <a:pt x="16" y="6"/>
                        </a:moveTo>
                        <a:lnTo>
                          <a:pt x="12" y="0"/>
                        </a:lnTo>
                        <a:lnTo>
                          <a:pt x="6" y="0"/>
                        </a:lnTo>
                        <a:lnTo>
                          <a:pt x="4" y="0"/>
                        </a:lnTo>
                        <a:lnTo>
                          <a:pt x="2" y="2"/>
                        </a:lnTo>
                        <a:lnTo>
                          <a:pt x="0" y="10"/>
                        </a:lnTo>
                        <a:lnTo>
                          <a:pt x="16" y="10"/>
                        </a:lnTo>
                        <a:lnTo>
                          <a:pt x="14" y="4"/>
                        </a:lnTo>
                        <a:lnTo>
                          <a:pt x="16" y="6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 dirty="0"/>
                  </a:p>
                </p:txBody>
              </p:sp>
              <p:sp>
                <p:nvSpPr>
                  <p:cNvPr id="157" name="íšḷíḍe">
                    <a:extLst>
                      <a:ext uri="{FF2B5EF4-FFF2-40B4-BE49-F238E27FC236}">
                        <a16:creationId xmlns:a16="http://schemas.microsoft.com/office/drawing/2014/main" id="{7F4EBE90-B651-481D-A1E1-F07D09DA0238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4182598" y="2077121"/>
                    <a:ext cx="191434" cy="257794"/>
                  </a:xfrm>
                  <a:custGeom>
                    <a:avLst/>
                    <a:gdLst>
                      <a:gd name="T0" fmla="*/ 2147483647 w 110"/>
                      <a:gd name="T1" fmla="*/ 2147483647 h 154"/>
                      <a:gd name="T2" fmla="*/ 2147483647 w 110"/>
                      <a:gd name="T3" fmla="*/ 2147483647 h 154"/>
                      <a:gd name="T4" fmla="*/ 2147483647 w 110"/>
                      <a:gd name="T5" fmla="*/ 2147483647 h 154"/>
                      <a:gd name="T6" fmla="*/ 2147483647 w 110"/>
                      <a:gd name="T7" fmla="*/ 2147483647 h 154"/>
                      <a:gd name="T8" fmla="*/ 2147483647 w 110"/>
                      <a:gd name="T9" fmla="*/ 2147483647 h 154"/>
                      <a:gd name="T10" fmla="*/ 2147483647 w 110"/>
                      <a:gd name="T11" fmla="*/ 2147483647 h 154"/>
                      <a:gd name="T12" fmla="*/ 2147483647 w 110"/>
                      <a:gd name="T13" fmla="*/ 2147483647 h 154"/>
                      <a:gd name="T14" fmla="*/ 2147483647 w 110"/>
                      <a:gd name="T15" fmla="*/ 2147483647 h 154"/>
                      <a:gd name="T16" fmla="*/ 2147483647 w 110"/>
                      <a:gd name="T17" fmla="*/ 2147483647 h 154"/>
                      <a:gd name="T18" fmla="*/ 2147483647 w 110"/>
                      <a:gd name="T19" fmla="*/ 2147483647 h 154"/>
                      <a:gd name="T20" fmla="*/ 2147483647 w 110"/>
                      <a:gd name="T21" fmla="*/ 2147483647 h 154"/>
                      <a:gd name="T22" fmla="*/ 2147483647 w 110"/>
                      <a:gd name="T23" fmla="*/ 2147483647 h 154"/>
                      <a:gd name="T24" fmla="*/ 2147483647 w 110"/>
                      <a:gd name="T25" fmla="*/ 2147483647 h 154"/>
                      <a:gd name="T26" fmla="*/ 2147483647 w 110"/>
                      <a:gd name="T27" fmla="*/ 2147483647 h 154"/>
                      <a:gd name="T28" fmla="*/ 2147483647 w 110"/>
                      <a:gd name="T29" fmla="*/ 2147483647 h 154"/>
                      <a:gd name="T30" fmla="*/ 2147483647 w 110"/>
                      <a:gd name="T31" fmla="*/ 2147483647 h 154"/>
                      <a:gd name="T32" fmla="*/ 2147483647 w 110"/>
                      <a:gd name="T33" fmla="*/ 2147483647 h 154"/>
                      <a:gd name="T34" fmla="*/ 2147483647 w 110"/>
                      <a:gd name="T35" fmla="*/ 2147483647 h 154"/>
                      <a:gd name="T36" fmla="*/ 2147483647 w 110"/>
                      <a:gd name="T37" fmla="*/ 2147483647 h 154"/>
                      <a:gd name="T38" fmla="*/ 2147483647 w 110"/>
                      <a:gd name="T39" fmla="*/ 2147483647 h 154"/>
                      <a:gd name="T40" fmla="*/ 2147483647 w 110"/>
                      <a:gd name="T41" fmla="*/ 2147483647 h 154"/>
                      <a:gd name="T42" fmla="*/ 2147483647 w 110"/>
                      <a:gd name="T43" fmla="*/ 2147483647 h 154"/>
                      <a:gd name="T44" fmla="*/ 2147483647 w 110"/>
                      <a:gd name="T45" fmla="*/ 2147483647 h 154"/>
                      <a:gd name="T46" fmla="*/ 2147483647 w 110"/>
                      <a:gd name="T47" fmla="*/ 2147483647 h 154"/>
                      <a:gd name="T48" fmla="*/ 2147483647 w 110"/>
                      <a:gd name="T49" fmla="*/ 2147483647 h 154"/>
                      <a:gd name="T50" fmla="*/ 2147483647 w 110"/>
                      <a:gd name="T51" fmla="*/ 2147483647 h 154"/>
                      <a:gd name="T52" fmla="*/ 2147483647 w 110"/>
                      <a:gd name="T53" fmla="*/ 2147483647 h 154"/>
                      <a:gd name="T54" fmla="*/ 2147483647 w 110"/>
                      <a:gd name="T55" fmla="*/ 2147483647 h 154"/>
                      <a:gd name="T56" fmla="*/ 2147483647 w 110"/>
                      <a:gd name="T57" fmla="*/ 2147483647 h 154"/>
                      <a:gd name="T58" fmla="*/ 2147483647 w 110"/>
                      <a:gd name="T59" fmla="*/ 2147483647 h 154"/>
                      <a:gd name="T60" fmla="*/ 0 w 110"/>
                      <a:gd name="T61" fmla="*/ 2147483647 h 154"/>
                      <a:gd name="T62" fmla="*/ 2147483647 w 110"/>
                      <a:gd name="T63" fmla="*/ 2147483647 h 154"/>
                      <a:gd name="T64" fmla="*/ 2147483647 w 110"/>
                      <a:gd name="T65" fmla="*/ 0 h 154"/>
                      <a:gd name="T66" fmla="*/ 2147483647 w 110"/>
                      <a:gd name="T67" fmla="*/ 2147483647 h 154"/>
                      <a:gd name="T68" fmla="*/ 2147483647 w 110"/>
                      <a:gd name="T69" fmla="*/ 2147483647 h 154"/>
                      <a:gd name="T70" fmla="*/ 2147483647 w 110"/>
                      <a:gd name="T71" fmla="*/ 2147483647 h 154"/>
                      <a:gd name="T72" fmla="*/ 2147483647 w 110"/>
                      <a:gd name="T73" fmla="*/ 2147483647 h 154"/>
                      <a:gd name="T74" fmla="*/ 2147483647 w 110"/>
                      <a:gd name="T75" fmla="*/ 2147483647 h 154"/>
                      <a:gd name="T76" fmla="*/ 2147483647 w 110"/>
                      <a:gd name="T77" fmla="*/ 2147483647 h 154"/>
                      <a:gd name="T78" fmla="*/ 2147483647 w 110"/>
                      <a:gd name="T79" fmla="*/ 2147483647 h 154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w 110"/>
                      <a:gd name="T121" fmla="*/ 0 h 154"/>
                      <a:gd name="T122" fmla="*/ 110 w 110"/>
                      <a:gd name="T123" fmla="*/ 154 h 154"/>
                    </a:gdLst>
                    <a:ahLst/>
                    <a:cxnLst>
                      <a:cxn ang="T80">
                        <a:pos x="T0" y="T1"/>
                      </a:cxn>
                      <a:cxn ang="T81">
                        <a:pos x="T2" y="T3"/>
                      </a:cxn>
                      <a:cxn ang="T82">
                        <a:pos x="T4" y="T5"/>
                      </a:cxn>
                      <a:cxn ang="T83">
                        <a:pos x="T6" y="T7"/>
                      </a:cxn>
                      <a:cxn ang="T84">
                        <a:pos x="T8" y="T9"/>
                      </a:cxn>
                      <a:cxn ang="T85">
                        <a:pos x="T10" y="T11"/>
                      </a:cxn>
                      <a:cxn ang="T86">
                        <a:pos x="T12" y="T13"/>
                      </a:cxn>
                      <a:cxn ang="T87">
                        <a:pos x="T14" y="T15"/>
                      </a:cxn>
                      <a:cxn ang="T88">
                        <a:pos x="T16" y="T17"/>
                      </a:cxn>
                      <a:cxn ang="T89">
                        <a:pos x="T18" y="T19"/>
                      </a:cxn>
                      <a:cxn ang="T90">
                        <a:pos x="T20" y="T21"/>
                      </a:cxn>
                      <a:cxn ang="T91">
                        <a:pos x="T22" y="T23"/>
                      </a:cxn>
                      <a:cxn ang="T92">
                        <a:pos x="T24" y="T25"/>
                      </a:cxn>
                      <a:cxn ang="T93">
                        <a:pos x="T26" y="T27"/>
                      </a:cxn>
                      <a:cxn ang="T94">
                        <a:pos x="T28" y="T29"/>
                      </a:cxn>
                      <a:cxn ang="T95">
                        <a:pos x="T30" y="T31"/>
                      </a:cxn>
                      <a:cxn ang="T96">
                        <a:pos x="T32" y="T33"/>
                      </a:cxn>
                      <a:cxn ang="T97">
                        <a:pos x="T34" y="T35"/>
                      </a:cxn>
                      <a:cxn ang="T98">
                        <a:pos x="T36" y="T37"/>
                      </a:cxn>
                      <a:cxn ang="T99">
                        <a:pos x="T38" y="T39"/>
                      </a:cxn>
                      <a:cxn ang="T100">
                        <a:pos x="T40" y="T41"/>
                      </a:cxn>
                      <a:cxn ang="T101">
                        <a:pos x="T42" y="T43"/>
                      </a:cxn>
                      <a:cxn ang="T102">
                        <a:pos x="T44" y="T45"/>
                      </a:cxn>
                      <a:cxn ang="T103">
                        <a:pos x="T46" y="T47"/>
                      </a:cxn>
                      <a:cxn ang="T104">
                        <a:pos x="T48" y="T49"/>
                      </a:cxn>
                      <a:cxn ang="T105">
                        <a:pos x="T50" y="T51"/>
                      </a:cxn>
                      <a:cxn ang="T106">
                        <a:pos x="T52" y="T53"/>
                      </a:cxn>
                      <a:cxn ang="T107">
                        <a:pos x="T54" y="T55"/>
                      </a:cxn>
                      <a:cxn ang="T108">
                        <a:pos x="T56" y="T57"/>
                      </a:cxn>
                      <a:cxn ang="T109">
                        <a:pos x="T58" y="T59"/>
                      </a:cxn>
                      <a:cxn ang="T110">
                        <a:pos x="T60" y="T61"/>
                      </a:cxn>
                      <a:cxn ang="T111">
                        <a:pos x="T62" y="T63"/>
                      </a:cxn>
                      <a:cxn ang="T112">
                        <a:pos x="T64" y="T65"/>
                      </a:cxn>
                      <a:cxn ang="T113">
                        <a:pos x="T66" y="T67"/>
                      </a:cxn>
                      <a:cxn ang="T114">
                        <a:pos x="T68" y="T69"/>
                      </a:cxn>
                      <a:cxn ang="T115">
                        <a:pos x="T70" y="T71"/>
                      </a:cxn>
                      <a:cxn ang="T116">
                        <a:pos x="T72" y="T73"/>
                      </a:cxn>
                      <a:cxn ang="T117">
                        <a:pos x="T74" y="T75"/>
                      </a:cxn>
                      <a:cxn ang="T118">
                        <a:pos x="T76" y="T77"/>
                      </a:cxn>
                      <a:cxn ang="T119">
                        <a:pos x="T78" y="T79"/>
                      </a:cxn>
                    </a:cxnLst>
                    <a:rect l="T120" t="T121" r="T122" b="T123"/>
                    <a:pathLst>
                      <a:path w="110" h="154">
                        <a:moveTo>
                          <a:pt x="76" y="82"/>
                        </a:moveTo>
                        <a:lnTo>
                          <a:pt x="82" y="86"/>
                        </a:lnTo>
                        <a:lnTo>
                          <a:pt x="88" y="90"/>
                        </a:lnTo>
                        <a:lnTo>
                          <a:pt x="90" y="94"/>
                        </a:lnTo>
                        <a:lnTo>
                          <a:pt x="90" y="100"/>
                        </a:lnTo>
                        <a:lnTo>
                          <a:pt x="90" y="104"/>
                        </a:lnTo>
                        <a:lnTo>
                          <a:pt x="90" y="108"/>
                        </a:lnTo>
                        <a:lnTo>
                          <a:pt x="94" y="106"/>
                        </a:lnTo>
                        <a:lnTo>
                          <a:pt x="104" y="104"/>
                        </a:lnTo>
                        <a:lnTo>
                          <a:pt x="108" y="110"/>
                        </a:lnTo>
                        <a:lnTo>
                          <a:pt x="110" y="114"/>
                        </a:lnTo>
                        <a:lnTo>
                          <a:pt x="108" y="118"/>
                        </a:lnTo>
                        <a:lnTo>
                          <a:pt x="104" y="122"/>
                        </a:lnTo>
                        <a:lnTo>
                          <a:pt x="94" y="128"/>
                        </a:lnTo>
                        <a:lnTo>
                          <a:pt x="94" y="130"/>
                        </a:lnTo>
                        <a:lnTo>
                          <a:pt x="98" y="132"/>
                        </a:lnTo>
                        <a:lnTo>
                          <a:pt x="104" y="134"/>
                        </a:lnTo>
                        <a:lnTo>
                          <a:pt x="102" y="138"/>
                        </a:lnTo>
                        <a:lnTo>
                          <a:pt x="98" y="142"/>
                        </a:lnTo>
                        <a:lnTo>
                          <a:pt x="92" y="144"/>
                        </a:lnTo>
                        <a:lnTo>
                          <a:pt x="82" y="144"/>
                        </a:lnTo>
                        <a:lnTo>
                          <a:pt x="66" y="144"/>
                        </a:lnTo>
                        <a:lnTo>
                          <a:pt x="50" y="144"/>
                        </a:lnTo>
                        <a:lnTo>
                          <a:pt x="40" y="144"/>
                        </a:lnTo>
                        <a:lnTo>
                          <a:pt x="40" y="148"/>
                        </a:lnTo>
                        <a:lnTo>
                          <a:pt x="40" y="152"/>
                        </a:lnTo>
                        <a:lnTo>
                          <a:pt x="34" y="152"/>
                        </a:lnTo>
                        <a:lnTo>
                          <a:pt x="26" y="154"/>
                        </a:lnTo>
                        <a:lnTo>
                          <a:pt x="18" y="154"/>
                        </a:lnTo>
                        <a:lnTo>
                          <a:pt x="12" y="154"/>
                        </a:lnTo>
                        <a:lnTo>
                          <a:pt x="14" y="148"/>
                        </a:lnTo>
                        <a:lnTo>
                          <a:pt x="18" y="144"/>
                        </a:lnTo>
                        <a:lnTo>
                          <a:pt x="24" y="142"/>
                        </a:lnTo>
                        <a:lnTo>
                          <a:pt x="30" y="140"/>
                        </a:lnTo>
                        <a:lnTo>
                          <a:pt x="42" y="136"/>
                        </a:lnTo>
                        <a:lnTo>
                          <a:pt x="46" y="132"/>
                        </a:lnTo>
                        <a:lnTo>
                          <a:pt x="50" y="128"/>
                        </a:lnTo>
                        <a:lnTo>
                          <a:pt x="32" y="126"/>
                        </a:lnTo>
                        <a:lnTo>
                          <a:pt x="24" y="124"/>
                        </a:lnTo>
                        <a:lnTo>
                          <a:pt x="18" y="122"/>
                        </a:lnTo>
                        <a:lnTo>
                          <a:pt x="26" y="114"/>
                        </a:lnTo>
                        <a:lnTo>
                          <a:pt x="36" y="108"/>
                        </a:lnTo>
                        <a:lnTo>
                          <a:pt x="36" y="104"/>
                        </a:lnTo>
                        <a:lnTo>
                          <a:pt x="36" y="100"/>
                        </a:lnTo>
                        <a:lnTo>
                          <a:pt x="38" y="98"/>
                        </a:lnTo>
                        <a:lnTo>
                          <a:pt x="40" y="94"/>
                        </a:lnTo>
                        <a:lnTo>
                          <a:pt x="48" y="90"/>
                        </a:lnTo>
                        <a:lnTo>
                          <a:pt x="42" y="84"/>
                        </a:lnTo>
                        <a:lnTo>
                          <a:pt x="40" y="80"/>
                        </a:lnTo>
                        <a:lnTo>
                          <a:pt x="40" y="76"/>
                        </a:lnTo>
                        <a:lnTo>
                          <a:pt x="40" y="70"/>
                        </a:lnTo>
                        <a:lnTo>
                          <a:pt x="42" y="68"/>
                        </a:lnTo>
                        <a:lnTo>
                          <a:pt x="40" y="62"/>
                        </a:lnTo>
                        <a:lnTo>
                          <a:pt x="38" y="58"/>
                        </a:lnTo>
                        <a:lnTo>
                          <a:pt x="14" y="58"/>
                        </a:lnTo>
                        <a:lnTo>
                          <a:pt x="12" y="56"/>
                        </a:lnTo>
                        <a:lnTo>
                          <a:pt x="12" y="50"/>
                        </a:lnTo>
                        <a:lnTo>
                          <a:pt x="10" y="48"/>
                        </a:lnTo>
                        <a:lnTo>
                          <a:pt x="6" y="46"/>
                        </a:lnTo>
                        <a:lnTo>
                          <a:pt x="12" y="36"/>
                        </a:lnTo>
                        <a:lnTo>
                          <a:pt x="6" y="32"/>
                        </a:lnTo>
                        <a:lnTo>
                          <a:pt x="0" y="28"/>
                        </a:lnTo>
                        <a:lnTo>
                          <a:pt x="10" y="20"/>
                        </a:lnTo>
                        <a:lnTo>
                          <a:pt x="22" y="10"/>
                        </a:lnTo>
                        <a:lnTo>
                          <a:pt x="38" y="4"/>
                        </a:lnTo>
                        <a:lnTo>
                          <a:pt x="50" y="0"/>
                        </a:lnTo>
                        <a:lnTo>
                          <a:pt x="48" y="8"/>
                        </a:lnTo>
                        <a:lnTo>
                          <a:pt x="46" y="12"/>
                        </a:lnTo>
                        <a:lnTo>
                          <a:pt x="42" y="16"/>
                        </a:lnTo>
                        <a:lnTo>
                          <a:pt x="38" y="20"/>
                        </a:lnTo>
                        <a:lnTo>
                          <a:pt x="46" y="22"/>
                        </a:lnTo>
                        <a:lnTo>
                          <a:pt x="54" y="22"/>
                        </a:lnTo>
                        <a:lnTo>
                          <a:pt x="60" y="24"/>
                        </a:lnTo>
                        <a:lnTo>
                          <a:pt x="66" y="26"/>
                        </a:lnTo>
                        <a:lnTo>
                          <a:pt x="58" y="36"/>
                        </a:lnTo>
                        <a:lnTo>
                          <a:pt x="54" y="40"/>
                        </a:lnTo>
                        <a:lnTo>
                          <a:pt x="54" y="46"/>
                        </a:lnTo>
                        <a:lnTo>
                          <a:pt x="56" y="56"/>
                        </a:lnTo>
                        <a:lnTo>
                          <a:pt x="62" y="64"/>
                        </a:lnTo>
                        <a:lnTo>
                          <a:pt x="74" y="82"/>
                        </a:lnTo>
                        <a:lnTo>
                          <a:pt x="76" y="82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 dirty="0"/>
                  </a:p>
                </p:txBody>
              </p:sp>
              <p:sp>
                <p:nvSpPr>
                  <p:cNvPr id="158" name="îṩļíḋê">
                    <a:extLst>
                      <a:ext uri="{FF2B5EF4-FFF2-40B4-BE49-F238E27FC236}">
                        <a16:creationId xmlns:a16="http://schemas.microsoft.com/office/drawing/2014/main" id="{9C24E788-42FF-488E-AC55-D73E2F72F522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4098588" y="2189205"/>
                    <a:ext cx="106046" cy="105079"/>
                  </a:xfrm>
                  <a:custGeom>
                    <a:avLst/>
                    <a:gdLst>
                      <a:gd name="T0" fmla="*/ 2147483647 w 60"/>
                      <a:gd name="T1" fmla="*/ 2147483647 h 64"/>
                      <a:gd name="T2" fmla="*/ 2147483647 w 60"/>
                      <a:gd name="T3" fmla="*/ 2147483647 h 64"/>
                      <a:gd name="T4" fmla="*/ 2147483647 w 60"/>
                      <a:gd name="T5" fmla="*/ 2147483647 h 64"/>
                      <a:gd name="T6" fmla="*/ 2147483647 w 60"/>
                      <a:gd name="T7" fmla="*/ 0 h 64"/>
                      <a:gd name="T8" fmla="*/ 2147483647 w 60"/>
                      <a:gd name="T9" fmla="*/ 0 h 64"/>
                      <a:gd name="T10" fmla="*/ 2147483647 w 60"/>
                      <a:gd name="T11" fmla="*/ 0 h 64"/>
                      <a:gd name="T12" fmla="*/ 2147483647 w 60"/>
                      <a:gd name="T13" fmla="*/ 2147483647 h 64"/>
                      <a:gd name="T14" fmla="*/ 2147483647 w 60"/>
                      <a:gd name="T15" fmla="*/ 2147483647 h 64"/>
                      <a:gd name="T16" fmla="*/ 2147483647 w 60"/>
                      <a:gd name="T17" fmla="*/ 2147483647 h 64"/>
                      <a:gd name="T18" fmla="*/ 2147483647 w 60"/>
                      <a:gd name="T19" fmla="*/ 2147483647 h 64"/>
                      <a:gd name="T20" fmla="*/ 2147483647 w 60"/>
                      <a:gd name="T21" fmla="*/ 2147483647 h 64"/>
                      <a:gd name="T22" fmla="*/ 2147483647 w 60"/>
                      <a:gd name="T23" fmla="*/ 2147483647 h 64"/>
                      <a:gd name="T24" fmla="*/ 2147483647 w 60"/>
                      <a:gd name="T25" fmla="*/ 2147483647 h 64"/>
                      <a:gd name="T26" fmla="*/ 2147483647 w 60"/>
                      <a:gd name="T27" fmla="*/ 2147483647 h 64"/>
                      <a:gd name="T28" fmla="*/ 2147483647 w 60"/>
                      <a:gd name="T29" fmla="*/ 2147483647 h 64"/>
                      <a:gd name="T30" fmla="*/ 2147483647 w 60"/>
                      <a:gd name="T31" fmla="*/ 2147483647 h 64"/>
                      <a:gd name="T32" fmla="*/ 2147483647 w 60"/>
                      <a:gd name="T33" fmla="*/ 2147483647 h 64"/>
                      <a:gd name="T34" fmla="*/ 2147483647 w 60"/>
                      <a:gd name="T35" fmla="*/ 2147483647 h 64"/>
                      <a:gd name="T36" fmla="*/ 2147483647 w 60"/>
                      <a:gd name="T37" fmla="*/ 2147483647 h 64"/>
                      <a:gd name="T38" fmla="*/ 2147483647 w 60"/>
                      <a:gd name="T39" fmla="*/ 2147483647 h 64"/>
                      <a:gd name="T40" fmla="*/ 2147483647 w 60"/>
                      <a:gd name="T41" fmla="*/ 2147483647 h 64"/>
                      <a:gd name="T42" fmla="*/ 2147483647 w 60"/>
                      <a:gd name="T43" fmla="*/ 2147483647 h 64"/>
                      <a:gd name="T44" fmla="*/ 2147483647 w 60"/>
                      <a:gd name="T45" fmla="*/ 2147483647 h 64"/>
                      <a:gd name="T46" fmla="*/ 2147483647 w 60"/>
                      <a:gd name="T47" fmla="*/ 2147483647 h 64"/>
                      <a:gd name="T48" fmla="*/ 0 w 60"/>
                      <a:gd name="T49" fmla="*/ 2147483647 h 64"/>
                      <a:gd name="T50" fmla="*/ 2147483647 w 60"/>
                      <a:gd name="T51" fmla="*/ 2147483647 h 64"/>
                      <a:gd name="T52" fmla="*/ 2147483647 w 60"/>
                      <a:gd name="T53" fmla="*/ 2147483647 h 64"/>
                      <a:gd name="T54" fmla="*/ 2147483647 w 60"/>
                      <a:gd name="T55" fmla="*/ 2147483647 h 64"/>
                      <a:gd name="T56" fmla="*/ 2147483647 w 60"/>
                      <a:gd name="T57" fmla="*/ 2147483647 h 64"/>
                      <a:gd name="T58" fmla="*/ 2147483647 w 60"/>
                      <a:gd name="T59" fmla="*/ 2147483647 h 64"/>
                      <a:gd name="T60" fmla="*/ 2147483647 w 60"/>
                      <a:gd name="T61" fmla="*/ 2147483647 h 64"/>
                      <a:gd name="T62" fmla="*/ 2147483647 w 60"/>
                      <a:gd name="T63" fmla="*/ 2147483647 h 64"/>
                      <a:gd name="T64" fmla="*/ 2147483647 w 60"/>
                      <a:gd name="T65" fmla="*/ 2147483647 h 64"/>
                      <a:gd name="T66" fmla="*/ 2147483647 w 60"/>
                      <a:gd name="T67" fmla="*/ 2147483647 h 64"/>
                      <a:gd name="T68" fmla="*/ 2147483647 w 60"/>
                      <a:gd name="T69" fmla="*/ 2147483647 h 64"/>
                      <a:gd name="T70" fmla="*/ 2147483647 w 60"/>
                      <a:gd name="T71" fmla="*/ 2147483647 h 64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w 60"/>
                      <a:gd name="T109" fmla="*/ 0 h 64"/>
                      <a:gd name="T110" fmla="*/ 60 w 60"/>
                      <a:gd name="T111" fmla="*/ 64 h 64"/>
                    </a:gdLst>
                    <a:ahLst/>
                    <a:cxnLst>
                      <a:cxn ang="T72">
                        <a:pos x="T0" y="T1"/>
                      </a:cxn>
                      <a:cxn ang="T73">
                        <a:pos x="T2" y="T3"/>
                      </a:cxn>
                      <a:cxn ang="T74">
                        <a:pos x="T4" y="T5"/>
                      </a:cxn>
                      <a:cxn ang="T75">
                        <a:pos x="T6" y="T7"/>
                      </a:cxn>
                      <a:cxn ang="T76">
                        <a:pos x="T8" y="T9"/>
                      </a:cxn>
                      <a:cxn ang="T77">
                        <a:pos x="T10" y="T11"/>
                      </a:cxn>
                      <a:cxn ang="T78">
                        <a:pos x="T12" y="T13"/>
                      </a:cxn>
                      <a:cxn ang="T79">
                        <a:pos x="T14" y="T15"/>
                      </a:cxn>
                      <a:cxn ang="T80">
                        <a:pos x="T16" y="T17"/>
                      </a:cxn>
                      <a:cxn ang="T81">
                        <a:pos x="T18" y="T19"/>
                      </a:cxn>
                      <a:cxn ang="T82">
                        <a:pos x="T20" y="T21"/>
                      </a:cxn>
                      <a:cxn ang="T83">
                        <a:pos x="T22" y="T23"/>
                      </a:cxn>
                      <a:cxn ang="T84">
                        <a:pos x="T24" y="T25"/>
                      </a:cxn>
                      <a:cxn ang="T85">
                        <a:pos x="T26" y="T27"/>
                      </a:cxn>
                      <a:cxn ang="T86">
                        <a:pos x="T28" y="T29"/>
                      </a:cxn>
                      <a:cxn ang="T87">
                        <a:pos x="T30" y="T31"/>
                      </a:cxn>
                      <a:cxn ang="T88">
                        <a:pos x="T32" y="T33"/>
                      </a:cxn>
                      <a:cxn ang="T89">
                        <a:pos x="T34" y="T35"/>
                      </a:cxn>
                      <a:cxn ang="T90">
                        <a:pos x="T36" y="T37"/>
                      </a:cxn>
                      <a:cxn ang="T91">
                        <a:pos x="T38" y="T39"/>
                      </a:cxn>
                      <a:cxn ang="T92">
                        <a:pos x="T40" y="T41"/>
                      </a:cxn>
                      <a:cxn ang="T93">
                        <a:pos x="T42" y="T43"/>
                      </a:cxn>
                      <a:cxn ang="T94">
                        <a:pos x="T44" y="T45"/>
                      </a:cxn>
                      <a:cxn ang="T95">
                        <a:pos x="T46" y="T47"/>
                      </a:cxn>
                      <a:cxn ang="T96">
                        <a:pos x="T48" y="T49"/>
                      </a:cxn>
                      <a:cxn ang="T97">
                        <a:pos x="T50" y="T51"/>
                      </a:cxn>
                      <a:cxn ang="T98">
                        <a:pos x="T52" y="T53"/>
                      </a:cxn>
                      <a:cxn ang="T99">
                        <a:pos x="T54" y="T55"/>
                      </a:cxn>
                      <a:cxn ang="T100">
                        <a:pos x="T56" y="T57"/>
                      </a:cxn>
                      <a:cxn ang="T101">
                        <a:pos x="T58" y="T59"/>
                      </a:cxn>
                      <a:cxn ang="T102">
                        <a:pos x="T60" y="T61"/>
                      </a:cxn>
                      <a:cxn ang="T103">
                        <a:pos x="T62" y="T63"/>
                      </a:cxn>
                      <a:cxn ang="T104">
                        <a:pos x="T64" y="T65"/>
                      </a:cxn>
                      <a:cxn ang="T105">
                        <a:pos x="T66" y="T67"/>
                      </a:cxn>
                      <a:cxn ang="T106">
                        <a:pos x="T68" y="T69"/>
                      </a:cxn>
                      <a:cxn ang="T107">
                        <a:pos x="T70" y="T71"/>
                      </a:cxn>
                    </a:cxnLst>
                    <a:rect l="T108" t="T109" r="T110" b="T111"/>
                    <a:pathLst>
                      <a:path w="60" h="64">
                        <a:moveTo>
                          <a:pt x="32" y="20"/>
                        </a:moveTo>
                        <a:lnTo>
                          <a:pt x="32" y="4"/>
                        </a:lnTo>
                        <a:lnTo>
                          <a:pt x="32" y="2"/>
                        </a:lnTo>
                        <a:lnTo>
                          <a:pt x="34" y="0"/>
                        </a:lnTo>
                        <a:lnTo>
                          <a:pt x="44" y="0"/>
                        </a:lnTo>
                        <a:lnTo>
                          <a:pt x="56" y="0"/>
                        </a:lnTo>
                        <a:lnTo>
                          <a:pt x="60" y="2"/>
                        </a:lnTo>
                        <a:lnTo>
                          <a:pt x="60" y="6"/>
                        </a:lnTo>
                        <a:lnTo>
                          <a:pt x="58" y="14"/>
                        </a:lnTo>
                        <a:lnTo>
                          <a:pt x="54" y="18"/>
                        </a:lnTo>
                        <a:lnTo>
                          <a:pt x="50" y="20"/>
                        </a:lnTo>
                        <a:lnTo>
                          <a:pt x="48" y="24"/>
                        </a:lnTo>
                        <a:lnTo>
                          <a:pt x="50" y="26"/>
                        </a:lnTo>
                        <a:lnTo>
                          <a:pt x="52" y="30"/>
                        </a:lnTo>
                        <a:lnTo>
                          <a:pt x="54" y="32"/>
                        </a:lnTo>
                        <a:lnTo>
                          <a:pt x="56" y="36"/>
                        </a:lnTo>
                        <a:lnTo>
                          <a:pt x="54" y="42"/>
                        </a:lnTo>
                        <a:lnTo>
                          <a:pt x="50" y="46"/>
                        </a:lnTo>
                        <a:lnTo>
                          <a:pt x="38" y="54"/>
                        </a:lnTo>
                        <a:lnTo>
                          <a:pt x="24" y="62"/>
                        </a:lnTo>
                        <a:lnTo>
                          <a:pt x="16" y="64"/>
                        </a:lnTo>
                        <a:lnTo>
                          <a:pt x="10" y="64"/>
                        </a:lnTo>
                        <a:lnTo>
                          <a:pt x="6" y="64"/>
                        </a:lnTo>
                        <a:lnTo>
                          <a:pt x="4" y="62"/>
                        </a:lnTo>
                        <a:lnTo>
                          <a:pt x="0" y="56"/>
                        </a:lnTo>
                        <a:lnTo>
                          <a:pt x="2" y="52"/>
                        </a:lnTo>
                        <a:lnTo>
                          <a:pt x="6" y="48"/>
                        </a:lnTo>
                        <a:lnTo>
                          <a:pt x="14" y="40"/>
                        </a:lnTo>
                        <a:lnTo>
                          <a:pt x="6" y="34"/>
                        </a:lnTo>
                        <a:lnTo>
                          <a:pt x="2" y="30"/>
                        </a:lnTo>
                        <a:lnTo>
                          <a:pt x="6" y="26"/>
                        </a:lnTo>
                        <a:lnTo>
                          <a:pt x="4" y="20"/>
                        </a:lnTo>
                        <a:lnTo>
                          <a:pt x="10" y="18"/>
                        </a:lnTo>
                        <a:lnTo>
                          <a:pt x="20" y="16"/>
                        </a:lnTo>
                        <a:lnTo>
                          <a:pt x="26" y="18"/>
                        </a:lnTo>
                        <a:lnTo>
                          <a:pt x="32" y="20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 dirty="0"/>
                  </a:p>
                </p:txBody>
              </p:sp>
              <p:sp>
                <p:nvSpPr>
                  <p:cNvPr id="159" name="iṧļïdê">
                    <a:extLst>
                      <a:ext uri="{FF2B5EF4-FFF2-40B4-BE49-F238E27FC236}">
                        <a16:creationId xmlns:a16="http://schemas.microsoft.com/office/drawing/2014/main" id="{9DF6ED71-9953-4309-A5AA-F56F48D0E303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4564087" y="2552079"/>
                    <a:ext cx="16526" cy="46234"/>
                  </a:xfrm>
                  <a:custGeom>
                    <a:avLst/>
                    <a:gdLst>
                      <a:gd name="T0" fmla="*/ 0 w 10"/>
                      <a:gd name="T1" fmla="*/ 2147483647 h 28"/>
                      <a:gd name="T2" fmla="*/ 0 w 10"/>
                      <a:gd name="T3" fmla="*/ 2147483647 h 28"/>
                      <a:gd name="T4" fmla="*/ 2147483647 w 10"/>
                      <a:gd name="T5" fmla="*/ 2147483647 h 28"/>
                      <a:gd name="T6" fmla="*/ 2147483647 w 10"/>
                      <a:gd name="T7" fmla="*/ 0 h 28"/>
                      <a:gd name="T8" fmla="*/ 2147483647 w 10"/>
                      <a:gd name="T9" fmla="*/ 2147483647 h 28"/>
                      <a:gd name="T10" fmla="*/ 2147483647 w 10"/>
                      <a:gd name="T11" fmla="*/ 2147483647 h 28"/>
                      <a:gd name="T12" fmla="*/ 2147483647 w 10"/>
                      <a:gd name="T13" fmla="*/ 2147483647 h 28"/>
                      <a:gd name="T14" fmla="*/ 0 w 10"/>
                      <a:gd name="T15" fmla="*/ 2147483647 h 28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10"/>
                      <a:gd name="T25" fmla="*/ 0 h 28"/>
                      <a:gd name="T26" fmla="*/ 10 w 10"/>
                      <a:gd name="T27" fmla="*/ 28 h 28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10" h="28">
                        <a:moveTo>
                          <a:pt x="0" y="28"/>
                        </a:moveTo>
                        <a:lnTo>
                          <a:pt x="0" y="12"/>
                        </a:lnTo>
                        <a:lnTo>
                          <a:pt x="2" y="6"/>
                        </a:lnTo>
                        <a:lnTo>
                          <a:pt x="6" y="0"/>
                        </a:lnTo>
                        <a:lnTo>
                          <a:pt x="8" y="6"/>
                        </a:lnTo>
                        <a:lnTo>
                          <a:pt x="10" y="10"/>
                        </a:lnTo>
                        <a:lnTo>
                          <a:pt x="10" y="28"/>
                        </a:lnTo>
                        <a:lnTo>
                          <a:pt x="0" y="28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 dirty="0"/>
                  </a:p>
                </p:txBody>
              </p:sp>
              <p:sp>
                <p:nvSpPr>
                  <p:cNvPr id="160" name="ïśḷîḓe">
                    <a:extLst>
                      <a:ext uri="{FF2B5EF4-FFF2-40B4-BE49-F238E27FC236}">
                        <a16:creationId xmlns:a16="http://schemas.microsoft.com/office/drawing/2014/main" id="{AEA89F4A-908C-4ADD-8D9A-BB48F90C96DD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4539296" y="2605318"/>
                    <a:ext cx="48203" cy="65850"/>
                  </a:xfrm>
                  <a:custGeom>
                    <a:avLst/>
                    <a:gdLst>
                      <a:gd name="T0" fmla="*/ 2147483647 w 28"/>
                      <a:gd name="T1" fmla="*/ 2147483647 h 40"/>
                      <a:gd name="T2" fmla="*/ 2147483647 w 28"/>
                      <a:gd name="T3" fmla="*/ 2147483647 h 40"/>
                      <a:gd name="T4" fmla="*/ 2147483647 w 28"/>
                      <a:gd name="T5" fmla="*/ 0 h 40"/>
                      <a:gd name="T6" fmla="*/ 2147483647 w 28"/>
                      <a:gd name="T7" fmla="*/ 2147483647 h 40"/>
                      <a:gd name="T8" fmla="*/ 2147483647 w 28"/>
                      <a:gd name="T9" fmla="*/ 2147483647 h 40"/>
                      <a:gd name="T10" fmla="*/ 2147483647 w 28"/>
                      <a:gd name="T11" fmla="*/ 2147483647 h 40"/>
                      <a:gd name="T12" fmla="*/ 2147483647 w 28"/>
                      <a:gd name="T13" fmla="*/ 2147483647 h 40"/>
                      <a:gd name="T14" fmla="*/ 2147483647 w 28"/>
                      <a:gd name="T15" fmla="*/ 2147483647 h 40"/>
                      <a:gd name="T16" fmla="*/ 2147483647 w 28"/>
                      <a:gd name="T17" fmla="*/ 2147483647 h 40"/>
                      <a:gd name="T18" fmla="*/ 2147483647 w 28"/>
                      <a:gd name="T19" fmla="*/ 2147483647 h 40"/>
                      <a:gd name="T20" fmla="*/ 2147483647 w 28"/>
                      <a:gd name="T21" fmla="*/ 2147483647 h 40"/>
                      <a:gd name="T22" fmla="*/ 2147483647 w 28"/>
                      <a:gd name="T23" fmla="*/ 2147483647 h 40"/>
                      <a:gd name="T24" fmla="*/ 2147483647 w 28"/>
                      <a:gd name="T25" fmla="*/ 2147483647 h 40"/>
                      <a:gd name="T26" fmla="*/ 2147483647 w 28"/>
                      <a:gd name="T27" fmla="*/ 2147483647 h 40"/>
                      <a:gd name="T28" fmla="*/ 0 w 28"/>
                      <a:gd name="T29" fmla="*/ 2147483647 h 40"/>
                      <a:gd name="T30" fmla="*/ 2147483647 w 28"/>
                      <a:gd name="T31" fmla="*/ 2147483647 h 40"/>
                      <a:gd name="T32" fmla="*/ 2147483647 w 28"/>
                      <a:gd name="T33" fmla="*/ 2147483647 h 40"/>
                      <a:gd name="T34" fmla="*/ 2147483647 w 28"/>
                      <a:gd name="T35" fmla="*/ 2147483647 h 40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w 28"/>
                      <a:gd name="T55" fmla="*/ 0 h 40"/>
                      <a:gd name="T56" fmla="*/ 28 w 28"/>
                      <a:gd name="T57" fmla="*/ 40 h 40"/>
                    </a:gdLst>
                    <a:ahLst/>
                    <a:cxnLst>
                      <a:cxn ang="T36">
                        <a:pos x="T0" y="T1"/>
                      </a:cxn>
                      <a:cxn ang="T37">
                        <a:pos x="T2" y="T3"/>
                      </a:cxn>
                      <a:cxn ang="T38">
                        <a:pos x="T4" y="T5"/>
                      </a:cxn>
                      <a:cxn ang="T39">
                        <a:pos x="T6" y="T7"/>
                      </a:cxn>
                      <a:cxn ang="T40">
                        <a:pos x="T8" y="T9"/>
                      </a:cxn>
                      <a:cxn ang="T41">
                        <a:pos x="T10" y="T11"/>
                      </a:cxn>
                      <a:cxn ang="T42">
                        <a:pos x="T12" y="T13"/>
                      </a:cxn>
                      <a:cxn ang="T43">
                        <a:pos x="T14" y="T15"/>
                      </a:cxn>
                      <a:cxn ang="T44">
                        <a:pos x="T16" y="T17"/>
                      </a:cxn>
                      <a:cxn ang="T45">
                        <a:pos x="T18" y="T19"/>
                      </a:cxn>
                      <a:cxn ang="T46">
                        <a:pos x="T20" y="T21"/>
                      </a:cxn>
                      <a:cxn ang="T47">
                        <a:pos x="T22" y="T23"/>
                      </a:cxn>
                      <a:cxn ang="T48">
                        <a:pos x="T24" y="T25"/>
                      </a:cxn>
                      <a:cxn ang="T49">
                        <a:pos x="T26" y="T27"/>
                      </a:cxn>
                      <a:cxn ang="T50">
                        <a:pos x="T28" y="T29"/>
                      </a:cxn>
                      <a:cxn ang="T51">
                        <a:pos x="T30" y="T31"/>
                      </a:cxn>
                      <a:cxn ang="T52">
                        <a:pos x="T32" y="T33"/>
                      </a:cxn>
                      <a:cxn ang="T53">
                        <a:pos x="T34" y="T35"/>
                      </a:cxn>
                    </a:cxnLst>
                    <a:rect l="T54" t="T55" r="T56" b="T57"/>
                    <a:pathLst>
                      <a:path w="28" h="40">
                        <a:moveTo>
                          <a:pt x="12" y="8"/>
                        </a:moveTo>
                        <a:lnTo>
                          <a:pt x="16" y="4"/>
                        </a:lnTo>
                        <a:lnTo>
                          <a:pt x="20" y="0"/>
                        </a:lnTo>
                        <a:lnTo>
                          <a:pt x="24" y="4"/>
                        </a:lnTo>
                        <a:lnTo>
                          <a:pt x="28" y="8"/>
                        </a:lnTo>
                        <a:lnTo>
                          <a:pt x="28" y="34"/>
                        </a:lnTo>
                        <a:lnTo>
                          <a:pt x="24" y="36"/>
                        </a:lnTo>
                        <a:lnTo>
                          <a:pt x="20" y="38"/>
                        </a:lnTo>
                        <a:lnTo>
                          <a:pt x="14" y="40"/>
                        </a:lnTo>
                        <a:lnTo>
                          <a:pt x="10" y="36"/>
                        </a:lnTo>
                        <a:lnTo>
                          <a:pt x="10" y="34"/>
                        </a:lnTo>
                        <a:lnTo>
                          <a:pt x="10" y="30"/>
                        </a:lnTo>
                        <a:lnTo>
                          <a:pt x="10" y="14"/>
                        </a:lnTo>
                        <a:lnTo>
                          <a:pt x="4" y="12"/>
                        </a:lnTo>
                        <a:lnTo>
                          <a:pt x="0" y="8"/>
                        </a:lnTo>
                        <a:lnTo>
                          <a:pt x="4" y="6"/>
                        </a:lnTo>
                        <a:lnTo>
                          <a:pt x="8" y="6"/>
                        </a:lnTo>
                        <a:lnTo>
                          <a:pt x="12" y="8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 dirty="0"/>
                  </a:p>
                </p:txBody>
              </p:sp>
              <p:sp>
                <p:nvSpPr>
                  <p:cNvPr id="161" name="îṥḷídé">
                    <a:extLst>
                      <a:ext uri="{FF2B5EF4-FFF2-40B4-BE49-F238E27FC236}">
                        <a16:creationId xmlns:a16="http://schemas.microsoft.com/office/drawing/2014/main" id="{A1431374-118E-44EB-8A90-48969B7FD06B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4666001" y="2697789"/>
                    <a:ext cx="70237" cy="40630"/>
                  </a:xfrm>
                  <a:custGeom>
                    <a:avLst/>
                    <a:gdLst>
                      <a:gd name="T0" fmla="*/ 2147483647 w 41"/>
                      <a:gd name="T1" fmla="*/ 2147483647 h 24"/>
                      <a:gd name="T2" fmla="*/ 2147483647 w 41"/>
                      <a:gd name="T3" fmla="*/ 2147483647 h 24"/>
                      <a:gd name="T4" fmla="*/ 2147483647 w 41"/>
                      <a:gd name="T5" fmla="*/ 2147483647 h 24"/>
                      <a:gd name="T6" fmla="*/ 2147483647 w 41"/>
                      <a:gd name="T7" fmla="*/ 2147483647 h 24"/>
                      <a:gd name="T8" fmla="*/ 2147483647 w 41"/>
                      <a:gd name="T9" fmla="*/ 2147483647 h 24"/>
                      <a:gd name="T10" fmla="*/ 2147483647 w 41"/>
                      <a:gd name="T11" fmla="*/ 2147483647 h 24"/>
                      <a:gd name="T12" fmla="*/ 2147483647 w 41"/>
                      <a:gd name="T13" fmla="*/ 2147483647 h 24"/>
                      <a:gd name="T14" fmla="*/ 2147483647 w 41"/>
                      <a:gd name="T15" fmla="*/ 2147483647 h 24"/>
                      <a:gd name="T16" fmla="*/ 0 w 41"/>
                      <a:gd name="T17" fmla="*/ 2147483647 h 24"/>
                      <a:gd name="T18" fmla="*/ 0 w 41"/>
                      <a:gd name="T19" fmla="*/ 2147483647 h 24"/>
                      <a:gd name="T20" fmla="*/ 2147483647 w 41"/>
                      <a:gd name="T21" fmla="*/ 0 h 24"/>
                      <a:gd name="T22" fmla="*/ 2147483647 w 41"/>
                      <a:gd name="T23" fmla="*/ 0 h 24"/>
                      <a:gd name="T24" fmla="*/ 2147483647 w 41"/>
                      <a:gd name="T25" fmla="*/ 2147483647 h 24"/>
                      <a:gd name="T26" fmla="*/ 2147483647 w 41"/>
                      <a:gd name="T27" fmla="*/ 2147483647 h 24"/>
                      <a:gd name="T28" fmla="*/ 2147483647 w 41"/>
                      <a:gd name="T29" fmla="*/ 2147483647 h 24"/>
                      <a:gd name="T30" fmla="*/ 2147483647 w 41"/>
                      <a:gd name="T31" fmla="*/ 0 h 24"/>
                      <a:gd name="T32" fmla="*/ 2147483647 w 41"/>
                      <a:gd name="T33" fmla="*/ 2147483647 h 24"/>
                      <a:gd name="T34" fmla="*/ 2147483647 w 41"/>
                      <a:gd name="T35" fmla="*/ 2147483647 h 24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w 41"/>
                      <a:gd name="T55" fmla="*/ 0 h 24"/>
                      <a:gd name="T56" fmla="*/ 41 w 41"/>
                      <a:gd name="T57" fmla="*/ 24 h 24"/>
                    </a:gdLst>
                    <a:ahLst/>
                    <a:cxnLst>
                      <a:cxn ang="T36">
                        <a:pos x="T0" y="T1"/>
                      </a:cxn>
                      <a:cxn ang="T37">
                        <a:pos x="T2" y="T3"/>
                      </a:cxn>
                      <a:cxn ang="T38">
                        <a:pos x="T4" y="T5"/>
                      </a:cxn>
                      <a:cxn ang="T39">
                        <a:pos x="T6" y="T7"/>
                      </a:cxn>
                      <a:cxn ang="T40">
                        <a:pos x="T8" y="T9"/>
                      </a:cxn>
                      <a:cxn ang="T41">
                        <a:pos x="T10" y="T11"/>
                      </a:cxn>
                      <a:cxn ang="T42">
                        <a:pos x="T12" y="T13"/>
                      </a:cxn>
                      <a:cxn ang="T43">
                        <a:pos x="T14" y="T15"/>
                      </a:cxn>
                      <a:cxn ang="T44">
                        <a:pos x="T16" y="T17"/>
                      </a:cxn>
                      <a:cxn ang="T45">
                        <a:pos x="T18" y="T19"/>
                      </a:cxn>
                      <a:cxn ang="T46">
                        <a:pos x="T20" y="T21"/>
                      </a:cxn>
                      <a:cxn ang="T47">
                        <a:pos x="T22" y="T23"/>
                      </a:cxn>
                      <a:cxn ang="T48">
                        <a:pos x="T24" y="T25"/>
                      </a:cxn>
                      <a:cxn ang="T49">
                        <a:pos x="T26" y="T27"/>
                      </a:cxn>
                      <a:cxn ang="T50">
                        <a:pos x="T28" y="T29"/>
                      </a:cxn>
                      <a:cxn ang="T51">
                        <a:pos x="T30" y="T31"/>
                      </a:cxn>
                      <a:cxn ang="T52">
                        <a:pos x="T32" y="T33"/>
                      </a:cxn>
                      <a:cxn ang="T53">
                        <a:pos x="T34" y="T35"/>
                      </a:cxn>
                    </a:cxnLst>
                    <a:rect l="T54" t="T55" r="T56" b="T57"/>
                    <a:pathLst>
                      <a:path w="41" h="24">
                        <a:moveTo>
                          <a:pt x="41" y="12"/>
                        </a:moveTo>
                        <a:lnTo>
                          <a:pt x="39" y="16"/>
                        </a:lnTo>
                        <a:lnTo>
                          <a:pt x="39" y="18"/>
                        </a:lnTo>
                        <a:lnTo>
                          <a:pt x="39" y="22"/>
                        </a:lnTo>
                        <a:lnTo>
                          <a:pt x="39" y="24"/>
                        </a:lnTo>
                        <a:lnTo>
                          <a:pt x="31" y="22"/>
                        </a:lnTo>
                        <a:lnTo>
                          <a:pt x="17" y="16"/>
                        </a:lnTo>
                        <a:lnTo>
                          <a:pt x="4" y="10"/>
                        </a:lnTo>
                        <a:lnTo>
                          <a:pt x="0" y="6"/>
                        </a:lnTo>
                        <a:lnTo>
                          <a:pt x="0" y="2"/>
                        </a:lnTo>
                        <a:lnTo>
                          <a:pt x="2" y="0"/>
                        </a:lnTo>
                        <a:lnTo>
                          <a:pt x="9" y="0"/>
                        </a:lnTo>
                        <a:lnTo>
                          <a:pt x="19" y="2"/>
                        </a:lnTo>
                        <a:lnTo>
                          <a:pt x="27" y="4"/>
                        </a:lnTo>
                        <a:lnTo>
                          <a:pt x="33" y="2"/>
                        </a:lnTo>
                        <a:lnTo>
                          <a:pt x="41" y="0"/>
                        </a:lnTo>
                        <a:lnTo>
                          <a:pt x="41" y="4"/>
                        </a:lnTo>
                        <a:lnTo>
                          <a:pt x="41" y="12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 dirty="0"/>
                  </a:p>
                </p:txBody>
              </p:sp>
              <p:sp>
                <p:nvSpPr>
                  <p:cNvPr id="162" name="ïṩľîḋè">
                    <a:extLst>
                      <a:ext uri="{FF2B5EF4-FFF2-40B4-BE49-F238E27FC236}">
                        <a16:creationId xmlns:a16="http://schemas.microsoft.com/office/drawing/2014/main" id="{5A182378-8444-4A4A-8535-C14EC9516C8F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4580613" y="2155580"/>
                    <a:ext cx="41317" cy="47636"/>
                  </a:xfrm>
                  <a:custGeom>
                    <a:avLst/>
                    <a:gdLst>
                      <a:gd name="T0" fmla="*/ 2147483647 w 24"/>
                      <a:gd name="T1" fmla="*/ 2147483647 h 30"/>
                      <a:gd name="T2" fmla="*/ 2147483647 w 24"/>
                      <a:gd name="T3" fmla="*/ 2147483647 h 30"/>
                      <a:gd name="T4" fmla="*/ 2147483647 w 24"/>
                      <a:gd name="T5" fmla="*/ 2147483647 h 30"/>
                      <a:gd name="T6" fmla="*/ 2147483647 w 24"/>
                      <a:gd name="T7" fmla="*/ 2147483647 h 30"/>
                      <a:gd name="T8" fmla="*/ 2147483647 w 24"/>
                      <a:gd name="T9" fmla="*/ 2147483647 h 30"/>
                      <a:gd name="T10" fmla="*/ 2147483647 w 24"/>
                      <a:gd name="T11" fmla="*/ 2147483647 h 30"/>
                      <a:gd name="T12" fmla="*/ 2147483647 w 24"/>
                      <a:gd name="T13" fmla="*/ 2147483647 h 30"/>
                      <a:gd name="T14" fmla="*/ 2147483647 w 24"/>
                      <a:gd name="T15" fmla="*/ 2147483647 h 30"/>
                      <a:gd name="T16" fmla="*/ 2147483647 w 24"/>
                      <a:gd name="T17" fmla="*/ 2147483647 h 30"/>
                      <a:gd name="T18" fmla="*/ 2147483647 w 24"/>
                      <a:gd name="T19" fmla="*/ 2147483647 h 30"/>
                      <a:gd name="T20" fmla="*/ 2147483647 w 24"/>
                      <a:gd name="T21" fmla="*/ 2147483647 h 30"/>
                      <a:gd name="T22" fmla="*/ 2147483647 w 24"/>
                      <a:gd name="T23" fmla="*/ 2147483647 h 30"/>
                      <a:gd name="T24" fmla="*/ 2147483647 w 24"/>
                      <a:gd name="T25" fmla="*/ 2147483647 h 30"/>
                      <a:gd name="T26" fmla="*/ 2147483647 w 24"/>
                      <a:gd name="T27" fmla="*/ 2147483647 h 30"/>
                      <a:gd name="T28" fmla="*/ 0 w 24"/>
                      <a:gd name="T29" fmla="*/ 2147483647 h 30"/>
                      <a:gd name="T30" fmla="*/ 0 w 24"/>
                      <a:gd name="T31" fmla="*/ 2147483647 h 30"/>
                      <a:gd name="T32" fmla="*/ 2147483647 w 24"/>
                      <a:gd name="T33" fmla="*/ 2147483647 h 30"/>
                      <a:gd name="T34" fmla="*/ 2147483647 w 24"/>
                      <a:gd name="T35" fmla="*/ 0 h 30"/>
                      <a:gd name="T36" fmla="*/ 2147483647 w 24"/>
                      <a:gd name="T37" fmla="*/ 0 h 30"/>
                      <a:gd name="T38" fmla="*/ 2147483647 w 24"/>
                      <a:gd name="T39" fmla="*/ 0 h 30"/>
                      <a:gd name="T40" fmla="*/ 2147483647 w 24"/>
                      <a:gd name="T41" fmla="*/ 2147483647 h 30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w 24"/>
                      <a:gd name="T64" fmla="*/ 0 h 30"/>
                      <a:gd name="T65" fmla="*/ 24 w 24"/>
                      <a:gd name="T66" fmla="*/ 30 h 30"/>
                    </a:gdLst>
                    <a:ahLst/>
                    <a:cxnLst>
                      <a:cxn ang="T42">
                        <a:pos x="T0" y="T1"/>
                      </a:cxn>
                      <a:cxn ang="T43">
                        <a:pos x="T2" y="T3"/>
                      </a:cxn>
                      <a:cxn ang="T44">
                        <a:pos x="T4" y="T5"/>
                      </a:cxn>
                      <a:cxn ang="T45">
                        <a:pos x="T6" y="T7"/>
                      </a:cxn>
                      <a:cxn ang="T46">
                        <a:pos x="T8" y="T9"/>
                      </a:cxn>
                      <a:cxn ang="T47">
                        <a:pos x="T10" y="T11"/>
                      </a:cxn>
                      <a:cxn ang="T48">
                        <a:pos x="T12" y="T13"/>
                      </a:cxn>
                      <a:cxn ang="T49">
                        <a:pos x="T14" y="T15"/>
                      </a:cxn>
                      <a:cxn ang="T50">
                        <a:pos x="T16" y="T17"/>
                      </a:cxn>
                      <a:cxn ang="T51">
                        <a:pos x="T18" y="T19"/>
                      </a:cxn>
                      <a:cxn ang="T52">
                        <a:pos x="T20" y="T21"/>
                      </a:cxn>
                      <a:cxn ang="T53">
                        <a:pos x="T22" y="T23"/>
                      </a:cxn>
                      <a:cxn ang="T54">
                        <a:pos x="T24" y="T25"/>
                      </a:cxn>
                      <a:cxn ang="T55">
                        <a:pos x="T26" y="T27"/>
                      </a:cxn>
                      <a:cxn ang="T56">
                        <a:pos x="T28" y="T29"/>
                      </a:cxn>
                      <a:cxn ang="T57">
                        <a:pos x="T30" y="T31"/>
                      </a:cxn>
                      <a:cxn ang="T58">
                        <a:pos x="T32" y="T33"/>
                      </a:cxn>
                      <a:cxn ang="T59">
                        <a:pos x="T34" y="T35"/>
                      </a:cxn>
                      <a:cxn ang="T60">
                        <a:pos x="T36" y="T37"/>
                      </a:cxn>
                      <a:cxn ang="T61">
                        <a:pos x="T38" y="T39"/>
                      </a:cxn>
                      <a:cxn ang="T62">
                        <a:pos x="T40" y="T41"/>
                      </a:cxn>
                    </a:cxnLst>
                    <a:rect l="T63" t="T64" r="T65" b="T66"/>
                    <a:pathLst>
                      <a:path w="24" h="30">
                        <a:moveTo>
                          <a:pt x="12" y="4"/>
                        </a:moveTo>
                        <a:lnTo>
                          <a:pt x="12" y="12"/>
                        </a:lnTo>
                        <a:lnTo>
                          <a:pt x="18" y="8"/>
                        </a:lnTo>
                        <a:lnTo>
                          <a:pt x="24" y="4"/>
                        </a:lnTo>
                        <a:lnTo>
                          <a:pt x="24" y="16"/>
                        </a:lnTo>
                        <a:lnTo>
                          <a:pt x="22" y="20"/>
                        </a:lnTo>
                        <a:lnTo>
                          <a:pt x="18" y="26"/>
                        </a:lnTo>
                        <a:lnTo>
                          <a:pt x="16" y="30"/>
                        </a:lnTo>
                        <a:lnTo>
                          <a:pt x="14" y="30"/>
                        </a:lnTo>
                        <a:lnTo>
                          <a:pt x="14" y="28"/>
                        </a:lnTo>
                        <a:lnTo>
                          <a:pt x="12" y="24"/>
                        </a:lnTo>
                        <a:lnTo>
                          <a:pt x="10" y="20"/>
                        </a:lnTo>
                        <a:lnTo>
                          <a:pt x="6" y="14"/>
                        </a:lnTo>
                        <a:lnTo>
                          <a:pt x="2" y="10"/>
                        </a:lnTo>
                        <a:lnTo>
                          <a:pt x="0" y="6"/>
                        </a:lnTo>
                        <a:lnTo>
                          <a:pt x="0" y="4"/>
                        </a:lnTo>
                        <a:lnTo>
                          <a:pt x="2" y="2"/>
                        </a:lnTo>
                        <a:lnTo>
                          <a:pt x="4" y="0"/>
                        </a:lnTo>
                        <a:lnTo>
                          <a:pt x="6" y="0"/>
                        </a:lnTo>
                        <a:lnTo>
                          <a:pt x="8" y="0"/>
                        </a:lnTo>
                        <a:lnTo>
                          <a:pt x="12" y="4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 dirty="0"/>
                  </a:p>
                </p:txBody>
              </p:sp>
              <p:sp>
                <p:nvSpPr>
                  <p:cNvPr id="163" name="iṣḻîḋe">
                    <a:extLst>
                      <a:ext uri="{FF2B5EF4-FFF2-40B4-BE49-F238E27FC236}">
                        <a16:creationId xmlns:a16="http://schemas.microsoft.com/office/drawing/2014/main" id="{77E193CD-5487-43FB-B8E7-45702D788189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4580613" y="1803914"/>
                    <a:ext cx="260294" cy="376884"/>
                  </a:xfrm>
                  <a:custGeom>
                    <a:avLst/>
                    <a:gdLst>
                      <a:gd name="T0" fmla="*/ 2147483647 w 149"/>
                      <a:gd name="T1" fmla="*/ 2147483647 h 224"/>
                      <a:gd name="T2" fmla="*/ 2147483647 w 149"/>
                      <a:gd name="T3" fmla="*/ 2147483647 h 224"/>
                      <a:gd name="T4" fmla="*/ 2147483647 w 149"/>
                      <a:gd name="T5" fmla="*/ 2147483647 h 224"/>
                      <a:gd name="T6" fmla="*/ 2147483647 w 149"/>
                      <a:gd name="T7" fmla="*/ 2147483647 h 224"/>
                      <a:gd name="T8" fmla="*/ 2147483647 w 149"/>
                      <a:gd name="T9" fmla="*/ 2147483647 h 224"/>
                      <a:gd name="T10" fmla="*/ 2147483647 w 149"/>
                      <a:gd name="T11" fmla="*/ 2147483647 h 224"/>
                      <a:gd name="T12" fmla="*/ 2147483647 w 149"/>
                      <a:gd name="T13" fmla="*/ 2147483647 h 224"/>
                      <a:gd name="T14" fmla="*/ 2147483647 w 149"/>
                      <a:gd name="T15" fmla="*/ 2147483647 h 224"/>
                      <a:gd name="T16" fmla="*/ 2147483647 w 149"/>
                      <a:gd name="T17" fmla="*/ 2147483647 h 224"/>
                      <a:gd name="T18" fmla="*/ 2147483647 w 149"/>
                      <a:gd name="T19" fmla="*/ 2147483647 h 224"/>
                      <a:gd name="T20" fmla="*/ 2147483647 w 149"/>
                      <a:gd name="T21" fmla="*/ 2147483647 h 224"/>
                      <a:gd name="T22" fmla="*/ 2147483647 w 149"/>
                      <a:gd name="T23" fmla="*/ 2147483647 h 224"/>
                      <a:gd name="T24" fmla="*/ 2147483647 w 149"/>
                      <a:gd name="T25" fmla="*/ 2147483647 h 224"/>
                      <a:gd name="T26" fmla="*/ 2147483647 w 149"/>
                      <a:gd name="T27" fmla="*/ 2147483647 h 224"/>
                      <a:gd name="T28" fmla="*/ 2147483647 w 149"/>
                      <a:gd name="T29" fmla="*/ 2147483647 h 224"/>
                      <a:gd name="T30" fmla="*/ 2147483647 w 149"/>
                      <a:gd name="T31" fmla="*/ 2147483647 h 224"/>
                      <a:gd name="T32" fmla="*/ 0 w 149"/>
                      <a:gd name="T33" fmla="*/ 2147483647 h 224"/>
                      <a:gd name="T34" fmla="*/ 2147483647 w 149"/>
                      <a:gd name="T35" fmla="*/ 2147483647 h 224"/>
                      <a:gd name="T36" fmla="*/ 2147483647 w 149"/>
                      <a:gd name="T37" fmla="*/ 2147483647 h 224"/>
                      <a:gd name="T38" fmla="*/ 2147483647 w 149"/>
                      <a:gd name="T39" fmla="*/ 2147483647 h 224"/>
                      <a:gd name="T40" fmla="*/ 2147483647 w 149"/>
                      <a:gd name="T41" fmla="*/ 2147483647 h 224"/>
                      <a:gd name="T42" fmla="*/ 2147483647 w 149"/>
                      <a:gd name="T43" fmla="*/ 2147483647 h 224"/>
                      <a:gd name="T44" fmla="*/ 2147483647 w 149"/>
                      <a:gd name="T45" fmla="*/ 2147483647 h 224"/>
                      <a:gd name="T46" fmla="*/ 2147483647 w 149"/>
                      <a:gd name="T47" fmla="*/ 2147483647 h 224"/>
                      <a:gd name="T48" fmla="*/ 2147483647 w 149"/>
                      <a:gd name="T49" fmla="*/ 2147483647 h 224"/>
                      <a:gd name="T50" fmla="*/ 2147483647 w 149"/>
                      <a:gd name="T51" fmla="*/ 2147483647 h 224"/>
                      <a:gd name="T52" fmla="*/ 2147483647 w 149"/>
                      <a:gd name="T53" fmla="*/ 2147483647 h 224"/>
                      <a:gd name="T54" fmla="*/ 2147483647 w 149"/>
                      <a:gd name="T55" fmla="*/ 2147483647 h 224"/>
                      <a:gd name="T56" fmla="*/ 2147483647 w 149"/>
                      <a:gd name="T57" fmla="*/ 2147483647 h 224"/>
                      <a:gd name="T58" fmla="*/ 2147483647 w 149"/>
                      <a:gd name="T59" fmla="*/ 2147483647 h 224"/>
                      <a:gd name="T60" fmla="*/ 2147483647 w 149"/>
                      <a:gd name="T61" fmla="*/ 2147483647 h 224"/>
                      <a:gd name="T62" fmla="*/ 2147483647 w 149"/>
                      <a:gd name="T63" fmla="*/ 2147483647 h 224"/>
                      <a:gd name="T64" fmla="*/ 2147483647 w 149"/>
                      <a:gd name="T65" fmla="*/ 2147483647 h 224"/>
                      <a:gd name="T66" fmla="*/ 2147483647 w 149"/>
                      <a:gd name="T67" fmla="*/ 2147483647 h 224"/>
                      <a:gd name="T68" fmla="*/ 2147483647 w 149"/>
                      <a:gd name="T69" fmla="*/ 2147483647 h 224"/>
                      <a:gd name="T70" fmla="*/ 2147483647 w 149"/>
                      <a:gd name="T71" fmla="*/ 2147483647 h 224"/>
                      <a:gd name="T72" fmla="*/ 2147483647 w 149"/>
                      <a:gd name="T73" fmla="*/ 2147483647 h 224"/>
                      <a:gd name="T74" fmla="*/ 2147483647 w 149"/>
                      <a:gd name="T75" fmla="*/ 2147483647 h 224"/>
                      <a:gd name="T76" fmla="*/ 2147483647 w 149"/>
                      <a:gd name="T77" fmla="*/ 2147483647 h 224"/>
                      <a:gd name="T78" fmla="*/ 2147483647 w 149"/>
                      <a:gd name="T79" fmla="*/ 2147483647 h 224"/>
                      <a:gd name="T80" fmla="*/ 2147483647 w 149"/>
                      <a:gd name="T81" fmla="*/ 2147483647 h 224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w 149"/>
                      <a:gd name="T124" fmla="*/ 0 h 224"/>
                      <a:gd name="T125" fmla="*/ 149 w 149"/>
                      <a:gd name="T126" fmla="*/ 224 h 224"/>
                    </a:gdLst>
                    <a:ahLst/>
                    <a:cxnLst>
                      <a:cxn ang="T82">
                        <a:pos x="T0" y="T1"/>
                      </a:cxn>
                      <a:cxn ang="T83">
                        <a:pos x="T2" y="T3"/>
                      </a:cxn>
                      <a:cxn ang="T84">
                        <a:pos x="T4" y="T5"/>
                      </a:cxn>
                      <a:cxn ang="T85">
                        <a:pos x="T6" y="T7"/>
                      </a:cxn>
                      <a:cxn ang="T86">
                        <a:pos x="T8" y="T9"/>
                      </a:cxn>
                      <a:cxn ang="T87">
                        <a:pos x="T10" y="T11"/>
                      </a:cxn>
                      <a:cxn ang="T88">
                        <a:pos x="T12" y="T13"/>
                      </a:cxn>
                      <a:cxn ang="T89">
                        <a:pos x="T14" y="T15"/>
                      </a:cxn>
                      <a:cxn ang="T90">
                        <a:pos x="T16" y="T17"/>
                      </a:cxn>
                      <a:cxn ang="T91">
                        <a:pos x="T18" y="T19"/>
                      </a:cxn>
                      <a:cxn ang="T92">
                        <a:pos x="T20" y="T21"/>
                      </a:cxn>
                      <a:cxn ang="T93">
                        <a:pos x="T22" y="T23"/>
                      </a:cxn>
                      <a:cxn ang="T94">
                        <a:pos x="T24" y="T25"/>
                      </a:cxn>
                      <a:cxn ang="T95">
                        <a:pos x="T26" y="T27"/>
                      </a:cxn>
                      <a:cxn ang="T96">
                        <a:pos x="T28" y="T29"/>
                      </a:cxn>
                      <a:cxn ang="T97">
                        <a:pos x="T30" y="T31"/>
                      </a:cxn>
                      <a:cxn ang="T98">
                        <a:pos x="T32" y="T33"/>
                      </a:cxn>
                      <a:cxn ang="T99">
                        <a:pos x="T34" y="T35"/>
                      </a:cxn>
                      <a:cxn ang="T100">
                        <a:pos x="T36" y="T37"/>
                      </a:cxn>
                      <a:cxn ang="T101">
                        <a:pos x="T38" y="T39"/>
                      </a:cxn>
                      <a:cxn ang="T102">
                        <a:pos x="T40" y="T41"/>
                      </a:cxn>
                      <a:cxn ang="T103">
                        <a:pos x="T42" y="T43"/>
                      </a:cxn>
                      <a:cxn ang="T104">
                        <a:pos x="T44" y="T45"/>
                      </a:cxn>
                      <a:cxn ang="T105">
                        <a:pos x="T46" y="T47"/>
                      </a:cxn>
                      <a:cxn ang="T106">
                        <a:pos x="T48" y="T49"/>
                      </a:cxn>
                      <a:cxn ang="T107">
                        <a:pos x="T50" y="T51"/>
                      </a:cxn>
                      <a:cxn ang="T108">
                        <a:pos x="T52" y="T53"/>
                      </a:cxn>
                      <a:cxn ang="T109">
                        <a:pos x="T54" y="T55"/>
                      </a:cxn>
                      <a:cxn ang="T110">
                        <a:pos x="T56" y="T57"/>
                      </a:cxn>
                      <a:cxn ang="T111">
                        <a:pos x="T58" y="T59"/>
                      </a:cxn>
                      <a:cxn ang="T112">
                        <a:pos x="T60" y="T61"/>
                      </a:cxn>
                      <a:cxn ang="T113">
                        <a:pos x="T62" y="T63"/>
                      </a:cxn>
                      <a:cxn ang="T114">
                        <a:pos x="T64" y="T65"/>
                      </a:cxn>
                      <a:cxn ang="T115">
                        <a:pos x="T66" y="T67"/>
                      </a:cxn>
                      <a:cxn ang="T116">
                        <a:pos x="T68" y="T69"/>
                      </a:cxn>
                      <a:cxn ang="T117">
                        <a:pos x="T70" y="T71"/>
                      </a:cxn>
                      <a:cxn ang="T118">
                        <a:pos x="T72" y="T73"/>
                      </a:cxn>
                      <a:cxn ang="T119">
                        <a:pos x="T74" y="T75"/>
                      </a:cxn>
                      <a:cxn ang="T120">
                        <a:pos x="T76" y="T77"/>
                      </a:cxn>
                      <a:cxn ang="T121">
                        <a:pos x="T78" y="T79"/>
                      </a:cxn>
                      <a:cxn ang="T122">
                        <a:pos x="T80" y="T81"/>
                      </a:cxn>
                    </a:cxnLst>
                    <a:rect l="T123" t="T124" r="T125" b="T126"/>
                    <a:pathLst>
                      <a:path w="149" h="224">
                        <a:moveTo>
                          <a:pt x="149" y="56"/>
                        </a:moveTo>
                        <a:lnTo>
                          <a:pt x="145" y="44"/>
                        </a:lnTo>
                        <a:lnTo>
                          <a:pt x="143" y="36"/>
                        </a:lnTo>
                        <a:lnTo>
                          <a:pt x="141" y="28"/>
                        </a:lnTo>
                        <a:lnTo>
                          <a:pt x="137" y="16"/>
                        </a:lnTo>
                        <a:lnTo>
                          <a:pt x="131" y="10"/>
                        </a:lnTo>
                        <a:lnTo>
                          <a:pt x="121" y="8"/>
                        </a:lnTo>
                        <a:lnTo>
                          <a:pt x="113" y="4"/>
                        </a:lnTo>
                        <a:lnTo>
                          <a:pt x="105" y="0"/>
                        </a:lnTo>
                        <a:lnTo>
                          <a:pt x="97" y="4"/>
                        </a:lnTo>
                        <a:lnTo>
                          <a:pt x="89" y="6"/>
                        </a:lnTo>
                        <a:lnTo>
                          <a:pt x="77" y="6"/>
                        </a:lnTo>
                        <a:lnTo>
                          <a:pt x="65" y="8"/>
                        </a:lnTo>
                        <a:lnTo>
                          <a:pt x="59" y="12"/>
                        </a:lnTo>
                        <a:lnTo>
                          <a:pt x="50" y="22"/>
                        </a:lnTo>
                        <a:lnTo>
                          <a:pt x="42" y="32"/>
                        </a:lnTo>
                        <a:lnTo>
                          <a:pt x="36" y="42"/>
                        </a:lnTo>
                        <a:lnTo>
                          <a:pt x="32" y="54"/>
                        </a:lnTo>
                        <a:lnTo>
                          <a:pt x="30" y="64"/>
                        </a:lnTo>
                        <a:lnTo>
                          <a:pt x="30" y="76"/>
                        </a:lnTo>
                        <a:lnTo>
                          <a:pt x="22" y="76"/>
                        </a:lnTo>
                        <a:lnTo>
                          <a:pt x="12" y="76"/>
                        </a:lnTo>
                        <a:lnTo>
                          <a:pt x="8" y="78"/>
                        </a:lnTo>
                        <a:lnTo>
                          <a:pt x="6" y="82"/>
                        </a:lnTo>
                        <a:lnTo>
                          <a:pt x="4" y="86"/>
                        </a:lnTo>
                        <a:lnTo>
                          <a:pt x="4" y="90"/>
                        </a:lnTo>
                        <a:lnTo>
                          <a:pt x="4" y="98"/>
                        </a:lnTo>
                        <a:lnTo>
                          <a:pt x="8" y="108"/>
                        </a:lnTo>
                        <a:lnTo>
                          <a:pt x="12" y="122"/>
                        </a:lnTo>
                        <a:lnTo>
                          <a:pt x="12" y="130"/>
                        </a:lnTo>
                        <a:lnTo>
                          <a:pt x="12" y="132"/>
                        </a:lnTo>
                        <a:lnTo>
                          <a:pt x="14" y="134"/>
                        </a:lnTo>
                        <a:lnTo>
                          <a:pt x="20" y="138"/>
                        </a:lnTo>
                        <a:lnTo>
                          <a:pt x="0" y="168"/>
                        </a:lnTo>
                        <a:lnTo>
                          <a:pt x="4" y="172"/>
                        </a:lnTo>
                        <a:lnTo>
                          <a:pt x="14" y="182"/>
                        </a:lnTo>
                        <a:lnTo>
                          <a:pt x="28" y="202"/>
                        </a:lnTo>
                        <a:lnTo>
                          <a:pt x="30" y="204"/>
                        </a:lnTo>
                        <a:lnTo>
                          <a:pt x="30" y="208"/>
                        </a:lnTo>
                        <a:lnTo>
                          <a:pt x="28" y="216"/>
                        </a:lnTo>
                        <a:lnTo>
                          <a:pt x="30" y="218"/>
                        </a:lnTo>
                        <a:lnTo>
                          <a:pt x="30" y="222"/>
                        </a:lnTo>
                        <a:lnTo>
                          <a:pt x="32" y="224"/>
                        </a:lnTo>
                        <a:lnTo>
                          <a:pt x="38" y="224"/>
                        </a:lnTo>
                        <a:lnTo>
                          <a:pt x="50" y="224"/>
                        </a:lnTo>
                        <a:lnTo>
                          <a:pt x="52" y="216"/>
                        </a:lnTo>
                        <a:lnTo>
                          <a:pt x="57" y="214"/>
                        </a:lnTo>
                        <a:lnTo>
                          <a:pt x="63" y="212"/>
                        </a:lnTo>
                        <a:lnTo>
                          <a:pt x="73" y="212"/>
                        </a:lnTo>
                        <a:lnTo>
                          <a:pt x="73" y="208"/>
                        </a:lnTo>
                        <a:lnTo>
                          <a:pt x="79" y="208"/>
                        </a:lnTo>
                        <a:lnTo>
                          <a:pt x="81" y="204"/>
                        </a:lnTo>
                        <a:lnTo>
                          <a:pt x="81" y="200"/>
                        </a:lnTo>
                        <a:lnTo>
                          <a:pt x="83" y="200"/>
                        </a:lnTo>
                        <a:lnTo>
                          <a:pt x="79" y="196"/>
                        </a:lnTo>
                        <a:lnTo>
                          <a:pt x="79" y="170"/>
                        </a:lnTo>
                        <a:lnTo>
                          <a:pt x="85" y="166"/>
                        </a:lnTo>
                        <a:lnTo>
                          <a:pt x="89" y="164"/>
                        </a:lnTo>
                        <a:lnTo>
                          <a:pt x="95" y="160"/>
                        </a:lnTo>
                        <a:lnTo>
                          <a:pt x="99" y="156"/>
                        </a:lnTo>
                        <a:lnTo>
                          <a:pt x="79" y="156"/>
                        </a:lnTo>
                        <a:lnTo>
                          <a:pt x="95" y="154"/>
                        </a:lnTo>
                        <a:lnTo>
                          <a:pt x="101" y="152"/>
                        </a:lnTo>
                        <a:lnTo>
                          <a:pt x="105" y="150"/>
                        </a:lnTo>
                        <a:lnTo>
                          <a:pt x="105" y="146"/>
                        </a:lnTo>
                        <a:lnTo>
                          <a:pt x="87" y="140"/>
                        </a:lnTo>
                        <a:lnTo>
                          <a:pt x="81" y="134"/>
                        </a:lnTo>
                        <a:lnTo>
                          <a:pt x="79" y="130"/>
                        </a:lnTo>
                        <a:lnTo>
                          <a:pt x="77" y="124"/>
                        </a:lnTo>
                        <a:lnTo>
                          <a:pt x="79" y="114"/>
                        </a:lnTo>
                        <a:lnTo>
                          <a:pt x="85" y="104"/>
                        </a:lnTo>
                        <a:lnTo>
                          <a:pt x="91" y="98"/>
                        </a:lnTo>
                        <a:lnTo>
                          <a:pt x="99" y="92"/>
                        </a:lnTo>
                        <a:lnTo>
                          <a:pt x="113" y="84"/>
                        </a:lnTo>
                        <a:lnTo>
                          <a:pt x="119" y="78"/>
                        </a:lnTo>
                        <a:lnTo>
                          <a:pt x="121" y="72"/>
                        </a:lnTo>
                        <a:lnTo>
                          <a:pt x="121" y="66"/>
                        </a:lnTo>
                        <a:lnTo>
                          <a:pt x="121" y="62"/>
                        </a:lnTo>
                        <a:lnTo>
                          <a:pt x="123" y="60"/>
                        </a:lnTo>
                        <a:lnTo>
                          <a:pt x="129" y="58"/>
                        </a:lnTo>
                        <a:lnTo>
                          <a:pt x="137" y="56"/>
                        </a:lnTo>
                        <a:lnTo>
                          <a:pt x="141" y="56"/>
                        </a:lnTo>
                        <a:lnTo>
                          <a:pt x="149" y="56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 dirty="0"/>
                  </a:p>
                </p:txBody>
              </p:sp>
              <p:sp>
                <p:nvSpPr>
                  <p:cNvPr id="164" name="îşļïďe">
                    <a:extLst>
                      <a:ext uri="{FF2B5EF4-FFF2-40B4-BE49-F238E27FC236}">
                        <a16:creationId xmlns:a16="http://schemas.microsoft.com/office/drawing/2014/main" id="{E051619E-D9AD-46CA-BA3B-49313245BABF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4448400" y="1749274"/>
                    <a:ext cx="513702" cy="358672"/>
                  </a:xfrm>
                  <a:custGeom>
                    <a:avLst/>
                    <a:gdLst>
                      <a:gd name="T0" fmla="*/ 2147483647 w 295"/>
                      <a:gd name="T1" fmla="*/ 2147483647 h 214"/>
                      <a:gd name="T2" fmla="*/ 2147483647 w 295"/>
                      <a:gd name="T3" fmla="*/ 2147483647 h 214"/>
                      <a:gd name="T4" fmla="*/ 2147483647 w 295"/>
                      <a:gd name="T5" fmla="*/ 2147483647 h 214"/>
                      <a:gd name="T6" fmla="*/ 2147483647 w 295"/>
                      <a:gd name="T7" fmla="*/ 2147483647 h 214"/>
                      <a:gd name="T8" fmla="*/ 2147483647 w 295"/>
                      <a:gd name="T9" fmla="*/ 2147483647 h 214"/>
                      <a:gd name="T10" fmla="*/ 2147483647 w 295"/>
                      <a:gd name="T11" fmla="*/ 2147483647 h 214"/>
                      <a:gd name="T12" fmla="*/ 2147483647 w 295"/>
                      <a:gd name="T13" fmla="*/ 2147483647 h 214"/>
                      <a:gd name="T14" fmla="*/ 2147483647 w 295"/>
                      <a:gd name="T15" fmla="*/ 2147483647 h 214"/>
                      <a:gd name="T16" fmla="*/ 2147483647 w 295"/>
                      <a:gd name="T17" fmla="*/ 2147483647 h 214"/>
                      <a:gd name="T18" fmla="*/ 2147483647 w 295"/>
                      <a:gd name="T19" fmla="*/ 2147483647 h 214"/>
                      <a:gd name="T20" fmla="*/ 2147483647 w 295"/>
                      <a:gd name="T21" fmla="*/ 2147483647 h 214"/>
                      <a:gd name="T22" fmla="*/ 2147483647 w 295"/>
                      <a:gd name="T23" fmla="*/ 2147483647 h 214"/>
                      <a:gd name="T24" fmla="*/ 2147483647 w 295"/>
                      <a:gd name="T25" fmla="*/ 2147483647 h 214"/>
                      <a:gd name="T26" fmla="*/ 2147483647 w 295"/>
                      <a:gd name="T27" fmla="*/ 2147483647 h 214"/>
                      <a:gd name="T28" fmla="*/ 2147483647 w 295"/>
                      <a:gd name="T29" fmla="*/ 2147483647 h 214"/>
                      <a:gd name="T30" fmla="*/ 2147483647 w 295"/>
                      <a:gd name="T31" fmla="*/ 2147483647 h 214"/>
                      <a:gd name="T32" fmla="*/ 2147483647 w 295"/>
                      <a:gd name="T33" fmla="*/ 2147483647 h 214"/>
                      <a:gd name="T34" fmla="*/ 2147483647 w 295"/>
                      <a:gd name="T35" fmla="*/ 2147483647 h 214"/>
                      <a:gd name="T36" fmla="*/ 2147483647 w 295"/>
                      <a:gd name="T37" fmla="*/ 2147483647 h 214"/>
                      <a:gd name="T38" fmla="*/ 2147483647 w 295"/>
                      <a:gd name="T39" fmla="*/ 2147483647 h 214"/>
                      <a:gd name="T40" fmla="*/ 2147483647 w 295"/>
                      <a:gd name="T41" fmla="*/ 2147483647 h 214"/>
                      <a:gd name="T42" fmla="*/ 2147483647 w 295"/>
                      <a:gd name="T43" fmla="*/ 2147483647 h 214"/>
                      <a:gd name="T44" fmla="*/ 0 w 295"/>
                      <a:gd name="T45" fmla="*/ 2147483647 h 214"/>
                      <a:gd name="T46" fmla="*/ 2147483647 w 295"/>
                      <a:gd name="T47" fmla="*/ 2147483647 h 214"/>
                      <a:gd name="T48" fmla="*/ 2147483647 w 295"/>
                      <a:gd name="T49" fmla="*/ 2147483647 h 214"/>
                      <a:gd name="T50" fmla="*/ 2147483647 w 295"/>
                      <a:gd name="T51" fmla="*/ 2147483647 h 214"/>
                      <a:gd name="T52" fmla="*/ 2147483647 w 295"/>
                      <a:gd name="T53" fmla="*/ 2147483647 h 214"/>
                      <a:gd name="T54" fmla="*/ 2147483647 w 295"/>
                      <a:gd name="T55" fmla="*/ 2147483647 h 214"/>
                      <a:gd name="T56" fmla="*/ 2147483647 w 295"/>
                      <a:gd name="T57" fmla="*/ 2147483647 h 214"/>
                      <a:gd name="T58" fmla="*/ 2147483647 w 295"/>
                      <a:gd name="T59" fmla="*/ 2147483647 h 214"/>
                      <a:gd name="T60" fmla="*/ 2147483647 w 295"/>
                      <a:gd name="T61" fmla="*/ 2147483647 h 214"/>
                      <a:gd name="T62" fmla="*/ 2147483647 w 295"/>
                      <a:gd name="T63" fmla="*/ 2147483647 h 214"/>
                      <a:gd name="T64" fmla="*/ 2147483647 w 295"/>
                      <a:gd name="T65" fmla="*/ 2147483647 h 214"/>
                      <a:gd name="T66" fmla="*/ 2147483647 w 295"/>
                      <a:gd name="T67" fmla="*/ 2147483647 h 214"/>
                      <a:gd name="T68" fmla="*/ 2147483647 w 295"/>
                      <a:gd name="T69" fmla="*/ 2147483647 h 214"/>
                      <a:gd name="T70" fmla="*/ 2147483647 w 295"/>
                      <a:gd name="T71" fmla="*/ 2147483647 h 214"/>
                      <a:gd name="T72" fmla="*/ 2147483647 w 295"/>
                      <a:gd name="T73" fmla="*/ 2147483647 h 214"/>
                      <a:gd name="T74" fmla="*/ 2147483647 w 295"/>
                      <a:gd name="T75" fmla="*/ 2147483647 h 214"/>
                      <a:gd name="T76" fmla="*/ 2147483647 w 295"/>
                      <a:gd name="T77" fmla="*/ 2147483647 h 214"/>
                      <a:gd name="T78" fmla="*/ 2147483647 w 295"/>
                      <a:gd name="T79" fmla="*/ 2147483647 h 214"/>
                      <a:gd name="T80" fmla="*/ 2147483647 w 295"/>
                      <a:gd name="T81" fmla="*/ 2147483647 h 214"/>
                      <a:gd name="T82" fmla="*/ 2147483647 w 295"/>
                      <a:gd name="T83" fmla="*/ 0 h 214"/>
                      <a:gd name="T84" fmla="*/ 2147483647 w 295"/>
                      <a:gd name="T85" fmla="*/ 2147483647 h 214"/>
                      <a:gd name="T86" fmla="*/ 2147483647 w 295"/>
                      <a:gd name="T87" fmla="*/ 2147483647 h 214"/>
                      <a:gd name="T88" fmla="*/ 2147483647 w 295"/>
                      <a:gd name="T89" fmla="*/ 2147483647 h 214"/>
                      <a:gd name="T90" fmla="*/ 2147483647 w 295"/>
                      <a:gd name="T91" fmla="*/ 2147483647 h 214"/>
                      <a:gd name="T92" fmla="*/ 2147483647 w 295"/>
                      <a:gd name="T93" fmla="*/ 2147483647 h 214"/>
                      <a:gd name="T94" fmla="*/ 2147483647 w 295"/>
                      <a:gd name="T95" fmla="*/ 2147483647 h 214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w 295"/>
                      <a:gd name="T145" fmla="*/ 0 h 214"/>
                      <a:gd name="T146" fmla="*/ 295 w 295"/>
                      <a:gd name="T147" fmla="*/ 214 h 214"/>
                    </a:gdLst>
                    <a:ahLst/>
                    <a:cxnLst>
                      <a:cxn ang="T96">
                        <a:pos x="T0" y="T1"/>
                      </a:cxn>
                      <a:cxn ang="T97">
                        <a:pos x="T2" y="T3"/>
                      </a:cxn>
                      <a:cxn ang="T98">
                        <a:pos x="T4" y="T5"/>
                      </a:cxn>
                      <a:cxn ang="T99">
                        <a:pos x="T6" y="T7"/>
                      </a:cxn>
                      <a:cxn ang="T100">
                        <a:pos x="T8" y="T9"/>
                      </a:cxn>
                      <a:cxn ang="T101">
                        <a:pos x="T10" y="T11"/>
                      </a:cxn>
                      <a:cxn ang="T102">
                        <a:pos x="T12" y="T13"/>
                      </a:cxn>
                      <a:cxn ang="T103">
                        <a:pos x="T14" y="T15"/>
                      </a:cxn>
                      <a:cxn ang="T104">
                        <a:pos x="T16" y="T17"/>
                      </a:cxn>
                      <a:cxn ang="T105">
                        <a:pos x="T18" y="T19"/>
                      </a:cxn>
                      <a:cxn ang="T106">
                        <a:pos x="T20" y="T21"/>
                      </a:cxn>
                      <a:cxn ang="T107">
                        <a:pos x="T22" y="T23"/>
                      </a:cxn>
                      <a:cxn ang="T108">
                        <a:pos x="T24" y="T25"/>
                      </a:cxn>
                      <a:cxn ang="T109">
                        <a:pos x="T26" y="T27"/>
                      </a:cxn>
                      <a:cxn ang="T110">
                        <a:pos x="T28" y="T29"/>
                      </a:cxn>
                      <a:cxn ang="T111">
                        <a:pos x="T30" y="T31"/>
                      </a:cxn>
                      <a:cxn ang="T112">
                        <a:pos x="T32" y="T33"/>
                      </a:cxn>
                      <a:cxn ang="T113">
                        <a:pos x="T34" y="T35"/>
                      </a:cxn>
                      <a:cxn ang="T114">
                        <a:pos x="T36" y="T37"/>
                      </a:cxn>
                      <a:cxn ang="T115">
                        <a:pos x="T38" y="T39"/>
                      </a:cxn>
                      <a:cxn ang="T116">
                        <a:pos x="T40" y="T41"/>
                      </a:cxn>
                      <a:cxn ang="T117">
                        <a:pos x="T42" y="T43"/>
                      </a:cxn>
                      <a:cxn ang="T118">
                        <a:pos x="T44" y="T45"/>
                      </a:cxn>
                      <a:cxn ang="T119">
                        <a:pos x="T46" y="T47"/>
                      </a:cxn>
                      <a:cxn ang="T120">
                        <a:pos x="T48" y="T49"/>
                      </a:cxn>
                      <a:cxn ang="T121">
                        <a:pos x="T50" y="T51"/>
                      </a:cxn>
                      <a:cxn ang="T122">
                        <a:pos x="T52" y="T53"/>
                      </a:cxn>
                      <a:cxn ang="T123">
                        <a:pos x="T54" y="T55"/>
                      </a:cxn>
                      <a:cxn ang="T124">
                        <a:pos x="T56" y="T57"/>
                      </a:cxn>
                      <a:cxn ang="T125">
                        <a:pos x="T58" y="T59"/>
                      </a:cxn>
                      <a:cxn ang="T126">
                        <a:pos x="T60" y="T61"/>
                      </a:cxn>
                      <a:cxn ang="T127">
                        <a:pos x="T62" y="T63"/>
                      </a:cxn>
                      <a:cxn ang="T128">
                        <a:pos x="T64" y="T65"/>
                      </a:cxn>
                      <a:cxn ang="T129">
                        <a:pos x="T66" y="T67"/>
                      </a:cxn>
                      <a:cxn ang="T130">
                        <a:pos x="T68" y="T69"/>
                      </a:cxn>
                      <a:cxn ang="T131">
                        <a:pos x="T70" y="T71"/>
                      </a:cxn>
                      <a:cxn ang="T132">
                        <a:pos x="T72" y="T73"/>
                      </a:cxn>
                      <a:cxn ang="T133">
                        <a:pos x="T74" y="T75"/>
                      </a:cxn>
                      <a:cxn ang="T134">
                        <a:pos x="T76" y="T77"/>
                      </a:cxn>
                      <a:cxn ang="T135">
                        <a:pos x="T78" y="T79"/>
                      </a:cxn>
                      <a:cxn ang="T136">
                        <a:pos x="T80" y="T81"/>
                      </a:cxn>
                      <a:cxn ang="T137">
                        <a:pos x="T82" y="T83"/>
                      </a:cxn>
                      <a:cxn ang="T138">
                        <a:pos x="T84" y="T85"/>
                      </a:cxn>
                      <a:cxn ang="T139">
                        <a:pos x="T86" y="T87"/>
                      </a:cxn>
                      <a:cxn ang="T140">
                        <a:pos x="T88" y="T89"/>
                      </a:cxn>
                      <a:cxn ang="T141">
                        <a:pos x="T90" y="T91"/>
                      </a:cxn>
                      <a:cxn ang="T142">
                        <a:pos x="T92" y="T93"/>
                      </a:cxn>
                      <a:cxn ang="T143">
                        <a:pos x="T94" y="T95"/>
                      </a:cxn>
                    </a:cxnLst>
                    <a:rect l="T144" t="T145" r="T146" b="T147"/>
                    <a:pathLst>
                      <a:path w="295" h="214">
                        <a:moveTo>
                          <a:pt x="285" y="28"/>
                        </a:moveTo>
                        <a:lnTo>
                          <a:pt x="277" y="24"/>
                        </a:lnTo>
                        <a:lnTo>
                          <a:pt x="271" y="20"/>
                        </a:lnTo>
                        <a:lnTo>
                          <a:pt x="263" y="16"/>
                        </a:lnTo>
                        <a:lnTo>
                          <a:pt x="251" y="14"/>
                        </a:lnTo>
                        <a:lnTo>
                          <a:pt x="245" y="16"/>
                        </a:lnTo>
                        <a:lnTo>
                          <a:pt x="243" y="18"/>
                        </a:lnTo>
                        <a:lnTo>
                          <a:pt x="241" y="22"/>
                        </a:lnTo>
                        <a:lnTo>
                          <a:pt x="241" y="28"/>
                        </a:lnTo>
                        <a:lnTo>
                          <a:pt x="239" y="32"/>
                        </a:lnTo>
                        <a:lnTo>
                          <a:pt x="237" y="36"/>
                        </a:lnTo>
                        <a:lnTo>
                          <a:pt x="233" y="40"/>
                        </a:lnTo>
                        <a:lnTo>
                          <a:pt x="227" y="40"/>
                        </a:lnTo>
                        <a:lnTo>
                          <a:pt x="217" y="38"/>
                        </a:lnTo>
                        <a:lnTo>
                          <a:pt x="207" y="34"/>
                        </a:lnTo>
                        <a:lnTo>
                          <a:pt x="197" y="32"/>
                        </a:lnTo>
                        <a:lnTo>
                          <a:pt x="189" y="30"/>
                        </a:lnTo>
                        <a:lnTo>
                          <a:pt x="187" y="30"/>
                        </a:lnTo>
                        <a:lnTo>
                          <a:pt x="185" y="30"/>
                        </a:lnTo>
                        <a:lnTo>
                          <a:pt x="181" y="32"/>
                        </a:lnTo>
                        <a:lnTo>
                          <a:pt x="173" y="36"/>
                        </a:lnTo>
                        <a:lnTo>
                          <a:pt x="165" y="38"/>
                        </a:lnTo>
                        <a:lnTo>
                          <a:pt x="153" y="38"/>
                        </a:lnTo>
                        <a:lnTo>
                          <a:pt x="141" y="40"/>
                        </a:lnTo>
                        <a:lnTo>
                          <a:pt x="135" y="44"/>
                        </a:lnTo>
                        <a:lnTo>
                          <a:pt x="126" y="54"/>
                        </a:lnTo>
                        <a:lnTo>
                          <a:pt x="118" y="64"/>
                        </a:lnTo>
                        <a:lnTo>
                          <a:pt x="112" y="74"/>
                        </a:lnTo>
                        <a:lnTo>
                          <a:pt x="108" y="86"/>
                        </a:lnTo>
                        <a:lnTo>
                          <a:pt x="106" y="96"/>
                        </a:lnTo>
                        <a:lnTo>
                          <a:pt x="106" y="108"/>
                        </a:lnTo>
                        <a:lnTo>
                          <a:pt x="98" y="108"/>
                        </a:lnTo>
                        <a:lnTo>
                          <a:pt x="88" y="108"/>
                        </a:lnTo>
                        <a:lnTo>
                          <a:pt x="84" y="110"/>
                        </a:lnTo>
                        <a:lnTo>
                          <a:pt x="82" y="114"/>
                        </a:lnTo>
                        <a:lnTo>
                          <a:pt x="80" y="118"/>
                        </a:lnTo>
                        <a:lnTo>
                          <a:pt x="80" y="122"/>
                        </a:lnTo>
                        <a:lnTo>
                          <a:pt x="80" y="130"/>
                        </a:lnTo>
                        <a:lnTo>
                          <a:pt x="84" y="140"/>
                        </a:lnTo>
                        <a:lnTo>
                          <a:pt x="88" y="154"/>
                        </a:lnTo>
                        <a:lnTo>
                          <a:pt x="88" y="162"/>
                        </a:lnTo>
                        <a:lnTo>
                          <a:pt x="88" y="164"/>
                        </a:lnTo>
                        <a:lnTo>
                          <a:pt x="90" y="166"/>
                        </a:lnTo>
                        <a:lnTo>
                          <a:pt x="96" y="170"/>
                        </a:lnTo>
                        <a:lnTo>
                          <a:pt x="76" y="200"/>
                        </a:lnTo>
                        <a:lnTo>
                          <a:pt x="70" y="198"/>
                        </a:lnTo>
                        <a:lnTo>
                          <a:pt x="68" y="196"/>
                        </a:lnTo>
                        <a:lnTo>
                          <a:pt x="64" y="188"/>
                        </a:lnTo>
                        <a:lnTo>
                          <a:pt x="62" y="192"/>
                        </a:lnTo>
                        <a:lnTo>
                          <a:pt x="62" y="196"/>
                        </a:lnTo>
                        <a:lnTo>
                          <a:pt x="50" y="206"/>
                        </a:lnTo>
                        <a:lnTo>
                          <a:pt x="42" y="210"/>
                        </a:lnTo>
                        <a:lnTo>
                          <a:pt x="36" y="214"/>
                        </a:lnTo>
                        <a:lnTo>
                          <a:pt x="26" y="212"/>
                        </a:lnTo>
                        <a:lnTo>
                          <a:pt x="18" y="208"/>
                        </a:lnTo>
                        <a:lnTo>
                          <a:pt x="10" y="204"/>
                        </a:lnTo>
                        <a:lnTo>
                          <a:pt x="8" y="202"/>
                        </a:lnTo>
                        <a:lnTo>
                          <a:pt x="8" y="200"/>
                        </a:lnTo>
                        <a:lnTo>
                          <a:pt x="10" y="196"/>
                        </a:lnTo>
                        <a:lnTo>
                          <a:pt x="12" y="194"/>
                        </a:lnTo>
                        <a:lnTo>
                          <a:pt x="6" y="192"/>
                        </a:lnTo>
                        <a:lnTo>
                          <a:pt x="2" y="190"/>
                        </a:lnTo>
                        <a:lnTo>
                          <a:pt x="2" y="188"/>
                        </a:lnTo>
                        <a:lnTo>
                          <a:pt x="2" y="184"/>
                        </a:lnTo>
                        <a:lnTo>
                          <a:pt x="4" y="178"/>
                        </a:lnTo>
                        <a:lnTo>
                          <a:pt x="8" y="174"/>
                        </a:lnTo>
                        <a:lnTo>
                          <a:pt x="4" y="168"/>
                        </a:lnTo>
                        <a:lnTo>
                          <a:pt x="2" y="160"/>
                        </a:lnTo>
                        <a:lnTo>
                          <a:pt x="0" y="144"/>
                        </a:lnTo>
                        <a:lnTo>
                          <a:pt x="10" y="144"/>
                        </a:lnTo>
                        <a:lnTo>
                          <a:pt x="16" y="140"/>
                        </a:lnTo>
                        <a:lnTo>
                          <a:pt x="22" y="136"/>
                        </a:lnTo>
                        <a:lnTo>
                          <a:pt x="24" y="128"/>
                        </a:lnTo>
                        <a:lnTo>
                          <a:pt x="32" y="128"/>
                        </a:lnTo>
                        <a:lnTo>
                          <a:pt x="38" y="124"/>
                        </a:lnTo>
                        <a:lnTo>
                          <a:pt x="44" y="122"/>
                        </a:lnTo>
                        <a:lnTo>
                          <a:pt x="52" y="122"/>
                        </a:lnTo>
                        <a:lnTo>
                          <a:pt x="54" y="120"/>
                        </a:lnTo>
                        <a:lnTo>
                          <a:pt x="58" y="116"/>
                        </a:lnTo>
                        <a:lnTo>
                          <a:pt x="60" y="118"/>
                        </a:lnTo>
                        <a:lnTo>
                          <a:pt x="64" y="118"/>
                        </a:lnTo>
                        <a:lnTo>
                          <a:pt x="70" y="118"/>
                        </a:lnTo>
                        <a:lnTo>
                          <a:pt x="72" y="116"/>
                        </a:lnTo>
                        <a:lnTo>
                          <a:pt x="62" y="116"/>
                        </a:lnTo>
                        <a:lnTo>
                          <a:pt x="60" y="114"/>
                        </a:lnTo>
                        <a:lnTo>
                          <a:pt x="58" y="110"/>
                        </a:lnTo>
                        <a:lnTo>
                          <a:pt x="60" y="106"/>
                        </a:lnTo>
                        <a:lnTo>
                          <a:pt x="66" y="102"/>
                        </a:lnTo>
                        <a:lnTo>
                          <a:pt x="76" y="98"/>
                        </a:lnTo>
                        <a:lnTo>
                          <a:pt x="80" y="94"/>
                        </a:lnTo>
                        <a:lnTo>
                          <a:pt x="86" y="86"/>
                        </a:lnTo>
                        <a:lnTo>
                          <a:pt x="92" y="70"/>
                        </a:lnTo>
                        <a:lnTo>
                          <a:pt x="94" y="68"/>
                        </a:lnTo>
                        <a:lnTo>
                          <a:pt x="96" y="68"/>
                        </a:lnTo>
                        <a:lnTo>
                          <a:pt x="102" y="64"/>
                        </a:lnTo>
                        <a:lnTo>
                          <a:pt x="106" y="60"/>
                        </a:lnTo>
                        <a:lnTo>
                          <a:pt x="108" y="56"/>
                        </a:lnTo>
                        <a:lnTo>
                          <a:pt x="108" y="52"/>
                        </a:lnTo>
                        <a:lnTo>
                          <a:pt x="112" y="50"/>
                        </a:lnTo>
                        <a:lnTo>
                          <a:pt x="116" y="48"/>
                        </a:lnTo>
                        <a:lnTo>
                          <a:pt x="116" y="40"/>
                        </a:lnTo>
                        <a:lnTo>
                          <a:pt x="106" y="44"/>
                        </a:lnTo>
                        <a:lnTo>
                          <a:pt x="104" y="44"/>
                        </a:lnTo>
                        <a:lnTo>
                          <a:pt x="100" y="42"/>
                        </a:lnTo>
                        <a:lnTo>
                          <a:pt x="106" y="42"/>
                        </a:lnTo>
                        <a:lnTo>
                          <a:pt x="106" y="40"/>
                        </a:lnTo>
                        <a:lnTo>
                          <a:pt x="112" y="38"/>
                        </a:lnTo>
                        <a:lnTo>
                          <a:pt x="114" y="34"/>
                        </a:lnTo>
                        <a:lnTo>
                          <a:pt x="116" y="34"/>
                        </a:lnTo>
                        <a:lnTo>
                          <a:pt x="120" y="36"/>
                        </a:lnTo>
                        <a:lnTo>
                          <a:pt x="135" y="36"/>
                        </a:lnTo>
                        <a:lnTo>
                          <a:pt x="135" y="28"/>
                        </a:lnTo>
                        <a:lnTo>
                          <a:pt x="135" y="26"/>
                        </a:lnTo>
                        <a:lnTo>
                          <a:pt x="139" y="26"/>
                        </a:lnTo>
                        <a:lnTo>
                          <a:pt x="145" y="28"/>
                        </a:lnTo>
                        <a:lnTo>
                          <a:pt x="155" y="22"/>
                        </a:lnTo>
                        <a:lnTo>
                          <a:pt x="161" y="16"/>
                        </a:lnTo>
                        <a:lnTo>
                          <a:pt x="165" y="12"/>
                        </a:lnTo>
                        <a:lnTo>
                          <a:pt x="167" y="14"/>
                        </a:lnTo>
                        <a:lnTo>
                          <a:pt x="169" y="16"/>
                        </a:lnTo>
                        <a:lnTo>
                          <a:pt x="175" y="18"/>
                        </a:lnTo>
                        <a:lnTo>
                          <a:pt x="181" y="16"/>
                        </a:lnTo>
                        <a:lnTo>
                          <a:pt x="185" y="12"/>
                        </a:lnTo>
                        <a:lnTo>
                          <a:pt x="189" y="8"/>
                        </a:lnTo>
                        <a:lnTo>
                          <a:pt x="209" y="4"/>
                        </a:lnTo>
                        <a:lnTo>
                          <a:pt x="227" y="0"/>
                        </a:lnTo>
                        <a:lnTo>
                          <a:pt x="233" y="2"/>
                        </a:lnTo>
                        <a:lnTo>
                          <a:pt x="239" y="4"/>
                        </a:lnTo>
                        <a:lnTo>
                          <a:pt x="243" y="8"/>
                        </a:lnTo>
                        <a:lnTo>
                          <a:pt x="245" y="12"/>
                        </a:lnTo>
                        <a:lnTo>
                          <a:pt x="249" y="6"/>
                        </a:lnTo>
                        <a:lnTo>
                          <a:pt x="251" y="2"/>
                        </a:lnTo>
                        <a:lnTo>
                          <a:pt x="257" y="2"/>
                        </a:lnTo>
                        <a:lnTo>
                          <a:pt x="265" y="2"/>
                        </a:lnTo>
                        <a:lnTo>
                          <a:pt x="271" y="4"/>
                        </a:lnTo>
                        <a:lnTo>
                          <a:pt x="279" y="6"/>
                        </a:lnTo>
                        <a:lnTo>
                          <a:pt x="289" y="6"/>
                        </a:lnTo>
                        <a:lnTo>
                          <a:pt x="289" y="14"/>
                        </a:lnTo>
                        <a:lnTo>
                          <a:pt x="277" y="14"/>
                        </a:lnTo>
                        <a:lnTo>
                          <a:pt x="281" y="16"/>
                        </a:lnTo>
                        <a:lnTo>
                          <a:pt x="287" y="18"/>
                        </a:lnTo>
                        <a:lnTo>
                          <a:pt x="291" y="18"/>
                        </a:lnTo>
                        <a:lnTo>
                          <a:pt x="295" y="14"/>
                        </a:lnTo>
                        <a:lnTo>
                          <a:pt x="295" y="26"/>
                        </a:lnTo>
                        <a:lnTo>
                          <a:pt x="279" y="30"/>
                        </a:lnTo>
                        <a:lnTo>
                          <a:pt x="285" y="28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 dirty="0"/>
                  </a:p>
                </p:txBody>
              </p:sp>
              <p:sp>
                <p:nvSpPr>
                  <p:cNvPr id="165" name="iśľiḓê">
                    <a:extLst>
                      <a:ext uri="{FF2B5EF4-FFF2-40B4-BE49-F238E27FC236}">
                        <a16:creationId xmlns:a16="http://schemas.microsoft.com/office/drawing/2014/main" id="{F166F08D-77CF-427A-9979-E4E5723D93ED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4862942" y="2057506"/>
                    <a:ext cx="99160" cy="57443"/>
                  </a:xfrm>
                  <a:custGeom>
                    <a:avLst/>
                    <a:gdLst>
                      <a:gd name="T0" fmla="*/ 2147483647 w 58"/>
                      <a:gd name="T1" fmla="*/ 2147483647 h 34"/>
                      <a:gd name="T2" fmla="*/ 2147483647 w 58"/>
                      <a:gd name="T3" fmla="*/ 2147483647 h 34"/>
                      <a:gd name="T4" fmla="*/ 2147483647 w 58"/>
                      <a:gd name="T5" fmla="*/ 2147483647 h 34"/>
                      <a:gd name="T6" fmla="*/ 2147483647 w 58"/>
                      <a:gd name="T7" fmla="*/ 2147483647 h 34"/>
                      <a:gd name="T8" fmla="*/ 2147483647 w 58"/>
                      <a:gd name="T9" fmla="*/ 2147483647 h 34"/>
                      <a:gd name="T10" fmla="*/ 2147483647 w 58"/>
                      <a:gd name="T11" fmla="*/ 2147483647 h 34"/>
                      <a:gd name="T12" fmla="*/ 2147483647 w 58"/>
                      <a:gd name="T13" fmla="*/ 2147483647 h 34"/>
                      <a:gd name="T14" fmla="*/ 2147483647 w 58"/>
                      <a:gd name="T15" fmla="*/ 2147483647 h 34"/>
                      <a:gd name="T16" fmla="*/ 2147483647 w 58"/>
                      <a:gd name="T17" fmla="*/ 2147483647 h 34"/>
                      <a:gd name="T18" fmla="*/ 2147483647 w 58"/>
                      <a:gd name="T19" fmla="*/ 0 h 34"/>
                      <a:gd name="T20" fmla="*/ 2147483647 w 58"/>
                      <a:gd name="T21" fmla="*/ 0 h 34"/>
                      <a:gd name="T22" fmla="*/ 2147483647 w 58"/>
                      <a:gd name="T23" fmla="*/ 2147483647 h 34"/>
                      <a:gd name="T24" fmla="*/ 2147483647 w 58"/>
                      <a:gd name="T25" fmla="*/ 2147483647 h 34"/>
                      <a:gd name="T26" fmla="*/ 2147483647 w 58"/>
                      <a:gd name="T27" fmla="*/ 2147483647 h 34"/>
                      <a:gd name="T28" fmla="*/ 0 w 58"/>
                      <a:gd name="T29" fmla="*/ 2147483647 h 34"/>
                      <a:gd name="T30" fmla="*/ 2147483647 w 58"/>
                      <a:gd name="T31" fmla="*/ 2147483647 h 34"/>
                      <a:gd name="T32" fmla="*/ 2147483647 w 58"/>
                      <a:gd name="T33" fmla="*/ 2147483647 h 34"/>
                      <a:gd name="T34" fmla="*/ 2147483647 w 58"/>
                      <a:gd name="T35" fmla="*/ 2147483647 h 34"/>
                      <a:gd name="T36" fmla="*/ 2147483647 w 58"/>
                      <a:gd name="T37" fmla="*/ 2147483647 h 34"/>
                      <a:gd name="T38" fmla="*/ 2147483647 w 58"/>
                      <a:gd name="T39" fmla="*/ 2147483647 h 34"/>
                      <a:gd name="T40" fmla="*/ 2147483647 w 58"/>
                      <a:gd name="T41" fmla="*/ 2147483647 h 34"/>
                      <a:gd name="T42" fmla="*/ 2147483647 w 58"/>
                      <a:gd name="T43" fmla="*/ 2147483647 h 34"/>
                      <a:gd name="T44" fmla="*/ 2147483647 w 58"/>
                      <a:gd name="T45" fmla="*/ 2147483647 h 34"/>
                      <a:gd name="T46" fmla="*/ 2147483647 w 58"/>
                      <a:gd name="T47" fmla="*/ 2147483647 h 34"/>
                      <a:gd name="T48" fmla="*/ 2147483647 w 58"/>
                      <a:gd name="T49" fmla="*/ 2147483647 h 34"/>
                      <a:gd name="T50" fmla="*/ 2147483647 w 58"/>
                      <a:gd name="T51" fmla="*/ 2147483647 h 34"/>
                      <a:gd name="T52" fmla="*/ 2147483647 w 58"/>
                      <a:gd name="T53" fmla="*/ 2147483647 h 34"/>
                      <a:gd name="T54" fmla="*/ 2147483647 w 58"/>
                      <a:gd name="T55" fmla="*/ 2147483647 h 34"/>
                      <a:gd name="T56" fmla="*/ 2147483647 w 58"/>
                      <a:gd name="T57" fmla="*/ 2147483647 h 34"/>
                      <a:gd name="T58" fmla="*/ 2147483647 w 58"/>
                      <a:gd name="T59" fmla="*/ 2147483647 h 34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w 58"/>
                      <a:gd name="T91" fmla="*/ 0 h 34"/>
                      <a:gd name="T92" fmla="*/ 58 w 58"/>
                      <a:gd name="T93" fmla="*/ 34 h 34"/>
                    </a:gdLst>
                    <a:ahLst/>
                    <a:cxnLst>
                      <a:cxn ang="T60">
                        <a:pos x="T0" y="T1"/>
                      </a:cxn>
                      <a:cxn ang="T61">
                        <a:pos x="T2" y="T3"/>
                      </a:cxn>
                      <a:cxn ang="T62">
                        <a:pos x="T4" y="T5"/>
                      </a:cxn>
                      <a:cxn ang="T63">
                        <a:pos x="T6" y="T7"/>
                      </a:cxn>
                      <a:cxn ang="T64">
                        <a:pos x="T8" y="T9"/>
                      </a:cxn>
                      <a:cxn ang="T65">
                        <a:pos x="T10" y="T11"/>
                      </a:cxn>
                      <a:cxn ang="T66">
                        <a:pos x="T12" y="T13"/>
                      </a:cxn>
                      <a:cxn ang="T67">
                        <a:pos x="T14" y="T15"/>
                      </a:cxn>
                      <a:cxn ang="T68">
                        <a:pos x="T16" y="T17"/>
                      </a:cxn>
                      <a:cxn ang="T69">
                        <a:pos x="T18" y="T19"/>
                      </a:cxn>
                      <a:cxn ang="T70">
                        <a:pos x="T20" y="T21"/>
                      </a:cxn>
                      <a:cxn ang="T71">
                        <a:pos x="T22" y="T23"/>
                      </a:cxn>
                      <a:cxn ang="T72">
                        <a:pos x="T24" y="T25"/>
                      </a:cxn>
                      <a:cxn ang="T73">
                        <a:pos x="T26" y="T27"/>
                      </a:cxn>
                      <a:cxn ang="T74">
                        <a:pos x="T28" y="T29"/>
                      </a:cxn>
                      <a:cxn ang="T75">
                        <a:pos x="T30" y="T31"/>
                      </a:cxn>
                      <a:cxn ang="T76">
                        <a:pos x="T32" y="T33"/>
                      </a:cxn>
                      <a:cxn ang="T77">
                        <a:pos x="T34" y="T35"/>
                      </a:cxn>
                      <a:cxn ang="T78">
                        <a:pos x="T36" y="T37"/>
                      </a:cxn>
                      <a:cxn ang="T79">
                        <a:pos x="T38" y="T39"/>
                      </a:cxn>
                      <a:cxn ang="T80">
                        <a:pos x="T40" y="T41"/>
                      </a:cxn>
                      <a:cxn ang="T81">
                        <a:pos x="T42" y="T43"/>
                      </a:cxn>
                      <a:cxn ang="T82">
                        <a:pos x="T44" y="T45"/>
                      </a:cxn>
                      <a:cxn ang="T83">
                        <a:pos x="T46" y="T47"/>
                      </a:cxn>
                      <a:cxn ang="T84">
                        <a:pos x="T48" y="T49"/>
                      </a:cxn>
                      <a:cxn ang="T85">
                        <a:pos x="T50" y="T51"/>
                      </a:cxn>
                      <a:cxn ang="T86">
                        <a:pos x="T52" y="T53"/>
                      </a:cxn>
                      <a:cxn ang="T87">
                        <a:pos x="T54" y="T55"/>
                      </a:cxn>
                      <a:cxn ang="T88">
                        <a:pos x="T56" y="T57"/>
                      </a:cxn>
                      <a:cxn ang="T89">
                        <a:pos x="T58" y="T59"/>
                      </a:cxn>
                    </a:cxnLst>
                    <a:rect l="T90" t="T91" r="T92" b="T93"/>
                    <a:pathLst>
                      <a:path w="58" h="34">
                        <a:moveTo>
                          <a:pt x="58" y="34"/>
                        </a:moveTo>
                        <a:lnTo>
                          <a:pt x="52" y="24"/>
                        </a:lnTo>
                        <a:lnTo>
                          <a:pt x="48" y="16"/>
                        </a:lnTo>
                        <a:lnTo>
                          <a:pt x="52" y="16"/>
                        </a:lnTo>
                        <a:lnTo>
                          <a:pt x="54" y="14"/>
                        </a:lnTo>
                        <a:lnTo>
                          <a:pt x="54" y="4"/>
                        </a:lnTo>
                        <a:lnTo>
                          <a:pt x="48" y="6"/>
                        </a:lnTo>
                        <a:lnTo>
                          <a:pt x="44" y="6"/>
                        </a:lnTo>
                        <a:lnTo>
                          <a:pt x="40" y="4"/>
                        </a:lnTo>
                        <a:lnTo>
                          <a:pt x="32" y="0"/>
                        </a:lnTo>
                        <a:lnTo>
                          <a:pt x="24" y="0"/>
                        </a:lnTo>
                        <a:lnTo>
                          <a:pt x="14" y="2"/>
                        </a:lnTo>
                        <a:lnTo>
                          <a:pt x="6" y="6"/>
                        </a:lnTo>
                        <a:lnTo>
                          <a:pt x="2" y="8"/>
                        </a:lnTo>
                        <a:lnTo>
                          <a:pt x="0" y="10"/>
                        </a:lnTo>
                        <a:lnTo>
                          <a:pt x="2" y="16"/>
                        </a:lnTo>
                        <a:lnTo>
                          <a:pt x="6" y="20"/>
                        </a:lnTo>
                        <a:lnTo>
                          <a:pt x="10" y="22"/>
                        </a:lnTo>
                        <a:lnTo>
                          <a:pt x="18" y="24"/>
                        </a:lnTo>
                        <a:lnTo>
                          <a:pt x="26" y="22"/>
                        </a:lnTo>
                        <a:lnTo>
                          <a:pt x="30" y="22"/>
                        </a:lnTo>
                        <a:lnTo>
                          <a:pt x="34" y="24"/>
                        </a:lnTo>
                        <a:lnTo>
                          <a:pt x="36" y="28"/>
                        </a:lnTo>
                        <a:lnTo>
                          <a:pt x="38" y="32"/>
                        </a:lnTo>
                        <a:lnTo>
                          <a:pt x="42" y="34"/>
                        </a:lnTo>
                        <a:lnTo>
                          <a:pt x="44" y="34"/>
                        </a:lnTo>
                        <a:lnTo>
                          <a:pt x="46" y="30"/>
                        </a:lnTo>
                        <a:lnTo>
                          <a:pt x="50" y="30"/>
                        </a:lnTo>
                        <a:lnTo>
                          <a:pt x="54" y="32"/>
                        </a:lnTo>
                        <a:lnTo>
                          <a:pt x="58" y="34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 dirty="0"/>
                  </a:p>
                </p:txBody>
              </p:sp>
              <p:sp>
                <p:nvSpPr>
                  <p:cNvPr id="166" name="íš1îḑê">
                    <a:extLst>
                      <a:ext uri="{FF2B5EF4-FFF2-40B4-BE49-F238E27FC236}">
                        <a16:creationId xmlns:a16="http://schemas.microsoft.com/office/drawing/2014/main" id="{422BAFF1-DA42-4D9A-8BBC-85A003A19ADD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4824380" y="2093934"/>
                    <a:ext cx="148739" cy="86865"/>
                  </a:xfrm>
                  <a:custGeom>
                    <a:avLst/>
                    <a:gdLst>
                      <a:gd name="T0" fmla="*/ 2147483647 w 86"/>
                      <a:gd name="T1" fmla="*/ 2147483647 h 50"/>
                      <a:gd name="T2" fmla="*/ 2147483647 w 86"/>
                      <a:gd name="T3" fmla="*/ 2147483647 h 50"/>
                      <a:gd name="T4" fmla="*/ 2147483647 w 86"/>
                      <a:gd name="T5" fmla="*/ 2147483647 h 50"/>
                      <a:gd name="T6" fmla="*/ 2147483647 w 86"/>
                      <a:gd name="T7" fmla="*/ 2147483647 h 50"/>
                      <a:gd name="T8" fmla="*/ 2147483647 w 86"/>
                      <a:gd name="T9" fmla="*/ 2147483647 h 50"/>
                      <a:gd name="T10" fmla="*/ 2147483647 w 86"/>
                      <a:gd name="T11" fmla="*/ 2147483647 h 50"/>
                      <a:gd name="T12" fmla="*/ 2147483647 w 86"/>
                      <a:gd name="T13" fmla="*/ 2147483647 h 50"/>
                      <a:gd name="T14" fmla="*/ 2147483647 w 86"/>
                      <a:gd name="T15" fmla="*/ 2147483647 h 50"/>
                      <a:gd name="T16" fmla="*/ 2147483647 w 86"/>
                      <a:gd name="T17" fmla="*/ 2147483647 h 50"/>
                      <a:gd name="T18" fmla="*/ 2147483647 w 86"/>
                      <a:gd name="T19" fmla="*/ 2147483647 h 50"/>
                      <a:gd name="T20" fmla="*/ 2147483647 w 86"/>
                      <a:gd name="T21" fmla="*/ 2147483647 h 50"/>
                      <a:gd name="T22" fmla="*/ 2147483647 w 86"/>
                      <a:gd name="T23" fmla="*/ 2147483647 h 50"/>
                      <a:gd name="T24" fmla="*/ 2147483647 w 86"/>
                      <a:gd name="T25" fmla="*/ 2147483647 h 50"/>
                      <a:gd name="T26" fmla="*/ 2147483647 w 86"/>
                      <a:gd name="T27" fmla="*/ 2147483647 h 50"/>
                      <a:gd name="T28" fmla="*/ 2147483647 w 86"/>
                      <a:gd name="T29" fmla="*/ 2147483647 h 50"/>
                      <a:gd name="T30" fmla="*/ 2147483647 w 86"/>
                      <a:gd name="T31" fmla="*/ 2147483647 h 50"/>
                      <a:gd name="T32" fmla="*/ 2147483647 w 86"/>
                      <a:gd name="T33" fmla="*/ 2147483647 h 50"/>
                      <a:gd name="T34" fmla="*/ 2147483647 w 86"/>
                      <a:gd name="T35" fmla="*/ 0 h 50"/>
                      <a:gd name="T36" fmla="*/ 2147483647 w 86"/>
                      <a:gd name="T37" fmla="*/ 0 h 50"/>
                      <a:gd name="T38" fmla="*/ 2147483647 w 86"/>
                      <a:gd name="T39" fmla="*/ 2147483647 h 50"/>
                      <a:gd name="T40" fmla="*/ 2147483647 w 86"/>
                      <a:gd name="T41" fmla="*/ 2147483647 h 50"/>
                      <a:gd name="T42" fmla="*/ 2147483647 w 86"/>
                      <a:gd name="T43" fmla="*/ 2147483647 h 50"/>
                      <a:gd name="T44" fmla="*/ 2147483647 w 86"/>
                      <a:gd name="T45" fmla="*/ 2147483647 h 50"/>
                      <a:gd name="T46" fmla="*/ 2147483647 w 86"/>
                      <a:gd name="T47" fmla="*/ 2147483647 h 50"/>
                      <a:gd name="T48" fmla="*/ 2147483647 w 86"/>
                      <a:gd name="T49" fmla="*/ 2147483647 h 50"/>
                      <a:gd name="T50" fmla="*/ 2147483647 w 86"/>
                      <a:gd name="T51" fmla="*/ 2147483647 h 50"/>
                      <a:gd name="T52" fmla="*/ 2147483647 w 86"/>
                      <a:gd name="T53" fmla="*/ 2147483647 h 50"/>
                      <a:gd name="T54" fmla="*/ 2147483647 w 86"/>
                      <a:gd name="T55" fmla="*/ 2147483647 h 50"/>
                      <a:gd name="T56" fmla="*/ 2147483647 w 86"/>
                      <a:gd name="T57" fmla="*/ 2147483647 h 50"/>
                      <a:gd name="T58" fmla="*/ 2147483647 w 86"/>
                      <a:gd name="T59" fmla="*/ 2147483647 h 50"/>
                      <a:gd name="T60" fmla="*/ 2147483647 w 86"/>
                      <a:gd name="T61" fmla="*/ 2147483647 h 50"/>
                      <a:gd name="T62" fmla="*/ 2147483647 w 86"/>
                      <a:gd name="T63" fmla="*/ 2147483647 h 50"/>
                      <a:gd name="T64" fmla="*/ 2147483647 w 86"/>
                      <a:gd name="T65" fmla="*/ 2147483647 h 50"/>
                      <a:gd name="T66" fmla="*/ 2147483647 w 86"/>
                      <a:gd name="T67" fmla="*/ 2147483647 h 50"/>
                      <a:gd name="T68" fmla="*/ 2147483647 w 86"/>
                      <a:gd name="T69" fmla="*/ 2147483647 h 50"/>
                      <a:gd name="T70" fmla="*/ 2147483647 w 86"/>
                      <a:gd name="T71" fmla="*/ 2147483647 h 50"/>
                      <a:gd name="T72" fmla="*/ 0 w 86"/>
                      <a:gd name="T73" fmla="*/ 2147483647 h 50"/>
                      <a:gd name="T74" fmla="*/ 2147483647 w 86"/>
                      <a:gd name="T75" fmla="*/ 2147483647 h 50"/>
                      <a:gd name="T76" fmla="*/ 2147483647 w 86"/>
                      <a:gd name="T77" fmla="*/ 2147483647 h 50"/>
                      <a:gd name="T78" fmla="*/ 2147483647 w 86"/>
                      <a:gd name="T79" fmla="*/ 2147483647 h 50"/>
                      <a:gd name="T80" fmla="*/ 2147483647 w 86"/>
                      <a:gd name="T81" fmla="*/ 2147483647 h 50"/>
                      <a:gd name="T82" fmla="*/ 2147483647 w 86"/>
                      <a:gd name="T83" fmla="*/ 2147483647 h 50"/>
                      <a:gd name="T84" fmla="*/ 2147483647 w 86"/>
                      <a:gd name="T85" fmla="*/ 2147483647 h 50"/>
                      <a:gd name="T86" fmla="*/ 2147483647 w 86"/>
                      <a:gd name="T87" fmla="*/ 2147483647 h 50"/>
                      <a:gd name="T88" fmla="*/ 2147483647 w 86"/>
                      <a:gd name="T89" fmla="*/ 2147483647 h 50"/>
                      <a:gd name="T90" fmla="*/ 2147483647 w 86"/>
                      <a:gd name="T91" fmla="*/ 2147483647 h 50"/>
                      <a:gd name="T92" fmla="*/ 2147483647 w 86"/>
                      <a:gd name="T93" fmla="*/ 2147483647 h 50"/>
                      <a:gd name="T94" fmla="*/ 2147483647 w 86"/>
                      <a:gd name="T95" fmla="*/ 2147483647 h 50"/>
                      <a:gd name="T96" fmla="*/ 2147483647 w 86"/>
                      <a:gd name="T97" fmla="*/ 2147483647 h 50"/>
                      <a:gd name="T98" fmla="*/ 2147483647 w 86"/>
                      <a:gd name="T99" fmla="*/ 2147483647 h 50"/>
                      <a:gd name="T100" fmla="*/ 2147483647 w 86"/>
                      <a:gd name="T101" fmla="*/ 2147483647 h 50"/>
                      <a:gd name="T102" fmla="*/ 2147483647 w 86"/>
                      <a:gd name="T103" fmla="*/ 2147483647 h 50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w 86"/>
                      <a:gd name="T157" fmla="*/ 0 h 50"/>
                      <a:gd name="T158" fmla="*/ 86 w 86"/>
                      <a:gd name="T159" fmla="*/ 50 h 50"/>
                    </a:gdLst>
                    <a:ahLst/>
                    <a:cxnLst>
                      <a:cxn ang="T104">
                        <a:pos x="T0" y="T1"/>
                      </a:cxn>
                      <a:cxn ang="T105">
                        <a:pos x="T2" y="T3"/>
                      </a:cxn>
                      <a:cxn ang="T106">
                        <a:pos x="T4" y="T5"/>
                      </a:cxn>
                      <a:cxn ang="T107">
                        <a:pos x="T6" y="T7"/>
                      </a:cxn>
                      <a:cxn ang="T108">
                        <a:pos x="T8" y="T9"/>
                      </a:cxn>
                      <a:cxn ang="T109">
                        <a:pos x="T10" y="T11"/>
                      </a:cxn>
                      <a:cxn ang="T110">
                        <a:pos x="T12" y="T13"/>
                      </a:cxn>
                      <a:cxn ang="T111">
                        <a:pos x="T14" y="T15"/>
                      </a:cxn>
                      <a:cxn ang="T112">
                        <a:pos x="T16" y="T17"/>
                      </a:cxn>
                      <a:cxn ang="T113">
                        <a:pos x="T18" y="T19"/>
                      </a:cxn>
                      <a:cxn ang="T114">
                        <a:pos x="T20" y="T21"/>
                      </a:cxn>
                      <a:cxn ang="T115">
                        <a:pos x="T22" y="T23"/>
                      </a:cxn>
                      <a:cxn ang="T116">
                        <a:pos x="T24" y="T25"/>
                      </a:cxn>
                      <a:cxn ang="T117">
                        <a:pos x="T26" y="T27"/>
                      </a:cxn>
                      <a:cxn ang="T118">
                        <a:pos x="T28" y="T29"/>
                      </a:cxn>
                      <a:cxn ang="T119">
                        <a:pos x="T30" y="T31"/>
                      </a:cxn>
                      <a:cxn ang="T120">
                        <a:pos x="T32" y="T33"/>
                      </a:cxn>
                      <a:cxn ang="T121">
                        <a:pos x="T34" y="T35"/>
                      </a:cxn>
                      <a:cxn ang="T122">
                        <a:pos x="T36" y="T37"/>
                      </a:cxn>
                      <a:cxn ang="T123">
                        <a:pos x="T38" y="T39"/>
                      </a:cxn>
                      <a:cxn ang="T124">
                        <a:pos x="T40" y="T41"/>
                      </a:cxn>
                      <a:cxn ang="T125">
                        <a:pos x="T42" y="T43"/>
                      </a:cxn>
                      <a:cxn ang="T126">
                        <a:pos x="T44" y="T45"/>
                      </a:cxn>
                      <a:cxn ang="T127">
                        <a:pos x="T46" y="T47"/>
                      </a:cxn>
                      <a:cxn ang="T128">
                        <a:pos x="T48" y="T49"/>
                      </a:cxn>
                      <a:cxn ang="T129">
                        <a:pos x="T50" y="T51"/>
                      </a:cxn>
                      <a:cxn ang="T130">
                        <a:pos x="T52" y="T53"/>
                      </a:cxn>
                      <a:cxn ang="T131">
                        <a:pos x="T54" y="T55"/>
                      </a:cxn>
                      <a:cxn ang="T132">
                        <a:pos x="T56" y="T57"/>
                      </a:cxn>
                      <a:cxn ang="T133">
                        <a:pos x="T58" y="T59"/>
                      </a:cxn>
                      <a:cxn ang="T134">
                        <a:pos x="T60" y="T61"/>
                      </a:cxn>
                      <a:cxn ang="T135">
                        <a:pos x="T62" y="T63"/>
                      </a:cxn>
                      <a:cxn ang="T136">
                        <a:pos x="T64" y="T65"/>
                      </a:cxn>
                      <a:cxn ang="T137">
                        <a:pos x="T66" y="T67"/>
                      </a:cxn>
                      <a:cxn ang="T138">
                        <a:pos x="T68" y="T69"/>
                      </a:cxn>
                      <a:cxn ang="T139">
                        <a:pos x="T70" y="T71"/>
                      </a:cxn>
                      <a:cxn ang="T140">
                        <a:pos x="T72" y="T73"/>
                      </a:cxn>
                      <a:cxn ang="T141">
                        <a:pos x="T74" y="T75"/>
                      </a:cxn>
                      <a:cxn ang="T142">
                        <a:pos x="T76" y="T77"/>
                      </a:cxn>
                      <a:cxn ang="T143">
                        <a:pos x="T78" y="T79"/>
                      </a:cxn>
                      <a:cxn ang="T144">
                        <a:pos x="T80" y="T81"/>
                      </a:cxn>
                      <a:cxn ang="T145">
                        <a:pos x="T82" y="T83"/>
                      </a:cxn>
                      <a:cxn ang="T146">
                        <a:pos x="T84" y="T85"/>
                      </a:cxn>
                      <a:cxn ang="T147">
                        <a:pos x="T86" y="T87"/>
                      </a:cxn>
                      <a:cxn ang="T148">
                        <a:pos x="T88" y="T89"/>
                      </a:cxn>
                      <a:cxn ang="T149">
                        <a:pos x="T90" y="T91"/>
                      </a:cxn>
                      <a:cxn ang="T150">
                        <a:pos x="T92" y="T93"/>
                      </a:cxn>
                      <a:cxn ang="T151">
                        <a:pos x="T94" y="T95"/>
                      </a:cxn>
                      <a:cxn ang="T152">
                        <a:pos x="T96" y="T97"/>
                      </a:cxn>
                      <a:cxn ang="T153">
                        <a:pos x="T98" y="T99"/>
                      </a:cxn>
                      <a:cxn ang="T154">
                        <a:pos x="T100" y="T101"/>
                      </a:cxn>
                      <a:cxn ang="T155">
                        <a:pos x="T102" y="T103"/>
                      </a:cxn>
                    </a:cxnLst>
                    <a:rect l="T156" t="T157" r="T158" b="T159"/>
                    <a:pathLst>
                      <a:path w="86" h="50">
                        <a:moveTo>
                          <a:pt x="68" y="50"/>
                        </a:moveTo>
                        <a:lnTo>
                          <a:pt x="74" y="50"/>
                        </a:lnTo>
                        <a:lnTo>
                          <a:pt x="80" y="48"/>
                        </a:lnTo>
                        <a:lnTo>
                          <a:pt x="84" y="46"/>
                        </a:lnTo>
                        <a:lnTo>
                          <a:pt x="86" y="42"/>
                        </a:lnTo>
                        <a:lnTo>
                          <a:pt x="86" y="38"/>
                        </a:lnTo>
                        <a:lnTo>
                          <a:pt x="84" y="30"/>
                        </a:lnTo>
                        <a:lnTo>
                          <a:pt x="84" y="26"/>
                        </a:lnTo>
                        <a:lnTo>
                          <a:pt x="80" y="12"/>
                        </a:lnTo>
                        <a:lnTo>
                          <a:pt x="76" y="10"/>
                        </a:lnTo>
                        <a:lnTo>
                          <a:pt x="72" y="8"/>
                        </a:lnTo>
                        <a:lnTo>
                          <a:pt x="68" y="8"/>
                        </a:lnTo>
                        <a:lnTo>
                          <a:pt x="66" y="12"/>
                        </a:lnTo>
                        <a:lnTo>
                          <a:pt x="64" y="12"/>
                        </a:lnTo>
                        <a:lnTo>
                          <a:pt x="60" y="10"/>
                        </a:lnTo>
                        <a:lnTo>
                          <a:pt x="58" y="6"/>
                        </a:lnTo>
                        <a:lnTo>
                          <a:pt x="56" y="2"/>
                        </a:lnTo>
                        <a:lnTo>
                          <a:pt x="52" y="0"/>
                        </a:lnTo>
                        <a:lnTo>
                          <a:pt x="48" y="0"/>
                        </a:lnTo>
                        <a:lnTo>
                          <a:pt x="40" y="2"/>
                        </a:lnTo>
                        <a:lnTo>
                          <a:pt x="42" y="4"/>
                        </a:lnTo>
                        <a:lnTo>
                          <a:pt x="44" y="12"/>
                        </a:lnTo>
                        <a:lnTo>
                          <a:pt x="42" y="16"/>
                        </a:lnTo>
                        <a:lnTo>
                          <a:pt x="42" y="18"/>
                        </a:lnTo>
                        <a:lnTo>
                          <a:pt x="38" y="22"/>
                        </a:lnTo>
                        <a:lnTo>
                          <a:pt x="32" y="24"/>
                        </a:lnTo>
                        <a:lnTo>
                          <a:pt x="30" y="24"/>
                        </a:lnTo>
                        <a:lnTo>
                          <a:pt x="28" y="22"/>
                        </a:lnTo>
                        <a:lnTo>
                          <a:pt x="24" y="18"/>
                        </a:lnTo>
                        <a:lnTo>
                          <a:pt x="18" y="12"/>
                        </a:lnTo>
                        <a:lnTo>
                          <a:pt x="16" y="10"/>
                        </a:lnTo>
                        <a:lnTo>
                          <a:pt x="12" y="10"/>
                        </a:lnTo>
                        <a:lnTo>
                          <a:pt x="8" y="10"/>
                        </a:lnTo>
                        <a:lnTo>
                          <a:pt x="6" y="12"/>
                        </a:lnTo>
                        <a:lnTo>
                          <a:pt x="2" y="20"/>
                        </a:lnTo>
                        <a:lnTo>
                          <a:pt x="2" y="26"/>
                        </a:lnTo>
                        <a:lnTo>
                          <a:pt x="0" y="30"/>
                        </a:lnTo>
                        <a:lnTo>
                          <a:pt x="2" y="38"/>
                        </a:lnTo>
                        <a:lnTo>
                          <a:pt x="2" y="36"/>
                        </a:lnTo>
                        <a:lnTo>
                          <a:pt x="4" y="34"/>
                        </a:lnTo>
                        <a:lnTo>
                          <a:pt x="12" y="34"/>
                        </a:lnTo>
                        <a:lnTo>
                          <a:pt x="24" y="34"/>
                        </a:lnTo>
                        <a:lnTo>
                          <a:pt x="28" y="36"/>
                        </a:lnTo>
                        <a:lnTo>
                          <a:pt x="34" y="38"/>
                        </a:lnTo>
                        <a:lnTo>
                          <a:pt x="42" y="36"/>
                        </a:lnTo>
                        <a:lnTo>
                          <a:pt x="50" y="32"/>
                        </a:lnTo>
                        <a:lnTo>
                          <a:pt x="54" y="38"/>
                        </a:lnTo>
                        <a:lnTo>
                          <a:pt x="58" y="40"/>
                        </a:lnTo>
                        <a:lnTo>
                          <a:pt x="58" y="44"/>
                        </a:lnTo>
                        <a:lnTo>
                          <a:pt x="60" y="48"/>
                        </a:lnTo>
                        <a:lnTo>
                          <a:pt x="66" y="50"/>
                        </a:lnTo>
                        <a:lnTo>
                          <a:pt x="68" y="50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 dirty="0"/>
                  </a:p>
                </p:txBody>
              </p:sp>
              <p:sp>
                <p:nvSpPr>
                  <p:cNvPr id="167" name="î$ľïḍê">
                    <a:extLst>
                      <a:ext uri="{FF2B5EF4-FFF2-40B4-BE49-F238E27FC236}">
                        <a16:creationId xmlns:a16="http://schemas.microsoft.com/office/drawing/2014/main" id="{A69CB46F-7B66-45A9-8D50-3574B84D9210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4824380" y="2148575"/>
                    <a:ext cx="111555" cy="78458"/>
                  </a:xfrm>
                  <a:custGeom>
                    <a:avLst/>
                    <a:gdLst>
                      <a:gd name="T0" fmla="*/ 2147483647 w 64"/>
                      <a:gd name="T1" fmla="*/ 2147483647 h 48"/>
                      <a:gd name="T2" fmla="*/ 2147483647 w 64"/>
                      <a:gd name="T3" fmla="*/ 2147483647 h 48"/>
                      <a:gd name="T4" fmla="*/ 2147483647 w 64"/>
                      <a:gd name="T5" fmla="*/ 2147483647 h 48"/>
                      <a:gd name="T6" fmla="*/ 2147483647 w 64"/>
                      <a:gd name="T7" fmla="*/ 2147483647 h 48"/>
                      <a:gd name="T8" fmla="*/ 2147483647 w 64"/>
                      <a:gd name="T9" fmla="*/ 2147483647 h 48"/>
                      <a:gd name="T10" fmla="*/ 2147483647 w 64"/>
                      <a:gd name="T11" fmla="*/ 0 h 48"/>
                      <a:gd name="T12" fmla="*/ 2147483647 w 64"/>
                      <a:gd name="T13" fmla="*/ 2147483647 h 48"/>
                      <a:gd name="T14" fmla="*/ 2147483647 w 64"/>
                      <a:gd name="T15" fmla="*/ 2147483647 h 48"/>
                      <a:gd name="T16" fmla="*/ 2147483647 w 64"/>
                      <a:gd name="T17" fmla="*/ 2147483647 h 48"/>
                      <a:gd name="T18" fmla="*/ 2147483647 w 64"/>
                      <a:gd name="T19" fmla="*/ 2147483647 h 48"/>
                      <a:gd name="T20" fmla="*/ 2147483647 w 64"/>
                      <a:gd name="T21" fmla="*/ 2147483647 h 48"/>
                      <a:gd name="T22" fmla="*/ 2147483647 w 64"/>
                      <a:gd name="T23" fmla="*/ 2147483647 h 48"/>
                      <a:gd name="T24" fmla="*/ 2147483647 w 64"/>
                      <a:gd name="T25" fmla="*/ 2147483647 h 48"/>
                      <a:gd name="T26" fmla="*/ 0 w 64"/>
                      <a:gd name="T27" fmla="*/ 2147483647 h 48"/>
                      <a:gd name="T28" fmla="*/ 0 w 64"/>
                      <a:gd name="T29" fmla="*/ 2147483647 h 48"/>
                      <a:gd name="T30" fmla="*/ 2147483647 w 64"/>
                      <a:gd name="T31" fmla="*/ 2147483647 h 48"/>
                      <a:gd name="T32" fmla="*/ 2147483647 w 64"/>
                      <a:gd name="T33" fmla="*/ 2147483647 h 48"/>
                      <a:gd name="T34" fmla="*/ 2147483647 w 64"/>
                      <a:gd name="T35" fmla="*/ 2147483647 h 48"/>
                      <a:gd name="T36" fmla="*/ 2147483647 w 64"/>
                      <a:gd name="T37" fmla="*/ 2147483647 h 48"/>
                      <a:gd name="T38" fmla="*/ 2147483647 w 64"/>
                      <a:gd name="T39" fmla="*/ 2147483647 h 48"/>
                      <a:gd name="T40" fmla="*/ 2147483647 w 64"/>
                      <a:gd name="T41" fmla="*/ 2147483647 h 48"/>
                      <a:gd name="T42" fmla="*/ 2147483647 w 64"/>
                      <a:gd name="T43" fmla="*/ 2147483647 h 48"/>
                      <a:gd name="T44" fmla="*/ 2147483647 w 64"/>
                      <a:gd name="T45" fmla="*/ 2147483647 h 48"/>
                      <a:gd name="T46" fmla="*/ 2147483647 w 64"/>
                      <a:gd name="T47" fmla="*/ 2147483647 h 48"/>
                      <a:gd name="T48" fmla="*/ 2147483647 w 64"/>
                      <a:gd name="T49" fmla="*/ 2147483647 h 48"/>
                      <a:gd name="T50" fmla="*/ 2147483647 w 64"/>
                      <a:gd name="T51" fmla="*/ 2147483647 h 48"/>
                      <a:gd name="T52" fmla="*/ 2147483647 w 64"/>
                      <a:gd name="T53" fmla="*/ 2147483647 h 48"/>
                      <a:gd name="T54" fmla="*/ 2147483647 w 64"/>
                      <a:gd name="T55" fmla="*/ 2147483647 h 48"/>
                      <a:gd name="T56" fmla="*/ 2147483647 w 64"/>
                      <a:gd name="T57" fmla="*/ 2147483647 h 48"/>
                      <a:gd name="T58" fmla="*/ 2147483647 w 64"/>
                      <a:gd name="T59" fmla="*/ 2147483647 h 48"/>
                      <a:gd name="T60" fmla="*/ 2147483647 w 64"/>
                      <a:gd name="T61" fmla="*/ 2147483647 h 48"/>
                      <a:gd name="T62" fmla="*/ 2147483647 w 64"/>
                      <a:gd name="T63" fmla="*/ 2147483647 h 48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64"/>
                      <a:gd name="T97" fmla="*/ 0 h 48"/>
                      <a:gd name="T98" fmla="*/ 64 w 64"/>
                      <a:gd name="T99" fmla="*/ 48 h 48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64" h="48">
                        <a:moveTo>
                          <a:pt x="64" y="18"/>
                        </a:moveTo>
                        <a:lnTo>
                          <a:pt x="60" y="16"/>
                        </a:lnTo>
                        <a:lnTo>
                          <a:pt x="58" y="12"/>
                        </a:lnTo>
                        <a:lnTo>
                          <a:pt x="58" y="8"/>
                        </a:lnTo>
                        <a:lnTo>
                          <a:pt x="54" y="6"/>
                        </a:lnTo>
                        <a:lnTo>
                          <a:pt x="50" y="0"/>
                        </a:lnTo>
                        <a:lnTo>
                          <a:pt x="42" y="4"/>
                        </a:lnTo>
                        <a:lnTo>
                          <a:pt x="34" y="6"/>
                        </a:lnTo>
                        <a:lnTo>
                          <a:pt x="28" y="4"/>
                        </a:lnTo>
                        <a:lnTo>
                          <a:pt x="24" y="2"/>
                        </a:lnTo>
                        <a:lnTo>
                          <a:pt x="12" y="2"/>
                        </a:lnTo>
                        <a:lnTo>
                          <a:pt x="4" y="2"/>
                        </a:lnTo>
                        <a:lnTo>
                          <a:pt x="2" y="4"/>
                        </a:lnTo>
                        <a:lnTo>
                          <a:pt x="0" y="6"/>
                        </a:lnTo>
                        <a:lnTo>
                          <a:pt x="0" y="20"/>
                        </a:lnTo>
                        <a:lnTo>
                          <a:pt x="8" y="20"/>
                        </a:lnTo>
                        <a:lnTo>
                          <a:pt x="16" y="20"/>
                        </a:lnTo>
                        <a:lnTo>
                          <a:pt x="22" y="22"/>
                        </a:lnTo>
                        <a:lnTo>
                          <a:pt x="28" y="24"/>
                        </a:lnTo>
                        <a:lnTo>
                          <a:pt x="26" y="36"/>
                        </a:lnTo>
                        <a:lnTo>
                          <a:pt x="30" y="40"/>
                        </a:lnTo>
                        <a:lnTo>
                          <a:pt x="32" y="40"/>
                        </a:lnTo>
                        <a:lnTo>
                          <a:pt x="34" y="42"/>
                        </a:lnTo>
                        <a:lnTo>
                          <a:pt x="38" y="46"/>
                        </a:lnTo>
                        <a:lnTo>
                          <a:pt x="40" y="48"/>
                        </a:lnTo>
                        <a:lnTo>
                          <a:pt x="44" y="46"/>
                        </a:lnTo>
                        <a:lnTo>
                          <a:pt x="50" y="46"/>
                        </a:lnTo>
                        <a:lnTo>
                          <a:pt x="56" y="34"/>
                        </a:lnTo>
                        <a:lnTo>
                          <a:pt x="58" y="30"/>
                        </a:lnTo>
                        <a:lnTo>
                          <a:pt x="64" y="24"/>
                        </a:lnTo>
                        <a:lnTo>
                          <a:pt x="64" y="20"/>
                        </a:lnTo>
                        <a:lnTo>
                          <a:pt x="64" y="18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 dirty="0"/>
                  </a:p>
                </p:txBody>
              </p:sp>
              <p:sp>
                <p:nvSpPr>
                  <p:cNvPr id="168" name="íṡľíḓé">
                    <a:extLst>
                      <a:ext uri="{FF2B5EF4-FFF2-40B4-BE49-F238E27FC236}">
                        <a16:creationId xmlns:a16="http://schemas.microsoft.com/office/drawing/2014/main" id="{4E81C53C-A57C-496D-A381-CEFAC8BC7C2C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4802344" y="2182200"/>
                    <a:ext cx="71616" cy="26620"/>
                  </a:xfrm>
                  <a:custGeom>
                    <a:avLst/>
                    <a:gdLst>
                      <a:gd name="T0" fmla="*/ 2147483647 w 40"/>
                      <a:gd name="T1" fmla="*/ 2147483647 h 16"/>
                      <a:gd name="T2" fmla="*/ 2147483647 w 40"/>
                      <a:gd name="T3" fmla="*/ 2147483647 h 16"/>
                      <a:gd name="T4" fmla="*/ 2147483647 w 40"/>
                      <a:gd name="T5" fmla="*/ 2147483647 h 16"/>
                      <a:gd name="T6" fmla="*/ 2147483647 w 40"/>
                      <a:gd name="T7" fmla="*/ 0 h 16"/>
                      <a:gd name="T8" fmla="*/ 2147483647 w 40"/>
                      <a:gd name="T9" fmla="*/ 0 h 16"/>
                      <a:gd name="T10" fmla="*/ 2147483647 w 40"/>
                      <a:gd name="T11" fmla="*/ 0 h 16"/>
                      <a:gd name="T12" fmla="*/ 2147483647 w 40"/>
                      <a:gd name="T13" fmla="*/ 2147483647 h 16"/>
                      <a:gd name="T14" fmla="*/ 2147483647 w 40"/>
                      <a:gd name="T15" fmla="*/ 2147483647 h 16"/>
                      <a:gd name="T16" fmla="*/ 2147483647 w 40"/>
                      <a:gd name="T17" fmla="*/ 2147483647 h 16"/>
                      <a:gd name="T18" fmla="*/ 2147483647 w 40"/>
                      <a:gd name="T19" fmla="*/ 2147483647 h 16"/>
                      <a:gd name="T20" fmla="*/ 0 w 40"/>
                      <a:gd name="T21" fmla="*/ 2147483647 h 16"/>
                      <a:gd name="T22" fmla="*/ 2147483647 w 40"/>
                      <a:gd name="T23" fmla="*/ 2147483647 h 1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40"/>
                      <a:gd name="T37" fmla="*/ 0 h 16"/>
                      <a:gd name="T38" fmla="*/ 40 w 40"/>
                      <a:gd name="T39" fmla="*/ 16 h 1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40" h="16">
                        <a:moveTo>
                          <a:pt x="38" y="16"/>
                        </a:moveTo>
                        <a:lnTo>
                          <a:pt x="40" y="4"/>
                        </a:lnTo>
                        <a:lnTo>
                          <a:pt x="34" y="2"/>
                        </a:lnTo>
                        <a:lnTo>
                          <a:pt x="28" y="0"/>
                        </a:lnTo>
                        <a:lnTo>
                          <a:pt x="20" y="0"/>
                        </a:lnTo>
                        <a:lnTo>
                          <a:pt x="14" y="0"/>
                        </a:lnTo>
                        <a:lnTo>
                          <a:pt x="12" y="6"/>
                        </a:lnTo>
                        <a:lnTo>
                          <a:pt x="8" y="6"/>
                        </a:lnTo>
                        <a:lnTo>
                          <a:pt x="4" y="8"/>
                        </a:lnTo>
                        <a:lnTo>
                          <a:pt x="2" y="12"/>
                        </a:lnTo>
                        <a:lnTo>
                          <a:pt x="0" y="16"/>
                        </a:lnTo>
                        <a:lnTo>
                          <a:pt x="38" y="16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 dirty="0"/>
                  </a:p>
                </p:txBody>
              </p:sp>
              <p:sp>
                <p:nvSpPr>
                  <p:cNvPr id="169" name="iṡḻíďê">
                    <a:extLst>
                      <a:ext uri="{FF2B5EF4-FFF2-40B4-BE49-F238E27FC236}">
                        <a16:creationId xmlns:a16="http://schemas.microsoft.com/office/drawing/2014/main" id="{6853D53E-3725-4500-B837-5BF817B8A1DD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4098588" y="2580100"/>
                    <a:ext cx="71616" cy="149914"/>
                  </a:xfrm>
                  <a:custGeom>
                    <a:avLst/>
                    <a:gdLst>
                      <a:gd name="T0" fmla="*/ 2147483647 w 40"/>
                      <a:gd name="T1" fmla="*/ 2147483647 h 90"/>
                      <a:gd name="T2" fmla="*/ 2147483647 w 40"/>
                      <a:gd name="T3" fmla="*/ 2147483647 h 90"/>
                      <a:gd name="T4" fmla="*/ 2147483647 w 40"/>
                      <a:gd name="T5" fmla="*/ 2147483647 h 90"/>
                      <a:gd name="T6" fmla="*/ 2147483647 w 40"/>
                      <a:gd name="T7" fmla="*/ 2147483647 h 90"/>
                      <a:gd name="T8" fmla="*/ 2147483647 w 40"/>
                      <a:gd name="T9" fmla="*/ 2147483647 h 90"/>
                      <a:gd name="T10" fmla="*/ 2147483647 w 40"/>
                      <a:gd name="T11" fmla="*/ 2147483647 h 90"/>
                      <a:gd name="T12" fmla="*/ 2147483647 w 40"/>
                      <a:gd name="T13" fmla="*/ 2147483647 h 90"/>
                      <a:gd name="T14" fmla="*/ 2147483647 w 40"/>
                      <a:gd name="T15" fmla="*/ 2147483647 h 90"/>
                      <a:gd name="T16" fmla="*/ 0 w 40"/>
                      <a:gd name="T17" fmla="*/ 2147483647 h 90"/>
                      <a:gd name="T18" fmla="*/ 0 w 40"/>
                      <a:gd name="T19" fmla="*/ 2147483647 h 90"/>
                      <a:gd name="T20" fmla="*/ 0 w 40"/>
                      <a:gd name="T21" fmla="*/ 2147483647 h 90"/>
                      <a:gd name="T22" fmla="*/ 2147483647 w 40"/>
                      <a:gd name="T23" fmla="*/ 2147483647 h 90"/>
                      <a:gd name="T24" fmla="*/ 2147483647 w 40"/>
                      <a:gd name="T25" fmla="*/ 2147483647 h 90"/>
                      <a:gd name="T26" fmla="*/ 2147483647 w 40"/>
                      <a:gd name="T27" fmla="*/ 2147483647 h 90"/>
                      <a:gd name="T28" fmla="*/ 2147483647 w 40"/>
                      <a:gd name="T29" fmla="*/ 2147483647 h 90"/>
                      <a:gd name="T30" fmla="*/ 2147483647 w 40"/>
                      <a:gd name="T31" fmla="*/ 2147483647 h 90"/>
                      <a:gd name="T32" fmla="*/ 2147483647 w 40"/>
                      <a:gd name="T33" fmla="*/ 2147483647 h 90"/>
                      <a:gd name="T34" fmla="*/ 2147483647 w 40"/>
                      <a:gd name="T35" fmla="*/ 2147483647 h 90"/>
                      <a:gd name="T36" fmla="*/ 2147483647 w 40"/>
                      <a:gd name="T37" fmla="*/ 2147483647 h 90"/>
                      <a:gd name="T38" fmla="*/ 2147483647 w 40"/>
                      <a:gd name="T39" fmla="*/ 2147483647 h 90"/>
                      <a:gd name="T40" fmla="*/ 2147483647 w 40"/>
                      <a:gd name="T41" fmla="*/ 2147483647 h 90"/>
                      <a:gd name="T42" fmla="*/ 2147483647 w 40"/>
                      <a:gd name="T43" fmla="*/ 0 h 90"/>
                      <a:gd name="T44" fmla="*/ 2147483647 w 40"/>
                      <a:gd name="T45" fmla="*/ 2147483647 h 90"/>
                      <a:gd name="T46" fmla="*/ 2147483647 w 40"/>
                      <a:gd name="T47" fmla="*/ 2147483647 h 90"/>
                      <a:gd name="T48" fmla="*/ 2147483647 w 40"/>
                      <a:gd name="T49" fmla="*/ 2147483647 h 90"/>
                      <a:gd name="T50" fmla="*/ 2147483647 w 40"/>
                      <a:gd name="T51" fmla="*/ 2147483647 h 90"/>
                      <a:gd name="T52" fmla="*/ 2147483647 w 40"/>
                      <a:gd name="T53" fmla="*/ 2147483647 h 90"/>
                      <a:gd name="T54" fmla="*/ 2147483647 w 40"/>
                      <a:gd name="T55" fmla="*/ 2147483647 h 90"/>
                      <a:gd name="T56" fmla="*/ 2147483647 w 40"/>
                      <a:gd name="T57" fmla="*/ 2147483647 h 90"/>
                      <a:gd name="T58" fmla="*/ 2147483647 w 40"/>
                      <a:gd name="T59" fmla="*/ 2147483647 h 90"/>
                      <a:gd name="T60" fmla="*/ 2147483647 w 40"/>
                      <a:gd name="T61" fmla="*/ 2147483647 h 90"/>
                      <a:gd name="T62" fmla="*/ 2147483647 w 40"/>
                      <a:gd name="T63" fmla="*/ 2147483647 h 90"/>
                      <a:gd name="T64" fmla="*/ 2147483647 w 40"/>
                      <a:gd name="T65" fmla="*/ 2147483647 h 90"/>
                      <a:gd name="T66" fmla="*/ 2147483647 w 40"/>
                      <a:gd name="T67" fmla="*/ 2147483647 h 90"/>
                      <a:gd name="T68" fmla="*/ 2147483647 w 40"/>
                      <a:gd name="T69" fmla="*/ 2147483647 h 90"/>
                      <a:gd name="T70" fmla="*/ 2147483647 w 40"/>
                      <a:gd name="T71" fmla="*/ 2147483647 h 90"/>
                      <a:gd name="T72" fmla="*/ 2147483647 w 40"/>
                      <a:gd name="T73" fmla="*/ 2147483647 h 90"/>
                      <a:gd name="T74" fmla="*/ 2147483647 w 40"/>
                      <a:gd name="T75" fmla="*/ 2147483647 h 90"/>
                      <a:gd name="T76" fmla="*/ 2147483647 w 40"/>
                      <a:gd name="T77" fmla="*/ 2147483647 h 90"/>
                      <a:gd name="T78" fmla="*/ 2147483647 w 40"/>
                      <a:gd name="T79" fmla="*/ 2147483647 h 90"/>
                      <a:gd name="T80" fmla="*/ 2147483647 w 40"/>
                      <a:gd name="T81" fmla="*/ 2147483647 h 90"/>
                      <a:gd name="T82" fmla="*/ 2147483647 w 40"/>
                      <a:gd name="T83" fmla="*/ 2147483647 h 90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w 40"/>
                      <a:gd name="T127" fmla="*/ 0 h 90"/>
                      <a:gd name="T128" fmla="*/ 40 w 40"/>
                      <a:gd name="T129" fmla="*/ 90 h 90"/>
                    </a:gdLst>
                    <a:ahLst/>
                    <a:cxnLst>
                      <a:cxn ang="T84">
                        <a:pos x="T0" y="T1"/>
                      </a:cxn>
                      <a:cxn ang="T85">
                        <a:pos x="T2" y="T3"/>
                      </a:cxn>
                      <a:cxn ang="T86">
                        <a:pos x="T4" y="T5"/>
                      </a:cxn>
                      <a:cxn ang="T87">
                        <a:pos x="T6" y="T7"/>
                      </a:cxn>
                      <a:cxn ang="T88">
                        <a:pos x="T8" y="T9"/>
                      </a:cxn>
                      <a:cxn ang="T89">
                        <a:pos x="T10" y="T11"/>
                      </a:cxn>
                      <a:cxn ang="T90">
                        <a:pos x="T12" y="T13"/>
                      </a:cxn>
                      <a:cxn ang="T91">
                        <a:pos x="T14" y="T15"/>
                      </a:cxn>
                      <a:cxn ang="T92">
                        <a:pos x="T16" y="T17"/>
                      </a:cxn>
                      <a:cxn ang="T93">
                        <a:pos x="T18" y="T19"/>
                      </a:cxn>
                      <a:cxn ang="T94">
                        <a:pos x="T20" y="T21"/>
                      </a:cxn>
                      <a:cxn ang="T95">
                        <a:pos x="T22" y="T23"/>
                      </a:cxn>
                      <a:cxn ang="T96">
                        <a:pos x="T24" y="T25"/>
                      </a:cxn>
                      <a:cxn ang="T97">
                        <a:pos x="T26" y="T27"/>
                      </a:cxn>
                      <a:cxn ang="T98">
                        <a:pos x="T28" y="T29"/>
                      </a:cxn>
                      <a:cxn ang="T99">
                        <a:pos x="T30" y="T31"/>
                      </a:cxn>
                      <a:cxn ang="T100">
                        <a:pos x="T32" y="T33"/>
                      </a:cxn>
                      <a:cxn ang="T101">
                        <a:pos x="T34" y="T35"/>
                      </a:cxn>
                      <a:cxn ang="T102">
                        <a:pos x="T36" y="T37"/>
                      </a:cxn>
                      <a:cxn ang="T103">
                        <a:pos x="T38" y="T39"/>
                      </a:cxn>
                      <a:cxn ang="T104">
                        <a:pos x="T40" y="T41"/>
                      </a:cxn>
                      <a:cxn ang="T105">
                        <a:pos x="T42" y="T43"/>
                      </a:cxn>
                      <a:cxn ang="T106">
                        <a:pos x="T44" y="T45"/>
                      </a:cxn>
                      <a:cxn ang="T107">
                        <a:pos x="T46" y="T47"/>
                      </a:cxn>
                      <a:cxn ang="T108">
                        <a:pos x="T48" y="T49"/>
                      </a:cxn>
                      <a:cxn ang="T109">
                        <a:pos x="T50" y="T51"/>
                      </a:cxn>
                      <a:cxn ang="T110">
                        <a:pos x="T52" y="T53"/>
                      </a:cxn>
                      <a:cxn ang="T111">
                        <a:pos x="T54" y="T55"/>
                      </a:cxn>
                      <a:cxn ang="T112">
                        <a:pos x="T56" y="T57"/>
                      </a:cxn>
                      <a:cxn ang="T113">
                        <a:pos x="T58" y="T59"/>
                      </a:cxn>
                      <a:cxn ang="T114">
                        <a:pos x="T60" y="T61"/>
                      </a:cxn>
                      <a:cxn ang="T115">
                        <a:pos x="T62" y="T63"/>
                      </a:cxn>
                      <a:cxn ang="T116">
                        <a:pos x="T64" y="T65"/>
                      </a:cxn>
                      <a:cxn ang="T117">
                        <a:pos x="T66" y="T67"/>
                      </a:cxn>
                      <a:cxn ang="T118">
                        <a:pos x="T68" y="T69"/>
                      </a:cxn>
                      <a:cxn ang="T119">
                        <a:pos x="T70" y="T71"/>
                      </a:cxn>
                      <a:cxn ang="T120">
                        <a:pos x="T72" y="T73"/>
                      </a:cxn>
                      <a:cxn ang="T121">
                        <a:pos x="T74" y="T75"/>
                      </a:cxn>
                      <a:cxn ang="T122">
                        <a:pos x="T76" y="T77"/>
                      </a:cxn>
                      <a:cxn ang="T123">
                        <a:pos x="T78" y="T79"/>
                      </a:cxn>
                      <a:cxn ang="T124">
                        <a:pos x="T80" y="T81"/>
                      </a:cxn>
                      <a:cxn ang="T125">
                        <a:pos x="T82" y="T83"/>
                      </a:cxn>
                    </a:cxnLst>
                    <a:rect l="T126" t="T127" r="T128" b="T129"/>
                    <a:pathLst>
                      <a:path w="40" h="90">
                        <a:moveTo>
                          <a:pt x="24" y="90"/>
                        </a:moveTo>
                        <a:lnTo>
                          <a:pt x="16" y="90"/>
                        </a:lnTo>
                        <a:lnTo>
                          <a:pt x="12" y="90"/>
                        </a:lnTo>
                        <a:lnTo>
                          <a:pt x="8" y="90"/>
                        </a:lnTo>
                        <a:lnTo>
                          <a:pt x="6" y="76"/>
                        </a:lnTo>
                        <a:lnTo>
                          <a:pt x="8" y="66"/>
                        </a:lnTo>
                        <a:lnTo>
                          <a:pt x="6" y="64"/>
                        </a:lnTo>
                        <a:lnTo>
                          <a:pt x="4" y="64"/>
                        </a:lnTo>
                        <a:lnTo>
                          <a:pt x="0" y="62"/>
                        </a:lnTo>
                        <a:lnTo>
                          <a:pt x="0" y="58"/>
                        </a:lnTo>
                        <a:lnTo>
                          <a:pt x="0" y="52"/>
                        </a:lnTo>
                        <a:lnTo>
                          <a:pt x="2" y="48"/>
                        </a:lnTo>
                        <a:lnTo>
                          <a:pt x="6" y="38"/>
                        </a:lnTo>
                        <a:lnTo>
                          <a:pt x="10" y="32"/>
                        </a:lnTo>
                        <a:lnTo>
                          <a:pt x="12" y="26"/>
                        </a:lnTo>
                        <a:lnTo>
                          <a:pt x="12" y="22"/>
                        </a:lnTo>
                        <a:lnTo>
                          <a:pt x="12" y="18"/>
                        </a:lnTo>
                        <a:lnTo>
                          <a:pt x="10" y="16"/>
                        </a:lnTo>
                        <a:lnTo>
                          <a:pt x="8" y="14"/>
                        </a:lnTo>
                        <a:lnTo>
                          <a:pt x="8" y="12"/>
                        </a:lnTo>
                        <a:lnTo>
                          <a:pt x="10" y="6"/>
                        </a:lnTo>
                        <a:lnTo>
                          <a:pt x="12" y="0"/>
                        </a:lnTo>
                        <a:lnTo>
                          <a:pt x="16" y="4"/>
                        </a:lnTo>
                        <a:lnTo>
                          <a:pt x="22" y="6"/>
                        </a:lnTo>
                        <a:lnTo>
                          <a:pt x="36" y="6"/>
                        </a:lnTo>
                        <a:lnTo>
                          <a:pt x="38" y="8"/>
                        </a:lnTo>
                        <a:lnTo>
                          <a:pt x="40" y="12"/>
                        </a:lnTo>
                        <a:lnTo>
                          <a:pt x="38" y="24"/>
                        </a:lnTo>
                        <a:lnTo>
                          <a:pt x="34" y="34"/>
                        </a:lnTo>
                        <a:lnTo>
                          <a:pt x="30" y="40"/>
                        </a:lnTo>
                        <a:lnTo>
                          <a:pt x="28" y="50"/>
                        </a:lnTo>
                        <a:lnTo>
                          <a:pt x="30" y="54"/>
                        </a:lnTo>
                        <a:lnTo>
                          <a:pt x="30" y="60"/>
                        </a:lnTo>
                        <a:lnTo>
                          <a:pt x="30" y="64"/>
                        </a:lnTo>
                        <a:lnTo>
                          <a:pt x="28" y="68"/>
                        </a:lnTo>
                        <a:lnTo>
                          <a:pt x="30" y="70"/>
                        </a:lnTo>
                        <a:lnTo>
                          <a:pt x="32" y="74"/>
                        </a:lnTo>
                        <a:lnTo>
                          <a:pt x="30" y="78"/>
                        </a:lnTo>
                        <a:lnTo>
                          <a:pt x="28" y="80"/>
                        </a:lnTo>
                        <a:lnTo>
                          <a:pt x="26" y="84"/>
                        </a:lnTo>
                        <a:lnTo>
                          <a:pt x="24" y="86"/>
                        </a:lnTo>
                        <a:lnTo>
                          <a:pt x="24" y="90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 dirty="0"/>
                  </a:p>
                </p:txBody>
              </p:sp>
              <p:sp>
                <p:nvSpPr>
                  <p:cNvPr id="170" name="îṧḷíḍê">
                    <a:extLst>
                      <a:ext uri="{FF2B5EF4-FFF2-40B4-BE49-F238E27FC236}">
                        <a16:creationId xmlns:a16="http://schemas.microsoft.com/office/drawing/2014/main" id="{86144F39-BFFF-4B72-BF15-37FB9159967B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4110983" y="2528262"/>
                    <a:ext cx="302987" cy="232575"/>
                  </a:xfrm>
                  <a:custGeom>
                    <a:avLst/>
                    <a:gdLst>
                      <a:gd name="T0" fmla="*/ 2147483647 w 174"/>
                      <a:gd name="T1" fmla="*/ 2147483647 h 140"/>
                      <a:gd name="T2" fmla="*/ 2147483647 w 174"/>
                      <a:gd name="T3" fmla="*/ 2147483647 h 140"/>
                      <a:gd name="T4" fmla="*/ 2147483647 w 174"/>
                      <a:gd name="T5" fmla="*/ 2147483647 h 140"/>
                      <a:gd name="T6" fmla="*/ 2147483647 w 174"/>
                      <a:gd name="T7" fmla="*/ 2147483647 h 140"/>
                      <a:gd name="T8" fmla="*/ 2147483647 w 174"/>
                      <a:gd name="T9" fmla="*/ 2147483647 h 140"/>
                      <a:gd name="T10" fmla="*/ 2147483647 w 174"/>
                      <a:gd name="T11" fmla="*/ 2147483647 h 140"/>
                      <a:gd name="T12" fmla="*/ 2147483647 w 174"/>
                      <a:gd name="T13" fmla="*/ 2147483647 h 140"/>
                      <a:gd name="T14" fmla="*/ 2147483647 w 174"/>
                      <a:gd name="T15" fmla="*/ 2147483647 h 140"/>
                      <a:gd name="T16" fmla="*/ 2147483647 w 174"/>
                      <a:gd name="T17" fmla="*/ 2147483647 h 140"/>
                      <a:gd name="T18" fmla="*/ 2147483647 w 174"/>
                      <a:gd name="T19" fmla="*/ 2147483647 h 140"/>
                      <a:gd name="T20" fmla="*/ 2147483647 w 174"/>
                      <a:gd name="T21" fmla="*/ 2147483647 h 140"/>
                      <a:gd name="T22" fmla="*/ 2147483647 w 174"/>
                      <a:gd name="T23" fmla="*/ 2147483647 h 140"/>
                      <a:gd name="T24" fmla="*/ 2147483647 w 174"/>
                      <a:gd name="T25" fmla="*/ 2147483647 h 140"/>
                      <a:gd name="T26" fmla="*/ 2147483647 w 174"/>
                      <a:gd name="T27" fmla="*/ 2147483647 h 140"/>
                      <a:gd name="T28" fmla="*/ 2147483647 w 174"/>
                      <a:gd name="T29" fmla="*/ 2147483647 h 140"/>
                      <a:gd name="T30" fmla="*/ 2147483647 w 174"/>
                      <a:gd name="T31" fmla="*/ 2147483647 h 140"/>
                      <a:gd name="T32" fmla="*/ 2147483647 w 174"/>
                      <a:gd name="T33" fmla="*/ 2147483647 h 140"/>
                      <a:gd name="T34" fmla="*/ 2147483647 w 174"/>
                      <a:gd name="T35" fmla="*/ 2147483647 h 140"/>
                      <a:gd name="T36" fmla="*/ 2147483647 w 174"/>
                      <a:gd name="T37" fmla="*/ 2147483647 h 140"/>
                      <a:gd name="T38" fmla="*/ 2147483647 w 174"/>
                      <a:gd name="T39" fmla="*/ 2147483647 h 140"/>
                      <a:gd name="T40" fmla="*/ 2147483647 w 174"/>
                      <a:gd name="T41" fmla="*/ 2147483647 h 140"/>
                      <a:gd name="T42" fmla="*/ 2147483647 w 174"/>
                      <a:gd name="T43" fmla="*/ 2147483647 h 140"/>
                      <a:gd name="T44" fmla="*/ 2147483647 w 174"/>
                      <a:gd name="T45" fmla="*/ 2147483647 h 140"/>
                      <a:gd name="T46" fmla="*/ 2147483647 w 174"/>
                      <a:gd name="T47" fmla="*/ 2147483647 h 140"/>
                      <a:gd name="T48" fmla="*/ 2147483647 w 174"/>
                      <a:gd name="T49" fmla="*/ 2147483647 h 140"/>
                      <a:gd name="T50" fmla="*/ 2147483647 w 174"/>
                      <a:gd name="T51" fmla="*/ 2147483647 h 140"/>
                      <a:gd name="T52" fmla="*/ 0 w 174"/>
                      <a:gd name="T53" fmla="*/ 2147483647 h 140"/>
                      <a:gd name="T54" fmla="*/ 0 w 174"/>
                      <a:gd name="T55" fmla="*/ 2147483647 h 140"/>
                      <a:gd name="T56" fmla="*/ 2147483647 w 174"/>
                      <a:gd name="T57" fmla="*/ 2147483647 h 140"/>
                      <a:gd name="T58" fmla="*/ 2147483647 w 174"/>
                      <a:gd name="T59" fmla="*/ 0 h 140"/>
                      <a:gd name="T60" fmla="*/ 2147483647 w 174"/>
                      <a:gd name="T61" fmla="*/ 2147483647 h 140"/>
                      <a:gd name="T62" fmla="*/ 2147483647 w 174"/>
                      <a:gd name="T63" fmla="*/ 2147483647 h 140"/>
                      <a:gd name="T64" fmla="*/ 2147483647 w 174"/>
                      <a:gd name="T65" fmla="*/ 2147483647 h 140"/>
                      <a:gd name="T66" fmla="*/ 2147483647 w 174"/>
                      <a:gd name="T67" fmla="*/ 2147483647 h 140"/>
                      <a:gd name="T68" fmla="*/ 2147483647 w 174"/>
                      <a:gd name="T69" fmla="*/ 2147483647 h 140"/>
                      <a:gd name="T70" fmla="*/ 2147483647 w 174"/>
                      <a:gd name="T71" fmla="*/ 2147483647 h 140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w 174"/>
                      <a:gd name="T109" fmla="*/ 0 h 140"/>
                      <a:gd name="T110" fmla="*/ 174 w 174"/>
                      <a:gd name="T111" fmla="*/ 140 h 140"/>
                    </a:gdLst>
                    <a:ahLst/>
                    <a:cxnLst>
                      <a:cxn ang="T72">
                        <a:pos x="T0" y="T1"/>
                      </a:cxn>
                      <a:cxn ang="T73">
                        <a:pos x="T2" y="T3"/>
                      </a:cxn>
                      <a:cxn ang="T74">
                        <a:pos x="T4" y="T5"/>
                      </a:cxn>
                      <a:cxn ang="T75">
                        <a:pos x="T6" y="T7"/>
                      </a:cxn>
                      <a:cxn ang="T76">
                        <a:pos x="T8" y="T9"/>
                      </a:cxn>
                      <a:cxn ang="T77">
                        <a:pos x="T10" y="T11"/>
                      </a:cxn>
                      <a:cxn ang="T78">
                        <a:pos x="T12" y="T13"/>
                      </a:cxn>
                      <a:cxn ang="T79">
                        <a:pos x="T14" y="T15"/>
                      </a:cxn>
                      <a:cxn ang="T80">
                        <a:pos x="T16" y="T17"/>
                      </a:cxn>
                      <a:cxn ang="T81">
                        <a:pos x="T18" y="T19"/>
                      </a:cxn>
                      <a:cxn ang="T82">
                        <a:pos x="T20" y="T21"/>
                      </a:cxn>
                      <a:cxn ang="T83">
                        <a:pos x="T22" y="T23"/>
                      </a:cxn>
                      <a:cxn ang="T84">
                        <a:pos x="T24" y="T25"/>
                      </a:cxn>
                      <a:cxn ang="T85">
                        <a:pos x="T26" y="T27"/>
                      </a:cxn>
                      <a:cxn ang="T86">
                        <a:pos x="T28" y="T29"/>
                      </a:cxn>
                      <a:cxn ang="T87">
                        <a:pos x="T30" y="T31"/>
                      </a:cxn>
                      <a:cxn ang="T88">
                        <a:pos x="T32" y="T33"/>
                      </a:cxn>
                      <a:cxn ang="T89">
                        <a:pos x="T34" y="T35"/>
                      </a:cxn>
                      <a:cxn ang="T90">
                        <a:pos x="T36" y="T37"/>
                      </a:cxn>
                      <a:cxn ang="T91">
                        <a:pos x="T38" y="T39"/>
                      </a:cxn>
                      <a:cxn ang="T92">
                        <a:pos x="T40" y="T41"/>
                      </a:cxn>
                      <a:cxn ang="T93">
                        <a:pos x="T42" y="T43"/>
                      </a:cxn>
                      <a:cxn ang="T94">
                        <a:pos x="T44" y="T45"/>
                      </a:cxn>
                      <a:cxn ang="T95">
                        <a:pos x="T46" y="T47"/>
                      </a:cxn>
                      <a:cxn ang="T96">
                        <a:pos x="T48" y="T49"/>
                      </a:cxn>
                      <a:cxn ang="T97">
                        <a:pos x="T50" y="T51"/>
                      </a:cxn>
                      <a:cxn ang="T98">
                        <a:pos x="T52" y="T53"/>
                      </a:cxn>
                      <a:cxn ang="T99">
                        <a:pos x="T54" y="T55"/>
                      </a:cxn>
                      <a:cxn ang="T100">
                        <a:pos x="T56" y="T57"/>
                      </a:cxn>
                      <a:cxn ang="T101">
                        <a:pos x="T58" y="T59"/>
                      </a:cxn>
                      <a:cxn ang="T102">
                        <a:pos x="T60" y="T61"/>
                      </a:cxn>
                      <a:cxn ang="T103">
                        <a:pos x="T62" y="T63"/>
                      </a:cxn>
                      <a:cxn ang="T104">
                        <a:pos x="T64" y="T65"/>
                      </a:cxn>
                      <a:cxn ang="T105">
                        <a:pos x="T66" y="T67"/>
                      </a:cxn>
                      <a:cxn ang="T106">
                        <a:pos x="T68" y="T69"/>
                      </a:cxn>
                      <a:cxn ang="T107">
                        <a:pos x="T70" y="T71"/>
                      </a:cxn>
                    </a:cxnLst>
                    <a:rect l="T108" t="T109" r="T110" b="T111"/>
                    <a:pathLst>
                      <a:path w="174" h="140">
                        <a:moveTo>
                          <a:pt x="174" y="32"/>
                        </a:moveTo>
                        <a:lnTo>
                          <a:pt x="174" y="34"/>
                        </a:lnTo>
                        <a:lnTo>
                          <a:pt x="168" y="38"/>
                        </a:lnTo>
                        <a:lnTo>
                          <a:pt x="164" y="44"/>
                        </a:lnTo>
                        <a:lnTo>
                          <a:pt x="146" y="52"/>
                        </a:lnTo>
                        <a:lnTo>
                          <a:pt x="138" y="56"/>
                        </a:lnTo>
                        <a:lnTo>
                          <a:pt x="134" y="62"/>
                        </a:lnTo>
                        <a:lnTo>
                          <a:pt x="128" y="68"/>
                        </a:lnTo>
                        <a:lnTo>
                          <a:pt x="126" y="80"/>
                        </a:lnTo>
                        <a:lnTo>
                          <a:pt x="128" y="86"/>
                        </a:lnTo>
                        <a:lnTo>
                          <a:pt x="132" y="90"/>
                        </a:lnTo>
                        <a:lnTo>
                          <a:pt x="124" y="96"/>
                        </a:lnTo>
                        <a:lnTo>
                          <a:pt x="112" y="108"/>
                        </a:lnTo>
                        <a:lnTo>
                          <a:pt x="106" y="118"/>
                        </a:lnTo>
                        <a:lnTo>
                          <a:pt x="102" y="122"/>
                        </a:lnTo>
                        <a:lnTo>
                          <a:pt x="102" y="126"/>
                        </a:lnTo>
                        <a:lnTo>
                          <a:pt x="70" y="126"/>
                        </a:lnTo>
                        <a:lnTo>
                          <a:pt x="64" y="128"/>
                        </a:lnTo>
                        <a:lnTo>
                          <a:pt x="62" y="132"/>
                        </a:lnTo>
                        <a:lnTo>
                          <a:pt x="56" y="134"/>
                        </a:lnTo>
                        <a:lnTo>
                          <a:pt x="54" y="136"/>
                        </a:lnTo>
                        <a:lnTo>
                          <a:pt x="50" y="140"/>
                        </a:lnTo>
                        <a:lnTo>
                          <a:pt x="48" y="140"/>
                        </a:lnTo>
                        <a:lnTo>
                          <a:pt x="42" y="140"/>
                        </a:lnTo>
                        <a:lnTo>
                          <a:pt x="38" y="136"/>
                        </a:lnTo>
                        <a:lnTo>
                          <a:pt x="36" y="130"/>
                        </a:lnTo>
                        <a:lnTo>
                          <a:pt x="36" y="124"/>
                        </a:lnTo>
                        <a:lnTo>
                          <a:pt x="34" y="122"/>
                        </a:lnTo>
                        <a:lnTo>
                          <a:pt x="30" y="120"/>
                        </a:lnTo>
                        <a:lnTo>
                          <a:pt x="24" y="120"/>
                        </a:lnTo>
                        <a:lnTo>
                          <a:pt x="18" y="120"/>
                        </a:lnTo>
                        <a:lnTo>
                          <a:pt x="20" y="116"/>
                        </a:lnTo>
                        <a:lnTo>
                          <a:pt x="22" y="112"/>
                        </a:lnTo>
                        <a:lnTo>
                          <a:pt x="24" y="108"/>
                        </a:lnTo>
                        <a:lnTo>
                          <a:pt x="26" y="104"/>
                        </a:lnTo>
                        <a:lnTo>
                          <a:pt x="24" y="100"/>
                        </a:lnTo>
                        <a:lnTo>
                          <a:pt x="22" y="98"/>
                        </a:lnTo>
                        <a:lnTo>
                          <a:pt x="24" y="94"/>
                        </a:lnTo>
                        <a:lnTo>
                          <a:pt x="24" y="90"/>
                        </a:lnTo>
                        <a:lnTo>
                          <a:pt x="24" y="84"/>
                        </a:lnTo>
                        <a:lnTo>
                          <a:pt x="22" y="80"/>
                        </a:lnTo>
                        <a:lnTo>
                          <a:pt x="24" y="70"/>
                        </a:lnTo>
                        <a:lnTo>
                          <a:pt x="28" y="64"/>
                        </a:lnTo>
                        <a:lnTo>
                          <a:pt x="32" y="54"/>
                        </a:lnTo>
                        <a:lnTo>
                          <a:pt x="34" y="42"/>
                        </a:lnTo>
                        <a:lnTo>
                          <a:pt x="32" y="38"/>
                        </a:lnTo>
                        <a:lnTo>
                          <a:pt x="30" y="36"/>
                        </a:lnTo>
                        <a:lnTo>
                          <a:pt x="16" y="36"/>
                        </a:lnTo>
                        <a:lnTo>
                          <a:pt x="10" y="34"/>
                        </a:lnTo>
                        <a:lnTo>
                          <a:pt x="6" y="30"/>
                        </a:lnTo>
                        <a:lnTo>
                          <a:pt x="6" y="26"/>
                        </a:lnTo>
                        <a:lnTo>
                          <a:pt x="4" y="22"/>
                        </a:lnTo>
                        <a:lnTo>
                          <a:pt x="2" y="18"/>
                        </a:lnTo>
                        <a:lnTo>
                          <a:pt x="0" y="16"/>
                        </a:lnTo>
                        <a:lnTo>
                          <a:pt x="0" y="12"/>
                        </a:lnTo>
                        <a:lnTo>
                          <a:pt x="0" y="10"/>
                        </a:lnTo>
                        <a:lnTo>
                          <a:pt x="4" y="8"/>
                        </a:lnTo>
                        <a:lnTo>
                          <a:pt x="12" y="6"/>
                        </a:lnTo>
                        <a:lnTo>
                          <a:pt x="12" y="2"/>
                        </a:lnTo>
                        <a:lnTo>
                          <a:pt x="14" y="0"/>
                        </a:lnTo>
                        <a:lnTo>
                          <a:pt x="20" y="0"/>
                        </a:lnTo>
                        <a:lnTo>
                          <a:pt x="40" y="2"/>
                        </a:lnTo>
                        <a:lnTo>
                          <a:pt x="60" y="4"/>
                        </a:lnTo>
                        <a:lnTo>
                          <a:pt x="80" y="8"/>
                        </a:lnTo>
                        <a:lnTo>
                          <a:pt x="102" y="10"/>
                        </a:lnTo>
                        <a:lnTo>
                          <a:pt x="124" y="16"/>
                        </a:lnTo>
                        <a:lnTo>
                          <a:pt x="136" y="18"/>
                        </a:lnTo>
                        <a:lnTo>
                          <a:pt x="150" y="20"/>
                        </a:lnTo>
                        <a:lnTo>
                          <a:pt x="152" y="20"/>
                        </a:lnTo>
                        <a:lnTo>
                          <a:pt x="154" y="22"/>
                        </a:lnTo>
                        <a:lnTo>
                          <a:pt x="160" y="26"/>
                        </a:lnTo>
                        <a:lnTo>
                          <a:pt x="174" y="32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 dirty="0"/>
                  </a:p>
                </p:txBody>
              </p:sp>
              <p:sp>
                <p:nvSpPr>
                  <p:cNvPr id="171" name="iŝḷíḋè">
                    <a:extLst>
                      <a:ext uri="{FF2B5EF4-FFF2-40B4-BE49-F238E27FC236}">
                        <a16:creationId xmlns:a16="http://schemas.microsoft.com/office/drawing/2014/main" id="{0F741577-3BF0-49D2-BFC6-32146110615F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4221160" y="2311097"/>
                    <a:ext cx="312628" cy="271804"/>
                  </a:xfrm>
                  <a:custGeom>
                    <a:avLst/>
                    <a:gdLst>
                      <a:gd name="T0" fmla="*/ 2147483647 w 178"/>
                      <a:gd name="T1" fmla="*/ 2147483647 h 162"/>
                      <a:gd name="T2" fmla="*/ 2147483647 w 178"/>
                      <a:gd name="T3" fmla="*/ 2147483647 h 162"/>
                      <a:gd name="T4" fmla="*/ 2147483647 w 178"/>
                      <a:gd name="T5" fmla="*/ 2147483647 h 162"/>
                      <a:gd name="T6" fmla="*/ 2147483647 w 178"/>
                      <a:gd name="T7" fmla="*/ 2147483647 h 162"/>
                      <a:gd name="T8" fmla="*/ 2147483647 w 178"/>
                      <a:gd name="T9" fmla="*/ 2147483647 h 162"/>
                      <a:gd name="T10" fmla="*/ 2147483647 w 178"/>
                      <a:gd name="T11" fmla="*/ 2147483647 h 162"/>
                      <a:gd name="T12" fmla="*/ 2147483647 w 178"/>
                      <a:gd name="T13" fmla="*/ 2147483647 h 162"/>
                      <a:gd name="T14" fmla="*/ 2147483647 w 178"/>
                      <a:gd name="T15" fmla="*/ 2147483647 h 162"/>
                      <a:gd name="T16" fmla="*/ 2147483647 w 178"/>
                      <a:gd name="T17" fmla="*/ 2147483647 h 162"/>
                      <a:gd name="T18" fmla="*/ 2147483647 w 178"/>
                      <a:gd name="T19" fmla="*/ 2147483647 h 162"/>
                      <a:gd name="T20" fmla="*/ 2147483647 w 178"/>
                      <a:gd name="T21" fmla="*/ 2147483647 h 162"/>
                      <a:gd name="T22" fmla="*/ 2147483647 w 178"/>
                      <a:gd name="T23" fmla="*/ 2147483647 h 162"/>
                      <a:gd name="T24" fmla="*/ 2147483647 w 178"/>
                      <a:gd name="T25" fmla="*/ 2147483647 h 162"/>
                      <a:gd name="T26" fmla="*/ 2147483647 w 178"/>
                      <a:gd name="T27" fmla="*/ 2147483647 h 162"/>
                      <a:gd name="T28" fmla="*/ 2147483647 w 178"/>
                      <a:gd name="T29" fmla="*/ 2147483647 h 162"/>
                      <a:gd name="T30" fmla="*/ 2147483647 w 178"/>
                      <a:gd name="T31" fmla="*/ 2147483647 h 162"/>
                      <a:gd name="T32" fmla="*/ 2147483647 w 178"/>
                      <a:gd name="T33" fmla="*/ 2147483647 h 162"/>
                      <a:gd name="T34" fmla="*/ 2147483647 w 178"/>
                      <a:gd name="T35" fmla="*/ 2147483647 h 162"/>
                      <a:gd name="T36" fmla="*/ 2147483647 w 178"/>
                      <a:gd name="T37" fmla="*/ 2147483647 h 162"/>
                      <a:gd name="T38" fmla="*/ 2147483647 w 178"/>
                      <a:gd name="T39" fmla="*/ 2147483647 h 162"/>
                      <a:gd name="T40" fmla="*/ 2147483647 w 178"/>
                      <a:gd name="T41" fmla="*/ 2147483647 h 162"/>
                      <a:gd name="T42" fmla="*/ 2147483647 w 178"/>
                      <a:gd name="T43" fmla="*/ 2147483647 h 162"/>
                      <a:gd name="T44" fmla="*/ 2147483647 w 178"/>
                      <a:gd name="T45" fmla="*/ 2147483647 h 162"/>
                      <a:gd name="T46" fmla="*/ 2147483647 w 178"/>
                      <a:gd name="T47" fmla="*/ 2147483647 h 162"/>
                      <a:gd name="T48" fmla="*/ 2147483647 w 178"/>
                      <a:gd name="T49" fmla="*/ 2147483647 h 162"/>
                      <a:gd name="T50" fmla="*/ 2147483647 w 178"/>
                      <a:gd name="T51" fmla="*/ 2147483647 h 162"/>
                      <a:gd name="T52" fmla="*/ 2147483647 w 178"/>
                      <a:gd name="T53" fmla="*/ 2147483647 h 162"/>
                      <a:gd name="T54" fmla="*/ 2147483647 w 178"/>
                      <a:gd name="T55" fmla="*/ 2147483647 h 162"/>
                      <a:gd name="T56" fmla="*/ 2147483647 w 178"/>
                      <a:gd name="T57" fmla="*/ 2147483647 h 162"/>
                      <a:gd name="T58" fmla="*/ 2147483647 w 178"/>
                      <a:gd name="T59" fmla="*/ 2147483647 h 162"/>
                      <a:gd name="T60" fmla="*/ 2147483647 w 178"/>
                      <a:gd name="T61" fmla="*/ 2147483647 h 162"/>
                      <a:gd name="T62" fmla="*/ 2147483647 w 178"/>
                      <a:gd name="T63" fmla="*/ 0 h 162"/>
                      <a:gd name="T64" fmla="*/ 2147483647 w 178"/>
                      <a:gd name="T65" fmla="*/ 2147483647 h 162"/>
                      <a:gd name="T66" fmla="*/ 2147483647 w 178"/>
                      <a:gd name="T67" fmla="*/ 2147483647 h 162"/>
                      <a:gd name="T68" fmla="*/ 2147483647 w 178"/>
                      <a:gd name="T69" fmla="*/ 2147483647 h 162"/>
                      <a:gd name="T70" fmla="*/ 2147483647 w 178"/>
                      <a:gd name="T71" fmla="*/ 2147483647 h 162"/>
                      <a:gd name="T72" fmla="*/ 2147483647 w 178"/>
                      <a:gd name="T73" fmla="*/ 2147483647 h 162"/>
                      <a:gd name="T74" fmla="*/ 2147483647 w 178"/>
                      <a:gd name="T75" fmla="*/ 2147483647 h 162"/>
                      <a:gd name="T76" fmla="*/ 2147483647 w 178"/>
                      <a:gd name="T77" fmla="*/ 2147483647 h 162"/>
                      <a:gd name="T78" fmla="*/ 2147483647 w 178"/>
                      <a:gd name="T79" fmla="*/ 2147483647 h 162"/>
                      <a:gd name="T80" fmla="*/ 2147483647 w 178"/>
                      <a:gd name="T81" fmla="*/ 2147483647 h 162"/>
                      <a:gd name="T82" fmla="*/ 2147483647 w 178"/>
                      <a:gd name="T83" fmla="*/ 2147483647 h 162"/>
                      <a:gd name="T84" fmla="*/ 2147483647 w 178"/>
                      <a:gd name="T85" fmla="*/ 2147483647 h 162"/>
                      <a:gd name="T86" fmla="*/ 2147483647 w 178"/>
                      <a:gd name="T87" fmla="*/ 2147483647 h 162"/>
                      <a:gd name="T88" fmla="*/ 2147483647 w 178"/>
                      <a:gd name="T89" fmla="*/ 2147483647 h 162"/>
                      <a:gd name="T90" fmla="*/ 2147483647 w 178"/>
                      <a:gd name="T91" fmla="*/ 2147483647 h 162"/>
                      <a:gd name="T92" fmla="*/ 2147483647 w 178"/>
                      <a:gd name="T93" fmla="*/ 2147483647 h 162"/>
                      <a:gd name="T94" fmla="*/ 2147483647 w 178"/>
                      <a:gd name="T95" fmla="*/ 2147483647 h 162"/>
                      <a:gd name="T96" fmla="*/ 2147483647 w 178"/>
                      <a:gd name="T97" fmla="*/ 2147483647 h 162"/>
                      <a:gd name="T98" fmla="*/ 2147483647 w 178"/>
                      <a:gd name="T99" fmla="*/ 2147483647 h 162"/>
                      <a:gd name="T100" fmla="*/ 2147483647 w 178"/>
                      <a:gd name="T101" fmla="*/ 2147483647 h 162"/>
                      <a:gd name="T102" fmla="*/ 2147483647 w 178"/>
                      <a:gd name="T103" fmla="*/ 2147483647 h 162"/>
                      <a:gd name="T104" fmla="*/ 2147483647 w 178"/>
                      <a:gd name="T105" fmla="*/ 2147483647 h 162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w 178"/>
                      <a:gd name="T160" fmla="*/ 0 h 162"/>
                      <a:gd name="T161" fmla="*/ 178 w 178"/>
                      <a:gd name="T162" fmla="*/ 162 h 162"/>
                    </a:gdLst>
                    <a:ahLst/>
                    <a:cxnLst>
                      <a:cxn ang="T106">
                        <a:pos x="T0" y="T1"/>
                      </a:cxn>
                      <a:cxn ang="T107">
                        <a:pos x="T2" y="T3"/>
                      </a:cxn>
                      <a:cxn ang="T108">
                        <a:pos x="T4" y="T5"/>
                      </a:cxn>
                      <a:cxn ang="T109">
                        <a:pos x="T6" y="T7"/>
                      </a:cxn>
                      <a:cxn ang="T110">
                        <a:pos x="T8" y="T9"/>
                      </a:cxn>
                      <a:cxn ang="T111">
                        <a:pos x="T10" y="T11"/>
                      </a:cxn>
                      <a:cxn ang="T112">
                        <a:pos x="T12" y="T13"/>
                      </a:cxn>
                      <a:cxn ang="T113">
                        <a:pos x="T14" y="T15"/>
                      </a:cxn>
                      <a:cxn ang="T114">
                        <a:pos x="T16" y="T17"/>
                      </a:cxn>
                      <a:cxn ang="T115">
                        <a:pos x="T18" y="T19"/>
                      </a:cxn>
                      <a:cxn ang="T116">
                        <a:pos x="T20" y="T21"/>
                      </a:cxn>
                      <a:cxn ang="T117">
                        <a:pos x="T22" y="T23"/>
                      </a:cxn>
                      <a:cxn ang="T118">
                        <a:pos x="T24" y="T25"/>
                      </a:cxn>
                      <a:cxn ang="T119">
                        <a:pos x="T26" y="T27"/>
                      </a:cxn>
                      <a:cxn ang="T120">
                        <a:pos x="T28" y="T29"/>
                      </a:cxn>
                      <a:cxn ang="T121">
                        <a:pos x="T30" y="T31"/>
                      </a:cxn>
                      <a:cxn ang="T122">
                        <a:pos x="T32" y="T33"/>
                      </a:cxn>
                      <a:cxn ang="T123">
                        <a:pos x="T34" y="T35"/>
                      </a:cxn>
                      <a:cxn ang="T124">
                        <a:pos x="T36" y="T37"/>
                      </a:cxn>
                      <a:cxn ang="T125">
                        <a:pos x="T38" y="T39"/>
                      </a:cxn>
                      <a:cxn ang="T126">
                        <a:pos x="T40" y="T41"/>
                      </a:cxn>
                      <a:cxn ang="T127">
                        <a:pos x="T42" y="T43"/>
                      </a:cxn>
                      <a:cxn ang="T128">
                        <a:pos x="T44" y="T45"/>
                      </a:cxn>
                      <a:cxn ang="T129">
                        <a:pos x="T46" y="T47"/>
                      </a:cxn>
                      <a:cxn ang="T130">
                        <a:pos x="T48" y="T49"/>
                      </a:cxn>
                      <a:cxn ang="T131">
                        <a:pos x="T50" y="T51"/>
                      </a:cxn>
                      <a:cxn ang="T132">
                        <a:pos x="T52" y="T53"/>
                      </a:cxn>
                      <a:cxn ang="T133">
                        <a:pos x="T54" y="T55"/>
                      </a:cxn>
                      <a:cxn ang="T134">
                        <a:pos x="T56" y="T57"/>
                      </a:cxn>
                      <a:cxn ang="T135">
                        <a:pos x="T58" y="T59"/>
                      </a:cxn>
                      <a:cxn ang="T136">
                        <a:pos x="T60" y="T61"/>
                      </a:cxn>
                      <a:cxn ang="T137">
                        <a:pos x="T62" y="T63"/>
                      </a:cxn>
                      <a:cxn ang="T138">
                        <a:pos x="T64" y="T65"/>
                      </a:cxn>
                      <a:cxn ang="T139">
                        <a:pos x="T66" y="T67"/>
                      </a:cxn>
                      <a:cxn ang="T140">
                        <a:pos x="T68" y="T69"/>
                      </a:cxn>
                      <a:cxn ang="T141">
                        <a:pos x="T70" y="T71"/>
                      </a:cxn>
                      <a:cxn ang="T142">
                        <a:pos x="T72" y="T73"/>
                      </a:cxn>
                      <a:cxn ang="T143">
                        <a:pos x="T74" y="T75"/>
                      </a:cxn>
                      <a:cxn ang="T144">
                        <a:pos x="T76" y="T77"/>
                      </a:cxn>
                      <a:cxn ang="T145">
                        <a:pos x="T78" y="T79"/>
                      </a:cxn>
                      <a:cxn ang="T146">
                        <a:pos x="T80" y="T81"/>
                      </a:cxn>
                      <a:cxn ang="T147">
                        <a:pos x="T82" y="T83"/>
                      </a:cxn>
                      <a:cxn ang="T148">
                        <a:pos x="T84" y="T85"/>
                      </a:cxn>
                      <a:cxn ang="T149">
                        <a:pos x="T86" y="T87"/>
                      </a:cxn>
                      <a:cxn ang="T150">
                        <a:pos x="T88" y="T89"/>
                      </a:cxn>
                      <a:cxn ang="T151">
                        <a:pos x="T90" y="T91"/>
                      </a:cxn>
                      <a:cxn ang="T152">
                        <a:pos x="T92" y="T93"/>
                      </a:cxn>
                      <a:cxn ang="T153">
                        <a:pos x="T94" y="T95"/>
                      </a:cxn>
                      <a:cxn ang="T154">
                        <a:pos x="T96" y="T97"/>
                      </a:cxn>
                      <a:cxn ang="T155">
                        <a:pos x="T98" y="T99"/>
                      </a:cxn>
                      <a:cxn ang="T156">
                        <a:pos x="T100" y="T101"/>
                      </a:cxn>
                      <a:cxn ang="T157">
                        <a:pos x="T102" y="T103"/>
                      </a:cxn>
                      <a:cxn ang="T158">
                        <a:pos x="T104" y="T105"/>
                      </a:cxn>
                    </a:cxnLst>
                    <a:rect l="T159" t="T160" r="T161" b="T162"/>
                    <a:pathLst>
                      <a:path w="178" h="162">
                        <a:moveTo>
                          <a:pt x="178" y="128"/>
                        </a:moveTo>
                        <a:lnTo>
                          <a:pt x="174" y="128"/>
                        </a:lnTo>
                        <a:lnTo>
                          <a:pt x="168" y="132"/>
                        </a:lnTo>
                        <a:lnTo>
                          <a:pt x="162" y="136"/>
                        </a:lnTo>
                        <a:lnTo>
                          <a:pt x="158" y="140"/>
                        </a:lnTo>
                        <a:lnTo>
                          <a:pt x="154" y="142"/>
                        </a:lnTo>
                        <a:lnTo>
                          <a:pt x="146" y="140"/>
                        </a:lnTo>
                        <a:lnTo>
                          <a:pt x="138" y="138"/>
                        </a:lnTo>
                        <a:lnTo>
                          <a:pt x="132" y="134"/>
                        </a:lnTo>
                        <a:lnTo>
                          <a:pt x="126" y="134"/>
                        </a:lnTo>
                        <a:lnTo>
                          <a:pt x="120" y="134"/>
                        </a:lnTo>
                        <a:lnTo>
                          <a:pt x="114" y="138"/>
                        </a:lnTo>
                        <a:lnTo>
                          <a:pt x="110" y="142"/>
                        </a:lnTo>
                        <a:lnTo>
                          <a:pt x="110" y="150"/>
                        </a:lnTo>
                        <a:lnTo>
                          <a:pt x="110" y="162"/>
                        </a:lnTo>
                        <a:lnTo>
                          <a:pt x="96" y="156"/>
                        </a:lnTo>
                        <a:lnTo>
                          <a:pt x="90" y="152"/>
                        </a:lnTo>
                        <a:lnTo>
                          <a:pt x="88" y="150"/>
                        </a:lnTo>
                        <a:lnTo>
                          <a:pt x="86" y="150"/>
                        </a:lnTo>
                        <a:lnTo>
                          <a:pt x="72" y="148"/>
                        </a:lnTo>
                        <a:lnTo>
                          <a:pt x="60" y="146"/>
                        </a:lnTo>
                        <a:lnTo>
                          <a:pt x="38" y="140"/>
                        </a:lnTo>
                        <a:lnTo>
                          <a:pt x="42" y="138"/>
                        </a:lnTo>
                        <a:lnTo>
                          <a:pt x="44" y="136"/>
                        </a:lnTo>
                        <a:lnTo>
                          <a:pt x="46" y="126"/>
                        </a:lnTo>
                        <a:lnTo>
                          <a:pt x="48" y="114"/>
                        </a:lnTo>
                        <a:lnTo>
                          <a:pt x="48" y="106"/>
                        </a:lnTo>
                        <a:lnTo>
                          <a:pt x="48" y="92"/>
                        </a:lnTo>
                        <a:lnTo>
                          <a:pt x="44" y="80"/>
                        </a:lnTo>
                        <a:lnTo>
                          <a:pt x="38" y="68"/>
                        </a:lnTo>
                        <a:lnTo>
                          <a:pt x="34" y="64"/>
                        </a:lnTo>
                        <a:lnTo>
                          <a:pt x="30" y="62"/>
                        </a:lnTo>
                        <a:lnTo>
                          <a:pt x="12" y="60"/>
                        </a:lnTo>
                        <a:lnTo>
                          <a:pt x="8" y="58"/>
                        </a:lnTo>
                        <a:lnTo>
                          <a:pt x="4" y="54"/>
                        </a:lnTo>
                        <a:lnTo>
                          <a:pt x="2" y="50"/>
                        </a:lnTo>
                        <a:lnTo>
                          <a:pt x="0" y="44"/>
                        </a:lnTo>
                        <a:lnTo>
                          <a:pt x="6" y="42"/>
                        </a:lnTo>
                        <a:lnTo>
                          <a:pt x="12" y="40"/>
                        </a:lnTo>
                        <a:lnTo>
                          <a:pt x="16" y="36"/>
                        </a:lnTo>
                        <a:lnTo>
                          <a:pt x="20" y="36"/>
                        </a:lnTo>
                        <a:lnTo>
                          <a:pt x="24" y="36"/>
                        </a:lnTo>
                        <a:lnTo>
                          <a:pt x="28" y="38"/>
                        </a:lnTo>
                        <a:lnTo>
                          <a:pt x="32" y="40"/>
                        </a:lnTo>
                        <a:lnTo>
                          <a:pt x="38" y="42"/>
                        </a:lnTo>
                        <a:lnTo>
                          <a:pt x="42" y="42"/>
                        </a:lnTo>
                        <a:lnTo>
                          <a:pt x="44" y="40"/>
                        </a:lnTo>
                        <a:lnTo>
                          <a:pt x="44" y="36"/>
                        </a:lnTo>
                        <a:lnTo>
                          <a:pt x="44" y="34"/>
                        </a:lnTo>
                        <a:lnTo>
                          <a:pt x="40" y="32"/>
                        </a:lnTo>
                        <a:lnTo>
                          <a:pt x="40" y="26"/>
                        </a:lnTo>
                        <a:lnTo>
                          <a:pt x="46" y="26"/>
                        </a:lnTo>
                        <a:lnTo>
                          <a:pt x="50" y="28"/>
                        </a:lnTo>
                        <a:lnTo>
                          <a:pt x="56" y="30"/>
                        </a:lnTo>
                        <a:lnTo>
                          <a:pt x="62" y="30"/>
                        </a:lnTo>
                        <a:lnTo>
                          <a:pt x="66" y="30"/>
                        </a:lnTo>
                        <a:lnTo>
                          <a:pt x="66" y="28"/>
                        </a:lnTo>
                        <a:lnTo>
                          <a:pt x="68" y="22"/>
                        </a:lnTo>
                        <a:lnTo>
                          <a:pt x="72" y="18"/>
                        </a:lnTo>
                        <a:lnTo>
                          <a:pt x="80" y="14"/>
                        </a:lnTo>
                        <a:lnTo>
                          <a:pt x="86" y="10"/>
                        </a:lnTo>
                        <a:lnTo>
                          <a:pt x="86" y="6"/>
                        </a:lnTo>
                        <a:lnTo>
                          <a:pt x="88" y="2"/>
                        </a:lnTo>
                        <a:lnTo>
                          <a:pt x="98" y="0"/>
                        </a:lnTo>
                        <a:lnTo>
                          <a:pt x="100" y="4"/>
                        </a:lnTo>
                        <a:lnTo>
                          <a:pt x="106" y="8"/>
                        </a:lnTo>
                        <a:lnTo>
                          <a:pt x="112" y="10"/>
                        </a:lnTo>
                        <a:lnTo>
                          <a:pt x="120" y="12"/>
                        </a:lnTo>
                        <a:lnTo>
                          <a:pt x="120" y="16"/>
                        </a:lnTo>
                        <a:lnTo>
                          <a:pt x="122" y="18"/>
                        </a:lnTo>
                        <a:lnTo>
                          <a:pt x="126" y="20"/>
                        </a:lnTo>
                        <a:lnTo>
                          <a:pt x="130" y="20"/>
                        </a:lnTo>
                        <a:lnTo>
                          <a:pt x="130" y="22"/>
                        </a:lnTo>
                        <a:lnTo>
                          <a:pt x="132" y="22"/>
                        </a:lnTo>
                        <a:lnTo>
                          <a:pt x="136" y="26"/>
                        </a:lnTo>
                        <a:lnTo>
                          <a:pt x="140" y="28"/>
                        </a:lnTo>
                        <a:lnTo>
                          <a:pt x="150" y="28"/>
                        </a:lnTo>
                        <a:lnTo>
                          <a:pt x="154" y="30"/>
                        </a:lnTo>
                        <a:lnTo>
                          <a:pt x="160" y="32"/>
                        </a:lnTo>
                        <a:lnTo>
                          <a:pt x="168" y="34"/>
                        </a:lnTo>
                        <a:lnTo>
                          <a:pt x="176" y="36"/>
                        </a:lnTo>
                        <a:lnTo>
                          <a:pt x="174" y="44"/>
                        </a:lnTo>
                        <a:lnTo>
                          <a:pt x="172" y="54"/>
                        </a:lnTo>
                        <a:lnTo>
                          <a:pt x="168" y="60"/>
                        </a:lnTo>
                        <a:lnTo>
                          <a:pt x="166" y="62"/>
                        </a:lnTo>
                        <a:lnTo>
                          <a:pt x="164" y="64"/>
                        </a:lnTo>
                        <a:lnTo>
                          <a:pt x="162" y="68"/>
                        </a:lnTo>
                        <a:lnTo>
                          <a:pt x="158" y="70"/>
                        </a:lnTo>
                        <a:lnTo>
                          <a:pt x="154" y="74"/>
                        </a:lnTo>
                        <a:lnTo>
                          <a:pt x="150" y="82"/>
                        </a:lnTo>
                        <a:lnTo>
                          <a:pt x="150" y="88"/>
                        </a:lnTo>
                        <a:lnTo>
                          <a:pt x="154" y="88"/>
                        </a:lnTo>
                        <a:lnTo>
                          <a:pt x="154" y="86"/>
                        </a:lnTo>
                        <a:lnTo>
                          <a:pt x="154" y="84"/>
                        </a:lnTo>
                        <a:lnTo>
                          <a:pt x="158" y="86"/>
                        </a:lnTo>
                        <a:lnTo>
                          <a:pt x="160" y="84"/>
                        </a:lnTo>
                        <a:lnTo>
                          <a:pt x="162" y="94"/>
                        </a:lnTo>
                        <a:lnTo>
                          <a:pt x="162" y="96"/>
                        </a:lnTo>
                        <a:lnTo>
                          <a:pt x="164" y="98"/>
                        </a:lnTo>
                        <a:lnTo>
                          <a:pt x="166" y="100"/>
                        </a:lnTo>
                        <a:lnTo>
                          <a:pt x="166" y="102"/>
                        </a:lnTo>
                        <a:lnTo>
                          <a:pt x="158" y="108"/>
                        </a:lnTo>
                        <a:lnTo>
                          <a:pt x="166" y="118"/>
                        </a:lnTo>
                        <a:lnTo>
                          <a:pt x="170" y="124"/>
                        </a:lnTo>
                        <a:lnTo>
                          <a:pt x="176" y="128"/>
                        </a:lnTo>
                        <a:lnTo>
                          <a:pt x="178" y="128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 dirty="0"/>
                  </a:p>
                </p:txBody>
              </p:sp>
              <p:sp>
                <p:nvSpPr>
                  <p:cNvPr id="172" name="íṥḻïde">
                    <a:extLst>
                      <a:ext uri="{FF2B5EF4-FFF2-40B4-BE49-F238E27FC236}">
                        <a16:creationId xmlns:a16="http://schemas.microsoft.com/office/drawing/2014/main" id="{2C946BEB-C8B8-4A0F-8734-9D3EAA44F32C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4390558" y="2302692"/>
                    <a:ext cx="96405" cy="56043"/>
                  </a:xfrm>
                  <a:custGeom>
                    <a:avLst/>
                    <a:gdLst>
                      <a:gd name="T0" fmla="*/ 2147483647 w 54"/>
                      <a:gd name="T1" fmla="*/ 2147483647 h 34"/>
                      <a:gd name="T2" fmla="*/ 2147483647 w 54"/>
                      <a:gd name="T3" fmla="*/ 2147483647 h 34"/>
                      <a:gd name="T4" fmla="*/ 2147483647 w 54"/>
                      <a:gd name="T5" fmla="*/ 2147483647 h 34"/>
                      <a:gd name="T6" fmla="*/ 2147483647 w 54"/>
                      <a:gd name="T7" fmla="*/ 2147483647 h 34"/>
                      <a:gd name="T8" fmla="*/ 2147483647 w 54"/>
                      <a:gd name="T9" fmla="*/ 2147483647 h 34"/>
                      <a:gd name="T10" fmla="*/ 2147483647 w 54"/>
                      <a:gd name="T11" fmla="*/ 2147483647 h 34"/>
                      <a:gd name="T12" fmla="*/ 2147483647 w 54"/>
                      <a:gd name="T13" fmla="*/ 2147483647 h 34"/>
                      <a:gd name="T14" fmla="*/ 2147483647 w 54"/>
                      <a:gd name="T15" fmla="*/ 2147483647 h 34"/>
                      <a:gd name="T16" fmla="*/ 2147483647 w 54"/>
                      <a:gd name="T17" fmla="*/ 2147483647 h 34"/>
                      <a:gd name="T18" fmla="*/ 2147483647 w 54"/>
                      <a:gd name="T19" fmla="*/ 2147483647 h 34"/>
                      <a:gd name="T20" fmla="*/ 2147483647 w 54"/>
                      <a:gd name="T21" fmla="*/ 2147483647 h 34"/>
                      <a:gd name="T22" fmla="*/ 2147483647 w 54"/>
                      <a:gd name="T23" fmla="*/ 0 h 34"/>
                      <a:gd name="T24" fmla="*/ 2147483647 w 54"/>
                      <a:gd name="T25" fmla="*/ 2147483647 h 34"/>
                      <a:gd name="T26" fmla="*/ 2147483647 w 54"/>
                      <a:gd name="T27" fmla="*/ 2147483647 h 34"/>
                      <a:gd name="T28" fmla="*/ 2147483647 w 54"/>
                      <a:gd name="T29" fmla="*/ 0 h 34"/>
                      <a:gd name="T30" fmla="*/ 0 w 54"/>
                      <a:gd name="T31" fmla="*/ 2147483647 h 34"/>
                      <a:gd name="T32" fmla="*/ 2147483647 w 54"/>
                      <a:gd name="T33" fmla="*/ 2147483647 h 34"/>
                      <a:gd name="T34" fmla="*/ 2147483647 w 54"/>
                      <a:gd name="T35" fmla="*/ 2147483647 h 34"/>
                      <a:gd name="T36" fmla="*/ 2147483647 w 54"/>
                      <a:gd name="T37" fmla="*/ 2147483647 h 34"/>
                      <a:gd name="T38" fmla="*/ 2147483647 w 54"/>
                      <a:gd name="T39" fmla="*/ 2147483647 h 34"/>
                      <a:gd name="T40" fmla="*/ 2147483647 w 54"/>
                      <a:gd name="T41" fmla="*/ 2147483647 h 34"/>
                      <a:gd name="T42" fmla="*/ 2147483647 w 54"/>
                      <a:gd name="T43" fmla="*/ 2147483647 h 34"/>
                      <a:gd name="T44" fmla="*/ 2147483647 w 54"/>
                      <a:gd name="T45" fmla="*/ 2147483647 h 34"/>
                      <a:gd name="T46" fmla="*/ 2147483647 w 54"/>
                      <a:gd name="T47" fmla="*/ 2147483647 h 34"/>
                      <a:gd name="T48" fmla="*/ 2147483647 w 54"/>
                      <a:gd name="T49" fmla="*/ 2147483647 h 34"/>
                      <a:gd name="T50" fmla="*/ 2147483647 w 54"/>
                      <a:gd name="T51" fmla="*/ 2147483647 h 34"/>
                      <a:gd name="T52" fmla="*/ 2147483647 w 54"/>
                      <a:gd name="T53" fmla="*/ 2147483647 h 34"/>
                      <a:gd name="T54" fmla="*/ 2147483647 w 54"/>
                      <a:gd name="T55" fmla="*/ 2147483647 h 34"/>
                      <a:gd name="T56" fmla="*/ 2147483647 w 54"/>
                      <a:gd name="T57" fmla="*/ 2147483647 h 34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w 54"/>
                      <a:gd name="T88" fmla="*/ 0 h 34"/>
                      <a:gd name="T89" fmla="*/ 54 w 54"/>
                      <a:gd name="T90" fmla="*/ 34 h 34"/>
                    </a:gdLst>
                    <a:ahLst/>
                    <a:cxnLst>
                      <a:cxn ang="T58">
                        <a:pos x="T0" y="T1"/>
                      </a:cxn>
                      <a:cxn ang="T59">
                        <a:pos x="T2" y="T3"/>
                      </a:cxn>
                      <a:cxn ang="T60">
                        <a:pos x="T4" y="T5"/>
                      </a:cxn>
                      <a:cxn ang="T61">
                        <a:pos x="T6" y="T7"/>
                      </a:cxn>
                      <a:cxn ang="T62">
                        <a:pos x="T8" y="T9"/>
                      </a:cxn>
                      <a:cxn ang="T63">
                        <a:pos x="T10" y="T11"/>
                      </a:cxn>
                      <a:cxn ang="T64">
                        <a:pos x="T12" y="T13"/>
                      </a:cxn>
                      <a:cxn ang="T65">
                        <a:pos x="T14" y="T15"/>
                      </a:cxn>
                      <a:cxn ang="T66">
                        <a:pos x="T16" y="T17"/>
                      </a:cxn>
                      <a:cxn ang="T67">
                        <a:pos x="T18" y="T19"/>
                      </a:cxn>
                      <a:cxn ang="T68">
                        <a:pos x="T20" y="T21"/>
                      </a:cxn>
                      <a:cxn ang="T69">
                        <a:pos x="T22" y="T23"/>
                      </a:cxn>
                      <a:cxn ang="T70">
                        <a:pos x="T24" y="T25"/>
                      </a:cxn>
                      <a:cxn ang="T71">
                        <a:pos x="T26" y="T27"/>
                      </a:cxn>
                      <a:cxn ang="T72">
                        <a:pos x="T28" y="T29"/>
                      </a:cxn>
                      <a:cxn ang="T73">
                        <a:pos x="T30" y="T31"/>
                      </a:cxn>
                      <a:cxn ang="T74">
                        <a:pos x="T32" y="T33"/>
                      </a:cxn>
                      <a:cxn ang="T75">
                        <a:pos x="T34" y="T35"/>
                      </a:cxn>
                      <a:cxn ang="T76">
                        <a:pos x="T36" y="T37"/>
                      </a:cxn>
                      <a:cxn ang="T77">
                        <a:pos x="T38" y="T39"/>
                      </a:cxn>
                      <a:cxn ang="T78">
                        <a:pos x="T40" y="T41"/>
                      </a:cxn>
                      <a:cxn ang="T79">
                        <a:pos x="T42" y="T43"/>
                      </a:cxn>
                      <a:cxn ang="T80">
                        <a:pos x="T44" y="T45"/>
                      </a:cxn>
                      <a:cxn ang="T81">
                        <a:pos x="T46" y="T47"/>
                      </a:cxn>
                      <a:cxn ang="T82">
                        <a:pos x="T48" y="T49"/>
                      </a:cxn>
                      <a:cxn ang="T83">
                        <a:pos x="T50" y="T51"/>
                      </a:cxn>
                      <a:cxn ang="T84">
                        <a:pos x="T52" y="T53"/>
                      </a:cxn>
                      <a:cxn ang="T85">
                        <a:pos x="T54" y="T55"/>
                      </a:cxn>
                      <a:cxn ang="T86">
                        <a:pos x="T56" y="T57"/>
                      </a:cxn>
                    </a:cxnLst>
                    <a:rect l="T87" t="T88" r="T89" b="T90"/>
                    <a:pathLst>
                      <a:path w="54" h="34">
                        <a:moveTo>
                          <a:pt x="46" y="34"/>
                        </a:moveTo>
                        <a:lnTo>
                          <a:pt x="46" y="32"/>
                        </a:lnTo>
                        <a:lnTo>
                          <a:pt x="46" y="30"/>
                        </a:lnTo>
                        <a:lnTo>
                          <a:pt x="44" y="28"/>
                        </a:lnTo>
                        <a:lnTo>
                          <a:pt x="46" y="26"/>
                        </a:lnTo>
                        <a:lnTo>
                          <a:pt x="48" y="22"/>
                        </a:lnTo>
                        <a:lnTo>
                          <a:pt x="52" y="20"/>
                        </a:lnTo>
                        <a:lnTo>
                          <a:pt x="54" y="16"/>
                        </a:lnTo>
                        <a:lnTo>
                          <a:pt x="52" y="12"/>
                        </a:lnTo>
                        <a:lnTo>
                          <a:pt x="50" y="10"/>
                        </a:lnTo>
                        <a:lnTo>
                          <a:pt x="44" y="6"/>
                        </a:lnTo>
                        <a:lnTo>
                          <a:pt x="30" y="0"/>
                        </a:lnTo>
                        <a:lnTo>
                          <a:pt x="16" y="4"/>
                        </a:lnTo>
                        <a:lnTo>
                          <a:pt x="12" y="2"/>
                        </a:lnTo>
                        <a:lnTo>
                          <a:pt x="10" y="0"/>
                        </a:lnTo>
                        <a:lnTo>
                          <a:pt x="0" y="6"/>
                        </a:lnTo>
                        <a:lnTo>
                          <a:pt x="2" y="10"/>
                        </a:lnTo>
                        <a:lnTo>
                          <a:pt x="8" y="14"/>
                        </a:lnTo>
                        <a:lnTo>
                          <a:pt x="14" y="16"/>
                        </a:lnTo>
                        <a:lnTo>
                          <a:pt x="22" y="18"/>
                        </a:lnTo>
                        <a:lnTo>
                          <a:pt x="22" y="22"/>
                        </a:lnTo>
                        <a:lnTo>
                          <a:pt x="24" y="24"/>
                        </a:lnTo>
                        <a:lnTo>
                          <a:pt x="28" y="26"/>
                        </a:lnTo>
                        <a:lnTo>
                          <a:pt x="32" y="26"/>
                        </a:lnTo>
                        <a:lnTo>
                          <a:pt x="32" y="28"/>
                        </a:lnTo>
                        <a:lnTo>
                          <a:pt x="34" y="28"/>
                        </a:lnTo>
                        <a:lnTo>
                          <a:pt x="38" y="32"/>
                        </a:lnTo>
                        <a:lnTo>
                          <a:pt x="42" y="34"/>
                        </a:lnTo>
                        <a:lnTo>
                          <a:pt x="46" y="34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 dirty="0"/>
                  </a:p>
                </p:txBody>
              </p:sp>
              <p:sp>
                <p:nvSpPr>
                  <p:cNvPr id="173" name="ïṣľîḍé">
                    <a:extLst>
                      <a:ext uri="{FF2B5EF4-FFF2-40B4-BE49-F238E27FC236}">
                        <a16:creationId xmlns:a16="http://schemas.microsoft.com/office/drawing/2014/main" id="{590CE38F-F5D4-4C41-8D1D-BC449511FEF9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4411216" y="2229837"/>
                    <a:ext cx="85388" cy="84063"/>
                  </a:xfrm>
                  <a:custGeom>
                    <a:avLst/>
                    <a:gdLst>
                      <a:gd name="T0" fmla="*/ 2147483647 w 50"/>
                      <a:gd name="T1" fmla="*/ 0 h 50"/>
                      <a:gd name="T2" fmla="*/ 2147483647 w 50"/>
                      <a:gd name="T3" fmla="*/ 2147483647 h 50"/>
                      <a:gd name="T4" fmla="*/ 2147483647 w 50"/>
                      <a:gd name="T5" fmla="*/ 2147483647 h 50"/>
                      <a:gd name="T6" fmla="*/ 2147483647 w 50"/>
                      <a:gd name="T7" fmla="*/ 2147483647 h 50"/>
                      <a:gd name="T8" fmla="*/ 2147483647 w 50"/>
                      <a:gd name="T9" fmla="*/ 2147483647 h 50"/>
                      <a:gd name="T10" fmla="*/ 2147483647 w 50"/>
                      <a:gd name="T11" fmla="*/ 2147483647 h 50"/>
                      <a:gd name="T12" fmla="*/ 2147483647 w 50"/>
                      <a:gd name="T13" fmla="*/ 2147483647 h 50"/>
                      <a:gd name="T14" fmla="*/ 2147483647 w 50"/>
                      <a:gd name="T15" fmla="*/ 2147483647 h 50"/>
                      <a:gd name="T16" fmla="*/ 2147483647 w 50"/>
                      <a:gd name="T17" fmla="*/ 2147483647 h 50"/>
                      <a:gd name="T18" fmla="*/ 2147483647 w 50"/>
                      <a:gd name="T19" fmla="*/ 2147483647 h 50"/>
                      <a:gd name="T20" fmla="*/ 2147483647 w 50"/>
                      <a:gd name="T21" fmla="*/ 2147483647 h 50"/>
                      <a:gd name="T22" fmla="*/ 2147483647 w 50"/>
                      <a:gd name="T23" fmla="*/ 2147483647 h 50"/>
                      <a:gd name="T24" fmla="*/ 2147483647 w 50"/>
                      <a:gd name="T25" fmla="*/ 2147483647 h 50"/>
                      <a:gd name="T26" fmla="*/ 2147483647 w 50"/>
                      <a:gd name="T27" fmla="*/ 2147483647 h 50"/>
                      <a:gd name="T28" fmla="*/ 2147483647 w 50"/>
                      <a:gd name="T29" fmla="*/ 2147483647 h 50"/>
                      <a:gd name="T30" fmla="*/ 0 w 50"/>
                      <a:gd name="T31" fmla="*/ 2147483647 h 50"/>
                      <a:gd name="T32" fmla="*/ 2147483647 w 50"/>
                      <a:gd name="T33" fmla="*/ 2147483647 h 50"/>
                      <a:gd name="T34" fmla="*/ 2147483647 w 50"/>
                      <a:gd name="T35" fmla="*/ 2147483647 h 50"/>
                      <a:gd name="T36" fmla="*/ 2147483647 w 50"/>
                      <a:gd name="T37" fmla="*/ 2147483647 h 50"/>
                      <a:gd name="T38" fmla="*/ 2147483647 w 50"/>
                      <a:gd name="T39" fmla="*/ 2147483647 h 50"/>
                      <a:gd name="T40" fmla="*/ 2147483647 w 50"/>
                      <a:gd name="T41" fmla="*/ 2147483647 h 50"/>
                      <a:gd name="T42" fmla="*/ 2147483647 w 50"/>
                      <a:gd name="T43" fmla="*/ 2147483647 h 50"/>
                      <a:gd name="T44" fmla="*/ 2147483647 w 50"/>
                      <a:gd name="T45" fmla="*/ 2147483647 h 50"/>
                      <a:gd name="T46" fmla="*/ 2147483647 w 50"/>
                      <a:gd name="T47" fmla="*/ 2147483647 h 50"/>
                      <a:gd name="T48" fmla="*/ 2147483647 w 50"/>
                      <a:gd name="T49" fmla="*/ 2147483647 h 50"/>
                      <a:gd name="T50" fmla="*/ 2147483647 w 50"/>
                      <a:gd name="T51" fmla="*/ 0 h 50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w 50"/>
                      <a:gd name="T79" fmla="*/ 0 h 50"/>
                      <a:gd name="T80" fmla="*/ 50 w 50"/>
                      <a:gd name="T81" fmla="*/ 50 h 50"/>
                    </a:gdLst>
                    <a:ahLst/>
                    <a:cxnLst>
                      <a:cxn ang="T52">
                        <a:pos x="T0" y="T1"/>
                      </a:cxn>
                      <a:cxn ang="T53">
                        <a:pos x="T2" y="T3"/>
                      </a:cxn>
                      <a:cxn ang="T54">
                        <a:pos x="T4" y="T5"/>
                      </a:cxn>
                      <a:cxn ang="T55">
                        <a:pos x="T6" y="T7"/>
                      </a:cxn>
                      <a:cxn ang="T56">
                        <a:pos x="T8" y="T9"/>
                      </a:cxn>
                      <a:cxn ang="T57">
                        <a:pos x="T10" y="T11"/>
                      </a:cxn>
                      <a:cxn ang="T58">
                        <a:pos x="T12" y="T13"/>
                      </a:cxn>
                      <a:cxn ang="T59">
                        <a:pos x="T14" y="T15"/>
                      </a:cxn>
                      <a:cxn ang="T60">
                        <a:pos x="T16" y="T17"/>
                      </a:cxn>
                      <a:cxn ang="T61">
                        <a:pos x="T18" y="T19"/>
                      </a:cxn>
                      <a:cxn ang="T62">
                        <a:pos x="T20" y="T21"/>
                      </a:cxn>
                      <a:cxn ang="T63">
                        <a:pos x="T22" y="T23"/>
                      </a:cxn>
                      <a:cxn ang="T64">
                        <a:pos x="T24" y="T25"/>
                      </a:cxn>
                      <a:cxn ang="T65">
                        <a:pos x="T26" y="T27"/>
                      </a:cxn>
                      <a:cxn ang="T66">
                        <a:pos x="T28" y="T29"/>
                      </a:cxn>
                      <a:cxn ang="T67">
                        <a:pos x="T30" y="T31"/>
                      </a:cxn>
                      <a:cxn ang="T68">
                        <a:pos x="T32" y="T33"/>
                      </a:cxn>
                      <a:cxn ang="T69">
                        <a:pos x="T34" y="T35"/>
                      </a:cxn>
                      <a:cxn ang="T70">
                        <a:pos x="T36" y="T37"/>
                      </a:cxn>
                      <a:cxn ang="T71">
                        <a:pos x="T38" y="T39"/>
                      </a:cxn>
                      <a:cxn ang="T72">
                        <a:pos x="T40" y="T41"/>
                      </a:cxn>
                      <a:cxn ang="T73">
                        <a:pos x="T42" y="T43"/>
                      </a:cxn>
                      <a:cxn ang="T74">
                        <a:pos x="T44" y="T45"/>
                      </a:cxn>
                      <a:cxn ang="T75">
                        <a:pos x="T46" y="T47"/>
                      </a:cxn>
                      <a:cxn ang="T76">
                        <a:pos x="T48" y="T49"/>
                      </a:cxn>
                      <a:cxn ang="T77">
                        <a:pos x="T50" y="T51"/>
                      </a:cxn>
                    </a:cxnLst>
                    <a:rect l="T78" t="T79" r="T80" b="T81"/>
                    <a:pathLst>
                      <a:path w="50" h="50">
                        <a:moveTo>
                          <a:pt x="50" y="0"/>
                        </a:moveTo>
                        <a:lnTo>
                          <a:pt x="50" y="10"/>
                        </a:lnTo>
                        <a:lnTo>
                          <a:pt x="48" y="18"/>
                        </a:lnTo>
                        <a:lnTo>
                          <a:pt x="48" y="24"/>
                        </a:lnTo>
                        <a:lnTo>
                          <a:pt x="50" y="24"/>
                        </a:lnTo>
                        <a:lnTo>
                          <a:pt x="46" y="30"/>
                        </a:lnTo>
                        <a:lnTo>
                          <a:pt x="44" y="34"/>
                        </a:lnTo>
                        <a:lnTo>
                          <a:pt x="42" y="38"/>
                        </a:lnTo>
                        <a:lnTo>
                          <a:pt x="40" y="44"/>
                        </a:lnTo>
                        <a:lnTo>
                          <a:pt x="38" y="48"/>
                        </a:lnTo>
                        <a:lnTo>
                          <a:pt x="36" y="50"/>
                        </a:lnTo>
                        <a:lnTo>
                          <a:pt x="26" y="46"/>
                        </a:lnTo>
                        <a:lnTo>
                          <a:pt x="20" y="42"/>
                        </a:lnTo>
                        <a:lnTo>
                          <a:pt x="6" y="46"/>
                        </a:lnTo>
                        <a:lnTo>
                          <a:pt x="2" y="44"/>
                        </a:lnTo>
                        <a:lnTo>
                          <a:pt x="0" y="42"/>
                        </a:lnTo>
                        <a:lnTo>
                          <a:pt x="10" y="36"/>
                        </a:lnTo>
                        <a:lnTo>
                          <a:pt x="14" y="30"/>
                        </a:lnTo>
                        <a:lnTo>
                          <a:pt x="18" y="24"/>
                        </a:lnTo>
                        <a:lnTo>
                          <a:pt x="20" y="18"/>
                        </a:lnTo>
                        <a:lnTo>
                          <a:pt x="22" y="14"/>
                        </a:lnTo>
                        <a:lnTo>
                          <a:pt x="28" y="14"/>
                        </a:lnTo>
                        <a:lnTo>
                          <a:pt x="32" y="6"/>
                        </a:lnTo>
                        <a:lnTo>
                          <a:pt x="38" y="4"/>
                        </a:lnTo>
                        <a:lnTo>
                          <a:pt x="42" y="2"/>
                        </a:lnTo>
                        <a:lnTo>
                          <a:pt x="50" y="0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 dirty="0"/>
                  </a:p>
                </p:txBody>
              </p:sp>
              <p:sp>
                <p:nvSpPr>
                  <p:cNvPr id="174" name="îŝļïdè">
                    <a:extLst>
                      <a:ext uri="{FF2B5EF4-FFF2-40B4-BE49-F238E27FC236}">
                        <a16:creationId xmlns:a16="http://schemas.microsoft.com/office/drawing/2014/main" id="{3D9593DA-D489-4823-A3A5-5C090C44E18A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4526902" y="2114949"/>
                    <a:ext cx="53711" cy="85465"/>
                  </a:xfrm>
                  <a:custGeom>
                    <a:avLst/>
                    <a:gdLst>
                      <a:gd name="T0" fmla="*/ 2147483647 w 32"/>
                      <a:gd name="T1" fmla="*/ 2147483647 h 52"/>
                      <a:gd name="T2" fmla="*/ 2147483647 w 32"/>
                      <a:gd name="T3" fmla="*/ 2147483647 h 52"/>
                      <a:gd name="T4" fmla="*/ 2147483647 w 32"/>
                      <a:gd name="T5" fmla="*/ 2147483647 h 52"/>
                      <a:gd name="T6" fmla="*/ 2147483647 w 32"/>
                      <a:gd name="T7" fmla="*/ 2147483647 h 52"/>
                      <a:gd name="T8" fmla="*/ 2147483647 w 32"/>
                      <a:gd name="T9" fmla="*/ 2147483647 h 52"/>
                      <a:gd name="T10" fmla="*/ 2147483647 w 32"/>
                      <a:gd name="T11" fmla="*/ 2147483647 h 52"/>
                      <a:gd name="T12" fmla="*/ 2147483647 w 32"/>
                      <a:gd name="T13" fmla="*/ 2147483647 h 52"/>
                      <a:gd name="T14" fmla="*/ 2147483647 w 32"/>
                      <a:gd name="T15" fmla="*/ 2147483647 h 52"/>
                      <a:gd name="T16" fmla="*/ 0 w 32"/>
                      <a:gd name="T17" fmla="*/ 2147483647 h 52"/>
                      <a:gd name="T18" fmla="*/ 2147483647 w 32"/>
                      <a:gd name="T19" fmla="*/ 2147483647 h 52"/>
                      <a:gd name="T20" fmla="*/ 2147483647 w 32"/>
                      <a:gd name="T21" fmla="*/ 2147483647 h 52"/>
                      <a:gd name="T22" fmla="*/ 2147483647 w 32"/>
                      <a:gd name="T23" fmla="*/ 2147483647 h 52"/>
                      <a:gd name="T24" fmla="*/ 2147483647 w 32"/>
                      <a:gd name="T25" fmla="*/ 0 h 52"/>
                      <a:gd name="T26" fmla="*/ 2147483647 w 32"/>
                      <a:gd name="T27" fmla="*/ 2147483647 h 52"/>
                      <a:gd name="T28" fmla="*/ 2147483647 w 32"/>
                      <a:gd name="T29" fmla="*/ 2147483647 h 52"/>
                      <a:gd name="T30" fmla="*/ 2147483647 w 32"/>
                      <a:gd name="T31" fmla="*/ 2147483647 h 52"/>
                      <a:gd name="T32" fmla="*/ 2147483647 w 32"/>
                      <a:gd name="T33" fmla="*/ 2147483647 h 52"/>
                      <a:gd name="T34" fmla="*/ 2147483647 w 32"/>
                      <a:gd name="T35" fmla="*/ 2147483647 h 52"/>
                      <a:gd name="T36" fmla="*/ 2147483647 w 32"/>
                      <a:gd name="T37" fmla="*/ 2147483647 h 52"/>
                      <a:gd name="T38" fmla="*/ 2147483647 w 32"/>
                      <a:gd name="T39" fmla="*/ 2147483647 h 52"/>
                      <a:gd name="T40" fmla="*/ 2147483647 w 32"/>
                      <a:gd name="T41" fmla="*/ 2147483647 h 52"/>
                      <a:gd name="T42" fmla="*/ 2147483647 w 32"/>
                      <a:gd name="T43" fmla="*/ 2147483647 h 52"/>
                      <a:gd name="T44" fmla="*/ 2147483647 w 32"/>
                      <a:gd name="T45" fmla="*/ 2147483647 h 52"/>
                      <a:gd name="T46" fmla="*/ 2147483647 w 32"/>
                      <a:gd name="T47" fmla="*/ 2147483647 h 52"/>
                      <a:gd name="T48" fmla="*/ 2147483647 w 32"/>
                      <a:gd name="T49" fmla="*/ 2147483647 h 52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w 32"/>
                      <a:gd name="T76" fmla="*/ 0 h 52"/>
                      <a:gd name="T77" fmla="*/ 32 w 32"/>
                      <a:gd name="T78" fmla="*/ 52 h 52"/>
                    </a:gdLst>
                    <a:ahLst/>
                    <a:cxnLst>
                      <a:cxn ang="T50">
                        <a:pos x="T0" y="T1"/>
                      </a:cxn>
                      <a:cxn ang="T51">
                        <a:pos x="T2" y="T3"/>
                      </a:cxn>
                      <a:cxn ang="T52">
                        <a:pos x="T4" y="T5"/>
                      </a:cxn>
                      <a:cxn ang="T53">
                        <a:pos x="T6" y="T7"/>
                      </a:cxn>
                      <a:cxn ang="T54">
                        <a:pos x="T8" y="T9"/>
                      </a:cxn>
                      <a:cxn ang="T55">
                        <a:pos x="T10" y="T11"/>
                      </a:cxn>
                      <a:cxn ang="T56">
                        <a:pos x="T12" y="T13"/>
                      </a:cxn>
                      <a:cxn ang="T57">
                        <a:pos x="T14" y="T15"/>
                      </a:cxn>
                      <a:cxn ang="T58">
                        <a:pos x="T16" y="T17"/>
                      </a:cxn>
                      <a:cxn ang="T59">
                        <a:pos x="T18" y="T19"/>
                      </a:cxn>
                      <a:cxn ang="T60">
                        <a:pos x="T20" y="T21"/>
                      </a:cxn>
                      <a:cxn ang="T61">
                        <a:pos x="T22" y="T23"/>
                      </a:cxn>
                      <a:cxn ang="T62">
                        <a:pos x="T24" y="T25"/>
                      </a:cxn>
                      <a:cxn ang="T63">
                        <a:pos x="T26" y="T27"/>
                      </a:cxn>
                      <a:cxn ang="T64">
                        <a:pos x="T28" y="T29"/>
                      </a:cxn>
                      <a:cxn ang="T65">
                        <a:pos x="T30" y="T31"/>
                      </a:cxn>
                      <a:cxn ang="T66">
                        <a:pos x="T32" y="T33"/>
                      </a:cxn>
                      <a:cxn ang="T67">
                        <a:pos x="T34" y="T35"/>
                      </a:cxn>
                      <a:cxn ang="T68">
                        <a:pos x="T36" y="T37"/>
                      </a:cxn>
                      <a:cxn ang="T69">
                        <a:pos x="T38" y="T39"/>
                      </a:cxn>
                      <a:cxn ang="T70">
                        <a:pos x="T40" y="T41"/>
                      </a:cxn>
                      <a:cxn ang="T71">
                        <a:pos x="T42" y="T43"/>
                      </a:cxn>
                      <a:cxn ang="T72">
                        <a:pos x="T44" y="T45"/>
                      </a:cxn>
                      <a:cxn ang="T73">
                        <a:pos x="T46" y="T47"/>
                      </a:cxn>
                      <a:cxn ang="T74">
                        <a:pos x="T48" y="T49"/>
                      </a:cxn>
                    </a:cxnLst>
                    <a:rect l="T75" t="T76" r="T77" b="T78"/>
                    <a:pathLst>
                      <a:path w="32" h="52">
                        <a:moveTo>
                          <a:pt x="22" y="52"/>
                        </a:moveTo>
                        <a:lnTo>
                          <a:pt x="8" y="52"/>
                        </a:lnTo>
                        <a:lnTo>
                          <a:pt x="10" y="52"/>
                        </a:lnTo>
                        <a:lnTo>
                          <a:pt x="12" y="50"/>
                        </a:lnTo>
                        <a:lnTo>
                          <a:pt x="6" y="50"/>
                        </a:lnTo>
                        <a:lnTo>
                          <a:pt x="6" y="42"/>
                        </a:lnTo>
                        <a:lnTo>
                          <a:pt x="4" y="38"/>
                        </a:lnTo>
                        <a:lnTo>
                          <a:pt x="2" y="32"/>
                        </a:lnTo>
                        <a:lnTo>
                          <a:pt x="0" y="26"/>
                        </a:lnTo>
                        <a:lnTo>
                          <a:pt x="2" y="22"/>
                        </a:lnTo>
                        <a:lnTo>
                          <a:pt x="4" y="18"/>
                        </a:lnTo>
                        <a:lnTo>
                          <a:pt x="12" y="12"/>
                        </a:lnTo>
                        <a:lnTo>
                          <a:pt x="28" y="0"/>
                        </a:lnTo>
                        <a:lnTo>
                          <a:pt x="28" y="14"/>
                        </a:lnTo>
                        <a:lnTo>
                          <a:pt x="26" y="16"/>
                        </a:lnTo>
                        <a:lnTo>
                          <a:pt x="28" y="18"/>
                        </a:lnTo>
                        <a:lnTo>
                          <a:pt x="32" y="20"/>
                        </a:lnTo>
                        <a:lnTo>
                          <a:pt x="30" y="24"/>
                        </a:lnTo>
                        <a:lnTo>
                          <a:pt x="28" y="28"/>
                        </a:lnTo>
                        <a:lnTo>
                          <a:pt x="26" y="28"/>
                        </a:lnTo>
                        <a:lnTo>
                          <a:pt x="22" y="30"/>
                        </a:lnTo>
                        <a:lnTo>
                          <a:pt x="24" y="36"/>
                        </a:lnTo>
                        <a:lnTo>
                          <a:pt x="28" y="40"/>
                        </a:lnTo>
                        <a:lnTo>
                          <a:pt x="22" y="40"/>
                        </a:lnTo>
                        <a:lnTo>
                          <a:pt x="22" y="52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 dirty="0"/>
                  </a:p>
                </p:txBody>
              </p:sp>
              <p:sp>
                <p:nvSpPr>
                  <p:cNvPr id="175" name="ïşḻidê">
                    <a:extLst>
                      <a:ext uri="{FF2B5EF4-FFF2-40B4-BE49-F238E27FC236}">
                        <a16:creationId xmlns:a16="http://schemas.microsoft.com/office/drawing/2014/main" id="{284ABB5B-6BB9-45E7-B897-8CC743A253EE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4471814" y="2200414"/>
                    <a:ext cx="223109" cy="218565"/>
                  </a:xfrm>
                  <a:custGeom>
                    <a:avLst/>
                    <a:gdLst>
                      <a:gd name="T0" fmla="*/ 2147483647 w 127"/>
                      <a:gd name="T1" fmla="*/ 2147483647 h 130"/>
                      <a:gd name="T2" fmla="*/ 2147483647 w 127"/>
                      <a:gd name="T3" fmla="*/ 2147483647 h 130"/>
                      <a:gd name="T4" fmla="*/ 2147483647 w 127"/>
                      <a:gd name="T5" fmla="*/ 2147483647 h 130"/>
                      <a:gd name="T6" fmla="*/ 2147483647 w 127"/>
                      <a:gd name="T7" fmla="*/ 2147483647 h 130"/>
                      <a:gd name="T8" fmla="*/ 2147483647 w 127"/>
                      <a:gd name="T9" fmla="*/ 2147483647 h 130"/>
                      <a:gd name="T10" fmla="*/ 2147483647 w 127"/>
                      <a:gd name="T11" fmla="*/ 2147483647 h 130"/>
                      <a:gd name="T12" fmla="*/ 2147483647 w 127"/>
                      <a:gd name="T13" fmla="*/ 2147483647 h 130"/>
                      <a:gd name="T14" fmla="*/ 2147483647 w 127"/>
                      <a:gd name="T15" fmla="*/ 2147483647 h 130"/>
                      <a:gd name="T16" fmla="*/ 2147483647 w 127"/>
                      <a:gd name="T17" fmla="*/ 2147483647 h 130"/>
                      <a:gd name="T18" fmla="*/ 2147483647 w 127"/>
                      <a:gd name="T19" fmla="*/ 2147483647 h 130"/>
                      <a:gd name="T20" fmla="*/ 2147483647 w 127"/>
                      <a:gd name="T21" fmla="*/ 2147483647 h 130"/>
                      <a:gd name="T22" fmla="*/ 2147483647 w 127"/>
                      <a:gd name="T23" fmla="*/ 2147483647 h 130"/>
                      <a:gd name="T24" fmla="*/ 2147483647 w 127"/>
                      <a:gd name="T25" fmla="*/ 2147483647 h 130"/>
                      <a:gd name="T26" fmla="*/ 2147483647 w 127"/>
                      <a:gd name="T27" fmla="*/ 2147483647 h 130"/>
                      <a:gd name="T28" fmla="*/ 2147483647 w 127"/>
                      <a:gd name="T29" fmla="*/ 2147483647 h 130"/>
                      <a:gd name="T30" fmla="*/ 2147483647 w 127"/>
                      <a:gd name="T31" fmla="*/ 2147483647 h 130"/>
                      <a:gd name="T32" fmla="*/ 2147483647 w 127"/>
                      <a:gd name="T33" fmla="*/ 2147483647 h 130"/>
                      <a:gd name="T34" fmla="*/ 2147483647 w 127"/>
                      <a:gd name="T35" fmla="*/ 2147483647 h 130"/>
                      <a:gd name="T36" fmla="*/ 2147483647 w 127"/>
                      <a:gd name="T37" fmla="*/ 2147483647 h 130"/>
                      <a:gd name="T38" fmla="*/ 2147483647 w 127"/>
                      <a:gd name="T39" fmla="*/ 0 h 130"/>
                      <a:gd name="T40" fmla="*/ 2147483647 w 127"/>
                      <a:gd name="T41" fmla="*/ 2147483647 h 130"/>
                      <a:gd name="T42" fmla="*/ 2147483647 w 127"/>
                      <a:gd name="T43" fmla="*/ 2147483647 h 130"/>
                      <a:gd name="T44" fmla="*/ 2147483647 w 127"/>
                      <a:gd name="T45" fmla="*/ 2147483647 h 130"/>
                      <a:gd name="T46" fmla="*/ 2147483647 w 127"/>
                      <a:gd name="T47" fmla="*/ 2147483647 h 130"/>
                      <a:gd name="T48" fmla="*/ 2147483647 w 127"/>
                      <a:gd name="T49" fmla="*/ 2147483647 h 130"/>
                      <a:gd name="T50" fmla="*/ 2147483647 w 127"/>
                      <a:gd name="T51" fmla="*/ 2147483647 h 130"/>
                      <a:gd name="T52" fmla="*/ 2147483647 w 127"/>
                      <a:gd name="T53" fmla="*/ 2147483647 h 130"/>
                      <a:gd name="T54" fmla="*/ 2147483647 w 127"/>
                      <a:gd name="T55" fmla="*/ 2147483647 h 130"/>
                      <a:gd name="T56" fmla="*/ 2147483647 w 127"/>
                      <a:gd name="T57" fmla="*/ 2147483647 h 130"/>
                      <a:gd name="T58" fmla="*/ 2147483647 w 127"/>
                      <a:gd name="T59" fmla="*/ 2147483647 h 130"/>
                      <a:gd name="T60" fmla="*/ 2147483647 w 127"/>
                      <a:gd name="T61" fmla="*/ 2147483647 h 130"/>
                      <a:gd name="T62" fmla="*/ 0 w 127"/>
                      <a:gd name="T63" fmla="*/ 2147483647 h 130"/>
                      <a:gd name="T64" fmla="*/ 2147483647 w 127"/>
                      <a:gd name="T65" fmla="*/ 2147483647 h 130"/>
                      <a:gd name="T66" fmla="*/ 2147483647 w 127"/>
                      <a:gd name="T67" fmla="*/ 2147483647 h 130"/>
                      <a:gd name="T68" fmla="*/ 2147483647 w 127"/>
                      <a:gd name="T69" fmla="*/ 2147483647 h 130"/>
                      <a:gd name="T70" fmla="*/ 2147483647 w 127"/>
                      <a:gd name="T71" fmla="*/ 2147483647 h 130"/>
                      <a:gd name="T72" fmla="*/ 2147483647 w 127"/>
                      <a:gd name="T73" fmla="*/ 2147483647 h 130"/>
                      <a:gd name="T74" fmla="*/ 2147483647 w 127"/>
                      <a:gd name="T75" fmla="*/ 2147483647 h 130"/>
                      <a:gd name="T76" fmla="*/ 2147483647 w 127"/>
                      <a:gd name="T77" fmla="*/ 2147483647 h 130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w 127"/>
                      <a:gd name="T118" fmla="*/ 0 h 130"/>
                      <a:gd name="T119" fmla="*/ 127 w 127"/>
                      <a:gd name="T120" fmla="*/ 130 h 130"/>
                    </a:gdLst>
                    <a:ahLst/>
                    <a:cxnLst>
                      <a:cxn ang="T78">
                        <a:pos x="T0" y="T1"/>
                      </a:cxn>
                      <a:cxn ang="T79">
                        <a:pos x="T2" y="T3"/>
                      </a:cxn>
                      <a:cxn ang="T80">
                        <a:pos x="T4" y="T5"/>
                      </a:cxn>
                      <a:cxn ang="T81">
                        <a:pos x="T6" y="T7"/>
                      </a:cxn>
                      <a:cxn ang="T82">
                        <a:pos x="T8" y="T9"/>
                      </a:cxn>
                      <a:cxn ang="T83">
                        <a:pos x="T10" y="T11"/>
                      </a:cxn>
                      <a:cxn ang="T84">
                        <a:pos x="T12" y="T13"/>
                      </a:cxn>
                      <a:cxn ang="T85">
                        <a:pos x="T14" y="T15"/>
                      </a:cxn>
                      <a:cxn ang="T86">
                        <a:pos x="T16" y="T17"/>
                      </a:cxn>
                      <a:cxn ang="T87">
                        <a:pos x="T18" y="T19"/>
                      </a:cxn>
                      <a:cxn ang="T88">
                        <a:pos x="T20" y="T21"/>
                      </a:cxn>
                      <a:cxn ang="T89">
                        <a:pos x="T22" y="T23"/>
                      </a:cxn>
                      <a:cxn ang="T90">
                        <a:pos x="T24" y="T25"/>
                      </a:cxn>
                      <a:cxn ang="T91">
                        <a:pos x="T26" y="T27"/>
                      </a:cxn>
                      <a:cxn ang="T92">
                        <a:pos x="T28" y="T29"/>
                      </a:cxn>
                      <a:cxn ang="T93">
                        <a:pos x="T30" y="T31"/>
                      </a:cxn>
                      <a:cxn ang="T94">
                        <a:pos x="T32" y="T33"/>
                      </a:cxn>
                      <a:cxn ang="T95">
                        <a:pos x="T34" y="T35"/>
                      </a:cxn>
                      <a:cxn ang="T96">
                        <a:pos x="T36" y="T37"/>
                      </a:cxn>
                      <a:cxn ang="T97">
                        <a:pos x="T38" y="T39"/>
                      </a:cxn>
                      <a:cxn ang="T98">
                        <a:pos x="T40" y="T41"/>
                      </a:cxn>
                      <a:cxn ang="T99">
                        <a:pos x="T42" y="T43"/>
                      </a:cxn>
                      <a:cxn ang="T100">
                        <a:pos x="T44" y="T45"/>
                      </a:cxn>
                      <a:cxn ang="T101">
                        <a:pos x="T46" y="T47"/>
                      </a:cxn>
                      <a:cxn ang="T102">
                        <a:pos x="T48" y="T49"/>
                      </a:cxn>
                      <a:cxn ang="T103">
                        <a:pos x="T50" y="T51"/>
                      </a:cxn>
                      <a:cxn ang="T104">
                        <a:pos x="T52" y="T53"/>
                      </a:cxn>
                      <a:cxn ang="T105">
                        <a:pos x="T54" y="T55"/>
                      </a:cxn>
                      <a:cxn ang="T106">
                        <a:pos x="T56" y="T57"/>
                      </a:cxn>
                      <a:cxn ang="T107">
                        <a:pos x="T58" y="T59"/>
                      </a:cxn>
                      <a:cxn ang="T108">
                        <a:pos x="T60" y="T61"/>
                      </a:cxn>
                      <a:cxn ang="T109">
                        <a:pos x="T62" y="T63"/>
                      </a:cxn>
                      <a:cxn ang="T110">
                        <a:pos x="T64" y="T65"/>
                      </a:cxn>
                      <a:cxn ang="T111">
                        <a:pos x="T66" y="T67"/>
                      </a:cxn>
                      <a:cxn ang="T112">
                        <a:pos x="T68" y="T69"/>
                      </a:cxn>
                      <a:cxn ang="T113">
                        <a:pos x="T70" y="T71"/>
                      </a:cxn>
                      <a:cxn ang="T114">
                        <a:pos x="T72" y="T73"/>
                      </a:cxn>
                      <a:cxn ang="T115">
                        <a:pos x="T74" y="T75"/>
                      </a:cxn>
                      <a:cxn ang="T116">
                        <a:pos x="T76" y="T77"/>
                      </a:cxn>
                    </a:cxnLst>
                    <a:rect l="T117" t="T118" r="T119" b="T120"/>
                    <a:pathLst>
                      <a:path w="127" h="130">
                        <a:moveTo>
                          <a:pt x="24" y="128"/>
                        </a:moveTo>
                        <a:lnTo>
                          <a:pt x="22" y="128"/>
                        </a:lnTo>
                        <a:lnTo>
                          <a:pt x="32" y="126"/>
                        </a:lnTo>
                        <a:lnTo>
                          <a:pt x="40" y="126"/>
                        </a:lnTo>
                        <a:lnTo>
                          <a:pt x="48" y="128"/>
                        </a:lnTo>
                        <a:lnTo>
                          <a:pt x="52" y="130"/>
                        </a:lnTo>
                        <a:lnTo>
                          <a:pt x="58" y="130"/>
                        </a:lnTo>
                        <a:lnTo>
                          <a:pt x="62" y="130"/>
                        </a:lnTo>
                        <a:lnTo>
                          <a:pt x="74" y="130"/>
                        </a:lnTo>
                        <a:lnTo>
                          <a:pt x="80" y="130"/>
                        </a:lnTo>
                        <a:lnTo>
                          <a:pt x="88" y="126"/>
                        </a:lnTo>
                        <a:lnTo>
                          <a:pt x="102" y="126"/>
                        </a:lnTo>
                        <a:lnTo>
                          <a:pt x="100" y="122"/>
                        </a:lnTo>
                        <a:lnTo>
                          <a:pt x="102" y="116"/>
                        </a:lnTo>
                        <a:lnTo>
                          <a:pt x="106" y="114"/>
                        </a:lnTo>
                        <a:lnTo>
                          <a:pt x="110" y="110"/>
                        </a:lnTo>
                        <a:lnTo>
                          <a:pt x="114" y="108"/>
                        </a:lnTo>
                        <a:lnTo>
                          <a:pt x="108" y="102"/>
                        </a:lnTo>
                        <a:lnTo>
                          <a:pt x="100" y="96"/>
                        </a:lnTo>
                        <a:lnTo>
                          <a:pt x="92" y="90"/>
                        </a:lnTo>
                        <a:lnTo>
                          <a:pt x="92" y="84"/>
                        </a:lnTo>
                        <a:lnTo>
                          <a:pt x="90" y="80"/>
                        </a:lnTo>
                        <a:lnTo>
                          <a:pt x="119" y="70"/>
                        </a:lnTo>
                        <a:lnTo>
                          <a:pt x="121" y="70"/>
                        </a:lnTo>
                        <a:lnTo>
                          <a:pt x="127" y="70"/>
                        </a:lnTo>
                        <a:lnTo>
                          <a:pt x="127" y="60"/>
                        </a:lnTo>
                        <a:lnTo>
                          <a:pt x="121" y="46"/>
                        </a:lnTo>
                        <a:lnTo>
                          <a:pt x="114" y="34"/>
                        </a:lnTo>
                        <a:lnTo>
                          <a:pt x="114" y="16"/>
                        </a:lnTo>
                        <a:lnTo>
                          <a:pt x="110" y="12"/>
                        </a:lnTo>
                        <a:lnTo>
                          <a:pt x="108" y="8"/>
                        </a:lnTo>
                        <a:lnTo>
                          <a:pt x="102" y="6"/>
                        </a:lnTo>
                        <a:lnTo>
                          <a:pt x="96" y="4"/>
                        </a:lnTo>
                        <a:lnTo>
                          <a:pt x="92" y="4"/>
                        </a:lnTo>
                        <a:lnTo>
                          <a:pt x="86" y="8"/>
                        </a:lnTo>
                        <a:lnTo>
                          <a:pt x="80" y="10"/>
                        </a:lnTo>
                        <a:lnTo>
                          <a:pt x="76" y="16"/>
                        </a:lnTo>
                        <a:lnTo>
                          <a:pt x="70" y="12"/>
                        </a:lnTo>
                        <a:lnTo>
                          <a:pt x="66" y="8"/>
                        </a:lnTo>
                        <a:lnTo>
                          <a:pt x="52" y="0"/>
                        </a:lnTo>
                        <a:lnTo>
                          <a:pt x="38" y="0"/>
                        </a:lnTo>
                        <a:lnTo>
                          <a:pt x="40" y="8"/>
                        </a:lnTo>
                        <a:lnTo>
                          <a:pt x="42" y="12"/>
                        </a:lnTo>
                        <a:lnTo>
                          <a:pt x="50" y="20"/>
                        </a:lnTo>
                        <a:lnTo>
                          <a:pt x="46" y="20"/>
                        </a:lnTo>
                        <a:lnTo>
                          <a:pt x="42" y="16"/>
                        </a:lnTo>
                        <a:lnTo>
                          <a:pt x="38" y="16"/>
                        </a:lnTo>
                        <a:lnTo>
                          <a:pt x="38" y="18"/>
                        </a:lnTo>
                        <a:lnTo>
                          <a:pt x="36" y="20"/>
                        </a:lnTo>
                        <a:lnTo>
                          <a:pt x="34" y="20"/>
                        </a:lnTo>
                        <a:lnTo>
                          <a:pt x="30" y="18"/>
                        </a:lnTo>
                        <a:lnTo>
                          <a:pt x="26" y="18"/>
                        </a:lnTo>
                        <a:lnTo>
                          <a:pt x="22" y="16"/>
                        </a:lnTo>
                        <a:lnTo>
                          <a:pt x="14" y="18"/>
                        </a:lnTo>
                        <a:lnTo>
                          <a:pt x="14" y="28"/>
                        </a:lnTo>
                        <a:lnTo>
                          <a:pt x="12" y="36"/>
                        </a:lnTo>
                        <a:lnTo>
                          <a:pt x="12" y="42"/>
                        </a:lnTo>
                        <a:lnTo>
                          <a:pt x="14" y="42"/>
                        </a:lnTo>
                        <a:lnTo>
                          <a:pt x="10" y="48"/>
                        </a:lnTo>
                        <a:lnTo>
                          <a:pt x="8" y="52"/>
                        </a:lnTo>
                        <a:lnTo>
                          <a:pt x="6" y="56"/>
                        </a:lnTo>
                        <a:lnTo>
                          <a:pt x="4" y="62"/>
                        </a:lnTo>
                        <a:lnTo>
                          <a:pt x="2" y="66"/>
                        </a:lnTo>
                        <a:lnTo>
                          <a:pt x="0" y="68"/>
                        </a:lnTo>
                        <a:lnTo>
                          <a:pt x="4" y="72"/>
                        </a:lnTo>
                        <a:lnTo>
                          <a:pt x="8" y="76"/>
                        </a:lnTo>
                        <a:lnTo>
                          <a:pt x="6" y="78"/>
                        </a:lnTo>
                        <a:lnTo>
                          <a:pt x="6" y="80"/>
                        </a:lnTo>
                        <a:lnTo>
                          <a:pt x="10" y="88"/>
                        </a:lnTo>
                        <a:lnTo>
                          <a:pt x="10" y="92"/>
                        </a:lnTo>
                        <a:lnTo>
                          <a:pt x="10" y="94"/>
                        </a:lnTo>
                        <a:lnTo>
                          <a:pt x="10" y="96"/>
                        </a:lnTo>
                        <a:lnTo>
                          <a:pt x="20" y="98"/>
                        </a:lnTo>
                        <a:lnTo>
                          <a:pt x="24" y="100"/>
                        </a:lnTo>
                        <a:lnTo>
                          <a:pt x="32" y="102"/>
                        </a:lnTo>
                        <a:lnTo>
                          <a:pt x="30" y="112"/>
                        </a:lnTo>
                        <a:lnTo>
                          <a:pt x="28" y="120"/>
                        </a:lnTo>
                        <a:lnTo>
                          <a:pt x="24" y="126"/>
                        </a:lnTo>
                        <a:lnTo>
                          <a:pt x="24" y="128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 dirty="0"/>
                  </a:p>
                </p:txBody>
              </p:sp>
              <p:sp>
                <p:nvSpPr>
                  <p:cNvPr id="176" name="iSḷîḓé">
                    <a:extLst>
                      <a:ext uri="{FF2B5EF4-FFF2-40B4-BE49-F238E27FC236}">
                        <a16:creationId xmlns:a16="http://schemas.microsoft.com/office/drawing/2014/main" id="{112967AA-739F-497A-8418-9A2B70CD1DFE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4484208" y="2411975"/>
                    <a:ext cx="103291" cy="49037"/>
                  </a:xfrm>
                  <a:custGeom>
                    <a:avLst/>
                    <a:gdLst>
                      <a:gd name="T0" fmla="*/ 2147483647 w 60"/>
                      <a:gd name="T1" fmla="*/ 2147483647 h 30"/>
                      <a:gd name="T2" fmla="*/ 2147483647 w 60"/>
                      <a:gd name="T3" fmla="*/ 2147483647 h 30"/>
                      <a:gd name="T4" fmla="*/ 2147483647 w 60"/>
                      <a:gd name="T5" fmla="*/ 0 h 30"/>
                      <a:gd name="T6" fmla="*/ 2147483647 w 60"/>
                      <a:gd name="T7" fmla="*/ 0 h 30"/>
                      <a:gd name="T8" fmla="*/ 2147483647 w 60"/>
                      <a:gd name="T9" fmla="*/ 2147483647 h 30"/>
                      <a:gd name="T10" fmla="*/ 2147483647 w 60"/>
                      <a:gd name="T11" fmla="*/ 2147483647 h 30"/>
                      <a:gd name="T12" fmla="*/ 2147483647 w 60"/>
                      <a:gd name="T13" fmla="*/ 0 h 30"/>
                      <a:gd name="T14" fmla="*/ 2147483647 w 60"/>
                      <a:gd name="T15" fmla="*/ 2147483647 h 30"/>
                      <a:gd name="T16" fmla="*/ 2147483647 w 60"/>
                      <a:gd name="T17" fmla="*/ 2147483647 h 30"/>
                      <a:gd name="T18" fmla="*/ 2147483647 w 60"/>
                      <a:gd name="T19" fmla="*/ 2147483647 h 30"/>
                      <a:gd name="T20" fmla="*/ 2147483647 w 60"/>
                      <a:gd name="T21" fmla="*/ 2147483647 h 30"/>
                      <a:gd name="T22" fmla="*/ 2147483647 w 60"/>
                      <a:gd name="T23" fmla="*/ 2147483647 h 30"/>
                      <a:gd name="T24" fmla="*/ 0 w 60"/>
                      <a:gd name="T25" fmla="*/ 2147483647 h 30"/>
                      <a:gd name="T26" fmla="*/ 0 w 60"/>
                      <a:gd name="T27" fmla="*/ 2147483647 h 30"/>
                      <a:gd name="T28" fmla="*/ 2147483647 w 60"/>
                      <a:gd name="T29" fmla="*/ 2147483647 h 30"/>
                      <a:gd name="T30" fmla="*/ 2147483647 w 60"/>
                      <a:gd name="T31" fmla="*/ 2147483647 h 30"/>
                      <a:gd name="T32" fmla="*/ 2147483647 w 60"/>
                      <a:gd name="T33" fmla="*/ 2147483647 h 30"/>
                      <a:gd name="T34" fmla="*/ 2147483647 w 60"/>
                      <a:gd name="T35" fmla="*/ 2147483647 h 30"/>
                      <a:gd name="T36" fmla="*/ 2147483647 w 60"/>
                      <a:gd name="T37" fmla="*/ 2147483647 h 30"/>
                      <a:gd name="T38" fmla="*/ 2147483647 w 60"/>
                      <a:gd name="T39" fmla="*/ 2147483647 h 30"/>
                      <a:gd name="T40" fmla="*/ 2147483647 w 60"/>
                      <a:gd name="T41" fmla="*/ 2147483647 h 30"/>
                      <a:gd name="T42" fmla="*/ 2147483647 w 60"/>
                      <a:gd name="T43" fmla="*/ 2147483647 h 30"/>
                      <a:gd name="T44" fmla="*/ 2147483647 w 60"/>
                      <a:gd name="T45" fmla="*/ 2147483647 h 30"/>
                      <a:gd name="T46" fmla="*/ 2147483647 w 60"/>
                      <a:gd name="T47" fmla="*/ 2147483647 h 30"/>
                      <a:gd name="T48" fmla="*/ 2147483647 w 60"/>
                      <a:gd name="T49" fmla="*/ 2147483647 h 30"/>
                      <a:gd name="T50" fmla="*/ 2147483647 w 60"/>
                      <a:gd name="T51" fmla="*/ 2147483647 h 30"/>
                      <a:gd name="T52" fmla="*/ 2147483647 w 60"/>
                      <a:gd name="T53" fmla="*/ 2147483647 h 30"/>
                      <a:gd name="T54" fmla="*/ 2147483647 w 60"/>
                      <a:gd name="T55" fmla="*/ 2147483647 h 30"/>
                      <a:gd name="T56" fmla="*/ 2147483647 w 60"/>
                      <a:gd name="T57" fmla="*/ 2147483647 h 30"/>
                      <a:gd name="T58" fmla="*/ 2147483647 w 60"/>
                      <a:gd name="T59" fmla="*/ 2147483647 h 30"/>
                      <a:gd name="T60" fmla="*/ 2147483647 w 60"/>
                      <a:gd name="T61" fmla="*/ 2147483647 h 30"/>
                      <a:gd name="T62" fmla="*/ 2147483647 w 60"/>
                      <a:gd name="T63" fmla="*/ 2147483647 h 30"/>
                      <a:gd name="T64" fmla="*/ 2147483647 w 60"/>
                      <a:gd name="T65" fmla="*/ 2147483647 h 30"/>
                      <a:gd name="T66" fmla="*/ 2147483647 w 60"/>
                      <a:gd name="T67" fmla="*/ 2147483647 h 30"/>
                      <a:gd name="T68" fmla="*/ 2147483647 w 60"/>
                      <a:gd name="T69" fmla="*/ 2147483647 h 30"/>
                      <a:gd name="T70" fmla="*/ 2147483647 w 60"/>
                      <a:gd name="T71" fmla="*/ 2147483647 h 30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w 60"/>
                      <a:gd name="T109" fmla="*/ 0 h 30"/>
                      <a:gd name="T110" fmla="*/ 60 w 60"/>
                      <a:gd name="T111" fmla="*/ 30 h 30"/>
                    </a:gdLst>
                    <a:ahLst/>
                    <a:cxnLst>
                      <a:cxn ang="T72">
                        <a:pos x="T0" y="T1"/>
                      </a:cxn>
                      <a:cxn ang="T73">
                        <a:pos x="T2" y="T3"/>
                      </a:cxn>
                      <a:cxn ang="T74">
                        <a:pos x="T4" y="T5"/>
                      </a:cxn>
                      <a:cxn ang="T75">
                        <a:pos x="T6" y="T7"/>
                      </a:cxn>
                      <a:cxn ang="T76">
                        <a:pos x="T8" y="T9"/>
                      </a:cxn>
                      <a:cxn ang="T77">
                        <a:pos x="T10" y="T11"/>
                      </a:cxn>
                      <a:cxn ang="T78">
                        <a:pos x="T12" y="T13"/>
                      </a:cxn>
                      <a:cxn ang="T79">
                        <a:pos x="T14" y="T15"/>
                      </a:cxn>
                      <a:cxn ang="T80">
                        <a:pos x="T16" y="T17"/>
                      </a:cxn>
                      <a:cxn ang="T81">
                        <a:pos x="T18" y="T19"/>
                      </a:cxn>
                      <a:cxn ang="T82">
                        <a:pos x="T20" y="T21"/>
                      </a:cxn>
                      <a:cxn ang="T83">
                        <a:pos x="T22" y="T23"/>
                      </a:cxn>
                      <a:cxn ang="T84">
                        <a:pos x="T24" y="T25"/>
                      </a:cxn>
                      <a:cxn ang="T85">
                        <a:pos x="T26" y="T27"/>
                      </a:cxn>
                      <a:cxn ang="T86">
                        <a:pos x="T28" y="T29"/>
                      </a:cxn>
                      <a:cxn ang="T87">
                        <a:pos x="T30" y="T31"/>
                      </a:cxn>
                      <a:cxn ang="T88">
                        <a:pos x="T32" y="T33"/>
                      </a:cxn>
                      <a:cxn ang="T89">
                        <a:pos x="T34" y="T35"/>
                      </a:cxn>
                      <a:cxn ang="T90">
                        <a:pos x="T36" y="T37"/>
                      </a:cxn>
                      <a:cxn ang="T91">
                        <a:pos x="T38" y="T39"/>
                      </a:cxn>
                      <a:cxn ang="T92">
                        <a:pos x="T40" y="T41"/>
                      </a:cxn>
                      <a:cxn ang="T93">
                        <a:pos x="T42" y="T43"/>
                      </a:cxn>
                      <a:cxn ang="T94">
                        <a:pos x="T44" y="T45"/>
                      </a:cxn>
                      <a:cxn ang="T95">
                        <a:pos x="T46" y="T47"/>
                      </a:cxn>
                      <a:cxn ang="T96">
                        <a:pos x="T48" y="T49"/>
                      </a:cxn>
                      <a:cxn ang="T97">
                        <a:pos x="T50" y="T51"/>
                      </a:cxn>
                      <a:cxn ang="T98">
                        <a:pos x="T52" y="T53"/>
                      </a:cxn>
                      <a:cxn ang="T99">
                        <a:pos x="T54" y="T55"/>
                      </a:cxn>
                      <a:cxn ang="T100">
                        <a:pos x="T56" y="T57"/>
                      </a:cxn>
                      <a:cxn ang="T101">
                        <a:pos x="T58" y="T59"/>
                      </a:cxn>
                      <a:cxn ang="T102">
                        <a:pos x="T60" y="T61"/>
                      </a:cxn>
                      <a:cxn ang="T103">
                        <a:pos x="T62" y="T63"/>
                      </a:cxn>
                      <a:cxn ang="T104">
                        <a:pos x="T64" y="T65"/>
                      </a:cxn>
                      <a:cxn ang="T105">
                        <a:pos x="T66" y="T67"/>
                      </a:cxn>
                      <a:cxn ang="T106">
                        <a:pos x="T68" y="T69"/>
                      </a:cxn>
                      <a:cxn ang="T107">
                        <a:pos x="T70" y="T71"/>
                      </a:cxn>
                    </a:cxnLst>
                    <a:rect l="T108" t="T109" r="T110" b="T111"/>
                    <a:pathLst>
                      <a:path w="60" h="30">
                        <a:moveTo>
                          <a:pt x="50" y="4"/>
                        </a:moveTo>
                        <a:lnTo>
                          <a:pt x="44" y="2"/>
                        </a:lnTo>
                        <a:lnTo>
                          <a:pt x="34" y="0"/>
                        </a:lnTo>
                        <a:lnTo>
                          <a:pt x="26" y="0"/>
                        </a:lnTo>
                        <a:lnTo>
                          <a:pt x="16" y="2"/>
                        </a:lnTo>
                        <a:lnTo>
                          <a:pt x="18" y="2"/>
                        </a:lnTo>
                        <a:lnTo>
                          <a:pt x="18" y="0"/>
                        </a:lnTo>
                        <a:lnTo>
                          <a:pt x="16" y="2"/>
                        </a:lnTo>
                        <a:lnTo>
                          <a:pt x="14" y="4"/>
                        </a:lnTo>
                        <a:lnTo>
                          <a:pt x="12" y="8"/>
                        </a:lnTo>
                        <a:lnTo>
                          <a:pt x="8" y="10"/>
                        </a:lnTo>
                        <a:lnTo>
                          <a:pt x="4" y="14"/>
                        </a:lnTo>
                        <a:lnTo>
                          <a:pt x="0" y="22"/>
                        </a:lnTo>
                        <a:lnTo>
                          <a:pt x="0" y="28"/>
                        </a:lnTo>
                        <a:lnTo>
                          <a:pt x="4" y="28"/>
                        </a:lnTo>
                        <a:lnTo>
                          <a:pt x="4" y="26"/>
                        </a:lnTo>
                        <a:lnTo>
                          <a:pt x="4" y="24"/>
                        </a:lnTo>
                        <a:lnTo>
                          <a:pt x="8" y="26"/>
                        </a:lnTo>
                        <a:lnTo>
                          <a:pt x="10" y="24"/>
                        </a:lnTo>
                        <a:lnTo>
                          <a:pt x="12" y="30"/>
                        </a:lnTo>
                        <a:lnTo>
                          <a:pt x="26" y="30"/>
                        </a:lnTo>
                        <a:lnTo>
                          <a:pt x="28" y="28"/>
                        </a:lnTo>
                        <a:lnTo>
                          <a:pt x="30" y="26"/>
                        </a:lnTo>
                        <a:lnTo>
                          <a:pt x="32" y="26"/>
                        </a:lnTo>
                        <a:lnTo>
                          <a:pt x="36" y="28"/>
                        </a:lnTo>
                        <a:lnTo>
                          <a:pt x="40" y="30"/>
                        </a:lnTo>
                        <a:lnTo>
                          <a:pt x="44" y="30"/>
                        </a:lnTo>
                        <a:lnTo>
                          <a:pt x="44" y="26"/>
                        </a:lnTo>
                        <a:lnTo>
                          <a:pt x="48" y="24"/>
                        </a:lnTo>
                        <a:lnTo>
                          <a:pt x="54" y="22"/>
                        </a:lnTo>
                        <a:lnTo>
                          <a:pt x="60" y="20"/>
                        </a:lnTo>
                        <a:lnTo>
                          <a:pt x="60" y="14"/>
                        </a:lnTo>
                        <a:lnTo>
                          <a:pt x="58" y="14"/>
                        </a:lnTo>
                        <a:lnTo>
                          <a:pt x="54" y="12"/>
                        </a:lnTo>
                        <a:lnTo>
                          <a:pt x="50" y="8"/>
                        </a:lnTo>
                        <a:lnTo>
                          <a:pt x="50" y="4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 dirty="0"/>
                  </a:p>
                </p:txBody>
              </p:sp>
              <p:sp>
                <p:nvSpPr>
                  <p:cNvPr id="177" name="iS1iďe">
                    <a:extLst>
                      <a:ext uri="{FF2B5EF4-FFF2-40B4-BE49-F238E27FC236}">
                        <a16:creationId xmlns:a16="http://schemas.microsoft.com/office/drawing/2014/main" id="{14C2E494-234F-4935-85AA-5895136C013C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4570973" y="2371343"/>
                    <a:ext cx="187301" cy="75657"/>
                  </a:xfrm>
                  <a:custGeom>
                    <a:avLst/>
                    <a:gdLst>
                      <a:gd name="T0" fmla="*/ 2147483647 w 107"/>
                      <a:gd name="T1" fmla="*/ 2147483647 h 46"/>
                      <a:gd name="T2" fmla="*/ 2147483647 w 107"/>
                      <a:gd name="T3" fmla="*/ 2147483647 h 46"/>
                      <a:gd name="T4" fmla="*/ 2147483647 w 107"/>
                      <a:gd name="T5" fmla="*/ 2147483647 h 46"/>
                      <a:gd name="T6" fmla="*/ 2147483647 w 107"/>
                      <a:gd name="T7" fmla="*/ 2147483647 h 46"/>
                      <a:gd name="T8" fmla="*/ 2147483647 w 107"/>
                      <a:gd name="T9" fmla="*/ 0 h 46"/>
                      <a:gd name="T10" fmla="*/ 2147483647 w 107"/>
                      <a:gd name="T11" fmla="*/ 2147483647 h 46"/>
                      <a:gd name="T12" fmla="*/ 2147483647 w 107"/>
                      <a:gd name="T13" fmla="*/ 2147483647 h 46"/>
                      <a:gd name="T14" fmla="*/ 2147483647 w 107"/>
                      <a:gd name="T15" fmla="*/ 2147483647 h 46"/>
                      <a:gd name="T16" fmla="*/ 2147483647 w 107"/>
                      <a:gd name="T17" fmla="*/ 2147483647 h 46"/>
                      <a:gd name="T18" fmla="*/ 2147483647 w 107"/>
                      <a:gd name="T19" fmla="*/ 2147483647 h 46"/>
                      <a:gd name="T20" fmla="*/ 2147483647 w 107"/>
                      <a:gd name="T21" fmla="*/ 2147483647 h 46"/>
                      <a:gd name="T22" fmla="*/ 2147483647 w 107"/>
                      <a:gd name="T23" fmla="*/ 2147483647 h 46"/>
                      <a:gd name="T24" fmla="*/ 2147483647 w 107"/>
                      <a:gd name="T25" fmla="*/ 2147483647 h 46"/>
                      <a:gd name="T26" fmla="*/ 2147483647 w 107"/>
                      <a:gd name="T27" fmla="*/ 2147483647 h 46"/>
                      <a:gd name="T28" fmla="*/ 2147483647 w 107"/>
                      <a:gd name="T29" fmla="*/ 2147483647 h 46"/>
                      <a:gd name="T30" fmla="*/ 2147483647 w 107"/>
                      <a:gd name="T31" fmla="*/ 2147483647 h 46"/>
                      <a:gd name="T32" fmla="*/ 2147483647 w 107"/>
                      <a:gd name="T33" fmla="*/ 2147483647 h 46"/>
                      <a:gd name="T34" fmla="*/ 2147483647 w 107"/>
                      <a:gd name="T35" fmla="*/ 2147483647 h 46"/>
                      <a:gd name="T36" fmla="*/ 2147483647 w 107"/>
                      <a:gd name="T37" fmla="*/ 2147483647 h 46"/>
                      <a:gd name="T38" fmla="*/ 2147483647 w 107"/>
                      <a:gd name="T39" fmla="*/ 2147483647 h 46"/>
                      <a:gd name="T40" fmla="*/ 2147483647 w 107"/>
                      <a:gd name="T41" fmla="*/ 2147483647 h 46"/>
                      <a:gd name="T42" fmla="*/ 2147483647 w 107"/>
                      <a:gd name="T43" fmla="*/ 2147483647 h 46"/>
                      <a:gd name="T44" fmla="*/ 2147483647 w 107"/>
                      <a:gd name="T45" fmla="*/ 2147483647 h 46"/>
                      <a:gd name="T46" fmla="*/ 2147483647 w 107"/>
                      <a:gd name="T47" fmla="*/ 2147483647 h 46"/>
                      <a:gd name="T48" fmla="*/ 2147483647 w 107"/>
                      <a:gd name="T49" fmla="*/ 2147483647 h 46"/>
                      <a:gd name="T50" fmla="*/ 2147483647 w 107"/>
                      <a:gd name="T51" fmla="*/ 2147483647 h 46"/>
                      <a:gd name="T52" fmla="*/ 2147483647 w 107"/>
                      <a:gd name="T53" fmla="*/ 2147483647 h 46"/>
                      <a:gd name="T54" fmla="*/ 2147483647 w 107"/>
                      <a:gd name="T55" fmla="*/ 2147483647 h 46"/>
                      <a:gd name="T56" fmla="*/ 0 w 107"/>
                      <a:gd name="T57" fmla="*/ 2147483647 h 46"/>
                      <a:gd name="T58" fmla="*/ 0 w 107"/>
                      <a:gd name="T59" fmla="*/ 2147483647 h 46"/>
                      <a:gd name="T60" fmla="*/ 2147483647 w 107"/>
                      <a:gd name="T61" fmla="*/ 2147483647 h 46"/>
                      <a:gd name="T62" fmla="*/ 2147483647 w 107"/>
                      <a:gd name="T63" fmla="*/ 2147483647 h 46"/>
                      <a:gd name="T64" fmla="*/ 2147483647 w 107"/>
                      <a:gd name="T65" fmla="*/ 2147483647 h 46"/>
                      <a:gd name="T66" fmla="*/ 2147483647 w 107"/>
                      <a:gd name="T67" fmla="*/ 2147483647 h 46"/>
                      <a:gd name="T68" fmla="*/ 2147483647 w 107"/>
                      <a:gd name="T69" fmla="*/ 2147483647 h 46"/>
                      <a:gd name="T70" fmla="*/ 2147483647 w 107"/>
                      <a:gd name="T71" fmla="*/ 2147483647 h 46"/>
                      <a:gd name="T72" fmla="*/ 2147483647 w 107"/>
                      <a:gd name="T73" fmla="*/ 2147483647 h 46"/>
                      <a:gd name="T74" fmla="*/ 2147483647 w 107"/>
                      <a:gd name="T75" fmla="*/ 2147483647 h 46"/>
                      <a:gd name="T76" fmla="*/ 2147483647 w 107"/>
                      <a:gd name="T77" fmla="*/ 2147483647 h 46"/>
                      <a:gd name="T78" fmla="*/ 2147483647 w 107"/>
                      <a:gd name="T79" fmla="*/ 2147483647 h 46"/>
                      <a:gd name="T80" fmla="*/ 2147483647 w 107"/>
                      <a:gd name="T81" fmla="*/ 2147483647 h 46"/>
                      <a:gd name="T82" fmla="*/ 2147483647 w 107"/>
                      <a:gd name="T83" fmla="*/ 2147483647 h 4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w 107"/>
                      <a:gd name="T127" fmla="*/ 0 h 46"/>
                      <a:gd name="T128" fmla="*/ 107 w 107"/>
                      <a:gd name="T129" fmla="*/ 46 h 46"/>
                    </a:gdLst>
                    <a:ahLst/>
                    <a:cxnLst>
                      <a:cxn ang="T84">
                        <a:pos x="T0" y="T1"/>
                      </a:cxn>
                      <a:cxn ang="T85">
                        <a:pos x="T2" y="T3"/>
                      </a:cxn>
                      <a:cxn ang="T86">
                        <a:pos x="T4" y="T5"/>
                      </a:cxn>
                      <a:cxn ang="T87">
                        <a:pos x="T6" y="T7"/>
                      </a:cxn>
                      <a:cxn ang="T88">
                        <a:pos x="T8" y="T9"/>
                      </a:cxn>
                      <a:cxn ang="T89">
                        <a:pos x="T10" y="T11"/>
                      </a:cxn>
                      <a:cxn ang="T90">
                        <a:pos x="T12" y="T13"/>
                      </a:cxn>
                      <a:cxn ang="T91">
                        <a:pos x="T14" y="T15"/>
                      </a:cxn>
                      <a:cxn ang="T92">
                        <a:pos x="T16" y="T17"/>
                      </a:cxn>
                      <a:cxn ang="T93">
                        <a:pos x="T18" y="T19"/>
                      </a:cxn>
                      <a:cxn ang="T94">
                        <a:pos x="T20" y="T21"/>
                      </a:cxn>
                      <a:cxn ang="T95">
                        <a:pos x="T22" y="T23"/>
                      </a:cxn>
                      <a:cxn ang="T96">
                        <a:pos x="T24" y="T25"/>
                      </a:cxn>
                      <a:cxn ang="T97">
                        <a:pos x="T26" y="T27"/>
                      </a:cxn>
                      <a:cxn ang="T98">
                        <a:pos x="T28" y="T29"/>
                      </a:cxn>
                      <a:cxn ang="T99">
                        <a:pos x="T30" y="T31"/>
                      </a:cxn>
                      <a:cxn ang="T100">
                        <a:pos x="T32" y="T33"/>
                      </a:cxn>
                      <a:cxn ang="T101">
                        <a:pos x="T34" y="T35"/>
                      </a:cxn>
                      <a:cxn ang="T102">
                        <a:pos x="T36" y="T37"/>
                      </a:cxn>
                      <a:cxn ang="T103">
                        <a:pos x="T38" y="T39"/>
                      </a:cxn>
                      <a:cxn ang="T104">
                        <a:pos x="T40" y="T41"/>
                      </a:cxn>
                      <a:cxn ang="T105">
                        <a:pos x="T42" y="T43"/>
                      </a:cxn>
                      <a:cxn ang="T106">
                        <a:pos x="T44" y="T45"/>
                      </a:cxn>
                      <a:cxn ang="T107">
                        <a:pos x="T46" y="T47"/>
                      </a:cxn>
                      <a:cxn ang="T108">
                        <a:pos x="T48" y="T49"/>
                      </a:cxn>
                      <a:cxn ang="T109">
                        <a:pos x="T50" y="T51"/>
                      </a:cxn>
                      <a:cxn ang="T110">
                        <a:pos x="T52" y="T53"/>
                      </a:cxn>
                      <a:cxn ang="T111">
                        <a:pos x="T54" y="T55"/>
                      </a:cxn>
                      <a:cxn ang="T112">
                        <a:pos x="T56" y="T57"/>
                      </a:cxn>
                      <a:cxn ang="T113">
                        <a:pos x="T58" y="T59"/>
                      </a:cxn>
                      <a:cxn ang="T114">
                        <a:pos x="T60" y="T61"/>
                      </a:cxn>
                      <a:cxn ang="T115">
                        <a:pos x="T62" y="T63"/>
                      </a:cxn>
                      <a:cxn ang="T116">
                        <a:pos x="T64" y="T65"/>
                      </a:cxn>
                      <a:cxn ang="T117">
                        <a:pos x="T66" y="T67"/>
                      </a:cxn>
                      <a:cxn ang="T118">
                        <a:pos x="T68" y="T69"/>
                      </a:cxn>
                      <a:cxn ang="T119">
                        <a:pos x="T70" y="T71"/>
                      </a:cxn>
                      <a:cxn ang="T120">
                        <a:pos x="T72" y="T73"/>
                      </a:cxn>
                      <a:cxn ang="T121">
                        <a:pos x="T74" y="T75"/>
                      </a:cxn>
                      <a:cxn ang="T122">
                        <a:pos x="T76" y="T77"/>
                      </a:cxn>
                      <a:cxn ang="T123">
                        <a:pos x="T78" y="T79"/>
                      </a:cxn>
                      <a:cxn ang="T124">
                        <a:pos x="T80" y="T81"/>
                      </a:cxn>
                      <a:cxn ang="T125">
                        <a:pos x="T82" y="T83"/>
                      </a:cxn>
                    </a:cxnLst>
                    <a:rect l="T126" t="T127" r="T128" b="T129"/>
                    <a:pathLst>
                      <a:path w="107" h="46">
                        <a:moveTo>
                          <a:pt x="65" y="8"/>
                        </a:moveTo>
                        <a:lnTo>
                          <a:pt x="69" y="6"/>
                        </a:lnTo>
                        <a:lnTo>
                          <a:pt x="71" y="4"/>
                        </a:lnTo>
                        <a:lnTo>
                          <a:pt x="75" y="2"/>
                        </a:lnTo>
                        <a:lnTo>
                          <a:pt x="79" y="0"/>
                        </a:lnTo>
                        <a:lnTo>
                          <a:pt x="85" y="2"/>
                        </a:lnTo>
                        <a:lnTo>
                          <a:pt x="91" y="4"/>
                        </a:lnTo>
                        <a:lnTo>
                          <a:pt x="95" y="6"/>
                        </a:lnTo>
                        <a:lnTo>
                          <a:pt x="101" y="6"/>
                        </a:lnTo>
                        <a:lnTo>
                          <a:pt x="103" y="14"/>
                        </a:lnTo>
                        <a:lnTo>
                          <a:pt x="107" y="18"/>
                        </a:lnTo>
                        <a:lnTo>
                          <a:pt x="101" y="24"/>
                        </a:lnTo>
                        <a:lnTo>
                          <a:pt x="99" y="30"/>
                        </a:lnTo>
                        <a:lnTo>
                          <a:pt x="95" y="38"/>
                        </a:lnTo>
                        <a:lnTo>
                          <a:pt x="93" y="40"/>
                        </a:lnTo>
                        <a:lnTo>
                          <a:pt x="79" y="42"/>
                        </a:lnTo>
                        <a:lnTo>
                          <a:pt x="75" y="44"/>
                        </a:lnTo>
                        <a:lnTo>
                          <a:pt x="73" y="44"/>
                        </a:lnTo>
                        <a:lnTo>
                          <a:pt x="65" y="46"/>
                        </a:lnTo>
                        <a:lnTo>
                          <a:pt x="52" y="44"/>
                        </a:lnTo>
                        <a:lnTo>
                          <a:pt x="42" y="40"/>
                        </a:lnTo>
                        <a:lnTo>
                          <a:pt x="36" y="38"/>
                        </a:lnTo>
                        <a:lnTo>
                          <a:pt x="26" y="36"/>
                        </a:lnTo>
                        <a:lnTo>
                          <a:pt x="22" y="36"/>
                        </a:lnTo>
                        <a:lnTo>
                          <a:pt x="22" y="38"/>
                        </a:lnTo>
                        <a:lnTo>
                          <a:pt x="10" y="38"/>
                        </a:lnTo>
                        <a:lnTo>
                          <a:pt x="8" y="38"/>
                        </a:lnTo>
                        <a:lnTo>
                          <a:pt x="4" y="36"/>
                        </a:lnTo>
                        <a:lnTo>
                          <a:pt x="0" y="32"/>
                        </a:lnTo>
                        <a:lnTo>
                          <a:pt x="0" y="28"/>
                        </a:lnTo>
                        <a:lnTo>
                          <a:pt x="6" y="28"/>
                        </a:lnTo>
                        <a:lnTo>
                          <a:pt x="18" y="28"/>
                        </a:lnTo>
                        <a:lnTo>
                          <a:pt x="24" y="28"/>
                        </a:lnTo>
                        <a:lnTo>
                          <a:pt x="32" y="24"/>
                        </a:lnTo>
                        <a:lnTo>
                          <a:pt x="46" y="24"/>
                        </a:lnTo>
                        <a:lnTo>
                          <a:pt x="44" y="20"/>
                        </a:lnTo>
                        <a:lnTo>
                          <a:pt x="46" y="14"/>
                        </a:lnTo>
                        <a:lnTo>
                          <a:pt x="50" y="12"/>
                        </a:lnTo>
                        <a:lnTo>
                          <a:pt x="54" y="8"/>
                        </a:lnTo>
                        <a:lnTo>
                          <a:pt x="58" y="6"/>
                        </a:lnTo>
                        <a:lnTo>
                          <a:pt x="56" y="6"/>
                        </a:lnTo>
                        <a:lnTo>
                          <a:pt x="65" y="8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 dirty="0"/>
                  </a:p>
                </p:txBody>
              </p:sp>
              <p:sp>
                <p:nvSpPr>
                  <p:cNvPr id="178" name="îslïḑè">
                    <a:extLst>
                      <a:ext uri="{FF2B5EF4-FFF2-40B4-BE49-F238E27FC236}">
                        <a16:creationId xmlns:a16="http://schemas.microsoft.com/office/drawing/2014/main" id="{55B20796-D6B1-4E2C-9D0C-1C435483F189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4496603" y="2430188"/>
                    <a:ext cx="323646" cy="273206"/>
                  </a:xfrm>
                  <a:custGeom>
                    <a:avLst/>
                    <a:gdLst>
                      <a:gd name="T0" fmla="*/ 2147483647 w 185"/>
                      <a:gd name="T1" fmla="*/ 2147483647 h 162"/>
                      <a:gd name="T2" fmla="*/ 0 w 185"/>
                      <a:gd name="T3" fmla="*/ 2147483647 h 162"/>
                      <a:gd name="T4" fmla="*/ 2147483647 w 185"/>
                      <a:gd name="T5" fmla="*/ 2147483647 h 162"/>
                      <a:gd name="T6" fmla="*/ 2147483647 w 185"/>
                      <a:gd name="T7" fmla="*/ 2147483647 h 162"/>
                      <a:gd name="T8" fmla="*/ 2147483647 w 185"/>
                      <a:gd name="T9" fmla="*/ 2147483647 h 162"/>
                      <a:gd name="T10" fmla="*/ 2147483647 w 185"/>
                      <a:gd name="T11" fmla="*/ 2147483647 h 162"/>
                      <a:gd name="T12" fmla="*/ 2147483647 w 185"/>
                      <a:gd name="T13" fmla="*/ 2147483647 h 162"/>
                      <a:gd name="T14" fmla="*/ 2147483647 w 185"/>
                      <a:gd name="T15" fmla="*/ 2147483647 h 162"/>
                      <a:gd name="T16" fmla="*/ 2147483647 w 185"/>
                      <a:gd name="T17" fmla="*/ 2147483647 h 162"/>
                      <a:gd name="T18" fmla="*/ 2147483647 w 185"/>
                      <a:gd name="T19" fmla="*/ 2147483647 h 162"/>
                      <a:gd name="T20" fmla="*/ 2147483647 w 185"/>
                      <a:gd name="T21" fmla="*/ 2147483647 h 162"/>
                      <a:gd name="T22" fmla="*/ 2147483647 w 185"/>
                      <a:gd name="T23" fmla="*/ 0 h 162"/>
                      <a:gd name="T24" fmla="*/ 2147483647 w 185"/>
                      <a:gd name="T25" fmla="*/ 2147483647 h 162"/>
                      <a:gd name="T26" fmla="*/ 2147483647 w 185"/>
                      <a:gd name="T27" fmla="*/ 2147483647 h 162"/>
                      <a:gd name="T28" fmla="*/ 2147483647 w 185"/>
                      <a:gd name="T29" fmla="*/ 2147483647 h 162"/>
                      <a:gd name="T30" fmla="*/ 2147483647 w 185"/>
                      <a:gd name="T31" fmla="*/ 2147483647 h 162"/>
                      <a:gd name="T32" fmla="*/ 2147483647 w 185"/>
                      <a:gd name="T33" fmla="*/ 2147483647 h 162"/>
                      <a:gd name="T34" fmla="*/ 2147483647 w 185"/>
                      <a:gd name="T35" fmla="*/ 2147483647 h 162"/>
                      <a:gd name="T36" fmla="*/ 2147483647 w 185"/>
                      <a:gd name="T37" fmla="*/ 2147483647 h 162"/>
                      <a:gd name="T38" fmla="*/ 2147483647 w 185"/>
                      <a:gd name="T39" fmla="*/ 2147483647 h 162"/>
                      <a:gd name="T40" fmla="*/ 2147483647 w 185"/>
                      <a:gd name="T41" fmla="*/ 2147483647 h 162"/>
                      <a:gd name="T42" fmla="*/ 2147483647 w 185"/>
                      <a:gd name="T43" fmla="*/ 2147483647 h 162"/>
                      <a:gd name="T44" fmla="*/ 2147483647 w 185"/>
                      <a:gd name="T45" fmla="*/ 2147483647 h 162"/>
                      <a:gd name="T46" fmla="*/ 2147483647 w 185"/>
                      <a:gd name="T47" fmla="*/ 2147483647 h 162"/>
                      <a:gd name="T48" fmla="*/ 2147483647 w 185"/>
                      <a:gd name="T49" fmla="*/ 2147483647 h 162"/>
                      <a:gd name="T50" fmla="*/ 2147483647 w 185"/>
                      <a:gd name="T51" fmla="*/ 2147483647 h 162"/>
                      <a:gd name="T52" fmla="*/ 2147483647 w 185"/>
                      <a:gd name="T53" fmla="*/ 2147483647 h 162"/>
                      <a:gd name="T54" fmla="*/ 2147483647 w 185"/>
                      <a:gd name="T55" fmla="*/ 2147483647 h 162"/>
                      <a:gd name="T56" fmla="*/ 2147483647 w 185"/>
                      <a:gd name="T57" fmla="*/ 2147483647 h 162"/>
                      <a:gd name="T58" fmla="*/ 2147483647 w 185"/>
                      <a:gd name="T59" fmla="*/ 2147483647 h 162"/>
                      <a:gd name="T60" fmla="*/ 2147483647 w 185"/>
                      <a:gd name="T61" fmla="*/ 2147483647 h 162"/>
                      <a:gd name="T62" fmla="*/ 2147483647 w 185"/>
                      <a:gd name="T63" fmla="*/ 2147483647 h 162"/>
                      <a:gd name="T64" fmla="*/ 2147483647 w 185"/>
                      <a:gd name="T65" fmla="*/ 2147483647 h 162"/>
                      <a:gd name="T66" fmla="*/ 2147483647 w 185"/>
                      <a:gd name="T67" fmla="*/ 2147483647 h 162"/>
                      <a:gd name="T68" fmla="*/ 2147483647 w 185"/>
                      <a:gd name="T69" fmla="*/ 2147483647 h 162"/>
                      <a:gd name="T70" fmla="*/ 2147483647 w 185"/>
                      <a:gd name="T71" fmla="*/ 2147483647 h 162"/>
                      <a:gd name="T72" fmla="*/ 2147483647 w 185"/>
                      <a:gd name="T73" fmla="*/ 2147483647 h 162"/>
                      <a:gd name="T74" fmla="*/ 2147483647 w 185"/>
                      <a:gd name="T75" fmla="*/ 2147483647 h 162"/>
                      <a:gd name="T76" fmla="*/ 2147483647 w 185"/>
                      <a:gd name="T77" fmla="*/ 2147483647 h 162"/>
                      <a:gd name="T78" fmla="*/ 2147483647 w 185"/>
                      <a:gd name="T79" fmla="*/ 2147483647 h 162"/>
                      <a:gd name="T80" fmla="*/ 2147483647 w 185"/>
                      <a:gd name="T81" fmla="*/ 2147483647 h 162"/>
                      <a:gd name="T82" fmla="*/ 2147483647 w 185"/>
                      <a:gd name="T83" fmla="*/ 2147483647 h 162"/>
                      <a:gd name="T84" fmla="*/ 2147483647 w 185"/>
                      <a:gd name="T85" fmla="*/ 2147483647 h 162"/>
                      <a:gd name="T86" fmla="*/ 2147483647 w 185"/>
                      <a:gd name="T87" fmla="*/ 2147483647 h 162"/>
                      <a:gd name="T88" fmla="*/ 2147483647 w 185"/>
                      <a:gd name="T89" fmla="*/ 2147483647 h 162"/>
                      <a:gd name="T90" fmla="*/ 2147483647 w 185"/>
                      <a:gd name="T91" fmla="*/ 2147483647 h 162"/>
                      <a:gd name="T92" fmla="*/ 2147483647 w 185"/>
                      <a:gd name="T93" fmla="*/ 2147483647 h 162"/>
                      <a:gd name="T94" fmla="*/ 2147483647 w 185"/>
                      <a:gd name="T95" fmla="*/ 2147483647 h 162"/>
                      <a:gd name="T96" fmla="*/ 2147483647 w 185"/>
                      <a:gd name="T97" fmla="*/ 2147483647 h 162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w 185"/>
                      <a:gd name="T148" fmla="*/ 0 h 162"/>
                      <a:gd name="T149" fmla="*/ 185 w 185"/>
                      <a:gd name="T150" fmla="*/ 162 h 162"/>
                    </a:gdLst>
                    <a:ahLst/>
                    <a:cxnLst>
                      <a:cxn ang="T98">
                        <a:pos x="T0" y="T1"/>
                      </a:cxn>
                      <a:cxn ang="T99">
                        <a:pos x="T2" y="T3"/>
                      </a:cxn>
                      <a:cxn ang="T100">
                        <a:pos x="T4" y="T5"/>
                      </a:cxn>
                      <a:cxn ang="T101">
                        <a:pos x="T6" y="T7"/>
                      </a:cxn>
                      <a:cxn ang="T102">
                        <a:pos x="T8" y="T9"/>
                      </a:cxn>
                      <a:cxn ang="T103">
                        <a:pos x="T10" y="T11"/>
                      </a:cxn>
                      <a:cxn ang="T104">
                        <a:pos x="T12" y="T13"/>
                      </a:cxn>
                      <a:cxn ang="T105">
                        <a:pos x="T14" y="T15"/>
                      </a:cxn>
                      <a:cxn ang="T106">
                        <a:pos x="T16" y="T17"/>
                      </a:cxn>
                      <a:cxn ang="T107">
                        <a:pos x="T18" y="T19"/>
                      </a:cxn>
                      <a:cxn ang="T108">
                        <a:pos x="T20" y="T21"/>
                      </a:cxn>
                      <a:cxn ang="T109">
                        <a:pos x="T22" y="T23"/>
                      </a:cxn>
                      <a:cxn ang="T110">
                        <a:pos x="T24" y="T25"/>
                      </a:cxn>
                      <a:cxn ang="T111">
                        <a:pos x="T26" y="T27"/>
                      </a:cxn>
                      <a:cxn ang="T112">
                        <a:pos x="T28" y="T29"/>
                      </a:cxn>
                      <a:cxn ang="T113">
                        <a:pos x="T30" y="T31"/>
                      </a:cxn>
                      <a:cxn ang="T114">
                        <a:pos x="T32" y="T33"/>
                      </a:cxn>
                      <a:cxn ang="T115">
                        <a:pos x="T34" y="T35"/>
                      </a:cxn>
                      <a:cxn ang="T116">
                        <a:pos x="T36" y="T37"/>
                      </a:cxn>
                      <a:cxn ang="T117">
                        <a:pos x="T38" y="T39"/>
                      </a:cxn>
                      <a:cxn ang="T118">
                        <a:pos x="T40" y="T41"/>
                      </a:cxn>
                      <a:cxn ang="T119">
                        <a:pos x="T42" y="T43"/>
                      </a:cxn>
                      <a:cxn ang="T120">
                        <a:pos x="T44" y="T45"/>
                      </a:cxn>
                      <a:cxn ang="T121">
                        <a:pos x="T46" y="T47"/>
                      </a:cxn>
                      <a:cxn ang="T122">
                        <a:pos x="T48" y="T49"/>
                      </a:cxn>
                      <a:cxn ang="T123">
                        <a:pos x="T50" y="T51"/>
                      </a:cxn>
                      <a:cxn ang="T124">
                        <a:pos x="T52" y="T53"/>
                      </a:cxn>
                      <a:cxn ang="T125">
                        <a:pos x="T54" y="T55"/>
                      </a:cxn>
                      <a:cxn ang="T126">
                        <a:pos x="T56" y="T57"/>
                      </a:cxn>
                      <a:cxn ang="T127">
                        <a:pos x="T58" y="T59"/>
                      </a:cxn>
                      <a:cxn ang="T128">
                        <a:pos x="T60" y="T61"/>
                      </a:cxn>
                      <a:cxn ang="T129">
                        <a:pos x="T62" y="T63"/>
                      </a:cxn>
                      <a:cxn ang="T130">
                        <a:pos x="T64" y="T65"/>
                      </a:cxn>
                      <a:cxn ang="T131">
                        <a:pos x="T66" y="T67"/>
                      </a:cxn>
                      <a:cxn ang="T132">
                        <a:pos x="T68" y="T69"/>
                      </a:cxn>
                      <a:cxn ang="T133">
                        <a:pos x="T70" y="T71"/>
                      </a:cxn>
                      <a:cxn ang="T134">
                        <a:pos x="T72" y="T73"/>
                      </a:cxn>
                      <a:cxn ang="T135">
                        <a:pos x="T74" y="T75"/>
                      </a:cxn>
                      <a:cxn ang="T136">
                        <a:pos x="T76" y="T77"/>
                      </a:cxn>
                      <a:cxn ang="T137">
                        <a:pos x="T78" y="T79"/>
                      </a:cxn>
                      <a:cxn ang="T138">
                        <a:pos x="T80" y="T81"/>
                      </a:cxn>
                      <a:cxn ang="T139">
                        <a:pos x="T82" y="T83"/>
                      </a:cxn>
                      <a:cxn ang="T140">
                        <a:pos x="T84" y="T85"/>
                      </a:cxn>
                      <a:cxn ang="T141">
                        <a:pos x="T86" y="T87"/>
                      </a:cxn>
                      <a:cxn ang="T142">
                        <a:pos x="T88" y="T89"/>
                      </a:cxn>
                      <a:cxn ang="T143">
                        <a:pos x="T90" y="T91"/>
                      </a:cxn>
                      <a:cxn ang="T144">
                        <a:pos x="T92" y="T93"/>
                      </a:cxn>
                      <a:cxn ang="T145">
                        <a:pos x="T94" y="T95"/>
                      </a:cxn>
                      <a:cxn ang="T146">
                        <a:pos x="T96" y="T97"/>
                      </a:cxn>
                    </a:cxnLst>
                    <a:rect l="T147" t="T148" r="T149" b="T150"/>
                    <a:pathLst>
                      <a:path w="185" h="162">
                        <a:moveTo>
                          <a:pt x="18" y="56"/>
                        </a:moveTo>
                        <a:lnTo>
                          <a:pt x="12" y="52"/>
                        </a:lnTo>
                        <a:lnTo>
                          <a:pt x="8" y="46"/>
                        </a:lnTo>
                        <a:lnTo>
                          <a:pt x="0" y="36"/>
                        </a:lnTo>
                        <a:lnTo>
                          <a:pt x="8" y="30"/>
                        </a:lnTo>
                        <a:lnTo>
                          <a:pt x="8" y="28"/>
                        </a:lnTo>
                        <a:lnTo>
                          <a:pt x="6" y="26"/>
                        </a:lnTo>
                        <a:lnTo>
                          <a:pt x="4" y="24"/>
                        </a:lnTo>
                        <a:lnTo>
                          <a:pt x="4" y="22"/>
                        </a:lnTo>
                        <a:lnTo>
                          <a:pt x="4" y="18"/>
                        </a:lnTo>
                        <a:lnTo>
                          <a:pt x="18" y="18"/>
                        </a:lnTo>
                        <a:lnTo>
                          <a:pt x="20" y="16"/>
                        </a:lnTo>
                        <a:lnTo>
                          <a:pt x="22" y="14"/>
                        </a:lnTo>
                        <a:lnTo>
                          <a:pt x="24" y="14"/>
                        </a:lnTo>
                        <a:lnTo>
                          <a:pt x="28" y="16"/>
                        </a:lnTo>
                        <a:lnTo>
                          <a:pt x="32" y="18"/>
                        </a:lnTo>
                        <a:lnTo>
                          <a:pt x="36" y="18"/>
                        </a:lnTo>
                        <a:lnTo>
                          <a:pt x="36" y="14"/>
                        </a:lnTo>
                        <a:lnTo>
                          <a:pt x="40" y="12"/>
                        </a:lnTo>
                        <a:lnTo>
                          <a:pt x="46" y="10"/>
                        </a:lnTo>
                        <a:lnTo>
                          <a:pt x="52" y="8"/>
                        </a:lnTo>
                        <a:lnTo>
                          <a:pt x="52" y="2"/>
                        </a:lnTo>
                        <a:lnTo>
                          <a:pt x="64" y="2"/>
                        </a:lnTo>
                        <a:lnTo>
                          <a:pt x="64" y="0"/>
                        </a:lnTo>
                        <a:lnTo>
                          <a:pt x="68" y="0"/>
                        </a:lnTo>
                        <a:lnTo>
                          <a:pt x="74" y="2"/>
                        </a:lnTo>
                        <a:lnTo>
                          <a:pt x="80" y="2"/>
                        </a:lnTo>
                        <a:lnTo>
                          <a:pt x="94" y="8"/>
                        </a:lnTo>
                        <a:lnTo>
                          <a:pt x="96" y="8"/>
                        </a:lnTo>
                        <a:lnTo>
                          <a:pt x="96" y="16"/>
                        </a:lnTo>
                        <a:lnTo>
                          <a:pt x="88" y="24"/>
                        </a:lnTo>
                        <a:lnTo>
                          <a:pt x="86" y="28"/>
                        </a:lnTo>
                        <a:lnTo>
                          <a:pt x="86" y="32"/>
                        </a:lnTo>
                        <a:lnTo>
                          <a:pt x="84" y="38"/>
                        </a:lnTo>
                        <a:lnTo>
                          <a:pt x="84" y="44"/>
                        </a:lnTo>
                        <a:lnTo>
                          <a:pt x="84" y="48"/>
                        </a:lnTo>
                        <a:lnTo>
                          <a:pt x="88" y="52"/>
                        </a:lnTo>
                        <a:lnTo>
                          <a:pt x="96" y="58"/>
                        </a:lnTo>
                        <a:lnTo>
                          <a:pt x="107" y="62"/>
                        </a:lnTo>
                        <a:lnTo>
                          <a:pt x="109" y="64"/>
                        </a:lnTo>
                        <a:lnTo>
                          <a:pt x="115" y="68"/>
                        </a:lnTo>
                        <a:lnTo>
                          <a:pt x="119" y="72"/>
                        </a:lnTo>
                        <a:lnTo>
                          <a:pt x="121" y="80"/>
                        </a:lnTo>
                        <a:lnTo>
                          <a:pt x="125" y="86"/>
                        </a:lnTo>
                        <a:lnTo>
                          <a:pt x="131" y="90"/>
                        </a:lnTo>
                        <a:lnTo>
                          <a:pt x="135" y="92"/>
                        </a:lnTo>
                        <a:lnTo>
                          <a:pt x="137" y="92"/>
                        </a:lnTo>
                        <a:lnTo>
                          <a:pt x="139" y="90"/>
                        </a:lnTo>
                        <a:lnTo>
                          <a:pt x="141" y="94"/>
                        </a:lnTo>
                        <a:lnTo>
                          <a:pt x="145" y="98"/>
                        </a:lnTo>
                        <a:lnTo>
                          <a:pt x="149" y="102"/>
                        </a:lnTo>
                        <a:lnTo>
                          <a:pt x="161" y="108"/>
                        </a:lnTo>
                        <a:lnTo>
                          <a:pt x="173" y="114"/>
                        </a:lnTo>
                        <a:lnTo>
                          <a:pt x="179" y="120"/>
                        </a:lnTo>
                        <a:lnTo>
                          <a:pt x="185" y="124"/>
                        </a:lnTo>
                        <a:lnTo>
                          <a:pt x="179" y="124"/>
                        </a:lnTo>
                        <a:lnTo>
                          <a:pt x="173" y="124"/>
                        </a:lnTo>
                        <a:lnTo>
                          <a:pt x="169" y="122"/>
                        </a:lnTo>
                        <a:lnTo>
                          <a:pt x="163" y="118"/>
                        </a:lnTo>
                        <a:lnTo>
                          <a:pt x="159" y="118"/>
                        </a:lnTo>
                        <a:lnTo>
                          <a:pt x="153" y="120"/>
                        </a:lnTo>
                        <a:lnTo>
                          <a:pt x="153" y="124"/>
                        </a:lnTo>
                        <a:lnTo>
                          <a:pt x="153" y="126"/>
                        </a:lnTo>
                        <a:lnTo>
                          <a:pt x="155" y="128"/>
                        </a:lnTo>
                        <a:lnTo>
                          <a:pt x="159" y="132"/>
                        </a:lnTo>
                        <a:lnTo>
                          <a:pt x="161" y="136"/>
                        </a:lnTo>
                        <a:lnTo>
                          <a:pt x="163" y="138"/>
                        </a:lnTo>
                        <a:lnTo>
                          <a:pt x="163" y="140"/>
                        </a:lnTo>
                        <a:lnTo>
                          <a:pt x="163" y="144"/>
                        </a:lnTo>
                        <a:lnTo>
                          <a:pt x="161" y="146"/>
                        </a:lnTo>
                        <a:lnTo>
                          <a:pt x="155" y="144"/>
                        </a:lnTo>
                        <a:lnTo>
                          <a:pt x="155" y="152"/>
                        </a:lnTo>
                        <a:lnTo>
                          <a:pt x="155" y="154"/>
                        </a:lnTo>
                        <a:lnTo>
                          <a:pt x="151" y="158"/>
                        </a:lnTo>
                        <a:lnTo>
                          <a:pt x="147" y="162"/>
                        </a:lnTo>
                        <a:lnTo>
                          <a:pt x="141" y="162"/>
                        </a:lnTo>
                        <a:lnTo>
                          <a:pt x="141" y="156"/>
                        </a:lnTo>
                        <a:lnTo>
                          <a:pt x="145" y="152"/>
                        </a:lnTo>
                        <a:lnTo>
                          <a:pt x="147" y="148"/>
                        </a:lnTo>
                        <a:lnTo>
                          <a:pt x="147" y="142"/>
                        </a:lnTo>
                        <a:lnTo>
                          <a:pt x="147" y="136"/>
                        </a:lnTo>
                        <a:lnTo>
                          <a:pt x="145" y="132"/>
                        </a:lnTo>
                        <a:lnTo>
                          <a:pt x="141" y="126"/>
                        </a:lnTo>
                        <a:lnTo>
                          <a:pt x="135" y="124"/>
                        </a:lnTo>
                        <a:lnTo>
                          <a:pt x="129" y="120"/>
                        </a:lnTo>
                        <a:lnTo>
                          <a:pt x="119" y="112"/>
                        </a:lnTo>
                        <a:lnTo>
                          <a:pt x="107" y="104"/>
                        </a:lnTo>
                        <a:lnTo>
                          <a:pt x="84" y="92"/>
                        </a:lnTo>
                        <a:lnTo>
                          <a:pt x="74" y="84"/>
                        </a:lnTo>
                        <a:lnTo>
                          <a:pt x="64" y="74"/>
                        </a:lnTo>
                        <a:lnTo>
                          <a:pt x="56" y="64"/>
                        </a:lnTo>
                        <a:lnTo>
                          <a:pt x="52" y="50"/>
                        </a:lnTo>
                        <a:lnTo>
                          <a:pt x="42" y="48"/>
                        </a:lnTo>
                        <a:lnTo>
                          <a:pt x="36" y="44"/>
                        </a:lnTo>
                        <a:lnTo>
                          <a:pt x="30" y="46"/>
                        </a:lnTo>
                        <a:lnTo>
                          <a:pt x="28" y="50"/>
                        </a:lnTo>
                        <a:lnTo>
                          <a:pt x="24" y="54"/>
                        </a:lnTo>
                        <a:lnTo>
                          <a:pt x="20" y="56"/>
                        </a:lnTo>
                        <a:lnTo>
                          <a:pt x="18" y="56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 dirty="0"/>
                  </a:p>
                </p:txBody>
              </p:sp>
              <p:sp>
                <p:nvSpPr>
                  <p:cNvPr id="179" name="íṧľiḓé">
                    <a:extLst>
                      <a:ext uri="{FF2B5EF4-FFF2-40B4-BE49-F238E27FC236}">
                        <a16:creationId xmlns:a16="http://schemas.microsoft.com/office/drawing/2014/main" id="{985158CD-9ACE-4253-997D-90BE58987FE0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4671509" y="2197612"/>
                    <a:ext cx="246522" cy="166726"/>
                  </a:xfrm>
                  <a:custGeom>
                    <a:avLst/>
                    <a:gdLst>
                      <a:gd name="T0" fmla="*/ 2147483647 w 141"/>
                      <a:gd name="T1" fmla="*/ 2147483647 h 100"/>
                      <a:gd name="T2" fmla="*/ 2147483647 w 141"/>
                      <a:gd name="T3" fmla="*/ 2147483647 h 100"/>
                      <a:gd name="T4" fmla="*/ 2147483647 w 141"/>
                      <a:gd name="T5" fmla="*/ 2147483647 h 100"/>
                      <a:gd name="T6" fmla="*/ 2147483647 w 141"/>
                      <a:gd name="T7" fmla="*/ 2147483647 h 100"/>
                      <a:gd name="T8" fmla="*/ 2147483647 w 141"/>
                      <a:gd name="T9" fmla="*/ 2147483647 h 100"/>
                      <a:gd name="T10" fmla="*/ 2147483647 w 141"/>
                      <a:gd name="T11" fmla="*/ 2147483647 h 100"/>
                      <a:gd name="T12" fmla="*/ 2147483647 w 141"/>
                      <a:gd name="T13" fmla="*/ 2147483647 h 100"/>
                      <a:gd name="T14" fmla="*/ 2147483647 w 141"/>
                      <a:gd name="T15" fmla="*/ 2147483647 h 100"/>
                      <a:gd name="T16" fmla="*/ 2147483647 w 141"/>
                      <a:gd name="T17" fmla="*/ 2147483647 h 100"/>
                      <a:gd name="T18" fmla="*/ 2147483647 w 141"/>
                      <a:gd name="T19" fmla="*/ 2147483647 h 100"/>
                      <a:gd name="T20" fmla="*/ 2147483647 w 141"/>
                      <a:gd name="T21" fmla="*/ 2147483647 h 100"/>
                      <a:gd name="T22" fmla="*/ 2147483647 w 141"/>
                      <a:gd name="T23" fmla="*/ 2147483647 h 100"/>
                      <a:gd name="T24" fmla="*/ 2147483647 w 141"/>
                      <a:gd name="T25" fmla="*/ 2147483647 h 100"/>
                      <a:gd name="T26" fmla="*/ 2147483647 w 141"/>
                      <a:gd name="T27" fmla="*/ 2147483647 h 100"/>
                      <a:gd name="T28" fmla="*/ 2147483647 w 141"/>
                      <a:gd name="T29" fmla="*/ 2147483647 h 100"/>
                      <a:gd name="T30" fmla="*/ 2147483647 w 141"/>
                      <a:gd name="T31" fmla="*/ 2147483647 h 100"/>
                      <a:gd name="T32" fmla="*/ 2147483647 w 141"/>
                      <a:gd name="T33" fmla="*/ 2147483647 h 100"/>
                      <a:gd name="T34" fmla="*/ 2147483647 w 141"/>
                      <a:gd name="T35" fmla="*/ 2147483647 h 100"/>
                      <a:gd name="T36" fmla="*/ 2147483647 w 141"/>
                      <a:gd name="T37" fmla="*/ 2147483647 h 100"/>
                      <a:gd name="T38" fmla="*/ 2147483647 w 141"/>
                      <a:gd name="T39" fmla="*/ 2147483647 h 100"/>
                      <a:gd name="T40" fmla="*/ 2147483647 w 141"/>
                      <a:gd name="T41" fmla="*/ 2147483647 h 100"/>
                      <a:gd name="T42" fmla="*/ 2147483647 w 141"/>
                      <a:gd name="T43" fmla="*/ 2147483647 h 100"/>
                      <a:gd name="T44" fmla="*/ 2147483647 w 141"/>
                      <a:gd name="T45" fmla="*/ 2147483647 h 100"/>
                      <a:gd name="T46" fmla="*/ 2147483647 w 141"/>
                      <a:gd name="T47" fmla="*/ 2147483647 h 100"/>
                      <a:gd name="T48" fmla="*/ 0 w 141"/>
                      <a:gd name="T49" fmla="*/ 2147483647 h 100"/>
                      <a:gd name="T50" fmla="*/ 0 w 141"/>
                      <a:gd name="T51" fmla="*/ 2147483647 h 100"/>
                      <a:gd name="T52" fmla="*/ 2147483647 w 141"/>
                      <a:gd name="T53" fmla="*/ 2147483647 h 100"/>
                      <a:gd name="T54" fmla="*/ 2147483647 w 141"/>
                      <a:gd name="T55" fmla="*/ 2147483647 h 100"/>
                      <a:gd name="T56" fmla="*/ 2147483647 w 141"/>
                      <a:gd name="T57" fmla="*/ 2147483647 h 100"/>
                      <a:gd name="T58" fmla="*/ 2147483647 w 141"/>
                      <a:gd name="T59" fmla="*/ 0 h 100"/>
                      <a:gd name="T60" fmla="*/ 2147483647 w 141"/>
                      <a:gd name="T61" fmla="*/ 0 h 100"/>
                      <a:gd name="T62" fmla="*/ 2147483647 w 141"/>
                      <a:gd name="T63" fmla="*/ 2147483647 h 100"/>
                      <a:gd name="T64" fmla="*/ 2147483647 w 141"/>
                      <a:gd name="T65" fmla="*/ 2147483647 h 100"/>
                      <a:gd name="T66" fmla="*/ 2147483647 w 141"/>
                      <a:gd name="T67" fmla="*/ 2147483647 h 100"/>
                      <a:gd name="T68" fmla="*/ 2147483647 w 141"/>
                      <a:gd name="T69" fmla="*/ 2147483647 h 100"/>
                      <a:gd name="T70" fmla="*/ 2147483647 w 141"/>
                      <a:gd name="T71" fmla="*/ 2147483647 h 100"/>
                      <a:gd name="T72" fmla="*/ 2147483647 w 141"/>
                      <a:gd name="T73" fmla="*/ 2147483647 h 100"/>
                      <a:gd name="T74" fmla="*/ 2147483647 w 141"/>
                      <a:gd name="T75" fmla="*/ 2147483647 h 100"/>
                      <a:gd name="T76" fmla="*/ 2147483647 w 141"/>
                      <a:gd name="T77" fmla="*/ 2147483647 h 100"/>
                      <a:gd name="T78" fmla="*/ 2147483647 w 141"/>
                      <a:gd name="T79" fmla="*/ 2147483647 h 100"/>
                      <a:gd name="T80" fmla="*/ 2147483647 w 141"/>
                      <a:gd name="T81" fmla="*/ 2147483647 h 100"/>
                      <a:gd name="T82" fmla="*/ 2147483647 w 141"/>
                      <a:gd name="T83" fmla="*/ 2147483647 h 100"/>
                      <a:gd name="T84" fmla="*/ 2147483647 w 141"/>
                      <a:gd name="T85" fmla="*/ 2147483647 h 100"/>
                      <a:gd name="T86" fmla="*/ 2147483647 w 141"/>
                      <a:gd name="T87" fmla="*/ 2147483647 h 100"/>
                      <a:gd name="T88" fmla="*/ 2147483647 w 141"/>
                      <a:gd name="T89" fmla="*/ 2147483647 h 100"/>
                      <a:gd name="T90" fmla="*/ 2147483647 w 141"/>
                      <a:gd name="T91" fmla="*/ 2147483647 h 100"/>
                      <a:gd name="T92" fmla="*/ 2147483647 w 141"/>
                      <a:gd name="T93" fmla="*/ 2147483647 h 100"/>
                      <a:gd name="T94" fmla="*/ 2147483647 w 141"/>
                      <a:gd name="T95" fmla="*/ 2147483647 h 100"/>
                      <a:gd name="T96" fmla="*/ 2147483647 w 141"/>
                      <a:gd name="T97" fmla="*/ 2147483647 h 100"/>
                      <a:gd name="T98" fmla="*/ 2147483647 w 141"/>
                      <a:gd name="T99" fmla="*/ 2147483647 h 100"/>
                      <a:gd name="T100" fmla="*/ 2147483647 w 141"/>
                      <a:gd name="T101" fmla="*/ 2147483647 h 100"/>
                      <a:gd name="T102" fmla="*/ 2147483647 w 141"/>
                      <a:gd name="T103" fmla="*/ 2147483647 h 100"/>
                      <a:gd name="T104" fmla="*/ 2147483647 w 141"/>
                      <a:gd name="T105" fmla="*/ 2147483647 h 100"/>
                      <a:gd name="T106" fmla="*/ 2147483647 w 141"/>
                      <a:gd name="T107" fmla="*/ 2147483647 h 100"/>
                      <a:gd name="T108" fmla="*/ 2147483647 w 141"/>
                      <a:gd name="T109" fmla="*/ 2147483647 h 100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w 141"/>
                      <a:gd name="T166" fmla="*/ 0 h 100"/>
                      <a:gd name="T167" fmla="*/ 141 w 141"/>
                      <a:gd name="T168" fmla="*/ 100 h 100"/>
                    </a:gdLst>
                    <a:ahLst/>
                    <a:cxnLst>
                      <a:cxn ang="T110">
                        <a:pos x="T0" y="T1"/>
                      </a:cxn>
                      <a:cxn ang="T111">
                        <a:pos x="T2" y="T3"/>
                      </a:cxn>
                      <a:cxn ang="T112">
                        <a:pos x="T4" y="T5"/>
                      </a:cxn>
                      <a:cxn ang="T113">
                        <a:pos x="T6" y="T7"/>
                      </a:cxn>
                      <a:cxn ang="T114">
                        <a:pos x="T8" y="T9"/>
                      </a:cxn>
                      <a:cxn ang="T115">
                        <a:pos x="T10" y="T11"/>
                      </a:cxn>
                      <a:cxn ang="T116">
                        <a:pos x="T12" y="T13"/>
                      </a:cxn>
                      <a:cxn ang="T117">
                        <a:pos x="T14" y="T15"/>
                      </a:cxn>
                      <a:cxn ang="T118">
                        <a:pos x="T16" y="T17"/>
                      </a:cxn>
                      <a:cxn ang="T119">
                        <a:pos x="T18" y="T19"/>
                      </a:cxn>
                      <a:cxn ang="T120">
                        <a:pos x="T20" y="T21"/>
                      </a:cxn>
                      <a:cxn ang="T121">
                        <a:pos x="T22" y="T23"/>
                      </a:cxn>
                      <a:cxn ang="T122">
                        <a:pos x="T24" y="T25"/>
                      </a:cxn>
                      <a:cxn ang="T123">
                        <a:pos x="T26" y="T27"/>
                      </a:cxn>
                      <a:cxn ang="T124">
                        <a:pos x="T28" y="T29"/>
                      </a:cxn>
                      <a:cxn ang="T125">
                        <a:pos x="T30" y="T31"/>
                      </a:cxn>
                      <a:cxn ang="T126">
                        <a:pos x="T32" y="T33"/>
                      </a:cxn>
                      <a:cxn ang="T127">
                        <a:pos x="T34" y="T35"/>
                      </a:cxn>
                      <a:cxn ang="T128">
                        <a:pos x="T36" y="T37"/>
                      </a:cxn>
                      <a:cxn ang="T129">
                        <a:pos x="T38" y="T39"/>
                      </a:cxn>
                      <a:cxn ang="T130">
                        <a:pos x="T40" y="T41"/>
                      </a:cxn>
                      <a:cxn ang="T131">
                        <a:pos x="T42" y="T43"/>
                      </a:cxn>
                      <a:cxn ang="T132">
                        <a:pos x="T44" y="T45"/>
                      </a:cxn>
                      <a:cxn ang="T133">
                        <a:pos x="T46" y="T47"/>
                      </a:cxn>
                      <a:cxn ang="T134">
                        <a:pos x="T48" y="T49"/>
                      </a:cxn>
                      <a:cxn ang="T135">
                        <a:pos x="T50" y="T51"/>
                      </a:cxn>
                      <a:cxn ang="T136">
                        <a:pos x="T52" y="T53"/>
                      </a:cxn>
                      <a:cxn ang="T137">
                        <a:pos x="T54" y="T55"/>
                      </a:cxn>
                      <a:cxn ang="T138">
                        <a:pos x="T56" y="T57"/>
                      </a:cxn>
                      <a:cxn ang="T139">
                        <a:pos x="T58" y="T59"/>
                      </a:cxn>
                      <a:cxn ang="T140">
                        <a:pos x="T60" y="T61"/>
                      </a:cxn>
                      <a:cxn ang="T141">
                        <a:pos x="T62" y="T63"/>
                      </a:cxn>
                      <a:cxn ang="T142">
                        <a:pos x="T64" y="T65"/>
                      </a:cxn>
                      <a:cxn ang="T143">
                        <a:pos x="T66" y="T67"/>
                      </a:cxn>
                      <a:cxn ang="T144">
                        <a:pos x="T68" y="T69"/>
                      </a:cxn>
                      <a:cxn ang="T145">
                        <a:pos x="T70" y="T71"/>
                      </a:cxn>
                      <a:cxn ang="T146">
                        <a:pos x="T72" y="T73"/>
                      </a:cxn>
                      <a:cxn ang="T147">
                        <a:pos x="T74" y="T75"/>
                      </a:cxn>
                      <a:cxn ang="T148">
                        <a:pos x="T76" y="T77"/>
                      </a:cxn>
                      <a:cxn ang="T149">
                        <a:pos x="T78" y="T79"/>
                      </a:cxn>
                      <a:cxn ang="T150">
                        <a:pos x="T80" y="T81"/>
                      </a:cxn>
                      <a:cxn ang="T151">
                        <a:pos x="T82" y="T83"/>
                      </a:cxn>
                      <a:cxn ang="T152">
                        <a:pos x="T84" y="T85"/>
                      </a:cxn>
                      <a:cxn ang="T153">
                        <a:pos x="T86" y="T87"/>
                      </a:cxn>
                      <a:cxn ang="T154">
                        <a:pos x="T88" y="T89"/>
                      </a:cxn>
                      <a:cxn ang="T155">
                        <a:pos x="T90" y="T91"/>
                      </a:cxn>
                      <a:cxn ang="T156">
                        <a:pos x="T92" y="T93"/>
                      </a:cxn>
                      <a:cxn ang="T157">
                        <a:pos x="T94" y="T95"/>
                      </a:cxn>
                      <a:cxn ang="T158">
                        <a:pos x="T96" y="T97"/>
                      </a:cxn>
                      <a:cxn ang="T159">
                        <a:pos x="T98" y="T99"/>
                      </a:cxn>
                      <a:cxn ang="T160">
                        <a:pos x="T100" y="T101"/>
                      </a:cxn>
                      <a:cxn ang="T161">
                        <a:pos x="T102" y="T103"/>
                      </a:cxn>
                      <a:cxn ang="T162">
                        <a:pos x="T104" y="T105"/>
                      </a:cxn>
                      <a:cxn ang="T163">
                        <a:pos x="T106" y="T107"/>
                      </a:cxn>
                      <a:cxn ang="T164">
                        <a:pos x="T108" y="T109"/>
                      </a:cxn>
                    </a:cxnLst>
                    <a:rect l="T165" t="T166" r="T167" b="T168"/>
                    <a:pathLst>
                      <a:path w="141" h="100">
                        <a:moveTo>
                          <a:pt x="121" y="100"/>
                        </a:moveTo>
                        <a:lnTo>
                          <a:pt x="117" y="100"/>
                        </a:lnTo>
                        <a:lnTo>
                          <a:pt x="111" y="100"/>
                        </a:lnTo>
                        <a:lnTo>
                          <a:pt x="101" y="98"/>
                        </a:lnTo>
                        <a:lnTo>
                          <a:pt x="91" y="100"/>
                        </a:lnTo>
                        <a:lnTo>
                          <a:pt x="85" y="100"/>
                        </a:lnTo>
                        <a:lnTo>
                          <a:pt x="83" y="100"/>
                        </a:lnTo>
                        <a:lnTo>
                          <a:pt x="81" y="96"/>
                        </a:lnTo>
                        <a:lnTo>
                          <a:pt x="75" y="96"/>
                        </a:lnTo>
                        <a:lnTo>
                          <a:pt x="71" y="96"/>
                        </a:lnTo>
                        <a:lnTo>
                          <a:pt x="69" y="96"/>
                        </a:lnTo>
                        <a:lnTo>
                          <a:pt x="67" y="94"/>
                        </a:lnTo>
                        <a:lnTo>
                          <a:pt x="65" y="88"/>
                        </a:lnTo>
                        <a:lnTo>
                          <a:pt x="61" y="86"/>
                        </a:lnTo>
                        <a:lnTo>
                          <a:pt x="55" y="84"/>
                        </a:lnTo>
                        <a:lnTo>
                          <a:pt x="47" y="82"/>
                        </a:lnTo>
                        <a:lnTo>
                          <a:pt x="43" y="78"/>
                        </a:lnTo>
                        <a:lnTo>
                          <a:pt x="41" y="82"/>
                        </a:lnTo>
                        <a:lnTo>
                          <a:pt x="37" y="82"/>
                        </a:lnTo>
                        <a:lnTo>
                          <a:pt x="35" y="82"/>
                        </a:lnTo>
                        <a:lnTo>
                          <a:pt x="35" y="78"/>
                        </a:lnTo>
                        <a:lnTo>
                          <a:pt x="13" y="72"/>
                        </a:lnTo>
                        <a:lnTo>
                          <a:pt x="13" y="62"/>
                        </a:lnTo>
                        <a:lnTo>
                          <a:pt x="7" y="48"/>
                        </a:lnTo>
                        <a:lnTo>
                          <a:pt x="0" y="36"/>
                        </a:lnTo>
                        <a:lnTo>
                          <a:pt x="0" y="18"/>
                        </a:lnTo>
                        <a:lnTo>
                          <a:pt x="5" y="18"/>
                        </a:lnTo>
                        <a:lnTo>
                          <a:pt x="13" y="16"/>
                        </a:lnTo>
                        <a:lnTo>
                          <a:pt x="25" y="10"/>
                        </a:lnTo>
                        <a:lnTo>
                          <a:pt x="41" y="0"/>
                        </a:lnTo>
                        <a:lnTo>
                          <a:pt x="59" y="0"/>
                        </a:lnTo>
                        <a:lnTo>
                          <a:pt x="61" y="4"/>
                        </a:lnTo>
                        <a:lnTo>
                          <a:pt x="61" y="6"/>
                        </a:lnTo>
                        <a:lnTo>
                          <a:pt x="65" y="8"/>
                        </a:lnTo>
                        <a:lnTo>
                          <a:pt x="75" y="6"/>
                        </a:lnTo>
                        <a:lnTo>
                          <a:pt x="113" y="6"/>
                        </a:lnTo>
                        <a:lnTo>
                          <a:pt x="117" y="10"/>
                        </a:lnTo>
                        <a:lnTo>
                          <a:pt x="119" y="12"/>
                        </a:lnTo>
                        <a:lnTo>
                          <a:pt x="123" y="14"/>
                        </a:lnTo>
                        <a:lnTo>
                          <a:pt x="125" y="16"/>
                        </a:lnTo>
                        <a:lnTo>
                          <a:pt x="129" y="22"/>
                        </a:lnTo>
                        <a:lnTo>
                          <a:pt x="131" y="28"/>
                        </a:lnTo>
                        <a:lnTo>
                          <a:pt x="131" y="34"/>
                        </a:lnTo>
                        <a:lnTo>
                          <a:pt x="135" y="40"/>
                        </a:lnTo>
                        <a:lnTo>
                          <a:pt x="129" y="44"/>
                        </a:lnTo>
                        <a:lnTo>
                          <a:pt x="127" y="46"/>
                        </a:lnTo>
                        <a:lnTo>
                          <a:pt x="125" y="46"/>
                        </a:lnTo>
                        <a:lnTo>
                          <a:pt x="125" y="50"/>
                        </a:lnTo>
                        <a:lnTo>
                          <a:pt x="127" y="54"/>
                        </a:lnTo>
                        <a:lnTo>
                          <a:pt x="133" y="62"/>
                        </a:lnTo>
                        <a:lnTo>
                          <a:pt x="141" y="76"/>
                        </a:lnTo>
                        <a:lnTo>
                          <a:pt x="135" y="80"/>
                        </a:lnTo>
                        <a:lnTo>
                          <a:pt x="131" y="88"/>
                        </a:lnTo>
                        <a:lnTo>
                          <a:pt x="121" y="98"/>
                        </a:lnTo>
                        <a:lnTo>
                          <a:pt x="121" y="100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 dirty="0"/>
                  </a:p>
                </p:txBody>
              </p:sp>
              <p:sp>
                <p:nvSpPr>
                  <p:cNvPr id="180" name="iṡļiḍè">
                    <a:extLst>
                      <a:ext uri="{FF2B5EF4-FFF2-40B4-BE49-F238E27FC236}">
                        <a16:creationId xmlns:a16="http://schemas.microsoft.com/office/drawing/2014/main" id="{27ABBC40-E729-4849-BD31-622CE5185F98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4827135" y="2566090"/>
                    <a:ext cx="49580" cy="86865"/>
                  </a:xfrm>
                  <a:custGeom>
                    <a:avLst/>
                    <a:gdLst>
                      <a:gd name="T0" fmla="*/ 2147483647 w 28"/>
                      <a:gd name="T1" fmla="*/ 2147483647 h 52"/>
                      <a:gd name="T2" fmla="*/ 2147483647 w 28"/>
                      <a:gd name="T3" fmla="*/ 2147483647 h 52"/>
                      <a:gd name="T4" fmla="*/ 2147483647 w 28"/>
                      <a:gd name="T5" fmla="*/ 2147483647 h 52"/>
                      <a:gd name="T6" fmla="*/ 2147483647 w 28"/>
                      <a:gd name="T7" fmla="*/ 2147483647 h 52"/>
                      <a:gd name="T8" fmla="*/ 2147483647 w 28"/>
                      <a:gd name="T9" fmla="*/ 2147483647 h 52"/>
                      <a:gd name="T10" fmla="*/ 2147483647 w 28"/>
                      <a:gd name="T11" fmla="*/ 2147483647 h 52"/>
                      <a:gd name="T12" fmla="*/ 2147483647 w 28"/>
                      <a:gd name="T13" fmla="*/ 2147483647 h 52"/>
                      <a:gd name="T14" fmla="*/ 2147483647 w 28"/>
                      <a:gd name="T15" fmla="*/ 2147483647 h 52"/>
                      <a:gd name="T16" fmla="*/ 2147483647 w 28"/>
                      <a:gd name="T17" fmla="*/ 2147483647 h 52"/>
                      <a:gd name="T18" fmla="*/ 0 w 28"/>
                      <a:gd name="T19" fmla="*/ 2147483647 h 52"/>
                      <a:gd name="T20" fmla="*/ 2147483647 w 28"/>
                      <a:gd name="T21" fmla="*/ 2147483647 h 52"/>
                      <a:gd name="T22" fmla="*/ 2147483647 w 28"/>
                      <a:gd name="T23" fmla="*/ 2147483647 h 52"/>
                      <a:gd name="T24" fmla="*/ 2147483647 w 28"/>
                      <a:gd name="T25" fmla="*/ 0 h 52"/>
                      <a:gd name="T26" fmla="*/ 2147483647 w 28"/>
                      <a:gd name="T27" fmla="*/ 0 h 52"/>
                      <a:gd name="T28" fmla="*/ 2147483647 w 28"/>
                      <a:gd name="T29" fmla="*/ 0 h 52"/>
                      <a:gd name="T30" fmla="*/ 2147483647 w 28"/>
                      <a:gd name="T31" fmla="*/ 2147483647 h 52"/>
                      <a:gd name="T32" fmla="*/ 2147483647 w 28"/>
                      <a:gd name="T33" fmla="*/ 2147483647 h 52"/>
                      <a:gd name="T34" fmla="*/ 2147483647 w 28"/>
                      <a:gd name="T35" fmla="*/ 2147483647 h 52"/>
                      <a:gd name="T36" fmla="*/ 2147483647 w 28"/>
                      <a:gd name="T37" fmla="*/ 2147483647 h 52"/>
                      <a:gd name="T38" fmla="*/ 2147483647 w 28"/>
                      <a:gd name="T39" fmla="*/ 2147483647 h 52"/>
                      <a:gd name="T40" fmla="*/ 2147483647 w 28"/>
                      <a:gd name="T41" fmla="*/ 2147483647 h 52"/>
                      <a:gd name="T42" fmla="*/ 2147483647 w 28"/>
                      <a:gd name="T43" fmla="*/ 2147483647 h 52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w 28"/>
                      <a:gd name="T67" fmla="*/ 0 h 52"/>
                      <a:gd name="T68" fmla="*/ 28 w 28"/>
                      <a:gd name="T69" fmla="*/ 52 h 52"/>
                    </a:gdLst>
                    <a:ahLst/>
                    <a:cxnLst>
                      <a:cxn ang="T44">
                        <a:pos x="T0" y="T1"/>
                      </a:cxn>
                      <a:cxn ang="T45">
                        <a:pos x="T2" y="T3"/>
                      </a:cxn>
                      <a:cxn ang="T46">
                        <a:pos x="T4" y="T5"/>
                      </a:cxn>
                      <a:cxn ang="T47">
                        <a:pos x="T6" y="T7"/>
                      </a:cxn>
                      <a:cxn ang="T48">
                        <a:pos x="T8" y="T9"/>
                      </a:cxn>
                      <a:cxn ang="T49">
                        <a:pos x="T10" y="T11"/>
                      </a:cxn>
                      <a:cxn ang="T50">
                        <a:pos x="T12" y="T13"/>
                      </a:cxn>
                      <a:cxn ang="T51">
                        <a:pos x="T14" y="T15"/>
                      </a:cxn>
                      <a:cxn ang="T52">
                        <a:pos x="T16" y="T17"/>
                      </a:cxn>
                      <a:cxn ang="T53">
                        <a:pos x="T18" y="T19"/>
                      </a:cxn>
                      <a:cxn ang="T54">
                        <a:pos x="T20" y="T21"/>
                      </a:cxn>
                      <a:cxn ang="T55">
                        <a:pos x="T22" y="T23"/>
                      </a:cxn>
                      <a:cxn ang="T56">
                        <a:pos x="T24" y="T25"/>
                      </a:cxn>
                      <a:cxn ang="T57">
                        <a:pos x="T26" y="T27"/>
                      </a:cxn>
                      <a:cxn ang="T58">
                        <a:pos x="T28" y="T29"/>
                      </a:cxn>
                      <a:cxn ang="T59">
                        <a:pos x="T30" y="T31"/>
                      </a:cxn>
                      <a:cxn ang="T60">
                        <a:pos x="T32" y="T33"/>
                      </a:cxn>
                      <a:cxn ang="T61">
                        <a:pos x="T34" y="T35"/>
                      </a:cxn>
                      <a:cxn ang="T62">
                        <a:pos x="T36" y="T37"/>
                      </a:cxn>
                      <a:cxn ang="T63">
                        <a:pos x="T38" y="T39"/>
                      </a:cxn>
                      <a:cxn ang="T64">
                        <a:pos x="T40" y="T41"/>
                      </a:cxn>
                      <a:cxn ang="T65">
                        <a:pos x="T42" y="T43"/>
                      </a:cxn>
                    </a:cxnLst>
                    <a:rect l="T66" t="T67" r="T68" b="T69"/>
                    <a:pathLst>
                      <a:path w="28" h="52">
                        <a:moveTo>
                          <a:pt x="28" y="30"/>
                        </a:moveTo>
                        <a:lnTo>
                          <a:pt x="28" y="38"/>
                        </a:lnTo>
                        <a:lnTo>
                          <a:pt x="24" y="42"/>
                        </a:lnTo>
                        <a:lnTo>
                          <a:pt x="20" y="46"/>
                        </a:lnTo>
                        <a:lnTo>
                          <a:pt x="16" y="52"/>
                        </a:lnTo>
                        <a:lnTo>
                          <a:pt x="12" y="46"/>
                        </a:lnTo>
                        <a:lnTo>
                          <a:pt x="8" y="42"/>
                        </a:lnTo>
                        <a:lnTo>
                          <a:pt x="6" y="26"/>
                        </a:lnTo>
                        <a:lnTo>
                          <a:pt x="4" y="16"/>
                        </a:lnTo>
                        <a:lnTo>
                          <a:pt x="0" y="8"/>
                        </a:lnTo>
                        <a:lnTo>
                          <a:pt x="2" y="6"/>
                        </a:lnTo>
                        <a:lnTo>
                          <a:pt x="2" y="2"/>
                        </a:lnTo>
                        <a:lnTo>
                          <a:pt x="2" y="0"/>
                        </a:lnTo>
                        <a:lnTo>
                          <a:pt x="6" y="0"/>
                        </a:lnTo>
                        <a:lnTo>
                          <a:pt x="10" y="0"/>
                        </a:lnTo>
                        <a:lnTo>
                          <a:pt x="12" y="2"/>
                        </a:lnTo>
                        <a:lnTo>
                          <a:pt x="18" y="8"/>
                        </a:lnTo>
                        <a:lnTo>
                          <a:pt x="18" y="16"/>
                        </a:lnTo>
                        <a:lnTo>
                          <a:pt x="18" y="22"/>
                        </a:lnTo>
                        <a:lnTo>
                          <a:pt x="22" y="28"/>
                        </a:lnTo>
                        <a:lnTo>
                          <a:pt x="26" y="28"/>
                        </a:lnTo>
                        <a:lnTo>
                          <a:pt x="28" y="30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 dirty="0"/>
                  </a:p>
                </p:txBody>
              </p:sp>
              <p:sp>
                <p:nvSpPr>
                  <p:cNvPr id="181" name="î$ľiḓe">
                    <a:extLst>
                      <a:ext uri="{FF2B5EF4-FFF2-40B4-BE49-F238E27FC236}">
                        <a16:creationId xmlns:a16="http://schemas.microsoft.com/office/drawing/2014/main" id="{DFDC0B8E-7A3C-471A-8F42-17B990336902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4854680" y="2591308"/>
                    <a:ext cx="165266" cy="163924"/>
                  </a:xfrm>
                  <a:custGeom>
                    <a:avLst/>
                    <a:gdLst>
                      <a:gd name="T0" fmla="*/ 2147483647 w 94"/>
                      <a:gd name="T1" fmla="*/ 2147483647 h 98"/>
                      <a:gd name="T2" fmla="*/ 2147483647 w 94"/>
                      <a:gd name="T3" fmla="*/ 2147483647 h 98"/>
                      <a:gd name="T4" fmla="*/ 2147483647 w 94"/>
                      <a:gd name="T5" fmla="*/ 2147483647 h 98"/>
                      <a:gd name="T6" fmla="*/ 2147483647 w 94"/>
                      <a:gd name="T7" fmla="*/ 2147483647 h 98"/>
                      <a:gd name="T8" fmla="*/ 2147483647 w 94"/>
                      <a:gd name="T9" fmla="*/ 2147483647 h 98"/>
                      <a:gd name="T10" fmla="*/ 2147483647 w 94"/>
                      <a:gd name="T11" fmla="*/ 2147483647 h 98"/>
                      <a:gd name="T12" fmla="*/ 2147483647 w 94"/>
                      <a:gd name="T13" fmla="*/ 2147483647 h 98"/>
                      <a:gd name="T14" fmla="*/ 2147483647 w 94"/>
                      <a:gd name="T15" fmla="*/ 2147483647 h 98"/>
                      <a:gd name="T16" fmla="*/ 2147483647 w 94"/>
                      <a:gd name="T17" fmla="*/ 2147483647 h 98"/>
                      <a:gd name="T18" fmla="*/ 2147483647 w 94"/>
                      <a:gd name="T19" fmla="*/ 0 h 98"/>
                      <a:gd name="T20" fmla="*/ 2147483647 w 94"/>
                      <a:gd name="T21" fmla="*/ 2147483647 h 98"/>
                      <a:gd name="T22" fmla="*/ 2147483647 w 94"/>
                      <a:gd name="T23" fmla="*/ 2147483647 h 98"/>
                      <a:gd name="T24" fmla="*/ 2147483647 w 94"/>
                      <a:gd name="T25" fmla="*/ 2147483647 h 98"/>
                      <a:gd name="T26" fmla="*/ 2147483647 w 94"/>
                      <a:gd name="T27" fmla="*/ 2147483647 h 98"/>
                      <a:gd name="T28" fmla="*/ 2147483647 w 94"/>
                      <a:gd name="T29" fmla="*/ 2147483647 h 98"/>
                      <a:gd name="T30" fmla="*/ 2147483647 w 94"/>
                      <a:gd name="T31" fmla="*/ 2147483647 h 98"/>
                      <a:gd name="T32" fmla="*/ 2147483647 w 94"/>
                      <a:gd name="T33" fmla="*/ 2147483647 h 98"/>
                      <a:gd name="T34" fmla="*/ 2147483647 w 94"/>
                      <a:gd name="T35" fmla="*/ 2147483647 h 98"/>
                      <a:gd name="T36" fmla="*/ 2147483647 w 94"/>
                      <a:gd name="T37" fmla="*/ 2147483647 h 98"/>
                      <a:gd name="T38" fmla="*/ 2147483647 w 94"/>
                      <a:gd name="T39" fmla="*/ 2147483647 h 98"/>
                      <a:gd name="T40" fmla="*/ 2147483647 w 94"/>
                      <a:gd name="T41" fmla="*/ 2147483647 h 98"/>
                      <a:gd name="T42" fmla="*/ 2147483647 w 94"/>
                      <a:gd name="T43" fmla="*/ 2147483647 h 98"/>
                      <a:gd name="T44" fmla="*/ 2147483647 w 94"/>
                      <a:gd name="T45" fmla="*/ 2147483647 h 98"/>
                      <a:gd name="T46" fmla="*/ 2147483647 w 94"/>
                      <a:gd name="T47" fmla="*/ 2147483647 h 98"/>
                      <a:gd name="T48" fmla="*/ 2147483647 w 94"/>
                      <a:gd name="T49" fmla="*/ 2147483647 h 98"/>
                      <a:gd name="T50" fmla="*/ 2147483647 w 94"/>
                      <a:gd name="T51" fmla="*/ 2147483647 h 98"/>
                      <a:gd name="T52" fmla="*/ 2147483647 w 94"/>
                      <a:gd name="T53" fmla="*/ 2147483647 h 98"/>
                      <a:gd name="T54" fmla="*/ 2147483647 w 94"/>
                      <a:gd name="T55" fmla="*/ 2147483647 h 98"/>
                      <a:gd name="T56" fmla="*/ 2147483647 w 94"/>
                      <a:gd name="T57" fmla="*/ 2147483647 h 98"/>
                      <a:gd name="T58" fmla="*/ 2147483647 w 94"/>
                      <a:gd name="T59" fmla="*/ 2147483647 h 98"/>
                      <a:gd name="T60" fmla="*/ 2147483647 w 94"/>
                      <a:gd name="T61" fmla="*/ 2147483647 h 98"/>
                      <a:gd name="T62" fmla="*/ 2147483647 w 94"/>
                      <a:gd name="T63" fmla="*/ 2147483647 h 98"/>
                      <a:gd name="T64" fmla="*/ 2147483647 w 94"/>
                      <a:gd name="T65" fmla="*/ 2147483647 h 98"/>
                      <a:gd name="T66" fmla="*/ 2147483647 w 94"/>
                      <a:gd name="T67" fmla="*/ 2147483647 h 98"/>
                      <a:gd name="T68" fmla="*/ 2147483647 w 94"/>
                      <a:gd name="T69" fmla="*/ 2147483647 h 98"/>
                      <a:gd name="T70" fmla="*/ 2147483647 w 94"/>
                      <a:gd name="T71" fmla="*/ 2147483647 h 98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w 94"/>
                      <a:gd name="T109" fmla="*/ 0 h 98"/>
                      <a:gd name="T110" fmla="*/ 94 w 94"/>
                      <a:gd name="T111" fmla="*/ 98 h 98"/>
                    </a:gdLst>
                    <a:ahLst/>
                    <a:cxnLst>
                      <a:cxn ang="T72">
                        <a:pos x="T0" y="T1"/>
                      </a:cxn>
                      <a:cxn ang="T73">
                        <a:pos x="T2" y="T3"/>
                      </a:cxn>
                      <a:cxn ang="T74">
                        <a:pos x="T4" y="T5"/>
                      </a:cxn>
                      <a:cxn ang="T75">
                        <a:pos x="T6" y="T7"/>
                      </a:cxn>
                      <a:cxn ang="T76">
                        <a:pos x="T8" y="T9"/>
                      </a:cxn>
                      <a:cxn ang="T77">
                        <a:pos x="T10" y="T11"/>
                      </a:cxn>
                      <a:cxn ang="T78">
                        <a:pos x="T12" y="T13"/>
                      </a:cxn>
                      <a:cxn ang="T79">
                        <a:pos x="T14" y="T15"/>
                      </a:cxn>
                      <a:cxn ang="T80">
                        <a:pos x="T16" y="T17"/>
                      </a:cxn>
                      <a:cxn ang="T81">
                        <a:pos x="T18" y="T19"/>
                      </a:cxn>
                      <a:cxn ang="T82">
                        <a:pos x="T20" y="T21"/>
                      </a:cxn>
                      <a:cxn ang="T83">
                        <a:pos x="T22" y="T23"/>
                      </a:cxn>
                      <a:cxn ang="T84">
                        <a:pos x="T24" y="T25"/>
                      </a:cxn>
                      <a:cxn ang="T85">
                        <a:pos x="T26" y="T27"/>
                      </a:cxn>
                      <a:cxn ang="T86">
                        <a:pos x="T28" y="T29"/>
                      </a:cxn>
                      <a:cxn ang="T87">
                        <a:pos x="T30" y="T31"/>
                      </a:cxn>
                      <a:cxn ang="T88">
                        <a:pos x="T32" y="T33"/>
                      </a:cxn>
                      <a:cxn ang="T89">
                        <a:pos x="T34" y="T35"/>
                      </a:cxn>
                      <a:cxn ang="T90">
                        <a:pos x="T36" y="T37"/>
                      </a:cxn>
                      <a:cxn ang="T91">
                        <a:pos x="T38" y="T39"/>
                      </a:cxn>
                      <a:cxn ang="T92">
                        <a:pos x="T40" y="T41"/>
                      </a:cxn>
                      <a:cxn ang="T93">
                        <a:pos x="T42" y="T43"/>
                      </a:cxn>
                      <a:cxn ang="T94">
                        <a:pos x="T44" y="T45"/>
                      </a:cxn>
                      <a:cxn ang="T95">
                        <a:pos x="T46" y="T47"/>
                      </a:cxn>
                      <a:cxn ang="T96">
                        <a:pos x="T48" y="T49"/>
                      </a:cxn>
                      <a:cxn ang="T97">
                        <a:pos x="T50" y="T51"/>
                      </a:cxn>
                      <a:cxn ang="T98">
                        <a:pos x="T52" y="T53"/>
                      </a:cxn>
                      <a:cxn ang="T99">
                        <a:pos x="T54" y="T55"/>
                      </a:cxn>
                      <a:cxn ang="T100">
                        <a:pos x="T56" y="T57"/>
                      </a:cxn>
                      <a:cxn ang="T101">
                        <a:pos x="T58" y="T59"/>
                      </a:cxn>
                      <a:cxn ang="T102">
                        <a:pos x="T60" y="T61"/>
                      </a:cxn>
                      <a:cxn ang="T103">
                        <a:pos x="T62" y="T63"/>
                      </a:cxn>
                      <a:cxn ang="T104">
                        <a:pos x="T64" y="T65"/>
                      </a:cxn>
                      <a:cxn ang="T105">
                        <a:pos x="T66" y="T67"/>
                      </a:cxn>
                      <a:cxn ang="T106">
                        <a:pos x="T68" y="T69"/>
                      </a:cxn>
                      <a:cxn ang="T107">
                        <a:pos x="T70" y="T71"/>
                      </a:cxn>
                    </a:cxnLst>
                    <a:rect l="T108" t="T109" r="T110" b="T111"/>
                    <a:pathLst>
                      <a:path w="94" h="98">
                        <a:moveTo>
                          <a:pt x="12" y="14"/>
                        </a:moveTo>
                        <a:lnTo>
                          <a:pt x="20" y="12"/>
                        </a:lnTo>
                        <a:lnTo>
                          <a:pt x="30" y="10"/>
                        </a:lnTo>
                        <a:lnTo>
                          <a:pt x="36" y="8"/>
                        </a:lnTo>
                        <a:lnTo>
                          <a:pt x="38" y="6"/>
                        </a:lnTo>
                        <a:lnTo>
                          <a:pt x="38" y="2"/>
                        </a:lnTo>
                        <a:lnTo>
                          <a:pt x="38" y="4"/>
                        </a:lnTo>
                        <a:lnTo>
                          <a:pt x="42" y="4"/>
                        </a:lnTo>
                        <a:lnTo>
                          <a:pt x="48" y="4"/>
                        </a:lnTo>
                        <a:lnTo>
                          <a:pt x="54" y="2"/>
                        </a:lnTo>
                        <a:lnTo>
                          <a:pt x="60" y="0"/>
                        </a:lnTo>
                        <a:lnTo>
                          <a:pt x="64" y="2"/>
                        </a:lnTo>
                        <a:lnTo>
                          <a:pt x="66" y="4"/>
                        </a:lnTo>
                        <a:lnTo>
                          <a:pt x="70" y="6"/>
                        </a:lnTo>
                        <a:lnTo>
                          <a:pt x="76" y="6"/>
                        </a:lnTo>
                        <a:lnTo>
                          <a:pt x="78" y="6"/>
                        </a:lnTo>
                        <a:lnTo>
                          <a:pt x="80" y="4"/>
                        </a:lnTo>
                        <a:lnTo>
                          <a:pt x="84" y="4"/>
                        </a:lnTo>
                        <a:lnTo>
                          <a:pt x="86" y="0"/>
                        </a:lnTo>
                        <a:lnTo>
                          <a:pt x="88" y="0"/>
                        </a:lnTo>
                        <a:lnTo>
                          <a:pt x="90" y="2"/>
                        </a:lnTo>
                        <a:lnTo>
                          <a:pt x="90" y="4"/>
                        </a:lnTo>
                        <a:lnTo>
                          <a:pt x="94" y="6"/>
                        </a:lnTo>
                        <a:lnTo>
                          <a:pt x="94" y="16"/>
                        </a:lnTo>
                        <a:lnTo>
                          <a:pt x="58" y="16"/>
                        </a:lnTo>
                        <a:lnTo>
                          <a:pt x="60" y="20"/>
                        </a:lnTo>
                        <a:lnTo>
                          <a:pt x="62" y="24"/>
                        </a:lnTo>
                        <a:lnTo>
                          <a:pt x="58" y="24"/>
                        </a:lnTo>
                        <a:lnTo>
                          <a:pt x="56" y="26"/>
                        </a:lnTo>
                        <a:lnTo>
                          <a:pt x="56" y="28"/>
                        </a:lnTo>
                        <a:lnTo>
                          <a:pt x="50" y="28"/>
                        </a:lnTo>
                        <a:lnTo>
                          <a:pt x="46" y="26"/>
                        </a:lnTo>
                        <a:lnTo>
                          <a:pt x="40" y="20"/>
                        </a:lnTo>
                        <a:lnTo>
                          <a:pt x="38" y="22"/>
                        </a:lnTo>
                        <a:lnTo>
                          <a:pt x="38" y="24"/>
                        </a:lnTo>
                        <a:lnTo>
                          <a:pt x="40" y="28"/>
                        </a:lnTo>
                        <a:lnTo>
                          <a:pt x="40" y="32"/>
                        </a:lnTo>
                        <a:lnTo>
                          <a:pt x="44" y="38"/>
                        </a:lnTo>
                        <a:lnTo>
                          <a:pt x="48" y="44"/>
                        </a:lnTo>
                        <a:lnTo>
                          <a:pt x="54" y="48"/>
                        </a:lnTo>
                        <a:lnTo>
                          <a:pt x="66" y="56"/>
                        </a:lnTo>
                        <a:lnTo>
                          <a:pt x="70" y="60"/>
                        </a:lnTo>
                        <a:lnTo>
                          <a:pt x="74" y="64"/>
                        </a:lnTo>
                        <a:lnTo>
                          <a:pt x="66" y="64"/>
                        </a:lnTo>
                        <a:lnTo>
                          <a:pt x="64" y="68"/>
                        </a:lnTo>
                        <a:lnTo>
                          <a:pt x="60" y="68"/>
                        </a:lnTo>
                        <a:lnTo>
                          <a:pt x="56" y="66"/>
                        </a:lnTo>
                        <a:lnTo>
                          <a:pt x="52" y="64"/>
                        </a:lnTo>
                        <a:lnTo>
                          <a:pt x="54" y="70"/>
                        </a:lnTo>
                        <a:lnTo>
                          <a:pt x="58" y="74"/>
                        </a:lnTo>
                        <a:lnTo>
                          <a:pt x="52" y="76"/>
                        </a:lnTo>
                        <a:lnTo>
                          <a:pt x="46" y="74"/>
                        </a:lnTo>
                        <a:lnTo>
                          <a:pt x="48" y="82"/>
                        </a:lnTo>
                        <a:lnTo>
                          <a:pt x="50" y="84"/>
                        </a:lnTo>
                        <a:lnTo>
                          <a:pt x="52" y="90"/>
                        </a:lnTo>
                        <a:lnTo>
                          <a:pt x="54" y="98"/>
                        </a:lnTo>
                        <a:lnTo>
                          <a:pt x="48" y="92"/>
                        </a:lnTo>
                        <a:lnTo>
                          <a:pt x="42" y="90"/>
                        </a:lnTo>
                        <a:lnTo>
                          <a:pt x="38" y="88"/>
                        </a:lnTo>
                        <a:lnTo>
                          <a:pt x="38" y="84"/>
                        </a:lnTo>
                        <a:lnTo>
                          <a:pt x="34" y="84"/>
                        </a:lnTo>
                        <a:lnTo>
                          <a:pt x="30" y="82"/>
                        </a:lnTo>
                        <a:lnTo>
                          <a:pt x="26" y="82"/>
                        </a:lnTo>
                        <a:lnTo>
                          <a:pt x="24" y="78"/>
                        </a:lnTo>
                        <a:lnTo>
                          <a:pt x="20" y="68"/>
                        </a:lnTo>
                        <a:lnTo>
                          <a:pt x="18" y="58"/>
                        </a:lnTo>
                        <a:lnTo>
                          <a:pt x="14" y="48"/>
                        </a:lnTo>
                        <a:lnTo>
                          <a:pt x="12" y="46"/>
                        </a:lnTo>
                        <a:lnTo>
                          <a:pt x="0" y="36"/>
                        </a:lnTo>
                        <a:lnTo>
                          <a:pt x="4" y="30"/>
                        </a:lnTo>
                        <a:lnTo>
                          <a:pt x="8" y="26"/>
                        </a:lnTo>
                        <a:lnTo>
                          <a:pt x="12" y="22"/>
                        </a:lnTo>
                        <a:lnTo>
                          <a:pt x="12" y="14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 dirty="0"/>
                  </a:p>
                </p:txBody>
              </p:sp>
              <p:sp>
                <p:nvSpPr>
                  <p:cNvPr id="182" name="ísḻïḑè">
                    <a:extLst>
                      <a:ext uri="{FF2B5EF4-FFF2-40B4-BE49-F238E27FC236}">
                        <a16:creationId xmlns:a16="http://schemas.microsoft.com/office/drawing/2014/main" id="{E2B52EC8-8A78-4E5D-A82E-3922788BAF10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4747256" y="2346124"/>
                    <a:ext cx="136343" cy="65850"/>
                  </a:xfrm>
                  <a:custGeom>
                    <a:avLst/>
                    <a:gdLst>
                      <a:gd name="T0" fmla="*/ 2147483647 w 78"/>
                      <a:gd name="T1" fmla="*/ 0 h 40"/>
                      <a:gd name="T2" fmla="*/ 2147483647 w 78"/>
                      <a:gd name="T3" fmla="*/ 2147483647 h 40"/>
                      <a:gd name="T4" fmla="*/ 2147483647 w 78"/>
                      <a:gd name="T5" fmla="*/ 2147483647 h 40"/>
                      <a:gd name="T6" fmla="*/ 2147483647 w 78"/>
                      <a:gd name="T7" fmla="*/ 2147483647 h 40"/>
                      <a:gd name="T8" fmla="*/ 2147483647 w 78"/>
                      <a:gd name="T9" fmla="*/ 2147483647 h 40"/>
                      <a:gd name="T10" fmla="*/ 2147483647 w 78"/>
                      <a:gd name="T11" fmla="*/ 2147483647 h 40"/>
                      <a:gd name="T12" fmla="*/ 2147483647 w 78"/>
                      <a:gd name="T13" fmla="*/ 2147483647 h 40"/>
                      <a:gd name="T14" fmla="*/ 2147483647 w 78"/>
                      <a:gd name="T15" fmla="*/ 2147483647 h 40"/>
                      <a:gd name="T16" fmla="*/ 2147483647 w 78"/>
                      <a:gd name="T17" fmla="*/ 2147483647 h 40"/>
                      <a:gd name="T18" fmla="*/ 2147483647 w 78"/>
                      <a:gd name="T19" fmla="*/ 2147483647 h 40"/>
                      <a:gd name="T20" fmla="*/ 2147483647 w 78"/>
                      <a:gd name="T21" fmla="*/ 2147483647 h 40"/>
                      <a:gd name="T22" fmla="*/ 2147483647 w 78"/>
                      <a:gd name="T23" fmla="*/ 2147483647 h 40"/>
                      <a:gd name="T24" fmla="*/ 2147483647 w 78"/>
                      <a:gd name="T25" fmla="*/ 2147483647 h 40"/>
                      <a:gd name="T26" fmla="*/ 2147483647 w 78"/>
                      <a:gd name="T27" fmla="*/ 2147483647 h 40"/>
                      <a:gd name="T28" fmla="*/ 2147483647 w 78"/>
                      <a:gd name="T29" fmla="*/ 2147483647 h 40"/>
                      <a:gd name="T30" fmla="*/ 2147483647 w 78"/>
                      <a:gd name="T31" fmla="*/ 2147483647 h 40"/>
                      <a:gd name="T32" fmla="*/ 2147483647 w 78"/>
                      <a:gd name="T33" fmla="*/ 2147483647 h 40"/>
                      <a:gd name="T34" fmla="*/ 2147483647 w 78"/>
                      <a:gd name="T35" fmla="*/ 2147483647 h 40"/>
                      <a:gd name="T36" fmla="*/ 2147483647 w 78"/>
                      <a:gd name="T37" fmla="*/ 2147483647 h 40"/>
                      <a:gd name="T38" fmla="*/ 2147483647 w 78"/>
                      <a:gd name="T39" fmla="*/ 2147483647 h 40"/>
                      <a:gd name="T40" fmla="*/ 2147483647 w 78"/>
                      <a:gd name="T41" fmla="*/ 2147483647 h 40"/>
                      <a:gd name="T42" fmla="*/ 2147483647 w 78"/>
                      <a:gd name="T43" fmla="*/ 2147483647 h 40"/>
                      <a:gd name="T44" fmla="*/ 2147483647 w 78"/>
                      <a:gd name="T45" fmla="*/ 2147483647 h 40"/>
                      <a:gd name="T46" fmla="*/ 2147483647 w 78"/>
                      <a:gd name="T47" fmla="*/ 2147483647 h 40"/>
                      <a:gd name="T48" fmla="*/ 2147483647 w 78"/>
                      <a:gd name="T49" fmla="*/ 2147483647 h 40"/>
                      <a:gd name="T50" fmla="*/ 2147483647 w 78"/>
                      <a:gd name="T51" fmla="*/ 2147483647 h 40"/>
                      <a:gd name="T52" fmla="*/ 2147483647 w 78"/>
                      <a:gd name="T53" fmla="*/ 2147483647 h 40"/>
                      <a:gd name="T54" fmla="*/ 0 w 78"/>
                      <a:gd name="T55" fmla="*/ 2147483647 h 40"/>
                      <a:gd name="T56" fmla="*/ 2147483647 w 78"/>
                      <a:gd name="T57" fmla="*/ 2147483647 h 40"/>
                      <a:gd name="T58" fmla="*/ 2147483647 w 78"/>
                      <a:gd name="T59" fmla="*/ 2147483647 h 40"/>
                      <a:gd name="T60" fmla="*/ 2147483647 w 78"/>
                      <a:gd name="T61" fmla="*/ 2147483647 h 40"/>
                      <a:gd name="T62" fmla="*/ 2147483647 w 78"/>
                      <a:gd name="T63" fmla="*/ 2147483647 h 40"/>
                      <a:gd name="T64" fmla="*/ 2147483647 w 78"/>
                      <a:gd name="T65" fmla="*/ 2147483647 h 40"/>
                      <a:gd name="T66" fmla="*/ 2147483647 w 78"/>
                      <a:gd name="T67" fmla="*/ 2147483647 h 40"/>
                      <a:gd name="T68" fmla="*/ 2147483647 w 78"/>
                      <a:gd name="T69" fmla="*/ 0 h 40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w 78"/>
                      <a:gd name="T106" fmla="*/ 0 h 40"/>
                      <a:gd name="T107" fmla="*/ 78 w 78"/>
                      <a:gd name="T108" fmla="*/ 40 h 40"/>
                    </a:gdLst>
                    <a:ahLst/>
                    <a:cxnLst>
                      <a:cxn ang="T70">
                        <a:pos x="T0" y="T1"/>
                      </a:cxn>
                      <a:cxn ang="T71">
                        <a:pos x="T2" y="T3"/>
                      </a:cxn>
                      <a:cxn ang="T72">
                        <a:pos x="T4" y="T5"/>
                      </a:cxn>
                      <a:cxn ang="T73">
                        <a:pos x="T6" y="T7"/>
                      </a:cxn>
                      <a:cxn ang="T74">
                        <a:pos x="T8" y="T9"/>
                      </a:cxn>
                      <a:cxn ang="T75">
                        <a:pos x="T10" y="T11"/>
                      </a:cxn>
                      <a:cxn ang="T76">
                        <a:pos x="T12" y="T13"/>
                      </a:cxn>
                      <a:cxn ang="T77">
                        <a:pos x="T14" y="T15"/>
                      </a:cxn>
                      <a:cxn ang="T78">
                        <a:pos x="T16" y="T17"/>
                      </a:cxn>
                      <a:cxn ang="T79">
                        <a:pos x="T18" y="T19"/>
                      </a:cxn>
                      <a:cxn ang="T80">
                        <a:pos x="T20" y="T21"/>
                      </a:cxn>
                      <a:cxn ang="T81">
                        <a:pos x="T22" y="T23"/>
                      </a:cxn>
                      <a:cxn ang="T82">
                        <a:pos x="T24" y="T25"/>
                      </a:cxn>
                      <a:cxn ang="T83">
                        <a:pos x="T26" y="T27"/>
                      </a:cxn>
                      <a:cxn ang="T84">
                        <a:pos x="T28" y="T29"/>
                      </a:cxn>
                      <a:cxn ang="T85">
                        <a:pos x="T30" y="T31"/>
                      </a:cxn>
                      <a:cxn ang="T86">
                        <a:pos x="T32" y="T33"/>
                      </a:cxn>
                      <a:cxn ang="T87">
                        <a:pos x="T34" y="T35"/>
                      </a:cxn>
                      <a:cxn ang="T88">
                        <a:pos x="T36" y="T37"/>
                      </a:cxn>
                      <a:cxn ang="T89">
                        <a:pos x="T38" y="T39"/>
                      </a:cxn>
                      <a:cxn ang="T90">
                        <a:pos x="T40" y="T41"/>
                      </a:cxn>
                      <a:cxn ang="T91">
                        <a:pos x="T42" y="T43"/>
                      </a:cxn>
                      <a:cxn ang="T92">
                        <a:pos x="T44" y="T45"/>
                      </a:cxn>
                      <a:cxn ang="T93">
                        <a:pos x="T46" y="T47"/>
                      </a:cxn>
                      <a:cxn ang="T94">
                        <a:pos x="T48" y="T49"/>
                      </a:cxn>
                      <a:cxn ang="T95">
                        <a:pos x="T50" y="T51"/>
                      </a:cxn>
                      <a:cxn ang="T96">
                        <a:pos x="T52" y="T53"/>
                      </a:cxn>
                      <a:cxn ang="T97">
                        <a:pos x="T54" y="T55"/>
                      </a:cxn>
                      <a:cxn ang="T98">
                        <a:pos x="T56" y="T57"/>
                      </a:cxn>
                      <a:cxn ang="T99">
                        <a:pos x="T58" y="T59"/>
                      </a:cxn>
                      <a:cxn ang="T100">
                        <a:pos x="T60" y="T61"/>
                      </a:cxn>
                      <a:cxn ang="T101">
                        <a:pos x="T62" y="T63"/>
                      </a:cxn>
                      <a:cxn ang="T102">
                        <a:pos x="T64" y="T65"/>
                      </a:cxn>
                      <a:cxn ang="T103">
                        <a:pos x="T66" y="T67"/>
                      </a:cxn>
                      <a:cxn ang="T104">
                        <a:pos x="T68" y="T69"/>
                      </a:cxn>
                    </a:cxnLst>
                    <a:rect l="T105" t="T106" r="T107" b="T108"/>
                    <a:pathLst>
                      <a:path w="78" h="40">
                        <a:moveTo>
                          <a:pt x="22" y="0"/>
                        </a:moveTo>
                        <a:lnTo>
                          <a:pt x="24" y="6"/>
                        </a:lnTo>
                        <a:lnTo>
                          <a:pt x="26" y="8"/>
                        </a:lnTo>
                        <a:lnTo>
                          <a:pt x="28" y="8"/>
                        </a:lnTo>
                        <a:lnTo>
                          <a:pt x="32" y="8"/>
                        </a:lnTo>
                        <a:lnTo>
                          <a:pt x="38" y="8"/>
                        </a:lnTo>
                        <a:lnTo>
                          <a:pt x="40" y="12"/>
                        </a:lnTo>
                        <a:lnTo>
                          <a:pt x="42" y="12"/>
                        </a:lnTo>
                        <a:lnTo>
                          <a:pt x="48" y="12"/>
                        </a:lnTo>
                        <a:lnTo>
                          <a:pt x="58" y="10"/>
                        </a:lnTo>
                        <a:lnTo>
                          <a:pt x="68" y="12"/>
                        </a:lnTo>
                        <a:lnTo>
                          <a:pt x="74" y="12"/>
                        </a:lnTo>
                        <a:lnTo>
                          <a:pt x="78" y="12"/>
                        </a:lnTo>
                        <a:lnTo>
                          <a:pt x="78" y="16"/>
                        </a:lnTo>
                        <a:lnTo>
                          <a:pt x="76" y="24"/>
                        </a:lnTo>
                        <a:lnTo>
                          <a:pt x="76" y="26"/>
                        </a:lnTo>
                        <a:lnTo>
                          <a:pt x="72" y="26"/>
                        </a:lnTo>
                        <a:lnTo>
                          <a:pt x="64" y="24"/>
                        </a:lnTo>
                        <a:lnTo>
                          <a:pt x="56" y="24"/>
                        </a:lnTo>
                        <a:lnTo>
                          <a:pt x="52" y="24"/>
                        </a:lnTo>
                        <a:lnTo>
                          <a:pt x="50" y="26"/>
                        </a:lnTo>
                        <a:lnTo>
                          <a:pt x="46" y="30"/>
                        </a:lnTo>
                        <a:lnTo>
                          <a:pt x="36" y="34"/>
                        </a:lnTo>
                        <a:lnTo>
                          <a:pt x="20" y="40"/>
                        </a:lnTo>
                        <a:lnTo>
                          <a:pt x="12" y="38"/>
                        </a:lnTo>
                        <a:lnTo>
                          <a:pt x="6" y="34"/>
                        </a:lnTo>
                        <a:lnTo>
                          <a:pt x="2" y="30"/>
                        </a:lnTo>
                        <a:lnTo>
                          <a:pt x="0" y="22"/>
                        </a:lnTo>
                        <a:lnTo>
                          <a:pt x="6" y="16"/>
                        </a:lnTo>
                        <a:lnTo>
                          <a:pt x="12" y="14"/>
                        </a:lnTo>
                        <a:lnTo>
                          <a:pt x="18" y="12"/>
                        </a:lnTo>
                        <a:lnTo>
                          <a:pt x="18" y="10"/>
                        </a:lnTo>
                        <a:lnTo>
                          <a:pt x="18" y="6"/>
                        </a:lnTo>
                        <a:lnTo>
                          <a:pt x="20" y="6"/>
                        </a:lnTo>
                        <a:lnTo>
                          <a:pt x="22" y="0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 dirty="0"/>
                  </a:p>
                </p:txBody>
              </p:sp>
              <p:sp>
                <p:nvSpPr>
                  <p:cNvPr id="183" name="íṣḷíḋê">
                    <a:extLst>
                      <a:ext uri="{FF2B5EF4-FFF2-40B4-BE49-F238E27FC236}">
                        <a16:creationId xmlns:a16="http://schemas.microsoft.com/office/drawing/2014/main" id="{45AB652E-DD9D-4F66-88D2-D914F2688932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4628815" y="2319504"/>
                    <a:ext cx="157003" cy="65850"/>
                  </a:xfrm>
                  <a:custGeom>
                    <a:avLst/>
                    <a:gdLst>
                      <a:gd name="T0" fmla="*/ 2147483647 w 89"/>
                      <a:gd name="T1" fmla="*/ 2147483647 h 40"/>
                      <a:gd name="T2" fmla="*/ 2147483647 w 89"/>
                      <a:gd name="T3" fmla="*/ 2147483647 h 40"/>
                      <a:gd name="T4" fmla="*/ 2147483647 w 89"/>
                      <a:gd name="T5" fmla="*/ 2147483647 h 40"/>
                      <a:gd name="T6" fmla="*/ 2147483647 w 89"/>
                      <a:gd name="T7" fmla="*/ 2147483647 h 40"/>
                      <a:gd name="T8" fmla="*/ 2147483647 w 89"/>
                      <a:gd name="T9" fmla="*/ 2147483647 h 40"/>
                      <a:gd name="T10" fmla="*/ 2147483647 w 89"/>
                      <a:gd name="T11" fmla="*/ 2147483647 h 40"/>
                      <a:gd name="T12" fmla="*/ 2147483647 w 89"/>
                      <a:gd name="T13" fmla="*/ 2147483647 h 40"/>
                      <a:gd name="T14" fmla="*/ 2147483647 w 89"/>
                      <a:gd name="T15" fmla="*/ 2147483647 h 40"/>
                      <a:gd name="T16" fmla="*/ 2147483647 w 89"/>
                      <a:gd name="T17" fmla="*/ 2147483647 h 40"/>
                      <a:gd name="T18" fmla="*/ 2147483647 w 89"/>
                      <a:gd name="T19" fmla="*/ 0 h 40"/>
                      <a:gd name="T20" fmla="*/ 2147483647 w 89"/>
                      <a:gd name="T21" fmla="*/ 0 h 40"/>
                      <a:gd name="T22" fmla="*/ 2147483647 w 89"/>
                      <a:gd name="T23" fmla="*/ 0 h 40"/>
                      <a:gd name="T24" fmla="*/ 0 w 89"/>
                      <a:gd name="T25" fmla="*/ 2147483647 h 40"/>
                      <a:gd name="T26" fmla="*/ 2147483647 w 89"/>
                      <a:gd name="T27" fmla="*/ 2147483647 h 40"/>
                      <a:gd name="T28" fmla="*/ 2147483647 w 89"/>
                      <a:gd name="T29" fmla="*/ 2147483647 h 40"/>
                      <a:gd name="T30" fmla="*/ 2147483647 w 89"/>
                      <a:gd name="T31" fmla="*/ 2147483647 h 40"/>
                      <a:gd name="T32" fmla="*/ 2147483647 w 89"/>
                      <a:gd name="T33" fmla="*/ 2147483647 h 40"/>
                      <a:gd name="T34" fmla="*/ 2147483647 w 89"/>
                      <a:gd name="T35" fmla="*/ 2147483647 h 40"/>
                      <a:gd name="T36" fmla="*/ 2147483647 w 89"/>
                      <a:gd name="T37" fmla="*/ 2147483647 h 40"/>
                      <a:gd name="T38" fmla="*/ 2147483647 w 89"/>
                      <a:gd name="T39" fmla="*/ 2147483647 h 40"/>
                      <a:gd name="T40" fmla="*/ 2147483647 w 89"/>
                      <a:gd name="T41" fmla="*/ 2147483647 h 40"/>
                      <a:gd name="T42" fmla="*/ 2147483647 w 89"/>
                      <a:gd name="T43" fmla="*/ 2147483647 h 40"/>
                      <a:gd name="T44" fmla="*/ 2147483647 w 89"/>
                      <a:gd name="T45" fmla="*/ 2147483647 h 40"/>
                      <a:gd name="T46" fmla="*/ 2147483647 w 89"/>
                      <a:gd name="T47" fmla="*/ 2147483647 h 40"/>
                      <a:gd name="T48" fmla="*/ 2147483647 w 89"/>
                      <a:gd name="T49" fmla="*/ 2147483647 h 40"/>
                      <a:gd name="T50" fmla="*/ 2147483647 w 89"/>
                      <a:gd name="T51" fmla="*/ 2147483647 h 40"/>
                      <a:gd name="T52" fmla="*/ 2147483647 w 89"/>
                      <a:gd name="T53" fmla="*/ 2147483647 h 40"/>
                      <a:gd name="T54" fmla="*/ 2147483647 w 89"/>
                      <a:gd name="T55" fmla="*/ 2147483647 h 40"/>
                      <a:gd name="T56" fmla="*/ 2147483647 w 89"/>
                      <a:gd name="T57" fmla="*/ 2147483647 h 40"/>
                      <a:gd name="T58" fmla="*/ 2147483647 w 89"/>
                      <a:gd name="T59" fmla="*/ 2147483647 h 40"/>
                      <a:gd name="T60" fmla="*/ 2147483647 w 89"/>
                      <a:gd name="T61" fmla="*/ 2147483647 h 40"/>
                      <a:gd name="T62" fmla="*/ 2147483647 w 89"/>
                      <a:gd name="T63" fmla="*/ 2147483647 h 40"/>
                      <a:gd name="T64" fmla="*/ 2147483647 w 89"/>
                      <a:gd name="T65" fmla="*/ 2147483647 h 40"/>
                      <a:gd name="T66" fmla="*/ 2147483647 w 89"/>
                      <a:gd name="T67" fmla="*/ 2147483647 h 40"/>
                      <a:gd name="T68" fmla="*/ 2147483647 w 89"/>
                      <a:gd name="T69" fmla="*/ 2147483647 h 40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w 89"/>
                      <a:gd name="T106" fmla="*/ 0 h 40"/>
                      <a:gd name="T107" fmla="*/ 89 w 89"/>
                      <a:gd name="T108" fmla="*/ 40 h 40"/>
                    </a:gdLst>
                    <a:ahLst/>
                    <a:cxnLst>
                      <a:cxn ang="T70">
                        <a:pos x="T0" y="T1"/>
                      </a:cxn>
                      <a:cxn ang="T71">
                        <a:pos x="T2" y="T3"/>
                      </a:cxn>
                      <a:cxn ang="T72">
                        <a:pos x="T4" y="T5"/>
                      </a:cxn>
                      <a:cxn ang="T73">
                        <a:pos x="T6" y="T7"/>
                      </a:cxn>
                      <a:cxn ang="T74">
                        <a:pos x="T8" y="T9"/>
                      </a:cxn>
                      <a:cxn ang="T75">
                        <a:pos x="T10" y="T11"/>
                      </a:cxn>
                      <a:cxn ang="T76">
                        <a:pos x="T12" y="T13"/>
                      </a:cxn>
                      <a:cxn ang="T77">
                        <a:pos x="T14" y="T15"/>
                      </a:cxn>
                      <a:cxn ang="T78">
                        <a:pos x="T16" y="T17"/>
                      </a:cxn>
                      <a:cxn ang="T79">
                        <a:pos x="T18" y="T19"/>
                      </a:cxn>
                      <a:cxn ang="T80">
                        <a:pos x="T20" y="T21"/>
                      </a:cxn>
                      <a:cxn ang="T81">
                        <a:pos x="T22" y="T23"/>
                      </a:cxn>
                      <a:cxn ang="T82">
                        <a:pos x="T24" y="T25"/>
                      </a:cxn>
                      <a:cxn ang="T83">
                        <a:pos x="T26" y="T27"/>
                      </a:cxn>
                      <a:cxn ang="T84">
                        <a:pos x="T28" y="T29"/>
                      </a:cxn>
                      <a:cxn ang="T85">
                        <a:pos x="T30" y="T31"/>
                      </a:cxn>
                      <a:cxn ang="T86">
                        <a:pos x="T32" y="T33"/>
                      </a:cxn>
                      <a:cxn ang="T87">
                        <a:pos x="T34" y="T35"/>
                      </a:cxn>
                      <a:cxn ang="T88">
                        <a:pos x="T36" y="T37"/>
                      </a:cxn>
                      <a:cxn ang="T89">
                        <a:pos x="T38" y="T39"/>
                      </a:cxn>
                      <a:cxn ang="T90">
                        <a:pos x="T40" y="T41"/>
                      </a:cxn>
                      <a:cxn ang="T91">
                        <a:pos x="T42" y="T43"/>
                      </a:cxn>
                      <a:cxn ang="T92">
                        <a:pos x="T44" y="T45"/>
                      </a:cxn>
                      <a:cxn ang="T93">
                        <a:pos x="T46" y="T47"/>
                      </a:cxn>
                      <a:cxn ang="T94">
                        <a:pos x="T48" y="T49"/>
                      </a:cxn>
                      <a:cxn ang="T95">
                        <a:pos x="T50" y="T51"/>
                      </a:cxn>
                      <a:cxn ang="T96">
                        <a:pos x="T52" y="T53"/>
                      </a:cxn>
                      <a:cxn ang="T97">
                        <a:pos x="T54" y="T55"/>
                      </a:cxn>
                      <a:cxn ang="T98">
                        <a:pos x="T56" y="T57"/>
                      </a:cxn>
                      <a:cxn ang="T99">
                        <a:pos x="T58" y="T59"/>
                      </a:cxn>
                      <a:cxn ang="T100">
                        <a:pos x="T60" y="T61"/>
                      </a:cxn>
                      <a:cxn ang="T101">
                        <a:pos x="T62" y="T63"/>
                      </a:cxn>
                      <a:cxn ang="T102">
                        <a:pos x="T64" y="T65"/>
                      </a:cxn>
                      <a:cxn ang="T103">
                        <a:pos x="T66" y="T67"/>
                      </a:cxn>
                      <a:cxn ang="T104">
                        <a:pos x="T68" y="T69"/>
                      </a:cxn>
                    </a:cxnLst>
                    <a:rect l="T105" t="T106" r="T107" b="T108"/>
                    <a:pathLst>
                      <a:path w="89" h="40">
                        <a:moveTo>
                          <a:pt x="89" y="16"/>
                        </a:moveTo>
                        <a:lnTo>
                          <a:pt x="85" y="14"/>
                        </a:lnTo>
                        <a:lnTo>
                          <a:pt x="79" y="12"/>
                        </a:lnTo>
                        <a:lnTo>
                          <a:pt x="71" y="10"/>
                        </a:lnTo>
                        <a:lnTo>
                          <a:pt x="67" y="6"/>
                        </a:lnTo>
                        <a:lnTo>
                          <a:pt x="65" y="10"/>
                        </a:lnTo>
                        <a:lnTo>
                          <a:pt x="61" y="10"/>
                        </a:lnTo>
                        <a:lnTo>
                          <a:pt x="59" y="10"/>
                        </a:lnTo>
                        <a:lnTo>
                          <a:pt x="59" y="6"/>
                        </a:lnTo>
                        <a:lnTo>
                          <a:pt x="37" y="0"/>
                        </a:lnTo>
                        <a:lnTo>
                          <a:pt x="31" y="0"/>
                        </a:lnTo>
                        <a:lnTo>
                          <a:pt x="29" y="0"/>
                        </a:lnTo>
                        <a:lnTo>
                          <a:pt x="0" y="10"/>
                        </a:lnTo>
                        <a:lnTo>
                          <a:pt x="2" y="14"/>
                        </a:lnTo>
                        <a:lnTo>
                          <a:pt x="2" y="20"/>
                        </a:lnTo>
                        <a:lnTo>
                          <a:pt x="10" y="26"/>
                        </a:lnTo>
                        <a:lnTo>
                          <a:pt x="18" y="32"/>
                        </a:lnTo>
                        <a:lnTo>
                          <a:pt x="24" y="38"/>
                        </a:lnTo>
                        <a:lnTo>
                          <a:pt x="31" y="40"/>
                        </a:lnTo>
                        <a:lnTo>
                          <a:pt x="35" y="38"/>
                        </a:lnTo>
                        <a:lnTo>
                          <a:pt x="37" y="36"/>
                        </a:lnTo>
                        <a:lnTo>
                          <a:pt x="41" y="34"/>
                        </a:lnTo>
                        <a:lnTo>
                          <a:pt x="45" y="32"/>
                        </a:lnTo>
                        <a:lnTo>
                          <a:pt x="51" y="34"/>
                        </a:lnTo>
                        <a:lnTo>
                          <a:pt x="55" y="36"/>
                        </a:lnTo>
                        <a:lnTo>
                          <a:pt x="61" y="38"/>
                        </a:lnTo>
                        <a:lnTo>
                          <a:pt x="65" y="38"/>
                        </a:lnTo>
                        <a:lnTo>
                          <a:pt x="67" y="38"/>
                        </a:lnTo>
                        <a:lnTo>
                          <a:pt x="73" y="32"/>
                        </a:lnTo>
                        <a:lnTo>
                          <a:pt x="79" y="30"/>
                        </a:lnTo>
                        <a:lnTo>
                          <a:pt x="85" y="28"/>
                        </a:lnTo>
                        <a:lnTo>
                          <a:pt x="85" y="26"/>
                        </a:lnTo>
                        <a:lnTo>
                          <a:pt x="85" y="22"/>
                        </a:lnTo>
                        <a:lnTo>
                          <a:pt x="87" y="22"/>
                        </a:lnTo>
                        <a:lnTo>
                          <a:pt x="89" y="16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 dirty="0"/>
                  </a:p>
                </p:txBody>
              </p:sp>
              <p:sp>
                <p:nvSpPr>
                  <p:cNvPr id="184" name="ísľíḓè">
                    <a:extLst>
                      <a:ext uri="{FF2B5EF4-FFF2-40B4-BE49-F238E27FC236}">
                        <a16:creationId xmlns:a16="http://schemas.microsoft.com/office/drawing/2014/main" id="{7422895F-BB12-4138-99A6-931D7F0E908E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4995154" y="2381150"/>
                    <a:ext cx="86765" cy="82662"/>
                  </a:xfrm>
                  <a:custGeom>
                    <a:avLst/>
                    <a:gdLst>
                      <a:gd name="T0" fmla="*/ 2147483647 w 50"/>
                      <a:gd name="T1" fmla="*/ 2147483647 h 50"/>
                      <a:gd name="T2" fmla="*/ 2147483647 w 50"/>
                      <a:gd name="T3" fmla="*/ 2147483647 h 50"/>
                      <a:gd name="T4" fmla="*/ 2147483647 w 50"/>
                      <a:gd name="T5" fmla="*/ 2147483647 h 50"/>
                      <a:gd name="T6" fmla="*/ 2147483647 w 50"/>
                      <a:gd name="T7" fmla="*/ 2147483647 h 50"/>
                      <a:gd name="T8" fmla="*/ 2147483647 w 50"/>
                      <a:gd name="T9" fmla="*/ 2147483647 h 50"/>
                      <a:gd name="T10" fmla="*/ 0 w 50"/>
                      <a:gd name="T11" fmla="*/ 2147483647 h 50"/>
                      <a:gd name="T12" fmla="*/ 2147483647 w 50"/>
                      <a:gd name="T13" fmla="*/ 0 h 50"/>
                      <a:gd name="T14" fmla="*/ 2147483647 w 50"/>
                      <a:gd name="T15" fmla="*/ 2147483647 h 50"/>
                      <a:gd name="T16" fmla="*/ 2147483647 w 50"/>
                      <a:gd name="T17" fmla="*/ 2147483647 h 50"/>
                      <a:gd name="T18" fmla="*/ 2147483647 w 50"/>
                      <a:gd name="T19" fmla="*/ 2147483647 h 50"/>
                      <a:gd name="T20" fmla="*/ 2147483647 w 50"/>
                      <a:gd name="T21" fmla="*/ 2147483647 h 50"/>
                      <a:gd name="T22" fmla="*/ 2147483647 w 50"/>
                      <a:gd name="T23" fmla="*/ 2147483647 h 50"/>
                      <a:gd name="T24" fmla="*/ 2147483647 w 50"/>
                      <a:gd name="T25" fmla="*/ 2147483647 h 50"/>
                      <a:gd name="T26" fmla="*/ 2147483647 w 50"/>
                      <a:gd name="T27" fmla="*/ 2147483647 h 50"/>
                      <a:gd name="T28" fmla="*/ 2147483647 w 50"/>
                      <a:gd name="T29" fmla="*/ 2147483647 h 50"/>
                      <a:gd name="T30" fmla="*/ 2147483647 w 50"/>
                      <a:gd name="T31" fmla="*/ 2147483647 h 50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w 50"/>
                      <a:gd name="T49" fmla="*/ 0 h 50"/>
                      <a:gd name="T50" fmla="*/ 50 w 50"/>
                      <a:gd name="T51" fmla="*/ 50 h 50"/>
                    </a:gdLst>
                    <a:ahLst/>
                    <a:cxnLst>
                      <a:cxn ang="T32">
                        <a:pos x="T0" y="T1"/>
                      </a:cxn>
                      <a:cxn ang="T33">
                        <a:pos x="T2" y="T3"/>
                      </a:cxn>
                      <a:cxn ang="T34">
                        <a:pos x="T4" y="T5"/>
                      </a:cxn>
                      <a:cxn ang="T35">
                        <a:pos x="T6" y="T7"/>
                      </a:cxn>
                      <a:cxn ang="T36">
                        <a:pos x="T8" y="T9"/>
                      </a:cxn>
                      <a:cxn ang="T37">
                        <a:pos x="T10" y="T11"/>
                      </a:cxn>
                      <a:cxn ang="T38">
                        <a:pos x="T12" y="T13"/>
                      </a:cxn>
                      <a:cxn ang="T39">
                        <a:pos x="T14" y="T15"/>
                      </a:cxn>
                      <a:cxn ang="T40">
                        <a:pos x="T16" y="T17"/>
                      </a:cxn>
                      <a:cxn ang="T41">
                        <a:pos x="T18" y="T19"/>
                      </a:cxn>
                      <a:cxn ang="T42">
                        <a:pos x="T20" y="T21"/>
                      </a:cxn>
                      <a:cxn ang="T43">
                        <a:pos x="T22" y="T23"/>
                      </a:cxn>
                      <a:cxn ang="T44">
                        <a:pos x="T24" y="T25"/>
                      </a:cxn>
                      <a:cxn ang="T45">
                        <a:pos x="T26" y="T27"/>
                      </a:cxn>
                      <a:cxn ang="T46">
                        <a:pos x="T28" y="T29"/>
                      </a:cxn>
                      <a:cxn ang="T47">
                        <a:pos x="T30" y="T31"/>
                      </a:cxn>
                    </a:cxnLst>
                    <a:rect l="T48" t="T49" r="T50" b="T51"/>
                    <a:pathLst>
                      <a:path w="50" h="50">
                        <a:moveTo>
                          <a:pt x="26" y="50"/>
                        </a:moveTo>
                        <a:lnTo>
                          <a:pt x="22" y="34"/>
                        </a:lnTo>
                        <a:lnTo>
                          <a:pt x="18" y="24"/>
                        </a:lnTo>
                        <a:lnTo>
                          <a:pt x="14" y="16"/>
                        </a:lnTo>
                        <a:lnTo>
                          <a:pt x="8" y="10"/>
                        </a:lnTo>
                        <a:lnTo>
                          <a:pt x="0" y="8"/>
                        </a:lnTo>
                        <a:lnTo>
                          <a:pt x="16" y="0"/>
                        </a:lnTo>
                        <a:lnTo>
                          <a:pt x="24" y="2"/>
                        </a:lnTo>
                        <a:lnTo>
                          <a:pt x="32" y="6"/>
                        </a:lnTo>
                        <a:lnTo>
                          <a:pt x="40" y="18"/>
                        </a:lnTo>
                        <a:lnTo>
                          <a:pt x="44" y="24"/>
                        </a:lnTo>
                        <a:lnTo>
                          <a:pt x="50" y="36"/>
                        </a:lnTo>
                        <a:lnTo>
                          <a:pt x="34" y="34"/>
                        </a:lnTo>
                        <a:lnTo>
                          <a:pt x="34" y="44"/>
                        </a:lnTo>
                        <a:lnTo>
                          <a:pt x="26" y="48"/>
                        </a:lnTo>
                        <a:lnTo>
                          <a:pt x="26" y="50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 dirty="0"/>
                  </a:p>
                </p:txBody>
              </p:sp>
              <p:sp>
                <p:nvSpPr>
                  <p:cNvPr id="185" name="íSliḍè">
                    <a:extLst>
                      <a:ext uri="{FF2B5EF4-FFF2-40B4-BE49-F238E27FC236}">
                        <a16:creationId xmlns:a16="http://schemas.microsoft.com/office/drawing/2014/main" id="{707CB901-652C-493D-87E5-947644A20B72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4733484" y="2385353"/>
                    <a:ext cx="168021" cy="84063"/>
                  </a:xfrm>
                  <a:custGeom>
                    <a:avLst/>
                    <a:gdLst>
                      <a:gd name="T0" fmla="*/ 2147483647 w 96"/>
                      <a:gd name="T1" fmla="*/ 2147483647 h 50"/>
                      <a:gd name="T2" fmla="*/ 2147483647 w 96"/>
                      <a:gd name="T3" fmla="*/ 2147483647 h 50"/>
                      <a:gd name="T4" fmla="*/ 2147483647 w 96"/>
                      <a:gd name="T5" fmla="*/ 2147483647 h 50"/>
                      <a:gd name="T6" fmla="*/ 2147483647 w 96"/>
                      <a:gd name="T7" fmla="*/ 2147483647 h 50"/>
                      <a:gd name="T8" fmla="*/ 2147483647 w 96"/>
                      <a:gd name="T9" fmla="*/ 2147483647 h 50"/>
                      <a:gd name="T10" fmla="*/ 2147483647 w 96"/>
                      <a:gd name="T11" fmla="*/ 2147483647 h 50"/>
                      <a:gd name="T12" fmla="*/ 2147483647 w 96"/>
                      <a:gd name="T13" fmla="*/ 2147483647 h 50"/>
                      <a:gd name="T14" fmla="*/ 2147483647 w 96"/>
                      <a:gd name="T15" fmla="*/ 2147483647 h 50"/>
                      <a:gd name="T16" fmla="*/ 2147483647 w 96"/>
                      <a:gd name="T17" fmla="*/ 2147483647 h 50"/>
                      <a:gd name="T18" fmla="*/ 2147483647 w 96"/>
                      <a:gd name="T19" fmla="*/ 2147483647 h 50"/>
                      <a:gd name="T20" fmla="*/ 0 w 96"/>
                      <a:gd name="T21" fmla="*/ 2147483647 h 50"/>
                      <a:gd name="T22" fmla="*/ 2147483647 w 96"/>
                      <a:gd name="T23" fmla="*/ 2147483647 h 50"/>
                      <a:gd name="T24" fmla="*/ 2147483647 w 96"/>
                      <a:gd name="T25" fmla="*/ 2147483647 h 50"/>
                      <a:gd name="T26" fmla="*/ 2147483647 w 96"/>
                      <a:gd name="T27" fmla="*/ 2147483647 h 50"/>
                      <a:gd name="T28" fmla="*/ 2147483647 w 96"/>
                      <a:gd name="T29" fmla="*/ 2147483647 h 50"/>
                      <a:gd name="T30" fmla="*/ 2147483647 w 96"/>
                      <a:gd name="T31" fmla="*/ 2147483647 h 50"/>
                      <a:gd name="T32" fmla="*/ 2147483647 w 96"/>
                      <a:gd name="T33" fmla="*/ 2147483647 h 50"/>
                      <a:gd name="T34" fmla="*/ 2147483647 w 96"/>
                      <a:gd name="T35" fmla="*/ 2147483647 h 50"/>
                      <a:gd name="T36" fmla="*/ 2147483647 w 96"/>
                      <a:gd name="T37" fmla="*/ 2147483647 h 50"/>
                      <a:gd name="T38" fmla="*/ 2147483647 w 96"/>
                      <a:gd name="T39" fmla="*/ 2147483647 h 50"/>
                      <a:gd name="T40" fmla="*/ 2147483647 w 96"/>
                      <a:gd name="T41" fmla="*/ 0 h 50"/>
                      <a:gd name="T42" fmla="*/ 2147483647 w 96"/>
                      <a:gd name="T43" fmla="*/ 0 h 50"/>
                      <a:gd name="T44" fmla="*/ 2147483647 w 96"/>
                      <a:gd name="T45" fmla="*/ 0 h 50"/>
                      <a:gd name="T46" fmla="*/ 2147483647 w 96"/>
                      <a:gd name="T47" fmla="*/ 2147483647 h 50"/>
                      <a:gd name="T48" fmla="*/ 2147483647 w 96"/>
                      <a:gd name="T49" fmla="*/ 2147483647 h 50"/>
                      <a:gd name="T50" fmla="*/ 2147483647 w 96"/>
                      <a:gd name="T51" fmla="*/ 2147483647 h 50"/>
                      <a:gd name="T52" fmla="*/ 2147483647 w 96"/>
                      <a:gd name="T53" fmla="*/ 2147483647 h 50"/>
                      <a:gd name="T54" fmla="*/ 2147483647 w 96"/>
                      <a:gd name="T55" fmla="*/ 2147483647 h 50"/>
                      <a:gd name="T56" fmla="*/ 2147483647 w 96"/>
                      <a:gd name="T57" fmla="*/ 2147483647 h 50"/>
                      <a:gd name="T58" fmla="*/ 2147483647 w 96"/>
                      <a:gd name="T59" fmla="*/ 2147483647 h 50"/>
                      <a:gd name="T60" fmla="*/ 2147483647 w 96"/>
                      <a:gd name="T61" fmla="*/ 2147483647 h 50"/>
                      <a:gd name="T62" fmla="*/ 2147483647 w 96"/>
                      <a:gd name="T63" fmla="*/ 2147483647 h 50"/>
                      <a:gd name="T64" fmla="*/ 2147483647 w 96"/>
                      <a:gd name="T65" fmla="*/ 2147483647 h 50"/>
                      <a:gd name="T66" fmla="*/ 2147483647 w 96"/>
                      <a:gd name="T67" fmla="*/ 2147483647 h 50"/>
                      <a:gd name="T68" fmla="*/ 2147483647 w 96"/>
                      <a:gd name="T69" fmla="*/ 2147483647 h 50"/>
                      <a:gd name="T70" fmla="*/ 2147483647 w 96"/>
                      <a:gd name="T71" fmla="*/ 2147483647 h 50"/>
                      <a:gd name="T72" fmla="*/ 2147483647 w 96"/>
                      <a:gd name="T73" fmla="*/ 2147483647 h 50"/>
                      <a:gd name="T74" fmla="*/ 2147483647 w 96"/>
                      <a:gd name="T75" fmla="*/ 2147483647 h 50"/>
                      <a:gd name="T76" fmla="*/ 2147483647 w 96"/>
                      <a:gd name="T77" fmla="*/ 2147483647 h 50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w 96"/>
                      <a:gd name="T118" fmla="*/ 0 h 50"/>
                      <a:gd name="T119" fmla="*/ 96 w 96"/>
                      <a:gd name="T120" fmla="*/ 50 h 50"/>
                    </a:gdLst>
                    <a:ahLst/>
                    <a:cxnLst>
                      <a:cxn ang="T78">
                        <a:pos x="T0" y="T1"/>
                      </a:cxn>
                      <a:cxn ang="T79">
                        <a:pos x="T2" y="T3"/>
                      </a:cxn>
                      <a:cxn ang="T80">
                        <a:pos x="T4" y="T5"/>
                      </a:cxn>
                      <a:cxn ang="T81">
                        <a:pos x="T6" y="T7"/>
                      </a:cxn>
                      <a:cxn ang="T82">
                        <a:pos x="T8" y="T9"/>
                      </a:cxn>
                      <a:cxn ang="T83">
                        <a:pos x="T10" y="T11"/>
                      </a:cxn>
                      <a:cxn ang="T84">
                        <a:pos x="T12" y="T13"/>
                      </a:cxn>
                      <a:cxn ang="T85">
                        <a:pos x="T14" y="T15"/>
                      </a:cxn>
                      <a:cxn ang="T86">
                        <a:pos x="T16" y="T17"/>
                      </a:cxn>
                      <a:cxn ang="T87">
                        <a:pos x="T18" y="T19"/>
                      </a:cxn>
                      <a:cxn ang="T88">
                        <a:pos x="T20" y="T21"/>
                      </a:cxn>
                      <a:cxn ang="T89">
                        <a:pos x="T22" y="T23"/>
                      </a:cxn>
                      <a:cxn ang="T90">
                        <a:pos x="T24" y="T25"/>
                      </a:cxn>
                      <a:cxn ang="T91">
                        <a:pos x="T26" y="T27"/>
                      </a:cxn>
                      <a:cxn ang="T92">
                        <a:pos x="T28" y="T29"/>
                      </a:cxn>
                      <a:cxn ang="T93">
                        <a:pos x="T30" y="T31"/>
                      </a:cxn>
                      <a:cxn ang="T94">
                        <a:pos x="T32" y="T33"/>
                      </a:cxn>
                      <a:cxn ang="T95">
                        <a:pos x="T34" y="T35"/>
                      </a:cxn>
                      <a:cxn ang="T96">
                        <a:pos x="T36" y="T37"/>
                      </a:cxn>
                      <a:cxn ang="T97">
                        <a:pos x="T38" y="T39"/>
                      </a:cxn>
                      <a:cxn ang="T98">
                        <a:pos x="T40" y="T41"/>
                      </a:cxn>
                      <a:cxn ang="T99">
                        <a:pos x="T42" y="T43"/>
                      </a:cxn>
                      <a:cxn ang="T100">
                        <a:pos x="T44" y="T45"/>
                      </a:cxn>
                      <a:cxn ang="T101">
                        <a:pos x="T46" y="T47"/>
                      </a:cxn>
                      <a:cxn ang="T102">
                        <a:pos x="T48" y="T49"/>
                      </a:cxn>
                      <a:cxn ang="T103">
                        <a:pos x="T50" y="T51"/>
                      </a:cxn>
                      <a:cxn ang="T104">
                        <a:pos x="T52" y="T53"/>
                      </a:cxn>
                      <a:cxn ang="T105">
                        <a:pos x="T54" y="T55"/>
                      </a:cxn>
                      <a:cxn ang="T106">
                        <a:pos x="T56" y="T57"/>
                      </a:cxn>
                      <a:cxn ang="T107">
                        <a:pos x="T58" y="T59"/>
                      </a:cxn>
                      <a:cxn ang="T108">
                        <a:pos x="T60" y="T61"/>
                      </a:cxn>
                      <a:cxn ang="T109">
                        <a:pos x="T62" y="T63"/>
                      </a:cxn>
                      <a:cxn ang="T110">
                        <a:pos x="T64" y="T65"/>
                      </a:cxn>
                      <a:cxn ang="T111">
                        <a:pos x="T66" y="T67"/>
                      </a:cxn>
                      <a:cxn ang="T112">
                        <a:pos x="T68" y="T69"/>
                      </a:cxn>
                      <a:cxn ang="T113">
                        <a:pos x="T70" y="T71"/>
                      </a:cxn>
                      <a:cxn ang="T114">
                        <a:pos x="T72" y="T73"/>
                      </a:cxn>
                      <a:cxn ang="T115">
                        <a:pos x="T74" y="T75"/>
                      </a:cxn>
                      <a:cxn ang="T116">
                        <a:pos x="T76" y="T77"/>
                      </a:cxn>
                    </a:cxnLst>
                    <a:rect l="T117" t="T118" r="T119" b="T120"/>
                    <a:pathLst>
                      <a:path w="96" h="50">
                        <a:moveTo>
                          <a:pt x="58" y="46"/>
                        </a:moveTo>
                        <a:lnTo>
                          <a:pt x="56" y="44"/>
                        </a:lnTo>
                        <a:lnTo>
                          <a:pt x="54" y="42"/>
                        </a:lnTo>
                        <a:lnTo>
                          <a:pt x="44" y="46"/>
                        </a:lnTo>
                        <a:lnTo>
                          <a:pt x="38" y="48"/>
                        </a:lnTo>
                        <a:lnTo>
                          <a:pt x="30" y="50"/>
                        </a:lnTo>
                        <a:lnTo>
                          <a:pt x="26" y="50"/>
                        </a:lnTo>
                        <a:lnTo>
                          <a:pt x="22" y="48"/>
                        </a:lnTo>
                        <a:lnTo>
                          <a:pt x="16" y="44"/>
                        </a:lnTo>
                        <a:lnTo>
                          <a:pt x="8" y="38"/>
                        </a:lnTo>
                        <a:lnTo>
                          <a:pt x="0" y="32"/>
                        </a:lnTo>
                        <a:lnTo>
                          <a:pt x="2" y="30"/>
                        </a:lnTo>
                        <a:lnTo>
                          <a:pt x="6" y="22"/>
                        </a:lnTo>
                        <a:lnTo>
                          <a:pt x="8" y="16"/>
                        </a:lnTo>
                        <a:lnTo>
                          <a:pt x="14" y="10"/>
                        </a:lnTo>
                        <a:lnTo>
                          <a:pt x="20" y="14"/>
                        </a:lnTo>
                        <a:lnTo>
                          <a:pt x="28" y="16"/>
                        </a:lnTo>
                        <a:lnTo>
                          <a:pt x="44" y="10"/>
                        </a:lnTo>
                        <a:lnTo>
                          <a:pt x="54" y="6"/>
                        </a:lnTo>
                        <a:lnTo>
                          <a:pt x="58" y="2"/>
                        </a:lnTo>
                        <a:lnTo>
                          <a:pt x="60" y="0"/>
                        </a:lnTo>
                        <a:lnTo>
                          <a:pt x="64" y="0"/>
                        </a:lnTo>
                        <a:lnTo>
                          <a:pt x="72" y="0"/>
                        </a:lnTo>
                        <a:lnTo>
                          <a:pt x="80" y="2"/>
                        </a:lnTo>
                        <a:lnTo>
                          <a:pt x="84" y="2"/>
                        </a:lnTo>
                        <a:lnTo>
                          <a:pt x="86" y="4"/>
                        </a:lnTo>
                        <a:lnTo>
                          <a:pt x="90" y="6"/>
                        </a:lnTo>
                        <a:lnTo>
                          <a:pt x="96" y="8"/>
                        </a:lnTo>
                        <a:lnTo>
                          <a:pt x="94" y="14"/>
                        </a:lnTo>
                        <a:lnTo>
                          <a:pt x="90" y="16"/>
                        </a:lnTo>
                        <a:lnTo>
                          <a:pt x="86" y="18"/>
                        </a:lnTo>
                        <a:lnTo>
                          <a:pt x="82" y="22"/>
                        </a:lnTo>
                        <a:lnTo>
                          <a:pt x="82" y="30"/>
                        </a:lnTo>
                        <a:lnTo>
                          <a:pt x="80" y="36"/>
                        </a:lnTo>
                        <a:lnTo>
                          <a:pt x="78" y="38"/>
                        </a:lnTo>
                        <a:lnTo>
                          <a:pt x="74" y="42"/>
                        </a:lnTo>
                        <a:lnTo>
                          <a:pt x="68" y="42"/>
                        </a:lnTo>
                        <a:lnTo>
                          <a:pt x="62" y="42"/>
                        </a:lnTo>
                        <a:lnTo>
                          <a:pt x="58" y="46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 dirty="0"/>
                  </a:p>
                </p:txBody>
              </p:sp>
              <p:sp>
                <p:nvSpPr>
                  <p:cNvPr id="186" name="išļïḑé">
                    <a:extLst>
                      <a:ext uri="{FF2B5EF4-FFF2-40B4-BE49-F238E27FC236}">
                        <a16:creationId xmlns:a16="http://schemas.microsoft.com/office/drawing/2014/main" id="{BD9629FF-C627-4B5C-B70E-D73708BF121A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4879469" y="2257857"/>
                    <a:ext cx="454481" cy="247988"/>
                  </a:xfrm>
                  <a:custGeom>
                    <a:avLst/>
                    <a:gdLst>
                      <a:gd name="T0" fmla="*/ 2147483647 w 260"/>
                      <a:gd name="T1" fmla="*/ 2147483647 h 148"/>
                      <a:gd name="T2" fmla="*/ 2147483647 w 260"/>
                      <a:gd name="T3" fmla="*/ 2147483647 h 148"/>
                      <a:gd name="T4" fmla="*/ 2147483647 w 260"/>
                      <a:gd name="T5" fmla="*/ 2147483647 h 148"/>
                      <a:gd name="T6" fmla="*/ 2147483647 w 260"/>
                      <a:gd name="T7" fmla="*/ 2147483647 h 148"/>
                      <a:gd name="T8" fmla="*/ 2147483647 w 260"/>
                      <a:gd name="T9" fmla="*/ 2147483647 h 148"/>
                      <a:gd name="T10" fmla="*/ 2147483647 w 260"/>
                      <a:gd name="T11" fmla="*/ 2147483647 h 148"/>
                      <a:gd name="T12" fmla="*/ 2147483647 w 260"/>
                      <a:gd name="T13" fmla="*/ 2147483647 h 148"/>
                      <a:gd name="T14" fmla="*/ 2147483647 w 260"/>
                      <a:gd name="T15" fmla="*/ 2147483647 h 148"/>
                      <a:gd name="T16" fmla="*/ 2147483647 w 260"/>
                      <a:gd name="T17" fmla="*/ 2147483647 h 148"/>
                      <a:gd name="T18" fmla="*/ 2147483647 w 260"/>
                      <a:gd name="T19" fmla="*/ 2147483647 h 148"/>
                      <a:gd name="T20" fmla="*/ 2147483647 w 260"/>
                      <a:gd name="T21" fmla="*/ 2147483647 h 148"/>
                      <a:gd name="T22" fmla="*/ 2147483647 w 260"/>
                      <a:gd name="T23" fmla="*/ 2147483647 h 148"/>
                      <a:gd name="T24" fmla="*/ 2147483647 w 260"/>
                      <a:gd name="T25" fmla="*/ 2147483647 h 148"/>
                      <a:gd name="T26" fmla="*/ 2147483647 w 260"/>
                      <a:gd name="T27" fmla="*/ 2147483647 h 148"/>
                      <a:gd name="T28" fmla="*/ 2147483647 w 260"/>
                      <a:gd name="T29" fmla="*/ 2147483647 h 148"/>
                      <a:gd name="T30" fmla="*/ 2147483647 w 260"/>
                      <a:gd name="T31" fmla="*/ 2147483647 h 148"/>
                      <a:gd name="T32" fmla="*/ 2147483647 w 260"/>
                      <a:gd name="T33" fmla="*/ 2147483647 h 148"/>
                      <a:gd name="T34" fmla="*/ 2147483647 w 260"/>
                      <a:gd name="T35" fmla="*/ 2147483647 h 148"/>
                      <a:gd name="T36" fmla="*/ 2147483647 w 260"/>
                      <a:gd name="T37" fmla="*/ 2147483647 h 148"/>
                      <a:gd name="T38" fmla="*/ 2147483647 w 260"/>
                      <a:gd name="T39" fmla="*/ 2147483647 h 148"/>
                      <a:gd name="T40" fmla="*/ 2147483647 w 260"/>
                      <a:gd name="T41" fmla="*/ 2147483647 h 148"/>
                      <a:gd name="T42" fmla="*/ 2147483647 w 260"/>
                      <a:gd name="T43" fmla="*/ 2147483647 h 148"/>
                      <a:gd name="T44" fmla="*/ 2147483647 w 260"/>
                      <a:gd name="T45" fmla="*/ 2147483647 h 148"/>
                      <a:gd name="T46" fmla="*/ 2147483647 w 260"/>
                      <a:gd name="T47" fmla="*/ 2147483647 h 148"/>
                      <a:gd name="T48" fmla="*/ 2147483647 w 260"/>
                      <a:gd name="T49" fmla="*/ 2147483647 h 148"/>
                      <a:gd name="T50" fmla="*/ 2147483647 w 260"/>
                      <a:gd name="T51" fmla="*/ 2147483647 h 148"/>
                      <a:gd name="T52" fmla="*/ 2147483647 w 260"/>
                      <a:gd name="T53" fmla="*/ 2147483647 h 148"/>
                      <a:gd name="T54" fmla="*/ 2147483647 w 260"/>
                      <a:gd name="T55" fmla="*/ 2147483647 h 148"/>
                      <a:gd name="T56" fmla="*/ 2147483647 w 260"/>
                      <a:gd name="T57" fmla="*/ 2147483647 h 148"/>
                      <a:gd name="T58" fmla="*/ 2147483647 w 260"/>
                      <a:gd name="T59" fmla="*/ 2147483647 h 148"/>
                      <a:gd name="T60" fmla="*/ 2147483647 w 260"/>
                      <a:gd name="T61" fmla="*/ 2147483647 h 148"/>
                      <a:gd name="T62" fmla="*/ 2147483647 w 260"/>
                      <a:gd name="T63" fmla="*/ 2147483647 h 148"/>
                      <a:gd name="T64" fmla="*/ 2147483647 w 260"/>
                      <a:gd name="T65" fmla="*/ 2147483647 h 148"/>
                      <a:gd name="T66" fmla="*/ 2147483647 w 260"/>
                      <a:gd name="T67" fmla="*/ 2147483647 h 148"/>
                      <a:gd name="T68" fmla="*/ 2147483647 w 260"/>
                      <a:gd name="T69" fmla="*/ 2147483647 h 148"/>
                      <a:gd name="T70" fmla="*/ 2147483647 w 260"/>
                      <a:gd name="T71" fmla="*/ 2147483647 h 148"/>
                      <a:gd name="T72" fmla="*/ 2147483647 w 260"/>
                      <a:gd name="T73" fmla="*/ 2147483647 h 148"/>
                      <a:gd name="T74" fmla="*/ 2147483647 w 260"/>
                      <a:gd name="T75" fmla="*/ 2147483647 h 148"/>
                      <a:gd name="T76" fmla="*/ 2147483647 w 260"/>
                      <a:gd name="T77" fmla="*/ 2147483647 h 148"/>
                      <a:gd name="T78" fmla="*/ 2147483647 w 260"/>
                      <a:gd name="T79" fmla="*/ 2147483647 h 148"/>
                      <a:gd name="T80" fmla="*/ 2147483647 w 260"/>
                      <a:gd name="T81" fmla="*/ 2147483647 h 148"/>
                      <a:gd name="T82" fmla="*/ 2147483647 w 260"/>
                      <a:gd name="T83" fmla="*/ 2147483647 h 148"/>
                      <a:gd name="T84" fmla="*/ 2147483647 w 260"/>
                      <a:gd name="T85" fmla="*/ 2147483647 h 148"/>
                      <a:gd name="T86" fmla="*/ 2147483647 w 260"/>
                      <a:gd name="T87" fmla="*/ 2147483647 h 148"/>
                      <a:gd name="T88" fmla="*/ 2147483647 w 260"/>
                      <a:gd name="T89" fmla="*/ 2147483647 h 148"/>
                      <a:gd name="T90" fmla="*/ 2147483647 w 260"/>
                      <a:gd name="T91" fmla="*/ 2147483647 h 148"/>
                      <a:gd name="T92" fmla="*/ 2147483647 w 260"/>
                      <a:gd name="T93" fmla="*/ 2147483647 h 148"/>
                      <a:gd name="T94" fmla="*/ 2147483647 w 260"/>
                      <a:gd name="T95" fmla="*/ 2147483647 h 148"/>
                      <a:gd name="T96" fmla="*/ 2147483647 w 260"/>
                      <a:gd name="T97" fmla="*/ 2147483647 h 148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w 260"/>
                      <a:gd name="T148" fmla="*/ 0 h 148"/>
                      <a:gd name="T149" fmla="*/ 260 w 260"/>
                      <a:gd name="T150" fmla="*/ 148 h 148"/>
                    </a:gdLst>
                    <a:ahLst/>
                    <a:cxnLst>
                      <a:cxn ang="T98">
                        <a:pos x="T0" y="T1"/>
                      </a:cxn>
                      <a:cxn ang="T99">
                        <a:pos x="T2" y="T3"/>
                      </a:cxn>
                      <a:cxn ang="T100">
                        <a:pos x="T4" y="T5"/>
                      </a:cxn>
                      <a:cxn ang="T101">
                        <a:pos x="T6" y="T7"/>
                      </a:cxn>
                      <a:cxn ang="T102">
                        <a:pos x="T8" y="T9"/>
                      </a:cxn>
                      <a:cxn ang="T103">
                        <a:pos x="T10" y="T11"/>
                      </a:cxn>
                      <a:cxn ang="T104">
                        <a:pos x="T12" y="T13"/>
                      </a:cxn>
                      <a:cxn ang="T105">
                        <a:pos x="T14" y="T15"/>
                      </a:cxn>
                      <a:cxn ang="T106">
                        <a:pos x="T16" y="T17"/>
                      </a:cxn>
                      <a:cxn ang="T107">
                        <a:pos x="T18" y="T19"/>
                      </a:cxn>
                      <a:cxn ang="T108">
                        <a:pos x="T20" y="T21"/>
                      </a:cxn>
                      <a:cxn ang="T109">
                        <a:pos x="T22" y="T23"/>
                      </a:cxn>
                      <a:cxn ang="T110">
                        <a:pos x="T24" y="T25"/>
                      </a:cxn>
                      <a:cxn ang="T111">
                        <a:pos x="T26" y="T27"/>
                      </a:cxn>
                      <a:cxn ang="T112">
                        <a:pos x="T28" y="T29"/>
                      </a:cxn>
                      <a:cxn ang="T113">
                        <a:pos x="T30" y="T31"/>
                      </a:cxn>
                      <a:cxn ang="T114">
                        <a:pos x="T32" y="T33"/>
                      </a:cxn>
                      <a:cxn ang="T115">
                        <a:pos x="T34" y="T35"/>
                      </a:cxn>
                      <a:cxn ang="T116">
                        <a:pos x="T36" y="T37"/>
                      </a:cxn>
                      <a:cxn ang="T117">
                        <a:pos x="T38" y="T39"/>
                      </a:cxn>
                      <a:cxn ang="T118">
                        <a:pos x="T40" y="T41"/>
                      </a:cxn>
                      <a:cxn ang="T119">
                        <a:pos x="T42" y="T43"/>
                      </a:cxn>
                      <a:cxn ang="T120">
                        <a:pos x="T44" y="T45"/>
                      </a:cxn>
                      <a:cxn ang="T121">
                        <a:pos x="T46" y="T47"/>
                      </a:cxn>
                      <a:cxn ang="T122">
                        <a:pos x="T48" y="T49"/>
                      </a:cxn>
                      <a:cxn ang="T123">
                        <a:pos x="T50" y="T51"/>
                      </a:cxn>
                      <a:cxn ang="T124">
                        <a:pos x="T52" y="T53"/>
                      </a:cxn>
                      <a:cxn ang="T125">
                        <a:pos x="T54" y="T55"/>
                      </a:cxn>
                      <a:cxn ang="T126">
                        <a:pos x="T56" y="T57"/>
                      </a:cxn>
                      <a:cxn ang="T127">
                        <a:pos x="T58" y="T59"/>
                      </a:cxn>
                      <a:cxn ang="T128">
                        <a:pos x="T60" y="T61"/>
                      </a:cxn>
                      <a:cxn ang="T129">
                        <a:pos x="T62" y="T63"/>
                      </a:cxn>
                      <a:cxn ang="T130">
                        <a:pos x="T64" y="T65"/>
                      </a:cxn>
                      <a:cxn ang="T131">
                        <a:pos x="T66" y="T67"/>
                      </a:cxn>
                      <a:cxn ang="T132">
                        <a:pos x="T68" y="T69"/>
                      </a:cxn>
                      <a:cxn ang="T133">
                        <a:pos x="T70" y="T71"/>
                      </a:cxn>
                      <a:cxn ang="T134">
                        <a:pos x="T72" y="T73"/>
                      </a:cxn>
                      <a:cxn ang="T135">
                        <a:pos x="T74" y="T75"/>
                      </a:cxn>
                      <a:cxn ang="T136">
                        <a:pos x="T76" y="T77"/>
                      </a:cxn>
                      <a:cxn ang="T137">
                        <a:pos x="T78" y="T79"/>
                      </a:cxn>
                      <a:cxn ang="T138">
                        <a:pos x="T80" y="T81"/>
                      </a:cxn>
                      <a:cxn ang="T139">
                        <a:pos x="T82" y="T83"/>
                      </a:cxn>
                      <a:cxn ang="T140">
                        <a:pos x="T84" y="T85"/>
                      </a:cxn>
                      <a:cxn ang="T141">
                        <a:pos x="T86" y="T87"/>
                      </a:cxn>
                      <a:cxn ang="T142">
                        <a:pos x="T88" y="T89"/>
                      </a:cxn>
                      <a:cxn ang="T143">
                        <a:pos x="T90" y="T91"/>
                      </a:cxn>
                      <a:cxn ang="T144">
                        <a:pos x="T92" y="T93"/>
                      </a:cxn>
                      <a:cxn ang="T145">
                        <a:pos x="T94" y="T95"/>
                      </a:cxn>
                      <a:cxn ang="T146">
                        <a:pos x="T96" y="T97"/>
                      </a:cxn>
                    </a:cxnLst>
                    <a:rect l="T147" t="T148" r="T149" b="T150"/>
                    <a:pathLst>
                      <a:path w="260" h="148">
                        <a:moveTo>
                          <a:pt x="66" y="82"/>
                        </a:moveTo>
                        <a:lnTo>
                          <a:pt x="60" y="84"/>
                        </a:lnTo>
                        <a:lnTo>
                          <a:pt x="54" y="88"/>
                        </a:lnTo>
                        <a:lnTo>
                          <a:pt x="44" y="90"/>
                        </a:lnTo>
                        <a:lnTo>
                          <a:pt x="36" y="90"/>
                        </a:lnTo>
                        <a:lnTo>
                          <a:pt x="26" y="88"/>
                        </a:lnTo>
                        <a:lnTo>
                          <a:pt x="18" y="84"/>
                        </a:lnTo>
                        <a:lnTo>
                          <a:pt x="12" y="84"/>
                        </a:lnTo>
                        <a:lnTo>
                          <a:pt x="6" y="82"/>
                        </a:lnTo>
                        <a:lnTo>
                          <a:pt x="2" y="80"/>
                        </a:lnTo>
                        <a:lnTo>
                          <a:pt x="0" y="78"/>
                        </a:lnTo>
                        <a:lnTo>
                          <a:pt x="2" y="66"/>
                        </a:lnTo>
                        <a:lnTo>
                          <a:pt x="2" y="62"/>
                        </a:lnTo>
                        <a:lnTo>
                          <a:pt x="12" y="52"/>
                        </a:lnTo>
                        <a:lnTo>
                          <a:pt x="16" y="44"/>
                        </a:lnTo>
                        <a:lnTo>
                          <a:pt x="22" y="38"/>
                        </a:lnTo>
                        <a:lnTo>
                          <a:pt x="16" y="30"/>
                        </a:lnTo>
                        <a:lnTo>
                          <a:pt x="8" y="20"/>
                        </a:lnTo>
                        <a:lnTo>
                          <a:pt x="6" y="14"/>
                        </a:lnTo>
                        <a:lnTo>
                          <a:pt x="24" y="10"/>
                        </a:lnTo>
                        <a:lnTo>
                          <a:pt x="46" y="10"/>
                        </a:lnTo>
                        <a:lnTo>
                          <a:pt x="64" y="10"/>
                        </a:lnTo>
                        <a:lnTo>
                          <a:pt x="80" y="16"/>
                        </a:lnTo>
                        <a:lnTo>
                          <a:pt x="96" y="14"/>
                        </a:lnTo>
                        <a:lnTo>
                          <a:pt x="112" y="16"/>
                        </a:lnTo>
                        <a:lnTo>
                          <a:pt x="116" y="8"/>
                        </a:lnTo>
                        <a:lnTo>
                          <a:pt x="128" y="6"/>
                        </a:lnTo>
                        <a:lnTo>
                          <a:pt x="138" y="6"/>
                        </a:lnTo>
                        <a:lnTo>
                          <a:pt x="156" y="0"/>
                        </a:lnTo>
                        <a:lnTo>
                          <a:pt x="166" y="8"/>
                        </a:lnTo>
                        <a:lnTo>
                          <a:pt x="166" y="14"/>
                        </a:lnTo>
                        <a:lnTo>
                          <a:pt x="168" y="22"/>
                        </a:lnTo>
                        <a:lnTo>
                          <a:pt x="184" y="24"/>
                        </a:lnTo>
                        <a:lnTo>
                          <a:pt x="186" y="30"/>
                        </a:lnTo>
                        <a:lnTo>
                          <a:pt x="188" y="36"/>
                        </a:lnTo>
                        <a:lnTo>
                          <a:pt x="198" y="36"/>
                        </a:lnTo>
                        <a:lnTo>
                          <a:pt x="202" y="40"/>
                        </a:lnTo>
                        <a:lnTo>
                          <a:pt x="216" y="36"/>
                        </a:lnTo>
                        <a:lnTo>
                          <a:pt x="222" y="44"/>
                        </a:lnTo>
                        <a:lnTo>
                          <a:pt x="234" y="48"/>
                        </a:lnTo>
                        <a:lnTo>
                          <a:pt x="248" y="50"/>
                        </a:lnTo>
                        <a:lnTo>
                          <a:pt x="260" y="56"/>
                        </a:lnTo>
                        <a:lnTo>
                          <a:pt x="260" y="58"/>
                        </a:lnTo>
                        <a:lnTo>
                          <a:pt x="254" y="64"/>
                        </a:lnTo>
                        <a:lnTo>
                          <a:pt x="258" y="72"/>
                        </a:lnTo>
                        <a:lnTo>
                          <a:pt x="260" y="78"/>
                        </a:lnTo>
                        <a:lnTo>
                          <a:pt x="260" y="84"/>
                        </a:lnTo>
                        <a:lnTo>
                          <a:pt x="244" y="84"/>
                        </a:lnTo>
                        <a:lnTo>
                          <a:pt x="240" y="88"/>
                        </a:lnTo>
                        <a:lnTo>
                          <a:pt x="236" y="92"/>
                        </a:lnTo>
                        <a:lnTo>
                          <a:pt x="236" y="100"/>
                        </a:lnTo>
                        <a:lnTo>
                          <a:pt x="226" y="100"/>
                        </a:lnTo>
                        <a:lnTo>
                          <a:pt x="216" y="100"/>
                        </a:lnTo>
                        <a:lnTo>
                          <a:pt x="208" y="106"/>
                        </a:lnTo>
                        <a:lnTo>
                          <a:pt x="204" y="108"/>
                        </a:lnTo>
                        <a:lnTo>
                          <a:pt x="190" y="112"/>
                        </a:lnTo>
                        <a:lnTo>
                          <a:pt x="182" y="116"/>
                        </a:lnTo>
                        <a:lnTo>
                          <a:pt x="184" y="118"/>
                        </a:lnTo>
                        <a:lnTo>
                          <a:pt x="186" y="122"/>
                        </a:lnTo>
                        <a:lnTo>
                          <a:pt x="194" y="128"/>
                        </a:lnTo>
                        <a:lnTo>
                          <a:pt x="204" y="130"/>
                        </a:lnTo>
                        <a:lnTo>
                          <a:pt x="212" y="138"/>
                        </a:lnTo>
                        <a:lnTo>
                          <a:pt x="204" y="138"/>
                        </a:lnTo>
                        <a:lnTo>
                          <a:pt x="200" y="140"/>
                        </a:lnTo>
                        <a:lnTo>
                          <a:pt x="192" y="144"/>
                        </a:lnTo>
                        <a:lnTo>
                          <a:pt x="186" y="146"/>
                        </a:lnTo>
                        <a:lnTo>
                          <a:pt x="176" y="148"/>
                        </a:lnTo>
                        <a:lnTo>
                          <a:pt x="174" y="138"/>
                        </a:lnTo>
                        <a:lnTo>
                          <a:pt x="170" y="134"/>
                        </a:lnTo>
                        <a:lnTo>
                          <a:pt x="160" y="128"/>
                        </a:lnTo>
                        <a:lnTo>
                          <a:pt x="166" y="120"/>
                        </a:lnTo>
                        <a:lnTo>
                          <a:pt x="172" y="118"/>
                        </a:lnTo>
                        <a:lnTo>
                          <a:pt x="164" y="118"/>
                        </a:lnTo>
                        <a:lnTo>
                          <a:pt x="160" y="118"/>
                        </a:lnTo>
                        <a:lnTo>
                          <a:pt x="152" y="116"/>
                        </a:lnTo>
                        <a:lnTo>
                          <a:pt x="146" y="114"/>
                        </a:lnTo>
                        <a:lnTo>
                          <a:pt x="144" y="112"/>
                        </a:lnTo>
                        <a:lnTo>
                          <a:pt x="140" y="108"/>
                        </a:lnTo>
                        <a:lnTo>
                          <a:pt x="132" y="108"/>
                        </a:lnTo>
                        <a:lnTo>
                          <a:pt x="130" y="112"/>
                        </a:lnTo>
                        <a:lnTo>
                          <a:pt x="128" y="116"/>
                        </a:lnTo>
                        <a:lnTo>
                          <a:pt x="124" y="120"/>
                        </a:lnTo>
                        <a:lnTo>
                          <a:pt x="118" y="126"/>
                        </a:lnTo>
                        <a:lnTo>
                          <a:pt x="114" y="128"/>
                        </a:lnTo>
                        <a:lnTo>
                          <a:pt x="110" y="126"/>
                        </a:lnTo>
                        <a:lnTo>
                          <a:pt x="102" y="128"/>
                        </a:lnTo>
                        <a:lnTo>
                          <a:pt x="94" y="132"/>
                        </a:lnTo>
                        <a:lnTo>
                          <a:pt x="92" y="124"/>
                        </a:lnTo>
                        <a:lnTo>
                          <a:pt x="100" y="118"/>
                        </a:lnTo>
                        <a:lnTo>
                          <a:pt x="100" y="108"/>
                        </a:lnTo>
                        <a:lnTo>
                          <a:pt x="106" y="108"/>
                        </a:lnTo>
                        <a:lnTo>
                          <a:pt x="116" y="110"/>
                        </a:lnTo>
                        <a:lnTo>
                          <a:pt x="110" y="98"/>
                        </a:lnTo>
                        <a:lnTo>
                          <a:pt x="106" y="92"/>
                        </a:lnTo>
                        <a:lnTo>
                          <a:pt x="98" y="80"/>
                        </a:lnTo>
                        <a:lnTo>
                          <a:pt x="90" y="76"/>
                        </a:lnTo>
                        <a:lnTo>
                          <a:pt x="82" y="74"/>
                        </a:lnTo>
                        <a:lnTo>
                          <a:pt x="74" y="78"/>
                        </a:lnTo>
                        <a:lnTo>
                          <a:pt x="66" y="82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 dirty="0"/>
                  </a:p>
                </p:txBody>
              </p:sp>
              <p:sp>
                <p:nvSpPr>
                  <p:cNvPr id="187" name="îṩľiḑé">
                    <a:extLst>
                      <a:ext uri="{FF2B5EF4-FFF2-40B4-BE49-F238E27FC236}">
                        <a16:creationId xmlns:a16="http://schemas.microsoft.com/office/drawing/2014/main" id="{583A4727-5B47-4625-8F00-9997B9B8E510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4890486" y="2148575"/>
                    <a:ext cx="231372" cy="135904"/>
                  </a:xfrm>
                  <a:custGeom>
                    <a:avLst/>
                    <a:gdLst>
                      <a:gd name="T0" fmla="*/ 2147483647 w 132"/>
                      <a:gd name="T1" fmla="*/ 2147483647 h 82"/>
                      <a:gd name="T2" fmla="*/ 2147483647 w 132"/>
                      <a:gd name="T3" fmla="*/ 2147483647 h 82"/>
                      <a:gd name="T4" fmla="*/ 2147483647 w 132"/>
                      <a:gd name="T5" fmla="*/ 2147483647 h 82"/>
                      <a:gd name="T6" fmla="*/ 2147483647 w 132"/>
                      <a:gd name="T7" fmla="*/ 2147483647 h 82"/>
                      <a:gd name="T8" fmla="*/ 2147483647 w 132"/>
                      <a:gd name="T9" fmla="*/ 2147483647 h 82"/>
                      <a:gd name="T10" fmla="*/ 2147483647 w 132"/>
                      <a:gd name="T11" fmla="*/ 2147483647 h 82"/>
                      <a:gd name="T12" fmla="*/ 2147483647 w 132"/>
                      <a:gd name="T13" fmla="*/ 2147483647 h 82"/>
                      <a:gd name="T14" fmla="*/ 2147483647 w 132"/>
                      <a:gd name="T15" fmla="*/ 2147483647 h 82"/>
                      <a:gd name="T16" fmla="*/ 2147483647 w 132"/>
                      <a:gd name="T17" fmla="*/ 2147483647 h 82"/>
                      <a:gd name="T18" fmla="*/ 2147483647 w 132"/>
                      <a:gd name="T19" fmla="*/ 2147483647 h 82"/>
                      <a:gd name="T20" fmla="*/ 2147483647 w 132"/>
                      <a:gd name="T21" fmla="*/ 2147483647 h 82"/>
                      <a:gd name="T22" fmla="*/ 2147483647 w 132"/>
                      <a:gd name="T23" fmla="*/ 2147483647 h 82"/>
                      <a:gd name="T24" fmla="*/ 2147483647 w 132"/>
                      <a:gd name="T25" fmla="*/ 2147483647 h 82"/>
                      <a:gd name="T26" fmla="*/ 0 w 132"/>
                      <a:gd name="T27" fmla="*/ 2147483647 h 82"/>
                      <a:gd name="T28" fmla="*/ 0 w 132"/>
                      <a:gd name="T29" fmla="*/ 2147483647 h 82"/>
                      <a:gd name="T30" fmla="*/ 2147483647 w 132"/>
                      <a:gd name="T31" fmla="*/ 2147483647 h 82"/>
                      <a:gd name="T32" fmla="*/ 2147483647 w 132"/>
                      <a:gd name="T33" fmla="*/ 2147483647 h 82"/>
                      <a:gd name="T34" fmla="*/ 2147483647 w 132"/>
                      <a:gd name="T35" fmla="*/ 2147483647 h 82"/>
                      <a:gd name="T36" fmla="*/ 2147483647 w 132"/>
                      <a:gd name="T37" fmla="*/ 2147483647 h 82"/>
                      <a:gd name="T38" fmla="*/ 2147483647 w 132"/>
                      <a:gd name="T39" fmla="*/ 2147483647 h 82"/>
                      <a:gd name="T40" fmla="*/ 2147483647 w 132"/>
                      <a:gd name="T41" fmla="*/ 2147483647 h 82"/>
                      <a:gd name="T42" fmla="*/ 2147483647 w 132"/>
                      <a:gd name="T43" fmla="*/ 2147483647 h 82"/>
                      <a:gd name="T44" fmla="*/ 2147483647 w 132"/>
                      <a:gd name="T45" fmla="*/ 2147483647 h 82"/>
                      <a:gd name="T46" fmla="*/ 2147483647 w 132"/>
                      <a:gd name="T47" fmla="*/ 2147483647 h 82"/>
                      <a:gd name="T48" fmla="*/ 2147483647 w 132"/>
                      <a:gd name="T49" fmla="*/ 2147483647 h 82"/>
                      <a:gd name="T50" fmla="*/ 2147483647 w 132"/>
                      <a:gd name="T51" fmla="*/ 2147483647 h 82"/>
                      <a:gd name="T52" fmla="*/ 2147483647 w 132"/>
                      <a:gd name="T53" fmla="*/ 2147483647 h 82"/>
                      <a:gd name="T54" fmla="*/ 2147483647 w 132"/>
                      <a:gd name="T55" fmla="*/ 2147483647 h 82"/>
                      <a:gd name="T56" fmla="*/ 2147483647 w 132"/>
                      <a:gd name="T57" fmla="*/ 0 h 82"/>
                      <a:gd name="T58" fmla="*/ 2147483647 w 132"/>
                      <a:gd name="T59" fmla="*/ 2147483647 h 82"/>
                      <a:gd name="T60" fmla="*/ 2147483647 w 132"/>
                      <a:gd name="T61" fmla="*/ 2147483647 h 82"/>
                      <a:gd name="T62" fmla="*/ 2147483647 w 132"/>
                      <a:gd name="T63" fmla="*/ 2147483647 h 82"/>
                      <a:gd name="T64" fmla="*/ 2147483647 w 132"/>
                      <a:gd name="T65" fmla="*/ 2147483647 h 82"/>
                      <a:gd name="T66" fmla="*/ 2147483647 w 132"/>
                      <a:gd name="T67" fmla="*/ 2147483647 h 82"/>
                      <a:gd name="T68" fmla="*/ 2147483647 w 132"/>
                      <a:gd name="T69" fmla="*/ 2147483647 h 82"/>
                      <a:gd name="T70" fmla="*/ 2147483647 w 132"/>
                      <a:gd name="T71" fmla="*/ 2147483647 h 82"/>
                      <a:gd name="T72" fmla="*/ 2147483647 w 132"/>
                      <a:gd name="T73" fmla="*/ 2147483647 h 82"/>
                      <a:gd name="T74" fmla="*/ 2147483647 w 132"/>
                      <a:gd name="T75" fmla="*/ 2147483647 h 82"/>
                      <a:gd name="T76" fmla="*/ 2147483647 w 132"/>
                      <a:gd name="T77" fmla="*/ 2147483647 h 82"/>
                      <a:gd name="T78" fmla="*/ 2147483647 w 132"/>
                      <a:gd name="T79" fmla="*/ 2147483647 h 82"/>
                      <a:gd name="T80" fmla="*/ 2147483647 w 132"/>
                      <a:gd name="T81" fmla="*/ 2147483647 h 82"/>
                      <a:gd name="T82" fmla="*/ 2147483647 w 132"/>
                      <a:gd name="T83" fmla="*/ 2147483647 h 82"/>
                      <a:gd name="T84" fmla="*/ 2147483647 w 132"/>
                      <a:gd name="T85" fmla="*/ 2147483647 h 82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w 132"/>
                      <a:gd name="T130" fmla="*/ 0 h 82"/>
                      <a:gd name="T131" fmla="*/ 132 w 132"/>
                      <a:gd name="T132" fmla="*/ 82 h 82"/>
                    </a:gdLst>
                    <a:ahLst/>
                    <a:cxnLst>
                      <a:cxn ang="T86">
                        <a:pos x="T0" y="T1"/>
                      </a:cxn>
                      <a:cxn ang="T87">
                        <a:pos x="T2" y="T3"/>
                      </a:cxn>
                      <a:cxn ang="T88">
                        <a:pos x="T4" y="T5"/>
                      </a:cxn>
                      <a:cxn ang="T89">
                        <a:pos x="T6" y="T7"/>
                      </a:cxn>
                      <a:cxn ang="T90">
                        <a:pos x="T8" y="T9"/>
                      </a:cxn>
                      <a:cxn ang="T91">
                        <a:pos x="T10" y="T11"/>
                      </a:cxn>
                      <a:cxn ang="T92">
                        <a:pos x="T12" y="T13"/>
                      </a:cxn>
                      <a:cxn ang="T93">
                        <a:pos x="T14" y="T15"/>
                      </a:cxn>
                      <a:cxn ang="T94">
                        <a:pos x="T16" y="T17"/>
                      </a:cxn>
                      <a:cxn ang="T95">
                        <a:pos x="T18" y="T19"/>
                      </a:cxn>
                      <a:cxn ang="T96">
                        <a:pos x="T20" y="T21"/>
                      </a:cxn>
                      <a:cxn ang="T97">
                        <a:pos x="T22" y="T23"/>
                      </a:cxn>
                      <a:cxn ang="T98">
                        <a:pos x="T24" y="T25"/>
                      </a:cxn>
                      <a:cxn ang="T99">
                        <a:pos x="T26" y="T27"/>
                      </a:cxn>
                      <a:cxn ang="T100">
                        <a:pos x="T28" y="T29"/>
                      </a:cxn>
                      <a:cxn ang="T101">
                        <a:pos x="T30" y="T31"/>
                      </a:cxn>
                      <a:cxn ang="T102">
                        <a:pos x="T32" y="T33"/>
                      </a:cxn>
                      <a:cxn ang="T103">
                        <a:pos x="T34" y="T35"/>
                      </a:cxn>
                      <a:cxn ang="T104">
                        <a:pos x="T36" y="T37"/>
                      </a:cxn>
                      <a:cxn ang="T105">
                        <a:pos x="T38" y="T39"/>
                      </a:cxn>
                      <a:cxn ang="T106">
                        <a:pos x="T40" y="T41"/>
                      </a:cxn>
                      <a:cxn ang="T107">
                        <a:pos x="T42" y="T43"/>
                      </a:cxn>
                      <a:cxn ang="T108">
                        <a:pos x="T44" y="T45"/>
                      </a:cxn>
                      <a:cxn ang="T109">
                        <a:pos x="T46" y="T47"/>
                      </a:cxn>
                      <a:cxn ang="T110">
                        <a:pos x="T48" y="T49"/>
                      </a:cxn>
                      <a:cxn ang="T111">
                        <a:pos x="T50" y="T51"/>
                      </a:cxn>
                      <a:cxn ang="T112">
                        <a:pos x="T52" y="T53"/>
                      </a:cxn>
                      <a:cxn ang="T113">
                        <a:pos x="T54" y="T55"/>
                      </a:cxn>
                      <a:cxn ang="T114">
                        <a:pos x="T56" y="T57"/>
                      </a:cxn>
                      <a:cxn ang="T115">
                        <a:pos x="T58" y="T59"/>
                      </a:cxn>
                      <a:cxn ang="T116">
                        <a:pos x="T60" y="T61"/>
                      </a:cxn>
                      <a:cxn ang="T117">
                        <a:pos x="T62" y="T63"/>
                      </a:cxn>
                      <a:cxn ang="T118">
                        <a:pos x="T64" y="T65"/>
                      </a:cxn>
                      <a:cxn ang="T119">
                        <a:pos x="T66" y="T67"/>
                      </a:cxn>
                      <a:cxn ang="T120">
                        <a:pos x="T68" y="T69"/>
                      </a:cxn>
                      <a:cxn ang="T121">
                        <a:pos x="T70" y="T71"/>
                      </a:cxn>
                      <a:cxn ang="T122">
                        <a:pos x="T72" y="T73"/>
                      </a:cxn>
                      <a:cxn ang="T123">
                        <a:pos x="T74" y="T75"/>
                      </a:cxn>
                      <a:cxn ang="T124">
                        <a:pos x="T76" y="T77"/>
                      </a:cxn>
                      <a:cxn ang="T125">
                        <a:pos x="T78" y="T79"/>
                      </a:cxn>
                      <a:cxn ang="T126">
                        <a:pos x="T80" y="T81"/>
                      </a:cxn>
                      <a:cxn ang="T127">
                        <a:pos x="T82" y="T83"/>
                      </a:cxn>
                      <a:cxn ang="T128">
                        <a:pos x="T84" y="T85"/>
                      </a:cxn>
                    </a:cxnLst>
                    <a:rect l="T129" t="T130" r="T131" b="T132"/>
                    <a:pathLst>
                      <a:path w="132" h="82">
                        <a:moveTo>
                          <a:pt x="122" y="72"/>
                        </a:moveTo>
                        <a:lnTo>
                          <a:pt x="110" y="74"/>
                        </a:lnTo>
                        <a:lnTo>
                          <a:pt x="106" y="82"/>
                        </a:lnTo>
                        <a:lnTo>
                          <a:pt x="98" y="82"/>
                        </a:lnTo>
                        <a:lnTo>
                          <a:pt x="90" y="80"/>
                        </a:lnTo>
                        <a:lnTo>
                          <a:pt x="80" y="82"/>
                        </a:lnTo>
                        <a:lnTo>
                          <a:pt x="74" y="82"/>
                        </a:lnTo>
                        <a:lnTo>
                          <a:pt x="62" y="78"/>
                        </a:lnTo>
                        <a:lnTo>
                          <a:pt x="58" y="76"/>
                        </a:lnTo>
                        <a:lnTo>
                          <a:pt x="40" y="76"/>
                        </a:lnTo>
                        <a:lnTo>
                          <a:pt x="30" y="76"/>
                        </a:lnTo>
                        <a:lnTo>
                          <a:pt x="22" y="76"/>
                        </a:lnTo>
                        <a:lnTo>
                          <a:pt x="16" y="78"/>
                        </a:lnTo>
                        <a:lnTo>
                          <a:pt x="0" y="80"/>
                        </a:lnTo>
                        <a:lnTo>
                          <a:pt x="0" y="76"/>
                        </a:lnTo>
                        <a:lnTo>
                          <a:pt x="10" y="70"/>
                        </a:lnTo>
                        <a:lnTo>
                          <a:pt x="6" y="64"/>
                        </a:lnTo>
                        <a:lnTo>
                          <a:pt x="4" y="52"/>
                        </a:lnTo>
                        <a:lnTo>
                          <a:pt x="2" y="48"/>
                        </a:lnTo>
                        <a:lnTo>
                          <a:pt x="12" y="46"/>
                        </a:lnTo>
                        <a:lnTo>
                          <a:pt x="18" y="34"/>
                        </a:lnTo>
                        <a:lnTo>
                          <a:pt x="26" y="24"/>
                        </a:lnTo>
                        <a:lnTo>
                          <a:pt x="26" y="18"/>
                        </a:lnTo>
                        <a:lnTo>
                          <a:pt x="30" y="18"/>
                        </a:lnTo>
                        <a:lnTo>
                          <a:pt x="36" y="18"/>
                        </a:lnTo>
                        <a:lnTo>
                          <a:pt x="46" y="14"/>
                        </a:lnTo>
                        <a:lnTo>
                          <a:pt x="48" y="6"/>
                        </a:lnTo>
                        <a:lnTo>
                          <a:pt x="60" y="4"/>
                        </a:lnTo>
                        <a:lnTo>
                          <a:pt x="68" y="0"/>
                        </a:lnTo>
                        <a:lnTo>
                          <a:pt x="76" y="4"/>
                        </a:lnTo>
                        <a:lnTo>
                          <a:pt x="98" y="4"/>
                        </a:lnTo>
                        <a:lnTo>
                          <a:pt x="106" y="16"/>
                        </a:lnTo>
                        <a:lnTo>
                          <a:pt x="106" y="24"/>
                        </a:lnTo>
                        <a:lnTo>
                          <a:pt x="112" y="28"/>
                        </a:lnTo>
                        <a:lnTo>
                          <a:pt x="116" y="34"/>
                        </a:lnTo>
                        <a:lnTo>
                          <a:pt x="120" y="40"/>
                        </a:lnTo>
                        <a:lnTo>
                          <a:pt x="122" y="42"/>
                        </a:lnTo>
                        <a:lnTo>
                          <a:pt x="130" y="44"/>
                        </a:lnTo>
                        <a:lnTo>
                          <a:pt x="132" y="50"/>
                        </a:lnTo>
                        <a:lnTo>
                          <a:pt x="126" y="52"/>
                        </a:lnTo>
                        <a:lnTo>
                          <a:pt x="114" y="54"/>
                        </a:lnTo>
                        <a:lnTo>
                          <a:pt x="118" y="62"/>
                        </a:lnTo>
                        <a:lnTo>
                          <a:pt x="122" y="72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 dirty="0"/>
                  </a:p>
                </p:txBody>
              </p:sp>
              <p:sp>
                <p:nvSpPr>
                  <p:cNvPr id="188" name="îŝliḓe">
                    <a:extLst>
                      <a:ext uri="{FF2B5EF4-FFF2-40B4-BE49-F238E27FC236}">
                        <a16:creationId xmlns:a16="http://schemas.microsoft.com/office/drawing/2014/main" id="{AC6DC557-6DEA-4DF6-80D5-BBB21E4DAEFE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4666001" y="2437193"/>
                    <a:ext cx="85388" cy="61646"/>
                  </a:xfrm>
                  <a:custGeom>
                    <a:avLst/>
                    <a:gdLst>
                      <a:gd name="T0" fmla="*/ 0 w 49"/>
                      <a:gd name="T1" fmla="*/ 2147483647 h 36"/>
                      <a:gd name="T2" fmla="*/ 2147483647 w 49"/>
                      <a:gd name="T3" fmla="*/ 2147483647 h 36"/>
                      <a:gd name="T4" fmla="*/ 2147483647 w 49"/>
                      <a:gd name="T5" fmla="*/ 2147483647 h 36"/>
                      <a:gd name="T6" fmla="*/ 2147483647 w 49"/>
                      <a:gd name="T7" fmla="*/ 2147483647 h 36"/>
                      <a:gd name="T8" fmla="*/ 2147483647 w 49"/>
                      <a:gd name="T9" fmla="*/ 0 h 36"/>
                      <a:gd name="T10" fmla="*/ 2147483647 w 49"/>
                      <a:gd name="T11" fmla="*/ 2147483647 h 36"/>
                      <a:gd name="T12" fmla="*/ 2147483647 w 49"/>
                      <a:gd name="T13" fmla="*/ 2147483647 h 36"/>
                      <a:gd name="T14" fmla="*/ 2147483647 w 49"/>
                      <a:gd name="T15" fmla="*/ 2147483647 h 36"/>
                      <a:gd name="T16" fmla="*/ 2147483647 w 49"/>
                      <a:gd name="T17" fmla="*/ 2147483647 h 36"/>
                      <a:gd name="T18" fmla="*/ 2147483647 w 49"/>
                      <a:gd name="T19" fmla="*/ 2147483647 h 36"/>
                      <a:gd name="T20" fmla="*/ 2147483647 w 49"/>
                      <a:gd name="T21" fmla="*/ 2147483647 h 36"/>
                      <a:gd name="T22" fmla="*/ 2147483647 w 49"/>
                      <a:gd name="T23" fmla="*/ 2147483647 h 36"/>
                      <a:gd name="T24" fmla="*/ 2147483647 w 49"/>
                      <a:gd name="T25" fmla="*/ 2147483647 h 36"/>
                      <a:gd name="T26" fmla="*/ 2147483647 w 49"/>
                      <a:gd name="T27" fmla="*/ 2147483647 h 36"/>
                      <a:gd name="T28" fmla="*/ 2147483647 w 49"/>
                      <a:gd name="T29" fmla="*/ 2147483647 h 36"/>
                      <a:gd name="T30" fmla="*/ 0 w 49"/>
                      <a:gd name="T31" fmla="*/ 2147483647 h 36"/>
                      <a:gd name="T32" fmla="*/ 0 w 49"/>
                      <a:gd name="T33" fmla="*/ 2147483647 h 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w 49"/>
                      <a:gd name="T52" fmla="*/ 0 h 36"/>
                      <a:gd name="T53" fmla="*/ 49 w 49"/>
                      <a:gd name="T54" fmla="*/ 36 h 36"/>
                    </a:gdLst>
                    <a:ahLst/>
                    <a:cxnLst>
                      <a:cxn ang="T34">
                        <a:pos x="T0" y="T1"/>
                      </a:cxn>
                      <a:cxn ang="T35">
                        <a:pos x="T2" y="T3"/>
                      </a:cxn>
                      <a:cxn ang="T36">
                        <a:pos x="T4" y="T5"/>
                      </a:cxn>
                      <a:cxn ang="T37">
                        <a:pos x="T6" y="T7"/>
                      </a:cxn>
                      <a:cxn ang="T38">
                        <a:pos x="T8" y="T9"/>
                      </a:cxn>
                      <a:cxn ang="T39">
                        <a:pos x="T10" y="T11"/>
                      </a:cxn>
                      <a:cxn ang="T40">
                        <a:pos x="T12" y="T13"/>
                      </a:cxn>
                      <a:cxn ang="T41">
                        <a:pos x="T14" y="T15"/>
                      </a:cxn>
                      <a:cxn ang="T42">
                        <a:pos x="T16" y="T17"/>
                      </a:cxn>
                      <a:cxn ang="T43">
                        <a:pos x="T18" y="T19"/>
                      </a:cxn>
                      <a:cxn ang="T44">
                        <a:pos x="T20" y="T21"/>
                      </a:cxn>
                      <a:cxn ang="T45">
                        <a:pos x="T22" y="T23"/>
                      </a:cxn>
                      <a:cxn ang="T46">
                        <a:pos x="T24" y="T25"/>
                      </a:cxn>
                      <a:cxn ang="T47">
                        <a:pos x="T26" y="T27"/>
                      </a:cxn>
                      <a:cxn ang="T48">
                        <a:pos x="T28" y="T29"/>
                      </a:cxn>
                      <a:cxn ang="T49">
                        <a:pos x="T30" y="T31"/>
                      </a:cxn>
                      <a:cxn ang="T50">
                        <a:pos x="T32" y="T33"/>
                      </a:cxn>
                    </a:cxnLst>
                    <a:rect l="T51" t="T52" r="T53" b="T54"/>
                    <a:pathLst>
                      <a:path w="49" h="36">
                        <a:moveTo>
                          <a:pt x="0" y="4"/>
                        </a:moveTo>
                        <a:lnTo>
                          <a:pt x="13" y="6"/>
                        </a:lnTo>
                        <a:lnTo>
                          <a:pt x="21" y="4"/>
                        </a:lnTo>
                        <a:lnTo>
                          <a:pt x="25" y="2"/>
                        </a:lnTo>
                        <a:lnTo>
                          <a:pt x="39" y="0"/>
                        </a:lnTo>
                        <a:lnTo>
                          <a:pt x="49" y="6"/>
                        </a:lnTo>
                        <a:lnTo>
                          <a:pt x="35" y="10"/>
                        </a:lnTo>
                        <a:lnTo>
                          <a:pt x="33" y="16"/>
                        </a:lnTo>
                        <a:lnTo>
                          <a:pt x="29" y="24"/>
                        </a:lnTo>
                        <a:lnTo>
                          <a:pt x="21" y="24"/>
                        </a:lnTo>
                        <a:lnTo>
                          <a:pt x="17" y="28"/>
                        </a:lnTo>
                        <a:lnTo>
                          <a:pt x="15" y="36"/>
                        </a:lnTo>
                        <a:lnTo>
                          <a:pt x="11" y="32"/>
                        </a:lnTo>
                        <a:lnTo>
                          <a:pt x="7" y="26"/>
                        </a:lnTo>
                        <a:lnTo>
                          <a:pt x="4" y="18"/>
                        </a:lnTo>
                        <a:lnTo>
                          <a:pt x="0" y="14"/>
                        </a:lnTo>
                        <a:lnTo>
                          <a:pt x="0" y="4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 dirty="0"/>
                  </a:p>
                </p:txBody>
              </p:sp>
              <p:sp>
                <p:nvSpPr>
                  <p:cNvPr id="189" name="ïṧ1îďè">
                    <a:extLst>
                      <a:ext uri="{FF2B5EF4-FFF2-40B4-BE49-F238E27FC236}">
                        <a16:creationId xmlns:a16="http://schemas.microsoft.com/office/drawing/2014/main" id="{B8A88743-B2AB-4E1F-B8DE-C4E886F5A6DC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4858811" y="2574496"/>
                    <a:ext cx="61975" cy="39230"/>
                  </a:xfrm>
                  <a:custGeom>
                    <a:avLst/>
                    <a:gdLst>
                      <a:gd name="T0" fmla="*/ 2147483647 w 36"/>
                      <a:gd name="T1" fmla="*/ 0 h 24"/>
                      <a:gd name="T2" fmla="*/ 2147483647 w 36"/>
                      <a:gd name="T3" fmla="*/ 2147483647 h 24"/>
                      <a:gd name="T4" fmla="*/ 2147483647 w 36"/>
                      <a:gd name="T5" fmla="*/ 2147483647 h 24"/>
                      <a:gd name="T6" fmla="*/ 2147483647 w 36"/>
                      <a:gd name="T7" fmla="*/ 2147483647 h 24"/>
                      <a:gd name="T8" fmla="*/ 2147483647 w 36"/>
                      <a:gd name="T9" fmla="*/ 2147483647 h 24"/>
                      <a:gd name="T10" fmla="*/ 2147483647 w 36"/>
                      <a:gd name="T11" fmla="*/ 2147483647 h 24"/>
                      <a:gd name="T12" fmla="*/ 2147483647 w 36"/>
                      <a:gd name="T13" fmla="*/ 2147483647 h 24"/>
                      <a:gd name="T14" fmla="*/ 0 w 36"/>
                      <a:gd name="T15" fmla="*/ 2147483647 h 24"/>
                      <a:gd name="T16" fmla="*/ 0 w 36"/>
                      <a:gd name="T17" fmla="*/ 2147483647 h 24"/>
                      <a:gd name="T18" fmla="*/ 2147483647 w 36"/>
                      <a:gd name="T19" fmla="*/ 2147483647 h 24"/>
                      <a:gd name="T20" fmla="*/ 2147483647 w 36"/>
                      <a:gd name="T21" fmla="*/ 0 h 24"/>
                      <a:gd name="T22" fmla="*/ 2147483647 w 36"/>
                      <a:gd name="T23" fmla="*/ 0 h 24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36"/>
                      <a:gd name="T37" fmla="*/ 0 h 24"/>
                      <a:gd name="T38" fmla="*/ 36 w 36"/>
                      <a:gd name="T39" fmla="*/ 24 h 24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36" h="24">
                        <a:moveTo>
                          <a:pt x="26" y="0"/>
                        </a:moveTo>
                        <a:lnTo>
                          <a:pt x="36" y="4"/>
                        </a:lnTo>
                        <a:lnTo>
                          <a:pt x="36" y="16"/>
                        </a:lnTo>
                        <a:lnTo>
                          <a:pt x="30" y="20"/>
                        </a:lnTo>
                        <a:lnTo>
                          <a:pt x="10" y="24"/>
                        </a:lnTo>
                        <a:lnTo>
                          <a:pt x="6" y="22"/>
                        </a:lnTo>
                        <a:lnTo>
                          <a:pt x="4" y="22"/>
                        </a:lnTo>
                        <a:lnTo>
                          <a:pt x="0" y="16"/>
                        </a:lnTo>
                        <a:lnTo>
                          <a:pt x="0" y="2"/>
                        </a:lnTo>
                        <a:lnTo>
                          <a:pt x="8" y="2"/>
                        </a:lnTo>
                        <a:lnTo>
                          <a:pt x="12" y="0"/>
                        </a:lnTo>
                        <a:lnTo>
                          <a:pt x="26" y="0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 dirty="0"/>
                  </a:p>
                </p:txBody>
              </p:sp>
              <p:sp>
                <p:nvSpPr>
                  <p:cNvPr id="190" name="ïSľiḓé">
                    <a:extLst>
                      <a:ext uri="{FF2B5EF4-FFF2-40B4-BE49-F238E27FC236}">
                        <a16:creationId xmlns:a16="http://schemas.microsoft.com/office/drawing/2014/main" id="{E9E3EE67-5253-4668-9D79-4940B16AA543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4834021" y="2395161"/>
                    <a:ext cx="247898" cy="133100"/>
                  </a:xfrm>
                  <a:custGeom>
                    <a:avLst/>
                    <a:gdLst>
                      <a:gd name="T0" fmla="*/ 2147483647 w 142"/>
                      <a:gd name="T1" fmla="*/ 2147483647 h 80"/>
                      <a:gd name="T2" fmla="*/ 2147483647 w 142"/>
                      <a:gd name="T3" fmla="*/ 2147483647 h 80"/>
                      <a:gd name="T4" fmla="*/ 2147483647 w 142"/>
                      <a:gd name="T5" fmla="*/ 2147483647 h 80"/>
                      <a:gd name="T6" fmla="*/ 2147483647 w 142"/>
                      <a:gd name="T7" fmla="*/ 2147483647 h 80"/>
                      <a:gd name="T8" fmla="*/ 2147483647 w 142"/>
                      <a:gd name="T9" fmla="*/ 2147483647 h 80"/>
                      <a:gd name="T10" fmla="*/ 2147483647 w 142"/>
                      <a:gd name="T11" fmla="*/ 2147483647 h 80"/>
                      <a:gd name="T12" fmla="*/ 2147483647 w 142"/>
                      <a:gd name="T13" fmla="*/ 2147483647 h 80"/>
                      <a:gd name="T14" fmla="*/ 2147483647 w 142"/>
                      <a:gd name="T15" fmla="*/ 2147483647 h 80"/>
                      <a:gd name="T16" fmla="*/ 2147483647 w 142"/>
                      <a:gd name="T17" fmla="*/ 2147483647 h 80"/>
                      <a:gd name="T18" fmla="*/ 2147483647 w 142"/>
                      <a:gd name="T19" fmla="*/ 2147483647 h 80"/>
                      <a:gd name="T20" fmla="*/ 2147483647 w 142"/>
                      <a:gd name="T21" fmla="*/ 2147483647 h 80"/>
                      <a:gd name="T22" fmla="*/ 0 w 142"/>
                      <a:gd name="T23" fmla="*/ 2147483647 h 80"/>
                      <a:gd name="T24" fmla="*/ 2147483647 w 142"/>
                      <a:gd name="T25" fmla="*/ 2147483647 h 80"/>
                      <a:gd name="T26" fmla="*/ 2147483647 w 142"/>
                      <a:gd name="T27" fmla="*/ 2147483647 h 80"/>
                      <a:gd name="T28" fmla="*/ 2147483647 w 142"/>
                      <a:gd name="T29" fmla="*/ 2147483647 h 80"/>
                      <a:gd name="T30" fmla="*/ 2147483647 w 142"/>
                      <a:gd name="T31" fmla="*/ 2147483647 h 80"/>
                      <a:gd name="T32" fmla="*/ 2147483647 w 142"/>
                      <a:gd name="T33" fmla="*/ 2147483647 h 80"/>
                      <a:gd name="T34" fmla="*/ 2147483647 w 142"/>
                      <a:gd name="T35" fmla="*/ 2147483647 h 80"/>
                      <a:gd name="T36" fmla="*/ 2147483647 w 142"/>
                      <a:gd name="T37" fmla="*/ 2147483647 h 80"/>
                      <a:gd name="T38" fmla="*/ 2147483647 w 142"/>
                      <a:gd name="T39" fmla="*/ 2147483647 h 80"/>
                      <a:gd name="T40" fmla="*/ 2147483647 w 142"/>
                      <a:gd name="T41" fmla="*/ 2147483647 h 80"/>
                      <a:gd name="T42" fmla="*/ 2147483647 w 142"/>
                      <a:gd name="T43" fmla="*/ 2147483647 h 80"/>
                      <a:gd name="T44" fmla="*/ 2147483647 w 142"/>
                      <a:gd name="T45" fmla="*/ 2147483647 h 80"/>
                      <a:gd name="T46" fmla="*/ 2147483647 w 142"/>
                      <a:gd name="T47" fmla="*/ 2147483647 h 80"/>
                      <a:gd name="T48" fmla="*/ 2147483647 w 142"/>
                      <a:gd name="T49" fmla="*/ 2147483647 h 80"/>
                      <a:gd name="T50" fmla="*/ 2147483647 w 142"/>
                      <a:gd name="T51" fmla="*/ 2147483647 h 80"/>
                      <a:gd name="T52" fmla="*/ 2147483647 w 142"/>
                      <a:gd name="T53" fmla="*/ 2147483647 h 80"/>
                      <a:gd name="T54" fmla="*/ 2147483647 w 142"/>
                      <a:gd name="T55" fmla="*/ 2147483647 h 80"/>
                      <a:gd name="T56" fmla="*/ 2147483647 w 142"/>
                      <a:gd name="T57" fmla="*/ 0 h 80"/>
                      <a:gd name="T58" fmla="*/ 2147483647 w 142"/>
                      <a:gd name="T59" fmla="*/ 2147483647 h 80"/>
                      <a:gd name="T60" fmla="*/ 2147483647 w 142"/>
                      <a:gd name="T61" fmla="*/ 2147483647 h 80"/>
                      <a:gd name="T62" fmla="*/ 2147483647 w 142"/>
                      <a:gd name="T63" fmla="*/ 2147483647 h 80"/>
                      <a:gd name="T64" fmla="*/ 2147483647 w 142"/>
                      <a:gd name="T65" fmla="*/ 2147483647 h 80"/>
                      <a:gd name="T66" fmla="*/ 2147483647 w 142"/>
                      <a:gd name="T67" fmla="*/ 2147483647 h 80"/>
                      <a:gd name="T68" fmla="*/ 2147483647 w 142"/>
                      <a:gd name="T69" fmla="*/ 2147483647 h 80"/>
                      <a:gd name="T70" fmla="*/ 2147483647 w 142"/>
                      <a:gd name="T71" fmla="*/ 2147483647 h 80"/>
                      <a:gd name="T72" fmla="*/ 2147483647 w 142"/>
                      <a:gd name="T73" fmla="*/ 2147483647 h 80"/>
                      <a:gd name="T74" fmla="*/ 2147483647 w 142"/>
                      <a:gd name="T75" fmla="*/ 2147483647 h 80"/>
                      <a:gd name="T76" fmla="*/ 2147483647 w 142"/>
                      <a:gd name="T77" fmla="*/ 2147483647 h 80"/>
                      <a:gd name="T78" fmla="*/ 2147483647 w 142"/>
                      <a:gd name="T79" fmla="*/ 2147483647 h 80"/>
                      <a:gd name="T80" fmla="*/ 2147483647 w 142"/>
                      <a:gd name="T81" fmla="*/ 2147483647 h 80"/>
                      <a:gd name="T82" fmla="*/ 2147483647 w 142"/>
                      <a:gd name="T83" fmla="*/ 2147483647 h 80"/>
                      <a:gd name="T84" fmla="*/ 2147483647 w 142"/>
                      <a:gd name="T85" fmla="*/ 2147483647 h 80"/>
                      <a:gd name="T86" fmla="*/ 2147483647 w 142"/>
                      <a:gd name="T87" fmla="*/ 2147483647 h 80"/>
                      <a:gd name="T88" fmla="*/ 2147483647 w 142"/>
                      <a:gd name="T89" fmla="*/ 2147483647 h 80"/>
                      <a:gd name="T90" fmla="*/ 2147483647 w 142"/>
                      <a:gd name="T91" fmla="*/ 2147483647 h 80"/>
                      <a:gd name="T92" fmla="*/ 2147483647 w 142"/>
                      <a:gd name="T93" fmla="*/ 2147483647 h 80"/>
                      <a:gd name="T94" fmla="*/ 2147483647 w 142"/>
                      <a:gd name="T95" fmla="*/ 2147483647 h 80"/>
                      <a:gd name="T96" fmla="*/ 2147483647 w 142"/>
                      <a:gd name="T97" fmla="*/ 2147483647 h 80"/>
                      <a:gd name="T98" fmla="*/ 2147483647 w 142"/>
                      <a:gd name="T99" fmla="*/ 2147483647 h 80"/>
                      <a:gd name="T100" fmla="*/ 2147483647 w 142"/>
                      <a:gd name="T101" fmla="*/ 2147483647 h 80"/>
                      <a:gd name="T102" fmla="*/ 2147483647 w 142"/>
                      <a:gd name="T103" fmla="*/ 2147483647 h 80"/>
                      <a:gd name="T104" fmla="*/ 2147483647 w 142"/>
                      <a:gd name="T105" fmla="*/ 2147483647 h 80"/>
                      <a:gd name="T106" fmla="*/ 2147483647 w 142"/>
                      <a:gd name="T107" fmla="*/ 2147483647 h 80"/>
                      <a:gd name="T108" fmla="*/ 2147483647 w 142"/>
                      <a:gd name="T109" fmla="*/ 2147483647 h 80"/>
                      <a:gd name="T110" fmla="*/ 2147483647 w 142"/>
                      <a:gd name="T111" fmla="*/ 2147483647 h 80"/>
                      <a:gd name="T112" fmla="*/ 2147483647 w 142"/>
                      <a:gd name="T113" fmla="*/ 2147483647 h 80"/>
                      <a:gd name="T114" fmla="*/ 2147483647 w 142"/>
                      <a:gd name="T115" fmla="*/ 2147483647 h 80"/>
                      <a:gd name="T116" fmla="*/ 2147483647 w 142"/>
                      <a:gd name="T117" fmla="*/ 2147483647 h 80"/>
                      <a:gd name="T118" fmla="*/ 2147483647 w 142"/>
                      <a:gd name="T119" fmla="*/ 2147483647 h 80"/>
                      <a:gd name="T120" fmla="*/ 2147483647 w 142"/>
                      <a:gd name="T121" fmla="*/ 2147483647 h 80"/>
                      <a:gd name="T122" fmla="*/ 2147483647 w 142"/>
                      <a:gd name="T123" fmla="*/ 2147483647 h 80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60000 65536"/>
                      <a:gd name="T175" fmla="*/ 0 60000 65536"/>
                      <a:gd name="T176" fmla="*/ 0 60000 65536"/>
                      <a:gd name="T177" fmla="*/ 0 60000 65536"/>
                      <a:gd name="T178" fmla="*/ 0 60000 65536"/>
                      <a:gd name="T179" fmla="*/ 0 60000 65536"/>
                      <a:gd name="T180" fmla="*/ 0 60000 65536"/>
                      <a:gd name="T181" fmla="*/ 0 60000 65536"/>
                      <a:gd name="T182" fmla="*/ 0 60000 65536"/>
                      <a:gd name="T183" fmla="*/ 0 60000 65536"/>
                      <a:gd name="T184" fmla="*/ 0 60000 65536"/>
                      <a:gd name="T185" fmla="*/ 0 60000 65536"/>
                      <a:gd name="T186" fmla="*/ 0 w 142"/>
                      <a:gd name="T187" fmla="*/ 0 h 80"/>
                      <a:gd name="T188" fmla="*/ 142 w 142"/>
                      <a:gd name="T189" fmla="*/ 80 h 80"/>
                    </a:gdLst>
                    <a:ahLst/>
                    <a:cxnLst>
                      <a:cxn ang="T124">
                        <a:pos x="T0" y="T1"/>
                      </a:cxn>
                      <a:cxn ang="T125">
                        <a:pos x="T2" y="T3"/>
                      </a:cxn>
                      <a:cxn ang="T126">
                        <a:pos x="T4" y="T5"/>
                      </a:cxn>
                      <a:cxn ang="T127">
                        <a:pos x="T6" y="T7"/>
                      </a:cxn>
                      <a:cxn ang="T128">
                        <a:pos x="T8" y="T9"/>
                      </a:cxn>
                      <a:cxn ang="T129">
                        <a:pos x="T10" y="T11"/>
                      </a:cxn>
                      <a:cxn ang="T130">
                        <a:pos x="T12" y="T13"/>
                      </a:cxn>
                      <a:cxn ang="T131">
                        <a:pos x="T14" y="T15"/>
                      </a:cxn>
                      <a:cxn ang="T132">
                        <a:pos x="T16" y="T17"/>
                      </a:cxn>
                      <a:cxn ang="T133">
                        <a:pos x="T18" y="T19"/>
                      </a:cxn>
                      <a:cxn ang="T134">
                        <a:pos x="T20" y="T21"/>
                      </a:cxn>
                      <a:cxn ang="T135">
                        <a:pos x="T22" y="T23"/>
                      </a:cxn>
                      <a:cxn ang="T136">
                        <a:pos x="T24" y="T25"/>
                      </a:cxn>
                      <a:cxn ang="T137">
                        <a:pos x="T26" y="T27"/>
                      </a:cxn>
                      <a:cxn ang="T138">
                        <a:pos x="T28" y="T29"/>
                      </a:cxn>
                      <a:cxn ang="T139">
                        <a:pos x="T30" y="T31"/>
                      </a:cxn>
                      <a:cxn ang="T140">
                        <a:pos x="T32" y="T33"/>
                      </a:cxn>
                      <a:cxn ang="T141">
                        <a:pos x="T34" y="T35"/>
                      </a:cxn>
                      <a:cxn ang="T142">
                        <a:pos x="T36" y="T37"/>
                      </a:cxn>
                      <a:cxn ang="T143">
                        <a:pos x="T38" y="T39"/>
                      </a:cxn>
                      <a:cxn ang="T144">
                        <a:pos x="T40" y="T41"/>
                      </a:cxn>
                      <a:cxn ang="T145">
                        <a:pos x="T42" y="T43"/>
                      </a:cxn>
                      <a:cxn ang="T146">
                        <a:pos x="T44" y="T45"/>
                      </a:cxn>
                      <a:cxn ang="T147">
                        <a:pos x="T46" y="T47"/>
                      </a:cxn>
                      <a:cxn ang="T148">
                        <a:pos x="T48" y="T49"/>
                      </a:cxn>
                      <a:cxn ang="T149">
                        <a:pos x="T50" y="T51"/>
                      </a:cxn>
                      <a:cxn ang="T150">
                        <a:pos x="T52" y="T53"/>
                      </a:cxn>
                      <a:cxn ang="T151">
                        <a:pos x="T54" y="T55"/>
                      </a:cxn>
                      <a:cxn ang="T152">
                        <a:pos x="T56" y="T57"/>
                      </a:cxn>
                      <a:cxn ang="T153">
                        <a:pos x="T58" y="T59"/>
                      </a:cxn>
                      <a:cxn ang="T154">
                        <a:pos x="T60" y="T61"/>
                      </a:cxn>
                      <a:cxn ang="T155">
                        <a:pos x="T62" y="T63"/>
                      </a:cxn>
                      <a:cxn ang="T156">
                        <a:pos x="T64" y="T65"/>
                      </a:cxn>
                      <a:cxn ang="T157">
                        <a:pos x="T66" y="T67"/>
                      </a:cxn>
                      <a:cxn ang="T158">
                        <a:pos x="T68" y="T69"/>
                      </a:cxn>
                      <a:cxn ang="T159">
                        <a:pos x="T70" y="T71"/>
                      </a:cxn>
                      <a:cxn ang="T160">
                        <a:pos x="T72" y="T73"/>
                      </a:cxn>
                      <a:cxn ang="T161">
                        <a:pos x="T74" y="T75"/>
                      </a:cxn>
                      <a:cxn ang="T162">
                        <a:pos x="T76" y="T77"/>
                      </a:cxn>
                      <a:cxn ang="T163">
                        <a:pos x="T78" y="T79"/>
                      </a:cxn>
                      <a:cxn ang="T164">
                        <a:pos x="T80" y="T81"/>
                      </a:cxn>
                      <a:cxn ang="T165">
                        <a:pos x="T82" y="T83"/>
                      </a:cxn>
                      <a:cxn ang="T166">
                        <a:pos x="T84" y="T85"/>
                      </a:cxn>
                      <a:cxn ang="T167">
                        <a:pos x="T86" y="T87"/>
                      </a:cxn>
                      <a:cxn ang="T168">
                        <a:pos x="T88" y="T89"/>
                      </a:cxn>
                      <a:cxn ang="T169">
                        <a:pos x="T90" y="T91"/>
                      </a:cxn>
                      <a:cxn ang="T170">
                        <a:pos x="T92" y="T93"/>
                      </a:cxn>
                      <a:cxn ang="T171">
                        <a:pos x="T94" y="T95"/>
                      </a:cxn>
                      <a:cxn ang="T172">
                        <a:pos x="T96" y="T97"/>
                      </a:cxn>
                      <a:cxn ang="T173">
                        <a:pos x="T98" y="T99"/>
                      </a:cxn>
                      <a:cxn ang="T174">
                        <a:pos x="T100" y="T101"/>
                      </a:cxn>
                      <a:cxn ang="T175">
                        <a:pos x="T102" y="T103"/>
                      </a:cxn>
                      <a:cxn ang="T176">
                        <a:pos x="T104" y="T105"/>
                      </a:cxn>
                      <a:cxn ang="T177">
                        <a:pos x="T106" y="T107"/>
                      </a:cxn>
                      <a:cxn ang="T178">
                        <a:pos x="T108" y="T109"/>
                      </a:cxn>
                      <a:cxn ang="T179">
                        <a:pos x="T110" y="T111"/>
                      </a:cxn>
                      <a:cxn ang="T180">
                        <a:pos x="T112" y="T113"/>
                      </a:cxn>
                      <a:cxn ang="T181">
                        <a:pos x="T114" y="T115"/>
                      </a:cxn>
                      <a:cxn ang="T182">
                        <a:pos x="T116" y="T117"/>
                      </a:cxn>
                      <a:cxn ang="T183">
                        <a:pos x="T118" y="T119"/>
                      </a:cxn>
                      <a:cxn ang="T184">
                        <a:pos x="T120" y="T121"/>
                      </a:cxn>
                      <a:cxn ang="T185">
                        <a:pos x="T122" y="T123"/>
                      </a:cxn>
                    </a:cxnLst>
                    <a:rect l="T186" t="T187" r="T188" b="T189"/>
                    <a:pathLst>
                      <a:path w="142" h="80">
                        <a:moveTo>
                          <a:pt x="36" y="68"/>
                        </a:moveTo>
                        <a:lnTo>
                          <a:pt x="28" y="64"/>
                        </a:lnTo>
                        <a:lnTo>
                          <a:pt x="26" y="64"/>
                        </a:lnTo>
                        <a:lnTo>
                          <a:pt x="24" y="62"/>
                        </a:lnTo>
                        <a:lnTo>
                          <a:pt x="22" y="58"/>
                        </a:lnTo>
                        <a:lnTo>
                          <a:pt x="20" y="54"/>
                        </a:lnTo>
                        <a:lnTo>
                          <a:pt x="16" y="52"/>
                        </a:lnTo>
                        <a:lnTo>
                          <a:pt x="14" y="52"/>
                        </a:lnTo>
                        <a:lnTo>
                          <a:pt x="14" y="48"/>
                        </a:lnTo>
                        <a:lnTo>
                          <a:pt x="10" y="46"/>
                        </a:lnTo>
                        <a:lnTo>
                          <a:pt x="8" y="40"/>
                        </a:lnTo>
                        <a:lnTo>
                          <a:pt x="0" y="40"/>
                        </a:lnTo>
                        <a:lnTo>
                          <a:pt x="4" y="36"/>
                        </a:lnTo>
                        <a:lnTo>
                          <a:pt x="10" y="36"/>
                        </a:lnTo>
                        <a:lnTo>
                          <a:pt x="16" y="36"/>
                        </a:lnTo>
                        <a:lnTo>
                          <a:pt x="20" y="32"/>
                        </a:lnTo>
                        <a:lnTo>
                          <a:pt x="22" y="30"/>
                        </a:lnTo>
                        <a:lnTo>
                          <a:pt x="24" y="24"/>
                        </a:lnTo>
                        <a:lnTo>
                          <a:pt x="24" y="16"/>
                        </a:lnTo>
                        <a:lnTo>
                          <a:pt x="28" y="12"/>
                        </a:lnTo>
                        <a:lnTo>
                          <a:pt x="32" y="10"/>
                        </a:lnTo>
                        <a:lnTo>
                          <a:pt x="36" y="8"/>
                        </a:lnTo>
                        <a:lnTo>
                          <a:pt x="38" y="2"/>
                        </a:lnTo>
                        <a:lnTo>
                          <a:pt x="56" y="6"/>
                        </a:lnTo>
                        <a:lnTo>
                          <a:pt x="70" y="10"/>
                        </a:lnTo>
                        <a:lnTo>
                          <a:pt x="76" y="8"/>
                        </a:lnTo>
                        <a:lnTo>
                          <a:pt x="80" y="6"/>
                        </a:lnTo>
                        <a:lnTo>
                          <a:pt x="86" y="2"/>
                        </a:lnTo>
                        <a:lnTo>
                          <a:pt x="92" y="0"/>
                        </a:lnTo>
                        <a:lnTo>
                          <a:pt x="100" y="2"/>
                        </a:lnTo>
                        <a:lnTo>
                          <a:pt x="106" y="8"/>
                        </a:lnTo>
                        <a:lnTo>
                          <a:pt x="108" y="12"/>
                        </a:lnTo>
                        <a:lnTo>
                          <a:pt x="112" y="20"/>
                        </a:lnTo>
                        <a:lnTo>
                          <a:pt x="116" y="36"/>
                        </a:lnTo>
                        <a:lnTo>
                          <a:pt x="118" y="44"/>
                        </a:lnTo>
                        <a:lnTo>
                          <a:pt x="120" y="50"/>
                        </a:lnTo>
                        <a:lnTo>
                          <a:pt x="128" y="46"/>
                        </a:lnTo>
                        <a:lnTo>
                          <a:pt x="136" y="44"/>
                        </a:lnTo>
                        <a:lnTo>
                          <a:pt x="140" y="46"/>
                        </a:lnTo>
                        <a:lnTo>
                          <a:pt x="142" y="50"/>
                        </a:lnTo>
                        <a:lnTo>
                          <a:pt x="142" y="54"/>
                        </a:lnTo>
                        <a:lnTo>
                          <a:pt x="140" y="56"/>
                        </a:lnTo>
                        <a:lnTo>
                          <a:pt x="138" y="56"/>
                        </a:lnTo>
                        <a:lnTo>
                          <a:pt x="132" y="56"/>
                        </a:lnTo>
                        <a:lnTo>
                          <a:pt x="130" y="68"/>
                        </a:lnTo>
                        <a:lnTo>
                          <a:pt x="126" y="80"/>
                        </a:lnTo>
                        <a:lnTo>
                          <a:pt x="116" y="74"/>
                        </a:lnTo>
                        <a:lnTo>
                          <a:pt x="110" y="72"/>
                        </a:lnTo>
                        <a:lnTo>
                          <a:pt x="106" y="72"/>
                        </a:lnTo>
                        <a:lnTo>
                          <a:pt x="100" y="74"/>
                        </a:lnTo>
                        <a:lnTo>
                          <a:pt x="96" y="76"/>
                        </a:lnTo>
                        <a:lnTo>
                          <a:pt x="92" y="80"/>
                        </a:lnTo>
                        <a:lnTo>
                          <a:pt x="86" y="80"/>
                        </a:lnTo>
                        <a:lnTo>
                          <a:pt x="64" y="80"/>
                        </a:lnTo>
                        <a:lnTo>
                          <a:pt x="60" y="78"/>
                        </a:lnTo>
                        <a:lnTo>
                          <a:pt x="54" y="78"/>
                        </a:lnTo>
                        <a:lnTo>
                          <a:pt x="50" y="78"/>
                        </a:lnTo>
                        <a:lnTo>
                          <a:pt x="46" y="76"/>
                        </a:lnTo>
                        <a:lnTo>
                          <a:pt x="44" y="76"/>
                        </a:lnTo>
                        <a:lnTo>
                          <a:pt x="42" y="74"/>
                        </a:lnTo>
                        <a:lnTo>
                          <a:pt x="42" y="72"/>
                        </a:lnTo>
                        <a:lnTo>
                          <a:pt x="36" y="68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 dirty="0"/>
                  </a:p>
                </p:txBody>
              </p:sp>
              <p:sp>
                <p:nvSpPr>
                  <p:cNvPr id="191" name="ïsļíḓé">
                    <a:extLst>
                      <a:ext uri="{FF2B5EF4-FFF2-40B4-BE49-F238E27FC236}">
                        <a16:creationId xmlns:a16="http://schemas.microsoft.com/office/drawing/2014/main" id="{4E663F14-FAA2-47B7-AC16-173953D87B92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4799591" y="2451203"/>
                    <a:ext cx="118441" cy="128898"/>
                  </a:xfrm>
                  <a:custGeom>
                    <a:avLst/>
                    <a:gdLst>
                      <a:gd name="T0" fmla="*/ 2147483647 w 68"/>
                      <a:gd name="T1" fmla="*/ 2147483647 h 76"/>
                      <a:gd name="T2" fmla="*/ 2147483647 w 68"/>
                      <a:gd name="T3" fmla="*/ 2147483647 h 76"/>
                      <a:gd name="T4" fmla="*/ 2147483647 w 68"/>
                      <a:gd name="T5" fmla="*/ 0 h 76"/>
                      <a:gd name="T6" fmla="*/ 2147483647 w 68"/>
                      <a:gd name="T7" fmla="*/ 2147483647 h 76"/>
                      <a:gd name="T8" fmla="*/ 2147483647 w 68"/>
                      <a:gd name="T9" fmla="*/ 2147483647 h 76"/>
                      <a:gd name="T10" fmla="*/ 2147483647 w 68"/>
                      <a:gd name="T11" fmla="*/ 2147483647 h 76"/>
                      <a:gd name="T12" fmla="*/ 2147483647 w 68"/>
                      <a:gd name="T13" fmla="*/ 2147483647 h 76"/>
                      <a:gd name="T14" fmla="*/ 2147483647 w 68"/>
                      <a:gd name="T15" fmla="*/ 2147483647 h 76"/>
                      <a:gd name="T16" fmla="*/ 2147483647 w 68"/>
                      <a:gd name="T17" fmla="*/ 2147483647 h 76"/>
                      <a:gd name="T18" fmla="*/ 2147483647 w 68"/>
                      <a:gd name="T19" fmla="*/ 2147483647 h 76"/>
                      <a:gd name="T20" fmla="*/ 2147483647 w 68"/>
                      <a:gd name="T21" fmla="*/ 2147483647 h 76"/>
                      <a:gd name="T22" fmla="*/ 2147483647 w 68"/>
                      <a:gd name="T23" fmla="*/ 2147483647 h 76"/>
                      <a:gd name="T24" fmla="*/ 2147483647 w 68"/>
                      <a:gd name="T25" fmla="*/ 2147483647 h 76"/>
                      <a:gd name="T26" fmla="*/ 2147483647 w 68"/>
                      <a:gd name="T27" fmla="*/ 2147483647 h 76"/>
                      <a:gd name="T28" fmla="*/ 2147483647 w 68"/>
                      <a:gd name="T29" fmla="*/ 2147483647 h 76"/>
                      <a:gd name="T30" fmla="*/ 2147483647 w 68"/>
                      <a:gd name="T31" fmla="*/ 2147483647 h 76"/>
                      <a:gd name="T32" fmla="*/ 2147483647 w 68"/>
                      <a:gd name="T33" fmla="*/ 2147483647 h 76"/>
                      <a:gd name="T34" fmla="*/ 2147483647 w 68"/>
                      <a:gd name="T35" fmla="*/ 2147483647 h 76"/>
                      <a:gd name="T36" fmla="*/ 2147483647 w 68"/>
                      <a:gd name="T37" fmla="*/ 2147483647 h 76"/>
                      <a:gd name="T38" fmla="*/ 2147483647 w 68"/>
                      <a:gd name="T39" fmla="*/ 2147483647 h 76"/>
                      <a:gd name="T40" fmla="*/ 2147483647 w 68"/>
                      <a:gd name="T41" fmla="*/ 2147483647 h 76"/>
                      <a:gd name="T42" fmla="*/ 2147483647 w 68"/>
                      <a:gd name="T43" fmla="*/ 2147483647 h 76"/>
                      <a:gd name="T44" fmla="*/ 2147483647 w 68"/>
                      <a:gd name="T45" fmla="*/ 2147483647 h 76"/>
                      <a:gd name="T46" fmla="*/ 2147483647 w 68"/>
                      <a:gd name="T47" fmla="*/ 2147483647 h 76"/>
                      <a:gd name="T48" fmla="*/ 2147483647 w 68"/>
                      <a:gd name="T49" fmla="*/ 2147483647 h 76"/>
                      <a:gd name="T50" fmla="*/ 2147483647 w 68"/>
                      <a:gd name="T51" fmla="*/ 2147483647 h 76"/>
                      <a:gd name="T52" fmla="*/ 2147483647 w 68"/>
                      <a:gd name="T53" fmla="*/ 2147483647 h 76"/>
                      <a:gd name="T54" fmla="*/ 2147483647 w 68"/>
                      <a:gd name="T55" fmla="*/ 2147483647 h 76"/>
                      <a:gd name="T56" fmla="*/ 2147483647 w 68"/>
                      <a:gd name="T57" fmla="*/ 2147483647 h 76"/>
                      <a:gd name="T58" fmla="*/ 0 w 68"/>
                      <a:gd name="T59" fmla="*/ 2147483647 h 76"/>
                      <a:gd name="T60" fmla="*/ 2147483647 w 68"/>
                      <a:gd name="T61" fmla="*/ 2147483647 h 76"/>
                      <a:gd name="T62" fmla="*/ 2147483647 w 68"/>
                      <a:gd name="T63" fmla="*/ 2147483647 h 76"/>
                      <a:gd name="T64" fmla="*/ 2147483647 w 68"/>
                      <a:gd name="T65" fmla="*/ 2147483647 h 76"/>
                      <a:gd name="T66" fmla="*/ 2147483647 w 68"/>
                      <a:gd name="T67" fmla="*/ 2147483647 h 76"/>
                      <a:gd name="T68" fmla="*/ 2147483647 w 68"/>
                      <a:gd name="T69" fmla="*/ 2147483647 h 76"/>
                      <a:gd name="T70" fmla="*/ 2147483647 w 68"/>
                      <a:gd name="T71" fmla="*/ 2147483647 h 76"/>
                      <a:gd name="T72" fmla="*/ 2147483647 w 68"/>
                      <a:gd name="T73" fmla="*/ 2147483647 h 7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w 68"/>
                      <a:gd name="T112" fmla="*/ 0 h 76"/>
                      <a:gd name="T113" fmla="*/ 68 w 68"/>
                      <a:gd name="T114" fmla="*/ 76 h 76"/>
                    </a:gdLst>
                    <a:ahLst/>
                    <a:cxnLst>
                      <a:cxn ang="T74">
                        <a:pos x="T0" y="T1"/>
                      </a:cxn>
                      <a:cxn ang="T75">
                        <a:pos x="T2" y="T3"/>
                      </a:cxn>
                      <a:cxn ang="T76">
                        <a:pos x="T4" y="T5"/>
                      </a:cxn>
                      <a:cxn ang="T77">
                        <a:pos x="T6" y="T7"/>
                      </a:cxn>
                      <a:cxn ang="T78">
                        <a:pos x="T8" y="T9"/>
                      </a:cxn>
                      <a:cxn ang="T79">
                        <a:pos x="T10" y="T11"/>
                      </a:cxn>
                      <a:cxn ang="T80">
                        <a:pos x="T12" y="T13"/>
                      </a:cxn>
                      <a:cxn ang="T81">
                        <a:pos x="T14" y="T15"/>
                      </a:cxn>
                      <a:cxn ang="T82">
                        <a:pos x="T16" y="T17"/>
                      </a:cxn>
                      <a:cxn ang="T83">
                        <a:pos x="T18" y="T19"/>
                      </a:cxn>
                      <a:cxn ang="T84">
                        <a:pos x="T20" y="T21"/>
                      </a:cxn>
                      <a:cxn ang="T85">
                        <a:pos x="T22" y="T23"/>
                      </a:cxn>
                      <a:cxn ang="T86">
                        <a:pos x="T24" y="T25"/>
                      </a:cxn>
                      <a:cxn ang="T87">
                        <a:pos x="T26" y="T27"/>
                      </a:cxn>
                      <a:cxn ang="T88">
                        <a:pos x="T28" y="T29"/>
                      </a:cxn>
                      <a:cxn ang="T89">
                        <a:pos x="T30" y="T31"/>
                      </a:cxn>
                      <a:cxn ang="T90">
                        <a:pos x="T32" y="T33"/>
                      </a:cxn>
                      <a:cxn ang="T91">
                        <a:pos x="T34" y="T35"/>
                      </a:cxn>
                      <a:cxn ang="T92">
                        <a:pos x="T36" y="T37"/>
                      </a:cxn>
                      <a:cxn ang="T93">
                        <a:pos x="T38" y="T39"/>
                      </a:cxn>
                      <a:cxn ang="T94">
                        <a:pos x="T40" y="T41"/>
                      </a:cxn>
                      <a:cxn ang="T95">
                        <a:pos x="T42" y="T43"/>
                      </a:cxn>
                      <a:cxn ang="T96">
                        <a:pos x="T44" y="T45"/>
                      </a:cxn>
                      <a:cxn ang="T97">
                        <a:pos x="T46" y="T47"/>
                      </a:cxn>
                      <a:cxn ang="T98">
                        <a:pos x="T48" y="T49"/>
                      </a:cxn>
                      <a:cxn ang="T99">
                        <a:pos x="T50" y="T51"/>
                      </a:cxn>
                      <a:cxn ang="T100">
                        <a:pos x="T52" y="T53"/>
                      </a:cxn>
                      <a:cxn ang="T101">
                        <a:pos x="T54" y="T55"/>
                      </a:cxn>
                      <a:cxn ang="T102">
                        <a:pos x="T56" y="T57"/>
                      </a:cxn>
                      <a:cxn ang="T103">
                        <a:pos x="T58" y="T59"/>
                      </a:cxn>
                      <a:cxn ang="T104">
                        <a:pos x="T60" y="T61"/>
                      </a:cxn>
                      <a:cxn ang="T105">
                        <a:pos x="T62" y="T63"/>
                      </a:cxn>
                      <a:cxn ang="T106">
                        <a:pos x="T64" y="T65"/>
                      </a:cxn>
                      <a:cxn ang="T107">
                        <a:pos x="T66" y="T67"/>
                      </a:cxn>
                      <a:cxn ang="T108">
                        <a:pos x="T68" y="T69"/>
                      </a:cxn>
                      <a:cxn ang="T109">
                        <a:pos x="T70" y="T71"/>
                      </a:cxn>
                      <a:cxn ang="T110">
                        <a:pos x="T72" y="T73"/>
                      </a:cxn>
                    </a:cxnLst>
                    <a:rect l="T111" t="T112" r="T113" b="T114"/>
                    <a:pathLst>
                      <a:path w="68" h="76">
                        <a:moveTo>
                          <a:pt x="2" y="8"/>
                        </a:moveTo>
                        <a:lnTo>
                          <a:pt x="6" y="6"/>
                        </a:lnTo>
                        <a:lnTo>
                          <a:pt x="16" y="0"/>
                        </a:lnTo>
                        <a:lnTo>
                          <a:pt x="20" y="6"/>
                        </a:lnTo>
                        <a:lnTo>
                          <a:pt x="28" y="6"/>
                        </a:lnTo>
                        <a:lnTo>
                          <a:pt x="30" y="12"/>
                        </a:lnTo>
                        <a:lnTo>
                          <a:pt x="34" y="14"/>
                        </a:lnTo>
                        <a:lnTo>
                          <a:pt x="34" y="18"/>
                        </a:lnTo>
                        <a:lnTo>
                          <a:pt x="36" y="18"/>
                        </a:lnTo>
                        <a:lnTo>
                          <a:pt x="40" y="20"/>
                        </a:lnTo>
                        <a:lnTo>
                          <a:pt x="42" y="28"/>
                        </a:lnTo>
                        <a:lnTo>
                          <a:pt x="48" y="30"/>
                        </a:lnTo>
                        <a:lnTo>
                          <a:pt x="56" y="34"/>
                        </a:lnTo>
                        <a:lnTo>
                          <a:pt x="62" y="38"/>
                        </a:lnTo>
                        <a:lnTo>
                          <a:pt x="62" y="44"/>
                        </a:lnTo>
                        <a:lnTo>
                          <a:pt x="64" y="48"/>
                        </a:lnTo>
                        <a:lnTo>
                          <a:pt x="68" y="56"/>
                        </a:lnTo>
                        <a:lnTo>
                          <a:pt x="64" y="62"/>
                        </a:lnTo>
                        <a:lnTo>
                          <a:pt x="60" y="70"/>
                        </a:lnTo>
                        <a:lnTo>
                          <a:pt x="60" y="74"/>
                        </a:lnTo>
                        <a:lnTo>
                          <a:pt x="46" y="74"/>
                        </a:lnTo>
                        <a:lnTo>
                          <a:pt x="42" y="76"/>
                        </a:lnTo>
                        <a:lnTo>
                          <a:pt x="34" y="76"/>
                        </a:lnTo>
                        <a:lnTo>
                          <a:pt x="26" y="68"/>
                        </a:lnTo>
                        <a:lnTo>
                          <a:pt x="18" y="68"/>
                        </a:lnTo>
                        <a:lnTo>
                          <a:pt x="18" y="70"/>
                        </a:lnTo>
                        <a:lnTo>
                          <a:pt x="16" y="74"/>
                        </a:lnTo>
                        <a:lnTo>
                          <a:pt x="16" y="76"/>
                        </a:lnTo>
                        <a:lnTo>
                          <a:pt x="10" y="66"/>
                        </a:lnTo>
                        <a:lnTo>
                          <a:pt x="0" y="60"/>
                        </a:lnTo>
                        <a:lnTo>
                          <a:pt x="4" y="52"/>
                        </a:lnTo>
                        <a:lnTo>
                          <a:pt x="12" y="50"/>
                        </a:lnTo>
                        <a:lnTo>
                          <a:pt x="14" y="44"/>
                        </a:lnTo>
                        <a:lnTo>
                          <a:pt x="8" y="38"/>
                        </a:lnTo>
                        <a:lnTo>
                          <a:pt x="6" y="28"/>
                        </a:lnTo>
                        <a:lnTo>
                          <a:pt x="8" y="22"/>
                        </a:lnTo>
                        <a:lnTo>
                          <a:pt x="2" y="8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 dirty="0"/>
                  </a:p>
                </p:txBody>
              </p:sp>
              <p:sp>
                <p:nvSpPr>
                  <p:cNvPr id="192" name="ïṣ1iḓê">
                    <a:extLst>
                      <a:ext uri="{FF2B5EF4-FFF2-40B4-BE49-F238E27FC236}">
                        <a16:creationId xmlns:a16="http://schemas.microsoft.com/office/drawing/2014/main" id="{32EAB1A2-D238-4C0B-95B2-5DAB13D8068D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4904259" y="2514251"/>
                    <a:ext cx="152871" cy="85465"/>
                  </a:xfrm>
                  <a:custGeom>
                    <a:avLst/>
                    <a:gdLst>
                      <a:gd name="T0" fmla="*/ 2147483647 w 88"/>
                      <a:gd name="T1" fmla="*/ 2147483647 h 52"/>
                      <a:gd name="T2" fmla="*/ 2147483647 w 88"/>
                      <a:gd name="T3" fmla="*/ 2147483647 h 52"/>
                      <a:gd name="T4" fmla="*/ 2147483647 w 88"/>
                      <a:gd name="T5" fmla="*/ 2147483647 h 52"/>
                      <a:gd name="T6" fmla="*/ 0 w 88"/>
                      <a:gd name="T7" fmla="*/ 2147483647 h 52"/>
                      <a:gd name="T8" fmla="*/ 2147483647 w 88"/>
                      <a:gd name="T9" fmla="*/ 2147483647 h 52"/>
                      <a:gd name="T10" fmla="*/ 2147483647 w 88"/>
                      <a:gd name="T11" fmla="*/ 2147483647 h 52"/>
                      <a:gd name="T12" fmla="*/ 2147483647 w 88"/>
                      <a:gd name="T13" fmla="*/ 2147483647 h 52"/>
                      <a:gd name="T14" fmla="*/ 2147483647 w 88"/>
                      <a:gd name="T15" fmla="*/ 2147483647 h 52"/>
                      <a:gd name="T16" fmla="*/ 2147483647 w 88"/>
                      <a:gd name="T17" fmla="*/ 2147483647 h 52"/>
                      <a:gd name="T18" fmla="*/ 2147483647 w 88"/>
                      <a:gd name="T19" fmla="*/ 2147483647 h 52"/>
                      <a:gd name="T20" fmla="*/ 2147483647 w 88"/>
                      <a:gd name="T21" fmla="*/ 2147483647 h 52"/>
                      <a:gd name="T22" fmla="*/ 2147483647 w 88"/>
                      <a:gd name="T23" fmla="*/ 2147483647 h 52"/>
                      <a:gd name="T24" fmla="*/ 2147483647 w 88"/>
                      <a:gd name="T25" fmla="*/ 2147483647 h 52"/>
                      <a:gd name="T26" fmla="*/ 2147483647 w 88"/>
                      <a:gd name="T27" fmla="*/ 2147483647 h 52"/>
                      <a:gd name="T28" fmla="*/ 2147483647 w 88"/>
                      <a:gd name="T29" fmla="*/ 2147483647 h 52"/>
                      <a:gd name="T30" fmla="*/ 2147483647 w 88"/>
                      <a:gd name="T31" fmla="*/ 2147483647 h 52"/>
                      <a:gd name="T32" fmla="*/ 2147483647 w 88"/>
                      <a:gd name="T33" fmla="*/ 2147483647 h 52"/>
                      <a:gd name="T34" fmla="*/ 2147483647 w 88"/>
                      <a:gd name="T35" fmla="*/ 2147483647 h 52"/>
                      <a:gd name="T36" fmla="*/ 2147483647 w 88"/>
                      <a:gd name="T37" fmla="*/ 2147483647 h 52"/>
                      <a:gd name="T38" fmla="*/ 2147483647 w 88"/>
                      <a:gd name="T39" fmla="*/ 2147483647 h 52"/>
                      <a:gd name="T40" fmla="*/ 2147483647 w 88"/>
                      <a:gd name="T41" fmla="*/ 2147483647 h 52"/>
                      <a:gd name="T42" fmla="*/ 2147483647 w 88"/>
                      <a:gd name="T43" fmla="*/ 0 h 52"/>
                      <a:gd name="T44" fmla="*/ 2147483647 w 88"/>
                      <a:gd name="T45" fmla="*/ 0 h 52"/>
                      <a:gd name="T46" fmla="*/ 2147483647 w 88"/>
                      <a:gd name="T47" fmla="*/ 2147483647 h 52"/>
                      <a:gd name="T48" fmla="*/ 2147483647 w 88"/>
                      <a:gd name="T49" fmla="*/ 2147483647 h 52"/>
                      <a:gd name="T50" fmla="*/ 2147483647 w 88"/>
                      <a:gd name="T51" fmla="*/ 2147483647 h 52"/>
                      <a:gd name="T52" fmla="*/ 2147483647 w 88"/>
                      <a:gd name="T53" fmla="*/ 2147483647 h 52"/>
                      <a:gd name="T54" fmla="*/ 2147483647 w 88"/>
                      <a:gd name="T55" fmla="*/ 2147483647 h 52"/>
                      <a:gd name="T56" fmla="*/ 2147483647 w 88"/>
                      <a:gd name="T57" fmla="*/ 2147483647 h 52"/>
                      <a:gd name="T58" fmla="*/ 2147483647 w 88"/>
                      <a:gd name="T59" fmla="*/ 2147483647 h 52"/>
                      <a:gd name="T60" fmla="*/ 2147483647 w 88"/>
                      <a:gd name="T61" fmla="*/ 2147483647 h 52"/>
                      <a:gd name="T62" fmla="*/ 2147483647 w 88"/>
                      <a:gd name="T63" fmla="*/ 2147483647 h 52"/>
                      <a:gd name="T64" fmla="*/ 2147483647 w 88"/>
                      <a:gd name="T65" fmla="*/ 2147483647 h 52"/>
                      <a:gd name="T66" fmla="*/ 2147483647 w 88"/>
                      <a:gd name="T67" fmla="*/ 2147483647 h 52"/>
                      <a:gd name="T68" fmla="*/ 2147483647 w 88"/>
                      <a:gd name="T69" fmla="*/ 2147483647 h 52"/>
                      <a:gd name="T70" fmla="*/ 2147483647 w 88"/>
                      <a:gd name="T71" fmla="*/ 2147483647 h 52"/>
                      <a:gd name="T72" fmla="*/ 2147483647 w 88"/>
                      <a:gd name="T73" fmla="*/ 2147483647 h 52"/>
                      <a:gd name="T74" fmla="*/ 2147483647 w 88"/>
                      <a:gd name="T75" fmla="*/ 2147483647 h 52"/>
                      <a:gd name="T76" fmla="*/ 2147483647 w 88"/>
                      <a:gd name="T77" fmla="*/ 2147483647 h 52"/>
                      <a:gd name="T78" fmla="*/ 2147483647 w 88"/>
                      <a:gd name="T79" fmla="*/ 2147483647 h 52"/>
                      <a:gd name="T80" fmla="*/ 2147483647 w 88"/>
                      <a:gd name="T81" fmla="*/ 2147483647 h 52"/>
                      <a:gd name="T82" fmla="*/ 2147483647 w 88"/>
                      <a:gd name="T83" fmla="*/ 2147483647 h 52"/>
                      <a:gd name="T84" fmla="*/ 2147483647 w 88"/>
                      <a:gd name="T85" fmla="*/ 2147483647 h 52"/>
                      <a:gd name="T86" fmla="*/ 2147483647 w 88"/>
                      <a:gd name="T87" fmla="*/ 2147483647 h 52"/>
                      <a:gd name="T88" fmla="*/ 2147483647 w 88"/>
                      <a:gd name="T89" fmla="*/ 2147483647 h 52"/>
                      <a:gd name="T90" fmla="*/ 2147483647 w 88"/>
                      <a:gd name="T91" fmla="*/ 2147483647 h 52"/>
                      <a:gd name="T92" fmla="*/ 2147483647 w 88"/>
                      <a:gd name="T93" fmla="*/ 2147483647 h 52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w 88"/>
                      <a:gd name="T142" fmla="*/ 0 h 52"/>
                      <a:gd name="T143" fmla="*/ 88 w 88"/>
                      <a:gd name="T144" fmla="*/ 52 h 52"/>
                    </a:gdLst>
                    <a:ahLst/>
                    <a:cxnLst>
                      <a:cxn ang="T94">
                        <a:pos x="T0" y="T1"/>
                      </a:cxn>
                      <a:cxn ang="T95">
                        <a:pos x="T2" y="T3"/>
                      </a:cxn>
                      <a:cxn ang="T96">
                        <a:pos x="T4" y="T5"/>
                      </a:cxn>
                      <a:cxn ang="T97">
                        <a:pos x="T6" y="T7"/>
                      </a:cxn>
                      <a:cxn ang="T98">
                        <a:pos x="T8" y="T9"/>
                      </a:cxn>
                      <a:cxn ang="T99">
                        <a:pos x="T10" y="T11"/>
                      </a:cxn>
                      <a:cxn ang="T100">
                        <a:pos x="T12" y="T13"/>
                      </a:cxn>
                      <a:cxn ang="T101">
                        <a:pos x="T14" y="T15"/>
                      </a:cxn>
                      <a:cxn ang="T102">
                        <a:pos x="T16" y="T17"/>
                      </a:cxn>
                      <a:cxn ang="T103">
                        <a:pos x="T18" y="T19"/>
                      </a:cxn>
                      <a:cxn ang="T104">
                        <a:pos x="T20" y="T21"/>
                      </a:cxn>
                      <a:cxn ang="T105">
                        <a:pos x="T22" y="T23"/>
                      </a:cxn>
                      <a:cxn ang="T106">
                        <a:pos x="T24" y="T25"/>
                      </a:cxn>
                      <a:cxn ang="T107">
                        <a:pos x="T26" y="T27"/>
                      </a:cxn>
                      <a:cxn ang="T108">
                        <a:pos x="T28" y="T29"/>
                      </a:cxn>
                      <a:cxn ang="T109">
                        <a:pos x="T30" y="T31"/>
                      </a:cxn>
                      <a:cxn ang="T110">
                        <a:pos x="T32" y="T33"/>
                      </a:cxn>
                      <a:cxn ang="T111">
                        <a:pos x="T34" y="T35"/>
                      </a:cxn>
                      <a:cxn ang="T112">
                        <a:pos x="T36" y="T37"/>
                      </a:cxn>
                      <a:cxn ang="T113">
                        <a:pos x="T38" y="T39"/>
                      </a:cxn>
                      <a:cxn ang="T114">
                        <a:pos x="T40" y="T41"/>
                      </a:cxn>
                      <a:cxn ang="T115">
                        <a:pos x="T42" y="T43"/>
                      </a:cxn>
                      <a:cxn ang="T116">
                        <a:pos x="T44" y="T45"/>
                      </a:cxn>
                      <a:cxn ang="T117">
                        <a:pos x="T46" y="T47"/>
                      </a:cxn>
                      <a:cxn ang="T118">
                        <a:pos x="T48" y="T49"/>
                      </a:cxn>
                      <a:cxn ang="T119">
                        <a:pos x="T50" y="T51"/>
                      </a:cxn>
                      <a:cxn ang="T120">
                        <a:pos x="T52" y="T53"/>
                      </a:cxn>
                      <a:cxn ang="T121">
                        <a:pos x="T54" y="T55"/>
                      </a:cxn>
                      <a:cxn ang="T122">
                        <a:pos x="T56" y="T57"/>
                      </a:cxn>
                      <a:cxn ang="T123">
                        <a:pos x="T58" y="T59"/>
                      </a:cxn>
                      <a:cxn ang="T124">
                        <a:pos x="T60" y="T61"/>
                      </a:cxn>
                      <a:cxn ang="T125">
                        <a:pos x="T62" y="T63"/>
                      </a:cxn>
                      <a:cxn ang="T126">
                        <a:pos x="T64" y="T65"/>
                      </a:cxn>
                      <a:cxn ang="T127">
                        <a:pos x="T66" y="T67"/>
                      </a:cxn>
                      <a:cxn ang="T128">
                        <a:pos x="T68" y="T69"/>
                      </a:cxn>
                      <a:cxn ang="T129">
                        <a:pos x="T70" y="T71"/>
                      </a:cxn>
                      <a:cxn ang="T130">
                        <a:pos x="T72" y="T73"/>
                      </a:cxn>
                      <a:cxn ang="T131">
                        <a:pos x="T74" y="T75"/>
                      </a:cxn>
                      <a:cxn ang="T132">
                        <a:pos x="T76" y="T77"/>
                      </a:cxn>
                      <a:cxn ang="T133">
                        <a:pos x="T78" y="T79"/>
                      </a:cxn>
                      <a:cxn ang="T134">
                        <a:pos x="T80" y="T81"/>
                      </a:cxn>
                      <a:cxn ang="T135">
                        <a:pos x="T82" y="T83"/>
                      </a:cxn>
                      <a:cxn ang="T136">
                        <a:pos x="T84" y="T85"/>
                      </a:cxn>
                      <a:cxn ang="T137">
                        <a:pos x="T86" y="T87"/>
                      </a:cxn>
                      <a:cxn ang="T138">
                        <a:pos x="T88" y="T89"/>
                      </a:cxn>
                      <a:cxn ang="T139">
                        <a:pos x="T90" y="T91"/>
                      </a:cxn>
                      <a:cxn ang="T140">
                        <a:pos x="T92" y="T93"/>
                      </a:cxn>
                    </a:cxnLst>
                    <a:rect l="T141" t="T142" r="T143" b="T144"/>
                    <a:pathLst>
                      <a:path w="88" h="52">
                        <a:moveTo>
                          <a:pt x="10" y="48"/>
                        </a:moveTo>
                        <a:lnTo>
                          <a:pt x="8" y="40"/>
                        </a:lnTo>
                        <a:lnTo>
                          <a:pt x="6" y="38"/>
                        </a:lnTo>
                        <a:lnTo>
                          <a:pt x="0" y="36"/>
                        </a:lnTo>
                        <a:lnTo>
                          <a:pt x="2" y="32"/>
                        </a:lnTo>
                        <a:lnTo>
                          <a:pt x="4" y="24"/>
                        </a:lnTo>
                        <a:lnTo>
                          <a:pt x="8" y="18"/>
                        </a:lnTo>
                        <a:lnTo>
                          <a:pt x="4" y="12"/>
                        </a:lnTo>
                        <a:lnTo>
                          <a:pt x="2" y="6"/>
                        </a:lnTo>
                        <a:lnTo>
                          <a:pt x="2" y="4"/>
                        </a:lnTo>
                        <a:lnTo>
                          <a:pt x="2" y="2"/>
                        </a:lnTo>
                        <a:lnTo>
                          <a:pt x="4" y="4"/>
                        </a:lnTo>
                        <a:lnTo>
                          <a:pt x="6" y="4"/>
                        </a:lnTo>
                        <a:lnTo>
                          <a:pt x="10" y="6"/>
                        </a:lnTo>
                        <a:lnTo>
                          <a:pt x="14" y="6"/>
                        </a:lnTo>
                        <a:lnTo>
                          <a:pt x="20" y="6"/>
                        </a:lnTo>
                        <a:lnTo>
                          <a:pt x="24" y="8"/>
                        </a:lnTo>
                        <a:lnTo>
                          <a:pt x="46" y="8"/>
                        </a:lnTo>
                        <a:lnTo>
                          <a:pt x="52" y="8"/>
                        </a:lnTo>
                        <a:lnTo>
                          <a:pt x="56" y="4"/>
                        </a:lnTo>
                        <a:lnTo>
                          <a:pt x="60" y="2"/>
                        </a:lnTo>
                        <a:lnTo>
                          <a:pt x="66" y="0"/>
                        </a:lnTo>
                        <a:lnTo>
                          <a:pt x="70" y="0"/>
                        </a:lnTo>
                        <a:lnTo>
                          <a:pt x="76" y="2"/>
                        </a:lnTo>
                        <a:lnTo>
                          <a:pt x="86" y="8"/>
                        </a:lnTo>
                        <a:lnTo>
                          <a:pt x="84" y="14"/>
                        </a:lnTo>
                        <a:lnTo>
                          <a:pt x="84" y="22"/>
                        </a:lnTo>
                        <a:lnTo>
                          <a:pt x="84" y="30"/>
                        </a:lnTo>
                        <a:lnTo>
                          <a:pt x="88" y="38"/>
                        </a:lnTo>
                        <a:lnTo>
                          <a:pt x="70" y="40"/>
                        </a:lnTo>
                        <a:lnTo>
                          <a:pt x="64" y="42"/>
                        </a:lnTo>
                        <a:lnTo>
                          <a:pt x="62" y="44"/>
                        </a:lnTo>
                        <a:lnTo>
                          <a:pt x="60" y="46"/>
                        </a:lnTo>
                        <a:lnTo>
                          <a:pt x="58" y="46"/>
                        </a:lnTo>
                        <a:lnTo>
                          <a:pt x="56" y="50"/>
                        </a:lnTo>
                        <a:lnTo>
                          <a:pt x="52" y="50"/>
                        </a:lnTo>
                        <a:lnTo>
                          <a:pt x="50" y="52"/>
                        </a:lnTo>
                        <a:lnTo>
                          <a:pt x="48" y="52"/>
                        </a:lnTo>
                        <a:lnTo>
                          <a:pt x="42" y="52"/>
                        </a:lnTo>
                        <a:lnTo>
                          <a:pt x="38" y="50"/>
                        </a:lnTo>
                        <a:lnTo>
                          <a:pt x="36" y="48"/>
                        </a:lnTo>
                        <a:lnTo>
                          <a:pt x="32" y="46"/>
                        </a:lnTo>
                        <a:lnTo>
                          <a:pt x="26" y="48"/>
                        </a:lnTo>
                        <a:lnTo>
                          <a:pt x="20" y="50"/>
                        </a:lnTo>
                        <a:lnTo>
                          <a:pt x="14" y="50"/>
                        </a:lnTo>
                        <a:lnTo>
                          <a:pt x="10" y="50"/>
                        </a:lnTo>
                        <a:lnTo>
                          <a:pt x="10" y="48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 dirty="0"/>
                  </a:p>
                </p:txBody>
              </p:sp>
              <p:sp>
                <p:nvSpPr>
                  <p:cNvPr id="193" name="íSļïďe">
                    <a:extLst>
                      <a:ext uri="{FF2B5EF4-FFF2-40B4-BE49-F238E27FC236}">
                        <a16:creationId xmlns:a16="http://schemas.microsoft.com/office/drawing/2014/main" id="{8370B9C8-0144-4AD1-9847-8AC3F28A1A90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4575104" y="2192007"/>
                    <a:ext cx="22036" cy="5604"/>
                  </a:xfrm>
                  <a:custGeom>
                    <a:avLst/>
                    <a:gdLst>
                      <a:gd name="T0" fmla="*/ 0 w 14"/>
                      <a:gd name="T1" fmla="*/ 2147483647 h 4"/>
                      <a:gd name="T2" fmla="*/ 2147483647 w 14"/>
                      <a:gd name="T3" fmla="*/ 2147483647 h 4"/>
                      <a:gd name="T4" fmla="*/ 2147483647 w 14"/>
                      <a:gd name="T5" fmla="*/ 2147483647 h 4"/>
                      <a:gd name="T6" fmla="*/ 2147483647 w 14"/>
                      <a:gd name="T7" fmla="*/ 2147483647 h 4"/>
                      <a:gd name="T8" fmla="*/ 2147483647 w 14"/>
                      <a:gd name="T9" fmla="*/ 0 h 4"/>
                      <a:gd name="T10" fmla="*/ 2147483647 w 14"/>
                      <a:gd name="T11" fmla="*/ 0 h 4"/>
                      <a:gd name="T12" fmla="*/ 0 w 14"/>
                      <a:gd name="T13" fmla="*/ 2147483647 h 4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14"/>
                      <a:gd name="T22" fmla="*/ 0 h 4"/>
                      <a:gd name="T23" fmla="*/ 14 w 14"/>
                      <a:gd name="T24" fmla="*/ 4 h 4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14" h="4">
                        <a:moveTo>
                          <a:pt x="0" y="2"/>
                        </a:moveTo>
                        <a:lnTo>
                          <a:pt x="6" y="4"/>
                        </a:lnTo>
                        <a:lnTo>
                          <a:pt x="8" y="4"/>
                        </a:lnTo>
                        <a:lnTo>
                          <a:pt x="14" y="2"/>
                        </a:lnTo>
                        <a:lnTo>
                          <a:pt x="8" y="0"/>
                        </a:lnTo>
                        <a:lnTo>
                          <a:pt x="4" y="0"/>
                        </a:lnTo>
                        <a:lnTo>
                          <a:pt x="0" y="2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 dirty="0"/>
                  </a:p>
                </p:txBody>
              </p:sp>
              <p:sp>
                <p:nvSpPr>
                  <p:cNvPr id="194" name="iṩliḍé">
                    <a:extLst>
                      <a:ext uri="{FF2B5EF4-FFF2-40B4-BE49-F238E27FC236}">
                        <a16:creationId xmlns:a16="http://schemas.microsoft.com/office/drawing/2014/main" id="{3B485F38-9ABE-43C3-91B1-08F53021A750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4361637" y="2561886"/>
                    <a:ext cx="26167" cy="12610"/>
                  </a:xfrm>
                  <a:custGeom>
                    <a:avLst/>
                    <a:gdLst>
                      <a:gd name="T0" fmla="*/ 2147483647 w 16"/>
                      <a:gd name="T1" fmla="*/ 2147483647 h 8"/>
                      <a:gd name="T2" fmla="*/ 2147483647 w 16"/>
                      <a:gd name="T3" fmla="*/ 2147483647 h 8"/>
                      <a:gd name="T4" fmla="*/ 2147483647 w 16"/>
                      <a:gd name="T5" fmla="*/ 2147483647 h 8"/>
                      <a:gd name="T6" fmla="*/ 2147483647 w 16"/>
                      <a:gd name="T7" fmla="*/ 2147483647 h 8"/>
                      <a:gd name="T8" fmla="*/ 0 w 16"/>
                      <a:gd name="T9" fmla="*/ 2147483647 h 8"/>
                      <a:gd name="T10" fmla="*/ 0 w 16"/>
                      <a:gd name="T11" fmla="*/ 2147483647 h 8"/>
                      <a:gd name="T12" fmla="*/ 2147483647 w 16"/>
                      <a:gd name="T13" fmla="*/ 0 h 8"/>
                      <a:gd name="T14" fmla="*/ 2147483647 w 16"/>
                      <a:gd name="T15" fmla="*/ 0 h 8"/>
                      <a:gd name="T16" fmla="*/ 2147483647 w 16"/>
                      <a:gd name="T17" fmla="*/ 0 h 8"/>
                      <a:gd name="T18" fmla="*/ 2147483647 w 16"/>
                      <a:gd name="T19" fmla="*/ 2147483647 h 8"/>
                      <a:gd name="T20" fmla="*/ 2147483647 w 16"/>
                      <a:gd name="T21" fmla="*/ 2147483647 h 8"/>
                      <a:gd name="T22" fmla="*/ 2147483647 w 16"/>
                      <a:gd name="T23" fmla="*/ 2147483647 h 8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6"/>
                      <a:gd name="T37" fmla="*/ 0 h 8"/>
                      <a:gd name="T38" fmla="*/ 16 w 16"/>
                      <a:gd name="T39" fmla="*/ 8 h 8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6" h="8">
                        <a:moveTo>
                          <a:pt x="14" y="4"/>
                        </a:moveTo>
                        <a:lnTo>
                          <a:pt x="12" y="6"/>
                        </a:lnTo>
                        <a:lnTo>
                          <a:pt x="6" y="8"/>
                        </a:lnTo>
                        <a:lnTo>
                          <a:pt x="2" y="8"/>
                        </a:lnTo>
                        <a:lnTo>
                          <a:pt x="0" y="6"/>
                        </a:lnTo>
                        <a:lnTo>
                          <a:pt x="0" y="4"/>
                        </a:lnTo>
                        <a:lnTo>
                          <a:pt x="2" y="0"/>
                        </a:lnTo>
                        <a:lnTo>
                          <a:pt x="6" y="0"/>
                        </a:lnTo>
                        <a:lnTo>
                          <a:pt x="8" y="0"/>
                        </a:lnTo>
                        <a:lnTo>
                          <a:pt x="10" y="2"/>
                        </a:lnTo>
                        <a:lnTo>
                          <a:pt x="16" y="6"/>
                        </a:lnTo>
                        <a:lnTo>
                          <a:pt x="14" y="4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 dirty="0"/>
                  </a:p>
                </p:txBody>
              </p:sp>
              <p:sp>
                <p:nvSpPr>
                  <p:cNvPr id="195" name="íśḻiďè">
                    <a:extLst>
                      <a:ext uri="{FF2B5EF4-FFF2-40B4-BE49-F238E27FC236}">
                        <a16:creationId xmlns:a16="http://schemas.microsoft.com/office/drawing/2014/main" id="{7C82D122-3B41-4E50-9118-617D8AFEE7C8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4469059" y="2334916"/>
                    <a:ext cx="20657" cy="26620"/>
                  </a:xfrm>
                  <a:custGeom>
                    <a:avLst/>
                    <a:gdLst>
                      <a:gd name="T0" fmla="*/ 2147483647 w 12"/>
                      <a:gd name="T1" fmla="*/ 0 h 16"/>
                      <a:gd name="T2" fmla="*/ 2147483647 w 12"/>
                      <a:gd name="T3" fmla="*/ 2147483647 h 16"/>
                      <a:gd name="T4" fmla="*/ 2147483647 w 12"/>
                      <a:gd name="T5" fmla="*/ 2147483647 h 16"/>
                      <a:gd name="T6" fmla="*/ 2147483647 w 12"/>
                      <a:gd name="T7" fmla="*/ 2147483647 h 16"/>
                      <a:gd name="T8" fmla="*/ 0 w 12"/>
                      <a:gd name="T9" fmla="*/ 2147483647 h 16"/>
                      <a:gd name="T10" fmla="*/ 2147483647 w 12"/>
                      <a:gd name="T11" fmla="*/ 2147483647 h 16"/>
                      <a:gd name="T12" fmla="*/ 2147483647 w 12"/>
                      <a:gd name="T13" fmla="*/ 2147483647 h 16"/>
                      <a:gd name="T14" fmla="*/ 2147483647 w 12"/>
                      <a:gd name="T15" fmla="*/ 2147483647 h 16"/>
                      <a:gd name="T16" fmla="*/ 2147483647 w 12"/>
                      <a:gd name="T17" fmla="*/ 2147483647 h 16"/>
                      <a:gd name="T18" fmla="*/ 2147483647 w 12"/>
                      <a:gd name="T19" fmla="*/ 2147483647 h 16"/>
                      <a:gd name="T20" fmla="*/ 2147483647 w 12"/>
                      <a:gd name="T21" fmla="*/ 2147483647 h 16"/>
                      <a:gd name="T22" fmla="*/ 2147483647 w 12"/>
                      <a:gd name="T23" fmla="*/ 0 h 1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2"/>
                      <a:gd name="T37" fmla="*/ 0 h 16"/>
                      <a:gd name="T38" fmla="*/ 12 w 12"/>
                      <a:gd name="T39" fmla="*/ 16 h 1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2" h="16">
                        <a:moveTo>
                          <a:pt x="8" y="0"/>
                        </a:moveTo>
                        <a:lnTo>
                          <a:pt x="6" y="2"/>
                        </a:lnTo>
                        <a:lnTo>
                          <a:pt x="4" y="4"/>
                        </a:lnTo>
                        <a:lnTo>
                          <a:pt x="2" y="6"/>
                        </a:lnTo>
                        <a:lnTo>
                          <a:pt x="0" y="8"/>
                        </a:lnTo>
                        <a:lnTo>
                          <a:pt x="2" y="12"/>
                        </a:lnTo>
                        <a:lnTo>
                          <a:pt x="2" y="14"/>
                        </a:lnTo>
                        <a:lnTo>
                          <a:pt x="8" y="14"/>
                        </a:lnTo>
                        <a:lnTo>
                          <a:pt x="12" y="16"/>
                        </a:lnTo>
                        <a:lnTo>
                          <a:pt x="12" y="12"/>
                        </a:lnTo>
                        <a:lnTo>
                          <a:pt x="12" y="8"/>
                        </a:lnTo>
                        <a:lnTo>
                          <a:pt x="8" y="0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 dirty="0"/>
                  </a:p>
                </p:txBody>
              </p:sp>
              <p:sp>
                <p:nvSpPr>
                  <p:cNvPr id="196" name="íṣḷîḍè">
                    <a:extLst>
                      <a:ext uri="{FF2B5EF4-FFF2-40B4-BE49-F238E27FC236}">
                        <a16:creationId xmlns:a16="http://schemas.microsoft.com/office/drawing/2014/main" id="{47C084C2-2A5D-414D-8C09-ADF7F770CEA3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5277483" y="2882728"/>
                    <a:ext cx="579809" cy="497376"/>
                  </a:xfrm>
                  <a:custGeom>
                    <a:avLst/>
                    <a:gdLst>
                      <a:gd name="T0" fmla="*/ 2147483647 w 332"/>
                      <a:gd name="T1" fmla="*/ 2147483647 h 298"/>
                      <a:gd name="T2" fmla="*/ 2147483647 w 332"/>
                      <a:gd name="T3" fmla="*/ 2147483647 h 298"/>
                      <a:gd name="T4" fmla="*/ 2147483647 w 332"/>
                      <a:gd name="T5" fmla="*/ 2147483647 h 298"/>
                      <a:gd name="T6" fmla="*/ 2147483647 w 332"/>
                      <a:gd name="T7" fmla="*/ 2147483647 h 298"/>
                      <a:gd name="T8" fmla="*/ 2147483647 w 332"/>
                      <a:gd name="T9" fmla="*/ 2147483647 h 298"/>
                      <a:gd name="T10" fmla="*/ 2147483647 w 332"/>
                      <a:gd name="T11" fmla="*/ 2147483647 h 298"/>
                      <a:gd name="T12" fmla="*/ 2147483647 w 332"/>
                      <a:gd name="T13" fmla="*/ 2147483647 h 298"/>
                      <a:gd name="T14" fmla="*/ 2147483647 w 332"/>
                      <a:gd name="T15" fmla="*/ 2147483647 h 298"/>
                      <a:gd name="T16" fmla="*/ 2147483647 w 332"/>
                      <a:gd name="T17" fmla="*/ 2147483647 h 298"/>
                      <a:gd name="T18" fmla="*/ 2147483647 w 332"/>
                      <a:gd name="T19" fmla="*/ 2147483647 h 298"/>
                      <a:gd name="T20" fmla="*/ 2147483647 w 332"/>
                      <a:gd name="T21" fmla="*/ 2147483647 h 298"/>
                      <a:gd name="T22" fmla="*/ 2147483647 w 332"/>
                      <a:gd name="T23" fmla="*/ 2147483647 h 298"/>
                      <a:gd name="T24" fmla="*/ 2147483647 w 332"/>
                      <a:gd name="T25" fmla="*/ 2147483647 h 298"/>
                      <a:gd name="T26" fmla="*/ 2147483647 w 332"/>
                      <a:gd name="T27" fmla="*/ 2147483647 h 298"/>
                      <a:gd name="T28" fmla="*/ 2147483647 w 332"/>
                      <a:gd name="T29" fmla="*/ 2147483647 h 298"/>
                      <a:gd name="T30" fmla="*/ 2147483647 w 332"/>
                      <a:gd name="T31" fmla="*/ 2147483647 h 298"/>
                      <a:gd name="T32" fmla="*/ 2147483647 w 332"/>
                      <a:gd name="T33" fmla="*/ 2147483647 h 298"/>
                      <a:gd name="T34" fmla="*/ 2147483647 w 332"/>
                      <a:gd name="T35" fmla="*/ 2147483647 h 298"/>
                      <a:gd name="T36" fmla="*/ 2147483647 w 332"/>
                      <a:gd name="T37" fmla="*/ 2147483647 h 298"/>
                      <a:gd name="T38" fmla="*/ 2147483647 w 332"/>
                      <a:gd name="T39" fmla="*/ 2147483647 h 298"/>
                      <a:gd name="T40" fmla="*/ 2147483647 w 332"/>
                      <a:gd name="T41" fmla="*/ 2147483647 h 298"/>
                      <a:gd name="T42" fmla="*/ 2147483647 w 332"/>
                      <a:gd name="T43" fmla="*/ 2147483647 h 298"/>
                      <a:gd name="T44" fmla="*/ 2147483647 w 332"/>
                      <a:gd name="T45" fmla="*/ 2147483647 h 298"/>
                      <a:gd name="T46" fmla="*/ 2147483647 w 332"/>
                      <a:gd name="T47" fmla="*/ 2147483647 h 298"/>
                      <a:gd name="T48" fmla="*/ 2147483647 w 332"/>
                      <a:gd name="T49" fmla="*/ 2147483647 h 298"/>
                      <a:gd name="T50" fmla="*/ 2147483647 w 332"/>
                      <a:gd name="T51" fmla="*/ 2147483647 h 298"/>
                      <a:gd name="T52" fmla="*/ 2147483647 w 332"/>
                      <a:gd name="T53" fmla="*/ 2147483647 h 298"/>
                      <a:gd name="T54" fmla="*/ 2147483647 w 332"/>
                      <a:gd name="T55" fmla="*/ 2147483647 h 298"/>
                      <a:gd name="T56" fmla="*/ 2147483647 w 332"/>
                      <a:gd name="T57" fmla="*/ 2147483647 h 298"/>
                      <a:gd name="T58" fmla="*/ 2147483647 w 332"/>
                      <a:gd name="T59" fmla="*/ 2147483647 h 298"/>
                      <a:gd name="T60" fmla="*/ 2147483647 w 332"/>
                      <a:gd name="T61" fmla="*/ 2147483647 h 298"/>
                      <a:gd name="T62" fmla="*/ 2147483647 w 332"/>
                      <a:gd name="T63" fmla="*/ 0 h 298"/>
                      <a:gd name="T64" fmla="*/ 2147483647 w 332"/>
                      <a:gd name="T65" fmla="*/ 2147483647 h 298"/>
                      <a:gd name="T66" fmla="*/ 2147483647 w 332"/>
                      <a:gd name="T67" fmla="*/ 2147483647 h 298"/>
                      <a:gd name="T68" fmla="*/ 2147483647 w 332"/>
                      <a:gd name="T69" fmla="*/ 2147483647 h 298"/>
                      <a:gd name="T70" fmla="*/ 2147483647 w 332"/>
                      <a:gd name="T71" fmla="*/ 2147483647 h 298"/>
                      <a:gd name="T72" fmla="*/ 2147483647 w 332"/>
                      <a:gd name="T73" fmla="*/ 2147483647 h 298"/>
                      <a:gd name="T74" fmla="*/ 2147483647 w 332"/>
                      <a:gd name="T75" fmla="*/ 2147483647 h 298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w 332"/>
                      <a:gd name="T115" fmla="*/ 0 h 298"/>
                      <a:gd name="T116" fmla="*/ 332 w 332"/>
                      <a:gd name="T117" fmla="*/ 298 h 298"/>
                    </a:gdLst>
                    <a:ahLst/>
                    <a:cxnLst>
                      <a:cxn ang="T76">
                        <a:pos x="T0" y="T1"/>
                      </a:cxn>
                      <a:cxn ang="T77">
                        <a:pos x="T2" y="T3"/>
                      </a:cxn>
                      <a:cxn ang="T78">
                        <a:pos x="T4" y="T5"/>
                      </a:cxn>
                      <a:cxn ang="T79">
                        <a:pos x="T6" y="T7"/>
                      </a:cxn>
                      <a:cxn ang="T80">
                        <a:pos x="T8" y="T9"/>
                      </a:cxn>
                      <a:cxn ang="T81">
                        <a:pos x="T10" y="T11"/>
                      </a:cxn>
                      <a:cxn ang="T82">
                        <a:pos x="T12" y="T13"/>
                      </a:cxn>
                      <a:cxn ang="T83">
                        <a:pos x="T14" y="T15"/>
                      </a:cxn>
                      <a:cxn ang="T84">
                        <a:pos x="T16" y="T17"/>
                      </a:cxn>
                      <a:cxn ang="T85">
                        <a:pos x="T18" y="T19"/>
                      </a:cxn>
                      <a:cxn ang="T86">
                        <a:pos x="T20" y="T21"/>
                      </a:cxn>
                      <a:cxn ang="T87">
                        <a:pos x="T22" y="T23"/>
                      </a:cxn>
                      <a:cxn ang="T88">
                        <a:pos x="T24" y="T25"/>
                      </a:cxn>
                      <a:cxn ang="T89">
                        <a:pos x="T26" y="T27"/>
                      </a:cxn>
                      <a:cxn ang="T90">
                        <a:pos x="T28" y="T29"/>
                      </a:cxn>
                      <a:cxn ang="T91">
                        <a:pos x="T30" y="T31"/>
                      </a:cxn>
                      <a:cxn ang="T92">
                        <a:pos x="T32" y="T33"/>
                      </a:cxn>
                      <a:cxn ang="T93">
                        <a:pos x="T34" y="T35"/>
                      </a:cxn>
                      <a:cxn ang="T94">
                        <a:pos x="T36" y="T37"/>
                      </a:cxn>
                      <a:cxn ang="T95">
                        <a:pos x="T38" y="T39"/>
                      </a:cxn>
                      <a:cxn ang="T96">
                        <a:pos x="T40" y="T41"/>
                      </a:cxn>
                      <a:cxn ang="T97">
                        <a:pos x="T42" y="T43"/>
                      </a:cxn>
                      <a:cxn ang="T98">
                        <a:pos x="T44" y="T45"/>
                      </a:cxn>
                      <a:cxn ang="T99">
                        <a:pos x="T46" y="T47"/>
                      </a:cxn>
                      <a:cxn ang="T100">
                        <a:pos x="T48" y="T49"/>
                      </a:cxn>
                      <a:cxn ang="T101">
                        <a:pos x="T50" y="T51"/>
                      </a:cxn>
                      <a:cxn ang="T102">
                        <a:pos x="T52" y="T53"/>
                      </a:cxn>
                      <a:cxn ang="T103">
                        <a:pos x="T54" y="T55"/>
                      </a:cxn>
                      <a:cxn ang="T104">
                        <a:pos x="T56" y="T57"/>
                      </a:cxn>
                      <a:cxn ang="T105">
                        <a:pos x="T58" y="T59"/>
                      </a:cxn>
                      <a:cxn ang="T106">
                        <a:pos x="T60" y="T61"/>
                      </a:cxn>
                      <a:cxn ang="T107">
                        <a:pos x="T62" y="T63"/>
                      </a:cxn>
                      <a:cxn ang="T108">
                        <a:pos x="T64" y="T65"/>
                      </a:cxn>
                      <a:cxn ang="T109">
                        <a:pos x="T66" y="T67"/>
                      </a:cxn>
                      <a:cxn ang="T110">
                        <a:pos x="T68" y="T69"/>
                      </a:cxn>
                      <a:cxn ang="T111">
                        <a:pos x="T70" y="T71"/>
                      </a:cxn>
                      <a:cxn ang="T112">
                        <a:pos x="T72" y="T73"/>
                      </a:cxn>
                      <a:cxn ang="T113">
                        <a:pos x="T74" y="T75"/>
                      </a:cxn>
                    </a:cxnLst>
                    <a:rect l="T114" t="T115" r="T116" b="T117"/>
                    <a:pathLst>
                      <a:path w="332" h="298">
                        <a:moveTo>
                          <a:pt x="222" y="62"/>
                        </a:moveTo>
                        <a:lnTo>
                          <a:pt x="224" y="72"/>
                        </a:lnTo>
                        <a:lnTo>
                          <a:pt x="226" y="78"/>
                        </a:lnTo>
                        <a:lnTo>
                          <a:pt x="230" y="80"/>
                        </a:lnTo>
                        <a:lnTo>
                          <a:pt x="234" y="84"/>
                        </a:lnTo>
                        <a:lnTo>
                          <a:pt x="236" y="88"/>
                        </a:lnTo>
                        <a:lnTo>
                          <a:pt x="242" y="96"/>
                        </a:lnTo>
                        <a:lnTo>
                          <a:pt x="244" y="102"/>
                        </a:lnTo>
                        <a:lnTo>
                          <a:pt x="248" y="110"/>
                        </a:lnTo>
                        <a:lnTo>
                          <a:pt x="254" y="118"/>
                        </a:lnTo>
                        <a:lnTo>
                          <a:pt x="258" y="126"/>
                        </a:lnTo>
                        <a:lnTo>
                          <a:pt x="260" y="130"/>
                        </a:lnTo>
                        <a:lnTo>
                          <a:pt x="258" y="136"/>
                        </a:lnTo>
                        <a:lnTo>
                          <a:pt x="268" y="144"/>
                        </a:lnTo>
                        <a:lnTo>
                          <a:pt x="280" y="148"/>
                        </a:lnTo>
                        <a:lnTo>
                          <a:pt x="280" y="156"/>
                        </a:lnTo>
                        <a:lnTo>
                          <a:pt x="324" y="158"/>
                        </a:lnTo>
                        <a:lnTo>
                          <a:pt x="332" y="164"/>
                        </a:lnTo>
                        <a:lnTo>
                          <a:pt x="332" y="198"/>
                        </a:lnTo>
                        <a:lnTo>
                          <a:pt x="282" y="242"/>
                        </a:lnTo>
                        <a:lnTo>
                          <a:pt x="234" y="254"/>
                        </a:lnTo>
                        <a:lnTo>
                          <a:pt x="190" y="298"/>
                        </a:lnTo>
                        <a:lnTo>
                          <a:pt x="188" y="276"/>
                        </a:lnTo>
                        <a:lnTo>
                          <a:pt x="168" y="270"/>
                        </a:lnTo>
                        <a:lnTo>
                          <a:pt x="164" y="268"/>
                        </a:lnTo>
                        <a:lnTo>
                          <a:pt x="162" y="270"/>
                        </a:lnTo>
                        <a:lnTo>
                          <a:pt x="156" y="268"/>
                        </a:lnTo>
                        <a:lnTo>
                          <a:pt x="152" y="264"/>
                        </a:lnTo>
                        <a:lnTo>
                          <a:pt x="150" y="266"/>
                        </a:lnTo>
                        <a:lnTo>
                          <a:pt x="148" y="270"/>
                        </a:lnTo>
                        <a:lnTo>
                          <a:pt x="146" y="276"/>
                        </a:lnTo>
                        <a:lnTo>
                          <a:pt x="144" y="280"/>
                        </a:lnTo>
                        <a:lnTo>
                          <a:pt x="142" y="274"/>
                        </a:lnTo>
                        <a:lnTo>
                          <a:pt x="134" y="264"/>
                        </a:lnTo>
                        <a:lnTo>
                          <a:pt x="124" y="254"/>
                        </a:lnTo>
                        <a:lnTo>
                          <a:pt x="118" y="248"/>
                        </a:lnTo>
                        <a:lnTo>
                          <a:pt x="116" y="240"/>
                        </a:lnTo>
                        <a:lnTo>
                          <a:pt x="108" y="228"/>
                        </a:lnTo>
                        <a:lnTo>
                          <a:pt x="102" y="220"/>
                        </a:lnTo>
                        <a:lnTo>
                          <a:pt x="98" y="214"/>
                        </a:lnTo>
                        <a:lnTo>
                          <a:pt x="90" y="210"/>
                        </a:lnTo>
                        <a:lnTo>
                          <a:pt x="82" y="200"/>
                        </a:lnTo>
                        <a:lnTo>
                          <a:pt x="84" y="200"/>
                        </a:lnTo>
                        <a:lnTo>
                          <a:pt x="82" y="200"/>
                        </a:lnTo>
                        <a:lnTo>
                          <a:pt x="76" y="200"/>
                        </a:lnTo>
                        <a:lnTo>
                          <a:pt x="76" y="162"/>
                        </a:lnTo>
                        <a:lnTo>
                          <a:pt x="68" y="152"/>
                        </a:lnTo>
                        <a:lnTo>
                          <a:pt x="58" y="142"/>
                        </a:lnTo>
                        <a:lnTo>
                          <a:pt x="48" y="134"/>
                        </a:lnTo>
                        <a:lnTo>
                          <a:pt x="42" y="124"/>
                        </a:lnTo>
                        <a:lnTo>
                          <a:pt x="24" y="92"/>
                        </a:lnTo>
                        <a:lnTo>
                          <a:pt x="16" y="76"/>
                        </a:lnTo>
                        <a:lnTo>
                          <a:pt x="10" y="72"/>
                        </a:lnTo>
                        <a:lnTo>
                          <a:pt x="4" y="66"/>
                        </a:lnTo>
                        <a:lnTo>
                          <a:pt x="0" y="54"/>
                        </a:lnTo>
                        <a:lnTo>
                          <a:pt x="16" y="56"/>
                        </a:lnTo>
                        <a:lnTo>
                          <a:pt x="20" y="52"/>
                        </a:lnTo>
                        <a:lnTo>
                          <a:pt x="24" y="46"/>
                        </a:lnTo>
                        <a:lnTo>
                          <a:pt x="30" y="42"/>
                        </a:lnTo>
                        <a:lnTo>
                          <a:pt x="34" y="42"/>
                        </a:lnTo>
                        <a:lnTo>
                          <a:pt x="38" y="36"/>
                        </a:lnTo>
                        <a:lnTo>
                          <a:pt x="44" y="36"/>
                        </a:lnTo>
                        <a:lnTo>
                          <a:pt x="32" y="10"/>
                        </a:lnTo>
                        <a:lnTo>
                          <a:pt x="62" y="0"/>
                        </a:lnTo>
                        <a:lnTo>
                          <a:pt x="118" y="24"/>
                        </a:lnTo>
                        <a:lnTo>
                          <a:pt x="122" y="26"/>
                        </a:lnTo>
                        <a:lnTo>
                          <a:pt x="124" y="30"/>
                        </a:lnTo>
                        <a:lnTo>
                          <a:pt x="128" y="32"/>
                        </a:lnTo>
                        <a:lnTo>
                          <a:pt x="134" y="34"/>
                        </a:lnTo>
                        <a:lnTo>
                          <a:pt x="134" y="44"/>
                        </a:lnTo>
                        <a:lnTo>
                          <a:pt x="152" y="54"/>
                        </a:lnTo>
                        <a:lnTo>
                          <a:pt x="180" y="54"/>
                        </a:lnTo>
                        <a:lnTo>
                          <a:pt x="196" y="58"/>
                        </a:lnTo>
                        <a:lnTo>
                          <a:pt x="200" y="60"/>
                        </a:lnTo>
                        <a:lnTo>
                          <a:pt x="204" y="64"/>
                        </a:lnTo>
                        <a:lnTo>
                          <a:pt x="222" y="64"/>
                        </a:lnTo>
                        <a:lnTo>
                          <a:pt x="222" y="62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 dirty="0"/>
                  </a:p>
                </p:txBody>
              </p:sp>
              <p:sp>
                <p:nvSpPr>
                  <p:cNvPr id="197" name="ïSḻíde">
                    <a:extLst>
                      <a:ext uri="{FF2B5EF4-FFF2-40B4-BE49-F238E27FC236}">
                        <a16:creationId xmlns:a16="http://schemas.microsoft.com/office/drawing/2014/main" id="{393878CB-D0E3-441A-B1D2-0FD866DBA70B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5200359" y="2769244"/>
                    <a:ext cx="35808" cy="19615"/>
                  </a:xfrm>
                  <a:custGeom>
                    <a:avLst/>
                    <a:gdLst>
                      <a:gd name="T0" fmla="*/ 2147483647 w 20"/>
                      <a:gd name="T1" fmla="*/ 2147483647 h 12"/>
                      <a:gd name="T2" fmla="*/ 0 w 20"/>
                      <a:gd name="T3" fmla="*/ 2147483647 h 12"/>
                      <a:gd name="T4" fmla="*/ 0 w 20"/>
                      <a:gd name="T5" fmla="*/ 2147483647 h 12"/>
                      <a:gd name="T6" fmla="*/ 2147483647 w 20"/>
                      <a:gd name="T7" fmla="*/ 2147483647 h 12"/>
                      <a:gd name="T8" fmla="*/ 2147483647 w 20"/>
                      <a:gd name="T9" fmla="*/ 2147483647 h 12"/>
                      <a:gd name="T10" fmla="*/ 2147483647 w 20"/>
                      <a:gd name="T11" fmla="*/ 0 h 12"/>
                      <a:gd name="T12" fmla="*/ 2147483647 w 20"/>
                      <a:gd name="T13" fmla="*/ 2147483647 h 12"/>
                      <a:gd name="T14" fmla="*/ 2147483647 w 20"/>
                      <a:gd name="T15" fmla="*/ 2147483647 h 12"/>
                      <a:gd name="T16" fmla="*/ 2147483647 w 20"/>
                      <a:gd name="T17" fmla="*/ 0 h 12"/>
                      <a:gd name="T18" fmla="*/ 2147483647 w 20"/>
                      <a:gd name="T19" fmla="*/ 2147483647 h 12"/>
                      <a:gd name="T20" fmla="*/ 2147483647 w 20"/>
                      <a:gd name="T21" fmla="*/ 2147483647 h 12"/>
                      <a:gd name="T22" fmla="*/ 2147483647 w 20"/>
                      <a:gd name="T23" fmla="*/ 2147483647 h 12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20"/>
                      <a:gd name="T37" fmla="*/ 0 h 12"/>
                      <a:gd name="T38" fmla="*/ 20 w 20"/>
                      <a:gd name="T39" fmla="*/ 12 h 12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20" h="12">
                        <a:moveTo>
                          <a:pt x="8" y="12"/>
                        </a:moveTo>
                        <a:lnTo>
                          <a:pt x="0" y="12"/>
                        </a:lnTo>
                        <a:lnTo>
                          <a:pt x="0" y="8"/>
                        </a:lnTo>
                        <a:lnTo>
                          <a:pt x="2" y="6"/>
                        </a:lnTo>
                        <a:lnTo>
                          <a:pt x="4" y="4"/>
                        </a:lnTo>
                        <a:lnTo>
                          <a:pt x="6" y="0"/>
                        </a:lnTo>
                        <a:lnTo>
                          <a:pt x="8" y="4"/>
                        </a:lnTo>
                        <a:lnTo>
                          <a:pt x="12" y="4"/>
                        </a:lnTo>
                        <a:lnTo>
                          <a:pt x="20" y="0"/>
                        </a:lnTo>
                        <a:lnTo>
                          <a:pt x="20" y="4"/>
                        </a:lnTo>
                        <a:lnTo>
                          <a:pt x="16" y="8"/>
                        </a:lnTo>
                        <a:lnTo>
                          <a:pt x="8" y="12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 dirty="0"/>
                  </a:p>
                </p:txBody>
              </p:sp>
              <p:sp>
                <p:nvSpPr>
                  <p:cNvPr id="198" name="iṧ1íḋê">
                    <a:extLst>
                      <a:ext uri="{FF2B5EF4-FFF2-40B4-BE49-F238E27FC236}">
                        <a16:creationId xmlns:a16="http://schemas.microsoft.com/office/drawing/2014/main" id="{7BBC527F-D2C1-424A-A040-BD78FA727C01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5008926" y="2580100"/>
                    <a:ext cx="56466" cy="39230"/>
                  </a:xfrm>
                  <a:custGeom>
                    <a:avLst/>
                    <a:gdLst>
                      <a:gd name="T0" fmla="*/ 2147483647 w 32"/>
                      <a:gd name="T1" fmla="*/ 0 h 24"/>
                      <a:gd name="T2" fmla="*/ 2147483647 w 32"/>
                      <a:gd name="T3" fmla="*/ 2147483647 h 24"/>
                      <a:gd name="T4" fmla="*/ 2147483647 w 32"/>
                      <a:gd name="T5" fmla="*/ 2147483647 h 24"/>
                      <a:gd name="T6" fmla="*/ 2147483647 w 32"/>
                      <a:gd name="T7" fmla="*/ 2147483647 h 24"/>
                      <a:gd name="T8" fmla="*/ 0 w 32"/>
                      <a:gd name="T9" fmla="*/ 2147483647 h 24"/>
                      <a:gd name="T10" fmla="*/ 2147483647 w 32"/>
                      <a:gd name="T11" fmla="*/ 2147483647 h 24"/>
                      <a:gd name="T12" fmla="*/ 2147483647 w 32"/>
                      <a:gd name="T13" fmla="*/ 2147483647 h 24"/>
                      <a:gd name="T14" fmla="*/ 2147483647 w 32"/>
                      <a:gd name="T15" fmla="*/ 2147483647 h 24"/>
                      <a:gd name="T16" fmla="*/ 2147483647 w 32"/>
                      <a:gd name="T17" fmla="*/ 2147483647 h 24"/>
                      <a:gd name="T18" fmla="*/ 2147483647 w 32"/>
                      <a:gd name="T19" fmla="*/ 2147483647 h 24"/>
                      <a:gd name="T20" fmla="*/ 2147483647 w 32"/>
                      <a:gd name="T21" fmla="*/ 2147483647 h 24"/>
                      <a:gd name="T22" fmla="*/ 2147483647 w 32"/>
                      <a:gd name="T23" fmla="*/ 2147483647 h 24"/>
                      <a:gd name="T24" fmla="*/ 2147483647 w 32"/>
                      <a:gd name="T25" fmla="*/ 2147483647 h 24"/>
                      <a:gd name="T26" fmla="*/ 2147483647 w 32"/>
                      <a:gd name="T27" fmla="*/ 0 h 24"/>
                      <a:gd name="T28" fmla="*/ 2147483647 w 32"/>
                      <a:gd name="T29" fmla="*/ 0 h 24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w 32"/>
                      <a:gd name="T46" fmla="*/ 0 h 24"/>
                      <a:gd name="T47" fmla="*/ 32 w 32"/>
                      <a:gd name="T48" fmla="*/ 24 h 24"/>
                    </a:gdLst>
                    <a:ahLst/>
                    <a:cxnLst>
                      <a:cxn ang="T30">
                        <a:pos x="T0" y="T1"/>
                      </a:cxn>
                      <a:cxn ang="T31">
                        <a:pos x="T2" y="T3"/>
                      </a:cxn>
                      <a:cxn ang="T32">
                        <a:pos x="T4" y="T5"/>
                      </a:cxn>
                      <a:cxn ang="T33">
                        <a:pos x="T6" y="T7"/>
                      </a:cxn>
                      <a:cxn ang="T34">
                        <a:pos x="T8" y="T9"/>
                      </a:cxn>
                      <a:cxn ang="T35">
                        <a:pos x="T10" y="T11"/>
                      </a:cxn>
                      <a:cxn ang="T36">
                        <a:pos x="T12" y="T13"/>
                      </a:cxn>
                      <a:cxn ang="T37">
                        <a:pos x="T14" y="T15"/>
                      </a:cxn>
                      <a:cxn ang="T38">
                        <a:pos x="T16" y="T17"/>
                      </a:cxn>
                      <a:cxn ang="T39">
                        <a:pos x="T18" y="T19"/>
                      </a:cxn>
                      <a:cxn ang="T40">
                        <a:pos x="T20" y="T21"/>
                      </a:cxn>
                      <a:cxn ang="T41">
                        <a:pos x="T22" y="T23"/>
                      </a:cxn>
                      <a:cxn ang="T42">
                        <a:pos x="T24" y="T25"/>
                      </a:cxn>
                      <a:cxn ang="T43">
                        <a:pos x="T26" y="T27"/>
                      </a:cxn>
                      <a:cxn ang="T44">
                        <a:pos x="T28" y="T29"/>
                      </a:cxn>
                    </a:cxnLst>
                    <a:rect l="T45" t="T46" r="T47" b="T48"/>
                    <a:pathLst>
                      <a:path w="32" h="24">
                        <a:moveTo>
                          <a:pt x="28" y="0"/>
                        </a:moveTo>
                        <a:lnTo>
                          <a:pt x="10" y="2"/>
                        </a:lnTo>
                        <a:lnTo>
                          <a:pt x="4" y="4"/>
                        </a:lnTo>
                        <a:lnTo>
                          <a:pt x="2" y="6"/>
                        </a:lnTo>
                        <a:lnTo>
                          <a:pt x="0" y="8"/>
                        </a:lnTo>
                        <a:lnTo>
                          <a:pt x="2" y="10"/>
                        </a:lnTo>
                        <a:lnTo>
                          <a:pt x="2" y="12"/>
                        </a:lnTo>
                        <a:lnTo>
                          <a:pt x="6" y="14"/>
                        </a:lnTo>
                        <a:lnTo>
                          <a:pt x="6" y="24"/>
                        </a:lnTo>
                        <a:lnTo>
                          <a:pt x="12" y="22"/>
                        </a:lnTo>
                        <a:lnTo>
                          <a:pt x="20" y="18"/>
                        </a:lnTo>
                        <a:lnTo>
                          <a:pt x="32" y="8"/>
                        </a:lnTo>
                        <a:lnTo>
                          <a:pt x="30" y="6"/>
                        </a:lnTo>
                        <a:lnTo>
                          <a:pt x="26" y="0"/>
                        </a:lnTo>
                        <a:lnTo>
                          <a:pt x="28" y="0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 dirty="0"/>
                  </a:p>
                </p:txBody>
              </p:sp>
              <p:sp>
                <p:nvSpPr>
                  <p:cNvPr id="199" name="ïs1íde">
                    <a:extLst>
                      <a:ext uri="{FF2B5EF4-FFF2-40B4-BE49-F238E27FC236}">
                        <a16:creationId xmlns:a16="http://schemas.microsoft.com/office/drawing/2014/main" id="{731E7DF8-EFB5-405F-8A44-85BFBF58C1C0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5249939" y="2851906"/>
                    <a:ext cx="38562" cy="106481"/>
                  </a:xfrm>
                  <a:custGeom>
                    <a:avLst/>
                    <a:gdLst>
                      <a:gd name="T0" fmla="*/ 2147483647 w 22"/>
                      <a:gd name="T1" fmla="*/ 0 h 64"/>
                      <a:gd name="T2" fmla="*/ 2147483647 w 22"/>
                      <a:gd name="T3" fmla="*/ 0 h 64"/>
                      <a:gd name="T4" fmla="*/ 2147483647 w 22"/>
                      <a:gd name="T5" fmla="*/ 2147483647 h 64"/>
                      <a:gd name="T6" fmla="*/ 2147483647 w 22"/>
                      <a:gd name="T7" fmla="*/ 2147483647 h 64"/>
                      <a:gd name="T8" fmla="*/ 2147483647 w 22"/>
                      <a:gd name="T9" fmla="*/ 2147483647 h 64"/>
                      <a:gd name="T10" fmla="*/ 2147483647 w 22"/>
                      <a:gd name="T11" fmla="*/ 2147483647 h 64"/>
                      <a:gd name="T12" fmla="*/ 2147483647 w 22"/>
                      <a:gd name="T13" fmla="*/ 2147483647 h 64"/>
                      <a:gd name="T14" fmla="*/ 2147483647 w 22"/>
                      <a:gd name="T15" fmla="*/ 2147483647 h 64"/>
                      <a:gd name="T16" fmla="*/ 2147483647 w 22"/>
                      <a:gd name="T17" fmla="*/ 2147483647 h 64"/>
                      <a:gd name="T18" fmla="*/ 2147483647 w 22"/>
                      <a:gd name="T19" fmla="*/ 2147483647 h 64"/>
                      <a:gd name="T20" fmla="*/ 0 w 22"/>
                      <a:gd name="T21" fmla="*/ 2147483647 h 64"/>
                      <a:gd name="T22" fmla="*/ 2147483647 w 22"/>
                      <a:gd name="T23" fmla="*/ 2147483647 h 64"/>
                      <a:gd name="T24" fmla="*/ 2147483647 w 22"/>
                      <a:gd name="T25" fmla="*/ 2147483647 h 64"/>
                      <a:gd name="T26" fmla="*/ 2147483647 w 22"/>
                      <a:gd name="T27" fmla="*/ 2147483647 h 64"/>
                      <a:gd name="T28" fmla="*/ 2147483647 w 22"/>
                      <a:gd name="T29" fmla="*/ 0 h 64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w 22"/>
                      <a:gd name="T46" fmla="*/ 0 h 64"/>
                      <a:gd name="T47" fmla="*/ 22 w 22"/>
                      <a:gd name="T48" fmla="*/ 64 h 64"/>
                    </a:gdLst>
                    <a:ahLst/>
                    <a:cxnLst>
                      <a:cxn ang="T30">
                        <a:pos x="T0" y="T1"/>
                      </a:cxn>
                      <a:cxn ang="T31">
                        <a:pos x="T2" y="T3"/>
                      </a:cxn>
                      <a:cxn ang="T32">
                        <a:pos x="T4" y="T5"/>
                      </a:cxn>
                      <a:cxn ang="T33">
                        <a:pos x="T6" y="T7"/>
                      </a:cxn>
                      <a:cxn ang="T34">
                        <a:pos x="T8" y="T9"/>
                      </a:cxn>
                      <a:cxn ang="T35">
                        <a:pos x="T10" y="T11"/>
                      </a:cxn>
                      <a:cxn ang="T36">
                        <a:pos x="T12" y="T13"/>
                      </a:cxn>
                      <a:cxn ang="T37">
                        <a:pos x="T14" y="T15"/>
                      </a:cxn>
                      <a:cxn ang="T38">
                        <a:pos x="T16" y="T17"/>
                      </a:cxn>
                      <a:cxn ang="T39">
                        <a:pos x="T18" y="T19"/>
                      </a:cxn>
                      <a:cxn ang="T40">
                        <a:pos x="T20" y="T21"/>
                      </a:cxn>
                      <a:cxn ang="T41">
                        <a:pos x="T22" y="T23"/>
                      </a:cxn>
                      <a:cxn ang="T42">
                        <a:pos x="T24" y="T25"/>
                      </a:cxn>
                      <a:cxn ang="T43">
                        <a:pos x="T26" y="T27"/>
                      </a:cxn>
                      <a:cxn ang="T44">
                        <a:pos x="T28" y="T29"/>
                      </a:cxn>
                    </a:cxnLst>
                    <a:rect l="T45" t="T46" r="T47" b="T48"/>
                    <a:pathLst>
                      <a:path w="22" h="64">
                        <a:moveTo>
                          <a:pt x="14" y="0"/>
                        </a:moveTo>
                        <a:lnTo>
                          <a:pt x="20" y="0"/>
                        </a:lnTo>
                        <a:lnTo>
                          <a:pt x="20" y="8"/>
                        </a:lnTo>
                        <a:lnTo>
                          <a:pt x="16" y="8"/>
                        </a:lnTo>
                        <a:lnTo>
                          <a:pt x="12" y="28"/>
                        </a:lnTo>
                        <a:lnTo>
                          <a:pt x="22" y="28"/>
                        </a:lnTo>
                        <a:lnTo>
                          <a:pt x="16" y="64"/>
                        </a:lnTo>
                        <a:lnTo>
                          <a:pt x="10" y="48"/>
                        </a:lnTo>
                        <a:lnTo>
                          <a:pt x="4" y="40"/>
                        </a:lnTo>
                        <a:lnTo>
                          <a:pt x="2" y="36"/>
                        </a:lnTo>
                        <a:lnTo>
                          <a:pt x="0" y="30"/>
                        </a:lnTo>
                        <a:lnTo>
                          <a:pt x="2" y="26"/>
                        </a:lnTo>
                        <a:lnTo>
                          <a:pt x="4" y="20"/>
                        </a:lnTo>
                        <a:lnTo>
                          <a:pt x="10" y="12"/>
                        </a:lnTo>
                        <a:lnTo>
                          <a:pt x="14" y="0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 dirty="0"/>
                  </a:p>
                </p:txBody>
              </p:sp>
              <p:sp>
                <p:nvSpPr>
                  <p:cNvPr id="200" name="íṣḷïdè">
                    <a:extLst>
                      <a:ext uri="{FF2B5EF4-FFF2-40B4-BE49-F238E27FC236}">
                        <a16:creationId xmlns:a16="http://schemas.microsoft.com/office/drawing/2014/main" id="{3DCB392A-E69D-4594-9658-7112DDDD5F7E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5284369" y="2724410"/>
                    <a:ext cx="165266" cy="148512"/>
                  </a:xfrm>
                  <a:custGeom>
                    <a:avLst/>
                    <a:gdLst>
                      <a:gd name="T0" fmla="*/ 0 w 94"/>
                      <a:gd name="T1" fmla="*/ 2147483647 h 88"/>
                      <a:gd name="T2" fmla="*/ 2147483647 w 94"/>
                      <a:gd name="T3" fmla="*/ 2147483647 h 88"/>
                      <a:gd name="T4" fmla="*/ 2147483647 w 94"/>
                      <a:gd name="T5" fmla="*/ 2147483647 h 88"/>
                      <a:gd name="T6" fmla="*/ 2147483647 w 94"/>
                      <a:gd name="T7" fmla="*/ 2147483647 h 88"/>
                      <a:gd name="T8" fmla="*/ 2147483647 w 94"/>
                      <a:gd name="T9" fmla="*/ 2147483647 h 88"/>
                      <a:gd name="T10" fmla="*/ 2147483647 w 94"/>
                      <a:gd name="T11" fmla="*/ 2147483647 h 88"/>
                      <a:gd name="T12" fmla="*/ 2147483647 w 94"/>
                      <a:gd name="T13" fmla="*/ 2147483647 h 88"/>
                      <a:gd name="T14" fmla="*/ 2147483647 w 94"/>
                      <a:gd name="T15" fmla="*/ 2147483647 h 88"/>
                      <a:gd name="T16" fmla="*/ 2147483647 w 94"/>
                      <a:gd name="T17" fmla="*/ 2147483647 h 88"/>
                      <a:gd name="T18" fmla="*/ 2147483647 w 94"/>
                      <a:gd name="T19" fmla="*/ 2147483647 h 88"/>
                      <a:gd name="T20" fmla="*/ 2147483647 w 94"/>
                      <a:gd name="T21" fmla="*/ 2147483647 h 88"/>
                      <a:gd name="T22" fmla="*/ 2147483647 w 94"/>
                      <a:gd name="T23" fmla="*/ 2147483647 h 88"/>
                      <a:gd name="T24" fmla="*/ 2147483647 w 94"/>
                      <a:gd name="T25" fmla="*/ 2147483647 h 88"/>
                      <a:gd name="T26" fmla="*/ 2147483647 w 94"/>
                      <a:gd name="T27" fmla="*/ 2147483647 h 88"/>
                      <a:gd name="T28" fmla="*/ 2147483647 w 94"/>
                      <a:gd name="T29" fmla="*/ 2147483647 h 88"/>
                      <a:gd name="T30" fmla="*/ 2147483647 w 94"/>
                      <a:gd name="T31" fmla="*/ 2147483647 h 88"/>
                      <a:gd name="T32" fmla="*/ 2147483647 w 94"/>
                      <a:gd name="T33" fmla="*/ 0 h 88"/>
                      <a:gd name="T34" fmla="*/ 2147483647 w 94"/>
                      <a:gd name="T35" fmla="*/ 2147483647 h 88"/>
                      <a:gd name="T36" fmla="*/ 2147483647 w 94"/>
                      <a:gd name="T37" fmla="*/ 2147483647 h 88"/>
                      <a:gd name="T38" fmla="*/ 2147483647 w 94"/>
                      <a:gd name="T39" fmla="*/ 2147483647 h 88"/>
                      <a:gd name="T40" fmla="*/ 2147483647 w 94"/>
                      <a:gd name="T41" fmla="*/ 2147483647 h 88"/>
                      <a:gd name="T42" fmla="*/ 2147483647 w 94"/>
                      <a:gd name="T43" fmla="*/ 2147483647 h 88"/>
                      <a:gd name="T44" fmla="*/ 2147483647 w 94"/>
                      <a:gd name="T45" fmla="*/ 2147483647 h 88"/>
                      <a:gd name="T46" fmla="*/ 2147483647 w 94"/>
                      <a:gd name="T47" fmla="*/ 2147483647 h 88"/>
                      <a:gd name="T48" fmla="*/ 2147483647 w 94"/>
                      <a:gd name="T49" fmla="*/ 2147483647 h 88"/>
                      <a:gd name="T50" fmla="*/ 2147483647 w 94"/>
                      <a:gd name="T51" fmla="*/ 2147483647 h 88"/>
                      <a:gd name="T52" fmla="*/ 2147483647 w 94"/>
                      <a:gd name="T53" fmla="*/ 2147483647 h 88"/>
                      <a:gd name="T54" fmla="*/ 2147483647 w 94"/>
                      <a:gd name="T55" fmla="*/ 2147483647 h 88"/>
                      <a:gd name="T56" fmla="*/ 2147483647 w 94"/>
                      <a:gd name="T57" fmla="*/ 2147483647 h 88"/>
                      <a:gd name="T58" fmla="*/ 2147483647 w 94"/>
                      <a:gd name="T59" fmla="*/ 2147483647 h 88"/>
                      <a:gd name="T60" fmla="*/ 2147483647 w 94"/>
                      <a:gd name="T61" fmla="*/ 2147483647 h 88"/>
                      <a:gd name="T62" fmla="*/ 2147483647 w 94"/>
                      <a:gd name="T63" fmla="*/ 2147483647 h 88"/>
                      <a:gd name="T64" fmla="*/ 2147483647 w 94"/>
                      <a:gd name="T65" fmla="*/ 2147483647 h 88"/>
                      <a:gd name="T66" fmla="*/ 2147483647 w 94"/>
                      <a:gd name="T67" fmla="*/ 2147483647 h 88"/>
                      <a:gd name="T68" fmla="*/ 2147483647 w 94"/>
                      <a:gd name="T69" fmla="*/ 2147483647 h 88"/>
                      <a:gd name="T70" fmla="*/ 2147483647 w 94"/>
                      <a:gd name="T71" fmla="*/ 2147483647 h 88"/>
                      <a:gd name="T72" fmla="*/ 2147483647 w 94"/>
                      <a:gd name="T73" fmla="*/ 2147483647 h 88"/>
                      <a:gd name="T74" fmla="*/ 2147483647 w 94"/>
                      <a:gd name="T75" fmla="*/ 2147483647 h 88"/>
                      <a:gd name="T76" fmla="*/ 2147483647 w 94"/>
                      <a:gd name="T77" fmla="*/ 2147483647 h 88"/>
                      <a:gd name="T78" fmla="*/ 2147483647 w 94"/>
                      <a:gd name="T79" fmla="*/ 2147483647 h 88"/>
                      <a:gd name="T80" fmla="*/ 2147483647 w 94"/>
                      <a:gd name="T81" fmla="*/ 2147483647 h 88"/>
                      <a:gd name="T82" fmla="*/ 2147483647 w 94"/>
                      <a:gd name="T83" fmla="*/ 2147483647 h 88"/>
                      <a:gd name="T84" fmla="*/ 2147483647 w 94"/>
                      <a:gd name="T85" fmla="*/ 2147483647 h 88"/>
                      <a:gd name="T86" fmla="*/ 2147483647 w 94"/>
                      <a:gd name="T87" fmla="*/ 2147483647 h 88"/>
                      <a:gd name="T88" fmla="*/ 0 w 94"/>
                      <a:gd name="T89" fmla="*/ 2147483647 h 88"/>
                      <a:gd name="T90" fmla="*/ 0 w 94"/>
                      <a:gd name="T91" fmla="*/ 2147483647 h 88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w 94"/>
                      <a:gd name="T139" fmla="*/ 0 h 88"/>
                      <a:gd name="T140" fmla="*/ 94 w 94"/>
                      <a:gd name="T141" fmla="*/ 88 h 88"/>
                    </a:gdLst>
                    <a:ahLst/>
                    <a:cxnLst>
                      <a:cxn ang="T92">
                        <a:pos x="T0" y="T1"/>
                      </a:cxn>
                      <a:cxn ang="T93">
                        <a:pos x="T2" y="T3"/>
                      </a:cxn>
                      <a:cxn ang="T94">
                        <a:pos x="T4" y="T5"/>
                      </a:cxn>
                      <a:cxn ang="T95">
                        <a:pos x="T6" y="T7"/>
                      </a:cxn>
                      <a:cxn ang="T96">
                        <a:pos x="T8" y="T9"/>
                      </a:cxn>
                      <a:cxn ang="T97">
                        <a:pos x="T10" y="T11"/>
                      </a:cxn>
                      <a:cxn ang="T98">
                        <a:pos x="T12" y="T13"/>
                      </a:cxn>
                      <a:cxn ang="T99">
                        <a:pos x="T14" y="T15"/>
                      </a:cxn>
                      <a:cxn ang="T100">
                        <a:pos x="T16" y="T17"/>
                      </a:cxn>
                      <a:cxn ang="T101">
                        <a:pos x="T18" y="T19"/>
                      </a:cxn>
                      <a:cxn ang="T102">
                        <a:pos x="T20" y="T21"/>
                      </a:cxn>
                      <a:cxn ang="T103">
                        <a:pos x="T22" y="T23"/>
                      </a:cxn>
                      <a:cxn ang="T104">
                        <a:pos x="T24" y="T25"/>
                      </a:cxn>
                      <a:cxn ang="T105">
                        <a:pos x="T26" y="T27"/>
                      </a:cxn>
                      <a:cxn ang="T106">
                        <a:pos x="T28" y="T29"/>
                      </a:cxn>
                      <a:cxn ang="T107">
                        <a:pos x="T30" y="T31"/>
                      </a:cxn>
                      <a:cxn ang="T108">
                        <a:pos x="T32" y="T33"/>
                      </a:cxn>
                      <a:cxn ang="T109">
                        <a:pos x="T34" y="T35"/>
                      </a:cxn>
                      <a:cxn ang="T110">
                        <a:pos x="T36" y="T37"/>
                      </a:cxn>
                      <a:cxn ang="T111">
                        <a:pos x="T38" y="T39"/>
                      </a:cxn>
                      <a:cxn ang="T112">
                        <a:pos x="T40" y="T41"/>
                      </a:cxn>
                      <a:cxn ang="T113">
                        <a:pos x="T42" y="T43"/>
                      </a:cxn>
                      <a:cxn ang="T114">
                        <a:pos x="T44" y="T45"/>
                      </a:cxn>
                      <a:cxn ang="T115">
                        <a:pos x="T46" y="T47"/>
                      </a:cxn>
                      <a:cxn ang="T116">
                        <a:pos x="T48" y="T49"/>
                      </a:cxn>
                      <a:cxn ang="T117">
                        <a:pos x="T50" y="T51"/>
                      </a:cxn>
                      <a:cxn ang="T118">
                        <a:pos x="T52" y="T53"/>
                      </a:cxn>
                      <a:cxn ang="T119">
                        <a:pos x="T54" y="T55"/>
                      </a:cxn>
                      <a:cxn ang="T120">
                        <a:pos x="T56" y="T57"/>
                      </a:cxn>
                      <a:cxn ang="T121">
                        <a:pos x="T58" y="T59"/>
                      </a:cxn>
                      <a:cxn ang="T122">
                        <a:pos x="T60" y="T61"/>
                      </a:cxn>
                      <a:cxn ang="T123">
                        <a:pos x="T62" y="T63"/>
                      </a:cxn>
                      <a:cxn ang="T124">
                        <a:pos x="T64" y="T65"/>
                      </a:cxn>
                      <a:cxn ang="T125">
                        <a:pos x="T66" y="T67"/>
                      </a:cxn>
                      <a:cxn ang="T126">
                        <a:pos x="T68" y="T69"/>
                      </a:cxn>
                      <a:cxn ang="T127">
                        <a:pos x="T70" y="T71"/>
                      </a:cxn>
                      <a:cxn ang="T128">
                        <a:pos x="T72" y="T73"/>
                      </a:cxn>
                      <a:cxn ang="T129">
                        <a:pos x="T74" y="T75"/>
                      </a:cxn>
                      <a:cxn ang="T130">
                        <a:pos x="T76" y="T77"/>
                      </a:cxn>
                      <a:cxn ang="T131">
                        <a:pos x="T78" y="T79"/>
                      </a:cxn>
                      <a:cxn ang="T132">
                        <a:pos x="T80" y="T81"/>
                      </a:cxn>
                      <a:cxn ang="T133">
                        <a:pos x="T82" y="T83"/>
                      </a:cxn>
                      <a:cxn ang="T134">
                        <a:pos x="T84" y="T85"/>
                      </a:cxn>
                      <a:cxn ang="T135">
                        <a:pos x="T86" y="T87"/>
                      </a:cxn>
                      <a:cxn ang="T136">
                        <a:pos x="T88" y="T89"/>
                      </a:cxn>
                      <a:cxn ang="T137">
                        <a:pos x="T90" y="T91"/>
                      </a:cxn>
                    </a:cxnLst>
                    <a:rect l="T138" t="T139" r="T140" b="T141"/>
                    <a:pathLst>
                      <a:path w="94" h="88">
                        <a:moveTo>
                          <a:pt x="0" y="82"/>
                        </a:moveTo>
                        <a:lnTo>
                          <a:pt x="10" y="84"/>
                        </a:lnTo>
                        <a:lnTo>
                          <a:pt x="14" y="88"/>
                        </a:lnTo>
                        <a:lnTo>
                          <a:pt x="18" y="88"/>
                        </a:lnTo>
                        <a:lnTo>
                          <a:pt x="20" y="88"/>
                        </a:lnTo>
                        <a:lnTo>
                          <a:pt x="80" y="54"/>
                        </a:lnTo>
                        <a:lnTo>
                          <a:pt x="80" y="46"/>
                        </a:lnTo>
                        <a:lnTo>
                          <a:pt x="80" y="40"/>
                        </a:lnTo>
                        <a:lnTo>
                          <a:pt x="82" y="34"/>
                        </a:lnTo>
                        <a:lnTo>
                          <a:pt x="84" y="28"/>
                        </a:lnTo>
                        <a:lnTo>
                          <a:pt x="82" y="26"/>
                        </a:lnTo>
                        <a:lnTo>
                          <a:pt x="80" y="22"/>
                        </a:lnTo>
                        <a:lnTo>
                          <a:pt x="82" y="16"/>
                        </a:lnTo>
                        <a:lnTo>
                          <a:pt x="84" y="14"/>
                        </a:lnTo>
                        <a:lnTo>
                          <a:pt x="88" y="14"/>
                        </a:lnTo>
                        <a:lnTo>
                          <a:pt x="94" y="4"/>
                        </a:lnTo>
                        <a:lnTo>
                          <a:pt x="94" y="0"/>
                        </a:lnTo>
                        <a:lnTo>
                          <a:pt x="86" y="2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6" y="2"/>
                        </a:lnTo>
                        <a:lnTo>
                          <a:pt x="62" y="4"/>
                        </a:lnTo>
                        <a:lnTo>
                          <a:pt x="56" y="8"/>
                        </a:lnTo>
                        <a:lnTo>
                          <a:pt x="52" y="10"/>
                        </a:lnTo>
                        <a:lnTo>
                          <a:pt x="46" y="10"/>
                        </a:lnTo>
                        <a:lnTo>
                          <a:pt x="40" y="8"/>
                        </a:lnTo>
                        <a:lnTo>
                          <a:pt x="36" y="6"/>
                        </a:lnTo>
                        <a:lnTo>
                          <a:pt x="30" y="8"/>
                        </a:lnTo>
                        <a:lnTo>
                          <a:pt x="24" y="10"/>
                        </a:lnTo>
                        <a:lnTo>
                          <a:pt x="16" y="8"/>
                        </a:lnTo>
                        <a:lnTo>
                          <a:pt x="12" y="8"/>
                        </a:lnTo>
                        <a:lnTo>
                          <a:pt x="12" y="4"/>
                        </a:lnTo>
                        <a:lnTo>
                          <a:pt x="8" y="4"/>
                        </a:lnTo>
                        <a:lnTo>
                          <a:pt x="8" y="22"/>
                        </a:lnTo>
                        <a:lnTo>
                          <a:pt x="4" y="24"/>
                        </a:lnTo>
                        <a:lnTo>
                          <a:pt x="4" y="30"/>
                        </a:lnTo>
                        <a:lnTo>
                          <a:pt x="2" y="46"/>
                        </a:lnTo>
                        <a:lnTo>
                          <a:pt x="12" y="50"/>
                        </a:lnTo>
                        <a:lnTo>
                          <a:pt x="10" y="58"/>
                        </a:lnTo>
                        <a:lnTo>
                          <a:pt x="6" y="60"/>
                        </a:lnTo>
                        <a:lnTo>
                          <a:pt x="2" y="60"/>
                        </a:lnTo>
                        <a:lnTo>
                          <a:pt x="4" y="64"/>
                        </a:lnTo>
                        <a:lnTo>
                          <a:pt x="6" y="66"/>
                        </a:lnTo>
                        <a:lnTo>
                          <a:pt x="4" y="72"/>
                        </a:lnTo>
                        <a:lnTo>
                          <a:pt x="0" y="76"/>
                        </a:lnTo>
                        <a:lnTo>
                          <a:pt x="0" y="82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 dirty="0"/>
                  </a:p>
                </p:txBody>
              </p:sp>
              <p:sp>
                <p:nvSpPr>
                  <p:cNvPr id="201" name="îŝḷîḓe">
                    <a:extLst>
                      <a:ext uri="{FF2B5EF4-FFF2-40B4-BE49-F238E27FC236}">
                        <a16:creationId xmlns:a16="http://schemas.microsoft.com/office/drawing/2014/main" id="{C4D1722C-A72E-4B7E-BE21-73FDDAF68D9A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5372511" y="2723008"/>
                    <a:ext cx="268558" cy="247988"/>
                  </a:xfrm>
                  <a:custGeom>
                    <a:avLst/>
                    <a:gdLst>
                      <a:gd name="T0" fmla="*/ 2147483647 w 154"/>
                      <a:gd name="T1" fmla="*/ 2147483647 h 150"/>
                      <a:gd name="T2" fmla="*/ 2147483647 w 154"/>
                      <a:gd name="T3" fmla="*/ 2147483647 h 150"/>
                      <a:gd name="T4" fmla="*/ 2147483647 w 154"/>
                      <a:gd name="T5" fmla="*/ 0 h 150"/>
                      <a:gd name="T6" fmla="*/ 2147483647 w 154"/>
                      <a:gd name="T7" fmla="*/ 2147483647 h 150"/>
                      <a:gd name="T8" fmla="*/ 2147483647 w 154"/>
                      <a:gd name="T9" fmla="*/ 2147483647 h 150"/>
                      <a:gd name="T10" fmla="*/ 2147483647 w 154"/>
                      <a:gd name="T11" fmla="*/ 2147483647 h 150"/>
                      <a:gd name="T12" fmla="*/ 2147483647 w 154"/>
                      <a:gd name="T13" fmla="*/ 2147483647 h 150"/>
                      <a:gd name="T14" fmla="*/ 2147483647 w 154"/>
                      <a:gd name="T15" fmla="*/ 2147483647 h 150"/>
                      <a:gd name="T16" fmla="*/ 2147483647 w 154"/>
                      <a:gd name="T17" fmla="*/ 2147483647 h 150"/>
                      <a:gd name="T18" fmla="*/ 2147483647 w 154"/>
                      <a:gd name="T19" fmla="*/ 2147483647 h 150"/>
                      <a:gd name="T20" fmla="*/ 2147483647 w 154"/>
                      <a:gd name="T21" fmla="*/ 2147483647 h 150"/>
                      <a:gd name="T22" fmla="*/ 2147483647 w 154"/>
                      <a:gd name="T23" fmla="*/ 2147483647 h 150"/>
                      <a:gd name="T24" fmla="*/ 2147483647 w 154"/>
                      <a:gd name="T25" fmla="*/ 2147483647 h 150"/>
                      <a:gd name="T26" fmla="*/ 2147483647 w 154"/>
                      <a:gd name="T27" fmla="*/ 2147483647 h 150"/>
                      <a:gd name="T28" fmla="*/ 2147483647 w 154"/>
                      <a:gd name="T29" fmla="*/ 2147483647 h 150"/>
                      <a:gd name="T30" fmla="*/ 2147483647 w 154"/>
                      <a:gd name="T31" fmla="*/ 2147483647 h 150"/>
                      <a:gd name="T32" fmla="*/ 2147483647 w 154"/>
                      <a:gd name="T33" fmla="*/ 2147483647 h 150"/>
                      <a:gd name="T34" fmla="*/ 2147483647 w 154"/>
                      <a:gd name="T35" fmla="*/ 2147483647 h 150"/>
                      <a:gd name="T36" fmla="*/ 2147483647 w 154"/>
                      <a:gd name="T37" fmla="*/ 2147483647 h 150"/>
                      <a:gd name="T38" fmla="*/ 2147483647 w 154"/>
                      <a:gd name="T39" fmla="*/ 2147483647 h 150"/>
                      <a:gd name="T40" fmla="*/ 2147483647 w 154"/>
                      <a:gd name="T41" fmla="*/ 2147483647 h 150"/>
                      <a:gd name="T42" fmla="*/ 2147483647 w 154"/>
                      <a:gd name="T43" fmla="*/ 2147483647 h 150"/>
                      <a:gd name="T44" fmla="*/ 2147483647 w 154"/>
                      <a:gd name="T45" fmla="*/ 2147483647 h 150"/>
                      <a:gd name="T46" fmla="*/ 2147483647 w 154"/>
                      <a:gd name="T47" fmla="*/ 2147483647 h 150"/>
                      <a:gd name="T48" fmla="*/ 2147483647 w 154"/>
                      <a:gd name="T49" fmla="*/ 2147483647 h 150"/>
                      <a:gd name="T50" fmla="*/ 2147483647 w 154"/>
                      <a:gd name="T51" fmla="*/ 2147483647 h 150"/>
                      <a:gd name="T52" fmla="*/ 2147483647 w 154"/>
                      <a:gd name="T53" fmla="*/ 2147483647 h 150"/>
                      <a:gd name="T54" fmla="*/ 2147483647 w 154"/>
                      <a:gd name="T55" fmla="*/ 2147483647 h 150"/>
                      <a:gd name="T56" fmla="*/ 2147483647 w 154"/>
                      <a:gd name="T57" fmla="*/ 2147483647 h 150"/>
                      <a:gd name="T58" fmla="*/ 2147483647 w 154"/>
                      <a:gd name="T59" fmla="*/ 2147483647 h 150"/>
                      <a:gd name="T60" fmla="*/ 2147483647 w 154"/>
                      <a:gd name="T61" fmla="*/ 2147483647 h 150"/>
                      <a:gd name="T62" fmla="*/ 2147483647 w 154"/>
                      <a:gd name="T63" fmla="*/ 2147483647 h 150"/>
                      <a:gd name="T64" fmla="*/ 2147483647 w 154"/>
                      <a:gd name="T65" fmla="*/ 2147483647 h 150"/>
                      <a:gd name="T66" fmla="*/ 2147483647 w 154"/>
                      <a:gd name="T67" fmla="*/ 2147483647 h 150"/>
                      <a:gd name="T68" fmla="*/ 2147483647 w 154"/>
                      <a:gd name="T69" fmla="*/ 2147483647 h 150"/>
                      <a:gd name="T70" fmla="*/ 2147483647 w 154"/>
                      <a:gd name="T71" fmla="*/ 2147483647 h 150"/>
                      <a:gd name="T72" fmla="*/ 2147483647 w 154"/>
                      <a:gd name="T73" fmla="*/ 2147483647 h 150"/>
                      <a:gd name="T74" fmla="*/ 2147483647 w 154"/>
                      <a:gd name="T75" fmla="*/ 2147483647 h 150"/>
                      <a:gd name="T76" fmla="*/ 2147483647 w 154"/>
                      <a:gd name="T77" fmla="*/ 2147483647 h 150"/>
                      <a:gd name="T78" fmla="*/ 2147483647 w 154"/>
                      <a:gd name="T79" fmla="*/ 2147483647 h 150"/>
                      <a:gd name="T80" fmla="*/ 0 w 154"/>
                      <a:gd name="T81" fmla="*/ 2147483647 h 150"/>
                      <a:gd name="T82" fmla="*/ 2147483647 w 154"/>
                      <a:gd name="T83" fmla="*/ 2147483647 h 150"/>
                      <a:gd name="T84" fmla="*/ 2147483647 w 154"/>
                      <a:gd name="T85" fmla="*/ 2147483647 h 150"/>
                      <a:gd name="T86" fmla="*/ 2147483647 w 154"/>
                      <a:gd name="T87" fmla="*/ 2147483647 h 150"/>
                      <a:gd name="T88" fmla="*/ 2147483647 w 154"/>
                      <a:gd name="T89" fmla="*/ 2147483647 h 150"/>
                      <a:gd name="T90" fmla="*/ 2147483647 w 154"/>
                      <a:gd name="T91" fmla="*/ 2147483647 h 150"/>
                      <a:gd name="T92" fmla="*/ 2147483647 w 154"/>
                      <a:gd name="T93" fmla="*/ 2147483647 h 150"/>
                      <a:gd name="T94" fmla="*/ 2147483647 w 154"/>
                      <a:gd name="T95" fmla="*/ 2147483647 h 150"/>
                      <a:gd name="T96" fmla="*/ 2147483647 w 154"/>
                      <a:gd name="T97" fmla="*/ 2147483647 h 150"/>
                      <a:gd name="T98" fmla="*/ 2147483647 w 154"/>
                      <a:gd name="T99" fmla="*/ 2147483647 h 150"/>
                      <a:gd name="T100" fmla="*/ 2147483647 w 154"/>
                      <a:gd name="T101" fmla="*/ 2147483647 h 150"/>
                      <a:gd name="T102" fmla="*/ 2147483647 w 154"/>
                      <a:gd name="T103" fmla="*/ 2147483647 h 150"/>
                      <a:gd name="T104" fmla="*/ 2147483647 w 154"/>
                      <a:gd name="T105" fmla="*/ 2147483647 h 150"/>
                      <a:gd name="T106" fmla="*/ 2147483647 w 154"/>
                      <a:gd name="T107" fmla="*/ 2147483647 h 150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w 154"/>
                      <a:gd name="T163" fmla="*/ 0 h 150"/>
                      <a:gd name="T164" fmla="*/ 154 w 154"/>
                      <a:gd name="T165" fmla="*/ 150 h 150"/>
                    </a:gdLst>
                    <a:ahLst/>
                    <a:cxnLst>
                      <a:cxn ang="T108">
                        <a:pos x="T0" y="T1"/>
                      </a:cxn>
                      <a:cxn ang="T109">
                        <a:pos x="T2" y="T3"/>
                      </a:cxn>
                      <a:cxn ang="T110">
                        <a:pos x="T4" y="T5"/>
                      </a:cxn>
                      <a:cxn ang="T111">
                        <a:pos x="T6" y="T7"/>
                      </a:cxn>
                      <a:cxn ang="T112">
                        <a:pos x="T8" y="T9"/>
                      </a:cxn>
                      <a:cxn ang="T113">
                        <a:pos x="T10" y="T11"/>
                      </a:cxn>
                      <a:cxn ang="T114">
                        <a:pos x="T12" y="T13"/>
                      </a:cxn>
                      <a:cxn ang="T115">
                        <a:pos x="T14" y="T15"/>
                      </a:cxn>
                      <a:cxn ang="T116">
                        <a:pos x="T16" y="T17"/>
                      </a:cxn>
                      <a:cxn ang="T117">
                        <a:pos x="T18" y="T19"/>
                      </a:cxn>
                      <a:cxn ang="T118">
                        <a:pos x="T20" y="T21"/>
                      </a:cxn>
                      <a:cxn ang="T119">
                        <a:pos x="T22" y="T23"/>
                      </a:cxn>
                      <a:cxn ang="T120">
                        <a:pos x="T24" y="T25"/>
                      </a:cxn>
                      <a:cxn ang="T121">
                        <a:pos x="T26" y="T27"/>
                      </a:cxn>
                      <a:cxn ang="T122">
                        <a:pos x="T28" y="T29"/>
                      </a:cxn>
                      <a:cxn ang="T123">
                        <a:pos x="T30" y="T31"/>
                      </a:cxn>
                      <a:cxn ang="T124">
                        <a:pos x="T32" y="T33"/>
                      </a:cxn>
                      <a:cxn ang="T125">
                        <a:pos x="T34" y="T35"/>
                      </a:cxn>
                      <a:cxn ang="T126">
                        <a:pos x="T36" y="T37"/>
                      </a:cxn>
                      <a:cxn ang="T127">
                        <a:pos x="T38" y="T39"/>
                      </a:cxn>
                      <a:cxn ang="T128">
                        <a:pos x="T40" y="T41"/>
                      </a:cxn>
                      <a:cxn ang="T129">
                        <a:pos x="T42" y="T43"/>
                      </a:cxn>
                      <a:cxn ang="T130">
                        <a:pos x="T44" y="T45"/>
                      </a:cxn>
                      <a:cxn ang="T131">
                        <a:pos x="T46" y="T47"/>
                      </a:cxn>
                      <a:cxn ang="T132">
                        <a:pos x="T48" y="T49"/>
                      </a:cxn>
                      <a:cxn ang="T133">
                        <a:pos x="T50" y="T51"/>
                      </a:cxn>
                      <a:cxn ang="T134">
                        <a:pos x="T52" y="T53"/>
                      </a:cxn>
                      <a:cxn ang="T135">
                        <a:pos x="T54" y="T55"/>
                      </a:cxn>
                      <a:cxn ang="T136">
                        <a:pos x="T56" y="T57"/>
                      </a:cxn>
                      <a:cxn ang="T137">
                        <a:pos x="T58" y="T59"/>
                      </a:cxn>
                      <a:cxn ang="T138">
                        <a:pos x="T60" y="T61"/>
                      </a:cxn>
                      <a:cxn ang="T139">
                        <a:pos x="T62" y="T63"/>
                      </a:cxn>
                      <a:cxn ang="T140">
                        <a:pos x="T64" y="T65"/>
                      </a:cxn>
                      <a:cxn ang="T141">
                        <a:pos x="T66" y="T67"/>
                      </a:cxn>
                      <a:cxn ang="T142">
                        <a:pos x="T68" y="T69"/>
                      </a:cxn>
                      <a:cxn ang="T143">
                        <a:pos x="T70" y="T71"/>
                      </a:cxn>
                      <a:cxn ang="T144">
                        <a:pos x="T72" y="T73"/>
                      </a:cxn>
                      <a:cxn ang="T145">
                        <a:pos x="T74" y="T75"/>
                      </a:cxn>
                      <a:cxn ang="T146">
                        <a:pos x="T76" y="T77"/>
                      </a:cxn>
                      <a:cxn ang="T147">
                        <a:pos x="T78" y="T79"/>
                      </a:cxn>
                      <a:cxn ang="T148">
                        <a:pos x="T80" y="T81"/>
                      </a:cxn>
                      <a:cxn ang="T149">
                        <a:pos x="T82" y="T83"/>
                      </a:cxn>
                      <a:cxn ang="T150">
                        <a:pos x="T84" y="T85"/>
                      </a:cxn>
                      <a:cxn ang="T151">
                        <a:pos x="T86" y="T87"/>
                      </a:cxn>
                      <a:cxn ang="T152">
                        <a:pos x="T88" y="T89"/>
                      </a:cxn>
                      <a:cxn ang="T153">
                        <a:pos x="T90" y="T91"/>
                      </a:cxn>
                      <a:cxn ang="T154">
                        <a:pos x="T92" y="T93"/>
                      </a:cxn>
                      <a:cxn ang="T155">
                        <a:pos x="T94" y="T95"/>
                      </a:cxn>
                      <a:cxn ang="T156">
                        <a:pos x="T96" y="T97"/>
                      </a:cxn>
                      <a:cxn ang="T157">
                        <a:pos x="T98" y="T99"/>
                      </a:cxn>
                      <a:cxn ang="T158">
                        <a:pos x="T100" y="T101"/>
                      </a:cxn>
                      <a:cxn ang="T159">
                        <a:pos x="T102" y="T103"/>
                      </a:cxn>
                      <a:cxn ang="T160">
                        <a:pos x="T104" y="T105"/>
                      </a:cxn>
                      <a:cxn ang="T161">
                        <a:pos x="T106" y="T107"/>
                      </a:cxn>
                    </a:cxnLst>
                    <a:rect l="T162" t="T163" r="T164" b="T165"/>
                    <a:pathLst>
                      <a:path w="154" h="150">
                        <a:moveTo>
                          <a:pt x="48" y="2"/>
                        </a:moveTo>
                        <a:lnTo>
                          <a:pt x="62" y="2"/>
                        </a:lnTo>
                        <a:lnTo>
                          <a:pt x="66" y="0"/>
                        </a:lnTo>
                        <a:lnTo>
                          <a:pt x="70" y="2"/>
                        </a:lnTo>
                        <a:lnTo>
                          <a:pt x="76" y="2"/>
                        </a:lnTo>
                        <a:lnTo>
                          <a:pt x="80" y="12"/>
                        </a:lnTo>
                        <a:lnTo>
                          <a:pt x="88" y="20"/>
                        </a:lnTo>
                        <a:lnTo>
                          <a:pt x="98" y="24"/>
                        </a:lnTo>
                        <a:lnTo>
                          <a:pt x="108" y="28"/>
                        </a:lnTo>
                        <a:lnTo>
                          <a:pt x="102" y="40"/>
                        </a:lnTo>
                        <a:lnTo>
                          <a:pt x="100" y="48"/>
                        </a:lnTo>
                        <a:lnTo>
                          <a:pt x="98" y="56"/>
                        </a:lnTo>
                        <a:lnTo>
                          <a:pt x="100" y="62"/>
                        </a:lnTo>
                        <a:lnTo>
                          <a:pt x="102" y="68"/>
                        </a:lnTo>
                        <a:lnTo>
                          <a:pt x="108" y="74"/>
                        </a:lnTo>
                        <a:lnTo>
                          <a:pt x="112" y="78"/>
                        </a:lnTo>
                        <a:lnTo>
                          <a:pt x="124" y="86"/>
                        </a:lnTo>
                        <a:lnTo>
                          <a:pt x="132" y="92"/>
                        </a:lnTo>
                        <a:lnTo>
                          <a:pt x="136" y="96"/>
                        </a:lnTo>
                        <a:lnTo>
                          <a:pt x="136" y="102"/>
                        </a:lnTo>
                        <a:lnTo>
                          <a:pt x="138" y="112"/>
                        </a:lnTo>
                        <a:lnTo>
                          <a:pt x="142" y="116"/>
                        </a:lnTo>
                        <a:lnTo>
                          <a:pt x="148" y="122"/>
                        </a:lnTo>
                        <a:lnTo>
                          <a:pt x="152" y="126"/>
                        </a:lnTo>
                        <a:lnTo>
                          <a:pt x="154" y="132"/>
                        </a:lnTo>
                        <a:lnTo>
                          <a:pt x="152" y="134"/>
                        </a:lnTo>
                        <a:lnTo>
                          <a:pt x="148" y="132"/>
                        </a:lnTo>
                        <a:lnTo>
                          <a:pt x="142" y="132"/>
                        </a:lnTo>
                        <a:lnTo>
                          <a:pt x="138" y="132"/>
                        </a:lnTo>
                        <a:lnTo>
                          <a:pt x="134" y="136"/>
                        </a:lnTo>
                        <a:lnTo>
                          <a:pt x="130" y="142"/>
                        </a:lnTo>
                        <a:lnTo>
                          <a:pt x="126" y="150"/>
                        </a:lnTo>
                        <a:lnTo>
                          <a:pt x="98" y="150"/>
                        </a:lnTo>
                        <a:lnTo>
                          <a:pt x="80" y="140"/>
                        </a:lnTo>
                        <a:lnTo>
                          <a:pt x="80" y="130"/>
                        </a:lnTo>
                        <a:lnTo>
                          <a:pt x="74" y="128"/>
                        </a:lnTo>
                        <a:lnTo>
                          <a:pt x="70" y="126"/>
                        </a:lnTo>
                        <a:lnTo>
                          <a:pt x="68" y="122"/>
                        </a:lnTo>
                        <a:lnTo>
                          <a:pt x="64" y="120"/>
                        </a:lnTo>
                        <a:lnTo>
                          <a:pt x="8" y="96"/>
                        </a:lnTo>
                        <a:lnTo>
                          <a:pt x="0" y="74"/>
                        </a:lnTo>
                        <a:lnTo>
                          <a:pt x="30" y="56"/>
                        </a:lnTo>
                        <a:lnTo>
                          <a:pt x="30" y="48"/>
                        </a:lnTo>
                        <a:lnTo>
                          <a:pt x="30" y="42"/>
                        </a:lnTo>
                        <a:lnTo>
                          <a:pt x="32" y="36"/>
                        </a:lnTo>
                        <a:lnTo>
                          <a:pt x="34" y="30"/>
                        </a:lnTo>
                        <a:lnTo>
                          <a:pt x="32" y="28"/>
                        </a:lnTo>
                        <a:lnTo>
                          <a:pt x="30" y="24"/>
                        </a:lnTo>
                        <a:lnTo>
                          <a:pt x="32" y="18"/>
                        </a:lnTo>
                        <a:lnTo>
                          <a:pt x="34" y="16"/>
                        </a:lnTo>
                        <a:lnTo>
                          <a:pt x="38" y="16"/>
                        </a:lnTo>
                        <a:lnTo>
                          <a:pt x="44" y="6"/>
                        </a:lnTo>
                        <a:lnTo>
                          <a:pt x="44" y="2"/>
                        </a:lnTo>
                        <a:lnTo>
                          <a:pt x="48" y="2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 dirty="0"/>
                  </a:p>
                </p:txBody>
              </p:sp>
              <p:sp>
                <p:nvSpPr>
                  <p:cNvPr id="202" name="ïŝļiďê">
                    <a:extLst>
                      <a:ext uri="{FF2B5EF4-FFF2-40B4-BE49-F238E27FC236}">
                        <a16:creationId xmlns:a16="http://schemas.microsoft.com/office/drawing/2014/main" id="{1A36FF2F-572B-40BC-9F77-10F37258871C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5008926" y="2571695"/>
                    <a:ext cx="486156" cy="193346"/>
                  </a:xfrm>
                  <a:custGeom>
                    <a:avLst/>
                    <a:gdLst>
                      <a:gd name="T0" fmla="*/ 2147483647 w 278"/>
                      <a:gd name="T1" fmla="*/ 2147483647 h 116"/>
                      <a:gd name="T2" fmla="*/ 2147483647 w 278"/>
                      <a:gd name="T3" fmla="*/ 2147483647 h 116"/>
                      <a:gd name="T4" fmla="*/ 2147483647 w 278"/>
                      <a:gd name="T5" fmla="*/ 2147483647 h 116"/>
                      <a:gd name="T6" fmla="*/ 2147483647 w 278"/>
                      <a:gd name="T7" fmla="*/ 2147483647 h 116"/>
                      <a:gd name="T8" fmla="*/ 2147483647 w 278"/>
                      <a:gd name="T9" fmla="*/ 2147483647 h 116"/>
                      <a:gd name="T10" fmla="*/ 2147483647 w 278"/>
                      <a:gd name="T11" fmla="*/ 2147483647 h 116"/>
                      <a:gd name="T12" fmla="*/ 2147483647 w 278"/>
                      <a:gd name="T13" fmla="*/ 2147483647 h 116"/>
                      <a:gd name="T14" fmla="*/ 2147483647 w 278"/>
                      <a:gd name="T15" fmla="*/ 2147483647 h 116"/>
                      <a:gd name="T16" fmla="*/ 2147483647 w 278"/>
                      <a:gd name="T17" fmla="*/ 2147483647 h 116"/>
                      <a:gd name="T18" fmla="*/ 2147483647 w 278"/>
                      <a:gd name="T19" fmla="*/ 2147483647 h 116"/>
                      <a:gd name="T20" fmla="*/ 2147483647 w 278"/>
                      <a:gd name="T21" fmla="*/ 2147483647 h 116"/>
                      <a:gd name="T22" fmla="*/ 2147483647 w 278"/>
                      <a:gd name="T23" fmla="*/ 2147483647 h 116"/>
                      <a:gd name="T24" fmla="*/ 2147483647 w 278"/>
                      <a:gd name="T25" fmla="*/ 2147483647 h 116"/>
                      <a:gd name="T26" fmla="*/ 2147483647 w 278"/>
                      <a:gd name="T27" fmla="*/ 2147483647 h 116"/>
                      <a:gd name="T28" fmla="*/ 2147483647 w 278"/>
                      <a:gd name="T29" fmla="*/ 2147483647 h 116"/>
                      <a:gd name="T30" fmla="*/ 2147483647 w 278"/>
                      <a:gd name="T31" fmla="*/ 2147483647 h 116"/>
                      <a:gd name="T32" fmla="*/ 2147483647 w 278"/>
                      <a:gd name="T33" fmla="*/ 2147483647 h 116"/>
                      <a:gd name="T34" fmla="*/ 2147483647 w 278"/>
                      <a:gd name="T35" fmla="*/ 2147483647 h 116"/>
                      <a:gd name="T36" fmla="*/ 2147483647 w 278"/>
                      <a:gd name="T37" fmla="*/ 2147483647 h 116"/>
                      <a:gd name="T38" fmla="*/ 2147483647 w 278"/>
                      <a:gd name="T39" fmla="*/ 2147483647 h 116"/>
                      <a:gd name="T40" fmla="*/ 2147483647 w 278"/>
                      <a:gd name="T41" fmla="*/ 2147483647 h 116"/>
                      <a:gd name="T42" fmla="*/ 2147483647 w 278"/>
                      <a:gd name="T43" fmla="*/ 2147483647 h 116"/>
                      <a:gd name="T44" fmla="*/ 2147483647 w 278"/>
                      <a:gd name="T45" fmla="*/ 0 h 116"/>
                      <a:gd name="T46" fmla="*/ 2147483647 w 278"/>
                      <a:gd name="T47" fmla="*/ 2147483647 h 116"/>
                      <a:gd name="T48" fmla="*/ 2147483647 w 278"/>
                      <a:gd name="T49" fmla="*/ 2147483647 h 116"/>
                      <a:gd name="T50" fmla="*/ 2147483647 w 278"/>
                      <a:gd name="T51" fmla="*/ 2147483647 h 116"/>
                      <a:gd name="T52" fmla="*/ 2147483647 w 278"/>
                      <a:gd name="T53" fmla="*/ 2147483647 h 116"/>
                      <a:gd name="T54" fmla="*/ 2147483647 w 278"/>
                      <a:gd name="T55" fmla="*/ 2147483647 h 116"/>
                      <a:gd name="T56" fmla="*/ 2147483647 w 278"/>
                      <a:gd name="T57" fmla="*/ 2147483647 h 116"/>
                      <a:gd name="T58" fmla="*/ 2147483647 w 278"/>
                      <a:gd name="T59" fmla="*/ 2147483647 h 116"/>
                      <a:gd name="T60" fmla="*/ 2147483647 w 278"/>
                      <a:gd name="T61" fmla="*/ 2147483647 h 116"/>
                      <a:gd name="T62" fmla="*/ 0 w 278"/>
                      <a:gd name="T63" fmla="*/ 2147483647 h 116"/>
                      <a:gd name="T64" fmla="*/ 2147483647 w 278"/>
                      <a:gd name="T65" fmla="*/ 2147483647 h 116"/>
                      <a:gd name="T66" fmla="*/ 2147483647 w 278"/>
                      <a:gd name="T67" fmla="*/ 2147483647 h 116"/>
                      <a:gd name="T68" fmla="*/ 2147483647 w 278"/>
                      <a:gd name="T69" fmla="*/ 2147483647 h 116"/>
                      <a:gd name="T70" fmla="*/ 2147483647 w 278"/>
                      <a:gd name="T71" fmla="*/ 2147483647 h 116"/>
                      <a:gd name="T72" fmla="*/ 2147483647 w 278"/>
                      <a:gd name="T73" fmla="*/ 2147483647 h 116"/>
                      <a:gd name="T74" fmla="*/ 2147483647 w 278"/>
                      <a:gd name="T75" fmla="*/ 2147483647 h 116"/>
                      <a:gd name="T76" fmla="*/ 2147483647 w 278"/>
                      <a:gd name="T77" fmla="*/ 2147483647 h 116"/>
                      <a:gd name="T78" fmla="*/ 2147483647 w 278"/>
                      <a:gd name="T79" fmla="*/ 2147483647 h 116"/>
                      <a:gd name="T80" fmla="*/ 2147483647 w 278"/>
                      <a:gd name="T81" fmla="*/ 2147483647 h 116"/>
                      <a:gd name="T82" fmla="*/ 2147483647 w 278"/>
                      <a:gd name="T83" fmla="*/ 2147483647 h 116"/>
                      <a:gd name="T84" fmla="*/ 2147483647 w 278"/>
                      <a:gd name="T85" fmla="*/ 2147483647 h 116"/>
                      <a:gd name="T86" fmla="*/ 2147483647 w 278"/>
                      <a:gd name="T87" fmla="*/ 2147483647 h 116"/>
                      <a:gd name="T88" fmla="*/ 2147483647 w 278"/>
                      <a:gd name="T89" fmla="*/ 2147483647 h 116"/>
                      <a:gd name="T90" fmla="*/ 2147483647 w 278"/>
                      <a:gd name="T91" fmla="*/ 2147483647 h 116"/>
                      <a:gd name="T92" fmla="*/ 2147483647 w 278"/>
                      <a:gd name="T93" fmla="*/ 2147483647 h 116"/>
                      <a:gd name="T94" fmla="*/ 2147483647 w 278"/>
                      <a:gd name="T95" fmla="*/ 2147483647 h 116"/>
                      <a:gd name="T96" fmla="*/ 2147483647 w 278"/>
                      <a:gd name="T97" fmla="*/ 2147483647 h 116"/>
                      <a:gd name="T98" fmla="*/ 2147483647 w 278"/>
                      <a:gd name="T99" fmla="*/ 2147483647 h 116"/>
                      <a:gd name="T100" fmla="*/ 2147483647 w 278"/>
                      <a:gd name="T101" fmla="*/ 2147483647 h 116"/>
                      <a:gd name="T102" fmla="*/ 2147483647 w 278"/>
                      <a:gd name="T103" fmla="*/ 2147483647 h 116"/>
                      <a:gd name="T104" fmla="*/ 2147483647 w 278"/>
                      <a:gd name="T105" fmla="*/ 2147483647 h 116"/>
                      <a:gd name="T106" fmla="*/ 2147483647 w 278"/>
                      <a:gd name="T107" fmla="*/ 2147483647 h 116"/>
                      <a:gd name="T108" fmla="*/ 2147483647 w 278"/>
                      <a:gd name="T109" fmla="*/ 2147483647 h 116"/>
                      <a:gd name="T110" fmla="*/ 2147483647 w 278"/>
                      <a:gd name="T111" fmla="*/ 2147483647 h 11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w 278"/>
                      <a:gd name="T169" fmla="*/ 0 h 116"/>
                      <a:gd name="T170" fmla="*/ 278 w 278"/>
                      <a:gd name="T171" fmla="*/ 116 h 116"/>
                    </a:gdLst>
                    <a:ahLst/>
                    <a:cxnLst>
                      <a:cxn ang="T112">
                        <a:pos x="T0" y="T1"/>
                      </a:cxn>
                      <a:cxn ang="T113">
                        <a:pos x="T2" y="T3"/>
                      </a:cxn>
                      <a:cxn ang="T114">
                        <a:pos x="T4" y="T5"/>
                      </a:cxn>
                      <a:cxn ang="T115">
                        <a:pos x="T6" y="T7"/>
                      </a:cxn>
                      <a:cxn ang="T116">
                        <a:pos x="T8" y="T9"/>
                      </a:cxn>
                      <a:cxn ang="T117">
                        <a:pos x="T10" y="T11"/>
                      </a:cxn>
                      <a:cxn ang="T118">
                        <a:pos x="T12" y="T13"/>
                      </a:cxn>
                      <a:cxn ang="T119">
                        <a:pos x="T14" y="T15"/>
                      </a:cxn>
                      <a:cxn ang="T120">
                        <a:pos x="T16" y="T17"/>
                      </a:cxn>
                      <a:cxn ang="T121">
                        <a:pos x="T18" y="T19"/>
                      </a:cxn>
                      <a:cxn ang="T122">
                        <a:pos x="T20" y="T21"/>
                      </a:cxn>
                      <a:cxn ang="T123">
                        <a:pos x="T22" y="T23"/>
                      </a:cxn>
                      <a:cxn ang="T124">
                        <a:pos x="T24" y="T25"/>
                      </a:cxn>
                      <a:cxn ang="T125">
                        <a:pos x="T26" y="T27"/>
                      </a:cxn>
                      <a:cxn ang="T126">
                        <a:pos x="T28" y="T29"/>
                      </a:cxn>
                      <a:cxn ang="T127">
                        <a:pos x="T30" y="T31"/>
                      </a:cxn>
                      <a:cxn ang="T128">
                        <a:pos x="T32" y="T33"/>
                      </a:cxn>
                      <a:cxn ang="T129">
                        <a:pos x="T34" y="T35"/>
                      </a:cxn>
                      <a:cxn ang="T130">
                        <a:pos x="T36" y="T37"/>
                      </a:cxn>
                      <a:cxn ang="T131">
                        <a:pos x="T38" y="T39"/>
                      </a:cxn>
                      <a:cxn ang="T132">
                        <a:pos x="T40" y="T41"/>
                      </a:cxn>
                      <a:cxn ang="T133">
                        <a:pos x="T42" y="T43"/>
                      </a:cxn>
                      <a:cxn ang="T134">
                        <a:pos x="T44" y="T45"/>
                      </a:cxn>
                      <a:cxn ang="T135">
                        <a:pos x="T46" y="T47"/>
                      </a:cxn>
                      <a:cxn ang="T136">
                        <a:pos x="T48" y="T49"/>
                      </a:cxn>
                      <a:cxn ang="T137">
                        <a:pos x="T50" y="T51"/>
                      </a:cxn>
                      <a:cxn ang="T138">
                        <a:pos x="T52" y="T53"/>
                      </a:cxn>
                      <a:cxn ang="T139">
                        <a:pos x="T54" y="T55"/>
                      </a:cxn>
                      <a:cxn ang="T140">
                        <a:pos x="T56" y="T57"/>
                      </a:cxn>
                      <a:cxn ang="T141">
                        <a:pos x="T58" y="T59"/>
                      </a:cxn>
                      <a:cxn ang="T142">
                        <a:pos x="T60" y="T61"/>
                      </a:cxn>
                      <a:cxn ang="T143">
                        <a:pos x="T62" y="T63"/>
                      </a:cxn>
                      <a:cxn ang="T144">
                        <a:pos x="T64" y="T65"/>
                      </a:cxn>
                      <a:cxn ang="T145">
                        <a:pos x="T66" y="T67"/>
                      </a:cxn>
                      <a:cxn ang="T146">
                        <a:pos x="T68" y="T69"/>
                      </a:cxn>
                      <a:cxn ang="T147">
                        <a:pos x="T70" y="T71"/>
                      </a:cxn>
                      <a:cxn ang="T148">
                        <a:pos x="T72" y="T73"/>
                      </a:cxn>
                      <a:cxn ang="T149">
                        <a:pos x="T74" y="T75"/>
                      </a:cxn>
                      <a:cxn ang="T150">
                        <a:pos x="T76" y="T77"/>
                      </a:cxn>
                      <a:cxn ang="T151">
                        <a:pos x="T78" y="T79"/>
                      </a:cxn>
                      <a:cxn ang="T152">
                        <a:pos x="T80" y="T81"/>
                      </a:cxn>
                      <a:cxn ang="T153">
                        <a:pos x="T82" y="T83"/>
                      </a:cxn>
                      <a:cxn ang="T154">
                        <a:pos x="T84" y="T85"/>
                      </a:cxn>
                      <a:cxn ang="T155">
                        <a:pos x="T86" y="T87"/>
                      </a:cxn>
                      <a:cxn ang="T156">
                        <a:pos x="T88" y="T89"/>
                      </a:cxn>
                      <a:cxn ang="T157">
                        <a:pos x="T90" y="T91"/>
                      </a:cxn>
                      <a:cxn ang="T158">
                        <a:pos x="T92" y="T93"/>
                      </a:cxn>
                      <a:cxn ang="T159">
                        <a:pos x="T94" y="T95"/>
                      </a:cxn>
                      <a:cxn ang="T160">
                        <a:pos x="T96" y="T97"/>
                      </a:cxn>
                      <a:cxn ang="T161">
                        <a:pos x="T98" y="T99"/>
                      </a:cxn>
                      <a:cxn ang="T162">
                        <a:pos x="T100" y="T101"/>
                      </a:cxn>
                      <a:cxn ang="T163">
                        <a:pos x="T102" y="T103"/>
                      </a:cxn>
                      <a:cxn ang="T164">
                        <a:pos x="T104" y="T105"/>
                      </a:cxn>
                      <a:cxn ang="T165">
                        <a:pos x="T106" y="T107"/>
                      </a:cxn>
                      <a:cxn ang="T166">
                        <a:pos x="T108" y="T109"/>
                      </a:cxn>
                      <a:cxn ang="T167">
                        <a:pos x="T110" y="T111"/>
                      </a:cxn>
                    </a:cxnLst>
                    <a:rect l="T168" t="T169" r="T170" b="T171"/>
                    <a:pathLst>
                      <a:path w="278" h="116">
                        <a:moveTo>
                          <a:pt x="166" y="114"/>
                        </a:moveTo>
                        <a:lnTo>
                          <a:pt x="166" y="96"/>
                        </a:lnTo>
                        <a:lnTo>
                          <a:pt x="170" y="96"/>
                        </a:lnTo>
                        <a:lnTo>
                          <a:pt x="170" y="100"/>
                        </a:lnTo>
                        <a:lnTo>
                          <a:pt x="174" y="100"/>
                        </a:lnTo>
                        <a:lnTo>
                          <a:pt x="182" y="102"/>
                        </a:lnTo>
                        <a:lnTo>
                          <a:pt x="188" y="100"/>
                        </a:lnTo>
                        <a:lnTo>
                          <a:pt x="194" y="98"/>
                        </a:lnTo>
                        <a:lnTo>
                          <a:pt x="198" y="100"/>
                        </a:lnTo>
                        <a:lnTo>
                          <a:pt x="204" y="102"/>
                        </a:lnTo>
                        <a:lnTo>
                          <a:pt x="210" y="102"/>
                        </a:lnTo>
                        <a:lnTo>
                          <a:pt x="214" y="100"/>
                        </a:lnTo>
                        <a:lnTo>
                          <a:pt x="220" y="96"/>
                        </a:lnTo>
                        <a:lnTo>
                          <a:pt x="224" y="94"/>
                        </a:lnTo>
                        <a:lnTo>
                          <a:pt x="226" y="94"/>
                        </a:lnTo>
                        <a:lnTo>
                          <a:pt x="232" y="96"/>
                        </a:lnTo>
                        <a:lnTo>
                          <a:pt x="244" y="94"/>
                        </a:lnTo>
                        <a:lnTo>
                          <a:pt x="252" y="92"/>
                        </a:lnTo>
                        <a:lnTo>
                          <a:pt x="256" y="92"/>
                        </a:lnTo>
                        <a:lnTo>
                          <a:pt x="270" y="92"/>
                        </a:lnTo>
                        <a:lnTo>
                          <a:pt x="274" y="90"/>
                        </a:lnTo>
                        <a:lnTo>
                          <a:pt x="278" y="90"/>
                        </a:lnTo>
                        <a:lnTo>
                          <a:pt x="276" y="80"/>
                        </a:lnTo>
                        <a:lnTo>
                          <a:pt x="274" y="70"/>
                        </a:lnTo>
                        <a:lnTo>
                          <a:pt x="272" y="62"/>
                        </a:lnTo>
                        <a:lnTo>
                          <a:pt x="270" y="52"/>
                        </a:lnTo>
                        <a:lnTo>
                          <a:pt x="272" y="52"/>
                        </a:lnTo>
                        <a:lnTo>
                          <a:pt x="274" y="44"/>
                        </a:lnTo>
                        <a:lnTo>
                          <a:pt x="274" y="40"/>
                        </a:lnTo>
                        <a:lnTo>
                          <a:pt x="268" y="36"/>
                        </a:lnTo>
                        <a:lnTo>
                          <a:pt x="260" y="36"/>
                        </a:lnTo>
                        <a:lnTo>
                          <a:pt x="260" y="32"/>
                        </a:lnTo>
                        <a:lnTo>
                          <a:pt x="260" y="28"/>
                        </a:lnTo>
                        <a:lnTo>
                          <a:pt x="258" y="20"/>
                        </a:lnTo>
                        <a:lnTo>
                          <a:pt x="256" y="14"/>
                        </a:lnTo>
                        <a:lnTo>
                          <a:pt x="252" y="10"/>
                        </a:lnTo>
                        <a:lnTo>
                          <a:pt x="242" y="8"/>
                        </a:lnTo>
                        <a:lnTo>
                          <a:pt x="226" y="10"/>
                        </a:lnTo>
                        <a:lnTo>
                          <a:pt x="210" y="12"/>
                        </a:lnTo>
                        <a:lnTo>
                          <a:pt x="194" y="16"/>
                        </a:lnTo>
                        <a:lnTo>
                          <a:pt x="176" y="18"/>
                        </a:lnTo>
                        <a:lnTo>
                          <a:pt x="170" y="18"/>
                        </a:lnTo>
                        <a:lnTo>
                          <a:pt x="162" y="14"/>
                        </a:lnTo>
                        <a:lnTo>
                          <a:pt x="148" y="10"/>
                        </a:lnTo>
                        <a:lnTo>
                          <a:pt x="134" y="2"/>
                        </a:lnTo>
                        <a:lnTo>
                          <a:pt x="124" y="0"/>
                        </a:lnTo>
                        <a:lnTo>
                          <a:pt x="114" y="0"/>
                        </a:lnTo>
                        <a:lnTo>
                          <a:pt x="102" y="2"/>
                        </a:lnTo>
                        <a:lnTo>
                          <a:pt x="92" y="6"/>
                        </a:lnTo>
                        <a:lnTo>
                          <a:pt x="84" y="12"/>
                        </a:lnTo>
                        <a:lnTo>
                          <a:pt x="76" y="14"/>
                        </a:lnTo>
                        <a:lnTo>
                          <a:pt x="64" y="14"/>
                        </a:lnTo>
                        <a:lnTo>
                          <a:pt x="60" y="14"/>
                        </a:lnTo>
                        <a:lnTo>
                          <a:pt x="60" y="12"/>
                        </a:lnTo>
                        <a:lnTo>
                          <a:pt x="52" y="12"/>
                        </a:lnTo>
                        <a:lnTo>
                          <a:pt x="46" y="12"/>
                        </a:lnTo>
                        <a:lnTo>
                          <a:pt x="34" y="12"/>
                        </a:lnTo>
                        <a:lnTo>
                          <a:pt x="34" y="14"/>
                        </a:lnTo>
                        <a:lnTo>
                          <a:pt x="38" y="18"/>
                        </a:lnTo>
                        <a:lnTo>
                          <a:pt x="44" y="24"/>
                        </a:lnTo>
                        <a:lnTo>
                          <a:pt x="32" y="26"/>
                        </a:lnTo>
                        <a:lnTo>
                          <a:pt x="12" y="28"/>
                        </a:lnTo>
                        <a:lnTo>
                          <a:pt x="6" y="34"/>
                        </a:lnTo>
                        <a:lnTo>
                          <a:pt x="0" y="40"/>
                        </a:lnTo>
                        <a:lnTo>
                          <a:pt x="2" y="40"/>
                        </a:lnTo>
                        <a:lnTo>
                          <a:pt x="4" y="42"/>
                        </a:lnTo>
                        <a:lnTo>
                          <a:pt x="8" y="44"/>
                        </a:lnTo>
                        <a:lnTo>
                          <a:pt x="8" y="46"/>
                        </a:lnTo>
                        <a:lnTo>
                          <a:pt x="10" y="50"/>
                        </a:lnTo>
                        <a:lnTo>
                          <a:pt x="14" y="54"/>
                        </a:lnTo>
                        <a:lnTo>
                          <a:pt x="12" y="58"/>
                        </a:lnTo>
                        <a:lnTo>
                          <a:pt x="10" y="60"/>
                        </a:lnTo>
                        <a:lnTo>
                          <a:pt x="10" y="66"/>
                        </a:lnTo>
                        <a:lnTo>
                          <a:pt x="18" y="66"/>
                        </a:lnTo>
                        <a:lnTo>
                          <a:pt x="18" y="70"/>
                        </a:lnTo>
                        <a:lnTo>
                          <a:pt x="22" y="76"/>
                        </a:lnTo>
                        <a:lnTo>
                          <a:pt x="30" y="84"/>
                        </a:lnTo>
                        <a:lnTo>
                          <a:pt x="30" y="86"/>
                        </a:lnTo>
                        <a:lnTo>
                          <a:pt x="32" y="90"/>
                        </a:lnTo>
                        <a:lnTo>
                          <a:pt x="46" y="96"/>
                        </a:lnTo>
                        <a:lnTo>
                          <a:pt x="60" y="100"/>
                        </a:lnTo>
                        <a:lnTo>
                          <a:pt x="76" y="104"/>
                        </a:lnTo>
                        <a:lnTo>
                          <a:pt x="78" y="100"/>
                        </a:lnTo>
                        <a:lnTo>
                          <a:pt x="78" y="96"/>
                        </a:lnTo>
                        <a:lnTo>
                          <a:pt x="76" y="94"/>
                        </a:lnTo>
                        <a:lnTo>
                          <a:pt x="74" y="94"/>
                        </a:lnTo>
                        <a:lnTo>
                          <a:pt x="78" y="94"/>
                        </a:lnTo>
                        <a:lnTo>
                          <a:pt x="82" y="92"/>
                        </a:lnTo>
                        <a:lnTo>
                          <a:pt x="88" y="92"/>
                        </a:lnTo>
                        <a:lnTo>
                          <a:pt x="90" y="94"/>
                        </a:lnTo>
                        <a:lnTo>
                          <a:pt x="98" y="98"/>
                        </a:lnTo>
                        <a:lnTo>
                          <a:pt x="104" y="106"/>
                        </a:lnTo>
                        <a:lnTo>
                          <a:pt x="108" y="108"/>
                        </a:lnTo>
                        <a:lnTo>
                          <a:pt x="114" y="108"/>
                        </a:lnTo>
                        <a:lnTo>
                          <a:pt x="116" y="108"/>
                        </a:lnTo>
                        <a:lnTo>
                          <a:pt x="120" y="106"/>
                        </a:lnTo>
                        <a:lnTo>
                          <a:pt x="126" y="98"/>
                        </a:lnTo>
                        <a:lnTo>
                          <a:pt x="132" y="94"/>
                        </a:lnTo>
                        <a:lnTo>
                          <a:pt x="134" y="92"/>
                        </a:lnTo>
                        <a:lnTo>
                          <a:pt x="138" y="92"/>
                        </a:lnTo>
                        <a:lnTo>
                          <a:pt x="142" y="92"/>
                        </a:lnTo>
                        <a:lnTo>
                          <a:pt x="142" y="94"/>
                        </a:lnTo>
                        <a:lnTo>
                          <a:pt x="146" y="94"/>
                        </a:lnTo>
                        <a:lnTo>
                          <a:pt x="148" y="96"/>
                        </a:lnTo>
                        <a:lnTo>
                          <a:pt x="152" y="94"/>
                        </a:lnTo>
                        <a:lnTo>
                          <a:pt x="154" y="94"/>
                        </a:lnTo>
                        <a:lnTo>
                          <a:pt x="164" y="94"/>
                        </a:lnTo>
                        <a:lnTo>
                          <a:pt x="162" y="96"/>
                        </a:lnTo>
                        <a:lnTo>
                          <a:pt x="160" y="98"/>
                        </a:lnTo>
                        <a:lnTo>
                          <a:pt x="156" y="98"/>
                        </a:lnTo>
                        <a:lnTo>
                          <a:pt x="158" y="108"/>
                        </a:lnTo>
                        <a:lnTo>
                          <a:pt x="162" y="116"/>
                        </a:lnTo>
                        <a:lnTo>
                          <a:pt x="166" y="114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 dirty="0"/>
                  </a:p>
                </p:txBody>
              </p:sp>
              <p:sp>
                <p:nvSpPr>
                  <p:cNvPr id="203" name="iṣlidé">
                    <a:extLst>
                      <a:ext uri="{FF2B5EF4-FFF2-40B4-BE49-F238E27FC236}">
                        <a16:creationId xmlns:a16="http://schemas.microsoft.com/office/drawing/2014/main" id="{E0D084AA-8EEF-4983-900E-040036473382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5722324" y="3060663"/>
                    <a:ext cx="26167" cy="39230"/>
                  </a:xfrm>
                  <a:custGeom>
                    <a:avLst/>
                    <a:gdLst>
                      <a:gd name="T0" fmla="*/ 0 w 16"/>
                      <a:gd name="T1" fmla="*/ 2147483647 h 24"/>
                      <a:gd name="T2" fmla="*/ 2147483647 w 16"/>
                      <a:gd name="T3" fmla="*/ 2147483647 h 24"/>
                      <a:gd name="T4" fmla="*/ 2147483647 w 16"/>
                      <a:gd name="T5" fmla="*/ 2147483647 h 24"/>
                      <a:gd name="T6" fmla="*/ 2147483647 w 16"/>
                      <a:gd name="T7" fmla="*/ 0 h 24"/>
                      <a:gd name="T8" fmla="*/ 2147483647 w 16"/>
                      <a:gd name="T9" fmla="*/ 0 h 24"/>
                      <a:gd name="T10" fmla="*/ 2147483647 w 16"/>
                      <a:gd name="T11" fmla="*/ 2147483647 h 24"/>
                      <a:gd name="T12" fmla="*/ 2147483647 w 16"/>
                      <a:gd name="T13" fmla="*/ 2147483647 h 24"/>
                      <a:gd name="T14" fmla="*/ 2147483647 w 16"/>
                      <a:gd name="T15" fmla="*/ 2147483647 h 24"/>
                      <a:gd name="T16" fmla="*/ 2147483647 w 16"/>
                      <a:gd name="T17" fmla="*/ 2147483647 h 24"/>
                      <a:gd name="T18" fmla="*/ 2147483647 w 16"/>
                      <a:gd name="T19" fmla="*/ 2147483647 h 24"/>
                      <a:gd name="T20" fmla="*/ 2147483647 w 16"/>
                      <a:gd name="T21" fmla="*/ 2147483647 h 24"/>
                      <a:gd name="T22" fmla="*/ 2147483647 w 16"/>
                      <a:gd name="T23" fmla="*/ 2147483647 h 24"/>
                      <a:gd name="T24" fmla="*/ 0 w 16"/>
                      <a:gd name="T25" fmla="*/ 2147483647 h 24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w 16"/>
                      <a:gd name="T40" fmla="*/ 0 h 24"/>
                      <a:gd name="T41" fmla="*/ 16 w 16"/>
                      <a:gd name="T42" fmla="*/ 24 h 24"/>
                    </a:gdLst>
                    <a:ahLst/>
                    <a:cxnLst>
                      <a:cxn ang="T26">
                        <a:pos x="T0" y="T1"/>
                      </a:cxn>
                      <a:cxn ang="T27">
                        <a:pos x="T2" y="T3"/>
                      </a:cxn>
                      <a:cxn ang="T28">
                        <a:pos x="T4" y="T5"/>
                      </a:cxn>
                      <a:cxn ang="T29">
                        <a:pos x="T6" y="T7"/>
                      </a:cxn>
                      <a:cxn ang="T30">
                        <a:pos x="T8" y="T9"/>
                      </a:cxn>
                      <a:cxn ang="T31">
                        <a:pos x="T10" y="T11"/>
                      </a:cxn>
                      <a:cxn ang="T32">
                        <a:pos x="T12" y="T13"/>
                      </a:cxn>
                      <a:cxn ang="T33">
                        <a:pos x="T14" y="T15"/>
                      </a:cxn>
                      <a:cxn ang="T34">
                        <a:pos x="T16" y="T17"/>
                      </a:cxn>
                      <a:cxn ang="T35">
                        <a:pos x="T18" y="T19"/>
                      </a:cxn>
                      <a:cxn ang="T36">
                        <a:pos x="T20" y="T21"/>
                      </a:cxn>
                      <a:cxn ang="T37">
                        <a:pos x="T22" y="T23"/>
                      </a:cxn>
                      <a:cxn ang="T38">
                        <a:pos x="T24" y="T25"/>
                      </a:cxn>
                    </a:cxnLst>
                    <a:rect l="T39" t="T40" r="T41" b="T42"/>
                    <a:pathLst>
                      <a:path w="16" h="24">
                        <a:moveTo>
                          <a:pt x="0" y="12"/>
                        </a:moveTo>
                        <a:lnTo>
                          <a:pt x="2" y="10"/>
                        </a:lnTo>
                        <a:lnTo>
                          <a:pt x="4" y="8"/>
                        </a:lnTo>
                        <a:lnTo>
                          <a:pt x="2" y="0"/>
                        </a:lnTo>
                        <a:lnTo>
                          <a:pt x="10" y="0"/>
                        </a:lnTo>
                        <a:lnTo>
                          <a:pt x="12" y="6"/>
                        </a:lnTo>
                        <a:lnTo>
                          <a:pt x="14" y="10"/>
                        </a:lnTo>
                        <a:lnTo>
                          <a:pt x="16" y="12"/>
                        </a:lnTo>
                        <a:lnTo>
                          <a:pt x="14" y="16"/>
                        </a:lnTo>
                        <a:lnTo>
                          <a:pt x="10" y="20"/>
                        </a:lnTo>
                        <a:lnTo>
                          <a:pt x="6" y="24"/>
                        </a:lnTo>
                        <a:lnTo>
                          <a:pt x="4" y="20"/>
                        </a:lnTo>
                        <a:lnTo>
                          <a:pt x="0" y="12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 dirty="0"/>
                  </a:p>
                </p:txBody>
              </p:sp>
              <p:sp>
                <p:nvSpPr>
                  <p:cNvPr id="204" name="îS1iḍê">
                    <a:extLst>
                      <a:ext uri="{FF2B5EF4-FFF2-40B4-BE49-F238E27FC236}">
                        <a16:creationId xmlns:a16="http://schemas.microsoft.com/office/drawing/2014/main" id="{A04C3EA0-96B3-46B3-815A-171C955F5797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5770527" y="3088685"/>
                    <a:ext cx="209336" cy="250789"/>
                  </a:xfrm>
                  <a:custGeom>
                    <a:avLst/>
                    <a:gdLst>
                      <a:gd name="T0" fmla="*/ 2147483647 w 120"/>
                      <a:gd name="T1" fmla="*/ 2147483647 h 150"/>
                      <a:gd name="T2" fmla="*/ 2147483647 w 120"/>
                      <a:gd name="T3" fmla="*/ 2147483647 h 150"/>
                      <a:gd name="T4" fmla="*/ 2147483647 w 120"/>
                      <a:gd name="T5" fmla="*/ 2147483647 h 150"/>
                      <a:gd name="T6" fmla="*/ 2147483647 w 120"/>
                      <a:gd name="T7" fmla="*/ 2147483647 h 150"/>
                      <a:gd name="T8" fmla="*/ 2147483647 w 120"/>
                      <a:gd name="T9" fmla="*/ 2147483647 h 150"/>
                      <a:gd name="T10" fmla="*/ 2147483647 w 120"/>
                      <a:gd name="T11" fmla="*/ 2147483647 h 150"/>
                      <a:gd name="T12" fmla="*/ 2147483647 w 120"/>
                      <a:gd name="T13" fmla="*/ 2147483647 h 150"/>
                      <a:gd name="T14" fmla="*/ 2147483647 w 120"/>
                      <a:gd name="T15" fmla="*/ 2147483647 h 150"/>
                      <a:gd name="T16" fmla="*/ 2147483647 w 120"/>
                      <a:gd name="T17" fmla="*/ 2147483647 h 150"/>
                      <a:gd name="T18" fmla="*/ 2147483647 w 120"/>
                      <a:gd name="T19" fmla="*/ 2147483647 h 150"/>
                      <a:gd name="T20" fmla="*/ 2147483647 w 120"/>
                      <a:gd name="T21" fmla="*/ 2147483647 h 150"/>
                      <a:gd name="T22" fmla="*/ 2147483647 w 120"/>
                      <a:gd name="T23" fmla="*/ 2147483647 h 150"/>
                      <a:gd name="T24" fmla="*/ 2147483647 w 120"/>
                      <a:gd name="T25" fmla="*/ 2147483647 h 150"/>
                      <a:gd name="T26" fmla="*/ 2147483647 w 120"/>
                      <a:gd name="T27" fmla="*/ 2147483647 h 150"/>
                      <a:gd name="T28" fmla="*/ 2147483647 w 120"/>
                      <a:gd name="T29" fmla="*/ 2147483647 h 150"/>
                      <a:gd name="T30" fmla="*/ 2147483647 w 120"/>
                      <a:gd name="T31" fmla="*/ 2147483647 h 150"/>
                      <a:gd name="T32" fmla="*/ 2147483647 w 120"/>
                      <a:gd name="T33" fmla="*/ 2147483647 h 150"/>
                      <a:gd name="T34" fmla="*/ 2147483647 w 120"/>
                      <a:gd name="T35" fmla="*/ 2147483647 h 150"/>
                      <a:gd name="T36" fmla="*/ 2147483647 w 120"/>
                      <a:gd name="T37" fmla="*/ 2147483647 h 150"/>
                      <a:gd name="T38" fmla="*/ 2147483647 w 120"/>
                      <a:gd name="T39" fmla="*/ 2147483647 h 150"/>
                      <a:gd name="T40" fmla="*/ 2147483647 w 120"/>
                      <a:gd name="T41" fmla="*/ 2147483647 h 150"/>
                      <a:gd name="T42" fmla="*/ 2147483647 w 120"/>
                      <a:gd name="T43" fmla="*/ 2147483647 h 150"/>
                      <a:gd name="T44" fmla="*/ 2147483647 w 120"/>
                      <a:gd name="T45" fmla="*/ 2147483647 h 150"/>
                      <a:gd name="T46" fmla="*/ 2147483647 w 120"/>
                      <a:gd name="T47" fmla="*/ 2147483647 h 150"/>
                      <a:gd name="T48" fmla="*/ 2147483647 w 120"/>
                      <a:gd name="T49" fmla="*/ 2147483647 h 150"/>
                      <a:gd name="T50" fmla="*/ 2147483647 w 120"/>
                      <a:gd name="T51" fmla="*/ 2147483647 h 150"/>
                      <a:gd name="T52" fmla="*/ 2147483647 w 120"/>
                      <a:gd name="T53" fmla="*/ 2147483647 h 150"/>
                      <a:gd name="T54" fmla="*/ 2147483647 w 120"/>
                      <a:gd name="T55" fmla="*/ 2147483647 h 150"/>
                      <a:gd name="T56" fmla="*/ 2147483647 w 120"/>
                      <a:gd name="T57" fmla="*/ 2147483647 h 150"/>
                      <a:gd name="T58" fmla="*/ 2147483647 w 120"/>
                      <a:gd name="T59" fmla="*/ 2147483647 h 150"/>
                      <a:gd name="T60" fmla="*/ 2147483647 w 120"/>
                      <a:gd name="T61" fmla="*/ 2147483647 h 150"/>
                      <a:gd name="T62" fmla="*/ 2147483647 w 120"/>
                      <a:gd name="T63" fmla="*/ 2147483647 h 150"/>
                      <a:gd name="T64" fmla="*/ 2147483647 w 120"/>
                      <a:gd name="T65" fmla="*/ 2147483647 h 150"/>
                      <a:gd name="T66" fmla="*/ 0 w 120"/>
                      <a:gd name="T67" fmla="*/ 2147483647 h 150"/>
                      <a:gd name="T68" fmla="*/ 0 w 120"/>
                      <a:gd name="T69" fmla="*/ 2147483647 h 150"/>
                      <a:gd name="T70" fmla="*/ 2147483647 w 120"/>
                      <a:gd name="T71" fmla="*/ 2147483647 h 150"/>
                      <a:gd name="T72" fmla="*/ 2147483647 w 120"/>
                      <a:gd name="T73" fmla="*/ 2147483647 h 150"/>
                      <a:gd name="T74" fmla="*/ 2147483647 w 120"/>
                      <a:gd name="T75" fmla="*/ 2147483647 h 150"/>
                      <a:gd name="T76" fmla="*/ 2147483647 w 120"/>
                      <a:gd name="T77" fmla="*/ 0 h 150"/>
                      <a:gd name="T78" fmla="*/ 2147483647 w 120"/>
                      <a:gd name="T79" fmla="*/ 2147483647 h 150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w 120"/>
                      <a:gd name="T121" fmla="*/ 0 h 150"/>
                      <a:gd name="T122" fmla="*/ 120 w 120"/>
                      <a:gd name="T123" fmla="*/ 150 h 150"/>
                    </a:gdLst>
                    <a:ahLst/>
                    <a:cxnLst>
                      <a:cxn ang="T80">
                        <a:pos x="T0" y="T1"/>
                      </a:cxn>
                      <a:cxn ang="T81">
                        <a:pos x="T2" y="T3"/>
                      </a:cxn>
                      <a:cxn ang="T82">
                        <a:pos x="T4" y="T5"/>
                      </a:cxn>
                      <a:cxn ang="T83">
                        <a:pos x="T6" y="T7"/>
                      </a:cxn>
                      <a:cxn ang="T84">
                        <a:pos x="T8" y="T9"/>
                      </a:cxn>
                      <a:cxn ang="T85">
                        <a:pos x="T10" y="T11"/>
                      </a:cxn>
                      <a:cxn ang="T86">
                        <a:pos x="T12" y="T13"/>
                      </a:cxn>
                      <a:cxn ang="T87">
                        <a:pos x="T14" y="T15"/>
                      </a:cxn>
                      <a:cxn ang="T88">
                        <a:pos x="T16" y="T17"/>
                      </a:cxn>
                      <a:cxn ang="T89">
                        <a:pos x="T18" y="T19"/>
                      </a:cxn>
                      <a:cxn ang="T90">
                        <a:pos x="T20" y="T21"/>
                      </a:cxn>
                      <a:cxn ang="T91">
                        <a:pos x="T22" y="T23"/>
                      </a:cxn>
                      <a:cxn ang="T92">
                        <a:pos x="T24" y="T25"/>
                      </a:cxn>
                      <a:cxn ang="T93">
                        <a:pos x="T26" y="T27"/>
                      </a:cxn>
                      <a:cxn ang="T94">
                        <a:pos x="T28" y="T29"/>
                      </a:cxn>
                      <a:cxn ang="T95">
                        <a:pos x="T30" y="T31"/>
                      </a:cxn>
                      <a:cxn ang="T96">
                        <a:pos x="T32" y="T33"/>
                      </a:cxn>
                      <a:cxn ang="T97">
                        <a:pos x="T34" y="T35"/>
                      </a:cxn>
                      <a:cxn ang="T98">
                        <a:pos x="T36" y="T37"/>
                      </a:cxn>
                      <a:cxn ang="T99">
                        <a:pos x="T38" y="T39"/>
                      </a:cxn>
                      <a:cxn ang="T100">
                        <a:pos x="T40" y="T41"/>
                      </a:cxn>
                      <a:cxn ang="T101">
                        <a:pos x="T42" y="T43"/>
                      </a:cxn>
                      <a:cxn ang="T102">
                        <a:pos x="T44" y="T45"/>
                      </a:cxn>
                      <a:cxn ang="T103">
                        <a:pos x="T46" y="T47"/>
                      </a:cxn>
                      <a:cxn ang="T104">
                        <a:pos x="T48" y="T49"/>
                      </a:cxn>
                      <a:cxn ang="T105">
                        <a:pos x="T50" y="T51"/>
                      </a:cxn>
                      <a:cxn ang="T106">
                        <a:pos x="T52" y="T53"/>
                      </a:cxn>
                      <a:cxn ang="T107">
                        <a:pos x="T54" y="T55"/>
                      </a:cxn>
                      <a:cxn ang="T108">
                        <a:pos x="T56" y="T57"/>
                      </a:cxn>
                      <a:cxn ang="T109">
                        <a:pos x="T58" y="T59"/>
                      </a:cxn>
                      <a:cxn ang="T110">
                        <a:pos x="T60" y="T61"/>
                      </a:cxn>
                      <a:cxn ang="T111">
                        <a:pos x="T62" y="T63"/>
                      </a:cxn>
                      <a:cxn ang="T112">
                        <a:pos x="T64" y="T65"/>
                      </a:cxn>
                      <a:cxn ang="T113">
                        <a:pos x="T66" y="T67"/>
                      </a:cxn>
                      <a:cxn ang="T114">
                        <a:pos x="T68" y="T69"/>
                      </a:cxn>
                      <a:cxn ang="T115">
                        <a:pos x="T70" y="T71"/>
                      </a:cxn>
                      <a:cxn ang="T116">
                        <a:pos x="T72" y="T73"/>
                      </a:cxn>
                      <a:cxn ang="T117">
                        <a:pos x="T74" y="T75"/>
                      </a:cxn>
                      <a:cxn ang="T118">
                        <a:pos x="T76" y="T77"/>
                      </a:cxn>
                      <a:cxn ang="T119">
                        <a:pos x="T78" y="T79"/>
                      </a:cxn>
                    </a:cxnLst>
                    <a:rect l="T120" t="T121" r="T122" b="T123"/>
                    <a:pathLst>
                      <a:path w="120" h="150">
                        <a:moveTo>
                          <a:pt x="66" y="4"/>
                        </a:moveTo>
                        <a:lnTo>
                          <a:pt x="72" y="12"/>
                        </a:lnTo>
                        <a:lnTo>
                          <a:pt x="76" y="22"/>
                        </a:lnTo>
                        <a:lnTo>
                          <a:pt x="82" y="26"/>
                        </a:lnTo>
                        <a:lnTo>
                          <a:pt x="88" y="28"/>
                        </a:lnTo>
                        <a:lnTo>
                          <a:pt x="102" y="30"/>
                        </a:lnTo>
                        <a:lnTo>
                          <a:pt x="110" y="34"/>
                        </a:lnTo>
                        <a:lnTo>
                          <a:pt x="116" y="38"/>
                        </a:lnTo>
                        <a:lnTo>
                          <a:pt x="118" y="42"/>
                        </a:lnTo>
                        <a:lnTo>
                          <a:pt x="120" y="50"/>
                        </a:lnTo>
                        <a:lnTo>
                          <a:pt x="118" y="58"/>
                        </a:lnTo>
                        <a:lnTo>
                          <a:pt x="116" y="64"/>
                        </a:lnTo>
                        <a:lnTo>
                          <a:pt x="104" y="76"/>
                        </a:lnTo>
                        <a:lnTo>
                          <a:pt x="98" y="82"/>
                        </a:lnTo>
                        <a:lnTo>
                          <a:pt x="94" y="86"/>
                        </a:lnTo>
                        <a:lnTo>
                          <a:pt x="92" y="90"/>
                        </a:lnTo>
                        <a:lnTo>
                          <a:pt x="92" y="98"/>
                        </a:lnTo>
                        <a:lnTo>
                          <a:pt x="92" y="110"/>
                        </a:lnTo>
                        <a:lnTo>
                          <a:pt x="84" y="112"/>
                        </a:lnTo>
                        <a:lnTo>
                          <a:pt x="78" y="110"/>
                        </a:lnTo>
                        <a:lnTo>
                          <a:pt x="78" y="120"/>
                        </a:lnTo>
                        <a:lnTo>
                          <a:pt x="78" y="122"/>
                        </a:lnTo>
                        <a:lnTo>
                          <a:pt x="78" y="126"/>
                        </a:lnTo>
                        <a:lnTo>
                          <a:pt x="72" y="128"/>
                        </a:lnTo>
                        <a:lnTo>
                          <a:pt x="66" y="130"/>
                        </a:lnTo>
                        <a:lnTo>
                          <a:pt x="64" y="132"/>
                        </a:lnTo>
                        <a:lnTo>
                          <a:pt x="62" y="136"/>
                        </a:lnTo>
                        <a:lnTo>
                          <a:pt x="58" y="140"/>
                        </a:lnTo>
                        <a:lnTo>
                          <a:pt x="56" y="144"/>
                        </a:lnTo>
                        <a:lnTo>
                          <a:pt x="44" y="146"/>
                        </a:lnTo>
                        <a:lnTo>
                          <a:pt x="36" y="148"/>
                        </a:lnTo>
                        <a:lnTo>
                          <a:pt x="30" y="148"/>
                        </a:lnTo>
                        <a:lnTo>
                          <a:pt x="20" y="150"/>
                        </a:lnTo>
                        <a:lnTo>
                          <a:pt x="0" y="126"/>
                        </a:lnTo>
                        <a:lnTo>
                          <a:pt x="0" y="118"/>
                        </a:lnTo>
                        <a:lnTo>
                          <a:pt x="50" y="74"/>
                        </a:lnTo>
                        <a:lnTo>
                          <a:pt x="50" y="40"/>
                        </a:lnTo>
                        <a:lnTo>
                          <a:pt x="42" y="34"/>
                        </a:lnTo>
                        <a:lnTo>
                          <a:pt x="66" y="0"/>
                        </a:lnTo>
                        <a:lnTo>
                          <a:pt x="66" y="4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 dirty="0"/>
                  </a:p>
                </p:txBody>
              </p:sp>
              <p:sp>
                <p:nvSpPr>
                  <p:cNvPr id="205" name="íṧļîḋê">
                    <a:extLst>
                      <a:ext uri="{FF2B5EF4-FFF2-40B4-BE49-F238E27FC236}">
                        <a16:creationId xmlns:a16="http://schemas.microsoft.com/office/drawing/2014/main" id="{F7B8157B-FA39-4502-8DD1-F69141F16BB3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5861423" y="3049455"/>
                    <a:ext cx="16526" cy="29422"/>
                  </a:xfrm>
                  <a:custGeom>
                    <a:avLst/>
                    <a:gdLst>
                      <a:gd name="T0" fmla="*/ 0 w 10"/>
                      <a:gd name="T1" fmla="*/ 2147483647 h 18"/>
                      <a:gd name="T2" fmla="*/ 2147483647 w 10"/>
                      <a:gd name="T3" fmla="*/ 0 h 18"/>
                      <a:gd name="T4" fmla="*/ 2147483647 w 10"/>
                      <a:gd name="T5" fmla="*/ 2147483647 h 18"/>
                      <a:gd name="T6" fmla="*/ 2147483647 w 10"/>
                      <a:gd name="T7" fmla="*/ 2147483647 h 18"/>
                      <a:gd name="T8" fmla="*/ 2147483647 w 10"/>
                      <a:gd name="T9" fmla="*/ 2147483647 h 18"/>
                      <a:gd name="T10" fmla="*/ 2147483647 w 10"/>
                      <a:gd name="T11" fmla="*/ 2147483647 h 18"/>
                      <a:gd name="T12" fmla="*/ 2147483647 w 10"/>
                      <a:gd name="T13" fmla="*/ 2147483647 h 18"/>
                      <a:gd name="T14" fmla="*/ 0 w 10"/>
                      <a:gd name="T15" fmla="*/ 2147483647 h 18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10"/>
                      <a:gd name="T25" fmla="*/ 0 h 18"/>
                      <a:gd name="T26" fmla="*/ 10 w 10"/>
                      <a:gd name="T27" fmla="*/ 18 h 18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10" h="18">
                        <a:moveTo>
                          <a:pt x="0" y="8"/>
                        </a:moveTo>
                        <a:lnTo>
                          <a:pt x="6" y="0"/>
                        </a:lnTo>
                        <a:lnTo>
                          <a:pt x="10" y="6"/>
                        </a:lnTo>
                        <a:lnTo>
                          <a:pt x="10" y="14"/>
                        </a:lnTo>
                        <a:lnTo>
                          <a:pt x="6" y="18"/>
                        </a:lnTo>
                        <a:lnTo>
                          <a:pt x="4" y="16"/>
                        </a:lnTo>
                        <a:lnTo>
                          <a:pt x="2" y="12"/>
                        </a:lnTo>
                        <a:lnTo>
                          <a:pt x="0" y="8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 dirty="0"/>
                  </a:p>
                </p:txBody>
              </p:sp>
              <p:sp>
                <p:nvSpPr>
                  <p:cNvPr id="206" name="îşḻîḓè">
                    <a:extLst>
                      <a:ext uri="{FF2B5EF4-FFF2-40B4-BE49-F238E27FC236}">
                        <a16:creationId xmlns:a16="http://schemas.microsoft.com/office/drawing/2014/main" id="{EDAD85F5-A566-4F23-B0A0-9E0A783BF5FD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5729210" y="3063466"/>
                    <a:ext cx="155625" cy="81261"/>
                  </a:xfrm>
                  <a:custGeom>
                    <a:avLst/>
                    <a:gdLst>
                      <a:gd name="T0" fmla="*/ 2147483647 w 90"/>
                      <a:gd name="T1" fmla="*/ 2147483647 h 50"/>
                      <a:gd name="T2" fmla="*/ 2147483647 w 90"/>
                      <a:gd name="T3" fmla="*/ 2147483647 h 50"/>
                      <a:gd name="T4" fmla="*/ 2147483647 w 90"/>
                      <a:gd name="T5" fmla="*/ 2147483647 h 50"/>
                      <a:gd name="T6" fmla="*/ 2147483647 w 90"/>
                      <a:gd name="T7" fmla="*/ 2147483647 h 50"/>
                      <a:gd name="T8" fmla="*/ 2147483647 w 90"/>
                      <a:gd name="T9" fmla="*/ 2147483647 h 50"/>
                      <a:gd name="T10" fmla="*/ 2147483647 w 90"/>
                      <a:gd name="T11" fmla="*/ 2147483647 h 50"/>
                      <a:gd name="T12" fmla="*/ 2147483647 w 90"/>
                      <a:gd name="T13" fmla="*/ 0 h 50"/>
                      <a:gd name="T14" fmla="*/ 2147483647 w 90"/>
                      <a:gd name="T15" fmla="*/ 2147483647 h 50"/>
                      <a:gd name="T16" fmla="*/ 2147483647 w 90"/>
                      <a:gd name="T17" fmla="*/ 2147483647 h 50"/>
                      <a:gd name="T18" fmla="*/ 2147483647 w 90"/>
                      <a:gd name="T19" fmla="*/ 2147483647 h 50"/>
                      <a:gd name="T20" fmla="*/ 2147483647 w 90"/>
                      <a:gd name="T21" fmla="*/ 2147483647 h 50"/>
                      <a:gd name="T22" fmla="*/ 2147483647 w 90"/>
                      <a:gd name="T23" fmla="*/ 2147483647 h 50"/>
                      <a:gd name="T24" fmla="*/ 2147483647 w 90"/>
                      <a:gd name="T25" fmla="*/ 2147483647 h 50"/>
                      <a:gd name="T26" fmla="*/ 2147483647 w 90"/>
                      <a:gd name="T27" fmla="*/ 2147483647 h 50"/>
                      <a:gd name="T28" fmla="*/ 2147483647 w 90"/>
                      <a:gd name="T29" fmla="*/ 2147483647 h 50"/>
                      <a:gd name="T30" fmla="*/ 2147483647 w 90"/>
                      <a:gd name="T31" fmla="*/ 2147483647 h 50"/>
                      <a:gd name="T32" fmla="*/ 0 w 90"/>
                      <a:gd name="T33" fmla="*/ 2147483647 h 50"/>
                      <a:gd name="T34" fmla="*/ 2147483647 w 90"/>
                      <a:gd name="T35" fmla="*/ 2147483647 h 50"/>
                      <a:gd name="T36" fmla="*/ 2147483647 w 90"/>
                      <a:gd name="T37" fmla="*/ 2147483647 h 50"/>
                      <a:gd name="T38" fmla="*/ 2147483647 w 90"/>
                      <a:gd name="T39" fmla="*/ 2147483647 h 50"/>
                      <a:gd name="T40" fmla="*/ 2147483647 w 90"/>
                      <a:gd name="T41" fmla="*/ 2147483647 h 50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w 90"/>
                      <a:gd name="T64" fmla="*/ 0 h 50"/>
                      <a:gd name="T65" fmla="*/ 90 w 90"/>
                      <a:gd name="T66" fmla="*/ 50 h 50"/>
                    </a:gdLst>
                    <a:ahLst/>
                    <a:cxnLst>
                      <a:cxn ang="T42">
                        <a:pos x="T0" y="T1"/>
                      </a:cxn>
                      <a:cxn ang="T43">
                        <a:pos x="T2" y="T3"/>
                      </a:cxn>
                      <a:cxn ang="T44">
                        <a:pos x="T4" y="T5"/>
                      </a:cxn>
                      <a:cxn ang="T45">
                        <a:pos x="T6" y="T7"/>
                      </a:cxn>
                      <a:cxn ang="T46">
                        <a:pos x="T8" y="T9"/>
                      </a:cxn>
                      <a:cxn ang="T47">
                        <a:pos x="T10" y="T11"/>
                      </a:cxn>
                      <a:cxn ang="T48">
                        <a:pos x="T12" y="T13"/>
                      </a:cxn>
                      <a:cxn ang="T49">
                        <a:pos x="T14" y="T15"/>
                      </a:cxn>
                      <a:cxn ang="T50">
                        <a:pos x="T16" y="T17"/>
                      </a:cxn>
                      <a:cxn ang="T51">
                        <a:pos x="T18" y="T19"/>
                      </a:cxn>
                      <a:cxn ang="T52">
                        <a:pos x="T20" y="T21"/>
                      </a:cxn>
                      <a:cxn ang="T53">
                        <a:pos x="T22" y="T23"/>
                      </a:cxn>
                      <a:cxn ang="T54">
                        <a:pos x="T24" y="T25"/>
                      </a:cxn>
                      <a:cxn ang="T55">
                        <a:pos x="T26" y="T27"/>
                      </a:cxn>
                      <a:cxn ang="T56">
                        <a:pos x="T28" y="T29"/>
                      </a:cxn>
                      <a:cxn ang="T57">
                        <a:pos x="T30" y="T31"/>
                      </a:cxn>
                      <a:cxn ang="T58">
                        <a:pos x="T32" y="T33"/>
                      </a:cxn>
                      <a:cxn ang="T59">
                        <a:pos x="T34" y="T35"/>
                      </a:cxn>
                      <a:cxn ang="T60">
                        <a:pos x="T36" y="T37"/>
                      </a:cxn>
                      <a:cxn ang="T61">
                        <a:pos x="T38" y="T39"/>
                      </a:cxn>
                      <a:cxn ang="T62">
                        <a:pos x="T40" y="T41"/>
                      </a:cxn>
                    </a:cxnLst>
                    <a:rect l="T63" t="T64" r="T65" b="T66"/>
                    <a:pathLst>
                      <a:path w="90" h="50">
                        <a:moveTo>
                          <a:pt x="66" y="50"/>
                        </a:moveTo>
                        <a:lnTo>
                          <a:pt x="90" y="16"/>
                        </a:lnTo>
                        <a:lnTo>
                          <a:pt x="86" y="6"/>
                        </a:lnTo>
                        <a:lnTo>
                          <a:pt x="82" y="10"/>
                        </a:lnTo>
                        <a:lnTo>
                          <a:pt x="80" y="8"/>
                        </a:lnTo>
                        <a:lnTo>
                          <a:pt x="78" y="4"/>
                        </a:lnTo>
                        <a:lnTo>
                          <a:pt x="76" y="0"/>
                        </a:lnTo>
                        <a:lnTo>
                          <a:pt x="66" y="12"/>
                        </a:lnTo>
                        <a:lnTo>
                          <a:pt x="58" y="22"/>
                        </a:lnTo>
                        <a:lnTo>
                          <a:pt x="52" y="28"/>
                        </a:lnTo>
                        <a:lnTo>
                          <a:pt x="44" y="30"/>
                        </a:lnTo>
                        <a:lnTo>
                          <a:pt x="36" y="34"/>
                        </a:lnTo>
                        <a:lnTo>
                          <a:pt x="26" y="34"/>
                        </a:lnTo>
                        <a:lnTo>
                          <a:pt x="20" y="34"/>
                        </a:lnTo>
                        <a:lnTo>
                          <a:pt x="12" y="30"/>
                        </a:lnTo>
                        <a:lnTo>
                          <a:pt x="2" y="22"/>
                        </a:lnTo>
                        <a:lnTo>
                          <a:pt x="0" y="28"/>
                        </a:lnTo>
                        <a:lnTo>
                          <a:pt x="10" y="36"/>
                        </a:lnTo>
                        <a:lnTo>
                          <a:pt x="22" y="40"/>
                        </a:lnTo>
                        <a:lnTo>
                          <a:pt x="22" y="48"/>
                        </a:lnTo>
                        <a:lnTo>
                          <a:pt x="66" y="50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 dirty="0"/>
                  </a:p>
                </p:txBody>
              </p:sp>
              <p:sp>
                <p:nvSpPr>
                  <p:cNvPr id="207" name="íṥ1iḋé">
                    <a:extLst>
                      <a:ext uri="{FF2B5EF4-FFF2-40B4-BE49-F238E27FC236}">
                        <a16:creationId xmlns:a16="http://schemas.microsoft.com/office/drawing/2014/main" id="{BB6855FA-2752-4D43-9D9A-1075DF5BF3A7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5519874" y="3286233"/>
                    <a:ext cx="286460" cy="176534"/>
                  </a:xfrm>
                  <a:custGeom>
                    <a:avLst/>
                    <a:gdLst>
                      <a:gd name="T0" fmla="*/ 2147483647 w 164"/>
                      <a:gd name="T1" fmla="*/ 2147483647 h 106"/>
                      <a:gd name="T2" fmla="*/ 2147483647 w 164"/>
                      <a:gd name="T3" fmla="*/ 2147483647 h 106"/>
                      <a:gd name="T4" fmla="*/ 2147483647 w 164"/>
                      <a:gd name="T5" fmla="*/ 0 h 106"/>
                      <a:gd name="T6" fmla="*/ 2147483647 w 164"/>
                      <a:gd name="T7" fmla="*/ 2147483647 h 106"/>
                      <a:gd name="T8" fmla="*/ 2147483647 w 164"/>
                      <a:gd name="T9" fmla="*/ 2147483647 h 106"/>
                      <a:gd name="T10" fmla="*/ 2147483647 w 164"/>
                      <a:gd name="T11" fmla="*/ 2147483647 h 106"/>
                      <a:gd name="T12" fmla="*/ 2147483647 w 164"/>
                      <a:gd name="T13" fmla="*/ 2147483647 h 106"/>
                      <a:gd name="T14" fmla="*/ 2147483647 w 164"/>
                      <a:gd name="T15" fmla="*/ 2147483647 h 106"/>
                      <a:gd name="T16" fmla="*/ 2147483647 w 164"/>
                      <a:gd name="T17" fmla="*/ 2147483647 h 106"/>
                      <a:gd name="T18" fmla="*/ 2147483647 w 164"/>
                      <a:gd name="T19" fmla="*/ 2147483647 h 106"/>
                      <a:gd name="T20" fmla="*/ 2147483647 w 164"/>
                      <a:gd name="T21" fmla="*/ 2147483647 h 106"/>
                      <a:gd name="T22" fmla="*/ 2147483647 w 164"/>
                      <a:gd name="T23" fmla="*/ 2147483647 h 106"/>
                      <a:gd name="T24" fmla="*/ 2147483647 w 164"/>
                      <a:gd name="T25" fmla="*/ 2147483647 h 106"/>
                      <a:gd name="T26" fmla="*/ 2147483647 w 164"/>
                      <a:gd name="T27" fmla="*/ 2147483647 h 106"/>
                      <a:gd name="T28" fmla="*/ 2147483647 w 164"/>
                      <a:gd name="T29" fmla="*/ 2147483647 h 106"/>
                      <a:gd name="T30" fmla="*/ 2147483647 w 164"/>
                      <a:gd name="T31" fmla="*/ 2147483647 h 106"/>
                      <a:gd name="T32" fmla="*/ 0 w 164"/>
                      <a:gd name="T33" fmla="*/ 2147483647 h 106"/>
                      <a:gd name="T34" fmla="*/ 2147483647 w 164"/>
                      <a:gd name="T35" fmla="*/ 2147483647 h 106"/>
                      <a:gd name="T36" fmla="*/ 2147483647 w 164"/>
                      <a:gd name="T37" fmla="*/ 2147483647 h 106"/>
                      <a:gd name="T38" fmla="*/ 2147483647 w 164"/>
                      <a:gd name="T39" fmla="*/ 2147483647 h 106"/>
                      <a:gd name="T40" fmla="*/ 2147483647 w 164"/>
                      <a:gd name="T41" fmla="*/ 2147483647 h 106"/>
                      <a:gd name="T42" fmla="*/ 2147483647 w 164"/>
                      <a:gd name="T43" fmla="*/ 2147483647 h 106"/>
                      <a:gd name="T44" fmla="*/ 2147483647 w 164"/>
                      <a:gd name="T45" fmla="*/ 2147483647 h 106"/>
                      <a:gd name="T46" fmla="*/ 2147483647 w 164"/>
                      <a:gd name="T47" fmla="*/ 2147483647 h 106"/>
                      <a:gd name="T48" fmla="*/ 2147483647 w 164"/>
                      <a:gd name="T49" fmla="*/ 2147483647 h 106"/>
                      <a:gd name="T50" fmla="*/ 2147483647 w 164"/>
                      <a:gd name="T51" fmla="*/ 2147483647 h 106"/>
                      <a:gd name="T52" fmla="*/ 2147483647 w 164"/>
                      <a:gd name="T53" fmla="*/ 2147483647 h 106"/>
                      <a:gd name="T54" fmla="*/ 2147483647 w 164"/>
                      <a:gd name="T55" fmla="*/ 2147483647 h 106"/>
                      <a:gd name="T56" fmla="*/ 2147483647 w 164"/>
                      <a:gd name="T57" fmla="*/ 2147483647 h 106"/>
                      <a:gd name="T58" fmla="*/ 2147483647 w 164"/>
                      <a:gd name="T59" fmla="*/ 2147483647 h 106"/>
                      <a:gd name="T60" fmla="*/ 2147483647 w 164"/>
                      <a:gd name="T61" fmla="*/ 2147483647 h 106"/>
                      <a:gd name="T62" fmla="*/ 2147483647 w 164"/>
                      <a:gd name="T63" fmla="*/ 2147483647 h 106"/>
                      <a:gd name="T64" fmla="*/ 2147483647 w 164"/>
                      <a:gd name="T65" fmla="*/ 2147483647 h 106"/>
                      <a:gd name="T66" fmla="*/ 2147483647 w 164"/>
                      <a:gd name="T67" fmla="*/ 2147483647 h 106"/>
                      <a:gd name="T68" fmla="*/ 2147483647 w 164"/>
                      <a:gd name="T69" fmla="*/ 2147483647 h 106"/>
                      <a:gd name="T70" fmla="*/ 2147483647 w 164"/>
                      <a:gd name="T71" fmla="*/ 2147483647 h 106"/>
                      <a:gd name="T72" fmla="*/ 2147483647 w 164"/>
                      <a:gd name="T73" fmla="*/ 2147483647 h 106"/>
                      <a:gd name="T74" fmla="*/ 2147483647 w 164"/>
                      <a:gd name="T75" fmla="*/ 2147483647 h 106"/>
                      <a:gd name="T76" fmla="*/ 2147483647 w 164"/>
                      <a:gd name="T77" fmla="*/ 2147483647 h 106"/>
                      <a:gd name="T78" fmla="*/ 2147483647 w 164"/>
                      <a:gd name="T79" fmla="*/ 2147483647 h 106"/>
                      <a:gd name="T80" fmla="*/ 2147483647 w 164"/>
                      <a:gd name="T81" fmla="*/ 2147483647 h 10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w 164"/>
                      <a:gd name="T124" fmla="*/ 0 h 106"/>
                      <a:gd name="T125" fmla="*/ 164 w 164"/>
                      <a:gd name="T126" fmla="*/ 106 h 106"/>
                    </a:gdLst>
                    <a:ahLst/>
                    <a:cxnLst>
                      <a:cxn ang="T82">
                        <a:pos x="T0" y="T1"/>
                      </a:cxn>
                      <a:cxn ang="T83">
                        <a:pos x="T2" y="T3"/>
                      </a:cxn>
                      <a:cxn ang="T84">
                        <a:pos x="T4" y="T5"/>
                      </a:cxn>
                      <a:cxn ang="T85">
                        <a:pos x="T6" y="T7"/>
                      </a:cxn>
                      <a:cxn ang="T86">
                        <a:pos x="T8" y="T9"/>
                      </a:cxn>
                      <a:cxn ang="T87">
                        <a:pos x="T10" y="T11"/>
                      </a:cxn>
                      <a:cxn ang="T88">
                        <a:pos x="T12" y="T13"/>
                      </a:cxn>
                      <a:cxn ang="T89">
                        <a:pos x="T14" y="T15"/>
                      </a:cxn>
                      <a:cxn ang="T90">
                        <a:pos x="T16" y="T17"/>
                      </a:cxn>
                      <a:cxn ang="T91">
                        <a:pos x="T18" y="T19"/>
                      </a:cxn>
                      <a:cxn ang="T92">
                        <a:pos x="T20" y="T21"/>
                      </a:cxn>
                      <a:cxn ang="T93">
                        <a:pos x="T22" y="T23"/>
                      </a:cxn>
                      <a:cxn ang="T94">
                        <a:pos x="T24" y="T25"/>
                      </a:cxn>
                      <a:cxn ang="T95">
                        <a:pos x="T26" y="T27"/>
                      </a:cxn>
                      <a:cxn ang="T96">
                        <a:pos x="T28" y="T29"/>
                      </a:cxn>
                      <a:cxn ang="T97">
                        <a:pos x="T30" y="T31"/>
                      </a:cxn>
                      <a:cxn ang="T98">
                        <a:pos x="T32" y="T33"/>
                      </a:cxn>
                      <a:cxn ang="T99">
                        <a:pos x="T34" y="T35"/>
                      </a:cxn>
                      <a:cxn ang="T100">
                        <a:pos x="T36" y="T37"/>
                      </a:cxn>
                      <a:cxn ang="T101">
                        <a:pos x="T38" y="T39"/>
                      </a:cxn>
                      <a:cxn ang="T102">
                        <a:pos x="T40" y="T41"/>
                      </a:cxn>
                      <a:cxn ang="T103">
                        <a:pos x="T42" y="T43"/>
                      </a:cxn>
                      <a:cxn ang="T104">
                        <a:pos x="T44" y="T45"/>
                      </a:cxn>
                      <a:cxn ang="T105">
                        <a:pos x="T46" y="T47"/>
                      </a:cxn>
                      <a:cxn ang="T106">
                        <a:pos x="T48" y="T49"/>
                      </a:cxn>
                      <a:cxn ang="T107">
                        <a:pos x="T50" y="T51"/>
                      </a:cxn>
                      <a:cxn ang="T108">
                        <a:pos x="T52" y="T53"/>
                      </a:cxn>
                      <a:cxn ang="T109">
                        <a:pos x="T54" y="T55"/>
                      </a:cxn>
                      <a:cxn ang="T110">
                        <a:pos x="T56" y="T57"/>
                      </a:cxn>
                      <a:cxn ang="T111">
                        <a:pos x="T58" y="T59"/>
                      </a:cxn>
                      <a:cxn ang="T112">
                        <a:pos x="T60" y="T61"/>
                      </a:cxn>
                      <a:cxn ang="T113">
                        <a:pos x="T62" y="T63"/>
                      </a:cxn>
                      <a:cxn ang="T114">
                        <a:pos x="T64" y="T65"/>
                      </a:cxn>
                      <a:cxn ang="T115">
                        <a:pos x="T66" y="T67"/>
                      </a:cxn>
                      <a:cxn ang="T116">
                        <a:pos x="T68" y="T69"/>
                      </a:cxn>
                      <a:cxn ang="T117">
                        <a:pos x="T70" y="T71"/>
                      </a:cxn>
                      <a:cxn ang="T118">
                        <a:pos x="T72" y="T73"/>
                      </a:cxn>
                      <a:cxn ang="T119">
                        <a:pos x="T74" y="T75"/>
                      </a:cxn>
                      <a:cxn ang="T120">
                        <a:pos x="T76" y="T77"/>
                      </a:cxn>
                      <a:cxn ang="T121">
                        <a:pos x="T78" y="T79"/>
                      </a:cxn>
                      <a:cxn ang="T122">
                        <a:pos x="T80" y="T81"/>
                      </a:cxn>
                    </a:cxnLst>
                    <a:rect l="T123" t="T124" r="T125" b="T126"/>
                    <a:pathLst>
                      <a:path w="164" h="106">
                        <a:moveTo>
                          <a:pt x="164" y="32"/>
                        </a:moveTo>
                        <a:lnTo>
                          <a:pt x="144" y="8"/>
                        </a:lnTo>
                        <a:lnTo>
                          <a:pt x="144" y="0"/>
                        </a:lnTo>
                        <a:lnTo>
                          <a:pt x="96" y="12"/>
                        </a:lnTo>
                        <a:lnTo>
                          <a:pt x="52" y="56"/>
                        </a:lnTo>
                        <a:lnTo>
                          <a:pt x="50" y="34"/>
                        </a:lnTo>
                        <a:lnTo>
                          <a:pt x="30" y="28"/>
                        </a:lnTo>
                        <a:lnTo>
                          <a:pt x="26" y="26"/>
                        </a:lnTo>
                        <a:lnTo>
                          <a:pt x="24" y="28"/>
                        </a:lnTo>
                        <a:lnTo>
                          <a:pt x="18" y="26"/>
                        </a:lnTo>
                        <a:lnTo>
                          <a:pt x="14" y="22"/>
                        </a:lnTo>
                        <a:lnTo>
                          <a:pt x="12" y="24"/>
                        </a:lnTo>
                        <a:lnTo>
                          <a:pt x="10" y="28"/>
                        </a:lnTo>
                        <a:lnTo>
                          <a:pt x="8" y="34"/>
                        </a:lnTo>
                        <a:lnTo>
                          <a:pt x="6" y="38"/>
                        </a:lnTo>
                        <a:lnTo>
                          <a:pt x="4" y="46"/>
                        </a:lnTo>
                        <a:lnTo>
                          <a:pt x="0" y="54"/>
                        </a:lnTo>
                        <a:lnTo>
                          <a:pt x="10" y="78"/>
                        </a:lnTo>
                        <a:lnTo>
                          <a:pt x="14" y="92"/>
                        </a:lnTo>
                        <a:lnTo>
                          <a:pt x="14" y="106"/>
                        </a:lnTo>
                        <a:lnTo>
                          <a:pt x="20" y="106"/>
                        </a:lnTo>
                        <a:lnTo>
                          <a:pt x="30" y="106"/>
                        </a:lnTo>
                        <a:lnTo>
                          <a:pt x="40" y="102"/>
                        </a:lnTo>
                        <a:lnTo>
                          <a:pt x="44" y="98"/>
                        </a:lnTo>
                        <a:lnTo>
                          <a:pt x="52" y="94"/>
                        </a:lnTo>
                        <a:lnTo>
                          <a:pt x="66" y="90"/>
                        </a:lnTo>
                        <a:lnTo>
                          <a:pt x="76" y="88"/>
                        </a:lnTo>
                        <a:lnTo>
                          <a:pt x="86" y="84"/>
                        </a:lnTo>
                        <a:lnTo>
                          <a:pt x="96" y="82"/>
                        </a:lnTo>
                        <a:lnTo>
                          <a:pt x="100" y="78"/>
                        </a:lnTo>
                        <a:lnTo>
                          <a:pt x="104" y="76"/>
                        </a:lnTo>
                        <a:lnTo>
                          <a:pt x="106" y="70"/>
                        </a:lnTo>
                        <a:lnTo>
                          <a:pt x="112" y="68"/>
                        </a:lnTo>
                        <a:lnTo>
                          <a:pt x="130" y="64"/>
                        </a:lnTo>
                        <a:lnTo>
                          <a:pt x="140" y="60"/>
                        </a:lnTo>
                        <a:lnTo>
                          <a:pt x="150" y="54"/>
                        </a:lnTo>
                        <a:lnTo>
                          <a:pt x="152" y="50"/>
                        </a:lnTo>
                        <a:lnTo>
                          <a:pt x="154" y="44"/>
                        </a:lnTo>
                        <a:lnTo>
                          <a:pt x="158" y="36"/>
                        </a:lnTo>
                        <a:lnTo>
                          <a:pt x="160" y="34"/>
                        </a:lnTo>
                        <a:lnTo>
                          <a:pt x="164" y="32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 dirty="0"/>
                  </a:p>
                </p:txBody>
              </p:sp>
              <p:sp>
                <p:nvSpPr>
                  <p:cNvPr id="208" name="íṣ1iḍè">
                    <a:extLst>
                      <a:ext uri="{FF2B5EF4-FFF2-40B4-BE49-F238E27FC236}">
                        <a16:creationId xmlns:a16="http://schemas.microsoft.com/office/drawing/2014/main" id="{732EFCA5-AFD9-4883-8F9C-B585052A20A1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5591489" y="2941573"/>
                    <a:ext cx="72993" cy="46234"/>
                  </a:xfrm>
                  <a:custGeom>
                    <a:avLst/>
                    <a:gdLst>
                      <a:gd name="T0" fmla="*/ 2147483647 w 42"/>
                      <a:gd name="T1" fmla="*/ 2147483647 h 28"/>
                      <a:gd name="T2" fmla="*/ 2147483647 w 42"/>
                      <a:gd name="T3" fmla="*/ 2147483647 h 28"/>
                      <a:gd name="T4" fmla="*/ 2147483647 w 42"/>
                      <a:gd name="T5" fmla="*/ 2147483647 h 28"/>
                      <a:gd name="T6" fmla="*/ 2147483647 w 42"/>
                      <a:gd name="T7" fmla="*/ 2147483647 h 28"/>
                      <a:gd name="T8" fmla="*/ 0 w 42"/>
                      <a:gd name="T9" fmla="*/ 2147483647 h 28"/>
                      <a:gd name="T10" fmla="*/ 2147483647 w 42"/>
                      <a:gd name="T11" fmla="*/ 2147483647 h 28"/>
                      <a:gd name="T12" fmla="*/ 2147483647 w 42"/>
                      <a:gd name="T13" fmla="*/ 2147483647 h 28"/>
                      <a:gd name="T14" fmla="*/ 2147483647 w 42"/>
                      <a:gd name="T15" fmla="*/ 0 h 28"/>
                      <a:gd name="T16" fmla="*/ 2147483647 w 42"/>
                      <a:gd name="T17" fmla="*/ 0 h 28"/>
                      <a:gd name="T18" fmla="*/ 2147483647 w 42"/>
                      <a:gd name="T19" fmla="*/ 0 h 28"/>
                      <a:gd name="T20" fmla="*/ 2147483647 w 42"/>
                      <a:gd name="T21" fmla="*/ 2147483647 h 28"/>
                      <a:gd name="T22" fmla="*/ 2147483647 w 42"/>
                      <a:gd name="T23" fmla="*/ 0 h 28"/>
                      <a:gd name="T24" fmla="*/ 2147483647 w 42"/>
                      <a:gd name="T25" fmla="*/ 2147483647 h 28"/>
                      <a:gd name="T26" fmla="*/ 2147483647 w 42"/>
                      <a:gd name="T27" fmla="*/ 2147483647 h 28"/>
                      <a:gd name="T28" fmla="*/ 2147483647 w 42"/>
                      <a:gd name="T29" fmla="*/ 2147483647 h 28"/>
                      <a:gd name="T30" fmla="*/ 2147483647 w 42"/>
                      <a:gd name="T31" fmla="*/ 2147483647 h 28"/>
                      <a:gd name="T32" fmla="*/ 2147483647 w 42"/>
                      <a:gd name="T33" fmla="*/ 2147483647 h 28"/>
                      <a:gd name="T34" fmla="*/ 2147483647 w 42"/>
                      <a:gd name="T35" fmla="*/ 2147483647 h 28"/>
                      <a:gd name="T36" fmla="*/ 2147483647 w 42"/>
                      <a:gd name="T37" fmla="*/ 2147483647 h 28"/>
                      <a:gd name="T38" fmla="*/ 2147483647 w 42"/>
                      <a:gd name="T39" fmla="*/ 2147483647 h 28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w 42"/>
                      <a:gd name="T61" fmla="*/ 0 h 28"/>
                      <a:gd name="T62" fmla="*/ 42 w 42"/>
                      <a:gd name="T63" fmla="*/ 28 h 28"/>
                    </a:gdLst>
                    <a:ahLst/>
                    <a:cxnLst>
                      <a:cxn ang="T40">
                        <a:pos x="T0" y="T1"/>
                      </a:cxn>
                      <a:cxn ang="T41">
                        <a:pos x="T2" y="T3"/>
                      </a:cxn>
                      <a:cxn ang="T42">
                        <a:pos x="T4" y="T5"/>
                      </a:cxn>
                      <a:cxn ang="T43">
                        <a:pos x="T6" y="T7"/>
                      </a:cxn>
                      <a:cxn ang="T44">
                        <a:pos x="T8" y="T9"/>
                      </a:cxn>
                      <a:cxn ang="T45">
                        <a:pos x="T10" y="T11"/>
                      </a:cxn>
                      <a:cxn ang="T46">
                        <a:pos x="T12" y="T13"/>
                      </a:cxn>
                      <a:cxn ang="T47">
                        <a:pos x="T14" y="T15"/>
                      </a:cxn>
                      <a:cxn ang="T48">
                        <a:pos x="T16" y="T17"/>
                      </a:cxn>
                      <a:cxn ang="T49">
                        <a:pos x="T18" y="T19"/>
                      </a:cxn>
                      <a:cxn ang="T50">
                        <a:pos x="T20" y="T21"/>
                      </a:cxn>
                      <a:cxn ang="T51">
                        <a:pos x="T22" y="T23"/>
                      </a:cxn>
                      <a:cxn ang="T52">
                        <a:pos x="T24" y="T25"/>
                      </a:cxn>
                      <a:cxn ang="T53">
                        <a:pos x="T26" y="T27"/>
                      </a:cxn>
                      <a:cxn ang="T54">
                        <a:pos x="T28" y="T29"/>
                      </a:cxn>
                      <a:cxn ang="T55">
                        <a:pos x="T30" y="T31"/>
                      </a:cxn>
                      <a:cxn ang="T56">
                        <a:pos x="T32" y="T33"/>
                      </a:cxn>
                      <a:cxn ang="T57">
                        <a:pos x="T34" y="T35"/>
                      </a:cxn>
                      <a:cxn ang="T58">
                        <a:pos x="T36" y="T37"/>
                      </a:cxn>
                      <a:cxn ang="T59">
                        <a:pos x="T38" y="T39"/>
                      </a:cxn>
                    </a:cxnLst>
                    <a:rect l="T60" t="T61" r="T62" b="T63"/>
                    <a:pathLst>
                      <a:path w="42" h="28">
                        <a:moveTo>
                          <a:pt x="42" y="28"/>
                        </a:moveTo>
                        <a:lnTo>
                          <a:pt x="24" y="28"/>
                        </a:lnTo>
                        <a:lnTo>
                          <a:pt x="20" y="24"/>
                        </a:lnTo>
                        <a:lnTo>
                          <a:pt x="16" y="22"/>
                        </a:lnTo>
                        <a:lnTo>
                          <a:pt x="0" y="18"/>
                        </a:lnTo>
                        <a:lnTo>
                          <a:pt x="4" y="10"/>
                        </a:lnTo>
                        <a:lnTo>
                          <a:pt x="8" y="4"/>
                        </a:lnTo>
                        <a:lnTo>
                          <a:pt x="12" y="0"/>
                        </a:lnTo>
                        <a:lnTo>
                          <a:pt x="18" y="0"/>
                        </a:lnTo>
                        <a:lnTo>
                          <a:pt x="22" y="0"/>
                        </a:lnTo>
                        <a:lnTo>
                          <a:pt x="26" y="2"/>
                        </a:lnTo>
                        <a:lnTo>
                          <a:pt x="28" y="0"/>
                        </a:lnTo>
                        <a:lnTo>
                          <a:pt x="30" y="2"/>
                        </a:lnTo>
                        <a:lnTo>
                          <a:pt x="24" y="4"/>
                        </a:lnTo>
                        <a:lnTo>
                          <a:pt x="26" y="10"/>
                        </a:lnTo>
                        <a:lnTo>
                          <a:pt x="28" y="14"/>
                        </a:lnTo>
                        <a:lnTo>
                          <a:pt x="38" y="20"/>
                        </a:lnTo>
                        <a:lnTo>
                          <a:pt x="40" y="24"/>
                        </a:lnTo>
                        <a:lnTo>
                          <a:pt x="42" y="26"/>
                        </a:lnTo>
                        <a:lnTo>
                          <a:pt x="42" y="28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 dirty="0"/>
                  </a:p>
                </p:txBody>
              </p:sp>
              <p:sp>
                <p:nvSpPr>
                  <p:cNvPr id="209" name="ïṡļiḋe">
                    <a:extLst>
                      <a:ext uri="{FF2B5EF4-FFF2-40B4-BE49-F238E27FC236}">
                        <a16:creationId xmlns:a16="http://schemas.microsoft.com/office/drawing/2014/main" id="{B23E320A-7A46-48A9-9F96-DD21DDCCA89D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5481312" y="2638945"/>
                    <a:ext cx="579809" cy="441333"/>
                  </a:xfrm>
                  <a:custGeom>
                    <a:avLst/>
                    <a:gdLst>
                      <a:gd name="T0" fmla="*/ 2147483647 w 332"/>
                      <a:gd name="T1" fmla="*/ 2147483647 h 266"/>
                      <a:gd name="T2" fmla="*/ 2147483647 w 332"/>
                      <a:gd name="T3" fmla="*/ 2147483647 h 266"/>
                      <a:gd name="T4" fmla="*/ 2147483647 w 332"/>
                      <a:gd name="T5" fmla="*/ 2147483647 h 266"/>
                      <a:gd name="T6" fmla="*/ 2147483647 w 332"/>
                      <a:gd name="T7" fmla="*/ 2147483647 h 266"/>
                      <a:gd name="T8" fmla="*/ 2147483647 w 332"/>
                      <a:gd name="T9" fmla="*/ 2147483647 h 266"/>
                      <a:gd name="T10" fmla="*/ 2147483647 w 332"/>
                      <a:gd name="T11" fmla="*/ 2147483647 h 266"/>
                      <a:gd name="T12" fmla="*/ 2147483647 w 332"/>
                      <a:gd name="T13" fmla="*/ 2147483647 h 266"/>
                      <a:gd name="T14" fmla="*/ 2147483647 w 332"/>
                      <a:gd name="T15" fmla="*/ 2147483647 h 266"/>
                      <a:gd name="T16" fmla="*/ 2147483647 w 332"/>
                      <a:gd name="T17" fmla="*/ 2147483647 h 266"/>
                      <a:gd name="T18" fmla="*/ 2147483647 w 332"/>
                      <a:gd name="T19" fmla="*/ 2147483647 h 266"/>
                      <a:gd name="T20" fmla="*/ 2147483647 w 332"/>
                      <a:gd name="T21" fmla="*/ 2147483647 h 266"/>
                      <a:gd name="T22" fmla="*/ 2147483647 w 332"/>
                      <a:gd name="T23" fmla="*/ 2147483647 h 266"/>
                      <a:gd name="T24" fmla="*/ 2147483647 w 332"/>
                      <a:gd name="T25" fmla="*/ 2147483647 h 266"/>
                      <a:gd name="T26" fmla="*/ 2147483647 w 332"/>
                      <a:gd name="T27" fmla="*/ 2147483647 h 266"/>
                      <a:gd name="T28" fmla="*/ 2147483647 w 332"/>
                      <a:gd name="T29" fmla="*/ 2147483647 h 266"/>
                      <a:gd name="T30" fmla="*/ 2147483647 w 332"/>
                      <a:gd name="T31" fmla="*/ 2147483647 h 266"/>
                      <a:gd name="T32" fmla="*/ 2147483647 w 332"/>
                      <a:gd name="T33" fmla="*/ 2147483647 h 266"/>
                      <a:gd name="T34" fmla="*/ 2147483647 w 332"/>
                      <a:gd name="T35" fmla="*/ 2147483647 h 266"/>
                      <a:gd name="T36" fmla="*/ 2147483647 w 332"/>
                      <a:gd name="T37" fmla="*/ 2147483647 h 266"/>
                      <a:gd name="T38" fmla="*/ 2147483647 w 332"/>
                      <a:gd name="T39" fmla="*/ 2147483647 h 266"/>
                      <a:gd name="T40" fmla="*/ 2147483647 w 332"/>
                      <a:gd name="T41" fmla="*/ 2147483647 h 266"/>
                      <a:gd name="T42" fmla="*/ 2147483647 w 332"/>
                      <a:gd name="T43" fmla="*/ 2147483647 h 266"/>
                      <a:gd name="T44" fmla="*/ 2147483647 w 332"/>
                      <a:gd name="T45" fmla="*/ 2147483647 h 266"/>
                      <a:gd name="T46" fmla="*/ 2147483647 w 332"/>
                      <a:gd name="T47" fmla="*/ 2147483647 h 266"/>
                      <a:gd name="T48" fmla="*/ 2147483647 w 332"/>
                      <a:gd name="T49" fmla="*/ 2147483647 h 266"/>
                      <a:gd name="T50" fmla="*/ 2147483647 w 332"/>
                      <a:gd name="T51" fmla="*/ 2147483647 h 266"/>
                      <a:gd name="T52" fmla="*/ 2147483647 w 332"/>
                      <a:gd name="T53" fmla="*/ 2147483647 h 266"/>
                      <a:gd name="T54" fmla="*/ 2147483647 w 332"/>
                      <a:gd name="T55" fmla="*/ 2147483647 h 266"/>
                      <a:gd name="T56" fmla="*/ 2147483647 w 332"/>
                      <a:gd name="T57" fmla="*/ 2147483647 h 266"/>
                      <a:gd name="T58" fmla="*/ 2147483647 w 332"/>
                      <a:gd name="T59" fmla="*/ 2147483647 h 266"/>
                      <a:gd name="T60" fmla="*/ 2147483647 w 332"/>
                      <a:gd name="T61" fmla="*/ 2147483647 h 266"/>
                      <a:gd name="T62" fmla="*/ 2147483647 w 332"/>
                      <a:gd name="T63" fmla="*/ 2147483647 h 266"/>
                      <a:gd name="T64" fmla="*/ 2147483647 w 332"/>
                      <a:gd name="T65" fmla="*/ 0 h 266"/>
                      <a:gd name="T66" fmla="*/ 0 w 332"/>
                      <a:gd name="T67" fmla="*/ 2147483647 h 266"/>
                      <a:gd name="T68" fmla="*/ 2147483647 w 332"/>
                      <a:gd name="T69" fmla="*/ 2147483647 h 266"/>
                      <a:gd name="T70" fmla="*/ 2147483647 w 332"/>
                      <a:gd name="T71" fmla="*/ 2147483647 h 266"/>
                      <a:gd name="T72" fmla="*/ 2147483647 w 332"/>
                      <a:gd name="T73" fmla="*/ 2147483647 h 266"/>
                      <a:gd name="T74" fmla="*/ 2147483647 w 332"/>
                      <a:gd name="T75" fmla="*/ 2147483647 h 266"/>
                      <a:gd name="T76" fmla="*/ 2147483647 w 332"/>
                      <a:gd name="T77" fmla="*/ 2147483647 h 266"/>
                      <a:gd name="T78" fmla="*/ 2147483647 w 332"/>
                      <a:gd name="T79" fmla="*/ 2147483647 h 266"/>
                      <a:gd name="T80" fmla="*/ 2147483647 w 332"/>
                      <a:gd name="T81" fmla="*/ 2147483647 h 266"/>
                      <a:gd name="T82" fmla="*/ 2147483647 w 332"/>
                      <a:gd name="T83" fmla="*/ 2147483647 h 26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w 332"/>
                      <a:gd name="T127" fmla="*/ 0 h 266"/>
                      <a:gd name="T128" fmla="*/ 332 w 332"/>
                      <a:gd name="T129" fmla="*/ 266 h 266"/>
                    </a:gdLst>
                    <a:ahLst/>
                    <a:cxnLst>
                      <a:cxn ang="T84">
                        <a:pos x="T0" y="T1"/>
                      </a:cxn>
                      <a:cxn ang="T85">
                        <a:pos x="T2" y="T3"/>
                      </a:cxn>
                      <a:cxn ang="T86">
                        <a:pos x="T4" y="T5"/>
                      </a:cxn>
                      <a:cxn ang="T87">
                        <a:pos x="T6" y="T7"/>
                      </a:cxn>
                      <a:cxn ang="T88">
                        <a:pos x="T8" y="T9"/>
                      </a:cxn>
                      <a:cxn ang="T89">
                        <a:pos x="T10" y="T11"/>
                      </a:cxn>
                      <a:cxn ang="T90">
                        <a:pos x="T12" y="T13"/>
                      </a:cxn>
                      <a:cxn ang="T91">
                        <a:pos x="T14" y="T15"/>
                      </a:cxn>
                      <a:cxn ang="T92">
                        <a:pos x="T16" y="T17"/>
                      </a:cxn>
                      <a:cxn ang="T93">
                        <a:pos x="T18" y="T19"/>
                      </a:cxn>
                      <a:cxn ang="T94">
                        <a:pos x="T20" y="T21"/>
                      </a:cxn>
                      <a:cxn ang="T95">
                        <a:pos x="T22" y="T23"/>
                      </a:cxn>
                      <a:cxn ang="T96">
                        <a:pos x="T24" y="T25"/>
                      </a:cxn>
                      <a:cxn ang="T97">
                        <a:pos x="T26" y="T27"/>
                      </a:cxn>
                      <a:cxn ang="T98">
                        <a:pos x="T28" y="T29"/>
                      </a:cxn>
                      <a:cxn ang="T99">
                        <a:pos x="T30" y="T31"/>
                      </a:cxn>
                      <a:cxn ang="T100">
                        <a:pos x="T32" y="T33"/>
                      </a:cxn>
                      <a:cxn ang="T101">
                        <a:pos x="T34" y="T35"/>
                      </a:cxn>
                      <a:cxn ang="T102">
                        <a:pos x="T36" y="T37"/>
                      </a:cxn>
                      <a:cxn ang="T103">
                        <a:pos x="T38" y="T39"/>
                      </a:cxn>
                      <a:cxn ang="T104">
                        <a:pos x="T40" y="T41"/>
                      </a:cxn>
                      <a:cxn ang="T105">
                        <a:pos x="T42" y="T43"/>
                      </a:cxn>
                      <a:cxn ang="T106">
                        <a:pos x="T44" y="T45"/>
                      </a:cxn>
                      <a:cxn ang="T107">
                        <a:pos x="T46" y="T47"/>
                      </a:cxn>
                      <a:cxn ang="T108">
                        <a:pos x="T48" y="T49"/>
                      </a:cxn>
                      <a:cxn ang="T109">
                        <a:pos x="T50" y="T51"/>
                      </a:cxn>
                      <a:cxn ang="T110">
                        <a:pos x="T52" y="T53"/>
                      </a:cxn>
                      <a:cxn ang="T111">
                        <a:pos x="T54" y="T55"/>
                      </a:cxn>
                      <a:cxn ang="T112">
                        <a:pos x="T56" y="T57"/>
                      </a:cxn>
                      <a:cxn ang="T113">
                        <a:pos x="T58" y="T59"/>
                      </a:cxn>
                      <a:cxn ang="T114">
                        <a:pos x="T60" y="T61"/>
                      </a:cxn>
                      <a:cxn ang="T115">
                        <a:pos x="T62" y="T63"/>
                      </a:cxn>
                      <a:cxn ang="T116">
                        <a:pos x="T64" y="T65"/>
                      </a:cxn>
                      <a:cxn ang="T117">
                        <a:pos x="T66" y="T67"/>
                      </a:cxn>
                      <a:cxn ang="T118">
                        <a:pos x="T68" y="T69"/>
                      </a:cxn>
                      <a:cxn ang="T119">
                        <a:pos x="T70" y="T71"/>
                      </a:cxn>
                      <a:cxn ang="T120">
                        <a:pos x="T72" y="T73"/>
                      </a:cxn>
                      <a:cxn ang="T121">
                        <a:pos x="T74" y="T75"/>
                      </a:cxn>
                      <a:cxn ang="T122">
                        <a:pos x="T76" y="T77"/>
                      </a:cxn>
                      <a:cxn ang="T123">
                        <a:pos x="T78" y="T79"/>
                      </a:cxn>
                      <a:cxn ang="T124">
                        <a:pos x="T80" y="T81"/>
                      </a:cxn>
                      <a:cxn ang="T125">
                        <a:pos x="T82" y="T83"/>
                      </a:cxn>
                    </a:cxnLst>
                    <a:rect l="T126" t="T127" r="T128" b="T129"/>
                    <a:pathLst>
                      <a:path w="332" h="266">
                        <a:moveTo>
                          <a:pt x="94" y="184"/>
                        </a:moveTo>
                        <a:lnTo>
                          <a:pt x="98" y="180"/>
                        </a:lnTo>
                        <a:lnTo>
                          <a:pt x="100" y="172"/>
                        </a:lnTo>
                        <a:lnTo>
                          <a:pt x="112" y="180"/>
                        </a:lnTo>
                        <a:lnTo>
                          <a:pt x="122" y="190"/>
                        </a:lnTo>
                        <a:lnTo>
                          <a:pt x="144" y="212"/>
                        </a:lnTo>
                        <a:lnTo>
                          <a:pt x="154" y="222"/>
                        </a:lnTo>
                        <a:lnTo>
                          <a:pt x="166" y="230"/>
                        </a:lnTo>
                        <a:lnTo>
                          <a:pt x="180" y="238"/>
                        </a:lnTo>
                        <a:lnTo>
                          <a:pt x="188" y="238"/>
                        </a:lnTo>
                        <a:lnTo>
                          <a:pt x="198" y="240"/>
                        </a:lnTo>
                        <a:lnTo>
                          <a:pt x="206" y="238"/>
                        </a:lnTo>
                        <a:lnTo>
                          <a:pt x="214" y="234"/>
                        </a:lnTo>
                        <a:lnTo>
                          <a:pt x="222" y="230"/>
                        </a:lnTo>
                        <a:lnTo>
                          <a:pt x="228" y="228"/>
                        </a:lnTo>
                        <a:lnTo>
                          <a:pt x="234" y="228"/>
                        </a:lnTo>
                        <a:lnTo>
                          <a:pt x="236" y="230"/>
                        </a:lnTo>
                        <a:lnTo>
                          <a:pt x="236" y="234"/>
                        </a:lnTo>
                        <a:lnTo>
                          <a:pt x="238" y="240"/>
                        </a:lnTo>
                        <a:lnTo>
                          <a:pt x="236" y="246"/>
                        </a:lnTo>
                        <a:lnTo>
                          <a:pt x="240" y="248"/>
                        </a:lnTo>
                        <a:lnTo>
                          <a:pt x="246" y="252"/>
                        </a:lnTo>
                        <a:lnTo>
                          <a:pt x="262" y="258"/>
                        </a:lnTo>
                        <a:lnTo>
                          <a:pt x="282" y="264"/>
                        </a:lnTo>
                        <a:lnTo>
                          <a:pt x="294" y="266"/>
                        </a:lnTo>
                        <a:lnTo>
                          <a:pt x="302" y="266"/>
                        </a:lnTo>
                        <a:lnTo>
                          <a:pt x="308" y="266"/>
                        </a:lnTo>
                        <a:lnTo>
                          <a:pt x="308" y="258"/>
                        </a:lnTo>
                        <a:lnTo>
                          <a:pt x="310" y="254"/>
                        </a:lnTo>
                        <a:lnTo>
                          <a:pt x="312" y="248"/>
                        </a:lnTo>
                        <a:lnTo>
                          <a:pt x="316" y="246"/>
                        </a:lnTo>
                        <a:lnTo>
                          <a:pt x="326" y="240"/>
                        </a:lnTo>
                        <a:lnTo>
                          <a:pt x="330" y="238"/>
                        </a:lnTo>
                        <a:lnTo>
                          <a:pt x="332" y="234"/>
                        </a:lnTo>
                        <a:lnTo>
                          <a:pt x="328" y="230"/>
                        </a:lnTo>
                        <a:lnTo>
                          <a:pt x="322" y="226"/>
                        </a:lnTo>
                        <a:lnTo>
                          <a:pt x="320" y="218"/>
                        </a:lnTo>
                        <a:lnTo>
                          <a:pt x="318" y="212"/>
                        </a:lnTo>
                        <a:lnTo>
                          <a:pt x="314" y="210"/>
                        </a:lnTo>
                        <a:lnTo>
                          <a:pt x="310" y="210"/>
                        </a:lnTo>
                        <a:lnTo>
                          <a:pt x="304" y="204"/>
                        </a:lnTo>
                        <a:lnTo>
                          <a:pt x="298" y="196"/>
                        </a:lnTo>
                        <a:lnTo>
                          <a:pt x="292" y="192"/>
                        </a:lnTo>
                        <a:lnTo>
                          <a:pt x="286" y="190"/>
                        </a:lnTo>
                        <a:lnTo>
                          <a:pt x="282" y="186"/>
                        </a:lnTo>
                        <a:lnTo>
                          <a:pt x="282" y="182"/>
                        </a:lnTo>
                        <a:lnTo>
                          <a:pt x="284" y="178"/>
                        </a:lnTo>
                        <a:lnTo>
                          <a:pt x="288" y="172"/>
                        </a:lnTo>
                        <a:lnTo>
                          <a:pt x="294" y="164"/>
                        </a:lnTo>
                        <a:lnTo>
                          <a:pt x="296" y="162"/>
                        </a:lnTo>
                        <a:lnTo>
                          <a:pt x="296" y="158"/>
                        </a:lnTo>
                        <a:lnTo>
                          <a:pt x="288" y="156"/>
                        </a:lnTo>
                        <a:lnTo>
                          <a:pt x="282" y="152"/>
                        </a:lnTo>
                        <a:lnTo>
                          <a:pt x="280" y="148"/>
                        </a:lnTo>
                        <a:lnTo>
                          <a:pt x="278" y="142"/>
                        </a:lnTo>
                        <a:lnTo>
                          <a:pt x="274" y="130"/>
                        </a:lnTo>
                        <a:lnTo>
                          <a:pt x="270" y="118"/>
                        </a:lnTo>
                        <a:lnTo>
                          <a:pt x="270" y="110"/>
                        </a:lnTo>
                        <a:lnTo>
                          <a:pt x="270" y="104"/>
                        </a:lnTo>
                        <a:lnTo>
                          <a:pt x="272" y="94"/>
                        </a:lnTo>
                        <a:lnTo>
                          <a:pt x="274" y="84"/>
                        </a:lnTo>
                        <a:lnTo>
                          <a:pt x="274" y="76"/>
                        </a:lnTo>
                        <a:lnTo>
                          <a:pt x="274" y="72"/>
                        </a:lnTo>
                        <a:lnTo>
                          <a:pt x="272" y="68"/>
                        </a:lnTo>
                        <a:lnTo>
                          <a:pt x="268" y="64"/>
                        </a:lnTo>
                        <a:lnTo>
                          <a:pt x="264" y="62"/>
                        </a:lnTo>
                        <a:lnTo>
                          <a:pt x="256" y="60"/>
                        </a:lnTo>
                        <a:lnTo>
                          <a:pt x="250" y="56"/>
                        </a:lnTo>
                        <a:lnTo>
                          <a:pt x="226" y="40"/>
                        </a:lnTo>
                        <a:lnTo>
                          <a:pt x="210" y="32"/>
                        </a:lnTo>
                        <a:lnTo>
                          <a:pt x="200" y="28"/>
                        </a:lnTo>
                        <a:lnTo>
                          <a:pt x="194" y="28"/>
                        </a:lnTo>
                        <a:lnTo>
                          <a:pt x="184" y="30"/>
                        </a:lnTo>
                        <a:lnTo>
                          <a:pt x="174" y="32"/>
                        </a:lnTo>
                        <a:lnTo>
                          <a:pt x="162" y="42"/>
                        </a:lnTo>
                        <a:lnTo>
                          <a:pt x="156" y="46"/>
                        </a:lnTo>
                        <a:lnTo>
                          <a:pt x="148" y="50"/>
                        </a:lnTo>
                        <a:lnTo>
                          <a:pt x="140" y="54"/>
                        </a:lnTo>
                        <a:lnTo>
                          <a:pt x="126" y="54"/>
                        </a:lnTo>
                        <a:lnTo>
                          <a:pt x="112" y="52"/>
                        </a:lnTo>
                        <a:lnTo>
                          <a:pt x="94" y="46"/>
                        </a:lnTo>
                        <a:lnTo>
                          <a:pt x="88" y="40"/>
                        </a:lnTo>
                        <a:lnTo>
                          <a:pt x="82" y="34"/>
                        </a:lnTo>
                        <a:lnTo>
                          <a:pt x="78" y="30"/>
                        </a:lnTo>
                        <a:lnTo>
                          <a:pt x="76" y="26"/>
                        </a:lnTo>
                        <a:lnTo>
                          <a:pt x="68" y="22"/>
                        </a:lnTo>
                        <a:lnTo>
                          <a:pt x="64" y="18"/>
                        </a:lnTo>
                        <a:lnTo>
                          <a:pt x="64" y="12"/>
                        </a:lnTo>
                        <a:lnTo>
                          <a:pt x="62" y="4"/>
                        </a:lnTo>
                        <a:lnTo>
                          <a:pt x="54" y="4"/>
                        </a:lnTo>
                        <a:lnTo>
                          <a:pt x="44" y="14"/>
                        </a:lnTo>
                        <a:lnTo>
                          <a:pt x="36" y="20"/>
                        </a:lnTo>
                        <a:lnTo>
                          <a:pt x="32" y="20"/>
                        </a:lnTo>
                        <a:lnTo>
                          <a:pt x="28" y="22"/>
                        </a:lnTo>
                        <a:lnTo>
                          <a:pt x="24" y="22"/>
                        </a:lnTo>
                        <a:lnTo>
                          <a:pt x="18" y="18"/>
                        </a:lnTo>
                        <a:lnTo>
                          <a:pt x="14" y="12"/>
                        </a:lnTo>
                        <a:lnTo>
                          <a:pt x="8" y="4"/>
                        </a:lnTo>
                        <a:lnTo>
                          <a:pt x="4" y="0"/>
                        </a:lnTo>
                        <a:lnTo>
                          <a:pt x="4" y="4"/>
                        </a:lnTo>
                        <a:lnTo>
                          <a:pt x="2" y="12"/>
                        </a:lnTo>
                        <a:lnTo>
                          <a:pt x="0" y="12"/>
                        </a:lnTo>
                        <a:lnTo>
                          <a:pt x="2" y="22"/>
                        </a:lnTo>
                        <a:lnTo>
                          <a:pt x="4" y="30"/>
                        </a:lnTo>
                        <a:lnTo>
                          <a:pt x="6" y="40"/>
                        </a:lnTo>
                        <a:lnTo>
                          <a:pt x="8" y="52"/>
                        </a:lnTo>
                        <a:lnTo>
                          <a:pt x="14" y="52"/>
                        </a:lnTo>
                        <a:lnTo>
                          <a:pt x="18" y="62"/>
                        </a:lnTo>
                        <a:lnTo>
                          <a:pt x="26" y="70"/>
                        </a:lnTo>
                        <a:lnTo>
                          <a:pt x="36" y="74"/>
                        </a:lnTo>
                        <a:lnTo>
                          <a:pt x="46" y="78"/>
                        </a:lnTo>
                        <a:lnTo>
                          <a:pt x="40" y="90"/>
                        </a:lnTo>
                        <a:lnTo>
                          <a:pt x="38" y="98"/>
                        </a:lnTo>
                        <a:lnTo>
                          <a:pt x="36" y="106"/>
                        </a:lnTo>
                        <a:lnTo>
                          <a:pt x="38" y="112"/>
                        </a:lnTo>
                        <a:lnTo>
                          <a:pt x="40" y="118"/>
                        </a:lnTo>
                        <a:lnTo>
                          <a:pt x="46" y="124"/>
                        </a:lnTo>
                        <a:lnTo>
                          <a:pt x="50" y="128"/>
                        </a:lnTo>
                        <a:lnTo>
                          <a:pt x="62" y="136"/>
                        </a:lnTo>
                        <a:lnTo>
                          <a:pt x="70" y="142"/>
                        </a:lnTo>
                        <a:lnTo>
                          <a:pt x="74" y="146"/>
                        </a:lnTo>
                        <a:lnTo>
                          <a:pt x="74" y="152"/>
                        </a:lnTo>
                        <a:lnTo>
                          <a:pt x="76" y="162"/>
                        </a:lnTo>
                        <a:lnTo>
                          <a:pt x="80" y="166"/>
                        </a:lnTo>
                        <a:lnTo>
                          <a:pt x="86" y="172"/>
                        </a:lnTo>
                        <a:lnTo>
                          <a:pt x="90" y="176"/>
                        </a:lnTo>
                        <a:lnTo>
                          <a:pt x="92" y="182"/>
                        </a:lnTo>
                        <a:lnTo>
                          <a:pt x="94" y="184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 dirty="0"/>
                  </a:p>
                </p:txBody>
              </p:sp>
              <p:sp>
                <p:nvSpPr>
                  <p:cNvPr id="210" name="íṣlïḋê">
                    <a:extLst>
                      <a:ext uri="{FF2B5EF4-FFF2-40B4-BE49-F238E27FC236}">
                        <a16:creationId xmlns:a16="http://schemas.microsoft.com/office/drawing/2014/main" id="{50F7D33E-5444-4392-9BB9-2D4A55766FFD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5277483" y="2844901"/>
                    <a:ext cx="107423" cy="131700"/>
                  </a:xfrm>
                  <a:custGeom>
                    <a:avLst/>
                    <a:gdLst>
                      <a:gd name="T0" fmla="*/ 0 w 62"/>
                      <a:gd name="T1" fmla="*/ 2147483647 h 78"/>
                      <a:gd name="T2" fmla="*/ 2147483647 w 62"/>
                      <a:gd name="T3" fmla="*/ 2147483647 h 78"/>
                      <a:gd name="T4" fmla="*/ 2147483647 w 62"/>
                      <a:gd name="T5" fmla="*/ 2147483647 h 78"/>
                      <a:gd name="T6" fmla="*/ 2147483647 w 62"/>
                      <a:gd name="T7" fmla="*/ 2147483647 h 78"/>
                      <a:gd name="T8" fmla="*/ 2147483647 w 62"/>
                      <a:gd name="T9" fmla="*/ 2147483647 h 78"/>
                      <a:gd name="T10" fmla="*/ 2147483647 w 62"/>
                      <a:gd name="T11" fmla="*/ 2147483647 h 78"/>
                      <a:gd name="T12" fmla="*/ 2147483647 w 62"/>
                      <a:gd name="T13" fmla="*/ 2147483647 h 78"/>
                      <a:gd name="T14" fmla="*/ 2147483647 w 62"/>
                      <a:gd name="T15" fmla="*/ 2147483647 h 78"/>
                      <a:gd name="T16" fmla="*/ 2147483647 w 62"/>
                      <a:gd name="T17" fmla="*/ 2147483647 h 78"/>
                      <a:gd name="T18" fmla="*/ 2147483647 w 62"/>
                      <a:gd name="T19" fmla="*/ 2147483647 h 78"/>
                      <a:gd name="T20" fmla="*/ 2147483647 w 62"/>
                      <a:gd name="T21" fmla="*/ 0 h 78"/>
                      <a:gd name="T22" fmla="*/ 2147483647 w 62"/>
                      <a:gd name="T23" fmla="*/ 2147483647 h 78"/>
                      <a:gd name="T24" fmla="*/ 2147483647 w 62"/>
                      <a:gd name="T25" fmla="*/ 2147483647 h 78"/>
                      <a:gd name="T26" fmla="*/ 2147483647 w 62"/>
                      <a:gd name="T27" fmla="*/ 2147483647 h 78"/>
                      <a:gd name="T28" fmla="*/ 2147483647 w 62"/>
                      <a:gd name="T29" fmla="*/ 2147483647 h 78"/>
                      <a:gd name="T30" fmla="*/ 2147483647 w 62"/>
                      <a:gd name="T31" fmla="*/ 2147483647 h 78"/>
                      <a:gd name="T32" fmla="*/ 2147483647 w 62"/>
                      <a:gd name="T33" fmla="*/ 2147483647 h 78"/>
                      <a:gd name="T34" fmla="*/ 2147483647 w 62"/>
                      <a:gd name="T35" fmla="*/ 2147483647 h 78"/>
                      <a:gd name="T36" fmla="*/ 2147483647 w 62"/>
                      <a:gd name="T37" fmla="*/ 2147483647 h 78"/>
                      <a:gd name="T38" fmla="*/ 0 w 62"/>
                      <a:gd name="T39" fmla="*/ 2147483647 h 78"/>
                      <a:gd name="T40" fmla="*/ 0 w 62"/>
                      <a:gd name="T41" fmla="*/ 2147483647 h 78"/>
                      <a:gd name="T42" fmla="*/ 0 w 62"/>
                      <a:gd name="T43" fmla="*/ 2147483647 h 78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w 62"/>
                      <a:gd name="T67" fmla="*/ 0 h 78"/>
                      <a:gd name="T68" fmla="*/ 62 w 62"/>
                      <a:gd name="T69" fmla="*/ 78 h 78"/>
                    </a:gdLst>
                    <a:ahLst/>
                    <a:cxnLst>
                      <a:cxn ang="T44">
                        <a:pos x="T0" y="T1"/>
                      </a:cxn>
                      <a:cxn ang="T45">
                        <a:pos x="T2" y="T3"/>
                      </a:cxn>
                      <a:cxn ang="T46">
                        <a:pos x="T4" y="T5"/>
                      </a:cxn>
                      <a:cxn ang="T47">
                        <a:pos x="T6" y="T7"/>
                      </a:cxn>
                      <a:cxn ang="T48">
                        <a:pos x="T8" y="T9"/>
                      </a:cxn>
                      <a:cxn ang="T49">
                        <a:pos x="T10" y="T11"/>
                      </a:cxn>
                      <a:cxn ang="T50">
                        <a:pos x="T12" y="T13"/>
                      </a:cxn>
                      <a:cxn ang="T51">
                        <a:pos x="T14" y="T15"/>
                      </a:cxn>
                      <a:cxn ang="T52">
                        <a:pos x="T16" y="T17"/>
                      </a:cxn>
                      <a:cxn ang="T53">
                        <a:pos x="T18" y="T19"/>
                      </a:cxn>
                      <a:cxn ang="T54">
                        <a:pos x="T20" y="T21"/>
                      </a:cxn>
                      <a:cxn ang="T55">
                        <a:pos x="T22" y="T23"/>
                      </a:cxn>
                      <a:cxn ang="T56">
                        <a:pos x="T24" y="T25"/>
                      </a:cxn>
                      <a:cxn ang="T57">
                        <a:pos x="T26" y="T27"/>
                      </a:cxn>
                      <a:cxn ang="T58">
                        <a:pos x="T28" y="T29"/>
                      </a:cxn>
                      <a:cxn ang="T59">
                        <a:pos x="T30" y="T31"/>
                      </a:cxn>
                      <a:cxn ang="T60">
                        <a:pos x="T32" y="T33"/>
                      </a:cxn>
                      <a:cxn ang="T61">
                        <a:pos x="T34" y="T35"/>
                      </a:cxn>
                      <a:cxn ang="T62">
                        <a:pos x="T36" y="T37"/>
                      </a:cxn>
                      <a:cxn ang="T63">
                        <a:pos x="T38" y="T39"/>
                      </a:cxn>
                      <a:cxn ang="T64">
                        <a:pos x="T40" y="T41"/>
                      </a:cxn>
                      <a:cxn ang="T65">
                        <a:pos x="T42" y="T43"/>
                      </a:cxn>
                    </a:cxnLst>
                    <a:rect l="T66" t="T67" r="T68" b="T69"/>
                    <a:pathLst>
                      <a:path w="62" h="78">
                        <a:moveTo>
                          <a:pt x="0" y="76"/>
                        </a:moveTo>
                        <a:lnTo>
                          <a:pt x="16" y="78"/>
                        </a:lnTo>
                        <a:lnTo>
                          <a:pt x="20" y="74"/>
                        </a:lnTo>
                        <a:lnTo>
                          <a:pt x="24" y="68"/>
                        </a:lnTo>
                        <a:lnTo>
                          <a:pt x="30" y="64"/>
                        </a:lnTo>
                        <a:lnTo>
                          <a:pt x="34" y="64"/>
                        </a:lnTo>
                        <a:lnTo>
                          <a:pt x="38" y="58"/>
                        </a:lnTo>
                        <a:lnTo>
                          <a:pt x="44" y="58"/>
                        </a:lnTo>
                        <a:lnTo>
                          <a:pt x="32" y="32"/>
                        </a:lnTo>
                        <a:lnTo>
                          <a:pt x="62" y="22"/>
                        </a:lnTo>
                        <a:lnTo>
                          <a:pt x="54" y="0"/>
                        </a:lnTo>
                        <a:lnTo>
                          <a:pt x="24" y="16"/>
                        </a:lnTo>
                        <a:lnTo>
                          <a:pt x="22" y="16"/>
                        </a:lnTo>
                        <a:lnTo>
                          <a:pt x="18" y="16"/>
                        </a:lnTo>
                        <a:lnTo>
                          <a:pt x="14" y="12"/>
                        </a:lnTo>
                        <a:lnTo>
                          <a:pt x="4" y="10"/>
                        </a:lnTo>
                        <a:lnTo>
                          <a:pt x="4" y="12"/>
                        </a:lnTo>
                        <a:lnTo>
                          <a:pt x="4" y="32"/>
                        </a:lnTo>
                        <a:lnTo>
                          <a:pt x="6" y="32"/>
                        </a:lnTo>
                        <a:lnTo>
                          <a:pt x="0" y="68"/>
                        </a:lnTo>
                        <a:lnTo>
                          <a:pt x="0" y="72"/>
                        </a:lnTo>
                        <a:lnTo>
                          <a:pt x="0" y="76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 dirty="0"/>
                  </a:p>
                </p:txBody>
              </p:sp>
              <p:sp>
                <p:nvSpPr>
                  <p:cNvPr id="211" name="îṩľïḍê">
                    <a:extLst>
                      <a:ext uri="{FF2B5EF4-FFF2-40B4-BE49-F238E27FC236}">
                        <a16:creationId xmlns:a16="http://schemas.microsoft.com/office/drawing/2014/main" id="{25FD9774-CDC5-4A2E-8B22-2813E83FBC0C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5274729" y="2801468"/>
                    <a:ext cx="30299" cy="50438"/>
                  </a:xfrm>
                  <a:custGeom>
                    <a:avLst/>
                    <a:gdLst>
                      <a:gd name="T0" fmla="*/ 0 w 18"/>
                      <a:gd name="T1" fmla="*/ 2147483647 h 30"/>
                      <a:gd name="T2" fmla="*/ 2147483647 w 18"/>
                      <a:gd name="T3" fmla="*/ 0 h 30"/>
                      <a:gd name="T4" fmla="*/ 2147483647 w 18"/>
                      <a:gd name="T5" fmla="*/ 2147483647 h 30"/>
                      <a:gd name="T6" fmla="*/ 2147483647 w 18"/>
                      <a:gd name="T7" fmla="*/ 2147483647 h 30"/>
                      <a:gd name="T8" fmla="*/ 2147483647 w 18"/>
                      <a:gd name="T9" fmla="*/ 2147483647 h 30"/>
                      <a:gd name="T10" fmla="*/ 2147483647 w 18"/>
                      <a:gd name="T11" fmla="*/ 2147483647 h 30"/>
                      <a:gd name="T12" fmla="*/ 2147483647 w 18"/>
                      <a:gd name="T13" fmla="*/ 2147483647 h 30"/>
                      <a:gd name="T14" fmla="*/ 2147483647 w 18"/>
                      <a:gd name="T15" fmla="*/ 2147483647 h 30"/>
                      <a:gd name="T16" fmla="*/ 2147483647 w 18"/>
                      <a:gd name="T17" fmla="*/ 2147483647 h 30"/>
                      <a:gd name="T18" fmla="*/ 2147483647 w 18"/>
                      <a:gd name="T19" fmla="*/ 2147483647 h 30"/>
                      <a:gd name="T20" fmla="*/ 0 w 18"/>
                      <a:gd name="T21" fmla="*/ 2147483647 h 30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w 18"/>
                      <a:gd name="T34" fmla="*/ 0 h 30"/>
                      <a:gd name="T35" fmla="*/ 18 w 18"/>
                      <a:gd name="T36" fmla="*/ 30 h 30"/>
                    </a:gdLst>
                    <a:ahLst/>
                    <a:cxnLst>
                      <a:cxn ang="T22">
                        <a:pos x="T0" y="T1"/>
                      </a:cxn>
                      <a:cxn ang="T23">
                        <a:pos x="T2" y="T3"/>
                      </a:cxn>
                      <a:cxn ang="T24">
                        <a:pos x="T4" y="T5"/>
                      </a:cxn>
                      <a:cxn ang="T25">
                        <a:pos x="T6" y="T7"/>
                      </a:cxn>
                      <a:cxn ang="T26">
                        <a:pos x="T8" y="T9"/>
                      </a:cxn>
                      <a:cxn ang="T27">
                        <a:pos x="T10" y="T11"/>
                      </a:cxn>
                      <a:cxn ang="T28">
                        <a:pos x="T12" y="T13"/>
                      </a:cxn>
                      <a:cxn ang="T29">
                        <a:pos x="T14" y="T15"/>
                      </a:cxn>
                      <a:cxn ang="T30">
                        <a:pos x="T16" y="T17"/>
                      </a:cxn>
                      <a:cxn ang="T31">
                        <a:pos x="T18" y="T19"/>
                      </a:cxn>
                      <a:cxn ang="T32">
                        <a:pos x="T20" y="T21"/>
                      </a:cxn>
                    </a:cxnLst>
                    <a:rect l="T33" t="T34" r="T35" b="T36"/>
                    <a:pathLst>
                      <a:path w="18" h="30">
                        <a:moveTo>
                          <a:pt x="0" y="30"/>
                        </a:moveTo>
                        <a:lnTo>
                          <a:pt x="8" y="0"/>
                        </a:lnTo>
                        <a:lnTo>
                          <a:pt x="18" y="4"/>
                        </a:lnTo>
                        <a:lnTo>
                          <a:pt x="16" y="12"/>
                        </a:lnTo>
                        <a:lnTo>
                          <a:pt x="12" y="14"/>
                        </a:lnTo>
                        <a:lnTo>
                          <a:pt x="8" y="14"/>
                        </a:lnTo>
                        <a:lnTo>
                          <a:pt x="10" y="18"/>
                        </a:lnTo>
                        <a:lnTo>
                          <a:pt x="12" y="20"/>
                        </a:lnTo>
                        <a:lnTo>
                          <a:pt x="10" y="26"/>
                        </a:lnTo>
                        <a:lnTo>
                          <a:pt x="6" y="30"/>
                        </a:lnTo>
                        <a:lnTo>
                          <a:pt x="0" y="30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 dirty="0"/>
                  </a:p>
                </p:txBody>
              </p:sp>
              <p:sp>
                <p:nvSpPr>
                  <p:cNvPr id="212" name="ïṩḻïḓè">
                    <a:extLst>
                      <a:ext uri="{FF2B5EF4-FFF2-40B4-BE49-F238E27FC236}">
                        <a16:creationId xmlns:a16="http://schemas.microsoft.com/office/drawing/2014/main" id="{D418AB27-F20B-4D50-9ADB-6BDAA4090133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5271974" y="2865917"/>
                    <a:ext cx="16526" cy="33626"/>
                  </a:xfrm>
                  <a:custGeom>
                    <a:avLst/>
                    <a:gdLst>
                      <a:gd name="T0" fmla="*/ 2147483647 w 10"/>
                      <a:gd name="T1" fmla="*/ 2147483647 h 20"/>
                      <a:gd name="T2" fmla="*/ 2147483647 w 10"/>
                      <a:gd name="T3" fmla="*/ 0 h 20"/>
                      <a:gd name="T4" fmla="*/ 2147483647 w 10"/>
                      <a:gd name="T5" fmla="*/ 0 h 20"/>
                      <a:gd name="T6" fmla="*/ 0 w 10"/>
                      <a:gd name="T7" fmla="*/ 2147483647 h 20"/>
                      <a:gd name="T8" fmla="*/ 2147483647 w 10"/>
                      <a:gd name="T9" fmla="*/ 2147483647 h 20"/>
                      <a:gd name="T10" fmla="*/ 2147483647 w 10"/>
                      <a:gd name="T11" fmla="*/ 2147483647 h 20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10"/>
                      <a:gd name="T19" fmla="*/ 0 h 20"/>
                      <a:gd name="T20" fmla="*/ 10 w 10"/>
                      <a:gd name="T21" fmla="*/ 20 h 20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10" h="20">
                        <a:moveTo>
                          <a:pt x="8" y="20"/>
                        </a:moveTo>
                        <a:lnTo>
                          <a:pt x="8" y="0"/>
                        </a:lnTo>
                        <a:lnTo>
                          <a:pt x="4" y="0"/>
                        </a:lnTo>
                        <a:lnTo>
                          <a:pt x="0" y="20"/>
                        </a:lnTo>
                        <a:lnTo>
                          <a:pt x="10" y="20"/>
                        </a:lnTo>
                        <a:lnTo>
                          <a:pt x="8" y="20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 dirty="0"/>
                  </a:p>
                </p:txBody>
              </p:sp>
              <p:sp>
                <p:nvSpPr>
                  <p:cNvPr id="213" name="îṣḷíďê">
                    <a:extLst>
                      <a:ext uri="{FF2B5EF4-FFF2-40B4-BE49-F238E27FC236}">
                        <a16:creationId xmlns:a16="http://schemas.microsoft.com/office/drawing/2014/main" id="{36958097-055F-47E1-959D-F84D9DF5E8B5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5316046" y="1788502"/>
                    <a:ext cx="46826" cy="25219"/>
                  </a:xfrm>
                  <a:custGeom>
                    <a:avLst/>
                    <a:gdLst>
                      <a:gd name="T0" fmla="*/ 2147483647 w 26"/>
                      <a:gd name="T1" fmla="*/ 2147483647 h 16"/>
                      <a:gd name="T2" fmla="*/ 2147483647 w 26"/>
                      <a:gd name="T3" fmla="*/ 2147483647 h 16"/>
                      <a:gd name="T4" fmla="*/ 2147483647 w 26"/>
                      <a:gd name="T5" fmla="*/ 2147483647 h 16"/>
                      <a:gd name="T6" fmla="*/ 2147483647 w 26"/>
                      <a:gd name="T7" fmla="*/ 2147483647 h 16"/>
                      <a:gd name="T8" fmla="*/ 2147483647 w 26"/>
                      <a:gd name="T9" fmla="*/ 2147483647 h 16"/>
                      <a:gd name="T10" fmla="*/ 2147483647 w 26"/>
                      <a:gd name="T11" fmla="*/ 2147483647 h 16"/>
                      <a:gd name="T12" fmla="*/ 0 w 26"/>
                      <a:gd name="T13" fmla="*/ 2147483647 h 16"/>
                      <a:gd name="T14" fmla="*/ 2147483647 w 26"/>
                      <a:gd name="T15" fmla="*/ 0 h 16"/>
                      <a:gd name="T16" fmla="*/ 2147483647 w 26"/>
                      <a:gd name="T17" fmla="*/ 2147483647 h 16"/>
                      <a:gd name="T18" fmla="*/ 2147483647 w 26"/>
                      <a:gd name="T19" fmla="*/ 2147483647 h 16"/>
                      <a:gd name="T20" fmla="*/ 2147483647 w 26"/>
                      <a:gd name="T21" fmla="*/ 2147483647 h 16"/>
                      <a:gd name="T22" fmla="*/ 2147483647 w 26"/>
                      <a:gd name="T23" fmla="*/ 2147483647 h 1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26"/>
                      <a:gd name="T37" fmla="*/ 0 h 16"/>
                      <a:gd name="T38" fmla="*/ 26 w 26"/>
                      <a:gd name="T39" fmla="*/ 16 h 1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26" h="16">
                        <a:moveTo>
                          <a:pt x="26" y="10"/>
                        </a:moveTo>
                        <a:lnTo>
                          <a:pt x="20" y="14"/>
                        </a:lnTo>
                        <a:lnTo>
                          <a:pt x="14" y="16"/>
                        </a:lnTo>
                        <a:lnTo>
                          <a:pt x="8" y="16"/>
                        </a:lnTo>
                        <a:lnTo>
                          <a:pt x="4" y="12"/>
                        </a:lnTo>
                        <a:lnTo>
                          <a:pt x="2" y="8"/>
                        </a:lnTo>
                        <a:lnTo>
                          <a:pt x="0" y="2"/>
                        </a:lnTo>
                        <a:lnTo>
                          <a:pt x="8" y="0"/>
                        </a:lnTo>
                        <a:lnTo>
                          <a:pt x="12" y="2"/>
                        </a:lnTo>
                        <a:lnTo>
                          <a:pt x="16" y="2"/>
                        </a:lnTo>
                        <a:lnTo>
                          <a:pt x="20" y="4"/>
                        </a:lnTo>
                        <a:lnTo>
                          <a:pt x="26" y="10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 dirty="0"/>
                  </a:p>
                </p:txBody>
              </p:sp>
              <p:sp>
                <p:nvSpPr>
                  <p:cNvPr id="214" name="îsľiḑê">
                    <a:extLst>
                      <a:ext uri="{FF2B5EF4-FFF2-40B4-BE49-F238E27FC236}">
                        <a16:creationId xmlns:a16="http://schemas.microsoft.com/office/drawing/2014/main" id="{03F38ABD-0F8A-4726-8B2D-36AF2116D095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5351853" y="1607766"/>
                    <a:ext cx="254785" cy="155517"/>
                  </a:xfrm>
                  <a:custGeom>
                    <a:avLst/>
                    <a:gdLst>
                      <a:gd name="T0" fmla="*/ 2147483647 w 146"/>
                      <a:gd name="T1" fmla="*/ 2147483647 h 94"/>
                      <a:gd name="T2" fmla="*/ 2147483647 w 146"/>
                      <a:gd name="T3" fmla="*/ 2147483647 h 94"/>
                      <a:gd name="T4" fmla="*/ 2147483647 w 146"/>
                      <a:gd name="T5" fmla="*/ 2147483647 h 94"/>
                      <a:gd name="T6" fmla="*/ 2147483647 w 146"/>
                      <a:gd name="T7" fmla="*/ 2147483647 h 94"/>
                      <a:gd name="T8" fmla="*/ 2147483647 w 146"/>
                      <a:gd name="T9" fmla="*/ 2147483647 h 94"/>
                      <a:gd name="T10" fmla="*/ 2147483647 w 146"/>
                      <a:gd name="T11" fmla="*/ 2147483647 h 94"/>
                      <a:gd name="T12" fmla="*/ 2147483647 w 146"/>
                      <a:gd name="T13" fmla="*/ 2147483647 h 94"/>
                      <a:gd name="T14" fmla="*/ 0 w 146"/>
                      <a:gd name="T15" fmla="*/ 2147483647 h 94"/>
                      <a:gd name="T16" fmla="*/ 0 w 146"/>
                      <a:gd name="T17" fmla="*/ 2147483647 h 94"/>
                      <a:gd name="T18" fmla="*/ 2147483647 w 146"/>
                      <a:gd name="T19" fmla="*/ 2147483647 h 94"/>
                      <a:gd name="T20" fmla="*/ 2147483647 w 146"/>
                      <a:gd name="T21" fmla="*/ 2147483647 h 94"/>
                      <a:gd name="T22" fmla="*/ 2147483647 w 146"/>
                      <a:gd name="T23" fmla="*/ 2147483647 h 94"/>
                      <a:gd name="T24" fmla="*/ 2147483647 w 146"/>
                      <a:gd name="T25" fmla="*/ 2147483647 h 94"/>
                      <a:gd name="T26" fmla="*/ 2147483647 w 146"/>
                      <a:gd name="T27" fmla="*/ 2147483647 h 94"/>
                      <a:gd name="T28" fmla="*/ 2147483647 w 146"/>
                      <a:gd name="T29" fmla="*/ 2147483647 h 94"/>
                      <a:gd name="T30" fmla="*/ 2147483647 w 146"/>
                      <a:gd name="T31" fmla="*/ 2147483647 h 94"/>
                      <a:gd name="T32" fmla="*/ 2147483647 w 146"/>
                      <a:gd name="T33" fmla="*/ 2147483647 h 94"/>
                      <a:gd name="T34" fmla="*/ 2147483647 w 146"/>
                      <a:gd name="T35" fmla="*/ 2147483647 h 94"/>
                      <a:gd name="T36" fmla="*/ 2147483647 w 146"/>
                      <a:gd name="T37" fmla="*/ 2147483647 h 94"/>
                      <a:gd name="T38" fmla="*/ 2147483647 w 146"/>
                      <a:gd name="T39" fmla="*/ 2147483647 h 94"/>
                      <a:gd name="T40" fmla="*/ 2147483647 w 146"/>
                      <a:gd name="T41" fmla="*/ 2147483647 h 94"/>
                      <a:gd name="T42" fmla="*/ 2147483647 w 146"/>
                      <a:gd name="T43" fmla="*/ 2147483647 h 94"/>
                      <a:gd name="T44" fmla="*/ 2147483647 w 146"/>
                      <a:gd name="T45" fmla="*/ 2147483647 h 94"/>
                      <a:gd name="T46" fmla="*/ 2147483647 w 146"/>
                      <a:gd name="T47" fmla="*/ 0 h 94"/>
                      <a:gd name="T48" fmla="*/ 2147483647 w 146"/>
                      <a:gd name="T49" fmla="*/ 0 h 94"/>
                      <a:gd name="T50" fmla="*/ 2147483647 w 146"/>
                      <a:gd name="T51" fmla="*/ 0 h 94"/>
                      <a:gd name="T52" fmla="*/ 2147483647 w 146"/>
                      <a:gd name="T53" fmla="*/ 2147483647 h 94"/>
                      <a:gd name="T54" fmla="*/ 2147483647 w 146"/>
                      <a:gd name="T55" fmla="*/ 2147483647 h 94"/>
                      <a:gd name="T56" fmla="*/ 2147483647 w 146"/>
                      <a:gd name="T57" fmla="*/ 2147483647 h 94"/>
                      <a:gd name="T58" fmla="*/ 2147483647 w 146"/>
                      <a:gd name="T59" fmla="*/ 2147483647 h 94"/>
                      <a:gd name="T60" fmla="*/ 2147483647 w 146"/>
                      <a:gd name="T61" fmla="*/ 2147483647 h 94"/>
                      <a:gd name="T62" fmla="*/ 2147483647 w 146"/>
                      <a:gd name="T63" fmla="*/ 2147483647 h 94"/>
                      <a:gd name="T64" fmla="*/ 2147483647 w 146"/>
                      <a:gd name="T65" fmla="*/ 2147483647 h 94"/>
                      <a:gd name="T66" fmla="*/ 2147483647 w 146"/>
                      <a:gd name="T67" fmla="*/ 2147483647 h 94"/>
                      <a:gd name="T68" fmla="*/ 2147483647 w 146"/>
                      <a:gd name="T69" fmla="*/ 2147483647 h 94"/>
                      <a:gd name="T70" fmla="*/ 2147483647 w 146"/>
                      <a:gd name="T71" fmla="*/ 2147483647 h 94"/>
                      <a:gd name="T72" fmla="*/ 2147483647 w 146"/>
                      <a:gd name="T73" fmla="*/ 2147483647 h 94"/>
                      <a:gd name="T74" fmla="*/ 2147483647 w 146"/>
                      <a:gd name="T75" fmla="*/ 2147483647 h 94"/>
                      <a:gd name="T76" fmla="*/ 2147483647 w 146"/>
                      <a:gd name="T77" fmla="*/ 2147483647 h 94"/>
                      <a:gd name="T78" fmla="*/ 2147483647 w 146"/>
                      <a:gd name="T79" fmla="*/ 2147483647 h 94"/>
                      <a:gd name="T80" fmla="*/ 2147483647 w 146"/>
                      <a:gd name="T81" fmla="*/ 2147483647 h 94"/>
                      <a:gd name="T82" fmla="*/ 2147483647 w 146"/>
                      <a:gd name="T83" fmla="*/ 2147483647 h 94"/>
                      <a:gd name="T84" fmla="*/ 2147483647 w 146"/>
                      <a:gd name="T85" fmla="*/ 2147483647 h 94"/>
                      <a:gd name="T86" fmla="*/ 2147483647 w 146"/>
                      <a:gd name="T87" fmla="*/ 2147483647 h 94"/>
                      <a:gd name="T88" fmla="*/ 2147483647 w 146"/>
                      <a:gd name="T89" fmla="*/ 2147483647 h 94"/>
                      <a:gd name="T90" fmla="*/ 2147483647 w 146"/>
                      <a:gd name="T91" fmla="*/ 2147483647 h 94"/>
                      <a:gd name="T92" fmla="*/ 2147483647 w 146"/>
                      <a:gd name="T93" fmla="*/ 2147483647 h 94"/>
                      <a:gd name="T94" fmla="*/ 2147483647 w 146"/>
                      <a:gd name="T95" fmla="*/ 2147483647 h 94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w 146"/>
                      <a:gd name="T145" fmla="*/ 0 h 94"/>
                      <a:gd name="T146" fmla="*/ 146 w 146"/>
                      <a:gd name="T147" fmla="*/ 94 h 94"/>
                    </a:gdLst>
                    <a:ahLst/>
                    <a:cxnLst>
                      <a:cxn ang="T96">
                        <a:pos x="T0" y="T1"/>
                      </a:cxn>
                      <a:cxn ang="T97">
                        <a:pos x="T2" y="T3"/>
                      </a:cxn>
                      <a:cxn ang="T98">
                        <a:pos x="T4" y="T5"/>
                      </a:cxn>
                      <a:cxn ang="T99">
                        <a:pos x="T6" y="T7"/>
                      </a:cxn>
                      <a:cxn ang="T100">
                        <a:pos x="T8" y="T9"/>
                      </a:cxn>
                      <a:cxn ang="T101">
                        <a:pos x="T10" y="T11"/>
                      </a:cxn>
                      <a:cxn ang="T102">
                        <a:pos x="T12" y="T13"/>
                      </a:cxn>
                      <a:cxn ang="T103">
                        <a:pos x="T14" y="T15"/>
                      </a:cxn>
                      <a:cxn ang="T104">
                        <a:pos x="T16" y="T17"/>
                      </a:cxn>
                      <a:cxn ang="T105">
                        <a:pos x="T18" y="T19"/>
                      </a:cxn>
                      <a:cxn ang="T106">
                        <a:pos x="T20" y="T21"/>
                      </a:cxn>
                      <a:cxn ang="T107">
                        <a:pos x="T22" y="T23"/>
                      </a:cxn>
                      <a:cxn ang="T108">
                        <a:pos x="T24" y="T25"/>
                      </a:cxn>
                      <a:cxn ang="T109">
                        <a:pos x="T26" y="T27"/>
                      </a:cxn>
                      <a:cxn ang="T110">
                        <a:pos x="T28" y="T29"/>
                      </a:cxn>
                      <a:cxn ang="T111">
                        <a:pos x="T30" y="T31"/>
                      </a:cxn>
                      <a:cxn ang="T112">
                        <a:pos x="T32" y="T33"/>
                      </a:cxn>
                      <a:cxn ang="T113">
                        <a:pos x="T34" y="T35"/>
                      </a:cxn>
                      <a:cxn ang="T114">
                        <a:pos x="T36" y="T37"/>
                      </a:cxn>
                      <a:cxn ang="T115">
                        <a:pos x="T38" y="T39"/>
                      </a:cxn>
                      <a:cxn ang="T116">
                        <a:pos x="T40" y="T41"/>
                      </a:cxn>
                      <a:cxn ang="T117">
                        <a:pos x="T42" y="T43"/>
                      </a:cxn>
                      <a:cxn ang="T118">
                        <a:pos x="T44" y="T45"/>
                      </a:cxn>
                      <a:cxn ang="T119">
                        <a:pos x="T46" y="T47"/>
                      </a:cxn>
                      <a:cxn ang="T120">
                        <a:pos x="T48" y="T49"/>
                      </a:cxn>
                      <a:cxn ang="T121">
                        <a:pos x="T50" y="T51"/>
                      </a:cxn>
                      <a:cxn ang="T122">
                        <a:pos x="T52" y="T53"/>
                      </a:cxn>
                      <a:cxn ang="T123">
                        <a:pos x="T54" y="T55"/>
                      </a:cxn>
                      <a:cxn ang="T124">
                        <a:pos x="T56" y="T57"/>
                      </a:cxn>
                      <a:cxn ang="T125">
                        <a:pos x="T58" y="T59"/>
                      </a:cxn>
                      <a:cxn ang="T126">
                        <a:pos x="T60" y="T61"/>
                      </a:cxn>
                      <a:cxn ang="T127">
                        <a:pos x="T62" y="T63"/>
                      </a:cxn>
                      <a:cxn ang="T128">
                        <a:pos x="T64" y="T65"/>
                      </a:cxn>
                      <a:cxn ang="T129">
                        <a:pos x="T66" y="T67"/>
                      </a:cxn>
                      <a:cxn ang="T130">
                        <a:pos x="T68" y="T69"/>
                      </a:cxn>
                      <a:cxn ang="T131">
                        <a:pos x="T70" y="T71"/>
                      </a:cxn>
                      <a:cxn ang="T132">
                        <a:pos x="T72" y="T73"/>
                      </a:cxn>
                      <a:cxn ang="T133">
                        <a:pos x="T74" y="T75"/>
                      </a:cxn>
                      <a:cxn ang="T134">
                        <a:pos x="T76" y="T77"/>
                      </a:cxn>
                      <a:cxn ang="T135">
                        <a:pos x="T78" y="T79"/>
                      </a:cxn>
                      <a:cxn ang="T136">
                        <a:pos x="T80" y="T81"/>
                      </a:cxn>
                      <a:cxn ang="T137">
                        <a:pos x="T82" y="T83"/>
                      </a:cxn>
                      <a:cxn ang="T138">
                        <a:pos x="T84" y="T85"/>
                      </a:cxn>
                      <a:cxn ang="T139">
                        <a:pos x="T86" y="T87"/>
                      </a:cxn>
                      <a:cxn ang="T140">
                        <a:pos x="T88" y="T89"/>
                      </a:cxn>
                      <a:cxn ang="T141">
                        <a:pos x="T90" y="T91"/>
                      </a:cxn>
                      <a:cxn ang="T142">
                        <a:pos x="T92" y="T93"/>
                      </a:cxn>
                      <a:cxn ang="T143">
                        <a:pos x="T94" y="T95"/>
                      </a:cxn>
                    </a:cxnLst>
                    <a:rect l="T144" t="T145" r="T146" b="T147"/>
                    <a:pathLst>
                      <a:path w="146" h="94">
                        <a:moveTo>
                          <a:pt x="38" y="94"/>
                        </a:moveTo>
                        <a:lnTo>
                          <a:pt x="34" y="92"/>
                        </a:lnTo>
                        <a:lnTo>
                          <a:pt x="30" y="86"/>
                        </a:lnTo>
                        <a:lnTo>
                          <a:pt x="24" y="76"/>
                        </a:lnTo>
                        <a:lnTo>
                          <a:pt x="16" y="76"/>
                        </a:lnTo>
                        <a:lnTo>
                          <a:pt x="8" y="76"/>
                        </a:lnTo>
                        <a:lnTo>
                          <a:pt x="4" y="74"/>
                        </a:lnTo>
                        <a:lnTo>
                          <a:pt x="0" y="72"/>
                        </a:lnTo>
                        <a:lnTo>
                          <a:pt x="0" y="70"/>
                        </a:lnTo>
                        <a:lnTo>
                          <a:pt x="4" y="68"/>
                        </a:lnTo>
                        <a:lnTo>
                          <a:pt x="6" y="66"/>
                        </a:lnTo>
                        <a:lnTo>
                          <a:pt x="10" y="60"/>
                        </a:lnTo>
                        <a:lnTo>
                          <a:pt x="12" y="54"/>
                        </a:lnTo>
                        <a:lnTo>
                          <a:pt x="16" y="54"/>
                        </a:lnTo>
                        <a:lnTo>
                          <a:pt x="22" y="52"/>
                        </a:lnTo>
                        <a:lnTo>
                          <a:pt x="24" y="42"/>
                        </a:lnTo>
                        <a:lnTo>
                          <a:pt x="26" y="34"/>
                        </a:lnTo>
                        <a:lnTo>
                          <a:pt x="30" y="28"/>
                        </a:lnTo>
                        <a:lnTo>
                          <a:pt x="36" y="22"/>
                        </a:lnTo>
                        <a:lnTo>
                          <a:pt x="52" y="16"/>
                        </a:lnTo>
                        <a:lnTo>
                          <a:pt x="68" y="10"/>
                        </a:lnTo>
                        <a:lnTo>
                          <a:pt x="100" y="10"/>
                        </a:lnTo>
                        <a:lnTo>
                          <a:pt x="114" y="2"/>
                        </a:lnTo>
                        <a:lnTo>
                          <a:pt x="122" y="0"/>
                        </a:lnTo>
                        <a:lnTo>
                          <a:pt x="132" y="0"/>
                        </a:lnTo>
                        <a:lnTo>
                          <a:pt x="140" y="0"/>
                        </a:lnTo>
                        <a:lnTo>
                          <a:pt x="146" y="2"/>
                        </a:lnTo>
                        <a:lnTo>
                          <a:pt x="146" y="6"/>
                        </a:lnTo>
                        <a:lnTo>
                          <a:pt x="144" y="10"/>
                        </a:lnTo>
                        <a:lnTo>
                          <a:pt x="138" y="12"/>
                        </a:lnTo>
                        <a:lnTo>
                          <a:pt x="124" y="16"/>
                        </a:lnTo>
                        <a:lnTo>
                          <a:pt x="86" y="26"/>
                        </a:lnTo>
                        <a:lnTo>
                          <a:pt x="70" y="32"/>
                        </a:lnTo>
                        <a:lnTo>
                          <a:pt x="56" y="40"/>
                        </a:lnTo>
                        <a:lnTo>
                          <a:pt x="52" y="44"/>
                        </a:lnTo>
                        <a:lnTo>
                          <a:pt x="46" y="50"/>
                        </a:lnTo>
                        <a:lnTo>
                          <a:pt x="42" y="56"/>
                        </a:lnTo>
                        <a:lnTo>
                          <a:pt x="40" y="62"/>
                        </a:lnTo>
                        <a:lnTo>
                          <a:pt x="42" y="70"/>
                        </a:lnTo>
                        <a:lnTo>
                          <a:pt x="46" y="74"/>
                        </a:lnTo>
                        <a:lnTo>
                          <a:pt x="50" y="78"/>
                        </a:lnTo>
                        <a:lnTo>
                          <a:pt x="56" y="80"/>
                        </a:lnTo>
                        <a:lnTo>
                          <a:pt x="68" y="86"/>
                        </a:lnTo>
                        <a:lnTo>
                          <a:pt x="74" y="88"/>
                        </a:lnTo>
                        <a:lnTo>
                          <a:pt x="78" y="92"/>
                        </a:lnTo>
                        <a:lnTo>
                          <a:pt x="68" y="92"/>
                        </a:lnTo>
                        <a:lnTo>
                          <a:pt x="58" y="92"/>
                        </a:lnTo>
                        <a:lnTo>
                          <a:pt x="38" y="94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 dirty="0"/>
                  </a:p>
                </p:txBody>
              </p:sp>
              <p:sp>
                <p:nvSpPr>
                  <p:cNvPr id="215" name="iṥḷïḋe">
                    <a:extLst>
                      <a:ext uri="{FF2B5EF4-FFF2-40B4-BE49-F238E27FC236}">
                        <a16:creationId xmlns:a16="http://schemas.microsoft.com/office/drawing/2014/main" id="{EEF9A43E-D7CE-4083-ACE2-0A8E8CBC2DDB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5931661" y="1520900"/>
                    <a:ext cx="184547" cy="49037"/>
                  </a:xfrm>
                  <a:custGeom>
                    <a:avLst/>
                    <a:gdLst>
                      <a:gd name="T0" fmla="*/ 2147483647 w 106"/>
                      <a:gd name="T1" fmla="*/ 2147483647 h 30"/>
                      <a:gd name="T2" fmla="*/ 2147483647 w 106"/>
                      <a:gd name="T3" fmla="*/ 2147483647 h 30"/>
                      <a:gd name="T4" fmla="*/ 2147483647 w 106"/>
                      <a:gd name="T5" fmla="*/ 2147483647 h 30"/>
                      <a:gd name="T6" fmla="*/ 2147483647 w 106"/>
                      <a:gd name="T7" fmla="*/ 2147483647 h 30"/>
                      <a:gd name="T8" fmla="*/ 2147483647 w 106"/>
                      <a:gd name="T9" fmla="*/ 2147483647 h 30"/>
                      <a:gd name="T10" fmla="*/ 2147483647 w 106"/>
                      <a:gd name="T11" fmla="*/ 2147483647 h 30"/>
                      <a:gd name="T12" fmla="*/ 2147483647 w 106"/>
                      <a:gd name="T13" fmla="*/ 2147483647 h 30"/>
                      <a:gd name="T14" fmla="*/ 2147483647 w 106"/>
                      <a:gd name="T15" fmla="*/ 2147483647 h 30"/>
                      <a:gd name="T16" fmla="*/ 2147483647 w 106"/>
                      <a:gd name="T17" fmla="*/ 2147483647 h 30"/>
                      <a:gd name="T18" fmla="*/ 2147483647 w 106"/>
                      <a:gd name="T19" fmla="*/ 2147483647 h 30"/>
                      <a:gd name="T20" fmla="*/ 2147483647 w 106"/>
                      <a:gd name="T21" fmla="*/ 2147483647 h 30"/>
                      <a:gd name="T22" fmla="*/ 2147483647 w 106"/>
                      <a:gd name="T23" fmla="*/ 2147483647 h 30"/>
                      <a:gd name="T24" fmla="*/ 2147483647 w 106"/>
                      <a:gd name="T25" fmla="*/ 2147483647 h 30"/>
                      <a:gd name="T26" fmla="*/ 2147483647 w 106"/>
                      <a:gd name="T27" fmla="*/ 2147483647 h 30"/>
                      <a:gd name="T28" fmla="*/ 2147483647 w 106"/>
                      <a:gd name="T29" fmla="*/ 2147483647 h 30"/>
                      <a:gd name="T30" fmla="*/ 2147483647 w 106"/>
                      <a:gd name="T31" fmla="*/ 2147483647 h 30"/>
                      <a:gd name="T32" fmla="*/ 0 w 106"/>
                      <a:gd name="T33" fmla="*/ 2147483647 h 30"/>
                      <a:gd name="T34" fmla="*/ 2147483647 w 106"/>
                      <a:gd name="T35" fmla="*/ 2147483647 h 30"/>
                      <a:gd name="T36" fmla="*/ 2147483647 w 106"/>
                      <a:gd name="T37" fmla="*/ 2147483647 h 30"/>
                      <a:gd name="T38" fmla="*/ 2147483647 w 106"/>
                      <a:gd name="T39" fmla="*/ 0 h 30"/>
                      <a:gd name="T40" fmla="*/ 2147483647 w 106"/>
                      <a:gd name="T41" fmla="*/ 0 h 30"/>
                      <a:gd name="T42" fmla="*/ 2147483647 w 106"/>
                      <a:gd name="T43" fmla="*/ 0 h 30"/>
                      <a:gd name="T44" fmla="*/ 2147483647 w 106"/>
                      <a:gd name="T45" fmla="*/ 2147483647 h 30"/>
                      <a:gd name="T46" fmla="*/ 2147483647 w 106"/>
                      <a:gd name="T47" fmla="*/ 2147483647 h 30"/>
                      <a:gd name="T48" fmla="*/ 2147483647 w 106"/>
                      <a:gd name="T49" fmla="*/ 2147483647 h 30"/>
                      <a:gd name="T50" fmla="*/ 2147483647 w 106"/>
                      <a:gd name="T51" fmla="*/ 2147483647 h 30"/>
                      <a:gd name="T52" fmla="*/ 2147483647 w 106"/>
                      <a:gd name="T53" fmla="*/ 2147483647 h 30"/>
                      <a:gd name="T54" fmla="*/ 2147483647 w 106"/>
                      <a:gd name="T55" fmla="*/ 2147483647 h 30"/>
                      <a:gd name="T56" fmla="*/ 2147483647 w 106"/>
                      <a:gd name="T57" fmla="*/ 2147483647 h 30"/>
                      <a:gd name="T58" fmla="*/ 2147483647 w 106"/>
                      <a:gd name="T59" fmla="*/ 2147483647 h 30"/>
                      <a:gd name="T60" fmla="*/ 2147483647 w 106"/>
                      <a:gd name="T61" fmla="*/ 2147483647 h 30"/>
                      <a:gd name="T62" fmla="*/ 2147483647 w 106"/>
                      <a:gd name="T63" fmla="*/ 2147483647 h 30"/>
                      <a:gd name="T64" fmla="*/ 2147483647 w 106"/>
                      <a:gd name="T65" fmla="*/ 2147483647 h 30"/>
                      <a:gd name="T66" fmla="*/ 2147483647 w 106"/>
                      <a:gd name="T67" fmla="*/ 2147483647 h 30"/>
                      <a:gd name="T68" fmla="*/ 2147483647 w 106"/>
                      <a:gd name="T69" fmla="*/ 2147483647 h 30"/>
                      <a:gd name="T70" fmla="*/ 2147483647 w 106"/>
                      <a:gd name="T71" fmla="*/ 2147483647 h 30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w 106"/>
                      <a:gd name="T109" fmla="*/ 0 h 30"/>
                      <a:gd name="T110" fmla="*/ 106 w 106"/>
                      <a:gd name="T111" fmla="*/ 30 h 30"/>
                    </a:gdLst>
                    <a:ahLst/>
                    <a:cxnLst>
                      <a:cxn ang="T72">
                        <a:pos x="T0" y="T1"/>
                      </a:cxn>
                      <a:cxn ang="T73">
                        <a:pos x="T2" y="T3"/>
                      </a:cxn>
                      <a:cxn ang="T74">
                        <a:pos x="T4" y="T5"/>
                      </a:cxn>
                      <a:cxn ang="T75">
                        <a:pos x="T6" y="T7"/>
                      </a:cxn>
                      <a:cxn ang="T76">
                        <a:pos x="T8" y="T9"/>
                      </a:cxn>
                      <a:cxn ang="T77">
                        <a:pos x="T10" y="T11"/>
                      </a:cxn>
                      <a:cxn ang="T78">
                        <a:pos x="T12" y="T13"/>
                      </a:cxn>
                      <a:cxn ang="T79">
                        <a:pos x="T14" y="T15"/>
                      </a:cxn>
                      <a:cxn ang="T80">
                        <a:pos x="T16" y="T17"/>
                      </a:cxn>
                      <a:cxn ang="T81">
                        <a:pos x="T18" y="T19"/>
                      </a:cxn>
                      <a:cxn ang="T82">
                        <a:pos x="T20" y="T21"/>
                      </a:cxn>
                      <a:cxn ang="T83">
                        <a:pos x="T22" y="T23"/>
                      </a:cxn>
                      <a:cxn ang="T84">
                        <a:pos x="T24" y="T25"/>
                      </a:cxn>
                      <a:cxn ang="T85">
                        <a:pos x="T26" y="T27"/>
                      </a:cxn>
                      <a:cxn ang="T86">
                        <a:pos x="T28" y="T29"/>
                      </a:cxn>
                      <a:cxn ang="T87">
                        <a:pos x="T30" y="T31"/>
                      </a:cxn>
                      <a:cxn ang="T88">
                        <a:pos x="T32" y="T33"/>
                      </a:cxn>
                      <a:cxn ang="T89">
                        <a:pos x="T34" y="T35"/>
                      </a:cxn>
                      <a:cxn ang="T90">
                        <a:pos x="T36" y="T37"/>
                      </a:cxn>
                      <a:cxn ang="T91">
                        <a:pos x="T38" y="T39"/>
                      </a:cxn>
                      <a:cxn ang="T92">
                        <a:pos x="T40" y="T41"/>
                      </a:cxn>
                      <a:cxn ang="T93">
                        <a:pos x="T42" y="T43"/>
                      </a:cxn>
                      <a:cxn ang="T94">
                        <a:pos x="T44" y="T45"/>
                      </a:cxn>
                      <a:cxn ang="T95">
                        <a:pos x="T46" y="T47"/>
                      </a:cxn>
                      <a:cxn ang="T96">
                        <a:pos x="T48" y="T49"/>
                      </a:cxn>
                      <a:cxn ang="T97">
                        <a:pos x="T50" y="T51"/>
                      </a:cxn>
                      <a:cxn ang="T98">
                        <a:pos x="T52" y="T53"/>
                      </a:cxn>
                      <a:cxn ang="T99">
                        <a:pos x="T54" y="T55"/>
                      </a:cxn>
                      <a:cxn ang="T100">
                        <a:pos x="T56" y="T57"/>
                      </a:cxn>
                      <a:cxn ang="T101">
                        <a:pos x="T58" y="T59"/>
                      </a:cxn>
                      <a:cxn ang="T102">
                        <a:pos x="T60" y="T61"/>
                      </a:cxn>
                      <a:cxn ang="T103">
                        <a:pos x="T62" y="T63"/>
                      </a:cxn>
                      <a:cxn ang="T104">
                        <a:pos x="T64" y="T65"/>
                      </a:cxn>
                      <a:cxn ang="T105">
                        <a:pos x="T66" y="T67"/>
                      </a:cxn>
                      <a:cxn ang="T106">
                        <a:pos x="T68" y="T69"/>
                      </a:cxn>
                      <a:cxn ang="T107">
                        <a:pos x="T70" y="T71"/>
                      </a:cxn>
                    </a:cxnLst>
                    <a:rect l="T108" t="T109" r="T110" b="T111"/>
                    <a:pathLst>
                      <a:path w="106" h="30">
                        <a:moveTo>
                          <a:pt x="106" y="26"/>
                        </a:moveTo>
                        <a:lnTo>
                          <a:pt x="98" y="28"/>
                        </a:lnTo>
                        <a:lnTo>
                          <a:pt x="92" y="28"/>
                        </a:lnTo>
                        <a:lnTo>
                          <a:pt x="82" y="26"/>
                        </a:lnTo>
                        <a:lnTo>
                          <a:pt x="80" y="28"/>
                        </a:lnTo>
                        <a:lnTo>
                          <a:pt x="78" y="30"/>
                        </a:lnTo>
                        <a:lnTo>
                          <a:pt x="64" y="28"/>
                        </a:lnTo>
                        <a:lnTo>
                          <a:pt x="50" y="24"/>
                        </a:lnTo>
                        <a:lnTo>
                          <a:pt x="44" y="22"/>
                        </a:lnTo>
                        <a:lnTo>
                          <a:pt x="38" y="18"/>
                        </a:lnTo>
                        <a:lnTo>
                          <a:pt x="36" y="14"/>
                        </a:lnTo>
                        <a:lnTo>
                          <a:pt x="36" y="10"/>
                        </a:lnTo>
                        <a:lnTo>
                          <a:pt x="20" y="10"/>
                        </a:lnTo>
                        <a:lnTo>
                          <a:pt x="10" y="10"/>
                        </a:lnTo>
                        <a:lnTo>
                          <a:pt x="4" y="8"/>
                        </a:lnTo>
                        <a:lnTo>
                          <a:pt x="2" y="6"/>
                        </a:lnTo>
                        <a:lnTo>
                          <a:pt x="0" y="4"/>
                        </a:lnTo>
                        <a:lnTo>
                          <a:pt x="2" y="2"/>
                        </a:lnTo>
                        <a:lnTo>
                          <a:pt x="4" y="2"/>
                        </a:lnTo>
                        <a:lnTo>
                          <a:pt x="12" y="0"/>
                        </a:lnTo>
                        <a:lnTo>
                          <a:pt x="24" y="0"/>
                        </a:lnTo>
                        <a:lnTo>
                          <a:pt x="34" y="0"/>
                        </a:lnTo>
                        <a:lnTo>
                          <a:pt x="44" y="2"/>
                        </a:lnTo>
                        <a:lnTo>
                          <a:pt x="52" y="4"/>
                        </a:lnTo>
                        <a:lnTo>
                          <a:pt x="54" y="8"/>
                        </a:lnTo>
                        <a:lnTo>
                          <a:pt x="54" y="10"/>
                        </a:lnTo>
                        <a:lnTo>
                          <a:pt x="48" y="10"/>
                        </a:lnTo>
                        <a:lnTo>
                          <a:pt x="60" y="12"/>
                        </a:lnTo>
                        <a:lnTo>
                          <a:pt x="66" y="14"/>
                        </a:lnTo>
                        <a:lnTo>
                          <a:pt x="70" y="14"/>
                        </a:lnTo>
                        <a:lnTo>
                          <a:pt x="74" y="14"/>
                        </a:lnTo>
                        <a:lnTo>
                          <a:pt x="78" y="12"/>
                        </a:lnTo>
                        <a:lnTo>
                          <a:pt x="86" y="14"/>
                        </a:lnTo>
                        <a:lnTo>
                          <a:pt x="92" y="16"/>
                        </a:lnTo>
                        <a:lnTo>
                          <a:pt x="102" y="26"/>
                        </a:lnTo>
                        <a:lnTo>
                          <a:pt x="106" y="26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 dirty="0"/>
                  </a:p>
                </p:txBody>
              </p:sp>
              <p:sp>
                <p:nvSpPr>
                  <p:cNvPr id="216" name="iṩľiḍê">
                    <a:extLst>
                      <a:ext uri="{FF2B5EF4-FFF2-40B4-BE49-F238E27FC236}">
                        <a16:creationId xmlns:a16="http://schemas.microsoft.com/office/drawing/2014/main" id="{8F9E4ECA-8A92-4417-A979-203CAAAE4FCF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6132734" y="1554526"/>
                    <a:ext cx="92273" cy="36427"/>
                  </a:xfrm>
                  <a:custGeom>
                    <a:avLst/>
                    <a:gdLst>
                      <a:gd name="T0" fmla="*/ 2147483647 w 52"/>
                      <a:gd name="T1" fmla="*/ 2147483647 h 22"/>
                      <a:gd name="T2" fmla="*/ 2147483647 w 52"/>
                      <a:gd name="T3" fmla="*/ 2147483647 h 22"/>
                      <a:gd name="T4" fmla="*/ 2147483647 w 52"/>
                      <a:gd name="T5" fmla="*/ 2147483647 h 22"/>
                      <a:gd name="T6" fmla="*/ 0 w 52"/>
                      <a:gd name="T7" fmla="*/ 2147483647 h 22"/>
                      <a:gd name="T8" fmla="*/ 0 w 52"/>
                      <a:gd name="T9" fmla="*/ 2147483647 h 22"/>
                      <a:gd name="T10" fmla="*/ 2147483647 w 52"/>
                      <a:gd name="T11" fmla="*/ 2147483647 h 22"/>
                      <a:gd name="T12" fmla="*/ 2147483647 w 52"/>
                      <a:gd name="T13" fmla="*/ 0 h 22"/>
                      <a:gd name="T14" fmla="*/ 2147483647 w 52"/>
                      <a:gd name="T15" fmla="*/ 0 h 22"/>
                      <a:gd name="T16" fmla="*/ 2147483647 w 52"/>
                      <a:gd name="T17" fmla="*/ 2147483647 h 22"/>
                      <a:gd name="T18" fmla="*/ 2147483647 w 52"/>
                      <a:gd name="T19" fmla="*/ 2147483647 h 22"/>
                      <a:gd name="T20" fmla="*/ 2147483647 w 52"/>
                      <a:gd name="T21" fmla="*/ 2147483647 h 22"/>
                      <a:gd name="T22" fmla="*/ 2147483647 w 52"/>
                      <a:gd name="T23" fmla="*/ 2147483647 h 22"/>
                      <a:gd name="T24" fmla="*/ 2147483647 w 52"/>
                      <a:gd name="T25" fmla="*/ 2147483647 h 22"/>
                      <a:gd name="T26" fmla="*/ 2147483647 w 52"/>
                      <a:gd name="T27" fmla="*/ 2147483647 h 22"/>
                      <a:gd name="T28" fmla="*/ 2147483647 w 52"/>
                      <a:gd name="T29" fmla="*/ 2147483647 h 22"/>
                      <a:gd name="T30" fmla="*/ 2147483647 w 52"/>
                      <a:gd name="T31" fmla="*/ 2147483647 h 22"/>
                      <a:gd name="T32" fmla="*/ 2147483647 w 52"/>
                      <a:gd name="T33" fmla="*/ 2147483647 h 22"/>
                      <a:gd name="T34" fmla="*/ 2147483647 w 52"/>
                      <a:gd name="T35" fmla="*/ 2147483647 h 22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w 52"/>
                      <a:gd name="T55" fmla="*/ 0 h 22"/>
                      <a:gd name="T56" fmla="*/ 52 w 52"/>
                      <a:gd name="T57" fmla="*/ 22 h 22"/>
                    </a:gdLst>
                    <a:ahLst/>
                    <a:cxnLst>
                      <a:cxn ang="T36">
                        <a:pos x="T0" y="T1"/>
                      </a:cxn>
                      <a:cxn ang="T37">
                        <a:pos x="T2" y="T3"/>
                      </a:cxn>
                      <a:cxn ang="T38">
                        <a:pos x="T4" y="T5"/>
                      </a:cxn>
                      <a:cxn ang="T39">
                        <a:pos x="T6" y="T7"/>
                      </a:cxn>
                      <a:cxn ang="T40">
                        <a:pos x="T8" y="T9"/>
                      </a:cxn>
                      <a:cxn ang="T41">
                        <a:pos x="T10" y="T11"/>
                      </a:cxn>
                      <a:cxn ang="T42">
                        <a:pos x="T12" y="T13"/>
                      </a:cxn>
                      <a:cxn ang="T43">
                        <a:pos x="T14" y="T15"/>
                      </a:cxn>
                      <a:cxn ang="T44">
                        <a:pos x="T16" y="T17"/>
                      </a:cxn>
                      <a:cxn ang="T45">
                        <a:pos x="T18" y="T19"/>
                      </a:cxn>
                      <a:cxn ang="T46">
                        <a:pos x="T20" y="T21"/>
                      </a:cxn>
                      <a:cxn ang="T47">
                        <a:pos x="T22" y="T23"/>
                      </a:cxn>
                      <a:cxn ang="T48">
                        <a:pos x="T24" y="T25"/>
                      </a:cxn>
                      <a:cxn ang="T49">
                        <a:pos x="T26" y="T27"/>
                      </a:cxn>
                      <a:cxn ang="T50">
                        <a:pos x="T28" y="T29"/>
                      </a:cxn>
                      <a:cxn ang="T51">
                        <a:pos x="T30" y="T31"/>
                      </a:cxn>
                      <a:cxn ang="T52">
                        <a:pos x="T32" y="T33"/>
                      </a:cxn>
                      <a:cxn ang="T53">
                        <a:pos x="T34" y="T35"/>
                      </a:cxn>
                    </a:cxnLst>
                    <a:rect l="T54" t="T55" r="T56" b="T57"/>
                    <a:pathLst>
                      <a:path w="52" h="22">
                        <a:moveTo>
                          <a:pt x="6" y="22"/>
                        </a:moveTo>
                        <a:lnTo>
                          <a:pt x="4" y="22"/>
                        </a:lnTo>
                        <a:lnTo>
                          <a:pt x="2" y="20"/>
                        </a:lnTo>
                        <a:lnTo>
                          <a:pt x="0" y="18"/>
                        </a:lnTo>
                        <a:lnTo>
                          <a:pt x="0" y="6"/>
                        </a:lnTo>
                        <a:lnTo>
                          <a:pt x="4" y="2"/>
                        </a:lnTo>
                        <a:lnTo>
                          <a:pt x="6" y="0"/>
                        </a:lnTo>
                        <a:lnTo>
                          <a:pt x="14" y="0"/>
                        </a:lnTo>
                        <a:lnTo>
                          <a:pt x="20" y="4"/>
                        </a:lnTo>
                        <a:lnTo>
                          <a:pt x="32" y="6"/>
                        </a:lnTo>
                        <a:lnTo>
                          <a:pt x="52" y="10"/>
                        </a:lnTo>
                        <a:lnTo>
                          <a:pt x="50" y="14"/>
                        </a:lnTo>
                        <a:lnTo>
                          <a:pt x="46" y="16"/>
                        </a:lnTo>
                        <a:lnTo>
                          <a:pt x="40" y="18"/>
                        </a:lnTo>
                        <a:lnTo>
                          <a:pt x="28" y="18"/>
                        </a:lnTo>
                        <a:lnTo>
                          <a:pt x="20" y="20"/>
                        </a:lnTo>
                        <a:lnTo>
                          <a:pt x="14" y="22"/>
                        </a:lnTo>
                        <a:lnTo>
                          <a:pt x="6" y="22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 dirty="0"/>
                  </a:p>
                </p:txBody>
              </p:sp>
              <p:sp>
                <p:nvSpPr>
                  <p:cNvPr id="217" name="iṩliḋê">
                    <a:extLst>
                      <a:ext uri="{FF2B5EF4-FFF2-40B4-BE49-F238E27FC236}">
                        <a16:creationId xmlns:a16="http://schemas.microsoft.com/office/drawing/2014/main" id="{A3ABB195-47E9-4A72-BB7A-56B16318C6A8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6908108" y="1624580"/>
                    <a:ext cx="162512" cy="28021"/>
                  </a:xfrm>
                  <a:custGeom>
                    <a:avLst/>
                    <a:gdLst>
                      <a:gd name="T0" fmla="*/ 2147483647 w 92"/>
                      <a:gd name="T1" fmla="*/ 2147483647 h 18"/>
                      <a:gd name="T2" fmla="*/ 2147483647 w 92"/>
                      <a:gd name="T3" fmla="*/ 2147483647 h 18"/>
                      <a:gd name="T4" fmla="*/ 2147483647 w 92"/>
                      <a:gd name="T5" fmla="*/ 2147483647 h 18"/>
                      <a:gd name="T6" fmla="*/ 2147483647 w 92"/>
                      <a:gd name="T7" fmla="*/ 2147483647 h 18"/>
                      <a:gd name="T8" fmla="*/ 2147483647 w 92"/>
                      <a:gd name="T9" fmla="*/ 2147483647 h 18"/>
                      <a:gd name="T10" fmla="*/ 2147483647 w 92"/>
                      <a:gd name="T11" fmla="*/ 2147483647 h 18"/>
                      <a:gd name="T12" fmla="*/ 2147483647 w 92"/>
                      <a:gd name="T13" fmla="*/ 2147483647 h 18"/>
                      <a:gd name="T14" fmla="*/ 0 w 92"/>
                      <a:gd name="T15" fmla="*/ 2147483647 h 18"/>
                      <a:gd name="T16" fmla="*/ 0 w 92"/>
                      <a:gd name="T17" fmla="*/ 2147483647 h 18"/>
                      <a:gd name="T18" fmla="*/ 0 w 92"/>
                      <a:gd name="T19" fmla="*/ 2147483647 h 18"/>
                      <a:gd name="T20" fmla="*/ 2147483647 w 92"/>
                      <a:gd name="T21" fmla="*/ 2147483647 h 18"/>
                      <a:gd name="T22" fmla="*/ 2147483647 w 92"/>
                      <a:gd name="T23" fmla="*/ 0 h 18"/>
                      <a:gd name="T24" fmla="*/ 2147483647 w 92"/>
                      <a:gd name="T25" fmla="*/ 0 h 18"/>
                      <a:gd name="T26" fmla="*/ 2147483647 w 92"/>
                      <a:gd name="T27" fmla="*/ 2147483647 h 18"/>
                      <a:gd name="T28" fmla="*/ 2147483647 w 92"/>
                      <a:gd name="T29" fmla="*/ 2147483647 h 18"/>
                      <a:gd name="T30" fmla="*/ 2147483647 w 92"/>
                      <a:gd name="T31" fmla="*/ 2147483647 h 18"/>
                      <a:gd name="T32" fmla="*/ 2147483647 w 92"/>
                      <a:gd name="T33" fmla="*/ 2147483647 h 18"/>
                      <a:gd name="T34" fmla="*/ 2147483647 w 92"/>
                      <a:gd name="T35" fmla="*/ 2147483647 h 18"/>
                      <a:gd name="T36" fmla="*/ 2147483647 w 92"/>
                      <a:gd name="T37" fmla="*/ 2147483647 h 18"/>
                      <a:gd name="T38" fmla="*/ 2147483647 w 92"/>
                      <a:gd name="T39" fmla="*/ 2147483647 h 18"/>
                      <a:gd name="T40" fmla="*/ 2147483647 w 92"/>
                      <a:gd name="T41" fmla="*/ 2147483647 h 18"/>
                      <a:gd name="T42" fmla="*/ 2147483647 w 92"/>
                      <a:gd name="T43" fmla="*/ 2147483647 h 18"/>
                      <a:gd name="T44" fmla="*/ 2147483647 w 92"/>
                      <a:gd name="T45" fmla="*/ 2147483647 h 18"/>
                      <a:gd name="T46" fmla="*/ 2147483647 w 92"/>
                      <a:gd name="T47" fmla="*/ 2147483647 h 18"/>
                      <a:gd name="T48" fmla="*/ 2147483647 w 92"/>
                      <a:gd name="T49" fmla="*/ 2147483647 h 18"/>
                      <a:gd name="T50" fmla="*/ 2147483647 w 92"/>
                      <a:gd name="T51" fmla="*/ 2147483647 h 18"/>
                      <a:gd name="T52" fmla="*/ 2147483647 w 92"/>
                      <a:gd name="T53" fmla="*/ 2147483647 h 18"/>
                      <a:gd name="T54" fmla="*/ 2147483647 w 92"/>
                      <a:gd name="T55" fmla="*/ 2147483647 h 18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w 92"/>
                      <a:gd name="T85" fmla="*/ 0 h 18"/>
                      <a:gd name="T86" fmla="*/ 92 w 92"/>
                      <a:gd name="T87" fmla="*/ 18 h 18"/>
                    </a:gdLst>
                    <a:ahLst/>
                    <a:cxnLst>
                      <a:cxn ang="T56">
                        <a:pos x="T0" y="T1"/>
                      </a:cxn>
                      <a:cxn ang="T57">
                        <a:pos x="T2" y="T3"/>
                      </a:cxn>
                      <a:cxn ang="T58">
                        <a:pos x="T4" y="T5"/>
                      </a:cxn>
                      <a:cxn ang="T59">
                        <a:pos x="T6" y="T7"/>
                      </a:cxn>
                      <a:cxn ang="T60">
                        <a:pos x="T8" y="T9"/>
                      </a:cxn>
                      <a:cxn ang="T61">
                        <a:pos x="T10" y="T11"/>
                      </a:cxn>
                      <a:cxn ang="T62">
                        <a:pos x="T12" y="T13"/>
                      </a:cxn>
                      <a:cxn ang="T63">
                        <a:pos x="T14" y="T15"/>
                      </a:cxn>
                      <a:cxn ang="T64">
                        <a:pos x="T16" y="T17"/>
                      </a:cxn>
                      <a:cxn ang="T65">
                        <a:pos x="T18" y="T19"/>
                      </a:cxn>
                      <a:cxn ang="T66">
                        <a:pos x="T20" y="T21"/>
                      </a:cxn>
                      <a:cxn ang="T67">
                        <a:pos x="T22" y="T23"/>
                      </a:cxn>
                      <a:cxn ang="T68">
                        <a:pos x="T24" y="T25"/>
                      </a:cxn>
                      <a:cxn ang="T69">
                        <a:pos x="T26" y="T27"/>
                      </a:cxn>
                      <a:cxn ang="T70">
                        <a:pos x="T28" y="T29"/>
                      </a:cxn>
                      <a:cxn ang="T71">
                        <a:pos x="T30" y="T31"/>
                      </a:cxn>
                      <a:cxn ang="T72">
                        <a:pos x="T32" y="T33"/>
                      </a:cxn>
                      <a:cxn ang="T73">
                        <a:pos x="T34" y="T35"/>
                      </a:cxn>
                      <a:cxn ang="T74">
                        <a:pos x="T36" y="T37"/>
                      </a:cxn>
                      <a:cxn ang="T75">
                        <a:pos x="T38" y="T39"/>
                      </a:cxn>
                      <a:cxn ang="T76">
                        <a:pos x="T40" y="T41"/>
                      </a:cxn>
                      <a:cxn ang="T77">
                        <a:pos x="T42" y="T43"/>
                      </a:cxn>
                      <a:cxn ang="T78">
                        <a:pos x="T44" y="T45"/>
                      </a:cxn>
                      <a:cxn ang="T79">
                        <a:pos x="T46" y="T47"/>
                      </a:cxn>
                      <a:cxn ang="T80">
                        <a:pos x="T48" y="T49"/>
                      </a:cxn>
                      <a:cxn ang="T81">
                        <a:pos x="T50" y="T51"/>
                      </a:cxn>
                      <a:cxn ang="T82">
                        <a:pos x="T52" y="T53"/>
                      </a:cxn>
                      <a:cxn ang="T83">
                        <a:pos x="T54" y="T55"/>
                      </a:cxn>
                    </a:cxnLst>
                    <a:rect l="T84" t="T85" r="T86" b="T87"/>
                    <a:pathLst>
                      <a:path w="92" h="18">
                        <a:moveTo>
                          <a:pt x="72" y="12"/>
                        </a:moveTo>
                        <a:lnTo>
                          <a:pt x="72" y="18"/>
                        </a:lnTo>
                        <a:lnTo>
                          <a:pt x="38" y="18"/>
                        </a:lnTo>
                        <a:lnTo>
                          <a:pt x="28" y="18"/>
                        </a:lnTo>
                        <a:lnTo>
                          <a:pt x="14" y="18"/>
                        </a:lnTo>
                        <a:lnTo>
                          <a:pt x="10" y="16"/>
                        </a:lnTo>
                        <a:lnTo>
                          <a:pt x="4" y="12"/>
                        </a:lnTo>
                        <a:lnTo>
                          <a:pt x="0" y="10"/>
                        </a:lnTo>
                        <a:lnTo>
                          <a:pt x="0" y="6"/>
                        </a:lnTo>
                        <a:lnTo>
                          <a:pt x="0" y="4"/>
                        </a:lnTo>
                        <a:lnTo>
                          <a:pt x="4" y="2"/>
                        </a:lnTo>
                        <a:lnTo>
                          <a:pt x="10" y="0"/>
                        </a:lnTo>
                        <a:lnTo>
                          <a:pt x="14" y="0"/>
                        </a:lnTo>
                        <a:lnTo>
                          <a:pt x="20" y="4"/>
                        </a:lnTo>
                        <a:lnTo>
                          <a:pt x="26" y="6"/>
                        </a:lnTo>
                        <a:lnTo>
                          <a:pt x="32" y="6"/>
                        </a:lnTo>
                        <a:lnTo>
                          <a:pt x="36" y="6"/>
                        </a:lnTo>
                        <a:lnTo>
                          <a:pt x="36" y="4"/>
                        </a:lnTo>
                        <a:lnTo>
                          <a:pt x="38" y="2"/>
                        </a:lnTo>
                        <a:lnTo>
                          <a:pt x="40" y="2"/>
                        </a:lnTo>
                        <a:lnTo>
                          <a:pt x="54" y="2"/>
                        </a:lnTo>
                        <a:lnTo>
                          <a:pt x="68" y="4"/>
                        </a:lnTo>
                        <a:lnTo>
                          <a:pt x="84" y="6"/>
                        </a:lnTo>
                        <a:lnTo>
                          <a:pt x="90" y="8"/>
                        </a:lnTo>
                        <a:lnTo>
                          <a:pt x="92" y="12"/>
                        </a:lnTo>
                        <a:lnTo>
                          <a:pt x="82" y="16"/>
                        </a:lnTo>
                        <a:lnTo>
                          <a:pt x="76" y="16"/>
                        </a:lnTo>
                        <a:lnTo>
                          <a:pt x="72" y="12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 dirty="0"/>
                  </a:p>
                </p:txBody>
              </p:sp>
              <p:sp>
                <p:nvSpPr>
                  <p:cNvPr id="218" name="îSļiḓé">
                    <a:extLst>
                      <a:ext uri="{FF2B5EF4-FFF2-40B4-BE49-F238E27FC236}">
                        <a16:creationId xmlns:a16="http://schemas.microsoft.com/office/drawing/2014/main" id="{7095C1EC-A9F0-4B56-9A37-3995B917328B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7095408" y="1635788"/>
                    <a:ext cx="90897" cy="25219"/>
                  </a:xfrm>
                  <a:custGeom>
                    <a:avLst/>
                    <a:gdLst>
                      <a:gd name="T0" fmla="*/ 2147483647 w 52"/>
                      <a:gd name="T1" fmla="*/ 2147483647 h 16"/>
                      <a:gd name="T2" fmla="*/ 2147483647 w 52"/>
                      <a:gd name="T3" fmla="*/ 2147483647 h 16"/>
                      <a:gd name="T4" fmla="*/ 2147483647 w 52"/>
                      <a:gd name="T5" fmla="*/ 2147483647 h 16"/>
                      <a:gd name="T6" fmla="*/ 2147483647 w 52"/>
                      <a:gd name="T7" fmla="*/ 2147483647 h 16"/>
                      <a:gd name="T8" fmla="*/ 2147483647 w 52"/>
                      <a:gd name="T9" fmla="*/ 2147483647 h 16"/>
                      <a:gd name="T10" fmla="*/ 0 w 52"/>
                      <a:gd name="T11" fmla="*/ 0 h 16"/>
                      <a:gd name="T12" fmla="*/ 2147483647 w 52"/>
                      <a:gd name="T13" fmla="*/ 0 h 16"/>
                      <a:gd name="T14" fmla="*/ 2147483647 w 52"/>
                      <a:gd name="T15" fmla="*/ 2147483647 h 16"/>
                      <a:gd name="T16" fmla="*/ 2147483647 w 52"/>
                      <a:gd name="T17" fmla="*/ 2147483647 h 16"/>
                      <a:gd name="T18" fmla="*/ 2147483647 w 52"/>
                      <a:gd name="T19" fmla="*/ 2147483647 h 16"/>
                      <a:gd name="T20" fmla="*/ 2147483647 w 52"/>
                      <a:gd name="T21" fmla="*/ 2147483647 h 16"/>
                      <a:gd name="T22" fmla="*/ 2147483647 w 52"/>
                      <a:gd name="T23" fmla="*/ 2147483647 h 16"/>
                      <a:gd name="T24" fmla="*/ 2147483647 w 52"/>
                      <a:gd name="T25" fmla="*/ 2147483647 h 16"/>
                      <a:gd name="T26" fmla="*/ 2147483647 w 52"/>
                      <a:gd name="T27" fmla="*/ 2147483647 h 1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w 52"/>
                      <a:gd name="T43" fmla="*/ 0 h 16"/>
                      <a:gd name="T44" fmla="*/ 52 w 52"/>
                      <a:gd name="T45" fmla="*/ 16 h 16"/>
                    </a:gdLst>
                    <a:ahLst/>
                    <a:cxnLst>
                      <a:cxn ang="T28">
                        <a:pos x="T0" y="T1"/>
                      </a:cxn>
                      <a:cxn ang="T29">
                        <a:pos x="T2" y="T3"/>
                      </a:cxn>
                      <a:cxn ang="T30">
                        <a:pos x="T4" y="T5"/>
                      </a:cxn>
                      <a:cxn ang="T31">
                        <a:pos x="T6" y="T7"/>
                      </a:cxn>
                      <a:cxn ang="T32">
                        <a:pos x="T8" y="T9"/>
                      </a:cxn>
                      <a:cxn ang="T33">
                        <a:pos x="T10" y="T11"/>
                      </a:cxn>
                      <a:cxn ang="T34">
                        <a:pos x="T12" y="T13"/>
                      </a:cxn>
                      <a:cxn ang="T35">
                        <a:pos x="T14" y="T15"/>
                      </a:cxn>
                      <a:cxn ang="T36">
                        <a:pos x="T16" y="T17"/>
                      </a:cxn>
                      <a:cxn ang="T37">
                        <a:pos x="T18" y="T19"/>
                      </a:cxn>
                      <a:cxn ang="T38">
                        <a:pos x="T20" y="T21"/>
                      </a:cxn>
                      <a:cxn ang="T39">
                        <a:pos x="T22" y="T23"/>
                      </a:cxn>
                      <a:cxn ang="T40">
                        <a:pos x="T24" y="T25"/>
                      </a:cxn>
                      <a:cxn ang="T41">
                        <a:pos x="T26" y="T27"/>
                      </a:cxn>
                    </a:cxnLst>
                    <a:rect l="T42" t="T43" r="T44" b="T45"/>
                    <a:pathLst>
                      <a:path w="52" h="16">
                        <a:moveTo>
                          <a:pt x="42" y="16"/>
                        </a:moveTo>
                        <a:lnTo>
                          <a:pt x="32" y="16"/>
                        </a:lnTo>
                        <a:lnTo>
                          <a:pt x="18" y="12"/>
                        </a:lnTo>
                        <a:lnTo>
                          <a:pt x="6" y="8"/>
                        </a:lnTo>
                        <a:lnTo>
                          <a:pt x="2" y="4"/>
                        </a:lnTo>
                        <a:lnTo>
                          <a:pt x="0" y="0"/>
                        </a:lnTo>
                        <a:lnTo>
                          <a:pt x="8" y="0"/>
                        </a:lnTo>
                        <a:lnTo>
                          <a:pt x="18" y="4"/>
                        </a:lnTo>
                        <a:lnTo>
                          <a:pt x="30" y="4"/>
                        </a:lnTo>
                        <a:lnTo>
                          <a:pt x="42" y="6"/>
                        </a:lnTo>
                        <a:lnTo>
                          <a:pt x="46" y="6"/>
                        </a:lnTo>
                        <a:lnTo>
                          <a:pt x="52" y="8"/>
                        </a:lnTo>
                        <a:lnTo>
                          <a:pt x="48" y="14"/>
                        </a:lnTo>
                        <a:lnTo>
                          <a:pt x="42" y="16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 dirty="0"/>
                  </a:p>
                </p:txBody>
              </p:sp>
              <p:sp>
                <p:nvSpPr>
                  <p:cNvPr id="219" name="íšḷîḋe">
                    <a:extLst>
                      <a:ext uri="{FF2B5EF4-FFF2-40B4-BE49-F238E27FC236}">
                        <a16:creationId xmlns:a16="http://schemas.microsoft.com/office/drawing/2014/main" id="{2EAC010B-9D6D-49C5-A947-26A9A4375304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7903833" y="1732460"/>
                    <a:ext cx="66106" cy="25219"/>
                  </a:xfrm>
                  <a:custGeom>
                    <a:avLst/>
                    <a:gdLst>
                      <a:gd name="T0" fmla="*/ 2147483647 w 38"/>
                      <a:gd name="T1" fmla="*/ 2147483647 h 14"/>
                      <a:gd name="T2" fmla="*/ 2147483647 w 38"/>
                      <a:gd name="T3" fmla="*/ 2147483647 h 14"/>
                      <a:gd name="T4" fmla="*/ 2147483647 w 38"/>
                      <a:gd name="T5" fmla="*/ 2147483647 h 14"/>
                      <a:gd name="T6" fmla="*/ 2147483647 w 38"/>
                      <a:gd name="T7" fmla="*/ 2147483647 h 14"/>
                      <a:gd name="T8" fmla="*/ 2147483647 w 38"/>
                      <a:gd name="T9" fmla="*/ 2147483647 h 14"/>
                      <a:gd name="T10" fmla="*/ 0 w 38"/>
                      <a:gd name="T11" fmla="*/ 2147483647 h 14"/>
                      <a:gd name="T12" fmla="*/ 2147483647 w 38"/>
                      <a:gd name="T13" fmla="*/ 2147483647 h 14"/>
                      <a:gd name="T14" fmla="*/ 2147483647 w 38"/>
                      <a:gd name="T15" fmla="*/ 2147483647 h 14"/>
                      <a:gd name="T16" fmla="*/ 2147483647 w 38"/>
                      <a:gd name="T17" fmla="*/ 0 h 14"/>
                      <a:gd name="T18" fmla="*/ 2147483647 w 38"/>
                      <a:gd name="T19" fmla="*/ 0 h 14"/>
                      <a:gd name="T20" fmla="*/ 2147483647 w 38"/>
                      <a:gd name="T21" fmla="*/ 2147483647 h 14"/>
                      <a:gd name="T22" fmla="*/ 2147483647 w 38"/>
                      <a:gd name="T23" fmla="*/ 2147483647 h 14"/>
                      <a:gd name="T24" fmla="*/ 2147483647 w 38"/>
                      <a:gd name="T25" fmla="*/ 2147483647 h 14"/>
                      <a:gd name="T26" fmla="*/ 2147483647 w 38"/>
                      <a:gd name="T27" fmla="*/ 2147483647 h 14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w 38"/>
                      <a:gd name="T43" fmla="*/ 0 h 14"/>
                      <a:gd name="T44" fmla="*/ 38 w 38"/>
                      <a:gd name="T45" fmla="*/ 14 h 14"/>
                    </a:gdLst>
                    <a:ahLst/>
                    <a:cxnLst>
                      <a:cxn ang="T28">
                        <a:pos x="T0" y="T1"/>
                      </a:cxn>
                      <a:cxn ang="T29">
                        <a:pos x="T2" y="T3"/>
                      </a:cxn>
                      <a:cxn ang="T30">
                        <a:pos x="T4" y="T5"/>
                      </a:cxn>
                      <a:cxn ang="T31">
                        <a:pos x="T6" y="T7"/>
                      </a:cxn>
                      <a:cxn ang="T32">
                        <a:pos x="T8" y="T9"/>
                      </a:cxn>
                      <a:cxn ang="T33">
                        <a:pos x="T10" y="T11"/>
                      </a:cxn>
                      <a:cxn ang="T34">
                        <a:pos x="T12" y="T13"/>
                      </a:cxn>
                      <a:cxn ang="T35">
                        <a:pos x="T14" y="T15"/>
                      </a:cxn>
                      <a:cxn ang="T36">
                        <a:pos x="T16" y="T17"/>
                      </a:cxn>
                      <a:cxn ang="T37">
                        <a:pos x="T18" y="T19"/>
                      </a:cxn>
                      <a:cxn ang="T38">
                        <a:pos x="T20" y="T21"/>
                      </a:cxn>
                      <a:cxn ang="T39">
                        <a:pos x="T22" y="T23"/>
                      </a:cxn>
                      <a:cxn ang="T40">
                        <a:pos x="T24" y="T25"/>
                      </a:cxn>
                      <a:cxn ang="T41">
                        <a:pos x="T26" y="T27"/>
                      </a:cxn>
                    </a:cxnLst>
                    <a:rect l="T42" t="T43" r="T44" b="T45"/>
                    <a:pathLst>
                      <a:path w="38" h="14">
                        <a:moveTo>
                          <a:pt x="18" y="10"/>
                        </a:moveTo>
                        <a:lnTo>
                          <a:pt x="14" y="12"/>
                        </a:lnTo>
                        <a:lnTo>
                          <a:pt x="10" y="14"/>
                        </a:lnTo>
                        <a:lnTo>
                          <a:pt x="6" y="14"/>
                        </a:lnTo>
                        <a:lnTo>
                          <a:pt x="2" y="12"/>
                        </a:lnTo>
                        <a:lnTo>
                          <a:pt x="0" y="8"/>
                        </a:lnTo>
                        <a:lnTo>
                          <a:pt x="2" y="6"/>
                        </a:lnTo>
                        <a:lnTo>
                          <a:pt x="8" y="2"/>
                        </a:lnTo>
                        <a:lnTo>
                          <a:pt x="14" y="0"/>
                        </a:lnTo>
                        <a:lnTo>
                          <a:pt x="22" y="0"/>
                        </a:lnTo>
                        <a:lnTo>
                          <a:pt x="28" y="4"/>
                        </a:lnTo>
                        <a:lnTo>
                          <a:pt x="38" y="10"/>
                        </a:lnTo>
                        <a:lnTo>
                          <a:pt x="28" y="12"/>
                        </a:lnTo>
                        <a:lnTo>
                          <a:pt x="18" y="10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 dirty="0"/>
                  </a:p>
                </p:txBody>
              </p:sp>
              <p:sp>
                <p:nvSpPr>
                  <p:cNvPr id="220" name="îṩḷíḓê">
                    <a:extLst>
                      <a:ext uri="{FF2B5EF4-FFF2-40B4-BE49-F238E27FC236}">
                        <a16:creationId xmlns:a16="http://schemas.microsoft.com/office/drawing/2014/main" id="{94594C7A-7C04-42A8-B28E-736054B429F1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7719287" y="2214425"/>
                    <a:ext cx="209336" cy="245185"/>
                  </a:xfrm>
                  <a:custGeom>
                    <a:avLst/>
                    <a:gdLst>
                      <a:gd name="T0" fmla="*/ 0 w 120"/>
                      <a:gd name="T1" fmla="*/ 0 h 146"/>
                      <a:gd name="T2" fmla="*/ 2147483647 w 120"/>
                      <a:gd name="T3" fmla="*/ 2147483647 h 146"/>
                      <a:gd name="T4" fmla="*/ 2147483647 w 120"/>
                      <a:gd name="T5" fmla="*/ 2147483647 h 146"/>
                      <a:gd name="T6" fmla="*/ 2147483647 w 120"/>
                      <a:gd name="T7" fmla="*/ 2147483647 h 146"/>
                      <a:gd name="T8" fmla="*/ 2147483647 w 120"/>
                      <a:gd name="T9" fmla="*/ 2147483647 h 146"/>
                      <a:gd name="T10" fmla="*/ 2147483647 w 120"/>
                      <a:gd name="T11" fmla="*/ 2147483647 h 146"/>
                      <a:gd name="T12" fmla="*/ 2147483647 w 120"/>
                      <a:gd name="T13" fmla="*/ 2147483647 h 146"/>
                      <a:gd name="T14" fmla="*/ 2147483647 w 120"/>
                      <a:gd name="T15" fmla="*/ 2147483647 h 146"/>
                      <a:gd name="T16" fmla="*/ 2147483647 w 120"/>
                      <a:gd name="T17" fmla="*/ 2147483647 h 146"/>
                      <a:gd name="T18" fmla="*/ 2147483647 w 120"/>
                      <a:gd name="T19" fmla="*/ 2147483647 h 146"/>
                      <a:gd name="T20" fmla="*/ 2147483647 w 120"/>
                      <a:gd name="T21" fmla="*/ 2147483647 h 146"/>
                      <a:gd name="T22" fmla="*/ 2147483647 w 120"/>
                      <a:gd name="T23" fmla="*/ 2147483647 h 146"/>
                      <a:gd name="T24" fmla="*/ 2147483647 w 120"/>
                      <a:gd name="T25" fmla="*/ 2147483647 h 146"/>
                      <a:gd name="T26" fmla="*/ 2147483647 w 120"/>
                      <a:gd name="T27" fmla="*/ 2147483647 h 146"/>
                      <a:gd name="T28" fmla="*/ 2147483647 w 120"/>
                      <a:gd name="T29" fmla="*/ 2147483647 h 146"/>
                      <a:gd name="T30" fmla="*/ 2147483647 w 120"/>
                      <a:gd name="T31" fmla="*/ 2147483647 h 146"/>
                      <a:gd name="T32" fmla="*/ 2147483647 w 120"/>
                      <a:gd name="T33" fmla="*/ 2147483647 h 146"/>
                      <a:gd name="T34" fmla="*/ 2147483647 w 120"/>
                      <a:gd name="T35" fmla="*/ 2147483647 h 146"/>
                      <a:gd name="T36" fmla="*/ 2147483647 w 120"/>
                      <a:gd name="T37" fmla="*/ 2147483647 h 146"/>
                      <a:gd name="T38" fmla="*/ 2147483647 w 120"/>
                      <a:gd name="T39" fmla="*/ 2147483647 h 146"/>
                      <a:gd name="T40" fmla="*/ 2147483647 w 120"/>
                      <a:gd name="T41" fmla="*/ 2147483647 h 146"/>
                      <a:gd name="T42" fmla="*/ 2147483647 w 120"/>
                      <a:gd name="T43" fmla="*/ 2147483647 h 146"/>
                      <a:gd name="T44" fmla="*/ 2147483647 w 120"/>
                      <a:gd name="T45" fmla="*/ 2147483647 h 146"/>
                      <a:gd name="T46" fmla="*/ 2147483647 w 120"/>
                      <a:gd name="T47" fmla="*/ 2147483647 h 146"/>
                      <a:gd name="T48" fmla="*/ 2147483647 w 120"/>
                      <a:gd name="T49" fmla="*/ 2147483647 h 146"/>
                      <a:gd name="T50" fmla="*/ 2147483647 w 120"/>
                      <a:gd name="T51" fmla="*/ 2147483647 h 146"/>
                      <a:gd name="T52" fmla="*/ 2147483647 w 120"/>
                      <a:gd name="T53" fmla="*/ 2147483647 h 146"/>
                      <a:gd name="T54" fmla="*/ 2147483647 w 120"/>
                      <a:gd name="T55" fmla="*/ 2147483647 h 146"/>
                      <a:gd name="T56" fmla="*/ 2147483647 w 120"/>
                      <a:gd name="T57" fmla="*/ 2147483647 h 146"/>
                      <a:gd name="T58" fmla="*/ 2147483647 w 120"/>
                      <a:gd name="T59" fmla="*/ 2147483647 h 146"/>
                      <a:gd name="T60" fmla="*/ 2147483647 w 120"/>
                      <a:gd name="T61" fmla="*/ 2147483647 h 146"/>
                      <a:gd name="T62" fmla="*/ 0 w 120"/>
                      <a:gd name="T63" fmla="*/ 0 h 14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120"/>
                      <a:gd name="T97" fmla="*/ 0 h 146"/>
                      <a:gd name="T98" fmla="*/ 120 w 120"/>
                      <a:gd name="T99" fmla="*/ 146 h 146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120" h="146">
                        <a:moveTo>
                          <a:pt x="0" y="0"/>
                        </a:moveTo>
                        <a:lnTo>
                          <a:pt x="98" y="90"/>
                        </a:lnTo>
                        <a:lnTo>
                          <a:pt x="94" y="90"/>
                        </a:lnTo>
                        <a:lnTo>
                          <a:pt x="92" y="90"/>
                        </a:lnTo>
                        <a:lnTo>
                          <a:pt x="88" y="88"/>
                        </a:lnTo>
                        <a:lnTo>
                          <a:pt x="82" y="86"/>
                        </a:lnTo>
                        <a:lnTo>
                          <a:pt x="78" y="88"/>
                        </a:lnTo>
                        <a:lnTo>
                          <a:pt x="76" y="90"/>
                        </a:lnTo>
                        <a:lnTo>
                          <a:pt x="78" y="98"/>
                        </a:lnTo>
                        <a:lnTo>
                          <a:pt x="82" y="106"/>
                        </a:lnTo>
                        <a:lnTo>
                          <a:pt x="88" y="114"/>
                        </a:lnTo>
                        <a:lnTo>
                          <a:pt x="92" y="118"/>
                        </a:lnTo>
                        <a:lnTo>
                          <a:pt x="108" y="130"/>
                        </a:lnTo>
                        <a:lnTo>
                          <a:pt x="120" y="138"/>
                        </a:lnTo>
                        <a:lnTo>
                          <a:pt x="112" y="138"/>
                        </a:lnTo>
                        <a:lnTo>
                          <a:pt x="108" y="136"/>
                        </a:lnTo>
                        <a:lnTo>
                          <a:pt x="102" y="134"/>
                        </a:lnTo>
                        <a:lnTo>
                          <a:pt x="102" y="146"/>
                        </a:lnTo>
                        <a:lnTo>
                          <a:pt x="94" y="140"/>
                        </a:lnTo>
                        <a:lnTo>
                          <a:pt x="88" y="130"/>
                        </a:lnTo>
                        <a:lnTo>
                          <a:pt x="76" y="114"/>
                        </a:lnTo>
                        <a:lnTo>
                          <a:pt x="66" y="94"/>
                        </a:lnTo>
                        <a:lnTo>
                          <a:pt x="54" y="76"/>
                        </a:lnTo>
                        <a:lnTo>
                          <a:pt x="44" y="62"/>
                        </a:lnTo>
                        <a:lnTo>
                          <a:pt x="34" y="50"/>
                        </a:lnTo>
                        <a:lnTo>
                          <a:pt x="24" y="42"/>
                        </a:lnTo>
                        <a:lnTo>
                          <a:pt x="12" y="36"/>
                        </a:lnTo>
                        <a:lnTo>
                          <a:pt x="10" y="32"/>
                        </a:lnTo>
                        <a:lnTo>
                          <a:pt x="6" y="28"/>
                        </a:lnTo>
                        <a:lnTo>
                          <a:pt x="4" y="22"/>
                        </a:lnTo>
                        <a:lnTo>
                          <a:pt x="2" y="1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 dirty="0"/>
                  </a:p>
                </p:txBody>
              </p:sp>
              <p:sp>
                <p:nvSpPr>
                  <p:cNvPr id="221" name="íslïḓè">
                    <a:extLst>
                      <a:ext uri="{FF2B5EF4-FFF2-40B4-BE49-F238E27FC236}">
                        <a16:creationId xmlns:a16="http://schemas.microsoft.com/office/drawing/2014/main" id="{B60B3455-B985-470D-A48F-394FBD33EA86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5697534" y="2561886"/>
                    <a:ext cx="402147" cy="215763"/>
                  </a:xfrm>
                  <a:custGeom>
                    <a:avLst/>
                    <a:gdLst>
                      <a:gd name="T0" fmla="*/ 2147483647 w 230"/>
                      <a:gd name="T1" fmla="*/ 2147483647 h 130"/>
                      <a:gd name="T2" fmla="*/ 2147483647 w 230"/>
                      <a:gd name="T3" fmla="*/ 2147483647 h 130"/>
                      <a:gd name="T4" fmla="*/ 2147483647 w 230"/>
                      <a:gd name="T5" fmla="*/ 2147483647 h 130"/>
                      <a:gd name="T6" fmla="*/ 2147483647 w 230"/>
                      <a:gd name="T7" fmla="*/ 2147483647 h 130"/>
                      <a:gd name="T8" fmla="*/ 2147483647 w 230"/>
                      <a:gd name="T9" fmla="*/ 2147483647 h 130"/>
                      <a:gd name="T10" fmla="*/ 2147483647 w 230"/>
                      <a:gd name="T11" fmla="*/ 2147483647 h 130"/>
                      <a:gd name="T12" fmla="*/ 2147483647 w 230"/>
                      <a:gd name="T13" fmla="*/ 2147483647 h 130"/>
                      <a:gd name="T14" fmla="*/ 2147483647 w 230"/>
                      <a:gd name="T15" fmla="*/ 2147483647 h 130"/>
                      <a:gd name="T16" fmla="*/ 2147483647 w 230"/>
                      <a:gd name="T17" fmla="*/ 2147483647 h 130"/>
                      <a:gd name="T18" fmla="*/ 2147483647 w 230"/>
                      <a:gd name="T19" fmla="*/ 2147483647 h 130"/>
                      <a:gd name="T20" fmla="*/ 2147483647 w 230"/>
                      <a:gd name="T21" fmla="*/ 2147483647 h 130"/>
                      <a:gd name="T22" fmla="*/ 2147483647 w 230"/>
                      <a:gd name="T23" fmla="*/ 2147483647 h 130"/>
                      <a:gd name="T24" fmla="*/ 2147483647 w 230"/>
                      <a:gd name="T25" fmla="*/ 2147483647 h 130"/>
                      <a:gd name="T26" fmla="*/ 2147483647 w 230"/>
                      <a:gd name="T27" fmla="*/ 2147483647 h 130"/>
                      <a:gd name="T28" fmla="*/ 2147483647 w 230"/>
                      <a:gd name="T29" fmla="*/ 2147483647 h 130"/>
                      <a:gd name="T30" fmla="*/ 2147483647 w 230"/>
                      <a:gd name="T31" fmla="*/ 2147483647 h 130"/>
                      <a:gd name="T32" fmla="*/ 2147483647 w 230"/>
                      <a:gd name="T33" fmla="*/ 2147483647 h 130"/>
                      <a:gd name="T34" fmla="*/ 2147483647 w 230"/>
                      <a:gd name="T35" fmla="*/ 2147483647 h 130"/>
                      <a:gd name="T36" fmla="*/ 2147483647 w 230"/>
                      <a:gd name="T37" fmla="*/ 2147483647 h 130"/>
                      <a:gd name="T38" fmla="*/ 2147483647 w 230"/>
                      <a:gd name="T39" fmla="*/ 2147483647 h 130"/>
                      <a:gd name="T40" fmla="*/ 2147483647 w 230"/>
                      <a:gd name="T41" fmla="*/ 2147483647 h 130"/>
                      <a:gd name="T42" fmla="*/ 2147483647 w 230"/>
                      <a:gd name="T43" fmla="*/ 2147483647 h 130"/>
                      <a:gd name="T44" fmla="*/ 2147483647 w 230"/>
                      <a:gd name="T45" fmla="*/ 2147483647 h 130"/>
                      <a:gd name="T46" fmla="*/ 2147483647 w 230"/>
                      <a:gd name="T47" fmla="*/ 2147483647 h 130"/>
                      <a:gd name="T48" fmla="*/ 2147483647 w 230"/>
                      <a:gd name="T49" fmla="*/ 2147483647 h 130"/>
                      <a:gd name="T50" fmla="*/ 2147483647 w 230"/>
                      <a:gd name="T51" fmla="*/ 2147483647 h 130"/>
                      <a:gd name="T52" fmla="*/ 2147483647 w 230"/>
                      <a:gd name="T53" fmla="*/ 2147483647 h 130"/>
                      <a:gd name="T54" fmla="*/ 0 w 230"/>
                      <a:gd name="T55" fmla="*/ 2147483647 h 130"/>
                      <a:gd name="T56" fmla="*/ 2147483647 w 230"/>
                      <a:gd name="T57" fmla="*/ 2147483647 h 130"/>
                      <a:gd name="T58" fmla="*/ 2147483647 w 230"/>
                      <a:gd name="T59" fmla="*/ 2147483647 h 130"/>
                      <a:gd name="T60" fmla="*/ 2147483647 w 230"/>
                      <a:gd name="T61" fmla="*/ 2147483647 h 130"/>
                      <a:gd name="T62" fmla="*/ 2147483647 w 230"/>
                      <a:gd name="T63" fmla="*/ 2147483647 h 130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230"/>
                      <a:gd name="T97" fmla="*/ 0 h 130"/>
                      <a:gd name="T98" fmla="*/ 230 w 230"/>
                      <a:gd name="T99" fmla="*/ 130 h 130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230" h="130">
                        <a:moveTo>
                          <a:pt x="6" y="6"/>
                        </a:moveTo>
                        <a:lnTo>
                          <a:pt x="18" y="6"/>
                        </a:lnTo>
                        <a:lnTo>
                          <a:pt x="28" y="10"/>
                        </a:lnTo>
                        <a:lnTo>
                          <a:pt x="42" y="22"/>
                        </a:lnTo>
                        <a:lnTo>
                          <a:pt x="50" y="22"/>
                        </a:lnTo>
                        <a:lnTo>
                          <a:pt x="66" y="24"/>
                        </a:lnTo>
                        <a:lnTo>
                          <a:pt x="66" y="14"/>
                        </a:lnTo>
                        <a:lnTo>
                          <a:pt x="78" y="4"/>
                        </a:lnTo>
                        <a:lnTo>
                          <a:pt x="88" y="0"/>
                        </a:lnTo>
                        <a:lnTo>
                          <a:pt x="104" y="6"/>
                        </a:lnTo>
                        <a:lnTo>
                          <a:pt x="110" y="12"/>
                        </a:lnTo>
                        <a:lnTo>
                          <a:pt x="112" y="18"/>
                        </a:lnTo>
                        <a:lnTo>
                          <a:pt x="114" y="22"/>
                        </a:lnTo>
                        <a:lnTo>
                          <a:pt x="114" y="26"/>
                        </a:lnTo>
                        <a:lnTo>
                          <a:pt x="120" y="28"/>
                        </a:lnTo>
                        <a:lnTo>
                          <a:pt x="130" y="28"/>
                        </a:lnTo>
                        <a:lnTo>
                          <a:pt x="140" y="28"/>
                        </a:lnTo>
                        <a:lnTo>
                          <a:pt x="146" y="38"/>
                        </a:lnTo>
                        <a:lnTo>
                          <a:pt x="158" y="52"/>
                        </a:lnTo>
                        <a:lnTo>
                          <a:pt x="170" y="60"/>
                        </a:lnTo>
                        <a:lnTo>
                          <a:pt x="180" y="68"/>
                        </a:lnTo>
                        <a:lnTo>
                          <a:pt x="192" y="70"/>
                        </a:lnTo>
                        <a:lnTo>
                          <a:pt x="204" y="80"/>
                        </a:lnTo>
                        <a:lnTo>
                          <a:pt x="216" y="84"/>
                        </a:lnTo>
                        <a:lnTo>
                          <a:pt x="222" y="86"/>
                        </a:lnTo>
                        <a:lnTo>
                          <a:pt x="226" y="86"/>
                        </a:lnTo>
                        <a:lnTo>
                          <a:pt x="228" y="88"/>
                        </a:lnTo>
                        <a:lnTo>
                          <a:pt x="230" y="96"/>
                        </a:lnTo>
                        <a:lnTo>
                          <a:pt x="230" y="100"/>
                        </a:lnTo>
                        <a:lnTo>
                          <a:pt x="220" y="100"/>
                        </a:lnTo>
                        <a:lnTo>
                          <a:pt x="212" y="96"/>
                        </a:lnTo>
                        <a:lnTo>
                          <a:pt x="206" y="92"/>
                        </a:lnTo>
                        <a:lnTo>
                          <a:pt x="196" y="108"/>
                        </a:lnTo>
                        <a:lnTo>
                          <a:pt x="186" y="122"/>
                        </a:lnTo>
                        <a:lnTo>
                          <a:pt x="178" y="128"/>
                        </a:lnTo>
                        <a:lnTo>
                          <a:pt x="170" y="130"/>
                        </a:lnTo>
                        <a:lnTo>
                          <a:pt x="160" y="128"/>
                        </a:lnTo>
                        <a:lnTo>
                          <a:pt x="150" y="128"/>
                        </a:lnTo>
                        <a:lnTo>
                          <a:pt x="150" y="120"/>
                        </a:lnTo>
                        <a:lnTo>
                          <a:pt x="148" y="112"/>
                        </a:lnTo>
                        <a:lnTo>
                          <a:pt x="140" y="108"/>
                        </a:lnTo>
                        <a:lnTo>
                          <a:pt x="132" y="106"/>
                        </a:lnTo>
                        <a:lnTo>
                          <a:pt x="122" y="100"/>
                        </a:lnTo>
                        <a:lnTo>
                          <a:pt x="108" y="92"/>
                        </a:lnTo>
                        <a:lnTo>
                          <a:pt x="92" y="80"/>
                        </a:lnTo>
                        <a:lnTo>
                          <a:pt x="78" y="74"/>
                        </a:lnTo>
                        <a:lnTo>
                          <a:pt x="66" y="76"/>
                        </a:lnTo>
                        <a:lnTo>
                          <a:pt x="54" y="76"/>
                        </a:lnTo>
                        <a:lnTo>
                          <a:pt x="46" y="82"/>
                        </a:lnTo>
                        <a:lnTo>
                          <a:pt x="30" y="92"/>
                        </a:lnTo>
                        <a:lnTo>
                          <a:pt x="28" y="80"/>
                        </a:lnTo>
                        <a:lnTo>
                          <a:pt x="24" y="68"/>
                        </a:lnTo>
                        <a:lnTo>
                          <a:pt x="18" y="62"/>
                        </a:lnTo>
                        <a:lnTo>
                          <a:pt x="8" y="52"/>
                        </a:lnTo>
                        <a:lnTo>
                          <a:pt x="0" y="42"/>
                        </a:lnTo>
                        <a:lnTo>
                          <a:pt x="0" y="36"/>
                        </a:lnTo>
                        <a:lnTo>
                          <a:pt x="2" y="28"/>
                        </a:lnTo>
                        <a:lnTo>
                          <a:pt x="8" y="30"/>
                        </a:lnTo>
                        <a:lnTo>
                          <a:pt x="12" y="36"/>
                        </a:lnTo>
                        <a:lnTo>
                          <a:pt x="22" y="36"/>
                        </a:lnTo>
                        <a:lnTo>
                          <a:pt x="24" y="32"/>
                        </a:lnTo>
                        <a:lnTo>
                          <a:pt x="22" y="22"/>
                        </a:lnTo>
                        <a:lnTo>
                          <a:pt x="18" y="16"/>
                        </a:lnTo>
                        <a:lnTo>
                          <a:pt x="10" y="10"/>
                        </a:lnTo>
                        <a:lnTo>
                          <a:pt x="6" y="6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 dirty="0"/>
                  </a:p>
                </p:txBody>
              </p:sp>
              <p:sp>
                <p:nvSpPr>
                  <p:cNvPr id="222" name="iṩ1ïḍè">
                    <a:extLst>
                      <a:ext uri="{FF2B5EF4-FFF2-40B4-BE49-F238E27FC236}">
                        <a16:creationId xmlns:a16="http://schemas.microsoft.com/office/drawing/2014/main" id="{B8683542-2BB0-4041-B25B-FD057D985507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6164410" y="2545074"/>
                    <a:ext cx="221732" cy="120491"/>
                  </a:xfrm>
                  <a:custGeom>
                    <a:avLst/>
                    <a:gdLst>
                      <a:gd name="T0" fmla="*/ 2147483647 w 126"/>
                      <a:gd name="T1" fmla="*/ 2147483647 h 72"/>
                      <a:gd name="T2" fmla="*/ 2147483647 w 126"/>
                      <a:gd name="T3" fmla="*/ 2147483647 h 72"/>
                      <a:gd name="T4" fmla="*/ 2147483647 w 126"/>
                      <a:gd name="T5" fmla="*/ 2147483647 h 72"/>
                      <a:gd name="T6" fmla="*/ 2147483647 w 126"/>
                      <a:gd name="T7" fmla="*/ 2147483647 h 72"/>
                      <a:gd name="T8" fmla="*/ 2147483647 w 126"/>
                      <a:gd name="T9" fmla="*/ 2147483647 h 72"/>
                      <a:gd name="T10" fmla="*/ 2147483647 w 126"/>
                      <a:gd name="T11" fmla="*/ 2147483647 h 72"/>
                      <a:gd name="T12" fmla="*/ 2147483647 w 126"/>
                      <a:gd name="T13" fmla="*/ 2147483647 h 72"/>
                      <a:gd name="T14" fmla="*/ 2147483647 w 126"/>
                      <a:gd name="T15" fmla="*/ 2147483647 h 72"/>
                      <a:gd name="T16" fmla="*/ 2147483647 w 126"/>
                      <a:gd name="T17" fmla="*/ 2147483647 h 72"/>
                      <a:gd name="T18" fmla="*/ 0 w 126"/>
                      <a:gd name="T19" fmla="*/ 2147483647 h 72"/>
                      <a:gd name="T20" fmla="*/ 2147483647 w 126"/>
                      <a:gd name="T21" fmla="*/ 2147483647 h 72"/>
                      <a:gd name="T22" fmla="*/ 2147483647 w 126"/>
                      <a:gd name="T23" fmla="*/ 2147483647 h 72"/>
                      <a:gd name="T24" fmla="*/ 2147483647 w 126"/>
                      <a:gd name="T25" fmla="*/ 2147483647 h 72"/>
                      <a:gd name="T26" fmla="*/ 2147483647 w 126"/>
                      <a:gd name="T27" fmla="*/ 2147483647 h 72"/>
                      <a:gd name="T28" fmla="*/ 2147483647 w 126"/>
                      <a:gd name="T29" fmla="*/ 2147483647 h 72"/>
                      <a:gd name="T30" fmla="*/ 2147483647 w 126"/>
                      <a:gd name="T31" fmla="*/ 2147483647 h 72"/>
                      <a:gd name="T32" fmla="*/ 2147483647 w 126"/>
                      <a:gd name="T33" fmla="*/ 2147483647 h 72"/>
                      <a:gd name="T34" fmla="*/ 2147483647 w 126"/>
                      <a:gd name="T35" fmla="*/ 2147483647 h 72"/>
                      <a:gd name="T36" fmla="*/ 2147483647 w 126"/>
                      <a:gd name="T37" fmla="*/ 0 h 72"/>
                      <a:gd name="T38" fmla="*/ 2147483647 w 126"/>
                      <a:gd name="T39" fmla="*/ 2147483647 h 72"/>
                      <a:gd name="T40" fmla="*/ 2147483647 w 126"/>
                      <a:gd name="T41" fmla="*/ 2147483647 h 72"/>
                      <a:gd name="T42" fmla="*/ 2147483647 w 126"/>
                      <a:gd name="T43" fmla="*/ 2147483647 h 72"/>
                      <a:gd name="T44" fmla="*/ 2147483647 w 126"/>
                      <a:gd name="T45" fmla="*/ 2147483647 h 72"/>
                      <a:gd name="T46" fmla="*/ 2147483647 w 126"/>
                      <a:gd name="T47" fmla="*/ 2147483647 h 72"/>
                      <a:gd name="T48" fmla="*/ 2147483647 w 126"/>
                      <a:gd name="T49" fmla="*/ 2147483647 h 72"/>
                      <a:gd name="T50" fmla="*/ 2147483647 w 126"/>
                      <a:gd name="T51" fmla="*/ 2147483647 h 72"/>
                      <a:gd name="T52" fmla="*/ 2147483647 w 126"/>
                      <a:gd name="T53" fmla="*/ 2147483647 h 72"/>
                      <a:gd name="T54" fmla="*/ 2147483647 w 126"/>
                      <a:gd name="T55" fmla="*/ 2147483647 h 72"/>
                      <a:gd name="T56" fmla="*/ 2147483647 w 126"/>
                      <a:gd name="T57" fmla="*/ 2147483647 h 72"/>
                      <a:gd name="T58" fmla="*/ 2147483647 w 126"/>
                      <a:gd name="T59" fmla="*/ 2147483647 h 72"/>
                      <a:gd name="T60" fmla="*/ 2147483647 w 126"/>
                      <a:gd name="T61" fmla="*/ 2147483647 h 72"/>
                      <a:gd name="T62" fmla="*/ 2147483647 w 126"/>
                      <a:gd name="T63" fmla="*/ 2147483647 h 72"/>
                      <a:gd name="T64" fmla="*/ 2147483647 w 126"/>
                      <a:gd name="T65" fmla="*/ 2147483647 h 72"/>
                      <a:gd name="T66" fmla="*/ 2147483647 w 126"/>
                      <a:gd name="T67" fmla="*/ 2147483647 h 72"/>
                      <a:gd name="T68" fmla="*/ 2147483647 w 126"/>
                      <a:gd name="T69" fmla="*/ 2147483647 h 72"/>
                      <a:gd name="T70" fmla="*/ 2147483647 w 126"/>
                      <a:gd name="T71" fmla="*/ 2147483647 h 72"/>
                      <a:gd name="T72" fmla="*/ 2147483647 w 126"/>
                      <a:gd name="T73" fmla="*/ 2147483647 h 72"/>
                      <a:gd name="T74" fmla="*/ 2147483647 w 126"/>
                      <a:gd name="T75" fmla="*/ 2147483647 h 72"/>
                      <a:gd name="T76" fmla="*/ 2147483647 w 126"/>
                      <a:gd name="T77" fmla="*/ 2147483647 h 72"/>
                      <a:gd name="T78" fmla="*/ 2147483647 w 126"/>
                      <a:gd name="T79" fmla="*/ 2147483647 h 72"/>
                      <a:gd name="T80" fmla="*/ 2147483647 w 126"/>
                      <a:gd name="T81" fmla="*/ 2147483647 h 72"/>
                      <a:gd name="T82" fmla="*/ 2147483647 w 126"/>
                      <a:gd name="T83" fmla="*/ 2147483647 h 72"/>
                      <a:gd name="T84" fmla="*/ 2147483647 w 126"/>
                      <a:gd name="T85" fmla="*/ 2147483647 h 72"/>
                      <a:gd name="T86" fmla="*/ 2147483647 w 126"/>
                      <a:gd name="T87" fmla="*/ 2147483647 h 72"/>
                      <a:gd name="T88" fmla="*/ 2147483647 w 126"/>
                      <a:gd name="T89" fmla="*/ 2147483647 h 72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w 126"/>
                      <a:gd name="T136" fmla="*/ 0 h 72"/>
                      <a:gd name="T137" fmla="*/ 126 w 126"/>
                      <a:gd name="T138" fmla="*/ 72 h 72"/>
                    </a:gdLst>
                    <a:ahLst/>
                    <a:cxnLst>
                      <a:cxn ang="T90">
                        <a:pos x="T0" y="T1"/>
                      </a:cxn>
                      <a:cxn ang="T91">
                        <a:pos x="T2" y="T3"/>
                      </a:cxn>
                      <a:cxn ang="T92">
                        <a:pos x="T4" y="T5"/>
                      </a:cxn>
                      <a:cxn ang="T93">
                        <a:pos x="T6" y="T7"/>
                      </a:cxn>
                      <a:cxn ang="T94">
                        <a:pos x="T8" y="T9"/>
                      </a:cxn>
                      <a:cxn ang="T95">
                        <a:pos x="T10" y="T11"/>
                      </a:cxn>
                      <a:cxn ang="T96">
                        <a:pos x="T12" y="T13"/>
                      </a:cxn>
                      <a:cxn ang="T97">
                        <a:pos x="T14" y="T15"/>
                      </a:cxn>
                      <a:cxn ang="T98">
                        <a:pos x="T16" y="T17"/>
                      </a:cxn>
                      <a:cxn ang="T99">
                        <a:pos x="T18" y="T19"/>
                      </a:cxn>
                      <a:cxn ang="T100">
                        <a:pos x="T20" y="T21"/>
                      </a:cxn>
                      <a:cxn ang="T101">
                        <a:pos x="T22" y="T23"/>
                      </a:cxn>
                      <a:cxn ang="T102">
                        <a:pos x="T24" y="T25"/>
                      </a:cxn>
                      <a:cxn ang="T103">
                        <a:pos x="T26" y="T27"/>
                      </a:cxn>
                      <a:cxn ang="T104">
                        <a:pos x="T28" y="T29"/>
                      </a:cxn>
                      <a:cxn ang="T105">
                        <a:pos x="T30" y="T31"/>
                      </a:cxn>
                      <a:cxn ang="T106">
                        <a:pos x="T32" y="T33"/>
                      </a:cxn>
                      <a:cxn ang="T107">
                        <a:pos x="T34" y="T35"/>
                      </a:cxn>
                      <a:cxn ang="T108">
                        <a:pos x="T36" y="T37"/>
                      </a:cxn>
                      <a:cxn ang="T109">
                        <a:pos x="T38" y="T39"/>
                      </a:cxn>
                      <a:cxn ang="T110">
                        <a:pos x="T40" y="T41"/>
                      </a:cxn>
                      <a:cxn ang="T111">
                        <a:pos x="T42" y="T43"/>
                      </a:cxn>
                      <a:cxn ang="T112">
                        <a:pos x="T44" y="T45"/>
                      </a:cxn>
                      <a:cxn ang="T113">
                        <a:pos x="T46" y="T47"/>
                      </a:cxn>
                      <a:cxn ang="T114">
                        <a:pos x="T48" y="T49"/>
                      </a:cxn>
                      <a:cxn ang="T115">
                        <a:pos x="T50" y="T51"/>
                      </a:cxn>
                      <a:cxn ang="T116">
                        <a:pos x="T52" y="T53"/>
                      </a:cxn>
                      <a:cxn ang="T117">
                        <a:pos x="T54" y="T55"/>
                      </a:cxn>
                      <a:cxn ang="T118">
                        <a:pos x="T56" y="T57"/>
                      </a:cxn>
                      <a:cxn ang="T119">
                        <a:pos x="T58" y="T59"/>
                      </a:cxn>
                      <a:cxn ang="T120">
                        <a:pos x="T60" y="T61"/>
                      </a:cxn>
                      <a:cxn ang="T121">
                        <a:pos x="T62" y="T63"/>
                      </a:cxn>
                      <a:cxn ang="T122">
                        <a:pos x="T64" y="T65"/>
                      </a:cxn>
                      <a:cxn ang="T123">
                        <a:pos x="T66" y="T67"/>
                      </a:cxn>
                      <a:cxn ang="T124">
                        <a:pos x="T68" y="T69"/>
                      </a:cxn>
                      <a:cxn ang="T125">
                        <a:pos x="T70" y="T71"/>
                      </a:cxn>
                      <a:cxn ang="T126">
                        <a:pos x="T72" y="T73"/>
                      </a:cxn>
                      <a:cxn ang="T127">
                        <a:pos x="T74" y="T75"/>
                      </a:cxn>
                      <a:cxn ang="T128">
                        <a:pos x="T76" y="T77"/>
                      </a:cxn>
                      <a:cxn ang="T129">
                        <a:pos x="T78" y="T79"/>
                      </a:cxn>
                      <a:cxn ang="T130">
                        <a:pos x="T80" y="T81"/>
                      </a:cxn>
                      <a:cxn ang="T131">
                        <a:pos x="T82" y="T83"/>
                      </a:cxn>
                      <a:cxn ang="T132">
                        <a:pos x="T84" y="T85"/>
                      </a:cxn>
                      <a:cxn ang="T133">
                        <a:pos x="T86" y="T87"/>
                      </a:cxn>
                      <a:cxn ang="T134">
                        <a:pos x="T88" y="T89"/>
                      </a:cxn>
                    </a:cxnLst>
                    <a:rect l="T135" t="T136" r="T137" b="T138"/>
                    <a:pathLst>
                      <a:path w="126" h="72">
                        <a:moveTo>
                          <a:pt x="12" y="60"/>
                        </a:moveTo>
                        <a:lnTo>
                          <a:pt x="20" y="58"/>
                        </a:lnTo>
                        <a:lnTo>
                          <a:pt x="28" y="56"/>
                        </a:lnTo>
                        <a:lnTo>
                          <a:pt x="36" y="52"/>
                        </a:lnTo>
                        <a:lnTo>
                          <a:pt x="42" y="44"/>
                        </a:lnTo>
                        <a:lnTo>
                          <a:pt x="32" y="40"/>
                        </a:lnTo>
                        <a:lnTo>
                          <a:pt x="20" y="32"/>
                        </a:lnTo>
                        <a:lnTo>
                          <a:pt x="16" y="36"/>
                        </a:lnTo>
                        <a:lnTo>
                          <a:pt x="6" y="34"/>
                        </a:lnTo>
                        <a:lnTo>
                          <a:pt x="0" y="32"/>
                        </a:lnTo>
                        <a:lnTo>
                          <a:pt x="2" y="28"/>
                        </a:lnTo>
                        <a:lnTo>
                          <a:pt x="6" y="20"/>
                        </a:lnTo>
                        <a:lnTo>
                          <a:pt x="6" y="8"/>
                        </a:lnTo>
                        <a:lnTo>
                          <a:pt x="18" y="6"/>
                        </a:lnTo>
                        <a:lnTo>
                          <a:pt x="24" y="8"/>
                        </a:lnTo>
                        <a:lnTo>
                          <a:pt x="30" y="10"/>
                        </a:lnTo>
                        <a:lnTo>
                          <a:pt x="38" y="12"/>
                        </a:lnTo>
                        <a:lnTo>
                          <a:pt x="38" y="4"/>
                        </a:lnTo>
                        <a:lnTo>
                          <a:pt x="48" y="0"/>
                        </a:lnTo>
                        <a:lnTo>
                          <a:pt x="56" y="2"/>
                        </a:lnTo>
                        <a:lnTo>
                          <a:pt x="62" y="4"/>
                        </a:lnTo>
                        <a:lnTo>
                          <a:pt x="68" y="6"/>
                        </a:lnTo>
                        <a:lnTo>
                          <a:pt x="86" y="6"/>
                        </a:lnTo>
                        <a:lnTo>
                          <a:pt x="100" y="6"/>
                        </a:lnTo>
                        <a:lnTo>
                          <a:pt x="112" y="6"/>
                        </a:lnTo>
                        <a:lnTo>
                          <a:pt x="126" y="12"/>
                        </a:lnTo>
                        <a:lnTo>
                          <a:pt x="122" y="18"/>
                        </a:lnTo>
                        <a:lnTo>
                          <a:pt x="118" y="24"/>
                        </a:lnTo>
                        <a:lnTo>
                          <a:pt x="114" y="30"/>
                        </a:lnTo>
                        <a:lnTo>
                          <a:pt x="106" y="36"/>
                        </a:lnTo>
                        <a:lnTo>
                          <a:pt x="100" y="42"/>
                        </a:lnTo>
                        <a:lnTo>
                          <a:pt x="88" y="50"/>
                        </a:lnTo>
                        <a:lnTo>
                          <a:pt x="76" y="52"/>
                        </a:lnTo>
                        <a:lnTo>
                          <a:pt x="68" y="52"/>
                        </a:lnTo>
                        <a:lnTo>
                          <a:pt x="60" y="56"/>
                        </a:lnTo>
                        <a:lnTo>
                          <a:pt x="56" y="58"/>
                        </a:lnTo>
                        <a:lnTo>
                          <a:pt x="50" y="64"/>
                        </a:lnTo>
                        <a:lnTo>
                          <a:pt x="50" y="68"/>
                        </a:lnTo>
                        <a:lnTo>
                          <a:pt x="44" y="72"/>
                        </a:lnTo>
                        <a:lnTo>
                          <a:pt x="38" y="72"/>
                        </a:lnTo>
                        <a:lnTo>
                          <a:pt x="30" y="72"/>
                        </a:lnTo>
                        <a:lnTo>
                          <a:pt x="24" y="70"/>
                        </a:lnTo>
                        <a:lnTo>
                          <a:pt x="18" y="70"/>
                        </a:lnTo>
                        <a:lnTo>
                          <a:pt x="10" y="70"/>
                        </a:lnTo>
                        <a:lnTo>
                          <a:pt x="12" y="60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 dirty="0"/>
                  </a:p>
                </p:txBody>
              </p:sp>
              <p:sp>
                <p:nvSpPr>
                  <p:cNvPr id="223" name="îṥḷîḑé">
                    <a:extLst>
                      <a:ext uri="{FF2B5EF4-FFF2-40B4-BE49-F238E27FC236}">
                        <a16:creationId xmlns:a16="http://schemas.microsoft.com/office/drawing/2014/main" id="{0AD2FB6D-FD00-4933-BA83-803C5621DD36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5766394" y="2472219"/>
                    <a:ext cx="471007" cy="257794"/>
                  </a:xfrm>
                  <a:custGeom>
                    <a:avLst/>
                    <a:gdLst>
                      <a:gd name="T0" fmla="*/ 0 w 270"/>
                      <a:gd name="T1" fmla="*/ 2147483647 h 154"/>
                      <a:gd name="T2" fmla="*/ 2147483647 w 270"/>
                      <a:gd name="T3" fmla="*/ 2147483647 h 154"/>
                      <a:gd name="T4" fmla="*/ 2147483647 w 270"/>
                      <a:gd name="T5" fmla="*/ 2147483647 h 154"/>
                      <a:gd name="T6" fmla="*/ 2147483647 w 270"/>
                      <a:gd name="T7" fmla="*/ 2147483647 h 154"/>
                      <a:gd name="T8" fmla="*/ 2147483647 w 270"/>
                      <a:gd name="T9" fmla="*/ 2147483647 h 154"/>
                      <a:gd name="T10" fmla="*/ 2147483647 w 270"/>
                      <a:gd name="T11" fmla="*/ 2147483647 h 154"/>
                      <a:gd name="T12" fmla="*/ 2147483647 w 270"/>
                      <a:gd name="T13" fmla="*/ 2147483647 h 154"/>
                      <a:gd name="T14" fmla="*/ 2147483647 w 270"/>
                      <a:gd name="T15" fmla="*/ 2147483647 h 154"/>
                      <a:gd name="T16" fmla="*/ 2147483647 w 270"/>
                      <a:gd name="T17" fmla="*/ 2147483647 h 154"/>
                      <a:gd name="T18" fmla="*/ 2147483647 w 270"/>
                      <a:gd name="T19" fmla="*/ 2147483647 h 154"/>
                      <a:gd name="T20" fmla="*/ 2147483647 w 270"/>
                      <a:gd name="T21" fmla="*/ 2147483647 h 154"/>
                      <a:gd name="T22" fmla="*/ 2147483647 w 270"/>
                      <a:gd name="T23" fmla="*/ 2147483647 h 154"/>
                      <a:gd name="T24" fmla="*/ 2147483647 w 270"/>
                      <a:gd name="T25" fmla="*/ 2147483647 h 154"/>
                      <a:gd name="T26" fmla="*/ 2147483647 w 270"/>
                      <a:gd name="T27" fmla="*/ 2147483647 h 154"/>
                      <a:gd name="T28" fmla="*/ 2147483647 w 270"/>
                      <a:gd name="T29" fmla="*/ 2147483647 h 154"/>
                      <a:gd name="T30" fmla="*/ 2147483647 w 270"/>
                      <a:gd name="T31" fmla="*/ 2147483647 h 154"/>
                      <a:gd name="T32" fmla="*/ 2147483647 w 270"/>
                      <a:gd name="T33" fmla="*/ 2147483647 h 154"/>
                      <a:gd name="T34" fmla="*/ 2147483647 w 270"/>
                      <a:gd name="T35" fmla="*/ 2147483647 h 154"/>
                      <a:gd name="T36" fmla="*/ 2147483647 w 270"/>
                      <a:gd name="T37" fmla="*/ 2147483647 h 154"/>
                      <a:gd name="T38" fmla="*/ 2147483647 w 270"/>
                      <a:gd name="T39" fmla="*/ 2147483647 h 154"/>
                      <a:gd name="T40" fmla="*/ 2147483647 w 270"/>
                      <a:gd name="T41" fmla="*/ 2147483647 h 154"/>
                      <a:gd name="T42" fmla="*/ 2147483647 w 270"/>
                      <a:gd name="T43" fmla="*/ 2147483647 h 154"/>
                      <a:gd name="T44" fmla="*/ 2147483647 w 270"/>
                      <a:gd name="T45" fmla="*/ 2147483647 h 154"/>
                      <a:gd name="T46" fmla="*/ 2147483647 w 270"/>
                      <a:gd name="T47" fmla="*/ 2147483647 h 154"/>
                      <a:gd name="T48" fmla="*/ 2147483647 w 270"/>
                      <a:gd name="T49" fmla="*/ 2147483647 h 154"/>
                      <a:gd name="T50" fmla="*/ 2147483647 w 270"/>
                      <a:gd name="T51" fmla="*/ 2147483647 h 154"/>
                      <a:gd name="T52" fmla="*/ 2147483647 w 270"/>
                      <a:gd name="T53" fmla="*/ 2147483647 h 154"/>
                      <a:gd name="T54" fmla="*/ 2147483647 w 270"/>
                      <a:gd name="T55" fmla="*/ 2147483647 h 154"/>
                      <a:gd name="T56" fmla="*/ 2147483647 w 270"/>
                      <a:gd name="T57" fmla="*/ 2147483647 h 154"/>
                      <a:gd name="T58" fmla="*/ 2147483647 w 270"/>
                      <a:gd name="T59" fmla="*/ 2147483647 h 154"/>
                      <a:gd name="T60" fmla="*/ 2147483647 w 270"/>
                      <a:gd name="T61" fmla="*/ 2147483647 h 154"/>
                      <a:gd name="T62" fmla="*/ 2147483647 w 270"/>
                      <a:gd name="T63" fmla="*/ 2147483647 h 154"/>
                      <a:gd name="T64" fmla="*/ 2147483647 w 270"/>
                      <a:gd name="T65" fmla="*/ 2147483647 h 154"/>
                      <a:gd name="T66" fmla="*/ 2147483647 w 270"/>
                      <a:gd name="T67" fmla="*/ 2147483647 h 154"/>
                      <a:gd name="T68" fmla="*/ 2147483647 w 270"/>
                      <a:gd name="T69" fmla="*/ 2147483647 h 154"/>
                      <a:gd name="T70" fmla="*/ 2147483647 w 270"/>
                      <a:gd name="T71" fmla="*/ 2147483647 h 154"/>
                      <a:gd name="T72" fmla="*/ 2147483647 w 270"/>
                      <a:gd name="T73" fmla="*/ 2147483647 h 154"/>
                      <a:gd name="T74" fmla="*/ 2147483647 w 270"/>
                      <a:gd name="T75" fmla="*/ 2147483647 h 154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w 270"/>
                      <a:gd name="T115" fmla="*/ 0 h 154"/>
                      <a:gd name="T116" fmla="*/ 270 w 270"/>
                      <a:gd name="T117" fmla="*/ 154 h 154"/>
                    </a:gdLst>
                    <a:ahLst/>
                    <a:cxnLst>
                      <a:cxn ang="T76">
                        <a:pos x="T0" y="T1"/>
                      </a:cxn>
                      <a:cxn ang="T77">
                        <a:pos x="T2" y="T3"/>
                      </a:cxn>
                      <a:cxn ang="T78">
                        <a:pos x="T4" y="T5"/>
                      </a:cxn>
                      <a:cxn ang="T79">
                        <a:pos x="T6" y="T7"/>
                      </a:cxn>
                      <a:cxn ang="T80">
                        <a:pos x="T8" y="T9"/>
                      </a:cxn>
                      <a:cxn ang="T81">
                        <a:pos x="T10" y="T11"/>
                      </a:cxn>
                      <a:cxn ang="T82">
                        <a:pos x="T12" y="T13"/>
                      </a:cxn>
                      <a:cxn ang="T83">
                        <a:pos x="T14" y="T15"/>
                      </a:cxn>
                      <a:cxn ang="T84">
                        <a:pos x="T16" y="T17"/>
                      </a:cxn>
                      <a:cxn ang="T85">
                        <a:pos x="T18" y="T19"/>
                      </a:cxn>
                      <a:cxn ang="T86">
                        <a:pos x="T20" y="T21"/>
                      </a:cxn>
                      <a:cxn ang="T87">
                        <a:pos x="T22" y="T23"/>
                      </a:cxn>
                      <a:cxn ang="T88">
                        <a:pos x="T24" y="T25"/>
                      </a:cxn>
                      <a:cxn ang="T89">
                        <a:pos x="T26" y="T27"/>
                      </a:cxn>
                      <a:cxn ang="T90">
                        <a:pos x="T28" y="T29"/>
                      </a:cxn>
                      <a:cxn ang="T91">
                        <a:pos x="T30" y="T31"/>
                      </a:cxn>
                      <a:cxn ang="T92">
                        <a:pos x="T32" y="T33"/>
                      </a:cxn>
                      <a:cxn ang="T93">
                        <a:pos x="T34" y="T35"/>
                      </a:cxn>
                      <a:cxn ang="T94">
                        <a:pos x="T36" y="T37"/>
                      </a:cxn>
                      <a:cxn ang="T95">
                        <a:pos x="T38" y="T39"/>
                      </a:cxn>
                      <a:cxn ang="T96">
                        <a:pos x="T40" y="T41"/>
                      </a:cxn>
                      <a:cxn ang="T97">
                        <a:pos x="T42" y="T43"/>
                      </a:cxn>
                      <a:cxn ang="T98">
                        <a:pos x="T44" y="T45"/>
                      </a:cxn>
                      <a:cxn ang="T99">
                        <a:pos x="T46" y="T47"/>
                      </a:cxn>
                      <a:cxn ang="T100">
                        <a:pos x="T48" y="T49"/>
                      </a:cxn>
                      <a:cxn ang="T101">
                        <a:pos x="T50" y="T51"/>
                      </a:cxn>
                      <a:cxn ang="T102">
                        <a:pos x="T52" y="T53"/>
                      </a:cxn>
                      <a:cxn ang="T103">
                        <a:pos x="T54" y="T55"/>
                      </a:cxn>
                      <a:cxn ang="T104">
                        <a:pos x="T56" y="T57"/>
                      </a:cxn>
                      <a:cxn ang="T105">
                        <a:pos x="T58" y="T59"/>
                      </a:cxn>
                      <a:cxn ang="T106">
                        <a:pos x="T60" y="T61"/>
                      </a:cxn>
                      <a:cxn ang="T107">
                        <a:pos x="T62" y="T63"/>
                      </a:cxn>
                      <a:cxn ang="T108">
                        <a:pos x="T64" y="T65"/>
                      </a:cxn>
                      <a:cxn ang="T109">
                        <a:pos x="T66" y="T67"/>
                      </a:cxn>
                      <a:cxn ang="T110">
                        <a:pos x="T68" y="T69"/>
                      </a:cxn>
                      <a:cxn ang="T111">
                        <a:pos x="T70" y="T71"/>
                      </a:cxn>
                      <a:cxn ang="T112">
                        <a:pos x="T72" y="T73"/>
                      </a:cxn>
                      <a:cxn ang="T113">
                        <a:pos x="T74" y="T75"/>
                      </a:cxn>
                    </a:cxnLst>
                    <a:rect l="T114" t="T115" r="T116" b="T117"/>
                    <a:pathLst>
                      <a:path w="270" h="154">
                        <a:moveTo>
                          <a:pt x="10" y="76"/>
                        </a:moveTo>
                        <a:lnTo>
                          <a:pt x="0" y="10"/>
                        </a:lnTo>
                        <a:lnTo>
                          <a:pt x="34" y="0"/>
                        </a:lnTo>
                        <a:lnTo>
                          <a:pt x="74" y="18"/>
                        </a:lnTo>
                        <a:lnTo>
                          <a:pt x="92" y="40"/>
                        </a:lnTo>
                        <a:lnTo>
                          <a:pt x="110" y="38"/>
                        </a:lnTo>
                        <a:lnTo>
                          <a:pt x="124" y="36"/>
                        </a:lnTo>
                        <a:lnTo>
                          <a:pt x="136" y="36"/>
                        </a:lnTo>
                        <a:lnTo>
                          <a:pt x="146" y="44"/>
                        </a:lnTo>
                        <a:lnTo>
                          <a:pt x="152" y="50"/>
                        </a:lnTo>
                        <a:lnTo>
                          <a:pt x="158" y="56"/>
                        </a:lnTo>
                        <a:lnTo>
                          <a:pt x="160" y="62"/>
                        </a:lnTo>
                        <a:lnTo>
                          <a:pt x="162" y="66"/>
                        </a:lnTo>
                        <a:lnTo>
                          <a:pt x="170" y="68"/>
                        </a:lnTo>
                        <a:lnTo>
                          <a:pt x="174" y="82"/>
                        </a:lnTo>
                        <a:lnTo>
                          <a:pt x="194" y="82"/>
                        </a:lnTo>
                        <a:lnTo>
                          <a:pt x="196" y="90"/>
                        </a:lnTo>
                        <a:lnTo>
                          <a:pt x="202" y="92"/>
                        </a:lnTo>
                        <a:lnTo>
                          <a:pt x="208" y="82"/>
                        </a:lnTo>
                        <a:lnTo>
                          <a:pt x="214" y="74"/>
                        </a:lnTo>
                        <a:lnTo>
                          <a:pt x="218" y="72"/>
                        </a:lnTo>
                        <a:lnTo>
                          <a:pt x="228" y="64"/>
                        </a:lnTo>
                        <a:lnTo>
                          <a:pt x="234" y="64"/>
                        </a:lnTo>
                        <a:lnTo>
                          <a:pt x="230" y="72"/>
                        </a:lnTo>
                        <a:lnTo>
                          <a:pt x="228" y="76"/>
                        </a:lnTo>
                        <a:lnTo>
                          <a:pt x="232" y="78"/>
                        </a:lnTo>
                        <a:lnTo>
                          <a:pt x="234" y="78"/>
                        </a:lnTo>
                        <a:lnTo>
                          <a:pt x="244" y="80"/>
                        </a:lnTo>
                        <a:lnTo>
                          <a:pt x="248" y="76"/>
                        </a:lnTo>
                        <a:lnTo>
                          <a:pt x="260" y="84"/>
                        </a:lnTo>
                        <a:lnTo>
                          <a:pt x="270" y="88"/>
                        </a:lnTo>
                        <a:lnTo>
                          <a:pt x="264" y="96"/>
                        </a:lnTo>
                        <a:lnTo>
                          <a:pt x="254" y="100"/>
                        </a:lnTo>
                        <a:lnTo>
                          <a:pt x="240" y="104"/>
                        </a:lnTo>
                        <a:lnTo>
                          <a:pt x="234" y="102"/>
                        </a:lnTo>
                        <a:lnTo>
                          <a:pt x="226" y="102"/>
                        </a:lnTo>
                        <a:lnTo>
                          <a:pt x="238" y="96"/>
                        </a:lnTo>
                        <a:lnTo>
                          <a:pt x="238" y="92"/>
                        </a:lnTo>
                        <a:lnTo>
                          <a:pt x="230" y="86"/>
                        </a:lnTo>
                        <a:lnTo>
                          <a:pt x="226" y="92"/>
                        </a:lnTo>
                        <a:lnTo>
                          <a:pt x="216" y="90"/>
                        </a:lnTo>
                        <a:lnTo>
                          <a:pt x="216" y="100"/>
                        </a:lnTo>
                        <a:lnTo>
                          <a:pt x="210" y="102"/>
                        </a:lnTo>
                        <a:lnTo>
                          <a:pt x="208" y="112"/>
                        </a:lnTo>
                        <a:lnTo>
                          <a:pt x="194" y="112"/>
                        </a:lnTo>
                        <a:lnTo>
                          <a:pt x="194" y="118"/>
                        </a:lnTo>
                        <a:lnTo>
                          <a:pt x="196" y="120"/>
                        </a:lnTo>
                        <a:lnTo>
                          <a:pt x="200" y="124"/>
                        </a:lnTo>
                        <a:lnTo>
                          <a:pt x="206" y="128"/>
                        </a:lnTo>
                        <a:lnTo>
                          <a:pt x="210" y="132"/>
                        </a:lnTo>
                        <a:lnTo>
                          <a:pt x="210" y="142"/>
                        </a:lnTo>
                        <a:lnTo>
                          <a:pt x="206" y="152"/>
                        </a:lnTo>
                        <a:lnTo>
                          <a:pt x="200" y="154"/>
                        </a:lnTo>
                        <a:lnTo>
                          <a:pt x="190" y="152"/>
                        </a:lnTo>
                        <a:lnTo>
                          <a:pt x="188" y="142"/>
                        </a:lnTo>
                        <a:lnTo>
                          <a:pt x="182" y="138"/>
                        </a:lnTo>
                        <a:lnTo>
                          <a:pt x="176" y="138"/>
                        </a:lnTo>
                        <a:lnTo>
                          <a:pt x="164" y="134"/>
                        </a:lnTo>
                        <a:lnTo>
                          <a:pt x="152" y="124"/>
                        </a:lnTo>
                        <a:lnTo>
                          <a:pt x="140" y="122"/>
                        </a:lnTo>
                        <a:lnTo>
                          <a:pt x="130" y="114"/>
                        </a:lnTo>
                        <a:lnTo>
                          <a:pt x="118" y="106"/>
                        </a:lnTo>
                        <a:lnTo>
                          <a:pt x="110" y="96"/>
                        </a:lnTo>
                        <a:lnTo>
                          <a:pt x="104" y="88"/>
                        </a:lnTo>
                        <a:lnTo>
                          <a:pt x="100" y="82"/>
                        </a:lnTo>
                        <a:lnTo>
                          <a:pt x="80" y="82"/>
                        </a:lnTo>
                        <a:lnTo>
                          <a:pt x="74" y="80"/>
                        </a:lnTo>
                        <a:lnTo>
                          <a:pt x="72" y="72"/>
                        </a:lnTo>
                        <a:lnTo>
                          <a:pt x="70" y="66"/>
                        </a:lnTo>
                        <a:lnTo>
                          <a:pt x="64" y="60"/>
                        </a:lnTo>
                        <a:lnTo>
                          <a:pt x="48" y="54"/>
                        </a:lnTo>
                        <a:lnTo>
                          <a:pt x="38" y="58"/>
                        </a:lnTo>
                        <a:lnTo>
                          <a:pt x="26" y="68"/>
                        </a:lnTo>
                        <a:lnTo>
                          <a:pt x="26" y="74"/>
                        </a:lnTo>
                        <a:lnTo>
                          <a:pt x="26" y="78"/>
                        </a:lnTo>
                        <a:lnTo>
                          <a:pt x="10" y="76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 dirty="0"/>
                  </a:p>
                </p:txBody>
              </p:sp>
              <p:sp>
                <p:nvSpPr>
                  <p:cNvPr id="224" name="íşḷiḍè">
                    <a:extLst>
                      <a:ext uri="{FF2B5EF4-FFF2-40B4-BE49-F238E27FC236}">
                        <a16:creationId xmlns:a16="http://schemas.microsoft.com/office/drawing/2014/main" id="{646A5A24-4740-4423-9444-401B49DBC529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5500592" y="2175195"/>
                    <a:ext cx="997104" cy="449739"/>
                  </a:xfrm>
                  <a:custGeom>
                    <a:avLst/>
                    <a:gdLst>
                      <a:gd name="T0" fmla="*/ 2147483647 w 570"/>
                      <a:gd name="T1" fmla="*/ 2147483647 h 270"/>
                      <a:gd name="T2" fmla="*/ 2147483647 w 570"/>
                      <a:gd name="T3" fmla="*/ 2147483647 h 270"/>
                      <a:gd name="T4" fmla="*/ 2147483647 w 570"/>
                      <a:gd name="T5" fmla="*/ 2147483647 h 270"/>
                      <a:gd name="T6" fmla="*/ 2147483647 w 570"/>
                      <a:gd name="T7" fmla="*/ 2147483647 h 270"/>
                      <a:gd name="T8" fmla="*/ 2147483647 w 570"/>
                      <a:gd name="T9" fmla="*/ 2147483647 h 270"/>
                      <a:gd name="T10" fmla="*/ 2147483647 w 570"/>
                      <a:gd name="T11" fmla="*/ 2147483647 h 270"/>
                      <a:gd name="T12" fmla="*/ 2147483647 w 570"/>
                      <a:gd name="T13" fmla="*/ 2147483647 h 270"/>
                      <a:gd name="T14" fmla="*/ 2147483647 w 570"/>
                      <a:gd name="T15" fmla="*/ 2147483647 h 270"/>
                      <a:gd name="T16" fmla="*/ 2147483647 w 570"/>
                      <a:gd name="T17" fmla="*/ 2147483647 h 270"/>
                      <a:gd name="T18" fmla="*/ 2147483647 w 570"/>
                      <a:gd name="T19" fmla="*/ 2147483647 h 270"/>
                      <a:gd name="T20" fmla="*/ 0 w 570"/>
                      <a:gd name="T21" fmla="*/ 2147483647 h 270"/>
                      <a:gd name="T22" fmla="*/ 2147483647 w 570"/>
                      <a:gd name="T23" fmla="*/ 2147483647 h 270"/>
                      <a:gd name="T24" fmla="*/ 2147483647 w 570"/>
                      <a:gd name="T25" fmla="*/ 2147483647 h 270"/>
                      <a:gd name="T26" fmla="*/ 2147483647 w 570"/>
                      <a:gd name="T27" fmla="*/ 2147483647 h 270"/>
                      <a:gd name="T28" fmla="*/ 2147483647 w 570"/>
                      <a:gd name="T29" fmla="*/ 2147483647 h 270"/>
                      <a:gd name="T30" fmla="*/ 2147483647 w 570"/>
                      <a:gd name="T31" fmla="*/ 2147483647 h 270"/>
                      <a:gd name="T32" fmla="*/ 2147483647 w 570"/>
                      <a:gd name="T33" fmla="*/ 2147483647 h 270"/>
                      <a:gd name="T34" fmla="*/ 2147483647 w 570"/>
                      <a:gd name="T35" fmla="*/ 2147483647 h 270"/>
                      <a:gd name="T36" fmla="*/ 2147483647 w 570"/>
                      <a:gd name="T37" fmla="*/ 2147483647 h 270"/>
                      <a:gd name="T38" fmla="*/ 2147483647 w 570"/>
                      <a:gd name="T39" fmla="*/ 2147483647 h 270"/>
                      <a:gd name="T40" fmla="*/ 2147483647 w 570"/>
                      <a:gd name="T41" fmla="*/ 2147483647 h 270"/>
                      <a:gd name="T42" fmla="*/ 2147483647 w 570"/>
                      <a:gd name="T43" fmla="*/ 2147483647 h 270"/>
                      <a:gd name="T44" fmla="*/ 2147483647 w 570"/>
                      <a:gd name="T45" fmla="*/ 2147483647 h 270"/>
                      <a:gd name="T46" fmla="*/ 2147483647 w 570"/>
                      <a:gd name="T47" fmla="*/ 2147483647 h 270"/>
                      <a:gd name="T48" fmla="*/ 2147483647 w 570"/>
                      <a:gd name="T49" fmla="*/ 2147483647 h 270"/>
                      <a:gd name="T50" fmla="*/ 2147483647 w 570"/>
                      <a:gd name="T51" fmla="*/ 2147483647 h 270"/>
                      <a:gd name="T52" fmla="*/ 2147483647 w 570"/>
                      <a:gd name="T53" fmla="*/ 2147483647 h 270"/>
                      <a:gd name="T54" fmla="*/ 2147483647 w 570"/>
                      <a:gd name="T55" fmla="*/ 2147483647 h 270"/>
                      <a:gd name="T56" fmla="*/ 2147483647 w 570"/>
                      <a:gd name="T57" fmla="*/ 2147483647 h 270"/>
                      <a:gd name="T58" fmla="*/ 2147483647 w 570"/>
                      <a:gd name="T59" fmla="*/ 2147483647 h 270"/>
                      <a:gd name="T60" fmla="*/ 2147483647 w 570"/>
                      <a:gd name="T61" fmla="*/ 2147483647 h 270"/>
                      <a:gd name="T62" fmla="*/ 2147483647 w 570"/>
                      <a:gd name="T63" fmla="*/ 2147483647 h 270"/>
                      <a:gd name="T64" fmla="*/ 2147483647 w 570"/>
                      <a:gd name="T65" fmla="*/ 2147483647 h 270"/>
                      <a:gd name="T66" fmla="*/ 2147483647 w 570"/>
                      <a:gd name="T67" fmla="*/ 2147483647 h 270"/>
                      <a:gd name="T68" fmla="*/ 2147483647 w 570"/>
                      <a:gd name="T69" fmla="*/ 2147483647 h 270"/>
                      <a:gd name="T70" fmla="*/ 2147483647 w 570"/>
                      <a:gd name="T71" fmla="*/ 2147483647 h 270"/>
                      <a:gd name="T72" fmla="*/ 2147483647 w 570"/>
                      <a:gd name="T73" fmla="*/ 2147483647 h 270"/>
                      <a:gd name="T74" fmla="*/ 2147483647 w 570"/>
                      <a:gd name="T75" fmla="*/ 2147483647 h 270"/>
                      <a:gd name="T76" fmla="*/ 2147483647 w 570"/>
                      <a:gd name="T77" fmla="*/ 2147483647 h 270"/>
                      <a:gd name="T78" fmla="*/ 2147483647 w 570"/>
                      <a:gd name="T79" fmla="*/ 2147483647 h 270"/>
                      <a:gd name="T80" fmla="*/ 2147483647 w 570"/>
                      <a:gd name="T81" fmla="*/ 2147483647 h 270"/>
                      <a:gd name="T82" fmla="*/ 2147483647 w 570"/>
                      <a:gd name="T83" fmla="*/ 2147483647 h 270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w 570"/>
                      <a:gd name="T127" fmla="*/ 0 h 270"/>
                      <a:gd name="T128" fmla="*/ 570 w 570"/>
                      <a:gd name="T129" fmla="*/ 270 h 270"/>
                    </a:gdLst>
                    <a:ahLst/>
                    <a:cxnLst>
                      <a:cxn ang="T84">
                        <a:pos x="T0" y="T1"/>
                      </a:cxn>
                      <a:cxn ang="T85">
                        <a:pos x="T2" y="T3"/>
                      </a:cxn>
                      <a:cxn ang="T86">
                        <a:pos x="T4" y="T5"/>
                      </a:cxn>
                      <a:cxn ang="T87">
                        <a:pos x="T6" y="T7"/>
                      </a:cxn>
                      <a:cxn ang="T88">
                        <a:pos x="T8" y="T9"/>
                      </a:cxn>
                      <a:cxn ang="T89">
                        <a:pos x="T10" y="T11"/>
                      </a:cxn>
                      <a:cxn ang="T90">
                        <a:pos x="T12" y="T13"/>
                      </a:cxn>
                      <a:cxn ang="T91">
                        <a:pos x="T14" y="T15"/>
                      </a:cxn>
                      <a:cxn ang="T92">
                        <a:pos x="T16" y="T17"/>
                      </a:cxn>
                      <a:cxn ang="T93">
                        <a:pos x="T18" y="T19"/>
                      </a:cxn>
                      <a:cxn ang="T94">
                        <a:pos x="T20" y="T21"/>
                      </a:cxn>
                      <a:cxn ang="T95">
                        <a:pos x="T22" y="T23"/>
                      </a:cxn>
                      <a:cxn ang="T96">
                        <a:pos x="T24" y="T25"/>
                      </a:cxn>
                      <a:cxn ang="T97">
                        <a:pos x="T26" y="T27"/>
                      </a:cxn>
                      <a:cxn ang="T98">
                        <a:pos x="T28" y="T29"/>
                      </a:cxn>
                      <a:cxn ang="T99">
                        <a:pos x="T30" y="T31"/>
                      </a:cxn>
                      <a:cxn ang="T100">
                        <a:pos x="T32" y="T33"/>
                      </a:cxn>
                      <a:cxn ang="T101">
                        <a:pos x="T34" y="T35"/>
                      </a:cxn>
                      <a:cxn ang="T102">
                        <a:pos x="T36" y="T37"/>
                      </a:cxn>
                      <a:cxn ang="T103">
                        <a:pos x="T38" y="T39"/>
                      </a:cxn>
                      <a:cxn ang="T104">
                        <a:pos x="T40" y="T41"/>
                      </a:cxn>
                      <a:cxn ang="T105">
                        <a:pos x="T42" y="T43"/>
                      </a:cxn>
                      <a:cxn ang="T106">
                        <a:pos x="T44" y="T45"/>
                      </a:cxn>
                      <a:cxn ang="T107">
                        <a:pos x="T46" y="T47"/>
                      </a:cxn>
                      <a:cxn ang="T108">
                        <a:pos x="T48" y="T49"/>
                      </a:cxn>
                      <a:cxn ang="T109">
                        <a:pos x="T50" y="T51"/>
                      </a:cxn>
                      <a:cxn ang="T110">
                        <a:pos x="T52" y="T53"/>
                      </a:cxn>
                      <a:cxn ang="T111">
                        <a:pos x="T54" y="T55"/>
                      </a:cxn>
                      <a:cxn ang="T112">
                        <a:pos x="T56" y="T57"/>
                      </a:cxn>
                      <a:cxn ang="T113">
                        <a:pos x="T58" y="T59"/>
                      </a:cxn>
                      <a:cxn ang="T114">
                        <a:pos x="T60" y="T61"/>
                      </a:cxn>
                      <a:cxn ang="T115">
                        <a:pos x="T62" y="T63"/>
                      </a:cxn>
                      <a:cxn ang="T116">
                        <a:pos x="T64" y="T65"/>
                      </a:cxn>
                      <a:cxn ang="T117">
                        <a:pos x="T66" y="T67"/>
                      </a:cxn>
                      <a:cxn ang="T118">
                        <a:pos x="T68" y="T69"/>
                      </a:cxn>
                      <a:cxn ang="T119">
                        <a:pos x="T70" y="T71"/>
                      </a:cxn>
                      <a:cxn ang="T120">
                        <a:pos x="T72" y="T73"/>
                      </a:cxn>
                      <a:cxn ang="T121">
                        <a:pos x="T74" y="T75"/>
                      </a:cxn>
                      <a:cxn ang="T122">
                        <a:pos x="T76" y="T77"/>
                      </a:cxn>
                      <a:cxn ang="T123">
                        <a:pos x="T78" y="T79"/>
                      </a:cxn>
                      <a:cxn ang="T124">
                        <a:pos x="T80" y="T81"/>
                      </a:cxn>
                      <a:cxn ang="T125">
                        <a:pos x="T82" y="T83"/>
                      </a:cxn>
                    </a:cxnLst>
                    <a:rect l="T126" t="T127" r="T128" b="T129"/>
                    <a:pathLst>
                      <a:path w="570" h="270">
                        <a:moveTo>
                          <a:pt x="118" y="238"/>
                        </a:moveTo>
                        <a:lnTo>
                          <a:pt x="110" y="240"/>
                        </a:lnTo>
                        <a:lnTo>
                          <a:pt x="108" y="248"/>
                        </a:lnTo>
                        <a:lnTo>
                          <a:pt x="108" y="252"/>
                        </a:lnTo>
                        <a:lnTo>
                          <a:pt x="104" y="248"/>
                        </a:lnTo>
                        <a:lnTo>
                          <a:pt x="102" y="236"/>
                        </a:lnTo>
                        <a:lnTo>
                          <a:pt x="102" y="230"/>
                        </a:lnTo>
                        <a:lnTo>
                          <a:pt x="92" y="224"/>
                        </a:lnTo>
                        <a:lnTo>
                          <a:pt x="84" y="222"/>
                        </a:lnTo>
                        <a:lnTo>
                          <a:pt x="72" y="210"/>
                        </a:lnTo>
                        <a:lnTo>
                          <a:pt x="62" y="200"/>
                        </a:lnTo>
                        <a:lnTo>
                          <a:pt x="58" y="194"/>
                        </a:lnTo>
                        <a:lnTo>
                          <a:pt x="64" y="194"/>
                        </a:lnTo>
                        <a:lnTo>
                          <a:pt x="76" y="196"/>
                        </a:lnTo>
                        <a:lnTo>
                          <a:pt x="70" y="184"/>
                        </a:lnTo>
                        <a:lnTo>
                          <a:pt x="82" y="182"/>
                        </a:lnTo>
                        <a:lnTo>
                          <a:pt x="94" y="182"/>
                        </a:lnTo>
                        <a:lnTo>
                          <a:pt x="92" y="168"/>
                        </a:lnTo>
                        <a:lnTo>
                          <a:pt x="92" y="158"/>
                        </a:lnTo>
                        <a:lnTo>
                          <a:pt x="88" y="152"/>
                        </a:lnTo>
                        <a:lnTo>
                          <a:pt x="80" y="152"/>
                        </a:lnTo>
                        <a:lnTo>
                          <a:pt x="74" y="156"/>
                        </a:lnTo>
                        <a:lnTo>
                          <a:pt x="70" y="154"/>
                        </a:lnTo>
                        <a:lnTo>
                          <a:pt x="64" y="152"/>
                        </a:lnTo>
                        <a:lnTo>
                          <a:pt x="52" y="152"/>
                        </a:lnTo>
                        <a:lnTo>
                          <a:pt x="42" y="162"/>
                        </a:lnTo>
                        <a:lnTo>
                          <a:pt x="36" y="152"/>
                        </a:lnTo>
                        <a:lnTo>
                          <a:pt x="24" y="136"/>
                        </a:lnTo>
                        <a:lnTo>
                          <a:pt x="10" y="136"/>
                        </a:lnTo>
                        <a:lnTo>
                          <a:pt x="10" y="126"/>
                        </a:lnTo>
                        <a:lnTo>
                          <a:pt x="4" y="128"/>
                        </a:lnTo>
                        <a:lnTo>
                          <a:pt x="0" y="128"/>
                        </a:lnTo>
                        <a:lnTo>
                          <a:pt x="0" y="126"/>
                        </a:lnTo>
                        <a:lnTo>
                          <a:pt x="0" y="110"/>
                        </a:lnTo>
                        <a:lnTo>
                          <a:pt x="0" y="96"/>
                        </a:lnTo>
                        <a:lnTo>
                          <a:pt x="10" y="88"/>
                        </a:lnTo>
                        <a:lnTo>
                          <a:pt x="18" y="98"/>
                        </a:lnTo>
                        <a:lnTo>
                          <a:pt x="26" y="94"/>
                        </a:lnTo>
                        <a:lnTo>
                          <a:pt x="24" y="82"/>
                        </a:lnTo>
                        <a:lnTo>
                          <a:pt x="48" y="62"/>
                        </a:lnTo>
                        <a:lnTo>
                          <a:pt x="68" y="66"/>
                        </a:lnTo>
                        <a:lnTo>
                          <a:pt x="86" y="72"/>
                        </a:lnTo>
                        <a:lnTo>
                          <a:pt x="102" y="84"/>
                        </a:lnTo>
                        <a:lnTo>
                          <a:pt x="110" y="82"/>
                        </a:lnTo>
                        <a:lnTo>
                          <a:pt x="122" y="86"/>
                        </a:lnTo>
                        <a:lnTo>
                          <a:pt x="128" y="78"/>
                        </a:lnTo>
                        <a:lnTo>
                          <a:pt x="160" y="78"/>
                        </a:lnTo>
                        <a:lnTo>
                          <a:pt x="170" y="86"/>
                        </a:lnTo>
                        <a:lnTo>
                          <a:pt x="176" y="86"/>
                        </a:lnTo>
                        <a:lnTo>
                          <a:pt x="186" y="84"/>
                        </a:lnTo>
                        <a:lnTo>
                          <a:pt x="202" y="84"/>
                        </a:lnTo>
                        <a:lnTo>
                          <a:pt x="204" y="70"/>
                        </a:lnTo>
                        <a:lnTo>
                          <a:pt x="180" y="62"/>
                        </a:lnTo>
                        <a:lnTo>
                          <a:pt x="184" y="56"/>
                        </a:lnTo>
                        <a:lnTo>
                          <a:pt x="186" y="44"/>
                        </a:lnTo>
                        <a:lnTo>
                          <a:pt x="200" y="42"/>
                        </a:lnTo>
                        <a:lnTo>
                          <a:pt x="188" y="36"/>
                        </a:lnTo>
                        <a:lnTo>
                          <a:pt x="182" y="26"/>
                        </a:lnTo>
                        <a:lnTo>
                          <a:pt x="204" y="24"/>
                        </a:lnTo>
                        <a:lnTo>
                          <a:pt x="270" y="10"/>
                        </a:lnTo>
                        <a:lnTo>
                          <a:pt x="280" y="0"/>
                        </a:lnTo>
                        <a:lnTo>
                          <a:pt x="308" y="4"/>
                        </a:lnTo>
                        <a:lnTo>
                          <a:pt x="320" y="22"/>
                        </a:lnTo>
                        <a:lnTo>
                          <a:pt x="354" y="26"/>
                        </a:lnTo>
                        <a:lnTo>
                          <a:pt x="352" y="32"/>
                        </a:lnTo>
                        <a:lnTo>
                          <a:pt x="370" y="32"/>
                        </a:lnTo>
                        <a:lnTo>
                          <a:pt x="388" y="18"/>
                        </a:lnTo>
                        <a:lnTo>
                          <a:pt x="396" y="18"/>
                        </a:lnTo>
                        <a:lnTo>
                          <a:pt x="396" y="28"/>
                        </a:lnTo>
                        <a:lnTo>
                          <a:pt x="412" y="34"/>
                        </a:lnTo>
                        <a:lnTo>
                          <a:pt x="464" y="82"/>
                        </a:lnTo>
                        <a:lnTo>
                          <a:pt x="472" y="84"/>
                        </a:lnTo>
                        <a:lnTo>
                          <a:pt x="472" y="74"/>
                        </a:lnTo>
                        <a:lnTo>
                          <a:pt x="484" y="76"/>
                        </a:lnTo>
                        <a:lnTo>
                          <a:pt x="486" y="84"/>
                        </a:lnTo>
                        <a:lnTo>
                          <a:pt x="506" y="86"/>
                        </a:lnTo>
                        <a:lnTo>
                          <a:pt x="510" y="78"/>
                        </a:lnTo>
                        <a:lnTo>
                          <a:pt x="534" y="94"/>
                        </a:lnTo>
                        <a:lnTo>
                          <a:pt x="550" y="104"/>
                        </a:lnTo>
                        <a:lnTo>
                          <a:pt x="570" y="108"/>
                        </a:lnTo>
                        <a:lnTo>
                          <a:pt x="564" y="112"/>
                        </a:lnTo>
                        <a:lnTo>
                          <a:pt x="562" y="116"/>
                        </a:lnTo>
                        <a:lnTo>
                          <a:pt x="558" y="120"/>
                        </a:lnTo>
                        <a:lnTo>
                          <a:pt x="544" y="130"/>
                        </a:lnTo>
                        <a:lnTo>
                          <a:pt x="556" y="144"/>
                        </a:lnTo>
                        <a:lnTo>
                          <a:pt x="548" y="152"/>
                        </a:lnTo>
                        <a:lnTo>
                          <a:pt x="540" y="154"/>
                        </a:lnTo>
                        <a:lnTo>
                          <a:pt x="532" y="152"/>
                        </a:lnTo>
                        <a:lnTo>
                          <a:pt x="518" y="148"/>
                        </a:lnTo>
                        <a:lnTo>
                          <a:pt x="522" y="160"/>
                        </a:lnTo>
                        <a:lnTo>
                          <a:pt x="522" y="176"/>
                        </a:lnTo>
                        <a:lnTo>
                          <a:pt x="520" y="184"/>
                        </a:lnTo>
                        <a:lnTo>
                          <a:pt x="510" y="186"/>
                        </a:lnTo>
                        <a:lnTo>
                          <a:pt x="498" y="182"/>
                        </a:lnTo>
                        <a:lnTo>
                          <a:pt x="500" y="190"/>
                        </a:lnTo>
                        <a:lnTo>
                          <a:pt x="510" y="210"/>
                        </a:lnTo>
                        <a:lnTo>
                          <a:pt x="512" y="224"/>
                        </a:lnTo>
                        <a:lnTo>
                          <a:pt x="506" y="234"/>
                        </a:lnTo>
                        <a:lnTo>
                          <a:pt x="492" y="228"/>
                        </a:lnTo>
                        <a:lnTo>
                          <a:pt x="480" y="228"/>
                        </a:lnTo>
                        <a:lnTo>
                          <a:pt x="460" y="228"/>
                        </a:lnTo>
                        <a:lnTo>
                          <a:pt x="448" y="228"/>
                        </a:lnTo>
                        <a:lnTo>
                          <a:pt x="428" y="222"/>
                        </a:lnTo>
                        <a:lnTo>
                          <a:pt x="418" y="226"/>
                        </a:lnTo>
                        <a:lnTo>
                          <a:pt x="418" y="234"/>
                        </a:lnTo>
                        <a:lnTo>
                          <a:pt x="398" y="228"/>
                        </a:lnTo>
                        <a:lnTo>
                          <a:pt x="386" y="230"/>
                        </a:lnTo>
                        <a:lnTo>
                          <a:pt x="386" y="242"/>
                        </a:lnTo>
                        <a:lnTo>
                          <a:pt x="380" y="242"/>
                        </a:lnTo>
                        <a:lnTo>
                          <a:pt x="360" y="260"/>
                        </a:lnTo>
                        <a:lnTo>
                          <a:pt x="358" y="264"/>
                        </a:lnTo>
                        <a:lnTo>
                          <a:pt x="354" y="270"/>
                        </a:lnTo>
                        <a:lnTo>
                          <a:pt x="348" y="268"/>
                        </a:lnTo>
                        <a:lnTo>
                          <a:pt x="346" y="260"/>
                        </a:lnTo>
                        <a:lnTo>
                          <a:pt x="326" y="260"/>
                        </a:lnTo>
                        <a:lnTo>
                          <a:pt x="322" y="246"/>
                        </a:lnTo>
                        <a:lnTo>
                          <a:pt x="314" y="244"/>
                        </a:lnTo>
                        <a:lnTo>
                          <a:pt x="310" y="234"/>
                        </a:lnTo>
                        <a:lnTo>
                          <a:pt x="288" y="214"/>
                        </a:lnTo>
                        <a:lnTo>
                          <a:pt x="244" y="218"/>
                        </a:lnTo>
                        <a:lnTo>
                          <a:pt x="226" y="196"/>
                        </a:lnTo>
                        <a:lnTo>
                          <a:pt x="186" y="178"/>
                        </a:lnTo>
                        <a:lnTo>
                          <a:pt x="152" y="188"/>
                        </a:lnTo>
                        <a:lnTo>
                          <a:pt x="162" y="254"/>
                        </a:lnTo>
                        <a:lnTo>
                          <a:pt x="154" y="254"/>
                        </a:lnTo>
                        <a:lnTo>
                          <a:pt x="140" y="242"/>
                        </a:lnTo>
                        <a:lnTo>
                          <a:pt x="130" y="238"/>
                        </a:lnTo>
                        <a:lnTo>
                          <a:pt x="118" y="238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 dirty="0"/>
                  </a:p>
                </p:txBody>
              </p:sp>
              <p:sp>
                <p:nvSpPr>
                  <p:cNvPr id="225" name="íṣ1íḑe">
                    <a:extLst>
                      <a:ext uri="{FF2B5EF4-FFF2-40B4-BE49-F238E27FC236}">
                        <a16:creationId xmlns:a16="http://schemas.microsoft.com/office/drawing/2014/main" id="{76573BEA-4796-4203-ABBA-A03ECB0FCF79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5500592" y="2652955"/>
                    <a:ext cx="41317" cy="22417"/>
                  </a:xfrm>
                  <a:custGeom>
                    <a:avLst/>
                    <a:gdLst>
                      <a:gd name="T0" fmla="*/ 0 w 24"/>
                      <a:gd name="T1" fmla="*/ 2147483647 h 14"/>
                      <a:gd name="T2" fmla="*/ 2147483647 w 24"/>
                      <a:gd name="T3" fmla="*/ 0 h 14"/>
                      <a:gd name="T4" fmla="*/ 2147483647 w 24"/>
                      <a:gd name="T5" fmla="*/ 2147483647 h 14"/>
                      <a:gd name="T6" fmla="*/ 2147483647 w 24"/>
                      <a:gd name="T7" fmla="*/ 2147483647 h 14"/>
                      <a:gd name="T8" fmla="*/ 2147483647 w 24"/>
                      <a:gd name="T9" fmla="*/ 2147483647 h 14"/>
                      <a:gd name="T10" fmla="*/ 2147483647 w 24"/>
                      <a:gd name="T11" fmla="*/ 2147483647 h 14"/>
                      <a:gd name="T12" fmla="*/ 2147483647 w 24"/>
                      <a:gd name="T13" fmla="*/ 2147483647 h 14"/>
                      <a:gd name="T14" fmla="*/ 0 w 24"/>
                      <a:gd name="T15" fmla="*/ 2147483647 h 1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4"/>
                      <a:gd name="T25" fmla="*/ 0 h 14"/>
                      <a:gd name="T26" fmla="*/ 24 w 24"/>
                      <a:gd name="T27" fmla="*/ 14 h 1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4" h="14">
                        <a:moveTo>
                          <a:pt x="0" y="2"/>
                        </a:moveTo>
                        <a:lnTo>
                          <a:pt x="8" y="0"/>
                        </a:lnTo>
                        <a:lnTo>
                          <a:pt x="18" y="8"/>
                        </a:lnTo>
                        <a:lnTo>
                          <a:pt x="24" y="12"/>
                        </a:lnTo>
                        <a:lnTo>
                          <a:pt x="16" y="14"/>
                        </a:lnTo>
                        <a:lnTo>
                          <a:pt x="12" y="14"/>
                        </a:lnTo>
                        <a:lnTo>
                          <a:pt x="6" y="10"/>
                        </a:lnTo>
                        <a:lnTo>
                          <a:pt x="0" y="2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 dirty="0"/>
                  </a:p>
                </p:txBody>
              </p:sp>
              <p:sp>
                <p:nvSpPr>
                  <p:cNvPr id="226" name="iṣḷíďe">
                    <a:extLst>
                      <a:ext uri="{FF2B5EF4-FFF2-40B4-BE49-F238E27FC236}">
                        <a16:creationId xmlns:a16="http://schemas.microsoft.com/office/drawing/2014/main" id="{3AFE5936-32D7-487C-9DA4-1F36672BADA8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4920784" y="1590953"/>
                    <a:ext cx="3437531" cy="1008761"/>
                  </a:xfrm>
                  <a:custGeom>
                    <a:avLst/>
                    <a:gdLst>
                      <a:gd name="T0" fmla="*/ 2147483647 w 1968"/>
                      <a:gd name="T1" fmla="*/ 2147483647 h 606"/>
                      <a:gd name="T2" fmla="*/ 2147483647 w 1968"/>
                      <a:gd name="T3" fmla="*/ 2147483647 h 606"/>
                      <a:gd name="T4" fmla="*/ 2147483647 w 1968"/>
                      <a:gd name="T5" fmla="*/ 2147483647 h 606"/>
                      <a:gd name="T6" fmla="*/ 2147483647 w 1968"/>
                      <a:gd name="T7" fmla="*/ 2147483647 h 606"/>
                      <a:gd name="T8" fmla="*/ 2147483647 w 1968"/>
                      <a:gd name="T9" fmla="*/ 2147483647 h 606"/>
                      <a:gd name="T10" fmla="*/ 2147483647 w 1968"/>
                      <a:gd name="T11" fmla="*/ 2147483647 h 606"/>
                      <a:gd name="T12" fmla="*/ 2147483647 w 1968"/>
                      <a:gd name="T13" fmla="*/ 2147483647 h 606"/>
                      <a:gd name="T14" fmla="*/ 2147483647 w 1968"/>
                      <a:gd name="T15" fmla="*/ 2147483647 h 606"/>
                      <a:gd name="T16" fmla="*/ 2147483647 w 1968"/>
                      <a:gd name="T17" fmla="*/ 2147483647 h 606"/>
                      <a:gd name="T18" fmla="*/ 2147483647 w 1968"/>
                      <a:gd name="T19" fmla="*/ 2147483647 h 606"/>
                      <a:gd name="T20" fmla="*/ 2147483647 w 1968"/>
                      <a:gd name="T21" fmla="*/ 2147483647 h 606"/>
                      <a:gd name="T22" fmla="*/ 2147483647 w 1968"/>
                      <a:gd name="T23" fmla="*/ 2147483647 h 606"/>
                      <a:gd name="T24" fmla="*/ 2147483647 w 1968"/>
                      <a:gd name="T25" fmla="*/ 2147483647 h 606"/>
                      <a:gd name="T26" fmla="*/ 2147483647 w 1968"/>
                      <a:gd name="T27" fmla="*/ 2147483647 h 606"/>
                      <a:gd name="T28" fmla="*/ 2147483647 w 1968"/>
                      <a:gd name="T29" fmla="*/ 2147483647 h 606"/>
                      <a:gd name="T30" fmla="*/ 2147483647 w 1968"/>
                      <a:gd name="T31" fmla="*/ 2147483647 h 606"/>
                      <a:gd name="T32" fmla="*/ 2147483647 w 1968"/>
                      <a:gd name="T33" fmla="*/ 2147483647 h 606"/>
                      <a:gd name="T34" fmla="*/ 2147483647 w 1968"/>
                      <a:gd name="T35" fmla="*/ 2147483647 h 606"/>
                      <a:gd name="T36" fmla="*/ 2147483647 w 1968"/>
                      <a:gd name="T37" fmla="*/ 2147483647 h 606"/>
                      <a:gd name="T38" fmla="*/ 2147483647 w 1968"/>
                      <a:gd name="T39" fmla="*/ 2147483647 h 606"/>
                      <a:gd name="T40" fmla="*/ 2147483647 w 1968"/>
                      <a:gd name="T41" fmla="*/ 2147483647 h 606"/>
                      <a:gd name="T42" fmla="*/ 2147483647 w 1968"/>
                      <a:gd name="T43" fmla="*/ 2147483647 h 606"/>
                      <a:gd name="T44" fmla="*/ 2147483647 w 1968"/>
                      <a:gd name="T45" fmla="*/ 2147483647 h 606"/>
                      <a:gd name="T46" fmla="*/ 2147483647 w 1968"/>
                      <a:gd name="T47" fmla="*/ 2147483647 h 606"/>
                      <a:gd name="T48" fmla="*/ 2147483647 w 1968"/>
                      <a:gd name="T49" fmla="*/ 2147483647 h 606"/>
                      <a:gd name="T50" fmla="*/ 2147483647 w 1968"/>
                      <a:gd name="T51" fmla="*/ 2147483647 h 606"/>
                      <a:gd name="T52" fmla="*/ 2147483647 w 1968"/>
                      <a:gd name="T53" fmla="*/ 2147483647 h 606"/>
                      <a:gd name="T54" fmla="*/ 2147483647 w 1968"/>
                      <a:gd name="T55" fmla="*/ 2147483647 h 606"/>
                      <a:gd name="T56" fmla="*/ 2147483647 w 1968"/>
                      <a:gd name="T57" fmla="*/ 2147483647 h 606"/>
                      <a:gd name="T58" fmla="*/ 2147483647 w 1968"/>
                      <a:gd name="T59" fmla="*/ 2147483647 h 606"/>
                      <a:gd name="T60" fmla="*/ 2147483647 w 1968"/>
                      <a:gd name="T61" fmla="*/ 0 h 606"/>
                      <a:gd name="T62" fmla="*/ 2147483647 w 1968"/>
                      <a:gd name="T63" fmla="*/ 2147483647 h 606"/>
                      <a:gd name="T64" fmla="*/ 2147483647 w 1968"/>
                      <a:gd name="T65" fmla="*/ 2147483647 h 606"/>
                      <a:gd name="T66" fmla="*/ 2147483647 w 1968"/>
                      <a:gd name="T67" fmla="*/ 2147483647 h 606"/>
                      <a:gd name="T68" fmla="*/ 2147483647 w 1968"/>
                      <a:gd name="T69" fmla="*/ 2147483647 h 606"/>
                      <a:gd name="T70" fmla="*/ 2147483647 w 1968"/>
                      <a:gd name="T71" fmla="*/ 2147483647 h 606"/>
                      <a:gd name="T72" fmla="*/ 2147483647 w 1968"/>
                      <a:gd name="T73" fmla="*/ 2147483647 h 606"/>
                      <a:gd name="T74" fmla="*/ 2147483647 w 1968"/>
                      <a:gd name="T75" fmla="*/ 2147483647 h 606"/>
                      <a:gd name="T76" fmla="*/ 2147483647 w 1968"/>
                      <a:gd name="T77" fmla="*/ 2147483647 h 606"/>
                      <a:gd name="T78" fmla="*/ 2147483647 w 1968"/>
                      <a:gd name="T79" fmla="*/ 2147483647 h 606"/>
                      <a:gd name="T80" fmla="*/ 2147483647 w 1968"/>
                      <a:gd name="T81" fmla="*/ 2147483647 h 606"/>
                      <a:gd name="T82" fmla="*/ 2147483647 w 1968"/>
                      <a:gd name="T83" fmla="*/ 2147483647 h 606"/>
                      <a:gd name="T84" fmla="*/ 2147483647 w 1968"/>
                      <a:gd name="T85" fmla="*/ 2147483647 h 606"/>
                      <a:gd name="T86" fmla="*/ 2147483647 w 1968"/>
                      <a:gd name="T87" fmla="*/ 2147483647 h 606"/>
                      <a:gd name="T88" fmla="*/ 2147483647 w 1968"/>
                      <a:gd name="T89" fmla="*/ 2147483647 h 606"/>
                      <a:gd name="T90" fmla="*/ 2147483647 w 1968"/>
                      <a:gd name="T91" fmla="*/ 2147483647 h 606"/>
                      <a:gd name="T92" fmla="*/ 2147483647 w 1968"/>
                      <a:gd name="T93" fmla="*/ 2147483647 h 606"/>
                      <a:gd name="T94" fmla="*/ 2147483647 w 1968"/>
                      <a:gd name="T95" fmla="*/ 2147483647 h 606"/>
                      <a:gd name="T96" fmla="*/ 2147483647 w 1968"/>
                      <a:gd name="T97" fmla="*/ 2147483647 h 606"/>
                      <a:gd name="T98" fmla="*/ 2147483647 w 1968"/>
                      <a:gd name="T99" fmla="*/ 2147483647 h 606"/>
                      <a:gd name="T100" fmla="*/ 2147483647 w 1968"/>
                      <a:gd name="T101" fmla="*/ 2147483647 h 606"/>
                      <a:gd name="T102" fmla="*/ 2147483647 w 1968"/>
                      <a:gd name="T103" fmla="*/ 2147483647 h 606"/>
                      <a:gd name="T104" fmla="*/ 2147483647 w 1968"/>
                      <a:gd name="T105" fmla="*/ 2147483647 h 606"/>
                      <a:gd name="T106" fmla="*/ 2147483647 w 1968"/>
                      <a:gd name="T107" fmla="*/ 2147483647 h 606"/>
                      <a:gd name="T108" fmla="*/ 2147483647 w 1968"/>
                      <a:gd name="T109" fmla="*/ 2147483647 h 606"/>
                      <a:gd name="T110" fmla="*/ 2147483647 w 1968"/>
                      <a:gd name="T111" fmla="*/ 2147483647 h 606"/>
                      <a:gd name="T112" fmla="*/ 2147483647 w 1968"/>
                      <a:gd name="T113" fmla="*/ 2147483647 h 606"/>
                      <a:gd name="T114" fmla="*/ 2147483647 w 1968"/>
                      <a:gd name="T115" fmla="*/ 2147483647 h 606"/>
                      <a:gd name="T116" fmla="*/ 2147483647 w 1968"/>
                      <a:gd name="T117" fmla="*/ 2147483647 h 606"/>
                      <a:gd name="T118" fmla="*/ 2147483647 w 1968"/>
                      <a:gd name="T119" fmla="*/ 2147483647 h 60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60000 65536"/>
                      <a:gd name="T175" fmla="*/ 0 60000 65536"/>
                      <a:gd name="T176" fmla="*/ 0 60000 65536"/>
                      <a:gd name="T177" fmla="*/ 0 60000 65536"/>
                      <a:gd name="T178" fmla="*/ 0 60000 65536"/>
                      <a:gd name="T179" fmla="*/ 0 60000 65536"/>
                      <a:gd name="T180" fmla="*/ 0 w 1968"/>
                      <a:gd name="T181" fmla="*/ 0 h 606"/>
                      <a:gd name="T182" fmla="*/ 1968 w 1968"/>
                      <a:gd name="T183" fmla="*/ 606 h 606"/>
                    </a:gdLst>
                    <a:ahLst/>
                    <a:cxnLst>
                      <a:cxn ang="T120">
                        <a:pos x="T0" y="T1"/>
                      </a:cxn>
                      <a:cxn ang="T121">
                        <a:pos x="T2" y="T3"/>
                      </a:cxn>
                      <a:cxn ang="T122">
                        <a:pos x="T4" y="T5"/>
                      </a:cxn>
                      <a:cxn ang="T123">
                        <a:pos x="T6" y="T7"/>
                      </a:cxn>
                      <a:cxn ang="T124">
                        <a:pos x="T8" y="T9"/>
                      </a:cxn>
                      <a:cxn ang="T125">
                        <a:pos x="T10" y="T11"/>
                      </a:cxn>
                      <a:cxn ang="T126">
                        <a:pos x="T12" y="T13"/>
                      </a:cxn>
                      <a:cxn ang="T127">
                        <a:pos x="T14" y="T15"/>
                      </a:cxn>
                      <a:cxn ang="T128">
                        <a:pos x="T16" y="T17"/>
                      </a:cxn>
                      <a:cxn ang="T129">
                        <a:pos x="T18" y="T19"/>
                      </a:cxn>
                      <a:cxn ang="T130">
                        <a:pos x="T20" y="T21"/>
                      </a:cxn>
                      <a:cxn ang="T131">
                        <a:pos x="T22" y="T23"/>
                      </a:cxn>
                      <a:cxn ang="T132">
                        <a:pos x="T24" y="T25"/>
                      </a:cxn>
                      <a:cxn ang="T133">
                        <a:pos x="T26" y="T27"/>
                      </a:cxn>
                      <a:cxn ang="T134">
                        <a:pos x="T28" y="T29"/>
                      </a:cxn>
                      <a:cxn ang="T135">
                        <a:pos x="T30" y="T31"/>
                      </a:cxn>
                      <a:cxn ang="T136">
                        <a:pos x="T32" y="T33"/>
                      </a:cxn>
                      <a:cxn ang="T137">
                        <a:pos x="T34" y="T35"/>
                      </a:cxn>
                      <a:cxn ang="T138">
                        <a:pos x="T36" y="T37"/>
                      </a:cxn>
                      <a:cxn ang="T139">
                        <a:pos x="T38" y="T39"/>
                      </a:cxn>
                      <a:cxn ang="T140">
                        <a:pos x="T40" y="T41"/>
                      </a:cxn>
                      <a:cxn ang="T141">
                        <a:pos x="T42" y="T43"/>
                      </a:cxn>
                      <a:cxn ang="T142">
                        <a:pos x="T44" y="T45"/>
                      </a:cxn>
                      <a:cxn ang="T143">
                        <a:pos x="T46" y="T47"/>
                      </a:cxn>
                      <a:cxn ang="T144">
                        <a:pos x="T48" y="T49"/>
                      </a:cxn>
                      <a:cxn ang="T145">
                        <a:pos x="T50" y="T51"/>
                      </a:cxn>
                      <a:cxn ang="T146">
                        <a:pos x="T52" y="T53"/>
                      </a:cxn>
                      <a:cxn ang="T147">
                        <a:pos x="T54" y="T55"/>
                      </a:cxn>
                      <a:cxn ang="T148">
                        <a:pos x="T56" y="T57"/>
                      </a:cxn>
                      <a:cxn ang="T149">
                        <a:pos x="T58" y="T59"/>
                      </a:cxn>
                      <a:cxn ang="T150">
                        <a:pos x="T60" y="T61"/>
                      </a:cxn>
                      <a:cxn ang="T151">
                        <a:pos x="T62" y="T63"/>
                      </a:cxn>
                      <a:cxn ang="T152">
                        <a:pos x="T64" y="T65"/>
                      </a:cxn>
                      <a:cxn ang="T153">
                        <a:pos x="T66" y="T67"/>
                      </a:cxn>
                      <a:cxn ang="T154">
                        <a:pos x="T68" y="T69"/>
                      </a:cxn>
                      <a:cxn ang="T155">
                        <a:pos x="T70" y="T71"/>
                      </a:cxn>
                      <a:cxn ang="T156">
                        <a:pos x="T72" y="T73"/>
                      </a:cxn>
                      <a:cxn ang="T157">
                        <a:pos x="T74" y="T75"/>
                      </a:cxn>
                      <a:cxn ang="T158">
                        <a:pos x="T76" y="T77"/>
                      </a:cxn>
                      <a:cxn ang="T159">
                        <a:pos x="T78" y="T79"/>
                      </a:cxn>
                      <a:cxn ang="T160">
                        <a:pos x="T80" y="T81"/>
                      </a:cxn>
                      <a:cxn ang="T161">
                        <a:pos x="T82" y="T83"/>
                      </a:cxn>
                      <a:cxn ang="T162">
                        <a:pos x="T84" y="T85"/>
                      </a:cxn>
                      <a:cxn ang="T163">
                        <a:pos x="T86" y="T87"/>
                      </a:cxn>
                      <a:cxn ang="T164">
                        <a:pos x="T88" y="T89"/>
                      </a:cxn>
                      <a:cxn ang="T165">
                        <a:pos x="T90" y="T91"/>
                      </a:cxn>
                      <a:cxn ang="T166">
                        <a:pos x="T92" y="T93"/>
                      </a:cxn>
                      <a:cxn ang="T167">
                        <a:pos x="T94" y="T95"/>
                      </a:cxn>
                      <a:cxn ang="T168">
                        <a:pos x="T96" y="T97"/>
                      </a:cxn>
                      <a:cxn ang="T169">
                        <a:pos x="T98" y="T99"/>
                      </a:cxn>
                      <a:cxn ang="T170">
                        <a:pos x="T100" y="T101"/>
                      </a:cxn>
                      <a:cxn ang="T171">
                        <a:pos x="T102" y="T103"/>
                      </a:cxn>
                      <a:cxn ang="T172">
                        <a:pos x="T104" y="T105"/>
                      </a:cxn>
                      <a:cxn ang="T173">
                        <a:pos x="T106" y="T107"/>
                      </a:cxn>
                      <a:cxn ang="T174">
                        <a:pos x="T108" y="T109"/>
                      </a:cxn>
                      <a:cxn ang="T175">
                        <a:pos x="T110" y="T111"/>
                      </a:cxn>
                      <a:cxn ang="T176">
                        <a:pos x="T112" y="T113"/>
                      </a:cxn>
                      <a:cxn ang="T177">
                        <a:pos x="T114" y="T115"/>
                      </a:cxn>
                      <a:cxn ang="T178">
                        <a:pos x="T116" y="T117"/>
                      </a:cxn>
                      <a:cxn ang="T179">
                        <a:pos x="T118" y="T119"/>
                      </a:cxn>
                    </a:cxnLst>
                    <a:rect l="T180" t="T181" r="T182" b="T183"/>
                    <a:pathLst>
                      <a:path w="1968" h="606">
                        <a:moveTo>
                          <a:pt x="902" y="458"/>
                        </a:moveTo>
                        <a:lnTo>
                          <a:pt x="912" y="448"/>
                        </a:lnTo>
                        <a:lnTo>
                          <a:pt x="924" y="440"/>
                        </a:lnTo>
                        <a:lnTo>
                          <a:pt x="936" y="436"/>
                        </a:lnTo>
                        <a:lnTo>
                          <a:pt x="950" y="434"/>
                        </a:lnTo>
                        <a:lnTo>
                          <a:pt x="958" y="436"/>
                        </a:lnTo>
                        <a:lnTo>
                          <a:pt x="964" y="436"/>
                        </a:lnTo>
                        <a:lnTo>
                          <a:pt x="982" y="442"/>
                        </a:lnTo>
                        <a:lnTo>
                          <a:pt x="1000" y="448"/>
                        </a:lnTo>
                        <a:lnTo>
                          <a:pt x="1010" y="450"/>
                        </a:lnTo>
                        <a:lnTo>
                          <a:pt x="1020" y="450"/>
                        </a:lnTo>
                        <a:lnTo>
                          <a:pt x="1026" y="450"/>
                        </a:lnTo>
                        <a:lnTo>
                          <a:pt x="1030" y="448"/>
                        </a:lnTo>
                        <a:lnTo>
                          <a:pt x="1034" y="446"/>
                        </a:lnTo>
                        <a:lnTo>
                          <a:pt x="1036" y="442"/>
                        </a:lnTo>
                        <a:lnTo>
                          <a:pt x="1036" y="438"/>
                        </a:lnTo>
                        <a:lnTo>
                          <a:pt x="1034" y="436"/>
                        </a:lnTo>
                        <a:lnTo>
                          <a:pt x="1028" y="430"/>
                        </a:lnTo>
                        <a:lnTo>
                          <a:pt x="1024" y="424"/>
                        </a:lnTo>
                        <a:lnTo>
                          <a:pt x="1022" y="420"/>
                        </a:lnTo>
                        <a:lnTo>
                          <a:pt x="1020" y="416"/>
                        </a:lnTo>
                        <a:lnTo>
                          <a:pt x="1022" y="414"/>
                        </a:lnTo>
                        <a:lnTo>
                          <a:pt x="1024" y="414"/>
                        </a:lnTo>
                        <a:lnTo>
                          <a:pt x="1030" y="412"/>
                        </a:lnTo>
                        <a:lnTo>
                          <a:pt x="1048" y="412"/>
                        </a:lnTo>
                        <a:lnTo>
                          <a:pt x="1066" y="416"/>
                        </a:lnTo>
                        <a:lnTo>
                          <a:pt x="1076" y="420"/>
                        </a:lnTo>
                        <a:lnTo>
                          <a:pt x="1082" y="426"/>
                        </a:lnTo>
                        <a:lnTo>
                          <a:pt x="1088" y="434"/>
                        </a:lnTo>
                        <a:lnTo>
                          <a:pt x="1092" y="436"/>
                        </a:lnTo>
                        <a:lnTo>
                          <a:pt x="1094" y="438"/>
                        </a:lnTo>
                        <a:lnTo>
                          <a:pt x="1100" y="440"/>
                        </a:lnTo>
                        <a:lnTo>
                          <a:pt x="1108" y="438"/>
                        </a:lnTo>
                        <a:lnTo>
                          <a:pt x="1122" y="436"/>
                        </a:lnTo>
                        <a:lnTo>
                          <a:pt x="1136" y="438"/>
                        </a:lnTo>
                        <a:lnTo>
                          <a:pt x="1148" y="440"/>
                        </a:lnTo>
                        <a:lnTo>
                          <a:pt x="1160" y="446"/>
                        </a:lnTo>
                        <a:lnTo>
                          <a:pt x="1186" y="458"/>
                        </a:lnTo>
                        <a:lnTo>
                          <a:pt x="1200" y="460"/>
                        </a:lnTo>
                        <a:lnTo>
                          <a:pt x="1214" y="462"/>
                        </a:lnTo>
                        <a:lnTo>
                          <a:pt x="1222" y="462"/>
                        </a:lnTo>
                        <a:lnTo>
                          <a:pt x="1230" y="460"/>
                        </a:lnTo>
                        <a:lnTo>
                          <a:pt x="1240" y="452"/>
                        </a:lnTo>
                        <a:lnTo>
                          <a:pt x="1252" y="444"/>
                        </a:lnTo>
                        <a:lnTo>
                          <a:pt x="1258" y="442"/>
                        </a:lnTo>
                        <a:lnTo>
                          <a:pt x="1264" y="442"/>
                        </a:lnTo>
                        <a:lnTo>
                          <a:pt x="1272" y="442"/>
                        </a:lnTo>
                        <a:lnTo>
                          <a:pt x="1284" y="446"/>
                        </a:lnTo>
                        <a:lnTo>
                          <a:pt x="1306" y="454"/>
                        </a:lnTo>
                        <a:lnTo>
                          <a:pt x="1314" y="454"/>
                        </a:lnTo>
                        <a:lnTo>
                          <a:pt x="1324" y="452"/>
                        </a:lnTo>
                        <a:lnTo>
                          <a:pt x="1326" y="450"/>
                        </a:lnTo>
                        <a:lnTo>
                          <a:pt x="1328" y="446"/>
                        </a:lnTo>
                        <a:lnTo>
                          <a:pt x="1328" y="442"/>
                        </a:lnTo>
                        <a:lnTo>
                          <a:pt x="1328" y="436"/>
                        </a:lnTo>
                        <a:lnTo>
                          <a:pt x="1326" y="426"/>
                        </a:lnTo>
                        <a:lnTo>
                          <a:pt x="1324" y="416"/>
                        </a:lnTo>
                        <a:lnTo>
                          <a:pt x="1318" y="410"/>
                        </a:lnTo>
                        <a:lnTo>
                          <a:pt x="1314" y="406"/>
                        </a:lnTo>
                        <a:lnTo>
                          <a:pt x="1312" y="404"/>
                        </a:lnTo>
                        <a:lnTo>
                          <a:pt x="1312" y="398"/>
                        </a:lnTo>
                        <a:lnTo>
                          <a:pt x="1314" y="394"/>
                        </a:lnTo>
                        <a:lnTo>
                          <a:pt x="1318" y="390"/>
                        </a:lnTo>
                        <a:lnTo>
                          <a:pt x="1324" y="388"/>
                        </a:lnTo>
                        <a:lnTo>
                          <a:pt x="1334" y="386"/>
                        </a:lnTo>
                        <a:lnTo>
                          <a:pt x="1346" y="386"/>
                        </a:lnTo>
                        <a:lnTo>
                          <a:pt x="1368" y="388"/>
                        </a:lnTo>
                        <a:lnTo>
                          <a:pt x="1384" y="394"/>
                        </a:lnTo>
                        <a:lnTo>
                          <a:pt x="1396" y="402"/>
                        </a:lnTo>
                        <a:lnTo>
                          <a:pt x="1408" y="410"/>
                        </a:lnTo>
                        <a:lnTo>
                          <a:pt x="1430" y="432"/>
                        </a:lnTo>
                        <a:lnTo>
                          <a:pt x="1442" y="440"/>
                        </a:lnTo>
                        <a:lnTo>
                          <a:pt x="1452" y="448"/>
                        </a:lnTo>
                        <a:lnTo>
                          <a:pt x="1466" y="454"/>
                        </a:lnTo>
                        <a:lnTo>
                          <a:pt x="1480" y="458"/>
                        </a:lnTo>
                        <a:lnTo>
                          <a:pt x="1494" y="462"/>
                        </a:lnTo>
                        <a:lnTo>
                          <a:pt x="1506" y="466"/>
                        </a:lnTo>
                        <a:lnTo>
                          <a:pt x="1512" y="474"/>
                        </a:lnTo>
                        <a:lnTo>
                          <a:pt x="1518" y="482"/>
                        </a:lnTo>
                        <a:lnTo>
                          <a:pt x="1526" y="488"/>
                        </a:lnTo>
                        <a:lnTo>
                          <a:pt x="1532" y="490"/>
                        </a:lnTo>
                        <a:lnTo>
                          <a:pt x="1536" y="490"/>
                        </a:lnTo>
                        <a:lnTo>
                          <a:pt x="1548" y="488"/>
                        </a:lnTo>
                        <a:lnTo>
                          <a:pt x="1554" y="484"/>
                        </a:lnTo>
                        <a:lnTo>
                          <a:pt x="1560" y="478"/>
                        </a:lnTo>
                        <a:lnTo>
                          <a:pt x="1568" y="472"/>
                        </a:lnTo>
                        <a:lnTo>
                          <a:pt x="1576" y="486"/>
                        </a:lnTo>
                        <a:lnTo>
                          <a:pt x="1580" y="496"/>
                        </a:lnTo>
                        <a:lnTo>
                          <a:pt x="1582" y="510"/>
                        </a:lnTo>
                        <a:lnTo>
                          <a:pt x="1582" y="522"/>
                        </a:lnTo>
                        <a:lnTo>
                          <a:pt x="1582" y="528"/>
                        </a:lnTo>
                        <a:lnTo>
                          <a:pt x="1582" y="538"/>
                        </a:lnTo>
                        <a:lnTo>
                          <a:pt x="1574" y="532"/>
                        </a:lnTo>
                        <a:lnTo>
                          <a:pt x="1562" y="528"/>
                        </a:lnTo>
                        <a:lnTo>
                          <a:pt x="1562" y="544"/>
                        </a:lnTo>
                        <a:lnTo>
                          <a:pt x="1570" y="550"/>
                        </a:lnTo>
                        <a:lnTo>
                          <a:pt x="1576" y="558"/>
                        </a:lnTo>
                        <a:lnTo>
                          <a:pt x="1584" y="580"/>
                        </a:lnTo>
                        <a:lnTo>
                          <a:pt x="1590" y="576"/>
                        </a:lnTo>
                        <a:lnTo>
                          <a:pt x="1600" y="574"/>
                        </a:lnTo>
                        <a:lnTo>
                          <a:pt x="1612" y="576"/>
                        </a:lnTo>
                        <a:lnTo>
                          <a:pt x="1618" y="576"/>
                        </a:lnTo>
                        <a:lnTo>
                          <a:pt x="1624" y="574"/>
                        </a:lnTo>
                        <a:lnTo>
                          <a:pt x="1630" y="574"/>
                        </a:lnTo>
                        <a:lnTo>
                          <a:pt x="1634" y="570"/>
                        </a:lnTo>
                        <a:lnTo>
                          <a:pt x="1640" y="558"/>
                        </a:lnTo>
                        <a:lnTo>
                          <a:pt x="1640" y="546"/>
                        </a:lnTo>
                        <a:lnTo>
                          <a:pt x="1642" y="532"/>
                        </a:lnTo>
                        <a:lnTo>
                          <a:pt x="1642" y="518"/>
                        </a:lnTo>
                        <a:lnTo>
                          <a:pt x="1642" y="494"/>
                        </a:lnTo>
                        <a:lnTo>
                          <a:pt x="1640" y="476"/>
                        </a:lnTo>
                        <a:lnTo>
                          <a:pt x="1636" y="458"/>
                        </a:lnTo>
                        <a:lnTo>
                          <a:pt x="1628" y="436"/>
                        </a:lnTo>
                        <a:lnTo>
                          <a:pt x="1616" y="418"/>
                        </a:lnTo>
                        <a:lnTo>
                          <a:pt x="1604" y="402"/>
                        </a:lnTo>
                        <a:lnTo>
                          <a:pt x="1588" y="386"/>
                        </a:lnTo>
                        <a:lnTo>
                          <a:pt x="1580" y="382"/>
                        </a:lnTo>
                        <a:lnTo>
                          <a:pt x="1572" y="380"/>
                        </a:lnTo>
                        <a:lnTo>
                          <a:pt x="1562" y="376"/>
                        </a:lnTo>
                        <a:lnTo>
                          <a:pt x="1554" y="376"/>
                        </a:lnTo>
                        <a:lnTo>
                          <a:pt x="1550" y="376"/>
                        </a:lnTo>
                        <a:lnTo>
                          <a:pt x="1548" y="376"/>
                        </a:lnTo>
                        <a:lnTo>
                          <a:pt x="1544" y="382"/>
                        </a:lnTo>
                        <a:lnTo>
                          <a:pt x="1534" y="378"/>
                        </a:lnTo>
                        <a:lnTo>
                          <a:pt x="1530" y="370"/>
                        </a:lnTo>
                        <a:lnTo>
                          <a:pt x="1524" y="362"/>
                        </a:lnTo>
                        <a:lnTo>
                          <a:pt x="1516" y="354"/>
                        </a:lnTo>
                        <a:lnTo>
                          <a:pt x="1510" y="358"/>
                        </a:lnTo>
                        <a:lnTo>
                          <a:pt x="1502" y="362"/>
                        </a:lnTo>
                        <a:lnTo>
                          <a:pt x="1492" y="366"/>
                        </a:lnTo>
                        <a:lnTo>
                          <a:pt x="1492" y="354"/>
                        </a:lnTo>
                        <a:lnTo>
                          <a:pt x="1494" y="354"/>
                        </a:lnTo>
                        <a:lnTo>
                          <a:pt x="1496" y="350"/>
                        </a:lnTo>
                        <a:lnTo>
                          <a:pt x="1502" y="344"/>
                        </a:lnTo>
                        <a:lnTo>
                          <a:pt x="1504" y="340"/>
                        </a:lnTo>
                        <a:lnTo>
                          <a:pt x="1504" y="334"/>
                        </a:lnTo>
                        <a:lnTo>
                          <a:pt x="1504" y="324"/>
                        </a:lnTo>
                        <a:lnTo>
                          <a:pt x="1506" y="312"/>
                        </a:lnTo>
                        <a:lnTo>
                          <a:pt x="1506" y="308"/>
                        </a:lnTo>
                        <a:lnTo>
                          <a:pt x="1508" y="302"/>
                        </a:lnTo>
                        <a:lnTo>
                          <a:pt x="1516" y="296"/>
                        </a:lnTo>
                        <a:lnTo>
                          <a:pt x="1524" y="290"/>
                        </a:lnTo>
                        <a:lnTo>
                          <a:pt x="1534" y="286"/>
                        </a:lnTo>
                        <a:lnTo>
                          <a:pt x="1546" y="284"/>
                        </a:lnTo>
                        <a:lnTo>
                          <a:pt x="1570" y="286"/>
                        </a:lnTo>
                        <a:lnTo>
                          <a:pt x="1592" y="286"/>
                        </a:lnTo>
                        <a:lnTo>
                          <a:pt x="1610" y="288"/>
                        </a:lnTo>
                        <a:lnTo>
                          <a:pt x="1624" y="292"/>
                        </a:lnTo>
                        <a:lnTo>
                          <a:pt x="1636" y="296"/>
                        </a:lnTo>
                        <a:lnTo>
                          <a:pt x="1648" y="298"/>
                        </a:lnTo>
                        <a:lnTo>
                          <a:pt x="1656" y="296"/>
                        </a:lnTo>
                        <a:lnTo>
                          <a:pt x="1662" y="294"/>
                        </a:lnTo>
                        <a:lnTo>
                          <a:pt x="1668" y="290"/>
                        </a:lnTo>
                        <a:lnTo>
                          <a:pt x="1670" y="286"/>
                        </a:lnTo>
                        <a:lnTo>
                          <a:pt x="1666" y="284"/>
                        </a:lnTo>
                        <a:lnTo>
                          <a:pt x="1660" y="278"/>
                        </a:lnTo>
                        <a:lnTo>
                          <a:pt x="1656" y="272"/>
                        </a:lnTo>
                        <a:lnTo>
                          <a:pt x="1654" y="262"/>
                        </a:lnTo>
                        <a:lnTo>
                          <a:pt x="1654" y="254"/>
                        </a:lnTo>
                        <a:lnTo>
                          <a:pt x="1656" y="252"/>
                        </a:lnTo>
                        <a:lnTo>
                          <a:pt x="1658" y="248"/>
                        </a:lnTo>
                        <a:lnTo>
                          <a:pt x="1662" y="246"/>
                        </a:lnTo>
                        <a:lnTo>
                          <a:pt x="1668" y="246"/>
                        </a:lnTo>
                        <a:lnTo>
                          <a:pt x="1682" y="246"/>
                        </a:lnTo>
                        <a:lnTo>
                          <a:pt x="1694" y="250"/>
                        </a:lnTo>
                        <a:lnTo>
                          <a:pt x="1704" y="256"/>
                        </a:lnTo>
                        <a:lnTo>
                          <a:pt x="1714" y="262"/>
                        </a:lnTo>
                        <a:lnTo>
                          <a:pt x="1722" y="264"/>
                        </a:lnTo>
                        <a:lnTo>
                          <a:pt x="1722" y="256"/>
                        </a:lnTo>
                        <a:lnTo>
                          <a:pt x="1722" y="250"/>
                        </a:lnTo>
                        <a:lnTo>
                          <a:pt x="1724" y="244"/>
                        </a:lnTo>
                        <a:lnTo>
                          <a:pt x="1722" y="230"/>
                        </a:lnTo>
                        <a:lnTo>
                          <a:pt x="1738" y="230"/>
                        </a:lnTo>
                        <a:lnTo>
                          <a:pt x="1740" y="240"/>
                        </a:lnTo>
                        <a:lnTo>
                          <a:pt x="1744" y="246"/>
                        </a:lnTo>
                        <a:lnTo>
                          <a:pt x="1750" y="254"/>
                        </a:lnTo>
                        <a:lnTo>
                          <a:pt x="1754" y="260"/>
                        </a:lnTo>
                        <a:lnTo>
                          <a:pt x="1748" y="270"/>
                        </a:lnTo>
                        <a:lnTo>
                          <a:pt x="1740" y="284"/>
                        </a:lnTo>
                        <a:lnTo>
                          <a:pt x="1734" y="300"/>
                        </a:lnTo>
                        <a:lnTo>
                          <a:pt x="1732" y="314"/>
                        </a:lnTo>
                        <a:lnTo>
                          <a:pt x="1732" y="322"/>
                        </a:lnTo>
                        <a:lnTo>
                          <a:pt x="1736" y="330"/>
                        </a:lnTo>
                        <a:lnTo>
                          <a:pt x="1740" y="338"/>
                        </a:lnTo>
                        <a:lnTo>
                          <a:pt x="1746" y="346"/>
                        </a:lnTo>
                        <a:lnTo>
                          <a:pt x="1760" y="362"/>
                        </a:lnTo>
                        <a:lnTo>
                          <a:pt x="1776" y="378"/>
                        </a:lnTo>
                        <a:lnTo>
                          <a:pt x="1814" y="406"/>
                        </a:lnTo>
                        <a:lnTo>
                          <a:pt x="1830" y="420"/>
                        </a:lnTo>
                        <a:lnTo>
                          <a:pt x="1840" y="434"/>
                        </a:lnTo>
                        <a:lnTo>
                          <a:pt x="1846" y="424"/>
                        </a:lnTo>
                        <a:lnTo>
                          <a:pt x="1848" y="416"/>
                        </a:lnTo>
                        <a:lnTo>
                          <a:pt x="1846" y="410"/>
                        </a:lnTo>
                        <a:lnTo>
                          <a:pt x="1840" y="404"/>
                        </a:lnTo>
                        <a:lnTo>
                          <a:pt x="1838" y="400"/>
                        </a:lnTo>
                        <a:lnTo>
                          <a:pt x="1840" y="398"/>
                        </a:lnTo>
                        <a:lnTo>
                          <a:pt x="1844" y="394"/>
                        </a:lnTo>
                        <a:lnTo>
                          <a:pt x="1850" y="390"/>
                        </a:lnTo>
                        <a:lnTo>
                          <a:pt x="1842" y="384"/>
                        </a:lnTo>
                        <a:lnTo>
                          <a:pt x="1838" y="382"/>
                        </a:lnTo>
                        <a:lnTo>
                          <a:pt x="1838" y="376"/>
                        </a:lnTo>
                        <a:lnTo>
                          <a:pt x="1838" y="372"/>
                        </a:lnTo>
                        <a:lnTo>
                          <a:pt x="1840" y="368"/>
                        </a:lnTo>
                        <a:lnTo>
                          <a:pt x="1850" y="366"/>
                        </a:lnTo>
                        <a:lnTo>
                          <a:pt x="1850" y="364"/>
                        </a:lnTo>
                        <a:lnTo>
                          <a:pt x="1852" y="362"/>
                        </a:lnTo>
                        <a:lnTo>
                          <a:pt x="1852" y="358"/>
                        </a:lnTo>
                        <a:lnTo>
                          <a:pt x="1850" y="356"/>
                        </a:lnTo>
                        <a:lnTo>
                          <a:pt x="1846" y="354"/>
                        </a:lnTo>
                        <a:lnTo>
                          <a:pt x="1838" y="354"/>
                        </a:lnTo>
                        <a:lnTo>
                          <a:pt x="1828" y="354"/>
                        </a:lnTo>
                        <a:lnTo>
                          <a:pt x="1840" y="338"/>
                        </a:lnTo>
                        <a:lnTo>
                          <a:pt x="1828" y="328"/>
                        </a:lnTo>
                        <a:lnTo>
                          <a:pt x="1806" y="316"/>
                        </a:lnTo>
                        <a:lnTo>
                          <a:pt x="1798" y="308"/>
                        </a:lnTo>
                        <a:lnTo>
                          <a:pt x="1790" y="302"/>
                        </a:lnTo>
                        <a:lnTo>
                          <a:pt x="1784" y="296"/>
                        </a:lnTo>
                        <a:lnTo>
                          <a:pt x="1782" y="290"/>
                        </a:lnTo>
                        <a:lnTo>
                          <a:pt x="1784" y="282"/>
                        </a:lnTo>
                        <a:lnTo>
                          <a:pt x="1786" y="274"/>
                        </a:lnTo>
                        <a:lnTo>
                          <a:pt x="1792" y="270"/>
                        </a:lnTo>
                        <a:lnTo>
                          <a:pt x="1796" y="268"/>
                        </a:lnTo>
                        <a:lnTo>
                          <a:pt x="1828" y="268"/>
                        </a:lnTo>
                        <a:lnTo>
                          <a:pt x="1838" y="266"/>
                        </a:lnTo>
                        <a:lnTo>
                          <a:pt x="1850" y="262"/>
                        </a:lnTo>
                        <a:lnTo>
                          <a:pt x="1858" y="258"/>
                        </a:lnTo>
                        <a:lnTo>
                          <a:pt x="1868" y="252"/>
                        </a:lnTo>
                        <a:lnTo>
                          <a:pt x="1888" y="240"/>
                        </a:lnTo>
                        <a:lnTo>
                          <a:pt x="1898" y="234"/>
                        </a:lnTo>
                        <a:lnTo>
                          <a:pt x="1912" y="228"/>
                        </a:lnTo>
                        <a:lnTo>
                          <a:pt x="1906" y="218"/>
                        </a:lnTo>
                        <a:lnTo>
                          <a:pt x="1900" y="214"/>
                        </a:lnTo>
                        <a:lnTo>
                          <a:pt x="1892" y="210"/>
                        </a:lnTo>
                        <a:lnTo>
                          <a:pt x="1884" y="208"/>
                        </a:lnTo>
                        <a:lnTo>
                          <a:pt x="1864" y="206"/>
                        </a:lnTo>
                        <a:lnTo>
                          <a:pt x="1856" y="204"/>
                        </a:lnTo>
                        <a:lnTo>
                          <a:pt x="1846" y="198"/>
                        </a:lnTo>
                        <a:lnTo>
                          <a:pt x="1858" y="194"/>
                        </a:lnTo>
                        <a:lnTo>
                          <a:pt x="1868" y="190"/>
                        </a:lnTo>
                        <a:lnTo>
                          <a:pt x="1862" y="184"/>
                        </a:lnTo>
                        <a:lnTo>
                          <a:pt x="1858" y="178"/>
                        </a:lnTo>
                        <a:lnTo>
                          <a:pt x="1868" y="176"/>
                        </a:lnTo>
                        <a:lnTo>
                          <a:pt x="1882" y="180"/>
                        </a:lnTo>
                        <a:lnTo>
                          <a:pt x="1912" y="188"/>
                        </a:lnTo>
                        <a:lnTo>
                          <a:pt x="1940" y="194"/>
                        </a:lnTo>
                        <a:lnTo>
                          <a:pt x="1950" y="198"/>
                        </a:lnTo>
                        <a:lnTo>
                          <a:pt x="1962" y="198"/>
                        </a:lnTo>
                        <a:lnTo>
                          <a:pt x="1966" y="198"/>
                        </a:lnTo>
                        <a:lnTo>
                          <a:pt x="1968" y="196"/>
                        </a:lnTo>
                        <a:lnTo>
                          <a:pt x="1968" y="194"/>
                        </a:lnTo>
                        <a:lnTo>
                          <a:pt x="1968" y="190"/>
                        </a:lnTo>
                        <a:lnTo>
                          <a:pt x="1968" y="188"/>
                        </a:lnTo>
                        <a:lnTo>
                          <a:pt x="1962" y="182"/>
                        </a:lnTo>
                        <a:lnTo>
                          <a:pt x="1960" y="178"/>
                        </a:lnTo>
                        <a:lnTo>
                          <a:pt x="1956" y="174"/>
                        </a:lnTo>
                        <a:lnTo>
                          <a:pt x="1940" y="166"/>
                        </a:lnTo>
                        <a:lnTo>
                          <a:pt x="1924" y="164"/>
                        </a:lnTo>
                        <a:lnTo>
                          <a:pt x="1906" y="162"/>
                        </a:lnTo>
                        <a:lnTo>
                          <a:pt x="1896" y="162"/>
                        </a:lnTo>
                        <a:lnTo>
                          <a:pt x="1892" y="162"/>
                        </a:lnTo>
                        <a:lnTo>
                          <a:pt x="1888" y="164"/>
                        </a:lnTo>
                        <a:lnTo>
                          <a:pt x="1868" y="152"/>
                        </a:lnTo>
                        <a:lnTo>
                          <a:pt x="1844" y="142"/>
                        </a:lnTo>
                        <a:lnTo>
                          <a:pt x="1818" y="134"/>
                        </a:lnTo>
                        <a:lnTo>
                          <a:pt x="1788" y="126"/>
                        </a:lnTo>
                        <a:lnTo>
                          <a:pt x="1760" y="122"/>
                        </a:lnTo>
                        <a:lnTo>
                          <a:pt x="1730" y="118"/>
                        </a:lnTo>
                        <a:lnTo>
                          <a:pt x="1700" y="114"/>
                        </a:lnTo>
                        <a:lnTo>
                          <a:pt x="1674" y="114"/>
                        </a:lnTo>
                        <a:lnTo>
                          <a:pt x="1668" y="112"/>
                        </a:lnTo>
                        <a:lnTo>
                          <a:pt x="1656" y="110"/>
                        </a:lnTo>
                        <a:lnTo>
                          <a:pt x="1652" y="110"/>
                        </a:lnTo>
                        <a:lnTo>
                          <a:pt x="1650" y="114"/>
                        </a:lnTo>
                        <a:lnTo>
                          <a:pt x="1652" y="120"/>
                        </a:lnTo>
                        <a:lnTo>
                          <a:pt x="1660" y="130"/>
                        </a:lnTo>
                        <a:lnTo>
                          <a:pt x="1644" y="130"/>
                        </a:lnTo>
                        <a:lnTo>
                          <a:pt x="1636" y="124"/>
                        </a:lnTo>
                        <a:lnTo>
                          <a:pt x="1622" y="120"/>
                        </a:lnTo>
                        <a:lnTo>
                          <a:pt x="1610" y="118"/>
                        </a:lnTo>
                        <a:lnTo>
                          <a:pt x="1594" y="118"/>
                        </a:lnTo>
                        <a:lnTo>
                          <a:pt x="1562" y="120"/>
                        </a:lnTo>
                        <a:lnTo>
                          <a:pt x="1548" y="120"/>
                        </a:lnTo>
                        <a:lnTo>
                          <a:pt x="1534" y="118"/>
                        </a:lnTo>
                        <a:lnTo>
                          <a:pt x="1526" y="116"/>
                        </a:lnTo>
                        <a:lnTo>
                          <a:pt x="1520" y="112"/>
                        </a:lnTo>
                        <a:lnTo>
                          <a:pt x="1514" y="108"/>
                        </a:lnTo>
                        <a:lnTo>
                          <a:pt x="1508" y="102"/>
                        </a:lnTo>
                        <a:lnTo>
                          <a:pt x="1500" y="98"/>
                        </a:lnTo>
                        <a:lnTo>
                          <a:pt x="1480" y="96"/>
                        </a:lnTo>
                        <a:lnTo>
                          <a:pt x="1454" y="96"/>
                        </a:lnTo>
                        <a:lnTo>
                          <a:pt x="1418" y="100"/>
                        </a:lnTo>
                        <a:lnTo>
                          <a:pt x="1406" y="100"/>
                        </a:lnTo>
                        <a:lnTo>
                          <a:pt x="1394" y="96"/>
                        </a:lnTo>
                        <a:lnTo>
                          <a:pt x="1388" y="90"/>
                        </a:lnTo>
                        <a:lnTo>
                          <a:pt x="1378" y="84"/>
                        </a:lnTo>
                        <a:lnTo>
                          <a:pt x="1364" y="72"/>
                        </a:lnTo>
                        <a:lnTo>
                          <a:pt x="1354" y="68"/>
                        </a:lnTo>
                        <a:lnTo>
                          <a:pt x="1344" y="66"/>
                        </a:lnTo>
                        <a:lnTo>
                          <a:pt x="1340" y="68"/>
                        </a:lnTo>
                        <a:lnTo>
                          <a:pt x="1336" y="70"/>
                        </a:lnTo>
                        <a:lnTo>
                          <a:pt x="1334" y="78"/>
                        </a:lnTo>
                        <a:lnTo>
                          <a:pt x="1328" y="78"/>
                        </a:lnTo>
                        <a:lnTo>
                          <a:pt x="1312" y="80"/>
                        </a:lnTo>
                        <a:lnTo>
                          <a:pt x="1304" y="78"/>
                        </a:lnTo>
                        <a:lnTo>
                          <a:pt x="1292" y="76"/>
                        </a:lnTo>
                        <a:lnTo>
                          <a:pt x="1280" y="72"/>
                        </a:lnTo>
                        <a:lnTo>
                          <a:pt x="1266" y="66"/>
                        </a:lnTo>
                        <a:lnTo>
                          <a:pt x="1260" y="64"/>
                        </a:lnTo>
                        <a:lnTo>
                          <a:pt x="1256" y="64"/>
                        </a:lnTo>
                        <a:lnTo>
                          <a:pt x="1250" y="68"/>
                        </a:lnTo>
                        <a:lnTo>
                          <a:pt x="1246" y="74"/>
                        </a:lnTo>
                        <a:lnTo>
                          <a:pt x="1240" y="82"/>
                        </a:lnTo>
                        <a:lnTo>
                          <a:pt x="1236" y="88"/>
                        </a:lnTo>
                        <a:lnTo>
                          <a:pt x="1232" y="90"/>
                        </a:lnTo>
                        <a:lnTo>
                          <a:pt x="1224" y="94"/>
                        </a:lnTo>
                        <a:lnTo>
                          <a:pt x="1212" y="96"/>
                        </a:lnTo>
                        <a:lnTo>
                          <a:pt x="1190" y="98"/>
                        </a:lnTo>
                        <a:lnTo>
                          <a:pt x="1148" y="96"/>
                        </a:lnTo>
                        <a:lnTo>
                          <a:pt x="1136" y="94"/>
                        </a:lnTo>
                        <a:lnTo>
                          <a:pt x="1124" y="90"/>
                        </a:lnTo>
                        <a:lnTo>
                          <a:pt x="1114" y="84"/>
                        </a:lnTo>
                        <a:lnTo>
                          <a:pt x="1104" y="80"/>
                        </a:lnTo>
                        <a:lnTo>
                          <a:pt x="1094" y="72"/>
                        </a:lnTo>
                        <a:lnTo>
                          <a:pt x="1082" y="66"/>
                        </a:lnTo>
                        <a:lnTo>
                          <a:pt x="1066" y="62"/>
                        </a:lnTo>
                        <a:lnTo>
                          <a:pt x="1048" y="60"/>
                        </a:lnTo>
                        <a:lnTo>
                          <a:pt x="1038" y="58"/>
                        </a:lnTo>
                        <a:lnTo>
                          <a:pt x="1018" y="56"/>
                        </a:lnTo>
                        <a:lnTo>
                          <a:pt x="980" y="54"/>
                        </a:lnTo>
                        <a:lnTo>
                          <a:pt x="924" y="56"/>
                        </a:lnTo>
                        <a:lnTo>
                          <a:pt x="898" y="54"/>
                        </a:lnTo>
                        <a:lnTo>
                          <a:pt x="868" y="54"/>
                        </a:lnTo>
                        <a:lnTo>
                          <a:pt x="880" y="46"/>
                        </a:lnTo>
                        <a:lnTo>
                          <a:pt x="886" y="40"/>
                        </a:lnTo>
                        <a:lnTo>
                          <a:pt x="890" y="34"/>
                        </a:lnTo>
                        <a:lnTo>
                          <a:pt x="876" y="26"/>
                        </a:lnTo>
                        <a:lnTo>
                          <a:pt x="852" y="20"/>
                        </a:lnTo>
                        <a:lnTo>
                          <a:pt x="828" y="12"/>
                        </a:lnTo>
                        <a:lnTo>
                          <a:pt x="800" y="4"/>
                        </a:lnTo>
                        <a:lnTo>
                          <a:pt x="774" y="2"/>
                        </a:lnTo>
                        <a:lnTo>
                          <a:pt x="764" y="0"/>
                        </a:lnTo>
                        <a:lnTo>
                          <a:pt x="752" y="2"/>
                        </a:lnTo>
                        <a:lnTo>
                          <a:pt x="742" y="4"/>
                        </a:lnTo>
                        <a:lnTo>
                          <a:pt x="736" y="8"/>
                        </a:lnTo>
                        <a:lnTo>
                          <a:pt x="732" y="14"/>
                        </a:lnTo>
                        <a:lnTo>
                          <a:pt x="728" y="22"/>
                        </a:lnTo>
                        <a:lnTo>
                          <a:pt x="712" y="20"/>
                        </a:lnTo>
                        <a:lnTo>
                          <a:pt x="692" y="18"/>
                        </a:lnTo>
                        <a:lnTo>
                          <a:pt x="668" y="20"/>
                        </a:lnTo>
                        <a:lnTo>
                          <a:pt x="642" y="26"/>
                        </a:lnTo>
                        <a:lnTo>
                          <a:pt x="630" y="28"/>
                        </a:lnTo>
                        <a:lnTo>
                          <a:pt x="618" y="32"/>
                        </a:lnTo>
                        <a:lnTo>
                          <a:pt x="608" y="38"/>
                        </a:lnTo>
                        <a:lnTo>
                          <a:pt x="602" y="46"/>
                        </a:lnTo>
                        <a:lnTo>
                          <a:pt x="608" y="46"/>
                        </a:lnTo>
                        <a:lnTo>
                          <a:pt x="618" y="52"/>
                        </a:lnTo>
                        <a:lnTo>
                          <a:pt x="606" y="54"/>
                        </a:lnTo>
                        <a:lnTo>
                          <a:pt x="596" y="54"/>
                        </a:lnTo>
                        <a:lnTo>
                          <a:pt x="578" y="54"/>
                        </a:lnTo>
                        <a:lnTo>
                          <a:pt x="564" y="56"/>
                        </a:lnTo>
                        <a:lnTo>
                          <a:pt x="574" y="74"/>
                        </a:lnTo>
                        <a:lnTo>
                          <a:pt x="562" y="74"/>
                        </a:lnTo>
                        <a:lnTo>
                          <a:pt x="552" y="76"/>
                        </a:lnTo>
                        <a:lnTo>
                          <a:pt x="548" y="80"/>
                        </a:lnTo>
                        <a:lnTo>
                          <a:pt x="548" y="82"/>
                        </a:lnTo>
                        <a:lnTo>
                          <a:pt x="546" y="86"/>
                        </a:lnTo>
                        <a:lnTo>
                          <a:pt x="548" y="90"/>
                        </a:lnTo>
                        <a:lnTo>
                          <a:pt x="548" y="96"/>
                        </a:lnTo>
                        <a:lnTo>
                          <a:pt x="542" y="94"/>
                        </a:lnTo>
                        <a:lnTo>
                          <a:pt x="536" y="90"/>
                        </a:lnTo>
                        <a:lnTo>
                          <a:pt x="524" y="82"/>
                        </a:lnTo>
                        <a:lnTo>
                          <a:pt x="516" y="74"/>
                        </a:lnTo>
                        <a:lnTo>
                          <a:pt x="510" y="72"/>
                        </a:lnTo>
                        <a:lnTo>
                          <a:pt x="502" y="68"/>
                        </a:lnTo>
                        <a:lnTo>
                          <a:pt x="502" y="72"/>
                        </a:lnTo>
                        <a:lnTo>
                          <a:pt x="500" y="80"/>
                        </a:lnTo>
                        <a:lnTo>
                          <a:pt x="502" y="84"/>
                        </a:lnTo>
                        <a:lnTo>
                          <a:pt x="506" y="90"/>
                        </a:lnTo>
                        <a:lnTo>
                          <a:pt x="514" y="96"/>
                        </a:lnTo>
                        <a:lnTo>
                          <a:pt x="522" y="102"/>
                        </a:lnTo>
                        <a:lnTo>
                          <a:pt x="522" y="124"/>
                        </a:lnTo>
                        <a:lnTo>
                          <a:pt x="512" y="116"/>
                        </a:lnTo>
                        <a:lnTo>
                          <a:pt x="504" y="108"/>
                        </a:lnTo>
                        <a:lnTo>
                          <a:pt x="492" y="88"/>
                        </a:lnTo>
                        <a:lnTo>
                          <a:pt x="486" y="82"/>
                        </a:lnTo>
                        <a:lnTo>
                          <a:pt x="478" y="74"/>
                        </a:lnTo>
                        <a:lnTo>
                          <a:pt x="466" y="68"/>
                        </a:lnTo>
                        <a:lnTo>
                          <a:pt x="450" y="66"/>
                        </a:lnTo>
                        <a:lnTo>
                          <a:pt x="442" y="68"/>
                        </a:lnTo>
                        <a:lnTo>
                          <a:pt x="438" y="72"/>
                        </a:lnTo>
                        <a:lnTo>
                          <a:pt x="434" y="80"/>
                        </a:lnTo>
                        <a:lnTo>
                          <a:pt x="434" y="88"/>
                        </a:lnTo>
                        <a:lnTo>
                          <a:pt x="434" y="94"/>
                        </a:lnTo>
                        <a:lnTo>
                          <a:pt x="438" y="102"/>
                        </a:lnTo>
                        <a:lnTo>
                          <a:pt x="440" y="108"/>
                        </a:lnTo>
                        <a:lnTo>
                          <a:pt x="446" y="114"/>
                        </a:lnTo>
                        <a:lnTo>
                          <a:pt x="454" y="120"/>
                        </a:lnTo>
                        <a:lnTo>
                          <a:pt x="462" y="126"/>
                        </a:lnTo>
                        <a:lnTo>
                          <a:pt x="468" y="128"/>
                        </a:lnTo>
                        <a:lnTo>
                          <a:pt x="478" y="130"/>
                        </a:lnTo>
                        <a:lnTo>
                          <a:pt x="468" y="136"/>
                        </a:lnTo>
                        <a:lnTo>
                          <a:pt x="460" y="136"/>
                        </a:lnTo>
                        <a:lnTo>
                          <a:pt x="450" y="134"/>
                        </a:lnTo>
                        <a:lnTo>
                          <a:pt x="440" y="132"/>
                        </a:lnTo>
                        <a:lnTo>
                          <a:pt x="420" y="122"/>
                        </a:lnTo>
                        <a:lnTo>
                          <a:pt x="410" y="118"/>
                        </a:lnTo>
                        <a:lnTo>
                          <a:pt x="400" y="116"/>
                        </a:lnTo>
                        <a:lnTo>
                          <a:pt x="366" y="116"/>
                        </a:lnTo>
                        <a:lnTo>
                          <a:pt x="368" y="120"/>
                        </a:lnTo>
                        <a:lnTo>
                          <a:pt x="370" y="130"/>
                        </a:lnTo>
                        <a:lnTo>
                          <a:pt x="370" y="134"/>
                        </a:lnTo>
                        <a:lnTo>
                          <a:pt x="368" y="134"/>
                        </a:lnTo>
                        <a:lnTo>
                          <a:pt x="362" y="132"/>
                        </a:lnTo>
                        <a:lnTo>
                          <a:pt x="356" y="124"/>
                        </a:lnTo>
                        <a:lnTo>
                          <a:pt x="350" y="122"/>
                        </a:lnTo>
                        <a:lnTo>
                          <a:pt x="346" y="122"/>
                        </a:lnTo>
                        <a:lnTo>
                          <a:pt x="340" y="124"/>
                        </a:lnTo>
                        <a:lnTo>
                          <a:pt x="334" y="128"/>
                        </a:lnTo>
                        <a:lnTo>
                          <a:pt x="322" y="136"/>
                        </a:lnTo>
                        <a:lnTo>
                          <a:pt x="314" y="136"/>
                        </a:lnTo>
                        <a:lnTo>
                          <a:pt x="306" y="138"/>
                        </a:lnTo>
                        <a:lnTo>
                          <a:pt x="302" y="136"/>
                        </a:lnTo>
                        <a:lnTo>
                          <a:pt x="302" y="134"/>
                        </a:lnTo>
                        <a:lnTo>
                          <a:pt x="298" y="132"/>
                        </a:lnTo>
                        <a:lnTo>
                          <a:pt x="290" y="130"/>
                        </a:lnTo>
                        <a:lnTo>
                          <a:pt x="280" y="132"/>
                        </a:lnTo>
                        <a:lnTo>
                          <a:pt x="270" y="134"/>
                        </a:lnTo>
                        <a:lnTo>
                          <a:pt x="260" y="136"/>
                        </a:lnTo>
                        <a:lnTo>
                          <a:pt x="250" y="142"/>
                        </a:lnTo>
                        <a:lnTo>
                          <a:pt x="236" y="152"/>
                        </a:lnTo>
                        <a:lnTo>
                          <a:pt x="222" y="164"/>
                        </a:lnTo>
                        <a:lnTo>
                          <a:pt x="218" y="158"/>
                        </a:lnTo>
                        <a:lnTo>
                          <a:pt x="216" y="152"/>
                        </a:lnTo>
                        <a:lnTo>
                          <a:pt x="214" y="144"/>
                        </a:lnTo>
                        <a:lnTo>
                          <a:pt x="214" y="136"/>
                        </a:lnTo>
                        <a:lnTo>
                          <a:pt x="192" y="136"/>
                        </a:lnTo>
                        <a:lnTo>
                          <a:pt x="192" y="144"/>
                        </a:lnTo>
                        <a:lnTo>
                          <a:pt x="194" y="150"/>
                        </a:lnTo>
                        <a:lnTo>
                          <a:pt x="196" y="158"/>
                        </a:lnTo>
                        <a:lnTo>
                          <a:pt x="198" y="166"/>
                        </a:lnTo>
                        <a:lnTo>
                          <a:pt x="190" y="166"/>
                        </a:lnTo>
                        <a:lnTo>
                          <a:pt x="180" y="168"/>
                        </a:lnTo>
                        <a:lnTo>
                          <a:pt x="172" y="172"/>
                        </a:lnTo>
                        <a:lnTo>
                          <a:pt x="166" y="176"/>
                        </a:lnTo>
                        <a:lnTo>
                          <a:pt x="158" y="186"/>
                        </a:lnTo>
                        <a:lnTo>
                          <a:pt x="148" y="196"/>
                        </a:lnTo>
                        <a:lnTo>
                          <a:pt x="132" y="190"/>
                        </a:lnTo>
                        <a:lnTo>
                          <a:pt x="118" y="190"/>
                        </a:lnTo>
                        <a:lnTo>
                          <a:pt x="126" y="198"/>
                        </a:lnTo>
                        <a:lnTo>
                          <a:pt x="130" y="206"/>
                        </a:lnTo>
                        <a:lnTo>
                          <a:pt x="132" y="210"/>
                        </a:lnTo>
                        <a:lnTo>
                          <a:pt x="118" y="210"/>
                        </a:lnTo>
                        <a:lnTo>
                          <a:pt x="110" y="208"/>
                        </a:lnTo>
                        <a:lnTo>
                          <a:pt x="102" y="202"/>
                        </a:lnTo>
                        <a:lnTo>
                          <a:pt x="94" y="196"/>
                        </a:lnTo>
                        <a:lnTo>
                          <a:pt x="84" y="180"/>
                        </a:lnTo>
                        <a:lnTo>
                          <a:pt x="76" y="166"/>
                        </a:lnTo>
                        <a:lnTo>
                          <a:pt x="84" y="166"/>
                        </a:lnTo>
                        <a:lnTo>
                          <a:pt x="96" y="170"/>
                        </a:lnTo>
                        <a:lnTo>
                          <a:pt x="110" y="172"/>
                        </a:lnTo>
                        <a:lnTo>
                          <a:pt x="124" y="174"/>
                        </a:lnTo>
                        <a:lnTo>
                          <a:pt x="134" y="172"/>
                        </a:lnTo>
                        <a:lnTo>
                          <a:pt x="142" y="170"/>
                        </a:lnTo>
                        <a:lnTo>
                          <a:pt x="158" y="164"/>
                        </a:lnTo>
                        <a:lnTo>
                          <a:pt x="156" y="158"/>
                        </a:lnTo>
                        <a:lnTo>
                          <a:pt x="150" y="152"/>
                        </a:lnTo>
                        <a:lnTo>
                          <a:pt x="144" y="146"/>
                        </a:lnTo>
                        <a:lnTo>
                          <a:pt x="138" y="142"/>
                        </a:lnTo>
                        <a:lnTo>
                          <a:pt x="120" y="136"/>
                        </a:lnTo>
                        <a:lnTo>
                          <a:pt x="100" y="132"/>
                        </a:lnTo>
                        <a:lnTo>
                          <a:pt x="56" y="124"/>
                        </a:lnTo>
                        <a:lnTo>
                          <a:pt x="36" y="118"/>
                        </a:lnTo>
                        <a:lnTo>
                          <a:pt x="28" y="114"/>
                        </a:lnTo>
                        <a:lnTo>
                          <a:pt x="24" y="110"/>
                        </a:lnTo>
                        <a:lnTo>
                          <a:pt x="24" y="122"/>
                        </a:lnTo>
                        <a:lnTo>
                          <a:pt x="8" y="126"/>
                        </a:lnTo>
                        <a:lnTo>
                          <a:pt x="2" y="130"/>
                        </a:lnTo>
                        <a:lnTo>
                          <a:pt x="0" y="134"/>
                        </a:lnTo>
                        <a:lnTo>
                          <a:pt x="0" y="136"/>
                        </a:lnTo>
                        <a:lnTo>
                          <a:pt x="0" y="140"/>
                        </a:lnTo>
                        <a:lnTo>
                          <a:pt x="2" y="142"/>
                        </a:lnTo>
                        <a:lnTo>
                          <a:pt x="10" y="144"/>
                        </a:lnTo>
                        <a:lnTo>
                          <a:pt x="18" y="146"/>
                        </a:lnTo>
                        <a:lnTo>
                          <a:pt x="20" y="148"/>
                        </a:lnTo>
                        <a:lnTo>
                          <a:pt x="20" y="150"/>
                        </a:lnTo>
                        <a:lnTo>
                          <a:pt x="20" y="154"/>
                        </a:lnTo>
                        <a:lnTo>
                          <a:pt x="18" y="158"/>
                        </a:lnTo>
                        <a:lnTo>
                          <a:pt x="14" y="160"/>
                        </a:lnTo>
                        <a:lnTo>
                          <a:pt x="14" y="164"/>
                        </a:lnTo>
                        <a:lnTo>
                          <a:pt x="16" y="166"/>
                        </a:lnTo>
                        <a:lnTo>
                          <a:pt x="18" y="164"/>
                        </a:lnTo>
                        <a:lnTo>
                          <a:pt x="24" y="164"/>
                        </a:lnTo>
                        <a:lnTo>
                          <a:pt x="24" y="174"/>
                        </a:lnTo>
                        <a:lnTo>
                          <a:pt x="28" y="186"/>
                        </a:lnTo>
                        <a:lnTo>
                          <a:pt x="30" y="192"/>
                        </a:lnTo>
                        <a:lnTo>
                          <a:pt x="32" y="196"/>
                        </a:lnTo>
                        <a:lnTo>
                          <a:pt x="36" y="198"/>
                        </a:lnTo>
                        <a:lnTo>
                          <a:pt x="36" y="202"/>
                        </a:lnTo>
                        <a:lnTo>
                          <a:pt x="38" y="208"/>
                        </a:lnTo>
                        <a:lnTo>
                          <a:pt x="40" y="212"/>
                        </a:lnTo>
                        <a:lnTo>
                          <a:pt x="40" y="218"/>
                        </a:lnTo>
                        <a:lnTo>
                          <a:pt x="50" y="222"/>
                        </a:lnTo>
                        <a:lnTo>
                          <a:pt x="56" y="228"/>
                        </a:lnTo>
                        <a:lnTo>
                          <a:pt x="56" y="240"/>
                        </a:lnTo>
                        <a:lnTo>
                          <a:pt x="46" y="242"/>
                        </a:lnTo>
                        <a:lnTo>
                          <a:pt x="38" y="246"/>
                        </a:lnTo>
                        <a:lnTo>
                          <a:pt x="28" y="260"/>
                        </a:lnTo>
                        <a:lnTo>
                          <a:pt x="32" y="266"/>
                        </a:lnTo>
                        <a:lnTo>
                          <a:pt x="36" y="268"/>
                        </a:lnTo>
                        <a:lnTo>
                          <a:pt x="40" y="270"/>
                        </a:lnTo>
                        <a:lnTo>
                          <a:pt x="34" y="276"/>
                        </a:lnTo>
                        <a:lnTo>
                          <a:pt x="26" y="282"/>
                        </a:lnTo>
                        <a:lnTo>
                          <a:pt x="20" y="284"/>
                        </a:lnTo>
                        <a:lnTo>
                          <a:pt x="20" y="294"/>
                        </a:lnTo>
                        <a:lnTo>
                          <a:pt x="18" y="296"/>
                        </a:lnTo>
                        <a:lnTo>
                          <a:pt x="14" y="296"/>
                        </a:lnTo>
                        <a:lnTo>
                          <a:pt x="16" y="300"/>
                        </a:lnTo>
                        <a:lnTo>
                          <a:pt x="24" y="314"/>
                        </a:lnTo>
                        <a:lnTo>
                          <a:pt x="26" y="320"/>
                        </a:lnTo>
                        <a:lnTo>
                          <a:pt x="28" y="330"/>
                        </a:lnTo>
                        <a:lnTo>
                          <a:pt x="30" y="338"/>
                        </a:lnTo>
                        <a:lnTo>
                          <a:pt x="30" y="340"/>
                        </a:lnTo>
                        <a:lnTo>
                          <a:pt x="32" y="340"/>
                        </a:lnTo>
                        <a:lnTo>
                          <a:pt x="34" y="340"/>
                        </a:lnTo>
                        <a:lnTo>
                          <a:pt x="42" y="338"/>
                        </a:lnTo>
                        <a:lnTo>
                          <a:pt x="50" y="334"/>
                        </a:lnTo>
                        <a:lnTo>
                          <a:pt x="58" y="338"/>
                        </a:lnTo>
                        <a:lnTo>
                          <a:pt x="68" y="338"/>
                        </a:lnTo>
                        <a:lnTo>
                          <a:pt x="80" y="338"/>
                        </a:lnTo>
                        <a:lnTo>
                          <a:pt x="88" y="350"/>
                        </a:lnTo>
                        <a:lnTo>
                          <a:pt x="88" y="358"/>
                        </a:lnTo>
                        <a:lnTo>
                          <a:pt x="94" y="362"/>
                        </a:lnTo>
                        <a:lnTo>
                          <a:pt x="100" y="372"/>
                        </a:lnTo>
                        <a:lnTo>
                          <a:pt x="104" y="376"/>
                        </a:lnTo>
                        <a:lnTo>
                          <a:pt x="108" y="376"/>
                        </a:lnTo>
                        <a:lnTo>
                          <a:pt x="112" y="378"/>
                        </a:lnTo>
                        <a:lnTo>
                          <a:pt x="112" y="376"/>
                        </a:lnTo>
                        <a:lnTo>
                          <a:pt x="114" y="384"/>
                        </a:lnTo>
                        <a:lnTo>
                          <a:pt x="110" y="386"/>
                        </a:lnTo>
                        <a:lnTo>
                          <a:pt x="96" y="390"/>
                        </a:lnTo>
                        <a:lnTo>
                          <a:pt x="104" y="406"/>
                        </a:lnTo>
                        <a:lnTo>
                          <a:pt x="112" y="406"/>
                        </a:lnTo>
                        <a:lnTo>
                          <a:pt x="132" y="400"/>
                        </a:lnTo>
                        <a:lnTo>
                          <a:pt x="142" y="408"/>
                        </a:lnTo>
                        <a:lnTo>
                          <a:pt x="142" y="414"/>
                        </a:lnTo>
                        <a:lnTo>
                          <a:pt x="144" y="422"/>
                        </a:lnTo>
                        <a:lnTo>
                          <a:pt x="160" y="424"/>
                        </a:lnTo>
                        <a:lnTo>
                          <a:pt x="164" y="436"/>
                        </a:lnTo>
                        <a:lnTo>
                          <a:pt x="174" y="436"/>
                        </a:lnTo>
                        <a:lnTo>
                          <a:pt x="178" y="440"/>
                        </a:lnTo>
                        <a:lnTo>
                          <a:pt x="192" y="436"/>
                        </a:lnTo>
                        <a:lnTo>
                          <a:pt x="198" y="444"/>
                        </a:lnTo>
                        <a:lnTo>
                          <a:pt x="210" y="448"/>
                        </a:lnTo>
                        <a:lnTo>
                          <a:pt x="214" y="448"/>
                        </a:lnTo>
                        <a:lnTo>
                          <a:pt x="222" y="450"/>
                        </a:lnTo>
                        <a:lnTo>
                          <a:pt x="228" y="452"/>
                        </a:lnTo>
                        <a:lnTo>
                          <a:pt x="234" y="454"/>
                        </a:lnTo>
                        <a:lnTo>
                          <a:pt x="236" y="456"/>
                        </a:lnTo>
                        <a:lnTo>
                          <a:pt x="236" y="458"/>
                        </a:lnTo>
                        <a:lnTo>
                          <a:pt x="234" y="460"/>
                        </a:lnTo>
                        <a:lnTo>
                          <a:pt x="230" y="464"/>
                        </a:lnTo>
                        <a:lnTo>
                          <a:pt x="234" y="472"/>
                        </a:lnTo>
                        <a:lnTo>
                          <a:pt x="236" y="480"/>
                        </a:lnTo>
                        <a:lnTo>
                          <a:pt x="236" y="484"/>
                        </a:lnTo>
                        <a:lnTo>
                          <a:pt x="220" y="484"/>
                        </a:lnTo>
                        <a:lnTo>
                          <a:pt x="212" y="492"/>
                        </a:lnTo>
                        <a:lnTo>
                          <a:pt x="212" y="500"/>
                        </a:lnTo>
                        <a:lnTo>
                          <a:pt x="216" y="500"/>
                        </a:lnTo>
                        <a:lnTo>
                          <a:pt x="224" y="500"/>
                        </a:lnTo>
                        <a:lnTo>
                          <a:pt x="206" y="510"/>
                        </a:lnTo>
                        <a:lnTo>
                          <a:pt x="214" y="518"/>
                        </a:lnTo>
                        <a:lnTo>
                          <a:pt x="206" y="520"/>
                        </a:lnTo>
                        <a:lnTo>
                          <a:pt x="206" y="532"/>
                        </a:lnTo>
                        <a:lnTo>
                          <a:pt x="192" y="534"/>
                        </a:lnTo>
                        <a:lnTo>
                          <a:pt x="198" y="536"/>
                        </a:lnTo>
                        <a:lnTo>
                          <a:pt x="202" y="540"/>
                        </a:lnTo>
                        <a:lnTo>
                          <a:pt x="208" y="544"/>
                        </a:lnTo>
                        <a:lnTo>
                          <a:pt x="216" y="548"/>
                        </a:lnTo>
                        <a:lnTo>
                          <a:pt x="242" y="562"/>
                        </a:lnTo>
                        <a:lnTo>
                          <a:pt x="250" y="564"/>
                        </a:lnTo>
                        <a:lnTo>
                          <a:pt x="260" y="564"/>
                        </a:lnTo>
                        <a:lnTo>
                          <a:pt x="272" y="568"/>
                        </a:lnTo>
                        <a:lnTo>
                          <a:pt x="284" y="570"/>
                        </a:lnTo>
                        <a:lnTo>
                          <a:pt x="294" y="572"/>
                        </a:lnTo>
                        <a:lnTo>
                          <a:pt x="304" y="578"/>
                        </a:lnTo>
                        <a:lnTo>
                          <a:pt x="318" y="578"/>
                        </a:lnTo>
                        <a:lnTo>
                          <a:pt x="334" y="584"/>
                        </a:lnTo>
                        <a:lnTo>
                          <a:pt x="340" y="592"/>
                        </a:lnTo>
                        <a:lnTo>
                          <a:pt x="350" y="594"/>
                        </a:lnTo>
                        <a:lnTo>
                          <a:pt x="354" y="598"/>
                        </a:lnTo>
                        <a:lnTo>
                          <a:pt x="356" y="600"/>
                        </a:lnTo>
                        <a:lnTo>
                          <a:pt x="358" y="602"/>
                        </a:lnTo>
                        <a:lnTo>
                          <a:pt x="362" y="604"/>
                        </a:lnTo>
                        <a:lnTo>
                          <a:pt x="364" y="606"/>
                        </a:lnTo>
                        <a:lnTo>
                          <a:pt x="370" y="606"/>
                        </a:lnTo>
                        <a:lnTo>
                          <a:pt x="376" y="600"/>
                        </a:lnTo>
                        <a:lnTo>
                          <a:pt x="380" y="596"/>
                        </a:lnTo>
                        <a:lnTo>
                          <a:pt x="372" y="582"/>
                        </a:lnTo>
                        <a:lnTo>
                          <a:pt x="362" y="568"/>
                        </a:lnTo>
                        <a:lnTo>
                          <a:pt x="352" y="558"/>
                        </a:lnTo>
                        <a:lnTo>
                          <a:pt x="350" y="556"/>
                        </a:lnTo>
                        <a:lnTo>
                          <a:pt x="342" y="544"/>
                        </a:lnTo>
                        <a:lnTo>
                          <a:pt x="344" y="542"/>
                        </a:lnTo>
                        <a:lnTo>
                          <a:pt x="348" y="530"/>
                        </a:lnTo>
                        <a:lnTo>
                          <a:pt x="350" y="526"/>
                        </a:lnTo>
                        <a:lnTo>
                          <a:pt x="354" y="526"/>
                        </a:lnTo>
                        <a:lnTo>
                          <a:pt x="358" y="524"/>
                        </a:lnTo>
                        <a:lnTo>
                          <a:pt x="366" y="518"/>
                        </a:lnTo>
                        <a:lnTo>
                          <a:pt x="374" y="512"/>
                        </a:lnTo>
                        <a:lnTo>
                          <a:pt x="370" y="506"/>
                        </a:lnTo>
                        <a:lnTo>
                          <a:pt x="366" y="498"/>
                        </a:lnTo>
                        <a:lnTo>
                          <a:pt x="358" y="486"/>
                        </a:lnTo>
                        <a:lnTo>
                          <a:pt x="342" y="486"/>
                        </a:lnTo>
                        <a:lnTo>
                          <a:pt x="342" y="476"/>
                        </a:lnTo>
                        <a:lnTo>
                          <a:pt x="336" y="478"/>
                        </a:lnTo>
                        <a:lnTo>
                          <a:pt x="332" y="478"/>
                        </a:lnTo>
                        <a:lnTo>
                          <a:pt x="332" y="476"/>
                        </a:lnTo>
                        <a:lnTo>
                          <a:pt x="332" y="474"/>
                        </a:lnTo>
                        <a:lnTo>
                          <a:pt x="332" y="464"/>
                        </a:lnTo>
                        <a:lnTo>
                          <a:pt x="332" y="462"/>
                        </a:lnTo>
                        <a:lnTo>
                          <a:pt x="332" y="446"/>
                        </a:lnTo>
                        <a:lnTo>
                          <a:pt x="342" y="436"/>
                        </a:lnTo>
                        <a:lnTo>
                          <a:pt x="350" y="448"/>
                        </a:lnTo>
                        <a:lnTo>
                          <a:pt x="358" y="444"/>
                        </a:lnTo>
                        <a:lnTo>
                          <a:pt x="356" y="432"/>
                        </a:lnTo>
                        <a:lnTo>
                          <a:pt x="380" y="412"/>
                        </a:lnTo>
                        <a:lnTo>
                          <a:pt x="402" y="416"/>
                        </a:lnTo>
                        <a:lnTo>
                          <a:pt x="418" y="422"/>
                        </a:lnTo>
                        <a:lnTo>
                          <a:pt x="434" y="434"/>
                        </a:lnTo>
                        <a:lnTo>
                          <a:pt x="442" y="432"/>
                        </a:lnTo>
                        <a:lnTo>
                          <a:pt x="454" y="436"/>
                        </a:lnTo>
                        <a:lnTo>
                          <a:pt x="460" y="428"/>
                        </a:lnTo>
                        <a:lnTo>
                          <a:pt x="492" y="428"/>
                        </a:lnTo>
                        <a:lnTo>
                          <a:pt x="502" y="436"/>
                        </a:lnTo>
                        <a:lnTo>
                          <a:pt x="534" y="434"/>
                        </a:lnTo>
                        <a:lnTo>
                          <a:pt x="536" y="420"/>
                        </a:lnTo>
                        <a:lnTo>
                          <a:pt x="512" y="412"/>
                        </a:lnTo>
                        <a:lnTo>
                          <a:pt x="516" y="406"/>
                        </a:lnTo>
                        <a:lnTo>
                          <a:pt x="518" y="394"/>
                        </a:lnTo>
                        <a:lnTo>
                          <a:pt x="532" y="392"/>
                        </a:lnTo>
                        <a:lnTo>
                          <a:pt x="520" y="386"/>
                        </a:lnTo>
                        <a:lnTo>
                          <a:pt x="514" y="376"/>
                        </a:lnTo>
                        <a:lnTo>
                          <a:pt x="534" y="376"/>
                        </a:lnTo>
                        <a:lnTo>
                          <a:pt x="602" y="360"/>
                        </a:lnTo>
                        <a:lnTo>
                          <a:pt x="612" y="350"/>
                        </a:lnTo>
                        <a:lnTo>
                          <a:pt x="640" y="354"/>
                        </a:lnTo>
                        <a:lnTo>
                          <a:pt x="652" y="372"/>
                        </a:lnTo>
                        <a:lnTo>
                          <a:pt x="684" y="376"/>
                        </a:lnTo>
                        <a:lnTo>
                          <a:pt x="684" y="382"/>
                        </a:lnTo>
                        <a:lnTo>
                          <a:pt x="702" y="382"/>
                        </a:lnTo>
                        <a:lnTo>
                          <a:pt x="720" y="368"/>
                        </a:lnTo>
                        <a:lnTo>
                          <a:pt x="728" y="368"/>
                        </a:lnTo>
                        <a:lnTo>
                          <a:pt x="728" y="378"/>
                        </a:lnTo>
                        <a:lnTo>
                          <a:pt x="744" y="384"/>
                        </a:lnTo>
                        <a:lnTo>
                          <a:pt x="796" y="432"/>
                        </a:lnTo>
                        <a:lnTo>
                          <a:pt x="804" y="434"/>
                        </a:lnTo>
                        <a:lnTo>
                          <a:pt x="804" y="424"/>
                        </a:lnTo>
                        <a:lnTo>
                          <a:pt x="816" y="426"/>
                        </a:lnTo>
                        <a:lnTo>
                          <a:pt x="818" y="434"/>
                        </a:lnTo>
                        <a:lnTo>
                          <a:pt x="836" y="436"/>
                        </a:lnTo>
                        <a:lnTo>
                          <a:pt x="842" y="428"/>
                        </a:lnTo>
                        <a:lnTo>
                          <a:pt x="866" y="446"/>
                        </a:lnTo>
                        <a:lnTo>
                          <a:pt x="884" y="454"/>
                        </a:lnTo>
                        <a:lnTo>
                          <a:pt x="902" y="458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 dirty="0"/>
                  </a:p>
                </p:txBody>
              </p:sp>
              <p:sp>
                <p:nvSpPr>
                  <p:cNvPr id="227" name="îṧlíde">
                    <a:extLst>
                      <a:ext uri="{FF2B5EF4-FFF2-40B4-BE49-F238E27FC236}">
                        <a16:creationId xmlns:a16="http://schemas.microsoft.com/office/drawing/2014/main" id="{B132C23E-49A1-4411-B0C2-E6D939F31018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6105190" y="2613726"/>
                    <a:ext cx="196942" cy="116288"/>
                  </a:xfrm>
                  <a:custGeom>
                    <a:avLst/>
                    <a:gdLst>
                      <a:gd name="T0" fmla="*/ 0 w 112"/>
                      <a:gd name="T1" fmla="*/ 2147483647 h 68"/>
                      <a:gd name="T2" fmla="*/ 2147483647 w 112"/>
                      <a:gd name="T3" fmla="*/ 2147483647 h 68"/>
                      <a:gd name="T4" fmla="*/ 2147483647 w 112"/>
                      <a:gd name="T5" fmla="*/ 2147483647 h 68"/>
                      <a:gd name="T6" fmla="*/ 2147483647 w 112"/>
                      <a:gd name="T7" fmla="*/ 2147483647 h 68"/>
                      <a:gd name="T8" fmla="*/ 2147483647 w 112"/>
                      <a:gd name="T9" fmla="*/ 2147483647 h 68"/>
                      <a:gd name="T10" fmla="*/ 2147483647 w 112"/>
                      <a:gd name="T11" fmla="*/ 2147483647 h 68"/>
                      <a:gd name="T12" fmla="*/ 2147483647 w 112"/>
                      <a:gd name="T13" fmla="*/ 0 h 68"/>
                      <a:gd name="T14" fmla="*/ 2147483647 w 112"/>
                      <a:gd name="T15" fmla="*/ 2147483647 h 68"/>
                      <a:gd name="T16" fmla="*/ 2147483647 w 112"/>
                      <a:gd name="T17" fmla="*/ 2147483647 h 68"/>
                      <a:gd name="T18" fmla="*/ 2147483647 w 112"/>
                      <a:gd name="T19" fmla="*/ 2147483647 h 68"/>
                      <a:gd name="T20" fmla="*/ 2147483647 w 112"/>
                      <a:gd name="T21" fmla="*/ 2147483647 h 68"/>
                      <a:gd name="T22" fmla="*/ 2147483647 w 112"/>
                      <a:gd name="T23" fmla="*/ 2147483647 h 68"/>
                      <a:gd name="T24" fmla="*/ 2147483647 w 112"/>
                      <a:gd name="T25" fmla="*/ 2147483647 h 68"/>
                      <a:gd name="T26" fmla="*/ 2147483647 w 112"/>
                      <a:gd name="T27" fmla="*/ 2147483647 h 68"/>
                      <a:gd name="T28" fmla="*/ 2147483647 w 112"/>
                      <a:gd name="T29" fmla="*/ 2147483647 h 68"/>
                      <a:gd name="T30" fmla="*/ 2147483647 w 112"/>
                      <a:gd name="T31" fmla="*/ 2147483647 h 68"/>
                      <a:gd name="T32" fmla="*/ 2147483647 w 112"/>
                      <a:gd name="T33" fmla="*/ 2147483647 h 68"/>
                      <a:gd name="T34" fmla="*/ 2147483647 w 112"/>
                      <a:gd name="T35" fmla="*/ 2147483647 h 68"/>
                      <a:gd name="T36" fmla="*/ 2147483647 w 112"/>
                      <a:gd name="T37" fmla="*/ 2147483647 h 68"/>
                      <a:gd name="T38" fmla="*/ 2147483647 w 112"/>
                      <a:gd name="T39" fmla="*/ 2147483647 h 68"/>
                      <a:gd name="T40" fmla="*/ 2147483647 w 112"/>
                      <a:gd name="T41" fmla="*/ 2147483647 h 68"/>
                      <a:gd name="T42" fmla="*/ 2147483647 w 112"/>
                      <a:gd name="T43" fmla="*/ 2147483647 h 68"/>
                      <a:gd name="T44" fmla="*/ 2147483647 w 112"/>
                      <a:gd name="T45" fmla="*/ 2147483647 h 68"/>
                      <a:gd name="T46" fmla="*/ 2147483647 w 112"/>
                      <a:gd name="T47" fmla="*/ 2147483647 h 68"/>
                      <a:gd name="T48" fmla="*/ 2147483647 w 112"/>
                      <a:gd name="T49" fmla="*/ 2147483647 h 68"/>
                      <a:gd name="T50" fmla="*/ 2147483647 w 112"/>
                      <a:gd name="T51" fmla="*/ 2147483647 h 68"/>
                      <a:gd name="T52" fmla="*/ 2147483647 w 112"/>
                      <a:gd name="T53" fmla="*/ 2147483647 h 68"/>
                      <a:gd name="T54" fmla="*/ 2147483647 w 112"/>
                      <a:gd name="T55" fmla="*/ 2147483647 h 68"/>
                      <a:gd name="T56" fmla="*/ 2147483647 w 112"/>
                      <a:gd name="T57" fmla="*/ 2147483647 h 68"/>
                      <a:gd name="T58" fmla="*/ 2147483647 w 112"/>
                      <a:gd name="T59" fmla="*/ 2147483647 h 68"/>
                      <a:gd name="T60" fmla="*/ 2147483647 w 112"/>
                      <a:gd name="T61" fmla="*/ 2147483647 h 68"/>
                      <a:gd name="T62" fmla="*/ 2147483647 w 112"/>
                      <a:gd name="T63" fmla="*/ 2147483647 h 68"/>
                      <a:gd name="T64" fmla="*/ 2147483647 w 112"/>
                      <a:gd name="T65" fmla="*/ 2147483647 h 68"/>
                      <a:gd name="T66" fmla="*/ 2147483647 w 112"/>
                      <a:gd name="T67" fmla="*/ 2147483647 h 68"/>
                      <a:gd name="T68" fmla="*/ 2147483647 w 112"/>
                      <a:gd name="T69" fmla="*/ 2147483647 h 68"/>
                      <a:gd name="T70" fmla="*/ 2147483647 w 112"/>
                      <a:gd name="T71" fmla="*/ 2147483647 h 68"/>
                      <a:gd name="T72" fmla="*/ 2147483647 w 112"/>
                      <a:gd name="T73" fmla="*/ 2147483647 h 68"/>
                      <a:gd name="T74" fmla="*/ 2147483647 w 112"/>
                      <a:gd name="T75" fmla="*/ 2147483647 h 68"/>
                      <a:gd name="T76" fmla="*/ 2147483647 w 112"/>
                      <a:gd name="T77" fmla="*/ 2147483647 h 68"/>
                      <a:gd name="T78" fmla="*/ 2147483647 w 112"/>
                      <a:gd name="T79" fmla="*/ 2147483647 h 68"/>
                      <a:gd name="T80" fmla="*/ 2147483647 w 112"/>
                      <a:gd name="T81" fmla="*/ 2147483647 h 68"/>
                      <a:gd name="T82" fmla="*/ 2147483647 w 112"/>
                      <a:gd name="T83" fmla="*/ 2147483647 h 68"/>
                      <a:gd name="T84" fmla="*/ 2147483647 w 112"/>
                      <a:gd name="T85" fmla="*/ 2147483647 h 68"/>
                      <a:gd name="T86" fmla="*/ 2147483647 w 112"/>
                      <a:gd name="T87" fmla="*/ 2147483647 h 68"/>
                      <a:gd name="T88" fmla="*/ 2147483647 w 112"/>
                      <a:gd name="T89" fmla="*/ 2147483647 h 68"/>
                      <a:gd name="T90" fmla="*/ 2147483647 w 112"/>
                      <a:gd name="T91" fmla="*/ 2147483647 h 68"/>
                      <a:gd name="T92" fmla="*/ 0 w 112"/>
                      <a:gd name="T93" fmla="*/ 2147483647 h 68"/>
                      <a:gd name="T94" fmla="*/ 0 w 112"/>
                      <a:gd name="T95" fmla="*/ 2147483647 h 68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w 112"/>
                      <a:gd name="T145" fmla="*/ 0 h 68"/>
                      <a:gd name="T146" fmla="*/ 112 w 112"/>
                      <a:gd name="T147" fmla="*/ 68 h 68"/>
                    </a:gdLst>
                    <a:ahLst/>
                    <a:cxnLst>
                      <a:cxn ang="T96">
                        <a:pos x="T0" y="T1"/>
                      </a:cxn>
                      <a:cxn ang="T97">
                        <a:pos x="T2" y="T3"/>
                      </a:cxn>
                      <a:cxn ang="T98">
                        <a:pos x="T4" y="T5"/>
                      </a:cxn>
                      <a:cxn ang="T99">
                        <a:pos x="T6" y="T7"/>
                      </a:cxn>
                      <a:cxn ang="T100">
                        <a:pos x="T8" y="T9"/>
                      </a:cxn>
                      <a:cxn ang="T101">
                        <a:pos x="T10" y="T11"/>
                      </a:cxn>
                      <a:cxn ang="T102">
                        <a:pos x="T12" y="T13"/>
                      </a:cxn>
                      <a:cxn ang="T103">
                        <a:pos x="T14" y="T15"/>
                      </a:cxn>
                      <a:cxn ang="T104">
                        <a:pos x="T16" y="T17"/>
                      </a:cxn>
                      <a:cxn ang="T105">
                        <a:pos x="T18" y="T19"/>
                      </a:cxn>
                      <a:cxn ang="T106">
                        <a:pos x="T20" y="T21"/>
                      </a:cxn>
                      <a:cxn ang="T107">
                        <a:pos x="T22" y="T23"/>
                      </a:cxn>
                      <a:cxn ang="T108">
                        <a:pos x="T24" y="T25"/>
                      </a:cxn>
                      <a:cxn ang="T109">
                        <a:pos x="T26" y="T27"/>
                      </a:cxn>
                      <a:cxn ang="T110">
                        <a:pos x="T28" y="T29"/>
                      </a:cxn>
                      <a:cxn ang="T111">
                        <a:pos x="T30" y="T31"/>
                      </a:cxn>
                      <a:cxn ang="T112">
                        <a:pos x="T32" y="T33"/>
                      </a:cxn>
                      <a:cxn ang="T113">
                        <a:pos x="T34" y="T35"/>
                      </a:cxn>
                      <a:cxn ang="T114">
                        <a:pos x="T36" y="T37"/>
                      </a:cxn>
                      <a:cxn ang="T115">
                        <a:pos x="T38" y="T39"/>
                      </a:cxn>
                      <a:cxn ang="T116">
                        <a:pos x="T40" y="T41"/>
                      </a:cxn>
                      <a:cxn ang="T117">
                        <a:pos x="T42" y="T43"/>
                      </a:cxn>
                      <a:cxn ang="T118">
                        <a:pos x="T44" y="T45"/>
                      </a:cxn>
                      <a:cxn ang="T119">
                        <a:pos x="T46" y="T47"/>
                      </a:cxn>
                      <a:cxn ang="T120">
                        <a:pos x="T48" y="T49"/>
                      </a:cxn>
                      <a:cxn ang="T121">
                        <a:pos x="T50" y="T51"/>
                      </a:cxn>
                      <a:cxn ang="T122">
                        <a:pos x="T52" y="T53"/>
                      </a:cxn>
                      <a:cxn ang="T123">
                        <a:pos x="T54" y="T55"/>
                      </a:cxn>
                      <a:cxn ang="T124">
                        <a:pos x="T56" y="T57"/>
                      </a:cxn>
                      <a:cxn ang="T125">
                        <a:pos x="T58" y="T59"/>
                      </a:cxn>
                      <a:cxn ang="T126">
                        <a:pos x="T60" y="T61"/>
                      </a:cxn>
                      <a:cxn ang="T127">
                        <a:pos x="T62" y="T63"/>
                      </a:cxn>
                      <a:cxn ang="T128">
                        <a:pos x="T64" y="T65"/>
                      </a:cxn>
                      <a:cxn ang="T129">
                        <a:pos x="T66" y="T67"/>
                      </a:cxn>
                      <a:cxn ang="T130">
                        <a:pos x="T68" y="T69"/>
                      </a:cxn>
                      <a:cxn ang="T131">
                        <a:pos x="T70" y="T71"/>
                      </a:cxn>
                      <a:cxn ang="T132">
                        <a:pos x="T72" y="T73"/>
                      </a:cxn>
                      <a:cxn ang="T133">
                        <a:pos x="T74" y="T75"/>
                      </a:cxn>
                      <a:cxn ang="T134">
                        <a:pos x="T76" y="T77"/>
                      </a:cxn>
                      <a:cxn ang="T135">
                        <a:pos x="T78" y="T79"/>
                      </a:cxn>
                      <a:cxn ang="T136">
                        <a:pos x="T80" y="T81"/>
                      </a:cxn>
                      <a:cxn ang="T137">
                        <a:pos x="T82" y="T83"/>
                      </a:cxn>
                      <a:cxn ang="T138">
                        <a:pos x="T84" y="T85"/>
                      </a:cxn>
                      <a:cxn ang="T139">
                        <a:pos x="T86" y="T87"/>
                      </a:cxn>
                      <a:cxn ang="T140">
                        <a:pos x="T88" y="T89"/>
                      </a:cxn>
                      <a:cxn ang="T141">
                        <a:pos x="T90" y="T91"/>
                      </a:cxn>
                      <a:cxn ang="T142">
                        <a:pos x="T92" y="T93"/>
                      </a:cxn>
                      <a:cxn ang="T143">
                        <a:pos x="T94" y="T95"/>
                      </a:cxn>
                    </a:cxnLst>
                    <a:rect l="T144" t="T145" r="T146" b="T147"/>
                    <a:pathLst>
                      <a:path w="112" h="68">
                        <a:moveTo>
                          <a:pt x="0" y="26"/>
                        </a:moveTo>
                        <a:lnTo>
                          <a:pt x="14" y="26"/>
                        </a:lnTo>
                        <a:lnTo>
                          <a:pt x="16" y="16"/>
                        </a:lnTo>
                        <a:lnTo>
                          <a:pt x="22" y="14"/>
                        </a:lnTo>
                        <a:lnTo>
                          <a:pt x="22" y="4"/>
                        </a:lnTo>
                        <a:lnTo>
                          <a:pt x="32" y="6"/>
                        </a:lnTo>
                        <a:lnTo>
                          <a:pt x="36" y="0"/>
                        </a:lnTo>
                        <a:lnTo>
                          <a:pt x="44" y="6"/>
                        </a:lnTo>
                        <a:lnTo>
                          <a:pt x="44" y="10"/>
                        </a:lnTo>
                        <a:lnTo>
                          <a:pt x="36" y="14"/>
                        </a:lnTo>
                        <a:lnTo>
                          <a:pt x="32" y="16"/>
                        </a:lnTo>
                        <a:lnTo>
                          <a:pt x="40" y="16"/>
                        </a:lnTo>
                        <a:lnTo>
                          <a:pt x="46" y="18"/>
                        </a:lnTo>
                        <a:lnTo>
                          <a:pt x="44" y="28"/>
                        </a:lnTo>
                        <a:lnTo>
                          <a:pt x="58" y="28"/>
                        </a:lnTo>
                        <a:lnTo>
                          <a:pt x="64" y="30"/>
                        </a:lnTo>
                        <a:lnTo>
                          <a:pt x="78" y="30"/>
                        </a:lnTo>
                        <a:lnTo>
                          <a:pt x="84" y="26"/>
                        </a:lnTo>
                        <a:lnTo>
                          <a:pt x="84" y="30"/>
                        </a:lnTo>
                        <a:lnTo>
                          <a:pt x="88" y="32"/>
                        </a:lnTo>
                        <a:lnTo>
                          <a:pt x="98" y="38"/>
                        </a:lnTo>
                        <a:lnTo>
                          <a:pt x="102" y="44"/>
                        </a:lnTo>
                        <a:lnTo>
                          <a:pt x="108" y="48"/>
                        </a:lnTo>
                        <a:lnTo>
                          <a:pt x="112" y="58"/>
                        </a:lnTo>
                        <a:lnTo>
                          <a:pt x="106" y="60"/>
                        </a:lnTo>
                        <a:lnTo>
                          <a:pt x="98" y="62"/>
                        </a:lnTo>
                        <a:lnTo>
                          <a:pt x="90" y="64"/>
                        </a:lnTo>
                        <a:lnTo>
                          <a:pt x="82" y="66"/>
                        </a:lnTo>
                        <a:lnTo>
                          <a:pt x="76" y="68"/>
                        </a:lnTo>
                        <a:lnTo>
                          <a:pt x="74" y="68"/>
                        </a:lnTo>
                        <a:lnTo>
                          <a:pt x="70" y="68"/>
                        </a:lnTo>
                        <a:lnTo>
                          <a:pt x="66" y="64"/>
                        </a:lnTo>
                        <a:lnTo>
                          <a:pt x="60" y="58"/>
                        </a:lnTo>
                        <a:lnTo>
                          <a:pt x="58" y="50"/>
                        </a:lnTo>
                        <a:lnTo>
                          <a:pt x="54" y="40"/>
                        </a:lnTo>
                        <a:lnTo>
                          <a:pt x="48" y="40"/>
                        </a:lnTo>
                        <a:lnTo>
                          <a:pt x="44" y="46"/>
                        </a:lnTo>
                        <a:lnTo>
                          <a:pt x="40" y="50"/>
                        </a:lnTo>
                        <a:lnTo>
                          <a:pt x="34" y="56"/>
                        </a:lnTo>
                        <a:lnTo>
                          <a:pt x="30" y="60"/>
                        </a:lnTo>
                        <a:lnTo>
                          <a:pt x="20" y="66"/>
                        </a:lnTo>
                        <a:lnTo>
                          <a:pt x="12" y="66"/>
                        </a:lnTo>
                        <a:lnTo>
                          <a:pt x="16" y="56"/>
                        </a:lnTo>
                        <a:lnTo>
                          <a:pt x="16" y="46"/>
                        </a:lnTo>
                        <a:lnTo>
                          <a:pt x="12" y="42"/>
                        </a:lnTo>
                        <a:lnTo>
                          <a:pt x="6" y="38"/>
                        </a:lnTo>
                        <a:lnTo>
                          <a:pt x="0" y="32"/>
                        </a:lnTo>
                        <a:lnTo>
                          <a:pt x="0" y="26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 dirty="0"/>
                  </a:p>
                </p:txBody>
              </p:sp>
              <p:sp>
                <p:nvSpPr>
                  <p:cNvPr id="228" name="îṩľíďê">
                    <a:extLst>
                      <a:ext uri="{FF2B5EF4-FFF2-40B4-BE49-F238E27FC236}">
                        <a16:creationId xmlns:a16="http://schemas.microsoft.com/office/drawing/2014/main" id="{59DC77CB-4668-4FC9-B6E6-8EFF9E14D594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5343590" y="2528262"/>
                    <a:ext cx="192810" cy="77058"/>
                  </a:xfrm>
                  <a:custGeom>
                    <a:avLst/>
                    <a:gdLst>
                      <a:gd name="T0" fmla="*/ 2147483647 w 110"/>
                      <a:gd name="T1" fmla="*/ 2147483647 h 46"/>
                      <a:gd name="T2" fmla="*/ 2147483647 w 110"/>
                      <a:gd name="T3" fmla="*/ 2147483647 h 46"/>
                      <a:gd name="T4" fmla="*/ 2147483647 w 110"/>
                      <a:gd name="T5" fmla="*/ 2147483647 h 46"/>
                      <a:gd name="T6" fmla="*/ 2147483647 w 110"/>
                      <a:gd name="T7" fmla="*/ 2147483647 h 46"/>
                      <a:gd name="T8" fmla="*/ 2147483647 w 110"/>
                      <a:gd name="T9" fmla="*/ 2147483647 h 46"/>
                      <a:gd name="T10" fmla="*/ 2147483647 w 110"/>
                      <a:gd name="T11" fmla="*/ 2147483647 h 46"/>
                      <a:gd name="T12" fmla="*/ 2147483647 w 110"/>
                      <a:gd name="T13" fmla="*/ 2147483647 h 46"/>
                      <a:gd name="T14" fmla="*/ 2147483647 w 110"/>
                      <a:gd name="T15" fmla="*/ 2147483647 h 46"/>
                      <a:gd name="T16" fmla="*/ 2147483647 w 110"/>
                      <a:gd name="T17" fmla="*/ 2147483647 h 46"/>
                      <a:gd name="T18" fmla="*/ 2147483647 w 110"/>
                      <a:gd name="T19" fmla="*/ 2147483647 h 46"/>
                      <a:gd name="T20" fmla="*/ 2147483647 w 110"/>
                      <a:gd name="T21" fmla="*/ 2147483647 h 46"/>
                      <a:gd name="T22" fmla="*/ 2147483647 w 110"/>
                      <a:gd name="T23" fmla="*/ 2147483647 h 46"/>
                      <a:gd name="T24" fmla="*/ 2147483647 w 110"/>
                      <a:gd name="T25" fmla="*/ 2147483647 h 46"/>
                      <a:gd name="T26" fmla="*/ 2147483647 w 110"/>
                      <a:gd name="T27" fmla="*/ 2147483647 h 46"/>
                      <a:gd name="T28" fmla="*/ 2147483647 w 110"/>
                      <a:gd name="T29" fmla="*/ 2147483647 h 46"/>
                      <a:gd name="T30" fmla="*/ 2147483647 w 110"/>
                      <a:gd name="T31" fmla="*/ 2147483647 h 46"/>
                      <a:gd name="T32" fmla="*/ 2147483647 w 110"/>
                      <a:gd name="T33" fmla="*/ 2147483647 h 46"/>
                      <a:gd name="T34" fmla="*/ 2147483647 w 110"/>
                      <a:gd name="T35" fmla="*/ 2147483647 h 46"/>
                      <a:gd name="T36" fmla="*/ 2147483647 w 110"/>
                      <a:gd name="T37" fmla="*/ 2147483647 h 46"/>
                      <a:gd name="T38" fmla="*/ 2147483647 w 110"/>
                      <a:gd name="T39" fmla="*/ 2147483647 h 46"/>
                      <a:gd name="T40" fmla="*/ 2147483647 w 110"/>
                      <a:gd name="T41" fmla="*/ 2147483647 h 46"/>
                      <a:gd name="T42" fmla="*/ 2147483647 w 110"/>
                      <a:gd name="T43" fmla="*/ 2147483647 h 46"/>
                      <a:gd name="T44" fmla="*/ 2147483647 w 110"/>
                      <a:gd name="T45" fmla="*/ 2147483647 h 46"/>
                      <a:gd name="T46" fmla="*/ 2147483647 w 110"/>
                      <a:gd name="T47" fmla="*/ 2147483647 h 46"/>
                      <a:gd name="T48" fmla="*/ 0 w 110"/>
                      <a:gd name="T49" fmla="*/ 0 h 46"/>
                      <a:gd name="T50" fmla="*/ 2147483647 w 110"/>
                      <a:gd name="T51" fmla="*/ 2147483647 h 46"/>
                      <a:gd name="T52" fmla="*/ 2147483647 w 110"/>
                      <a:gd name="T53" fmla="*/ 2147483647 h 46"/>
                      <a:gd name="T54" fmla="*/ 2147483647 w 110"/>
                      <a:gd name="T55" fmla="*/ 2147483647 h 46"/>
                      <a:gd name="T56" fmla="*/ 2147483647 w 110"/>
                      <a:gd name="T57" fmla="*/ 2147483647 h 46"/>
                      <a:gd name="T58" fmla="*/ 2147483647 w 110"/>
                      <a:gd name="T59" fmla="*/ 2147483647 h 46"/>
                      <a:gd name="T60" fmla="*/ 2147483647 w 110"/>
                      <a:gd name="T61" fmla="*/ 2147483647 h 46"/>
                      <a:gd name="T62" fmla="*/ 2147483647 w 110"/>
                      <a:gd name="T63" fmla="*/ 2147483647 h 46"/>
                      <a:gd name="T64" fmla="*/ 2147483647 w 110"/>
                      <a:gd name="T65" fmla="*/ 2147483647 h 46"/>
                      <a:gd name="T66" fmla="*/ 2147483647 w 110"/>
                      <a:gd name="T67" fmla="*/ 2147483647 h 46"/>
                      <a:gd name="T68" fmla="*/ 2147483647 w 110"/>
                      <a:gd name="T69" fmla="*/ 2147483647 h 46"/>
                      <a:gd name="T70" fmla="*/ 2147483647 w 110"/>
                      <a:gd name="T71" fmla="*/ 2147483647 h 4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w 110"/>
                      <a:gd name="T109" fmla="*/ 0 h 46"/>
                      <a:gd name="T110" fmla="*/ 110 w 110"/>
                      <a:gd name="T111" fmla="*/ 46 h 46"/>
                    </a:gdLst>
                    <a:ahLst/>
                    <a:cxnLst>
                      <a:cxn ang="T72">
                        <a:pos x="T0" y="T1"/>
                      </a:cxn>
                      <a:cxn ang="T73">
                        <a:pos x="T2" y="T3"/>
                      </a:cxn>
                      <a:cxn ang="T74">
                        <a:pos x="T4" y="T5"/>
                      </a:cxn>
                      <a:cxn ang="T75">
                        <a:pos x="T6" y="T7"/>
                      </a:cxn>
                      <a:cxn ang="T76">
                        <a:pos x="T8" y="T9"/>
                      </a:cxn>
                      <a:cxn ang="T77">
                        <a:pos x="T10" y="T11"/>
                      </a:cxn>
                      <a:cxn ang="T78">
                        <a:pos x="T12" y="T13"/>
                      </a:cxn>
                      <a:cxn ang="T79">
                        <a:pos x="T14" y="T15"/>
                      </a:cxn>
                      <a:cxn ang="T80">
                        <a:pos x="T16" y="T17"/>
                      </a:cxn>
                      <a:cxn ang="T81">
                        <a:pos x="T18" y="T19"/>
                      </a:cxn>
                      <a:cxn ang="T82">
                        <a:pos x="T20" y="T21"/>
                      </a:cxn>
                      <a:cxn ang="T83">
                        <a:pos x="T22" y="T23"/>
                      </a:cxn>
                      <a:cxn ang="T84">
                        <a:pos x="T24" y="T25"/>
                      </a:cxn>
                      <a:cxn ang="T85">
                        <a:pos x="T26" y="T27"/>
                      </a:cxn>
                      <a:cxn ang="T86">
                        <a:pos x="T28" y="T29"/>
                      </a:cxn>
                      <a:cxn ang="T87">
                        <a:pos x="T30" y="T31"/>
                      </a:cxn>
                      <a:cxn ang="T88">
                        <a:pos x="T32" y="T33"/>
                      </a:cxn>
                      <a:cxn ang="T89">
                        <a:pos x="T34" y="T35"/>
                      </a:cxn>
                      <a:cxn ang="T90">
                        <a:pos x="T36" y="T37"/>
                      </a:cxn>
                      <a:cxn ang="T91">
                        <a:pos x="T38" y="T39"/>
                      </a:cxn>
                      <a:cxn ang="T92">
                        <a:pos x="T40" y="T41"/>
                      </a:cxn>
                      <a:cxn ang="T93">
                        <a:pos x="T42" y="T43"/>
                      </a:cxn>
                      <a:cxn ang="T94">
                        <a:pos x="T44" y="T45"/>
                      </a:cxn>
                      <a:cxn ang="T95">
                        <a:pos x="T46" y="T47"/>
                      </a:cxn>
                      <a:cxn ang="T96">
                        <a:pos x="T48" y="T49"/>
                      </a:cxn>
                      <a:cxn ang="T97">
                        <a:pos x="T50" y="T51"/>
                      </a:cxn>
                      <a:cxn ang="T98">
                        <a:pos x="T52" y="T53"/>
                      </a:cxn>
                      <a:cxn ang="T99">
                        <a:pos x="T54" y="T55"/>
                      </a:cxn>
                      <a:cxn ang="T100">
                        <a:pos x="T56" y="T57"/>
                      </a:cxn>
                      <a:cxn ang="T101">
                        <a:pos x="T58" y="T59"/>
                      </a:cxn>
                      <a:cxn ang="T102">
                        <a:pos x="T60" y="T61"/>
                      </a:cxn>
                      <a:cxn ang="T103">
                        <a:pos x="T62" y="T63"/>
                      </a:cxn>
                      <a:cxn ang="T104">
                        <a:pos x="T64" y="T65"/>
                      </a:cxn>
                      <a:cxn ang="T105">
                        <a:pos x="T66" y="T67"/>
                      </a:cxn>
                      <a:cxn ang="T106">
                        <a:pos x="T68" y="T69"/>
                      </a:cxn>
                      <a:cxn ang="T107">
                        <a:pos x="T70" y="T71"/>
                      </a:cxn>
                    </a:cxnLst>
                    <a:rect l="T108" t="T109" r="T110" b="T111"/>
                    <a:pathLst>
                      <a:path w="110" h="46">
                        <a:moveTo>
                          <a:pt x="36" y="36"/>
                        </a:moveTo>
                        <a:lnTo>
                          <a:pt x="44" y="34"/>
                        </a:lnTo>
                        <a:lnTo>
                          <a:pt x="50" y="34"/>
                        </a:lnTo>
                        <a:lnTo>
                          <a:pt x="60" y="36"/>
                        </a:lnTo>
                        <a:lnTo>
                          <a:pt x="64" y="40"/>
                        </a:lnTo>
                        <a:lnTo>
                          <a:pt x="66" y="42"/>
                        </a:lnTo>
                        <a:lnTo>
                          <a:pt x="66" y="44"/>
                        </a:lnTo>
                        <a:lnTo>
                          <a:pt x="78" y="44"/>
                        </a:lnTo>
                        <a:lnTo>
                          <a:pt x="86" y="44"/>
                        </a:lnTo>
                        <a:lnTo>
                          <a:pt x="88" y="38"/>
                        </a:lnTo>
                        <a:lnTo>
                          <a:pt x="96" y="42"/>
                        </a:lnTo>
                        <a:lnTo>
                          <a:pt x="100" y="46"/>
                        </a:lnTo>
                        <a:lnTo>
                          <a:pt x="110" y="46"/>
                        </a:lnTo>
                        <a:lnTo>
                          <a:pt x="106" y="40"/>
                        </a:lnTo>
                        <a:lnTo>
                          <a:pt x="104" y="36"/>
                        </a:lnTo>
                        <a:lnTo>
                          <a:pt x="108" y="32"/>
                        </a:lnTo>
                        <a:lnTo>
                          <a:pt x="98" y="30"/>
                        </a:lnTo>
                        <a:lnTo>
                          <a:pt x="92" y="22"/>
                        </a:lnTo>
                        <a:lnTo>
                          <a:pt x="76" y="16"/>
                        </a:lnTo>
                        <a:lnTo>
                          <a:pt x="62" y="16"/>
                        </a:lnTo>
                        <a:lnTo>
                          <a:pt x="52" y="10"/>
                        </a:lnTo>
                        <a:lnTo>
                          <a:pt x="40" y="8"/>
                        </a:lnTo>
                        <a:lnTo>
                          <a:pt x="30" y="6"/>
                        </a:lnTo>
                        <a:lnTo>
                          <a:pt x="18" y="2"/>
                        </a:lnTo>
                        <a:lnTo>
                          <a:pt x="0" y="0"/>
                        </a:lnTo>
                        <a:lnTo>
                          <a:pt x="6" y="4"/>
                        </a:lnTo>
                        <a:lnTo>
                          <a:pt x="12" y="8"/>
                        </a:lnTo>
                        <a:lnTo>
                          <a:pt x="20" y="12"/>
                        </a:lnTo>
                        <a:lnTo>
                          <a:pt x="24" y="14"/>
                        </a:lnTo>
                        <a:lnTo>
                          <a:pt x="30" y="16"/>
                        </a:lnTo>
                        <a:lnTo>
                          <a:pt x="32" y="20"/>
                        </a:lnTo>
                        <a:lnTo>
                          <a:pt x="34" y="24"/>
                        </a:lnTo>
                        <a:lnTo>
                          <a:pt x="34" y="26"/>
                        </a:lnTo>
                        <a:lnTo>
                          <a:pt x="36" y="30"/>
                        </a:lnTo>
                        <a:lnTo>
                          <a:pt x="36" y="32"/>
                        </a:lnTo>
                        <a:lnTo>
                          <a:pt x="36" y="36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 dirty="0"/>
                  </a:p>
                </p:txBody>
              </p:sp>
              <p:sp>
                <p:nvSpPr>
                  <p:cNvPr id="229" name="iSḻiḋé">
                    <a:extLst>
                      <a:ext uri="{FF2B5EF4-FFF2-40B4-BE49-F238E27FC236}">
                        <a16:creationId xmlns:a16="http://schemas.microsoft.com/office/drawing/2014/main" id="{BC152A2D-1D4F-4003-912D-BC5BF56ADA20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5459276" y="2599715"/>
                    <a:ext cx="89519" cy="71454"/>
                  </a:xfrm>
                  <a:custGeom>
                    <a:avLst/>
                    <a:gdLst>
                      <a:gd name="T0" fmla="*/ 0 w 52"/>
                      <a:gd name="T1" fmla="*/ 0 h 42"/>
                      <a:gd name="T2" fmla="*/ 2147483647 w 52"/>
                      <a:gd name="T3" fmla="*/ 0 h 42"/>
                      <a:gd name="T4" fmla="*/ 2147483647 w 52"/>
                      <a:gd name="T5" fmla="*/ 2147483647 h 42"/>
                      <a:gd name="T6" fmla="*/ 2147483647 w 52"/>
                      <a:gd name="T7" fmla="*/ 2147483647 h 42"/>
                      <a:gd name="T8" fmla="*/ 2147483647 w 52"/>
                      <a:gd name="T9" fmla="*/ 2147483647 h 42"/>
                      <a:gd name="T10" fmla="*/ 2147483647 w 52"/>
                      <a:gd name="T11" fmla="*/ 2147483647 h 42"/>
                      <a:gd name="T12" fmla="*/ 2147483647 w 52"/>
                      <a:gd name="T13" fmla="*/ 2147483647 h 42"/>
                      <a:gd name="T14" fmla="*/ 2147483647 w 52"/>
                      <a:gd name="T15" fmla="*/ 2147483647 h 42"/>
                      <a:gd name="T16" fmla="*/ 2147483647 w 52"/>
                      <a:gd name="T17" fmla="*/ 2147483647 h 42"/>
                      <a:gd name="T18" fmla="*/ 2147483647 w 52"/>
                      <a:gd name="T19" fmla="*/ 2147483647 h 42"/>
                      <a:gd name="T20" fmla="*/ 2147483647 w 52"/>
                      <a:gd name="T21" fmla="*/ 2147483647 h 42"/>
                      <a:gd name="T22" fmla="*/ 2147483647 w 52"/>
                      <a:gd name="T23" fmla="*/ 2147483647 h 42"/>
                      <a:gd name="T24" fmla="*/ 2147483647 w 52"/>
                      <a:gd name="T25" fmla="*/ 2147483647 h 42"/>
                      <a:gd name="T26" fmla="*/ 2147483647 w 52"/>
                      <a:gd name="T27" fmla="*/ 2147483647 h 42"/>
                      <a:gd name="T28" fmla="*/ 2147483647 w 52"/>
                      <a:gd name="T29" fmla="*/ 2147483647 h 42"/>
                      <a:gd name="T30" fmla="*/ 2147483647 w 52"/>
                      <a:gd name="T31" fmla="*/ 2147483647 h 42"/>
                      <a:gd name="T32" fmla="*/ 2147483647 w 52"/>
                      <a:gd name="T33" fmla="*/ 2147483647 h 42"/>
                      <a:gd name="T34" fmla="*/ 2147483647 w 52"/>
                      <a:gd name="T35" fmla="*/ 2147483647 h 42"/>
                      <a:gd name="T36" fmla="*/ 2147483647 w 52"/>
                      <a:gd name="T37" fmla="*/ 2147483647 h 42"/>
                      <a:gd name="T38" fmla="*/ 2147483647 w 52"/>
                      <a:gd name="T39" fmla="*/ 2147483647 h 42"/>
                      <a:gd name="T40" fmla="*/ 0 w 52"/>
                      <a:gd name="T41" fmla="*/ 0 h 42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w 52"/>
                      <a:gd name="T64" fmla="*/ 0 h 42"/>
                      <a:gd name="T65" fmla="*/ 52 w 52"/>
                      <a:gd name="T66" fmla="*/ 42 h 42"/>
                    </a:gdLst>
                    <a:ahLst/>
                    <a:cxnLst>
                      <a:cxn ang="T42">
                        <a:pos x="T0" y="T1"/>
                      </a:cxn>
                      <a:cxn ang="T43">
                        <a:pos x="T2" y="T3"/>
                      </a:cxn>
                      <a:cxn ang="T44">
                        <a:pos x="T4" y="T5"/>
                      </a:cxn>
                      <a:cxn ang="T45">
                        <a:pos x="T6" y="T7"/>
                      </a:cxn>
                      <a:cxn ang="T46">
                        <a:pos x="T8" y="T9"/>
                      </a:cxn>
                      <a:cxn ang="T47">
                        <a:pos x="T10" y="T11"/>
                      </a:cxn>
                      <a:cxn ang="T48">
                        <a:pos x="T12" y="T13"/>
                      </a:cxn>
                      <a:cxn ang="T49">
                        <a:pos x="T14" y="T15"/>
                      </a:cxn>
                      <a:cxn ang="T50">
                        <a:pos x="T16" y="T17"/>
                      </a:cxn>
                      <a:cxn ang="T51">
                        <a:pos x="T18" y="T19"/>
                      </a:cxn>
                      <a:cxn ang="T52">
                        <a:pos x="T20" y="T21"/>
                      </a:cxn>
                      <a:cxn ang="T53">
                        <a:pos x="T22" y="T23"/>
                      </a:cxn>
                      <a:cxn ang="T54">
                        <a:pos x="T24" y="T25"/>
                      </a:cxn>
                      <a:cxn ang="T55">
                        <a:pos x="T26" y="T27"/>
                      </a:cxn>
                      <a:cxn ang="T56">
                        <a:pos x="T28" y="T29"/>
                      </a:cxn>
                      <a:cxn ang="T57">
                        <a:pos x="T30" y="T31"/>
                      </a:cxn>
                      <a:cxn ang="T58">
                        <a:pos x="T32" y="T33"/>
                      </a:cxn>
                      <a:cxn ang="T59">
                        <a:pos x="T34" y="T35"/>
                      </a:cxn>
                      <a:cxn ang="T60">
                        <a:pos x="T36" y="T37"/>
                      </a:cxn>
                      <a:cxn ang="T61">
                        <a:pos x="T38" y="T39"/>
                      </a:cxn>
                      <a:cxn ang="T62">
                        <a:pos x="T40" y="T41"/>
                      </a:cxn>
                    </a:cxnLst>
                    <a:rect l="T63" t="T64" r="T65" b="T66"/>
                    <a:pathLst>
                      <a:path w="52" h="42">
                        <a:moveTo>
                          <a:pt x="0" y="0"/>
                        </a:moveTo>
                        <a:lnTo>
                          <a:pt x="20" y="0"/>
                        </a:lnTo>
                        <a:lnTo>
                          <a:pt x="26" y="6"/>
                        </a:lnTo>
                        <a:lnTo>
                          <a:pt x="28" y="6"/>
                        </a:lnTo>
                        <a:lnTo>
                          <a:pt x="30" y="10"/>
                        </a:lnTo>
                        <a:lnTo>
                          <a:pt x="32" y="16"/>
                        </a:lnTo>
                        <a:lnTo>
                          <a:pt x="38" y="22"/>
                        </a:lnTo>
                        <a:lnTo>
                          <a:pt x="40" y="22"/>
                        </a:lnTo>
                        <a:lnTo>
                          <a:pt x="48" y="26"/>
                        </a:lnTo>
                        <a:lnTo>
                          <a:pt x="52" y="38"/>
                        </a:lnTo>
                        <a:lnTo>
                          <a:pt x="48" y="42"/>
                        </a:lnTo>
                        <a:lnTo>
                          <a:pt x="42" y="38"/>
                        </a:lnTo>
                        <a:lnTo>
                          <a:pt x="38" y="34"/>
                        </a:lnTo>
                        <a:lnTo>
                          <a:pt x="32" y="30"/>
                        </a:lnTo>
                        <a:lnTo>
                          <a:pt x="24" y="32"/>
                        </a:lnTo>
                        <a:lnTo>
                          <a:pt x="20" y="26"/>
                        </a:lnTo>
                        <a:lnTo>
                          <a:pt x="16" y="22"/>
                        </a:lnTo>
                        <a:lnTo>
                          <a:pt x="12" y="20"/>
                        </a:lnTo>
                        <a:lnTo>
                          <a:pt x="2" y="18"/>
                        </a:lnTo>
                        <a:lnTo>
                          <a:pt x="2" y="1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 dirty="0"/>
                  </a:p>
                </p:txBody>
              </p:sp>
              <p:sp>
                <p:nvSpPr>
                  <p:cNvPr id="230" name="i$ļïḑe">
                    <a:extLst>
                      <a:ext uri="{FF2B5EF4-FFF2-40B4-BE49-F238E27FC236}">
                        <a16:creationId xmlns:a16="http://schemas.microsoft.com/office/drawing/2014/main" id="{BF3ABA8F-A83B-4482-A37D-16FF6E5A6C78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5495084" y="2582903"/>
                    <a:ext cx="134967" cy="98074"/>
                  </a:xfrm>
                  <a:custGeom>
                    <a:avLst/>
                    <a:gdLst>
                      <a:gd name="T0" fmla="*/ 2147483647 w 78"/>
                      <a:gd name="T1" fmla="*/ 2147483647 h 60"/>
                      <a:gd name="T2" fmla="*/ 2147483647 w 78"/>
                      <a:gd name="T3" fmla="*/ 2147483647 h 60"/>
                      <a:gd name="T4" fmla="*/ 2147483647 w 78"/>
                      <a:gd name="T5" fmla="*/ 2147483647 h 60"/>
                      <a:gd name="T6" fmla="*/ 2147483647 w 78"/>
                      <a:gd name="T7" fmla="*/ 2147483647 h 60"/>
                      <a:gd name="T8" fmla="*/ 2147483647 w 78"/>
                      <a:gd name="T9" fmla="*/ 2147483647 h 60"/>
                      <a:gd name="T10" fmla="*/ 2147483647 w 78"/>
                      <a:gd name="T11" fmla="*/ 2147483647 h 60"/>
                      <a:gd name="T12" fmla="*/ 2147483647 w 78"/>
                      <a:gd name="T13" fmla="*/ 0 h 60"/>
                      <a:gd name="T14" fmla="*/ 2147483647 w 78"/>
                      <a:gd name="T15" fmla="*/ 2147483647 h 60"/>
                      <a:gd name="T16" fmla="*/ 2147483647 w 78"/>
                      <a:gd name="T17" fmla="*/ 2147483647 h 60"/>
                      <a:gd name="T18" fmla="*/ 2147483647 w 78"/>
                      <a:gd name="T19" fmla="*/ 2147483647 h 60"/>
                      <a:gd name="T20" fmla="*/ 2147483647 w 78"/>
                      <a:gd name="T21" fmla="*/ 2147483647 h 60"/>
                      <a:gd name="T22" fmla="*/ 2147483647 w 78"/>
                      <a:gd name="T23" fmla="*/ 2147483647 h 60"/>
                      <a:gd name="T24" fmla="*/ 2147483647 w 78"/>
                      <a:gd name="T25" fmla="*/ 2147483647 h 60"/>
                      <a:gd name="T26" fmla="*/ 2147483647 w 78"/>
                      <a:gd name="T27" fmla="*/ 2147483647 h 60"/>
                      <a:gd name="T28" fmla="*/ 0 w 78"/>
                      <a:gd name="T29" fmla="*/ 2147483647 h 60"/>
                      <a:gd name="T30" fmla="*/ 2147483647 w 78"/>
                      <a:gd name="T31" fmla="*/ 2147483647 h 60"/>
                      <a:gd name="T32" fmla="*/ 2147483647 w 78"/>
                      <a:gd name="T33" fmla="*/ 2147483647 h 60"/>
                      <a:gd name="T34" fmla="*/ 2147483647 w 78"/>
                      <a:gd name="T35" fmla="*/ 2147483647 h 60"/>
                      <a:gd name="T36" fmla="*/ 2147483647 w 78"/>
                      <a:gd name="T37" fmla="*/ 2147483647 h 60"/>
                      <a:gd name="T38" fmla="*/ 2147483647 w 78"/>
                      <a:gd name="T39" fmla="*/ 2147483647 h 60"/>
                      <a:gd name="T40" fmla="*/ 2147483647 w 78"/>
                      <a:gd name="T41" fmla="*/ 2147483647 h 60"/>
                      <a:gd name="T42" fmla="*/ 2147483647 w 78"/>
                      <a:gd name="T43" fmla="*/ 2147483647 h 60"/>
                      <a:gd name="T44" fmla="*/ 2147483647 w 78"/>
                      <a:gd name="T45" fmla="*/ 2147483647 h 60"/>
                      <a:gd name="T46" fmla="*/ 2147483647 w 78"/>
                      <a:gd name="T47" fmla="*/ 2147483647 h 60"/>
                      <a:gd name="T48" fmla="*/ 2147483647 w 78"/>
                      <a:gd name="T49" fmla="*/ 2147483647 h 60"/>
                      <a:gd name="T50" fmla="*/ 2147483647 w 78"/>
                      <a:gd name="T51" fmla="*/ 2147483647 h 60"/>
                      <a:gd name="T52" fmla="*/ 2147483647 w 78"/>
                      <a:gd name="T53" fmla="*/ 2147483647 h 60"/>
                      <a:gd name="T54" fmla="*/ 2147483647 w 78"/>
                      <a:gd name="T55" fmla="*/ 2147483647 h 60"/>
                      <a:gd name="T56" fmla="*/ 2147483647 w 78"/>
                      <a:gd name="T57" fmla="*/ 2147483647 h 60"/>
                      <a:gd name="T58" fmla="*/ 2147483647 w 78"/>
                      <a:gd name="T59" fmla="*/ 2147483647 h 60"/>
                      <a:gd name="T60" fmla="*/ 2147483647 w 78"/>
                      <a:gd name="T61" fmla="*/ 2147483647 h 60"/>
                      <a:gd name="T62" fmla="*/ 2147483647 w 78"/>
                      <a:gd name="T63" fmla="*/ 2147483647 h 60"/>
                      <a:gd name="T64" fmla="*/ 2147483647 w 78"/>
                      <a:gd name="T65" fmla="*/ 2147483647 h 60"/>
                      <a:gd name="T66" fmla="*/ 2147483647 w 78"/>
                      <a:gd name="T67" fmla="*/ 2147483647 h 60"/>
                      <a:gd name="T68" fmla="*/ 2147483647 w 78"/>
                      <a:gd name="T69" fmla="*/ 2147483647 h 60"/>
                      <a:gd name="T70" fmla="*/ 2147483647 w 78"/>
                      <a:gd name="T71" fmla="*/ 2147483647 h 60"/>
                      <a:gd name="T72" fmla="*/ 2147483647 w 78"/>
                      <a:gd name="T73" fmla="*/ 2147483647 h 60"/>
                      <a:gd name="T74" fmla="*/ 2147483647 w 78"/>
                      <a:gd name="T75" fmla="*/ 2147483647 h 60"/>
                      <a:gd name="T76" fmla="*/ 2147483647 w 78"/>
                      <a:gd name="T77" fmla="*/ 2147483647 h 60"/>
                      <a:gd name="T78" fmla="*/ 2147483647 w 78"/>
                      <a:gd name="T79" fmla="*/ 2147483647 h 60"/>
                      <a:gd name="T80" fmla="*/ 2147483647 w 78"/>
                      <a:gd name="T81" fmla="*/ 2147483647 h 60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w 78"/>
                      <a:gd name="T124" fmla="*/ 0 h 60"/>
                      <a:gd name="T125" fmla="*/ 78 w 78"/>
                      <a:gd name="T126" fmla="*/ 60 h 60"/>
                    </a:gdLst>
                    <a:ahLst/>
                    <a:cxnLst>
                      <a:cxn ang="T82">
                        <a:pos x="T0" y="T1"/>
                      </a:cxn>
                      <a:cxn ang="T83">
                        <a:pos x="T2" y="T3"/>
                      </a:cxn>
                      <a:cxn ang="T84">
                        <a:pos x="T4" y="T5"/>
                      </a:cxn>
                      <a:cxn ang="T85">
                        <a:pos x="T6" y="T7"/>
                      </a:cxn>
                      <a:cxn ang="T86">
                        <a:pos x="T8" y="T9"/>
                      </a:cxn>
                      <a:cxn ang="T87">
                        <a:pos x="T10" y="T11"/>
                      </a:cxn>
                      <a:cxn ang="T88">
                        <a:pos x="T12" y="T13"/>
                      </a:cxn>
                      <a:cxn ang="T89">
                        <a:pos x="T14" y="T15"/>
                      </a:cxn>
                      <a:cxn ang="T90">
                        <a:pos x="T16" y="T17"/>
                      </a:cxn>
                      <a:cxn ang="T91">
                        <a:pos x="T18" y="T19"/>
                      </a:cxn>
                      <a:cxn ang="T92">
                        <a:pos x="T20" y="T21"/>
                      </a:cxn>
                      <a:cxn ang="T93">
                        <a:pos x="T22" y="T23"/>
                      </a:cxn>
                      <a:cxn ang="T94">
                        <a:pos x="T24" y="T25"/>
                      </a:cxn>
                      <a:cxn ang="T95">
                        <a:pos x="T26" y="T27"/>
                      </a:cxn>
                      <a:cxn ang="T96">
                        <a:pos x="T28" y="T29"/>
                      </a:cxn>
                      <a:cxn ang="T97">
                        <a:pos x="T30" y="T31"/>
                      </a:cxn>
                      <a:cxn ang="T98">
                        <a:pos x="T32" y="T33"/>
                      </a:cxn>
                      <a:cxn ang="T99">
                        <a:pos x="T34" y="T35"/>
                      </a:cxn>
                      <a:cxn ang="T100">
                        <a:pos x="T36" y="T37"/>
                      </a:cxn>
                      <a:cxn ang="T101">
                        <a:pos x="T38" y="T39"/>
                      </a:cxn>
                      <a:cxn ang="T102">
                        <a:pos x="T40" y="T41"/>
                      </a:cxn>
                      <a:cxn ang="T103">
                        <a:pos x="T42" y="T43"/>
                      </a:cxn>
                      <a:cxn ang="T104">
                        <a:pos x="T44" y="T45"/>
                      </a:cxn>
                      <a:cxn ang="T105">
                        <a:pos x="T46" y="T47"/>
                      </a:cxn>
                      <a:cxn ang="T106">
                        <a:pos x="T48" y="T49"/>
                      </a:cxn>
                      <a:cxn ang="T107">
                        <a:pos x="T50" y="T51"/>
                      </a:cxn>
                      <a:cxn ang="T108">
                        <a:pos x="T52" y="T53"/>
                      </a:cxn>
                      <a:cxn ang="T109">
                        <a:pos x="T54" y="T55"/>
                      </a:cxn>
                      <a:cxn ang="T110">
                        <a:pos x="T56" y="T57"/>
                      </a:cxn>
                      <a:cxn ang="T111">
                        <a:pos x="T58" y="T59"/>
                      </a:cxn>
                      <a:cxn ang="T112">
                        <a:pos x="T60" y="T61"/>
                      </a:cxn>
                      <a:cxn ang="T113">
                        <a:pos x="T62" y="T63"/>
                      </a:cxn>
                      <a:cxn ang="T114">
                        <a:pos x="T64" y="T65"/>
                      </a:cxn>
                      <a:cxn ang="T115">
                        <a:pos x="T66" y="T67"/>
                      </a:cxn>
                      <a:cxn ang="T116">
                        <a:pos x="T68" y="T69"/>
                      </a:cxn>
                      <a:cxn ang="T117">
                        <a:pos x="T70" y="T71"/>
                      </a:cxn>
                      <a:cxn ang="T118">
                        <a:pos x="T72" y="T73"/>
                      </a:cxn>
                      <a:cxn ang="T119">
                        <a:pos x="T74" y="T75"/>
                      </a:cxn>
                      <a:cxn ang="T120">
                        <a:pos x="T76" y="T77"/>
                      </a:cxn>
                      <a:cxn ang="T121">
                        <a:pos x="T78" y="T79"/>
                      </a:cxn>
                      <a:cxn ang="T122">
                        <a:pos x="T80" y="T81"/>
                      </a:cxn>
                    </a:cxnLst>
                    <a:rect l="T123" t="T124" r="T125" b="T126"/>
                    <a:pathLst>
                      <a:path w="78" h="60">
                        <a:moveTo>
                          <a:pt x="52" y="2"/>
                        </a:moveTo>
                        <a:lnTo>
                          <a:pt x="48" y="6"/>
                        </a:lnTo>
                        <a:lnTo>
                          <a:pt x="42" y="12"/>
                        </a:lnTo>
                        <a:lnTo>
                          <a:pt x="36" y="12"/>
                        </a:lnTo>
                        <a:lnTo>
                          <a:pt x="32" y="8"/>
                        </a:lnTo>
                        <a:lnTo>
                          <a:pt x="28" y="6"/>
                        </a:lnTo>
                        <a:lnTo>
                          <a:pt x="22" y="0"/>
                        </a:lnTo>
                        <a:lnTo>
                          <a:pt x="18" y="4"/>
                        </a:lnTo>
                        <a:lnTo>
                          <a:pt x="20" y="8"/>
                        </a:lnTo>
                        <a:lnTo>
                          <a:pt x="24" y="14"/>
                        </a:lnTo>
                        <a:lnTo>
                          <a:pt x="20" y="14"/>
                        </a:lnTo>
                        <a:lnTo>
                          <a:pt x="14" y="14"/>
                        </a:lnTo>
                        <a:lnTo>
                          <a:pt x="10" y="10"/>
                        </a:lnTo>
                        <a:lnTo>
                          <a:pt x="2" y="6"/>
                        </a:lnTo>
                        <a:lnTo>
                          <a:pt x="0" y="12"/>
                        </a:lnTo>
                        <a:lnTo>
                          <a:pt x="6" y="18"/>
                        </a:lnTo>
                        <a:lnTo>
                          <a:pt x="8" y="18"/>
                        </a:lnTo>
                        <a:lnTo>
                          <a:pt x="10" y="24"/>
                        </a:lnTo>
                        <a:lnTo>
                          <a:pt x="12" y="28"/>
                        </a:lnTo>
                        <a:lnTo>
                          <a:pt x="14" y="30"/>
                        </a:lnTo>
                        <a:lnTo>
                          <a:pt x="20" y="34"/>
                        </a:lnTo>
                        <a:lnTo>
                          <a:pt x="28" y="38"/>
                        </a:lnTo>
                        <a:lnTo>
                          <a:pt x="32" y="50"/>
                        </a:lnTo>
                        <a:lnTo>
                          <a:pt x="36" y="46"/>
                        </a:lnTo>
                        <a:lnTo>
                          <a:pt x="42" y="42"/>
                        </a:lnTo>
                        <a:lnTo>
                          <a:pt x="46" y="38"/>
                        </a:lnTo>
                        <a:lnTo>
                          <a:pt x="54" y="38"/>
                        </a:lnTo>
                        <a:lnTo>
                          <a:pt x="54" y="44"/>
                        </a:lnTo>
                        <a:lnTo>
                          <a:pt x="56" y="46"/>
                        </a:lnTo>
                        <a:lnTo>
                          <a:pt x="56" y="52"/>
                        </a:lnTo>
                        <a:lnTo>
                          <a:pt x="58" y="54"/>
                        </a:lnTo>
                        <a:lnTo>
                          <a:pt x="60" y="56"/>
                        </a:lnTo>
                        <a:lnTo>
                          <a:pt x="64" y="56"/>
                        </a:lnTo>
                        <a:lnTo>
                          <a:pt x="68" y="60"/>
                        </a:lnTo>
                        <a:lnTo>
                          <a:pt x="72" y="28"/>
                        </a:lnTo>
                        <a:lnTo>
                          <a:pt x="78" y="28"/>
                        </a:lnTo>
                        <a:lnTo>
                          <a:pt x="64" y="18"/>
                        </a:lnTo>
                        <a:lnTo>
                          <a:pt x="62" y="14"/>
                        </a:lnTo>
                        <a:lnTo>
                          <a:pt x="56" y="8"/>
                        </a:lnTo>
                        <a:lnTo>
                          <a:pt x="56" y="6"/>
                        </a:lnTo>
                        <a:lnTo>
                          <a:pt x="52" y="2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 dirty="0"/>
                  </a:p>
                </p:txBody>
              </p:sp>
              <p:sp>
                <p:nvSpPr>
                  <p:cNvPr id="231" name="išḻiḓé">
                    <a:extLst>
                      <a:ext uri="{FF2B5EF4-FFF2-40B4-BE49-F238E27FC236}">
                        <a16:creationId xmlns:a16="http://schemas.microsoft.com/office/drawing/2014/main" id="{8222EC64-F8D5-46A6-967E-6830B726442F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8283945" y="3934923"/>
                    <a:ext cx="265802" cy="254992"/>
                  </a:xfrm>
                  <a:custGeom>
                    <a:avLst/>
                    <a:gdLst>
                      <a:gd name="T0" fmla="*/ 2147483647 w 152"/>
                      <a:gd name="T1" fmla="*/ 2147483647 h 154"/>
                      <a:gd name="T2" fmla="*/ 0 w 152"/>
                      <a:gd name="T3" fmla="*/ 2147483647 h 154"/>
                      <a:gd name="T4" fmla="*/ 2147483647 w 152"/>
                      <a:gd name="T5" fmla="*/ 2147483647 h 154"/>
                      <a:gd name="T6" fmla="*/ 2147483647 w 152"/>
                      <a:gd name="T7" fmla="*/ 2147483647 h 154"/>
                      <a:gd name="T8" fmla="*/ 2147483647 w 152"/>
                      <a:gd name="T9" fmla="*/ 2147483647 h 154"/>
                      <a:gd name="T10" fmla="*/ 2147483647 w 152"/>
                      <a:gd name="T11" fmla="*/ 2147483647 h 154"/>
                      <a:gd name="T12" fmla="*/ 2147483647 w 152"/>
                      <a:gd name="T13" fmla="*/ 2147483647 h 154"/>
                      <a:gd name="T14" fmla="*/ 2147483647 w 152"/>
                      <a:gd name="T15" fmla="*/ 2147483647 h 154"/>
                      <a:gd name="T16" fmla="*/ 2147483647 w 152"/>
                      <a:gd name="T17" fmla="*/ 2147483647 h 154"/>
                      <a:gd name="T18" fmla="*/ 2147483647 w 152"/>
                      <a:gd name="T19" fmla="*/ 2147483647 h 154"/>
                      <a:gd name="T20" fmla="*/ 2147483647 w 152"/>
                      <a:gd name="T21" fmla="*/ 2147483647 h 154"/>
                      <a:gd name="T22" fmla="*/ 2147483647 w 152"/>
                      <a:gd name="T23" fmla="*/ 2147483647 h 154"/>
                      <a:gd name="T24" fmla="*/ 2147483647 w 152"/>
                      <a:gd name="T25" fmla="*/ 2147483647 h 154"/>
                      <a:gd name="T26" fmla="*/ 2147483647 w 152"/>
                      <a:gd name="T27" fmla="*/ 2147483647 h 154"/>
                      <a:gd name="T28" fmla="*/ 2147483647 w 152"/>
                      <a:gd name="T29" fmla="*/ 2147483647 h 154"/>
                      <a:gd name="T30" fmla="*/ 2147483647 w 152"/>
                      <a:gd name="T31" fmla="*/ 2147483647 h 154"/>
                      <a:gd name="T32" fmla="*/ 2147483647 w 152"/>
                      <a:gd name="T33" fmla="*/ 2147483647 h 154"/>
                      <a:gd name="T34" fmla="*/ 2147483647 w 152"/>
                      <a:gd name="T35" fmla="*/ 2147483647 h 154"/>
                      <a:gd name="T36" fmla="*/ 2147483647 w 152"/>
                      <a:gd name="T37" fmla="*/ 2147483647 h 154"/>
                      <a:gd name="T38" fmla="*/ 2147483647 w 152"/>
                      <a:gd name="T39" fmla="*/ 2147483647 h 154"/>
                      <a:gd name="T40" fmla="*/ 2147483647 w 152"/>
                      <a:gd name="T41" fmla="*/ 2147483647 h 154"/>
                      <a:gd name="T42" fmla="*/ 2147483647 w 152"/>
                      <a:gd name="T43" fmla="*/ 2147483647 h 154"/>
                      <a:gd name="T44" fmla="*/ 2147483647 w 152"/>
                      <a:gd name="T45" fmla="*/ 2147483647 h 154"/>
                      <a:gd name="T46" fmla="*/ 2147483647 w 152"/>
                      <a:gd name="T47" fmla="*/ 2147483647 h 154"/>
                      <a:gd name="T48" fmla="*/ 2147483647 w 152"/>
                      <a:gd name="T49" fmla="*/ 2147483647 h 154"/>
                      <a:gd name="T50" fmla="*/ 2147483647 w 152"/>
                      <a:gd name="T51" fmla="*/ 2147483647 h 154"/>
                      <a:gd name="T52" fmla="*/ 2147483647 w 152"/>
                      <a:gd name="T53" fmla="*/ 2147483647 h 154"/>
                      <a:gd name="T54" fmla="*/ 2147483647 w 152"/>
                      <a:gd name="T55" fmla="*/ 2147483647 h 154"/>
                      <a:gd name="T56" fmla="*/ 2147483647 w 152"/>
                      <a:gd name="T57" fmla="*/ 2147483647 h 154"/>
                      <a:gd name="T58" fmla="*/ 2147483647 w 152"/>
                      <a:gd name="T59" fmla="*/ 2147483647 h 154"/>
                      <a:gd name="T60" fmla="*/ 2147483647 w 152"/>
                      <a:gd name="T61" fmla="*/ 2147483647 h 154"/>
                      <a:gd name="T62" fmla="*/ 2147483647 w 152"/>
                      <a:gd name="T63" fmla="*/ 2147483647 h 154"/>
                      <a:gd name="T64" fmla="*/ 2147483647 w 152"/>
                      <a:gd name="T65" fmla="*/ 2147483647 h 154"/>
                      <a:gd name="T66" fmla="*/ 2147483647 w 152"/>
                      <a:gd name="T67" fmla="*/ 2147483647 h 154"/>
                      <a:gd name="T68" fmla="*/ 2147483647 w 152"/>
                      <a:gd name="T69" fmla="*/ 2147483647 h 154"/>
                      <a:gd name="T70" fmla="*/ 2147483647 w 152"/>
                      <a:gd name="T71" fmla="*/ 2147483647 h 154"/>
                      <a:gd name="T72" fmla="*/ 2147483647 w 152"/>
                      <a:gd name="T73" fmla="*/ 2147483647 h 154"/>
                      <a:gd name="T74" fmla="*/ 2147483647 w 152"/>
                      <a:gd name="T75" fmla="*/ 0 h 154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w 152"/>
                      <a:gd name="T115" fmla="*/ 0 h 154"/>
                      <a:gd name="T116" fmla="*/ 152 w 152"/>
                      <a:gd name="T117" fmla="*/ 154 h 154"/>
                    </a:gdLst>
                    <a:ahLst/>
                    <a:cxnLst>
                      <a:cxn ang="T76">
                        <a:pos x="T0" y="T1"/>
                      </a:cxn>
                      <a:cxn ang="T77">
                        <a:pos x="T2" y="T3"/>
                      </a:cxn>
                      <a:cxn ang="T78">
                        <a:pos x="T4" y="T5"/>
                      </a:cxn>
                      <a:cxn ang="T79">
                        <a:pos x="T6" y="T7"/>
                      </a:cxn>
                      <a:cxn ang="T80">
                        <a:pos x="T8" y="T9"/>
                      </a:cxn>
                      <a:cxn ang="T81">
                        <a:pos x="T10" y="T11"/>
                      </a:cxn>
                      <a:cxn ang="T82">
                        <a:pos x="T12" y="T13"/>
                      </a:cxn>
                      <a:cxn ang="T83">
                        <a:pos x="T14" y="T15"/>
                      </a:cxn>
                      <a:cxn ang="T84">
                        <a:pos x="T16" y="T17"/>
                      </a:cxn>
                      <a:cxn ang="T85">
                        <a:pos x="T18" y="T19"/>
                      </a:cxn>
                      <a:cxn ang="T86">
                        <a:pos x="T20" y="T21"/>
                      </a:cxn>
                      <a:cxn ang="T87">
                        <a:pos x="T22" y="T23"/>
                      </a:cxn>
                      <a:cxn ang="T88">
                        <a:pos x="T24" y="T25"/>
                      </a:cxn>
                      <a:cxn ang="T89">
                        <a:pos x="T26" y="T27"/>
                      </a:cxn>
                      <a:cxn ang="T90">
                        <a:pos x="T28" y="T29"/>
                      </a:cxn>
                      <a:cxn ang="T91">
                        <a:pos x="T30" y="T31"/>
                      </a:cxn>
                      <a:cxn ang="T92">
                        <a:pos x="T32" y="T33"/>
                      </a:cxn>
                      <a:cxn ang="T93">
                        <a:pos x="T34" y="T35"/>
                      </a:cxn>
                      <a:cxn ang="T94">
                        <a:pos x="T36" y="T37"/>
                      </a:cxn>
                      <a:cxn ang="T95">
                        <a:pos x="T38" y="T39"/>
                      </a:cxn>
                      <a:cxn ang="T96">
                        <a:pos x="T40" y="T41"/>
                      </a:cxn>
                      <a:cxn ang="T97">
                        <a:pos x="T42" y="T43"/>
                      </a:cxn>
                      <a:cxn ang="T98">
                        <a:pos x="T44" y="T45"/>
                      </a:cxn>
                      <a:cxn ang="T99">
                        <a:pos x="T46" y="T47"/>
                      </a:cxn>
                      <a:cxn ang="T100">
                        <a:pos x="T48" y="T49"/>
                      </a:cxn>
                      <a:cxn ang="T101">
                        <a:pos x="T50" y="T51"/>
                      </a:cxn>
                      <a:cxn ang="T102">
                        <a:pos x="T52" y="T53"/>
                      </a:cxn>
                      <a:cxn ang="T103">
                        <a:pos x="T54" y="T55"/>
                      </a:cxn>
                      <a:cxn ang="T104">
                        <a:pos x="T56" y="T57"/>
                      </a:cxn>
                      <a:cxn ang="T105">
                        <a:pos x="T58" y="T59"/>
                      </a:cxn>
                      <a:cxn ang="T106">
                        <a:pos x="T60" y="T61"/>
                      </a:cxn>
                      <a:cxn ang="T107">
                        <a:pos x="T62" y="T63"/>
                      </a:cxn>
                      <a:cxn ang="T108">
                        <a:pos x="T64" y="T65"/>
                      </a:cxn>
                      <a:cxn ang="T109">
                        <a:pos x="T66" y="T67"/>
                      </a:cxn>
                      <a:cxn ang="T110">
                        <a:pos x="T68" y="T69"/>
                      </a:cxn>
                      <a:cxn ang="T111">
                        <a:pos x="T70" y="T71"/>
                      </a:cxn>
                      <a:cxn ang="T112">
                        <a:pos x="T72" y="T73"/>
                      </a:cxn>
                      <a:cxn ang="T113">
                        <a:pos x="T74" y="T75"/>
                      </a:cxn>
                    </a:cxnLst>
                    <a:rect l="T114" t="T115" r="T116" b="T117"/>
                    <a:pathLst>
                      <a:path w="152" h="154">
                        <a:moveTo>
                          <a:pt x="4" y="0"/>
                        </a:moveTo>
                        <a:lnTo>
                          <a:pt x="4" y="76"/>
                        </a:lnTo>
                        <a:lnTo>
                          <a:pt x="0" y="80"/>
                        </a:lnTo>
                        <a:lnTo>
                          <a:pt x="0" y="84"/>
                        </a:lnTo>
                        <a:lnTo>
                          <a:pt x="4" y="88"/>
                        </a:lnTo>
                        <a:lnTo>
                          <a:pt x="4" y="126"/>
                        </a:lnTo>
                        <a:lnTo>
                          <a:pt x="14" y="130"/>
                        </a:lnTo>
                        <a:lnTo>
                          <a:pt x="24" y="130"/>
                        </a:lnTo>
                        <a:lnTo>
                          <a:pt x="28" y="130"/>
                        </a:lnTo>
                        <a:lnTo>
                          <a:pt x="32" y="126"/>
                        </a:lnTo>
                        <a:lnTo>
                          <a:pt x="36" y="122"/>
                        </a:lnTo>
                        <a:lnTo>
                          <a:pt x="38" y="118"/>
                        </a:lnTo>
                        <a:lnTo>
                          <a:pt x="32" y="118"/>
                        </a:lnTo>
                        <a:lnTo>
                          <a:pt x="42" y="118"/>
                        </a:lnTo>
                        <a:lnTo>
                          <a:pt x="42" y="110"/>
                        </a:lnTo>
                        <a:lnTo>
                          <a:pt x="42" y="104"/>
                        </a:lnTo>
                        <a:lnTo>
                          <a:pt x="46" y="98"/>
                        </a:lnTo>
                        <a:lnTo>
                          <a:pt x="52" y="98"/>
                        </a:lnTo>
                        <a:lnTo>
                          <a:pt x="68" y="98"/>
                        </a:lnTo>
                        <a:lnTo>
                          <a:pt x="82" y="106"/>
                        </a:lnTo>
                        <a:lnTo>
                          <a:pt x="86" y="110"/>
                        </a:lnTo>
                        <a:lnTo>
                          <a:pt x="88" y="114"/>
                        </a:lnTo>
                        <a:lnTo>
                          <a:pt x="90" y="120"/>
                        </a:lnTo>
                        <a:lnTo>
                          <a:pt x="92" y="126"/>
                        </a:lnTo>
                        <a:lnTo>
                          <a:pt x="90" y="124"/>
                        </a:lnTo>
                        <a:lnTo>
                          <a:pt x="92" y="130"/>
                        </a:lnTo>
                        <a:lnTo>
                          <a:pt x="96" y="134"/>
                        </a:lnTo>
                        <a:lnTo>
                          <a:pt x="98" y="138"/>
                        </a:lnTo>
                        <a:lnTo>
                          <a:pt x="104" y="142"/>
                        </a:lnTo>
                        <a:lnTo>
                          <a:pt x="120" y="146"/>
                        </a:lnTo>
                        <a:lnTo>
                          <a:pt x="132" y="150"/>
                        </a:lnTo>
                        <a:lnTo>
                          <a:pt x="136" y="152"/>
                        </a:lnTo>
                        <a:lnTo>
                          <a:pt x="138" y="154"/>
                        </a:lnTo>
                        <a:lnTo>
                          <a:pt x="142" y="154"/>
                        </a:lnTo>
                        <a:lnTo>
                          <a:pt x="148" y="154"/>
                        </a:lnTo>
                        <a:lnTo>
                          <a:pt x="150" y="152"/>
                        </a:lnTo>
                        <a:lnTo>
                          <a:pt x="152" y="150"/>
                        </a:lnTo>
                        <a:lnTo>
                          <a:pt x="150" y="146"/>
                        </a:lnTo>
                        <a:lnTo>
                          <a:pt x="148" y="142"/>
                        </a:lnTo>
                        <a:lnTo>
                          <a:pt x="144" y="138"/>
                        </a:lnTo>
                        <a:lnTo>
                          <a:pt x="142" y="134"/>
                        </a:lnTo>
                        <a:lnTo>
                          <a:pt x="136" y="132"/>
                        </a:lnTo>
                        <a:lnTo>
                          <a:pt x="132" y="130"/>
                        </a:lnTo>
                        <a:lnTo>
                          <a:pt x="130" y="122"/>
                        </a:lnTo>
                        <a:lnTo>
                          <a:pt x="128" y="120"/>
                        </a:lnTo>
                        <a:lnTo>
                          <a:pt x="124" y="118"/>
                        </a:lnTo>
                        <a:lnTo>
                          <a:pt x="122" y="118"/>
                        </a:lnTo>
                        <a:lnTo>
                          <a:pt x="118" y="116"/>
                        </a:lnTo>
                        <a:lnTo>
                          <a:pt x="114" y="108"/>
                        </a:lnTo>
                        <a:lnTo>
                          <a:pt x="112" y="104"/>
                        </a:lnTo>
                        <a:lnTo>
                          <a:pt x="112" y="98"/>
                        </a:lnTo>
                        <a:lnTo>
                          <a:pt x="108" y="98"/>
                        </a:lnTo>
                        <a:lnTo>
                          <a:pt x="102" y="94"/>
                        </a:lnTo>
                        <a:lnTo>
                          <a:pt x="96" y="84"/>
                        </a:lnTo>
                        <a:lnTo>
                          <a:pt x="102" y="84"/>
                        </a:lnTo>
                        <a:lnTo>
                          <a:pt x="112" y="84"/>
                        </a:lnTo>
                        <a:lnTo>
                          <a:pt x="118" y="84"/>
                        </a:lnTo>
                        <a:lnTo>
                          <a:pt x="122" y="82"/>
                        </a:lnTo>
                        <a:lnTo>
                          <a:pt x="124" y="80"/>
                        </a:lnTo>
                        <a:lnTo>
                          <a:pt x="126" y="76"/>
                        </a:lnTo>
                        <a:lnTo>
                          <a:pt x="122" y="74"/>
                        </a:lnTo>
                        <a:lnTo>
                          <a:pt x="116" y="72"/>
                        </a:lnTo>
                        <a:lnTo>
                          <a:pt x="104" y="66"/>
                        </a:lnTo>
                        <a:lnTo>
                          <a:pt x="96" y="62"/>
                        </a:lnTo>
                        <a:lnTo>
                          <a:pt x="94" y="60"/>
                        </a:lnTo>
                        <a:lnTo>
                          <a:pt x="90" y="58"/>
                        </a:lnTo>
                        <a:lnTo>
                          <a:pt x="86" y="58"/>
                        </a:lnTo>
                        <a:lnTo>
                          <a:pt x="82" y="58"/>
                        </a:lnTo>
                        <a:lnTo>
                          <a:pt x="82" y="56"/>
                        </a:lnTo>
                        <a:lnTo>
                          <a:pt x="80" y="52"/>
                        </a:lnTo>
                        <a:lnTo>
                          <a:pt x="80" y="46"/>
                        </a:lnTo>
                        <a:lnTo>
                          <a:pt x="80" y="44"/>
                        </a:lnTo>
                        <a:lnTo>
                          <a:pt x="78" y="38"/>
                        </a:lnTo>
                        <a:lnTo>
                          <a:pt x="56" y="22"/>
                        </a:lnTo>
                        <a:lnTo>
                          <a:pt x="32" y="12"/>
                        </a:lnTo>
                        <a:lnTo>
                          <a:pt x="4" y="0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 dirty="0"/>
                  </a:p>
                </p:txBody>
              </p:sp>
              <p:sp>
                <p:nvSpPr>
                  <p:cNvPr id="232" name="îśļîďê">
                    <a:extLst>
                      <a:ext uri="{FF2B5EF4-FFF2-40B4-BE49-F238E27FC236}">
                        <a16:creationId xmlns:a16="http://schemas.microsoft.com/office/drawing/2014/main" id="{B444BD93-FB05-4B31-8DC3-CB89D35CA23F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7007266" y="3685535"/>
                    <a:ext cx="307120" cy="343260"/>
                  </a:xfrm>
                  <a:custGeom>
                    <a:avLst/>
                    <a:gdLst>
                      <a:gd name="T0" fmla="*/ 2147483647 w 176"/>
                      <a:gd name="T1" fmla="*/ 2147483647 h 206"/>
                      <a:gd name="T2" fmla="*/ 2147483647 w 176"/>
                      <a:gd name="T3" fmla="*/ 2147483647 h 206"/>
                      <a:gd name="T4" fmla="*/ 2147483647 w 176"/>
                      <a:gd name="T5" fmla="*/ 2147483647 h 206"/>
                      <a:gd name="T6" fmla="*/ 0 w 176"/>
                      <a:gd name="T7" fmla="*/ 2147483647 h 206"/>
                      <a:gd name="T8" fmla="*/ 2147483647 w 176"/>
                      <a:gd name="T9" fmla="*/ 0 h 206"/>
                      <a:gd name="T10" fmla="*/ 2147483647 w 176"/>
                      <a:gd name="T11" fmla="*/ 0 h 206"/>
                      <a:gd name="T12" fmla="*/ 2147483647 w 176"/>
                      <a:gd name="T13" fmla="*/ 2147483647 h 206"/>
                      <a:gd name="T14" fmla="*/ 2147483647 w 176"/>
                      <a:gd name="T15" fmla="*/ 2147483647 h 206"/>
                      <a:gd name="T16" fmla="*/ 2147483647 w 176"/>
                      <a:gd name="T17" fmla="*/ 2147483647 h 206"/>
                      <a:gd name="T18" fmla="*/ 2147483647 w 176"/>
                      <a:gd name="T19" fmla="*/ 2147483647 h 206"/>
                      <a:gd name="T20" fmla="*/ 2147483647 w 176"/>
                      <a:gd name="T21" fmla="*/ 2147483647 h 206"/>
                      <a:gd name="T22" fmla="*/ 2147483647 w 176"/>
                      <a:gd name="T23" fmla="*/ 2147483647 h 206"/>
                      <a:gd name="T24" fmla="*/ 2147483647 w 176"/>
                      <a:gd name="T25" fmla="*/ 2147483647 h 206"/>
                      <a:gd name="T26" fmla="*/ 2147483647 w 176"/>
                      <a:gd name="T27" fmla="*/ 2147483647 h 206"/>
                      <a:gd name="T28" fmla="*/ 2147483647 w 176"/>
                      <a:gd name="T29" fmla="*/ 2147483647 h 206"/>
                      <a:gd name="T30" fmla="*/ 2147483647 w 176"/>
                      <a:gd name="T31" fmla="*/ 2147483647 h 206"/>
                      <a:gd name="T32" fmla="*/ 2147483647 w 176"/>
                      <a:gd name="T33" fmla="*/ 2147483647 h 206"/>
                      <a:gd name="T34" fmla="*/ 2147483647 w 176"/>
                      <a:gd name="T35" fmla="*/ 2147483647 h 206"/>
                      <a:gd name="T36" fmla="*/ 2147483647 w 176"/>
                      <a:gd name="T37" fmla="*/ 2147483647 h 206"/>
                      <a:gd name="T38" fmla="*/ 2147483647 w 176"/>
                      <a:gd name="T39" fmla="*/ 2147483647 h 206"/>
                      <a:gd name="T40" fmla="*/ 2147483647 w 176"/>
                      <a:gd name="T41" fmla="*/ 2147483647 h 206"/>
                      <a:gd name="T42" fmla="*/ 2147483647 w 176"/>
                      <a:gd name="T43" fmla="*/ 2147483647 h 206"/>
                      <a:gd name="T44" fmla="*/ 2147483647 w 176"/>
                      <a:gd name="T45" fmla="*/ 2147483647 h 206"/>
                      <a:gd name="T46" fmla="*/ 2147483647 w 176"/>
                      <a:gd name="T47" fmla="*/ 2147483647 h 206"/>
                      <a:gd name="T48" fmla="*/ 2147483647 w 176"/>
                      <a:gd name="T49" fmla="*/ 2147483647 h 206"/>
                      <a:gd name="T50" fmla="*/ 2147483647 w 176"/>
                      <a:gd name="T51" fmla="*/ 2147483647 h 206"/>
                      <a:gd name="T52" fmla="*/ 2147483647 w 176"/>
                      <a:gd name="T53" fmla="*/ 2147483647 h 206"/>
                      <a:gd name="T54" fmla="*/ 2147483647 w 176"/>
                      <a:gd name="T55" fmla="*/ 2147483647 h 206"/>
                      <a:gd name="T56" fmla="*/ 2147483647 w 176"/>
                      <a:gd name="T57" fmla="*/ 2147483647 h 206"/>
                      <a:gd name="T58" fmla="*/ 2147483647 w 176"/>
                      <a:gd name="T59" fmla="*/ 2147483647 h 206"/>
                      <a:gd name="T60" fmla="*/ 2147483647 w 176"/>
                      <a:gd name="T61" fmla="*/ 2147483647 h 206"/>
                      <a:gd name="T62" fmla="*/ 2147483647 w 176"/>
                      <a:gd name="T63" fmla="*/ 2147483647 h 206"/>
                      <a:gd name="T64" fmla="*/ 2147483647 w 176"/>
                      <a:gd name="T65" fmla="*/ 2147483647 h 206"/>
                      <a:gd name="T66" fmla="*/ 2147483647 w 176"/>
                      <a:gd name="T67" fmla="*/ 2147483647 h 206"/>
                      <a:gd name="T68" fmla="*/ 2147483647 w 176"/>
                      <a:gd name="T69" fmla="*/ 2147483647 h 206"/>
                      <a:gd name="T70" fmla="*/ 2147483647 w 176"/>
                      <a:gd name="T71" fmla="*/ 2147483647 h 206"/>
                      <a:gd name="T72" fmla="*/ 2147483647 w 176"/>
                      <a:gd name="T73" fmla="*/ 2147483647 h 206"/>
                      <a:gd name="T74" fmla="*/ 2147483647 w 176"/>
                      <a:gd name="T75" fmla="*/ 2147483647 h 206"/>
                      <a:gd name="T76" fmla="*/ 2147483647 w 176"/>
                      <a:gd name="T77" fmla="*/ 2147483647 h 206"/>
                      <a:gd name="T78" fmla="*/ 2147483647 w 176"/>
                      <a:gd name="T79" fmla="*/ 2147483647 h 206"/>
                      <a:gd name="T80" fmla="*/ 2147483647 w 176"/>
                      <a:gd name="T81" fmla="*/ 2147483647 h 206"/>
                      <a:gd name="T82" fmla="*/ 2147483647 w 176"/>
                      <a:gd name="T83" fmla="*/ 2147483647 h 206"/>
                      <a:gd name="T84" fmla="*/ 2147483647 w 176"/>
                      <a:gd name="T85" fmla="*/ 2147483647 h 206"/>
                      <a:gd name="T86" fmla="*/ 2147483647 w 176"/>
                      <a:gd name="T87" fmla="*/ 2147483647 h 20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w 176"/>
                      <a:gd name="T133" fmla="*/ 0 h 206"/>
                      <a:gd name="T134" fmla="*/ 176 w 176"/>
                      <a:gd name="T135" fmla="*/ 206 h 206"/>
                    </a:gdLst>
                    <a:ahLst/>
                    <a:cxnLst>
                      <a:cxn ang="T88">
                        <a:pos x="T0" y="T1"/>
                      </a:cxn>
                      <a:cxn ang="T89">
                        <a:pos x="T2" y="T3"/>
                      </a:cxn>
                      <a:cxn ang="T90">
                        <a:pos x="T4" y="T5"/>
                      </a:cxn>
                      <a:cxn ang="T91">
                        <a:pos x="T6" y="T7"/>
                      </a:cxn>
                      <a:cxn ang="T92">
                        <a:pos x="T8" y="T9"/>
                      </a:cxn>
                      <a:cxn ang="T93">
                        <a:pos x="T10" y="T11"/>
                      </a:cxn>
                      <a:cxn ang="T94">
                        <a:pos x="T12" y="T13"/>
                      </a:cxn>
                      <a:cxn ang="T95">
                        <a:pos x="T14" y="T15"/>
                      </a:cxn>
                      <a:cxn ang="T96">
                        <a:pos x="T16" y="T17"/>
                      </a:cxn>
                      <a:cxn ang="T97">
                        <a:pos x="T18" y="T19"/>
                      </a:cxn>
                      <a:cxn ang="T98">
                        <a:pos x="T20" y="T21"/>
                      </a:cxn>
                      <a:cxn ang="T99">
                        <a:pos x="T22" y="T23"/>
                      </a:cxn>
                      <a:cxn ang="T100">
                        <a:pos x="T24" y="T25"/>
                      </a:cxn>
                      <a:cxn ang="T101">
                        <a:pos x="T26" y="T27"/>
                      </a:cxn>
                      <a:cxn ang="T102">
                        <a:pos x="T28" y="T29"/>
                      </a:cxn>
                      <a:cxn ang="T103">
                        <a:pos x="T30" y="T31"/>
                      </a:cxn>
                      <a:cxn ang="T104">
                        <a:pos x="T32" y="T33"/>
                      </a:cxn>
                      <a:cxn ang="T105">
                        <a:pos x="T34" y="T35"/>
                      </a:cxn>
                      <a:cxn ang="T106">
                        <a:pos x="T36" y="T37"/>
                      </a:cxn>
                      <a:cxn ang="T107">
                        <a:pos x="T38" y="T39"/>
                      </a:cxn>
                      <a:cxn ang="T108">
                        <a:pos x="T40" y="T41"/>
                      </a:cxn>
                      <a:cxn ang="T109">
                        <a:pos x="T42" y="T43"/>
                      </a:cxn>
                      <a:cxn ang="T110">
                        <a:pos x="T44" y="T45"/>
                      </a:cxn>
                      <a:cxn ang="T111">
                        <a:pos x="T46" y="T47"/>
                      </a:cxn>
                      <a:cxn ang="T112">
                        <a:pos x="T48" y="T49"/>
                      </a:cxn>
                      <a:cxn ang="T113">
                        <a:pos x="T50" y="T51"/>
                      </a:cxn>
                      <a:cxn ang="T114">
                        <a:pos x="T52" y="T53"/>
                      </a:cxn>
                      <a:cxn ang="T115">
                        <a:pos x="T54" y="T55"/>
                      </a:cxn>
                      <a:cxn ang="T116">
                        <a:pos x="T56" y="T57"/>
                      </a:cxn>
                      <a:cxn ang="T117">
                        <a:pos x="T58" y="T59"/>
                      </a:cxn>
                      <a:cxn ang="T118">
                        <a:pos x="T60" y="T61"/>
                      </a:cxn>
                      <a:cxn ang="T119">
                        <a:pos x="T62" y="T63"/>
                      </a:cxn>
                      <a:cxn ang="T120">
                        <a:pos x="T64" y="T65"/>
                      </a:cxn>
                      <a:cxn ang="T121">
                        <a:pos x="T66" y="T67"/>
                      </a:cxn>
                      <a:cxn ang="T122">
                        <a:pos x="T68" y="T69"/>
                      </a:cxn>
                      <a:cxn ang="T123">
                        <a:pos x="T70" y="T71"/>
                      </a:cxn>
                      <a:cxn ang="T124">
                        <a:pos x="T72" y="T73"/>
                      </a:cxn>
                      <a:cxn ang="T125">
                        <a:pos x="T74" y="T75"/>
                      </a:cxn>
                      <a:cxn ang="T126">
                        <a:pos x="T76" y="T77"/>
                      </a:cxn>
                      <a:cxn ang="T127">
                        <a:pos x="T78" y="T79"/>
                      </a:cxn>
                      <a:cxn ang="T128">
                        <a:pos x="T80" y="T81"/>
                      </a:cxn>
                      <a:cxn ang="T129">
                        <a:pos x="T82" y="T83"/>
                      </a:cxn>
                      <a:cxn ang="T130">
                        <a:pos x="T84" y="T85"/>
                      </a:cxn>
                      <a:cxn ang="T131">
                        <a:pos x="T86" y="T87"/>
                      </a:cxn>
                    </a:cxnLst>
                    <a:rect l="T132" t="T133" r="T134" b="T135"/>
                    <a:pathLst>
                      <a:path w="176" h="206">
                        <a:moveTo>
                          <a:pt x="42" y="54"/>
                        </a:moveTo>
                        <a:lnTo>
                          <a:pt x="36" y="46"/>
                        </a:lnTo>
                        <a:lnTo>
                          <a:pt x="32" y="38"/>
                        </a:lnTo>
                        <a:lnTo>
                          <a:pt x="22" y="28"/>
                        </a:lnTo>
                        <a:lnTo>
                          <a:pt x="16" y="24"/>
                        </a:lnTo>
                        <a:lnTo>
                          <a:pt x="6" y="14"/>
                        </a:lnTo>
                        <a:lnTo>
                          <a:pt x="2" y="10"/>
                        </a:lnTo>
                        <a:lnTo>
                          <a:pt x="0" y="4"/>
                        </a:lnTo>
                        <a:lnTo>
                          <a:pt x="0" y="2"/>
                        </a:lnTo>
                        <a:lnTo>
                          <a:pt x="4" y="0"/>
                        </a:lnTo>
                        <a:lnTo>
                          <a:pt x="8" y="0"/>
                        </a:lnTo>
                        <a:lnTo>
                          <a:pt x="10" y="0"/>
                        </a:lnTo>
                        <a:lnTo>
                          <a:pt x="10" y="4"/>
                        </a:lnTo>
                        <a:lnTo>
                          <a:pt x="18" y="6"/>
                        </a:lnTo>
                        <a:lnTo>
                          <a:pt x="34" y="6"/>
                        </a:lnTo>
                        <a:lnTo>
                          <a:pt x="36" y="6"/>
                        </a:lnTo>
                        <a:lnTo>
                          <a:pt x="40" y="8"/>
                        </a:lnTo>
                        <a:lnTo>
                          <a:pt x="44" y="14"/>
                        </a:lnTo>
                        <a:lnTo>
                          <a:pt x="48" y="20"/>
                        </a:lnTo>
                        <a:lnTo>
                          <a:pt x="52" y="28"/>
                        </a:lnTo>
                        <a:lnTo>
                          <a:pt x="60" y="32"/>
                        </a:lnTo>
                        <a:lnTo>
                          <a:pt x="62" y="34"/>
                        </a:lnTo>
                        <a:lnTo>
                          <a:pt x="64" y="36"/>
                        </a:lnTo>
                        <a:lnTo>
                          <a:pt x="70" y="38"/>
                        </a:lnTo>
                        <a:lnTo>
                          <a:pt x="74" y="42"/>
                        </a:lnTo>
                        <a:lnTo>
                          <a:pt x="82" y="52"/>
                        </a:lnTo>
                        <a:lnTo>
                          <a:pt x="88" y="58"/>
                        </a:lnTo>
                        <a:lnTo>
                          <a:pt x="90" y="62"/>
                        </a:lnTo>
                        <a:lnTo>
                          <a:pt x="92" y="64"/>
                        </a:lnTo>
                        <a:lnTo>
                          <a:pt x="98" y="62"/>
                        </a:lnTo>
                        <a:lnTo>
                          <a:pt x="100" y="66"/>
                        </a:lnTo>
                        <a:lnTo>
                          <a:pt x="108" y="72"/>
                        </a:lnTo>
                        <a:lnTo>
                          <a:pt x="118" y="80"/>
                        </a:lnTo>
                        <a:lnTo>
                          <a:pt x="120" y="82"/>
                        </a:lnTo>
                        <a:lnTo>
                          <a:pt x="122" y="86"/>
                        </a:lnTo>
                        <a:lnTo>
                          <a:pt x="124" y="84"/>
                        </a:lnTo>
                        <a:lnTo>
                          <a:pt x="128" y="82"/>
                        </a:lnTo>
                        <a:lnTo>
                          <a:pt x="128" y="86"/>
                        </a:lnTo>
                        <a:lnTo>
                          <a:pt x="126" y="90"/>
                        </a:lnTo>
                        <a:lnTo>
                          <a:pt x="124" y="94"/>
                        </a:lnTo>
                        <a:lnTo>
                          <a:pt x="140" y="94"/>
                        </a:lnTo>
                        <a:lnTo>
                          <a:pt x="140" y="102"/>
                        </a:lnTo>
                        <a:lnTo>
                          <a:pt x="136" y="114"/>
                        </a:lnTo>
                        <a:lnTo>
                          <a:pt x="138" y="118"/>
                        </a:lnTo>
                        <a:lnTo>
                          <a:pt x="142" y="120"/>
                        </a:lnTo>
                        <a:lnTo>
                          <a:pt x="146" y="122"/>
                        </a:lnTo>
                        <a:lnTo>
                          <a:pt x="152" y="122"/>
                        </a:lnTo>
                        <a:lnTo>
                          <a:pt x="152" y="134"/>
                        </a:lnTo>
                        <a:lnTo>
                          <a:pt x="152" y="136"/>
                        </a:lnTo>
                        <a:lnTo>
                          <a:pt x="152" y="138"/>
                        </a:lnTo>
                        <a:lnTo>
                          <a:pt x="156" y="138"/>
                        </a:lnTo>
                        <a:lnTo>
                          <a:pt x="158" y="138"/>
                        </a:lnTo>
                        <a:lnTo>
                          <a:pt x="160" y="140"/>
                        </a:lnTo>
                        <a:lnTo>
                          <a:pt x="162" y="144"/>
                        </a:lnTo>
                        <a:lnTo>
                          <a:pt x="172" y="150"/>
                        </a:lnTo>
                        <a:lnTo>
                          <a:pt x="174" y="152"/>
                        </a:lnTo>
                        <a:lnTo>
                          <a:pt x="176" y="158"/>
                        </a:lnTo>
                        <a:lnTo>
                          <a:pt x="174" y="192"/>
                        </a:lnTo>
                        <a:lnTo>
                          <a:pt x="174" y="204"/>
                        </a:lnTo>
                        <a:lnTo>
                          <a:pt x="170" y="206"/>
                        </a:lnTo>
                        <a:lnTo>
                          <a:pt x="164" y="206"/>
                        </a:lnTo>
                        <a:lnTo>
                          <a:pt x="160" y="204"/>
                        </a:lnTo>
                        <a:lnTo>
                          <a:pt x="154" y="206"/>
                        </a:lnTo>
                        <a:lnTo>
                          <a:pt x="152" y="206"/>
                        </a:lnTo>
                        <a:lnTo>
                          <a:pt x="148" y="206"/>
                        </a:lnTo>
                        <a:lnTo>
                          <a:pt x="146" y="204"/>
                        </a:lnTo>
                        <a:lnTo>
                          <a:pt x="144" y="198"/>
                        </a:lnTo>
                        <a:lnTo>
                          <a:pt x="140" y="192"/>
                        </a:lnTo>
                        <a:lnTo>
                          <a:pt x="132" y="186"/>
                        </a:lnTo>
                        <a:lnTo>
                          <a:pt x="124" y="180"/>
                        </a:lnTo>
                        <a:lnTo>
                          <a:pt x="118" y="176"/>
                        </a:lnTo>
                        <a:lnTo>
                          <a:pt x="112" y="168"/>
                        </a:lnTo>
                        <a:lnTo>
                          <a:pt x="104" y="160"/>
                        </a:lnTo>
                        <a:lnTo>
                          <a:pt x="98" y="150"/>
                        </a:lnTo>
                        <a:lnTo>
                          <a:pt x="96" y="144"/>
                        </a:lnTo>
                        <a:lnTo>
                          <a:pt x="94" y="138"/>
                        </a:lnTo>
                        <a:lnTo>
                          <a:pt x="88" y="126"/>
                        </a:lnTo>
                        <a:lnTo>
                          <a:pt x="82" y="114"/>
                        </a:lnTo>
                        <a:lnTo>
                          <a:pt x="76" y="104"/>
                        </a:lnTo>
                        <a:lnTo>
                          <a:pt x="66" y="94"/>
                        </a:lnTo>
                        <a:lnTo>
                          <a:pt x="64" y="88"/>
                        </a:lnTo>
                        <a:lnTo>
                          <a:pt x="64" y="82"/>
                        </a:lnTo>
                        <a:lnTo>
                          <a:pt x="62" y="76"/>
                        </a:lnTo>
                        <a:lnTo>
                          <a:pt x="60" y="70"/>
                        </a:lnTo>
                        <a:lnTo>
                          <a:pt x="54" y="66"/>
                        </a:lnTo>
                        <a:lnTo>
                          <a:pt x="48" y="62"/>
                        </a:lnTo>
                        <a:lnTo>
                          <a:pt x="42" y="58"/>
                        </a:lnTo>
                        <a:lnTo>
                          <a:pt x="40" y="54"/>
                        </a:lnTo>
                        <a:lnTo>
                          <a:pt x="42" y="54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 dirty="0"/>
                  </a:p>
                </p:txBody>
              </p:sp>
              <p:sp>
                <p:nvSpPr>
                  <p:cNvPr id="233" name="íšḻîḑe">
                    <a:extLst>
                      <a:ext uri="{FF2B5EF4-FFF2-40B4-BE49-F238E27FC236}">
                        <a16:creationId xmlns:a16="http://schemas.microsoft.com/office/drawing/2014/main" id="{70F8DB89-BB31-4B40-BD99-5C1BB9189DF2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7401151" y="3735973"/>
                    <a:ext cx="279576" cy="243783"/>
                  </a:xfrm>
                  <a:custGeom>
                    <a:avLst/>
                    <a:gdLst>
                      <a:gd name="T0" fmla="*/ 2147483647 w 160"/>
                      <a:gd name="T1" fmla="*/ 2147483647 h 146"/>
                      <a:gd name="T2" fmla="*/ 2147483647 w 160"/>
                      <a:gd name="T3" fmla="*/ 0 h 146"/>
                      <a:gd name="T4" fmla="*/ 2147483647 w 160"/>
                      <a:gd name="T5" fmla="*/ 2147483647 h 146"/>
                      <a:gd name="T6" fmla="*/ 2147483647 w 160"/>
                      <a:gd name="T7" fmla="*/ 2147483647 h 146"/>
                      <a:gd name="T8" fmla="*/ 2147483647 w 160"/>
                      <a:gd name="T9" fmla="*/ 2147483647 h 146"/>
                      <a:gd name="T10" fmla="*/ 2147483647 w 160"/>
                      <a:gd name="T11" fmla="*/ 2147483647 h 146"/>
                      <a:gd name="T12" fmla="*/ 2147483647 w 160"/>
                      <a:gd name="T13" fmla="*/ 2147483647 h 146"/>
                      <a:gd name="T14" fmla="*/ 2147483647 w 160"/>
                      <a:gd name="T15" fmla="*/ 2147483647 h 146"/>
                      <a:gd name="T16" fmla="*/ 2147483647 w 160"/>
                      <a:gd name="T17" fmla="*/ 2147483647 h 146"/>
                      <a:gd name="T18" fmla="*/ 2147483647 w 160"/>
                      <a:gd name="T19" fmla="*/ 2147483647 h 146"/>
                      <a:gd name="T20" fmla="*/ 2147483647 w 160"/>
                      <a:gd name="T21" fmla="*/ 2147483647 h 146"/>
                      <a:gd name="T22" fmla="*/ 2147483647 w 160"/>
                      <a:gd name="T23" fmla="*/ 2147483647 h 146"/>
                      <a:gd name="T24" fmla="*/ 2147483647 w 160"/>
                      <a:gd name="T25" fmla="*/ 2147483647 h 146"/>
                      <a:gd name="T26" fmla="*/ 2147483647 w 160"/>
                      <a:gd name="T27" fmla="*/ 2147483647 h 146"/>
                      <a:gd name="T28" fmla="*/ 2147483647 w 160"/>
                      <a:gd name="T29" fmla="*/ 2147483647 h 146"/>
                      <a:gd name="T30" fmla="*/ 2147483647 w 160"/>
                      <a:gd name="T31" fmla="*/ 2147483647 h 146"/>
                      <a:gd name="T32" fmla="*/ 0 w 160"/>
                      <a:gd name="T33" fmla="*/ 2147483647 h 146"/>
                      <a:gd name="T34" fmla="*/ 2147483647 w 160"/>
                      <a:gd name="T35" fmla="*/ 2147483647 h 146"/>
                      <a:gd name="T36" fmla="*/ 2147483647 w 160"/>
                      <a:gd name="T37" fmla="*/ 2147483647 h 146"/>
                      <a:gd name="T38" fmla="*/ 2147483647 w 160"/>
                      <a:gd name="T39" fmla="*/ 2147483647 h 146"/>
                      <a:gd name="T40" fmla="*/ 2147483647 w 160"/>
                      <a:gd name="T41" fmla="*/ 2147483647 h 146"/>
                      <a:gd name="T42" fmla="*/ 2147483647 w 160"/>
                      <a:gd name="T43" fmla="*/ 2147483647 h 146"/>
                      <a:gd name="T44" fmla="*/ 2147483647 w 160"/>
                      <a:gd name="T45" fmla="*/ 2147483647 h 146"/>
                      <a:gd name="T46" fmla="*/ 2147483647 w 160"/>
                      <a:gd name="T47" fmla="*/ 2147483647 h 146"/>
                      <a:gd name="T48" fmla="*/ 2147483647 w 160"/>
                      <a:gd name="T49" fmla="*/ 2147483647 h 146"/>
                      <a:gd name="T50" fmla="*/ 2147483647 w 160"/>
                      <a:gd name="T51" fmla="*/ 2147483647 h 146"/>
                      <a:gd name="T52" fmla="*/ 2147483647 w 160"/>
                      <a:gd name="T53" fmla="*/ 2147483647 h 146"/>
                      <a:gd name="T54" fmla="*/ 2147483647 w 160"/>
                      <a:gd name="T55" fmla="*/ 2147483647 h 146"/>
                      <a:gd name="T56" fmla="*/ 2147483647 w 160"/>
                      <a:gd name="T57" fmla="*/ 2147483647 h 146"/>
                      <a:gd name="T58" fmla="*/ 2147483647 w 160"/>
                      <a:gd name="T59" fmla="*/ 2147483647 h 146"/>
                      <a:gd name="T60" fmla="*/ 2147483647 w 160"/>
                      <a:gd name="T61" fmla="*/ 2147483647 h 146"/>
                      <a:gd name="T62" fmla="*/ 2147483647 w 160"/>
                      <a:gd name="T63" fmla="*/ 2147483647 h 146"/>
                      <a:gd name="T64" fmla="*/ 2147483647 w 160"/>
                      <a:gd name="T65" fmla="*/ 2147483647 h 146"/>
                      <a:gd name="T66" fmla="*/ 2147483647 w 160"/>
                      <a:gd name="T67" fmla="*/ 2147483647 h 146"/>
                      <a:gd name="T68" fmla="*/ 2147483647 w 160"/>
                      <a:gd name="T69" fmla="*/ 2147483647 h 146"/>
                      <a:gd name="T70" fmla="*/ 2147483647 w 160"/>
                      <a:gd name="T71" fmla="*/ 2147483647 h 146"/>
                      <a:gd name="T72" fmla="*/ 2147483647 w 160"/>
                      <a:gd name="T73" fmla="*/ 2147483647 h 146"/>
                      <a:gd name="T74" fmla="*/ 2147483647 w 160"/>
                      <a:gd name="T75" fmla="*/ 2147483647 h 146"/>
                      <a:gd name="T76" fmla="*/ 2147483647 w 160"/>
                      <a:gd name="T77" fmla="*/ 2147483647 h 146"/>
                      <a:gd name="T78" fmla="*/ 2147483647 w 160"/>
                      <a:gd name="T79" fmla="*/ 2147483647 h 146"/>
                      <a:gd name="T80" fmla="*/ 2147483647 w 160"/>
                      <a:gd name="T81" fmla="*/ 2147483647 h 146"/>
                      <a:gd name="T82" fmla="*/ 2147483647 w 160"/>
                      <a:gd name="T83" fmla="*/ 2147483647 h 146"/>
                      <a:gd name="T84" fmla="*/ 2147483647 w 160"/>
                      <a:gd name="T85" fmla="*/ 2147483647 h 146"/>
                      <a:gd name="T86" fmla="*/ 2147483647 w 160"/>
                      <a:gd name="T87" fmla="*/ 2147483647 h 146"/>
                      <a:gd name="T88" fmla="*/ 2147483647 w 160"/>
                      <a:gd name="T89" fmla="*/ 2147483647 h 146"/>
                      <a:gd name="T90" fmla="*/ 2147483647 w 160"/>
                      <a:gd name="T91" fmla="*/ 2147483647 h 146"/>
                      <a:gd name="T92" fmla="*/ 2147483647 w 160"/>
                      <a:gd name="T93" fmla="*/ 2147483647 h 146"/>
                      <a:gd name="T94" fmla="*/ 2147483647 w 160"/>
                      <a:gd name="T95" fmla="*/ 2147483647 h 146"/>
                      <a:gd name="T96" fmla="*/ 2147483647 w 160"/>
                      <a:gd name="T97" fmla="*/ 2147483647 h 146"/>
                      <a:gd name="T98" fmla="*/ 2147483647 w 160"/>
                      <a:gd name="T99" fmla="*/ 2147483647 h 146"/>
                      <a:gd name="T100" fmla="*/ 2147483647 w 160"/>
                      <a:gd name="T101" fmla="*/ 2147483647 h 146"/>
                      <a:gd name="T102" fmla="*/ 2147483647 w 160"/>
                      <a:gd name="T103" fmla="*/ 2147483647 h 14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w 160"/>
                      <a:gd name="T157" fmla="*/ 0 h 146"/>
                      <a:gd name="T158" fmla="*/ 160 w 160"/>
                      <a:gd name="T159" fmla="*/ 146 h 146"/>
                    </a:gdLst>
                    <a:ahLst/>
                    <a:cxnLst>
                      <a:cxn ang="T104">
                        <a:pos x="T0" y="T1"/>
                      </a:cxn>
                      <a:cxn ang="T105">
                        <a:pos x="T2" y="T3"/>
                      </a:cxn>
                      <a:cxn ang="T106">
                        <a:pos x="T4" y="T5"/>
                      </a:cxn>
                      <a:cxn ang="T107">
                        <a:pos x="T6" y="T7"/>
                      </a:cxn>
                      <a:cxn ang="T108">
                        <a:pos x="T8" y="T9"/>
                      </a:cxn>
                      <a:cxn ang="T109">
                        <a:pos x="T10" y="T11"/>
                      </a:cxn>
                      <a:cxn ang="T110">
                        <a:pos x="T12" y="T13"/>
                      </a:cxn>
                      <a:cxn ang="T111">
                        <a:pos x="T14" y="T15"/>
                      </a:cxn>
                      <a:cxn ang="T112">
                        <a:pos x="T16" y="T17"/>
                      </a:cxn>
                      <a:cxn ang="T113">
                        <a:pos x="T18" y="T19"/>
                      </a:cxn>
                      <a:cxn ang="T114">
                        <a:pos x="T20" y="T21"/>
                      </a:cxn>
                      <a:cxn ang="T115">
                        <a:pos x="T22" y="T23"/>
                      </a:cxn>
                      <a:cxn ang="T116">
                        <a:pos x="T24" y="T25"/>
                      </a:cxn>
                      <a:cxn ang="T117">
                        <a:pos x="T26" y="T27"/>
                      </a:cxn>
                      <a:cxn ang="T118">
                        <a:pos x="T28" y="T29"/>
                      </a:cxn>
                      <a:cxn ang="T119">
                        <a:pos x="T30" y="T31"/>
                      </a:cxn>
                      <a:cxn ang="T120">
                        <a:pos x="T32" y="T33"/>
                      </a:cxn>
                      <a:cxn ang="T121">
                        <a:pos x="T34" y="T35"/>
                      </a:cxn>
                      <a:cxn ang="T122">
                        <a:pos x="T36" y="T37"/>
                      </a:cxn>
                      <a:cxn ang="T123">
                        <a:pos x="T38" y="T39"/>
                      </a:cxn>
                      <a:cxn ang="T124">
                        <a:pos x="T40" y="T41"/>
                      </a:cxn>
                      <a:cxn ang="T125">
                        <a:pos x="T42" y="T43"/>
                      </a:cxn>
                      <a:cxn ang="T126">
                        <a:pos x="T44" y="T45"/>
                      </a:cxn>
                      <a:cxn ang="T127">
                        <a:pos x="T46" y="T47"/>
                      </a:cxn>
                      <a:cxn ang="T128">
                        <a:pos x="T48" y="T49"/>
                      </a:cxn>
                      <a:cxn ang="T129">
                        <a:pos x="T50" y="T51"/>
                      </a:cxn>
                      <a:cxn ang="T130">
                        <a:pos x="T52" y="T53"/>
                      </a:cxn>
                      <a:cxn ang="T131">
                        <a:pos x="T54" y="T55"/>
                      </a:cxn>
                      <a:cxn ang="T132">
                        <a:pos x="T56" y="T57"/>
                      </a:cxn>
                      <a:cxn ang="T133">
                        <a:pos x="T58" y="T59"/>
                      </a:cxn>
                      <a:cxn ang="T134">
                        <a:pos x="T60" y="T61"/>
                      </a:cxn>
                      <a:cxn ang="T135">
                        <a:pos x="T62" y="T63"/>
                      </a:cxn>
                      <a:cxn ang="T136">
                        <a:pos x="T64" y="T65"/>
                      </a:cxn>
                      <a:cxn ang="T137">
                        <a:pos x="T66" y="T67"/>
                      </a:cxn>
                      <a:cxn ang="T138">
                        <a:pos x="T68" y="T69"/>
                      </a:cxn>
                      <a:cxn ang="T139">
                        <a:pos x="T70" y="T71"/>
                      </a:cxn>
                      <a:cxn ang="T140">
                        <a:pos x="T72" y="T73"/>
                      </a:cxn>
                      <a:cxn ang="T141">
                        <a:pos x="T74" y="T75"/>
                      </a:cxn>
                      <a:cxn ang="T142">
                        <a:pos x="T76" y="T77"/>
                      </a:cxn>
                      <a:cxn ang="T143">
                        <a:pos x="T78" y="T79"/>
                      </a:cxn>
                      <a:cxn ang="T144">
                        <a:pos x="T80" y="T81"/>
                      </a:cxn>
                      <a:cxn ang="T145">
                        <a:pos x="T82" y="T83"/>
                      </a:cxn>
                      <a:cxn ang="T146">
                        <a:pos x="T84" y="T85"/>
                      </a:cxn>
                      <a:cxn ang="T147">
                        <a:pos x="T86" y="T87"/>
                      </a:cxn>
                      <a:cxn ang="T148">
                        <a:pos x="T88" y="T89"/>
                      </a:cxn>
                      <a:cxn ang="T149">
                        <a:pos x="T90" y="T91"/>
                      </a:cxn>
                      <a:cxn ang="T150">
                        <a:pos x="T92" y="T93"/>
                      </a:cxn>
                      <a:cxn ang="T151">
                        <a:pos x="T94" y="T95"/>
                      </a:cxn>
                      <a:cxn ang="T152">
                        <a:pos x="T96" y="T97"/>
                      </a:cxn>
                      <a:cxn ang="T153">
                        <a:pos x="T98" y="T99"/>
                      </a:cxn>
                      <a:cxn ang="T154">
                        <a:pos x="T100" y="T101"/>
                      </a:cxn>
                      <a:cxn ang="T155">
                        <a:pos x="T102" y="T103"/>
                      </a:cxn>
                    </a:cxnLst>
                    <a:rect l="T156" t="T157" r="T158" b="T159"/>
                    <a:pathLst>
                      <a:path w="160" h="146">
                        <a:moveTo>
                          <a:pt x="136" y="4"/>
                        </a:moveTo>
                        <a:lnTo>
                          <a:pt x="126" y="2"/>
                        </a:lnTo>
                        <a:lnTo>
                          <a:pt x="120" y="0"/>
                        </a:lnTo>
                        <a:lnTo>
                          <a:pt x="114" y="0"/>
                        </a:lnTo>
                        <a:lnTo>
                          <a:pt x="108" y="0"/>
                        </a:lnTo>
                        <a:lnTo>
                          <a:pt x="102" y="4"/>
                        </a:lnTo>
                        <a:lnTo>
                          <a:pt x="96" y="8"/>
                        </a:lnTo>
                        <a:lnTo>
                          <a:pt x="92" y="14"/>
                        </a:lnTo>
                        <a:lnTo>
                          <a:pt x="88" y="26"/>
                        </a:lnTo>
                        <a:lnTo>
                          <a:pt x="84" y="40"/>
                        </a:lnTo>
                        <a:lnTo>
                          <a:pt x="84" y="48"/>
                        </a:lnTo>
                        <a:lnTo>
                          <a:pt x="82" y="52"/>
                        </a:lnTo>
                        <a:lnTo>
                          <a:pt x="78" y="52"/>
                        </a:lnTo>
                        <a:lnTo>
                          <a:pt x="74" y="50"/>
                        </a:lnTo>
                        <a:lnTo>
                          <a:pt x="70" y="48"/>
                        </a:lnTo>
                        <a:lnTo>
                          <a:pt x="66" y="44"/>
                        </a:lnTo>
                        <a:lnTo>
                          <a:pt x="62" y="42"/>
                        </a:lnTo>
                        <a:lnTo>
                          <a:pt x="58" y="42"/>
                        </a:lnTo>
                        <a:lnTo>
                          <a:pt x="56" y="44"/>
                        </a:lnTo>
                        <a:lnTo>
                          <a:pt x="50" y="50"/>
                        </a:lnTo>
                        <a:lnTo>
                          <a:pt x="42" y="52"/>
                        </a:lnTo>
                        <a:lnTo>
                          <a:pt x="40" y="54"/>
                        </a:lnTo>
                        <a:lnTo>
                          <a:pt x="34" y="56"/>
                        </a:lnTo>
                        <a:lnTo>
                          <a:pt x="28" y="54"/>
                        </a:lnTo>
                        <a:lnTo>
                          <a:pt x="22" y="52"/>
                        </a:lnTo>
                        <a:lnTo>
                          <a:pt x="16" y="50"/>
                        </a:lnTo>
                        <a:lnTo>
                          <a:pt x="14" y="48"/>
                        </a:lnTo>
                        <a:lnTo>
                          <a:pt x="14" y="46"/>
                        </a:lnTo>
                        <a:lnTo>
                          <a:pt x="14" y="36"/>
                        </a:lnTo>
                        <a:lnTo>
                          <a:pt x="14" y="34"/>
                        </a:lnTo>
                        <a:lnTo>
                          <a:pt x="8" y="38"/>
                        </a:lnTo>
                        <a:lnTo>
                          <a:pt x="4" y="44"/>
                        </a:lnTo>
                        <a:lnTo>
                          <a:pt x="2" y="52"/>
                        </a:lnTo>
                        <a:lnTo>
                          <a:pt x="0" y="60"/>
                        </a:lnTo>
                        <a:lnTo>
                          <a:pt x="2" y="66"/>
                        </a:lnTo>
                        <a:lnTo>
                          <a:pt x="4" y="72"/>
                        </a:lnTo>
                        <a:lnTo>
                          <a:pt x="4" y="74"/>
                        </a:lnTo>
                        <a:lnTo>
                          <a:pt x="2" y="78"/>
                        </a:lnTo>
                        <a:lnTo>
                          <a:pt x="4" y="82"/>
                        </a:lnTo>
                        <a:lnTo>
                          <a:pt x="8" y="86"/>
                        </a:lnTo>
                        <a:lnTo>
                          <a:pt x="10" y="86"/>
                        </a:lnTo>
                        <a:lnTo>
                          <a:pt x="10" y="92"/>
                        </a:lnTo>
                        <a:lnTo>
                          <a:pt x="16" y="94"/>
                        </a:lnTo>
                        <a:lnTo>
                          <a:pt x="18" y="96"/>
                        </a:lnTo>
                        <a:lnTo>
                          <a:pt x="18" y="98"/>
                        </a:lnTo>
                        <a:lnTo>
                          <a:pt x="18" y="102"/>
                        </a:lnTo>
                        <a:lnTo>
                          <a:pt x="16" y="106"/>
                        </a:lnTo>
                        <a:lnTo>
                          <a:pt x="16" y="108"/>
                        </a:lnTo>
                        <a:lnTo>
                          <a:pt x="18" y="112"/>
                        </a:lnTo>
                        <a:lnTo>
                          <a:pt x="18" y="110"/>
                        </a:lnTo>
                        <a:lnTo>
                          <a:pt x="18" y="116"/>
                        </a:lnTo>
                        <a:lnTo>
                          <a:pt x="20" y="120"/>
                        </a:lnTo>
                        <a:lnTo>
                          <a:pt x="24" y="124"/>
                        </a:lnTo>
                        <a:lnTo>
                          <a:pt x="28" y="126"/>
                        </a:lnTo>
                        <a:lnTo>
                          <a:pt x="34" y="126"/>
                        </a:lnTo>
                        <a:lnTo>
                          <a:pt x="42" y="128"/>
                        </a:lnTo>
                        <a:lnTo>
                          <a:pt x="46" y="130"/>
                        </a:lnTo>
                        <a:lnTo>
                          <a:pt x="44" y="134"/>
                        </a:lnTo>
                        <a:lnTo>
                          <a:pt x="48" y="134"/>
                        </a:lnTo>
                        <a:lnTo>
                          <a:pt x="54" y="134"/>
                        </a:lnTo>
                        <a:lnTo>
                          <a:pt x="56" y="132"/>
                        </a:lnTo>
                        <a:lnTo>
                          <a:pt x="62" y="130"/>
                        </a:lnTo>
                        <a:lnTo>
                          <a:pt x="66" y="130"/>
                        </a:lnTo>
                        <a:lnTo>
                          <a:pt x="72" y="130"/>
                        </a:lnTo>
                        <a:lnTo>
                          <a:pt x="78" y="132"/>
                        </a:lnTo>
                        <a:lnTo>
                          <a:pt x="82" y="134"/>
                        </a:lnTo>
                        <a:lnTo>
                          <a:pt x="88" y="134"/>
                        </a:lnTo>
                        <a:lnTo>
                          <a:pt x="88" y="140"/>
                        </a:lnTo>
                        <a:lnTo>
                          <a:pt x="88" y="144"/>
                        </a:lnTo>
                        <a:lnTo>
                          <a:pt x="88" y="146"/>
                        </a:lnTo>
                        <a:lnTo>
                          <a:pt x="90" y="146"/>
                        </a:lnTo>
                        <a:lnTo>
                          <a:pt x="98" y="144"/>
                        </a:lnTo>
                        <a:lnTo>
                          <a:pt x="106" y="142"/>
                        </a:lnTo>
                        <a:lnTo>
                          <a:pt x="112" y="138"/>
                        </a:lnTo>
                        <a:lnTo>
                          <a:pt x="120" y="138"/>
                        </a:lnTo>
                        <a:lnTo>
                          <a:pt x="120" y="134"/>
                        </a:lnTo>
                        <a:lnTo>
                          <a:pt x="118" y="134"/>
                        </a:lnTo>
                        <a:lnTo>
                          <a:pt x="116" y="130"/>
                        </a:lnTo>
                        <a:lnTo>
                          <a:pt x="116" y="126"/>
                        </a:lnTo>
                        <a:lnTo>
                          <a:pt x="118" y="124"/>
                        </a:lnTo>
                        <a:lnTo>
                          <a:pt x="122" y="120"/>
                        </a:lnTo>
                        <a:lnTo>
                          <a:pt x="122" y="114"/>
                        </a:lnTo>
                        <a:lnTo>
                          <a:pt x="122" y="108"/>
                        </a:lnTo>
                        <a:lnTo>
                          <a:pt x="120" y="106"/>
                        </a:lnTo>
                        <a:lnTo>
                          <a:pt x="122" y="100"/>
                        </a:lnTo>
                        <a:lnTo>
                          <a:pt x="126" y="94"/>
                        </a:lnTo>
                        <a:lnTo>
                          <a:pt x="132" y="92"/>
                        </a:lnTo>
                        <a:lnTo>
                          <a:pt x="136" y="82"/>
                        </a:lnTo>
                        <a:lnTo>
                          <a:pt x="138" y="72"/>
                        </a:lnTo>
                        <a:lnTo>
                          <a:pt x="142" y="60"/>
                        </a:lnTo>
                        <a:lnTo>
                          <a:pt x="144" y="58"/>
                        </a:lnTo>
                        <a:lnTo>
                          <a:pt x="148" y="56"/>
                        </a:lnTo>
                        <a:lnTo>
                          <a:pt x="154" y="56"/>
                        </a:lnTo>
                        <a:lnTo>
                          <a:pt x="160" y="56"/>
                        </a:lnTo>
                        <a:lnTo>
                          <a:pt x="160" y="52"/>
                        </a:lnTo>
                        <a:lnTo>
                          <a:pt x="150" y="46"/>
                        </a:lnTo>
                        <a:lnTo>
                          <a:pt x="146" y="40"/>
                        </a:lnTo>
                        <a:lnTo>
                          <a:pt x="144" y="34"/>
                        </a:lnTo>
                        <a:lnTo>
                          <a:pt x="146" y="32"/>
                        </a:lnTo>
                        <a:lnTo>
                          <a:pt x="148" y="28"/>
                        </a:lnTo>
                        <a:lnTo>
                          <a:pt x="142" y="26"/>
                        </a:lnTo>
                        <a:lnTo>
                          <a:pt x="138" y="22"/>
                        </a:lnTo>
                        <a:lnTo>
                          <a:pt x="138" y="14"/>
                        </a:lnTo>
                        <a:lnTo>
                          <a:pt x="136" y="8"/>
                        </a:lnTo>
                        <a:lnTo>
                          <a:pt x="136" y="4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 dirty="0"/>
                  </a:p>
                </p:txBody>
              </p:sp>
              <p:sp>
                <p:nvSpPr>
                  <p:cNvPr id="234" name="ïšḷídè">
                    <a:extLst>
                      <a:ext uri="{FF2B5EF4-FFF2-40B4-BE49-F238E27FC236}">
                        <a16:creationId xmlns:a16="http://schemas.microsoft.com/office/drawing/2014/main" id="{807FBD10-DBC4-43CE-8377-7D356BF90FF9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7397018" y="4189916"/>
                    <a:ext cx="1111414" cy="861650"/>
                  </a:xfrm>
                  <a:custGeom>
                    <a:avLst/>
                    <a:gdLst>
                      <a:gd name="T0" fmla="*/ 2147483647 w 636"/>
                      <a:gd name="T1" fmla="*/ 2147483647 h 516"/>
                      <a:gd name="T2" fmla="*/ 2147483647 w 636"/>
                      <a:gd name="T3" fmla="*/ 2147483647 h 516"/>
                      <a:gd name="T4" fmla="*/ 2147483647 w 636"/>
                      <a:gd name="T5" fmla="*/ 2147483647 h 516"/>
                      <a:gd name="T6" fmla="*/ 2147483647 w 636"/>
                      <a:gd name="T7" fmla="*/ 2147483647 h 516"/>
                      <a:gd name="T8" fmla="*/ 2147483647 w 636"/>
                      <a:gd name="T9" fmla="*/ 2147483647 h 516"/>
                      <a:gd name="T10" fmla="*/ 2147483647 w 636"/>
                      <a:gd name="T11" fmla="*/ 2147483647 h 516"/>
                      <a:gd name="T12" fmla="*/ 2147483647 w 636"/>
                      <a:gd name="T13" fmla="*/ 2147483647 h 516"/>
                      <a:gd name="T14" fmla="*/ 2147483647 w 636"/>
                      <a:gd name="T15" fmla="*/ 2147483647 h 516"/>
                      <a:gd name="T16" fmla="*/ 2147483647 w 636"/>
                      <a:gd name="T17" fmla="*/ 2147483647 h 516"/>
                      <a:gd name="T18" fmla="*/ 2147483647 w 636"/>
                      <a:gd name="T19" fmla="*/ 2147483647 h 516"/>
                      <a:gd name="T20" fmla="*/ 2147483647 w 636"/>
                      <a:gd name="T21" fmla="*/ 2147483647 h 516"/>
                      <a:gd name="T22" fmla="*/ 2147483647 w 636"/>
                      <a:gd name="T23" fmla="*/ 2147483647 h 516"/>
                      <a:gd name="T24" fmla="*/ 2147483647 w 636"/>
                      <a:gd name="T25" fmla="*/ 2147483647 h 516"/>
                      <a:gd name="T26" fmla="*/ 2147483647 w 636"/>
                      <a:gd name="T27" fmla="*/ 2147483647 h 516"/>
                      <a:gd name="T28" fmla="*/ 2147483647 w 636"/>
                      <a:gd name="T29" fmla="*/ 2147483647 h 516"/>
                      <a:gd name="T30" fmla="*/ 2147483647 w 636"/>
                      <a:gd name="T31" fmla="*/ 2147483647 h 516"/>
                      <a:gd name="T32" fmla="*/ 2147483647 w 636"/>
                      <a:gd name="T33" fmla="*/ 2147483647 h 516"/>
                      <a:gd name="T34" fmla="*/ 2147483647 w 636"/>
                      <a:gd name="T35" fmla="*/ 2147483647 h 516"/>
                      <a:gd name="T36" fmla="*/ 2147483647 w 636"/>
                      <a:gd name="T37" fmla="*/ 2147483647 h 516"/>
                      <a:gd name="T38" fmla="*/ 2147483647 w 636"/>
                      <a:gd name="T39" fmla="*/ 2147483647 h 516"/>
                      <a:gd name="T40" fmla="*/ 2147483647 w 636"/>
                      <a:gd name="T41" fmla="*/ 2147483647 h 516"/>
                      <a:gd name="T42" fmla="*/ 2147483647 w 636"/>
                      <a:gd name="T43" fmla="*/ 0 h 516"/>
                      <a:gd name="T44" fmla="*/ 2147483647 w 636"/>
                      <a:gd name="T45" fmla="*/ 2147483647 h 516"/>
                      <a:gd name="T46" fmla="*/ 2147483647 w 636"/>
                      <a:gd name="T47" fmla="*/ 2147483647 h 516"/>
                      <a:gd name="T48" fmla="*/ 2147483647 w 636"/>
                      <a:gd name="T49" fmla="*/ 2147483647 h 516"/>
                      <a:gd name="T50" fmla="*/ 2147483647 w 636"/>
                      <a:gd name="T51" fmla="*/ 2147483647 h 516"/>
                      <a:gd name="T52" fmla="*/ 2147483647 w 636"/>
                      <a:gd name="T53" fmla="*/ 2147483647 h 516"/>
                      <a:gd name="T54" fmla="*/ 2147483647 w 636"/>
                      <a:gd name="T55" fmla="*/ 2147483647 h 516"/>
                      <a:gd name="T56" fmla="*/ 2147483647 w 636"/>
                      <a:gd name="T57" fmla="*/ 2147483647 h 516"/>
                      <a:gd name="T58" fmla="*/ 2147483647 w 636"/>
                      <a:gd name="T59" fmla="*/ 2147483647 h 516"/>
                      <a:gd name="T60" fmla="*/ 2147483647 w 636"/>
                      <a:gd name="T61" fmla="*/ 2147483647 h 516"/>
                      <a:gd name="T62" fmla="*/ 2147483647 w 636"/>
                      <a:gd name="T63" fmla="*/ 2147483647 h 516"/>
                      <a:gd name="T64" fmla="*/ 2147483647 w 636"/>
                      <a:gd name="T65" fmla="*/ 2147483647 h 516"/>
                      <a:gd name="T66" fmla="*/ 2147483647 w 636"/>
                      <a:gd name="T67" fmla="*/ 2147483647 h 516"/>
                      <a:gd name="T68" fmla="*/ 2147483647 w 636"/>
                      <a:gd name="T69" fmla="*/ 2147483647 h 516"/>
                      <a:gd name="T70" fmla="*/ 2147483647 w 636"/>
                      <a:gd name="T71" fmla="*/ 2147483647 h 516"/>
                      <a:gd name="T72" fmla="*/ 2147483647 w 636"/>
                      <a:gd name="T73" fmla="*/ 2147483647 h 516"/>
                      <a:gd name="T74" fmla="*/ 2147483647 w 636"/>
                      <a:gd name="T75" fmla="*/ 2147483647 h 516"/>
                      <a:gd name="T76" fmla="*/ 2147483647 w 636"/>
                      <a:gd name="T77" fmla="*/ 2147483647 h 516"/>
                      <a:gd name="T78" fmla="*/ 2147483647 w 636"/>
                      <a:gd name="T79" fmla="*/ 2147483647 h 516"/>
                      <a:gd name="T80" fmla="*/ 2147483647 w 636"/>
                      <a:gd name="T81" fmla="*/ 2147483647 h 516"/>
                      <a:gd name="T82" fmla="*/ 2147483647 w 636"/>
                      <a:gd name="T83" fmla="*/ 2147483647 h 516"/>
                      <a:gd name="T84" fmla="*/ 2147483647 w 636"/>
                      <a:gd name="T85" fmla="*/ 2147483647 h 516"/>
                      <a:gd name="T86" fmla="*/ 2147483647 w 636"/>
                      <a:gd name="T87" fmla="*/ 2147483647 h 516"/>
                      <a:gd name="T88" fmla="*/ 2147483647 w 636"/>
                      <a:gd name="T89" fmla="*/ 2147483647 h 516"/>
                      <a:gd name="T90" fmla="*/ 2147483647 w 636"/>
                      <a:gd name="T91" fmla="*/ 2147483647 h 516"/>
                      <a:gd name="T92" fmla="*/ 2147483647 w 636"/>
                      <a:gd name="T93" fmla="*/ 2147483647 h 516"/>
                      <a:gd name="T94" fmla="*/ 2147483647 w 636"/>
                      <a:gd name="T95" fmla="*/ 2147483647 h 516"/>
                      <a:gd name="T96" fmla="*/ 2147483647 w 636"/>
                      <a:gd name="T97" fmla="*/ 2147483647 h 516"/>
                      <a:gd name="T98" fmla="*/ 2147483647 w 636"/>
                      <a:gd name="T99" fmla="*/ 2147483647 h 516"/>
                      <a:gd name="T100" fmla="*/ 0 w 636"/>
                      <a:gd name="T101" fmla="*/ 2147483647 h 516"/>
                      <a:gd name="T102" fmla="*/ 2147483647 w 636"/>
                      <a:gd name="T103" fmla="*/ 2147483647 h 516"/>
                      <a:gd name="T104" fmla="*/ 2147483647 w 636"/>
                      <a:gd name="T105" fmla="*/ 2147483647 h 516"/>
                      <a:gd name="T106" fmla="*/ 2147483647 w 636"/>
                      <a:gd name="T107" fmla="*/ 2147483647 h 516"/>
                      <a:gd name="T108" fmla="*/ 2147483647 w 636"/>
                      <a:gd name="T109" fmla="*/ 2147483647 h 516"/>
                      <a:gd name="T110" fmla="*/ 2147483647 w 636"/>
                      <a:gd name="T111" fmla="*/ 2147483647 h 516"/>
                      <a:gd name="T112" fmla="*/ 2147483647 w 636"/>
                      <a:gd name="T113" fmla="*/ 2147483647 h 516"/>
                      <a:gd name="T114" fmla="*/ 2147483647 w 636"/>
                      <a:gd name="T115" fmla="*/ 2147483647 h 516"/>
                      <a:gd name="T116" fmla="*/ 2147483647 w 636"/>
                      <a:gd name="T117" fmla="*/ 2147483647 h 516"/>
                      <a:gd name="T118" fmla="*/ 2147483647 w 636"/>
                      <a:gd name="T119" fmla="*/ 2147483647 h 51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60000 65536"/>
                      <a:gd name="T175" fmla="*/ 0 60000 65536"/>
                      <a:gd name="T176" fmla="*/ 0 60000 65536"/>
                      <a:gd name="T177" fmla="*/ 0 60000 65536"/>
                      <a:gd name="T178" fmla="*/ 0 60000 65536"/>
                      <a:gd name="T179" fmla="*/ 0 60000 65536"/>
                      <a:gd name="T180" fmla="*/ 0 w 636"/>
                      <a:gd name="T181" fmla="*/ 0 h 516"/>
                      <a:gd name="T182" fmla="*/ 636 w 636"/>
                      <a:gd name="T183" fmla="*/ 516 h 516"/>
                    </a:gdLst>
                    <a:ahLst/>
                    <a:cxnLst>
                      <a:cxn ang="T120">
                        <a:pos x="T0" y="T1"/>
                      </a:cxn>
                      <a:cxn ang="T121">
                        <a:pos x="T2" y="T3"/>
                      </a:cxn>
                      <a:cxn ang="T122">
                        <a:pos x="T4" y="T5"/>
                      </a:cxn>
                      <a:cxn ang="T123">
                        <a:pos x="T6" y="T7"/>
                      </a:cxn>
                      <a:cxn ang="T124">
                        <a:pos x="T8" y="T9"/>
                      </a:cxn>
                      <a:cxn ang="T125">
                        <a:pos x="T10" y="T11"/>
                      </a:cxn>
                      <a:cxn ang="T126">
                        <a:pos x="T12" y="T13"/>
                      </a:cxn>
                      <a:cxn ang="T127">
                        <a:pos x="T14" y="T15"/>
                      </a:cxn>
                      <a:cxn ang="T128">
                        <a:pos x="T16" y="T17"/>
                      </a:cxn>
                      <a:cxn ang="T129">
                        <a:pos x="T18" y="T19"/>
                      </a:cxn>
                      <a:cxn ang="T130">
                        <a:pos x="T20" y="T21"/>
                      </a:cxn>
                      <a:cxn ang="T131">
                        <a:pos x="T22" y="T23"/>
                      </a:cxn>
                      <a:cxn ang="T132">
                        <a:pos x="T24" y="T25"/>
                      </a:cxn>
                      <a:cxn ang="T133">
                        <a:pos x="T26" y="T27"/>
                      </a:cxn>
                      <a:cxn ang="T134">
                        <a:pos x="T28" y="T29"/>
                      </a:cxn>
                      <a:cxn ang="T135">
                        <a:pos x="T30" y="T31"/>
                      </a:cxn>
                      <a:cxn ang="T136">
                        <a:pos x="T32" y="T33"/>
                      </a:cxn>
                      <a:cxn ang="T137">
                        <a:pos x="T34" y="T35"/>
                      </a:cxn>
                      <a:cxn ang="T138">
                        <a:pos x="T36" y="T37"/>
                      </a:cxn>
                      <a:cxn ang="T139">
                        <a:pos x="T38" y="T39"/>
                      </a:cxn>
                      <a:cxn ang="T140">
                        <a:pos x="T40" y="T41"/>
                      </a:cxn>
                      <a:cxn ang="T141">
                        <a:pos x="T42" y="T43"/>
                      </a:cxn>
                      <a:cxn ang="T142">
                        <a:pos x="T44" y="T45"/>
                      </a:cxn>
                      <a:cxn ang="T143">
                        <a:pos x="T46" y="T47"/>
                      </a:cxn>
                      <a:cxn ang="T144">
                        <a:pos x="T48" y="T49"/>
                      </a:cxn>
                      <a:cxn ang="T145">
                        <a:pos x="T50" y="T51"/>
                      </a:cxn>
                      <a:cxn ang="T146">
                        <a:pos x="T52" y="T53"/>
                      </a:cxn>
                      <a:cxn ang="T147">
                        <a:pos x="T54" y="T55"/>
                      </a:cxn>
                      <a:cxn ang="T148">
                        <a:pos x="T56" y="T57"/>
                      </a:cxn>
                      <a:cxn ang="T149">
                        <a:pos x="T58" y="T59"/>
                      </a:cxn>
                      <a:cxn ang="T150">
                        <a:pos x="T60" y="T61"/>
                      </a:cxn>
                      <a:cxn ang="T151">
                        <a:pos x="T62" y="T63"/>
                      </a:cxn>
                      <a:cxn ang="T152">
                        <a:pos x="T64" y="T65"/>
                      </a:cxn>
                      <a:cxn ang="T153">
                        <a:pos x="T66" y="T67"/>
                      </a:cxn>
                      <a:cxn ang="T154">
                        <a:pos x="T68" y="T69"/>
                      </a:cxn>
                      <a:cxn ang="T155">
                        <a:pos x="T70" y="T71"/>
                      </a:cxn>
                      <a:cxn ang="T156">
                        <a:pos x="T72" y="T73"/>
                      </a:cxn>
                      <a:cxn ang="T157">
                        <a:pos x="T74" y="T75"/>
                      </a:cxn>
                      <a:cxn ang="T158">
                        <a:pos x="T76" y="T77"/>
                      </a:cxn>
                      <a:cxn ang="T159">
                        <a:pos x="T78" y="T79"/>
                      </a:cxn>
                      <a:cxn ang="T160">
                        <a:pos x="T80" y="T81"/>
                      </a:cxn>
                      <a:cxn ang="T161">
                        <a:pos x="T82" y="T83"/>
                      </a:cxn>
                      <a:cxn ang="T162">
                        <a:pos x="T84" y="T85"/>
                      </a:cxn>
                      <a:cxn ang="T163">
                        <a:pos x="T86" y="T87"/>
                      </a:cxn>
                      <a:cxn ang="T164">
                        <a:pos x="T88" y="T89"/>
                      </a:cxn>
                      <a:cxn ang="T165">
                        <a:pos x="T90" y="T91"/>
                      </a:cxn>
                      <a:cxn ang="T166">
                        <a:pos x="T92" y="T93"/>
                      </a:cxn>
                      <a:cxn ang="T167">
                        <a:pos x="T94" y="T95"/>
                      </a:cxn>
                      <a:cxn ang="T168">
                        <a:pos x="T96" y="T97"/>
                      </a:cxn>
                      <a:cxn ang="T169">
                        <a:pos x="T98" y="T99"/>
                      </a:cxn>
                      <a:cxn ang="T170">
                        <a:pos x="T100" y="T101"/>
                      </a:cxn>
                      <a:cxn ang="T171">
                        <a:pos x="T102" y="T103"/>
                      </a:cxn>
                      <a:cxn ang="T172">
                        <a:pos x="T104" y="T105"/>
                      </a:cxn>
                      <a:cxn ang="T173">
                        <a:pos x="T106" y="T107"/>
                      </a:cxn>
                      <a:cxn ang="T174">
                        <a:pos x="T108" y="T109"/>
                      </a:cxn>
                      <a:cxn ang="T175">
                        <a:pos x="T110" y="T111"/>
                      </a:cxn>
                      <a:cxn ang="T176">
                        <a:pos x="T112" y="T113"/>
                      </a:cxn>
                      <a:cxn ang="T177">
                        <a:pos x="T114" y="T115"/>
                      </a:cxn>
                      <a:cxn ang="T178">
                        <a:pos x="T116" y="T117"/>
                      </a:cxn>
                      <a:cxn ang="T179">
                        <a:pos x="T118" y="T119"/>
                      </a:cxn>
                    </a:cxnLst>
                    <a:rect l="T180" t="T181" r="T182" b="T183"/>
                    <a:pathLst>
                      <a:path w="636" h="516">
                        <a:moveTo>
                          <a:pt x="180" y="138"/>
                        </a:moveTo>
                        <a:lnTo>
                          <a:pt x="186" y="132"/>
                        </a:lnTo>
                        <a:lnTo>
                          <a:pt x="188" y="130"/>
                        </a:lnTo>
                        <a:lnTo>
                          <a:pt x="188" y="124"/>
                        </a:lnTo>
                        <a:lnTo>
                          <a:pt x="190" y="118"/>
                        </a:lnTo>
                        <a:lnTo>
                          <a:pt x="194" y="112"/>
                        </a:lnTo>
                        <a:lnTo>
                          <a:pt x="198" y="108"/>
                        </a:lnTo>
                        <a:lnTo>
                          <a:pt x="202" y="106"/>
                        </a:lnTo>
                        <a:lnTo>
                          <a:pt x="204" y="112"/>
                        </a:lnTo>
                        <a:lnTo>
                          <a:pt x="206" y="114"/>
                        </a:lnTo>
                        <a:lnTo>
                          <a:pt x="210" y="116"/>
                        </a:lnTo>
                        <a:lnTo>
                          <a:pt x="212" y="114"/>
                        </a:lnTo>
                        <a:lnTo>
                          <a:pt x="212" y="112"/>
                        </a:lnTo>
                        <a:lnTo>
                          <a:pt x="214" y="110"/>
                        </a:lnTo>
                        <a:lnTo>
                          <a:pt x="212" y="106"/>
                        </a:lnTo>
                        <a:lnTo>
                          <a:pt x="212" y="100"/>
                        </a:lnTo>
                        <a:lnTo>
                          <a:pt x="220" y="100"/>
                        </a:lnTo>
                        <a:lnTo>
                          <a:pt x="226" y="100"/>
                        </a:lnTo>
                        <a:lnTo>
                          <a:pt x="226" y="92"/>
                        </a:lnTo>
                        <a:lnTo>
                          <a:pt x="230" y="86"/>
                        </a:lnTo>
                        <a:lnTo>
                          <a:pt x="232" y="82"/>
                        </a:lnTo>
                        <a:lnTo>
                          <a:pt x="236" y="80"/>
                        </a:lnTo>
                        <a:lnTo>
                          <a:pt x="240" y="78"/>
                        </a:lnTo>
                        <a:lnTo>
                          <a:pt x="242" y="72"/>
                        </a:lnTo>
                        <a:lnTo>
                          <a:pt x="244" y="68"/>
                        </a:lnTo>
                        <a:lnTo>
                          <a:pt x="248" y="64"/>
                        </a:lnTo>
                        <a:lnTo>
                          <a:pt x="262" y="58"/>
                        </a:lnTo>
                        <a:lnTo>
                          <a:pt x="270" y="56"/>
                        </a:lnTo>
                        <a:lnTo>
                          <a:pt x="276" y="54"/>
                        </a:lnTo>
                        <a:lnTo>
                          <a:pt x="284" y="62"/>
                        </a:lnTo>
                        <a:lnTo>
                          <a:pt x="288" y="66"/>
                        </a:lnTo>
                        <a:lnTo>
                          <a:pt x="288" y="72"/>
                        </a:lnTo>
                        <a:lnTo>
                          <a:pt x="288" y="74"/>
                        </a:lnTo>
                        <a:lnTo>
                          <a:pt x="286" y="76"/>
                        </a:lnTo>
                        <a:lnTo>
                          <a:pt x="290" y="74"/>
                        </a:lnTo>
                        <a:lnTo>
                          <a:pt x="294" y="72"/>
                        </a:lnTo>
                        <a:lnTo>
                          <a:pt x="298" y="74"/>
                        </a:lnTo>
                        <a:lnTo>
                          <a:pt x="302" y="74"/>
                        </a:lnTo>
                        <a:lnTo>
                          <a:pt x="306" y="72"/>
                        </a:lnTo>
                        <a:lnTo>
                          <a:pt x="310" y="70"/>
                        </a:lnTo>
                        <a:lnTo>
                          <a:pt x="308" y="62"/>
                        </a:lnTo>
                        <a:lnTo>
                          <a:pt x="310" y="56"/>
                        </a:lnTo>
                        <a:lnTo>
                          <a:pt x="314" y="54"/>
                        </a:lnTo>
                        <a:lnTo>
                          <a:pt x="320" y="50"/>
                        </a:lnTo>
                        <a:lnTo>
                          <a:pt x="326" y="48"/>
                        </a:lnTo>
                        <a:lnTo>
                          <a:pt x="324" y="44"/>
                        </a:lnTo>
                        <a:lnTo>
                          <a:pt x="322" y="42"/>
                        </a:lnTo>
                        <a:lnTo>
                          <a:pt x="324" y="38"/>
                        </a:lnTo>
                        <a:lnTo>
                          <a:pt x="326" y="34"/>
                        </a:lnTo>
                        <a:lnTo>
                          <a:pt x="334" y="28"/>
                        </a:lnTo>
                        <a:lnTo>
                          <a:pt x="344" y="26"/>
                        </a:lnTo>
                        <a:lnTo>
                          <a:pt x="354" y="26"/>
                        </a:lnTo>
                        <a:lnTo>
                          <a:pt x="358" y="24"/>
                        </a:lnTo>
                        <a:lnTo>
                          <a:pt x="360" y="24"/>
                        </a:lnTo>
                        <a:lnTo>
                          <a:pt x="362" y="20"/>
                        </a:lnTo>
                        <a:lnTo>
                          <a:pt x="364" y="16"/>
                        </a:lnTo>
                        <a:lnTo>
                          <a:pt x="364" y="12"/>
                        </a:lnTo>
                        <a:lnTo>
                          <a:pt x="358" y="10"/>
                        </a:lnTo>
                        <a:lnTo>
                          <a:pt x="358" y="8"/>
                        </a:lnTo>
                        <a:lnTo>
                          <a:pt x="358" y="2"/>
                        </a:lnTo>
                        <a:lnTo>
                          <a:pt x="362" y="2"/>
                        </a:lnTo>
                        <a:lnTo>
                          <a:pt x="364" y="4"/>
                        </a:lnTo>
                        <a:lnTo>
                          <a:pt x="368" y="6"/>
                        </a:lnTo>
                        <a:lnTo>
                          <a:pt x="366" y="10"/>
                        </a:lnTo>
                        <a:lnTo>
                          <a:pt x="368" y="10"/>
                        </a:lnTo>
                        <a:lnTo>
                          <a:pt x="372" y="12"/>
                        </a:lnTo>
                        <a:lnTo>
                          <a:pt x="374" y="12"/>
                        </a:lnTo>
                        <a:lnTo>
                          <a:pt x="384" y="14"/>
                        </a:lnTo>
                        <a:lnTo>
                          <a:pt x="390" y="18"/>
                        </a:lnTo>
                        <a:lnTo>
                          <a:pt x="398" y="22"/>
                        </a:lnTo>
                        <a:lnTo>
                          <a:pt x="408" y="22"/>
                        </a:lnTo>
                        <a:lnTo>
                          <a:pt x="414" y="22"/>
                        </a:lnTo>
                        <a:lnTo>
                          <a:pt x="416" y="18"/>
                        </a:lnTo>
                        <a:lnTo>
                          <a:pt x="418" y="24"/>
                        </a:lnTo>
                        <a:lnTo>
                          <a:pt x="422" y="26"/>
                        </a:lnTo>
                        <a:lnTo>
                          <a:pt x="424" y="22"/>
                        </a:lnTo>
                        <a:lnTo>
                          <a:pt x="424" y="20"/>
                        </a:lnTo>
                        <a:lnTo>
                          <a:pt x="428" y="20"/>
                        </a:lnTo>
                        <a:lnTo>
                          <a:pt x="432" y="22"/>
                        </a:lnTo>
                        <a:lnTo>
                          <a:pt x="434" y="26"/>
                        </a:lnTo>
                        <a:lnTo>
                          <a:pt x="432" y="30"/>
                        </a:lnTo>
                        <a:lnTo>
                          <a:pt x="428" y="36"/>
                        </a:lnTo>
                        <a:lnTo>
                          <a:pt x="422" y="40"/>
                        </a:lnTo>
                        <a:lnTo>
                          <a:pt x="416" y="42"/>
                        </a:lnTo>
                        <a:lnTo>
                          <a:pt x="416" y="48"/>
                        </a:lnTo>
                        <a:lnTo>
                          <a:pt x="416" y="50"/>
                        </a:lnTo>
                        <a:lnTo>
                          <a:pt x="418" y="52"/>
                        </a:lnTo>
                        <a:lnTo>
                          <a:pt x="420" y="54"/>
                        </a:lnTo>
                        <a:lnTo>
                          <a:pt x="422" y="54"/>
                        </a:lnTo>
                        <a:lnTo>
                          <a:pt x="424" y="52"/>
                        </a:lnTo>
                        <a:lnTo>
                          <a:pt x="426" y="54"/>
                        </a:lnTo>
                        <a:lnTo>
                          <a:pt x="428" y="54"/>
                        </a:lnTo>
                        <a:lnTo>
                          <a:pt x="426" y="58"/>
                        </a:lnTo>
                        <a:lnTo>
                          <a:pt x="422" y="60"/>
                        </a:lnTo>
                        <a:lnTo>
                          <a:pt x="420" y="60"/>
                        </a:lnTo>
                        <a:lnTo>
                          <a:pt x="418" y="56"/>
                        </a:lnTo>
                        <a:lnTo>
                          <a:pt x="418" y="54"/>
                        </a:lnTo>
                        <a:lnTo>
                          <a:pt x="410" y="60"/>
                        </a:lnTo>
                        <a:lnTo>
                          <a:pt x="406" y="64"/>
                        </a:lnTo>
                        <a:lnTo>
                          <a:pt x="404" y="70"/>
                        </a:lnTo>
                        <a:lnTo>
                          <a:pt x="404" y="76"/>
                        </a:lnTo>
                        <a:lnTo>
                          <a:pt x="408" y="80"/>
                        </a:lnTo>
                        <a:lnTo>
                          <a:pt x="410" y="84"/>
                        </a:lnTo>
                        <a:lnTo>
                          <a:pt x="414" y="86"/>
                        </a:lnTo>
                        <a:lnTo>
                          <a:pt x="424" y="90"/>
                        </a:lnTo>
                        <a:lnTo>
                          <a:pt x="430" y="92"/>
                        </a:lnTo>
                        <a:lnTo>
                          <a:pt x="434" y="96"/>
                        </a:lnTo>
                        <a:lnTo>
                          <a:pt x="442" y="104"/>
                        </a:lnTo>
                        <a:lnTo>
                          <a:pt x="456" y="108"/>
                        </a:lnTo>
                        <a:lnTo>
                          <a:pt x="458" y="110"/>
                        </a:lnTo>
                        <a:lnTo>
                          <a:pt x="462" y="116"/>
                        </a:lnTo>
                        <a:lnTo>
                          <a:pt x="464" y="120"/>
                        </a:lnTo>
                        <a:lnTo>
                          <a:pt x="466" y="122"/>
                        </a:lnTo>
                        <a:lnTo>
                          <a:pt x="468" y="122"/>
                        </a:lnTo>
                        <a:lnTo>
                          <a:pt x="472" y="122"/>
                        </a:lnTo>
                        <a:lnTo>
                          <a:pt x="476" y="120"/>
                        </a:lnTo>
                        <a:lnTo>
                          <a:pt x="480" y="116"/>
                        </a:lnTo>
                        <a:lnTo>
                          <a:pt x="484" y="110"/>
                        </a:lnTo>
                        <a:lnTo>
                          <a:pt x="486" y="104"/>
                        </a:lnTo>
                        <a:lnTo>
                          <a:pt x="490" y="92"/>
                        </a:lnTo>
                        <a:lnTo>
                          <a:pt x="494" y="84"/>
                        </a:lnTo>
                        <a:lnTo>
                          <a:pt x="498" y="76"/>
                        </a:lnTo>
                        <a:lnTo>
                          <a:pt x="500" y="64"/>
                        </a:lnTo>
                        <a:lnTo>
                          <a:pt x="502" y="52"/>
                        </a:lnTo>
                        <a:lnTo>
                          <a:pt x="504" y="42"/>
                        </a:lnTo>
                        <a:lnTo>
                          <a:pt x="510" y="32"/>
                        </a:lnTo>
                        <a:lnTo>
                          <a:pt x="514" y="24"/>
                        </a:lnTo>
                        <a:lnTo>
                          <a:pt x="520" y="6"/>
                        </a:lnTo>
                        <a:lnTo>
                          <a:pt x="522" y="0"/>
                        </a:lnTo>
                        <a:lnTo>
                          <a:pt x="524" y="0"/>
                        </a:lnTo>
                        <a:lnTo>
                          <a:pt x="528" y="0"/>
                        </a:lnTo>
                        <a:lnTo>
                          <a:pt x="532" y="0"/>
                        </a:lnTo>
                        <a:lnTo>
                          <a:pt x="534" y="4"/>
                        </a:lnTo>
                        <a:lnTo>
                          <a:pt x="532" y="12"/>
                        </a:lnTo>
                        <a:lnTo>
                          <a:pt x="532" y="20"/>
                        </a:lnTo>
                        <a:lnTo>
                          <a:pt x="532" y="26"/>
                        </a:lnTo>
                        <a:lnTo>
                          <a:pt x="536" y="44"/>
                        </a:lnTo>
                        <a:lnTo>
                          <a:pt x="538" y="56"/>
                        </a:lnTo>
                        <a:lnTo>
                          <a:pt x="540" y="60"/>
                        </a:lnTo>
                        <a:lnTo>
                          <a:pt x="542" y="62"/>
                        </a:lnTo>
                        <a:lnTo>
                          <a:pt x="546" y="62"/>
                        </a:lnTo>
                        <a:lnTo>
                          <a:pt x="548" y="60"/>
                        </a:lnTo>
                        <a:lnTo>
                          <a:pt x="552" y="68"/>
                        </a:lnTo>
                        <a:lnTo>
                          <a:pt x="558" y="76"/>
                        </a:lnTo>
                        <a:lnTo>
                          <a:pt x="554" y="82"/>
                        </a:lnTo>
                        <a:lnTo>
                          <a:pt x="556" y="90"/>
                        </a:lnTo>
                        <a:lnTo>
                          <a:pt x="554" y="100"/>
                        </a:lnTo>
                        <a:lnTo>
                          <a:pt x="556" y="106"/>
                        </a:lnTo>
                        <a:lnTo>
                          <a:pt x="558" y="110"/>
                        </a:lnTo>
                        <a:lnTo>
                          <a:pt x="560" y="118"/>
                        </a:lnTo>
                        <a:lnTo>
                          <a:pt x="560" y="124"/>
                        </a:lnTo>
                        <a:lnTo>
                          <a:pt x="562" y="132"/>
                        </a:lnTo>
                        <a:lnTo>
                          <a:pt x="564" y="136"/>
                        </a:lnTo>
                        <a:lnTo>
                          <a:pt x="564" y="144"/>
                        </a:lnTo>
                        <a:lnTo>
                          <a:pt x="564" y="148"/>
                        </a:lnTo>
                        <a:lnTo>
                          <a:pt x="568" y="152"/>
                        </a:lnTo>
                        <a:lnTo>
                          <a:pt x="576" y="158"/>
                        </a:lnTo>
                        <a:lnTo>
                          <a:pt x="584" y="162"/>
                        </a:lnTo>
                        <a:lnTo>
                          <a:pt x="592" y="168"/>
                        </a:lnTo>
                        <a:lnTo>
                          <a:pt x="594" y="174"/>
                        </a:lnTo>
                        <a:lnTo>
                          <a:pt x="594" y="178"/>
                        </a:lnTo>
                        <a:lnTo>
                          <a:pt x="596" y="182"/>
                        </a:lnTo>
                        <a:lnTo>
                          <a:pt x="598" y="186"/>
                        </a:lnTo>
                        <a:lnTo>
                          <a:pt x="598" y="200"/>
                        </a:lnTo>
                        <a:lnTo>
                          <a:pt x="598" y="206"/>
                        </a:lnTo>
                        <a:lnTo>
                          <a:pt x="600" y="208"/>
                        </a:lnTo>
                        <a:lnTo>
                          <a:pt x="602" y="208"/>
                        </a:lnTo>
                        <a:lnTo>
                          <a:pt x="604" y="208"/>
                        </a:lnTo>
                        <a:lnTo>
                          <a:pt x="604" y="206"/>
                        </a:lnTo>
                        <a:lnTo>
                          <a:pt x="612" y="216"/>
                        </a:lnTo>
                        <a:lnTo>
                          <a:pt x="614" y="220"/>
                        </a:lnTo>
                        <a:lnTo>
                          <a:pt x="614" y="228"/>
                        </a:lnTo>
                        <a:lnTo>
                          <a:pt x="616" y="232"/>
                        </a:lnTo>
                        <a:lnTo>
                          <a:pt x="618" y="234"/>
                        </a:lnTo>
                        <a:lnTo>
                          <a:pt x="620" y="236"/>
                        </a:lnTo>
                        <a:lnTo>
                          <a:pt x="622" y="238"/>
                        </a:lnTo>
                        <a:lnTo>
                          <a:pt x="632" y="250"/>
                        </a:lnTo>
                        <a:lnTo>
                          <a:pt x="634" y="258"/>
                        </a:lnTo>
                        <a:lnTo>
                          <a:pt x="636" y="264"/>
                        </a:lnTo>
                        <a:lnTo>
                          <a:pt x="634" y="270"/>
                        </a:lnTo>
                        <a:lnTo>
                          <a:pt x="632" y="276"/>
                        </a:lnTo>
                        <a:lnTo>
                          <a:pt x="630" y="280"/>
                        </a:lnTo>
                        <a:lnTo>
                          <a:pt x="630" y="288"/>
                        </a:lnTo>
                        <a:lnTo>
                          <a:pt x="630" y="300"/>
                        </a:lnTo>
                        <a:lnTo>
                          <a:pt x="630" y="312"/>
                        </a:lnTo>
                        <a:lnTo>
                          <a:pt x="626" y="322"/>
                        </a:lnTo>
                        <a:lnTo>
                          <a:pt x="624" y="328"/>
                        </a:lnTo>
                        <a:lnTo>
                          <a:pt x="620" y="336"/>
                        </a:lnTo>
                        <a:lnTo>
                          <a:pt x="608" y="352"/>
                        </a:lnTo>
                        <a:lnTo>
                          <a:pt x="600" y="370"/>
                        </a:lnTo>
                        <a:lnTo>
                          <a:pt x="598" y="376"/>
                        </a:lnTo>
                        <a:lnTo>
                          <a:pt x="594" y="378"/>
                        </a:lnTo>
                        <a:lnTo>
                          <a:pt x="590" y="382"/>
                        </a:lnTo>
                        <a:lnTo>
                          <a:pt x="586" y="384"/>
                        </a:lnTo>
                        <a:lnTo>
                          <a:pt x="582" y="390"/>
                        </a:lnTo>
                        <a:lnTo>
                          <a:pt x="578" y="394"/>
                        </a:lnTo>
                        <a:lnTo>
                          <a:pt x="566" y="402"/>
                        </a:lnTo>
                        <a:lnTo>
                          <a:pt x="558" y="408"/>
                        </a:lnTo>
                        <a:lnTo>
                          <a:pt x="552" y="416"/>
                        </a:lnTo>
                        <a:lnTo>
                          <a:pt x="548" y="424"/>
                        </a:lnTo>
                        <a:lnTo>
                          <a:pt x="542" y="432"/>
                        </a:lnTo>
                        <a:lnTo>
                          <a:pt x="522" y="454"/>
                        </a:lnTo>
                        <a:lnTo>
                          <a:pt x="510" y="466"/>
                        </a:lnTo>
                        <a:lnTo>
                          <a:pt x="500" y="480"/>
                        </a:lnTo>
                        <a:lnTo>
                          <a:pt x="498" y="482"/>
                        </a:lnTo>
                        <a:lnTo>
                          <a:pt x="496" y="486"/>
                        </a:lnTo>
                        <a:lnTo>
                          <a:pt x="496" y="488"/>
                        </a:lnTo>
                        <a:lnTo>
                          <a:pt x="494" y="490"/>
                        </a:lnTo>
                        <a:lnTo>
                          <a:pt x="484" y="490"/>
                        </a:lnTo>
                        <a:lnTo>
                          <a:pt x="476" y="490"/>
                        </a:lnTo>
                        <a:lnTo>
                          <a:pt x="468" y="492"/>
                        </a:lnTo>
                        <a:lnTo>
                          <a:pt x="462" y="492"/>
                        </a:lnTo>
                        <a:lnTo>
                          <a:pt x="454" y="496"/>
                        </a:lnTo>
                        <a:lnTo>
                          <a:pt x="448" y="500"/>
                        </a:lnTo>
                        <a:lnTo>
                          <a:pt x="442" y="504"/>
                        </a:lnTo>
                        <a:lnTo>
                          <a:pt x="438" y="506"/>
                        </a:lnTo>
                        <a:lnTo>
                          <a:pt x="434" y="508"/>
                        </a:lnTo>
                        <a:lnTo>
                          <a:pt x="432" y="512"/>
                        </a:lnTo>
                        <a:lnTo>
                          <a:pt x="428" y="514"/>
                        </a:lnTo>
                        <a:lnTo>
                          <a:pt x="426" y="516"/>
                        </a:lnTo>
                        <a:lnTo>
                          <a:pt x="420" y="506"/>
                        </a:lnTo>
                        <a:lnTo>
                          <a:pt x="416" y="494"/>
                        </a:lnTo>
                        <a:lnTo>
                          <a:pt x="412" y="494"/>
                        </a:lnTo>
                        <a:lnTo>
                          <a:pt x="410" y="496"/>
                        </a:lnTo>
                        <a:lnTo>
                          <a:pt x="408" y="500"/>
                        </a:lnTo>
                        <a:lnTo>
                          <a:pt x="386" y="514"/>
                        </a:lnTo>
                        <a:lnTo>
                          <a:pt x="380" y="510"/>
                        </a:lnTo>
                        <a:lnTo>
                          <a:pt x="378" y="504"/>
                        </a:lnTo>
                        <a:lnTo>
                          <a:pt x="370" y="504"/>
                        </a:lnTo>
                        <a:lnTo>
                          <a:pt x="364" y="504"/>
                        </a:lnTo>
                        <a:lnTo>
                          <a:pt x="358" y="500"/>
                        </a:lnTo>
                        <a:lnTo>
                          <a:pt x="354" y="494"/>
                        </a:lnTo>
                        <a:lnTo>
                          <a:pt x="348" y="488"/>
                        </a:lnTo>
                        <a:lnTo>
                          <a:pt x="346" y="482"/>
                        </a:lnTo>
                        <a:lnTo>
                          <a:pt x="346" y="478"/>
                        </a:lnTo>
                        <a:lnTo>
                          <a:pt x="350" y="474"/>
                        </a:lnTo>
                        <a:lnTo>
                          <a:pt x="352" y="470"/>
                        </a:lnTo>
                        <a:lnTo>
                          <a:pt x="354" y="464"/>
                        </a:lnTo>
                        <a:lnTo>
                          <a:pt x="352" y="458"/>
                        </a:lnTo>
                        <a:lnTo>
                          <a:pt x="348" y="454"/>
                        </a:lnTo>
                        <a:lnTo>
                          <a:pt x="344" y="452"/>
                        </a:lnTo>
                        <a:lnTo>
                          <a:pt x="340" y="448"/>
                        </a:lnTo>
                        <a:lnTo>
                          <a:pt x="346" y="440"/>
                        </a:lnTo>
                        <a:lnTo>
                          <a:pt x="346" y="436"/>
                        </a:lnTo>
                        <a:lnTo>
                          <a:pt x="348" y="432"/>
                        </a:lnTo>
                        <a:lnTo>
                          <a:pt x="346" y="428"/>
                        </a:lnTo>
                        <a:lnTo>
                          <a:pt x="342" y="428"/>
                        </a:lnTo>
                        <a:lnTo>
                          <a:pt x="340" y="430"/>
                        </a:lnTo>
                        <a:lnTo>
                          <a:pt x="336" y="436"/>
                        </a:lnTo>
                        <a:lnTo>
                          <a:pt x="332" y="442"/>
                        </a:lnTo>
                        <a:lnTo>
                          <a:pt x="330" y="444"/>
                        </a:lnTo>
                        <a:lnTo>
                          <a:pt x="326" y="444"/>
                        </a:lnTo>
                        <a:lnTo>
                          <a:pt x="324" y="444"/>
                        </a:lnTo>
                        <a:lnTo>
                          <a:pt x="322" y="442"/>
                        </a:lnTo>
                        <a:lnTo>
                          <a:pt x="324" y="438"/>
                        </a:lnTo>
                        <a:lnTo>
                          <a:pt x="328" y="438"/>
                        </a:lnTo>
                        <a:lnTo>
                          <a:pt x="332" y="436"/>
                        </a:lnTo>
                        <a:lnTo>
                          <a:pt x="346" y="420"/>
                        </a:lnTo>
                        <a:lnTo>
                          <a:pt x="352" y="412"/>
                        </a:lnTo>
                        <a:lnTo>
                          <a:pt x="356" y="404"/>
                        </a:lnTo>
                        <a:lnTo>
                          <a:pt x="350" y="404"/>
                        </a:lnTo>
                        <a:lnTo>
                          <a:pt x="342" y="404"/>
                        </a:lnTo>
                        <a:lnTo>
                          <a:pt x="340" y="410"/>
                        </a:lnTo>
                        <a:lnTo>
                          <a:pt x="338" y="416"/>
                        </a:lnTo>
                        <a:lnTo>
                          <a:pt x="332" y="416"/>
                        </a:lnTo>
                        <a:lnTo>
                          <a:pt x="326" y="418"/>
                        </a:lnTo>
                        <a:lnTo>
                          <a:pt x="318" y="424"/>
                        </a:lnTo>
                        <a:lnTo>
                          <a:pt x="312" y="432"/>
                        </a:lnTo>
                        <a:lnTo>
                          <a:pt x="310" y="438"/>
                        </a:lnTo>
                        <a:lnTo>
                          <a:pt x="304" y="438"/>
                        </a:lnTo>
                        <a:lnTo>
                          <a:pt x="304" y="436"/>
                        </a:lnTo>
                        <a:lnTo>
                          <a:pt x="304" y="434"/>
                        </a:lnTo>
                        <a:lnTo>
                          <a:pt x="304" y="426"/>
                        </a:lnTo>
                        <a:lnTo>
                          <a:pt x="306" y="418"/>
                        </a:lnTo>
                        <a:lnTo>
                          <a:pt x="304" y="410"/>
                        </a:lnTo>
                        <a:lnTo>
                          <a:pt x="304" y="406"/>
                        </a:lnTo>
                        <a:lnTo>
                          <a:pt x="302" y="400"/>
                        </a:lnTo>
                        <a:lnTo>
                          <a:pt x="300" y="392"/>
                        </a:lnTo>
                        <a:lnTo>
                          <a:pt x="286" y="388"/>
                        </a:lnTo>
                        <a:lnTo>
                          <a:pt x="276" y="384"/>
                        </a:lnTo>
                        <a:lnTo>
                          <a:pt x="270" y="382"/>
                        </a:lnTo>
                        <a:lnTo>
                          <a:pt x="268" y="380"/>
                        </a:lnTo>
                        <a:lnTo>
                          <a:pt x="264" y="378"/>
                        </a:lnTo>
                        <a:lnTo>
                          <a:pt x="232" y="378"/>
                        </a:lnTo>
                        <a:lnTo>
                          <a:pt x="208" y="392"/>
                        </a:lnTo>
                        <a:lnTo>
                          <a:pt x="176" y="392"/>
                        </a:lnTo>
                        <a:lnTo>
                          <a:pt x="164" y="398"/>
                        </a:lnTo>
                        <a:lnTo>
                          <a:pt x="150" y="406"/>
                        </a:lnTo>
                        <a:lnTo>
                          <a:pt x="134" y="416"/>
                        </a:lnTo>
                        <a:lnTo>
                          <a:pt x="122" y="420"/>
                        </a:lnTo>
                        <a:lnTo>
                          <a:pt x="108" y="422"/>
                        </a:lnTo>
                        <a:lnTo>
                          <a:pt x="92" y="422"/>
                        </a:lnTo>
                        <a:lnTo>
                          <a:pt x="84" y="424"/>
                        </a:lnTo>
                        <a:lnTo>
                          <a:pt x="74" y="426"/>
                        </a:lnTo>
                        <a:lnTo>
                          <a:pt x="58" y="432"/>
                        </a:lnTo>
                        <a:lnTo>
                          <a:pt x="42" y="438"/>
                        </a:lnTo>
                        <a:lnTo>
                          <a:pt x="32" y="440"/>
                        </a:lnTo>
                        <a:lnTo>
                          <a:pt x="24" y="440"/>
                        </a:lnTo>
                        <a:lnTo>
                          <a:pt x="18" y="440"/>
                        </a:lnTo>
                        <a:lnTo>
                          <a:pt x="14" y="436"/>
                        </a:lnTo>
                        <a:lnTo>
                          <a:pt x="6" y="430"/>
                        </a:lnTo>
                        <a:lnTo>
                          <a:pt x="4" y="428"/>
                        </a:lnTo>
                        <a:lnTo>
                          <a:pt x="2" y="428"/>
                        </a:lnTo>
                        <a:lnTo>
                          <a:pt x="0" y="426"/>
                        </a:lnTo>
                        <a:lnTo>
                          <a:pt x="0" y="422"/>
                        </a:lnTo>
                        <a:lnTo>
                          <a:pt x="0" y="420"/>
                        </a:lnTo>
                        <a:lnTo>
                          <a:pt x="2" y="416"/>
                        </a:lnTo>
                        <a:lnTo>
                          <a:pt x="4" y="414"/>
                        </a:lnTo>
                        <a:lnTo>
                          <a:pt x="10" y="412"/>
                        </a:lnTo>
                        <a:lnTo>
                          <a:pt x="16" y="408"/>
                        </a:lnTo>
                        <a:lnTo>
                          <a:pt x="24" y="394"/>
                        </a:lnTo>
                        <a:lnTo>
                          <a:pt x="30" y="380"/>
                        </a:lnTo>
                        <a:lnTo>
                          <a:pt x="28" y="376"/>
                        </a:lnTo>
                        <a:lnTo>
                          <a:pt x="26" y="372"/>
                        </a:lnTo>
                        <a:lnTo>
                          <a:pt x="26" y="362"/>
                        </a:lnTo>
                        <a:lnTo>
                          <a:pt x="26" y="328"/>
                        </a:lnTo>
                        <a:lnTo>
                          <a:pt x="26" y="316"/>
                        </a:lnTo>
                        <a:lnTo>
                          <a:pt x="26" y="304"/>
                        </a:lnTo>
                        <a:lnTo>
                          <a:pt x="24" y="296"/>
                        </a:lnTo>
                        <a:lnTo>
                          <a:pt x="20" y="288"/>
                        </a:lnTo>
                        <a:lnTo>
                          <a:pt x="16" y="280"/>
                        </a:lnTo>
                        <a:lnTo>
                          <a:pt x="16" y="276"/>
                        </a:lnTo>
                        <a:lnTo>
                          <a:pt x="20" y="280"/>
                        </a:lnTo>
                        <a:lnTo>
                          <a:pt x="20" y="284"/>
                        </a:lnTo>
                        <a:lnTo>
                          <a:pt x="26" y="284"/>
                        </a:lnTo>
                        <a:lnTo>
                          <a:pt x="24" y="278"/>
                        </a:lnTo>
                        <a:lnTo>
                          <a:pt x="24" y="272"/>
                        </a:lnTo>
                        <a:lnTo>
                          <a:pt x="28" y="276"/>
                        </a:lnTo>
                        <a:lnTo>
                          <a:pt x="28" y="280"/>
                        </a:lnTo>
                        <a:lnTo>
                          <a:pt x="30" y="278"/>
                        </a:lnTo>
                        <a:lnTo>
                          <a:pt x="30" y="276"/>
                        </a:lnTo>
                        <a:lnTo>
                          <a:pt x="32" y="272"/>
                        </a:lnTo>
                        <a:lnTo>
                          <a:pt x="28" y="256"/>
                        </a:lnTo>
                        <a:lnTo>
                          <a:pt x="36" y="236"/>
                        </a:lnTo>
                        <a:lnTo>
                          <a:pt x="38" y="226"/>
                        </a:lnTo>
                        <a:lnTo>
                          <a:pt x="40" y="214"/>
                        </a:lnTo>
                        <a:lnTo>
                          <a:pt x="40" y="208"/>
                        </a:lnTo>
                        <a:lnTo>
                          <a:pt x="44" y="202"/>
                        </a:lnTo>
                        <a:lnTo>
                          <a:pt x="46" y="206"/>
                        </a:lnTo>
                        <a:lnTo>
                          <a:pt x="48" y="208"/>
                        </a:lnTo>
                        <a:lnTo>
                          <a:pt x="48" y="210"/>
                        </a:lnTo>
                        <a:lnTo>
                          <a:pt x="52" y="208"/>
                        </a:lnTo>
                        <a:lnTo>
                          <a:pt x="54" y="206"/>
                        </a:lnTo>
                        <a:lnTo>
                          <a:pt x="56" y="202"/>
                        </a:lnTo>
                        <a:lnTo>
                          <a:pt x="58" y="198"/>
                        </a:lnTo>
                        <a:lnTo>
                          <a:pt x="62" y="196"/>
                        </a:lnTo>
                        <a:lnTo>
                          <a:pt x="70" y="194"/>
                        </a:lnTo>
                        <a:lnTo>
                          <a:pt x="76" y="190"/>
                        </a:lnTo>
                        <a:lnTo>
                          <a:pt x="78" y="188"/>
                        </a:lnTo>
                        <a:lnTo>
                          <a:pt x="82" y="186"/>
                        </a:lnTo>
                        <a:lnTo>
                          <a:pt x="86" y="182"/>
                        </a:lnTo>
                        <a:lnTo>
                          <a:pt x="94" y="178"/>
                        </a:lnTo>
                        <a:lnTo>
                          <a:pt x="102" y="176"/>
                        </a:lnTo>
                        <a:lnTo>
                          <a:pt x="110" y="174"/>
                        </a:lnTo>
                        <a:lnTo>
                          <a:pt x="118" y="172"/>
                        </a:lnTo>
                        <a:lnTo>
                          <a:pt x="128" y="168"/>
                        </a:lnTo>
                        <a:lnTo>
                          <a:pt x="138" y="166"/>
                        </a:lnTo>
                        <a:lnTo>
                          <a:pt x="146" y="166"/>
                        </a:lnTo>
                        <a:lnTo>
                          <a:pt x="156" y="164"/>
                        </a:lnTo>
                        <a:lnTo>
                          <a:pt x="162" y="162"/>
                        </a:lnTo>
                        <a:lnTo>
                          <a:pt x="168" y="152"/>
                        </a:lnTo>
                        <a:lnTo>
                          <a:pt x="180" y="138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 dirty="0"/>
                  </a:p>
                </p:txBody>
              </p:sp>
              <p:sp>
                <p:nvSpPr>
                  <p:cNvPr id="235" name="išľiḋé">
                    <a:extLst>
                      <a:ext uri="{FF2B5EF4-FFF2-40B4-BE49-F238E27FC236}">
                        <a16:creationId xmlns:a16="http://schemas.microsoft.com/office/drawing/2014/main" id="{32B609FD-B6FC-423D-957A-4B9D568D661C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7785393" y="4114259"/>
                    <a:ext cx="112932" cy="61646"/>
                  </a:xfrm>
                  <a:custGeom>
                    <a:avLst/>
                    <a:gdLst>
                      <a:gd name="T0" fmla="*/ 2147483647 w 64"/>
                      <a:gd name="T1" fmla="*/ 0 h 38"/>
                      <a:gd name="T2" fmla="*/ 2147483647 w 64"/>
                      <a:gd name="T3" fmla="*/ 2147483647 h 38"/>
                      <a:gd name="T4" fmla="*/ 2147483647 w 64"/>
                      <a:gd name="T5" fmla="*/ 2147483647 h 38"/>
                      <a:gd name="T6" fmla="*/ 2147483647 w 64"/>
                      <a:gd name="T7" fmla="*/ 2147483647 h 38"/>
                      <a:gd name="T8" fmla="*/ 2147483647 w 64"/>
                      <a:gd name="T9" fmla="*/ 2147483647 h 38"/>
                      <a:gd name="T10" fmla="*/ 2147483647 w 64"/>
                      <a:gd name="T11" fmla="*/ 2147483647 h 38"/>
                      <a:gd name="T12" fmla="*/ 2147483647 w 64"/>
                      <a:gd name="T13" fmla="*/ 2147483647 h 38"/>
                      <a:gd name="T14" fmla="*/ 2147483647 w 64"/>
                      <a:gd name="T15" fmla="*/ 2147483647 h 38"/>
                      <a:gd name="T16" fmla="*/ 2147483647 w 64"/>
                      <a:gd name="T17" fmla="*/ 2147483647 h 38"/>
                      <a:gd name="T18" fmla="*/ 0 w 64"/>
                      <a:gd name="T19" fmla="*/ 2147483647 h 38"/>
                      <a:gd name="T20" fmla="*/ 0 w 64"/>
                      <a:gd name="T21" fmla="*/ 2147483647 h 38"/>
                      <a:gd name="T22" fmla="*/ 0 w 64"/>
                      <a:gd name="T23" fmla="*/ 2147483647 h 38"/>
                      <a:gd name="T24" fmla="*/ 2147483647 w 64"/>
                      <a:gd name="T25" fmla="*/ 2147483647 h 38"/>
                      <a:gd name="T26" fmla="*/ 2147483647 w 64"/>
                      <a:gd name="T27" fmla="*/ 2147483647 h 38"/>
                      <a:gd name="T28" fmla="*/ 2147483647 w 64"/>
                      <a:gd name="T29" fmla="*/ 2147483647 h 38"/>
                      <a:gd name="T30" fmla="*/ 2147483647 w 64"/>
                      <a:gd name="T31" fmla="*/ 2147483647 h 38"/>
                      <a:gd name="T32" fmla="*/ 2147483647 w 64"/>
                      <a:gd name="T33" fmla="*/ 2147483647 h 38"/>
                      <a:gd name="T34" fmla="*/ 2147483647 w 64"/>
                      <a:gd name="T35" fmla="*/ 2147483647 h 38"/>
                      <a:gd name="T36" fmla="*/ 2147483647 w 64"/>
                      <a:gd name="T37" fmla="*/ 2147483647 h 38"/>
                      <a:gd name="T38" fmla="*/ 2147483647 w 64"/>
                      <a:gd name="T39" fmla="*/ 2147483647 h 38"/>
                      <a:gd name="T40" fmla="*/ 2147483647 w 64"/>
                      <a:gd name="T41" fmla="*/ 0 h 38"/>
                      <a:gd name="T42" fmla="*/ 2147483647 w 64"/>
                      <a:gd name="T43" fmla="*/ 0 h 38"/>
                      <a:gd name="T44" fmla="*/ 2147483647 w 64"/>
                      <a:gd name="T45" fmla="*/ 2147483647 h 38"/>
                      <a:gd name="T46" fmla="*/ 2147483647 w 64"/>
                      <a:gd name="T47" fmla="*/ 0 h 38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w 64"/>
                      <a:gd name="T73" fmla="*/ 0 h 38"/>
                      <a:gd name="T74" fmla="*/ 64 w 64"/>
                      <a:gd name="T75" fmla="*/ 38 h 38"/>
                    </a:gdLst>
                    <a:ahLst/>
                    <a:cxnLst>
                      <a:cxn ang="T48">
                        <a:pos x="T0" y="T1"/>
                      </a:cxn>
                      <a:cxn ang="T49">
                        <a:pos x="T2" y="T3"/>
                      </a:cxn>
                      <a:cxn ang="T50">
                        <a:pos x="T4" y="T5"/>
                      </a:cxn>
                      <a:cxn ang="T51">
                        <a:pos x="T6" y="T7"/>
                      </a:cxn>
                      <a:cxn ang="T52">
                        <a:pos x="T8" y="T9"/>
                      </a:cxn>
                      <a:cxn ang="T53">
                        <a:pos x="T10" y="T11"/>
                      </a:cxn>
                      <a:cxn ang="T54">
                        <a:pos x="T12" y="T13"/>
                      </a:cxn>
                      <a:cxn ang="T55">
                        <a:pos x="T14" y="T15"/>
                      </a:cxn>
                      <a:cxn ang="T56">
                        <a:pos x="T16" y="T17"/>
                      </a:cxn>
                      <a:cxn ang="T57">
                        <a:pos x="T18" y="T19"/>
                      </a:cxn>
                      <a:cxn ang="T58">
                        <a:pos x="T20" y="T21"/>
                      </a:cxn>
                      <a:cxn ang="T59">
                        <a:pos x="T22" y="T23"/>
                      </a:cxn>
                      <a:cxn ang="T60">
                        <a:pos x="T24" y="T25"/>
                      </a:cxn>
                      <a:cxn ang="T61">
                        <a:pos x="T26" y="T27"/>
                      </a:cxn>
                      <a:cxn ang="T62">
                        <a:pos x="T28" y="T29"/>
                      </a:cxn>
                      <a:cxn ang="T63">
                        <a:pos x="T30" y="T31"/>
                      </a:cxn>
                      <a:cxn ang="T64">
                        <a:pos x="T32" y="T33"/>
                      </a:cxn>
                      <a:cxn ang="T65">
                        <a:pos x="T34" y="T35"/>
                      </a:cxn>
                      <a:cxn ang="T66">
                        <a:pos x="T36" y="T37"/>
                      </a:cxn>
                      <a:cxn ang="T67">
                        <a:pos x="T38" y="T39"/>
                      </a:cxn>
                      <a:cxn ang="T68">
                        <a:pos x="T40" y="T41"/>
                      </a:cxn>
                      <a:cxn ang="T69">
                        <a:pos x="T42" y="T43"/>
                      </a:cxn>
                      <a:cxn ang="T70">
                        <a:pos x="T44" y="T45"/>
                      </a:cxn>
                      <a:cxn ang="T71">
                        <a:pos x="T46" y="T47"/>
                      </a:cxn>
                    </a:cxnLst>
                    <a:rect l="T72" t="T73" r="T74" b="T75"/>
                    <a:pathLst>
                      <a:path w="64" h="38">
                        <a:moveTo>
                          <a:pt x="64" y="0"/>
                        </a:moveTo>
                        <a:lnTo>
                          <a:pt x="52" y="10"/>
                        </a:lnTo>
                        <a:lnTo>
                          <a:pt x="36" y="16"/>
                        </a:lnTo>
                        <a:lnTo>
                          <a:pt x="32" y="18"/>
                        </a:lnTo>
                        <a:lnTo>
                          <a:pt x="28" y="20"/>
                        </a:lnTo>
                        <a:lnTo>
                          <a:pt x="22" y="28"/>
                        </a:lnTo>
                        <a:lnTo>
                          <a:pt x="14" y="36"/>
                        </a:lnTo>
                        <a:lnTo>
                          <a:pt x="8" y="38"/>
                        </a:lnTo>
                        <a:lnTo>
                          <a:pt x="2" y="38"/>
                        </a:lnTo>
                        <a:lnTo>
                          <a:pt x="0" y="38"/>
                        </a:lnTo>
                        <a:lnTo>
                          <a:pt x="0" y="34"/>
                        </a:lnTo>
                        <a:lnTo>
                          <a:pt x="0" y="30"/>
                        </a:lnTo>
                        <a:lnTo>
                          <a:pt x="2" y="26"/>
                        </a:lnTo>
                        <a:lnTo>
                          <a:pt x="10" y="20"/>
                        </a:lnTo>
                        <a:lnTo>
                          <a:pt x="26" y="14"/>
                        </a:lnTo>
                        <a:lnTo>
                          <a:pt x="28" y="12"/>
                        </a:lnTo>
                        <a:lnTo>
                          <a:pt x="30" y="8"/>
                        </a:lnTo>
                        <a:lnTo>
                          <a:pt x="32" y="6"/>
                        </a:lnTo>
                        <a:lnTo>
                          <a:pt x="36" y="4"/>
                        </a:lnTo>
                        <a:lnTo>
                          <a:pt x="46" y="2"/>
                        </a:lnTo>
                        <a:lnTo>
                          <a:pt x="54" y="0"/>
                        </a:lnTo>
                        <a:lnTo>
                          <a:pt x="64" y="0"/>
                        </a:lnTo>
                        <a:lnTo>
                          <a:pt x="64" y="2"/>
                        </a:lnTo>
                        <a:lnTo>
                          <a:pt x="64" y="0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 dirty="0"/>
                  </a:p>
                </p:txBody>
              </p:sp>
              <p:sp>
                <p:nvSpPr>
                  <p:cNvPr id="236" name="îṧliḋe">
                    <a:extLst>
                      <a:ext uri="{FF2B5EF4-FFF2-40B4-BE49-F238E27FC236}">
                        <a16:creationId xmlns:a16="http://schemas.microsoft.com/office/drawing/2014/main" id="{6711C8FF-B828-4D95-B6DF-7750D139368C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7691743" y="4105852"/>
                    <a:ext cx="86765" cy="16812"/>
                  </a:xfrm>
                  <a:custGeom>
                    <a:avLst/>
                    <a:gdLst>
                      <a:gd name="T0" fmla="*/ 2147483647 w 50"/>
                      <a:gd name="T1" fmla="*/ 2147483647 h 10"/>
                      <a:gd name="T2" fmla="*/ 2147483647 w 50"/>
                      <a:gd name="T3" fmla="*/ 2147483647 h 10"/>
                      <a:gd name="T4" fmla="*/ 2147483647 w 50"/>
                      <a:gd name="T5" fmla="*/ 2147483647 h 10"/>
                      <a:gd name="T6" fmla="*/ 2147483647 w 50"/>
                      <a:gd name="T7" fmla="*/ 2147483647 h 10"/>
                      <a:gd name="T8" fmla="*/ 2147483647 w 50"/>
                      <a:gd name="T9" fmla="*/ 2147483647 h 10"/>
                      <a:gd name="T10" fmla="*/ 2147483647 w 50"/>
                      <a:gd name="T11" fmla="*/ 2147483647 h 10"/>
                      <a:gd name="T12" fmla="*/ 2147483647 w 50"/>
                      <a:gd name="T13" fmla="*/ 2147483647 h 10"/>
                      <a:gd name="T14" fmla="*/ 0 w 50"/>
                      <a:gd name="T15" fmla="*/ 2147483647 h 10"/>
                      <a:gd name="T16" fmla="*/ 2147483647 w 50"/>
                      <a:gd name="T17" fmla="*/ 2147483647 h 10"/>
                      <a:gd name="T18" fmla="*/ 2147483647 w 50"/>
                      <a:gd name="T19" fmla="*/ 0 h 10"/>
                      <a:gd name="T20" fmla="*/ 2147483647 w 50"/>
                      <a:gd name="T21" fmla="*/ 2147483647 h 10"/>
                      <a:gd name="T22" fmla="*/ 2147483647 w 50"/>
                      <a:gd name="T23" fmla="*/ 2147483647 h 10"/>
                      <a:gd name="T24" fmla="*/ 2147483647 w 50"/>
                      <a:gd name="T25" fmla="*/ 2147483647 h 10"/>
                      <a:gd name="T26" fmla="*/ 2147483647 w 50"/>
                      <a:gd name="T27" fmla="*/ 2147483647 h 10"/>
                      <a:gd name="T28" fmla="*/ 2147483647 w 50"/>
                      <a:gd name="T29" fmla="*/ 2147483647 h 10"/>
                      <a:gd name="T30" fmla="*/ 2147483647 w 50"/>
                      <a:gd name="T31" fmla="*/ 2147483647 h 10"/>
                      <a:gd name="T32" fmla="*/ 2147483647 w 50"/>
                      <a:gd name="T33" fmla="*/ 2147483647 h 10"/>
                      <a:gd name="T34" fmla="*/ 2147483647 w 50"/>
                      <a:gd name="T35" fmla="*/ 2147483647 h 10"/>
                      <a:gd name="T36" fmla="*/ 2147483647 w 50"/>
                      <a:gd name="T37" fmla="*/ 2147483647 h 10"/>
                      <a:gd name="T38" fmla="*/ 2147483647 w 50"/>
                      <a:gd name="T39" fmla="*/ 2147483647 h 10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w 50"/>
                      <a:gd name="T61" fmla="*/ 0 h 10"/>
                      <a:gd name="T62" fmla="*/ 50 w 50"/>
                      <a:gd name="T63" fmla="*/ 10 h 10"/>
                    </a:gdLst>
                    <a:ahLst/>
                    <a:cxnLst>
                      <a:cxn ang="T40">
                        <a:pos x="T0" y="T1"/>
                      </a:cxn>
                      <a:cxn ang="T41">
                        <a:pos x="T2" y="T3"/>
                      </a:cxn>
                      <a:cxn ang="T42">
                        <a:pos x="T4" y="T5"/>
                      </a:cxn>
                      <a:cxn ang="T43">
                        <a:pos x="T6" y="T7"/>
                      </a:cxn>
                      <a:cxn ang="T44">
                        <a:pos x="T8" y="T9"/>
                      </a:cxn>
                      <a:cxn ang="T45">
                        <a:pos x="T10" y="T11"/>
                      </a:cxn>
                      <a:cxn ang="T46">
                        <a:pos x="T12" y="T13"/>
                      </a:cxn>
                      <a:cxn ang="T47">
                        <a:pos x="T14" y="T15"/>
                      </a:cxn>
                      <a:cxn ang="T48">
                        <a:pos x="T16" y="T17"/>
                      </a:cxn>
                      <a:cxn ang="T49">
                        <a:pos x="T18" y="T19"/>
                      </a:cxn>
                      <a:cxn ang="T50">
                        <a:pos x="T20" y="T21"/>
                      </a:cxn>
                      <a:cxn ang="T51">
                        <a:pos x="T22" y="T23"/>
                      </a:cxn>
                      <a:cxn ang="T52">
                        <a:pos x="T24" y="T25"/>
                      </a:cxn>
                      <a:cxn ang="T53">
                        <a:pos x="T26" y="T27"/>
                      </a:cxn>
                      <a:cxn ang="T54">
                        <a:pos x="T28" y="T29"/>
                      </a:cxn>
                      <a:cxn ang="T55">
                        <a:pos x="T30" y="T31"/>
                      </a:cxn>
                      <a:cxn ang="T56">
                        <a:pos x="T32" y="T33"/>
                      </a:cxn>
                      <a:cxn ang="T57">
                        <a:pos x="T34" y="T35"/>
                      </a:cxn>
                      <a:cxn ang="T58">
                        <a:pos x="T36" y="T37"/>
                      </a:cxn>
                      <a:cxn ang="T59">
                        <a:pos x="T38" y="T39"/>
                      </a:cxn>
                    </a:cxnLst>
                    <a:rect l="T60" t="T61" r="T62" b="T63"/>
                    <a:pathLst>
                      <a:path w="50" h="10">
                        <a:moveTo>
                          <a:pt x="40" y="8"/>
                        </a:moveTo>
                        <a:lnTo>
                          <a:pt x="34" y="10"/>
                        </a:lnTo>
                        <a:lnTo>
                          <a:pt x="28" y="10"/>
                        </a:lnTo>
                        <a:lnTo>
                          <a:pt x="22" y="8"/>
                        </a:lnTo>
                        <a:lnTo>
                          <a:pt x="10" y="10"/>
                        </a:lnTo>
                        <a:lnTo>
                          <a:pt x="4" y="10"/>
                        </a:lnTo>
                        <a:lnTo>
                          <a:pt x="2" y="8"/>
                        </a:lnTo>
                        <a:lnTo>
                          <a:pt x="0" y="4"/>
                        </a:lnTo>
                        <a:lnTo>
                          <a:pt x="6" y="2"/>
                        </a:lnTo>
                        <a:lnTo>
                          <a:pt x="12" y="0"/>
                        </a:lnTo>
                        <a:lnTo>
                          <a:pt x="18" y="2"/>
                        </a:lnTo>
                        <a:lnTo>
                          <a:pt x="24" y="4"/>
                        </a:lnTo>
                        <a:lnTo>
                          <a:pt x="28" y="6"/>
                        </a:lnTo>
                        <a:lnTo>
                          <a:pt x="34" y="8"/>
                        </a:lnTo>
                        <a:lnTo>
                          <a:pt x="42" y="6"/>
                        </a:lnTo>
                        <a:lnTo>
                          <a:pt x="50" y="4"/>
                        </a:lnTo>
                        <a:lnTo>
                          <a:pt x="46" y="8"/>
                        </a:lnTo>
                        <a:lnTo>
                          <a:pt x="44" y="10"/>
                        </a:lnTo>
                        <a:lnTo>
                          <a:pt x="38" y="10"/>
                        </a:lnTo>
                        <a:lnTo>
                          <a:pt x="40" y="8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 dirty="0"/>
                  </a:p>
                </p:txBody>
              </p:sp>
              <p:sp>
                <p:nvSpPr>
                  <p:cNvPr id="237" name="íṩļïḓé">
                    <a:extLst>
                      <a:ext uri="{FF2B5EF4-FFF2-40B4-BE49-F238E27FC236}">
                        <a16:creationId xmlns:a16="http://schemas.microsoft.com/office/drawing/2014/main" id="{74C7CCBA-0F01-4875-A49F-47796698A396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7295104" y="4040003"/>
                    <a:ext cx="280952" cy="82662"/>
                  </a:xfrm>
                  <a:custGeom>
                    <a:avLst/>
                    <a:gdLst>
                      <a:gd name="T0" fmla="*/ 2147483647 w 162"/>
                      <a:gd name="T1" fmla="*/ 2147483647 h 50"/>
                      <a:gd name="T2" fmla="*/ 0 w 162"/>
                      <a:gd name="T3" fmla="*/ 2147483647 h 50"/>
                      <a:gd name="T4" fmla="*/ 2147483647 w 162"/>
                      <a:gd name="T5" fmla="*/ 2147483647 h 50"/>
                      <a:gd name="T6" fmla="*/ 2147483647 w 162"/>
                      <a:gd name="T7" fmla="*/ 2147483647 h 50"/>
                      <a:gd name="T8" fmla="*/ 2147483647 w 162"/>
                      <a:gd name="T9" fmla="*/ 2147483647 h 50"/>
                      <a:gd name="T10" fmla="*/ 2147483647 w 162"/>
                      <a:gd name="T11" fmla="*/ 0 h 50"/>
                      <a:gd name="T12" fmla="*/ 2147483647 w 162"/>
                      <a:gd name="T13" fmla="*/ 2147483647 h 50"/>
                      <a:gd name="T14" fmla="*/ 2147483647 w 162"/>
                      <a:gd name="T15" fmla="*/ 2147483647 h 50"/>
                      <a:gd name="T16" fmla="*/ 2147483647 w 162"/>
                      <a:gd name="T17" fmla="*/ 2147483647 h 50"/>
                      <a:gd name="T18" fmla="*/ 2147483647 w 162"/>
                      <a:gd name="T19" fmla="*/ 2147483647 h 50"/>
                      <a:gd name="T20" fmla="*/ 2147483647 w 162"/>
                      <a:gd name="T21" fmla="*/ 2147483647 h 50"/>
                      <a:gd name="T22" fmla="*/ 2147483647 w 162"/>
                      <a:gd name="T23" fmla="*/ 2147483647 h 50"/>
                      <a:gd name="T24" fmla="*/ 2147483647 w 162"/>
                      <a:gd name="T25" fmla="*/ 2147483647 h 50"/>
                      <a:gd name="T26" fmla="*/ 2147483647 w 162"/>
                      <a:gd name="T27" fmla="*/ 2147483647 h 50"/>
                      <a:gd name="T28" fmla="*/ 2147483647 w 162"/>
                      <a:gd name="T29" fmla="*/ 2147483647 h 50"/>
                      <a:gd name="T30" fmla="*/ 2147483647 w 162"/>
                      <a:gd name="T31" fmla="*/ 2147483647 h 50"/>
                      <a:gd name="T32" fmla="*/ 2147483647 w 162"/>
                      <a:gd name="T33" fmla="*/ 2147483647 h 50"/>
                      <a:gd name="T34" fmla="*/ 2147483647 w 162"/>
                      <a:gd name="T35" fmla="*/ 2147483647 h 50"/>
                      <a:gd name="T36" fmla="*/ 2147483647 w 162"/>
                      <a:gd name="T37" fmla="*/ 2147483647 h 50"/>
                      <a:gd name="T38" fmla="*/ 2147483647 w 162"/>
                      <a:gd name="T39" fmla="*/ 2147483647 h 50"/>
                      <a:gd name="T40" fmla="*/ 2147483647 w 162"/>
                      <a:gd name="T41" fmla="*/ 2147483647 h 50"/>
                      <a:gd name="T42" fmla="*/ 2147483647 w 162"/>
                      <a:gd name="T43" fmla="*/ 2147483647 h 50"/>
                      <a:gd name="T44" fmla="*/ 2147483647 w 162"/>
                      <a:gd name="T45" fmla="*/ 2147483647 h 50"/>
                      <a:gd name="T46" fmla="*/ 2147483647 w 162"/>
                      <a:gd name="T47" fmla="*/ 2147483647 h 50"/>
                      <a:gd name="T48" fmla="*/ 2147483647 w 162"/>
                      <a:gd name="T49" fmla="*/ 2147483647 h 50"/>
                      <a:gd name="T50" fmla="*/ 2147483647 w 162"/>
                      <a:gd name="T51" fmla="*/ 2147483647 h 50"/>
                      <a:gd name="T52" fmla="*/ 2147483647 w 162"/>
                      <a:gd name="T53" fmla="*/ 2147483647 h 50"/>
                      <a:gd name="T54" fmla="*/ 2147483647 w 162"/>
                      <a:gd name="T55" fmla="*/ 2147483647 h 50"/>
                      <a:gd name="T56" fmla="*/ 2147483647 w 162"/>
                      <a:gd name="T57" fmla="*/ 2147483647 h 50"/>
                      <a:gd name="T58" fmla="*/ 2147483647 w 162"/>
                      <a:gd name="T59" fmla="*/ 2147483647 h 50"/>
                      <a:gd name="T60" fmla="*/ 2147483647 w 162"/>
                      <a:gd name="T61" fmla="*/ 2147483647 h 50"/>
                      <a:gd name="T62" fmla="*/ 2147483647 w 162"/>
                      <a:gd name="T63" fmla="*/ 2147483647 h 50"/>
                      <a:gd name="T64" fmla="*/ 2147483647 w 162"/>
                      <a:gd name="T65" fmla="*/ 2147483647 h 50"/>
                      <a:gd name="T66" fmla="*/ 2147483647 w 162"/>
                      <a:gd name="T67" fmla="*/ 2147483647 h 50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w 162"/>
                      <a:gd name="T103" fmla="*/ 0 h 50"/>
                      <a:gd name="T104" fmla="*/ 162 w 162"/>
                      <a:gd name="T105" fmla="*/ 50 h 50"/>
                    </a:gdLst>
                    <a:ahLst/>
                    <a:cxnLst>
                      <a:cxn ang="T68">
                        <a:pos x="T0" y="T1"/>
                      </a:cxn>
                      <a:cxn ang="T69">
                        <a:pos x="T2" y="T3"/>
                      </a:cxn>
                      <a:cxn ang="T70">
                        <a:pos x="T4" y="T5"/>
                      </a:cxn>
                      <a:cxn ang="T71">
                        <a:pos x="T6" y="T7"/>
                      </a:cxn>
                      <a:cxn ang="T72">
                        <a:pos x="T8" y="T9"/>
                      </a:cxn>
                      <a:cxn ang="T73">
                        <a:pos x="T10" y="T11"/>
                      </a:cxn>
                      <a:cxn ang="T74">
                        <a:pos x="T12" y="T13"/>
                      </a:cxn>
                      <a:cxn ang="T75">
                        <a:pos x="T14" y="T15"/>
                      </a:cxn>
                      <a:cxn ang="T76">
                        <a:pos x="T16" y="T17"/>
                      </a:cxn>
                      <a:cxn ang="T77">
                        <a:pos x="T18" y="T19"/>
                      </a:cxn>
                      <a:cxn ang="T78">
                        <a:pos x="T20" y="T21"/>
                      </a:cxn>
                      <a:cxn ang="T79">
                        <a:pos x="T22" y="T23"/>
                      </a:cxn>
                      <a:cxn ang="T80">
                        <a:pos x="T24" y="T25"/>
                      </a:cxn>
                      <a:cxn ang="T81">
                        <a:pos x="T26" y="T27"/>
                      </a:cxn>
                      <a:cxn ang="T82">
                        <a:pos x="T28" y="T29"/>
                      </a:cxn>
                      <a:cxn ang="T83">
                        <a:pos x="T30" y="T31"/>
                      </a:cxn>
                      <a:cxn ang="T84">
                        <a:pos x="T32" y="T33"/>
                      </a:cxn>
                      <a:cxn ang="T85">
                        <a:pos x="T34" y="T35"/>
                      </a:cxn>
                      <a:cxn ang="T86">
                        <a:pos x="T36" y="T37"/>
                      </a:cxn>
                      <a:cxn ang="T87">
                        <a:pos x="T38" y="T39"/>
                      </a:cxn>
                      <a:cxn ang="T88">
                        <a:pos x="T40" y="T41"/>
                      </a:cxn>
                      <a:cxn ang="T89">
                        <a:pos x="T42" y="T43"/>
                      </a:cxn>
                      <a:cxn ang="T90">
                        <a:pos x="T44" y="T45"/>
                      </a:cxn>
                      <a:cxn ang="T91">
                        <a:pos x="T46" y="T47"/>
                      </a:cxn>
                      <a:cxn ang="T92">
                        <a:pos x="T48" y="T49"/>
                      </a:cxn>
                      <a:cxn ang="T93">
                        <a:pos x="T50" y="T51"/>
                      </a:cxn>
                      <a:cxn ang="T94">
                        <a:pos x="T52" y="T53"/>
                      </a:cxn>
                      <a:cxn ang="T95">
                        <a:pos x="T54" y="T55"/>
                      </a:cxn>
                      <a:cxn ang="T96">
                        <a:pos x="T56" y="T57"/>
                      </a:cxn>
                      <a:cxn ang="T97">
                        <a:pos x="T58" y="T59"/>
                      </a:cxn>
                      <a:cxn ang="T98">
                        <a:pos x="T60" y="T61"/>
                      </a:cxn>
                      <a:cxn ang="T99">
                        <a:pos x="T62" y="T63"/>
                      </a:cxn>
                      <a:cxn ang="T100">
                        <a:pos x="T64" y="T65"/>
                      </a:cxn>
                      <a:cxn ang="T101">
                        <a:pos x="T66" y="T67"/>
                      </a:cxn>
                    </a:cxnLst>
                    <a:rect l="T102" t="T103" r="T104" b="T105"/>
                    <a:pathLst>
                      <a:path w="162" h="50">
                        <a:moveTo>
                          <a:pt x="16" y="16"/>
                        </a:moveTo>
                        <a:lnTo>
                          <a:pt x="8" y="16"/>
                        </a:lnTo>
                        <a:lnTo>
                          <a:pt x="4" y="14"/>
                        </a:lnTo>
                        <a:lnTo>
                          <a:pt x="0" y="12"/>
                        </a:lnTo>
                        <a:lnTo>
                          <a:pt x="4" y="10"/>
                        </a:lnTo>
                        <a:lnTo>
                          <a:pt x="8" y="10"/>
                        </a:lnTo>
                        <a:lnTo>
                          <a:pt x="10" y="8"/>
                        </a:lnTo>
                        <a:lnTo>
                          <a:pt x="10" y="6"/>
                        </a:lnTo>
                        <a:lnTo>
                          <a:pt x="10" y="4"/>
                        </a:lnTo>
                        <a:lnTo>
                          <a:pt x="10" y="2"/>
                        </a:lnTo>
                        <a:lnTo>
                          <a:pt x="12" y="0"/>
                        </a:lnTo>
                        <a:lnTo>
                          <a:pt x="16" y="0"/>
                        </a:lnTo>
                        <a:lnTo>
                          <a:pt x="22" y="2"/>
                        </a:lnTo>
                        <a:lnTo>
                          <a:pt x="36" y="2"/>
                        </a:lnTo>
                        <a:lnTo>
                          <a:pt x="48" y="4"/>
                        </a:lnTo>
                        <a:lnTo>
                          <a:pt x="50" y="6"/>
                        </a:lnTo>
                        <a:lnTo>
                          <a:pt x="52" y="8"/>
                        </a:lnTo>
                        <a:lnTo>
                          <a:pt x="54" y="12"/>
                        </a:lnTo>
                        <a:lnTo>
                          <a:pt x="56" y="14"/>
                        </a:lnTo>
                        <a:lnTo>
                          <a:pt x="62" y="16"/>
                        </a:lnTo>
                        <a:lnTo>
                          <a:pt x="70" y="16"/>
                        </a:lnTo>
                        <a:lnTo>
                          <a:pt x="78" y="14"/>
                        </a:lnTo>
                        <a:lnTo>
                          <a:pt x="84" y="12"/>
                        </a:lnTo>
                        <a:lnTo>
                          <a:pt x="88" y="10"/>
                        </a:lnTo>
                        <a:lnTo>
                          <a:pt x="90" y="8"/>
                        </a:lnTo>
                        <a:lnTo>
                          <a:pt x="92" y="10"/>
                        </a:lnTo>
                        <a:lnTo>
                          <a:pt x="94" y="10"/>
                        </a:lnTo>
                        <a:lnTo>
                          <a:pt x="100" y="12"/>
                        </a:lnTo>
                        <a:lnTo>
                          <a:pt x="102" y="16"/>
                        </a:lnTo>
                        <a:lnTo>
                          <a:pt x="106" y="16"/>
                        </a:lnTo>
                        <a:lnTo>
                          <a:pt x="114" y="18"/>
                        </a:lnTo>
                        <a:lnTo>
                          <a:pt x="118" y="20"/>
                        </a:lnTo>
                        <a:lnTo>
                          <a:pt x="118" y="22"/>
                        </a:lnTo>
                        <a:lnTo>
                          <a:pt x="118" y="30"/>
                        </a:lnTo>
                        <a:lnTo>
                          <a:pt x="124" y="32"/>
                        </a:lnTo>
                        <a:lnTo>
                          <a:pt x="132" y="32"/>
                        </a:lnTo>
                        <a:lnTo>
                          <a:pt x="146" y="34"/>
                        </a:lnTo>
                        <a:lnTo>
                          <a:pt x="150" y="36"/>
                        </a:lnTo>
                        <a:lnTo>
                          <a:pt x="162" y="40"/>
                        </a:lnTo>
                        <a:lnTo>
                          <a:pt x="162" y="42"/>
                        </a:lnTo>
                        <a:lnTo>
                          <a:pt x="160" y="46"/>
                        </a:lnTo>
                        <a:lnTo>
                          <a:pt x="156" y="48"/>
                        </a:lnTo>
                        <a:lnTo>
                          <a:pt x="152" y="48"/>
                        </a:lnTo>
                        <a:lnTo>
                          <a:pt x="150" y="46"/>
                        </a:lnTo>
                        <a:lnTo>
                          <a:pt x="146" y="40"/>
                        </a:lnTo>
                        <a:lnTo>
                          <a:pt x="144" y="46"/>
                        </a:lnTo>
                        <a:lnTo>
                          <a:pt x="144" y="48"/>
                        </a:lnTo>
                        <a:lnTo>
                          <a:pt x="142" y="50"/>
                        </a:lnTo>
                        <a:lnTo>
                          <a:pt x="136" y="48"/>
                        </a:lnTo>
                        <a:lnTo>
                          <a:pt x="130" y="46"/>
                        </a:lnTo>
                        <a:lnTo>
                          <a:pt x="126" y="44"/>
                        </a:lnTo>
                        <a:lnTo>
                          <a:pt x="118" y="42"/>
                        </a:lnTo>
                        <a:lnTo>
                          <a:pt x="92" y="42"/>
                        </a:lnTo>
                        <a:lnTo>
                          <a:pt x="90" y="40"/>
                        </a:lnTo>
                        <a:lnTo>
                          <a:pt x="84" y="40"/>
                        </a:lnTo>
                        <a:lnTo>
                          <a:pt x="82" y="38"/>
                        </a:lnTo>
                        <a:lnTo>
                          <a:pt x="80" y="36"/>
                        </a:lnTo>
                        <a:lnTo>
                          <a:pt x="74" y="34"/>
                        </a:lnTo>
                        <a:lnTo>
                          <a:pt x="64" y="32"/>
                        </a:lnTo>
                        <a:lnTo>
                          <a:pt x="56" y="32"/>
                        </a:lnTo>
                        <a:lnTo>
                          <a:pt x="48" y="32"/>
                        </a:lnTo>
                        <a:lnTo>
                          <a:pt x="40" y="32"/>
                        </a:lnTo>
                        <a:lnTo>
                          <a:pt x="36" y="32"/>
                        </a:lnTo>
                        <a:lnTo>
                          <a:pt x="36" y="30"/>
                        </a:lnTo>
                        <a:lnTo>
                          <a:pt x="32" y="26"/>
                        </a:lnTo>
                        <a:lnTo>
                          <a:pt x="24" y="26"/>
                        </a:lnTo>
                        <a:lnTo>
                          <a:pt x="20" y="26"/>
                        </a:lnTo>
                        <a:lnTo>
                          <a:pt x="18" y="22"/>
                        </a:lnTo>
                        <a:lnTo>
                          <a:pt x="16" y="16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 dirty="0"/>
                  </a:p>
                </p:txBody>
              </p:sp>
              <p:sp>
                <p:nvSpPr>
                  <p:cNvPr id="238" name="iṣ1iďè">
                    <a:extLst>
                      <a:ext uri="{FF2B5EF4-FFF2-40B4-BE49-F238E27FC236}">
                        <a16:creationId xmlns:a16="http://schemas.microsoft.com/office/drawing/2014/main" id="{1EC18E00-5A7C-48F3-8916-51198F254AB2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7295104" y="3905501"/>
                    <a:ext cx="39939" cy="43433"/>
                  </a:xfrm>
                  <a:custGeom>
                    <a:avLst/>
                    <a:gdLst>
                      <a:gd name="T0" fmla="*/ 0 w 24"/>
                      <a:gd name="T1" fmla="*/ 2147483647 h 26"/>
                      <a:gd name="T2" fmla="*/ 2147483647 w 24"/>
                      <a:gd name="T3" fmla="*/ 2147483647 h 26"/>
                      <a:gd name="T4" fmla="*/ 2147483647 w 24"/>
                      <a:gd name="T5" fmla="*/ 2147483647 h 26"/>
                      <a:gd name="T6" fmla="*/ 2147483647 w 24"/>
                      <a:gd name="T7" fmla="*/ 0 h 26"/>
                      <a:gd name="T8" fmla="*/ 2147483647 w 24"/>
                      <a:gd name="T9" fmla="*/ 0 h 26"/>
                      <a:gd name="T10" fmla="*/ 2147483647 w 24"/>
                      <a:gd name="T11" fmla="*/ 2147483647 h 26"/>
                      <a:gd name="T12" fmla="*/ 2147483647 w 24"/>
                      <a:gd name="T13" fmla="*/ 2147483647 h 26"/>
                      <a:gd name="T14" fmla="*/ 2147483647 w 24"/>
                      <a:gd name="T15" fmla="*/ 2147483647 h 26"/>
                      <a:gd name="T16" fmla="*/ 2147483647 w 24"/>
                      <a:gd name="T17" fmla="*/ 2147483647 h 26"/>
                      <a:gd name="T18" fmla="*/ 2147483647 w 24"/>
                      <a:gd name="T19" fmla="*/ 2147483647 h 26"/>
                      <a:gd name="T20" fmla="*/ 2147483647 w 24"/>
                      <a:gd name="T21" fmla="*/ 2147483647 h 26"/>
                      <a:gd name="T22" fmla="*/ 2147483647 w 24"/>
                      <a:gd name="T23" fmla="*/ 2147483647 h 26"/>
                      <a:gd name="T24" fmla="*/ 2147483647 w 24"/>
                      <a:gd name="T25" fmla="*/ 2147483647 h 26"/>
                      <a:gd name="T26" fmla="*/ 2147483647 w 24"/>
                      <a:gd name="T27" fmla="*/ 2147483647 h 26"/>
                      <a:gd name="T28" fmla="*/ 2147483647 w 24"/>
                      <a:gd name="T29" fmla="*/ 2147483647 h 26"/>
                      <a:gd name="T30" fmla="*/ 2147483647 w 24"/>
                      <a:gd name="T31" fmla="*/ 2147483647 h 26"/>
                      <a:gd name="T32" fmla="*/ 2147483647 w 24"/>
                      <a:gd name="T33" fmla="*/ 2147483647 h 26"/>
                      <a:gd name="T34" fmla="*/ 2147483647 w 24"/>
                      <a:gd name="T35" fmla="*/ 2147483647 h 26"/>
                      <a:gd name="T36" fmla="*/ 0 w 24"/>
                      <a:gd name="T37" fmla="*/ 2147483647 h 2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w 24"/>
                      <a:gd name="T58" fmla="*/ 0 h 26"/>
                      <a:gd name="T59" fmla="*/ 24 w 24"/>
                      <a:gd name="T60" fmla="*/ 26 h 26"/>
                    </a:gdLst>
                    <a:ahLst/>
                    <a:cxnLst>
                      <a:cxn ang="T38">
                        <a:pos x="T0" y="T1"/>
                      </a:cxn>
                      <a:cxn ang="T39">
                        <a:pos x="T2" y="T3"/>
                      </a:cxn>
                      <a:cxn ang="T40">
                        <a:pos x="T4" y="T5"/>
                      </a:cxn>
                      <a:cxn ang="T41">
                        <a:pos x="T6" y="T7"/>
                      </a:cxn>
                      <a:cxn ang="T42">
                        <a:pos x="T8" y="T9"/>
                      </a:cxn>
                      <a:cxn ang="T43">
                        <a:pos x="T10" y="T11"/>
                      </a:cxn>
                      <a:cxn ang="T44">
                        <a:pos x="T12" y="T13"/>
                      </a:cxn>
                      <a:cxn ang="T45">
                        <a:pos x="T14" y="T15"/>
                      </a:cxn>
                      <a:cxn ang="T46">
                        <a:pos x="T16" y="T17"/>
                      </a:cxn>
                      <a:cxn ang="T47">
                        <a:pos x="T18" y="T19"/>
                      </a:cxn>
                      <a:cxn ang="T48">
                        <a:pos x="T20" y="T21"/>
                      </a:cxn>
                      <a:cxn ang="T49">
                        <a:pos x="T22" y="T23"/>
                      </a:cxn>
                      <a:cxn ang="T50">
                        <a:pos x="T24" y="T25"/>
                      </a:cxn>
                      <a:cxn ang="T51">
                        <a:pos x="T26" y="T27"/>
                      </a:cxn>
                      <a:cxn ang="T52">
                        <a:pos x="T28" y="T29"/>
                      </a:cxn>
                      <a:cxn ang="T53">
                        <a:pos x="T30" y="T31"/>
                      </a:cxn>
                      <a:cxn ang="T54">
                        <a:pos x="T32" y="T33"/>
                      </a:cxn>
                      <a:cxn ang="T55">
                        <a:pos x="T34" y="T35"/>
                      </a:cxn>
                      <a:cxn ang="T56">
                        <a:pos x="T36" y="T37"/>
                      </a:cxn>
                    </a:cxnLst>
                    <a:rect l="T57" t="T58" r="T59" b="T60"/>
                    <a:pathLst>
                      <a:path w="24" h="26">
                        <a:moveTo>
                          <a:pt x="0" y="6"/>
                        </a:moveTo>
                        <a:lnTo>
                          <a:pt x="4" y="4"/>
                        </a:lnTo>
                        <a:lnTo>
                          <a:pt x="6" y="2"/>
                        </a:lnTo>
                        <a:lnTo>
                          <a:pt x="10" y="0"/>
                        </a:lnTo>
                        <a:lnTo>
                          <a:pt x="12" y="0"/>
                        </a:lnTo>
                        <a:lnTo>
                          <a:pt x="14" y="2"/>
                        </a:lnTo>
                        <a:lnTo>
                          <a:pt x="14" y="6"/>
                        </a:lnTo>
                        <a:lnTo>
                          <a:pt x="18" y="12"/>
                        </a:lnTo>
                        <a:lnTo>
                          <a:pt x="24" y="18"/>
                        </a:lnTo>
                        <a:lnTo>
                          <a:pt x="24" y="24"/>
                        </a:lnTo>
                        <a:lnTo>
                          <a:pt x="22" y="26"/>
                        </a:lnTo>
                        <a:lnTo>
                          <a:pt x="14" y="22"/>
                        </a:lnTo>
                        <a:lnTo>
                          <a:pt x="12" y="18"/>
                        </a:lnTo>
                        <a:lnTo>
                          <a:pt x="10" y="16"/>
                        </a:lnTo>
                        <a:lnTo>
                          <a:pt x="12" y="12"/>
                        </a:lnTo>
                        <a:lnTo>
                          <a:pt x="12" y="10"/>
                        </a:lnTo>
                        <a:lnTo>
                          <a:pt x="6" y="8"/>
                        </a:lnTo>
                        <a:lnTo>
                          <a:pt x="2" y="6"/>
                        </a:lnTo>
                        <a:lnTo>
                          <a:pt x="0" y="6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 dirty="0"/>
                  </a:p>
                </p:txBody>
              </p:sp>
              <p:sp>
                <p:nvSpPr>
                  <p:cNvPr id="239" name="îṩḷîďé">
                    <a:extLst>
                      <a:ext uri="{FF2B5EF4-FFF2-40B4-BE49-F238E27FC236}">
                        <a16:creationId xmlns:a16="http://schemas.microsoft.com/office/drawing/2014/main" id="{AE650A58-CEDA-409B-ADAE-5D9EC28E8DE2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7359833" y="3936324"/>
                    <a:ext cx="20657" cy="16812"/>
                  </a:xfrm>
                  <a:custGeom>
                    <a:avLst/>
                    <a:gdLst>
                      <a:gd name="T0" fmla="*/ 2147483647 w 12"/>
                      <a:gd name="T1" fmla="*/ 2147483647 h 10"/>
                      <a:gd name="T2" fmla="*/ 2147483647 w 12"/>
                      <a:gd name="T3" fmla="*/ 2147483647 h 10"/>
                      <a:gd name="T4" fmla="*/ 2147483647 w 12"/>
                      <a:gd name="T5" fmla="*/ 2147483647 h 10"/>
                      <a:gd name="T6" fmla="*/ 2147483647 w 12"/>
                      <a:gd name="T7" fmla="*/ 2147483647 h 10"/>
                      <a:gd name="T8" fmla="*/ 2147483647 w 12"/>
                      <a:gd name="T9" fmla="*/ 2147483647 h 10"/>
                      <a:gd name="T10" fmla="*/ 0 w 12"/>
                      <a:gd name="T11" fmla="*/ 2147483647 h 10"/>
                      <a:gd name="T12" fmla="*/ 2147483647 w 12"/>
                      <a:gd name="T13" fmla="*/ 2147483647 h 10"/>
                      <a:gd name="T14" fmla="*/ 2147483647 w 12"/>
                      <a:gd name="T15" fmla="*/ 0 h 10"/>
                      <a:gd name="T16" fmla="*/ 2147483647 w 12"/>
                      <a:gd name="T17" fmla="*/ 2147483647 h 10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12"/>
                      <a:gd name="T28" fmla="*/ 0 h 10"/>
                      <a:gd name="T29" fmla="*/ 12 w 12"/>
                      <a:gd name="T30" fmla="*/ 10 h 10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12" h="10">
                        <a:moveTo>
                          <a:pt x="12" y="2"/>
                        </a:moveTo>
                        <a:lnTo>
                          <a:pt x="10" y="6"/>
                        </a:lnTo>
                        <a:lnTo>
                          <a:pt x="10" y="10"/>
                        </a:lnTo>
                        <a:lnTo>
                          <a:pt x="4" y="10"/>
                        </a:lnTo>
                        <a:lnTo>
                          <a:pt x="2" y="8"/>
                        </a:lnTo>
                        <a:lnTo>
                          <a:pt x="0" y="4"/>
                        </a:lnTo>
                        <a:lnTo>
                          <a:pt x="2" y="2"/>
                        </a:lnTo>
                        <a:lnTo>
                          <a:pt x="4" y="0"/>
                        </a:lnTo>
                        <a:lnTo>
                          <a:pt x="12" y="2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 dirty="0"/>
                  </a:p>
                </p:txBody>
              </p:sp>
              <p:sp>
                <p:nvSpPr>
                  <p:cNvPr id="240" name="íšḻídê">
                    <a:extLst>
                      <a:ext uri="{FF2B5EF4-FFF2-40B4-BE49-F238E27FC236}">
                        <a16:creationId xmlns:a16="http://schemas.microsoft.com/office/drawing/2014/main" id="{1BF25076-9ACC-4165-8DA7-C9F4F440FD64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7107803" y="3887287"/>
                    <a:ext cx="16526" cy="18214"/>
                  </a:xfrm>
                  <a:custGeom>
                    <a:avLst/>
                    <a:gdLst>
                      <a:gd name="T0" fmla="*/ 2147483647 w 10"/>
                      <a:gd name="T1" fmla="*/ 0 h 12"/>
                      <a:gd name="T2" fmla="*/ 2147483647 w 10"/>
                      <a:gd name="T3" fmla="*/ 2147483647 h 12"/>
                      <a:gd name="T4" fmla="*/ 2147483647 w 10"/>
                      <a:gd name="T5" fmla="*/ 2147483647 h 12"/>
                      <a:gd name="T6" fmla="*/ 2147483647 w 10"/>
                      <a:gd name="T7" fmla="*/ 2147483647 h 12"/>
                      <a:gd name="T8" fmla="*/ 2147483647 w 10"/>
                      <a:gd name="T9" fmla="*/ 2147483647 h 12"/>
                      <a:gd name="T10" fmla="*/ 2147483647 w 10"/>
                      <a:gd name="T11" fmla="*/ 2147483647 h 12"/>
                      <a:gd name="T12" fmla="*/ 2147483647 w 10"/>
                      <a:gd name="T13" fmla="*/ 2147483647 h 12"/>
                      <a:gd name="T14" fmla="*/ 0 w 10"/>
                      <a:gd name="T15" fmla="*/ 2147483647 h 12"/>
                      <a:gd name="T16" fmla="*/ 2147483647 w 10"/>
                      <a:gd name="T17" fmla="*/ 0 h 12"/>
                      <a:gd name="T18" fmla="*/ 2147483647 w 10"/>
                      <a:gd name="T19" fmla="*/ 0 h 12"/>
                      <a:gd name="T20" fmla="*/ 2147483647 w 10"/>
                      <a:gd name="T21" fmla="*/ 0 h 12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w 10"/>
                      <a:gd name="T34" fmla="*/ 0 h 12"/>
                      <a:gd name="T35" fmla="*/ 10 w 10"/>
                      <a:gd name="T36" fmla="*/ 12 h 12"/>
                    </a:gdLst>
                    <a:ahLst/>
                    <a:cxnLst>
                      <a:cxn ang="T22">
                        <a:pos x="T0" y="T1"/>
                      </a:cxn>
                      <a:cxn ang="T23">
                        <a:pos x="T2" y="T3"/>
                      </a:cxn>
                      <a:cxn ang="T24">
                        <a:pos x="T4" y="T5"/>
                      </a:cxn>
                      <a:cxn ang="T25">
                        <a:pos x="T6" y="T7"/>
                      </a:cxn>
                      <a:cxn ang="T26">
                        <a:pos x="T8" y="T9"/>
                      </a:cxn>
                      <a:cxn ang="T27">
                        <a:pos x="T10" y="T11"/>
                      </a:cxn>
                      <a:cxn ang="T28">
                        <a:pos x="T12" y="T13"/>
                      </a:cxn>
                      <a:cxn ang="T29">
                        <a:pos x="T14" y="T15"/>
                      </a:cxn>
                      <a:cxn ang="T30">
                        <a:pos x="T16" y="T17"/>
                      </a:cxn>
                      <a:cxn ang="T31">
                        <a:pos x="T18" y="T19"/>
                      </a:cxn>
                      <a:cxn ang="T32">
                        <a:pos x="T20" y="T21"/>
                      </a:cxn>
                    </a:cxnLst>
                    <a:rect l="T33" t="T34" r="T35" b="T36"/>
                    <a:pathLst>
                      <a:path w="10" h="12">
                        <a:moveTo>
                          <a:pt x="6" y="0"/>
                        </a:moveTo>
                        <a:lnTo>
                          <a:pt x="6" y="6"/>
                        </a:lnTo>
                        <a:lnTo>
                          <a:pt x="10" y="8"/>
                        </a:lnTo>
                        <a:lnTo>
                          <a:pt x="10" y="12"/>
                        </a:lnTo>
                        <a:lnTo>
                          <a:pt x="6" y="12"/>
                        </a:lnTo>
                        <a:lnTo>
                          <a:pt x="4" y="10"/>
                        </a:lnTo>
                        <a:lnTo>
                          <a:pt x="2" y="8"/>
                        </a:lnTo>
                        <a:lnTo>
                          <a:pt x="0" y="4"/>
                        </a:lnTo>
                        <a:lnTo>
                          <a:pt x="2" y="0"/>
                        </a:lnTo>
                        <a:lnTo>
                          <a:pt x="4" y="0"/>
                        </a:lnTo>
                        <a:lnTo>
                          <a:pt x="6" y="0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 dirty="0"/>
                  </a:p>
                </p:txBody>
              </p:sp>
              <p:sp>
                <p:nvSpPr>
                  <p:cNvPr id="241" name="íṣ1iďe">
                    <a:extLst>
                      <a:ext uri="{FF2B5EF4-FFF2-40B4-BE49-F238E27FC236}">
                        <a16:creationId xmlns:a16="http://schemas.microsoft.com/office/drawing/2014/main" id="{A9A03BFB-21BC-4A59-945D-F4C6062538F0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7070618" y="3813032"/>
                    <a:ext cx="20657" cy="23818"/>
                  </a:xfrm>
                  <a:custGeom>
                    <a:avLst/>
                    <a:gdLst>
                      <a:gd name="T0" fmla="*/ 2147483647 w 12"/>
                      <a:gd name="T1" fmla="*/ 2147483647 h 14"/>
                      <a:gd name="T2" fmla="*/ 2147483647 w 12"/>
                      <a:gd name="T3" fmla="*/ 2147483647 h 14"/>
                      <a:gd name="T4" fmla="*/ 2147483647 w 12"/>
                      <a:gd name="T5" fmla="*/ 2147483647 h 14"/>
                      <a:gd name="T6" fmla="*/ 2147483647 w 12"/>
                      <a:gd name="T7" fmla="*/ 2147483647 h 14"/>
                      <a:gd name="T8" fmla="*/ 0 w 12"/>
                      <a:gd name="T9" fmla="*/ 2147483647 h 14"/>
                      <a:gd name="T10" fmla="*/ 0 w 12"/>
                      <a:gd name="T11" fmla="*/ 2147483647 h 14"/>
                      <a:gd name="T12" fmla="*/ 0 w 12"/>
                      <a:gd name="T13" fmla="*/ 0 h 14"/>
                      <a:gd name="T14" fmla="*/ 2147483647 w 12"/>
                      <a:gd name="T15" fmla="*/ 2147483647 h 14"/>
                      <a:gd name="T16" fmla="*/ 2147483647 w 12"/>
                      <a:gd name="T17" fmla="*/ 2147483647 h 14"/>
                      <a:gd name="T18" fmla="*/ 2147483647 w 12"/>
                      <a:gd name="T19" fmla="*/ 2147483647 h 14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12"/>
                      <a:gd name="T31" fmla="*/ 0 h 14"/>
                      <a:gd name="T32" fmla="*/ 12 w 12"/>
                      <a:gd name="T33" fmla="*/ 14 h 14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12" h="14">
                        <a:moveTo>
                          <a:pt x="12" y="8"/>
                        </a:moveTo>
                        <a:lnTo>
                          <a:pt x="10" y="12"/>
                        </a:lnTo>
                        <a:lnTo>
                          <a:pt x="8" y="14"/>
                        </a:lnTo>
                        <a:lnTo>
                          <a:pt x="4" y="12"/>
                        </a:lnTo>
                        <a:lnTo>
                          <a:pt x="0" y="8"/>
                        </a:lnTo>
                        <a:lnTo>
                          <a:pt x="0" y="6"/>
                        </a:lnTo>
                        <a:lnTo>
                          <a:pt x="0" y="0"/>
                        </a:lnTo>
                        <a:lnTo>
                          <a:pt x="6" y="4"/>
                        </a:lnTo>
                        <a:lnTo>
                          <a:pt x="10" y="6"/>
                        </a:lnTo>
                        <a:lnTo>
                          <a:pt x="12" y="8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 dirty="0"/>
                  </a:p>
                </p:txBody>
              </p:sp>
              <p:sp>
                <p:nvSpPr>
                  <p:cNvPr id="242" name="îSḷïḍe">
                    <a:extLst>
                      <a:ext uri="{FF2B5EF4-FFF2-40B4-BE49-F238E27FC236}">
                        <a16:creationId xmlns:a16="http://schemas.microsoft.com/office/drawing/2014/main" id="{B08F66EA-C046-4C19-9C10-EDCC2477F46B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7974072" y="4199724"/>
                    <a:ext cx="35808" cy="16812"/>
                  </a:xfrm>
                  <a:custGeom>
                    <a:avLst/>
                    <a:gdLst>
                      <a:gd name="T0" fmla="*/ 0 w 20"/>
                      <a:gd name="T1" fmla="*/ 0 h 10"/>
                      <a:gd name="T2" fmla="*/ 0 w 20"/>
                      <a:gd name="T3" fmla="*/ 2147483647 h 10"/>
                      <a:gd name="T4" fmla="*/ 2147483647 w 20"/>
                      <a:gd name="T5" fmla="*/ 2147483647 h 10"/>
                      <a:gd name="T6" fmla="*/ 2147483647 w 20"/>
                      <a:gd name="T7" fmla="*/ 2147483647 h 10"/>
                      <a:gd name="T8" fmla="*/ 2147483647 w 20"/>
                      <a:gd name="T9" fmla="*/ 2147483647 h 10"/>
                      <a:gd name="T10" fmla="*/ 2147483647 w 20"/>
                      <a:gd name="T11" fmla="*/ 2147483647 h 10"/>
                      <a:gd name="T12" fmla="*/ 2147483647 w 20"/>
                      <a:gd name="T13" fmla="*/ 2147483647 h 10"/>
                      <a:gd name="T14" fmla="*/ 2147483647 w 20"/>
                      <a:gd name="T15" fmla="*/ 0 h 10"/>
                      <a:gd name="T16" fmla="*/ 2147483647 w 20"/>
                      <a:gd name="T17" fmla="*/ 0 h 10"/>
                      <a:gd name="T18" fmla="*/ 0 w 20"/>
                      <a:gd name="T19" fmla="*/ 0 h 10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20"/>
                      <a:gd name="T31" fmla="*/ 0 h 10"/>
                      <a:gd name="T32" fmla="*/ 20 w 20"/>
                      <a:gd name="T33" fmla="*/ 10 h 10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20" h="10">
                        <a:moveTo>
                          <a:pt x="0" y="0"/>
                        </a:moveTo>
                        <a:lnTo>
                          <a:pt x="0" y="8"/>
                        </a:lnTo>
                        <a:lnTo>
                          <a:pt x="4" y="10"/>
                        </a:lnTo>
                        <a:lnTo>
                          <a:pt x="10" y="10"/>
                        </a:lnTo>
                        <a:lnTo>
                          <a:pt x="14" y="10"/>
                        </a:lnTo>
                        <a:lnTo>
                          <a:pt x="16" y="6"/>
                        </a:lnTo>
                        <a:lnTo>
                          <a:pt x="20" y="2"/>
                        </a:lnTo>
                        <a:lnTo>
                          <a:pt x="16" y="0"/>
                        </a:lnTo>
                        <a:lnTo>
                          <a:pt x="10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 dirty="0"/>
                  </a:p>
                </p:txBody>
              </p:sp>
              <p:sp>
                <p:nvSpPr>
                  <p:cNvPr id="243" name="ísliḋè">
                    <a:extLst>
                      <a:ext uri="{FF2B5EF4-FFF2-40B4-BE49-F238E27FC236}">
                        <a16:creationId xmlns:a16="http://schemas.microsoft.com/office/drawing/2014/main" id="{8285CE2D-FC44-464B-8F94-7DC23025951E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8041555" y="5092197"/>
                    <a:ext cx="114309" cy="98074"/>
                  </a:xfrm>
                  <a:custGeom>
                    <a:avLst/>
                    <a:gdLst>
                      <a:gd name="T0" fmla="*/ 2147483647 w 66"/>
                      <a:gd name="T1" fmla="*/ 2147483647 h 58"/>
                      <a:gd name="T2" fmla="*/ 2147483647 w 66"/>
                      <a:gd name="T3" fmla="*/ 2147483647 h 58"/>
                      <a:gd name="T4" fmla="*/ 2147483647 w 66"/>
                      <a:gd name="T5" fmla="*/ 2147483647 h 58"/>
                      <a:gd name="T6" fmla="*/ 2147483647 w 66"/>
                      <a:gd name="T7" fmla="*/ 2147483647 h 58"/>
                      <a:gd name="T8" fmla="*/ 2147483647 w 66"/>
                      <a:gd name="T9" fmla="*/ 2147483647 h 58"/>
                      <a:gd name="T10" fmla="*/ 2147483647 w 66"/>
                      <a:gd name="T11" fmla="*/ 2147483647 h 58"/>
                      <a:gd name="T12" fmla="*/ 2147483647 w 66"/>
                      <a:gd name="T13" fmla="*/ 2147483647 h 58"/>
                      <a:gd name="T14" fmla="*/ 2147483647 w 66"/>
                      <a:gd name="T15" fmla="*/ 2147483647 h 58"/>
                      <a:gd name="T16" fmla="*/ 2147483647 w 66"/>
                      <a:gd name="T17" fmla="*/ 2147483647 h 58"/>
                      <a:gd name="T18" fmla="*/ 2147483647 w 66"/>
                      <a:gd name="T19" fmla="*/ 2147483647 h 58"/>
                      <a:gd name="T20" fmla="*/ 2147483647 w 66"/>
                      <a:gd name="T21" fmla="*/ 2147483647 h 58"/>
                      <a:gd name="T22" fmla="*/ 2147483647 w 66"/>
                      <a:gd name="T23" fmla="*/ 2147483647 h 58"/>
                      <a:gd name="T24" fmla="*/ 2147483647 w 66"/>
                      <a:gd name="T25" fmla="*/ 2147483647 h 58"/>
                      <a:gd name="T26" fmla="*/ 2147483647 w 66"/>
                      <a:gd name="T27" fmla="*/ 2147483647 h 58"/>
                      <a:gd name="T28" fmla="*/ 2147483647 w 66"/>
                      <a:gd name="T29" fmla="*/ 2147483647 h 58"/>
                      <a:gd name="T30" fmla="*/ 2147483647 w 66"/>
                      <a:gd name="T31" fmla="*/ 2147483647 h 58"/>
                      <a:gd name="T32" fmla="*/ 2147483647 w 66"/>
                      <a:gd name="T33" fmla="*/ 2147483647 h 58"/>
                      <a:gd name="T34" fmla="*/ 2147483647 w 66"/>
                      <a:gd name="T35" fmla="*/ 2147483647 h 58"/>
                      <a:gd name="T36" fmla="*/ 2147483647 w 66"/>
                      <a:gd name="T37" fmla="*/ 2147483647 h 58"/>
                      <a:gd name="T38" fmla="*/ 2147483647 w 66"/>
                      <a:gd name="T39" fmla="*/ 2147483647 h 58"/>
                      <a:gd name="T40" fmla="*/ 2147483647 w 66"/>
                      <a:gd name="T41" fmla="*/ 2147483647 h 58"/>
                      <a:gd name="T42" fmla="*/ 2147483647 w 66"/>
                      <a:gd name="T43" fmla="*/ 2147483647 h 58"/>
                      <a:gd name="T44" fmla="*/ 2147483647 w 66"/>
                      <a:gd name="T45" fmla="*/ 2147483647 h 58"/>
                      <a:gd name="T46" fmla="*/ 2147483647 w 66"/>
                      <a:gd name="T47" fmla="*/ 2147483647 h 58"/>
                      <a:gd name="T48" fmla="*/ 2147483647 w 66"/>
                      <a:gd name="T49" fmla="*/ 2147483647 h 58"/>
                      <a:gd name="T50" fmla="*/ 0 w 66"/>
                      <a:gd name="T51" fmla="*/ 2147483647 h 58"/>
                      <a:gd name="T52" fmla="*/ 0 w 66"/>
                      <a:gd name="T53" fmla="*/ 2147483647 h 58"/>
                      <a:gd name="T54" fmla="*/ 0 w 66"/>
                      <a:gd name="T55" fmla="*/ 2147483647 h 58"/>
                      <a:gd name="T56" fmla="*/ 0 w 66"/>
                      <a:gd name="T57" fmla="*/ 2147483647 h 58"/>
                      <a:gd name="T58" fmla="*/ 2147483647 w 66"/>
                      <a:gd name="T59" fmla="*/ 2147483647 h 58"/>
                      <a:gd name="T60" fmla="*/ 2147483647 w 66"/>
                      <a:gd name="T61" fmla="*/ 2147483647 h 58"/>
                      <a:gd name="T62" fmla="*/ 2147483647 w 66"/>
                      <a:gd name="T63" fmla="*/ 2147483647 h 58"/>
                      <a:gd name="T64" fmla="*/ 2147483647 w 66"/>
                      <a:gd name="T65" fmla="*/ 2147483647 h 58"/>
                      <a:gd name="T66" fmla="*/ 2147483647 w 66"/>
                      <a:gd name="T67" fmla="*/ 2147483647 h 58"/>
                      <a:gd name="T68" fmla="*/ 2147483647 w 66"/>
                      <a:gd name="T69" fmla="*/ 2147483647 h 58"/>
                      <a:gd name="T70" fmla="*/ 2147483647 w 66"/>
                      <a:gd name="T71" fmla="*/ 2147483647 h 58"/>
                      <a:gd name="T72" fmla="*/ 2147483647 w 66"/>
                      <a:gd name="T73" fmla="*/ 0 h 58"/>
                      <a:gd name="T74" fmla="*/ 2147483647 w 66"/>
                      <a:gd name="T75" fmla="*/ 2147483647 h 58"/>
                      <a:gd name="T76" fmla="*/ 2147483647 w 66"/>
                      <a:gd name="T77" fmla="*/ 2147483647 h 58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w 66"/>
                      <a:gd name="T118" fmla="*/ 0 h 58"/>
                      <a:gd name="T119" fmla="*/ 66 w 66"/>
                      <a:gd name="T120" fmla="*/ 58 h 58"/>
                    </a:gdLst>
                    <a:ahLst/>
                    <a:cxnLst>
                      <a:cxn ang="T78">
                        <a:pos x="T0" y="T1"/>
                      </a:cxn>
                      <a:cxn ang="T79">
                        <a:pos x="T2" y="T3"/>
                      </a:cxn>
                      <a:cxn ang="T80">
                        <a:pos x="T4" y="T5"/>
                      </a:cxn>
                      <a:cxn ang="T81">
                        <a:pos x="T6" y="T7"/>
                      </a:cxn>
                      <a:cxn ang="T82">
                        <a:pos x="T8" y="T9"/>
                      </a:cxn>
                      <a:cxn ang="T83">
                        <a:pos x="T10" y="T11"/>
                      </a:cxn>
                      <a:cxn ang="T84">
                        <a:pos x="T12" y="T13"/>
                      </a:cxn>
                      <a:cxn ang="T85">
                        <a:pos x="T14" y="T15"/>
                      </a:cxn>
                      <a:cxn ang="T86">
                        <a:pos x="T16" y="T17"/>
                      </a:cxn>
                      <a:cxn ang="T87">
                        <a:pos x="T18" y="T19"/>
                      </a:cxn>
                      <a:cxn ang="T88">
                        <a:pos x="T20" y="T21"/>
                      </a:cxn>
                      <a:cxn ang="T89">
                        <a:pos x="T22" y="T23"/>
                      </a:cxn>
                      <a:cxn ang="T90">
                        <a:pos x="T24" y="T25"/>
                      </a:cxn>
                      <a:cxn ang="T91">
                        <a:pos x="T26" y="T27"/>
                      </a:cxn>
                      <a:cxn ang="T92">
                        <a:pos x="T28" y="T29"/>
                      </a:cxn>
                      <a:cxn ang="T93">
                        <a:pos x="T30" y="T31"/>
                      </a:cxn>
                      <a:cxn ang="T94">
                        <a:pos x="T32" y="T33"/>
                      </a:cxn>
                      <a:cxn ang="T95">
                        <a:pos x="T34" y="T35"/>
                      </a:cxn>
                      <a:cxn ang="T96">
                        <a:pos x="T36" y="T37"/>
                      </a:cxn>
                      <a:cxn ang="T97">
                        <a:pos x="T38" y="T39"/>
                      </a:cxn>
                      <a:cxn ang="T98">
                        <a:pos x="T40" y="T41"/>
                      </a:cxn>
                      <a:cxn ang="T99">
                        <a:pos x="T42" y="T43"/>
                      </a:cxn>
                      <a:cxn ang="T100">
                        <a:pos x="T44" y="T45"/>
                      </a:cxn>
                      <a:cxn ang="T101">
                        <a:pos x="T46" y="T47"/>
                      </a:cxn>
                      <a:cxn ang="T102">
                        <a:pos x="T48" y="T49"/>
                      </a:cxn>
                      <a:cxn ang="T103">
                        <a:pos x="T50" y="T51"/>
                      </a:cxn>
                      <a:cxn ang="T104">
                        <a:pos x="T52" y="T53"/>
                      </a:cxn>
                      <a:cxn ang="T105">
                        <a:pos x="T54" y="T55"/>
                      </a:cxn>
                      <a:cxn ang="T106">
                        <a:pos x="T56" y="T57"/>
                      </a:cxn>
                      <a:cxn ang="T107">
                        <a:pos x="T58" y="T59"/>
                      </a:cxn>
                      <a:cxn ang="T108">
                        <a:pos x="T60" y="T61"/>
                      </a:cxn>
                      <a:cxn ang="T109">
                        <a:pos x="T62" y="T63"/>
                      </a:cxn>
                      <a:cxn ang="T110">
                        <a:pos x="T64" y="T65"/>
                      </a:cxn>
                      <a:cxn ang="T111">
                        <a:pos x="T66" y="T67"/>
                      </a:cxn>
                      <a:cxn ang="T112">
                        <a:pos x="T68" y="T69"/>
                      </a:cxn>
                      <a:cxn ang="T113">
                        <a:pos x="T70" y="T71"/>
                      </a:cxn>
                      <a:cxn ang="T114">
                        <a:pos x="T72" y="T73"/>
                      </a:cxn>
                      <a:cxn ang="T115">
                        <a:pos x="T74" y="T75"/>
                      </a:cxn>
                      <a:cxn ang="T116">
                        <a:pos x="T76" y="T77"/>
                      </a:cxn>
                    </a:cxnLst>
                    <a:rect l="T117" t="T118" r="T119" b="T120"/>
                    <a:pathLst>
                      <a:path w="66" h="58">
                        <a:moveTo>
                          <a:pt x="18" y="2"/>
                        </a:moveTo>
                        <a:lnTo>
                          <a:pt x="24" y="8"/>
                        </a:lnTo>
                        <a:lnTo>
                          <a:pt x="28" y="10"/>
                        </a:lnTo>
                        <a:lnTo>
                          <a:pt x="32" y="12"/>
                        </a:lnTo>
                        <a:lnTo>
                          <a:pt x="40" y="12"/>
                        </a:lnTo>
                        <a:lnTo>
                          <a:pt x="46" y="10"/>
                        </a:lnTo>
                        <a:lnTo>
                          <a:pt x="58" y="6"/>
                        </a:lnTo>
                        <a:lnTo>
                          <a:pt x="66" y="6"/>
                        </a:lnTo>
                        <a:lnTo>
                          <a:pt x="66" y="8"/>
                        </a:lnTo>
                        <a:lnTo>
                          <a:pt x="64" y="12"/>
                        </a:lnTo>
                        <a:lnTo>
                          <a:pt x="60" y="16"/>
                        </a:lnTo>
                        <a:lnTo>
                          <a:pt x="56" y="24"/>
                        </a:lnTo>
                        <a:lnTo>
                          <a:pt x="54" y="32"/>
                        </a:lnTo>
                        <a:lnTo>
                          <a:pt x="50" y="34"/>
                        </a:lnTo>
                        <a:lnTo>
                          <a:pt x="46" y="36"/>
                        </a:lnTo>
                        <a:lnTo>
                          <a:pt x="42" y="42"/>
                        </a:lnTo>
                        <a:lnTo>
                          <a:pt x="38" y="48"/>
                        </a:lnTo>
                        <a:lnTo>
                          <a:pt x="34" y="50"/>
                        </a:lnTo>
                        <a:lnTo>
                          <a:pt x="32" y="52"/>
                        </a:lnTo>
                        <a:lnTo>
                          <a:pt x="30" y="50"/>
                        </a:lnTo>
                        <a:lnTo>
                          <a:pt x="28" y="46"/>
                        </a:lnTo>
                        <a:lnTo>
                          <a:pt x="18" y="54"/>
                        </a:lnTo>
                        <a:lnTo>
                          <a:pt x="16" y="56"/>
                        </a:lnTo>
                        <a:lnTo>
                          <a:pt x="10" y="58"/>
                        </a:lnTo>
                        <a:lnTo>
                          <a:pt x="4" y="56"/>
                        </a:lnTo>
                        <a:lnTo>
                          <a:pt x="0" y="52"/>
                        </a:lnTo>
                        <a:lnTo>
                          <a:pt x="0" y="48"/>
                        </a:lnTo>
                        <a:lnTo>
                          <a:pt x="0" y="42"/>
                        </a:lnTo>
                        <a:lnTo>
                          <a:pt x="0" y="38"/>
                        </a:lnTo>
                        <a:lnTo>
                          <a:pt x="2" y="36"/>
                        </a:lnTo>
                        <a:lnTo>
                          <a:pt x="6" y="32"/>
                        </a:lnTo>
                        <a:lnTo>
                          <a:pt x="8" y="32"/>
                        </a:lnTo>
                        <a:lnTo>
                          <a:pt x="8" y="28"/>
                        </a:lnTo>
                        <a:lnTo>
                          <a:pt x="6" y="20"/>
                        </a:lnTo>
                        <a:lnTo>
                          <a:pt x="8" y="16"/>
                        </a:lnTo>
                        <a:lnTo>
                          <a:pt x="12" y="8"/>
                        </a:lnTo>
                        <a:lnTo>
                          <a:pt x="18" y="0"/>
                        </a:lnTo>
                        <a:lnTo>
                          <a:pt x="18" y="4"/>
                        </a:lnTo>
                        <a:lnTo>
                          <a:pt x="18" y="2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 dirty="0"/>
                  </a:p>
                </p:txBody>
              </p:sp>
              <p:sp>
                <p:nvSpPr>
                  <p:cNvPr id="244" name="íšḻiḍé">
                    <a:extLst>
                      <a:ext uri="{FF2B5EF4-FFF2-40B4-BE49-F238E27FC236}">
                        <a16:creationId xmlns:a16="http://schemas.microsoft.com/office/drawing/2014/main" id="{1171C4DA-2542-4476-B165-63B7F46C35BB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8502922" y="5097802"/>
                    <a:ext cx="319514" cy="189143"/>
                  </a:xfrm>
                  <a:custGeom>
                    <a:avLst/>
                    <a:gdLst>
                      <a:gd name="T0" fmla="*/ 2147483647 w 184"/>
                      <a:gd name="T1" fmla="*/ 2147483647 h 114"/>
                      <a:gd name="T2" fmla="*/ 2147483647 w 184"/>
                      <a:gd name="T3" fmla="*/ 2147483647 h 114"/>
                      <a:gd name="T4" fmla="*/ 2147483647 w 184"/>
                      <a:gd name="T5" fmla="*/ 2147483647 h 114"/>
                      <a:gd name="T6" fmla="*/ 2147483647 w 184"/>
                      <a:gd name="T7" fmla="*/ 2147483647 h 114"/>
                      <a:gd name="T8" fmla="*/ 2147483647 w 184"/>
                      <a:gd name="T9" fmla="*/ 2147483647 h 114"/>
                      <a:gd name="T10" fmla="*/ 2147483647 w 184"/>
                      <a:gd name="T11" fmla="*/ 2147483647 h 114"/>
                      <a:gd name="T12" fmla="*/ 2147483647 w 184"/>
                      <a:gd name="T13" fmla="*/ 2147483647 h 114"/>
                      <a:gd name="T14" fmla="*/ 2147483647 w 184"/>
                      <a:gd name="T15" fmla="*/ 0 h 114"/>
                      <a:gd name="T16" fmla="*/ 2147483647 w 184"/>
                      <a:gd name="T17" fmla="*/ 2147483647 h 114"/>
                      <a:gd name="T18" fmla="*/ 2147483647 w 184"/>
                      <a:gd name="T19" fmla="*/ 2147483647 h 114"/>
                      <a:gd name="T20" fmla="*/ 2147483647 w 184"/>
                      <a:gd name="T21" fmla="*/ 2147483647 h 114"/>
                      <a:gd name="T22" fmla="*/ 2147483647 w 184"/>
                      <a:gd name="T23" fmla="*/ 2147483647 h 114"/>
                      <a:gd name="T24" fmla="*/ 2147483647 w 184"/>
                      <a:gd name="T25" fmla="*/ 2147483647 h 114"/>
                      <a:gd name="T26" fmla="*/ 2147483647 w 184"/>
                      <a:gd name="T27" fmla="*/ 2147483647 h 114"/>
                      <a:gd name="T28" fmla="*/ 2147483647 w 184"/>
                      <a:gd name="T29" fmla="*/ 2147483647 h 114"/>
                      <a:gd name="T30" fmla="*/ 2147483647 w 184"/>
                      <a:gd name="T31" fmla="*/ 2147483647 h 114"/>
                      <a:gd name="T32" fmla="*/ 2147483647 w 184"/>
                      <a:gd name="T33" fmla="*/ 2147483647 h 114"/>
                      <a:gd name="T34" fmla="*/ 2147483647 w 184"/>
                      <a:gd name="T35" fmla="*/ 2147483647 h 114"/>
                      <a:gd name="T36" fmla="*/ 2147483647 w 184"/>
                      <a:gd name="T37" fmla="*/ 2147483647 h 114"/>
                      <a:gd name="T38" fmla="*/ 2147483647 w 184"/>
                      <a:gd name="T39" fmla="*/ 2147483647 h 114"/>
                      <a:gd name="T40" fmla="*/ 2147483647 w 184"/>
                      <a:gd name="T41" fmla="*/ 2147483647 h 114"/>
                      <a:gd name="T42" fmla="*/ 2147483647 w 184"/>
                      <a:gd name="T43" fmla="*/ 2147483647 h 114"/>
                      <a:gd name="T44" fmla="*/ 2147483647 w 184"/>
                      <a:gd name="T45" fmla="*/ 2147483647 h 114"/>
                      <a:gd name="T46" fmla="*/ 2147483647 w 184"/>
                      <a:gd name="T47" fmla="*/ 2147483647 h 114"/>
                      <a:gd name="T48" fmla="*/ 2147483647 w 184"/>
                      <a:gd name="T49" fmla="*/ 2147483647 h 114"/>
                      <a:gd name="T50" fmla="*/ 2147483647 w 184"/>
                      <a:gd name="T51" fmla="*/ 2147483647 h 114"/>
                      <a:gd name="T52" fmla="*/ 2147483647 w 184"/>
                      <a:gd name="T53" fmla="*/ 2147483647 h 114"/>
                      <a:gd name="T54" fmla="*/ 2147483647 w 184"/>
                      <a:gd name="T55" fmla="*/ 2147483647 h 114"/>
                      <a:gd name="T56" fmla="*/ 2147483647 w 184"/>
                      <a:gd name="T57" fmla="*/ 2147483647 h 114"/>
                      <a:gd name="T58" fmla="*/ 2147483647 w 184"/>
                      <a:gd name="T59" fmla="*/ 2147483647 h 114"/>
                      <a:gd name="T60" fmla="*/ 2147483647 w 184"/>
                      <a:gd name="T61" fmla="*/ 2147483647 h 114"/>
                      <a:gd name="T62" fmla="*/ 2147483647 w 184"/>
                      <a:gd name="T63" fmla="*/ 2147483647 h 114"/>
                      <a:gd name="T64" fmla="*/ 2147483647 w 184"/>
                      <a:gd name="T65" fmla="*/ 2147483647 h 114"/>
                      <a:gd name="T66" fmla="*/ 2147483647 w 184"/>
                      <a:gd name="T67" fmla="*/ 2147483647 h 114"/>
                      <a:gd name="T68" fmla="*/ 2147483647 w 184"/>
                      <a:gd name="T69" fmla="*/ 2147483647 h 114"/>
                      <a:gd name="T70" fmla="*/ 2147483647 w 184"/>
                      <a:gd name="T71" fmla="*/ 2147483647 h 114"/>
                      <a:gd name="T72" fmla="*/ 2147483647 w 184"/>
                      <a:gd name="T73" fmla="*/ 2147483647 h 114"/>
                      <a:gd name="T74" fmla="*/ 2147483647 w 184"/>
                      <a:gd name="T75" fmla="*/ 2147483647 h 114"/>
                      <a:gd name="T76" fmla="*/ 2147483647 w 184"/>
                      <a:gd name="T77" fmla="*/ 2147483647 h 114"/>
                      <a:gd name="T78" fmla="*/ 2147483647 w 184"/>
                      <a:gd name="T79" fmla="*/ 2147483647 h 114"/>
                      <a:gd name="T80" fmla="*/ 2147483647 w 184"/>
                      <a:gd name="T81" fmla="*/ 2147483647 h 114"/>
                      <a:gd name="T82" fmla="*/ 2147483647 w 184"/>
                      <a:gd name="T83" fmla="*/ 2147483647 h 114"/>
                      <a:gd name="T84" fmla="*/ 0 w 184"/>
                      <a:gd name="T85" fmla="*/ 2147483647 h 114"/>
                      <a:gd name="T86" fmla="*/ 0 w 184"/>
                      <a:gd name="T87" fmla="*/ 2147483647 h 114"/>
                      <a:gd name="T88" fmla="*/ 2147483647 w 184"/>
                      <a:gd name="T89" fmla="*/ 2147483647 h 114"/>
                      <a:gd name="T90" fmla="*/ 2147483647 w 184"/>
                      <a:gd name="T91" fmla="*/ 2147483647 h 114"/>
                      <a:gd name="T92" fmla="*/ 2147483647 w 184"/>
                      <a:gd name="T93" fmla="*/ 2147483647 h 114"/>
                      <a:gd name="T94" fmla="*/ 2147483647 w 184"/>
                      <a:gd name="T95" fmla="*/ 2147483647 h 114"/>
                      <a:gd name="T96" fmla="*/ 2147483647 w 184"/>
                      <a:gd name="T97" fmla="*/ 2147483647 h 114"/>
                      <a:gd name="T98" fmla="*/ 2147483647 w 184"/>
                      <a:gd name="T99" fmla="*/ 2147483647 h 114"/>
                      <a:gd name="T100" fmla="*/ 2147483647 w 184"/>
                      <a:gd name="T101" fmla="*/ 2147483647 h 114"/>
                      <a:gd name="T102" fmla="*/ 2147483647 w 184"/>
                      <a:gd name="T103" fmla="*/ 2147483647 h 114"/>
                      <a:gd name="T104" fmla="*/ 2147483647 w 184"/>
                      <a:gd name="T105" fmla="*/ 2147483647 h 114"/>
                      <a:gd name="T106" fmla="*/ 2147483647 w 184"/>
                      <a:gd name="T107" fmla="*/ 2147483647 h 114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w 184"/>
                      <a:gd name="T163" fmla="*/ 0 h 114"/>
                      <a:gd name="T164" fmla="*/ 184 w 184"/>
                      <a:gd name="T165" fmla="*/ 114 h 114"/>
                    </a:gdLst>
                    <a:ahLst/>
                    <a:cxnLst>
                      <a:cxn ang="T108">
                        <a:pos x="T0" y="T1"/>
                      </a:cxn>
                      <a:cxn ang="T109">
                        <a:pos x="T2" y="T3"/>
                      </a:cxn>
                      <a:cxn ang="T110">
                        <a:pos x="T4" y="T5"/>
                      </a:cxn>
                      <a:cxn ang="T111">
                        <a:pos x="T6" y="T7"/>
                      </a:cxn>
                      <a:cxn ang="T112">
                        <a:pos x="T8" y="T9"/>
                      </a:cxn>
                      <a:cxn ang="T113">
                        <a:pos x="T10" y="T11"/>
                      </a:cxn>
                      <a:cxn ang="T114">
                        <a:pos x="T12" y="T13"/>
                      </a:cxn>
                      <a:cxn ang="T115">
                        <a:pos x="T14" y="T15"/>
                      </a:cxn>
                      <a:cxn ang="T116">
                        <a:pos x="T16" y="T17"/>
                      </a:cxn>
                      <a:cxn ang="T117">
                        <a:pos x="T18" y="T19"/>
                      </a:cxn>
                      <a:cxn ang="T118">
                        <a:pos x="T20" y="T21"/>
                      </a:cxn>
                      <a:cxn ang="T119">
                        <a:pos x="T22" y="T23"/>
                      </a:cxn>
                      <a:cxn ang="T120">
                        <a:pos x="T24" y="T25"/>
                      </a:cxn>
                      <a:cxn ang="T121">
                        <a:pos x="T26" y="T27"/>
                      </a:cxn>
                      <a:cxn ang="T122">
                        <a:pos x="T28" y="T29"/>
                      </a:cxn>
                      <a:cxn ang="T123">
                        <a:pos x="T30" y="T31"/>
                      </a:cxn>
                      <a:cxn ang="T124">
                        <a:pos x="T32" y="T33"/>
                      </a:cxn>
                      <a:cxn ang="T125">
                        <a:pos x="T34" y="T35"/>
                      </a:cxn>
                      <a:cxn ang="T126">
                        <a:pos x="T36" y="T37"/>
                      </a:cxn>
                      <a:cxn ang="T127">
                        <a:pos x="T38" y="T39"/>
                      </a:cxn>
                      <a:cxn ang="T128">
                        <a:pos x="T40" y="T41"/>
                      </a:cxn>
                      <a:cxn ang="T129">
                        <a:pos x="T42" y="T43"/>
                      </a:cxn>
                      <a:cxn ang="T130">
                        <a:pos x="T44" y="T45"/>
                      </a:cxn>
                      <a:cxn ang="T131">
                        <a:pos x="T46" y="T47"/>
                      </a:cxn>
                      <a:cxn ang="T132">
                        <a:pos x="T48" y="T49"/>
                      </a:cxn>
                      <a:cxn ang="T133">
                        <a:pos x="T50" y="T51"/>
                      </a:cxn>
                      <a:cxn ang="T134">
                        <a:pos x="T52" y="T53"/>
                      </a:cxn>
                      <a:cxn ang="T135">
                        <a:pos x="T54" y="T55"/>
                      </a:cxn>
                      <a:cxn ang="T136">
                        <a:pos x="T56" y="T57"/>
                      </a:cxn>
                      <a:cxn ang="T137">
                        <a:pos x="T58" y="T59"/>
                      </a:cxn>
                      <a:cxn ang="T138">
                        <a:pos x="T60" y="T61"/>
                      </a:cxn>
                      <a:cxn ang="T139">
                        <a:pos x="T62" y="T63"/>
                      </a:cxn>
                      <a:cxn ang="T140">
                        <a:pos x="T64" y="T65"/>
                      </a:cxn>
                      <a:cxn ang="T141">
                        <a:pos x="T66" y="T67"/>
                      </a:cxn>
                      <a:cxn ang="T142">
                        <a:pos x="T68" y="T69"/>
                      </a:cxn>
                      <a:cxn ang="T143">
                        <a:pos x="T70" y="T71"/>
                      </a:cxn>
                      <a:cxn ang="T144">
                        <a:pos x="T72" y="T73"/>
                      </a:cxn>
                      <a:cxn ang="T145">
                        <a:pos x="T74" y="T75"/>
                      </a:cxn>
                      <a:cxn ang="T146">
                        <a:pos x="T76" y="T77"/>
                      </a:cxn>
                      <a:cxn ang="T147">
                        <a:pos x="T78" y="T79"/>
                      </a:cxn>
                      <a:cxn ang="T148">
                        <a:pos x="T80" y="T81"/>
                      </a:cxn>
                      <a:cxn ang="T149">
                        <a:pos x="T82" y="T83"/>
                      </a:cxn>
                      <a:cxn ang="T150">
                        <a:pos x="T84" y="T85"/>
                      </a:cxn>
                      <a:cxn ang="T151">
                        <a:pos x="T86" y="T87"/>
                      </a:cxn>
                      <a:cxn ang="T152">
                        <a:pos x="T88" y="T89"/>
                      </a:cxn>
                      <a:cxn ang="T153">
                        <a:pos x="T90" y="T91"/>
                      </a:cxn>
                      <a:cxn ang="T154">
                        <a:pos x="T92" y="T93"/>
                      </a:cxn>
                      <a:cxn ang="T155">
                        <a:pos x="T94" y="T95"/>
                      </a:cxn>
                      <a:cxn ang="T156">
                        <a:pos x="T96" y="T97"/>
                      </a:cxn>
                      <a:cxn ang="T157">
                        <a:pos x="T98" y="T99"/>
                      </a:cxn>
                      <a:cxn ang="T158">
                        <a:pos x="T100" y="T101"/>
                      </a:cxn>
                      <a:cxn ang="T159">
                        <a:pos x="T102" y="T103"/>
                      </a:cxn>
                      <a:cxn ang="T160">
                        <a:pos x="T104" y="T105"/>
                      </a:cxn>
                      <a:cxn ang="T161">
                        <a:pos x="T106" y="T107"/>
                      </a:cxn>
                    </a:cxnLst>
                    <a:rect l="T162" t="T163" r="T164" b="T165"/>
                    <a:pathLst>
                      <a:path w="184" h="114">
                        <a:moveTo>
                          <a:pt x="110" y="42"/>
                        </a:moveTo>
                        <a:lnTo>
                          <a:pt x="120" y="32"/>
                        </a:lnTo>
                        <a:lnTo>
                          <a:pt x="132" y="24"/>
                        </a:lnTo>
                        <a:lnTo>
                          <a:pt x="138" y="22"/>
                        </a:lnTo>
                        <a:lnTo>
                          <a:pt x="144" y="18"/>
                        </a:lnTo>
                        <a:lnTo>
                          <a:pt x="154" y="6"/>
                        </a:lnTo>
                        <a:lnTo>
                          <a:pt x="162" y="2"/>
                        </a:lnTo>
                        <a:lnTo>
                          <a:pt x="166" y="0"/>
                        </a:lnTo>
                        <a:lnTo>
                          <a:pt x="172" y="2"/>
                        </a:lnTo>
                        <a:lnTo>
                          <a:pt x="168" y="6"/>
                        </a:lnTo>
                        <a:lnTo>
                          <a:pt x="166" y="14"/>
                        </a:lnTo>
                        <a:lnTo>
                          <a:pt x="172" y="12"/>
                        </a:lnTo>
                        <a:lnTo>
                          <a:pt x="176" y="10"/>
                        </a:lnTo>
                        <a:lnTo>
                          <a:pt x="184" y="6"/>
                        </a:lnTo>
                        <a:lnTo>
                          <a:pt x="184" y="16"/>
                        </a:lnTo>
                        <a:lnTo>
                          <a:pt x="178" y="18"/>
                        </a:lnTo>
                        <a:lnTo>
                          <a:pt x="176" y="22"/>
                        </a:lnTo>
                        <a:lnTo>
                          <a:pt x="172" y="28"/>
                        </a:lnTo>
                        <a:lnTo>
                          <a:pt x="168" y="32"/>
                        </a:lnTo>
                        <a:lnTo>
                          <a:pt x="164" y="34"/>
                        </a:lnTo>
                        <a:lnTo>
                          <a:pt x="158" y="36"/>
                        </a:lnTo>
                        <a:lnTo>
                          <a:pt x="140" y="46"/>
                        </a:lnTo>
                        <a:lnTo>
                          <a:pt x="132" y="52"/>
                        </a:lnTo>
                        <a:lnTo>
                          <a:pt x="130" y="54"/>
                        </a:lnTo>
                        <a:lnTo>
                          <a:pt x="128" y="56"/>
                        </a:lnTo>
                        <a:lnTo>
                          <a:pt x="128" y="60"/>
                        </a:lnTo>
                        <a:lnTo>
                          <a:pt x="122" y="64"/>
                        </a:lnTo>
                        <a:lnTo>
                          <a:pt x="114" y="64"/>
                        </a:lnTo>
                        <a:lnTo>
                          <a:pt x="102" y="66"/>
                        </a:lnTo>
                        <a:lnTo>
                          <a:pt x="94" y="70"/>
                        </a:lnTo>
                        <a:lnTo>
                          <a:pt x="86" y="78"/>
                        </a:lnTo>
                        <a:lnTo>
                          <a:pt x="74" y="90"/>
                        </a:lnTo>
                        <a:lnTo>
                          <a:pt x="70" y="94"/>
                        </a:lnTo>
                        <a:lnTo>
                          <a:pt x="66" y="98"/>
                        </a:lnTo>
                        <a:lnTo>
                          <a:pt x="54" y="100"/>
                        </a:lnTo>
                        <a:lnTo>
                          <a:pt x="50" y="104"/>
                        </a:lnTo>
                        <a:lnTo>
                          <a:pt x="42" y="110"/>
                        </a:lnTo>
                        <a:lnTo>
                          <a:pt x="36" y="112"/>
                        </a:lnTo>
                        <a:lnTo>
                          <a:pt x="28" y="114"/>
                        </a:lnTo>
                        <a:lnTo>
                          <a:pt x="20" y="112"/>
                        </a:lnTo>
                        <a:lnTo>
                          <a:pt x="10" y="108"/>
                        </a:lnTo>
                        <a:lnTo>
                          <a:pt x="2" y="102"/>
                        </a:lnTo>
                        <a:lnTo>
                          <a:pt x="0" y="100"/>
                        </a:lnTo>
                        <a:lnTo>
                          <a:pt x="0" y="96"/>
                        </a:lnTo>
                        <a:lnTo>
                          <a:pt x="8" y="90"/>
                        </a:lnTo>
                        <a:lnTo>
                          <a:pt x="20" y="84"/>
                        </a:lnTo>
                        <a:lnTo>
                          <a:pt x="30" y="78"/>
                        </a:lnTo>
                        <a:lnTo>
                          <a:pt x="40" y="72"/>
                        </a:lnTo>
                        <a:lnTo>
                          <a:pt x="62" y="60"/>
                        </a:lnTo>
                        <a:lnTo>
                          <a:pt x="68" y="58"/>
                        </a:lnTo>
                        <a:lnTo>
                          <a:pt x="72" y="58"/>
                        </a:lnTo>
                        <a:lnTo>
                          <a:pt x="82" y="58"/>
                        </a:lnTo>
                        <a:lnTo>
                          <a:pt x="96" y="52"/>
                        </a:lnTo>
                        <a:lnTo>
                          <a:pt x="110" y="42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 dirty="0"/>
                  </a:p>
                </p:txBody>
              </p:sp>
              <p:sp>
                <p:nvSpPr>
                  <p:cNvPr id="245" name="ïSḷîḓè">
                    <a:extLst>
                      <a:ext uri="{FF2B5EF4-FFF2-40B4-BE49-F238E27FC236}">
                        <a16:creationId xmlns:a16="http://schemas.microsoft.com/office/drawing/2014/main" id="{82A76CDB-3BB0-4472-A6C8-62968A181CA8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8830700" y="4914262"/>
                    <a:ext cx="183170" cy="219967"/>
                  </a:xfrm>
                  <a:custGeom>
                    <a:avLst/>
                    <a:gdLst>
                      <a:gd name="T0" fmla="*/ 2147483647 w 106"/>
                      <a:gd name="T1" fmla="*/ 2147483647 h 132"/>
                      <a:gd name="T2" fmla="*/ 0 w 106"/>
                      <a:gd name="T3" fmla="*/ 2147483647 h 132"/>
                      <a:gd name="T4" fmla="*/ 2147483647 w 106"/>
                      <a:gd name="T5" fmla="*/ 2147483647 h 132"/>
                      <a:gd name="T6" fmla="*/ 2147483647 w 106"/>
                      <a:gd name="T7" fmla="*/ 2147483647 h 132"/>
                      <a:gd name="T8" fmla="*/ 2147483647 w 106"/>
                      <a:gd name="T9" fmla="*/ 2147483647 h 132"/>
                      <a:gd name="T10" fmla="*/ 2147483647 w 106"/>
                      <a:gd name="T11" fmla="*/ 2147483647 h 132"/>
                      <a:gd name="T12" fmla="*/ 2147483647 w 106"/>
                      <a:gd name="T13" fmla="*/ 2147483647 h 132"/>
                      <a:gd name="T14" fmla="*/ 2147483647 w 106"/>
                      <a:gd name="T15" fmla="*/ 2147483647 h 132"/>
                      <a:gd name="T16" fmla="*/ 2147483647 w 106"/>
                      <a:gd name="T17" fmla="*/ 2147483647 h 132"/>
                      <a:gd name="T18" fmla="*/ 2147483647 w 106"/>
                      <a:gd name="T19" fmla="*/ 2147483647 h 132"/>
                      <a:gd name="T20" fmla="*/ 2147483647 w 106"/>
                      <a:gd name="T21" fmla="*/ 2147483647 h 132"/>
                      <a:gd name="T22" fmla="*/ 2147483647 w 106"/>
                      <a:gd name="T23" fmla="*/ 2147483647 h 132"/>
                      <a:gd name="T24" fmla="*/ 2147483647 w 106"/>
                      <a:gd name="T25" fmla="*/ 2147483647 h 132"/>
                      <a:gd name="T26" fmla="*/ 2147483647 w 106"/>
                      <a:gd name="T27" fmla="*/ 2147483647 h 132"/>
                      <a:gd name="T28" fmla="*/ 2147483647 w 106"/>
                      <a:gd name="T29" fmla="*/ 2147483647 h 132"/>
                      <a:gd name="T30" fmla="*/ 2147483647 w 106"/>
                      <a:gd name="T31" fmla="*/ 2147483647 h 132"/>
                      <a:gd name="T32" fmla="*/ 2147483647 w 106"/>
                      <a:gd name="T33" fmla="*/ 2147483647 h 132"/>
                      <a:gd name="T34" fmla="*/ 2147483647 w 106"/>
                      <a:gd name="T35" fmla="*/ 0 h 132"/>
                      <a:gd name="T36" fmla="*/ 2147483647 w 106"/>
                      <a:gd name="T37" fmla="*/ 2147483647 h 132"/>
                      <a:gd name="T38" fmla="*/ 2147483647 w 106"/>
                      <a:gd name="T39" fmla="*/ 2147483647 h 132"/>
                      <a:gd name="T40" fmla="*/ 2147483647 w 106"/>
                      <a:gd name="T41" fmla="*/ 2147483647 h 132"/>
                      <a:gd name="T42" fmla="*/ 2147483647 w 106"/>
                      <a:gd name="T43" fmla="*/ 2147483647 h 132"/>
                      <a:gd name="T44" fmla="*/ 2147483647 w 106"/>
                      <a:gd name="T45" fmla="*/ 2147483647 h 132"/>
                      <a:gd name="T46" fmla="*/ 2147483647 w 106"/>
                      <a:gd name="T47" fmla="*/ 2147483647 h 132"/>
                      <a:gd name="T48" fmla="*/ 2147483647 w 106"/>
                      <a:gd name="T49" fmla="*/ 2147483647 h 132"/>
                      <a:gd name="T50" fmla="*/ 2147483647 w 106"/>
                      <a:gd name="T51" fmla="*/ 2147483647 h 132"/>
                      <a:gd name="T52" fmla="*/ 2147483647 w 106"/>
                      <a:gd name="T53" fmla="*/ 2147483647 h 132"/>
                      <a:gd name="T54" fmla="*/ 2147483647 w 106"/>
                      <a:gd name="T55" fmla="*/ 2147483647 h 132"/>
                      <a:gd name="T56" fmla="*/ 2147483647 w 106"/>
                      <a:gd name="T57" fmla="*/ 2147483647 h 132"/>
                      <a:gd name="T58" fmla="*/ 2147483647 w 106"/>
                      <a:gd name="T59" fmla="*/ 2147483647 h 132"/>
                      <a:gd name="T60" fmla="*/ 2147483647 w 106"/>
                      <a:gd name="T61" fmla="*/ 2147483647 h 132"/>
                      <a:gd name="T62" fmla="*/ 2147483647 w 106"/>
                      <a:gd name="T63" fmla="*/ 2147483647 h 132"/>
                      <a:gd name="T64" fmla="*/ 2147483647 w 106"/>
                      <a:gd name="T65" fmla="*/ 2147483647 h 132"/>
                      <a:gd name="T66" fmla="*/ 2147483647 w 106"/>
                      <a:gd name="T67" fmla="*/ 2147483647 h 132"/>
                      <a:gd name="T68" fmla="*/ 2147483647 w 106"/>
                      <a:gd name="T69" fmla="*/ 2147483647 h 132"/>
                      <a:gd name="T70" fmla="*/ 2147483647 w 106"/>
                      <a:gd name="T71" fmla="*/ 2147483647 h 132"/>
                      <a:gd name="T72" fmla="*/ 2147483647 w 106"/>
                      <a:gd name="T73" fmla="*/ 2147483647 h 132"/>
                      <a:gd name="T74" fmla="*/ 2147483647 w 106"/>
                      <a:gd name="T75" fmla="*/ 2147483647 h 132"/>
                      <a:gd name="T76" fmla="*/ 2147483647 w 106"/>
                      <a:gd name="T77" fmla="*/ 2147483647 h 132"/>
                      <a:gd name="T78" fmla="*/ 2147483647 w 106"/>
                      <a:gd name="T79" fmla="*/ 2147483647 h 132"/>
                      <a:gd name="T80" fmla="*/ 2147483647 w 106"/>
                      <a:gd name="T81" fmla="*/ 2147483647 h 132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w 106"/>
                      <a:gd name="T124" fmla="*/ 0 h 132"/>
                      <a:gd name="T125" fmla="*/ 106 w 106"/>
                      <a:gd name="T126" fmla="*/ 132 h 132"/>
                    </a:gdLst>
                    <a:ahLst/>
                    <a:cxnLst>
                      <a:cxn ang="T82">
                        <a:pos x="T0" y="T1"/>
                      </a:cxn>
                      <a:cxn ang="T83">
                        <a:pos x="T2" y="T3"/>
                      </a:cxn>
                      <a:cxn ang="T84">
                        <a:pos x="T4" y="T5"/>
                      </a:cxn>
                      <a:cxn ang="T85">
                        <a:pos x="T6" y="T7"/>
                      </a:cxn>
                      <a:cxn ang="T86">
                        <a:pos x="T8" y="T9"/>
                      </a:cxn>
                      <a:cxn ang="T87">
                        <a:pos x="T10" y="T11"/>
                      </a:cxn>
                      <a:cxn ang="T88">
                        <a:pos x="T12" y="T13"/>
                      </a:cxn>
                      <a:cxn ang="T89">
                        <a:pos x="T14" y="T15"/>
                      </a:cxn>
                      <a:cxn ang="T90">
                        <a:pos x="T16" y="T17"/>
                      </a:cxn>
                      <a:cxn ang="T91">
                        <a:pos x="T18" y="T19"/>
                      </a:cxn>
                      <a:cxn ang="T92">
                        <a:pos x="T20" y="T21"/>
                      </a:cxn>
                      <a:cxn ang="T93">
                        <a:pos x="T22" y="T23"/>
                      </a:cxn>
                      <a:cxn ang="T94">
                        <a:pos x="T24" y="T25"/>
                      </a:cxn>
                      <a:cxn ang="T95">
                        <a:pos x="T26" y="T27"/>
                      </a:cxn>
                      <a:cxn ang="T96">
                        <a:pos x="T28" y="T29"/>
                      </a:cxn>
                      <a:cxn ang="T97">
                        <a:pos x="T30" y="T31"/>
                      </a:cxn>
                      <a:cxn ang="T98">
                        <a:pos x="T32" y="T33"/>
                      </a:cxn>
                      <a:cxn ang="T99">
                        <a:pos x="T34" y="T35"/>
                      </a:cxn>
                      <a:cxn ang="T100">
                        <a:pos x="T36" y="T37"/>
                      </a:cxn>
                      <a:cxn ang="T101">
                        <a:pos x="T38" y="T39"/>
                      </a:cxn>
                      <a:cxn ang="T102">
                        <a:pos x="T40" y="T41"/>
                      </a:cxn>
                      <a:cxn ang="T103">
                        <a:pos x="T42" y="T43"/>
                      </a:cxn>
                      <a:cxn ang="T104">
                        <a:pos x="T44" y="T45"/>
                      </a:cxn>
                      <a:cxn ang="T105">
                        <a:pos x="T46" y="T47"/>
                      </a:cxn>
                      <a:cxn ang="T106">
                        <a:pos x="T48" y="T49"/>
                      </a:cxn>
                      <a:cxn ang="T107">
                        <a:pos x="T50" y="T51"/>
                      </a:cxn>
                      <a:cxn ang="T108">
                        <a:pos x="T52" y="T53"/>
                      </a:cxn>
                      <a:cxn ang="T109">
                        <a:pos x="T54" y="T55"/>
                      </a:cxn>
                      <a:cxn ang="T110">
                        <a:pos x="T56" y="T57"/>
                      </a:cxn>
                      <a:cxn ang="T111">
                        <a:pos x="T58" y="T59"/>
                      </a:cxn>
                      <a:cxn ang="T112">
                        <a:pos x="T60" y="T61"/>
                      </a:cxn>
                      <a:cxn ang="T113">
                        <a:pos x="T62" y="T63"/>
                      </a:cxn>
                      <a:cxn ang="T114">
                        <a:pos x="T64" y="T65"/>
                      </a:cxn>
                      <a:cxn ang="T115">
                        <a:pos x="T66" y="T67"/>
                      </a:cxn>
                      <a:cxn ang="T116">
                        <a:pos x="T68" y="T69"/>
                      </a:cxn>
                      <a:cxn ang="T117">
                        <a:pos x="T70" y="T71"/>
                      </a:cxn>
                      <a:cxn ang="T118">
                        <a:pos x="T72" y="T73"/>
                      </a:cxn>
                      <a:cxn ang="T119">
                        <a:pos x="T74" y="T75"/>
                      </a:cxn>
                      <a:cxn ang="T120">
                        <a:pos x="T76" y="T77"/>
                      </a:cxn>
                      <a:cxn ang="T121">
                        <a:pos x="T78" y="T79"/>
                      </a:cxn>
                      <a:cxn ang="T122">
                        <a:pos x="T80" y="T81"/>
                      </a:cxn>
                    </a:cxnLst>
                    <a:rect l="T123" t="T124" r="T125" b="T126"/>
                    <a:pathLst>
                      <a:path w="106" h="132">
                        <a:moveTo>
                          <a:pt x="6" y="132"/>
                        </a:moveTo>
                        <a:lnTo>
                          <a:pt x="2" y="130"/>
                        </a:lnTo>
                        <a:lnTo>
                          <a:pt x="0" y="126"/>
                        </a:lnTo>
                        <a:lnTo>
                          <a:pt x="0" y="122"/>
                        </a:lnTo>
                        <a:lnTo>
                          <a:pt x="2" y="120"/>
                        </a:lnTo>
                        <a:lnTo>
                          <a:pt x="6" y="120"/>
                        </a:lnTo>
                        <a:lnTo>
                          <a:pt x="12" y="116"/>
                        </a:lnTo>
                        <a:lnTo>
                          <a:pt x="18" y="114"/>
                        </a:lnTo>
                        <a:lnTo>
                          <a:pt x="22" y="110"/>
                        </a:lnTo>
                        <a:lnTo>
                          <a:pt x="24" y="104"/>
                        </a:lnTo>
                        <a:lnTo>
                          <a:pt x="16" y="98"/>
                        </a:lnTo>
                        <a:lnTo>
                          <a:pt x="12" y="94"/>
                        </a:lnTo>
                        <a:lnTo>
                          <a:pt x="12" y="90"/>
                        </a:lnTo>
                        <a:lnTo>
                          <a:pt x="14" y="86"/>
                        </a:lnTo>
                        <a:lnTo>
                          <a:pt x="16" y="84"/>
                        </a:lnTo>
                        <a:lnTo>
                          <a:pt x="18" y="84"/>
                        </a:lnTo>
                        <a:lnTo>
                          <a:pt x="20" y="84"/>
                        </a:lnTo>
                        <a:lnTo>
                          <a:pt x="26" y="84"/>
                        </a:lnTo>
                        <a:lnTo>
                          <a:pt x="30" y="82"/>
                        </a:lnTo>
                        <a:lnTo>
                          <a:pt x="34" y="78"/>
                        </a:lnTo>
                        <a:lnTo>
                          <a:pt x="40" y="70"/>
                        </a:lnTo>
                        <a:lnTo>
                          <a:pt x="44" y="68"/>
                        </a:lnTo>
                        <a:lnTo>
                          <a:pt x="48" y="62"/>
                        </a:lnTo>
                        <a:lnTo>
                          <a:pt x="52" y="54"/>
                        </a:lnTo>
                        <a:lnTo>
                          <a:pt x="54" y="44"/>
                        </a:lnTo>
                        <a:lnTo>
                          <a:pt x="58" y="34"/>
                        </a:lnTo>
                        <a:lnTo>
                          <a:pt x="54" y="32"/>
                        </a:lnTo>
                        <a:lnTo>
                          <a:pt x="52" y="30"/>
                        </a:lnTo>
                        <a:lnTo>
                          <a:pt x="52" y="24"/>
                        </a:lnTo>
                        <a:lnTo>
                          <a:pt x="52" y="22"/>
                        </a:lnTo>
                        <a:lnTo>
                          <a:pt x="54" y="20"/>
                        </a:lnTo>
                        <a:lnTo>
                          <a:pt x="52" y="16"/>
                        </a:lnTo>
                        <a:lnTo>
                          <a:pt x="52" y="14"/>
                        </a:lnTo>
                        <a:lnTo>
                          <a:pt x="54" y="4"/>
                        </a:lnTo>
                        <a:lnTo>
                          <a:pt x="56" y="2"/>
                        </a:lnTo>
                        <a:lnTo>
                          <a:pt x="58" y="0"/>
                        </a:lnTo>
                        <a:lnTo>
                          <a:pt x="60" y="4"/>
                        </a:lnTo>
                        <a:lnTo>
                          <a:pt x="64" y="8"/>
                        </a:lnTo>
                        <a:lnTo>
                          <a:pt x="68" y="14"/>
                        </a:lnTo>
                        <a:lnTo>
                          <a:pt x="70" y="20"/>
                        </a:lnTo>
                        <a:lnTo>
                          <a:pt x="70" y="24"/>
                        </a:lnTo>
                        <a:lnTo>
                          <a:pt x="68" y="26"/>
                        </a:lnTo>
                        <a:lnTo>
                          <a:pt x="64" y="28"/>
                        </a:lnTo>
                        <a:lnTo>
                          <a:pt x="62" y="30"/>
                        </a:lnTo>
                        <a:lnTo>
                          <a:pt x="62" y="34"/>
                        </a:lnTo>
                        <a:lnTo>
                          <a:pt x="60" y="38"/>
                        </a:lnTo>
                        <a:lnTo>
                          <a:pt x="58" y="44"/>
                        </a:lnTo>
                        <a:lnTo>
                          <a:pt x="60" y="46"/>
                        </a:lnTo>
                        <a:lnTo>
                          <a:pt x="62" y="48"/>
                        </a:lnTo>
                        <a:lnTo>
                          <a:pt x="66" y="46"/>
                        </a:lnTo>
                        <a:lnTo>
                          <a:pt x="68" y="44"/>
                        </a:lnTo>
                        <a:lnTo>
                          <a:pt x="74" y="38"/>
                        </a:lnTo>
                        <a:lnTo>
                          <a:pt x="74" y="40"/>
                        </a:lnTo>
                        <a:lnTo>
                          <a:pt x="74" y="44"/>
                        </a:lnTo>
                        <a:lnTo>
                          <a:pt x="72" y="48"/>
                        </a:lnTo>
                        <a:lnTo>
                          <a:pt x="70" y="52"/>
                        </a:lnTo>
                        <a:lnTo>
                          <a:pt x="70" y="56"/>
                        </a:lnTo>
                        <a:lnTo>
                          <a:pt x="72" y="60"/>
                        </a:lnTo>
                        <a:lnTo>
                          <a:pt x="76" y="62"/>
                        </a:lnTo>
                        <a:lnTo>
                          <a:pt x="78" y="64"/>
                        </a:lnTo>
                        <a:lnTo>
                          <a:pt x="84" y="62"/>
                        </a:lnTo>
                        <a:lnTo>
                          <a:pt x="88" y="60"/>
                        </a:lnTo>
                        <a:lnTo>
                          <a:pt x="92" y="58"/>
                        </a:lnTo>
                        <a:lnTo>
                          <a:pt x="96" y="56"/>
                        </a:lnTo>
                        <a:lnTo>
                          <a:pt x="102" y="58"/>
                        </a:lnTo>
                        <a:lnTo>
                          <a:pt x="104" y="60"/>
                        </a:lnTo>
                        <a:lnTo>
                          <a:pt x="106" y="62"/>
                        </a:lnTo>
                        <a:lnTo>
                          <a:pt x="104" y="64"/>
                        </a:lnTo>
                        <a:lnTo>
                          <a:pt x="102" y="68"/>
                        </a:lnTo>
                        <a:lnTo>
                          <a:pt x="96" y="70"/>
                        </a:lnTo>
                        <a:lnTo>
                          <a:pt x="80" y="86"/>
                        </a:lnTo>
                        <a:lnTo>
                          <a:pt x="76" y="88"/>
                        </a:lnTo>
                        <a:lnTo>
                          <a:pt x="72" y="86"/>
                        </a:lnTo>
                        <a:lnTo>
                          <a:pt x="68" y="86"/>
                        </a:lnTo>
                        <a:lnTo>
                          <a:pt x="64" y="86"/>
                        </a:lnTo>
                        <a:lnTo>
                          <a:pt x="58" y="92"/>
                        </a:lnTo>
                        <a:lnTo>
                          <a:pt x="54" y="98"/>
                        </a:lnTo>
                        <a:lnTo>
                          <a:pt x="44" y="108"/>
                        </a:lnTo>
                        <a:lnTo>
                          <a:pt x="30" y="118"/>
                        </a:lnTo>
                        <a:lnTo>
                          <a:pt x="18" y="128"/>
                        </a:lnTo>
                        <a:lnTo>
                          <a:pt x="12" y="130"/>
                        </a:lnTo>
                        <a:lnTo>
                          <a:pt x="6" y="132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 dirty="0"/>
                  </a:p>
                </p:txBody>
              </p:sp>
              <p:sp>
                <p:nvSpPr>
                  <p:cNvPr id="246" name="íṧľîḍe">
                    <a:extLst>
                      <a:ext uri="{FF2B5EF4-FFF2-40B4-BE49-F238E27FC236}">
                        <a16:creationId xmlns:a16="http://schemas.microsoft.com/office/drawing/2014/main" id="{7044E190-804F-42AB-8977-7658B835C544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8863753" y="4477133"/>
                    <a:ext cx="67484" cy="74256"/>
                  </a:xfrm>
                  <a:custGeom>
                    <a:avLst/>
                    <a:gdLst>
                      <a:gd name="T0" fmla="*/ 2147483647 w 38"/>
                      <a:gd name="T1" fmla="*/ 2147483647 h 44"/>
                      <a:gd name="T2" fmla="*/ 2147483647 w 38"/>
                      <a:gd name="T3" fmla="*/ 2147483647 h 44"/>
                      <a:gd name="T4" fmla="*/ 2147483647 w 38"/>
                      <a:gd name="T5" fmla="*/ 2147483647 h 44"/>
                      <a:gd name="T6" fmla="*/ 2147483647 w 38"/>
                      <a:gd name="T7" fmla="*/ 2147483647 h 44"/>
                      <a:gd name="T8" fmla="*/ 2147483647 w 38"/>
                      <a:gd name="T9" fmla="*/ 2147483647 h 44"/>
                      <a:gd name="T10" fmla="*/ 2147483647 w 38"/>
                      <a:gd name="T11" fmla="*/ 2147483647 h 44"/>
                      <a:gd name="T12" fmla="*/ 0 w 38"/>
                      <a:gd name="T13" fmla="*/ 2147483647 h 44"/>
                      <a:gd name="T14" fmla="*/ 0 w 38"/>
                      <a:gd name="T15" fmla="*/ 0 h 44"/>
                      <a:gd name="T16" fmla="*/ 2147483647 w 38"/>
                      <a:gd name="T17" fmla="*/ 2147483647 h 44"/>
                      <a:gd name="T18" fmla="*/ 2147483647 w 38"/>
                      <a:gd name="T19" fmla="*/ 2147483647 h 44"/>
                      <a:gd name="T20" fmla="*/ 2147483647 w 38"/>
                      <a:gd name="T21" fmla="*/ 2147483647 h 44"/>
                      <a:gd name="T22" fmla="*/ 2147483647 w 38"/>
                      <a:gd name="T23" fmla="*/ 2147483647 h 44"/>
                      <a:gd name="T24" fmla="*/ 2147483647 w 38"/>
                      <a:gd name="T25" fmla="*/ 2147483647 h 44"/>
                      <a:gd name="T26" fmla="*/ 2147483647 w 38"/>
                      <a:gd name="T27" fmla="*/ 2147483647 h 44"/>
                      <a:gd name="T28" fmla="*/ 2147483647 w 38"/>
                      <a:gd name="T29" fmla="*/ 2147483647 h 44"/>
                      <a:gd name="T30" fmla="*/ 2147483647 w 38"/>
                      <a:gd name="T31" fmla="*/ 2147483647 h 44"/>
                      <a:gd name="T32" fmla="*/ 2147483647 w 38"/>
                      <a:gd name="T33" fmla="*/ 2147483647 h 44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w 38"/>
                      <a:gd name="T52" fmla="*/ 0 h 44"/>
                      <a:gd name="T53" fmla="*/ 38 w 38"/>
                      <a:gd name="T54" fmla="*/ 44 h 44"/>
                    </a:gdLst>
                    <a:ahLst/>
                    <a:cxnLst>
                      <a:cxn ang="T34">
                        <a:pos x="T0" y="T1"/>
                      </a:cxn>
                      <a:cxn ang="T35">
                        <a:pos x="T2" y="T3"/>
                      </a:cxn>
                      <a:cxn ang="T36">
                        <a:pos x="T4" y="T5"/>
                      </a:cxn>
                      <a:cxn ang="T37">
                        <a:pos x="T6" y="T7"/>
                      </a:cxn>
                      <a:cxn ang="T38">
                        <a:pos x="T8" y="T9"/>
                      </a:cxn>
                      <a:cxn ang="T39">
                        <a:pos x="T10" y="T11"/>
                      </a:cxn>
                      <a:cxn ang="T40">
                        <a:pos x="T12" y="T13"/>
                      </a:cxn>
                      <a:cxn ang="T41">
                        <a:pos x="T14" y="T15"/>
                      </a:cxn>
                      <a:cxn ang="T42">
                        <a:pos x="T16" y="T17"/>
                      </a:cxn>
                      <a:cxn ang="T43">
                        <a:pos x="T18" y="T19"/>
                      </a:cxn>
                      <a:cxn ang="T44">
                        <a:pos x="T20" y="T21"/>
                      </a:cxn>
                      <a:cxn ang="T45">
                        <a:pos x="T22" y="T23"/>
                      </a:cxn>
                      <a:cxn ang="T46">
                        <a:pos x="T24" y="T25"/>
                      </a:cxn>
                      <a:cxn ang="T47">
                        <a:pos x="T26" y="T27"/>
                      </a:cxn>
                      <a:cxn ang="T48">
                        <a:pos x="T28" y="T29"/>
                      </a:cxn>
                      <a:cxn ang="T49">
                        <a:pos x="T30" y="T31"/>
                      </a:cxn>
                      <a:cxn ang="T50">
                        <a:pos x="T32" y="T33"/>
                      </a:cxn>
                    </a:cxnLst>
                    <a:rect l="T51" t="T52" r="T53" b="T54"/>
                    <a:pathLst>
                      <a:path w="38" h="44">
                        <a:moveTo>
                          <a:pt x="38" y="42"/>
                        </a:moveTo>
                        <a:lnTo>
                          <a:pt x="36" y="44"/>
                        </a:lnTo>
                        <a:lnTo>
                          <a:pt x="32" y="42"/>
                        </a:lnTo>
                        <a:lnTo>
                          <a:pt x="26" y="40"/>
                        </a:lnTo>
                        <a:lnTo>
                          <a:pt x="14" y="32"/>
                        </a:lnTo>
                        <a:lnTo>
                          <a:pt x="6" y="20"/>
                        </a:lnTo>
                        <a:lnTo>
                          <a:pt x="0" y="12"/>
                        </a:lnTo>
                        <a:lnTo>
                          <a:pt x="0" y="0"/>
                        </a:lnTo>
                        <a:lnTo>
                          <a:pt x="8" y="4"/>
                        </a:lnTo>
                        <a:lnTo>
                          <a:pt x="12" y="10"/>
                        </a:lnTo>
                        <a:lnTo>
                          <a:pt x="16" y="16"/>
                        </a:lnTo>
                        <a:lnTo>
                          <a:pt x="20" y="22"/>
                        </a:lnTo>
                        <a:lnTo>
                          <a:pt x="24" y="24"/>
                        </a:lnTo>
                        <a:lnTo>
                          <a:pt x="28" y="26"/>
                        </a:lnTo>
                        <a:lnTo>
                          <a:pt x="32" y="28"/>
                        </a:lnTo>
                        <a:lnTo>
                          <a:pt x="34" y="32"/>
                        </a:lnTo>
                        <a:lnTo>
                          <a:pt x="38" y="42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 dirty="0"/>
                  </a:p>
                </p:txBody>
              </p:sp>
              <p:sp>
                <p:nvSpPr>
                  <p:cNvPr id="247" name="ísḷiḑê">
                    <a:extLst>
                      <a:ext uri="{FF2B5EF4-FFF2-40B4-BE49-F238E27FC236}">
                        <a16:creationId xmlns:a16="http://schemas.microsoft.com/office/drawing/2014/main" id="{15F26AA3-962D-49E7-81D8-2C508D91C9C6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8502922" y="3990966"/>
                    <a:ext cx="110178" cy="63047"/>
                  </a:xfrm>
                  <a:custGeom>
                    <a:avLst/>
                    <a:gdLst>
                      <a:gd name="T0" fmla="*/ 2147483647 w 64"/>
                      <a:gd name="T1" fmla="*/ 2147483647 h 38"/>
                      <a:gd name="T2" fmla="*/ 2147483647 w 64"/>
                      <a:gd name="T3" fmla="*/ 2147483647 h 38"/>
                      <a:gd name="T4" fmla="*/ 2147483647 w 64"/>
                      <a:gd name="T5" fmla="*/ 2147483647 h 38"/>
                      <a:gd name="T6" fmla="*/ 2147483647 w 64"/>
                      <a:gd name="T7" fmla="*/ 2147483647 h 38"/>
                      <a:gd name="T8" fmla="*/ 2147483647 w 64"/>
                      <a:gd name="T9" fmla="*/ 2147483647 h 38"/>
                      <a:gd name="T10" fmla="*/ 2147483647 w 64"/>
                      <a:gd name="T11" fmla="*/ 2147483647 h 38"/>
                      <a:gd name="T12" fmla="*/ 0 w 64"/>
                      <a:gd name="T13" fmla="*/ 2147483647 h 38"/>
                      <a:gd name="T14" fmla="*/ 0 w 64"/>
                      <a:gd name="T15" fmla="*/ 2147483647 h 38"/>
                      <a:gd name="T16" fmla="*/ 0 w 64"/>
                      <a:gd name="T17" fmla="*/ 2147483647 h 38"/>
                      <a:gd name="T18" fmla="*/ 2147483647 w 64"/>
                      <a:gd name="T19" fmla="*/ 2147483647 h 38"/>
                      <a:gd name="T20" fmla="*/ 2147483647 w 64"/>
                      <a:gd name="T21" fmla="*/ 2147483647 h 38"/>
                      <a:gd name="T22" fmla="*/ 2147483647 w 64"/>
                      <a:gd name="T23" fmla="*/ 2147483647 h 38"/>
                      <a:gd name="T24" fmla="*/ 2147483647 w 64"/>
                      <a:gd name="T25" fmla="*/ 2147483647 h 38"/>
                      <a:gd name="T26" fmla="*/ 2147483647 w 64"/>
                      <a:gd name="T27" fmla="*/ 2147483647 h 38"/>
                      <a:gd name="T28" fmla="*/ 2147483647 w 64"/>
                      <a:gd name="T29" fmla="*/ 2147483647 h 38"/>
                      <a:gd name="T30" fmla="*/ 2147483647 w 64"/>
                      <a:gd name="T31" fmla="*/ 2147483647 h 38"/>
                      <a:gd name="T32" fmla="*/ 2147483647 w 64"/>
                      <a:gd name="T33" fmla="*/ 2147483647 h 38"/>
                      <a:gd name="T34" fmla="*/ 2147483647 w 64"/>
                      <a:gd name="T35" fmla="*/ 2147483647 h 38"/>
                      <a:gd name="T36" fmla="*/ 2147483647 w 64"/>
                      <a:gd name="T37" fmla="*/ 0 h 38"/>
                      <a:gd name="T38" fmla="*/ 2147483647 w 64"/>
                      <a:gd name="T39" fmla="*/ 0 h 38"/>
                      <a:gd name="T40" fmla="*/ 2147483647 w 64"/>
                      <a:gd name="T41" fmla="*/ 2147483647 h 38"/>
                      <a:gd name="T42" fmla="*/ 2147483647 w 64"/>
                      <a:gd name="T43" fmla="*/ 2147483647 h 38"/>
                      <a:gd name="T44" fmla="*/ 2147483647 w 64"/>
                      <a:gd name="T45" fmla="*/ 2147483647 h 38"/>
                      <a:gd name="T46" fmla="*/ 2147483647 w 64"/>
                      <a:gd name="T47" fmla="*/ 2147483647 h 38"/>
                      <a:gd name="T48" fmla="*/ 2147483647 w 64"/>
                      <a:gd name="T49" fmla="*/ 2147483647 h 38"/>
                      <a:gd name="T50" fmla="*/ 2147483647 w 64"/>
                      <a:gd name="T51" fmla="*/ 2147483647 h 38"/>
                      <a:gd name="T52" fmla="*/ 2147483647 w 64"/>
                      <a:gd name="T53" fmla="*/ 2147483647 h 38"/>
                      <a:gd name="T54" fmla="*/ 2147483647 w 64"/>
                      <a:gd name="T55" fmla="*/ 2147483647 h 38"/>
                      <a:gd name="T56" fmla="*/ 2147483647 w 64"/>
                      <a:gd name="T57" fmla="*/ 2147483647 h 38"/>
                      <a:gd name="T58" fmla="*/ 2147483647 w 64"/>
                      <a:gd name="T59" fmla="*/ 2147483647 h 38"/>
                      <a:gd name="T60" fmla="*/ 2147483647 w 64"/>
                      <a:gd name="T61" fmla="*/ 2147483647 h 38"/>
                      <a:gd name="T62" fmla="*/ 2147483647 w 64"/>
                      <a:gd name="T63" fmla="*/ 2147483647 h 38"/>
                      <a:gd name="T64" fmla="*/ 2147483647 w 64"/>
                      <a:gd name="T65" fmla="*/ 2147483647 h 38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w 64"/>
                      <a:gd name="T100" fmla="*/ 0 h 38"/>
                      <a:gd name="T101" fmla="*/ 64 w 64"/>
                      <a:gd name="T102" fmla="*/ 38 h 38"/>
                    </a:gdLst>
                    <a:ahLst/>
                    <a:cxnLst>
                      <a:cxn ang="T66">
                        <a:pos x="T0" y="T1"/>
                      </a:cxn>
                      <a:cxn ang="T67">
                        <a:pos x="T2" y="T3"/>
                      </a:cxn>
                      <a:cxn ang="T68">
                        <a:pos x="T4" y="T5"/>
                      </a:cxn>
                      <a:cxn ang="T69">
                        <a:pos x="T6" y="T7"/>
                      </a:cxn>
                      <a:cxn ang="T70">
                        <a:pos x="T8" y="T9"/>
                      </a:cxn>
                      <a:cxn ang="T71">
                        <a:pos x="T10" y="T11"/>
                      </a:cxn>
                      <a:cxn ang="T72">
                        <a:pos x="T12" y="T13"/>
                      </a:cxn>
                      <a:cxn ang="T73">
                        <a:pos x="T14" y="T15"/>
                      </a:cxn>
                      <a:cxn ang="T74">
                        <a:pos x="T16" y="T17"/>
                      </a:cxn>
                      <a:cxn ang="T75">
                        <a:pos x="T18" y="T19"/>
                      </a:cxn>
                      <a:cxn ang="T76">
                        <a:pos x="T20" y="T21"/>
                      </a:cxn>
                      <a:cxn ang="T77">
                        <a:pos x="T22" y="T23"/>
                      </a:cxn>
                      <a:cxn ang="T78">
                        <a:pos x="T24" y="T25"/>
                      </a:cxn>
                      <a:cxn ang="T79">
                        <a:pos x="T26" y="T27"/>
                      </a:cxn>
                      <a:cxn ang="T80">
                        <a:pos x="T28" y="T29"/>
                      </a:cxn>
                      <a:cxn ang="T81">
                        <a:pos x="T30" y="T31"/>
                      </a:cxn>
                      <a:cxn ang="T82">
                        <a:pos x="T32" y="T33"/>
                      </a:cxn>
                      <a:cxn ang="T83">
                        <a:pos x="T34" y="T35"/>
                      </a:cxn>
                      <a:cxn ang="T84">
                        <a:pos x="T36" y="T37"/>
                      </a:cxn>
                      <a:cxn ang="T85">
                        <a:pos x="T38" y="T39"/>
                      </a:cxn>
                      <a:cxn ang="T86">
                        <a:pos x="T40" y="T41"/>
                      </a:cxn>
                      <a:cxn ang="T87">
                        <a:pos x="T42" y="T43"/>
                      </a:cxn>
                      <a:cxn ang="T88">
                        <a:pos x="T44" y="T45"/>
                      </a:cxn>
                      <a:cxn ang="T89">
                        <a:pos x="T46" y="T47"/>
                      </a:cxn>
                      <a:cxn ang="T90">
                        <a:pos x="T48" y="T49"/>
                      </a:cxn>
                      <a:cxn ang="T91">
                        <a:pos x="T50" y="T51"/>
                      </a:cxn>
                      <a:cxn ang="T92">
                        <a:pos x="T52" y="T53"/>
                      </a:cxn>
                      <a:cxn ang="T93">
                        <a:pos x="T54" y="T55"/>
                      </a:cxn>
                      <a:cxn ang="T94">
                        <a:pos x="T56" y="T57"/>
                      </a:cxn>
                      <a:cxn ang="T95">
                        <a:pos x="T58" y="T59"/>
                      </a:cxn>
                      <a:cxn ang="T96">
                        <a:pos x="T60" y="T61"/>
                      </a:cxn>
                      <a:cxn ang="T97">
                        <a:pos x="T62" y="T63"/>
                      </a:cxn>
                      <a:cxn ang="T98">
                        <a:pos x="T64" y="T65"/>
                      </a:cxn>
                    </a:cxnLst>
                    <a:rect l="T99" t="T100" r="T101" b="T102"/>
                    <a:pathLst>
                      <a:path w="64" h="38">
                        <a:moveTo>
                          <a:pt x="36" y="38"/>
                        </a:moveTo>
                        <a:lnTo>
                          <a:pt x="34" y="38"/>
                        </a:lnTo>
                        <a:lnTo>
                          <a:pt x="30" y="38"/>
                        </a:lnTo>
                        <a:lnTo>
                          <a:pt x="22" y="38"/>
                        </a:lnTo>
                        <a:lnTo>
                          <a:pt x="10" y="36"/>
                        </a:lnTo>
                        <a:lnTo>
                          <a:pt x="2" y="32"/>
                        </a:lnTo>
                        <a:lnTo>
                          <a:pt x="0" y="28"/>
                        </a:lnTo>
                        <a:lnTo>
                          <a:pt x="0" y="26"/>
                        </a:lnTo>
                        <a:lnTo>
                          <a:pt x="0" y="24"/>
                        </a:lnTo>
                        <a:lnTo>
                          <a:pt x="2" y="22"/>
                        </a:lnTo>
                        <a:lnTo>
                          <a:pt x="24" y="22"/>
                        </a:lnTo>
                        <a:lnTo>
                          <a:pt x="28" y="24"/>
                        </a:lnTo>
                        <a:lnTo>
                          <a:pt x="30" y="24"/>
                        </a:lnTo>
                        <a:lnTo>
                          <a:pt x="38" y="22"/>
                        </a:lnTo>
                        <a:lnTo>
                          <a:pt x="42" y="18"/>
                        </a:lnTo>
                        <a:lnTo>
                          <a:pt x="46" y="14"/>
                        </a:lnTo>
                        <a:lnTo>
                          <a:pt x="52" y="10"/>
                        </a:lnTo>
                        <a:lnTo>
                          <a:pt x="52" y="4"/>
                        </a:lnTo>
                        <a:lnTo>
                          <a:pt x="52" y="0"/>
                        </a:lnTo>
                        <a:lnTo>
                          <a:pt x="54" y="0"/>
                        </a:lnTo>
                        <a:lnTo>
                          <a:pt x="56" y="2"/>
                        </a:lnTo>
                        <a:lnTo>
                          <a:pt x="60" y="4"/>
                        </a:lnTo>
                        <a:lnTo>
                          <a:pt x="62" y="8"/>
                        </a:lnTo>
                        <a:lnTo>
                          <a:pt x="64" y="10"/>
                        </a:lnTo>
                        <a:lnTo>
                          <a:pt x="62" y="12"/>
                        </a:lnTo>
                        <a:lnTo>
                          <a:pt x="60" y="16"/>
                        </a:lnTo>
                        <a:lnTo>
                          <a:pt x="58" y="18"/>
                        </a:lnTo>
                        <a:lnTo>
                          <a:pt x="58" y="20"/>
                        </a:lnTo>
                        <a:lnTo>
                          <a:pt x="54" y="26"/>
                        </a:lnTo>
                        <a:lnTo>
                          <a:pt x="46" y="32"/>
                        </a:lnTo>
                        <a:lnTo>
                          <a:pt x="40" y="36"/>
                        </a:lnTo>
                        <a:lnTo>
                          <a:pt x="34" y="38"/>
                        </a:lnTo>
                        <a:lnTo>
                          <a:pt x="36" y="38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 dirty="0"/>
                  </a:p>
                </p:txBody>
              </p:sp>
              <p:sp>
                <p:nvSpPr>
                  <p:cNvPr id="248" name="îš1îdê">
                    <a:extLst>
                      <a:ext uri="{FF2B5EF4-FFF2-40B4-BE49-F238E27FC236}">
                        <a16:creationId xmlns:a16="http://schemas.microsoft.com/office/drawing/2014/main" id="{CF7EA819-3BB5-45EF-9770-E0C69F61BB31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8099398" y="4027394"/>
                    <a:ext cx="20657" cy="26620"/>
                  </a:xfrm>
                  <a:custGeom>
                    <a:avLst/>
                    <a:gdLst>
                      <a:gd name="T0" fmla="*/ 2147483647 w 12"/>
                      <a:gd name="T1" fmla="*/ 2147483647 h 16"/>
                      <a:gd name="T2" fmla="*/ 2147483647 w 12"/>
                      <a:gd name="T3" fmla="*/ 2147483647 h 16"/>
                      <a:gd name="T4" fmla="*/ 2147483647 w 12"/>
                      <a:gd name="T5" fmla="*/ 2147483647 h 16"/>
                      <a:gd name="T6" fmla="*/ 2147483647 w 12"/>
                      <a:gd name="T7" fmla="*/ 2147483647 h 16"/>
                      <a:gd name="T8" fmla="*/ 2147483647 w 12"/>
                      <a:gd name="T9" fmla="*/ 2147483647 h 16"/>
                      <a:gd name="T10" fmla="*/ 0 w 12"/>
                      <a:gd name="T11" fmla="*/ 2147483647 h 16"/>
                      <a:gd name="T12" fmla="*/ 2147483647 w 12"/>
                      <a:gd name="T13" fmla="*/ 2147483647 h 16"/>
                      <a:gd name="T14" fmla="*/ 2147483647 w 12"/>
                      <a:gd name="T15" fmla="*/ 0 h 16"/>
                      <a:gd name="T16" fmla="*/ 2147483647 w 12"/>
                      <a:gd name="T17" fmla="*/ 2147483647 h 16"/>
                      <a:gd name="T18" fmla="*/ 2147483647 w 12"/>
                      <a:gd name="T19" fmla="*/ 2147483647 h 16"/>
                      <a:gd name="T20" fmla="*/ 2147483647 w 12"/>
                      <a:gd name="T21" fmla="*/ 2147483647 h 1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w 12"/>
                      <a:gd name="T34" fmla="*/ 0 h 16"/>
                      <a:gd name="T35" fmla="*/ 12 w 12"/>
                      <a:gd name="T36" fmla="*/ 16 h 16"/>
                    </a:gdLst>
                    <a:ahLst/>
                    <a:cxnLst>
                      <a:cxn ang="T22">
                        <a:pos x="T0" y="T1"/>
                      </a:cxn>
                      <a:cxn ang="T23">
                        <a:pos x="T2" y="T3"/>
                      </a:cxn>
                      <a:cxn ang="T24">
                        <a:pos x="T4" y="T5"/>
                      </a:cxn>
                      <a:cxn ang="T25">
                        <a:pos x="T6" y="T7"/>
                      </a:cxn>
                      <a:cxn ang="T26">
                        <a:pos x="T8" y="T9"/>
                      </a:cxn>
                      <a:cxn ang="T27">
                        <a:pos x="T10" y="T11"/>
                      </a:cxn>
                      <a:cxn ang="T28">
                        <a:pos x="T12" y="T13"/>
                      </a:cxn>
                      <a:cxn ang="T29">
                        <a:pos x="T14" y="T15"/>
                      </a:cxn>
                      <a:cxn ang="T30">
                        <a:pos x="T16" y="T17"/>
                      </a:cxn>
                      <a:cxn ang="T31">
                        <a:pos x="T18" y="T19"/>
                      </a:cxn>
                      <a:cxn ang="T32">
                        <a:pos x="T20" y="T21"/>
                      </a:cxn>
                    </a:cxnLst>
                    <a:rect l="T33" t="T34" r="T35" b="T36"/>
                    <a:pathLst>
                      <a:path w="12" h="16">
                        <a:moveTo>
                          <a:pt x="12" y="10"/>
                        </a:moveTo>
                        <a:lnTo>
                          <a:pt x="12" y="14"/>
                        </a:lnTo>
                        <a:lnTo>
                          <a:pt x="12" y="16"/>
                        </a:lnTo>
                        <a:lnTo>
                          <a:pt x="6" y="16"/>
                        </a:lnTo>
                        <a:lnTo>
                          <a:pt x="2" y="14"/>
                        </a:lnTo>
                        <a:lnTo>
                          <a:pt x="0" y="10"/>
                        </a:lnTo>
                        <a:lnTo>
                          <a:pt x="2" y="4"/>
                        </a:lnTo>
                        <a:lnTo>
                          <a:pt x="8" y="0"/>
                        </a:lnTo>
                        <a:lnTo>
                          <a:pt x="10" y="6"/>
                        </a:lnTo>
                        <a:lnTo>
                          <a:pt x="10" y="8"/>
                        </a:lnTo>
                        <a:lnTo>
                          <a:pt x="12" y="10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 dirty="0"/>
                  </a:p>
                </p:txBody>
              </p:sp>
              <p:sp>
                <p:nvSpPr>
                  <p:cNvPr id="249" name="íṡḷíde">
                    <a:extLst>
                      <a:ext uri="{FF2B5EF4-FFF2-40B4-BE49-F238E27FC236}">
                        <a16:creationId xmlns:a16="http://schemas.microsoft.com/office/drawing/2014/main" id="{C97C9BF0-6638-465C-986D-2E092704AA04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8009879" y="4077832"/>
                    <a:ext cx="20657" cy="30822"/>
                  </a:xfrm>
                  <a:custGeom>
                    <a:avLst/>
                    <a:gdLst>
                      <a:gd name="T0" fmla="*/ 2147483647 w 12"/>
                      <a:gd name="T1" fmla="*/ 2147483647 h 20"/>
                      <a:gd name="T2" fmla="*/ 2147483647 w 12"/>
                      <a:gd name="T3" fmla="*/ 2147483647 h 20"/>
                      <a:gd name="T4" fmla="*/ 2147483647 w 12"/>
                      <a:gd name="T5" fmla="*/ 0 h 20"/>
                      <a:gd name="T6" fmla="*/ 2147483647 w 12"/>
                      <a:gd name="T7" fmla="*/ 2147483647 h 20"/>
                      <a:gd name="T8" fmla="*/ 2147483647 w 12"/>
                      <a:gd name="T9" fmla="*/ 2147483647 h 20"/>
                      <a:gd name="T10" fmla="*/ 2147483647 w 12"/>
                      <a:gd name="T11" fmla="*/ 2147483647 h 20"/>
                      <a:gd name="T12" fmla="*/ 2147483647 w 12"/>
                      <a:gd name="T13" fmla="*/ 2147483647 h 20"/>
                      <a:gd name="T14" fmla="*/ 0 w 12"/>
                      <a:gd name="T15" fmla="*/ 2147483647 h 20"/>
                      <a:gd name="T16" fmla="*/ 0 w 12"/>
                      <a:gd name="T17" fmla="*/ 2147483647 h 20"/>
                      <a:gd name="T18" fmla="*/ 2147483647 w 12"/>
                      <a:gd name="T19" fmla="*/ 2147483647 h 20"/>
                      <a:gd name="T20" fmla="*/ 2147483647 w 12"/>
                      <a:gd name="T21" fmla="*/ 2147483647 h 20"/>
                      <a:gd name="T22" fmla="*/ 2147483647 w 12"/>
                      <a:gd name="T23" fmla="*/ 2147483647 h 20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2"/>
                      <a:gd name="T37" fmla="*/ 0 h 20"/>
                      <a:gd name="T38" fmla="*/ 12 w 12"/>
                      <a:gd name="T39" fmla="*/ 20 h 20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2" h="20">
                        <a:moveTo>
                          <a:pt x="6" y="2"/>
                        </a:moveTo>
                        <a:lnTo>
                          <a:pt x="8" y="2"/>
                        </a:lnTo>
                        <a:lnTo>
                          <a:pt x="8" y="0"/>
                        </a:lnTo>
                        <a:lnTo>
                          <a:pt x="10" y="2"/>
                        </a:lnTo>
                        <a:lnTo>
                          <a:pt x="12" y="4"/>
                        </a:lnTo>
                        <a:lnTo>
                          <a:pt x="10" y="6"/>
                        </a:lnTo>
                        <a:lnTo>
                          <a:pt x="8" y="12"/>
                        </a:lnTo>
                        <a:lnTo>
                          <a:pt x="0" y="20"/>
                        </a:lnTo>
                        <a:lnTo>
                          <a:pt x="0" y="10"/>
                        </a:lnTo>
                        <a:lnTo>
                          <a:pt x="2" y="6"/>
                        </a:lnTo>
                        <a:lnTo>
                          <a:pt x="4" y="4"/>
                        </a:lnTo>
                        <a:lnTo>
                          <a:pt x="6" y="2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 dirty="0"/>
                  </a:p>
                </p:txBody>
              </p:sp>
              <p:sp>
                <p:nvSpPr>
                  <p:cNvPr id="250" name="i$lídê">
                    <a:extLst>
                      <a:ext uri="{FF2B5EF4-FFF2-40B4-BE49-F238E27FC236}">
                        <a16:creationId xmlns:a16="http://schemas.microsoft.com/office/drawing/2014/main" id="{247CAA3F-46E3-44F3-90F5-8B60596E254C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7928624" y="3943330"/>
                    <a:ext cx="88142" cy="36427"/>
                  </a:xfrm>
                  <a:custGeom>
                    <a:avLst/>
                    <a:gdLst>
                      <a:gd name="T0" fmla="*/ 2147483647 w 50"/>
                      <a:gd name="T1" fmla="*/ 2147483647 h 22"/>
                      <a:gd name="T2" fmla="*/ 2147483647 w 50"/>
                      <a:gd name="T3" fmla="*/ 2147483647 h 22"/>
                      <a:gd name="T4" fmla="*/ 2147483647 w 50"/>
                      <a:gd name="T5" fmla="*/ 2147483647 h 22"/>
                      <a:gd name="T6" fmla="*/ 2147483647 w 50"/>
                      <a:gd name="T7" fmla="*/ 2147483647 h 22"/>
                      <a:gd name="T8" fmla="*/ 2147483647 w 50"/>
                      <a:gd name="T9" fmla="*/ 2147483647 h 22"/>
                      <a:gd name="T10" fmla="*/ 2147483647 w 50"/>
                      <a:gd name="T11" fmla="*/ 2147483647 h 22"/>
                      <a:gd name="T12" fmla="*/ 2147483647 w 50"/>
                      <a:gd name="T13" fmla="*/ 2147483647 h 22"/>
                      <a:gd name="T14" fmla="*/ 2147483647 w 50"/>
                      <a:gd name="T15" fmla="*/ 2147483647 h 22"/>
                      <a:gd name="T16" fmla="*/ 2147483647 w 50"/>
                      <a:gd name="T17" fmla="*/ 2147483647 h 22"/>
                      <a:gd name="T18" fmla="*/ 0 w 50"/>
                      <a:gd name="T19" fmla="*/ 2147483647 h 22"/>
                      <a:gd name="T20" fmla="*/ 2147483647 w 50"/>
                      <a:gd name="T21" fmla="*/ 2147483647 h 22"/>
                      <a:gd name="T22" fmla="*/ 2147483647 w 50"/>
                      <a:gd name="T23" fmla="*/ 2147483647 h 22"/>
                      <a:gd name="T24" fmla="*/ 2147483647 w 50"/>
                      <a:gd name="T25" fmla="*/ 2147483647 h 22"/>
                      <a:gd name="T26" fmla="*/ 2147483647 w 50"/>
                      <a:gd name="T27" fmla="*/ 2147483647 h 22"/>
                      <a:gd name="T28" fmla="*/ 2147483647 w 50"/>
                      <a:gd name="T29" fmla="*/ 0 h 22"/>
                      <a:gd name="T30" fmla="*/ 2147483647 w 50"/>
                      <a:gd name="T31" fmla="*/ 2147483647 h 22"/>
                      <a:gd name="T32" fmla="*/ 2147483647 w 50"/>
                      <a:gd name="T33" fmla="*/ 2147483647 h 22"/>
                      <a:gd name="T34" fmla="*/ 2147483647 w 50"/>
                      <a:gd name="T35" fmla="*/ 0 h 22"/>
                      <a:gd name="T36" fmla="*/ 2147483647 w 50"/>
                      <a:gd name="T37" fmla="*/ 2147483647 h 22"/>
                      <a:gd name="T38" fmla="*/ 2147483647 w 50"/>
                      <a:gd name="T39" fmla="*/ 2147483647 h 22"/>
                      <a:gd name="T40" fmla="*/ 2147483647 w 50"/>
                      <a:gd name="T41" fmla="*/ 2147483647 h 22"/>
                      <a:gd name="T42" fmla="*/ 2147483647 w 50"/>
                      <a:gd name="T43" fmla="*/ 2147483647 h 22"/>
                      <a:gd name="T44" fmla="*/ 2147483647 w 50"/>
                      <a:gd name="T45" fmla="*/ 2147483647 h 22"/>
                      <a:gd name="T46" fmla="*/ 2147483647 w 50"/>
                      <a:gd name="T47" fmla="*/ 2147483647 h 22"/>
                      <a:gd name="T48" fmla="*/ 2147483647 w 50"/>
                      <a:gd name="T49" fmla="*/ 2147483647 h 22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w 50"/>
                      <a:gd name="T76" fmla="*/ 0 h 22"/>
                      <a:gd name="T77" fmla="*/ 50 w 50"/>
                      <a:gd name="T78" fmla="*/ 22 h 22"/>
                    </a:gdLst>
                    <a:ahLst/>
                    <a:cxnLst>
                      <a:cxn ang="T50">
                        <a:pos x="T0" y="T1"/>
                      </a:cxn>
                      <a:cxn ang="T51">
                        <a:pos x="T2" y="T3"/>
                      </a:cxn>
                      <a:cxn ang="T52">
                        <a:pos x="T4" y="T5"/>
                      </a:cxn>
                      <a:cxn ang="T53">
                        <a:pos x="T6" y="T7"/>
                      </a:cxn>
                      <a:cxn ang="T54">
                        <a:pos x="T8" y="T9"/>
                      </a:cxn>
                      <a:cxn ang="T55">
                        <a:pos x="T10" y="T11"/>
                      </a:cxn>
                      <a:cxn ang="T56">
                        <a:pos x="T12" y="T13"/>
                      </a:cxn>
                      <a:cxn ang="T57">
                        <a:pos x="T14" y="T15"/>
                      </a:cxn>
                      <a:cxn ang="T58">
                        <a:pos x="T16" y="T17"/>
                      </a:cxn>
                      <a:cxn ang="T59">
                        <a:pos x="T18" y="T19"/>
                      </a:cxn>
                      <a:cxn ang="T60">
                        <a:pos x="T20" y="T21"/>
                      </a:cxn>
                      <a:cxn ang="T61">
                        <a:pos x="T22" y="T23"/>
                      </a:cxn>
                      <a:cxn ang="T62">
                        <a:pos x="T24" y="T25"/>
                      </a:cxn>
                      <a:cxn ang="T63">
                        <a:pos x="T26" y="T27"/>
                      </a:cxn>
                      <a:cxn ang="T64">
                        <a:pos x="T28" y="T29"/>
                      </a:cxn>
                      <a:cxn ang="T65">
                        <a:pos x="T30" y="T31"/>
                      </a:cxn>
                      <a:cxn ang="T66">
                        <a:pos x="T32" y="T33"/>
                      </a:cxn>
                      <a:cxn ang="T67">
                        <a:pos x="T34" y="T35"/>
                      </a:cxn>
                      <a:cxn ang="T68">
                        <a:pos x="T36" y="T37"/>
                      </a:cxn>
                      <a:cxn ang="T69">
                        <a:pos x="T38" y="T39"/>
                      </a:cxn>
                      <a:cxn ang="T70">
                        <a:pos x="T40" y="T41"/>
                      </a:cxn>
                      <a:cxn ang="T71">
                        <a:pos x="T42" y="T43"/>
                      </a:cxn>
                      <a:cxn ang="T72">
                        <a:pos x="T44" y="T45"/>
                      </a:cxn>
                      <a:cxn ang="T73">
                        <a:pos x="T46" y="T47"/>
                      </a:cxn>
                      <a:cxn ang="T74">
                        <a:pos x="T48" y="T49"/>
                      </a:cxn>
                    </a:cxnLst>
                    <a:rect l="T75" t="T76" r="T77" b="T78"/>
                    <a:pathLst>
                      <a:path w="50" h="22">
                        <a:moveTo>
                          <a:pt x="42" y="22"/>
                        </a:moveTo>
                        <a:lnTo>
                          <a:pt x="40" y="20"/>
                        </a:lnTo>
                        <a:lnTo>
                          <a:pt x="38" y="16"/>
                        </a:lnTo>
                        <a:lnTo>
                          <a:pt x="34" y="14"/>
                        </a:lnTo>
                        <a:lnTo>
                          <a:pt x="30" y="14"/>
                        </a:lnTo>
                        <a:lnTo>
                          <a:pt x="24" y="12"/>
                        </a:lnTo>
                        <a:lnTo>
                          <a:pt x="16" y="12"/>
                        </a:lnTo>
                        <a:lnTo>
                          <a:pt x="10" y="12"/>
                        </a:lnTo>
                        <a:lnTo>
                          <a:pt x="2" y="12"/>
                        </a:lnTo>
                        <a:lnTo>
                          <a:pt x="0" y="10"/>
                        </a:lnTo>
                        <a:lnTo>
                          <a:pt x="8" y="4"/>
                        </a:lnTo>
                        <a:lnTo>
                          <a:pt x="14" y="4"/>
                        </a:lnTo>
                        <a:lnTo>
                          <a:pt x="18" y="2"/>
                        </a:lnTo>
                        <a:lnTo>
                          <a:pt x="24" y="2"/>
                        </a:lnTo>
                        <a:lnTo>
                          <a:pt x="28" y="0"/>
                        </a:lnTo>
                        <a:lnTo>
                          <a:pt x="28" y="2"/>
                        </a:lnTo>
                        <a:lnTo>
                          <a:pt x="30" y="2"/>
                        </a:lnTo>
                        <a:lnTo>
                          <a:pt x="34" y="0"/>
                        </a:lnTo>
                        <a:lnTo>
                          <a:pt x="38" y="2"/>
                        </a:lnTo>
                        <a:lnTo>
                          <a:pt x="44" y="6"/>
                        </a:lnTo>
                        <a:lnTo>
                          <a:pt x="48" y="10"/>
                        </a:lnTo>
                        <a:lnTo>
                          <a:pt x="50" y="16"/>
                        </a:lnTo>
                        <a:lnTo>
                          <a:pt x="48" y="18"/>
                        </a:lnTo>
                        <a:lnTo>
                          <a:pt x="46" y="20"/>
                        </a:lnTo>
                        <a:lnTo>
                          <a:pt x="42" y="22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 dirty="0"/>
                  </a:p>
                </p:txBody>
              </p:sp>
              <p:sp>
                <p:nvSpPr>
                  <p:cNvPr id="251" name="íşlíḑé">
                    <a:extLst>
                      <a:ext uri="{FF2B5EF4-FFF2-40B4-BE49-F238E27FC236}">
                        <a16:creationId xmlns:a16="http://schemas.microsoft.com/office/drawing/2014/main" id="{D7C309D5-0EB7-4A7F-90DA-6AAD88BB3754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7925869" y="3800422"/>
                    <a:ext cx="34431" cy="70053"/>
                  </a:xfrm>
                  <a:custGeom>
                    <a:avLst/>
                    <a:gdLst>
                      <a:gd name="T0" fmla="*/ 2147483647 w 20"/>
                      <a:gd name="T1" fmla="*/ 2147483647 h 42"/>
                      <a:gd name="T2" fmla="*/ 2147483647 w 20"/>
                      <a:gd name="T3" fmla="*/ 2147483647 h 42"/>
                      <a:gd name="T4" fmla="*/ 2147483647 w 20"/>
                      <a:gd name="T5" fmla="*/ 2147483647 h 42"/>
                      <a:gd name="T6" fmla="*/ 0 w 20"/>
                      <a:gd name="T7" fmla="*/ 2147483647 h 42"/>
                      <a:gd name="T8" fmla="*/ 2147483647 w 20"/>
                      <a:gd name="T9" fmla="*/ 2147483647 h 42"/>
                      <a:gd name="T10" fmla="*/ 0 w 20"/>
                      <a:gd name="T11" fmla="*/ 0 h 42"/>
                      <a:gd name="T12" fmla="*/ 2147483647 w 20"/>
                      <a:gd name="T13" fmla="*/ 0 h 42"/>
                      <a:gd name="T14" fmla="*/ 2147483647 w 20"/>
                      <a:gd name="T15" fmla="*/ 2147483647 h 42"/>
                      <a:gd name="T16" fmla="*/ 2147483647 w 20"/>
                      <a:gd name="T17" fmla="*/ 2147483647 h 42"/>
                      <a:gd name="T18" fmla="*/ 2147483647 w 20"/>
                      <a:gd name="T19" fmla="*/ 2147483647 h 42"/>
                      <a:gd name="T20" fmla="*/ 2147483647 w 20"/>
                      <a:gd name="T21" fmla="*/ 2147483647 h 42"/>
                      <a:gd name="T22" fmla="*/ 2147483647 w 20"/>
                      <a:gd name="T23" fmla="*/ 2147483647 h 42"/>
                      <a:gd name="T24" fmla="*/ 2147483647 w 20"/>
                      <a:gd name="T25" fmla="*/ 2147483647 h 42"/>
                      <a:gd name="T26" fmla="*/ 2147483647 w 20"/>
                      <a:gd name="T27" fmla="*/ 2147483647 h 42"/>
                      <a:gd name="T28" fmla="*/ 2147483647 w 20"/>
                      <a:gd name="T29" fmla="*/ 2147483647 h 42"/>
                      <a:gd name="T30" fmla="*/ 2147483647 w 20"/>
                      <a:gd name="T31" fmla="*/ 2147483647 h 42"/>
                      <a:gd name="T32" fmla="*/ 2147483647 w 20"/>
                      <a:gd name="T33" fmla="*/ 2147483647 h 42"/>
                      <a:gd name="T34" fmla="*/ 2147483647 w 20"/>
                      <a:gd name="T35" fmla="*/ 2147483647 h 42"/>
                      <a:gd name="T36" fmla="*/ 2147483647 w 20"/>
                      <a:gd name="T37" fmla="*/ 2147483647 h 42"/>
                      <a:gd name="T38" fmla="*/ 2147483647 w 20"/>
                      <a:gd name="T39" fmla="*/ 2147483647 h 42"/>
                      <a:gd name="T40" fmla="*/ 2147483647 w 20"/>
                      <a:gd name="T41" fmla="*/ 2147483647 h 42"/>
                      <a:gd name="T42" fmla="*/ 2147483647 w 20"/>
                      <a:gd name="T43" fmla="*/ 2147483647 h 42"/>
                      <a:gd name="T44" fmla="*/ 2147483647 w 20"/>
                      <a:gd name="T45" fmla="*/ 2147483647 h 42"/>
                      <a:gd name="T46" fmla="*/ 2147483647 w 20"/>
                      <a:gd name="T47" fmla="*/ 2147483647 h 42"/>
                      <a:gd name="T48" fmla="*/ 2147483647 w 20"/>
                      <a:gd name="T49" fmla="*/ 2147483647 h 42"/>
                      <a:gd name="T50" fmla="*/ 2147483647 w 20"/>
                      <a:gd name="T51" fmla="*/ 2147483647 h 42"/>
                      <a:gd name="T52" fmla="*/ 2147483647 w 20"/>
                      <a:gd name="T53" fmla="*/ 2147483647 h 42"/>
                      <a:gd name="T54" fmla="*/ 2147483647 w 20"/>
                      <a:gd name="T55" fmla="*/ 2147483647 h 42"/>
                      <a:gd name="T56" fmla="*/ 2147483647 w 20"/>
                      <a:gd name="T57" fmla="*/ 2147483647 h 42"/>
                      <a:gd name="T58" fmla="*/ 2147483647 w 20"/>
                      <a:gd name="T59" fmla="*/ 2147483647 h 42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w 20"/>
                      <a:gd name="T91" fmla="*/ 0 h 42"/>
                      <a:gd name="T92" fmla="*/ 20 w 20"/>
                      <a:gd name="T93" fmla="*/ 42 h 42"/>
                    </a:gdLst>
                    <a:ahLst/>
                    <a:cxnLst>
                      <a:cxn ang="T60">
                        <a:pos x="T0" y="T1"/>
                      </a:cxn>
                      <a:cxn ang="T61">
                        <a:pos x="T2" y="T3"/>
                      </a:cxn>
                      <a:cxn ang="T62">
                        <a:pos x="T4" y="T5"/>
                      </a:cxn>
                      <a:cxn ang="T63">
                        <a:pos x="T6" y="T7"/>
                      </a:cxn>
                      <a:cxn ang="T64">
                        <a:pos x="T8" y="T9"/>
                      </a:cxn>
                      <a:cxn ang="T65">
                        <a:pos x="T10" y="T11"/>
                      </a:cxn>
                      <a:cxn ang="T66">
                        <a:pos x="T12" y="T13"/>
                      </a:cxn>
                      <a:cxn ang="T67">
                        <a:pos x="T14" y="T15"/>
                      </a:cxn>
                      <a:cxn ang="T68">
                        <a:pos x="T16" y="T17"/>
                      </a:cxn>
                      <a:cxn ang="T69">
                        <a:pos x="T18" y="T19"/>
                      </a:cxn>
                      <a:cxn ang="T70">
                        <a:pos x="T20" y="T21"/>
                      </a:cxn>
                      <a:cxn ang="T71">
                        <a:pos x="T22" y="T23"/>
                      </a:cxn>
                      <a:cxn ang="T72">
                        <a:pos x="T24" y="T25"/>
                      </a:cxn>
                      <a:cxn ang="T73">
                        <a:pos x="T26" y="T27"/>
                      </a:cxn>
                      <a:cxn ang="T74">
                        <a:pos x="T28" y="T29"/>
                      </a:cxn>
                      <a:cxn ang="T75">
                        <a:pos x="T30" y="T31"/>
                      </a:cxn>
                      <a:cxn ang="T76">
                        <a:pos x="T32" y="T33"/>
                      </a:cxn>
                      <a:cxn ang="T77">
                        <a:pos x="T34" y="T35"/>
                      </a:cxn>
                      <a:cxn ang="T78">
                        <a:pos x="T36" y="T37"/>
                      </a:cxn>
                      <a:cxn ang="T79">
                        <a:pos x="T38" y="T39"/>
                      </a:cxn>
                      <a:cxn ang="T80">
                        <a:pos x="T40" y="T41"/>
                      </a:cxn>
                      <a:cxn ang="T81">
                        <a:pos x="T42" y="T43"/>
                      </a:cxn>
                      <a:cxn ang="T82">
                        <a:pos x="T44" y="T45"/>
                      </a:cxn>
                      <a:cxn ang="T83">
                        <a:pos x="T46" y="T47"/>
                      </a:cxn>
                      <a:cxn ang="T84">
                        <a:pos x="T48" y="T49"/>
                      </a:cxn>
                      <a:cxn ang="T85">
                        <a:pos x="T50" y="T51"/>
                      </a:cxn>
                      <a:cxn ang="T86">
                        <a:pos x="T52" y="T53"/>
                      </a:cxn>
                      <a:cxn ang="T87">
                        <a:pos x="T54" y="T55"/>
                      </a:cxn>
                      <a:cxn ang="T88">
                        <a:pos x="T56" y="T57"/>
                      </a:cxn>
                      <a:cxn ang="T89">
                        <a:pos x="T58" y="T59"/>
                      </a:cxn>
                    </a:cxnLst>
                    <a:rect l="T90" t="T91" r="T92" b="T93"/>
                    <a:pathLst>
                      <a:path w="20" h="42">
                        <a:moveTo>
                          <a:pt x="2" y="22"/>
                        </a:moveTo>
                        <a:lnTo>
                          <a:pt x="2" y="18"/>
                        </a:lnTo>
                        <a:lnTo>
                          <a:pt x="2" y="14"/>
                        </a:lnTo>
                        <a:lnTo>
                          <a:pt x="0" y="10"/>
                        </a:lnTo>
                        <a:lnTo>
                          <a:pt x="2" y="4"/>
                        </a:lnTo>
                        <a:lnTo>
                          <a:pt x="0" y="0"/>
                        </a:lnTo>
                        <a:lnTo>
                          <a:pt x="4" y="0"/>
                        </a:lnTo>
                        <a:lnTo>
                          <a:pt x="6" y="8"/>
                        </a:lnTo>
                        <a:lnTo>
                          <a:pt x="4" y="16"/>
                        </a:lnTo>
                        <a:lnTo>
                          <a:pt x="8" y="16"/>
                        </a:lnTo>
                        <a:lnTo>
                          <a:pt x="8" y="8"/>
                        </a:lnTo>
                        <a:lnTo>
                          <a:pt x="16" y="8"/>
                        </a:lnTo>
                        <a:lnTo>
                          <a:pt x="16" y="12"/>
                        </a:lnTo>
                        <a:lnTo>
                          <a:pt x="16" y="14"/>
                        </a:lnTo>
                        <a:lnTo>
                          <a:pt x="14" y="16"/>
                        </a:lnTo>
                        <a:lnTo>
                          <a:pt x="12" y="18"/>
                        </a:lnTo>
                        <a:lnTo>
                          <a:pt x="12" y="22"/>
                        </a:lnTo>
                        <a:lnTo>
                          <a:pt x="20" y="32"/>
                        </a:lnTo>
                        <a:lnTo>
                          <a:pt x="16" y="32"/>
                        </a:lnTo>
                        <a:lnTo>
                          <a:pt x="14" y="30"/>
                        </a:lnTo>
                        <a:lnTo>
                          <a:pt x="12" y="28"/>
                        </a:lnTo>
                        <a:lnTo>
                          <a:pt x="8" y="28"/>
                        </a:lnTo>
                        <a:lnTo>
                          <a:pt x="6" y="28"/>
                        </a:lnTo>
                        <a:lnTo>
                          <a:pt x="4" y="30"/>
                        </a:lnTo>
                        <a:lnTo>
                          <a:pt x="4" y="34"/>
                        </a:lnTo>
                        <a:lnTo>
                          <a:pt x="4" y="38"/>
                        </a:lnTo>
                        <a:lnTo>
                          <a:pt x="6" y="42"/>
                        </a:lnTo>
                        <a:lnTo>
                          <a:pt x="2" y="40"/>
                        </a:lnTo>
                        <a:lnTo>
                          <a:pt x="2" y="34"/>
                        </a:lnTo>
                        <a:lnTo>
                          <a:pt x="2" y="22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 dirty="0"/>
                  </a:p>
                </p:txBody>
              </p:sp>
              <p:sp>
                <p:nvSpPr>
                  <p:cNvPr id="252" name="îŝḷiḑe">
                    <a:extLst>
                      <a:ext uri="{FF2B5EF4-FFF2-40B4-BE49-F238E27FC236}">
                        <a16:creationId xmlns:a16="http://schemas.microsoft.com/office/drawing/2014/main" id="{35097EF1-257C-4AE3-8491-E1A2C679D1A3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7881799" y="3953137"/>
                    <a:ext cx="28921" cy="26620"/>
                  </a:xfrm>
                  <a:custGeom>
                    <a:avLst/>
                    <a:gdLst>
                      <a:gd name="T0" fmla="*/ 2147483647 w 18"/>
                      <a:gd name="T1" fmla="*/ 2147483647 h 16"/>
                      <a:gd name="T2" fmla="*/ 2147483647 w 18"/>
                      <a:gd name="T3" fmla="*/ 2147483647 h 16"/>
                      <a:gd name="T4" fmla="*/ 2147483647 w 18"/>
                      <a:gd name="T5" fmla="*/ 2147483647 h 16"/>
                      <a:gd name="T6" fmla="*/ 2147483647 w 18"/>
                      <a:gd name="T7" fmla="*/ 2147483647 h 16"/>
                      <a:gd name="T8" fmla="*/ 2147483647 w 18"/>
                      <a:gd name="T9" fmla="*/ 2147483647 h 16"/>
                      <a:gd name="T10" fmla="*/ 2147483647 w 18"/>
                      <a:gd name="T11" fmla="*/ 2147483647 h 16"/>
                      <a:gd name="T12" fmla="*/ 2147483647 w 18"/>
                      <a:gd name="T13" fmla="*/ 2147483647 h 16"/>
                      <a:gd name="T14" fmla="*/ 0 w 18"/>
                      <a:gd name="T15" fmla="*/ 2147483647 h 16"/>
                      <a:gd name="T16" fmla="*/ 0 w 18"/>
                      <a:gd name="T17" fmla="*/ 2147483647 h 16"/>
                      <a:gd name="T18" fmla="*/ 2147483647 w 18"/>
                      <a:gd name="T19" fmla="*/ 0 h 16"/>
                      <a:gd name="T20" fmla="*/ 2147483647 w 18"/>
                      <a:gd name="T21" fmla="*/ 2147483647 h 16"/>
                      <a:gd name="T22" fmla="*/ 2147483647 w 18"/>
                      <a:gd name="T23" fmla="*/ 2147483647 h 1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8"/>
                      <a:gd name="T37" fmla="*/ 0 h 16"/>
                      <a:gd name="T38" fmla="*/ 18 w 18"/>
                      <a:gd name="T39" fmla="*/ 16 h 1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8" h="16">
                        <a:moveTo>
                          <a:pt x="16" y="4"/>
                        </a:moveTo>
                        <a:lnTo>
                          <a:pt x="18" y="6"/>
                        </a:lnTo>
                        <a:lnTo>
                          <a:pt x="18" y="10"/>
                        </a:lnTo>
                        <a:lnTo>
                          <a:pt x="18" y="12"/>
                        </a:lnTo>
                        <a:lnTo>
                          <a:pt x="16" y="14"/>
                        </a:lnTo>
                        <a:lnTo>
                          <a:pt x="10" y="16"/>
                        </a:lnTo>
                        <a:lnTo>
                          <a:pt x="2" y="12"/>
                        </a:lnTo>
                        <a:lnTo>
                          <a:pt x="0" y="8"/>
                        </a:lnTo>
                        <a:lnTo>
                          <a:pt x="0" y="4"/>
                        </a:lnTo>
                        <a:lnTo>
                          <a:pt x="10" y="0"/>
                        </a:lnTo>
                        <a:lnTo>
                          <a:pt x="18" y="4"/>
                        </a:lnTo>
                        <a:lnTo>
                          <a:pt x="16" y="4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 dirty="0"/>
                  </a:p>
                </p:txBody>
              </p:sp>
              <p:sp>
                <p:nvSpPr>
                  <p:cNvPr id="253" name="îśliḍè">
                    <a:extLst>
                      <a:ext uri="{FF2B5EF4-FFF2-40B4-BE49-F238E27FC236}">
                        <a16:creationId xmlns:a16="http://schemas.microsoft.com/office/drawing/2014/main" id="{FFD08227-387D-4B2D-B22A-D86A3DEBE4C5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7587074" y="4104452"/>
                    <a:ext cx="88142" cy="26620"/>
                  </a:xfrm>
                  <a:custGeom>
                    <a:avLst/>
                    <a:gdLst>
                      <a:gd name="T0" fmla="*/ 2147483647 w 50"/>
                      <a:gd name="T1" fmla="*/ 2147483647 h 16"/>
                      <a:gd name="T2" fmla="*/ 2147483647 w 50"/>
                      <a:gd name="T3" fmla="*/ 2147483647 h 16"/>
                      <a:gd name="T4" fmla="*/ 2147483647 w 50"/>
                      <a:gd name="T5" fmla="*/ 2147483647 h 16"/>
                      <a:gd name="T6" fmla="*/ 2147483647 w 50"/>
                      <a:gd name="T7" fmla="*/ 2147483647 h 16"/>
                      <a:gd name="T8" fmla="*/ 2147483647 w 50"/>
                      <a:gd name="T9" fmla="*/ 2147483647 h 16"/>
                      <a:gd name="T10" fmla="*/ 2147483647 w 50"/>
                      <a:gd name="T11" fmla="*/ 2147483647 h 16"/>
                      <a:gd name="T12" fmla="*/ 2147483647 w 50"/>
                      <a:gd name="T13" fmla="*/ 2147483647 h 16"/>
                      <a:gd name="T14" fmla="*/ 2147483647 w 50"/>
                      <a:gd name="T15" fmla="*/ 2147483647 h 16"/>
                      <a:gd name="T16" fmla="*/ 2147483647 w 50"/>
                      <a:gd name="T17" fmla="*/ 2147483647 h 16"/>
                      <a:gd name="T18" fmla="*/ 2147483647 w 50"/>
                      <a:gd name="T19" fmla="*/ 2147483647 h 16"/>
                      <a:gd name="T20" fmla="*/ 2147483647 w 50"/>
                      <a:gd name="T21" fmla="*/ 2147483647 h 16"/>
                      <a:gd name="T22" fmla="*/ 2147483647 w 50"/>
                      <a:gd name="T23" fmla="*/ 2147483647 h 16"/>
                      <a:gd name="T24" fmla="*/ 2147483647 w 50"/>
                      <a:gd name="T25" fmla="*/ 2147483647 h 16"/>
                      <a:gd name="T26" fmla="*/ 0 w 50"/>
                      <a:gd name="T27" fmla="*/ 2147483647 h 16"/>
                      <a:gd name="T28" fmla="*/ 2147483647 w 50"/>
                      <a:gd name="T29" fmla="*/ 2147483647 h 16"/>
                      <a:gd name="T30" fmla="*/ 2147483647 w 50"/>
                      <a:gd name="T31" fmla="*/ 2147483647 h 16"/>
                      <a:gd name="T32" fmla="*/ 2147483647 w 50"/>
                      <a:gd name="T33" fmla="*/ 2147483647 h 16"/>
                      <a:gd name="T34" fmla="*/ 2147483647 w 50"/>
                      <a:gd name="T35" fmla="*/ 2147483647 h 16"/>
                      <a:gd name="T36" fmla="*/ 2147483647 w 50"/>
                      <a:gd name="T37" fmla="*/ 2147483647 h 16"/>
                      <a:gd name="T38" fmla="*/ 2147483647 w 50"/>
                      <a:gd name="T39" fmla="*/ 2147483647 h 16"/>
                      <a:gd name="T40" fmla="*/ 2147483647 w 50"/>
                      <a:gd name="T41" fmla="*/ 2147483647 h 16"/>
                      <a:gd name="T42" fmla="*/ 2147483647 w 50"/>
                      <a:gd name="T43" fmla="*/ 2147483647 h 16"/>
                      <a:gd name="T44" fmla="*/ 2147483647 w 50"/>
                      <a:gd name="T45" fmla="*/ 2147483647 h 16"/>
                      <a:gd name="T46" fmla="*/ 2147483647 w 50"/>
                      <a:gd name="T47" fmla="*/ 2147483647 h 16"/>
                      <a:gd name="T48" fmla="*/ 2147483647 w 50"/>
                      <a:gd name="T49" fmla="*/ 0 h 16"/>
                      <a:gd name="T50" fmla="*/ 2147483647 w 50"/>
                      <a:gd name="T51" fmla="*/ 2147483647 h 16"/>
                      <a:gd name="T52" fmla="*/ 2147483647 w 50"/>
                      <a:gd name="T53" fmla="*/ 2147483647 h 16"/>
                      <a:gd name="T54" fmla="*/ 2147483647 w 50"/>
                      <a:gd name="T55" fmla="*/ 2147483647 h 1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w 50"/>
                      <a:gd name="T85" fmla="*/ 0 h 16"/>
                      <a:gd name="T86" fmla="*/ 50 w 50"/>
                      <a:gd name="T87" fmla="*/ 16 h 16"/>
                    </a:gdLst>
                    <a:ahLst/>
                    <a:cxnLst>
                      <a:cxn ang="T56">
                        <a:pos x="T0" y="T1"/>
                      </a:cxn>
                      <a:cxn ang="T57">
                        <a:pos x="T2" y="T3"/>
                      </a:cxn>
                      <a:cxn ang="T58">
                        <a:pos x="T4" y="T5"/>
                      </a:cxn>
                      <a:cxn ang="T59">
                        <a:pos x="T6" y="T7"/>
                      </a:cxn>
                      <a:cxn ang="T60">
                        <a:pos x="T8" y="T9"/>
                      </a:cxn>
                      <a:cxn ang="T61">
                        <a:pos x="T10" y="T11"/>
                      </a:cxn>
                      <a:cxn ang="T62">
                        <a:pos x="T12" y="T13"/>
                      </a:cxn>
                      <a:cxn ang="T63">
                        <a:pos x="T14" y="T15"/>
                      </a:cxn>
                      <a:cxn ang="T64">
                        <a:pos x="T16" y="T17"/>
                      </a:cxn>
                      <a:cxn ang="T65">
                        <a:pos x="T18" y="T19"/>
                      </a:cxn>
                      <a:cxn ang="T66">
                        <a:pos x="T20" y="T21"/>
                      </a:cxn>
                      <a:cxn ang="T67">
                        <a:pos x="T22" y="T23"/>
                      </a:cxn>
                      <a:cxn ang="T68">
                        <a:pos x="T24" y="T25"/>
                      </a:cxn>
                      <a:cxn ang="T69">
                        <a:pos x="T26" y="T27"/>
                      </a:cxn>
                      <a:cxn ang="T70">
                        <a:pos x="T28" y="T29"/>
                      </a:cxn>
                      <a:cxn ang="T71">
                        <a:pos x="T30" y="T31"/>
                      </a:cxn>
                      <a:cxn ang="T72">
                        <a:pos x="T32" y="T33"/>
                      </a:cxn>
                      <a:cxn ang="T73">
                        <a:pos x="T34" y="T35"/>
                      </a:cxn>
                      <a:cxn ang="T74">
                        <a:pos x="T36" y="T37"/>
                      </a:cxn>
                      <a:cxn ang="T75">
                        <a:pos x="T38" y="T39"/>
                      </a:cxn>
                      <a:cxn ang="T76">
                        <a:pos x="T40" y="T41"/>
                      </a:cxn>
                      <a:cxn ang="T77">
                        <a:pos x="T42" y="T43"/>
                      </a:cxn>
                      <a:cxn ang="T78">
                        <a:pos x="T44" y="T45"/>
                      </a:cxn>
                      <a:cxn ang="T79">
                        <a:pos x="T46" y="T47"/>
                      </a:cxn>
                      <a:cxn ang="T80">
                        <a:pos x="T48" y="T49"/>
                      </a:cxn>
                      <a:cxn ang="T81">
                        <a:pos x="T50" y="T51"/>
                      </a:cxn>
                      <a:cxn ang="T82">
                        <a:pos x="T52" y="T53"/>
                      </a:cxn>
                      <a:cxn ang="T83">
                        <a:pos x="T54" y="T55"/>
                      </a:cxn>
                    </a:cxnLst>
                    <a:rect l="T84" t="T85" r="T86" b="T87"/>
                    <a:pathLst>
                      <a:path w="50" h="16">
                        <a:moveTo>
                          <a:pt x="50" y="12"/>
                        </a:moveTo>
                        <a:lnTo>
                          <a:pt x="48" y="12"/>
                        </a:lnTo>
                        <a:lnTo>
                          <a:pt x="42" y="12"/>
                        </a:lnTo>
                        <a:lnTo>
                          <a:pt x="38" y="10"/>
                        </a:lnTo>
                        <a:lnTo>
                          <a:pt x="34" y="14"/>
                        </a:lnTo>
                        <a:lnTo>
                          <a:pt x="30" y="16"/>
                        </a:lnTo>
                        <a:lnTo>
                          <a:pt x="20" y="16"/>
                        </a:lnTo>
                        <a:lnTo>
                          <a:pt x="16" y="16"/>
                        </a:lnTo>
                        <a:lnTo>
                          <a:pt x="14" y="14"/>
                        </a:lnTo>
                        <a:lnTo>
                          <a:pt x="12" y="10"/>
                        </a:lnTo>
                        <a:lnTo>
                          <a:pt x="8" y="12"/>
                        </a:lnTo>
                        <a:lnTo>
                          <a:pt x="6" y="14"/>
                        </a:lnTo>
                        <a:lnTo>
                          <a:pt x="2" y="12"/>
                        </a:lnTo>
                        <a:lnTo>
                          <a:pt x="0" y="10"/>
                        </a:lnTo>
                        <a:lnTo>
                          <a:pt x="2" y="6"/>
                        </a:lnTo>
                        <a:lnTo>
                          <a:pt x="6" y="4"/>
                        </a:lnTo>
                        <a:lnTo>
                          <a:pt x="10" y="2"/>
                        </a:lnTo>
                        <a:lnTo>
                          <a:pt x="14" y="2"/>
                        </a:lnTo>
                        <a:lnTo>
                          <a:pt x="14" y="6"/>
                        </a:lnTo>
                        <a:lnTo>
                          <a:pt x="32" y="10"/>
                        </a:lnTo>
                        <a:lnTo>
                          <a:pt x="38" y="10"/>
                        </a:lnTo>
                        <a:lnTo>
                          <a:pt x="34" y="6"/>
                        </a:lnTo>
                        <a:lnTo>
                          <a:pt x="32" y="4"/>
                        </a:lnTo>
                        <a:lnTo>
                          <a:pt x="34" y="2"/>
                        </a:lnTo>
                        <a:lnTo>
                          <a:pt x="38" y="0"/>
                        </a:lnTo>
                        <a:lnTo>
                          <a:pt x="42" y="4"/>
                        </a:lnTo>
                        <a:lnTo>
                          <a:pt x="50" y="8"/>
                        </a:lnTo>
                        <a:lnTo>
                          <a:pt x="50" y="12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 dirty="0"/>
                  </a:p>
                </p:txBody>
              </p:sp>
              <p:sp>
                <p:nvSpPr>
                  <p:cNvPr id="254" name="îṡḻïdè">
                    <a:extLst>
                      <a:ext uri="{FF2B5EF4-FFF2-40B4-BE49-F238E27FC236}">
                        <a16:creationId xmlns:a16="http://schemas.microsoft.com/office/drawing/2014/main" id="{3AB2FD3F-E19E-4862-B71A-DE6F9F471FA8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7759226" y="3556637"/>
                    <a:ext cx="132212" cy="128898"/>
                  </a:xfrm>
                  <a:custGeom>
                    <a:avLst/>
                    <a:gdLst>
                      <a:gd name="T0" fmla="*/ 2147483647 w 76"/>
                      <a:gd name="T1" fmla="*/ 2147483647 h 78"/>
                      <a:gd name="T2" fmla="*/ 2147483647 w 76"/>
                      <a:gd name="T3" fmla="*/ 2147483647 h 78"/>
                      <a:gd name="T4" fmla="*/ 2147483647 w 76"/>
                      <a:gd name="T5" fmla="*/ 2147483647 h 78"/>
                      <a:gd name="T6" fmla="*/ 2147483647 w 76"/>
                      <a:gd name="T7" fmla="*/ 2147483647 h 78"/>
                      <a:gd name="T8" fmla="*/ 2147483647 w 76"/>
                      <a:gd name="T9" fmla="*/ 2147483647 h 78"/>
                      <a:gd name="T10" fmla="*/ 2147483647 w 76"/>
                      <a:gd name="T11" fmla="*/ 2147483647 h 78"/>
                      <a:gd name="T12" fmla="*/ 2147483647 w 76"/>
                      <a:gd name="T13" fmla="*/ 2147483647 h 78"/>
                      <a:gd name="T14" fmla="*/ 2147483647 w 76"/>
                      <a:gd name="T15" fmla="*/ 2147483647 h 78"/>
                      <a:gd name="T16" fmla="*/ 2147483647 w 76"/>
                      <a:gd name="T17" fmla="*/ 2147483647 h 78"/>
                      <a:gd name="T18" fmla="*/ 2147483647 w 76"/>
                      <a:gd name="T19" fmla="*/ 2147483647 h 78"/>
                      <a:gd name="T20" fmla="*/ 2147483647 w 76"/>
                      <a:gd name="T21" fmla="*/ 2147483647 h 78"/>
                      <a:gd name="T22" fmla="*/ 2147483647 w 76"/>
                      <a:gd name="T23" fmla="*/ 2147483647 h 78"/>
                      <a:gd name="T24" fmla="*/ 2147483647 w 76"/>
                      <a:gd name="T25" fmla="*/ 2147483647 h 78"/>
                      <a:gd name="T26" fmla="*/ 2147483647 w 76"/>
                      <a:gd name="T27" fmla="*/ 2147483647 h 78"/>
                      <a:gd name="T28" fmla="*/ 2147483647 w 76"/>
                      <a:gd name="T29" fmla="*/ 2147483647 h 78"/>
                      <a:gd name="T30" fmla="*/ 2147483647 w 76"/>
                      <a:gd name="T31" fmla="*/ 2147483647 h 78"/>
                      <a:gd name="T32" fmla="*/ 0 w 76"/>
                      <a:gd name="T33" fmla="*/ 2147483647 h 78"/>
                      <a:gd name="T34" fmla="*/ 2147483647 w 76"/>
                      <a:gd name="T35" fmla="*/ 2147483647 h 78"/>
                      <a:gd name="T36" fmla="*/ 0 w 76"/>
                      <a:gd name="T37" fmla="*/ 2147483647 h 78"/>
                      <a:gd name="T38" fmla="*/ 2147483647 w 76"/>
                      <a:gd name="T39" fmla="*/ 2147483647 h 78"/>
                      <a:gd name="T40" fmla="*/ 2147483647 w 76"/>
                      <a:gd name="T41" fmla="*/ 2147483647 h 78"/>
                      <a:gd name="T42" fmla="*/ 2147483647 w 76"/>
                      <a:gd name="T43" fmla="*/ 2147483647 h 78"/>
                      <a:gd name="T44" fmla="*/ 2147483647 w 76"/>
                      <a:gd name="T45" fmla="*/ 2147483647 h 78"/>
                      <a:gd name="T46" fmla="*/ 2147483647 w 76"/>
                      <a:gd name="T47" fmla="*/ 2147483647 h 78"/>
                      <a:gd name="T48" fmla="*/ 2147483647 w 76"/>
                      <a:gd name="T49" fmla="*/ 2147483647 h 78"/>
                      <a:gd name="T50" fmla="*/ 2147483647 w 76"/>
                      <a:gd name="T51" fmla="*/ 2147483647 h 78"/>
                      <a:gd name="T52" fmla="*/ 2147483647 w 76"/>
                      <a:gd name="T53" fmla="*/ 2147483647 h 78"/>
                      <a:gd name="T54" fmla="*/ 2147483647 w 76"/>
                      <a:gd name="T55" fmla="*/ 2147483647 h 78"/>
                      <a:gd name="T56" fmla="*/ 2147483647 w 76"/>
                      <a:gd name="T57" fmla="*/ 0 h 78"/>
                      <a:gd name="T58" fmla="*/ 2147483647 w 76"/>
                      <a:gd name="T59" fmla="*/ 2147483647 h 78"/>
                      <a:gd name="T60" fmla="*/ 2147483647 w 76"/>
                      <a:gd name="T61" fmla="*/ 2147483647 h 78"/>
                      <a:gd name="T62" fmla="*/ 2147483647 w 76"/>
                      <a:gd name="T63" fmla="*/ 2147483647 h 78"/>
                      <a:gd name="T64" fmla="*/ 2147483647 w 76"/>
                      <a:gd name="T65" fmla="*/ 2147483647 h 78"/>
                      <a:gd name="T66" fmla="*/ 2147483647 w 76"/>
                      <a:gd name="T67" fmla="*/ 2147483647 h 78"/>
                      <a:gd name="T68" fmla="*/ 2147483647 w 76"/>
                      <a:gd name="T69" fmla="*/ 2147483647 h 78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w 76"/>
                      <a:gd name="T106" fmla="*/ 0 h 78"/>
                      <a:gd name="T107" fmla="*/ 76 w 76"/>
                      <a:gd name="T108" fmla="*/ 78 h 78"/>
                    </a:gdLst>
                    <a:ahLst/>
                    <a:cxnLst>
                      <a:cxn ang="T70">
                        <a:pos x="T0" y="T1"/>
                      </a:cxn>
                      <a:cxn ang="T71">
                        <a:pos x="T2" y="T3"/>
                      </a:cxn>
                      <a:cxn ang="T72">
                        <a:pos x="T4" y="T5"/>
                      </a:cxn>
                      <a:cxn ang="T73">
                        <a:pos x="T6" y="T7"/>
                      </a:cxn>
                      <a:cxn ang="T74">
                        <a:pos x="T8" y="T9"/>
                      </a:cxn>
                      <a:cxn ang="T75">
                        <a:pos x="T10" y="T11"/>
                      </a:cxn>
                      <a:cxn ang="T76">
                        <a:pos x="T12" y="T13"/>
                      </a:cxn>
                      <a:cxn ang="T77">
                        <a:pos x="T14" y="T15"/>
                      </a:cxn>
                      <a:cxn ang="T78">
                        <a:pos x="T16" y="T17"/>
                      </a:cxn>
                      <a:cxn ang="T79">
                        <a:pos x="T18" y="T19"/>
                      </a:cxn>
                      <a:cxn ang="T80">
                        <a:pos x="T20" y="T21"/>
                      </a:cxn>
                      <a:cxn ang="T81">
                        <a:pos x="T22" y="T23"/>
                      </a:cxn>
                      <a:cxn ang="T82">
                        <a:pos x="T24" y="T25"/>
                      </a:cxn>
                      <a:cxn ang="T83">
                        <a:pos x="T26" y="T27"/>
                      </a:cxn>
                      <a:cxn ang="T84">
                        <a:pos x="T28" y="T29"/>
                      </a:cxn>
                      <a:cxn ang="T85">
                        <a:pos x="T30" y="T31"/>
                      </a:cxn>
                      <a:cxn ang="T86">
                        <a:pos x="T32" y="T33"/>
                      </a:cxn>
                      <a:cxn ang="T87">
                        <a:pos x="T34" y="T35"/>
                      </a:cxn>
                      <a:cxn ang="T88">
                        <a:pos x="T36" y="T37"/>
                      </a:cxn>
                      <a:cxn ang="T89">
                        <a:pos x="T38" y="T39"/>
                      </a:cxn>
                      <a:cxn ang="T90">
                        <a:pos x="T40" y="T41"/>
                      </a:cxn>
                      <a:cxn ang="T91">
                        <a:pos x="T42" y="T43"/>
                      </a:cxn>
                      <a:cxn ang="T92">
                        <a:pos x="T44" y="T45"/>
                      </a:cxn>
                      <a:cxn ang="T93">
                        <a:pos x="T46" y="T47"/>
                      </a:cxn>
                      <a:cxn ang="T94">
                        <a:pos x="T48" y="T49"/>
                      </a:cxn>
                      <a:cxn ang="T95">
                        <a:pos x="T50" y="T51"/>
                      </a:cxn>
                      <a:cxn ang="T96">
                        <a:pos x="T52" y="T53"/>
                      </a:cxn>
                      <a:cxn ang="T97">
                        <a:pos x="T54" y="T55"/>
                      </a:cxn>
                      <a:cxn ang="T98">
                        <a:pos x="T56" y="T57"/>
                      </a:cxn>
                      <a:cxn ang="T99">
                        <a:pos x="T58" y="T59"/>
                      </a:cxn>
                      <a:cxn ang="T100">
                        <a:pos x="T60" y="T61"/>
                      </a:cxn>
                      <a:cxn ang="T101">
                        <a:pos x="T62" y="T63"/>
                      </a:cxn>
                      <a:cxn ang="T102">
                        <a:pos x="T64" y="T65"/>
                      </a:cxn>
                      <a:cxn ang="T103">
                        <a:pos x="T66" y="T67"/>
                      </a:cxn>
                      <a:cxn ang="T104">
                        <a:pos x="T68" y="T69"/>
                      </a:cxn>
                    </a:cxnLst>
                    <a:rect l="T105" t="T106" r="T107" b="T108"/>
                    <a:pathLst>
                      <a:path w="76" h="78">
                        <a:moveTo>
                          <a:pt x="64" y="56"/>
                        </a:moveTo>
                        <a:lnTo>
                          <a:pt x="60" y="52"/>
                        </a:lnTo>
                        <a:lnTo>
                          <a:pt x="56" y="54"/>
                        </a:lnTo>
                        <a:lnTo>
                          <a:pt x="54" y="58"/>
                        </a:lnTo>
                        <a:lnTo>
                          <a:pt x="56" y="62"/>
                        </a:lnTo>
                        <a:lnTo>
                          <a:pt x="58" y="64"/>
                        </a:lnTo>
                        <a:lnTo>
                          <a:pt x="60" y="68"/>
                        </a:lnTo>
                        <a:lnTo>
                          <a:pt x="62" y="72"/>
                        </a:lnTo>
                        <a:lnTo>
                          <a:pt x="60" y="78"/>
                        </a:lnTo>
                        <a:lnTo>
                          <a:pt x="58" y="78"/>
                        </a:lnTo>
                        <a:lnTo>
                          <a:pt x="54" y="78"/>
                        </a:lnTo>
                        <a:lnTo>
                          <a:pt x="52" y="78"/>
                        </a:lnTo>
                        <a:lnTo>
                          <a:pt x="52" y="74"/>
                        </a:lnTo>
                        <a:lnTo>
                          <a:pt x="48" y="76"/>
                        </a:lnTo>
                        <a:lnTo>
                          <a:pt x="46" y="76"/>
                        </a:lnTo>
                        <a:lnTo>
                          <a:pt x="42" y="74"/>
                        </a:lnTo>
                        <a:lnTo>
                          <a:pt x="36" y="70"/>
                        </a:lnTo>
                        <a:lnTo>
                          <a:pt x="34" y="62"/>
                        </a:lnTo>
                        <a:lnTo>
                          <a:pt x="32" y="54"/>
                        </a:lnTo>
                        <a:lnTo>
                          <a:pt x="34" y="52"/>
                        </a:lnTo>
                        <a:lnTo>
                          <a:pt x="36" y="50"/>
                        </a:lnTo>
                        <a:lnTo>
                          <a:pt x="32" y="44"/>
                        </a:lnTo>
                        <a:lnTo>
                          <a:pt x="24" y="44"/>
                        </a:lnTo>
                        <a:lnTo>
                          <a:pt x="24" y="48"/>
                        </a:lnTo>
                        <a:lnTo>
                          <a:pt x="20" y="48"/>
                        </a:lnTo>
                        <a:lnTo>
                          <a:pt x="18" y="46"/>
                        </a:lnTo>
                        <a:lnTo>
                          <a:pt x="16" y="48"/>
                        </a:lnTo>
                        <a:lnTo>
                          <a:pt x="12" y="44"/>
                        </a:lnTo>
                        <a:lnTo>
                          <a:pt x="10" y="50"/>
                        </a:lnTo>
                        <a:lnTo>
                          <a:pt x="8" y="56"/>
                        </a:lnTo>
                        <a:lnTo>
                          <a:pt x="6" y="64"/>
                        </a:lnTo>
                        <a:lnTo>
                          <a:pt x="4" y="66"/>
                        </a:lnTo>
                        <a:lnTo>
                          <a:pt x="2" y="68"/>
                        </a:lnTo>
                        <a:lnTo>
                          <a:pt x="0" y="66"/>
                        </a:lnTo>
                        <a:lnTo>
                          <a:pt x="0" y="62"/>
                        </a:lnTo>
                        <a:lnTo>
                          <a:pt x="2" y="54"/>
                        </a:lnTo>
                        <a:lnTo>
                          <a:pt x="0" y="50"/>
                        </a:lnTo>
                        <a:lnTo>
                          <a:pt x="0" y="42"/>
                        </a:lnTo>
                        <a:lnTo>
                          <a:pt x="2" y="34"/>
                        </a:lnTo>
                        <a:lnTo>
                          <a:pt x="6" y="34"/>
                        </a:lnTo>
                        <a:lnTo>
                          <a:pt x="10" y="32"/>
                        </a:lnTo>
                        <a:lnTo>
                          <a:pt x="14" y="28"/>
                        </a:lnTo>
                        <a:lnTo>
                          <a:pt x="16" y="24"/>
                        </a:lnTo>
                        <a:lnTo>
                          <a:pt x="18" y="24"/>
                        </a:lnTo>
                        <a:lnTo>
                          <a:pt x="20" y="22"/>
                        </a:lnTo>
                        <a:lnTo>
                          <a:pt x="26" y="24"/>
                        </a:lnTo>
                        <a:lnTo>
                          <a:pt x="28" y="26"/>
                        </a:lnTo>
                        <a:lnTo>
                          <a:pt x="30" y="28"/>
                        </a:lnTo>
                        <a:lnTo>
                          <a:pt x="32" y="30"/>
                        </a:lnTo>
                        <a:lnTo>
                          <a:pt x="36" y="30"/>
                        </a:lnTo>
                        <a:lnTo>
                          <a:pt x="36" y="26"/>
                        </a:lnTo>
                        <a:lnTo>
                          <a:pt x="40" y="24"/>
                        </a:lnTo>
                        <a:lnTo>
                          <a:pt x="42" y="20"/>
                        </a:lnTo>
                        <a:lnTo>
                          <a:pt x="44" y="18"/>
                        </a:lnTo>
                        <a:lnTo>
                          <a:pt x="48" y="16"/>
                        </a:lnTo>
                        <a:lnTo>
                          <a:pt x="52" y="14"/>
                        </a:lnTo>
                        <a:lnTo>
                          <a:pt x="52" y="6"/>
                        </a:lnTo>
                        <a:lnTo>
                          <a:pt x="54" y="0"/>
                        </a:lnTo>
                        <a:lnTo>
                          <a:pt x="58" y="2"/>
                        </a:lnTo>
                        <a:lnTo>
                          <a:pt x="62" y="6"/>
                        </a:lnTo>
                        <a:lnTo>
                          <a:pt x="68" y="14"/>
                        </a:lnTo>
                        <a:lnTo>
                          <a:pt x="70" y="26"/>
                        </a:lnTo>
                        <a:lnTo>
                          <a:pt x="76" y="50"/>
                        </a:lnTo>
                        <a:lnTo>
                          <a:pt x="74" y="52"/>
                        </a:lnTo>
                        <a:lnTo>
                          <a:pt x="72" y="56"/>
                        </a:lnTo>
                        <a:lnTo>
                          <a:pt x="70" y="62"/>
                        </a:lnTo>
                        <a:lnTo>
                          <a:pt x="70" y="68"/>
                        </a:lnTo>
                        <a:lnTo>
                          <a:pt x="68" y="66"/>
                        </a:lnTo>
                        <a:lnTo>
                          <a:pt x="66" y="60"/>
                        </a:lnTo>
                        <a:lnTo>
                          <a:pt x="62" y="52"/>
                        </a:lnTo>
                        <a:lnTo>
                          <a:pt x="64" y="56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 dirty="0"/>
                  </a:p>
                </p:txBody>
              </p:sp>
              <p:sp>
                <p:nvSpPr>
                  <p:cNvPr id="255" name="îšḷíḓe">
                    <a:extLst>
                      <a:ext uri="{FF2B5EF4-FFF2-40B4-BE49-F238E27FC236}">
                        <a16:creationId xmlns:a16="http://schemas.microsoft.com/office/drawing/2014/main" id="{E183628C-064D-4C4C-806D-D8E4EF68180C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7622882" y="3527215"/>
                    <a:ext cx="68861" cy="70053"/>
                  </a:xfrm>
                  <a:custGeom>
                    <a:avLst/>
                    <a:gdLst>
                      <a:gd name="T0" fmla="*/ 2147483647 w 38"/>
                      <a:gd name="T1" fmla="*/ 2147483647 h 42"/>
                      <a:gd name="T2" fmla="*/ 0 w 38"/>
                      <a:gd name="T3" fmla="*/ 2147483647 h 42"/>
                      <a:gd name="T4" fmla="*/ 2147483647 w 38"/>
                      <a:gd name="T5" fmla="*/ 2147483647 h 42"/>
                      <a:gd name="T6" fmla="*/ 2147483647 w 38"/>
                      <a:gd name="T7" fmla="*/ 2147483647 h 42"/>
                      <a:gd name="T8" fmla="*/ 2147483647 w 38"/>
                      <a:gd name="T9" fmla="*/ 2147483647 h 42"/>
                      <a:gd name="T10" fmla="*/ 2147483647 w 38"/>
                      <a:gd name="T11" fmla="*/ 2147483647 h 42"/>
                      <a:gd name="T12" fmla="*/ 2147483647 w 38"/>
                      <a:gd name="T13" fmla="*/ 2147483647 h 42"/>
                      <a:gd name="T14" fmla="*/ 2147483647 w 38"/>
                      <a:gd name="T15" fmla="*/ 2147483647 h 42"/>
                      <a:gd name="T16" fmla="*/ 2147483647 w 38"/>
                      <a:gd name="T17" fmla="*/ 0 h 42"/>
                      <a:gd name="T18" fmla="*/ 2147483647 w 38"/>
                      <a:gd name="T19" fmla="*/ 2147483647 h 42"/>
                      <a:gd name="T20" fmla="*/ 2147483647 w 38"/>
                      <a:gd name="T21" fmla="*/ 2147483647 h 42"/>
                      <a:gd name="T22" fmla="*/ 2147483647 w 38"/>
                      <a:gd name="T23" fmla="*/ 2147483647 h 42"/>
                      <a:gd name="T24" fmla="*/ 2147483647 w 38"/>
                      <a:gd name="T25" fmla="*/ 2147483647 h 42"/>
                      <a:gd name="T26" fmla="*/ 2147483647 w 38"/>
                      <a:gd name="T27" fmla="*/ 2147483647 h 42"/>
                      <a:gd name="T28" fmla="*/ 2147483647 w 38"/>
                      <a:gd name="T29" fmla="*/ 2147483647 h 42"/>
                      <a:gd name="T30" fmla="*/ 2147483647 w 38"/>
                      <a:gd name="T31" fmla="*/ 2147483647 h 42"/>
                      <a:gd name="T32" fmla="*/ 2147483647 w 38"/>
                      <a:gd name="T33" fmla="*/ 2147483647 h 42"/>
                      <a:gd name="T34" fmla="*/ 2147483647 w 38"/>
                      <a:gd name="T35" fmla="*/ 2147483647 h 42"/>
                      <a:gd name="T36" fmla="*/ 2147483647 w 38"/>
                      <a:gd name="T37" fmla="*/ 2147483647 h 42"/>
                      <a:gd name="T38" fmla="*/ 2147483647 w 38"/>
                      <a:gd name="T39" fmla="*/ 2147483647 h 42"/>
                      <a:gd name="T40" fmla="*/ 2147483647 w 38"/>
                      <a:gd name="T41" fmla="*/ 2147483647 h 42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w 38"/>
                      <a:gd name="T64" fmla="*/ 0 h 42"/>
                      <a:gd name="T65" fmla="*/ 38 w 38"/>
                      <a:gd name="T66" fmla="*/ 42 h 42"/>
                    </a:gdLst>
                    <a:ahLst/>
                    <a:cxnLst>
                      <a:cxn ang="T42">
                        <a:pos x="T0" y="T1"/>
                      </a:cxn>
                      <a:cxn ang="T43">
                        <a:pos x="T2" y="T3"/>
                      </a:cxn>
                      <a:cxn ang="T44">
                        <a:pos x="T4" y="T5"/>
                      </a:cxn>
                      <a:cxn ang="T45">
                        <a:pos x="T6" y="T7"/>
                      </a:cxn>
                      <a:cxn ang="T46">
                        <a:pos x="T8" y="T9"/>
                      </a:cxn>
                      <a:cxn ang="T47">
                        <a:pos x="T10" y="T11"/>
                      </a:cxn>
                      <a:cxn ang="T48">
                        <a:pos x="T12" y="T13"/>
                      </a:cxn>
                      <a:cxn ang="T49">
                        <a:pos x="T14" y="T15"/>
                      </a:cxn>
                      <a:cxn ang="T50">
                        <a:pos x="T16" y="T17"/>
                      </a:cxn>
                      <a:cxn ang="T51">
                        <a:pos x="T18" y="T19"/>
                      </a:cxn>
                      <a:cxn ang="T52">
                        <a:pos x="T20" y="T21"/>
                      </a:cxn>
                      <a:cxn ang="T53">
                        <a:pos x="T22" y="T23"/>
                      </a:cxn>
                      <a:cxn ang="T54">
                        <a:pos x="T24" y="T25"/>
                      </a:cxn>
                      <a:cxn ang="T55">
                        <a:pos x="T26" y="T27"/>
                      </a:cxn>
                      <a:cxn ang="T56">
                        <a:pos x="T28" y="T29"/>
                      </a:cxn>
                      <a:cxn ang="T57">
                        <a:pos x="T30" y="T31"/>
                      </a:cxn>
                      <a:cxn ang="T58">
                        <a:pos x="T32" y="T33"/>
                      </a:cxn>
                      <a:cxn ang="T59">
                        <a:pos x="T34" y="T35"/>
                      </a:cxn>
                      <a:cxn ang="T60">
                        <a:pos x="T36" y="T37"/>
                      </a:cxn>
                      <a:cxn ang="T61">
                        <a:pos x="T38" y="T39"/>
                      </a:cxn>
                      <a:cxn ang="T62">
                        <a:pos x="T40" y="T41"/>
                      </a:cxn>
                    </a:cxnLst>
                    <a:rect l="T63" t="T64" r="T65" b="T66"/>
                    <a:pathLst>
                      <a:path w="38" h="42">
                        <a:moveTo>
                          <a:pt x="4" y="42"/>
                        </a:moveTo>
                        <a:lnTo>
                          <a:pt x="0" y="42"/>
                        </a:lnTo>
                        <a:lnTo>
                          <a:pt x="2" y="38"/>
                        </a:lnTo>
                        <a:lnTo>
                          <a:pt x="6" y="34"/>
                        </a:lnTo>
                        <a:lnTo>
                          <a:pt x="14" y="24"/>
                        </a:lnTo>
                        <a:lnTo>
                          <a:pt x="24" y="16"/>
                        </a:lnTo>
                        <a:lnTo>
                          <a:pt x="30" y="8"/>
                        </a:lnTo>
                        <a:lnTo>
                          <a:pt x="32" y="4"/>
                        </a:lnTo>
                        <a:lnTo>
                          <a:pt x="34" y="0"/>
                        </a:lnTo>
                        <a:lnTo>
                          <a:pt x="34" y="4"/>
                        </a:lnTo>
                        <a:lnTo>
                          <a:pt x="36" y="6"/>
                        </a:lnTo>
                        <a:lnTo>
                          <a:pt x="38" y="10"/>
                        </a:lnTo>
                        <a:lnTo>
                          <a:pt x="36" y="12"/>
                        </a:lnTo>
                        <a:lnTo>
                          <a:pt x="32" y="14"/>
                        </a:lnTo>
                        <a:lnTo>
                          <a:pt x="32" y="16"/>
                        </a:lnTo>
                        <a:lnTo>
                          <a:pt x="30" y="18"/>
                        </a:lnTo>
                        <a:lnTo>
                          <a:pt x="22" y="18"/>
                        </a:lnTo>
                        <a:lnTo>
                          <a:pt x="20" y="28"/>
                        </a:lnTo>
                        <a:lnTo>
                          <a:pt x="14" y="36"/>
                        </a:lnTo>
                        <a:lnTo>
                          <a:pt x="10" y="40"/>
                        </a:lnTo>
                        <a:lnTo>
                          <a:pt x="4" y="42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 dirty="0"/>
                  </a:p>
                </p:txBody>
              </p:sp>
              <p:sp>
                <p:nvSpPr>
                  <p:cNvPr id="256" name="ïS1ïḓé">
                    <a:extLst>
                      <a:ext uri="{FF2B5EF4-FFF2-40B4-BE49-F238E27FC236}">
                        <a16:creationId xmlns:a16="http://schemas.microsoft.com/office/drawing/2014/main" id="{E13CD10D-2A2E-4808-A781-97D5025324B4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7675216" y="3294640"/>
                    <a:ext cx="128081" cy="180736"/>
                  </a:xfrm>
                  <a:custGeom>
                    <a:avLst/>
                    <a:gdLst>
                      <a:gd name="T0" fmla="*/ 2147483647 w 74"/>
                      <a:gd name="T1" fmla="*/ 2147483647 h 110"/>
                      <a:gd name="T2" fmla="*/ 2147483647 w 74"/>
                      <a:gd name="T3" fmla="*/ 2147483647 h 110"/>
                      <a:gd name="T4" fmla="*/ 2147483647 w 74"/>
                      <a:gd name="T5" fmla="*/ 2147483647 h 110"/>
                      <a:gd name="T6" fmla="*/ 2147483647 w 74"/>
                      <a:gd name="T7" fmla="*/ 0 h 110"/>
                      <a:gd name="T8" fmla="*/ 2147483647 w 74"/>
                      <a:gd name="T9" fmla="*/ 2147483647 h 110"/>
                      <a:gd name="T10" fmla="*/ 2147483647 w 74"/>
                      <a:gd name="T11" fmla="*/ 2147483647 h 110"/>
                      <a:gd name="T12" fmla="*/ 2147483647 w 74"/>
                      <a:gd name="T13" fmla="*/ 2147483647 h 110"/>
                      <a:gd name="T14" fmla="*/ 2147483647 w 74"/>
                      <a:gd name="T15" fmla="*/ 2147483647 h 110"/>
                      <a:gd name="T16" fmla="*/ 2147483647 w 74"/>
                      <a:gd name="T17" fmla="*/ 2147483647 h 110"/>
                      <a:gd name="T18" fmla="*/ 2147483647 w 74"/>
                      <a:gd name="T19" fmla="*/ 2147483647 h 110"/>
                      <a:gd name="T20" fmla="*/ 2147483647 w 74"/>
                      <a:gd name="T21" fmla="*/ 2147483647 h 110"/>
                      <a:gd name="T22" fmla="*/ 2147483647 w 74"/>
                      <a:gd name="T23" fmla="*/ 2147483647 h 110"/>
                      <a:gd name="T24" fmla="*/ 2147483647 w 74"/>
                      <a:gd name="T25" fmla="*/ 2147483647 h 110"/>
                      <a:gd name="T26" fmla="*/ 2147483647 w 74"/>
                      <a:gd name="T27" fmla="*/ 2147483647 h 110"/>
                      <a:gd name="T28" fmla="*/ 2147483647 w 74"/>
                      <a:gd name="T29" fmla="*/ 2147483647 h 110"/>
                      <a:gd name="T30" fmla="*/ 2147483647 w 74"/>
                      <a:gd name="T31" fmla="*/ 2147483647 h 110"/>
                      <a:gd name="T32" fmla="*/ 2147483647 w 74"/>
                      <a:gd name="T33" fmla="*/ 2147483647 h 110"/>
                      <a:gd name="T34" fmla="*/ 2147483647 w 74"/>
                      <a:gd name="T35" fmla="*/ 2147483647 h 110"/>
                      <a:gd name="T36" fmla="*/ 2147483647 w 74"/>
                      <a:gd name="T37" fmla="*/ 2147483647 h 110"/>
                      <a:gd name="T38" fmla="*/ 2147483647 w 74"/>
                      <a:gd name="T39" fmla="*/ 2147483647 h 110"/>
                      <a:gd name="T40" fmla="*/ 2147483647 w 74"/>
                      <a:gd name="T41" fmla="*/ 2147483647 h 110"/>
                      <a:gd name="T42" fmla="*/ 2147483647 w 74"/>
                      <a:gd name="T43" fmla="*/ 2147483647 h 110"/>
                      <a:gd name="T44" fmla="*/ 2147483647 w 74"/>
                      <a:gd name="T45" fmla="*/ 2147483647 h 110"/>
                      <a:gd name="T46" fmla="*/ 2147483647 w 74"/>
                      <a:gd name="T47" fmla="*/ 2147483647 h 110"/>
                      <a:gd name="T48" fmla="*/ 2147483647 w 74"/>
                      <a:gd name="T49" fmla="*/ 2147483647 h 110"/>
                      <a:gd name="T50" fmla="*/ 2147483647 w 74"/>
                      <a:gd name="T51" fmla="*/ 2147483647 h 110"/>
                      <a:gd name="T52" fmla="*/ 2147483647 w 74"/>
                      <a:gd name="T53" fmla="*/ 2147483647 h 110"/>
                      <a:gd name="T54" fmla="*/ 2147483647 w 74"/>
                      <a:gd name="T55" fmla="*/ 2147483647 h 110"/>
                      <a:gd name="T56" fmla="*/ 2147483647 w 74"/>
                      <a:gd name="T57" fmla="*/ 2147483647 h 110"/>
                      <a:gd name="T58" fmla="*/ 2147483647 w 74"/>
                      <a:gd name="T59" fmla="*/ 2147483647 h 110"/>
                      <a:gd name="T60" fmla="*/ 2147483647 w 74"/>
                      <a:gd name="T61" fmla="*/ 2147483647 h 110"/>
                      <a:gd name="T62" fmla="*/ 2147483647 w 74"/>
                      <a:gd name="T63" fmla="*/ 2147483647 h 110"/>
                      <a:gd name="T64" fmla="*/ 2147483647 w 74"/>
                      <a:gd name="T65" fmla="*/ 2147483647 h 110"/>
                      <a:gd name="T66" fmla="*/ 2147483647 w 74"/>
                      <a:gd name="T67" fmla="*/ 2147483647 h 110"/>
                      <a:gd name="T68" fmla="*/ 2147483647 w 74"/>
                      <a:gd name="T69" fmla="*/ 2147483647 h 110"/>
                      <a:gd name="T70" fmla="*/ 2147483647 w 74"/>
                      <a:gd name="T71" fmla="*/ 2147483647 h 110"/>
                      <a:gd name="T72" fmla="*/ 2147483647 w 74"/>
                      <a:gd name="T73" fmla="*/ 2147483647 h 110"/>
                      <a:gd name="T74" fmla="*/ 0 w 74"/>
                      <a:gd name="T75" fmla="*/ 2147483647 h 110"/>
                      <a:gd name="T76" fmla="*/ 2147483647 w 74"/>
                      <a:gd name="T77" fmla="*/ 2147483647 h 110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w 74"/>
                      <a:gd name="T118" fmla="*/ 0 h 110"/>
                      <a:gd name="T119" fmla="*/ 74 w 74"/>
                      <a:gd name="T120" fmla="*/ 110 h 110"/>
                    </a:gdLst>
                    <a:ahLst/>
                    <a:cxnLst>
                      <a:cxn ang="T78">
                        <a:pos x="T0" y="T1"/>
                      </a:cxn>
                      <a:cxn ang="T79">
                        <a:pos x="T2" y="T3"/>
                      </a:cxn>
                      <a:cxn ang="T80">
                        <a:pos x="T4" y="T5"/>
                      </a:cxn>
                      <a:cxn ang="T81">
                        <a:pos x="T6" y="T7"/>
                      </a:cxn>
                      <a:cxn ang="T82">
                        <a:pos x="T8" y="T9"/>
                      </a:cxn>
                      <a:cxn ang="T83">
                        <a:pos x="T10" y="T11"/>
                      </a:cxn>
                      <a:cxn ang="T84">
                        <a:pos x="T12" y="T13"/>
                      </a:cxn>
                      <a:cxn ang="T85">
                        <a:pos x="T14" y="T15"/>
                      </a:cxn>
                      <a:cxn ang="T86">
                        <a:pos x="T16" y="T17"/>
                      </a:cxn>
                      <a:cxn ang="T87">
                        <a:pos x="T18" y="T19"/>
                      </a:cxn>
                      <a:cxn ang="T88">
                        <a:pos x="T20" y="T21"/>
                      </a:cxn>
                      <a:cxn ang="T89">
                        <a:pos x="T22" y="T23"/>
                      </a:cxn>
                      <a:cxn ang="T90">
                        <a:pos x="T24" y="T25"/>
                      </a:cxn>
                      <a:cxn ang="T91">
                        <a:pos x="T26" y="T27"/>
                      </a:cxn>
                      <a:cxn ang="T92">
                        <a:pos x="T28" y="T29"/>
                      </a:cxn>
                      <a:cxn ang="T93">
                        <a:pos x="T30" y="T31"/>
                      </a:cxn>
                      <a:cxn ang="T94">
                        <a:pos x="T32" y="T33"/>
                      </a:cxn>
                      <a:cxn ang="T95">
                        <a:pos x="T34" y="T35"/>
                      </a:cxn>
                      <a:cxn ang="T96">
                        <a:pos x="T36" y="T37"/>
                      </a:cxn>
                      <a:cxn ang="T97">
                        <a:pos x="T38" y="T39"/>
                      </a:cxn>
                      <a:cxn ang="T98">
                        <a:pos x="T40" y="T41"/>
                      </a:cxn>
                      <a:cxn ang="T99">
                        <a:pos x="T42" y="T43"/>
                      </a:cxn>
                      <a:cxn ang="T100">
                        <a:pos x="T44" y="T45"/>
                      </a:cxn>
                      <a:cxn ang="T101">
                        <a:pos x="T46" y="T47"/>
                      </a:cxn>
                      <a:cxn ang="T102">
                        <a:pos x="T48" y="T49"/>
                      </a:cxn>
                      <a:cxn ang="T103">
                        <a:pos x="T50" y="T51"/>
                      </a:cxn>
                      <a:cxn ang="T104">
                        <a:pos x="T52" y="T53"/>
                      </a:cxn>
                      <a:cxn ang="T105">
                        <a:pos x="T54" y="T55"/>
                      </a:cxn>
                      <a:cxn ang="T106">
                        <a:pos x="T56" y="T57"/>
                      </a:cxn>
                      <a:cxn ang="T107">
                        <a:pos x="T58" y="T59"/>
                      </a:cxn>
                      <a:cxn ang="T108">
                        <a:pos x="T60" y="T61"/>
                      </a:cxn>
                      <a:cxn ang="T109">
                        <a:pos x="T62" y="T63"/>
                      </a:cxn>
                      <a:cxn ang="T110">
                        <a:pos x="T64" y="T65"/>
                      </a:cxn>
                      <a:cxn ang="T111">
                        <a:pos x="T66" y="T67"/>
                      </a:cxn>
                      <a:cxn ang="T112">
                        <a:pos x="T68" y="T69"/>
                      </a:cxn>
                      <a:cxn ang="T113">
                        <a:pos x="T70" y="T71"/>
                      </a:cxn>
                      <a:cxn ang="T114">
                        <a:pos x="T72" y="T73"/>
                      </a:cxn>
                      <a:cxn ang="T115">
                        <a:pos x="T74" y="T75"/>
                      </a:cxn>
                      <a:cxn ang="T116">
                        <a:pos x="T76" y="T77"/>
                      </a:cxn>
                    </a:cxnLst>
                    <a:rect l="T117" t="T118" r="T119" b="T120"/>
                    <a:pathLst>
                      <a:path w="74" h="110">
                        <a:moveTo>
                          <a:pt x="4" y="46"/>
                        </a:moveTo>
                        <a:lnTo>
                          <a:pt x="8" y="38"/>
                        </a:lnTo>
                        <a:lnTo>
                          <a:pt x="8" y="30"/>
                        </a:lnTo>
                        <a:lnTo>
                          <a:pt x="6" y="20"/>
                        </a:lnTo>
                        <a:lnTo>
                          <a:pt x="4" y="12"/>
                        </a:lnTo>
                        <a:lnTo>
                          <a:pt x="6" y="4"/>
                        </a:lnTo>
                        <a:lnTo>
                          <a:pt x="8" y="2"/>
                        </a:lnTo>
                        <a:lnTo>
                          <a:pt x="10" y="0"/>
                        </a:lnTo>
                        <a:lnTo>
                          <a:pt x="12" y="2"/>
                        </a:lnTo>
                        <a:lnTo>
                          <a:pt x="14" y="6"/>
                        </a:lnTo>
                        <a:lnTo>
                          <a:pt x="16" y="10"/>
                        </a:lnTo>
                        <a:lnTo>
                          <a:pt x="20" y="10"/>
                        </a:lnTo>
                        <a:lnTo>
                          <a:pt x="22" y="10"/>
                        </a:lnTo>
                        <a:lnTo>
                          <a:pt x="24" y="8"/>
                        </a:lnTo>
                        <a:lnTo>
                          <a:pt x="28" y="4"/>
                        </a:lnTo>
                        <a:lnTo>
                          <a:pt x="28" y="8"/>
                        </a:lnTo>
                        <a:lnTo>
                          <a:pt x="30" y="12"/>
                        </a:lnTo>
                        <a:lnTo>
                          <a:pt x="32" y="18"/>
                        </a:lnTo>
                        <a:lnTo>
                          <a:pt x="34" y="22"/>
                        </a:lnTo>
                        <a:lnTo>
                          <a:pt x="36" y="30"/>
                        </a:lnTo>
                        <a:lnTo>
                          <a:pt x="36" y="36"/>
                        </a:lnTo>
                        <a:lnTo>
                          <a:pt x="36" y="44"/>
                        </a:lnTo>
                        <a:lnTo>
                          <a:pt x="32" y="48"/>
                        </a:lnTo>
                        <a:lnTo>
                          <a:pt x="28" y="54"/>
                        </a:lnTo>
                        <a:lnTo>
                          <a:pt x="26" y="62"/>
                        </a:lnTo>
                        <a:lnTo>
                          <a:pt x="28" y="70"/>
                        </a:lnTo>
                        <a:lnTo>
                          <a:pt x="32" y="76"/>
                        </a:lnTo>
                        <a:lnTo>
                          <a:pt x="36" y="82"/>
                        </a:lnTo>
                        <a:lnTo>
                          <a:pt x="40" y="86"/>
                        </a:lnTo>
                        <a:lnTo>
                          <a:pt x="40" y="84"/>
                        </a:lnTo>
                        <a:lnTo>
                          <a:pt x="42" y="80"/>
                        </a:lnTo>
                        <a:lnTo>
                          <a:pt x="46" y="80"/>
                        </a:lnTo>
                        <a:lnTo>
                          <a:pt x="50" y="82"/>
                        </a:lnTo>
                        <a:lnTo>
                          <a:pt x="54" y="86"/>
                        </a:lnTo>
                        <a:lnTo>
                          <a:pt x="56" y="90"/>
                        </a:lnTo>
                        <a:lnTo>
                          <a:pt x="60" y="92"/>
                        </a:lnTo>
                        <a:lnTo>
                          <a:pt x="62" y="90"/>
                        </a:lnTo>
                        <a:lnTo>
                          <a:pt x="64" y="88"/>
                        </a:lnTo>
                        <a:lnTo>
                          <a:pt x="66" y="90"/>
                        </a:lnTo>
                        <a:lnTo>
                          <a:pt x="64" y="94"/>
                        </a:lnTo>
                        <a:lnTo>
                          <a:pt x="64" y="96"/>
                        </a:lnTo>
                        <a:lnTo>
                          <a:pt x="64" y="98"/>
                        </a:lnTo>
                        <a:lnTo>
                          <a:pt x="66" y="96"/>
                        </a:lnTo>
                        <a:lnTo>
                          <a:pt x="68" y="100"/>
                        </a:lnTo>
                        <a:lnTo>
                          <a:pt x="74" y="102"/>
                        </a:lnTo>
                        <a:lnTo>
                          <a:pt x="74" y="106"/>
                        </a:lnTo>
                        <a:lnTo>
                          <a:pt x="74" y="110"/>
                        </a:lnTo>
                        <a:lnTo>
                          <a:pt x="72" y="110"/>
                        </a:lnTo>
                        <a:lnTo>
                          <a:pt x="70" y="108"/>
                        </a:lnTo>
                        <a:lnTo>
                          <a:pt x="68" y="106"/>
                        </a:lnTo>
                        <a:lnTo>
                          <a:pt x="64" y="100"/>
                        </a:lnTo>
                        <a:lnTo>
                          <a:pt x="60" y="98"/>
                        </a:lnTo>
                        <a:lnTo>
                          <a:pt x="54" y="94"/>
                        </a:lnTo>
                        <a:lnTo>
                          <a:pt x="50" y="90"/>
                        </a:lnTo>
                        <a:lnTo>
                          <a:pt x="48" y="92"/>
                        </a:lnTo>
                        <a:lnTo>
                          <a:pt x="48" y="96"/>
                        </a:lnTo>
                        <a:lnTo>
                          <a:pt x="50" y="100"/>
                        </a:lnTo>
                        <a:lnTo>
                          <a:pt x="44" y="100"/>
                        </a:lnTo>
                        <a:lnTo>
                          <a:pt x="42" y="94"/>
                        </a:lnTo>
                        <a:lnTo>
                          <a:pt x="38" y="90"/>
                        </a:lnTo>
                        <a:lnTo>
                          <a:pt x="34" y="88"/>
                        </a:lnTo>
                        <a:lnTo>
                          <a:pt x="30" y="90"/>
                        </a:lnTo>
                        <a:lnTo>
                          <a:pt x="26" y="92"/>
                        </a:lnTo>
                        <a:lnTo>
                          <a:pt x="22" y="90"/>
                        </a:lnTo>
                        <a:lnTo>
                          <a:pt x="20" y="88"/>
                        </a:lnTo>
                        <a:lnTo>
                          <a:pt x="16" y="84"/>
                        </a:lnTo>
                        <a:lnTo>
                          <a:pt x="18" y="80"/>
                        </a:lnTo>
                        <a:lnTo>
                          <a:pt x="20" y="76"/>
                        </a:lnTo>
                        <a:lnTo>
                          <a:pt x="20" y="72"/>
                        </a:lnTo>
                        <a:lnTo>
                          <a:pt x="16" y="72"/>
                        </a:lnTo>
                        <a:lnTo>
                          <a:pt x="14" y="74"/>
                        </a:lnTo>
                        <a:lnTo>
                          <a:pt x="12" y="74"/>
                        </a:lnTo>
                        <a:lnTo>
                          <a:pt x="6" y="72"/>
                        </a:lnTo>
                        <a:lnTo>
                          <a:pt x="2" y="70"/>
                        </a:lnTo>
                        <a:lnTo>
                          <a:pt x="0" y="66"/>
                        </a:lnTo>
                        <a:lnTo>
                          <a:pt x="0" y="52"/>
                        </a:lnTo>
                        <a:lnTo>
                          <a:pt x="2" y="46"/>
                        </a:lnTo>
                        <a:lnTo>
                          <a:pt x="4" y="46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 dirty="0"/>
                  </a:p>
                </p:txBody>
              </p:sp>
              <p:sp>
                <p:nvSpPr>
                  <p:cNvPr id="257" name="îślîďè">
                    <a:extLst>
                      <a:ext uri="{FF2B5EF4-FFF2-40B4-BE49-F238E27FC236}">
                        <a16:creationId xmlns:a16="http://schemas.microsoft.com/office/drawing/2014/main" id="{766EA045-61C7-4149-91E7-550A0A85232C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7810183" y="3479580"/>
                    <a:ext cx="41317" cy="68651"/>
                  </a:xfrm>
                  <a:custGeom>
                    <a:avLst/>
                    <a:gdLst>
                      <a:gd name="T0" fmla="*/ 2147483647 w 24"/>
                      <a:gd name="T1" fmla="*/ 2147483647 h 42"/>
                      <a:gd name="T2" fmla="*/ 2147483647 w 24"/>
                      <a:gd name="T3" fmla="*/ 2147483647 h 42"/>
                      <a:gd name="T4" fmla="*/ 2147483647 w 24"/>
                      <a:gd name="T5" fmla="*/ 2147483647 h 42"/>
                      <a:gd name="T6" fmla="*/ 2147483647 w 24"/>
                      <a:gd name="T7" fmla="*/ 2147483647 h 42"/>
                      <a:gd name="T8" fmla="*/ 2147483647 w 24"/>
                      <a:gd name="T9" fmla="*/ 2147483647 h 42"/>
                      <a:gd name="T10" fmla="*/ 2147483647 w 24"/>
                      <a:gd name="T11" fmla="*/ 2147483647 h 42"/>
                      <a:gd name="T12" fmla="*/ 2147483647 w 24"/>
                      <a:gd name="T13" fmla="*/ 2147483647 h 42"/>
                      <a:gd name="T14" fmla="*/ 2147483647 w 24"/>
                      <a:gd name="T15" fmla="*/ 2147483647 h 42"/>
                      <a:gd name="T16" fmla="*/ 2147483647 w 24"/>
                      <a:gd name="T17" fmla="*/ 2147483647 h 42"/>
                      <a:gd name="T18" fmla="*/ 2147483647 w 24"/>
                      <a:gd name="T19" fmla="*/ 2147483647 h 42"/>
                      <a:gd name="T20" fmla="*/ 2147483647 w 24"/>
                      <a:gd name="T21" fmla="*/ 2147483647 h 42"/>
                      <a:gd name="T22" fmla="*/ 2147483647 w 24"/>
                      <a:gd name="T23" fmla="*/ 2147483647 h 42"/>
                      <a:gd name="T24" fmla="*/ 2147483647 w 24"/>
                      <a:gd name="T25" fmla="*/ 2147483647 h 42"/>
                      <a:gd name="T26" fmla="*/ 2147483647 w 24"/>
                      <a:gd name="T27" fmla="*/ 2147483647 h 42"/>
                      <a:gd name="T28" fmla="*/ 2147483647 w 24"/>
                      <a:gd name="T29" fmla="*/ 2147483647 h 42"/>
                      <a:gd name="T30" fmla="*/ 2147483647 w 24"/>
                      <a:gd name="T31" fmla="*/ 2147483647 h 42"/>
                      <a:gd name="T32" fmla="*/ 2147483647 w 24"/>
                      <a:gd name="T33" fmla="*/ 2147483647 h 42"/>
                      <a:gd name="T34" fmla="*/ 2147483647 w 24"/>
                      <a:gd name="T35" fmla="*/ 2147483647 h 42"/>
                      <a:gd name="T36" fmla="*/ 2147483647 w 24"/>
                      <a:gd name="T37" fmla="*/ 2147483647 h 42"/>
                      <a:gd name="T38" fmla="*/ 2147483647 w 24"/>
                      <a:gd name="T39" fmla="*/ 2147483647 h 42"/>
                      <a:gd name="T40" fmla="*/ 2147483647 w 24"/>
                      <a:gd name="T41" fmla="*/ 2147483647 h 42"/>
                      <a:gd name="T42" fmla="*/ 0 w 24"/>
                      <a:gd name="T43" fmla="*/ 2147483647 h 42"/>
                      <a:gd name="T44" fmla="*/ 2147483647 w 24"/>
                      <a:gd name="T45" fmla="*/ 0 h 42"/>
                      <a:gd name="T46" fmla="*/ 2147483647 w 24"/>
                      <a:gd name="T47" fmla="*/ 0 h 42"/>
                      <a:gd name="T48" fmla="*/ 2147483647 w 24"/>
                      <a:gd name="T49" fmla="*/ 2147483647 h 42"/>
                      <a:gd name="T50" fmla="*/ 2147483647 w 24"/>
                      <a:gd name="T51" fmla="*/ 2147483647 h 42"/>
                      <a:gd name="T52" fmla="*/ 2147483647 w 24"/>
                      <a:gd name="T53" fmla="*/ 2147483647 h 42"/>
                      <a:gd name="T54" fmla="*/ 2147483647 w 24"/>
                      <a:gd name="T55" fmla="*/ 2147483647 h 42"/>
                      <a:gd name="T56" fmla="*/ 2147483647 w 24"/>
                      <a:gd name="T57" fmla="*/ 2147483647 h 42"/>
                      <a:gd name="T58" fmla="*/ 2147483647 w 24"/>
                      <a:gd name="T59" fmla="*/ 2147483647 h 42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w 24"/>
                      <a:gd name="T91" fmla="*/ 0 h 42"/>
                      <a:gd name="T92" fmla="*/ 24 w 24"/>
                      <a:gd name="T93" fmla="*/ 42 h 42"/>
                    </a:gdLst>
                    <a:ahLst/>
                    <a:cxnLst>
                      <a:cxn ang="T60">
                        <a:pos x="T0" y="T1"/>
                      </a:cxn>
                      <a:cxn ang="T61">
                        <a:pos x="T2" y="T3"/>
                      </a:cxn>
                      <a:cxn ang="T62">
                        <a:pos x="T4" y="T5"/>
                      </a:cxn>
                      <a:cxn ang="T63">
                        <a:pos x="T6" y="T7"/>
                      </a:cxn>
                      <a:cxn ang="T64">
                        <a:pos x="T8" y="T9"/>
                      </a:cxn>
                      <a:cxn ang="T65">
                        <a:pos x="T10" y="T11"/>
                      </a:cxn>
                      <a:cxn ang="T66">
                        <a:pos x="T12" y="T13"/>
                      </a:cxn>
                      <a:cxn ang="T67">
                        <a:pos x="T14" y="T15"/>
                      </a:cxn>
                      <a:cxn ang="T68">
                        <a:pos x="T16" y="T17"/>
                      </a:cxn>
                      <a:cxn ang="T69">
                        <a:pos x="T18" y="T19"/>
                      </a:cxn>
                      <a:cxn ang="T70">
                        <a:pos x="T20" y="T21"/>
                      </a:cxn>
                      <a:cxn ang="T71">
                        <a:pos x="T22" y="T23"/>
                      </a:cxn>
                      <a:cxn ang="T72">
                        <a:pos x="T24" y="T25"/>
                      </a:cxn>
                      <a:cxn ang="T73">
                        <a:pos x="T26" y="T27"/>
                      </a:cxn>
                      <a:cxn ang="T74">
                        <a:pos x="T28" y="T29"/>
                      </a:cxn>
                      <a:cxn ang="T75">
                        <a:pos x="T30" y="T31"/>
                      </a:cxn>
                      <a:cxn ang="T76">
                        <a:pos x="T32" y="T33"/>
                      </a:cxn>
                      <a:cxn ang="T77">
                        <a:pos x="T34" y="T35"/>
                      </a:cxn>
                      <a:cxn ang="T78">
                        <a:pos x="T36" y="T37"/>
                      </a:cxn>
                      <a:cxn ang="T79">
                        <a:pos x="T38" y="T39"/>
                      </a:cxn>
                      <a:cxn ang="T80">
                        <a:pos x="T40" y="T41"/>
                      </a:cxn>
                      <a:cxn ang="T81">
                        <a:pos x="T42" y="T43"/>
                      </a:cxn>
                      <a:cxn ang="T82">
                        <a:pos x="T44" y="T45"/>
                      </a:cxn>
                      <a:cxn ang="T83">
                        <a:pos x="T46" y="T47"/>
                      </a:cxn>
                      <a:cxn ang="T84">
                        <a:pos x="T48" y="T49"/>
                      </a:cxn>
                      <a:cxn ang="T85">
                        <a:pos x="T50" y="T51"/>
                      </a:cxn>
                      <a:cxn ang="T86">
                        <a:pos x="T52" y="T53"/>
                      </a:cxn>
                      <a:cxn ang="T87">
                        <a:pos x="T54" y="T55"/>
                      </a:cxn>
                      <a:cxn ang="T88">
                        <a:pos x="T56" y="T57"/>
                      </a:cxn>
                      <a:cxn ang="T89">
                        <a:pos x="T58" y="T59"/>
                      </a:cxn>
                    </a:cxnLst>
                    <a:rect l="T90" t="T91" r="T92" b="T93"/>
                    <a:pathLst>
                      <a:path w="24" h="42">
                        <a:moveTo>
                          <a:pt x="22" y="28"/>
                        </a:moveTo>
                        <a:lnTo>
                          <a:pt x="14" y="28"/>
                        </a:lnTo>
                        <a:lnTo>
                          <a:pt x="14" y="36"/>
                        </a:lnTo>
                        <a:lnTo>
                          <a:pt x="18" y="40"/>
                        </a:lnTo>
                        <a:lnTo>
                          <a:pt x="18" y="42"/>
                        </a:lnTo>
                        <a:lnTo>
                          <a:pt x="14" y="42"/>
                        </a:lnTo>
                        <a:lnTo>
                          <a:pt x="12" y="42"/>
                        </a:lnTo>
                        <a:lnTo>
                          <a:pt x="10" y="42"/>
                        </a:lnTo>
                        <a:lnTo>
                          <a:pt x="10" y="38"/>
                        </a:lnTo>
                        <a:lnTo>
                          <a:pt x="12" y="36"/>
                        </a:lnTo>
                        <a:lnTo>
                          <a:pt x="12" y="32"/>
                        </a:lnTo>
                        <a:lnTo>
                          <a:pt x="8" y="32"/>
                        </a:lnTo>
                        <a:lnTo>
                          <a:pt x="6" y="30"/>
                        </a:lnTo>
                        <a:lnTo>
                          <a:pt x="2" y="24"/>
                        </a:lnTo>
                        <a:lnTo>
                          <a:pt x="2" y="22"/>
                        </a:lnTo>
                        <a:lnTo>
                          <a:pt x="10" y="22"/>
                        </a:lnTo>
                        <a:lnTo>
                          <a:pt x="12" y="20"/>
                        </a:lnTo>
                        <a:lnTo>
                          <a:pt x="14" y="18"/>
                        </a:lnTo>
                        <a:lnTo>
                          <a:pt x="12" y="14"/>
                        </a:lnTo>
                        <a:lnTo>
                          <a:pt x="6" y="10"/>
                        </a:lnTo>
                        <a:lnTo>
                          <a:pt x="2" y="6"/>
                        </a:lnTo>
                        <a:lnTo>
                          <a:pt x="0" y="2"/>
                        </a:lnTo>
                        <a:lnTo>
                          <a:pt x="4" y="0"/>
                        </a:lnTo>
                        <a:lnTo>
                          <a:pt x="12" y="0"/>
                        </a:lnTo>
                        <a:lnTo>
                          <a:pt x="16" y="2"/>
                        </a:lnTo>
                        <a:lnTo>
                          <a:pt x="16" y="8"/>
                        </a:lnTo>
                        <a:lnTo>
                          <a:pt x="20" y="8"/>
                        </a:lnTo>
                        <a:lnTo>
                          <a:pt x="20" y="16"/>
                        </a:lnTo>
                        <a:lnTo>
                          <a:pt x="24" y="22"/>
                        </a:lnTo>
                        <a:lnTo>
                          <a:pt x="22" y="28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 dirty="0"/>
                  </a:p>
                </p:txBody>
              </p:sp>
              <p:sp>
                <p:nvSpPr>
                  <p:cNvPr id="258" name="iṡḷîḓê">
                    <a:extLst>
                      <a:ext uri="{FF2B5EF4-FFF2-40B4-BE49-F238E27FC236}">
                        <a16:creationId xmlns:a16="http://schemas.microsoft.com/office/drawing/2014/main" id="{08CDE70D-7819-46B7-B9E7-740F48D4E31B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7742699" y="3499195"/>
                    <a:ext cx="39939" cy="47636"/>
                  </a:xfrm>
                  <a:custGeom>
                    <a:avLst/>
                    <a:gdLst>
                      <a:gd name="T0" fmla="*/ 2147483647 w 22"/>
                      <a:gd name="T1" fmla="*/ 2147483647 h 28"/>
                      <a:gd name="T2" fmla="*/ 2147483647 w 22"/>
                      <a:gd name="T3" fmla="*/ 2147483647 h 28"/>
                      <a:gd name="T4" fmla="*/ 2147483647 w 22"/>
                      <a:gd name="T5" fmla="*/ 2147483647 h 28"/>
                      <a:gd name="T6" fmla="*/ 2147483647 w 22"/>
                      <a:gd name="T7" fmla="*/ 2147483647 h 28"/>
                      <a:gd name="T8" fmla="*/ 2147483647 w 22"/>
                      <a:gd name="T9" fmla="*/ 2147483647 h 28"/>
                      <a:gd name="T10" fmla="*/ 2147483647 w 22"/>
                      <a:gd name="T11" fmla="*/ 2147483647 h 28"/>
                      <a:gd name="T12" fmla="*/ 2147483647 w 22"/>
                      <a:gd name="T13" fmla="*/ 2147483647 h 28"/>
                      <a:gd name="T14" fmla="*/ 2147483647 w 22"/>
                      <a:gd name="T15" fmla="*/ 2147483647 h 28"/>
                      <a:gd name="T16" fmla="*/ 2147483647 w 22"/>
                      <a:gd name="T17" fmla="*/ 2147483647 h 28"/>
                      <a:gd name="T18" fmla="*/ 0 w 22"/>
                      <a:gd name="T19" fmla="*/ 2147483647 h 28"/>
                      <a:gd name="T20" fmla="*/ 2147483647 w 22"/>
                      <a:gd name="T21" fmla="*/ 2147483647 h 28"/>
                      <a:gd name="T22" fmla="*/ 2147483647 w 22"/>
                      <a:gd name="T23" fmla="*/ 0 h 28"/>
                      <a:gd name="T24" fmla="*/ 2147483647 w 22"/>
                      <a:gd name="T25" fmla="*/ 2147483647 h 28"/>
                      <a:gd name="T26" fmla="*/ 2147483647 w 22"/>
                      <a:gd name="T27" fmla="*/ 2147483647 h 28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w 22"/>
                      <a:gd name="T43" fmla="*/ 0 h 28"/>
                      <a:gd name="T44" fmla="*/ 22 w 22"/>
                      <a:gd name="T45" fmla="*/ 28 h 28"/>
                    </a:gdLst>
                    <a:ahLst/>
                    <a:cxnLst>
                      <a:cxn ang="T28">
                        <a:pos x="T0" y="T1"/>
                      </a:cxn>
                      <a:cxn ang="T29">
                        <a:pos x="T2" y="T3"/>
                      </a:cxn>
                      <a:cxn ang="T30">
                        <a:pos x="T4" y="T5"/>
                      </a:cxn>
                      <a:cxn ang="T31">
                        <a:pos x="T6" y="T7"/>
                      </a:cxn>
                      <a:cxn ang="T32">
                        <a:pos x="T8" y="T9"/>
                      </a:cxn>
                      <a:cxn ang="T33">
                        <a:pos x="T10" y="T11"/>
                      </a:cxn>
                      <a:cxn ang="T34">
                        <a:pos x="T12" y="T13"/>
                      </a:cxn>
                      <a:cxn ang="T35">
                        <a:pos x="T14" y="T15"/>
                      </a:cxn>
                      <a:cxn ang="T36">
                        <a:pos x="T16" y="T17"/>
                      </a:cxn>
                      <a:cxn ang="T37">
                        <a:pos x="T18" y="T19"/>
                      </a:cxn>
                      <a:cxn ang="T38">
                        <a:pos x="T20" y="T21"/>
                      </a:cxn>
                      <a:cxn ang="T39">
                        <a:pos x="T22" y="T23"/>
                      </a:cxn>
                      <a:cxn ang="T40">
                        <a:pos x="T24" y="T25"/>
                      </a:cxn>
                      <a:cxn ang="T41">
                        <a:pos x="T26" y="T27"/>
                      </a:cxn>
                    </a:cxnLst>
                    <a:rect l="T42" t="T43" r="T44" b="T45"/>
                    <a:pathLst>
                      <a:path w="22" h="28">
                        <a:moveTo>
                          <a:pt x="10" y="4"/>
                        </a:moveTo>
                        <a:lnTo>
                          <a:pt x="12" y="4"/>
                        </a:lnTo>
                        <a:lnTo>
                          <a:pt x="14" y="4"/>
                        </a:lnTo>
                        <a:lnTo>
                          <a:pt x="20" y="6"/>
                        </a:lnTo>
                        <a:lnTo>
                          <a:pt x="22" y="10"/>
                        </a:lnTo>
                        <a:lnTo>
                          <a:pt x="20" y="16"/>
                        </a:lnTo>
                        <a:lnTo>
                          <a:pt x="14" y="22"/>
                        </a:lnTo>
                        <a:lnTo>
                          <a:pt x="2" y="28"/>
                        </a:lnTo>
                        <a:lnTo>
                          <a:pt x="2" y="14"/>
                        </a:lnTo>
                        <a:lnTo>
                          <a:pt x="0" y="4"/>
                        </a:lnTo>
                        <a:lnTo>
                          <a:pt x="2" y="2"/>
                        </a:lnTo>
                        <a:lnTo>
                          <a:pt x="4" y="0"/>
                        </a:lnTo>
                        <a:lnTo>
                          <a:pt x="8" y="4"/>
                        </a:lnTo>
                        <a:lnTo>
                          <a:pt x="10" y="4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 dirty="0"/>
                  </a:p>
                </p:txBody>
              </p:sp>
              <p:sp>
                <p:nvSpPr>
                  <p:cNvPr id="259" name="ïşḷïďé">
                    <a:extLst>
                      <a:ext uri="{FF2B5EF4-FFF2-40B4-BE49-F238E27FC236}">
                        <a16:creationId xmlns:a16="http://schemas.microsoft.com/office/drawing/2014/main" id="{C2FCA85B-E0DC-4537-8E11-C7E6177E984C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8679207" y="4023190"/>
                    <a:ext cx="28921" cy="50438"/>
                  </a:xfrm>
                  <a:custGeom>
                    <a:avLst/>
                    <a:gdLst>
                      <a:gd name="T0" fmla="*/ 2147483647 w 16"/>
                      <a:gd name="T1" fmla="*/ 2147483647 h 30"/>
                      <a:gd name="T2" fmla="*/ 2147483647 w 16"/>
                      <a:gd name="T3" fmla="*/ 2147483647 h 30"/>
                      <a:gd name="T4" fmla="*/ 2147483647 w 16"/>
                      <a:gd name="T5" fmla="*/ 2147483647 h 30"/>
                      <a:gd name="T6" fmla="*/ 2147483647 w 16"/>
                      <a:gd name="T7" fmla="*/ 2147483647 h 30"/>
                      <a:gd name="T8" fmla="*/ 2147483647 w 16"/>
                      <a:gd name="T9" fmla="*/ 2147483647 h 30"/>
                      <a:gd name="T10" fmla="*/ 2147483647 w 16"/>
                      <a:gd name="T11" fmla="*/ 2147483647 h 30"/>
                      <a:gd name="T12" fmla="*/ 2147483647 w 16"/>
                      <a:gd name="T13" fmla="*/ 2147483647 h 30"/>
                      <a:gd name="T14" fmla="*/ 2147483647 w 16"/>
                      <a:gd name="T15" fmla="*/ 2147483647 h 30"/>
                      <a:gd name="T16" fmla="*/ 2147483647 w 16"/>
                      <a:gd name="T17" fmla="*/ 2147483647 h 30"/>
                      <a:gd name="T18" fmla="*/ 0 w 16"/>
                      <a:gd name="T19" fmla="*/ 2147483647 h 30"/>
                      <a:gd name="T20" fmla="*/ 0 w 16"/>
                      <a:gd name="T21" fmla="*/ 0 h 30"/>
                      <a:gd name="T22" fmla="*/ 2147483647 w 16"/>
                      <a:gd name="T23" fmla="*/ 2147483647 h 30"/>
                      <a:gd name="T24" fmla="*/ 2147483647 w 16"/>
                      <a:gd name="T25" fmla="*/ 2147483647 h 30"/>
                      <a:gd name="T26" fmla="*/ 2147483647 w 16"/>
                      <a:gd name="T27" fmla="*/ 2147483647 h 30"/>
                      <a:gd name="T28" fmla="*/ 2147483647 w 16"/>
                      <a:gd name="T29" fmla="*/ 2147483647 h 30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w 16"/>
                      <a:gd name="T46" fmla="*/ 0 h 30"/>
                      <a:gd name="T47" fmla="*/ 16 w 16"/>
                      <a:gd name="T48" fmla="*/ 30 h 30"/>
                    </a:gdLst>
                    <a:ahLst/>
                    <a:cxnLst>
                      <a:cxn ang="T30">
                        <a:pos x="T0" y="T1"/>
                      </a:cxn>
                      <a:cxn ang="T31">
                        <a:pos x="T2" y="T3"/>
                      </a:cxn>
                      <a:cxn ang="T32">
                        <a:pos x="T4" y="T5"/>
                      </a:cxn>
                      <a:cxn ang="T33">
                        <a:pos x="T6" y="T7"/>
                      </a:cxn>
                      <a:cxn ang="T34">
                        <a:pos x="T8" y="T9"/>
                      </a:cxn>
                      <a:cxn ang="T35">
                        <a:pos x="T10" y="T11"/>
                      </a:cxn>
                      <a:cxn ang="T36">
                        <a:pos x="T12" y="T13"/>
                      </a:cxn>
                      <a:cxn ang="T37">
                        <a:pos x="T14" y="T15"/>
                      </a:cxn>
                      <a:cxn ang="T38">
                        <a:pos x="T16" y="T17"/>
                      </a:cxn>
                      <a:cxn ang="T39">
                        <a:pos x="T18" y="T19"/>
                      </a:cxn>
                      <a:cxn ang="T40">
                        <a:pos x="T20" y="T21"/>
                      </a:cxn>
                      <a:cxn ang="T41">
                        <a:pos x="T22" y="T23"/>
                      </a:cxn>
                      <a:cxn ang="T42">
                        <a:pos x="T24" y="T25"/>
                      </a:cxn>
                      <a:cxn ang="T43">
                        <a:pos x="T26" y="T27"/>
                      </a:cxn>
                      <a:cxn ang="T44">
                        <a:pos x="T28" y="T29"/>
                      </a:cxn>
                    </a:cxnLst>
                    <a:rect l="T45" t="T46" r="T47" b="T48"/>
                    <a:pathLst>
                      <a:path w="16" h="30">
                        <a:moveTo>
                          <a:pt x="16" y="18"/>
                        </a:moveTo>
                        <a:lnTo>
                          <a:pt x="16" y="24"/>
                        </a:lnTo>
                        <a:lnTo>
                          <a:pt x="14" y="28"/>
                        </a:lnTo>
                        <a:lnTo>
                          <a:pt x="12" y="30"/>
                        </a:lnTo>
                        <a:lnTo>
                          <a:pt x="10" y="30"/>
                        </a:lnTo>
                        <a:lnTo>
                          <a:pt x="8" y="30"/>
                        </a:lnTo>
                        <a:lnTo>
                          <a:pt x="6" y="26"/>
                        </a:lnTo>
                        <a:lnTo>
                          <a:pt x="4" y="18"/>
                        </a:lnTo>
                        <a:lnTo>
                          <a:pt x="2" y="12"/>
                        </a:lnTo>
                        <a:lnTo>
                          <a:pt x="0" y="6"/>
                        </a:lnTo>
                        <a:lnTo>
                          <a:pt x="0" y="0"/>
                        </a:lnTo>
                        <a:lnTo>
                          <a:pt x="8" y="12"/>
                        </a:lnTo>
                        <a:lnTo>
                          <a:pt x="10" y="18"/>
                        </a:lnTo>
                        <a:lnTo>
                          <a:pt x="14" y="18"/>
                        </a:lnTo>
                        <a:lnTo>
                          <a:pt x="16" y="18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 dirty="0"/>
                  </a:p>
                </p:txBody>
              </p:sp>
              <p:sp>
                <p:nvSpPr>
                  <p:cNvPr id="260" name="ïṩḻïḓé">
                    <a:extLst>
                      <a:ext uri="{FF2B5EF4-FFF2-40B4-BE49-F238E27FC236}">
                        <a16:creationId xmlns:a16="http://schemas.microsoft.com/office/drawing/2014/main" id="{824BD6A2-F198-44D9-8522-B926971EB98E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8776988" y="4091842"/>
                    <a:ext cx="38562" cy="29422"/>
                  </a:xfrm>
                  <a:custGeom>
                    <a:avLst/>
                    <a:gdLst>
                      <a:gd name="T0" fmla="*/ 2147483647 w 22"/>
                      <a:gd name="T1" fmla="*/ 2147483647 h 16"/>
                      <a:gd name="T2" fmla="*/ 2147483647 w 22"/>
                      <a:gd name="T3" fmla="*/ 2147483647 h 16"/>
                      <a:gd name="T4" fmla="*/ 2147483647 w 22"/>
                      <a:gd name="T5" fmla="*/ 2147483647 h 16"/>
                      <a:gd name="T6" fmla="*/ 2147483647 w 22"/>
                      <a:gd name="T7" fmla="*/ 2147483647 h 16"/>
                      <a:gd name="T8" fmla="*/ 2147483647 w 22"/>
                      <a:gd name="T9" fmla="*/ 2147483647 h 16"/>
                      <a:gd name="T10" fmla="*/ 0 w 22"/>
                      <a:gd name="T11" fmla="*/ 2147483647 h 16"/>
                      <a:gd name="T12" fmla="*/ 0 w 22"/>
                      <a:gd name="T13" fmla="*/ 0 h 16"/>
                      <a:gd name="T14" fmla="*/ 2147483647 w 22"/>
                      <a:gd name="T15" fmla="*/ 2147483647 h 16"/>
                      <a:gd name="T16" fmla="*/ 2147483647 w 22"/>
                      <a:gd name="T17" fmla="*/ 2147483647 h 16"/>
                      <a:gd name="T18" fmla="*/ 2147483647 w 22"/>
                      <a:gd name="T19" fmla="*/ 2147483647 h 16"/>
                      <a:gd name="T20" fmla="*/ 2147483647 w 22"/>
                      <a:gd name="T21" fmla="*/ 2147483647 h 1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w 22"/>
                      <a:gd name="T34" fmla="*/ 0 h 16"/>
                      <a:gd name="T35" fmla="*/ 22 w 22"/>
                      <a:gd name="T36" fmla="*/ 16 h 16"/>
                    </a:gdLst>
                    <a:ahLst/>
                    <a:cxnLst>
                      <a:cxn ang="T22">
                        <a:pos x="T0" y="T1"/>
                      </a:cxn>
                      <a:cxn ang="T23">
                        <a:pos x="T2" y="T3"/>
                      </a:cxn>
                      <a:cxn ang="T24">
                        <a:pos x="T4" y="T5"/>
                      </a:cxn>
                      <a:cxn ang="T25">
                        <a:pos x="T6" y="T7"/>
                      </a:cxn>
                      <a:cxn ang="T26">
                        <a:pos x="T8" y="T9"/>
                      </a:cxn>
                      <a:cxn ang="T27">
                        <a:pos x="T10" y="T11"/>
                      </a:cxn>
                      <a:cxn ang="T28">
                        <a:pos x="T12" y="T13"/>
                      </a:cxn>
                      <a:cxn ang="T29">
                        <a:pos x="T14" y="T15"/>
                      </a:cxn>
                      <a:cxn ang="T30">
                        <a:pos x="T16" y="T17"/>
                      </a:cxn>
                      <a:cxn ang="T31">
                        <a:pos x="T18" y="T19"/>
                      </a:cxn>
                      <a:cxn ang="T32">
                        <a:pos x="T20" y="T21"/>
                      </a:cxn>
                    </a:cxnLst>
                    <a:rect l="T33" t="T34" r="T35" b="T36"/>
                    <a:pathLst>
                      <a:path w="22" h="16">
                        <a:moveTo>
                          <a:pt x="22" y="14"/>
                        </a:moveTo>
                        <a:lnTo>
                          <a:pt x="20" y="16"/>
                        </a:lnTo>
                        <a:lnTo>
                          <a:pt x="18" y="16"/>
                        </a:lnTo>
                        <a:lnTo>
                          <a:pt x="12" y="14"/>
                        </a:lnTo>
                        <a:lnTo>
                          <a:pt x="6" y="10"/>
                        </a:lnTo>
                        <a:lnTo>
                          <a:pt x="0" y="2"/>
                        </a:lnTo>
                        <a:lnTo>
                          <a:pt x="0" y="0"/>
                        </a:lnTo>
                        <a:lnTo>
                          <a:pt x="6" y="2"/>
                        </a:lnTo>
                        <a:lnTo>
                          <a:pt x="12" y="4"/>
                        </a:lnTo>
                        <a:lnTo>
                          <a:pt x="20" y="8"/>
                        </a:lnTo>
                        <a:lnTo>
                          <a:pt x="22" y="14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 dirty="0"/>
                  </a:p>
                </p:txBody>
              </p:sp>
              <p:sp>
                <p:nvSpPr>
                  <p:cNvPr id="261" name="ïṡḻíḋé">
                    <a:extLst>
                      <a:ext uri="{FF2B5EF4-FFF2-40B4-BE49-F238E27FC236}">
                        <a16:creationId xmlns:a16="http://schemas.microsoft.com/office/drawing/2014/main" id="{BB6D5DF7-F45A-4833-BB72-EB75B645BA36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8837586" y="4117060"/>
                    <a:ext cx="23413" cy="40630"/>
                  </a:xfrm>
                  <a:custGeom>
                    <a:avLst/>
                    <a:gdLst>
                      <a:gd name="T0" fmla="*/ 2147483647 w 14"/>
                      <a:gd name="T1" fmla="*/ 0 h 24"/>
                      <a:gd name="T2" fmla="*/ 2147483647 w 14"/>
                      <a:gd name="T3" fmla="*/ 2147483647 h 24"/>
                      <a:gd name="T4" fmla="*/ 2147483647 w 14"/>
                      <a:gd name="T5" fmla="*/ 2147483647 h 24"/>
                      <a:gd name="T6" fmla="*/ 2147483647 w 14"/>
                      <a:gd name="T7" fmla="*/ 2147483647 h 24"/>
                      <a:gd name="T8" fmla="*/ 2147483647 w 14"/>
                      <a:gd name="T9" fmla="*/ 2147483647 h 24"/>
                      <a:gd name="T10" fmla="*/ 2147483647 w 14"/>
                      <a:gd name="T11" fmla="*/ 2147483647 h 24"/>
                      <a:gd name="T12" fmla="*/ 2147483647 w 14"/>
                      <a:gd name="T13" fmla="*/ 2147483647 h 24"/>
                      <a:gd name="T14" fmla="*/ 2147483647 w 14"/>
                      <a:gd name="T15" fmla="*/ 2147483647 h 24"/>
                      <a:gd name="T16" fmla="*/ 0 w 14"/>
                      <a:gd name="T17" fmla="*/ 2147483647 h 24"/>
                      <a:gd name="T18" fmla="*/ 0 w 14"/>
                      <a:gd name="T19" fmla="*/ 2147483647 h 24"/>
                      <a:gd name="T20" fmla="*/ 0 w 14"/>
                      <a:gd name="T21" fmla="*/ 2147483647 h 24"/>
                      <a:gd name="T22" fmla="*/ 2147483647 w 14"/>
                      <a:gd name="T23" fmla="*/ 2147483647 h 24"/>
                      <a:gd name="T24" fmla="*/ 2147483647 w 14"/>
                      <a:gd name="T25" fmla="*/ 0 h 24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w 14"/>
                      <a:gd name="T40" fmla="*/ 0 h 24"/>
                      <a:gd name="T41" fmla="*/ 14 w 14"/>
                      <a:gd name="T42" fmla="*/ 24 h 24"/>
                    </a:gdLst>
                    <a:ahLst/>
                    <a:cxnLst>
                      <a:cxn ang="T26">
                        <a:pos x="T0" y="T1"/>
                      </a:cxn>
                      <a:cxn ang="T27">
                        <a:pos x="T2" y="T3"/>
                      </a:cxn>
                      <a:cxn ang="T28">
                        <a:pos x="T4" y="T5"/>
                      </a:cxn>
                      <a:cxn ang="T29">
                        <a:pos x="T6" y="T7"/>
                      </a:cxn>
                      <a:cxn ang="T30">
                        <a:pos x="T8" y="T9"/>
                      </a:cxn>
                      <a:cxn ang="T31">
                        <a:pos x="T10" y="T11"/>
                      </a:cxn>
                      <a:cxn ang="T32">
                        <a:pos x="T12" y="T13"/>
                      </a:cxn>
                      <a:cxn ang="T33">
                        <a:pos x="T14" y="T15"/>
                      </a:cxn>
                      <a:cxn ang="T34">
                        <a:pos x="T16" y="T17"/>
                      </a:cxn>
                      <a:cxn ang="T35">
                        <a:pos x="T18" y="T19"/>
                      </a:cxn>
                      <a:cxn ang="T36">
                        <a:pos x="T20" y="T21"/>
                      </a:cxn>
                      <a:cxn ang="T37">
                        <a:pos x="T22" y="T23"/>
                      </a:cxn>
                      <a:cxn ang="T38">
                        <a:pos x="T24" y="T25"/>
                      </a:cxn>
                    </a:cxnLst>
                    <a:rect l="T39" t="T40" r="T41" b="T42"/>
                    <a:pathLst>
                      <a:path w="14" h="24">
                        <a:moveTo>
                          <a:pt x="2" y="0"/>
                        </a:moveTo>
                        <a:lnTo>
                          <a:pt x="6" y="6"/>
                        </a:lnTo>
                        <a:lnTo>
                          <a:pt x="10" y="12"/>
                        </a:lnTo>
                        <a:lnTo>
                          <a:pt x="12" y="18"/>
                        </a:lnTo>
                        <a:lnTo>
                          <a:pt x="14" y="24"/>
                        </a:lnTo>
                        <a:lnTo>
                          <a:pt x="12" y="24"/>
                        </a:lnTo>
                        <a:lnTo>
                          <a:pt x="8" y="22"/>
                        </a:lnTo>
                        <a:lnTo>
                          <a:pt x="2" y="16"/>
                        </a:lnTo>
                        <a:lnTo>
                          <a:pt x="0" y="12"/>
                        </a:lnTo>
                        <a:lnTo>
                          <a:pt x="0" y="8"/>
                        </a:lnTo>
                        <a:lnTo>
                          <a:pt x="0" y="2"/>
                        </a:lnTo>
                        <a:lnTo>
                          <a:pt x="4" y="2"/>
                        </a:lnTo>
                        <a:lnTo>
                          <a:pt x="2" y="0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 dirty="0"/>
                  </a:p>
                </p:txBody>
              </p:sp>
              <p:sp>
                <p:nvSpPr>
                  <p:cNvPr id="262" name="ïşļîḑe">
                    <a:extLst>
                      <a:ext uri="{FF2B5EF4-FFF2-40B4-BE49-F238E27FC236}">
                        <a16:creationId xmlns:a16="http://schemas.microsoft.com/office/drawing/2014/main" id="{6B0E9CA9-C2C5-4576-BBCF-BB7519AF2121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8851358" y="4175905"/>
                    <a:ext cx="30299" cy="16812"/>
                  </a:xfrm>
                  <a:custGeom>
                    <a:avLst/>
                    <a:gdLst>
                      <a:gd name="T0" fmla="*/ 2147483647 w 18"/>
                      <a:gd name="T1" fmla="*/ 2147483647 h 10"/>
                      <a:gd name="T2" fmla="*/ 2147483647 w 18"/>
                      <a:gd name="T3" fmla="*/ 2147483647 h 10"/>
                      <a:gd name="T4" fmla="*/ 2147483647 w 18"/>
                      <a:gd name="T5" fmla="*/ 2147483647 h 10"/>
                      <a:gd name="T6" fmla="*/ 0 w 18"/>
                      <a:gd name="T7" fmla="*/ 2147483647 h 10"/>
                      <a:gd name="T8" fmla="*/ 0 w 18"/>
                      <a:gd name="T9" fmla="*/ 0 h 10"/>
                      <a:gd name="T10" fmla="*/ 2147483647 w 18"/>
                      <a:gd name="T11" fmla="*/ 0 h 10"/>
                      <a:gd name="T12" fmla="*/ 2147483647 w 18"/>
                      <a:gd name="T13" fmla="*/ 2147483647 h 10"/>
                      <a:gd name="T14" fmla="*/ 2147483647 w 18"/>
                      <a:gd name="T15" fmla="*/ 2147483647 h 10"/>
                      <a:gd name="T16" fmla="*/ 2147483647 w 18"/>
                      <a:gd name="T17" fmla="*/ 2147483647 h 10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18"/>
                      <a:gd name="T28" fmla="*/ 0 h 10"/>
                      <a:gd name="T29" fmla="*/ 18 w 18"/>
                      <a:gd name="T30" fmla="*/ 10 h 10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18" h="10">
                        <a:moveTo>
                          <a:pt x="18" y="10"/>
                        </a:moveTo>
                        <a:lnTo>
                          <a:pt x="10" y="10"/>
                        </a:lnTo>
                        <a:lnTo>
                          <a:pt x="4" y="8"/>
                        </a:lnTo>
                        <a:lnTo>
                          <a:pt x="0" y="2"/>
                        </a:lnTo>
                        <a:lnTo>
                          <a:pt x="0" y="0"/>
                        </a:lnTo>
                        <a:lnTo>
                          <a:pt x="6" y="0"/>
                        </a:lnTo>
                        <a:lnTo>
                          <a:pt x="12" y="4"/>
                        </a:lnTo>
                        <a:lnTo>
                          <a:pt x="16" y="6"/>
                        </a:lnTo>
                        <a:lnTo>
                          <a:pt x="18" y="10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 dirty="0"/>
                  </a:p>
                </p:txBody>
              </p:sp>
              <p:sp>
                <p:nvSpPr>
                  <p:cNvPr id="263" name="işļíḓé">
                    <a:extLst>
                      <a:ext uri="{FF2B5EF4-FFF2-40B4-BE49-F238E27FC236}">
                        <a16:creationId xmlns:a16="http://schemas.microsoft.com/office/drawing/2014/main" id="{5D4D1301-24AB-4708-ACFE-3F74BBC96F2A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8724653" y="4096045"/>
                    <a:ext cx="41317" cy="35026"/>
                  </a:xfrm>
                  <a:custGeom>
                    <a:avLst/>
                    <a:gdLst>
                      <a:gd name="T0" fmla="*/ 2147483647 w 24"/>
                      <a:gd name="T1" fmla="*/ 0 h 20"/>
                      <a:gd name="T2" fmla="*/ 2147483647 w 24"/>
                      <a:gd name="T3" fmla="*/ 2147483647 h 20"/>
                      <a:gd name="T4" fmla="*/ 2147483647 w 24"/>
                      <a:gd name="T5" fmla="*/ 2147483647 h 20"/>
                      <a:gd name="T6" fmla="*/ 2147483647 w 24"/>
                      <a:gd name="T7" fmla="*/ 2147483647 h 20"/>
                      <a:gd name="T8" fmla="*/ 2147483647 w 24"/>
                      <a:gd name="T9" fmla="*/ 2147483647 h 20"/>
                      <a:gd name="T10" fmla="*/ 2147483647 w 24"/>
                      <a:gd name="T11" fmla="*/ 2147483647 h 20"/>
                      <a:gd name="T12" fmla="*/ 2147483647 w 24"/>
                      <a:gd name="T13" fmla="*/ 2147483647 h 20"/>
                      <a:gd name="T14" fmla="*/ 2147483647 w 24"/>
                      <a:gd name="T15" fmla="*/ 2147483647 h 20"/>
                      <a:gd name="T16" fmla="*/ 2147483647 w 24"/>
                      <a:gd name="T17" fmla="*/ 2147483647 h 20"/>
                      <a:gd name="T18" fmla="*/ 2147483647 w 24"/>
                      <a:gd name="T19" fmla="*/ 2147483647 h 20"/>
                      <a:gd name="T20" fmla="*/ 2147483647 w 24"/>
                      <a:gd name="T21" fmla="*/ 2147483647 h 20"/>
                      <a:gd name="T22" fmla="*/ 2147483647 w 24"/>
                      <a:gd name="T23" fmla="*/ 2147483647 h 20"/>
                      <a:gd name="T24" fmla="*/ 2147483647 w 24"/>
                      <a:gd name="T25" fmla="*/ 2147483647 h 20"/>
                      <a:gd name="T26" fmla="*/ 2147483647 w 24"/>
                      <a:gd name="T27" fmla="*/ 2147483647 h 20"/>
                      <a:gd name="T28" fmla="*/ 2147483647 w 24"/>
                      <a:gd name="T29" fmla="*/ 2147483647 h 20"/>
                      <a:gd name="T30" fmla="*/ 2147483647 w 24"/>
                      <a:gd name="T31" fmla="*/ 2147483647 h 20"/>
                      <a:gd name="T32" fmla="*/ 0 w 24"/>
                      <a:gd name="T33" fmla="*/ 2147483647 h 20"/>
                      <a:gd name="T34" fmla="*/ 0 w 24"/>
                      <a:gd name="T35" fmla="*/ 0 h 20"/>
                      <a:gd name="T36" fmla="*/ 2147483647 w 24"/>
                      <a:gd name="T37" fmla="*/ 0 h 20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w 24"/>
                      <a:gd name="T58" fmla="*/ 0 h 20"/>
                      <a:gd name="T59" fmla="*/ 24 w 24"/>
                      <a:gd name="T60" fmla="*/ 20 h 20"/>
                    </a:gdLst>
                    <a:ahLst/>
                    <a:cxnLst>
                      <a:cxn ang="T38">
                        <a:pos x="T0" y="T1"/>
                      </a:cxn>
                      <a:cxn ang="T39">
                        <a:pos x="T2" y="T3"/>
                      </a:cxn>
                      <a:cxn ang="T40">
                        <a:pos x="T4" y="T5"/>
                      </a:cxn>
                      <a:cxn ang="T41">
                        <a:pos x="T6" y="T7"/>
                      </a:cxn>
                      <a:cxn ang="T42">
                        <a:pos x="T8" y="T9"/>
                      </a:cxn>
                      <a:cxn ang="T43">
                        <a:pos x="T10" y="T11"/>
                      </a:cxn>
                      <a:cxn ang="T44">
                        <a:pos x="T12" y="T13"/>
                      </a:cxn>
                      <a:cxn ang="T45">
                        <a:pos x="T14" y="T15"/>
                      </a:cxn>
                      <a:cxn ang="T46">
                        <a:pos x="T16" y="T17"/>
                      </a:cxn>
                      <a:cxn ang="T47">
                        <a:pos x="T18" y="T19"/>
                      </a:cxn>
                      <a:cxn ang="T48">
                        <a:pos x="T20" y="T21"/>
                      </a:cxn>
                      <a:cxn ang="T49">
                        <a:pos x="T22" y="T23"/>
                      </a:cxn>
                      <a:cxn ang="T50">
                        <a:pos x="T24" y="T25"/>
                      </a:cxn>
                      <a:cxn ang="T51">
                        <a:pos x="T26" y="T27"/>
                      </a:cxn>
                      <a:cxn ang="T52">
                        <a:pos x="T28" y="T29"/>
                      </a:cxn>
                      <a:cxn ang="T53">
                        <a:pos x="T30" y="T31"/>
                      </a:cxn>
                      <a:cxn ang="T54">
                        <a:pos x="T32" y="T33"/>
                      </a:cxn>
                      <a:cxn ang="T55">
                        <a:pos x="T34" y="T35"/>
                      </a:cxn>
                      <a:cxn ang="T56">
                        <a:pos x="T36" y="T37"/>
                      </a:cxn>
                    </a:cxnLst>
                    <a:rect l="T57" t="T58" r="T59" b="T60"/>
                    <a:pathLst>
                      <a:path w="24" h="20">
                        <a:moveTo>
                          <a:pt x="6" y="0"/>
                        </a:moveTo>
                        <a:lnTo>
                          <a:pt x="6" y="2"/>
                        </a:lnTo>
                        <a:lnTo>
                          <a:pt x="8" y="4"/>
                        </a:lnTo>
                        <a:lnTo>
                          <a:pt x="14" y="8"/>
                        </a:lnTo>
                        <a:lnTo>
                          <a:pt x="20" y="12"/>
                        </a:lnTo>
                        <a:lnTo>
                          <a:pt x="24" y="14"/>
                        </a:lnTo>
                        <a:lnTo>
                          <a:pt x="24" y="16"/>
                        </a:lnTo>
                        <a:lnTo>
                          <a:pt x="22" y="20"/>
                        </a:lnTo>
                        <a:lnTo>
                          <a:pt x="20" y="20"/>
                        </a:lnTo>
                        <a:lnTo>
                          <a:pt x="16" y="18"/>
                        </a:lnTo>
                        <a:lnTo>
                          <a:pt x="14" y="14"/>
                        </a:lnTo>
                        <a:lnTo>
                          <a:pt x="10" y="14"/>
                        </a:lnTo>
                        <a:lnTo>
                          <a:pt x="10" y="12"/>
                        </a:lnTo>
                        <a:lnTo>
                          <a:pt x="8" y="8"/>
                        </a:lnTo>
                        <a:lnTo>
                          <a:pt x="6" y="8"/>
                        </a:lnTo>
                        <a:lnTo>
                          <a:pt x="6" y="4"/>
                        </a:lnTo>
                        <a:lnTo>
                          <a:pt x="0" y="4"/>
                        </a:lnTo>
                        <a:lnTo>
                          <a:pt x="0" y="0"/>
                        </a:lnTo>
                        <a:lnTo>
                          <a:pt x="6" y="0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 dirty="0"/>
                  </a:p>
                </p:txBody>
              </p:sp>
              <p:sp>
                <p:nvSpPr>
                  <p:cNvPr id="264" name="îş1ïḍê">
                    <a:extLst>
                      <a:ext uri="{FF2B5EF4-FFF2-40B4-BE49-F238E27FC236}">
                        <a16:creationId xmlns:a16="http://schemas.microsoft.com/office/drawing/2014/main" id="{F1E3966C-3F99-4CCA-8D91-1A15F967831A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8979439" y="4351038"/>
                    <a:ext cx="22036" cy="18214"/>
                  </a:xfrm>
                  <a:custGeom>
                    <a:avLst/>
                    <a:gdLst>
                      <a:gd name="T0" fmla="*/ 2147483647 w 12"/>
                      <a:gd name="T1" fmla="*/ 2147483647 h 12"/>
                      <a:gd name="T2" fmla="*/ 2147483647 w 12"/>
                      <a:gd name="T3" fmla="*/ 2147483647 h 12"/>
                      <a:gd name="T4" fmla="*/ 2147483647 w 12"/>
                      <a:gd name="T5" fmla="*/ 2147483647 h 12"/>
                      <a:gd name="T6" fmla="*/ 2147483647 w 12"/>
                      <a:gd name="T7" fmla="*/ 2147483647 h 12"/>
                      <a:gd name="T8" fmla="*/ 2147483647 w 12"/>
                      <a:gd name="T9" fmla="*/ 2147483647 h 12"/>
                      <a:gd name="T10" fmla="*/ 0 w 12"/>
                      <a:gd name="T11" fmla="*/ 0 h 12"/>
                      <a:gd name="T12" fmla="*/ 2147483647 w 12"/>
                      <a:gd name="T13" fmla="*/ 0 h 12"/>
                      <a:gd name="T14" fmla="*/ 2147483647 w 12"/>
                      <a:gd name="T15" fmla="*/ 2147483647 h 12"/>
                      <a:gd name="T16" fmla="*/ 2147483647 w 12"/>
                      <a:gd name="T17" fmla="*/ 2147483647 h 12"/>
                      <a:gd name="T18" fmla="*/ 2147483647 w 12"/>
                      <a:gd name="T19" fmla="*/ 2147483647 h 12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12"/>
                      <a:gd name="T31" fmla="*/ 0 h 12"/>
                      <a:gd name="T32" fmla="*/ 12 w 12"/>
                      <a:gd name="T33" fmla="*/ 12 h 12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12" h="12">
                        <a:moveTo>
                          <a:pt x="12" y="8"/>
                        </a:moveTo>
                        <a:lnTo>
                          <a:pt x="10" y="10"/>
                        </a:lnTo>
                        <a:lnTo>
                          <a:pt x="8" y="12"/>
                        </a:lnTo>
                        <a:lnTo>
                          <a:pt x="4" y="12"/>
                        </a:lnTo>
                        <a:lnTo>
                          <a:pt x="2" y="8"/>
                        </a:lnTo>
                        <a:lnTo>
                          <a:pt x="0" y="0"/>
                        </a:lnTo>
                        <a:lnTo>
                          <a:pt x="2" y="0"/>
                        </a:lnTo>
                        <a:lnTo>
                          <a:pt x="6" y="2"/>
                        </a:lnTo>
                        <a:lnTo>
                          <a:pt x="10" y="6"/>
                        </a:lnTo>
                        <a:lnTo>
                          <a:pt x="12" y="8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 dirty="0"/>
                  </a:p>
                </p:txBody>
              </p:sp>
              <p:sp>
                <p:nvSpPr>
                  <p:cNvPr id="265" name="íS1íḓe">
                    <a:extLst>
                      <a:ext uri="{FF2B5EF4-FFF2-40B4-BE49-F238E27FC236}">
                        <a16:creationId xmlns:a16="http://schemas.microsoft.com/office/drawing/2014/main" id="{1E391460-6F1E-4157-A0F0-10CF20AAA3A3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9249374" y="4394470"/>
                    <a:ext cx="42693" cy="25219"/>
                  </a:xfrm>
                  <a:custGeom>
                    <a:avLst/>
                    <a:gdLst>
                      <a:gd name="T0" fmla="*/ 2147483647 w 24"/>
                      <a:gd name="T1" fmla="*/ 2147483647 h 16"/>
                      <a:gd name="T2" fmla="*/ 2147483647 w 24"/>
                      <a:gd name="T3" fmla="*/ 2147483647 h 16"/>
                      <a:gd name="T4" fmla="*/ 2147483647 w 24"/>
                      <a:gd name="T5" fmla="*/ 2147483647 h 16"/>
                      <a:gd name="T6" fmla="*/ 2147483647 w 24"/>
                      <a:gd name="T7" fmla="*/ 2147483647 h 16"/>
                      <a:gd name="T8" fmla="*/ 2147483647 w 24"/>
                      <a:gd name="T9" fmla="*/ 2147483647 h 16"/>
                      <a:gd name="T10" fmla="*/ 2147483647 w 24"/>
                      <a:gd name="T11" fmla="*/ 2147483647 h 16"/>
                      <a:gd name="T12" fmla="*/ 2147483647 w 24"/>
                      <a:gd name="T13" fmla="*/ 2147483647 h 16"/>
                      <a:gd name="T14" fmla="*/ 0 w 24"/>
                      <a:gd name="T15" fmla="*/ 2147483647 h 16"/>
                      <a:gd name="T16" fmla="*/ 2147483647 w 24"/>
                      <a:gd name="T17" fmla="*/ 2147483647 h 16"/>
                      <a:gd name="T18" fmla="*/ 2147483647 w 24"/>
                      <a:gd name="T19" fmla="*/ 2147483647 h 16"/>
                      <a:gd name="T20" fmla="*/ 2147483647 w 24"/>
                      <a:gd name="T21" fmla="*/ 2147483647 h 16"/>
                      <a:gd name="T22" fmla="*/ 2147483647 w 24"/>
                      <a:gd name="T23" fmla="*/ 0 h 16"/>
                      <a:gd name="T24" fmla="*/ 2147483647 w 24"/>
                      <a:gd name="T25" fmla="*/ 0 h 16"/>
                      <a:gd name="T26" fmla="*/ 2147483647 w 24"/>
                      <a:gd name="T27" fmla="*/ 2147483647 h 16"/>
                      <a:gd name="T28" fmla="*/ 2147483647 w 24"/>
                      <a:gd name="T29" fmla="*/ 2147483647 h 16"/>
                      <a:gd name="T30" fmla="*/ 2147483647 w 24"/>
                      <a:gd name="T31" fmla="*/ 2147483647 h 1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w 24"/>
                      <a:gd name="T49" fmla="*/ 0 h 16"/>
                      <a:gd name="T50" fmla="*/ 24 w 24"/>
                      <a:gd name="T51" fmla="*/ 16 h 16"/>
                    </a:gdLst>
                    <a:ahLst/>
                    <a:cxnLst>
                      <a:cxn ang="T32">
                        <a:pos x="T0" y="T1"/>
                      </a:cxn>
                      <a:cxn ang="T33">
                        <a:pos x="T2" y="T3"/>
                      </a:cxn>
                      <a:cxn ang="T34">
                        <a:pos x="T4" y="T5"/>
                      </a:cxn>
                      <a:cxn ang="T35">
                        <a:pos x="T6" y="T7"/>
                      </a:cxn>
                      <a:cxn ang="T36">
                        <a:pos x="T8" y="T9"/>
                      </a:cxn>
                      <a:cxn ang="T37">
                        <a:pos x="T10" y="T11"/>
                      </a:cxn>
                      <a:cxn ang="T38">
                        <a:pos x="T12" y="T13"/>
                      </a:cxn>
                      <a:cxn ang="T39">
                        <a:pos x="T14" y="T15"/>
                      </a:cxn>
                      <a:cxn ang="T40">
                        <a:pos x="T16" y="T17"/>
                      </a:cxn>
                      <a:cxn ang="T41">
                        <a:pos x="T18" y="T19"/>
                      </a:cxn>
                      <a:cxn ang="T42">
                        <a:pos x="T20" y="T21"/>
                      </a:cxn>
                      <a:cxn ang="T43">
                        <a:pos x="T22" y="T23"/>
                      </a:cxn>
                      <a:cxn ang="T44">
                        <a:pos x="T24" y="T25"/>
                      </a:cxn>
                      <a:cxn ang="T45">
                        <a:pos x="T26" y="T27"/>
                      </a:cxn>
                      <a:cxn ang="T46">
                        <a:pos x="T28" y="T29"/>
                      </a:cxn>
                      <a:cxn ang="T47">
                        <a:pos x="T30" y="T31"/>
                      </a:cxn>
                    </a:cxnLst>
                    <a:rect l="T48" t="T49" r="T50" b="T51"/>
                    <a:pathLst>
                      <a:path w="24" h="16">
                        <a:moveTo>
                          <a:pt x="24" y="8"/>
                        </a:moveTo>
                        <a:lnTo>
                          <a:pt x="22" y="12"/>
                        </a:lnTo>
                        <a:lnTo>
                          <a:pt x="20" y="14"/>
                        </a:lnTo>
                        <a:lnTo>
                          <a:pt x="16" y="16"/>
                        </a:lnTo>
                        <a:lnTo>
                          <a:pt x="12" y="16"/>
                        </a:lnTo>
                        <a:lnTo>
                          <a:pt x="6" y="14"/>
                        </a:lnTo>
                        <a:lnTo>
                          <a:pt x="2" y="14"/>
                        </a:lnTo>
                        <a:lnTo>
                          <a:pt x="0" y="12"/>
                        </a:lnTo>
                        <a:lnTo>
                          <a:pt x="2" y="8"/>
                        </a:lnTo>
                        <a:lnTo>
                          <a:pt x="4" y="4"/>
                        </a:lnTo>
                        <a:lnTo>
                          <a:pt x="8" y="2"/>
                        </a:lnTo>
                        <a:lnTo>
                          <a:pt x="12" y="0"/>
                        </a:lnTo>
                        <a:lnTo>
                          <a:pt x="16" y="0"/>
                        </a:lnTo>
                        <a:lnTo>
                          <a:pt x="20" y="2"/>
                        </a:lnTo>
                        <a:lnTo>
                          <a:pt x="22" y="4"/>
                        </a:lnTo>
                        <a:lnTo>
                          <a:pt x="24" y="8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 dirty="0"/>
                  </a:p>
                </p:txBody>
              </p:sp>
              <p:sp>
                <p:nvSpPr>
                  <p:cNvPr id="266" name="ïŝļîḓè">
                    <a:extLst>
                      <a:ext uri="{FF2B5EF4-FFF2-40B4-BE49-F238E27FC236}">
                        <a16:creationId xmlns:a16="http://schemas.microsoft.com/office/drawing/2014/main" id="{B00B4828-3F60-4B94-A9DF-72692FD64544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9294821" y="4359444"/>
                    <a:ext cx="48203" cy="25219"/>
                  </a:xfrm>
                  <a:custGeom>
                    <a:avLst/>
                    <a:gdLst>
                      <a:gd name="T0" fmla="*/ 2147483647 w 28"/>
                      <a:gd name="T1" fmla="*/ 2147483647 h 14"/>
                      <a:gd name="T2" fmla="*/ 2147483647 w 28"/>
                      <a:gd name="T3" fmla="*/ 2147483647 h 14"/>
                      <a:gd name="T4" fmla="*/ 2147483647 w 28"/>
                      <a:gd name="T5" fmla="*/ 2147483647 h 14"/>
                      <a:gd name="T6" fmla="*/ 2147483647 w 28"/>
                      <a:gd name="T7" fmla="*/ 2147483647 h 14"/>
                      <a:gd name="T8" fmla="*/ 2147483647 w 28"/>
                      <a:gd name="T9" fmla="*/ 2147483647 h 14"/>
                      <a:gd name="T10" fmla="*/ 2147483647 w 28"/>
                      <a:gd name="T11" fmla="*/ 2147483647 h 14"/>
                      <a:gd name="T12" fmla="*/ 0 w 28"/>
                      <a:gd name="T13" fmla="*/ 2147483647 h 14"/>
                      <a:gd name="T14" fmla="*/ 0 w 28"/>
                      <a:gd name="T15" fmla="*/ 2147483647 h 14"/>
                      <a:gd name="T16" fmla="*/ 2147483647 w 28"/>
                      <a:gd name="T17" fmla="*/ 2147483647 h 14"/>
                      <a:gd name="T18" fmla="*/ 2147483647 w 28"/>
                      <a:gd name="T19" fmla="*/ 2147483647 h 14"/>
                      <a:gd name="T20" fmla="*/ 2147483647 w 28"/>
                      <a:gd name="T21" fmla="*/ 0 h 14"/>
                      <a:gd name="T22" fmla="*/ 2147483647 w 28"/>
                      <a:gd name="T23" fmla="*/ 0 h 14"/>
                      <a:gd name="T24" fmla="*/ 2147483647 w 28"/>
                      <a:gd name="T25" fmla="*/ 0 h 14"/>
                      <a:gd name="T26" fmla="*/ 2147483647 w 28"/>
                      <a:gd name="T27" fmla="*/ 2147483647 h 14"/>
                      <a:gd name="T28" fmla="*/ 2147483647 w 28"/>
                      <a:gd name="T29" fmla="*/ 2147483647 h 14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w 28"/>
                      <a:gd name="T46" fmla="*/ 0 h 14"/>
                      <a:gd name="T47" fmla="*/ 28 w 28"/>
                      <a:gd name="T48" fmla="*/ 14 h 14"/>
                    </a:gdLst>
                    <a:ahLst/>
                    <a:cxnLst>
                      <a:cxn ang="T30">
                        <a:pos x="T0" y="T1"/>
                      </a:cxn>
                      <a:cxn ang="T31">
                        <a:pos x="T2" y="T3"/>
                      </a:cxn>
                      <a:cxn ang="T32">
                        <a:pos x="T4" y="T5"/>
                      </a:cxn>
                      <a:cxn ang="T33">
                        <a:pos x="T6" y="T7"/>
                      </a:cxn>
                      <a:cxn ang="T34">
                        <a:pos x="T8" y="T9"/>
                      </a:cxn>
                      <a:cxn ang="T35">
                        <a:pos x="T10" y="T11"/>
                      </a:cxn>
                      <a:cxn ang="T36">
                        <a:pos x="T12" y="T13"/>
                      </a:cxn>
                      <a:cxn ang="T37">
                        <a:pos x="T14" y="T15"/>
                      </a:cxn>
                      <a:cxn ang="T38">
                        <a:pos x="T16" y="T17"/>
                      </a:cxn>
                      <a:cxn ang="T39">
                        <a:pos x="T18" y="T19"/>
                      </a:cxn>
                      <a:cxn ang="T40">
                        <a:pos x="T20" y="T21"/>
                      </a:cxn>
                      <a:cxn ang="T41">
                        <a:pos x="T22" y="T23"/>
                      </a:cxn>
                      <a:cxn ang="T42">
                        <a:pos x="T24" y="T25"/>
                      </a:cxn>
                      <a:cxn ang="T43">
                        <a:pos x="T26" y="T27"/>
                      </a:cxn>
                      <a:cxn ang="T44">
                        <a:pos x="T28" y="T29"/>
                      </a:cxn>
                    </a:cxnLst>
                    <a:rect l="T45" t="T46" r="T47" b="T48"/>
                    <a:pathLst>
                      <a:path w="28" h="14">
                        <a:moveTo>
                          <a:pt x="26" y="4"/>
                        </a:moveTo>
                        <a:lnTo>
                          <a:pt x="22" y="6"/>
                        </a:lnTo>
                        <a:lnTo>
                          <a:pt x="18" y="10"/>
                        </a:lnTo>
                        <a:lnTo>
                          <a:pt x="10" y="12"/>
                        </a:lnTo>
                        <a:lnTo>
                          <a:pt x="6" y="14"/>
                        </a:lnTo>
                        <a:lnTo>
                          <a:pt x="2" y="12"/>
                        </a:lnTo>
                        <a:lnTo>
                          <a:pt x="0" y="10"/>
                        </a:lnTo>
                        <a:lnTo>
                          <a:pt x="0" y="6"/>
                        </a:lnTo>
                        <a:lnTo>
                          <a:pt x="2" y="6"/>
                        </a:lnTo>
                        <a:lnTo>
                          <a:pt x="8" y="2"/>
                        </a:lnTo>
                        <a:lnTo>
                          <a:pt x="14" y="0"/>
                        </a:lnTo>
                        <a:lnTo>
                          <a:pt x="22" y="0"/>
                        </a:lnTo>
                        <a:lnTo>
                          <a:pt x="26" y="0"/>
                        </a:lnTo>
                        <a:lnTo>
                          <a:pt x="28" y="2"/>
                        </a:lnTo>
                        <a:lnTo>
                          <a:pt x="26" y="4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 dirty="0"/>
                  </a:p>
                </p:txBody>
              </p:sp>
              <p:sp>
                <p:nvSpPr>
                  <p:cNvPr id="267" name="íŝ1iḓê">
                    <a:extLst>
                      <a:ext uri="{FF2B5EF4-FFF2-40B4-BE49-F238E27FC236}">
                        <a16:creationId xmlns:a16="http://schemas.microsoft.com/office/drawing/2014/main" id="{D347AC32-EE65-42BA-B1F9-5005F3713B2C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7680724" y="3806027"/>
                    <a:ext cx="173529" cy="226972"/>
                  </a:xfrm>
                  <a:custGeom>
                    <a:avLst/>
                    <a:gdLst>
                      <a:gd name="T0" fmla="*/ 2147483647 w 100"/>
                      <a:gd name="T1" fmla="*/ 2147483647 h 136"/>
                      <a:gd name="T2" fmla="*/ 2147483647 w 100"/>
                      <a:gd name="T3" fmla="*/ 2147483647 h 136"/>
                      <a:gd name="T4" fmla="*/ 2147483647 w 100"/>
                      <a:gd name="T5" fmla="*/ 2147483647 h 136"/>
                      <a:gd name="T6" fmla="*/ 2147483647 w 100"/>
                      <a:gd name="T7" fmla="*/ 2147483647 h 136"/>
                      <a:gd name="T8" fmla="*/ 2147483647 w 100"/>
                      <a:gd name="T9" fmla="*/ 2147483647 h 136"/>
                      <a:gd name="T10" fmla="*/ 2147483647 w 100"/>
                      <a:gd name="T11" fmla="*/ 2147483647 h 136"/>
                      <a:gd name="T12" fmla="*/ 2147483647 w 100"/>
                      <a:gd name="T13" fmla="*/ 2147483647 h 136"/>
                      <a:gd name="T14" fmla="*/ 2147483647 w 100"/>
                      <a:gd name="T15" fmla="*/ 2147483647 h 136"/>
                      <a:gd name="T16" fmla="*/ 2147483647 w 100"/>
                      <a:gd name="T17" fmla="*/ 0 h 136"/>
                      <a:gd name="T18" fmla="*/ 2147483647 w 100"/>
                      <a:gd name="T19" fmla="*/ 2147483647 h 136"/>
                      <a:gd name="T20" fmla="*/ 2147483647 w 100"/>
                      <a:gd name="T21" fmla="*/ 2147483647 h 136"/>
                      <a:gd name="T22" fmla="*/ 2147483647 w 100"/>
                      <a:gd name="T23" fmla="*/ 2147483647 h 136"/>
                      <a:gd name="T24" fmla="*/ 2147483647 w 100"/>
                      <a:gd name="T25" fmla="*/ 2147483647 h 136"/>
                      <a:gd name="T26" fmla="*/ 2147483647 w 100"/>
                      <a:gd name="T27" fmla="*/ 2147483647 h 136"/>
                      <a:gd name="T28" fmla="*/ 2147483647 w 100"/>
                      <a:gd name="T29" fmla="*/ 2147483647 h 136"/>
                      <a:gd name="T30" fmla="*/ 2147483647 w 100"/>
                      <a:gd name="T31" fmla="*/ 2147483647 h 136"/>
                      <a:gd name="T32" fmla="*/ 2147483647 w 100"/>
                      <a:gd name="T33" fmla="*/ 2147483647 h 136"/>
                      <a:gd name="T34" fmla="*/ 2147483647 w 100"/>
                      <a:gd name="T35" fmla="*/ 2147483647 h 136"/>
                      <a:gd name="T36" fmla="*/ 2147483647 w 100"/>
                      <a:gd name="T37" fmla="*/ 2147483647 h 136"/>
                      <a:gd name="T38" fmla="*/ 2147483647 w 100"/>
                      <a:gd name="T39" fmla="*/ 2147483647 h 136"/>
                      <a:gd name="T40" fmla="*/ 2147483647 w 100"/>
                      <a:gd name="T41" fmla="*/ 2147483647 h 136"/>
                      <a:gd name="T42" fmla="*/ 2147483647 w 100"/>
                      <a:gd name="T43" fmla="*/ 2147483647 h 136"/>
                      <a:gd name="T44" fmla="*/ 2147483647 w 100"/>
                      <a:gd name="T45" fmla="*/ 2147483647 h 136"/>
                      <a:gd name="T46" fmla="*/ 2147483647 w 100"/>
                      <a:gd name="T47" fmla="*/ 2147483647 h 136"/>
                      <a:gd name="T48" fmla="*/ 2147483647 w 100"/>
                      <a:gd name="T49" fmla="*/ 2147483647 h 136"/>
                      <a:gd name="T50" fmla="*/ 2147483647 w 100"/>
                      <a:gd name="T51" fmla="*/ 2147483647 h 136"/>
                      <a:gd name="T52" fmla="*/ 2147483647 w 100"/>
                      <a:gd name="T53" fmla="*/ 2147483647 h 136"/>
                      <a:gd name="T54" fmla="*/ 2147483647 w 100"/>
                      <a:gd name="T55" fmla="*/ 2147483647 h 136"/>
                      <a:gd name="T56" fmla="*/ 2147483647 w 100"/>
                      <a:gd name="T57" fmla="*/ 2147483647 h 136"/>
                      <a:gd name="T58" fmla="*/ 2147483647 w 100"/>
                      <a:gd name="T59" fmla="*/ 2147483647 h 136"/>
                      <a:gd name="T60" fmla="*/ 2147483647 w 100"/>
                      <a:gd name="T61" fmla="*/ 2147483647 h 136"/>
                      <a:gd name="T62" fmla="*/ 2147483647 w 100"/>
                      <a:gd name="T63" fmla="*/ 2147483647 h 136"/>
                      <a:gd name="T64" fmla="*/ 2147483647 w 100"/>
                      <a:gd name="T65" fmla="*/ 2147483647 h 136"/>
                      <a:gd name="T66" fmla="*/ 2147483647 w 100"/>
                      <a:gd name="T67" fmla="*/ 2147483647 h 136"/>
                      <a:gd name="T68" fmla="*/ 2147483647 w 100"/>
                      <a:gd name="T69" fmla="*/ 2147483647 h 136"/>
                      <a:gd name="T70" fmla="*/ 2147483647 w 100"/>
                      <a:gd name="T71" fmla="*/ 2147483647 h 136"/>
                      <a:gd name="T72" fmla="*/ 2147483647 w 100"/>
                      <a:gd name="T73" fmla="*/ 2147483647 h 136"/>
                      <a:gd name="T74" fmla="*/ 2147483647 w 100"/>
                      <a:gd name="T75" fmla="*/ 2147483647 h 136"/>
                      <a:gd name="T76" fmla="*/ 2147483647 w 100"/>
                      <a:gd name="T77" fmla="*/ 2147483647 h 136"/>
                      <a:gd name="T78" fmla="*/ 2147483647 w 100"/>
                      <a:gd name="T79" fmla="*/ 2147483647 h 136"/>
                      <a:gd name="T80" fmla="*/ 0 w 100"/>
                      <a:gd name="T81" fmla="*/ 2147483647 h 136"/>
                      <a:gd name="T82" fmla="*/ 2147483647 w 100"/>
                      <a:gd name="T83" fmla="*/ 2147483647 h 136"/>
                      <a:gd name="T84" fmla="*/ 2147483647 w 100"/>
                      <a:gd name="T85" fmla="*/ 2147483647 h 1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w 100"/>
                      <a:gd name="T130" fmla="*/ 0 h 136"/>
                      <a:gd name="T131" fmla="*/ 100 w 100"/>
                      <a:gd name="T132" fmla="*/ 136 h 136"/>
                    </a:gdLst>
                    <a:ahLst/>
                    <a:cxnLst>
                      <a:cxn ang="T86">
                        <a:pos x="T0" y="T1"/>
                      </a:cxn>
                      <a:cxn ang="T87">
                        <a:pos x="T2" y="T3"/>
                      </a:cxn>
                      <a:cxn ang="T88">
                        <a:pos x="T4" y="T5"/>
                      </a:cxn>
                      <a:cxn ang="T89">
                        <a:pos x="T6" y="T7"/>
                      </a:cxn>
                      <a:cxn ang="T90">
                        <a:pos x="T8" y="T9"/>
                      </a:cxn>
                      <a:cxn ang="T91">
                        <a:pos x="T10" y="T11"/>
                      </a:cxn>
                      <a:cxn ang="T92">
                        <a:pos x="T12" y="T13"/>
                      </a:cxn>
                      <a:cxn ang="T93">
                        <a:pos x="T14" y="T15"/>
                      </a:cxn>
                      <a:cxn ang="T94">
                        <a:pos x="T16" y="T17"/>
                      </a:cxn>
                      <a:cxn ang="T95">
                        <a:pos x="T18" y="T19"/>
                      </a:cxn>
                      <a:cxn ang="T96">
                        <a:pos x="T20" y="T21"/>
                      </a:cxn>
                      <a:cxn ang="T97">
                        <a:pos x="T22" y="T23"/>
                      </a:cxn>
                      <a:cxn ang="T98">
                        <a:pos x="T24" y="T25"/>
                      </a:cxn>
                      <a:cxn ang="T99">
                        <a:pos x="T26" y="T27"/>
                      </a:cxn>
                      <a:cxn ang="T100">
                        <a:pos x="T28" y="T29"/>
                      </a:cxn>
                      <a:cxn ang="T101">
                        <a:pos x="T30" y="T31"/>
                      </a:cxn>
                      <a:cxn ang="T102">
                        <a:pos x="T32" y="T33"/>
                      </a:cxn>
                      <a:cxn ang="T103">
                        <a:pos x="T34" y="T35"/>
                      </a:cxn>
                      <a:cxn ang="T104">
                        <a:pos x="T36" y="T37"/>
                      </a:cxn>
                      <a:cxn ang="T105">
                        <a:pos x="T38" y="T39"/>
                      </a:cxn>
                      <a:cxn ang="T106">
                        <a:pos x="T40" y="T41"/>
                      </a:cxn>
                      <a:cxn ang="T107">
                        <a:pos x="T42" y="T43"/>
                      </a:cxn>
                      <a:cxn ang="T108">
                        <a:pos x="T44" y="T45"/>
                      </a:cxn>
                      <a:cxn ang="T109">
                        <a:pos x="T46" y="T47"/>
                      </a:cxn>
                      <a:cxn ang="T110">
                        <a:pos x="T48" y="T49"/>
                      </a:cxn>
                      <a:cxn ang="T111">
                        <a:pos x="T50" y="T51"/>
                      </a:cxn>
                      <a:cxn ang="T112">
                        <a:pos x="T52" y="T53"/>
                      </a:cxn>
                      <a:cxn ang="T113">
                        <a:pos x="T54" y="T55"/>
                      </a:cxn>
                      <a:cxn ang="T114">
                        <a:pos x="T56" y="T57"/>
                      </a:cxn>
                      <a:cxn ang="T115">
                        <a:pos x="T58" y="T59"/>
                      </a:cxn>
                      <a:cxn ang="T116">
                        <a:pos x="T60" y="T61"/>
                      </a:cxn>
                      <a:cxn ang="T117">
                        <a:pos x="T62" y="T63"/>
                      </a:cxn>
                      <a:cxn ang="T118">
                        <a:pos x="T64" y="T65"/>
                      </a:cxn>
                      <a:cxn ang="T119">
                        <a:pos x="T66" y="T67"/>
                      </a:cxn>
                      <a:cxn ang="T120">
                        <a:pos x="T68" y="T69"/>
                      </a:cxn>
                      <a:cxn ang="T121">
                        <a:pos x="T70" y="T71"/>
                      </a:cxn>
                      <a:cxn ang="T122">
                        <a:pos x="T72" y="T73"/>
                      </a:cxn>
                      <a:cxn ang="T123">
                        <a:pos x="T74" y="T75"/>
                      </a:cxn>
                      <a:cxn ang="T124">
                        <a:pos x="T76" y="T77"/>
                      </a:cxn>
                      <a:cxn ang="T125">
                        <a:pos x="T78" y="T79"/>
                      </a:cxn>
                      <a:cxn ang="T126">
                        <a:pos x="T80" y="T81"/>
                      </a:cxn>
                      <a:cxn ang="T127">
                        <a:pos x="T82" y="T83"/>
                      </a:cxn>
                      <a:cxn ang="T128">
                        <a:pos x="T84" y="T85"/>
                      </a:cxn>
                    </a:cxnLst>
                    <a:rect l="T129" t="T130" r="T131" b="T132"/>
                    <a:pathLst>
                      <a:path w="100" h="136">
                        <a:moveTo>
                          <a:pt x="12" y="46"/>
                        </a:moveTo>
                        <a:lnTo>
                          <a:pt x="12" y="28"/>
                        </a:lnTo>
                        <a:lnTo>
                          <a:pt x="16" y="26"/>
                        </a:lnTo>
                        <a:lnTo>
                          <a:pt x="18" y="22"/>
                        </a:lnTo>
                        <a:lnTo>
                          <a:pt x="24" y="14"/>
                        </a:lnTo>
                        <a:lnTo>
                          <a:pt x="28" y="10"/>
                        </a:lnTo>
                        <a:lnTo>
                          <a:pt x="32" y="8"/>
                        </a:lnTo>
                        <a:lnTo>
                          <a:pt x="34" y="6"/>
                        </a:lnTo>
                        <a:lnTo>
                          <a:pt x="36" y="6"/>
                        </a:lnTo>
                        <a:lnTo>
                          <a:pt x="38" y="8"/>
                        </a:lnTo>
                        <a:lnTo>
                          <a:pt x="42" y="10"/>
                        </a:lnTo>
                        <a:lnTo>
                          <a:pt x="60" y="12"/>
                        </a:lnTo>
                        <a:lnTo>
                          <a:pt x="80" y="14"/>
                        </a:lnTo>
                        <a:lnTo>
                          <a:pt x="84" y="12"/>
                        </a:lnTo>
                        <a:lnTo>
                          <a:pt x="88" y="12"/>
                        </a:lnTo>
                        <a:lnTo>
                          <a:pt x="90" y="8"/>
                        </a:lnTo>
                        <a:lnTo>
                          <a:pt x="94" y="2"/>
                        </a:lnTo>
                        <a:lnTo>
                          <a:pt x="100" y="0"/>
                        </a:lnTo>
                        <a:lnTo>
                          <a:pt x="100" y="6"/>
                        </a:lnTo>
                        <a:lnTo>
                          <a:pt x="90" y="16"/>
                        </a:lnTo>
                        <a:lnTo>
                          <a:pt x="86" y="22"/>
                        </a:lnTo>
                        <a:lnTo>
                          <a:pt x="82" y="24"/>
                        </a:lnTo>
                        <a:lnTo>
                          <a:pt x="76" y="24"/>
                        </a:lnTo>
                        <a:lnTo>
                          <a:pt x="70" y="24"/>
                        </a:lnTo>
                        <a:lnTo>
                          <a:pt x="64" y="22"/>
                        </a:lnTo>
                        <a:lnTo>
                          <a:pt x="26" y="22"/>
                        </a:lnTo>
                        <a:lnTo>
                          <a:pt x="22" y="24"/>
                        </a:lnTo>
                        <a:lnTo>
                          <a:pt x="22" y="26"/>
                        </a:lnTo>
                        <a:lnTo>
                          <a:pt x="20" y="34"/>
                        </a:lnTo>
                        <a:lnTo>
                          <a:pt x="22" y="38"/>
                        </a:lnTo>
                        <a:lnTo>
                          <a:pt x="24" y="46"/>
                        </a:lnTo>
                        <a:lnTo>
                          <a:pt x="28" y="52"/>
                        </a:lnTo>
                        <a:lnTo>
                          <a:pt x="32" y="54"/>
                        </a:lnTo>
                        <a:lnTo>
                          <a:pt x="34" y="54"/>
                        </a:lnTo>
                        <a:lnTo>
                          <a:pt x="36" y="52"/>
                        </a:lnTo>
                        <a:lnTo>
                          <a:pt x="40" y="50"/>
                        </a:lnTo>
                        <a:lnTo>
                          <a:pt x="46" y="46"/>
                        </a:lnTo>
                        <a:lnTo>
                          <a:pt x="54" y="44"/>
                        </a:lnTo>
                        <a:lnTo>
                          <a:pt x="62" y="42"/>
                        </a:lnTo>
                        <a:lnTo>
                          <a:pt x="68" y="40"/>
                        </a:lnTo>
                        <a:lnTo>
                          <a:pt x="74" y="40"/>
                        </a:lnTo>
                        <a:lnTo>
                          <a:pt x="72" y="42"/>
                        </a:lnTo>
                        <a:lnTo>
                          <a:pt x="68" y="44"/>
                        </a:lnTo>
                        <a:lnTo>
                          <a:pt x="62" y="48"/>
                        </a:lnTo>
                        <a:lnTo>
                          <a:pt x="56" y="50"/>
                        </a:lnTo>
                        <a:lnTo>
                          <a:pt x="50" y="56"/>
                        </a:lnTo>
                        <a:lnTo>
                          <a:pt x="42" y="66"/>
                        </a:lnTo>
                        <a:lnTo>
                          <a:pt x="44" y="66"/>
                        </a:lnTo>
                        <a:lnTo>
                          <a:pt x="46" y="70"/>
                        </a:lnTo>
                        <a:lnTo>
                          <a:pt x="48" y="76"/>
                        </a:lnTo>
                        <a:lnTo>
                          <a:pt x="54" y="84"/>
                        </a:lnTo>
                        <a:lnTo>
                          <a:pt x="54" y="98"/>
                        </a:lnTo>
                        <a:lnTo>
                          <a:pt x="56" y="102"/>
                        </a:lnTo>
                        <a:lnTo>
                          <a:pt x="60" y="104"/>
                        </a:lnTo>
                        <a:lnTo>
                          <a:pt x="64" y="104"/>
                        </a:lnTo>
                        <a:lnTo>
                          <a:pt x="64" y="106"/>
                        </a:lnTo>
                        <a:lnTo>
                          <a:pt x="60" y="110"/>
                        </a:lnTo>
                        <a:lnTo>
                          <a:pt x="54" y="114"/>
                        </a:lnTo>
                        <a:lnTo>
                          <a:pt x="50" y="118"/>
                        </a:lnTo>
                        <a:lnTo>
                          <a:pt x="44" y="118"/>
                        </a:lnTo>
                        <a:lnTo>
                          <a:pt x="32" y="92"/>
                        </a:lnTo>
                        <a:lnTo>
                          <a:pt x="32" y="88"/>
                        </a:lnTo>
                        <a:lnTo>
                          <a:pt x="34" y="84"/>
                        </a:lnTo>
                        <a:lnTo>
                          <a:pt x="32" y="78"/>
                        </a:lnTo>
                        <a:lnTo>
                          <a:pt x="28" y="80"/>
                        </a:lnTo>
                        <a:lnTo>
                          <a:pt x="24" y="78"/>
                        </a:lnTo>
                        <a:lnTo>
                          <a:pt x="22" y="106"/>
                        </a:lnTo>
                        <a:lnTo>
                          <a:pt x="22" y="120"/>
                        </a:lnTo>
                        <a:lnTo>
                          <a:pt x="20" y="126"/>
                        </a:lnTo>
                        <a:lnTo>
                          <a:pt x="18" y="132"/>
                        </a:lnTo>
                        <a:lnTo>
                          <a:pt x="14" y="134"/>
                        </a:lnTo>
                        <a:lnTo>
                          <a:pt x="8" y="136"/>
                        </a:lnTo>
                        <a:lnTo>
                          <a:pt x="6" y="134"/>
                        </a:lnTo>
                        <a:lnTo>
                          <a:pt x="6" y="130"/>
                        </a:lnTo>
                        <a:lnTo>
                          <a:pt x="6" y="120"/>
                        </a:lnTo>
                        <a:lnTo>
                          <a:pt x="6" y="116"/>
                        </a:lnTo>
                        <a:lnTo>
                          <a:pt x="8" y="110"/>
                        </a:lnTo>
                        <a:lnTo>
                          <a:pt x="10" y="102"/>
                        </a:lnTo>
                        <a:lnTo>
                          <a:pt x="10" y="94"/>
                        </a:lnTo>
                        <a:lnTo>
                          <a:pt x="4" y="94"/>
                        </a:lnTo>
                        <a:lnTo>
                          <a:pt x="0" y="92"/>
                        </a:lnTo>
                        <a:lnTo>
                          <a:pt x="0" y="90"/>
                        </a:lnTo>
                        <a:lnTo>
                          <a:pt x="0" y="78"/>
                        </a:lnTo>
                        <a:lnTo>
                          <a:pt x="4" y="66"/>
                        </a:lnTo>
                        <a:lnTo>
                          <a:pt x="8" y="54"/>
                        </a:lnTo>
                        <a:lnTo>
                          <a:pt x="12" y="44"/>
                        </a:lnTo>
                        <a:lnTo>
                          <a:pt x="12" y="46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 dirty="0"/>
                  </a:p>
                </p:txBody>
              </p:sp>
              <p:sp>
                <p:nvSpPr>
                  <p:cNvPr id="268" name="iśľîḑê">
                    <a:extLst>
                      <a:ext uri="{FF2B5EF4-FFF2-40B4-BE49-F238E27FC236}">
                        <a16:creationId xmlns:a16="http://schemas.microsoft.com/office/drawing/2014/main" id="{F5C5CC26-6EA3-4DA2-A411-66CD51C61823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7427316" y="3642103"/>
                    <a:ext cx="264425" cy="187741"/>
                  </a:xfrm>
                  <a:custGeom>
                    <a:avLst/>
                    <a:gdLst>
                      <a:gd name="T0" fmla="*/ 2147483647 w 152"/>
                      <a:gd name="T1" fmla="*/ 2147483647 h 112"/>
                      <a:gd name="T2" fmla="*/ 2147483647 w 152"/>
                      <a:gd name="T3" fmla="*/ 2147483647 h 112"/>
                      <a:gd name="T4" fmla="*/ 2147483647 w 152"/>
                      <a:gd name="T5" fmla="*/ 2147483647 h 112"/>
                      <a:gd name="T6" fmla="*/ 2147483647 w 152"/>
                      <a:gd name="T7" fmla="*/ 2147483647 h 112"/>
                      <a:gd name="T8" fmla="*/ 2147483647 w 152"/>
                      <a:gd name="T9" fmla="*/ 2147483647 h 112"/>
                      <a:gd name="T10" fmla="*/ 2147483647 w 152"/>
                      <a:gd name="T11" fmla="*/ 2147483647 h 112"/>
                      <a:gd name="T12" fmla="*/ 2147483647 w 152"/>
                      <a:gd name="T13" fmla="*/ 2147483647 h 112"/>
                      <a:gd name="T14" fmla="*/ 2147483647 w 152"/>
                      <a:gd name="T15" fmla="*/ 2147483647 h 112"/>
                      <a:gd name="T16" fmla="*/ 2147483647 w 152"/>
                      <a:gd name="T17" fmla="*/ 2147483647 h 112"/>
                      <a:gd name="T18" fmla="*/ 2147483647 w 152"/>
                      <a:gd name="T19" fmla="*/ 0 h 112"/>
                      <a:gd name="T20" fmla="*/ 2147483647 w 152"/>
                      <a:gd name="T21" fmla="*/ 2147483647 h 112"/>
                      <a:gd name="T22" fmla="*/ 2147483647 w 152"/>
                      <a:gd name="T23" fmla="*/ 2147483647 h 112"/>
                      <a:gd name="T24" fmla="*/ 2147483647 w 152"/>
                      <a:gd name="T25" fmla="*/ 2147483647 h 112"/>
                      <a:gd name="T26" fmla="*/ 2147483647 w 152"/>
                      <a:gd name="T27" fmla="*/ 2147483647 h 112"/>
                      <a:gd name="T28" fmla="*/ 2147483647 w 152"/>
                      <a:gd name="T29" fmla="*/ 2147483647 h 112"/>
                      <a:gd name="T30" fmla="*/ 2147483647 w 152"/>
                      <a:gd name="T31" fmla="*/ 2147483647 h 112"/>
                      <a:gd name="T32" fmla="*/ 2147483647 w 152"/>
                      <a:gd name="T33" fmla="*/ 2147483647 h 112"/>
                      <a:gd name="T34" fmla="*/ 2147483647 w 152"/>
                      <a:gd name="T35" fmla="*/ 2147483647 h 112"/>
                      <a:gd name="T36" fmla="*/ 2147483647 w 152"/>
                      <a:gd name="T37" fmla="*/ 2147483647 h 112"/>
                      <a:gd name="T38" fmla="*/ 2147483647 w 152"/>
                      <a:gd name="T39" fmla="*/ 2147483647 h 112"/>
                      <a:gd name="T40" fmla="*/ 2147483647 w 152"/>
                      <a:gd name="T41" fmla="*/ 2147483647 h 112"/>
                      <a:gd name="T42" fmla="*/ 2147483647 w 152"/>
                      <a:gd name="T43" fmla="*/ 2147483647 h 112"/>
                      <a:gd name="T44" fmla="*/ 2147483647 w 152"/>
                      <a:gd name="T45" fmla="*/ 2147483647 h 112"/>
                      <a:gd name="T46" fmla="*/ 2147483647 w 152"/>
                      <a:gd name="T47" fmla="*/ 2147483647 h 112"/>
                      <a:gd name="T48" fmla="*/ 2147483647 w 152"/>
                      <a:gd name="T49" fmla="*/ 2147483647 h 112"/>
                      <a:gd name="T50" fmla="*/ 2147483647 w 152"/>
                      <a:gd name="T51" fmla="*/ 2147483647 h 112"/>
                      <a:gd name="T52" fmla="*/ 2147483647 w 152"/>
                      <a:gd name="T53" fmla="*/ 2147483647 h 112"/>
                      <a:gd name="T54" fmla="*/ 2147483647 w 152"/>
                      <a:gd name="T55" fmla="*/ 2147483647 h 112"/>
                      <a:gd name="T56" fmla="*/ 2147483647 w 152"/>
                      <a:gd name="T57" fmla="*/ 2147483647 h 112"/>
                      <a:gd name="T58" fmla="*/ 2147483647 w 152"/>
                      <a:gd name="T59" fmla="*/ 2147483647 h 112"/>
                      <a:gd name="T60" fmla="*/ 2147483647 w 152"/>
                      <a:gd name="T61" fmla="*/ 2147483647 h 112"/>
                      <a:gd name="T62" fmla="*/ 2147483647 w 152"/>
                      <a:gd name="T63" fmla="*/ 2147483647 h 112"/>
                      <a:gd name="T64" fmla="*/ 0 w 152"/>
                      <a:gd name="T65" fmla="*/ 2147483647 h 112"/>
                      <a:gd name="T66" fmla="*/ 0 w 152"/>
                      <a:gd name="T67" fmla="*/ 2147483647 h 112"/>
                      <a:gd name="T68" fmla="*/ 0 w 152"/>
                      <a:gd name="T69" fmla="*/ 2147483647 h 112"/>
                      <a:gd name="T70" fmla="*/ 2147483647 w 152"/>
                      <a:gd name="T71" fmla="*/ 2147483647 h 112"/>
                      <a:gd name="T72" fmla="*/ 2147483647 w 152"/>
                      <a:gd name="T73" fmla="*/ 2147483647 h 112"/>
                      <a:gd name="T74" fmla="*/ 2147483647 w 152"/>
                      <a:gd name="T75" fmla="*/ 2147483647 h 112"/>
                      <a:gd name="T76" fmla="*/ 2147483647 w 152"/>
                      <a:gd name="T77" fmla="*/ 2147483647 h 112"/>
                      <a:gd name="T78" fmla="*/ 2147483647 w 152"/>
                      <a:gd name="T79" fmla="*/ 2147483647 h 112"/>
                      <a:gd name="T80" fmla="*/ 2147483647 w 152"/>
                      <a:gd name="T81" fmla="*/ 2147483647 h 112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w 152"/>
                      <a:gd name="T124" fmla="*/ 0 h 112"/>
                      <a:gd name="T125" fmla="*/ 152 w 152"/>
                      <a:gd name="T126" fmla="*/ 112 h 112"/>
                    </a:gdLst>
                    <a:ahLst/>
                    <a:cxnLst>
                      <a:cxn ang="T82">
                        <a:pos x="T0" y="T1"/>
                      </a:cxn>
                      <a:cxn ang="T83">
                        <a:pos x="T2" y="T3"/>
                      </a:cxn>
                      <a:cxn ang="T84">
                        <a:pos x="T4" y="T5"/>
                      </a:cxn>
                      <a:cxn ang="T85">
                        <a:pos x="T6" y="T7"/>
                      </a:cxn>
                      <a:cxn ang="T86">
                        <a:pos x="T8" y="T9"/>
                      </a:cxn>
                      <a:cxn ang="T87">
                        <a:pos x="T10" y="T11"/>
                      </a:cxn>
                      <a:cxn ang="T88">
                        <a:pos x="T12" y="T13"/>
                      </a:cxn>
                      <a:cxn ang="T89">
                        <a:pos x="T14" y="T15"/>
                      </a:cxn>
                      <a:cxn ang="T90">
                        <a:pos x="T16" y="T17"/>
                      </a:cxn>
                      <a:cxn ang="T91">
                        <a:pos x="T18" y="T19"/>
                      </a:cxn>
                      <a:cxn ang="T92">
                        <a:pos x="T20" y="T21"/>
                      </a:cxn>
                      <a:cxn ang="T93">
                        <a:pos x="T22" y="T23"/>
                      </a:cxn>
                      <a:cxn ang="T94">
                        <a:pos x="T24" y="T25"/>
                      </a:cxn>
                      <a:cxn ang="T95">
                        <a:pos x="T26" y="T27"/>
                      </a:cxn>
                      <a:cxn ang="T96">
                        <a:pos x="T28" y="T29"/>
                      </a:cxn>
                      <a:cxn ang="T97">
                        <a:pos x="T30" y="T31"/>
                      </a:cxn>
                      <a:cxn ang="T98">
                        <a:pos x="T32" y="T33"/>
                      </a:cxn>
                      <a:cxn ang="T99">
                        <a:pos x="T34" y="T35"/>
                      </a:cxn>
                      <a:cxn ang="T100">
                        <a:pos x="T36" y="T37"/>
                      </a:cxn>
                      <a:cxn ang="T101">
                        <a:pos x="T38" y="T39"/>
                      </a:cxn>
                      <a:cxn ang="T102">
                        <a:pos x="T40" y="T41"/>
                      </a:cxn>
                      <a:cxn ang="T103">
                        <a:pos x="T42" y="T43"/>
                      </a:cxn>
                      <a:cxn ang="T104">
                        <a:pos x="T44" y="T45"/>
                      </a:cxn>
                      <a:cxn ang="T105">
                        <a:pos x="T46" y="T47"/>
                      </a:cxn>
                      <a:cxn ang="T106">
                        <a:pos x="T48" y="T49"/>
                      </a:cxn>
                      <a:cxn ang="T107">
                        <a:pos x="T50" y="T51"/>
                      </a:cxn>
                      <a:cxn ang="T108">
                        <a:pos x="T52" y="T53"/>
                      </a:cxn>
                      <a:cxn ang="T109">
                        <a:pos x="T54" y="T55"/>
                      </a:cxn>
                      <a:cxn ang="T110">
                        <a:pos x="T56" y="T57"/>
                      </a:cxn>
                      <a:cxn ang="T111">
                        <a:pos x="T58" y="T59"/>
                      </a:cxn>
                      <a:cxn ang="T112">
                        <a:pos x="T60" y="T61"/>
                      </a:cxn>
                      <a:cxn ang="T113">
                        <a:pos x="T62" y="T63"/>
                      </a:cxn>
                      <a:cxn ang="T114">
                        <a:pos x="T64" y="T65"/>
                      </a:cxn>
                      <a:cxn ang="T115">
                        <a:pos x="T66" y="T67"/>
                      </a:cxn>
                      <a:cxn ang="T116">
                        <a:pos x="T68" y="T69"/>
                      </a:cxn>
                      <a:cxn ang="T117">
                        <a:pos x="T70" y="T71"/>
                      </a:cxn>
                      <a:cxn ang="T118">
                        <a:pos x="T72" y="T73"/>
                      </a:cxn>
                      <a:cxn ang="T119">
                        <a:pos x="T74" y="T75"/>
                      </a:cxn>
                      <a:cxn ang="T120">
                        <a:pos x="T76" y="T77"/>
                      </a:cxn>
                      <a:cxn ang="T121">
                        <a:pos x="T78" y="T79"/>
                      </a:cxn>
                      <a:cxn ang="T122">
                        <a:pos x="T80" y="T81"/>
                      </a:cxn>
                    </a:cxnLst>
                    <a:rect l="T123" t="T124" r="T125" b="T126"/>
                    <a:pathLst>
                      <a:path w="152" h="112">
                        <a:moveTo>
                          <a:pt x="58" y="58"/>
                        </a:moveTo>
                        <a:lnTo>
                          <a:pt x="68" y="62"/>
                        </a:lnTo>
                        <a:lnTo>
                          <a:pt x="70" y="60"/>
                        </a:lnTo>
                        <a:lnTo>
                          <a:pt x="68" y="58"/>
                        </a:lnTo>
                        <a:lnTo>
                          <a:pt x="68" y="54"/>
                        </a:lnTo>
                        <a:lnTo>
                          <a:pt x="70" y="56"/>
                        </a:lnTo>
                        <a:lnTo>
                          <a:pt x="74" y="58"/>
                        </a:lnTo>
                        <a:lnTo>
                          <a:pt x="74" y="54"/>
                        </a:lnTo>
                        <a:lnTo>
                          <a:pt x="70" y="52"/>
                        </a:lnTo>
                        <a:lnTo>
                          <a:pt x="70" y="48"/>
                        </a:lnTo>
                        <a:lnTo>
                          <a:pt x="68" y="48"/>
                        </a:lnTo>
                        <a:lnTo>
                          <a:pt x="76" y="42"/>
                        </a:lnTo>
                        <a:lnTo>
                          <a:pt x="80" y="40"/>
                        </a:lnTo>
                        <a:lnTo>
                          <a:pt x="86" y="40"/>
                        </a:lnTo>
                        <a:lnTo>
                          <a:pt x="88" y="36"/>
                        </a:lnTo>
                        <a:lnTo>
                          <a:pt x="92" y="26"/>
                        </a:lnTo>
                        <a:lnTo>
                          <a:pt x="98" y="16"/>
                        </a:lnTo>
                        <a:lnTo>
                          <a:pt x="106" y="4"/>
                        </a:lnTo>
                        <a:lnTo>
                          <a:pt x="110" y="0"/>
                        </a:lnTo>
                        <a:lnTo>
                          <a:pt x="114" y="0"/>
                        </a:lnTo>
                        <a:lnTo>
                          <a:pt x="118" y="2"/>
                        </a:lnTo>
                        <a:lnTo>
                          <a:pt x="122" y="8"/>
                        </a:lnTo>
                        <a:lnTo>
                          <a:pt x="124" y="14"/>
                        </a:lnTo>
                        <a:lnTo>
                          <a:pt x="124" y="20"/>
                        </a:lnTo>
                        <a:lnTo>
                          <a:pt x="132" y="22"/>
                        </a:lnTo>
                        <a:lnTo>
                          <a:pt x="138" y="26"/>
                        </a:lnTo>
                        <a:lnTo>
                          <a:pt x="144" y="26"/>
                        </a:lnTo>
                        <a:lnTo>
                          <a:pt x="152" y="28"/>
                        </a:lnTo>
                        <a:lnTo>
                          <a:pt x="152" y="32"/>
                        </a:lnTo>
                        <a:lnTo>
                          <a:pt x="150" y="34"/>
                        </a:lnTo>
                        <a:lnTo>
                          <a:pt x="148" y="36"/>
                        </a:lnTo>
                        <a:lnTo>
                          <a:pt x="140" y="36"/>
                        </a:lnTo>
                        <a:lnTo>
                          <a:pt x="134" y="36"/>
                        </a:lnTo>
                        <a:lnTo>
                          <a:pt x="132" y="38"/>
                        </a:lnTo>
                        <a:lnTo>
                          <a:pt x="130" y="40"/>
                        </a:lnTo>
                        <a:lnTo>
                          <a:pt x="138" y="44"/>
                        </a:lnTo>
                        <a:lnTo>
                          <a:pt x="138" y="46"/>
                        </a:lnTo>
                        <a:lnTo>
                          <a:pt x="132" y="48"/>
                        </a:lnTo>
                        <a:lnTo>
                          <a:pt x="124" y="54"/>
                        </a:lnTo>
                        <a:lnTo>
                          <a:pt x="122" y="60"/>
                        </a:lnTo>
                        <a:lnTo>
                          <a:pt x="112" y="58"/>
                        </a:lnTo>
                        <a:lnTo>
                          <a:pt x="106" y="56"/>
                        </a:lnTo>
                        <a:lnTo>
                          <a:pt x="100" y="56"/>
                        </a:lnTo>
                        <a:lnTo>
                          <a:pt x="94" y="56"/>
                        </a:lnTo>
                        <a:lnTo>
                          <a:pt x="88" y="60"/>
                        </a:lnTo>
                        <a:lnTo>
                          <a:pt x="82" y="64"/>
                        </a:lnTo>
                        <a:lnTo>
                          <a:pt x="78" y="70"/>
                        </a:lnTo>
                        <a:lnTo>
                          <a:pt x="74" y="82"/>
                        </a:lnTo>
                        <a:lnTo>
                          <a:pt x="70" y="96"/>
                        </a:lnTo>
                        <a:lnTo>
                          <a:pt x="70" y="104"/>
                        </a:lnTo>
                        <a:lnTo>
                          <a:pt x="68" y="108"/>
                        </a:lnTo>
                        <a:lnTo>
                          <a:pt x="64" y="108"/>
                        </a:lnTo>
                        <a:lnTo>
                          <a:pt x="60" y="106"/>
                        </a:lnTo>
                        <a:lnTo>
                          <a:pt x="56" y="104"/>
                        </a:lnTo>
                        <a:lnTo>
                          <a:pt x="52" y="100"/>
                        </a:lnTo>
                        <a:lnTo>
                          <a:pt x="48" y="98"/>
                        </a:lnTo>
                        <a:lnTo>
                          <a:pt x="44" y="98"/>
                        </a:lnTo>
                        <a:lnTo>
                          <a:pt x="42" y="100"/>
                        </a:lnTo>
                        <a:lnTo>
                          <a:pt x="36" y="106"/>
                        </a:lnTo>
                        <a:lnTo>
                          <a:pt x="28" y="108"/>
                        </a:lnTo>
                        <a:lnTo>
                          <a:pt x="26" y="110"/>
                        </a:lnTo>
                        <a:lnTo>
                          <a:pt x="20" y="112"/>
                        </a:lnTo>
                        <a:lnTo>
                          <a:pt x="14" y="110"/>
                        </a:lnTo>
                        <a:lnTo>
                          <a:pt x="8" y="108"/>
                        </a:lnTo>
                        <a:lnTo>
                          <a:pt x="2" y="106"/>
                        </a:lnTo>
                        <a:lnTo>
                          <a:pt x="0" y="104"/>
                        </a:lnTo>
                        <a:lnTo>
                          <a:pt x="0" y="102"/>
                        </a:lnTo>
                        <a:lnTo>
                          <a:pt x="0" y="92"/>
                        </a:lnTo>
                        <a:lnTo>
                          <a:pt x="0" y="90"/>
                        </a:lnTo>
                        <a:lnTo>
                          <a:pt x="0" y="94"/>
                        </a:lnTo>
                        <a:lnTo>
                          <a:pt x="2" y="96"/>
                        </a:lnTo>
                        <a:lnTo>
                          <a:pt x="8" y="100"/>
                        </a:lnTo>
                        <a:lnTo>
                          <a:pt x="20" y="100"/>
                        </a:lnTo>
                        <a:lnTo>
                          <a:pt x="20" y="90"/>
                        </a:lnTo>
                        <a:lnTo>
                          <a:pt x="26" y="82"/>
                        </a:lnTo>
                        <a:lnTo>
                          <a:pt x="30" y="78"/>
                        </a:lnTo>
                        <a:lnTo>
                          <a:pt x="34" y="76"/>
                        </a:lnTo>
                        <a:lnTo>
                          <a:pt x="46" y="72"/>
                        </a:lnTo>
                        <a:lnTo>
                          <a:pt x="50" y="70"/>
                        </a:lnTo>
                        <a:lnTo>
                          <a:pt x="54" y="66"/>
                        </a:lnTo>
                        <a:lnTo>
                          <a:pt x="60" y="56"/>
                        </a:lnTo>
                        <a:lnTo>
                          <a:pt x="58" y="58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 dirty="0"/>
                  </a:p>
                </p:txBody>
              </p:sp>
              <p:sp>
                <p:nvSpPr>
                  <p:cNvPr id="269" name="iṩḷiḋê">
                    <a:extLst>
                      <a:ext uri="{FF2B5EF4-FFF2-40B4-BE49-F238E27FC236}">
                        <a16:creationId xmlns:a16="http://schemas.microsoft.com/office/drawing/2014/main" id="{C3A0A3FB-2828-4718-B383-7D9D3D5199D0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7527854" y="3723363"/>
                    <a:ext cx="27544" cy="25219"/>
                  </a:xfrm>
                  <a:custGeom>
                    <a:avLst/>
                    <a:gdLst>
                      <a:gd name="T0" fmla="*/ 2147483647 w 16"/>
                      <a:gd name="T1" fmla="*/ 0 h 14"/>
                      <a:gd name="T2" fmla="*/ 2147483647 w 16"/>
                      <a:gd name="T3" fmla="*/ 2147483647 h 14"/>
                      <a:gd name="T4" fmla="*/ 2147483647 w 16"/>
                      <a:gd name="T5" fmla="*/ 2147483647 h 14"/>
                      <a:gd name="T6" fmla="*/ 2147483647 w 16"/>
                      <a:gd name="T7" fmla="*/ 2147483647 h 14"/>
                      <a:gd name="T8" fmla="*/ 2147483647 w 16"/>
                      <a:gd name="T9" fmla="*/ 2147483647 h 14"/>
                      <a:gd name="T10" fmla="*/ 2147483647 w 16"/>
                      <a:gd name="T11" fmla="*/ 2147483647 h 14"/>
                      <a:gd name="T12" fmla="*/ 2147483647 w 16"/>
                      <a:gd name="T13" fmla="*/ 2147483647 h 14"/>
                      <a:gd name="T14" fmla="*/ 2147483647 w 16"/>
                      <a:gd name="T15" fmla="*/ 2147483647 h 14"/>
                      <a:gd name="T16" fmla="*/ 2147483647 w 16"/>
                      <a:gd name="T17" fmla="*/ 2147483647 h 14"/>
                      <a:gd name="T18" fmla="*/ 0 w 16"/>
                      <a:gd name="T19" fmla="*/ 2147483647 h 14"/>
                      <a:gd name="T20" fmla="*/ 2147483647 w 16"/>
                      <a:gd name="T21" fmla="*/ 0 h 14"/>
                      <a:gd name="T22" fmla="*/ 2147483647 w 16"/>
                      <a:gd name="T23" fmla="*/ 0 h 14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6"/>
                      <a:gd name="T37" fmla="*/ 0 h 14"/>
                      <a:gd name="T38" fmla="*/ 16 w 16"/>
                      <a:gd name="T39" fmla="*/ 14 h 14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6" h="14">
                        <a:moveTo>
                          <a:pt x="12" y="0"/>
                        </a:moveTo>
                        <a:lnTo>
                          <a:pt x="12" y="4"/>
                        </a:lnTo>
                        <a:lnTo>
                          <a:pt x="16" y="6"/>
                        </a:lnTo>
                        <a:lnTo>
                          <a:pt x="16" y="10"/>
                        </a:lnTo>
                        <a:lnTo>
                          <a:pt x="12" y="8"/>
                        </a:lnTo>
                        <a:lnTo>
                          <a:pt x="10" y="6"/>
                        </a:lnTo>
                        <a:lnTo>
                          <a:pt x="10" y="10"/>
                        </a:lnTo>
                        <a:lnTo>
                          <a:pt x="12" y="12"/>
                        </a:lnTo>
                        <a:lnTo>
                          <a:pt x="10" y="14"/>
                        </a:lnTo>
                        <a:lnTo>
                          <a:pt x="0" y="10"/>
                        </a:lnTo>
                        <a:lnTo>
                          <a:pt x="10" y="0"/>
                        </a:lnTo>
                        <a:lnTo>
                          <a:pt x="12" y="0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 dirty="0"/>
                  </a:p>
                </p:txBody>
              </p:sp>
              <p:sp>
                <p:nvSpPr>
                  <p:cNvPr id="270" name="îşḻiďè">
                    <a:extLst>
                      <a:ext uri="{FF2B5EF4-FFF2-40B4-BE49-F238E27FC236}">
                        <a16:creationId xmlns:a16="http://schemas.microsoft.com/office/drawing/2014/main" id="{49A4AA92-E2FE-43F9-B696-3C83EB80F855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8014011" y="3870475"/>
                    <a:ext cx="278197" cy="274608"/>
                  </a:xfrm>
                  <a:custGeom>
                    <a:avLst/>
                    <a:gdLst>
                      <a:gd name="T0" fmla="*/ 2147483647 w 160"/>
                      <a:gd name="T1" fmla="*/ 2147483647 h 164"/>
                      <a:gd name="T2" fmla="*/ 2147483647 w 160"/>
                      <a:gd name="T3" fmla="*/ 2147483647 h 164"/>
                      <a:gd name="T4" fmla="*/ 2147483647 w 160"/>
                      <a:gd name="T5" fmla="*/ 2147483647 h 164"/>
                      <a:gd name="T6" fmla="*/ 2147483647 w 160"/>
                      <a:gd name="T7" fmla="*/ 2147483647 h 164"/>
                      <a:gd name="T8" fmla="*/ 2147483647 w 160"/>
                      <a:gd name="T9" fmla="*/ 2147483647 h 164"/>
                      <a:gd name="T10" fmla="*/ 2147483647 w 160"/>
                      <a:gd name="T11" fmla="*/ 2147483647 h 164"/>
                      <a:gd name="T12" fmla="*/ 2147483647 w 160"/>
                      <a:gd name="T13" fmla="*/ 2147483647 h 164"/>
                      <a:gd name="T14" fmla="*/ 2147483647 w 160"/>
                      <a:gd name="T15" fmla="*/ 2147483647 h 164"/>
                      <a:gd name="T16" fmla="*/ 2147483647 w 160"/>
                      <a:gd name="T17" fmla="*/ 2147483647 h 164"/>
                      <a:gd name="T18" fmla="*/ 2147483647 w 160"/>
                      <a:gd name="T19" fmla="*/ 2147483647 h 164"/>
                      <a:gd name="T20" fmla="*/ 2147483647 w 160"/>
                      <a:gd name="T21" fmla="*/ 2147483647 h 164"/>
                      <a:gd name="T22" fmla="*/ 2147483647 w 160"/>
                      <a:gd name="T23" fmla="*/ 2147483647 h 164"/>
                      <a:gd name="T24" fmla="*/ 2147483647 w 160"/>
                      <a:gd name="T25" fmla="*/ 2147483647 h 164"/>
                      <a:gd name="T26" fmla="*/ 2147483647 w 160"/>
                      <a:gd name="T27" fmla="*/ 2147483647 h 164"/>
                      <a:gd name="T28" fmla="*/ 2147483647 w 160"/>
                      <a:gd name="T29" fmla="*/ 2147483647 h 164"/>
                      <a:gd name="T30" fmla="*/ 2147483647 w 160"/>
                      <a:gd name="T31" fmla="*/ 2147483647 h 164"/>
                      <a:gd name="T32" fmla="*/ 2147483647 w 160"/>
                      <a:gd name="T33" fmla="*/ 2147483647 h 164"/>
                      <a:gd name="T34" fmla="*/ 2147483647 w 160"/>
                      <a:gd name="T35" fmla="*/ 2147483647 h 164"/>
                      <a:gd name="T36" fmla="*/ 2147483647 w 160"/>
                      <a:gd name="T37" fmla="*/ 2147483647 h 164"/>
                      <a:gd name="T38" fmla="*/ 2147483647 w 160"/>
                      <a:gd name="T39" fmla="*/ 2147483647 h 164"/>
                      <a:gd name="T40" fmla="*/ 2147483647 w 160"/>
                      <a:gd name="T41" fmla="*/ 2147483647 h 164"/>
                      <a:gd name="T42" fmla="*/ 2147483647 w 160"/>
                      <a:gd name="T43" fmla="*/ 2147483647 h 164"/>
                      <a:gd name="T44" fmla="*/ 2147483647 w 160"/>
                      <a:gd name="T45" fmla="*/ 2147483647 h 164"/>
                      <a:gd name="T46" fmla="*/ 2147483647 w 160"/>
                      <a:gd name="T47" fmla="*/ 2147483647 h 164"/>
                      <a:gd name="T48" fmla="*/ 2147483647 w 160"/>
                      <a:gd name="T49" fmla="*/ 2147483647 h 164"/>
                      <a:gd name="T50" fmla="*/ 2147483647 w 160"/>
                      <a:gd name="T51" fmla="*/ 2147483647 h 164"/>
                      <a:gd name="T52" fmla="*/ 2147483647 w 160"/>
                      <a:gd name="T53" fmla="*/ 2147483647 h 164"/>
                      <a:gd name="T54" fmla="*/ 2147483647 w 160"/>
                      <a:gd name="T55" fmla="*/ 2147483647 h 164"/>
                      <a:gd name="T56" fmla="*/ 2147483647 w 160"/>
                      <a:gd name="T57" fmla="*/ 2147483647 h 164"/>
                      <a:gd name="T58" fmla="*/ 2147483647 w 160"/>
                      <a:gd name="T59" fmla="*/ 2147483647 h 164"/>
                      <a:gd name="T60" fmla="*/ 2147483647 w 160"/>
                      <a:gd name="T61" fmla="*/ 2147483647 h 164"/>
                      <a:gd name="T62" fmla="*/ 2147483647 w 160"/>
                      <a:gd name="T63" fmla="*/ 2147483647 h 164"/>
                      <a:gd name="T64" fmla="*/ 0 w 160"/>
                      <a:gd name="T65" fmla="*/ 2147483647 h 164"/>
                      <a:gd name="T66" fmla="*/ 2147483647 w 160"/>
                      <a:gd name="T67" fmla="*/ 2147483647 h 164"/>
                      <a:gd name="T68" fmla="*/ 2147483647 w 160"/>
                      <a:gd name="T69" fmla="*/ 0 h 164"/>
                      <a:gd name="T70" fmla="*/ 2147483647 w 160"/>
                      <a:gd name="T71" fmla="*/ 2147483647 h 164"/>
                      <a:gd name="T72" fmla="*/ 2147483647 w 160"/>
                      <a:gd name="T73" fmla="*/ 2147483647 h 164"/>
                      <a:gd name="T74" fmla="*/ 2147483647 w 160"/>
                      <a:gd name="T75" fmla="*/ 2147483647 h 164"/>
                      <a:gd name="T76" fmla="*/ 2147483647 w 160"/>
                      <a:gd name="T77" fmla="*/ 2147483647 h 164"/>
                      <a:gd name="T78" fmla="*/ 2147483647 w 160"/>
                      <a:gd name="T79" fmla="*/ 2147483647 h 164"/>
                      <a:gd name="T80" fmla="*/ 2147483647 w 160"/>
                      <a:gd name="T81" fmla="*/ 2147483647 h 164"/>
                      <a:gd name="T82" fmla="*/ 2147483647 w 160"/>
                      <a:gd name="T83" fmla="*/ 2147483647 h 164"/>
                      <a:gd name="T84" fmla="*/ 2147483647 w 160"/>
                      <a:gd name="T85" fmla="*/ 2147483647 h 164"/>
                      <a:gd name="T86" fmla="*/ 2147483647 w 160"/>
                      <a:gd name="T87" fmla="*/ 2147483647 h 164"/>
                      <a:gd name="T88" fmla="*/ 2147483647 w 160"/>
                      <a:gd name="T89" fmla="*/ 2147483647 h 164"/>
                      <a:gd name="T90" fmla="*/ 2147483647 w 160"/>
                      <a:gd name="T91" fmla="*/ 2147483647 h 164"/>
                      <a:gd name="T92" fmla="*/ 2147483647 w 160"/>
                      <a:gd name="T93" fmla="*/ 2147483647 h 164"/>
                      <a:gd name="T94" fmla="*/ 2147483647 w 160"/>
                      <a:gd name="T95" fmla="*/ 2147483647 h 164"/>
                      <a:gd name="T96" fmla="*/ 2147483647 w 160"/>
                      <a:gd name="T97" fmla="*/ 2147483647 h 164"/>
                      <a:gd name="T98" fmla="*/ 2147483647 w 160"/>
                      <a:gd name="T99" fmla="*/ 2147483647 h 164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160"/>
                      <a:gd name="T151" fmla="*/ 0 h 164"/>
                      <a:gd name="T152" fmla="*/ 160 w 160"/>
                      <a:gd name="T153" fmla="*/ 164 h 164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160" h="164">
                        <a:moveTo>
                          <a:pt x="160" y="38"/>
                        </a:moveTo>
                        <a:lnTo>
                          <a:pt x="160" y="114"/>
                        </a:lnTo>
                        <a:lnTo>
                          <a:pt x="156" y="118"/>
                        </a:lnTo>
                        <a:lnTo>
                          <a:pt x="156" y="122"/>
                        </a:lnTo>
                        <a:lnTo>
                          <a:pt x="160" y="126"/>
                        </a:lnTo>
                        <a:lnTo>
                          <a:pt x="160" y="164"/>
                        </a:lnTo>
                        <a:lnTo>
                          <a:pt x="154" y="164"/>
                        </a:lnTo>
                        <a:lnTo>
                          <a:pt x="148" y="158"/>
                        </a:lnTo>
                        <a:lnTo>
                          <a:pt x="144" y="152"/>
                        </a:lnTo>
                        <a:lnTo>
                          <a:pt x="144" y="144"/>
                        </a:lnTo>
                        <a:lnTo>
                          <a:pt x="126" y="144"/>
                        </a:lnTo>
                        <a:lnTo>
                          <a:pt x="120" y="148"/>
                        </a:lnTo>
                        <a:lnTo>
                          <a:pt x="112" y="148"/>
                        </a:lnTo>
                        <a:lnTo>
                          <a:pt x="104" y="148"/>
                        </a:lnTo>
                        <a:lnTo>
                          <a:pt x="102" y="146"/>
                        </a:lnTo>
                        <a:lnTo>
                          <a:pt x="102" y="144"/>
                        </a:lnTo>
                        <a:lnTo>
                          <a:pt x="104" y="138"/>
                        </a:lnTo>
                        <a:lnTo>
                          <a:pt x="110" y="134"/>
                        </a:lnTo>
                        <a:lnTo>
                          <a:pt x="116" y="128"/>
                        </a:lnTo>
                        <a:lnTo>
                          <a:pt x="120" y="126"/>
                        </a:lnTo>
                        <a:lnTo>
                          <a:pt x="118" y="118"/>
                        </a:lnTo>
                        <a:lnTo>
                          <a:pt x="118" y="112"/>
                        </a:lnTo>
                        <a:lnTo>
                          <a:pt x="116" y="106"/>
                        </a:lnTo>
                        <a:lnTo>
                          <a:pt x="116" y="100"/>
                        </a:lnTo>
                        <a:lnTo>
                          <a:pt x="112" y="94"/>
                        </a:lnTo>
                        <a:lnTo>
                          <a:pt x="104" y="90"/>
                        </a:lnTo>
                        <a:lnTo>
                          <a:pt x="90" y="84"/>
                        </a:lnTo>
                        <a:lnTo>
                          <a:pt x="74" y="80"/>
                        </a:lnTo>
                        <a:lnTo>
                          <a:pt x="68" y="74"/>
                        </a:lnTo>
                        <a:lnTo>
                          <a:pt x="62" y="70"/>
                        </a:lnTo>
                        <a:lnTo>
                          <a:pt x="58" y="68"/>
                        </a:lnTo>
                        <a:lnTo>
                          <a:pt x="54" y="66"/>
                        </a:lnTo>
                        <a:lnTo>
                          <a:pt x="44" y="66"/>
                        </a:lnTo>
                        <a:lnTo>
                          <a:pt x="46" y="60"/>
                        </a:lnTo>
                        <a:lnTo>
                          <a:pt x="48" y="58"/>
                        </a:lnTo>
                        <a:lnTo>
                          <a:pt x="42" y="66"/>
                        </a:lnTo>
                        <a:lnTo>
                          <a:pt x="38" y="70"/>
                        </a:lnTo>
                        <a:lnTo>
                          <a:pt x="34" y="72"/>
                        </a:lnTo>
                        <a:lnTo>
                          <a:pt x="32" y="72"/>
                        </a:lnTo>
                        <a:lnTo>
                          <a:pt x="32" y="66"/>
                        </a:lnTo>
                        <a:lnTo>
                          <a:pt x="32" y="64"/>
                        </a:lnTo>
                        <a:lnTo>
                          <a:pt x="26" y="54"/>
                        </a:lnTo>
                        <a:lnTo>
                          <a:pt x="24" y="50"/>
                        </a:lnTo>
                        <a:lnTo>
                          <a:pt x="20" y="48"/>
                        </a:lnTo>
                        <a:lnTo>
                          <a:pt x="20" y="44"/>
                        </a:lnTo>
                        <a:lnTo>
                          <a:pt x="20" y="42"/>
                        </a:lnTo>
                        <a:lnTo>
                          <a:pt x="24" y="42"/>
                        </a:lnTo>
                        <a:lnTo>
                          <a:pt x="28" y="42"/>
                        </a:lnTo>
                        <a:lnTo>
                          <a:pt x="32" y="44"/>
                        </a:lnTo>
                        <a:lnTo>
                          <a:pt x="34" y="42"/>
                        </a:lnTo>
                        <a:lnTo>
                          <a:pt x="38" y="38"/>
                        </a:lnTo>
                        <a:lnTo>
                          <a:pt x="46" y="40"/>
                        </a:lnTo>
                        <a:lnTo>
                          <a:pt x="50" y="38"/>
                        </a:lnTo>
                        <a:lnTo>
                          <a:pt x="54" y="36"/>
                        </a:lnTo>
                        <a:lnTo>
                          <a:pt x="50" y="36"/>
                        </a:lnTo>
                        <a:lnTo>
                          <a:pt x="40" y="36"/>
                        </a:lnTo>
                        <a:lnTo>
                          <a:pt x="32" y="38"/>
                        </a:lnTo>
                        <a:lnTo>
                          <a:pt x="26" y="38"/>
                        </a:lnTo>
                        <a:lnTo>
                          <a:pt x="22" y="36"/>
                        </a:lnTo>
                        <a:lnTo>
                          <a:pt x="18" y="32"/>
                        </a:lnTo>
                        <a:lnTo>
                          <a:pt x="18" y="28"/>
                        </a:lnTo>
                        <a:lnTo>
                          <a:pt x="16" y="28"/>
                        </a:lnTo>
                        <a:lnTo>
                          <a:pt x="14" y="26"/>
                        </a:lnTo>
                        <a:lnTo>
                          <a:pt x="6" y="22"/>
                        </a:lnTo>
                        <a:lnTo>
                          <a:pt x="0" y="16"/>
                        </a:lnTo>
                        <a:lnTo>
                          <a:pt x="0" y="12"/>
                        </a:lnTo>
                        <a:lnTo>
                          <a:pt x="6" y="8"/>
                        </a:lnTo>
                        <a:lnTo>
                          <a:pt x="14" y="4"/>
                        </a:lnTo>
                        <a:lnTo>
                          <a:pt x="22" y="0"/>
                        </a:lnTo>
                        <a:lnTo>
                          <a:pt x="30" y="0"/>
                        </a:lnTo>
                        <a:lnTo>
                          <a:pt x="34" y="0"/>
                        </a:lnTo>
                        <a:lnTo>
                          <a:pt x="36" y="2"/>
                        </a:lnTo>
                        <a:lnTo>
                          <a:pt x="44" y="4"/>
                        </a:lnTo>
                        <a:lnTo>
                          <a:pt x="50" y="4"/>
                        </a:lnTo>
                        <a:lnTo>
                          <a:pt x="54" y="10"/>
                        </a:lnTo>
                        <a:lnTo>
                          <a:pt x="56" y="16"/>
                        </a:lnTo>
                        <a:lnTo>
                          <a:pt x="56" y="32"/>
                        </a:lnTo>
                        <a:lnTo>
                          <a:pt x="58" y="38"/>
                        </a:lnTo>
                        <a:lnTo>
                          <a:pt x="60" y="40"/>
                        </a:lnTo>
                        <a:lnTo>
                          <a:pt x="62" y="40"/>
                        </a:lnTo>
                        <a:lnTo>
                          <a:pt x="64" y="48"/>
                        </a:lnTo>
                        <a:lnTo>
                          <a:pt x="66" y="54"/>
                        </a:lnTo>
                        <a:lnTo>
                          <a:pt x="70" y="54"/>
                        </a:lnTo>
                        <a:lnTo>
                          <a:pt x="72" y="54"/>
                        </a:lnTo>
                        <a:lnTo>
                          <a:pt x="76" y="52"/>
                        </a:lnTo>
                        <a:lnTo>
                          <a:pt x="78" y="48"/>
                        </a:lnTo>
                        <a:lnTo>
                          <a:pt x="84" y="42"/>
                        </a:lnTo>
                        <a:lnTo>
                          <a:pt x="88" y="38"/>
                        </a:lnTo>
                        <a:lnTo>
                          <a:pt x="94" y="34"/>
                        </a:lnTo>
                        <a:lnTo>
                          <a:pt x="100" y="28"/>
                        </a:lnTo>
                        <a:lnTo>
                          <a:pt x="106" y="22"/>
                        </a:lnTo>
                        <a:lnTo>
                          <a:pt x="108" y="20"/>
                        </a:lnTo>
                        <a:lnTo>
                          <a:pt x="112" y="18"/>
                        </a:lnTo>
                        <a:lnTo>
                          <a:pt x="116" y="20"/>
                        </a:lnTo>
                        <a:lnTo>
                          <a:pt x="120" y="22"/>
                        </a:lnTo>
                        <a:lnTo>
                          <a:pt x="128" y="26"/>
                        </a:lnTo>
                        <a:lnTo>
                          <a:pt x="136" y="30"/>
                        </a:lnTo>
                        <a:lnTo>
                          <a:pt x="142" y="34"/>
                        </a:lnTo>
                        <a:lnTo>
                          <a:pt x="150" y="36"/>
                        </a:lnTo>
                        <a:lnTo>
                          <a:pt x="160" y="38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 dirty="0"/>
                  </a:p>
                </p:txBody>
              </p:sp>
              <p:sp>
                <p:nvSpPr>
                  <p:cNvPr id="271" name="íṩ1íḓê">
                    <a:extLst>
                      <a:ext uri="{FF2B5EF4-FFF2-40B4-BE49-F238E27FC236}">
                        <a16:creationId xmlns:a16="http://schemas.microsoft.com/office/drawing/2014/main" id="{02255238-CE52-4D53-BF73-B48F0A61701C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7671084" y="4145082"/>
                    <a:ext cx="41317" cy="21015"/>
                  </a:xfrm>
                  <a:custGeom>
                    <a:avLst/>
                    <a:gdLst>
                      <a:gd name="T0" fmla="*/ 2147483647 w 24"/>
                      <a:gd name="T1" fmla="*/ 2147483647 h 14"/>
                      <a:gd name="T2" fmla="*/ 2147483647 w 24"/>
                      <a:gd name="T3" fmla="*/ 2147483647 h 14"/>
                      <a:gd name="T4" fmla="*/ 0 w 24"/>
                      <a:gd name="T5" fmla="*/ 2147483647 h 14"/>
                      <a:gd name="T6" fmla="*/ 2147483647 w 24"/>
                      <a:gd name="T7" fmla="*/ 0 h 14"/>
                      <a:gd name="T8" fmla="*/ 2147483647 w 24"/>
                      <a:gd name="T9" fmla="*/ 0 h 14"/>
                      <a:gd name="T10" fmla="*/ 2147483647 w 24"/>
                      <a:gd name="T11" fmla="*/ 0 h 14"/>
                      <a:gd name="T12" fmla="*/ 2147483647 w 24"/>
                      <a:gd name="T13" fmla="*/ 0 h 14"/>
                      <a:gd name="T14" fmla="*/ 2147483647 w 24"/>
                      <a:gd name="T15" fmla="*/ 2147483647 h 14"/>
                      <a:gd name="T16" fmla="*/ 2147483647 w 24"/>
                      <a:gd name="T17" fmla="*/ 2147483647 h 14"/>
                      <a:gd name="T18" fmla="*/ 2147483647 w 24"/>
                      <a:gd name="T19" fmla="*/ 2147483647 h 14"/>
                      <a:gd name="T20" fmla="*/ 2147483647 w 24"/>
                      <a:gd name="T21" fmla="*/ 2147483647 h 14"/>
                      <a:gd name="T22" fmla="*/ 2147483647 w 24"/>
                      <a:gd name="T23" fmla="*/ 2147483647 h 14"/>
                      <a:gd name="T24" fmla="*/ 2147483647 w 24"/>
                      <a:gd name="T25" fmla="*/ 2147483647 h 14"/>
                      <a:gd name="T26" fmla="*/ 2147483647 w 24"/>
                      <a:gd name="T27" fmla="*/ 2147483647 h 14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w 24"/>
                      <a:gd name="T43" fmla="*/ 0 h 14"/>
                      <a:gd name="T44" fmla="*/ 24 w 24"/>
                      <a:gd name="T45" fmla="*/ 14 h 14"/>
                    </a:gdLst>
                    <a:ahLst/>
                    <a:cxnLst>
                      <a:cxn ang="T28">
                        <a:pos x="T0" y="T1"/>
                      </a:cxn>
                      <a:cxn ang="T29">
                        <a:pos x="T2" y="T3"/>
                      </a:cxn>
                      <a:cxn ang="T30">
                        <a:pos x="T4" y="T5"/>
                      </a:cxn>
                      <a:cxn ang="T31">
                        <a:pos x="T6" y="T7"/>
                      </a:cxn>
                      <a:cxn ang="T32">
                        <a:pos x="T8" y="T9"/>
                      </a:cxn>
                      <a:cxn ang="T33">
                        <a:pos x="T10" y="T11"/>
                      </a:cxn>
                      <a:cxn ang="T34">
                        <a:pos x="T12" y="T13"/>
                      </a:cxn>
                      <a:cxn ang="T35">
                        <a:pos x="T14" y="T15"/>
                      </a:cxn>
                      <a:cxn ang="T36">
                        <a:pos x="T16" y="T17"/>
                      </a:cxn>
                      <a:cxn ang="T37">
                        <a:pos x="T18" y="T19"/>
                      </a:cxn>
                      <a:cxn ang="T38">
                        <a:pos x="T20" y="T21"/>
                      </a:cxn>
                      <a:cxn ang="T39">
                        <a:pos x="T22" y="T23"/>
                      </a:cxn>
                      <a:cxn ang="T40">
                        <a:pos x="T24" y="T25"/>
                      </a:cxn>
                      <a:cxn ang="T41">
                        <a:pos x="T26" y="T27"/>
                      </a:cxn>
                    </a:cxnLst>
                    <a:rect l="T42" t="T43" r="T44" b="T45"/>
                    <a:pathLst>
                      <a:path w="24" h="14">
                        <a:moveTo>
                          <a:pt x="16" y="12"/>
                        </a:moveTo>
                        <a:lnTo>
                          <a:pt x="8" y="8"/>
                        </a:lnTo>
                        <a:lnTo>
                          <a:pt x="0" y="2"/>
                        </a:lnTo>
                        <a:lnTo>
                          <a:pt x="4" y="0"/>
                        </a:lnTo>
                        <a:lnTo>
                          <a:pt x="10" y="0"/>
                        </a:lnTo>
                        <a:lnTo>
                          <a:pt x="12" y="0"/>
                        </a:lnTo>
                        <a:lnTo>
                          <a:pt x="16" y="0"/>
                        </a:lnTo>
                        <a:lnTo>
                          <a:pt x="18" y="4"/>
                        </a:lnTo>
                        <a:lnTo>
                          <a:pt x="22" y="4"/>
                        </a:lnTo>
                        <a:lnTo>
                          <a:pt x="24" y="10"/>
                        </a:lnTo>
                        <a:lnTo>
                          <a:pt x="22" y="12"/>
                        </a:lnTo>
                        <a:lnTo>
                          <a:pt x="20" y="14"/>
                        </a:lnTo>
                        <a:lnTo>
                          <a:pt x="18" y="14"/>
                        </a:lnTo>
                        <a:lnTo>
                          <a:pt x="16" y="12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 dirty="0"/>
                  </a:p>
                </p:txBody>
              </p:sp>
              <p:sp>
                <p:nvSpPr>
                  <p:cNvPr id="272" name="îṥlidê">
                    <a:extLst>
                      <a:ext uri="{FF2B5EF4-FFF2-40B4-BE49-F238E27FC236}">
                        <a16:creationId xmlns:a16="http://schemas.microsoft.com/office/drawing/2014/main" id="{68A96D15-BF71-4E74-9277-6AC02DE8A1BD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7939641" y="4947888"/>
                    <a:ext cx="37185" cy="12610"/>
                  </a:xfrm>
                  <a:custGeom>
                    <a:avLst/>
                    <a:gdLst>
                      <a:gd name="T0" fmla="*/ 2147483647 w 22"/>
                      <a:gd name="T1" fmla="*/ 2147483647 h 8"/>
                      <a:gd name="T2" fmla="*/ 2147483647 w 22"/>
                      <a:gd name="T3" fmla="*/ 2147483647 h 8"/>
                      <a:gd name="T4" fmla="*/ 2147483647 w 22"/>
                      <a:gd name="T5" fmla="*/ 2147483647 h 8"/>
                      <a:gd name="T6" fmla="*/ 0 w 22"/>
                      <a:gd name="T7" fmla="*/ 2147483647 h 8"/>
                      <a:gd name="T8" fmla="*/ 2147483647 w 22"/>
                      <a:gd name="T9" fmla="*/ 2147483647 h 8"/>
                      <a:gd name="T10" fmla="*/ 2147483647 w 22"/>
                      <a:gd name="T11" fmla="*/ 2147483647 h 8"/>
                      <a:gd name="T12" fmla="*/ 2147483647 w 22"/>
                      <a:gd name="T13" fmla="*/ 2147483647 h 8"/>
                      <a:gd name="T14" fmla="*/ 2147483647 w 22"/>
                      <a:gd name="T15" fmla="*/ 2147483647 h 8"/>
                      <a:gd name="T16" fmla="*/ 2147483647 w 22"/>
                      <a:gd name="T17" fmla="*/ 2147483647 h 8"/>
                      <a:gd name="T18" fmla="*/ 2147483647 w 22"/>
                      <a:gd name="T19" fmla="*/ 0 h 8"/>
                      <a:gd name="T20" fmla="*/ 2147483647 w 22"/>
                      <a:gd name="T21" fmla="*/ 0 h 8"/>
                      <a:gd name="T22" fmla="*/ 2147483647 w 22"/>
                      <a:gd name="T23" fmla="*/ 2147483647 h 8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22"/>
                      <a:gd name="T37" fmla="*/ 0 h 8"/>
                      <a:gd name="T38" fmla="*/ 22 w 22"/>
                      <a:gd name="T39" fmla="*/ 8 h 8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22" h="8">
                        <a:moveTo>
                          <a:pt x="8" y="2"/>
                        </a:moveTo>
                        <a:lnTo>
                          <a:pt x="4" y="2"/>
                        </a:lnTo>
                        <a:lnTo>
                          <a:pt x="2" y="4"/>
                        </a:lnTo>
                        <a:lnTo>
                          <a:pt x="0" y="6"/>
                        </a:lnTo>
                        <a:lnTo>
                          <a:pt x="4" y="8"/>
                        </a:lnTo>
                        <a:lnTo>
                          <a:pt x="8" y="8"/>
                        </a:lnTo>
                        <a:lnTo>
                          <a:pt x="12" y="8"/>
                        </a:lnTo>
                        <a:lnTo>
                          <a:pt x="16" y="6"/>
                        </a:lnTo>
                        <a:lnTo>
                          <a:pt x="22" y="2"/>
                        </a:lnTo>
                        <a:lnTo>
                          <a:pt x="20" y="0"/>
                        </a:lnTo>
                        <a:lnTo>
                          <a:pt x="16" y="0"/>
                        </a:lnTo>
                        <a:lnTo>
                          <a:pt x="8" y="2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 dirty="0"/>
                  </a:p>
                </p:txBody>
              </p:sp>
              <p:sp>
                <p:nvSpPr>
                  <p:cNvPr id="273" name="îṩliḓe">
                    <a:extLst>
                      <a:ext uri="{FF2B5EF4-FFF2-40B4-BE49-F238E27FC236}">
                        <a16:creationId xmlns:a16="http://schemas.microsoft.com/office/drawing/2014/main" id="{63D7B087-2E44-4384-B5D6-5D148A74C796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8586933" y="3946131"/>
                    <a:ext cx="50957" cy="61646"/>
                  </a:xfrm>
                  <a:custGeom>
                    <a:avLst/>
                    <a:gdLst>
                      <a:gd name="T0" fmla="*/ 2147483647 w 30"/>
                      <a:gd name="T1" fmla="*/ 2147483647 h 36"/>
                      <a:gd name="T2" fmla="*/ 2147483647 w 30"/>
                      <a:gd name="T3" fmla="*/ 2147483647 h 36"/>
                      <a:gd name="T4" fmla="*/ 2147483647 w 30"/>
                      <a:gd name="T5" fmla="*/ 2147483647 h 36"/>
                      <a:gd name="T6" fmla="*/ 2147483647 w 30"/>
                      <a:gd name="T7" fmla="*/ 2147483647 h 36"/>
                      <a:gd name="T8" fmla="*/ 2147483647 w 30"/>
                      <a:gd name="T9" fmla="*/ 2147483647 h 36"/>
                      <a:gd name="T10" fmla="*/ 2147483647 w 30"/>
                      <a:gd name="T11" fmla="*/ 2147483647 h 36"/>
                      <a:gd name="T12" fmla="*/ 2147483647 w 30"/>
                      <a:gd name="T13" fmla="*/ 2147483647 h 36"/>
                      <a:gd name="T14" fmla="*/ 2147483647 w 30"/>
                      <a:gd name="T15" fmla="*/ 2147483647 h 36"/>
                      <a:gd name="T16" fmla="*/ 0 w 30"/>
                      <a:gd name="T17" fmla="*/ 2147483647 h 36"/>
                      <a:gd name="T18" fmla="*/ 0 w 30"/>
                      <a:gd name="T19" fmla="*/ 0 h 36"/>
                      <a:gd name="T20" fmla="*/ 2147483647 w 30"/>
                      <a:gd name="T21" fmla="*/ 2147483647 h 36"/>
                      <a:gd name="T22" fmla="*/ 2147483647 w 30"/>
                      <a:gd name="T23" fmla="*/ 2147483647 h 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30"/>
                      <a:gd name="T37" fmla="*/ 0 h 36"/>
                      <a:gd name="T38" fmla="*/ 30 w 30"/>
                      <a:gd name="T39" fmla="*/ 36 h 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30" h="36">
                        <a:moveTo>
                          <a:pt x="30" y="26"/>
                        </a:moveTo>
                        <a:lnTo>
                          <a:pt x="30" y="36"/>
                        </a:lnTo>
                        <a:lnTo>
                          <a:pt x="26" y="36"/>
                        </a:lnTo>
                        <a:lnTo>
                          <a:pt x="22" y="32"/>
                        </a:lnTo>
                        <a:lnTo>
                          <a:pt x="20" y="26"/>
                        </a:lnTo>
                        <a:lnTo>
                          <a:pt x="18" y="18"/>
                        </a:lnTo>
                        <a:lnTo>
                          <a:pt x="14" y="14"/>
                        </a:lnTo>
                        <a:lnTo>
                          <a:pt x="6" y="8"/>
                        </a:lnTo>
                        <a:lnTo>
                          <a:pt x="0" y="6"/>
                        </a:lnTo>
                        <a:lnTo>
                          <a:pt x="0" y="0"/>
                        </a:lnTo>
                        <a:lnTo>
                          <a:pt x="14" y="12"/>
                        </a:lnTo>
                        <a:lnTo>
                          <a:pt x="30" y="26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 dirty="0"/>
                  </a:p>
                </p:txBody>
              </p:sp>
              <p:sp>
                <p:nvSpPr>
                  <p:cNvPr id="274" name="íşľiḍè">
                    <a:extLst>
                      <a:ext uri="{FF2B5EF4-FFF2-40B4-BE49-F238E27FC236}">
                        <a16:creationId xmlns:a16="http://schemas.microsoft.com/office/drawing/2014/main" id="{19555EE2-59E4-4AAF-AEE1-380D65DB9012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8144847" y="3876078"/>
                    <a:ext cx="22036" cy="21015"/>
                  </a:xfrm>
                  <a:custGeom>
                    <a:avLst/>
                    <a:gdLst>
                      <a:gd name="T0" fmla="*/ 2147483647 w 12"/>
                      <a:gd name="T1" fmla="*/ 2147483647 h 12"/>
                      <a:gd name="T2" fmla="*/ 2147483647 w 12"/>
                      <a:gd name="T3" fmla="*/ 2147483647 h 12"/>
                      <a:gd name="T4" fmla="*/ 2147483647 w 12"/>
                      <a:gd name="T5" fmla="*/ 2147483647 h 12"/>
                      <a:gd name="T6" fmla="*/ 2147483647 w 12"/>
                      <a:gd name="T7" fmla="*/ 2147483647 h 12"/>
                      <a:gd name="T8" fmla="*/ 0 w 12"/>
                      <a:gd name="T9" fmla="*/ 2147483647 h 12"/>
                      <a:gd name="T10" fmla="*/ 0 w 12"/>
                      <a:gd name="T11" fmla="*/ 0 h 12"/>
                      <a:gd name="T12" fmla="*/ 2147483647 w 12"/>
                      <a:gd name="T13" fmla="*/ 2147483647 h 12"/>
                      <a:gd name="T14" fmla="*/ 2147483647 w 12"/>
                      <a:gd name="T15" fmla="*/ 2147483647 h 12"/>
                      <a:gd name="T16" fmla="*/ 2147483647 w 12"/>
                      <a:gd name="T17" fmla="*/ 2147483647 h 12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12"/>
                      <a:gd name="T28" fmla="*/ 0 h 12"/>
                      <a:gd name="T29" fmla="*/ 12 w 12"/>
                      <a:gd name="T30" fmla="*/ 12 h 12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12" h="12">
                        <a:moveTo>
                          <a:pt x="12" y="12"/>
                        </a:moveTo>
                        <a:lnTo>
                          <a:pt x="10" y="12"/>
                        </a:lnTo>
                        <a:lnTo>
                          <a:pt x="6" y="12"/>
                        </a:lnTo>
                        <a:lnTo>
                          <a:pt x="4" y="8"/>
                        </a:lnTo>
                        <a:lnTo>
                          <a:pt x="0" y="4"/>
                        </a:lnTo>
                        <a:lnTo>
                          <a:pt x="0" y="0"/>
                        </a:lnTo>
                        <a:lnTo>
                          <a:pt x="4" y="2"/>
                        </a:lnTo>
                        <a:lnTo>
                          <a:pt x="8" y="4"/>
                        </a:lnTo>
                        <a:lnTo>
                          <a:pt x="12" y="12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 dirty="0"/>
                  </a:p>
                </p:txBody>
              </p:sp>
              <p:sp>
                <p:nvSpPr>
                  <p:cNvPr id="275" name="íŝľîďê">
                    <a:extLst>
                      <a:ext uri="{FF2B5EF4-FFF2-40B4-BE49-F238E27FC236}">
                        <a16:creationId xmlns:a16="http://schemas.microsoft.com/office/drawing/2014/main" id="{0CE317DD-DF62-402E-AF1A-A993F7007761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8148978" y="3913907"/>
                    <a:ext cx="24790" cy="5604"/>
                  </a:xfrm>
                  <a:custGeom>
                    <a:avLst/>
                    <a:gdLst>
                      <a:gd name="T0" fmla="*/ 2147483647 w 14"/>
                      <a:gd name="T1" fmla="*/ 0 h 4"/>
                      <a:gd name="T2" fmla="*/ 2147483647 w 14"/>
                      <a:gd name="T3" fmla="*/ 2147483647 h 4"/>
                      <a:gd name="T4" fmla="*/ 0 w 14"/>
                      <a:gd name="T5" fmla="*/ 2147483647 h 4"/>
                      <a:gd name="T6" fmla="*/ 0 w 14"/>
                      <a:gd name="T7" fmla="*/ 0 h 4"/>
                      <a:gd name="T8" fmla="*/ 2147483647 w 14"/>
                      <a:gd name="T9" fmla="*/ 0 h 4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4"/>
                      <a:gd name="T16" fmla="*/ 0 h 4"/>
                      <a:gd name="T17" fmla="*/ 14 w 14"/>
                      <a:gd name="T18" fmla="*/ 4 h 4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4" h="4">
                        <a:moveTo>
                          <a:pt x="14" y="0"/>
                        </a:moveTo>
                        <a:lnTo>
                          <a:pt x="14" y="4"/>
                        </a:lnTo>
                        <a:lnTo>
                          <a:pt x="0" y="2"/>
                        </a:lnTo>
                        <a:lnTo>
                          <a:pt x="0" y="0"/>
                        </a:lnTo>
                        <a:lnTo>
                          <a:pt x="14" y="0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 dirty="0"/>
                  </a:p>
                </p:txBody>
              </p:sp>
              <p:sp>
                <p:nvSpPr>
                  <p:cNvPr id="276" name="î$ḷïḓè">
                    <a:extLst>
                      <a:ext uri="{FF2B5EF4-FFF2-40B4-BE49-F238E27FC236}">
                        <a16:creationId xmlns:a16="http://schemas.microsoft.com/office/drawing/2014/main" id="{ABF4AC3D-74BE-4C82-A53D-D46D84290BB4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8092512" y="4054014"/>
                    <a:ext cx="17904" cy="19615"/>
                  </a:xfrm>
                  <a:custGeom>
                    <a:avLst/>
                    <a:gdLst>
                      <a:gd name="T0" fmla="*/ 2147483647 w 10"/>
                      <a:gd name="T1" fmla="*/ 2147483647 h 12"/>
                      <a:gd name="T2" fmla="*/ 2147483647 w 10"/>
                      <a:gd name="T3" fmla="*/ 2147483647 h 12"/>
                      <a:gd name="T4" fmla="*/ 2147483647 w 10"/>
                      <a:gd name="T5" fmla="*/ 2147483647 h 12"/>
                      <a:gd name="T6" fmla="*/ 2147483647 w 10"/>
                      <a:gd name="T7" fmla="*/ 2147483647 h 12"/>
                      <a:gd name="T8" fmla="*/ 0 w 10"/>
                      <a:gd name="T9" fmla="*/ 2147483647 h 12"/>
                      <a:gd name="T10" fmla="*/ 0 w 10"/>
                      <a:gd name="T11" fmla="*/ 2147483647 h 12"/>
                      <a:gd name="T12" fmla="*/ 2147483647 w 10"/>
                      <a:gd name="T13" fmla="*/ 0 h 12"/>
                      <a:gd name="T14" fmla="*/ 2147483647 w 10"/>
                      <a:gd name="T15" fmla="*/ 2147483647 h 12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10"/>
                      <a:gd name="T25" fmla="*/ 0 h 12"/>
                      <a:gd name="T26" fmla="*/ 10 w 10"/>
                      <a:gd name="T27" fmla="*/ 12 h 12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10" h="12">
                        <a:moveTo>
                          <a:pt x="10" y="6"/>
                        </a:moveTo>
                        <a:lnTo>
                          <a:pt x="8" y="10"/>
                        </a:lnTo>
                        <a:lnTo>
                          <a:pt x="4" y="12"/>
                        </a:lnTo>
                        <a:lnTo>
                          <a:pt x="2" y="12"/>
                        </a:lnTo>
                        <a:lnTo>
                          <a:pt x="0" y="10"/>
                        </a:lnTo>
                        <a:lnTo>
                          <a:pt x="0" y="6"/>
                        </a:lnTo>
                        <a:lnTo>
                          <a:pt x="2" y="0"/>
                        </a:lnTo>
                        <a:lnTo>
                          <a:pt x="10" y="6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 dirty="0"/>
                  </a:p>
                </p:txBody>
              </p:sp>
              <p:sp>
                <p:nvSpPr>
                  <p:cNvPr id="277" name="îṧļîḓe">
                    <a:extLst>
                      <a:ext uri="{FF2B5EF4-FFF2-40B4-BE49-F238E27FC236}">
                        <a16:creationId xmlns:a16="http://schemas.microsoft.com/office/drawing/2014/main" id="{8AF53138-62E8-4A36-BFD5-73D356CB0156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8000239" y="3859267"/>
                    <a:ext cx="26167" cy="11209"/>
                  </a:xfrm>
                  <a:custGeom>
                    <a:avLst/>
                    <a:gdLst>
                      <a:gd name="T0" fmla="*/ 2147483647 w 16"/>
                      <a:gd name="T1" fmla="*/ 2147483647 h 6"/>
                      <a:gd name="T2" fmla="*/ 2147483647 w 16"/>
                      <a:gd name="T3" fmla="*/ 2147483647 h 6"/>
                      <a:gd name="T4" fmla="*/ 2147483647 w 16"/>
                      <a:gd name="T5" fmla="*/ 2147483647 h 6"/>
                      <a:gd name="T6" fmla="*/ 0 w 16"/>
                      <a:gd name="T7" fmla="*/ 2147483647 h 6"/>
                      <a:gd name="T8" fmla="*/ 2147483647 w 16"/>
                      <a:gd name="T9" fmla="*/ 2147483647 h 6"/>
                      <a:gd name="T10" fmla="*/ 2147483647 w 16"/>
                      <a:gd name="T11" fmla="*/ 0 h 6"/>
                      <a:gd name="T12" fmla="*/ 2147483647 w 16"/>
                      <a:gd name="T13" fmla="*/ 0 h 6"/>
                      <a:gd name="T14" fmla="*/ 2147483647 w 16"/>
                      <a:gd name="T15" fmla="*/ 2147483647 h 6"/>
                      <a:gd name="T16" fmla="*/ 2147483647 w 16"/>
                      <a:gd name="T17" fmla="*/ 2147483647 h 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16"/>
                      <a:gd name="T28" fmla="*/ 0 h 6"/>
                      <a:gd name="T29" fmla="*/ 16 w 16"/>
                      <a:gd name="T30" fmla="*/ 6 h 6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16" h="6">
                        <a:moveTo>
                          <a:pt x="16" y="6"/>
                        </a:moveTo>
                        <a:lnTo>
                          <a:pt x="8" y="6"/>
                        </a:lnTo>
                        <a:lnTo>
                          <a:pt x="4" y="6"/>
                        </a:lnTo>
                        <a:lnTo>
                          <a:pt x="0" y="6"/>
                        </a:lnTo>
                        <a:lnTo>
                          <a:pt x="4" y="2"/>
                        </a:lnTo>
                        <a:lnTo>
                          <a:pt x="8" y="0"/>
                        </a:lnTo>
                        <a:lnTo>
                          <a:pt x="12" y="0"/>
                        </a:lnTo>
                        <a:lnTo>
                          <a:pt x="14" y="2"/>
                        </a:lnTo>
                        <a:lnTo>
                          <a:pt x="16" y="6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 dirty="0"/>
                  </a:p>
                </p:txBody>
              </p:sp>
              <p:sp>
                <p:nvSpPr>
                  <p:cNvPr id="278" name="ïSľïḑé">
                    <a:extLst>
                      <a:ext uri="{FF2B5EF4-FFF2-40B4-BE49-F238E27FC236}">
                        <a16:creationId xmlns:a16="http://schemas.microsoft.com/office/drawing/2014/main" id="{98494D28-7281-472B-B9FC-2DDF9257FE8D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7834973" y="3918111"/>
                    <a:ext cx="16526" cy="5604"/>
                  </a:xfrm>
                  <a:custGeom>
                    <a:avLst/>
                    <a:gdLst>
                      <a:gd name="T0" fmla="*/ 2147483647 w 10"/>
                      <a:gd name="T1" fmla="*/ 0 h 4"/>
                      <a:gd name="T2" fmla="*/ 2147483647 w 10"/>
                      <a:gd name="T3" fmla="*/ 2147483647 h 4"/>
                      <a:gd name="T4" fmla="*/ 2147483647 w 10"/>
                      <a:gd name="T5" fmla="*/ 2147483647 h 4"/>
                      <a:gd name="T6" fmla="*/ 2147483647 w 10"/>
                      <a:gd name="T7" fmla="*/ 2147483647 h 4"/>
                      <a:gd name="T8" fmla="*/ 0 w 10"/>
                      <a:gd name="T9" fmla="*/ 0 h 4"/>
                      <a:gd name="T10" fmla="*/ 2147483647 w 10"/>
                      <a:gd name="T11" fmla="*/ 0 h 4"/>
                      <a:gd name="T12" fmla="*/ 2147483647 w 10"/>
                      <a:gd name="T13" fmla="*/ 0 h 4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10"/>
                      <a:gd name="T22" fmla="*/ 0 h 4"/>
                      <a:gd name="T23" fmla="*/ 10 w 10"/>
                      <a:gd name="T24" fmla="*/ 4 h 4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10" h="4">
                        <a:moveTo>
                          <a:pt x="10" y="0"/>
                        </a:moveTo>
                        <a:lnTo>
                          <a:pt x="8" y="2"/>
                        </a:lnTo>
                        <a:lnTo>
                          <a:pt x="4" y="4"/>
                        </a:lnTo>
                        <a:lnTo>
                          <a:pt x="2" y="2"/>
                        </a:lnTo>
                        <a:lnTo>
                          <a:pt x="0" y="0"/>
                        </a:lnTo>
                        <a:lnTo>
                          <a:pt x="6" y="0"/>
                        </a:lnTo>
                        <a:lnTo>
                          <a:pt x="10" y="0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 dirty="0"/>
                  </a:p>
                </p:txBody>
              </p:sp>
              <p:sp>
                <p:nvSpPr>
                  <p:cNvPr id="279" name="îṩlîďe">
                    <a:extLst>
                      <a:ext uri="{FF2B5EF4-FFF2-40B4-BE49-F238E27FC236}">
                        <a16:creationId xmlns:a16="http://schemas.microsoft.com/office/drawing/2014/main" id="{B7E58A31-FBDA-4686-9D91-9DCB8B8DB845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7768867" y="3530018"/>
                    <a:ext cx="31675" cy="56043"/>
                  </a:xfrm>
                  <a:custGeom>
                    <a:avLst/>
                    <a:gdLst>
                      <a:gd name="T0" fmla="*/ 2147483647 w 18"/>
                      <a:gd name="T1" fmla="*/ 2147483647 h 34"/>
                      <a:gd name="T2" fmla="*/ 2147483647 w 18"/>
                      <a:gd name="T3" fmla="*/ 2147483647 h 34"/>
                      <a:gd name="T4" fmla="*/ 2147483647 w 18"/>
                      <a:gd name="T5" fmla="*/ 2147483647 h 34"/>
                      <a:gd name="T6" fmla="*/ 2147483647 w 18"/>
                      <a:gd name="T7" fmla="*/ 2147483647 h 34"/>
                      <a:gd name="T8" fmla="*/ 2147483647 w 18"/>
                      <a:gd name="T9" fmla="*/ 2147483647 h 34"/>
                      <a:gd name="T10" fmla="*/ 2147483647 w 18"/>
                      <a:gd name="T11" fmla="*/ 2147483647 h 34"/>
                      <a:gd name="T12" fmla="*/ 2147483647 w 18"/>
                      <a:gd name="T13" fmla="*/ 2147483647 h 34"/>
                      <a:gd name="T14" fmla="*/ 2147483647 w 18"/>
                      <a:gd name="T15" fmla="*/ 2147483647 h 34"/>
                      <a:gd name="T16" fmla="*/ 2147483647 w 18"/>
                      <a:gd name="T17" fmla="*/ 2147483647 h 34"/>
                      <a:gd name="T18" fmla="*/ 2147483647 w 18"/>
                      <a:gd name="T19" fmla="*/ 2147483647 h 34"/>
                      <a:gd name="T20" fmla="*/ 2147483647 w 18"/>
                      <a:gd name="T21" fmla="*/ 2147483647 h 34"/>
                      <a:gd name="T22" fmla="*/ 2147483647 w 18"/>
                      <a:gd name="T23" fmla="*/ 2147483647 h 34"/>
                      <a:gd name="T24" fmla="*/ 0 w 18"/>
                      <a:gd name="T25" fmla="*/ 2147483647 h 34"/>
                      <a:gd name="T26" fmla="*/ 2147483647 w 18"/>
                      <a:gd name="T27" fmla="*/ 2147483647 h 34"/>
                      <a:gd name="T28" fmla="*/ 2147483647 w 18"/>
                      <a:gd name="T29" fmla="*/ 2147483647 h 34"/>
                      <a:gd name="T30" fmla="*/ 2147483647 w 18"/>
                      <a:gd name="T31" fmla="*/ 2147483647 h 34"/>
                      <a:gd name="T32" fmla="*/ 2147483647 w 18"/>
                      <a:gd name="T33" fmla="*/ 2147483647 h 34"/>
                      <a:gd name="T34" fmla="*/ 2147483647 w 18"/>
                      <a:gd name="T35" fmla="*/ 0 h 34"/>
                      <a:gd name="T36" fmla="*/ 2147483647 w 18"/>
                      <a:gd name="T37" fmla="*/ 0 h 34"/>
                      <a:gd name="T38" fmla="*/ 2147483647 w 18"/>
                      <a:gd name="T39" fmla="*/ 2147483647 h 34"/>
                      <a:gd name="T40" fmla="*/ 2147483647 w 18"/>
                      <a:gd name="T41" fmla="*/ 2147483647 h 34"/>
                      <a:gd name="T42" fmla="*/ 2147483647 w 18"/>
                      <a:gd name="T43" fmla="*/ 2147483647 h 34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w 18"/>
                      <a:gd name="T67" fmla="*/ 0 h 34"/>
                      <a:gd name="T68" fmla="*/ 18 w 18"/>
                      <a:gd name="T69" fmla="*/ 34 h 34"/>
                    </a:gdLst>
                    <a:ahLst/>
                    <a:cxnLst>
                      <a:cxn ang="T44">
                        <a:pos x="T0" y="T1"/>
                      </a:cxn>
                      <a:cxn ang="T45">
                        <a:pos x="T2" y="T3"/>
                      </a:cxn>
                      <a:cxn ang="T46">
                        <a:pos x="T4" y="T5"/>
                      </a:cxn>
                      <a:cxn ang="T47">
                        <a:pos x="T6" y="T7"/>
                      </a:cxn>
                      <a:cxn ang="T48">
                        <a:pos x="T8" y="T9"/>
                      </a:cxn>
                      <a:cxn ang="T49">
                        <a:pos x="T10" y="T11"/>
                      </a:cxn>
                      <a:cxn ang="T50">
                        <a:pos x="T12" y="T13"/>
                      </a:cxn>
                      <a:cxn ang="T51">
                        <a:pos x="T14" y="T15"/>
                      </a:cxn>
                      <a:cxn ang="T52">
                        <a:pos x="T16" y="T17"/>
                      </a:cxn>
                      <a:cxn ang="T53">
                        <a:pos x="T18" y="T19"/>
                      </a:cxn>
                      <a:cxn ang="T54">
                        <a:pos x="T20" y="T21"/>
                      </a:cxn>
                      <a:cxn ang="T55">
                        <a:pos x="T22" y="T23"/>
                      </a:cxn>
                      <a:cxn ang="T56">
                        <a:pos x="T24" y="T25"/>
                      </a:cxn>
                      <a:cxn ang="T57">
                        <a:pos x="T26" y="T27"/>
                      </a:cxn>
                      <a:cxn ang="T58">
                        <a:pos x="T28" y="T29"/>
                      </a:cxn>
                      <a:cxn ang="T59">
                        <a:pos x="T30" y="T31"/>
                      </a:cxn>
                      <a:cxn ang="T60">
                        <a:pos x="T32" y="T33"/>
                      </a:cxn>
                      <a:cxn ang="T61">
                        <a:pos x="T34" y="T35"/>
                      </a:cxn>
                      <a:cxn ang="T62">
                        <a:pos x="T36" y="T37"/>
                      </a:cxn>
                      <a:cxn ang="T63">
                        <a:pos x="T38" y="T39"/>
                      </a:cxn>
                      <a:cxn ang="T64">
                        <a:pos x="T40" y="T41"/>
                      </a:cxn>
                      <a:cxn ang="T65">
                        <a:pos x="T42" y="T43"/>
                      </a:cxn>
                    </a:cxnLst>
                    <a:rect l="T66" t="T67" r="T68" b="T69"/>
                    <a:pathLst>
                      <a:path w="18" h="34">
                        <a:moveTo>
                          <a:pt x="18" y="6"/>
                        </a:moveTo>
                        <a:lnTo>
                          <a:pt x="16" y="12"/>
                        </a:lnTo>
                        <a:lnTo>
                          <a:pt x="14" y="14"/>
                        </a:lnTo>
                        <a:lnTo>
                          <a:pt x="12" y="18"/>
                        </a:lnTo>
                        <a:lnTo>
                          <a:pt x="12" y="24"/>
                        </a:lnTo>
                        <a:lnTo>
                          <a:pt x="12" y="26"/>
                        </a:lnTo>
                        <a:lnTo>
                          <a:pt x="12" y="28"/>
                        </a:lnTo>
                        <a:lnTo>
                          <a:pt x="14" y="32"/>
                        </a:lnTo>
                        <a:lnTo>
                          <a:pt x="14" y="34"/>
                        </a:lnTo>
                        <a:lnTo>
                          <a:pt x="10" y="34"/>
                        </a:lnTo>
                        <a:lnTo>
                          <a:pt x="6" y="28"/>
                        </a:lnTo>
                        <a:lnTo>
                          <a:pt x="2" y="24"/>
                        </a:lnTo>
                        <a:lnTo>
                          <a:pt x="0" y="18"/>
                        </a:lnTo>
                        <a:lnTo>
                          <a:pt x="2" y="16"/>
                        </a:lnTo>
                        <a:lnTo>
                          <a:pt x="6" y="16"/>
                        </a:lnTo>
                        <a:lnTo>
                          <a:pt x="6" y="8"/>
                        </a:lnTo>
                        <a:lnTo>
                          <a:pt x="8" y="2"/>
                        </a:lnTo>
                        <a:lnTo>
                          <a:pt x="10" y="0"/>
                        </a:lnTo>
                        <a:lnTo>
                          <a:pt x="12" y="0"/>
                        </a:lnTo>
                        <a:lnTo>
                          <a:pt x="16" y="2"/>
                        </a:lnTo>
                        <a:lnTo>
                          <a:pt x="18" y="4"/>
                        </a:lnTo>
                        <a:lnTo>
                          <a:pt x="18" y="6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 dirty="0"/>
                  </a:p>
                </p:txBody>
              </p:sp>
              <p:sp>
                <p:nvSpPr>
                  <p:cNvPr id="280" name="ïś1ïďe">
                    <a:extLst>
                      <a:ext uri="{FF2B5EF4-FFF2-40B4-BE49-F238E27FC236}">
                        <a16:creationId xmlns:a16="http://schemas.microsoft.com/office/drawing/2014/main" id="{D76B16A3-9426-4515-B5EE-44B46D1DC494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7803296" y="3552434"/>
                    <a:ext cx="23413" cy="21015"/>
                  </a:xfrm>
                  <a:custGeom>
                    <a:avLst/>
                    <a:gdLst>
                      <a:gd name="T0" fmla="*/ 2147483647 w 14"/>
                      <a:gd name="T1" fmla="*/ 0 h 12"/>
                      <a:gd name="T2" fmla="*/ 2147483647 w 14"/>
                      <a:gd name="T3" fmla="*/ 2147483647 h 12"/>
                      <a:gd name="T4" fmla="*/ 2147483647 w 14"/>
                      <a:gd name="T5" fmla="*/ 2147483647 h 12"/>
                      <a:gd name="T6" fmla="*/ 2147483647 w 14"/>
                      <a:gd name="T7" fmla="*/ 2147483647 h 12"/>
                      <a:gd name="T8" fmla="*/ 2147483647 w 14"/>
                      <a:gd name="T9" fmla="*/ 2147483647 h 12"/>
                      <a:gd name="T10" fmla="*/ 2147483647 w 14"/>
                      <a:gd name="T11" fmla="*/ 2147483647 h 12"/>
                      <a:gd name="T12" fmla="*/ 0 w 14"/>
                      <a:gd name="T13" fmla="*/ 2147483647 h 12"/>
                      <a:gd name="T14" fmla="*/ 2147483647 w 14"/>
                      <a:gd name="T15" fmla="*/ 2147483647 h 12"/>
                      <a:gd name="T16" fmla="*/ 2147483647 w 14"/>
                      <a:gd name="T17" fmla="*/ 0 h 12"/>
                      <a:gd name="T18" fmla="*/ 2147483647 w 14"/>
                      <a:gd name="T19" fmla="*/ 0 h 12"/>
                      <a:gd name="T20" fmla="*/ 2147483647 w 14"/>
                      <a:gd name="T21" fmla="*/ 0 h 12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w 14"/>
                      <a:gd name="T34" fmla="*/ 0 h 12"/>
                      <a:gd name="T35" fmla="*/ 14 w 14"/>
                      <a:gd name="T36" fmla="*/ 12 h 12"/>
                    </a:gdLst>
                    <a:ahLst/>
                    <a:cxnLst>
                      <a:cxn ang="T22">
                        <a:pos x="T0" y="T1"/>
                      </a:cxn>
                      <a:cxn ang="T23">
                        <a:pos x="T2" y="T3"/>
                      </a:cxn>
                      <a:cxn ang="T24">
                        <a:pos x="T4" y="T5"/>
                      </a:cxn>
                      <a:cxn ang="T25">
                        <a:pos x="T6" y="T7"/>
                      </a:cxn>
                      <a:cxn ang="T26">
                        <a:pos x="T8" y="T9"/>
                      </a:cxn>
                      <a:cxn ang="T27">
                        <a:pos x="T10" y="T11"/>
                      </a:cxn>
                      <a:cxn ang="T28">
                        <a:pos x="T12" y="T13"/>
                      </a:cxn>
                      <a:cxn ang="T29">
                        <a:pos x="T14" y="T15"/>
                      </a:cxn>
                      <a:cxn ang="T30">
                        <a:pos x="T16" y="T17"/>
                      </a:cxn>
                      <a:cxn ang="T31">
                        <a:pos x="T18" y="T19"/>
                      </a:cxn>
                      <a:cxn ang="T32">
                        <a:pos x="T20" y="T21"/>
                      </a:cxn>
                    </a:cxnLst>
                    <a:rect l="T33" t="T34" r="T35" b="T36"/>
                    <a:pathLst>
                      <a:path w="14" h="12">
                        <a:moveTo>
                          <a:pt x="14" y="0"/>
                        </a:moveTo>
                        <a:lnTo>
                          <a:pt x="12" y="4"/>
                        </a:lnTo>
                        <a:lnTo>
                          <a:pt x="10" y="8"/>
                        </a:lnTo>
                        <a:lnTo>
                          <a:pt x="8" y="10"/>
                        </a:lnTo>
                        <a:lnTo>
                          <a:pt x="4" y="12"/>
                        </a:lnTo>
                        <a:lnTo>
                          <a:pt x="2" y="10"/>
                        </a:lnTo>
                        <a:lnTo>
                          <a:pt x="0" y="8"/>
                        </a:lnTo>
                        <a:lnTo>
                          <a:pt x="2" y="4"/>
                        </a:lnTo>
                        <a:lnTo>
                          <a:pt x="6" y="0"/>
                        </a:lnTo>
                        <a:lnTo>
                          <a:pt x="10" y="0"/>
                        </a:lnTo>
                        <a:lnTo>
                          <a:pt x="14" y="0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 dirty="0"/>
                  </a:p>
                </p:txBody>
              </p:sp>
              <p:sp>
                <p:nvSpPr>
                  <p:cNvPr id="281" name="íşļíḍê">
                    <a:extLst>
                      <a:ext uri="{FF2B5EF4-FFF2-40B4-BE49-F238E27FC236}">
                        <a16:creationId xmlns:a16="http://schemas.microsoft.com/office/drawing/2014/main" id="{A162035F-070C-4603-A32C-84B76FDC8D13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7782639" y="3479580"/>
                    <a:ext cx="20657" cy="26620"/>
                  </a:xfrm>
                  <a:custGeom>
                    <a:avLst/>
                    <a:gdLst>
                      <a:gd name="T0" fmla="*/ 0 w 12"/>
                      <a:gd name="T1" fmla="*/ 2147483647 h 16"/>
                      <a:gd name="T2" fmla="*/ 0 w 12"/>
                      <a:gd name="T3" fmla="*/ 0 h 16"/>
                      <a:gd name="T4" fmla="*/ 2147483647 w 12"/>
                      <a:gd name="T5" fmla="*/ 0 h 16"/>
                      <a:gd name="T6" fmla="*/ 2147483647 w 12"/>
                      <a:gd name="T7" fmla="*/ 2147483647 h 16"/>
                      <a:gd name="T8" fmla="*/ 2147483647 w 12"/>
                      <a:gd name="T9" fmla="*/ 2147483647 h 16"/>
                      <a:gd name="T10" fmla="*/ 2147483647 w 12"/>
                      <a:gd name="T11" fmla="*/ 2147483647 h 16"/>
                      <a:gd name="T12" fmla="*/ 2147483647 w 12"/>
                      <a:gd name="T13" fmla="*/ 2147483647 h 16"/>
                      <a:gd name="T14" fmla="*/ 2147483647 w 12"/>
                      <a:gd name="T15" fmla="*/ 2147483647 h 16"/>
                      <a:gd name="T16" fmla="*/ 2147483647 w 12"/>
                      <a:gd name="T17" fmla="*/ 2147483647 h 16"/>
                      <a:gd name="T18" fmla="*/ 2147483647 w 12"/>
                      <a:gd name="T19" fmla="*/ 2147483647 h 16"/>
                      <a:gd name="T20" fmla="*/ 0 w 12"/>
                      <a:gd name="T21" fmla="*/ 2147483647 h 1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w 12"/>
                      <a:gd name="T34" fmla="*/ 0 h 16"/>
                      <a:gd name="T35" fmla="*/ 12 w 12"/>
                      <a:gd name="T36" fmla="*/ 16 h 16"/>
                    </a:gdLst>
                    <a:ahLst/>
                    <a:cxnLst>
                      <a:cxn ang="T22">
                        <a:pos x="T0" y="T1"/>
                      </a:cxn>
                      <a:cxn ang="T23">
                        <a:pos x="T2" y="T3"/>
                      </a:cxn>
                      <a:cxn ang="T24">
                        <a:pos x="T4" y="T5"/>
                      </a:cxn>
                      <a:cxn ang="T25">
                        <a:pos x="T6" y="T7"/>
                      </a:cxn>
                      <a:cxn ang="T26">
                        <a:pos x="T8" y="T9"/>
                      </a:cxn>
                      <a:cxn ang="T27">
                        <a:pos x="T10" y="T11"/>
                      </a:cxn>
                      <a:cxn ang="T28">
                        <a:pos x="T12" y="T13"/>
                      </a:cxn>
                      <a:cxn ang="T29">
                        <a:pos x="T14" y="T15"/>
                      </a:cxn>
                      <a:cxn ang="T30">
                        <a:pos x="T16" y="T17"/>
                      </a:cxn>
                      <a:cxn ang="T31">
                        <a:pos x="T18" y="T19"/>
                      </a:cxn>
                      <a:cxn ang="T32">
                        <a:pos x="T20" y="T21"/>
                      </a:cxn>
                    </a:cxnLst>
                    <a:rect l="T33" t="T34" r="T35" b="T36"/>
                    <a:pathLst>
                      <a:path w="12" h="16">
                        <a:moveTo>
                          <a:pt x="0" y="8"/>
                        </a:moveTo>
                        <a:lnTo>
                          <a:pt x="0" y="0"/>
                        </a:lnTo>
                        <a:lnTo>
                          <a:pt x="2" y="0"/>
                        </a:lnTo>
                        <a:lnTo>
                          <a:pt x="6" y="4"/>
                        </a:lnTo>
                        <a:lnTo>
                          <a:pt x="8" y="6"/>
                        </a:lnTo>
                        <a:lnTo>
                          <a:pt x="12" y="10"/>
                        </a:lnTo>
                        <a:lnTo>
                          <a:pt x="12" y="14"/>
                        </a:lnTo>
                        <a:lnTo>
                          <a:pt x="12" y="16"/>
                        </a:lnTo>
                        <a:lnTo>
                          <a:pt x="10" y="14"/>
                        </a:lnTo>
                        <a:lnTo>
                          <a:pt x="6" y="8"/>
                        </a:lnTo>
                        <a:lnTo>
                          <a:pt x="0" y="8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 dirty="0"/>
                  </a:p>
                </p:txBody>
              </p:sp>
              <p:sp>
                <p:nvSpPr>
                  <p:cNvPr id="282" name="iṧḷïḍê">
                    <a:extLst>
                      <a:ext uri="{FF2B5EF4-FFF2-40B4-BE49-F238E27FC236}">
                        <a16:creationId xmlns:a16="http://schemas.microsoft.com/office/drawing/2014/main" id="{17EA3D82-147F-4152-8E31-64D554C277E0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7697251" y="3451559"/>
                    <a:ext cx="35808" cy="33626"/>
                  </a:xfrm>
                  <a:custGeom>
                    <a:avLst/>
                    <a:gdLst>
                      <a:gd name="T0" fmla="*/ 2147483647 w 20"/>
                      <a:gd name="T1" fmla="*/ 2147483647 h 20"/>
                      <a:gd name="T2" fmla="*/ 2147483647 w 20"/>
                      <a:gd name="T3" fmla="*/ 2147483647 h 20"/>
                      <a:gd name="T4" fmla="*/ 2147483647 w 20"/>
                      <a:gd name="T5" fmla="*/ 2147483647 h 20"/>
                      <a:gd name="T6" fmla="*/ 0 w 20"/>
                      <a:gd name="T7" fmla="*/ 0 h 20"/>
                      <a:gd name="T8" fmla="*/ 2147483647 w 20"/>
                      <a:gd name="T9" fmla="*/ 0 h 20"/>
                      <a:gd name="T10" fmla="*/ 2147483647 w 20"/>
                      <a:gd name="T11" fmla="*/ 2147483647 h 20"/>
                      <a:gd name="T12" fmla="*/ 2147483647 w 20"/>
                      <a:gd name="T13" fmla="*/ 2147483647 h 20"/>
                      <a:gd name="T14" fmla="*/ 2147483647 w 20"/>
                      <a:gd name="T15" fmla="*/ 2147483647 h 20"/>
                      <a:gd name="T16" fmla="*/ 2147483647 w 20"/>
                      <a:gd name="T17" fmla="*/ 2147483647 h 20"/>
                      <a:gd name="T18" fmla="*/ 2147483647 w 20"/>
                      <a:gd name="T19" fmla="*/ 2147483647 h 20"/>
                      <a:gd name="T20" fmla="*/ 2147483647 w 20"/>
                      <a:gd name="T21" fmla="*/ 2147483647 h 20"/>
                      <a:gd name="T22" fmla="*/ 2147483647 w 20"/>
                      <a:gd name="T23" fmla="*/ 2147483647 h 20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20"/>
                      <a:gd name="T37" fmla="*/ 0 h 20"/>
                      <a:gd name="T38" fmla="*/ 20 w 20"/>
                      <a:gd name="T39" fmla="*/ 20 h 20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20" h="20">
                        <a:moveTo>
                          <a:pt x="16" y="20"/>
                        </a:moveTo>
                        <a:lnTo>
                          <a:pt x="12" y="16"/>
                        </a:lnTo>
                        <a:lnTo>
                          <a:pt x="6" y="10"/>
                        </a:lnTo>
                        <a:lnTo>
                          <a:pt x="0" y="0"/>
                        </a:lnTo>
                        <a:lnTo>
                          <a:pt x="6" y="0"/>
                        </a:lnTo>
                        <a:lnTo>
                          <a:pt x="14" y="4"/>
                        </a:lnTo>
                        <a:lnTo>
                          <a:pt x="18" y="4"/>
                        </a:lnTo>
                        <a:lnTo>
                          <a:pt x="20" y="8"/>
                        </a:lnTo>
                        <a:lnTo>
                          <a:pt x="20" y="12"/>
                        </a:lnTo>
                        <a:lnTo>
                          <a:pt x="20" y="16"/>
                        </a:lnTo>
                        <a:lnTo>
                          <a:pt x="18" y="20"/>
                        </a:lnTo>
                        <a:lnTo>
                          <a:pt x="16" y="20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 dirty="0"/>
                  </a:p>
                </p:txBody>
              </p:sp>
              <p:sp>
                <p:nvSpPr>
                  <p:cNvPr id="283" name="îṧ1íḍè">
                    <a:extLst>
                      <a:ext uri="{FF2B5EF4-FFF2-40B4-BE49-F238E27FC236}">
                        <a16:creationId xmlns:a16="http://schemas.microsoft.com/office/drawing/2014/main" id="{0F93DD8F-F76C-4159-AF73-FA7BBCEFD1D6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8724653" y="4063821"/>
                    <a:ext cx="24790" cy="26620"/>
                  </a:xfrm>
                  <a:custGeom>
                    <a:avLst/>
                    <a:gdLst>
                      <a:gd name="T0" fmla="*/ 2147483647 w 14"/>
                      <a:gd name="T1" fmla="*/ 2147483647 h 16"/>
                      <a:gd name="T2" fmla="*/ 2147483647 w 14"/>
                      <a:gd name="T3" fmla="*/ 2147483647 h 16"/>
                      <a:gd name="T4" fmla="*/ 2147483647 w 14"/>
                      <a:gd name="T5" fmla="*/ 2147483647 h 16"/>
                      <a:gd name="T6" fmla="*/ 2147483647 w 14"/>
                      <a:gd name="T7" fmla="*/ 2147483647 h 16"/>
                      <a:gd name="T8" fmla="*/ 2147483647 w 14"/>
                      <a:gd name="T9" fmla="*/ 2147483647 h 16"/>
                      <a:gd name="T10" fmla="*/ 0 w 14"/>
                      <a:gd name="T11" fmla="*/ 2147483647 h 16"/>
                      <a:gd name="T12" fmla="*/ 0 w 14"/>
                      <a:gd name="T13" fmla="*/ 0 h 16"/>
                      <a:gd name="T14" fmla="*/ 2147483647 w 14"/>
                      <a:gd name="T15" fmla="*/ 2147483647 h 16"/>
                      <a:gd name="T16" fmla="*/ 2147483647 w 14"/>
                      <a:gd name="T17" fmla="*/ 2147483647 h 16"/>
                      <a:gd name="T18" fmla="*/ 2147483647 w 14"/>
                      <a:gd name="T19" fmla="*/ 2147483647 h 1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14"/>
                      <a:gd name="T31" fmla="*/ 0 h 16"/>
                      <a:gd name="T32" fmla="*/ 14 w 14"/>
                      <a:gd name="T33" fmla="*/ 16 h 1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14" h="16">
                        <a:moveTo>
                          <a:pt x="14" y="12"/>
                        </a:moveTo>
                        <a:lnTo>
                          <a:pt x="12" y="14"/>
                        </a:lnTo>
                        <a:lnTo>
                          <a:pt x="10" y="16"/>
                        </a:lnTo>
                        <a:lnTo>
                          <a:pt x="8" y="14"/>
                        </a:lnTo>
                        <a:lnTo>
                          <a:pt x="4" y="12"/>
                        </a:lnTo>
                        <a:lnTo>
                          <a:pt x="0" y="4"/>
                        </a:lnTo>
                        <a:lnTo>
                          <a:pt x="0" y="0"/>
                        </a:lnTo>
                        <a:lnTo>
                          <a:pt x="8" y="4"/>
                        </a:lnTo>
                        <a:lnTo>
                          <a:pt x="12" y="8"/>
                        </a:lnTo>
                        <a:lnTo>
                          <a:pt x="14" y="12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 dirty="0"/>
                  </a:p>
                </p:txBody>
              </p:sp>
              <p:sp>
                <p:nvSpPr>
                  <p:cNvPr id="284" name="ïŝ1ïḋé">
                    <a:extLst>
                      <a:ext uri="{FF2B5EF4-FFF2-40B4-BE49-F238E27FC236}">
                        <a16:creationId xmlns:a16="http://schemas.microsoft.com/office/drawing/2014/main" id="{6627F578-419E-47FA-A993-7852A6811021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8803155" y="4147885"/>
                    <a:ext cx="34431" cy="18214"/>
                  </a:xfrm>
                  <a:custGeom>
                    <a:avLst/>
                    <a:gdLst>
                      <a:gd name="T0" fmla="*/ 2147483647 w 20"/>
                      <a:gd name="T1" fmla="*/ 2147483647 h 12"/>
                      <a:gd name="T2" fmla="*/ 2147483647 w 20"/>
                      <a:gd name="T3" fmla="*/ 2147483647 h 12"/>
                      <a:gd name="T4" fmla="*/ 2147483647 w 20"/>
                      <a:gd name="T5" fmla="*/ 2147483647 h 12"/>
                      <a:gd name="T6" fmla="*/ 2147483647 w 20"/>
                      <a:gd name="T7" fmla="*/ 2147483647 h 12"/>
                      <a:gd name="T8" fmla="*/ 2147483647 w 20"/>
                      <a:gd name="T9" fmla="*/ 2147483647 h 12"/>
                      <a:gd name="T10" fmla="*/ 0 w 20"/>
                      <a:gd name="T11" fmla="*/ 2147483647 h 12"/>
                      <a:gd name="T12" fmla="*/ 0 w 20"/>
                      <a:gd name="T13" fmla="*/ 0 h 12"/>
                      <a:gd name="T14" fmla="*/ 2147483647 w 20"/>
                      <a:gd name="T15" fmla="*/ 0 h 12"/>
                      <a:gd name="T16" fmla="*/ 2147483647 w 20"/>
                      <a:gd name="T17" fmla="*/ 2147483647 h 12"/>
                      <a:gd name="T18" fmla="*/ 2147483647 w 20"/>
                      <a:gd name="T19" fmla="*/ 2147483647 h 12"/>
                      <a:gd name="T20" fmla="*/ 2147483647 w 20"/>
                      <a:gd name="T21" fmla="*/ 2147483647 h 12"/>
                      <a:gd name="T22" fmla="*/ 2147483647 w 20"/>
                      <a:gd name="T23" fmla="*/ 2147483647 h 12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20"/>
                      <a:gd name="T37" fmla="*/ 0 h 12"/>
                      <a:gd name="T38" fmla="*/ 20 w 20"/>
                      <a:gd name="T39" fmla="*/ 12 h 12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20" h="12">
                        <a:moveTo>
                          <a:pt x="20" y="8"/>
                        </a:moveTo>
                        <a:lnTo>
                          <a:pt x="20" y="12"/>
                        </a:lnTo>
                        <a:lnTo>
                          <a:pt x="16" y="12"/>
                        </a:lnTo>
                        <a:lnTo>
                          <a:pt x="6" y="10"/>
                        </a:lnTo>
                        <a:lnTo>
                          <a:pt x="2" y="6"/>
                        </a:lnTo>
                        <a:lnTo>
                          <a:pt x="0" y="2"/>
                        </a:lnTo>
                        <a:lnTo>
                          <a:pt x="0" y="0"/>
                        </a:lnTo>
                        <a:lnTo>
                          <a:pt x="2" y="0"/>
                        </a:lnTo>
                        <a:lnTo>
                          <a:pt x="10" y="2"/>
                        </a:lnTo>
                        <a:lnTo>
                          <a:pt x="18" y="4"/>
                        </a:lnTo>
                        <a:lnTo>
                          <a:pt x="20" y="6"/>
                        </a:lnTo>
                        <a:lnTo>
                          <a:pt x="20" y="8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 dirty="0"/>
                  </a:p>
                </p:txBody>
              </p:sp>
              <p:sp>
                <p:nvSpPr>
                  <p:cNvPr id="285" name="íšľîďè">
                    <a:extLst>
                      <a:ext uri="{FF2B5EF4-FFF2-40B4-BE49-F238E27FC236}">
                        <a16:creationId xmlns:a16="http://schemas.microsoft.com/office/drawing/2014/main" id="{D5930EC1-BEBE-45D8-84EC-0E0F1767A21F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8972554" y="4314610"/>
                    <a:ext cx="13772" cy="22417"/>
                  </a:xfrm>
                  <a:custGeom>
                    <a:avLst/>
                    <a:gdLst>
                      <a:gd name="T0" fmla="*/ 2147483647 w 8"/>
                      <a:gd name="T1" fmla="*/ 0 h 14"/>
                      <a:gd name="T2" fmla="*/ 2147483647 w 8"/>
                      <a:gd name="T3" fmla="*/ 2147483647 h 14"/>
                      <a:gd name="T4" fmla="*/ 2147483647 w 8"/>
                      <a:gd name="T5" fmla="*/ 2147483647 h 14"/>
                      <a:gd name="T6" fmla="*/ 2147483647 w 8"/>
                      <a:gd name="T7" fmla="*/ 2147483647 h 14"/>
                      <a:gd name="T8" fmla="*/ 2147483647 w 8"/>
                      <a:gd name="T9" fmla="*/ 2147483647 h 14"/>
                      <a:gd name="T10" fmla="*/ 2147483647 w 8"/>
                      <a:gd name="T11" fmla="*/ 2147483647 h 14"/>
                      <a:gd name="T12" fmla="*/ 2147483647 w 8"/>
                      <a:gd name="T13" fmla="*/ 2147483647 h 14"/>
                      <a:gd name="T14" fmla="*/ 2147483647 w 8"/>
                      <a:gd name="T15" fmla="*/ 2147483647 h 14"/>
                      <a:gd name="T16" fmla="*/ 0 w 8"/>
                      <a:gd name="T17" fmla="*/ 2147483647 h 14"/>
                      <a:gd name="T18" fmla="*/ 0 w 8"/>
                      <a:gd name="T19" fmla="*/ 2147483647 h 14"/>
                      <a:gd name="T20" fmla="*/ 0 w 8"/>
                      <a:gd name="T21" fmla="*/ 0 h 14"/>
                      <a:gd name="T22" fmla="*/ 2147483647 w 8"/>
                      <a:gd name="T23" fmla="*/ 0 h 14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8"/>
                      <a:gd name="T37" fmla="*/ 0 h 14"/>
                      <a:gd name="T38" fmla="*/ 8 w 8"/>
                      <a:gd name="T39" fmla="*/ 14 h 14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8" h="14">
                        <a:moveTo>
                          <a:pt x="4" y="0"/>
                        </a:moveTo>
                        <a:lnTo>
                          <a:pt x="4" y="4"/>
                        </a:lnTo>
                        <a:lnTo>
                          <a:pt x="6" y="6"/>
                        </a:lnTo>
                        <a:lnTo>
                          <a:pt x="8" y="6"/>
                        </a:lnTo>
                        <a:lnTo>
                          <a:pt x="8" y="8"/>
                        </a:lnTo>
                        <a:lnTo>
                          <a:pt x="6" y="12"/>
                        </a:lnTo>
                        <a:lnTo>
                          <a:pt x="4" y="14"/>
                        </a:lnTo>
                        <a:lnTo>
                          <a:pt x="2" y="14"/>
                        </a:lnTo>
                        <a:lnTo>
                          <a:pt x="0" y="10"/>
                        </a:lnTo>
                        <a:lnTo>
                          <a:pt x="0" y="6"/>
                        </a:lnTo>
                        <a:lnTo>
                          <a:pt x="0" y="0"/>
                        </a:lnTo>
                        <a:lnTo>
                          <a:pt x="4" y="0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 dirty="0"/>
                  </a:p>
                </p:txBody>
              </p:sp>
              <p:sp>
                <p:nvSpPr>
                  <p:cNvPr id="286" name="işḻíḋê">
                    <a:extLst>
                      <a:ext uri="{FF2B5EF4-FFF2-40B4-BE49-F238E27FC236}">
                        <a16:creationId xmlns:a16="http://schemas.microsoft.com/office/drawing/2014/main" id="{DF279233-672B-4F21-941F-C014C83174F9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6252552" y="2235441"/>
                    <a:ext cx="1432304" cy="1000355"/>
                  </a:xfrm>
                  <a:custGeom>
                    <a:avLst/>
                    <a:gdLst>
                      <a:gd name="T0" fmla="*/ 2147483647 w 820"/>
                      <a:gd name="T1" fmla="*/ 2147483647 h 600"/>
                      <a:gd name="T2" fmla="*/ 2147483647 w 820"/>
                      <a:gd name="T3" fmla="*/ 2147483647 h 600"/>
                      <a:gd name="T4" fmla="*/ 2147483647 w 820"/>
                      <a:gd name="T5" fmla="*/ 2147483647 h 600"/>
                      <a:gd name="T6" fmla="*/ 2147483647 w 820"/>
                      <a:gd name="T7" fmla="*/ 2147483647 h 600"/>
                      <a:gd name="T8" fmla="*/ 2147483647 w 820"/>
                      <a:gd name="T9" fmla="*/ 2147483647 h 600"/>
                      <a:gd name="T10" fmla="*/ 2147483647 w 820"/>
                      <a:gd name="T11" fmla="*/ 2147483647 h 600"/>
                      <a:gd name="T12" fmla="*/ 2147483647 w 820"/>
                      <a:gd name="T13" fmla="*/ 2147483647 h 600"/>
                      <a:gd name="T14" fmla="*/ 2147483647 w 820"/>
                      <a:gd name="T15" fmla="*/ 2147483647 h 600"/>
                      <a:gd name="T16" fmla="*/ 2147483647 w 820"/>
                      <a:gd name="T17" fmla="*/ 2147483647 h 600"/>
                      <a:gd name="T18" fmla="*/ 2147483647 w 820"/>
                      <a:gd name="T19" fmla="*/ 2147483647 h 600"/>
                      <a:gd name="T20" fmla="*/ 2147483647 w 820"/>
                      <a:gd name="T21" fmla="*/ 2147483647 h 600"/>
                      <a:gd name="T22" fmla="*/ 2147483647 w 820"/>
                      <a:gd name="T23" fmla="*/ 2147483647 h 600"/>
                      <a:gd name="T24" fmla="*/ 2147483647 w 820"/>
                      <a:gd name="T25" fmla="*/ 2147483647 h 600"/>
                      <a:gd name="T26" fmla="*/ 2147483647 w 820"/>
                      <a:gd name="T27" fmla="*/ 2147483647 h 600"/>
                      <a:gd name="T28" fmla="*/ 2147483647 w 820"/>
                      <a:gd name="T29" fmla="*/ 2147483647 h 600"/>
                      <a:gd name="T30" fmla="*/ 2147483647 w 820"/>
                      <a:gd name="T31" fmla="*/ 2147483647 h 600"/>
                      <a:gd name="T32" fmla="*/ 2147483647 w 820"/>
                      <a:gd name="T33" fmla="*/ 2147483647 h 600"/>
                      <a:gd name="T34" fmla="*/ 2147483647 w 820"/>
                      <a:gd name="T35" fmla="*/ 2147483647 h 600"/>
                      <a:gd name="T36" fmla="*/ 2147483647 w 820"/>
                      <a:gd name="T37" fmla="*/ 2147483647 h 600"/>
                      <a:gd name="T38" fmla="*/ 2147483647 w 820"/>
                      <a:gd name="T39" fmla="*/ 2147483647 h 600"/>
                      <a:gd name="T40" fmla="*/ 2147483647 w 820"/>
                      <a:gd name="T41" fmla="*/ 2147483647 h 600"/>
                      <a:gd name="T42" fmla="*/ 2147483647 w 820"/>
                      <a:gd name="T43" fmla="*/ 2147483647 h 600"/>
                      <a:gd name="T44" fmla="*/ 2147483647 w 820"/>
                      <a:gd name="T45" fmla="*/ 2147483647 h 600"/>
                      <a:gd name="T46" fmla="*/ 2147483647 w 820"/>
                      <a:gd name="T47" fmla="*/ 2147483647 h 600"/>
                      <a:gd name="T48" fmla="*/ 2147483647 w 820"/>
                      <a:gd name="T49" fmla="*/ 2147483647 h 600"/>
                      <a:gd name="T50" fmla="*/ 2147483647 w 820"/>
                      <a:gd name="T51" fmla="*/ 2147483647 h 600"/>
                      <a:gd name="T52" fmla="*/ 2147483647 w 820"/>
                      <a:gd name="T53" fmla="*/ 2147483647 h 600"/>
                      <a:gd name="T54" fmla="*/ 2147483647 w 820"/>
                      <a:gd name="T55" fmla="*/ 2147483647 h 600"/>
                      <a:gd name="T56" fmla="*/ 2147483647 w 820"/>
                      <a:gd name="T57" fmla="*/ 2147483647 h 600"/>
                      <a:gd name="T58" fmla="*/ 2147483647 w 820"/>
                      <a:gd name="T59" fmla="*/ 2147483647 h 600"/>
                      <a:gd name="T60" fmla="*/ 2147483647 w 820"/>
                      <a:gd name="T61" fmla="*/ 2147483647 h 600"/>
                      <a:gd name="T62" fmla="*/ 2147483647 w 820"/>
                      <a:gd name="T63" fmla="*/ 2147483647 h 600"/>
                      <a:gd name="T64" fmla="*/ 2147483647 w 820"/>
                      <a:gd name="T65" fmla="*/ 2147483647 h 600"/>
                      <a:gd name="T66" fmla="*/ 2147483647 w 820"/>
                      <a:gd name="T67" fmla="*/ 2147483647 h 600"/>
                      <a:gd name="T68" fmla="*/ 2147483647 w 820"/>
                      <a:gd name="T69" fmla="*/ 2147483647 h 600"/>
                      <a:gd name="T70" fmla="*/ 2147483647 w 820"/>
                      <a:gd name="T71" fmla="*/ 2147483647 h 600"/>
                      <a:gd name="T72" fmla="*/ 2147483647 w 820"/>
                      <a:gd name="T73" fmla="*/ 2147483647 h 600"/>
                      <a:gd name="T74" fmla="*/ 2147483647 w 820"/>
                      <a:gd name="T75" fmla="*/ 2147483647 h 600"/>
                      <a:gd name="T76" fmla="*/ 2147483647 w 820"/>
                      <a:gd name="T77" fmla="*/ 2147483647 h 600"/>
                      <a:gd name="T78" fmla="*/ 2147483647 w 820"/>
                      <a:gd name="T79" fmla="*/ 2147483647 h 600"/>
                      <a:gd name="T80" fmla="*/ 2147483647 w 820"/>
                      <a:gd name="T81" fmla="*/ 2147483647 h 600"/>
                      <a:gd name="T82" fmla="*/ 2147483647 w 820"/>
                      <a:gd name="T83" fmla="*/ 2147483647 h 600"/>
                      <a:gd name="T84" fmla="*/ 2147483647 w 820"/>
                      <a:gd name="T85" fmla="*/ 2147483647 h 600"/>
                      <a:gd name="T86" fmla="*/ 2147483647 w 820"/>
                      <a:gd name="T87" fmla="*/ 2147483647 h 600"/>
                      <a:gd name="T88" fmla="*/ 0 w 820"/>
                      <a:gd name="T89" fmla="*/ 2147483647 h 600"/>
                      <a:gd name="T90" fmla="*/ 2147483647 w 820"/>
                      <a:gd name="T91" fmla="*/ 2147483647 h 600"/>
                      <a:gd name="T92" fmla="*/ 2147483647 w 820"/>
                      <a:gd name="T93" fmla="*/ 2147483647 h 600"/>
                      <a:gd name="T94" fmla="*/ 2147483647 w 820"/>
                      <a:gd name="T95" fmla="*/ 2147483647 h 600"/>
                      <a:gd name="T96" fmla="*/ 2147483647 w 820"/>
                      <a:gd name="T97" fmla="*/ 2147483647 h 600"/>
                      <a:gd name="T98" fmla="*/ 2147483647 w 820"/>
                      <a:gd name="T99" fmla="*/ 2147483647 h 600"/>
                      <a:gd name="T100" fmla="*/ 2147483647 w 820"/>
                      <a:gd name="T101" fmla="*/ 2147483647 h 600"/>
                      <a:gd name="T102" fmla="*/ 2147483647 w 820"/>
                      <a:gd name="T103" fmla="*/ 2147483647 h 600"/>
                      <a:gd name="T104" fmla="*/ 2147483647 w 820"/>
                      <a:gd name="T105" fmla="*/ 2147483647 h 600"/>
                      <a:gd name="T106" fmla="*/ 2147483647 w 820"/>
                      <a:gd name="T107" fmla="*/ 2147483647 h 600"/>
                      <a:gd name="T108" fmla="*/ 2147483647 w 820"/>
                      <a:gd name="T109" fmla="*/ 2147483647 h 600"/>
                      <a:gd name="T110" fmla="*/ 2147483647 w 820"/>
                      <a:gd name="T111" fmla="*/ 2147483647 h 600"/>
                      <a:gd name="T112" fmla="*/ 2147483647 w 820"/>
                      <a:gd name="T113" fmla="*/ 2147483647 h 600"/>
                      <a:gd name="T114" fmla="*/ 2147483647 w 820"/>
                      <a:gd name="T115" fmla="*/ 2147483647 h 600"/>
                      <a:gd name="T116" fmla="*/ 2147483647 w 820"/>
                      <a:gd name="T117" fmla="*/ 2147483647 h 600"/>
                      <a:gd name="T118" fmla="*/ 2147483647 w 820"/>
                      <a:gd name="T119" fmla="*/ 2147483647 h 600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60000 65536"/>
                      <a:gd name="T175" fmla="*/ 0 60000 65536"/>
                      <a:gd name="T176" fmla="*/ 0 60000 65536"/>
                      <a:gd name="T177" fmla="*/ 0 60000 65536"/>
                      <a:gd name="T178" fmla="*/ 0 60000 65536"/>
                      <a:gd name="T179" fmla="*/ 0 60000 65536"/>
                      <a:gd name="T180" fmla="*/ 0 w 820"/>
                      <a:gd name="T181" fmla="*/ 0 h 600"/>
                      <a:gd name="T182" fmla="*/ 820 w 820"/>
                      <a:gd name="T183" fmla="*/ 600 h 600"/>
                    </a:gdLst>
                    <a:ahLst/>
                    <a:cxnLst>
                      <a:cxn ang="T120">
                        <a:pos x="T0" y="T1"/>
                      </a:cxn>
                      <a:cxn ang="T121">
                        <a:pos x="T2" y="T3"/>
                      </a:cxn>
                      <a:cxn ang="T122">
                        <a:pos x="T4" y="T5"/>
                      </a:cxn>
                      <a:cxn ang="T123">
                        <a:pos x="T6" y="T7"/>
                      </a:cxn>
                      <a:cxn ang="T124">
                        <a:pos x="T8" y="T9"/>
                      </a:cxn>
                      <a:cxn ang="T125">
                        <a:pos x="T10" y="T11"/>
                      </a:cxn>
                      <a:cxn ang="T126">
                        <a:pos x="T12" y="T13"/>
                      </a:cxn>
                      <a:cxn ang="T127">
                        <a:pos x="T14" y="T15"/>
                      </a:cxn>
                      <a:cxn ang="T128">
                        <a:pos x="T16" y="T17"/>
                      </a:cxn>
                      <a:cxn ang="T129">
                        <a:pos x="T18" y="T19"/>
                      </a:cxn>
                      <a:cxn ang="T130">
                        <a:pos x="T20" y="T21"/>
                      </a:cxn>
                      <a:cxn ang="T131">
                        <a:pos x="T22" y="T23"/>
                      </a:cxn>
                      <a:cxn ang="T132">
                        <a:pos x="T24" y="T25"/>
                      </a:cxn>
                      <a:cxn ang="T133">
                        <a:pos x="T26" y="T27"/>
                      </a:cxn>
                      <a:cxn ang="T134">
                        <a:pos x="T28" y="T29"/>
                      </a:cxn>
                      <a:cxn ang="T135">
                        <a:pos x="T30" y="T31"/>
                      </a:cxn>
                      <a:cxn ang="T136">
                        <a:pos x="T32" y="T33"/>
                      </a:cxn>
                      <a:cxn ang="T137">
                        <a:pos x="T34" y="T35"/>
                      </a:cxn>
                      <a:cxn ang="T138">
                        <a:pos x="T36" y="T37"/>
                      </a:cxn>
                      <a:cxn ang="T139">
                        <a:pos x="T38" y="T39"/>
                      </a:cxn>
                      <a:cxn ang="T140">
                        <a:pos x="T40" y="T41"/>
                      </a:cxn>
                      <a:cxn ang="T141">
                        <a:pos x="T42" y="T43"/>
                      </a:cxn>
                      <a:cxn ang="T142">
                        <a:pos x="T44" y="T45"/>
                      </a:cxn>
                      <a:cxn ang="T143">
                        <a:pos x="T46" y="T47"/>
                      </a:cxn>
                      <a:cxn ang="T144">
                        <a:pos x="T48" y="T49"/>
                      </a:cxn>
                      <a:cxn ang="T145">
                        <a:pos x="T50" y="T51"/>
                      </a:cxn>
                      <a:cxn ang="T146">
                        <a:pos x="T52" y="T53"/>
                      </a:cxn>
                      <a:cxn ang="T147">
                        <a:pos x="T54" y="T55"/>
                      </a:cxn>
                      <a:cxn ang="T148">
                        <a:pos x="T56" y="T57"/>
                      </a:cxn>
                      <a:cxn ang="T149">
                        <a:pos x="T58" y="T59"/>
                      </a:cxn>
                      <a:cxn ang="T150">
                        <a:pos x="T60" y="T61"/>
                      </a:cxn>
                      <a:cxn ang="T151">
                        <a:pos x="T62" y="T63"/>
                      </a:cxn>
                      <a:cxn ang="T152">
                        <a:pos x="T64" y="T65"/>
                      </a:cxn>
                      <a:cxn ang="T153">
                        <a:pos x="T66" y="T67"/>
                      </a:cxn>
                      <a:cxn ang="T154">
                        <a:pos x="T68" y="T69"/>
                      </a:cxn>
                      <a:cxn ang="T155">
                        <a:pos x="T70" y="T71"/>
                      </a:cxn>
                      <a:cxn ang="T156">
                        <a:pos x="T72" y="T73"/>
                      </a:cxn>
                      <a:cxn ang="T157">
                        <a:pos x="T74" y="T75"/>
                      </a:cxn>
                      <a:cxn ang="T158">
                        <a:pos x="T76" y="T77"/>
                      </a:cxn>
                      <a:cxn ang="T159">
                        <a:pos x="T78" y="T79"/>
                      </a:cxn>
                      <a:cxn ang="T160">
                        <a:pos x="T80" y="T81"/>
                      </a:cxn>
                      <a:cxn ang="T161">
                        <a:pos x="T82" y="T83"/>
                      </a:cxn>
                      <a:cxn ang="T162">
                        <a:pos x="T84" y="T85"/>
                      </a:cxn>
                      <a:cxn ang="T163">
                        <a:pos x="T86" y="T87"/>
                      </a:cxn>
                      <a:cxn ang="T164">
                        <a:pos x="T88" y="T89"/>
                      </a:cxn>
                      <a:cxn ang="T165">
                        <a:pos x="T90" y="T91"/>
                      </a:cxn>
                      <a:cxn ang="T166">
                        <a:pos x="T92" y="T93"/>
                      </a:cxn>
                      <a:cxn ang="T167">
                        <a:pos x="T94" y="T95"/>
                      </a:cxn>
                      <a:cxn ang="T168">
                        <a:pos x="T96" y="T97"/>
                      </a:cxn>
                      <a:cxn ang="T169">
                        <a:pos x="T98" y="T99"/>
                      </a:cxn>
                      <a:cxn ang="T170">
                        <a:pos x="T100" y="T101"/>
                      </a:cxn>
                      <a:cxn ang="T171">
                        <a:pos x="T102" y="T103"/>
                      </a:cxn>
                      <a:cxn ang="T172">
                        <a:pos x="T104" y="T105"/>
                      </a:cxn>
                      <a:cxn ang="T173">
                        <a:pos x="T106" y="T107"/>
                      </a:cxn>
                      <a:cxn ang="T174">
                        <a:pos x="T108" y="T109"/>
                      </a:cxn>
                      <a:cxn ang="T175">
                        <a:pos x="T110" y="T111"/>
                      </a:cxn>
                      <a:cxn ang="T176">
                        <a:pos x="T112" y="T113"/>
                      </a:cxn>
                      <a:cxn ang="T177">
                        <a:pos x="T114" y="T115"/>
                      </a:cxn>
                      <a:cxn ang="T178">
                        <a:pos x="T116" y="T117"/>
                      </a:cxn>
                      <a:cxn ang="T179">
                        <a:pos x="T118" y="T119"/>
                      </a:cxn>
                    </a:cxnLst>
                    <a:rect l="T180" t="T181" r="T182" b="T183"/>
                    <a:pathLst>
                      <a:path w="820" h="600">
                        <a:moveTo>
                          <a:pt x="414" y="452"/>
                        </a:moveTo>
                        <a:lnTo>
                          <a:pt x="420" y="452"/>
                        </a:lnTo>
                        <a:lnTo>
                          <a:pt x="424" y="454"/>
                        </a:lnTo>
                        <a:lnTo>
                          <a:pt x="426" y="456"/>
                        </a:lnTo>
                        <a:lnTo>
                          <a:pt x="430" y="462"/>
                        </a:lnTo>
                        <a:lnTo>
                          <a:pt x="430" y="464"/>
                        </a:lnTo>
                        <a:lnTo>
                          <a:pt x="434" y="466"/>
                        </a:lnTo>
                        <a:lnTo>
                          <a:pt x="438" y="466"/>
                        </a:lnTo>
                        <a:lnTo>
                          <a:pt x="440" y="470"/>
                        </a:lnTo>
                        <a:lnTo>
                          <a:pt x="442" y="480"/>
                        </a:lnTo>
                        <a:lnTo>
                          <a:pt x="446" y="496"/>
                        </a:lnTo>
                        <a:lnTo>
                          <a:pt x="444" y="500"/>
                        </a:lnTo>
                        <a:lnTo>
                          <a:pt x="446" y="502"/>
                        </a:lnTo>
                        <a:lnTo>
                          <a:pt x="440" y="504"/>
                        </a:lnTo>
                        <a:lnTo>
                          <a:pt x="436" y="510"/>
                        </a:lnTo>
                        <a:lnTo>
                          <a:pt x="434" y="516"/>
                        </a:lnTo>
                        <a:lnTo>
                          <a:pt x="434" y="520"/>
                        </a:lnTo>
                        <a:lnTo>
                          <a:pt x="436" y="528"/>
                        </a:lnTo>
                        <a:lnTo>
                          <a:pt x="438" y="532"/>
                        </a:lnTo>
                        <a:lnTo>
                          <a:pt x="442" y="534"/>
                        </a:lnTo>
                        <a:lnTo>
                          <a:pt x="448" y="534"/>
                        </a:lnTo>
                        <a:lnTo>
                          <a:pt x="452" y="534"/>
                        </a:lnTo>
                        <a:lnTo>
                          <a:pt x="454" y="536"/>
                        </a:lnTo>
                        <a:lnTo>
                          <a:pt x="456" y="542"/>
                        </a:lnTo>
                        <a:lnTo>
                          <a:pt x="458" y="546"/>
                        </a:lnTo>
                        <a:lnTo>
                          <a:pt x="462" y="548"/>
                        </a:lnTo>
                        <a:lnTo>
                          <a:pt x="466" y="550"/>
                        </a:lnTo>
                        <a:lnTo>
                          <a:pt x="468" y="554"/>
                        </a:lnTo>
                        <a:lnTo>
                          <a:pt x="468" y="558"/>
                        </a:lnTo>
                        <a:lnTo>
                          <a:pt x="466" y="568"/>
                        </a:lnTo>
                        <a:lnTo>
                          <a:pt x="472" y="570"/>
                        </a:lnTo>
                        <a:lnTo>
                          <a:pt x="478" y="574"/>
                        </a:lnTo>
                        <a:lnTo>
                          <a:pt x="484" y="578"/>
                        </a:lnTo>
                        <a:lnTo>
                          <a:pt x="490" y="580"/>
                        </a:lnTo>
                        <a:lnTo>
                          <a:pt x="492" y="582"/>
                        </a:lnTo>
                        <a:lnTo>
                          <a:pt x="496" y="578"/>
                        </a:lnTo>
                        <a:lnTo>
                          <a:pt x="500" y="582"/>
                        </a:lnTo>
                        <a:lnTo>
                          <a:pt x="502" y="582"/>
                        </a:lnTo>
                        <a:lnTo>
                          <a:pt x="506" y="580"/>
                        </a:lnTo>
                        <a:lnTo>
                          <a:pt x="502" y="574"/>
                        </a:lnTo>
                        <a:lnTo>
                          <a:pt x="500" y="568"/>
                        </a:lnTo>
                        <a:lnTo>
                          <a:pt x="500" y="566"/>
                        </a:lnTo>
                        <a:lnTo>
                          <a:pt x="502" y="562"/>
                        </a:lnTo>
                        <a:lnTo>
                          <a:pt x="506" y="560"/>
                        </a:lnTo>
                        <a:lnTo>
                          <a:pt x="518" y="560"/>
                        </a:lnTo>
                        <a:lnTo>
                          <a:pt x="524" y="560"/>
                        </a:lnTo>
                        <a:lnTo>
                          <a:pt x="534" y="558"/>
                        </a:lnTo>
                        <a:lnTo>
                          <a:pt x="542" y="552"/>
                        </a:lnTo>
                        <a:lnTo>
                          <a:pt x="550" y="548"/>
                        </a:lnTo>
                        <a:lnTo>
                          <a:pt x="558" y="546"/>
                        </a:lnTo>
                        <a:lnTo>
                          <a:pt x="564" y="548"/>
                        </a:lnTo>
                        <a:lnTo>
                          <a:pt x="568" y="550"/>
                        </a:lnTo>
                        <a:lnTo>
                          <a:pt x="574" y="552"/>
                        </a:lnTo>
                        <a:lnTo>
                          <a:pt x="578" y="552"/>
                        </a:lnTo>
                        <a:lnTo>
                          <a:pt x="580" y="558"/>
                        </a:lnTo>
                        <a:lnTo>
                          <a:pt x="582" y="562"/>
                        </a:lnTo>
                        <a:lnTo>
                          <a:pt x="590" y="570"/>
                        </a:lnTo>
                        <a:lnTo>
                          <a:pt x="598" y="574"/>
                        </a:lnTo>
                        <a:lnTo>
                          <a:pt x="606" y="576"/>
                        </a:lnTo>
                        <a:lnTo>
                          <a:pt x="620" y="576"/>
                        </a:lnTo>
                        <a:lnTo>
                          <a:pt x="626" y="576"/>
                        </a:lnTo>
                        <a:lnTo>
                          <a:pt x="630" y="578"/>
                        </a:lnTo>
                        <a:lnTo>
                          <a:pt x="638" y="582"/>
                        </a:lnTo>
                        <a:lnTo>
                          <a:pt x="638" y="588"/>
                        </a:lnTo>
                        <a:lnTo>
                          <a:pt x="638" y="594"/>
                        </a:lnTo>
                        <a:lnTo>
                          <a:pt x="640" y="598"/>
                        </a:lnTo>
                        <a:lnTo>
                          <a:pt x="646" y="600"/>
                        </a:lnTo>
                        <a:lnTo>
                          <a:pt x="650" y="596"/>
                        </a:lnTo>
                        <a:lnTo>
                          <a:pt x="648" y="594"/>
                        </a:lnTo>
                        <a:lnTo>
                          <a:pt x="648" y="590"/>
                        </a:lnTo>
                        <a:lnTo>
                          <a:pt x="646" y="584"/>
                        </a:lnTo>
                        <a:lnTo>
                          <a:pt x="662" y="580"/>
                        </a:lnTo>
                        <a:lnTo>
                          <a:pt x="674" y="572"/>
                        </a:lnTo>
                        <a:lnTo>
                          <a:pt x="696" y="558"/>
                        </a:lnTo>
                        <a:lnTo>
                          <a:pt x="696" y="568"/>
                        </a:lnTo>
                        <a:lnTo>
                          <a:pt x="708" y="568"/>
                        </a:lnTo>
                        <a:lnTo>
                          <a:pt x="712" y="562"/>
                        </a:lnTo>
                        <a:lnTo>
                          <a:pt x="714" y="560"/>
                        </a:lnTo>
                        <a:lnTo>
                          <a:pt x="724" y="556"/>
                        </a:lnTo>
                        <a:lnTo>
                          <a:pt x="734" y="554"/>
                        </a:lnTo>
                        <a:lnTo>
                          <a:pt x="738" y="552"/>
                        </a:lnTo>
                        <a:lnTo>
                          <a:pt x="742" y="548"/>
                        </a:lnTo>
                        <a:lnTo>
                          <a:pt x="742" y="550"/>
                        </a:lnTo>
                        <a:lnTo>
                          <a:pt x="746" y="540"/>
                        </a:lnTo>
                        <a:lnTo>
                          <a:pt x="752" y="532"/>
                        </a:lnTo>
                        <a:lnTo>
                          <a:pt x="770" y="518"/>
                        </a:lnTo>
                        <a:lnTo>
                          <a:pt x="772" y="514"/>
                        </a:lnTo>
                        <a:lnTo>
                          <a:pt x="774" y="508"/>
                        </a:lnTo>
                        <a:lnTo>
                          <a:pt x="774" y="498"/>
                        </a:lnTo>
                        <a:lnTo>
                          <a:pt x="774" y="488"/>
                        </a:lnTo>
                        <a:lnTo>
                          <a:pt x="778" y="478"/>
                        </a:lnTo>
                        <a:lnTo>
                          <a:pt x="786" y="466"/>
                        </a:lnTo>
                        <a:lnTo>
                          <a:pt x="792" y="454"/>
                        </a:lnTo>
                        <a:lnTo>
                          <a:pt x="794" y="448"/>
                        </a:lnTo>
                        <a:lnTo>
                          <a:pt x="794" y="442"/>
                        </a:lnTo>
                        <a:lnTo>
                          <a:pt x="792" y="432"/>
                        </a:lnTo>
                        <a:lnTo>
                          <a:pt x="790" y="426"/>
                        </a:lnTo>
                        <a:lnTo>
                          <a:pt x="782" y="420"/>
                        </a:lnTo>
                        <a:lnTo>
                          <a:pt x="772" y="418"/>
                        </a:lnTo>
                        <a:lnTo>
                          <a:pt x="778" y="410"/>
                        </a:lnTo>
                        <a:lnTo>
                          <a:pt x="786" y="406"/>
                        </a:lnTo>
                        <a:lnTo>
                          <a:pt x="778" y="400"/>
                        </a:lnTo>
                        <a:lnTo>
                          <a:pt x="774" y="396"/>
                        </a:lnTo>
                        <a:lnTo>
                          <a:pt x="772" y="392"/>
                        </a:lnTo>
                        <a:lnTo>
                          <a:pt x="776" y="392"/>
                        </a:lnTo>
                        <a:lnTo>
                          <a:pt x="768" y="378"/>
                        </a:lnTo>
                        <a:lnTo>
                          <a:pt x="760" y="366"/>
                        </a:lnTo>
                        <a:lnTo>
                          <a:pt x="750" y="352"/>
                        </a:lnTo>
                        <a:lnTo>
                          <a:pt x="738" y="342"/>
                        </a:lnTo>
                        <a:lnTo>
                          <a:pt x="726" y="338"/>
                        </a:lnTo>
                        <a:lnTo>
                          <a:pt x="720" y="334"/>
                        </a:lnTo>
                        <a:lnTo>
                          <a:pt x="718" y="332"/>
                        </a:lnTo>
                        <a:lnTo>
                          <a:pt x="718" y="328"/>
                        </a:lnTo>
                        <a:lnTo>
                          <a:pt x="718" y="324"/>
                        </a:lnTo>
                        <a:lnTo>
                          <a:pt x="720" y="316"/>
                        </a:lnTo>
                        <a:lnTo>
                          <a:pt x="724" y="312"/>
                        </a:lnTo>
                        <a:lnTo>
                          <a:pt x="728" y="308"/>
                        </a:lnTo>
                        <a:lnTo>
                          <a:pt x="748" y="294"/>
                        </a:lnTo>
                        <a:lnTo>
                          <a:pt x="734" y="286"/>
                        </a:lnTo>
                        <a:lnTo>
                          <a:pt x="726" y="282"/>
                        </a:lnTo>
                        <a:lnTo>
                          <a:pt x="718" y="280"/>
                        </a:lnTo>
                        <a:lnTo>
                          <a:pt x="714" y="282"/>
                        </a:lnTo>
                        <a:lnTo>
                          <a:pt x="710" y="286"/>
                        </a:lnTo>
                        <a:lnTo>
                          <a:pt x="706" y="290"/>
                        </a:lnTo>
                        <a:lnTo>
                          <a:pt x="702" y="290"/>
                        </a:lnTo>
                        <a:lnTo>
                          <a:pt x="662" y="266"/>
                        </a:lnTo>
                        <a:lnTo>
                          <a:pt x="662" y="262"/>
                        </a:lnTo>
                        <a:lnTo>
                          <a:pt x="666" y="260"/>
                        </a:lnTo>
                        <a:lnTo>
                          <a:pt x="670" y="256"/>
                        </a:lnTo>
                        <a:lnTo>
                          <a:pt x="676" y="254"/>
                        </a:lnTo>
                        <a:lnTo>
                          <a:pt x="682" y="250"/>
                        </a:lnTo>
                        <a:lnTo>
                          <a:pt x="686" y="240"/>
                        </a:lnTo>
                        <a:lnTo>
                          <a:pt x="694" y="228"/>
                        </a:lnTo>
                        <a:lnTo>
                          <a:pt x="698" y="224"/>
                        </a:lnTo>
                        <a:lnTo>
                          <a:pt x="704" y="224"/>
                        </a:lnTo>
                        <a:lnTo>
                          <a:pt x="708" y="224"/>
                        </a:lnTo>
                        <a:lnTo>
                          <a:pt x="712" y="228"/>
                        </a:lnTo>
                        <a:lnTo>
                          <a:pt x="714" y="236"/>
                        </a:lnTo>
                        <a:lnTo>
                          <a:pt x="714" y="262"/>
                        </a:lnTo>
                        <a:lnTo>
                          <a:pt x="718" y="262"/>
                        </a:lnTo>
                        <a:lnTo>
                          <a:pt x="724" y="258"/>
                        </a:lnTo>
                        <a:lnTo>
                          <a:pt x="732" y="250"/>
                        </a:lnTo>
                        <a:lnTo>
                          <a:pt x="740" y="242"/>
                        </a:lnTo>
                        <a:lnTo>
                          <a:pt x="742" y="242"/>
                        </a:lnTo>
                        <a:lnTo>
                          <a:pt x="748" y="242"/>
                        </a:lnTo>
                        <a:lnTo>
                          <a:pt x="752" y="234"/>
                        </a:lnTo>
                        <a:lnTo>
                          <a:pt x="760" y="222"/>
                        </a:lnTo>
                        <a:lnTo>
                          <a:pt x="770" y="210"/>
                        </a:lnTo>
                        <a:lnTo>
                          <a:pt x="774" y="212"/>
                        </a:lnTo>
                        <a:lnTo>
                          <a:pt x="780" y="214"/>
                        </a:lnTo>
                        <a:lnTo>
                          <a:pt x="792" y="214"/>
                        </a:lnTo>
                        <a:lnTo>
                          <a:pt x="790" y="208"/>
                        </a:lnTo>
                        <a:lnTo>
                          <a:pt x="792" y="204"/>
                        </a:lnTo>
                        <a:lnTo>
                          <a:pt x="796" y="198"/>
                        </a:lnTo>
                        <a:lnTo>
                          <a:pt x="802" y="188"/>
                        </a:lnTo>
                        <a:lnTo>
                          <a:pt x="806" y="190"/>
                        </a:lnTo>
                        <a:lnTo>
                          <a:pt x="810" y="192"/>
                        </a:lnTo>
                        <a:lnTo>
                          <a:pt x="814" y="190"/>
                        </a:lnTo>
                        <a:lnTo>
                          <a:pt x="818" y="188"/>
                        </a:lnTo>
                        <a:lnTo>
                          <a:pt x="818" y="186"/>
                        </a:lnTo>
                        <a:lnTo>
                          <a:pt x="820" y="188"/>
                        </a:lnTo>
                        <a:lnTo>
                          <a:pt x="814" y="172"/>
                        </a:lnTo>
                        <a:lnTo>
                          <a:pt x="808" y="164"/>
                        </a:lnTo>
                        <a:lnTo>
                          <a:pt x="800" y="158"/>
                        </a:lnTo>
                        <a:lnTo>
                          <a:pt x="800" y="142"/>
                        </a:lnTo>
                        <a:lnTo>
                          <a:pt x="812" y="146"/>
                        </a:lnTo>
                        <a:lnTo>
                          <a:pt x="820" y="152"/>
                        </a:lnTo>
                        <a:lnTo>
                          <a:pt x="820" y="142"/>
                        </a:lnTo>
                        <a:lnTo>
                          <a:pt x="820" y="136"/>
                        </a:lnTo>
                        <a:lnTo>
                          <a:pt x="820" y="124"/>
                        </a:lnTo>
                        <a:lnTo>
                          <a:pt x="818" y="110"/>
                        </a:lnTo>
                        <a:lnTo>
                          <a:pt x="814" y="100"/>
                        </a:lnTo>
                        <a:lnTo>
                          <a:pt x="806" y="86"/>
                        </a:lnTo>
                        <a:lnTo>
                          <a:pt x="798" y="92"/>
                        </a:lnTo>
                        <a:lnTo>
                          <a:pt x="792" y="98"/>
                        </a:lnTo>
                        <a:lnTo>
                          <a:pt x="786" y="102"/>
                        </a:lnTo>
                        <a:lnTo>
                          <a:pt x="774" y="104"/>
                        </a:lnTo>
                        <a:lnTo>
                          <a:pt x="770" y="104"/>
                        </a:lnTo>
                        <a:lnTo>
                          <a:pt x="764" y="102"/>
                        </a:lnTo>
                        <a:lnTo>
                          <a:pt x="756" y="96"/>
                        </a:lnTo>
                        <a:lnTo>
                          <a:pt x="750" y="88"/>
                        </a:lnTo>
                        <a:lnTo>
                          <a:pt x="744" y="80"/>
                        </a:lnTo>
                        <a:lnTo>
                          <a:pt x="732" y="76"/>
                        </a:lnTo>
                        <a:lnTo>
                          <a:pt x="718" y="72"/>
                        </a:lnTo>
                        <a:lnTo>
                          <a:pt x="704" y="68"/>
                        </a:lnTo>
                        <a:lnTo>
                          <a:pt x="690" y="62"/>
                        </a:lnTo>
                        <a:lnTo>
                          <a:pt x="680" y="54"/>
                        </a:lnTo>
                        <a:lnTo>
                          <a:pt x="668" y="46"/>
                        </a:lnTo>
                        <a:lnTo>
                          <a:pt x="646" y="24"/>
                        </a:lnTo>
                        <a:lnTo>
                          <a:pt x="634" y="16"/>
                        </a:lnTo>
                        <a:lnTo>
                          <a:pt x="622" y="8"/>
                        </a:lnTo>
                        <a:lnTo>
                          <a:pt x="606" y="2"/>
                        </a:lnTo>
                        <a:lnTo>
                          <a:pt x="584" y="0"/>
                        </a:lnTo>
                        <a:lnTo>
                          <a:pt x="572" y="0"/>
                        </a:lnTo>
                        <a:lnTo>
                          <a:pt x="562" y="2"/>
                        </a:lnTo>
                        <a:lnTo>
                          <a:pt x="556" y="4"/>
                        </a:lnTo>
                        <a:lnTo>
                          <a:pt x="552" y="8"/>
                        </a:lnTo>
                        <a:lnTo>
                          <a:pt x="550" y="12"/>
                        </a:lnTo>
                        <a:lnTo>
                          <a:pt x="550" y="18"/>
                        </a:lnTo>
                        <a:lnTo>
                          <a:pt x="552" y="20"/>
                        </a:lnTo>
                        <a:lnTo>
                          <a:pt x="556" y="24"/>
                        </a:lnTo>
                        <a:lnTo>
                          <a:pt x="562" y="30"/>
                        </a:lnTo>
                        <a:lnTo>
                          <a:pt x="564" y="40"/>
                        </a:lnTo>
                        <a:lnTo>
                          <a:pt x="566" y="50"/>
                        </a:lnTo>
                        <a:lnTo>
                          <a:pt x="566" y="56"/>
                        </a:lnTo>
                        <a:lnTo>
                          <a:pt x="566" y="62"/>
                        </a:lnTo>
                        <a:lnTo>
                          <a:pt x="562" y="66"/>
                        </a:lnTo>
                        <a:lnTo>
                          <a:pt x="560" y="68"/>
                        </a:lnTo>
                        <a:lnTo>
                          <a:pt x="550" y="68"/>
                        </a:lnTo>
                        <a:lnTo>
                          <a:pt x="536" y="66"/>
                        </a:lnTo>
                        <a:lnTo>
                          <a:pt x="538" y="88"/>
                        </a:lnTo>
                        <a:lnTo>
                          <a:pt x="538" y="94"/>
                        </a:lnTo>
                        <a:lnTo>
                          <a:pt x="542" y="98"/>
                        </a:lnTo>
                        <a:lnTo>
                          <a:pt x="544" y="102"/>
                        </a:lnTo>
                        <a:lnTo>
                          <a:pt x="550" y="102"/>
                        </a:lnTo>
                        <a:lnTo>
                          <a:pt x="568" y="102"/>
                        </a:lnTo>
                        <a:lnTo>
                          <a:pt x="576" y="100"/>
                        </a:lnTo>
                        <a:lnTo>
                          <a:pt x="582" y="98"/>
                        </a:lnTo>
                        <a:lnTo>
                          <a:pt x="592" y="100"/>
                        </a:lnTo>
                        <a:lnTo>
                          <a:pt x="602" y="106"/>
                        </a:lnTo>
                        <a:lnTo>
                          <a:pt x="610" y="112"/>
                        </a:lnTo>
                        <a:lnTo>
                          <a:pt x="616" y="120"/>
                        </a:lnTo>
                        <a:lnTo>
                          <a:pt x="596" y="122"/>
                        </a:lnTo>
                        <a:lnTo>
                          <a:pt x="578" y="124"/>
                        </a:lnTo>
                        <a:lnTo>
                          <a:pt x="576" y="128"/>
                        </a:lnTo>
                        <a:lnTo>
                          <a:pt x="576" y="132"/>
                        </a:lnTo>
                        <a:lnTo>
                          <a:pt x="574" y="134"/>
                        </a:lnTo>
                        <a:lnTo>
                          <a:pt x="574" y="140"/>
                        </a:lnTo>
                        <a:lnTo>
                          <a:pt x="570" y="142"/>
                        </a:lnTo>
                        <a:lnTo>
                          <a:pt x="566" y="142"/>
                        </a:lnTo>
                        <a:lnTo>
                          <a:pt x="556" y="144"/>
                        </a:lnTo>
                        <a:lnTo>
                          <a:pt x="552" y="146"/>
                        </a:lnTo>
                        <a:lnTo>
                          <a:pt x="550" y="150"/>
                        </a:lnTo>
                        <a:lnTo>
                          <a:pt x="544" y="152"/>
                        </a:lnTo>
                        <a:lnTo>
                          <a:pt x="538" y="154"/>
                        </a:lnTo>
                        <a:lnTo>
                          <a:pt x="532" y="154"/>
                        </a:lnTo>
                        <a:lnTo>
                          <a:pt x="528" y="152"/>
                        </a:lnTo>
                        <a:lnTo>
                          <a:pt x="524" y="150"/>
                        </a:lnTo>
                        <a:lnTo>
                          <a:pt x="522" y="150"/>
                        </a:lnTo>
                        <a:lnTo>
                          <a:pt x="518" y="152"/>
                        </a:lnTo>
                        <a:lnTo>
                          <a:pt x="516" y="156"/>
                        </a:lnTo>
                        <a:lnTo>
                          <a:pt x="516" y="160"/>
                        </a:lnTo>
                        <a:lnTo>
                          <a:pt x="518" y="160"/>
                        </a:lnTo>
                        <a:lnTo>
                          <a:pt x="524" y="164"/>
                        </a:lnTo>
                        <a:lnTo>
                          <a:pt x="528" y="166"/>
                        </a:lnTo>
                        <a:lnTo>
                          <a:pt x="530" y="168"/>
                        </a:lnTo>
                        <a:lnTo>
                          <a:pt x="530" y="172"/>
                        </a:lnTo>
                        <a:lnTo>
                          <a:pt x="530" y="176"/>
                        </a:lnTo>
                        <a:lnTo>
                          <a:pt x="526" y="182"/>
                        </a:lnTo>
                        <a:lnTo>
                          <a:pt x="518" y="188"/>
                        </a:lnTo>
                        <a:lnTo>
                          <a:pt x="508" y="194"/>
                        </a:lnTo>
                        <a:lnTo>
                          <a:pt x="496" y="198"/>
                        </a:lnTo>
                        <a:lnTo>
                          <a:pt x="468" y="198"/>
                        </a:lnTo>
                        <a:lnTo>
                          <a:pt x="458" y="206"/>
                        </a:lnTo>
                        <a:lnTo>
                          <a:pt x="452" y="210"/>
                        </a:lnTo>
                        <a:lnTo>
                          <a:pt x="444" y="212"/>
                        </a:lnTo>
                        <a:lnTo>
                          <a:pt x="430" y="210"/>
                        </a:lnTo>
                        <a:lnTo>
                          <a:pt x="414" y="206"/>
                        </a:lnTo>
                        <a:lnTo>
                          <a:pt x="402" y="200"/>
                        </a:lnTo>
                        <a:lnTo>
                          <a:pt x="392" y="194"/>
                        </a:lnTo>
                        <a:lnTo>
                          <a:pt x="348" y="194"/>
                        </a:lnTo>
                        <a:lnTo>
                          <a:pt x="348" y="192"/>
                        </a:lnTo>
                        <a:lnTo>
                          <a:pt x="314" y="192"/>
                        </a:lnTo>
                        <a:lnTo>
                          <a:pt x="306" y="188"/>
                        </a:lnTo>
                        <a:lnTo>
                          <a:pt x="298" y="180"/>
                        </a:lnTo>
                        <a:lnTo>
                          <a:pt x="290" y="172"/>
                        </a:lnTo>
                        <a:lnTo>
                          <a:pt x="280" y="166"/>
                        </a:lnTo>
                        <a:lnTo>
                          <a:pt x="272" y="160"/>
                        </a:lnTo>
                        <a:lnTo>
                          <a:pt x="262" y="160"/>
                        </a:lnTo>
                        <a:lnTo>
                          <a:pt x="252" y="156"/>
                        </a:lnTo>
                        <a:lnTo>
                          <a:pt x="244" y="152"/>
                        </a:lnTo>
                        <a:lnTo>
                          <a:pt x="214" y="152"/>
                        </a:lnTo>
                        <a:lnTo>
                          <a:pt x="210" y="146"/>
                        </a:lnTo>
                        <a:lnTo>
                          <a:pt x="206" y="140"/>
                        </a:lnTo>
                        <a:lnTo>
                          <a:pt x="202" y="126"/>
                        </a:lnTo>
                        <a:lnTo>
                          <a:pt x="198" y="118"/>
                        </a:lnTo>
                        <a:lnTo>
                          <a:pt x="194" y="112"/>
                        </a:lnTo>
                        <a:lnTo>
                          <a:pt x="182" y="104"/>
                        </a:lnTo>
                        <a:lnTo>
                          <a:pt x="174" y="100"/>
                        </a:lnTo>
                        <a:lnTo>
                          <a:pt x="168" y="98"/>
                        </a:lnTo>
                        <a:lnTo>
                          <a:pt x="154" y="92"/>
                        </a:lnTo>
                        <a:lnTo>
                          <a:pt x="146" y="90"/>
                        </a:lnTo>
                        <a:lnTo>
                          <a:pt x="140" y="86"/>
                        </a:lnTo>
                        <a:lnTo>
                          <a:pt x="138" y="82"/>
                        </a:lnTo>
                        <a:lnTo>
                          <a:pt x="134" y="76"/>
                        </a:lnTo>
                        <a:lnTo>
                          <a:pt x="134" y="78"/>
                        </a:lnTo>
                        <a:lnTo>
                          <a:pt x="122" y="86"/>
                        </a:lnTo>
                        <a:lnTo>
                          <a:pt x="114" y="94"/>
                        </a:lnTo>
                        <a:lnTo>
                          <a:pt x="126" y="108"/>
                        </a:lnTo>
                        <a:lnTo>
                          <a:pt x="116" y="116"/>
                        </a:lnTo>
                        <a:lnTo>
                          <a:pt x="110" y="118"/>
                        </a:lnTo>
                        <a:lnTo>
                          <a:pt x="100" y="116"/>
                        </a:lnTo>
                        <a:lnTo>
                          <a:pt x="88" y="112"/>
                        </a:lnTo>
                        <a:lnTo>
                          <a:pt x="92" y="130"/>
                        </a:lnTo>
                        <a:lnTo>
                          <a:pt x="92" y="140"/>
                        </a:lnTo>
                        <a:lnTo>
                          <a:pt x="90" y="148"/>
                        </a:lnTo>
                        <a:lnTo>
                          <a:pt x="86" y="150"/>
                        </a:lnTo>
                        <a:lnTo>
                          <a:pt x="84" y="150"/>
                        </a:lnTo>
                        <a:lnTo>
                          <a:pt x="78" y="150"/>
                        </a:lnTo>
                        <a:lnTo>
                          <a:pt x="68" y="146"/>
                        </a:lnTo>
                        <a:lnTo>
                          <a:pt x="70" y="156"/>
                        </a:lnTo>
                        <a:lnTo>
                          <a:pt x="76" y="164"/>
                        </a:lnTo>
                        <a:lnTo>
                          <a:pt x="80" y="176"/>
                        </a:lnTo>
                        <a:lnTo>
                          <a:pt x="82" y="188"/>
                        </a:lnTo>
                        <a:lnTo>
                          <a:pt x="78" y="194"/>
                        </a:lnTo>
                        <a:lnTo>
                          <a:pt x="74" y="200"/>
                        </a:lnTo>
                        <a:lnTo>
                          <a:pt x="64" y="214"/>
                        </a:lnTo>
                        <a:lnTo>
                          <a:pt x="50" y="228"/>
                        </a:lnTo>
                        <a:lnTo>
                          <a:pt x="38" y="236"/>
                        </a:lnTo>
                        <a:lnTo>
                          <a:pt x="28" y="238"/>
                        </a:lnTo>
                        <a:lnTo>
                          <a:pt x="14" y="240"/>
                        </a:lnTo>
                        <a:lnTo>
                          <a:pt x="8" y="242"/>
                        </a:lnTo>
                        <a:lnTo>
                          <a:pt x="4" y="244"/>
                        </a:lnTo>
                        <a:lnTo>
                          <a:pt x="2" y="248"/>
                        </a:lnTo>
                        <a:lnTo>
                          <a:pt x="0" y="254"/>
                        </a:lnTo>
                        <a:lnTo>
                          <a:pt x="2" y="258"/>
                        </a:lnTo>
                        <a:lnTo>
                          <a:pt x="4" y="262"/>
                        </a:lnTo>
                        <a:lnTo>
                          <a:pt x="14" y="268"/>
                        </a:lnTo>
                        <a:lnTo>
                          <a:pt x="24" y="276"/>
                        </a:lnTo>
                        <a:lnTo>
                          <a:pt x="26" y="280"/>
                        </a:lnTo>
                        <a:lnTo>
                          <a:pt x="26" y="286"/>
                        </a:lnTo>
                        <a:lnTo>
                          <a:pt x="20" y="288"/>
                        </a:lnTo>
                        <a:lnTo>
                          <a:pt x="14" y="290"/>
                        </a:lnTo>
                        <a:lnTo>
                          <a:pt x="18" y="292"/>
                        </a:lnTo>
                        <a:lnTo>
                          <a:pt x="20" y="294"/>
                        </a:lnTo>
                        <a:lnTo>
                          <a:pt x="28" y="296"/>
                        </a:lnTo>
                        <a:lnTo>
                          <a:pt x="28" y="298"/>
                        </a:lnTo>
                        <a:lnTo>
                          <a:pt x="36" y="298"/>
                        </a:lnTo>
                        <a:lnTo>
                          <a:pt x="44" y="302"/>
                        </a:lnTo>
                        <a:lnTo>
                          <a:pt x="50" y="308"/>
                        </a:lnTo>
                        <a:lnTo>
                          <a:pt x="54" y="316"/>
                        </a:lnTo>
                        <a:lnTo>
                          <a:pt x="58" y="320"/>
                        </a:lnTo>
                        <a:lnTo>
                          <a:pt x="62" y="322"/>
                        </a:lnTo>
                        <a:lnTo>
                          <a:pt x="68" y="322"/>
                        </a:lnTo>
                        <a:lnTo>
                          <a:pt x="74" y="324"/>
                        </a:lnTo>
                        <a:lnTo>
                          <a:pt x="78" y="324"/>
                        </a:lnTo>
                        <a:lnTo>
                          <a:pt x="82" y="326"/>
                        </a:lnTo>
                        <a:lnTo>
                          <a:pt x="84" y="326"/>
                        </a:lnTo>
                        <a:lnTo>
                          <a:pt x="86" y="324"/>
                        </a:lnTo>
                        <a:lnTo>
                          <a:pt x="90" y="322"/>
                        </a:lnTo>
                        <a:lnTo>
                          <a:pt x="94" y="320"/>
                        </a:lnTo>
                        <a:lnTo>
                          <a:pt x="100" y="320"/>
                        </a:lnTo>
                        <a:lnTo>
                          <a:pt x="108" y="320"/>
                        </a:lnTo>
                        <a:lnTo>
                          <a:pt x="114" y="324"/>
                        </a:lnTo>
                        <a:lnTo>
                          <a:pt x="116" y="324"/>
                        </a:lnTo>
                        <a:lnTo>
                          <a:pt x="122" y="326"/>
                        </a:lnTo>
                        <a:lnTo>
                          <a:pt x="122" y="332"/>
                        </a:lnTo>
                        <a:lnTo>
                          <a:pt x="120" y="336"/>
                        </a:lnTo>
                        <a:lnTo>
                          <a:pt x="114" y="344"/>
                        </a:lnTo>
                        <a:lnTo>
                          <a:pt x="112" y="352"/>
                        </a:lnTo>
                        <a:lnTo>
                          <a:pt x="110" y="358"/>
                        </a:lnTo>
                        <a:lnTo>
                          <a:pt x="112" y="362"/>
                        </a:lnTo>
                        <a:lnTo>
                          <a:pt x="114" y="368"/>
                        </a:lnTo>
                        <a:lnTo>
                          <a:pt x="122" y="376"/>
                        </a:lnTo>
                        <a:lnTo>
                          <a:pt x="120" y="378"/>
                        </a:lnTo>
                        <a:lnTo>
                          <a:pt x="118" y="378"/>
                        </a:lnTo>
                        <a:lnTo>
                          <a:pt x="112" y="380"/>
                        </a:lnTo>
                        <a:lnTo>
                          <a:pt x="114" y="388"/>
                        </a:lnTo>
                        <a:lnTo>
                          <a:pt x="114" y="392"/>
                        </a:lnTo>
                        <a:lnTo>
                          <a:pt x="116" y="396"/>
                        </a:lnTo>
                        <a:lnTo>
                          <a:pt x="118" y="400"/>
                        </a:lnTo>
                        <a:lnTo>
                          <a:pt x="126" y="404"/>
                        </a:lnTo>
                        <a:lnTo>
                          <a:pt x="136" y="408"/>
                        </a:lnTo>
                        <a:lnTo>
                          <a:pt x="144" y="416"/>
                        </a:lnTo>
                        <a:lnTo>
                          <a:pt x="152" y="424"/>
                        </a:lnTo>
                        <a:lnTo>
                          <a:pt x="158" y="424"/>
                        </a:lnTo>
                        <a:lnTo>
                          <a:pt x="162" y="424"/>
                        </a:lnTo>
                        <a:lnTo>
                          <a:pt x="164" y="422"/>
                        </a:lnTo>
                        <a:lnTo>
                          <a:pt x="166" y="420"/>
                        </a:lnTo>
                        <a:lnTo>
                          <a:pt x="168" y="420"/>
                        </a:lnTo>
                        <a:lnTo>
                          <a:pt x="180" y="428"/>
                        </a:lnTo>
                        <a:lnTo>
                          <a:pt x="190" y="436"/>
                        </a:lnTo>
                        <a:lnTo>
                          <a:pt x="198" y="442"/>
                        </a:lnTo>
                        <a:lnTo>
                          <a:pt x="208" y="446"/>
                        </a:lnTo>
                        <a:lnTo>
                          <a:pt x="220" y="450"/>
                        </a:lnTo>
                        <a:lnTo>
                          <a:pt x="222" y="452"/>
                        </a:lnTo>
                        <a:lnTo>
                          <a:pt x="226" y="456"/>
                        </a:lnTo>
                        <a:lnTo>
                          <a:pt x="230" y="458"/>
                        </a:lnTo>
                        <a:lnTo>
                          <a:pt x="236" y="460"/>
                        </a:lnTo>
                        <a:lnTo>
                          <a:pt x="240" y="460"/>
                        </a:lnTo>
                        <a:lnTo>
                          <a:pt x="242" y="460"/>
                        </a:lnTo>
                        <a:lnTo>
                          <a:pt x="244" y="460"/>
                        </a:lnTo>
                        <a:lnTo>
                          <a:pt x="250" y="464"/>
                        </a:lnTo>
                        <a:lnTo>
                          <a:pt x="256" y="466"/>
                        </a:lnTo>
                        <a:lnTo>
                          <a:pt x="274" y="466"/>
                        </a:lnTo>
                        <a:lnTo>
                          <a:pt x="274" y="468"/>
                        </a:lnTo>
                        <a:lnTo>
                          <a:pt x="274" y="464"/>
                        </a:lnTo>
                        <a:lnTo>
                          <a:pt x="278" y="462"/>
                        </a:lnTo>
                        <a:lnTo>
                          <a:pt x="284" y="460"/>
                        </a:lnTo>
                        <a:lnTo>
                          <a:pt x="288" y="472"/>
                        </a:lnTo>
                        <a:lnTo>
                          <a:pt x="290" y="468"/>
                        </a:lnTo>
                        <a:lnTo>
                          <a:pt x="294" y="462"/>
                        </a:lnTo>
                        <a:lnTo>
                          <a:pt x="298" y="460"/>
                        </a:lnTo>
                        <a:lnTo>
                          <a:pt x="302" y="458"/>
                        </a:lnTo>
                        <a:lnTo>
                          <a:pt x="312" y="460"/>
                        </a:lnTo>
                        <a:lnTo>
                          <a:pt x="322" y="464"/>
                        </a:lnTo>
                        <a:lnTo>
                          <a:pt x="332" y="472"/>
                        </a:lnTo>
                        <a:lnTo>
                          <a:pt x="336" y="478"/>
                        </a:lnTo>
                        <a:lnTo>
                          <a:pt x="336" y="480"/>
                        </a:lnTo>
                        <a:lnTo>
                          <a:pt x="338" y="478"/>
                        </a:lnTo>
                        <a:lnTo>
                          <a:pt x="340" y="470"/>
                        </a:lnTo>
                        <a:lnTo>
                          <a:pt x="344" y="460"/>
                        </a:lnTo>
                        <a:lnTo>
                          <a:pt x="348" y="454"/>
                        </a:lnTo>
                        <a:lnTo>
                          <a:pt x="356" y="446"/>
                        </a:lnTo>
                        <a:lnTo>
                          <a:pt x="362" y="442"/>
                        </a:lnTo>
                        <a:lnTo>
                          <a:pt x="372" y="438"/>
                        </a:lnTo>
                        <a:lnTo>
                          <a:pt x="374" y="440"/>
                        </a:lnTo>
                        <a:lnTo>
                          <a:pt x="376" y="440"/>
                        </a:lnTo>
                        <a:lnTo>
                          <a:pt x="380" y="442"/>
                        </a:lnTo>
                        <a:lnTo>
                          <a:pt x="382" y="440"/>
                        </a:lnTo>
                        <a:lnTo>
                          <a:pt x="386" y="438"/>
                        </a:lnTo>
                        <a:lnTo>
                          <a:pt x="386" y="436"/>
                        </a:lnTo>
                        <a:lnTo>
                          <a:pt x="392" y="436"/>
                        </a:lnTo>
                        <a:lnTo>
                          <a:pt x="400" y="444"/>
                        </a:lnTo>
                        <a:lnTo>
                          <a:pt x="400" y="448"/>
                        </a:lnTo>
                        <a:lnTo>
                          <a:pt x="400" y="450"/>
                        </a:lnTo>
                        <a:lnTo>
                          <a:pt x="404" y="454"/>
                        </a:lnTo>
                        <a:lnTo>
                          <a:pt x="410" y="456"/>
                        </a:lnTo>
                        <a:lnTo>
                          <a:pt x="414" y="456"/>
                        </a:lnTo>
                        <a:lnTo>
                          <a:pt x="414" y="452"/>
                        </a:lnTo>
                        <a:close/>
                      </a:path>
                    </a:pathLst>
                  </a:custGeom>
                  <a:grpFill/>
                  <a:ln w="127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 dirty="0"/>
                  </a:p>
                </p:txBody>
              </p:sp>
            </p:grpSp>
            <p:grpSp>
              <p:nvGrpSpPr>
                <p:cNvPr id="23" name="íṣḻiḑè">
                  <a:extLst>
                    <a:ext uri="{FF2B5EF4-FFF2-40B4-BE49-F238E27FC236}">
                      <a16:creationId xmlns:a16="http://schemas.microsoft.com/office/drawing/2014/main" id="{7884BC7D-10B3-449D-BF39-3E18C899DC89}"/>
                    </a:ext>
                  </a:extLst>
                </p:cNvPr>
                <p:cNvGrpSpPr/>
                <p:nvPr/>
              </p:nvGrpSpPr>
              <p:grpSpPr>
                <a:xfrm>
                  <a:off x="1489576" y="1175752"/>
                  <a:ext cx="3799368" cy="4042773"/>
                  <a:chOff x="484774" y="1442442"/>
                  <a:chExt cx="3662016" cy="4113505"/>
                </a:xfrm>
                <a:grpFill/>
              </p:grpSpPr>
              <p:sp>
                <p:nvSpPr>
                  <p:cNvPr id="24" name="îṡļîḑê">
                    <a:extLst>
                      <a:ext uri="{FF2B5EF4-FFF2-40B4-BE49-F238E27FC236}">
                        <a16:creationId xmlns:a16="http://schemas.microsoft.com/office/drawing/2014/main" id="{E4269D02-C25D-4C80-9634-30FE4AA4CC89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1187154" y="1675017"/>
                    <a:ext cx="1844092" cy="899480"/>
                  </a:xfrm>
                  <a:custGeom>
                    <a:avLst/>
                    <a:gdLst>
                      <a:gd name="T0" fmla="*/ 2147483647 w 1056"/>
                      <a:gd name="T1" fmla="*/ 2147483647 h 540"/>
                      <a:gd name="T2" fmla="*/ 2147483647 w 1056"/>
                      <a:gd name="T3" fmla="*/ 2147483647 h 540"/>
                      <a:gd name="T4" fmla="*/ 2147483647 w 1056"/>
                      <a:gd name="T5" fmla="*/ 2147483647 h 540"/>
                      <a:gd name="T6" fmla="*/ 2147483647 w 1056"/>
                      <a:gd name="T7" fmla="*/ 2147483647 h 540"/>
                      <a:gd name="T8" fmla="*/ 2147483647 w 1056"/>
                      <a:gd name="T9" fmla="*/ 2147483647 h 540"/>
                      <a:gd name="T10" fmla="*/ 2147483647 w 1056"/>
                      <a:gd name="T11" fmla="*/ 2147483647 h 540"/>
                      <a:gd name="T12" fmla="*/ 2147483647 w 1056"/>
                      <a:gd name="T13" fmla="*/ 2147483647 h 540"/>
                      <a:gd name="T14" fmla="*/ 2147483647 w 1056"/>
                      <a:gd name="T15" fmla="*/ 2147483647 h 540"/>
                      <a:gd name="T16" fmla="*/ 2147483647 w 1056"/>
                      <a:gd name="T17" fmla="*/ 2147483647 h 540"/>
                      <a:gd name="T18" fmla="*/ 2147483647 w 1056"/>
                      <a:gd name="T19" fmla="*/ 2147483647 h 540"/>
                      <a:gd name="T20" fmla="*/ 2147483647 w 1056"/>
                      <a:gd name="T21" fmla="*/ 2147483647 h 540"/>
                      <a:gd name="T22" fmla="*/ 2147483647 w 1056"/>
                      <a:gd name="T23" fmla="*/ 2147483647 h 540"/>
                      <a:gd name="T24" fmla="*/ 2147483647 w 1056"/>
                      <a:gd name="T25" fmla="*/ 2147483647 h 540"/>
                      <a:gd name="T26" fmla="*/ 2147483647 w 1056"/>
                      <a:gd name="T27" fmla="*/ 2147483647 h 540"/>
                      <a:gd name="T28" fmla="*/ 2147483647 w 1056"/>
                      <a:gd name="T29" fmla="*/ 2147483647 h 540"/>
                      <a:gd name="T30" fmla="*/ 2147483647 w 1056"/>
                      <a:gd name="T31" fmla="*/ 2147483647 h 540"/>
                      <a:gd name="T32" fmla="*/ 2147483647 w 1056"/>
                      <a:gd name="T33" fmla="*/ 2147483647 h 540"/>
                      <a:gd name="T34" fmla="*/ 2147483647 w 1056"/>
                      <a:gd name="T35" fmla="*/ 2147483647 h 540"/>
                      <a:gd name="T36" fmla="*/ 2147483647 w 1056"/>
                      <a:gd name="T37" fmla="*/ 2147483647 h 540"/>
                      <a:gd name="T38" fmla="*/ 2147483647 w 1056"/>
                      <a:gd name="T39" fmla="*/ 2147483647 h 540"/>
                      <a:gd name="T40" fmla="*/ 2147483647 w 1056"/>
                      <a:gd name="T41" fmla="*/ 2147483647 h 540"/>
                      <a:gd name="T42" fmla="*/ 2147483647 w 1056"/>
                      <a:gd name="T43" fmla="*/ 2147483647 h 540"/>
                      <a:gd name="T44" fmla="*/ 2147483647 w 1056"/>
                      <a:gd name="T45" fmla="*/ 2147483647 h 540"/>
                      <a:gd name="T46" fmla="*/ 2147483647 w 1056"/>
                      <a:gd name="T47" fmla="*/ 2147483647 h 540"/>
                      <a:gd name="T48" fmla="*/ 2147483647 w 1056"/>
                      <a:gd name="T49" fmla="*/ 2147483647 h 540"/>
                      <a:gd name="T50" fmla="*/ 2147483647 w 1056"/>
                      <a:gd name="T51" fmla="*/ 2147483647 h 540"/>
                      <a:gd name="T52" fmla="*/ 2147483647 w 1056"/>
                      <a:gd name="T53" fmla="*/ 2147483647 h 540"/>
                      <a:gd name="T54" fmla="*/ 2147483647 w 1056"/>
                      <a:gd name="T55" fmla="*/ 2147483647 h 540"/>
                      <a:gd name="T56" fmla="*/ 2147483647 w 1056"/>
                      <a:gd name="T57" fmla="*/ 2147483647 h 540"/>
                      <a:gd name="T58" fmla="*/ 2147483647 w 1056"/>
                      <a:gd name="T59" fmla="*/ 2147483647 h 540"/>
                      <a:gd name="T60" fmla="*/ 2147483647 w 1056"/>
                      <a:gd name="T61" fmla="*/ 2147483647 h 540"/>
                      <a:gd name="T62" fmla="*/ 2147483647 w 1056"/>
                      <a:gd name="T63" fmla="*/ 2147483647 h 540"/>
                      <a:gd name="T64" fmla="*/ 2147483647 w 1056"/>
                      <a:gd name="T65" fmla="*/ 2147483647 h 540"/>
                      <a:gd name="T66" fmla="*/ 2147483647 w 1056"/>
                      <a:gd name="T67" fmla="*/ 2147483647 h 540"/>
                      <a:gd name="T68" fmla="*/ 2147483647 w 1056"/>
                      <a:gd name="T69" fmla="*/ 2147483647 h 540"/>
                      <a:gd name="T70" fmla="*/ 2147483647 w 1056"/>
                      <a:gd name="T71" fmla="*/ 2147483647 h 540"/>
                      <a:gd name="T72" fmla="*/ 2147483647 w 1056"/>
                      <a:gd name="T73" fmla="*/ 2147483647 h 540"/>
                      <a:gd name="T74" fmla="*/ 2147483647 w 1056"/>
                      <a:gd name="T75" fmla="*/ 2147483647 h 540"/>
                      <a:gd name="T76" fmla="*/ 2147483647 w 1056"/>
                      <a:gd name="T77" fmla="*/ 2147483647 h 540"/>
                      <a:gd name="T78" fmla="*/ 2147483647 w 1056"/>
                      <a:gd name="T79" fmla="*/ 2147483647 h 540"/>
                      <a:gd name="T80" fmla="*/ 2147483647 w 1056"/>
                      <a:gd name="T81" fmla="*/ 2147483647 h 540"/>
                      <a:gd name="T82" fmla="*/ 2147483647 w 1056"/>
                      <a:gd name="T83" fmla="*/ 2147483647 h 540"/>
                      <a:gd name="T84" fmla="*/ 2147483647 w 1056"/>
                      <a:gd name="T85" fmla="*/ 2147483647 h 540"/>
                      <a:gd name="T86" fmla="*/ 2147483647 w 1056"/>
                      <a:gd name="T87" fmla="*/ 2147483647 h 540"/>
                      <a:gd name="T88" fmla="*/ 2147483647 w 1056"/>
                      <a:gd name="T89" fmla="*/ 2147483647 h 540"/>
                      <a:gd name="T90" fmla="*/ 2147483647 w 1056"/>
                      <a:gd name="T91" fmla="*/ 2147483647 h 540"/>
                      <a:gd name="T92" fmla="*/ 2147483647 w 1056"/>
                      <a:gd name="T93" fmla="*/ 2147483647 h 540"/>
                      <a:gd name="T94" fmla="*/ 2147483647 w 1056"/>
                      <a:gd name="T95" fmla="*/ 2147483647 h 540"/>
                      <a:gd name="T96" fmla="*/ 2147483647 w 1056"/>
                      <a:gd name="T97" fmla="*/ 2147483647 h 540"/>
                      <a:gd name="T98" fmla="*/ 2147483647 w 1056"/>
                      <a:gd name="T99" fmla="*/ 2147483647 h 540"/>
                      <a:gd name="T100" fmla="*/ 2147483647 w 1056"/>
                      <a:gd name="T101" fmla="*/ 2147483647 h 540"/>
                      <a:gd name="T102" fmla="*/ 2147483647 w 1056"/>
                      <a:gd name="T103" fmla="*/ 2147483647 h 540"/>
                      <a:gd name="T104" fmla="*/ 2147483647 w 1056"/>
                      <a:gd name="T105" fmla="*/ 2147483647 h 540"/>
                      <a:gd name="T106" fmla="*/ 2147483647 w 1056"/>
                      <a:gd name="T107" fmla="*/ 2147483647 h 540"/>
                      <a:gd name="T108" fmla="*/ 2147483647 w 1056"/>
                      <a:gd name="T109" fmla="*/ 2147483647 h 540"/>
                      <a:gd name="T110" fmla="*/ 2147483647 w 1056"/>
                      <a:gd name="T111" fmla="*/ 2147483647 h 540"/>
                      <a:gd name="T112" fmla="*/ 2147483647 w 1056"/>
                      <a:gd name="T113" fmla="*/ 2147483647 h 540"/>
                      <a:gd name="T114" fmla="*/ 2147483647 w 1056"/>
                      <a:gd name="T115" fmla="*/ 2147483647 h 540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w 1056"/>
                      <a:gd name="T175" fmla="*/ 0 h 540"/>
                      <a:gd name="T176" fmla="*/ 1056 w 1056"/>
                      <a:gd name="T177" fmla="*/ 540 h 540"/>
                    </a:gdLst>
                    <a:ahLst/>
                    <a:cxnLst>
                      <a:cxn ang="T116">
                        <a:pos x="T0" y="T1"/>
                      </a:cxn>
                      <a:cxn ang="T117">
                        <a:pos x="T2" y="T3"/>
                      </a:cxn>
                      <a:cxn ang="T118">
                        <a:pos x="T4" y="T5"/>
                      </a:cxn>
                      <a:cxn ang="T119">
                        <a:pos x="T6" y="T7"/>
                      </a:cxn>
                      <a:cxn ang="T120">
                        <a:pos x="T8" y="T9"/>
                      </a:cxn>
                      <a:cxn ang="T121">
                        <a:pos x="T10" y="T11"/>
                      </a:cxn>
                      <a:cxn ang="T122">
                        <a:pos x="T12" y="T13"/>
                      </a:cxn>
                      <a:cxn ang="T123">
                        <a:pos x="T14" y="T15"/>
                      </a:cxn>
                      <a:cxn ang="T124">
                        <a:pos x="T16" y="T17"/>
                      </a:cxn>
                      <a:cxn ang="T125">
                        <a:pos x="T18" y="T19"/>
                      </a:cxn>
                      <a:cxn ang="T126">
                        <a:pos x="T20" y="T21"/>
                      </a:cxn>
                      <a:cxn ang="T127">
                        <a:pos x="T22" y="T23"/>
                      </a:cxn>
                      <a:cxn ang="T128">
                        <a:pos x="T24" y="T25"/>
                      </a:cxn>
                      <a:cxn ang="T129">
                        <a:pos x="T26" y="T27"/>
                      </a:cxn>
                      <a:cxn ang="T130">
                        <a:pos x="T28" y="T29"/>
                      </a:cxn>
                      <a:cxn ang="T131">
                        <a:pos x="T30" y="T31"/>
                      </a:cxn>
                      <a:cxn ang="T132">
                        <a:pos x="T32" y="T33"/>
                      </a:cxn>
                      <a:cxn ang="T133">
                        <a:pos x="T34" y="T35"/>
                      </a:cxn>
                      <a:cxn ang="T134">
                        <a:pos x="T36" y="T37"/>
                      </a:cxn>
                      <a:cxn ang="T135">
                        <a:pos x="T38" y="T39"/>
                      </a:cxn>
                      <a:cxn ang="T136">
                        <a:pos x="T40" y="T41"/>
                      </a:cxn>
                      <a:cxn ang="T137">
                        <a:pos x="T42" y="T43"/>
                      </a:cxn>
                      <a:cxn ang="T138">
                        <a:pos x="T44" y="T45"/>
                      </a:cxn>
                      <a:cxn ang="T139">
                        <a:pos x="T46" y="T47"/>
                      </a:cxn>
                      <a:cxn ang="T140">
                        <a:pos x="T48" y="T49"/>
                      </a:cxn>
                      <a:cxn ang="T141">
                        <a:pos x="T50" y="T51"/>
                      </a:cxn>
                      <a:cxn ang="T142">
                        <a:pos x="T52" y="T53"/>
                      </a:cxn>
                      <a:cxn ang="T143">
                        <a:pos x="T54" y="T55"/>
                      </a:cxn>
                      <a:cxn ang="T144">
                        <a:pos x="T56" y="T57"/>
                      </a:cxn>
                      <a:cxn ang="T145">
                        <a:pos x="T58" y="T59"/>
                      </a:cxn>
                      <a:cxn ang="T146">
                        <a:pos x="T60" y="T61"/>
                      </a:cxn>
                      <a:cxn ang="T147">
                        <a:pos x="T62" y="T63"/>
                      </a:cxn>
                      <a:cxn ang="T148">
                        <a:pos x="T64" y="T65"/>
                      </a:cxn>
                      <a:cxn ang="T149">
                        <a:pos x="T66" y="T67"/>
                      </a:cxn>
                      <a:cxn ang="T150">
                        <a:pos x="T68" y="T69"/>
                      </a:cxn>
                      <a:cxn ang="T151">
                        <a:pos x="T70" y="T71"/>
                      </a:cxn>
                      <a:cxn ang="T152">
                        <a:pos x="T72" y="T73"/>
                      </a:cxn>
                      <a:cxn ang="T153">
                        <a:pos x="T74" y="T75"/>
                      </a:cxn>
                      <a:cxn ang="T154">
                        <a:pos x="T76" y="T77"/>
                      </a:cxn>
                      <a:cxn ang="T155">
                        <a:pos x="T78" y="T79"/>
                      </a:cxn>
                      <a:cxn ang="T156">
                        <a:pos x="T80" y="T81"/>
                      </a:cxn>
                      <a:cxn ang="T157">
                        <a:pos x="T82" y="T83"/>
                      </a:cxn>
                      <a:cxn ang="T158">
                        <a:pos x="T84" y="T85"/>
                      </a:cxn>
                      <a:cxn ang="T159">
                        <a:pos x="T86" y="T87"/>
                      </a:cxn>
                      <a:cxn ang="T160">
                        <a:pos x="T88" y="T89"/>
                      </a:cxn>
                      <a:cxn ang="T161">
                        <a:pos x="T90" y="T91"/>
                      </a:cxn>
                      <a:cxn ang="T162">
                        <a:pos x="T92" y="T93"/>
                      </a:cxn>
                      <a:cxn ang="T163">
                        <a:pos x="T94" y="T95"/>
                      </a:cxn>
                      <a:cxn ang="T164">
                        <a:pos x="T96" y="T97"/>
                      </a:cxn>
                      <a:cxn ang="T165">
                        <a:pos x="T98" y="T99"/>
                      </a:cxn>
                      <a:cxn ang="T166">
                        <a:pos x="T100" y="T101"/>
                      </a:cxn>
                      <a:cxn ang="T167">
                        <a:pos x="T102" y="T103"/>
                      </a:cxn>
                      <a:cxn ang="T168">
                        <a:pos x="T104" y="T105"/>
                      </a:cxn>
                      <a:cxn ang="T169">
                        <a:pos x="T106" y="T107"/>
                      </a:cxn>
                      <a:cxn ang="T170">
                        <a:pos x="T108" y="T109"/>
                      </a:cxn>
                      <a:cxn ang="T171">
                        <a:pos x="T110" y="T111"/>
                      </a:cxn>
                      <a:cxn ang="T172">
                        <a:pos x="T112" y="T113"/>
                      </a:cxn>
                      <a:cxn ang="T173">
                        <a:pos x="T114" y="T115"/>
                      </a:cxn>
                    </a:cxnLst>
                    <a:rect l="T174" t="T175" r="T176" b="T177"/>
                    <a:pathLst>
                      <a:path w="1056" h="540">
                        <a:moveTo>
                          <a:pt x="806" y="236"/>
                        </a:moveTo>
                        <a:lnTo>
                          <a:pt x="812" y="232"/>
                        </a:lnTo>
                        <a:lnTo>
                          <a:pt x="818" y="226"/>
                        </a:lnTo>
                        <a:lnTo>
                          <a:pt x="824" y="220"/>
                        </a:lnTo>
                        <a:lnTo>
                          <a:pt x="826" y="212"/>
                        </a:lnTo>
                        <a:lnTo>
                          <a:pt x="826" y="202"/>
                        </a:lnTo>
                        <a:lnTo>
                          <a:pt x="828" y="194"/>
                        </a:lnTo>
                        <a:lnTo>
                          <a:pt x="830" y="190"/>
                        </a:lnTo>
                        <a:lnTo>
                          <a:pt x="834" y="186"/>
                        </a:lnTo>
                        <a:lnTo>
                          <a:pt x="840" y="184"/>
                        </a:lnTo>
                        <a:lnTo>
                          <a:pt x="848" y="184"/>
                        </a:lnTo>
                        <a:lnTo>
                          <a:pt x="856" y="186"/>
                        </a:lnTo>
                        <a:lnTo>
                          <a:pt x="864" y="186"/>
                        </a:lnTo>
                        <a:lnTo>
                          <a:pt x="880" y="186"/>
                        </a:lnTo>
                        <a:lnTo>
                          <a:pt x="882" y="186"/>
                        </a:lnTo>
                        <a:lnTo>
                          <a:pt x="882" y="184"/>
                        </a:lnTo>
                        <a:lnTo>
                          <a:pt x="884" y="184"/>
                        </a:lnTo>
                        <a:lnTo>
                          <a:pt x="888" y="182"/>
                        </a:lnTo>
                        <a:lnTo>
                          <a:pt x="892" y="184"/>
                        </a:lnTo>
                        <a:lnTo>
                          <a:pt x="898" y="186"/>
                        </a:lnTo>
                        <a:lnTo>
                          <a:pt x="902" y="190"/>
                        </a:lnTo>
                        <a:lnTo>
                          <a:pt x="904" y="196"/>
                        </a:lnTo>
                        <a:lnTo>
                          <a:pt x="906" y="200"/>
                        </a:lnTo>
                        <a:lnTo>
                          <a:pt x="908" y="202"/>
                        </a:lnTo>
                        <a:lnTo>
                          <a:pt x="910" y="204"/>
                        </a:lnTo>
                        <a:lnTo>
                          <a:pt x="914" y="204"/>
                        </a:lnTo>
                        <a:lnTo>
                          <a:pt x="922" y="206"/>
                        </a:lnTo>
                        <a:lnTo>
                          <a:pt x="928" y="210"/>
                        </a:lnTo>
                        <a:lnTo>
                          <a:pt x="930" y="214"/>
                        </a:lnTo>
                        <a:lnTo>
                          <a:pt x="932" y="218"/>
                        </a:lnTo>
                        <a:lnTo>
                          <a:pt x="930" y="222"/>
                        </a:lnTo>
                        <a:lnTo>
                          <a:pt x="926" y="228"/>
                        </a:lnTo>
                        <a:lnTo>
                          <a:pt x="922" y="236"/>
                        </a:lnTo>
                        <a:lnTo>
                          <a:pt x="920" y="244"/>
                        </a:lnTo>
                        <a:lnTo>
                          <a:pt x="920" y="246"/>
                        </a:lnTo>
                        <a:lnTo>
                          <a:pt x="922" y="248"/>
                        </a:lnTo>
                        <a:lnTo>
                          <a:pt x="926" y="250"/>
                        </a:lnTo>
                        <a:lnTo>
                          <a:pt x="932" y="250"/>
                        </a:lnTo>
                        <a:lnTo>
                          <a:pt x="934" y="250"/>
                        </a:lnTo>
                        <a:lnTo>
                          <a:pt x="936" y="254"/>
                        </a:lnTo>
                        <a:lnTo>
                          <a:pt x="936" y="256"/>
                        </a:lnTo>
                        <a:lnTo>
                          <a:pt x="936" y="258"/>
                        </a:lnTo>
                        <a:lnTo>
                          <a:pt x="942" y="256"/>
                        </a:lnTo>
                        <a:lnTo>
                          <a:pt x="948" y="252"/>
                        </a:lnTo>
                        <a:lnTo>
                          <a:pt x="954" y="246"/>
                        </a:lnTo>
                        <a:lnTo>
                          <a:pt x="960" y="244"/>
                        </a:lnTo>
                        <a:lnTo>
                          <a:pt x="964" y="242"/>
                        </a:lnTo>
                        <a:lnTo>
                          <a:pt x="972" y="234"/>
                        </a:lnTo>
                        <a:lnTo>
                          <a:pt x="978" y="226"/>
                        </a:lnTo>
                        <a:lnTo>
                          <a:pt x="984" y="220"/>
                        </a:lnTo>
                        <a:lnTo>
                          <a:pt x="988" y="218"/>
                        </a:lnTo>
                        <a:lnTo>
                          <a:pt x="992" y="218"/>
                        </a:lnTo>
                        <a:lnTo>
                          <a:pt x="992" y="224"/>
                        </a:lnTo>
                        <a:lnTo>
                          <a:pt x="994" y="230"/>
                        </a:lnTo>
                        <a:lnTo>
                          <a:pt x="1000" y="246"/>
                        </a:lnTo>
                        <a:lnTo>
                          <a:pt x="1002" y="250"/>
                        </a:lnTo>
                        <a:lnTo>
                          <a:pt x="1000" y="252"/>
                        </a:lnTo>
                        <a:lnTo>
                          <a:pt x="1000" y="256"/>
                        </a:lnTo>
                        <a:lnTo>
                          <a:pt x="1002" y="260"/>
                        </a:lnTo>
                        <a:lnTo>
                          <a:pt x="1006" y="266"/>
                        </a:lnTo>
                        <a:lnTo>
                          <a:pt x="1008" y="272"/>
                        </a:lnTo>
                        <a:lnTo>
                          <a:pt x="1006" y="278"/>
                        </a:lnTo>
                        <a:lnTo>
                          <a:pt x="1004" y="280"/>
                        </a:lnTo>
                        <a:lnTo>
                          <a:pt x="1002" y="284"/>
                        </a:lnTo>
                        <a:lnTo>
                          <a:pt x="1000" y="286"/>
                        </a:lnTo>
                        <a:lnTo>
                          <a:pt x="998" y="288"/>
                        </a:lnTo>
                        <a:lnTo>
                          <a:pt x="1000" y="292"/>
                        </a:lnTo>
                        <a:lnTo>
                          <a:pt x="1004" y="294"/>
                        </a:lnTo>
                        <a:lnTo>
                          <a:pt x="1008" y="296"/>
                        </a:lnTo>
                        <a:lnTo>
                          <a:pt x="1010" y="300"/>
                        </a:lnTo>
                        <a:lnTo>
                          <a:pt x="1010" y="302"/>
                        </a:lnTo>
                        <a:lnTo>
                          <a:pt x="1010" y="304"/>
                        </a:lnTo>
                        <a:lnTo>
                          <a:pt x="1016" y="308"/>
                        </a:lnTo>
                        <a:lnTo>
                          <a:pt x="1020" y="308"/>
                        </a:lnTo>
                        <a:lnTo>
                          <a:pt x="1028" y="310"/>
                        </a:lnTo>
                        <a:lnTo>
                          <a:pt x="1036" y="314"/>
                        </a:lnTo>
                        <a:lnTo>
                          <a:pt x="1040" y="316"/>
                        </a:lnTo>
                        <a:lnTo>
                          <a:pt x="1042" y="318"/>
                        </a:lnTo>
                        <a:lnTo>
                          <a:pt x="1042" y="320"/>
                        </a:lnTo>
                        <a:lnTo>
                          <a:pt x="1040" y="324"/>
                        </a:lnTo>
                        <a:lnTo>
                          <a:pt x="1038" y="328"/>
                        </a:lnTo>
                        <a:lnTo>
                          <a:pt x="1040" y="332"/>
                        </a:lnTo>
                        <a:lnTo>
                          <a:pt x="1044" y="332"/>
                        </a:lnTo>
                        <a:lnTo>
                          <a:pt x="1044" y="336"/>
                        </a:lnTo>
                        <a:lnTo>
                          <a:pt x="1056" y="336"/>
                        </a:lnTo>
                        <a:lnTo>
                          <a:pt x="1056" y="342"/>
                        </a:lnTo>
                        <a:lnTo>
                          <a:pt x="1054" y="352"/>
                        </a:lnTo>
                        <a:lnTo>
                          <a:pt x="1050" y="360"/>
                        </a:lnTo>
                        <a:lnTo>
                          <a:pt x="1048" y="366"/>
                        </a:lnTo>
                        <a:lnTo>
                          <a:pt x="1044" y="368"/>
                        </a:lnTo>
                        <a:lnTo>
                          <a:pt x="1032" y="370"/>
                        </a:lnTo>
                        <a:lnTo>
                          <a:pt x="1024" y="370"/>
                        </a:lnTo>
                        <a:lnTo>
                          <a:pt x="1016" y="372"/>
                        </a:lnTo>
                        <a:lnTo>
                          <a:pt x="1008" y="376"/>
                        </a:lnTo>
                        <a:lnTo>
                          <a:pt x="994" y="386"/>
                        </a:lnTo>
                        <a:lnTo>
                          <a:pt x="988" y="388"/>
                        </a:lnTo>
                        <a:lnTo>
                          <a:pt x="980" y="394"/>
                        </a:lnTo>
                        <a:lnTo>
                          <a:pt x="970" y="396"/>
                        </a:lnTo>
                        <a:lnTo>
                          <a:pt x="960" y="398"/>
                        </a:lnTo>
                        <a:lnTo>
                          <a:pt x="934" y="390"/>
                        </a:lnTo>
                        <a:lnTo>
                          <a:pt x="908" y="388"/>
                        </a:lnTo>
                        <a:lnTo>
                          <a:pt x="894" y="390"/>
                        </a:lnTo>
                        <a:lnTo>
                          <a:pt x="886" y="396"/>
                        </a:lnTo>
                        <a:lnTo>
                          <a:pt x="876" y="402"/>
                        </a:lnTo>
                        <a:lnTo>
                          <a:pt x="862" y="410"/>
                        </a:lnTo>
                        <a:lnTo>
                          <a:pt x="852" y="418"/>
                        </a:lnTo>
                        <a:lnTo>
                          <a:pt x="842" y="430"/>
                        </a:lnTo>
                        <a:lnTo>
                          <a:pt x="828" y="440"/>
                        </a:lnTo>
                        <a:lnTo>
                          <a:pt x="840" y="432"/>
                        </a:lnTo>
                        <a:lnTo>
                          <a:pt x="856" y="422"/>
                        </a:lnTo>
                        <a:lnTo>
                          <a:pt x="876" y="414"/>
                        </a:lnTo>
                        <a:lnTo>
                          <a:pt x="884" y="414"/>
                        </a:lnTo>
                        <a:lnTo>
                          <a:pt x="892" y="414"/>
                        </a:lnTo>
                        <a:lnTo>
                          <a:pt x="898" y="414"/>
                        </a:lnTo>
                        <a:lnTo>
                          <a:pt x="906" y="414"/>
                        </a:lnTo>
                        <a:lnTo>
                          <a:pt x="910" y="418"/>
                        </a:lnTo>
                        <a:lnTo>
                          <a:pt x="910" y="420"/>
                        </a:lnTo>
                        <a:lnTo>
                          <a:pt x="912" y="422"/>
                        </a:lnTo>
                        <a:lnTo>
                          <a:pt x="910" y="426"/>
                        </a:lnTo>
                        <a:lnTo>
                          <a:pt x="910" y="430"/>
                        </a:lnTo>
                        <a:lnTo>
                          <a:pt x="904" y="432"/>
                        </a:lnTo>
                        <a:lnTo>
                          <a:pt x="896" y="436"/>
                        </a:lnTo>
                        <a:lnTo>
                          <a:pt x="892" y="438"/>
                        </a:lnTo>
                        <a:lnTo>
                          <a:pt x="890" y="442"/>
                        </a:lnTo>
                        <a:lnTo>
                          <a:pt x="904" y="442"/>
                        </a:lnTo>
                        <a:lnTo>
                          <a:pt x="898" y="448"/>
                        </a:lnTo>
                        <a:lnTo>
                          <a:pt x="894" y="454"/>
                        </a:lnTo>
                        <a:lnTo>
                          <a:pt x="892" y="460"/>
                        </a:lnTo>
                        <a:lnTo>
                          <a:pt x="892" y="464"/>
                        </a:lnTo>
                        <a:lnTo>
                          <a:pt x="894" y="468"/>
                        </a:lnTo>
                        <a:lnTo>
                          <a:pt x="902" y="472"/>
                        </a:lnTo>
                        <a:lnTo>
                          <a:pt x="910" y="476"/>
                        </a:lnTo>
                        <a:lnTo>
                          <a:pt x="920" y="476"/>
                        </a:lnTo>
                        <a:lnTo>
                          <a:pt x="928" y="476"/>
                        </a:lnTo>
                        <a:lnTo>
                          <a:pt x="936" y="472"/>
                        </a:lnTo>
                        <a:lnTo>
                          <a:pt x="940" y="468"/>
                        </a:lnTo>
                        <a:lnTo>
                          <a:pt x="944" y="462"/>
                        </a:lnTo>
                        <a:lnTo>
                          <a:pt x="948" y="458"/>
                        </a:lnTo>
                        <a:lnTo>
                          <a:pt x="950" y="454"/>
                        </a:lnTo>
                        <a:lnTo>
                          <a:pt x="954" y="454"/>
                        </a:lnTo>
                        <a:lnTo>
                          <a:pt x="958" y="454"/>
                        </a:lnTo>
                        <a:lnTo>
                          <a:pt x="958" y="456"/>
                        </a:lnTo>
                        <a:lnTo>
                          <a:pt x="956" y="460"/>
                        </a:lnTo>
                        <a:lnTo>
                          <a:pt x="954" y="464"/>
                        </a:lnTo>
                        <a:lnTo>
                          <a:pt x="958" y="464"/>
                        </a:lnTo>
                        <a:lnTo>
                          <a:pt x="960" y="466"/>
                        </a:lnTo>
                        <a:lnTo>
                          <a:pt x="960" y="468"/>
                        </a:lnTo>
                        <a:lnTo>
                          <a:pt x="958" y="470"/>
                        </a:lnTo>
                        <a:lnTo>
                          <a:pt x="954" y="474"/>
                        </a:lnTo>
                        <a:lnTo>
                          <a:pt x="946" y="478"/>
                        </a:lnTo>
                        <a:lnTo>
                          <a:pt x="938" y="486"/>
                        </a:lnTo>
                        <a:lnTo>
                          <a:pt x="930" y="490"/>
                        </a:lnTo>
                        <a:lnTo>
                          <a:pt x="910" y="496"/>
                        </a:lnTo>
                        <a:lnTo>
                          <a:pt x="904" y="496"/>
                        </a:lnTo>
                        <a:lnTo>
                          <a:pt x="898" y="496"/>
                        </a:lnTo>
                        <a:lnTo>
                          <a:pt x="890" y="496"/>
                        </a:lnTo>
                        <a:lnTo>
                          <a:pt x="884" y="498"/>
                        </a:lnTo>
                        <a:lnTo>
                          <a:pt x="880" y="504"/>
                        </a:lnTo>
                        <a:lnTo>
                          <a:pt x="876" y="510"/>
                        </a:lnTo>
                        <a:lnTo>
                          <a:pt x="870" y="514"/>
                        </a:lnTo>
                        <a:lnTo>
                          <a:pt x="866" y="516"/>
                        </a:lnTo>
                        <a:lnTo>
                          <a:pt x="862" y="516"/>
                        </a:lnTo>
                        <a:lnTo>
                          <a:pt x="856" y="516"/>
                        </a:lnTo>
                        <a:lnTo>
                          <a:pt x="854" y="512"/>
                        </a:lnTo>
                        <a:lnTo>
                          <a:pt x="854" y="510"/>
                        </a:lnTo>
                        <a:lnTo>
                          <a:pt x="854" y="504"/>
                        </a:lnTo>
                        <a:lnTo>
                          <a:pt x="858" y="500"/>
                        </a:lnTo>
                        <a:lnTo>
                          <a:pt x="866" y="496"/>
                        </a:lnTo>
                        <a:lnTo>
                          <a:pt x="876" y="492"/>
                        </a:lnTo>
                        <a:lnTo>
                          <a:pt x="880" y="488"/>
                        </a:lnTo>
                        <a:lnTo>
                          <a:pt x="882" y="484"/>
                        </a:lnTo>
                        <a:lnTo>
                          <a:pt x="846" y="490"/>
                        </a:lnTo>
                        <a:lnTo>
                          <a:pt x="840" y="470"/>
                        </a:lnTo>
                        <a:lnTo>
                          <a:pt x="840" y="466"/>
                        </a:lnTo>
                        <a:lnTo>
                          <a:pt x="842" y="462"/>
                        </a:lnTo>
                        <a:lnTo>
                          <a:pt x="848" y="454"/>
                        </a:lnTo>
                        <a:lnTo>
                          <a:pt x="828" y="448"/>
                        </a:lnTo>
                        <a:lnTo>
                          <a:pt x="822" y="450"/>
                        </a:lnTo>
                        <a:lnTo>
                          <a:pt x="816" y="454"/>
                        </a:lnTo>
                        <a:lnTo>
                          <a:pt x="806" y="468"/>
                        </a:lnTo>
                        <a:lnTo>
                          <a:pt x="800" y="474"/>
                        </a:lnTo>
                        <a:lnTo>
                          <a:pt x="796" y="482"/>
                        </a:lnTo>
                        <a:lnTo>
                          <a:pt x="790" y="486"/>
                        </a:lnTo>
                        <a:lnTo>
                          <a:pt x="780" y="488"/>
                        </a:lnTo>
                        <a:lnTo>
                          <a:pt x="774" y="490"/>
                        </a:lnTo>
                        <a:lnTo>
                          <a:pt x="742" y="490"/>
                        </a:lnTo>
                        <a:lnTo>
                          <a:pt x="734" y="494"/>
                        </a:lnTo>
                        <a:lnTo>
                          <a:pt x="726" y="496"/>
                        </a:lnTo>
                        <a:lnTo>
                          <a:pt x="722" y="500"/>
                        </a:lnTo>
                        <a:lnTo>
                          <a:pt x="718" y="502"/>
                        </a:lnTo>
                        <a:lnTo>
                          <a:pt x="706" y="504"/>
                        </a:lnTo>
                        <a:lnTo>
                          <a:pt x="690" y="504"/>
                        </a:lnTo>
                        <a:lnTo>
                          <a:pt x="682" y="504"/>
                        </a:lnTo>
                        <a:lnTo>
                          <a:pt x="672" y="506"/>
                        </a:lnTo>
                        <a:lnTo>
                          <a:pt x="664" y="512"/>
                        </a:lnTo>
                        <a:lnTo>
                          <a:pt x="664" y="514"/>
                        </a:lnTo>
                        <a:lnTo>
                          <a:pt x="664" y="520"/>
                        </a:lnTo>
                        <a:lnTo>
                          <a:pt x="654" y="524"/>
                        </a:lnTo>
                        <a:lnTo>
                          <a:pt x="648" y="526"/>
                        </a:lnTo>
                        <a:lnTo>
                          <a:pt x="646" y="530"/>
                        </a:lnTo>
                        <a:lnTo>
                          <a:pt x="642" y="530"/>
                        </a:lnTo>
                        <a:lnTo>
                          <a:pt x="642" y="526"/>
                        </a:lnTo>
                        <a:lnTo>
                          <a:pt x="636" y="528"/>
                        </a:lnTo>
                        <a:lnTo>
                          <a:pt x="634" y="526"/>
                        </a:lnTo>
                        <a:lnTo>
                          <a:pt x="630" y="526"/>
                        </a:lnTo>
                        <a:lnTo>
                          <a:pt x="624" y="528"/>
                        </a:lnTo>
                        <a:lnTo>
                          <a:pt x="616" y="534"/>
                        </a:lnTo>
                        <a:lnTo>
                          <a:pt x="608" y="538"/>
                        </a:lnTo>
                        <a:lnTo>
                          <a:pt x="606" y="540"/>
                        </a:lnTo>
                        <a:lnTo>
                          <a:pt x="600" y="540"/>
                        </a:lnTo>
                        <a:lnTo>
                          <a:pt x="596" y="540"/>
                        </a:lnTo>
                        <a:lnTo>
                          <a:pt x="602" y="536"/>
                        </a:lnTo>
                        <a:lnTo>
                          <a:pt x="608" y="532"/>
                        </a:lnTo>
                        <a:lnTo>
                          <a:pt x="614" y="528"/>
                        </a:lnTo>
                        <a:lnTo>
                          <a:pt x="616" y="524"/>
                        </a:lnTo>
                        <a:lnTo>
                          <a:pt x="616" y="522"/>
                        </a:lnTo>
                        <a:lnTo>
                          <a:pt x="616" y="524"/>
                        </a:lnTo>
                        <a:lnTo>
                          <a:pt x="626" y="518"/>
                        </a:lnTo>
                        <a:lnTo>
                          <a:pt x="632" y="508"/>
                        </a:lnTo>
                        <a:lnTo>
                          <a:pt x="644" y="486"/>
                        </a:lnTo>
                        <a:lnTo>
                          <a:pt x="644" y="492"/>
                        </a:lnTo>
                        <a:lnTo>
                          <a:pt x="648" y="496"/>
                        </a:lnTo>
                        <a:lnTo>
                          <a:pt x="652" y="496"/>
                        </a:lnTo>
                        <a:lnTo>
                          <a:pt x="658" y="496"/>
                        </a:lnTo>
                        <a:lnTo>
                          <a:pt x="664" y="496"/>
                        </a:lnTo>
                        <a:lnTo>
                          <a:pt x="664" y="494"/>
                        </a:lnTo>
                        <a:lnTo>
                          <a:pt x="664" y="490"/>
                        </a:lnTo>
                        <a:lnTo>
                          <a:pt x="664" y="482"/>
                        </a:lnTo>
                        <a:lnTo>
                          <a:pt x="658" y="472"/>
                        </a:lnTo>
                        <a:lnTo>
                          <a:pt x="650" y="466"/>
                        </a:lnTo>
                        <a:lnTo>
                          <a:pt x="648" y="464"/>
                        </a:lnTo>
                        <a:lnTo>
                          <a:pt x="644" y="464"/>
                        </a:lnTo>
                        <a:lnTo>
                          <a:pt x="630" y="464"/>
                        </a:lnTo>
                        <a:lnTo>
                          <a:pt x="612" y="462"/>
                        </a:lnTo>
                        <a:lnTo>
                          <a:pt x="616" y="458"/>
                        </a:lnTo>
                        <a:lnTo>
                          <a:pt x="618" y="452"/>
                        </a:lnTo>
                        <a:lnTo>
                          <a:pt x="618" y="450"/>
                        </a:lnTo>
                        <a:lnTo>
                          <a:pt x="616" y="448"/>
                        </a:lnTo>
                        <a:lnTo>
                          <a:pt x="614" y="446"/>
                        </a:lnTo>
                        <a:lnTo>
                          <a:pt x="612" y="442"/>
                        </a:lnTo>
                        <a:lnTo>
                          <a:pt x="614" y="438"/>
                        </a:lnTo>
                        <a:lnTo>
                          <a:pt x="610" y="436"/>
                        </a:lnTo>
                        <a:lnTo>
                          <a:pt x="608" y="432"/>
                        </a:lnTo>
                        <a:lnTo>
                          <a:pt x="606" y="428"/>
                        </a:lnTo>
                        <a:lnTo>
                          <a:pt x="606" y="424"/>
                        </a:lnTo>
                        <a:lnTo>
                          <a:pt x="604" y="422"/>
                        </a:lnTo>
                        <a:lnTo>
                          <a:pt x="606" y="418"/>
                        </a:lnTo>
                        <a:lnTo>
                          <a:pt x="602" y="416"/>
                        </a:lnTo>
                        <a:lnTo>
                          <a:pt x="598" y="414"/>
                        </a:lnTo>
                        <a:lnTo>
                          <a:pt x="588" y="414"/>
                        </a:lnTo>
                        <a:lnTo>
                          <a:pt x="580" y="416"/>
                        </a:lnTo>
                        <a:lnTo>
                          <a:pt x="566" y="422"/>
                        </a:lnTo>
                        <a:lnTo>
                          <a:pt x="554" y="430"/>
                        </a:lnTo>
                        <a:lnTo>
                          <a:pt x="538" y="438"/>
                        </a:lnTo>
                        <a:lnTo>
                          <a:pt x="526" y="436"/>
                        </a:lnTo>
                        <a:lnTo>
                          <a:pt x="516" y="432"/>
                        </a:lnTo>
                        <a:lnTo>
                          <a:pt x="516" y="434"/>
                        </a:lnTo>
                        <a:lnTo>
                          <a:pt x="510" y="432"/>
                        </a:lnTo>
                        <a:lnTo>
                          <a:pt x="504" y="430"/>
                        </a:lnTo>
                        <a:lnTo>
                          <a:pt x="498" y="430"/>
                        </a:lnTo>
                        <a:lnTo>
                          <a:pt x="492" y="428"/>
                        </a:lnTo>
                        <a:lnTo>
                          <a:pt x="486" y="426"/>
                        </a:lnTo>
                        <a:lnTo>
                          <a:pt x="482" y="422"/>
                        </a:lnTo>
                        <a:lnTo>
                          <a:pt x="482" y="416"/>
                        </a:lnTo>
                        <a:lnTo>
                          <a:pt x="88" y="416"/>
                        </a:lnTo>
                        <a:lnTo>
                          <a:pt x="88" y="414"/>
                        </a:lnTo>
                        <a:lnTo>
                          <a:pt x="86" y="414"/>
                        </a:lnTo>
                        <a:lnTo>
                          <a:pt x="88" y="412"/>
                        </a:lnTo>
                        <a:lnTo>
                          <a:pt x="90" y="410"/>
                        </a:lnTo>
                        <a:lnTo>
                          <a:pt x="80" y="402"/>
                        </a:lnTo>
                        <a:lnTo>
                          <a:pt x="72" y="394"/>
                        </a:lnTo>
                        <a:lnTo>
                          <a:pt x="62" y="386"/>
                        </a:lnTo>
                        <a:lnTo>
                          <a:pt x="58" y="386"/>
                        </a:lnTo>
                        <a:lnTo>
                          <a:pt x="54" y="384"/>
                        </a:lnTo>
                        <a:lnTo>
                          <a:pt x="52" y="378"/>
                        </a:lnTo>
                        <a:lnTo>
                          <a:pt x="50" y="372"/>
                        </a:lnTo>
                        <a:lnTo>
                          <a:pt x="52" y="366"/>
                        </a:lnTo>
                        <a:lnTo>
                          <a:pt x="56" y="360"/>
                        </a:lnTo>
                        <a:lnTo>
                          <a:pt x="56" y="358"/>
                        </a:lnTo>
                        <a:lnTo>
                          <a:pt x="54" y="354"/>
                        </a:lnTo>
                        <a:lnTo>
                          <a:pt x="48" y="352"/>
                        </a:lnTo>
                        <a:lnTo>
                          <a:pt x="48" y="350"/>
                        </a:lnTo>
                        <a:lnTo>
                          <a:pt x="50" y="348"/>
                        </a:lnTo>
                        <a:lnTo>
                          <a:pt x="52" y="346"/>
                        </a:lnTo>
                        <a:lnTo>
                          <a:pt x="50" y="342"/>
                        </a:lnTo>
                        <a:lnTo>
                          <a:pt x="48" y="340"/>
                        </a:lnTo>
                        <a:lnTo>
                          <a:pt x="42" y="336"/>
                        </a:lnTo>
                        <a:lnTo>
                          <a:pt x="42" y="334"/>
                        </a:lnTo>
                        <a:lnTo>
                          <a:pt x="44" y="330"/>
                        </a:lnTo>
                        <a:lnTo>
                          <a:pt x="48" y="326"/>
                        </a:lnTo>
                        <a:lnTo>
                          <a:pt x="52" y="320"/>
                        </a:lnTo>
                        <a:lnTo>
                          <a:pt x="50" y="316"/>
                        </a:lnTo>
                        <a:lnTo>
                          <a:pt x="44" y="316"/>
                        </a:lnTo>
                        <a:lnTo>
                          <a:pt x="34" y="314"/>
                        </a:lnTo>
                        <a:lnTo>
                          <a:pt x="34" y="310"/>
                        </a:lnTo>
                        <a:lnTo>
                          <a:pt x="38" y="308"/>
                        </a:lnTo>
                        <a:lnTo>
                          <a:pt x="40" y="308"/>
                        </a:lnTo>
                        <a:lnTo>
                          <a:pt x="38" y="304"/>
                        </a:lnTo>
                        <a:lnTo>
                          <a:pt x="38" y="300"/>
                        </a:lnTo>
                        <a:lnTo>
                          <a:pt x="36" y="290"/>
                        </a:lnTo>
                        <a:lnTo>
                          <a:pt x="34" y="284"/>
                        </a:lnTo>
                        <a:lnTo>
                          <a:pt x="26" y="276"/>
                        </a:lnTo>
                        <a:lnTo>
                          <a:pt x="24" y="272"/>
                        </a:lnTo>
                        <a:lnTo>
                          <a:pt x="24" y="268"/>
                        </a:lnTo>
                        <a:lnTo>
                          <a:pt x="26" y="262"/>
                        </a:lnTo>
                        <a:lnTo>
                          <a:pt x="30" y="254"/>
                        </a:lnTo>
                        <a:lnTo>
                          <a:pt x="34" y="248"/>
                        </a:lnTo>
                        <a:lnTo>
                          <a:pt x="30" y="246"/>
                        </a:lnTo>
                        <a:lnTo>
                          <a:pt x="30" y="242"/>
                        </a:lnTo>
                        <a:lnTo>
                          <a:pt x="28" y="236"/>
                        </a:lnTo>
                        <a:lnTo>
                          <a:pt x="26" y="232"/>
                        </a:lnTo>
                        <a:lnTo>
                          <a:pt x="20" y="230"/>
                        </a:lnTo>
                        <a:lnTo>
                          <a:pt x="14" y="230"/>
                        </a:lnTo>
                        <a:lnTo>
                          <a:pt x="8" y="230"/>
                        </a:lnTo>
                        <a:lnTo>
                          <a:pt x="8" y="228"/>
                        </a:lnTo>
                        <a:lnTo>
                          <a:pt x="2" y="226"/>
                        </a:lnTo>
                        <a:lnTo>
                          <a:pt x="0" y="222"/>
                        </a:lnTo>
                        <a:lnTo>
                          <a:pt x="172" y="64"/>
                        </a:lnTo>
                        <a:lnTo>
                          <a:pt x="178" y="68"/>
                        </a:lnTo>
                        <a:lnTo>
                          <a:pt x="186" y="68"/>
                        </a:lnTo>
                        <a:lnTo>
                          <a:pt x="196" y="70"/>
                        </a:lnTo>
                        <a:lnTo>
                          <a:pt x="204" y="72"/>
                        </a:lnTo>
                        <a:lnTo>
                          <a:pt x="206" y="74"/>
                        </a:lnTo>
                        <a:lnTo>
                          <a:pt x="210" y="76"/>
                        </a:lnTo>
                        <a:lnTo>
                          <a:pt x="212" y="78"/>
                        </a:lnTo>
                        <a:lnTo>
                          <a:pt x="216" y="78"/>
                        </a:lnTo>
                        <a:lnTo>
                          <a:pt x="226" y="78"/>
                        </a:lnTo>
                        <a:lnTo>
                          <a:pt x="234" y="74"/>
                        </a:lnTo>
                        <a:lnTo>
                          <a:pt x="242" y="72"/>
                        </a:lnTo>
                        <a:lnTo>
                          <a:pt x="252" y="70"/>
                        </a:lnTo>
                        <a:lnTo>
                          <a:pt x="258" y="70"/>
                        </a:lnTo>
                        <a:lnTo>
                          <a:pt x="268" y="70"/>
                        </a:lnTo>
                        <a:lnTo>
                          <a:pt x="280" y="66"/>
                        </a:lnTo>
                        <a:lnTo>
                          <a:pt x="288" y="62"/>
                        </a:lnTo>
                        <a:lnTo>
                          <a:pt x="296" y="60"/>
                        </a:lnTo>
                        <a:lnTo>
                          <a:pt x="316" y="60"/>
                        </a:lnTo>
                        <a:lnTo>
                          <a:pt x="334" y="58"/>
                        </a:lnTo>
                        <a:lnTo>
                          <a:pt x="346" y="58"/>
                        </a:lnTo>
                        <a:lnTo>
                          <a:pt x="352" y="58"/>
                        </a:lnTo>
                        <a:lnTo>
                          <a:pt x="352" y="64"/>
                        </a:lnTo>
                        <a:lnTo>
                          <a:pt x="354" y="68"/>
                        </a:lnTo>
                        <a:lnTo>
                          <a:pt x="358" y="68"/>
                        </a:lnTo>
                        <a:lnTo>
                          <a:pt x="362" y="68"/>
                        </a:lnTo>
                        <a:lnTo>
                          <a:pt x="366" y="64"/>
                        </a:lnTo>
                        <a:lnTo>
                          <a:pt x="374" y="58"/>
                        </a:lnTo>
                        <a:lnTo>
                          <a:pt x="378" y="60"/>
                        </a:lnTo>
                        <a:lnTo>
                          <a:pt x="380" y="64"/>
                        </a:lnTo>
                        <a:lnTo>
                          <a:pt x="380" y="70"/>
                        </a:lnTo>
                        <a:lnTo>
                          <a:pt x="380" y="72"/>
                        </a:lnTo>
                        <a:lnTo>
                          <a:pt x="382" y="72"/>
                        </a:lnTo>
                        <a:lnTo>
                          <a:pt x="386" y="70"/>
                        </a:lnTo>
                        <a:lnTo>
                          <a:pt x="392" y="66"/>
                        </a:lnTo>
                        <a:lnTo>
                          <a:pt x="398" y="64"/>
                        </a:lnTo>
                        <a:lnTo>
                          <a:pt x="410" y="66"/>
                        </a:lnTo>
                        <a:lnTo>
                          <a:pt x="418" y="68"/>
                        </a:lnTo>
                        <a:lnTo>
                          <a:pt x="426" y="72"/>
                        </a:lnTo>
                        <a:lnTo>
                          <a:pt x="436" y="74"/>
                        </a:lnTo>
                        <a:lnTo>
                          <a:pt x="444" y="78"/>
                        </a:lnTo>
                        <a:lnTo>
                          <a:pt x="454" y="82"/>
                        </a:lnTo>
                        <a:lnTo>
                          <a:pt x="458" y="80"/>
                        </a:lnTo>
                        <a:lnTo>
                          <a:pt x="466" y="78"/>
                        </a:lnTo>
                        <a:lnTo>
                          <a:pt x="470" y="80"/>
                        </a:lnTo>
                        <a:lnTo>
                          <a:pt x="472" y="80"/>
                        </a:lnTo>
                        <a:lnTo>
                          <a:pt x="474" y="82"/>
                        </a:lnTo>
                        <a:lnTo>
                          <a:pt x="474" y="86"/>
                        </a:lnTo>
                        <a:lnTo>
                          <a:pt x="472" y="88"/>
                        </a:lnTo>
                        <a:lnTo>
                          <a:pt x="466" y="90"/>
                        </a:lnTo>
                        <a:lnTo>
                          <a:pt x="462" y="94"/>
                        </a:lnTo>
                        <a:lnTo>
                          <a:pt x="460" y="94"/>
                        </a:lnTo>
                        <a:lnTo>
                          <a:pt x="460" y="98"/>
                        </a:lnTo>
                        <a:lnTo>
                          <a:pt x="460" y="100"/>
                        </a:lnTo>
                        <a:lnTo>
                          <a:pt x="462" y="100"/>
                        </a:lnTo>
                        <a:lnTo>
                          <a:pt x="470" y="102"/>
                        </a:lnTo>
                        <a:lnTo>
                          <a:pt x="482" y="100"/>
                        </a:lnTo>
                        <a:lnTo>
                          <a:pt x="492" y="98"/>
                        </a:lnTo>
                        <a:lnTo>
                          <a:pt x="502" y="96"/>
                        </a:lnTo>
                        <a:lnTo>
                          <a:pt x="514" y="94"/>
                        </a:lnTo>
                        <a:lnTo>
                          <a:pt x="518" y="96"/>
                        </a:lnTo>
                        <a:lnTo>
                          <a:pt x="522" y="98"/>
                        </a:lnTo>
                        <a:lnTo>
                          <a:pt x="526" y="102"/>
                        </a:lnTo>
                        <a:lnTo>
                          <a:pt x="528" y="104"/>
                        </a:lnTo>
                        <a:lnTo>
                          <a:pt x="532" y="102"/>
                        </a:lnTo>
                        <a:lnTo>
                          <a:pt x="536" y="100"/>
                        </a:lnTo>
                        <a:lnTo>
                          <a:pt x="538" y="92"/>
                        </a:lnTo>
                        <a:lnTo>
                          <a:pt x="538" y="88"/>
                        </a:lnTo>
                        <a:lnTo>
                          <a:pt x="554" y="84"/>
                        </a:lnTo>
                        <a:lnTo>
                          <a:pt x="562" y="82"/>
                        </a:lnTo>
                        <a:lnTo>
                          <a:pt x="572" y="80"/>
                        </a:lnTo>
                        <a:lnTo>
                          <a:pt x="578" y="82"/>
                        </a:lnTo>
                        <a:lnTo>
                          <a:pt x="582" y="84"/>
                        </a:lnTo>
                        <a:lnTo>
                          <a:pt x="582" y="86"/>
                        </a:lnTo>
                        <a:lnTo>
                          <a:pt x="586" y="88"/>
                        </a:lnTo>
                        <a:lnTo>
                          <a:pt x="594" y="92"/>
                        </a:lnTo>
                        <a:lnTo>
                          <a:pt x="606" y="96"/>
                        </a:lnTo>
                        <a:lnTo>
                          <a:pt x="638" y="96"/>
                        </a:lnTo>
                        <a:lnTo>
                          <a:pt x="642" y="96"/>
                        </a:lnTo>
                        <a:lnTo>
                          <a:pt x="646" y="96"/>
                        </a:lnTo>
                        <a:lnTo>
                          <a:pt x="652" y="92"/>
                        </a:lnTo>
                        <a:lnTo>
                          <a:pt x="656" y="88"/>
                        </a:lnTo>
                        <a:lnTo>
                          <a:pt x="662" y="86"/>
                        </a:lnTo>
                        <a:lnTo>
                          <a:pt x="670" y="88"/>
                        </a:lnTo>
                        <a:lnTo>
                          <a:pt x="682" y="88"/>
                        </a:lnTo>
                        <a:lnTo>
                          <a:pt x="678" y="94"/>
                        </a:lnTo>
                        <a:lnTo>
                          <a:pt x="676" y="98"/>
                        </a:lnTo>
                        <a:lnTo>
                          <a:pt x="674" y="102"/>
                        </a:lnTo>
                        <a:lnTo>
                          <a:pt x="674" y="104"/>
                        </a:lnTo>
                        <a:lnTo>
                          <a:pt x="676" y="106"/>
                        </a:lnTo>
                        <a:lnTo>
                          <a:pt x="680" y="104"/>
                        </a:lnTo>
                        <a:lnTo>
                          <a:pt x="690" y="92"/>
                        </a:lnTo>
                        <a:lnTo>
                          <a:pt x="694" y="88"/>
                        </a:lnTo>
                        <a:lnTo>
                          <a:pt x="702" y="86"/>
                        </a:lnTo>
                        <a:lnTo>
                          <a:pt x="708" y="82"/>
                        </a:lnTo>
                        <a:lnTo>
                          <a:pt x="714" y="78"/>
                        </a:lnTo>
                        <a:lnTo>
                          <a:pt x="716" y="72"/>
                        </a:lnTo>
                        <a:lnTo>
                          <a:pt x="716" y="70"/>
                        </a:lnTo>
                        <a:lnTo>
                          <a:pt x="716" y="68"/>
                        </a:lnTo>
                        <a:lnTo>
                          <a:pt x="714" y="66"/>
                        </a:lnTo>
                        <a:lnTo>
                          <a:pt x="708" y="64"/>
                        </a:lnTo>
                        <a:lnTo>
                          <a:pt x="706" y="64"/>
                        </a:lnTo>
                        <a:lnTo>
                          <a:pt x="706" y="62"/>
                        </a:lnTo>
                        <a:lnTo>
                          <a:pt x="706" y="58"/>
                        </a:lnTo>
                        <a:lnTo>
                          <a:pt x="710" y="54"/>
                        </a:lnTo>
                        <a:lnTo>
                          <a:pt x="718" y="44"/>
                        </a:lnTo>
                        <a:lnTo>
                          <a:pt x="732" y="36"/>
                        </a:lnTo>
                        <a:lnTo>
                          <a:pt x="742" y="32"/>
                        </a:lnTo>
                        <a:lnTo>
                          <a:pt x="746" y="30"/>
                        </a:lnTo>
                        <a:lnTo>
                          <a:pt x="746" y="26"/>
                        </a:lnTo>
                        <a:lnTo>
                          <a:pt x="748" y="20"/>
                        </a:lnTo>
                        <a:lnTo>
                          <a:pt x="752" y="14"/>
                        </a:lnTo>
                        <a:lnTo>
                          <a:pt x="760" y="8"/>
                        </a:lnTo>
                        <a:lnTo>
                          <a:pt x="768" y="4"/>
                        </a:lnTo>
                        <a:lnTo>
                          <a:pt x="776" y="2"/>
                        </a:lnTo>
                        <a:lnTo>
                          <a:pt x="790" y="0"/>
                        </a:lnTo>
                        <a:lnTo>
                          <a:pt x="806" y="0"/>
                        </a:lnTo>
                        <a:lnTo>
                          <a:pt x="816" y="2"/>
                        </a:lnTo>
                        <a:lnTo>
                          <a:pt x="820" y="4"/>
                        </a:lnTo>
                        <a:lnTo>
                          <a:pt x="820" y="6"/>
                        </a:lnTo>
                        <a:lnTo>
                          <a:pt x="810" y="10"/>
                        </a:lnTo>
                        <a:lnTo>
                          <a:pt x="800" y="16"/>
                        </a:lnTo>
                        <a:lnTo>
                          <a:pt x="790" y="20"/>
                        </a:lnTo>
                        <a:lnTo>
                          <a:pt x="778" y="22"/>
                        </a:lnTo>
                        <a:lnTo>
                          <a:pt x="772" y="22"/>
                        </a:lnTo>
                        <a:lnTo>
                          <a:pt x="764" y="26"/>
                        </a:lnTo>
                        <a:lnTo>
                          <a:pt x="758" y="30"/>
                        </a:lnTo>
                        <a:lnTo>
                          <a:pt x="756" y="34"/>
                        </a:lnTo>
                        <a:lnTo>
                          <a:pt x="756" y="52"/>
                        </a:lnTo>
                        <a:lnTo>
                          <a:pt x="754" y="58"/>
                        </a:lnTo>
                        <a:lnTo>
                          <a:pt x="752" y="60"/>
                        </a:lnTo>
                        <a:lnTo>
                          <a:pt x="748" y="64"/>
                        </a:lnTo>
                        <a:lnTo>
                          <a:pt x="750" y="66"/>
                        </a:lnTo>
                        <a:lnTo>
                          <a:pt x="752" y="68"/>
                        </a:lnTo>
                        <a:lnTo>
                          <a:pt x="756" y="70"/>
                        </a:lnTo>
                        <a:lnTo>
                          <a:pt x="758" y="72"/>
                        </a:lnTo>
                        <a:lnTo>
                          <a:pt x="758" y="78"/>
                        </a:lnTo>
                        <a:lnTo>
                          <a:pt x="758" y="80"/>
                        </a:lnTo>
                        <a:lnTo>
                          <a:pt x="762" y="82"/>
                        </a:lnTo>
                        <a:lnTo>
                          <a:pt x="766" y="80"/>
                        </a:lnTo>
                        <a:lnTo>
                          <a:pt x="770" y="78"/>
                        </a:lnTo>
                        <a:lnTo>
                          <a:pt x="772" y="76"/>
                        </a:lnTo>
                        <a:lnTo>
                          <a:pt x="776" y="76"/>
                        </a:lnTo>
                        <a:lnTo>
                          <a:pt x="782" y="76"/>
                        </a:lnTo>
                        <a:lnTo>
                          <a:pt x="784" y="78"/>
                        </a:lnTo>
                        <a:lnTo>
                          <a:pt x="784" y="82"/>
                        </a:lnTo>
                        <a:lnTo>
                          <a:pt x="780" y="86"/>
                        </a:lnTo>
                        <a:lnTo>
                          <a:pt x="774" y="88"/>
                        </a:lnTo>
                        <a:lnTo>
                          <a:pt x="772" y="92"/>
                        </a:lnTo>
                        <a:lnTo>
                          <a:pt x="770" y="98"/>
                        </a:lnTo>
                        <a:lnTo>
                          <a:pt x="772" y="102"/>
                        </a:lnTo>
                        <a:lnTo>
                          <a:pt x="774" y="106"/>
                        </a:lnTo>
                        <a:lnTo>
                          <a:pt x="780" y="104"/>
                        </a:lnTo>
                        <a:lnTo>
                          <a:pt x="786" y="100"/>
                        </a:lnTo>
                        <a:lnTo>
                          <a:pt x="794" y="88"/>
                        </a:lnTo>
                        <a:lnTo>
                          <a:pt x="798" y="92"/>
                        </a:lnTo>
                        <a:lnTo>
                          <a:pt x="808" y="86"/>
                        </a:lnTo>
                        <a:lnTo>
                          <a:pt x="816" y="82"/>
                        </a:lnTo>
                        <a:lnTo>
                          <a:pt x="822" y="80"/>
                        </a:lnTo>
                        <a:lnTo>
                          <a:pt x="822" y="74"/>
                        </a:lnTo>
                        <a:lnTo>
                          <a:pt x="822" y="70"/>
                        </a:lnTo>
                        <a:lnTo>
                          <a:pt x="824" y="68"/>
                        </a:lnTo>
                        <a:lnTo>
                          <a:pt x="828" y="66"/>
                        </a:lnTo>
                        <a:lnTo>
                          <a:pt x="850" y="66"/>
                        </a:lnTo>
                        <a:lnTo>
                          <a:pt x="858" y="70"/>
                        </a:lnTo>
                        <a:lnTo>
                          <a:pt x="862" y="72"/>
                        </a:lnTo>
                        <a:lnTo>
                          <a:pt x="864" y="78"/>
                        </a:lnTo>
                        <a:lnTo>
                          <a:pt x="862" y="80"/>
                        </a:lnTo>
                        <a:lnTo>
                          <a:pt x="860" y="82"/>
                        </a:lnTo>
                        <a:lnTo>
                          <a:pt x="854" y="84"/>
                        </a:lnTo>
                        <a:lnTo>
                          <a:pt x="848" y="86"/>
                        </a:lnTo>
                        <a:lnTo>
                          <a:pt x="846" y="86"/>
                        </a:lnTo>
                        <a:lnTo>
                          <a:pt x="846" y="90"/>
                        </a:lnTo>
                        <a:lnTo>
                          <a:pt x="846" y="94"/>
                        </a:lnTo>
                        <a:lnTo>
                          <a:pt x="848" y="100"/>
                        </a:lnTo>
                        <a:lnTo>
                          <a:pt x="846" y="104"/>
                        </a:lnTo>
                        <a:lnTo>
                          <a:pt x="842" y="108"/>
                        </a:lnTo>
                        <a:lnTo>
                          <a:pt x="830" y="112"/>
                        </a:lnTo>
                        <a:lnTo>
                          <a:pt x="816" y="116"/>
                        </a:lnTo>
                        <a:lnTo>
                          <a:pt x="808" y="122"/>
                        </a:lnTo>
                        <a:lnTo>
                          <a:pt x="802" y="126"/>
                        </a:lnTo>
                        <a:lnTo>
                          <a:pt x="798" y="124"/>
                        </a:lnTo>
                        <a:lnTo>
                          <a:pt x="790" y="122"/>
                        </a:lnTo>
                        <a:lnTo>
                          <a:pt x="780" y="122"/>
                        </a:lnTo>
                        <a:lnTo>
                          <a:pt x="772" y="132"/>
                        </a:lnTo>
                        <a:lnTo>
                          <a:pt x="758" y="140"/>
                        </a:lnTo>
                        <a:lnTo>
                          <a:pt x="732" y="156"/>
                        </a:lnTo>
                        <a:lnTo>
                          <a:pt x="726" y="160"/>
                        </a:lnTo>
                        <a:lnTo>
                          <a:pt x="722" y="164"/>
                        </a:lnTo>
                        <a:lnTo>
                          <a:pt x="718" y="164"/>
                        </a:lnTo>
                        <a:lnTo>
                          <a:pt x="712" y="164"/>
                        </a:lnTo>
                        <a:lnTo>
                          <a:pt x="708" y="166"/>
                        </a:lnTo>
                        <a:lnTo>
                          <a:pt x="704" y="168"/>
                        </a:lnTo>
                        <a:lnTo>
                          <a:pt x="698" y="172"/>
                        </a:lnTo>
                        <a:lnTo>
                          <a:pt x="690" y="176"/>
                        </a:lnTo>
                        <a:lnTo>
                          <a:pt x="684" y="178"/>
                        </a:lnTo>
                        <a:lnTo>
                          <a:pt x="674" y="180"/>
                        </a:lnTo>
                        <a:lnTo>
                          <a:pt x="656" y="184"/>
                        </a:lnTo>
                        <a:lnTo>
                          <a:pt x="648" y="188"/>
                        </a:lnTo>
                        <a:lnTo>
                          <a:pt x="640" y="192"/>
                        </a:lnTo>
                        <a:lnTo>
                          <a:pt x="632" y="198"/>
                        </a:lnTo>
                        <a:lnTo>
                          <a:pt x="622" y="206"/>
                        </a:lnTo>
                        <a:lnTo>
                          <a:pt x="612" y="214"/>
                        </a:lnTo>
                        <a:lnTo>
                          <a:pt x="606" y="222"/>
                        </a:lnTo>
                        <a:lnTo>
                          <a:pt x="600" y="234"/>
                        </a:lnTo>
                        <a:lnTo>
                          <a:pt x="594" y="244"/>
                        </a:lnTo>
                        <a:lnTo>
                          <a:pt x="602" y="244"/>
                        </a:lnTo>
                        <a:lnTo>
                          <a:pt x="606" y="246"/>
                        </a:lnTo>
                        <a:lnTo>
                          <a:pt x="606" y="248"/>
                        </a:lnTo>
                        <a:lnTo>
                          <a:pt x="604" y="260"/>
                        </a:lnTo>
                        <a:lnTo>
                          <a:pt x="602" y="266"/>
                        </a:lnTo>
                        <a:lnTo>
                          <a:pt x="602" y="274"/>
                        </a:lnTo>
                        <a:lnTo>
                          <a:pt x="604" y="274"/>
                        </a:lnTo>
                        <a:lnTo>
                          <a:pt x="606" y="276"/>
                        </a:lnTo>
                        <a:lnTo>
                          <a:pt x="608" y="276"/>
                        </a:lnTo>
                        <a:lnTo>
                          <a:pt x="614" y="272"/>
                        </a:lnTo>
                        <a:lnTo>
                          <a:pt x="622" y="272"/>
                        </a:lnTo>
                        <a:lnTo>
                          <a:pt x="630" y="274"/>
                        </a:lnTo>
                        <a:lnTo>
                          <a:pt x="636" y="276"/>
                        </a:lnTo>
                        <a:lnTo>
                          <a:pt x="642" y="280"/>
                        </a:lnTo>
                        <a:lnTo>
                          <a:pt x="648" y="288"/>
                        </a:lnTo>
                        <a:lnTo>
                          <a:pt x="652" y="292"/>
                        </a:lnTo>
                        <a:lnTo>
                          <a:pt x="656" y="294"/>
                        </a:lnTo>
                        <a:lnTo>
                          <a:pt x="662" y="294"/>
                        </a:lnTo>
                        <a:lnTo>
                          <a:pt x="666" y="296"/>
                        </a:lnTo>
                        <a:lnTo>
                          <a:pt x="670" y="300"/>
                        </a:lnTo>
                        <a:lnTo>
                          <a:pt x="674" y="304"/>
                        </a:lnTo>
                        <a:lnTo>
                          <a:pt x="680" y="306"/>
                        </a:lnTo>
                        <a:lnTo>
                          <a:pt x="688" y="308"/>
                        </a:lnTo>
                        <a:lnTo>
                          <a:pt x="698" y="306"/>
                        </a:lnTo>
                        <a:lnTo>
                          <a:pt x="712" y="308"/>
                        </a:lnTo>
                        <a:lnTo>
                          <a:pt x="712" y="310"/>
                        </a:lnTo>
                        <a:lnTo>
                          <a:pt x="712" y="314"/>
                        </a:lnTo>
                        <a:lnTo>
                          <a:pt x="710" y="322"/>
                        </a:lnTo>
                        <a:lnTo>
                          <a:pt x="704" y="332"/>
                        </a:lnTo>
                        <a:lnTo>
                          <a:pt x="700" y="344"/>
                        </a:lnTo>
                        <a:lnTo>
                          <a:pt x="698" y="350"/>
                        </a:lnTo>
                        <a:lnTo>
                          <a:pt x="698" y="356"/>
                        </a:lnTo>
                        <a:lnTo>
                          <a:pt x="700" y="360"/>
                        </a:lnTo>
                        <a:lnTo>
                          <a:pt x="704" y="366"/>
                        </a:lnTo>
                        <a:lnTo>
                          <a:pt x="712" y="376"/>
                        </a:lnTo>
                        <a:lnTo>
                          <a:pt x="714" y="374"/>
                        </a:lnTo>
                        <a:lnTo>
                          <a:pt x="718" y="370"/>
                        </a:lnTo>
                        <a:lnTo>
                          <a:pt x="724" y="366"/>
                        </a:lnTo>
                        <a:lnTo>
                          <a:pt x="730" y="362"/>
                        </a:lnTo>
                        <a:lnTo>
                          <a:pt x="734" y="356"/>
                        </a:lnTo>
                        <a:lnTo>
                          <a:pt x="738" y="350"/>
                        </a:lnTo>
                        <a:lnTo>
                          <a:pt x="742" y="332"/>
                        </a:lnTo>
                        <a:lnTo>
                          <a:pt x="746" y="314"/>
                        </a:lnTo>
                        <a:lnTo>
                          <a:pt x="748" y="312"/>
                        </a:lnTo>
                        <a:lnTo>
                          <a:pt x="754" y="308"/>
                        </a:lnTo>
                        <a:lnTo>
                          <a:pt x="766" y="306"/>
                        </a:lnTo>
                        <a:lnTo>
                          <a:pt x="772" y="304"/>
                        </a:lnTo>
                        <a:lnTo>
                          <a:pt x="788" y="296"/>
                        </a:lnTo>
                        <a:lnTo>
                          <a:pt x="796" y="290"/>
                        </a:lnTo>
                        <a:lnTo>
                          <a:pt x="800" y="284"/>
                        </a:lnTo>
                        <a:lnTo>
                          <a:pt x="804" y="276"/>
                        </a:lnTo>
                        <a:lnTo>
                          <a:pt x="806" y="266"/>
                        </a:lnTo>
                        <a:lnTo>
                          <a:pt x="804" y="264"/>
                        </a:lnTo>
                        <a:lnTo>
                          <a:pt x="802" y="262"/>
                        </a:lnTo>
                        <a:lnTo>
                          <a:pt x="800" y="258"/>
                        </a:lnTo>
                        <a:lnTo>
                          <a:pt x="794" y="256"/>
                        </a:lnTo>
                        <a:lnTo>
                          <a:pt x="794" y="254"/>
                        </a:lnTo>
                        <a:lnTo>
                          <a:pt x="792" y="250"/>
                        </a:lnTo>
                        <a:lnTo>
                          <a:pt x="794" y="246"/>
                        </a:lnTo>
                        <a:lnTo>
                          <a:pt x="798" y="244"/>
                        </a:lnTo>
                        <a:lnTo>
                          <a:pt x="804" y="238"/>
                        </a:lnTo>
                        <a:lnTo>
                          <a:pt x="806" y="236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 dirty="0"/>
                  </a:p>
                </p:txBody>
              </p:sp>
              <p:sp>
                <p:nvSpPr>
                  <p:cNvPr id="25" name="ïṣḻíďe">
                    <a:extLst>
                      <a:ext uri="{FF2B5EF4-FFF2-40B4-BE49-F238E27FC236}">
                        <a16:creationId xmlns:a16="http://schemas.microsoft.com/office/drawing/2014/main" id="{403F7CD6-1AED-405D-9F58-B2C0F8045E66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2783347" y="2341921"/>
                    <a:ext cx="64729" cy="29422"/>
                  </a:xfrm>
                  <a:custGeom>
                    <a:avLst/>
                    <a:gdLst>
                      <a:gd name="T0" fmla="*/ 2147483647 w 38"/>
                      <a:gd name="T1" fmla="*/ 2147483647 h 18"/>
                      <a:gd name="T2" fmla="*/ 2147483647 w 38"/>
                      <a:gd name="T3" fmla="*/ 2147483647 h 18"/>
                      <a:gd name="T4" fmla="*/ 2147483647 w 38"/>
                      <a:gd name="T5" fmla="*/ 2147483647 h 18"/>
                      <a:gd name="T6" fmla="*/ 2147483647 w 38"/>
                      <a:gd name="T7" fmla="*/ 2147483647 h 18"/>
                      <a:gd name="T8" fmla="*/ 2147483647 w 38"/>
                      <a:gd name="T9" fmla="*/ 2147483647 h 18"/>
                      <a:gd name="T10" fmla="*/ 0 w 38"/>
                      <a:gd name="T11" fmla="*/ 2147483647 h 18"/>
                      <a:gd name="T12" fmla="*/ 2147483647 w 38"/>
                      <a:gd name="T13" fmla="*/ 0 h 18"/>
                      <a:gd name="T14" fmla="*/ 2147483647 w 38"/>
                      <a:gd name="T15" fmla="*/ 0 h 18"/>
                      <a:gd name="T16" fmla="*/ 2147483647 w 38"/>
                      <a:gd name="T17" fmla="*/ 0 h 18"/>
                      <a:gd name="T18" fmla="*/ 2147483647 w 38"/>
                      <a:gd name="T19" fmla="*/ 2147483647 h 18"/>
                      <a:gd name="T20" fmla="*/ 2147483647 w 38"/>
                      <a:gd name="T21" fmla="*/ 2147483647 h 18"/>
                      <a:gd name="T22" fmla="*/ 2147483647 w 38"/>
                      <a:gd name="T23" fmla="*/ 2147483647 h 18"/>
                      <a:gd name="T24" fmla="*/ 2147483647 w 38"/>
                      <a:gd name="T25" fmla="*/ 2147483647 h 18"/>
                      <a:gd name="T26" fmla="*/ 2147483647 w 38"/>
                      <a:gd name="T27" fmla="*/ 2147483647 h 18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w 38"/>
                      <a:gd name="T43" fmla="*/ 0 h 18"/>
                      <a:gd name="T44" fmla="*/ 38 w 38"/>
                      <a:gd name="T45" fmla="*/ 18 h 18"/>
                    </a:gdLst>
                    <a:ahLst/>
                    <a:cxnLst>
                      <a:cxn ang="T28">
                        <a:pos x="T0" y="T1"/>
                      </a:cxn>
                      <a:cxn ang="T29">
                        <a:pos x="T2" y="T3"/>
                      </a:cxn>
                      <a:cxn ang="T30">
                        <a:pos x="T4" y="T5"/>
                      </a:cxn>
                      <a:cxn ang="T31">
                        <a:pos x="T6" y="T7"/>
                      </a:cxn>
                      <a:cxn ang="T32">
                        <a:pos x="T8" y="T9"/>
                      </a:cxn>
                      <a:cxn ang="T33">
                        <a:pos x="T10" y="T11"/>
                      </a:cxn>
                      <a:cxn ang="T34">
                        <a:pos x="T12" y="T13"/>
                      </a:cxn>
                      <a:cxn ang="T35">
                        <a:pos x="T14" y="T15"/>
                      </a:cxn>
                      <a:cxn ang="T36">
                        <a:pos x="T16" y="T17"/>
                      </a:cxn>
                      <a:cxn ang="T37">
                        <a:pos x="T18" y="T19"/>
                      </a:cxn>
                      <a:cxn ang="T38">
                        <a:pos x="T20" y="T21"/>
                      </a:cxn>
                      <a:cxn ang="T39">
                        <a:pos x="T22" y="T23"/>
                      </a:cxn>
                      <a:cxn ang="T40">
                        <a:pos x="T24" y="T25"/>
                      </a:cxn>
                      <a:cxn ang="T41">
                        <a:pos x="T26" y="T27"/>
                      </a:cxn>
                    </a:cxnLst>
                    <a:rect l="T42" t="T43" r="T44" b="T45"/>
                    <a:pathLst>
                      <a:path w="38" h="18">
                        <a:moveTo>
                          <a:pt x="38" y="18"/>
                        </a:moveTo>
                        <a:lnTo>
                          <a:pt x="24" y="16"/>
                        </a:lnTo>
                        <a:lnTo>
                          <a:pt x="18" y="16"/>
                        </a:lnTo>
                        <a:lnTo>
                          <a:pt x="10" y="14"/>
                        </a:lnTo>
                        <a:lnTo>
                          <a:pt x="2" y="8"/>
                        </a:lnTo>
                        <a:lnTo>
                          <a:pt x="0" y="4"/>
                        </a:lnTo>
                        <a:lnTo>
                          <a:pt x="2" y="0"/>
                        </a:lnTo>
                        <a:lnTo>
                          <a:pt x="4" y="0"/>
                        </a:lnTo>
                        <a:lnTo>
                          <a:pt x="12" y="0"/>
                        </a:lnTo>
                        <a:lnTo>
                          <a:pt x="22" y="2"/>
                        </a:lnTo>
                        <a:lnTo>
                          <a:pt x="28" y="6"/>
                        </a:lnTo>
                        <a:lnTo>
                          <a:pt x="34" y="12"/>
                        </a:lnTo>
                        <a:lnTo>
                          <a:pt x="36" y="14"/>
                        </a:lnTo>
                        <a:lnTo>
                          <a:pt x="38" y="18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 dirty="0"/>
                  </a:p>
                </p:txBody>
              </p:sp>
              <p:sp>
                <p:nvSpPr>
                  <p:cNvPr id="26" name="ïŝḻïďe">
                    <a:extLst>
                      <a:ext uri="{FF2B5EF4-FFF2-40B4-BE49-F238E27FC236}">
                        <a16:creationId xmlns:a16="http://schemas.microsoft.com/office/drawing/2014/main" id="{F0BB0F86-7445-47A8-B36A-CD60E98A835E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2889393" y="2294285"/>
                    <a:ext cx="169397" cy="149914"/>
                  </a:xfrm>
                  <a:custGeom>
                    <a:avLst/>
                    <a:gdLst>
                      <a:gd name="T0" fmla="*/ 2147483647 w 96"/>
                      <a:gd name="T1" fmla="*/ 2147483647 h 90"/>
                      <a:gd name="T2" fmla="*/ 2147483647 w 96"/>
                      <a:gd name="T3" fmla="*/ 2147483647 h 90"/>
                      <a:gd name="T4" fmla="*/ 2147483647 w 96"/>
                      <a:gd name="T5" fmla="*/ 2147483647 h 90"/>
                      <a:gd name="T6" fmla="*/ 2147483647 w 96"/>
                      <a:gd name="T7" fmla="*/ 2147483647 h 90"/>
                      <a:gd name="T8" fmla="*/ 2147483647 w 96"/>
                      <a:gd name="T9" fmla="*/ 2147483647 h 90"/>
                      <a:gd name="T10" fmla="*/ 2147483647 w 96"/>
                      <a:gd name="T11" fmla="*/ 2147483647 h 90"/>
                      <a:gd name="T12" fmla="*/ 0 w 96"/>
                      <a:gd name="T13" fmla="*/ 2147483647 h 90"/>
                      <a:gd name="T14" fmla="*/ 2147483647 w 96"/>
                      <a:gd name="T15" fmla="*/ 2147483647 h 90"/>
                      <a:gd name="T16" fmla="*/ 2147483647 w 96"/>
                      <a:gd name="T17" fmla="*/ 2147483647 h 90"/>
                      <a:gd name="T18" fmla="*/ 2147483647 w 96"/>
                      <a:gd name="T19" fmla="*/ 2147483647 h 90"/>
                      <a:gd name="T20" fmla="*/ 2147483647 w 96"/>
                      <a:gd name="T21" fmla="*/ 2147483647 h 90"/>
                      <a:gd name="T22" fmla="*/ 2147483647 w 96"/>
                      <a:gd name="T23" fmla="*/ 2147483647 h 90"/>
                      <a:gd name="T24" fmla="*/ 2147483647 w 96"/>
                      <a:gd name="T25" fmla="*/ 2147483647 h 90"/>
                      <a:gd name="T26" fmla="*/ 2147483647 w 96"/>
                      <a:gd name="T27" fmla="*/ 2147483647 h 90"/>
                      <a:gd name="T28" fmla="*/ 2147483647 w 96"/>
                      <a:gd name="T29" fmla="*/ 0 h 90"/>
                      <a:gd name="T30" fmla="*/ 2147483647 w 96"/>
                      <a:gd name="T31" fmla="*/ 2147483647 h 90"/>
                      <a:gd name="T32" fmla="*/ 2147483647 w 96"/>
                      <a:gd name="T33" fmla="*/ 2147483647 h 90"/>
                      <a:gd name="T34" fmla="*/ 2147483647 w 96"/>
                      <a:gd name="T35" fmla="*/ 2147483647 h 90"/>
                      <a:gd name="T36" fmla="*/ 2147483647 w 96"/>
                      <a:gd name="T37" fmla="*/ 2147483647 h 90"/>
                      <a:gd name="T38" fmla="*/ 2147483647 w 96"/>
                      <a:gd name="T39" fmla="*/ 2147483647 h 90"/>
                      <a:gd name="T40" fmla="*/ 2147483647 w 96"/>
                      <a:gd name="T41" fmla="*/ 2147483647 h 90"/>
                      <a:gd name="T42" fmla="*/ 2147483647 w 96"/>
                      <a:gd name="T43" fmla="*/ 2147483647 h 90"/>
                      <a:gd name="T44" fmla="*/ 2147483647 w 96"/>
                      <a:gd name="T45" fmla="*/ 2147483647 h 90"/>
                      <a:gd name="T46" fmla="*/ 2147483647 w 96"/>
                      <a:gd name="T47" fmla="*/ 2147483647 h 90"/>
                      <a:gd name="T48" fmla="*/ 2147483647 w 96"/>
                      <a:gd name="T49" fmla="*/ 2147483647 h 90"/>
                      <a:gd name="T50" fmla="*/ 2147483647 w 96"/>
                      <a:gd name="T51" fmla="*/ 2147483647 h 90"/>
                      <a:gd name="T52" fmla="*/ 2147483647 w 96"/>
                      <a:gd name="T53" fmla="*/ 2147483647 h 90"/>
                      <a:gd name="T54" fmla="*/ 2147483647 w 96"/>
                      <a:gd name="T55" fmla="*/ 2147483647 h 90"/>
                      <a:gd name="T56" fmla="*/ 2147483647 w 96"/>
                      <a:gd name="T57" fmla="*/ 2147483647 h 90"/>
                      <a:gd name="T58" fmla="*/ 2147483647 w 96"/>
                      <a:gd name="T59" fmla="*/ 2147483647 h 90"/>
                      <a:gd name="T60" fmla="*/ 2147483647 w 96"/>
                      <a:gd name="T61" fmla="*/ 2147483647 h 90"/>
                      <a:gd name="T62" fmla="*/ 2147483647 w 96"/>
                      <a:gd name="T63" fmla="*/ 2147483647 h 90"/>
                      <a:gd name="T64" fmla="*/ 2147483647 w 96"/>
                      <a:gd name="T65" fmla="*/ 2147483647 h 90"/>
                      <a:gd name="T66" fmla="*/ 2147483647 w 96"/>
                      <a:gd name="T67" fmla="*/ 2147483647 h 90"/>
                      <a:gd name="T68" fmla="*/ 2147483647 w 96"/>
                      <a:gd name="T69" fmla="*/ 2147483647 h 90"/>
                      <a:gd name="T70" fmla="*/ 2147483647 w 96"/>
                      <a:gd name="T71" fmla="*/ 2147483647 h 90"/>
                      <a:gd name="T72" fmla="*/ 2147483647 w 96"/>
                      <a:gd name="T73" fmla="*/ 2147483647 h 90"/>
                      <a:gd name="T74" fmla="*/ 2147483647 w 96"/>
                      <a:gd name="T75" fmla="*/ 2147483647 h 90"/>
                      <a:gd name="T76" fmla="*/ 2147483647 w 96"/>
                      <a:gd name="T77" fmla="*/ 2147483647 h 90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w 96"/>
                      <a:gd name="T118" fmla="*/ 0 h 90"/>
                      <a:gd name="T119" fmla="*/ 96 w 96"/>
                      <a:gd name="T120" fmla="*/ 90 h 90"/>
                    </a:gdLst>
                    <a:ahLst/>
                    <a:cxnLst>
                      <a:cxn ang="T78">
                        <a:pos x="T0" y="T1"/>
                      </a:cxn>
                      <a:cxn ang="T79">
                        <a:pos x="T2" y="T3"/>
                      </a:cxn>
                      <a:cxn ang="T80">
                        <a:pos x="T4" y="T5"/>
                      </a:cxn>
                      <a:cxn ang="T81">
                        <a:pos x="T6" y="T7"/>
                      </a:cxn>
                      <a:cxn ang="T82">
                        <a:pos x="T8" y="T9"/>
                      </a:cxn>
                      <a:cxn ang="T83">
                        <a:pos x="T10" y="T11"/>
                      </a:cxn>
                      <a:cxn ang="T84">
                        <a:pos x="T12" y="T13"/>
                      </a:cxn>
                      <a:cxn ang="T85">
                        <a:pos x="T14" y="T15"/>
                      </a:cxn>
                      <a:cxn ang="T86">
                        <a:pos x="T16" y="T17"/>
                      </a:cxn>
                      <a:cxn ang="T87">
                        <a:pos x="T18" y="T19"/>
                      </a:cxn>
                      <a:cxn ang="T88">
                        <a:pos x="T20" y="T21"/>
                      </a:cxn>
                      <a:cxn ang="T89">
                        <a:pos x="T22" y="T23"/>
                      </a:cxn>
                      <a:cxn ang="T90">
                        <a:pos x="T24" y="T25"/>
                      </a:cxn>
                      <a:cxn ang="T91">
                        <a:pos x="T26" y="T27"/>
                      </a:cxn>
                      <a:cxn ang="T92">
                        <a:pos x="T28" y="T29"/>
                      </a:cxn>
                      <a:cxn ang="T93">
                        <a:pos x="T30" y="T31"/>
                      </a:cxn>
                      <a:cxn ang="T94">
                        <a:pos x="T32" y="T33"/>
                      </a:cxn>
                      <a:cxn ang="T95">
                        <a:pos x="T34" y="T35"/>
                      </a:cxn>
                      <a:cxn ang="T96">
                        <a:pos x="T36" y="T37"/>
                      </a:cxn>
                      <a:cxn ang="T97">
                        <a:pos x="T38" y="T39"/>
                      </a:cxn>
                      <a:cxn ang="T98">
                        <a:pos x="T40" y="T41"/>
                      </a:cxn>
                      <a:cxn ang="T99">
                        <a:pos x="T42" y="T43"/>
                      </a:cxn>
                      <a:cxn ang="T100">
                        <a:pos x="T44" y="T45"/>
                      </a:cxn>
                      <a:cxn ang="T101">
                        <a:pos x="T46" y="T47"/>
                      </a:cxn>
                      <a:cxn ang="T102">
                        <a:pos x="T48" y="T49"/>
                      </a:cxn>
                      <a:cxn ang="T103">
                        <a:pos x="T50" y="T51"/>
                      </a:cxn>
                      <a:cxn ang="T104">
                        <a:pos x="T52" y="T53"/>
                      </a:cxn>
                      <a:cxn ang="T105">
                        <a:pos x="T54" y="T55"/>
                      </a:cxn>
                      <a:cxn ang="T106">
                        <a:pos x="T56" y="T57"/>
                      </a:cxn>
                      <a:cxn ang="T107">
                        <a:pos x="T58" y="T59"/>
                      </a:cxn>
                      <a:cxn ang="T108">
                        <a:pos x="T60" y="T61"/>
                      </a:cxn>
                      <a:cxn ang="T109">
                        <a:pos x="T62" y="T63"/>
                      </a:cxn>
                      <a:cxn ang="T110">
                        <a:pos x="T64" y="T65"/>
                      </a:cxn>
                      <a:cxn ang="T111">
                        <a:pos x="T66" y="T67"/>
                      </a:cxn>
                      <a:cxn ang="T112">
                        <a:pos x="T68" y="T69"/>
                      </a:cxn>
                      <a:cxn ang="T113">
                        <a:pos x="T70" y="T71"/>
                      </a:cxn>
                      <a:cxn ang="T114">
                        <a:pos x="T72" y="T73"/>
                      </a:cxn>
                      <a:cxn ang="T115">
                        <a:pos x="T74" y="T75"/>
                      </a:cxn>
                      <a:cxn ang="T116">
                        <a:pos x="T76" y="T77"/>
                      </a:cxn>
                    </a:cxnLst>
                    <a:rect l="T117" t="T118" r="T119" b="T120"/>
                    <a:pathLst>
                      <a:path w="96" h="90">
                        <a:moveTo>
                          <a:pt x="76" y="74"/>
                        </a:moveTo>
                        <a:lnTo>
                          <a:pt x="70" y="74"/>
                        </a:lnTo>
                        <a:lnTo>
                          <a:pt x="66" y="76"/>
                        </a:lnTo>
                        <a:lnTo>
                          <a:pt x="58" y="80"/>
                        </a:lnTo>
                        <a:lnTo>
                          <a:pt x="52" y="84"/>
                        </a:lnTo>
                        <a:lnTo>
                          <a:pt x="48" y="84"/>
                        </a:lnTo>
                        <a:lnTo>
                          <a:pt x="44" y="84"/>
                        </a:lnTo>
                        <a:lnTo>
                          <a:pt x="50" y="76"/>
                        </a:lnTo>
                        <a:lnTo>
                          <a:pt x="46" y="72"/>
                        </a:lnTo>
                        <a:lnTo>
                          <a:pt x="42" y="70"/>
                        </a:lnTo>
                        <a:lnTo>
                          <a:pt x="14" y="70"/>
                        </a:lnTo>
                        <a:lnTo>
                          <a:pt x="6" y="70"/>
                        </a:lnTo>
                        <a:lnTo>
                          <a:pt x="2" y="70"/>
                        </a:lnTo>
                        <a:lnTo>
                          <a:pt x="0" y="68"/>
                        </a:lnTo>
                        <a:lnTo>
                          <a:pt x="2" y="66"/>
                        </a:lnTo>
                        <a:lnTo>
                          <a:pt x="4" y="64"/>
                        </a:lnTo>
                        <a:lnTo>
                          <a:pt x="8" y="64"/>
                        </a:lnTo>
                        <a:lnTo>
                          <a:pt x="10" y="54"/>
                        </a:lnTo>
                        <a:lnTo>
                          <a:pt x="16" y="50"/>
                        </a:lnTo>
                        <a:lnTo>
                          <a:pt x="22" y="48"/>
                        </a:lnTo>
                        <a:lnTo>
                          <a:pt x="22" y="46"/>
                        </a:lnTo>
                        <a:lnTo>
                          <a:pt x="24" y="42"/>
                        </a:lnTo>
                        <a:lnTo>
                          <a:pt x="28" y="32"/>
                        </a:lnTo>
                        <a:lnTo>
                          <a:pt x="34" y="30"/>
                        </a:lnTo>
                        <a:lnTo>
                          <a:pt x="38" y="28"/>
                        </a:lnTo>
                        <a:lnTo>
                          <a:pt x="44" y="20"/>
                        </a:lnTo>
                        <a:lnTo>
                          <a:pt x="52" y="14"/>
                        </a:lnTo>
                        <a:lnTo>
                          <a:pt x="62" y="6"/>
                        </a:lnTo>
                        <a:lnTo>
                          <a:pt x="66" y="2"/>
                        </a:lnTo>
                        <a:lnTo>
                          <a:pt x="70" y="0"/>
                        </a:lnTo>
                        <a:lnTo>
                          <a:pt x="74" y="0"/>
                        </a:lnTo>
                        <a:lnTo>
                          <a:pt x="74" y="4"/>
                        </a:lnTo>
                        <a:lnTo>
                          <a:pt x="70" y="4"/>
                        </a:lnTo>
                        <a:lnTo>
                          <a:pt x="72" y="8"/>
                        </a:lnTo>
                        <a:lnTo>
                          <a:pt x="62" y="16"/>
                        </a:lnTo>
                        <a:lnTo>
                          <a:pt x="56" y="24"/>
                        </a:lnTo>
                        <a:lnTo>
                          <a:pt x="54" y="30"/>
                        </a:lnTo>
                        <a:lnTo>
                          <a:pt x="56" y="30"/>
                        </a:lnTo>
                        <a:lnTo>
                          <a:pt x="60" y="24"/>
                        </a:lnTo>
                        <a:lnTo>
                          <a:pt x="64" y="24"/>
                        </a:lnTo>
                        <a:lnTo>
                          <a:pt x="64" y="30"/>
                        </a:lnTo>
                        <a:lnTo>
                          <a:pt x="66" y="32"/>
                        </a:lnTo>
                        <a:lnTo>
                          <a:pt x="68" y="34"/>
                        </a:lnTo>
                        <a:lnTo>
                          <a:pt x="70" y="40"/>
                        </a:lnTo>
                        <a:lnTo>
                          <a:pt x="70" y="42"/>
                        </a:lnTo>
                        <a:lnTo>
                          <a:pt x="72" y="42"/>
                        </a:lnTo>
                        <a:lnTo>
                          <a:pt x="74" y="40"/>
                        </a:lnTo>
                        <a:lnTo>
                          <a:pt x="78" y="38"/>
                        </a:lnTo>
                        <a:lnTo>
                          <a:pt x="80" y="38"/>
                        </a:lnTo>
                        <a:lnTo>
                          <a:pt x="88" y="40"/>
                        </a:lnTo>
                        <a:lnTo>
                          <a:pt x="92" y="42"/>
                        </a:lnTo>
                        <a:lnTo>
                          <a:pt x="94" y="42"/>
                        </a:lnTo>
                        <a:lnTo>
                          <a:pt x="92" y="46"/>
                        </a:lnTo>
                        <a:lnTo>
                          <a:pt x="88" y="48"/>
                        </a:lnTo>
                        <a:lnTo>
                          <a:pt x="82" y="50"/>
                        </a:lnTo>
                        <a:lnTo>
                          <a:pt x="84" y="52"/>
                        </a:lnTo>
                        <a:lnTo>
                          <a:pt x="86" y="52"/>
                        </a:lnTo>
                        <a:lnTo>
                          <a:pt x="92" y="50"/>
                        </a:lnTo>
                        <a:lnTo>
                          <a:pt x="94" y="54"/>
                        </a:lnTo>
                        <a:lnTo>
                          <a:pt x="90" y="56"/>
                        </a:lnTo>
                        <a:lnTo>
                          <a:pt x="90" y="58"/>
                        </a:lnTo>
                        <a:lnTo>
                          <a:pt x="96" y="58"/>
                        </a:lnTo>
                        <a:lnTo>
                          <a:pt x="92" y="64"/>
                        </a:lnTo>
                        <a:lnTo>
                          <a:pt x="88" y="68"/>
                        </a:lnTo>
                        <a:lnTo>
                          <a:pt x="84" y="70"/>
                        </a:lnTo>
                        <a:lnTo>
                          <a:pt x="88" y="70"/>
                        </a:lnTo>
                        <a:lnTo>
                          <a:pt x="92" y="70"/>
                        </a:lnTo>
                        <a:lnTo>
                          <a:pt x="96" y="70"/>
                        </a:lnTo>
                        <a:lnTo>
                          <a:pt x="94" y="74"/>
                        </a:lnTo>
                        <a:lnTo>
                          <a:pt x="90" y="82"/>
                        </a:lnTo>
                        <a:lnTo>
                          <a:pt x="84" y="88"/>
                        </a:lnTo>
                        <a:lnTo>
                          <a:pt x="80" y="90"/>
                        </a:lnTo>
                        <a:lnTo>
                          <a:pt x="76" y="88"/>
                        </a:lnTo>
                        <a:lnTo>
                          <a:pt x="76" y="86"/>
                        </a:lnTo>
                        <a:lnTo>
                          <a:pt x="78" y="82"/>
                        </a:lnTo>
                        <a:lnTo>
                          <a:pt x="80" y="80"/>
                        </a:lnTo>
                        <a:lnTo>
                          <a:pt x="74" y="82"/>
                        </a:lnTo>
                        <a:lnTo>
                          <a:pt x="70" y="82"/>
                        </a:lnTo>
                        <a:lnTo>
                          <a:pt x="76" y="74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 dirty="0"/>
                  </a:p>
                </p:txBody>
              </p:sp>
              <p:sp>
                <p:nvSpPr>
                  <p:cNvPr id="27" name="ïṣḷïďé">
                    <a:extLst>
                      <a:ext uri="{FF2B5EF4-FFF2-40B4-BE49-F238E27FC236}">
                        <a16:creationId xmlns:a16="http://schemas.microsoft.com/office/drawing/2014/main" id="{C04767EB-BC99-4260-9646-2586D0D49008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1882648" y="1668012"/>
                    <a:ext cx="247898" cy="95272"/>
                  </a:xfrm>
                  <a:custGeom>
                    <a:avLst/>
                    <a:gdLst>
                      <a:gd name="T0" fmla="*/ 0 w 142"/>
                      <a:gd name="T1" fmla="*/ 2147483647 h 58"/>
                      <a:gd name="T2" fmla="*/ 2147483647 w 142"/>
                      <a:gd name="T3" fmla="*/ 2147483647 h 58"/>
                      <a:gd name="T4" fmla="*/ 2147483647 w 142"/>
                      <a:gd name="T5" fmla="*/ 2147483647 h 58"/>
                      <a:gd name="T6" fmla="*/ 2147483647 w 142"/>
                      <a:gd name="T7" fmla="*/ 2147483647 h 58"/>
                      <a:gd name="T8" fmla="*/ 2147483647 w 142"/>
                      <a:gd name="T9" fmla="*/ 2147483647 h 58"/>
                      <a:gd name="T10" fmla="*/ 2147483647 w 142"/>
                      <a:gd name="T11" fmla="*/ 2147483647 h 58"/>
                      <a:gd name="T12" fmla="*/ 2147483647 w 142"/>
                      <a:gd name="T13" fmla="*/ 2147483647 h 58"/>
                      <a:gd name="T14" fmla="*/ 2147483647 w 142"/>
                      <a:gd name="T15" fmla="*/ 2147483647 h 58"/>
                      <a:gd name="T16" fmla="*/ 2147483647 w 142"/>
                      <a:gd name="T17" fmla="*/ 2147483647 h 58"/>
                      <a:gd name="T18" fmla="*/ 2147483647 w 142"/>
                      <a:gd name="T19" fmla="*/ 2147483647 h 58"/>
                      <a:gd name="T20" fmla="*/ 2147483647 w 142"/>
                      <a:gd name="T21" fmla="*/ 2147483647 h 58"/>
                      <a:gd name="T22" fmla="*/ 2147483647 w 142"/>
                      <a:gd name="T23" fmla="*/ 2147483647 h 58"/>
                      <a:gd name="T24" fmla="*/ 2147483647 w 142"/>
                      <a:gd name="T25" fmla="*/ 2147483647 h 58"/>
                      <a:gd name="T26" fmla="*/ 2147483647 w 142"/>
                      <a:gd name="T27" fmla="*/ 2147483647 h 58"/>
                      <a:gd name="T28" fmla="*/ 2147483647 w 142"/>
                      <a:gd name="T29" fmla="*/ 2147483647 h 58"/>
                      <a:gd name="T30" fmla="*/ 2147483647 w 142"/>
                      <a:gd name="T31" fmla="*/ 2147483647 h 58"/>
                      <a:gd name="T32" fmla="*/ 2147483647 w 142"/>
                      <a:gd name="T33" fmla="*/ 2147483647 h 58"/>
                      <a:gd name="T34" fmla="*/ 2147483647 w 142"/>
                      <a:gd name="T35" fmla="*/ 2147483647 h 58"/>
                      <a:gd name="T36" fmla="*/ 2147483647 w 142"/>
                      <a:gd name="T37" fmla="*/ 2147483647 h 58"/>
                      <a:gd name="T38" fmla="*/ 2147483647 w 142"/>
                      <a:gd name="T39" fmla="*/ 2147483647 h 58"/>
                      <a:gd name="T40" fmla="*/ 2147483647 w 142"/>
                      <a:gd name="T41" fmla="*/ 2147483647 h 58"/>
                      <a:gd name="T42" fmla="*/ 2147483647 w 142"/>
                      <a:gd name="T43" fmla="*/ 2147483647 h 58"/>
                      <a:gd name="T44" fmla="*/ 2147483647 w 142"/>
                      <a:gd name="T45" fmla="*/ 2147483647 h 58"/>
                      <a:gd name="T46" fmla="*/ 2147483647 w 142"/>
                      <a:gd name="T47" fmla="*/ 2147483647 h 58"/>
                      <a:gd name="T48" fmla="*/ 2147483647 w 142"/>
                      <a:gd name="T49" fmla="*/ 2147483647 h 58"/>
                      <a:gd name="T50" fmla="*/ 2147483647 w 142"/>
                      <a:gd name="T51" fmla="*/ 2147483647 h 58"/>
                      <a:gd name="T52" fmla="*/ 2147483647 w 142"/>
                      <a:gd name="T53" fmla="*/ 2147483647 h 58"/>
                      <a:gd name="T54" fmla="*/ 2147483647 w 142"/>
                      <a:gd name="T55" fmla="*/ 2147483647 h 58"/>
                      <a:gd name="T56" fmla="*/ 2147483647 w 142"/>
                      <a:gd name="T57" fmla="*/ 0 h 58"/>
                      <a:gd name="T58" fmla="*/ 2147483647 w 142"/>
                      <a:gd name="T59" fmla="*/ 2147483647 h 58"/>
                      <a:gd name="T60" fmla="*/ 2147483647 w 142"/>
                      <a:gd name="T61" fmla="*/ 2147483647 h 58"/>
                      <a:gd name="T62" fmla="*/ 2147483647 w 142"/>
                      <a:gd name="T63" fmla="*/ 2147483647 h 58"/>
                      <a:gd name="T64" fmla="*/ 2147483647 w 142"/>
                      <a:gd name="T65" fmla="*/ 2147483647 h 58"/>
                      <a:gd name="T66" fmla="*/ 2147483647 w 142"/>
                      <a:gd name="T67" fmla="*/ 2147483647 h 58"/>
                      <a:gd name="T68" fmla="*/ 2147483647 w 142"/>
                      <a:gd name="T69" fmla="*/ 2147483647 h 58"/>
                      <a:gd name="T70" fmla="*/ 2147483647 w 142"/>
                      <a:gd name="T71" fmla="*/ 2147483647 h 58"/>
                      <a:gd name="T72" fmla="*/ 2147483647 w 142"/>
                      <a:gd name="T73" fmla="*/ 2147483647 h 58"/>
                      <a:gd name="T74" fmla="*/ 0 w 142"/>
                      <a:gd name="T75" fmla="*/ 2147483647 h 58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w 142"/>
                      <a:gd name="T115" fmla="*/ 0 h 58"/>
                      <a:gd name="T116" fmla="*/ 142 w 142"/>
                      <a:gd name="T117" fmla="*/ 58 h 58"/>
                    </a:gdLst>
                    <a:ahLst/>
                    <a:cxnLst>
                      <a:cxn ang="T76">
                        <a:pos x="T0" y="T1"/>
                      </a:cxn>
                      <a:cxn ang="T77">
                        <a:pos x="T2" y="T3"/>
                      </a:cxn>
                      <a:cxn ang="T78">
                        <a:pos x="T4" y="T5"/>
                      </a:cxn>
                      <a:cxn ang="T79">
                        <a:pos x="T6" y="T7"/>
                      </a:cxn>
                      <a:cxn ang="T80">
                        <a:pos x="T8" y="T9"/>
                      </a:cxn>
                      <a:cxn ang="T81">
                        <a:pos x="T10" y="T11"/>
                      </a:cxn>
                      <a:cxn ang="T82">
                        <a:pos x="T12" y="T13"/>
                      </a:cxn>
                      <a:cxn ang="T83">
                        <a:pos x="T14" y="T15"/>
                      </a:cxn>
                      <a:cxn ang="T84">
                        <a:pos x="T16" y="T17"/>
                      </a:cxn>
                      <a:cxn ang="T85">
                        <a:pos x="T18" y="T19"/>
                      </a:cxn>
                      <a:cxn ang="T86">
                        <a:pos x="T20" y="T21"/>
                      </a:cxn>
                      <a:cxn ang="T87">
                        <a:pos x="T22" y="T23"/>
                      </a:cxn>
                      <a:cxn ang="T88">
                        <a:pos x="T24" y="T25"/>
                      </a:cxn>
                      <a:cxn ang="T89">
                        <a:pos x="T26" y="T27"/>
                      </a:cxn>
                      <a:cxn ang="T90">
                        <a:pos x="T28" y="T29"/>
                      </a:cxn>
                      <a:cxn ang="T91">
                        <a:pos x="T30" y="T31"/>
                      </a:cxn>
                      <a:cxn ang="T92">
                        <a:pos x="T32" y="T33"/>
                      </a:cxn>
                      <a:cxn ang="T93">
                        <a:pos x="T34" y="T35"/>
                      </a:cxn>
                      <a:cxn ang="T94">
                        <a:pos x="T36" y="T37"/>
                      </a:cxn>
                      <a:cxn ang="T95">
                        <a:pos x="T38" y="T39"/>
                      </a:cxn>
                      <a:cxn ang="T96">
                        <a:pos x="T40" y="T41"/>
                      </a:cxn>
                      <a:cxn ang="T97">
                        <a:pos x="T42" y="T43"/>
                      </a:cxn>
                      <a:cxn ang="T98">
                        <a:pos x="T44" y="T45"/>
                      </a:cxn>
                      <a:cxn ang="T99">
                        <a:pos x="T46" y="T47"/>
                      </a:cxn>
                      <a:cxn ang="T100">
                        <a:pos x="T48" y="T49"/>
                      </a:cxn>
                      <a:cxn ang="T101">
                        <a:pos x="T50" y="T51"/>
                      </a:cxn>
                      <a:cxn ang="T102">
                        <a:pos x="T52" y="T53"/>
                      </a:cxn>
                      <a:cxn ang="T103">
                        <a:pos x="T54" y="T55"/>
                      </a:cxn>
                      <a:cxn ang="T104">
                        <a:pos x="T56" y="T57"/>
                      </a:cxn>
                      <a:cxn ang="T105">
                        <a:pos x="T58" y="T59"/>
                      </a:cxn>
                      <a:cxn ang="T106">
                        <a:pos x="T60" y="T61"/>
                      </a:cxn>
                      <a:cxn ang="T107">
                        <a:pos x="T62" y="T63"/>
                      </a:cxn>
                      <a:cxn ang="T108">
                        <a:pos x="T64" y="T65"/>
                      </a:cxn>
                      <a:cxn ang="T109">
                        <a:pos x="T66" y="T67"/>
                      </a:cxn>
                      <a:cxn ang="T110">
                        <a:pos x="T68" y="T69"/>
                      </a:cxn>
                      <a:cxn ang="T111">
                        <a:pos x="T70" y="T71"/>
                      </a:cxn>
                      <a:cxn ang="T112">
                        <a:pos x="T72" y="T73"/>
                      </a:cxn>
                      <a:cxn ang="T113">
                        <a:pos x="T74" y="T75"/>
                      </a:cxn>
                    </a:cxnLst>
                    <a:rect l="T114" t="T115" r="T116" b="T117"/>
                    <a:pathLst>
                      <a:path w="142" h="58">
                        <a:moveTo>
                          <a:pt x="0" y="40"/>
                        </a:moveTo>
                        <a:lnTo>
                          <a:pt x="4" y="40"/>
                        </a:lnTo>
                        <a:lnTo>
                          <a:pt x="10" y="40"/>
                        </a:lnTo>
                        <a:lnTo>
                          <a:pt x="14" y="40"/>
                        </a:lnTo>
                        <a:lnTo>
                          <a:pt x="18" y="44"/>
                        </a:lnTo>
                        <a:lnTo>
                          <a:pt x="20" y="48"/>
                        </a:lnTo>
                        <a:lnTo>
                          <a:pt x="18" y="56"/>
                        </a:lnTo>
                        <a:lnTo>
                          <a:pt x="20" y="58"/>
                        </a:lnTo>
                        <a:lnTo>
                          <a:pt x="24" y="54"/>
                        </a:lnTo>
                        <a:lnTo>
                          <a:pt x="32" y="48"/>
                        </a:lnTo>
                        <a:lnTo>
                          <a:pt x="38" y="44"/>
                        </a:lnTo>
                        <a:lnTo>
                          <a:pt x="48" y="44"/>
                        </a:lnTo>
                        <a:lnTo>
                          <a:pt x="54" y="44"/>
                        </a:lnTo>
                        <a:lnTo>
                          <a:pt x="60" y="42"/>
                        </a:lnTo>
                        <a:lnTo>
                          <a:pt x="70" y="36"/>
                        </a:lnTo>
                        <a:lnTo>
                          <a:pt x="78" y="34"/>
                        </a:lnTo>
                        <a:lnTo>
                          <a:pt x="100" y="30"/>
                        </a:lnTo>
                        <a:lnTo>
                          <a:pt x="122" y="24"/>
                        </a:lnTo>
                        <a:lnTo>
                          <a:pt x="132" y="20"/>
                        </a:lnTo>
                        <a:lnTo>
                          <a:pt x="142" y="14"/>
                        </a:lnTo>
                        <a:lnTo>
                          <a:pt x="134" y="8"/>
                        </a:lnTo>
                        <a:lnTo>
                          <a:pt x="128" y="4"/>
                        </a:lnTo>
                        <a:lnTo>
                          <a:pt x="124" y="4"/>
                        </a:lnTo>
                        <a:lnTo>
                          <a:pt x="118" y="4"/>
                        </a:lnTo>
                        <a:lnTo>
                          <a:pt x="118" y="8"/>
                        </a:lnTo>
                        <a:lnTo>
                          <a:pt x="112" y="8"/>
                        </a:lnTo>
                        <a:lnTo>
                          <a:pt x="106" y="6"/>
                        </a:lnTo>
                        <a:lnTo>
                          <a:pt x="102" y="2"/>
                        </a:lnTo>
                        <a:lnTo>
                          <a:pt x="96" y="0"/>
                        </a:lnTo>
                        <a:lnTo>
                          <a:pt x="76" y="2"/>
                        </a:lnTo>
                        <a:lnTo>
                          <a:pt x="60" y="4"/>
                        </a:lnTo>
                        <a:lnTo>
                          <a:pt x="48" y="14"/>
                        </a:lnTo>
                        <a:lnTo>
                          <a:pt x="44" y="18"/>
                        </a:lnTo>
                        <a:lnTo>
                          <a:pt x="38" y="22"/>
                        </a:lnTo>
                        <a:lnTo>
                          <a:pt x="24" y="28"/>
                        </a:lnTo>
                        <a:lnTo>
                          <a:pt x="12" y="34"/>
                        </a:lnTo>
                        <a:lnTo>
                          <a:pt x="6" y="36"/>
                        </a:lnTo>
                        <a:lnTo>
                          <a:pt x="0" y="40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 dirty="0"/>
                  </a:p>
                </p:txBody>
              </p:sp>
              <p:sp>
                <p:nvSpPr>
                  <p:cNvPr id="28" name="íṥḻiḓé">
                    <a:extLst>
                      <a:ext uri="{FF2B5EF4-FFF2-40B4-BE49-F238E27FC236}">
                        <a16:creationId xmlns:a16="http://schemas.microsoft.com/office/drawing/2014/main" id="{DBA8D898-0801-40D1-B152-077BD9A690D5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2478983" y="1554526"/>
                    <a:ext cx="90897" cy="42031"/>
                  </a:xfrm>
                  <a:custGeom>
                    <a:avLst/>
                    <a:gdLst>
                      <a:gd name="T0" fmla="*/ 2147483647 w 52"/>
                      <a:gd name="T1" fmla="*/ 2147483647 h 26"/>
                      <a:gd name="T2" fmla="*/ 2147483647 w 52"/>
                      <a:gd name="T3" fmla="*/ 2147483647 h 26"/>
                      <a:gd name="T4" fmla="*/ 2147483647 w 52"/>
                      <a:gd name="T5" fmla="*/ 2147483647 h 26"/>
                      <a:gd name="T6" fmla="*/ 2147483647 w 52"/>
                      <a:gd name="T7" fmla="*/ 2147483647 h 26"/>
                      <a:gd name="T8" fmla="*/ 2147483647 w 52"/>
                      <a:gd name="T9" fmla="*/ 2147483647 h 26"/>
                      <a:gd name="T10" fmla="*/ 2147483647 w 52"/>
                      <a:gd name="T11" fmla="*/ 2147483647 h 26"/>
                      <a:gd name="T12" fmla="*/ 2147483647 w 52"/>
                      <a:gd name="T13" fmla="*/ 2147483647 h 26"/>
                      <a:gd name="T14" fmla="*/ 0 w 52"/>
                      <a:gd name="T15" fmla="*/ 2147483647 h 26"/>
                      <a:gd name="T16" fmla="*/ 2147483647 w 52"/>
                      <a:gd name="T17" fmla="*/ 2147483647 h 26"/>
                      <a:gd name="T18" fmla="*/ 2147483647 w 52"/>
                      <a:gd name="T19" fmla="*/ 2147483647 h 26"/>
                      <a:gd name="T20" fmla="*/ 2147483647 w 52"/>
                      <a:gd name="T21" fmla="*/ 0 h 26"/>
                      <a:gd name="T22" fmla="*/ 2147483647 w 52"/>
                      <a:gd name="T23" fmla="*/ 2147483647 h 26"/>
                      <a:gd name="T24" fmla="*/ 2147483647 w 52"/>
                      <a:gd name="T25" fmla="*/ 2147483647 h 26"/>
                      <a:gd name="T26" fmla="*/ 2147483647 w 52"/>
                      <a:gd name="T27" fmla="*/ 2147483647 h 26"/>
                      <a:gd name="T28" fmla="*/ 2147483647 w 52"/>
                      <a:gd name="T29" fmla="*/ 2147483647 h 26"/>
                      <a:gd name="T30" fmla="*/ 2147483647 w 52"/>
                      <a:gd name="T31" fmla="*/ 2147483647 h 26"/>
                      <a:gd name="T32" fmla="*/ 2147483647 w 52"/>
                      <a:gd name="T33" fmla="*/ 2147483647 h 26"/>
                      <a:gd name="T34" fmla="*/ 2147483647 w 52"/>
                      <a:gd name="T35" fmla="*/ 2147483647 h 26"/>
                      <a:gd name="T36" fmla="*/ 2147483647 w 52"/>
                      <a:gd name="T37" fmla="*/ 2147483647 h 26"/>
                      <a:gd name="T38" fmla="*/ 2147483647 w 52"/>
                      <a:gd name="T39" fmla="*/ 2147483647 h 26"/>
                      <a:gd name="T40" fmla="*/ 2147483647 w 52"/>
                      <a:gd name="T41" fmla="*/ 2147483647 h 26"/>
                      <a:gd name="T42" fmla="*/ 2147483647 w 52"/>
                      <a:gd name="T43" fmla="*/ 2147483647 h 26"/>
                      <a:gd name="T44" fmla="*/ 2147483647 w 52"/>
                      <a:gd name="T45" fmla="*/ 2147483647 h 2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w 52"/>
                      <a:gd name="T70" fmla="*/ 0 h 26"/>
                      <a:gd name="T71" fmla="*/ 52 w 52"/>
                      <a:gd name="T72" fmla="*/ 26 h 26"/>
                    </a:gdLst>
                    <a:ahLst/>
                    <a:cxnLst>
                      <a:cxn ang="T46">
                        <a:pos x="T0" y="T1"/>
                      </a:cxn>
                      <a:cxn ang="T47">
                        <a:pos x="T2" y="T3"/>
                      </a:cxn>
                      <a:cxn ang="T48">
                        <a:pos x="T4" y="T5"/>
                      </a:cxn>
                      <a:cxn ang="T49">
                        <a:pos x="T6" y="T7"/>
                      </a:cxn>
                      <a:cxn ang="T50">
                        <a:pos x="T8" y="T9"/>
                      </a:cxn>
                      <a:cxn ang="T51">
                        <a:pos x="T10" y="T11"/>
                      </a:cxn>
                      <a:cxn ang="T52">
                        <a:pos x="T12" y="T13"/>
                      </a:cxn>
                      <a:cxn ang="T53">
                        <a:pos x="T14" y="T15"/>
                      </a:cxn>
                      <a:cxn ang="T54">
                        <a:pos x="T16" y="T17"/>
                      </a:cxn>
                      <a:cxn ang="T55">
                        <a:pos x="T18" y="T19"/>
                      </a:cxn>
                      <a:cxn ang="T56">
                        <a:pos x="T20" y="T21"/>
                      </a:cxn>
                      <a:cxn ang="T57">
                        <a:pos x="T22" y="T23"/>
                      </a:cxn>
                      <a:cxn ang="T58">
                        <a:pos x="T24" y="T25"/>
                      </a:cxn>
                      <a:cxn ang="T59">
                        <a:pos x="T26" y="T27"/>
                      </a:cxn>
                      <a:cxn ang="T60">
                        <a:pos x="T28" y="T29"/>
                      </a:cxn>
                      <a:cxn ang="T61">
                        <a:pos x="T30" y="T31"/>
                      </a:cxn>
                      <a:cxn ang="T62">
                        <a:pos x="T32" y="T33"/>
                      </a:cxn>
                      <a:cxn ang="T63">
                        <a:pos x="T34" y="T35"/>
                      </a:cxn>
                      <a:cxn ang="T64">
                        <a:pos x="T36" y="T37"/>
                      </a:cxn>
                      <a:cxn ang="T65">
                        <a:pos x="T38" y="T39"/>
                      </a:cxn>
                      <a:cxn ang="T66">
                        <a:pos x="T40" y="T41"/>
                      </a:cxn>
                      <a:cxn ang="T67">
                        <a:pos x="T42" y="T43"/>
                      </a:cxn>
                      <a:cxn ang="T68">
                        <a:pos x="T44" y="T45"/>
                      </a:cxn>
                    </a:cxnLst>
                    <a:rect l="T69" t="T70" r="T71" b="T72"/>
                    <a:pathLst>
                      <a:path w="52" h="26">
                        <a:moveTo>
                          <a:pt x="34" y="26"/>
                        </a:moveTo>
                        <a:lnTo>
                          <a:pt x="32" y="24"/>
                        </a:lnTo>
                        <a:lnTo>
                          <a:pt x="30" y="22"/>
                        </a:lnTo>
                        <a:lnTo>
                          <a:pt x="26" y="18"/>
                        </a:lnTo>
                        <a:lnTo>
                          <a:pt x="20" y="18"/>
                        </a:lnTo>
                        <a:lnTo>
                          <a:pt x="12" y="18"/>
                        </a:lnTo>
                        <a:lnTo>
                          <a:pt x="6" y="18"/>
                        </a:lnTo>
                        <a:lnTo>
                          <a:pt x="0" y="16"/>
                        </a:lnTo>
                        <a:lnTo>
                          <a:pt x="8" y="6"/>
                        </a:lnTo>
                        <a:lnTo>
                          <a:pt x="14" y="2"/>
                        </a:lnTo>
                        <a:lnTo>
                          <a:pt x="24" y="0"/>
                        </a:lnTo>
                        <a:lnTo>
                          <a:pt x="28" y="2"/>
                        </a:lnTo>
                        <a:lnTo>
                          <a:pt x="30" y="4"/>
                        </a:lnTo>
                        <a:lnTo>
                          <a:pt x="32" y="6"/>
                        </a:lnTo>
                        <a:lnTo>
                          <a:pt x="34" y="8"/>
                        </a:lnTo>
                        <a:lnTo>
                          <a:pt x="40" y="8"/>
                        </a:lnTo>
                        <a:lnTo>
                          <a:pt x="48" y="10"/>
                        </a:lnTo>
                        <a:lnTo>
                          <a:pt x="52" y="12"/>
                        </a:lnTo>
                        <a:lnTo>
                          <a:pt x="52" y="16"/>
                        </a:lnTo>
                        <a:lnTo>
                          <a:pt x="52" y="22"/>
                        </a:lnTo>
                        <a:lnTo>
                          <a:pt x="48" y="24"/>
                        </a:lnTo>
                        <a:lnTo>
                          <a:pt x="42" y="26"/>
                        </a:lnTo>
                        <a:lnTo>
                          <a:pt x="34" y="26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 dirty="0"/>
                  </a:p>
                </p:txBody>
              </p:sp>
              <p:sp>
                <p:nvSpPr>
                  <p:cNvPr id="29" name="iśļíḓê">
                    <a:extLst>
                      <a:ext uri="{FF2B5EF4-FFF2-40B4-BE49-F238E27FC236}">
                        <a16:creationId xmlns:a16="http://schemas.microsoft.com/office/drawing/2014/main" id="{BAE1FEDA-B2DD-4940-B126-C5DF1045B83F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1985940" y="1680622"/>
                    <a:ext cx="356700" cy="135904"/>
                  </a:xfrm>
                  <a:custGeom>
                    <a:avLst/>
                    <a:gdLst>
                      <a:gd name="T0" fmla="*/ 2147483647 w 204"/>
                      <a:gd name="T1" fmla="*/ 2147483647 h 82"/>
                      <a:gd name="T2" fmla="*/ 2147483647 w 204"/>
                      <a:gd name="T3" fmla="*/ 2147483647 h 82"/>
                      <a:gd name="T4" fmla="*/ 2147483647 w 204"/>
                      <a:gd name="T5" fmla="*/ 2147483647 h 82"/>
                      <a:gd name="T6" fmla="*/ 2147483647 w 204"/>
                      <a:gd name="T7" fmla="*/ 2147483647 h 82"/>
                      <a:gd name="T8" fmla="*/ 2147483647 w 204"/>
                      <a:gd name="T9" fmla="*/ 2147483647 h 82"/>
                      <a:gd name="T10" fmla="*/ 2147483647 w 204"/>
                      <a:gd name="T11" fmla="*/ 2147483647 h 82"/>
                      <a:gd name="T12" fmla="*/ 2147483647 w 204"/>
                      <a:gd name="T13" fmla="*/ 2147483647 h 82"/>
                      <a:gd name="T14" fmla="*/ 2147483647 w 204"/>
                      <a:gd name="T15" fmla="*/ 2147483647 h 82"/>
                      <a:gd name="T16" fmla="*/ 2147483647 w 204"/>
                      <a:gd name="T17" fmla="*/ 2147483647 h 82"/>
                      <a:gd name="T18" fmla="*/ 2147483647 w 204"/>
                      <a:gd name="T19" fmla="*/ 2147483647 h 82"/>
                      <a:gd name="T20" fmla="*/ 2147483647 w 204"/>
                      <a:gd name="T21" fmla="*/ 2147483647 h 82"/>
                      <a:gd name="T22" fmla="*/ 2147483647 w 204"/>
                      <a:gd name="T23" fmla="*/ 2147483647 h 82"/>
                      <a:gd name="T24" fmla="*/ 2147483647 w 204"/>
                      <a:gd name="T25" fmla="*/ 2147483647 h 82"/>
                      <a:gd name="T26" fmla="*/ 2147483647 w 204"/>
                      <a:gd name="T27" fmla="*/ 2147483647 h 82"/>
                      <a:gd name="T28" fmla="*/ 2147483647 w 204"/>
                      <a:gd name="T29" fmla="*/ 2147483647 h 82"/>
                      <a:gd name="T30" fmla="*/ 2147483647 w 204"/>
                      <a:gd name="T31" fmla="*/ 2147483647 h 82"/>
                      <a:gd name="T32" fmla="*/ 2147483647 w 204"/>
                      <a:gd name="T33" fmla="*/ 2147483647 h 82"/>
                      <a:gd name="T34" fmla="*/ 2147483647 w 204"/>
                      <a:gd name="T35" fmla="*/ 2147483647 h 82"/>
                      <a:gd name="T36" fmla="*/ 2147483647 w 204"/>
                      <a:gd name="T37" fmla="*/ 2147483647 h 82"/>
                      <a:gd name="T38" fmla="*/ 2147483647 w 204"/>
                      <a:gd name="T39" fmla="*/ 2147483647 h 82"/>
                      <a:gd name="T40" fmla="*/ 2147483647 w 204"/>
                      <a:gd name="T41" fmla="*/ 2147483647 h 82"/>
                      <a:gd name="T42" fmla="*/ 2147483647 w 204"/>
                      <a:gd name="T43" fmla="*/ 2147483647 h 82"/>
                      <a:gd name="T44" fmla="*/ 2147483647 w 204"/>
                      <a:gd name="T45" fmla="*/ 2147483647 h 82"/>
                      <a:gd name="T46" fmla="*/ 2147483647 w 204"/>
                      <a:gd name="T47" fmla="*/ 2147483647 h 82"/>
                      <a:gd name="T48" fmla="*/ 2147483647 w 204"/>
                      <a:gd name="T49" fmla="*/ 2147483647 h 82"/>
                      <a:gd name="T50" fmla="*/ 2147483647 w 204"/>
                      <a:gd name="T51" fmla="*/ 2147483647 h 82"/>
                      <a:gd name="T52" fmla="*/ 2147483647 w 204"/>
                      <a:gd name="T53" fmla="*/ 2147483647 h 82"/>
                      <a:gd name="T54" fmla="*/ 2147483647 w 204"/>
                      <a:gd name="T55" fmla="*/ 2147483647 h 82"/>
                      <a:gd name="T56" fmla="*/ 2147483647 w 204"/>
                      <a:gd name="T57" fmla="*/ 2147483647 h 82"/>
                      <a:gd name="T58" fmla="*/ 2147483647 w 204"/>
                      <a:gd name="T59" fmla="*/ 2147483647 h 82"/>
                      <a:gd name="T60" fmla="*/ 2147483647 w 204"/>
                      <a:gd name="T61" fmla="*/ 2147483647 h 82"/>
                      <a:gd name="T62" fmla="*/ 2147483647 w 204"/>
                      <a:gd name="T63" fmla="*/ 2147483647 h 82"/>
                      <a:gd name="T64" fmla="*/ 2147483647 w 204"/>
                      <a:gd name="T65" fmla="*/ 2147483647 h 82"/>
                      <a:gd name="T66" fmla="*/ 2147483647 w 204"/>
                      <a:gd name="T67" fmla="*/ 2147483647 h 82"/>
                      <a:gd name="T68" fmla="*/ 2147483647 w 204"/>
                      <a:gd name="T69" fmla="*/ 0 h 82"/>
                      <a:gd name="T70" fmla="*/ 2147483647 w 204"/>
                      <a:gd name="T71" fmla="*/ 2147483647 h 82"/>
                      <a:gd name="T72" fmla="*/ 2147483647 w 204"/>
                      <a:gd name="T73" fmla="*/ 2147483647 h 82"/>
                      <a:gd name="T74" fmla="*/ 2147483647 w 204"/>
                      <a:gd name="T75" fmla="*/ 2147483647 h 82"/>
                      <a:gd name="T76" fmla="*/ 2147483647 w 204"/>
                      <a:gd name="T77" fmla="*/ 2147483647 h 82"/>
                      <a:gd name="T78" fmla="*/ 2147483647 w 204"/>
                      <a:gd name="T79" fmla="*/ 2147483647 h 82"/>
                      <a:gd name="T80" fmla="*/ 2147483647 w 204"/>
                      <a:gd name="T81" fmla="*/ 2147483647 h 82"/>
                      <a:gd name="T82" fmla="*/ 2147483647 w 204"/>
                      <a:gd name="T83" fmla="*/ 2147483647 h 82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w 204"/>
                      <a:gd name="T127" fmla="*/ 0 h 82"/>
                      <a:gd name="T128" fmla="*/ 204 w 204"/>
                      <a:gd name="T129" fmla="*/ 82 h 82"/>
                    </a:gdLst>
                    <a:ahLst/>
                    <a:cxnLst>
                      <a:cxn ang="T84">
                        <a:pos x="T0" y="T1"/>
                      </a:cxn>
                      <a:cxn ang="T85">
                        <a:pos x="T2" y="T3"/>
                      </a:cxn>
                      <a:cxn ang="T86">
                        <a:pos x="T4" y="T5"/>
                      </a:cxn>
                      <a:cxn ang="T87">
                        <a:pos x="T6" y="T7"/>
                      </a:cxn>
                      <a:cxn ang="T88">
                        <a:pos x="T8" y="T9"/>
                      </a:cxn>
                      <a:cxn ang="T89">
                        <a:pos x="T10" y="T11"/>
                      </a:cxn>
                      <a:cxn ang="T90">
                        <a:pos x="T12" y="T13"/>
                      </a:cxn>
                      <a:cxn ang="T91">
                        <a:pos x="T14" y="T15"/>
                      </a:cxn>
                      <a:cxn ang="T92">
                        <a:pos x="T16" y="T17"/>
                      </a:cxn>
                      <a:cxn ang="T93">
                        <a:pos x="T18" y="T19"/>
                      </a:cxn>
                      <a:cxn ang="T94">
                        <a:pos x="T20" y="T21"/>
                      </a:cxn>
                      <a:cxn ang="T95">
                        <a:pos x="T22" y="T23"/>
                      </a:cxn>
                      <a:cxn ang="T96">
                        <a:pos x="T24" y="T25"/>
                      </a:cxn>
                      <a:cxn ang="T97">
                        <a:pos x="T26" y="T27"/>
                      </a:cxn>
                      <a:cxn ang="T98">
                        <a:pos x="T28" y="T29"/>
                      </a:cxn>
                      <a:cxn ang="T99">
                        <a:pos x="T30" y="T31"/>
                      </a:cxn>
                      <a:cxn ang="T100">
                        <a:pos x="T32" y="T33"/>
                      </a:cxn>
                      <a:cxn ang="T101">
                        <a:pos x="T34" y="T35"/>
                      </a:cxn>
                      <a:cxn ang="T102">
                        <a:pos x="T36" y="T37"/>
                      </a:cxn>
                      <a:cxn ang="T103">
                        <a:pos x="T38" y="T39"/>
                      </a:cxn>
                      <a:cxn ang="T104">
                        <a:pos x="T40" y="T41"/>
                      </a:cxn>
                      <a:cxn ang="T105">
                        <a:pos x="T42" y="T43"/>
                      </a:cxn>
                      <a:cxn ang="T106">
                        <a:pos x="T44" y="T45"/>
                      </a:cxn>
                      <a:cxn ang="T107">
                        <a:pos x="T46" y="T47"/>
                      </a:cxn>
                      <a:cxn ang="T108">
                        <a:pos x="T48" y="T49"/>
                      </a:cxn>
                      <a:cxn ang="T109">
                        <a:pos x="T50" y="T51"/>
                      </a:cxn>
                      <a:cxn ang="T110">
                        <a:pos x="T52" y="T53"/>
                      </a:cxn>
                      <a:cxn ang="T111">
                        <a:pos x="T54" y="T55"/>
                      </a:cxn>
                      <a:cxn ang="T112">
                        <a:pos x="T56" y="T57"/>
                      </a:cxn>
                      <a:cxn ang="T113">
                        <a:pos x="T58" y="T59"/>
                      </a:cxn>
                      <a:cxn ang="T114">
                        <a:pos x="T60" y="T61"/>
                      </a:cxn>
                      <a:cxn ang="T115">
                        <a:pos x="T62" y="T63"/>
                      </a:cxn>
                      <a:cxn ang="T116">
                        <a:pos x="T64" y="T65"/>
                      </a:cxn>
                      <a:cxn ang="T117">
                        <a:pos x="T66" y="T67"/>
                      </a:cxn>
                      <a:cxn ang="T118">
                        <a:pos x="T68" y="T69"/>
                      </a:cxn>
                      <a:cxn ang="T119">
                        <a:pos x="T70" y="T71"/>
                      </a:cxn>
                      <a:cxn ang="T120">
                        <a:pos x="T72" y="T73"/>
                      </a:cxn>
                      <a:cxn ang="T121">
                        <a:pos x="T74" y="T75"/>
                      </a:cxn>
                      <a:cxn ang="T122">
                        <a:pos x="T76" y="T77"/>
                      </a:cxn>
                      <a:cxn ang="T123">
                        <a:pos x="T78" y="T79"/>
                      </a:cxn>
                      <a:cxn ang="T124">
                        <a:pos x="T80" y="T81"/>
                      </a:cxn>
                      <a:cxn ang="T125">
                        <a:pos x="T82" y="T83"/>
                      </a:cxn>
                    </a:cxnLst>
                    <a:rect l="T126" t="T127" r="T128" b="T129"/>
                    <a:pathLst>
                      <a:path w="204" h="82">
                        <a:moveTo>
                          <a:pt x="176" y="62"/>
                        </a:moveTo>
                        <a:lnTo>
                          <a:pt x="172" y="62"/>
                        </a:lnTo>
                        <a:lnTo>
                          <a:pt x="170" y="64"/>
                        </a:lnTo>
                        <a:lnTo>
                          <a:pt x="166" y="70"/>
                        </a:lnTo>
                        <a:lnTo>
                          <a:pt x="160" y="76"/>
                        </a:lnTo>
                        <a:lnTo>
                          <a:pt x="158" y="78"/>
                        </a:lnTo>
                        <a:lnTo>
                          <a:pt x="154" y="80"/>
                        </a:lnTo>
                        <a:lnTo>
                          <a:pt x="146" y="78"/>
                        </a:lnTo>
                        <a:lnTo>
                          <a:pt x="132" y="76"/>
                        </a:lnTo>
                        <a:lnTo>
                          <a:pt x="124" y="70"/>
                        </a:lnTo>
                        <a:lnTo>
                          <a:pt x="120" y="68"/>
                        </a:lnTo>
                        <a:lnTo>
                          <a:pt x="120" y="64"/>
                        </a:lnTo>
                        <a:lnTo>
                          <a:pt x="98" y="64"/>
                        </a:lnTo>
                        <a:lnTo>
                          <a:pt x="94" y="66"/>
                        </a:lnTo>
                        <a:lnTo>
                          <a:pt x="90" y="68"/>
                        </a:lnTo>
                        <a:lnTo>
                          <a:pt x="78" y="74"/>
                        </a:lnTo>
                        <a:lnTo>
                          <a:pt x="68" y="80"/>
                        </a:lnTo>
                        <a:lnTo>
                          <a:pt x="60" y="82"/>
                        </a:lnTo>
                        <a:lnTo>
                          <a:pt x="52" y="82"/>
                        </a:lnTo>
                        <a:lnTo>
                          <a:pt x="40" y="80"/>
                        </a:lnTo>
                        <a:lnTo>
                          <a:pt x="34" y="80"/>
                        </a:lnTo>
                        <a:lnTo>
                          <a:pt x="28" y="82"/>
                        </a:lnTo>
                        <a:lnTo>
                          <a:pt x="28" y="74"/>
                        </a:lnTo>
                        <a:lnTo>
                          <a:pt x="32" y="72"/>
                        </a:lnTo>
                        <a:lnTo>
                          <a:pt x="34" y="68"/>
                        </a:lnTo>
                        <a:lnTo>
                          <a:pt x="22" y="70"/>
                        </a:lnTo>
                        <a:lnTo>
                          <a:pt x="14" y="68"/>
                        </a:lnTo>
                        <a:lnTo>
                          <a:pt x="6" y="64"/>
                        </a:lnTo>
                        <a:lnTo>
                          <a:pt x="0" y="60"/>
                        </a:lnTo>
                        <a:lnTo>
                          <a:pt x="14" y="56"/>
                        </a:lnTo>
                        <a:lnTo>
                          <a:pt x="26" y="54"/>
                        </a:lnTo>
                        <a:lnTo>
                          <a:pt x="70" y="54"/>
                        </a:lnTo>
                        <a:lnTo>
                          <a:pt x="70" y="52"/>
                        </a:lnTo>
                        <a:lnTo>
                          <a:pt x="72" y="50"/>
                        </a:lnTo>
                        <a:lnTo>
                          <a:pt x="12" y="50"/>
                        </a:lnTo>
                        <a:lnTo>
                          <a:pt x="12" y="44"/>
                        </a:lnTo>
                        <a:lnTo>
                          <a:pt x="14" y="42"/>
                        </a:lnTo>
                        <a:lnTo>
                          <a:pt x="18" y="36"/>
                        </a:lnTo>
                        <a:lnTo>
                          <a:pt x="18" y="34"/>
                        </a:lnTo>
                        <a:lnTo>
                          <a:pt x="20" y="30"/>
                        </a:lnTo>
                        <a:lnTo>
                          <a:pt x="26" y="28"/>
                        </a:lnTo>
                        <a:lnTo>
                          <a:pt x="42" y="26"/>
                        </a:lnTo>
                        <a:lnTo>
                          <a:pt x="54" y="24"/>
                        </a:lnTo>
                        <a:lnTo>
                          <a:pt x="68" y="20"/>
                        </a:lnTo>
                        <a:lnTo>
                          <a:pt x="78" y="14"/>
                        </a:lnTo>
                        <a:lnTo>
                          <a:pt x="90" y="6"/>
                        </a:lnTo>
                        <a:lnTo>
                          <a:pt x="90" y="16"/>
                        </a:lnTo>
                        <a:lnTo>
                          <a:pt x="94" y="18"/>
                        </a:lnTo>
                        <a:lnTo>
                          <a:pt x="96" y="18"/>
                        </a:lnTo>
                        <a:lnTo>
                          <a:pt x="102" y="16"/>
                        </a:lnTo>
                        <a:lnTo>
                          <a:pt x="110" y="18"/>
                        </a:lnTo>
                        <a:lnTo>
                          <a:pt x="120" y="20"/>
                        </a:lnTo>
                        <a:lnTo>
                          <a:pt x="124" y="20"/>
                        </a:lnTo>
                        <a:lnTo>
                          <a:pt x="124" y="16"/>
                        </a:lnTo>
                        <a:lnTo>
                          <a:pt x="128" y="14"/>
                        </a:lnTo>
                        <a:lnTo>
                          <a:pt x="130" y="12"/>
                        </a:lnTo>
                        <a:lnTo>
                          <a:pt x="136" y="14"/>
                        </a:lnTo>
                        <a:lnTo>
                          <a:pt x="142" y="16"/>
                        </a:lnTo>
                        <a:lnTo>
                          <a:pt x="138" y="26"/>
                        </a:lnTo>
                        <a:lnTo>
                          <a:pt x="138" y="28"/>
                        </a:lnTo>
                        <a:lnTo>
                          <a:pt x="142" y="28"/>
                        </a:lnTo>
                        <a:lnTo>
                          <a:pt x="144" y="28"/>
                        </a:lnTo>
                        <a:lnTo>
                          <a:pt x="146" y="28"/>
                        </a:lnTo>
                        <a:lnTo>
                          <a:pt x="150" y="24"/>
                        </a:lnTo>
                        <a:lnTo>
                          <a:pt x="150" y="18"/>
                        </a:lnTo>
                        <a:lnTo>
                          <a:pt x="152" y="12"/>
                        </a:lnTo>
                        <a:lnTo>
                          <a:pt x="160" y="8"/>
                        </a:lnTo>
                        <a:lnTo>
                          <a:pt x="174" y="4"/>
                        </a:lnTo>
                        <a:lnTo>
                          <a:pt x="194" y="0"/>
                        </a:lnTo>
                        <a:lnTo>
                          <a:pt x="204" y="0"/>
                        </a:lnTo>
                        <a:lnTo>
                          <a:pt x="200" y="4"/>
                        </a:lnTo>
                        <a:lnTo>
                          <a:pt x="196" y="10"/>
                        </a:lnTo>
                        <a:lnTo>
                          <a:pt x="182" y="20"/>
                        </a:lnTo>
                        <a:lnTo>
                          <a:pt x="172" y="30"/>
                        </a:lnTo>
                        <a:lnTo>
                          <a:pt x="168" y="38"/>
                        </a:lnTo>
                        <a:lnTo>
                          <a:pt x="166" y="44"/>
                        </a:lnTo>
                        <a:lnTo>
                          <a:pt x="168" y="46"/>
                        </a:lnTo>
                        <a:lnTo>
                          <a:pt x="170" y="50"/>
                        </a:lnTo>
                        <a:lnTo>
                          <a:pt x="178" y="52"/>
                        </a:lnTo>
                        <a:lnTo>
                          <a:pt x="186" y="54"/>
                        </a:lnTo>
                        <a:lnTo>
                          <a:pt x="188" y="56"/>
                        </a:lnTo>
                        <a:lnTo>
                          <a:pt x="190" y="58"/>
                        </a:lnTo>
                        <a:lnTo>
                          <a:pt x="188" y="62"/>
                        </a:lnTo>
                        <a:lnTo>
                          <a:pt x="182" y="64"/>
                        </a:lnTo>
                        <a:lnTo>
                          <a:pt x="176" y="62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 dirty="0"/>
                  </a:p>
                </p:txBody>
              </p:sp>
              <p:sp>
                <p:nvSpPr>
                  <p:cNvPr id="30" name="îslíḓé">
                    <a:extLst>
                      <a:ext uri="{FF2B5EF4-FFF2-40B4-BE49-F238E27FC236}">
                        <a16:creationId xmlns:a16="http://schemas.microsoft.com/office/drawing/2014/main" id="{69027A68-EF07-4BEB-AC4C-4D322BA0B000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2075457" y="1590953"/>
                    <a:ext cx="169397" cy="44834"/>
                  </a:xfrm>
                  <a:custGeom>
                    <a:avLst/>
                    <a:gdLst>
                      <a:gd name="T0" fmla="*/ 0 w 96"/>
                      <a:gd name="T1" fmla="*/ 2147483647 h 26"/>
                      <a:gd name="T2" fmla="*/ 2147483647 w 96"/>
                      <a:gd name="T3" fmla="*/ 2147483647 h 26"/>
                      <a:gd name="T4" fmla="*/ 2147483647 w 96"/>
                      <a:gd name="T5" fmla="*/ 2147483647 h 26"/>
                      <a:gd name="T6" fmla="*/ 2147483647 w 96"/>
                      <a:gd name="T7" fmla="*/ 2147483647 h 26"/>
                      <a:gd name="T8" fmla="*/ 2147483647 w 96"/>
                      <a:gd name="T9" fmla="*/ 2147483647 h 26"/>
                      <a:gd name="T10" fmla="*/ 2147483647 w 96"/>
                      <a:gd name="T11" fmla="*/ 2147483647 h 26"/>
                      <a:gd name="T12" fmla="*/ 2147483647 w 96"/>
                      <a:gd name="T13" fmla="*/ 2147483647 h 26"/>
                      <a:gd name="T14" fmla="*/ 2147483647 w 96"/>
                      <a:gd name="T15" fmla="*/ 2147483647 h 26"/>
                      <a:gd name="T16" fmla="*/ 2147483647 w 96"/>
                      <a:gd name="T17" fmla="*/ 2147483647 h 26"/>
                      <a:gd name="T18" fmla="*/ 2147483647 w 96"/>
                      <a:gd name="T19" fmla="*/ 2147483647 h 26"/>
                      <a:gd name="T20" fmla="*/ 2147483647 w 96"/>
                      <a:gd name="T21" fmla="*/ 2147483647 h 26"/>
                      <a:gd name="T22" fmla="*/ 2147483647 w 96"/>
                      <a:gd name="T23" fmla="*/ 2147483647 h 26"/>
                      <a:gd name="T24" fmla="*/ 2147483647 w 96"/>
                      <a:gd name="T25" fmla="*/ 2147483647 h 26"/>
                      <a:gd name="T26" fmla="*/ 2147483647 w 96"/>
                      <a:gd name="T27" fmla="*/ 0 h 26"/>
                      <a:gd name="T28" fmla="*/ 2147483647 w 96"/>
                      <a:gd name="T29" fmla="*/ 2147483647 h 26"/>
                      <a:gd name="T30" fmla="*/ 2147483647 w 96"/>
                      <a:gd name="T31" fmla="*/ 2147483647 h 26"/>
                      <a:gd name="T32" fmla="*/ 2147483647 w 96"/>
                      <a:gd name="T33" fmla="*/ 2147483647 h 26"/>
                      <a:gd name="T34" fmla="*/ 2147483647 w 96"/>
                      <a:gd name="T35" fmla="*/ 2147483647 h 26"/>
                      <a:gd name="T36" fmla="*/ 2147483647 w 96"/>
                      <a:gd name="T37" fmla="*/ 2147483647 h 26"/>
                      <a:gd name="T38" fmla="*/ 2147483647 w 96"/>
                      <a:gd name="T39" fmla="*/ 2147483647 h 26"/>
                      <a:gd name="T40" fmla="*/ 2147483647 w 96"/>
                      <a:gd name="T41" fmla="*/ 2147483647 h 26"/>
                      <a:gd name="T42" fmla="*/ 0 w 96"/>
                      <a:gd name="T43" fmla="*/ 2147483647 h 2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w 96"/>
                      <a:gd name="T67" fmla="*/ 0 h 26"/>
                      <a:gd name="T68" fmla="*/ 96 w 96"/>
                      <a:gd name="T69" fmla="*/ 26 h 26"/>
                    </a:gdLst>
                    <a:ahLst/>
                    <a:cxnLst>
                      <a:cxn ang="T44">
                        <a:pos x="T0" y="T1"/>
                      </a:cxn>
                      <a:cxn ang="T45">
                        <a:pos x="T2" y="T3"/>
                      </a:cxn>
                      <a:cxn ang="T46">
                        <a:pos x="T4" y="T5"/>
                      </a:cxn>
                      <a:cxn ang="T47">
                        <a:pos x="T6" y="T7"/>
                      </a:cxn>
                      <a:cxn ang="T48">
                        <a:pos x="T8" y="T9"/>
                      </a:cxn>
                      <a:cxn ang="T49">
                        <a:pos x="T10" y="T11"/>
                      </a:cxn>
                      <a:cxn ang="T50">
                        <a:pos x="T12" y="T13"/>
                      </a:cxn>
                      <a:cxn ang="T51">
                        <a:pos x="T14" y="T15"/>
                      </a:cxn>
                      <a:cxn ang="T52">
                        <a:pos x="T16" y="T17"/>
                      </a:cxn>
                      <a:cxn ang="T53">
                        <a:pos x="T18" y="T19"/>
                      </a:cxn>
                      <a:cxn ang="T54">
                        <a:pos x="T20" y="T21"/>
                      </a:cxn>
                      <a:cxn ang="T55">
                        <a:pos x="T22" y="T23"/>
                      </a:cxn>
                      <a:cxn ang="T56">
                        <a:pos x="T24" y="T25"/>
                      </a:cxn>
                      <a:cxn ang="T57">
                        <a:pos x="T26" y="T27"/>
                      </a:cxn>
                      <a:cxn ang="T58">
                        <a:pos x="T28" y="T29"/>
                      </a:cxn>
                      <a:cxn ang="T59">
                        <a:pos x="T30" y="T31"/>
                      </a:cxn>
                      <a:cxn ang="T60">
                        <a:pos x="T32" y="T33"/>
                      </a:cxn>
                      <a:cxn ang="T61">
                        <a:pos x="T34" y="T35"/>
                      </a:cxn>
                      <a:cxn ang="T62">
                        <a:pos x="T36" y="T37"/>
                      </a:cxn>
                      <a:cxn ang="T63">
                        <a:pos x="T38" y="T39"/>
                      </a:cxn>
                      <a:cxn ang="T64">
                        <a:pos x="T40" y="T41"/>
                      </a:cxn>
                      <a:cxn ang="T65">
                        <a:pos x="T42" y="T43"/>
                      </a:cxn>
                    </a:cxnLst>
                    <a:rect l="T66" t="T67" r="T68" b="T69"/>
                    <a:pathLst>
                      <a:path w="96" h="26">
                        <a:moveTo>
                          <a:pt x="0" y="24"/>
                        </a:moveTo>
                        <a:lnTo>
                          <a:pt x="6" y="24"/>
                        </a:lnTo>
                        <a:lnTo>
                          <a:pt x="12" y="24"/>
                        </a:lnTo>
                        <a:lnTo>
                          <a:pt x="16" y="24"/>
                        </a:lnTo>
                        <a:lnTo>
                          <a:pt x="18" y="26"/>
                        </a:lnTo>
                        <a:lnTo>
                          <a:pt x="26" y="26"/>
                        </a:lnTo>
                        <a:lnTo>
                          <a:pt x="42" y="20"/>
                        </a:lnTo>
                        <a:lnTo>
                          <a:pt x="52" y="16"/>
                        </a:lnTo>
                        <a:lnTo>
                          <a:pt x="58" y="22"/>
                        </a:lnTo>
                        <a:lnTo>
                          <a:pt x="68" y="16"/>
                        </a:lnTo>
                        <a:lnTo>
                          <a:pt x="76" y="12"/>
                        </a:lnTo>
                        <a:lnTo>
                          <a:pt x="86" y="8"/>
                        </a:lnTo>
                        <a:lnTo>
                          <a:pt x="96" y="4"/>
                        </a:lnTo>
                        <a:lnTo>
                          <a:pt x="90" y="0"/>
                        </a:lnTo>
                        <a:lnTo>
                          <a:pt x="78" y="2"/>
                        </a:lnTo>
                        <a:lnTo>
                          <a:pt x="70" y="4"/>
                        </a:lnTo>
                        <a:lnTo>
                          <a:pt x="46" y="10"/>
                        </a:lnTo>
                        <a:lnTo>
                          <a:pt x="24" y="16"/>
                        </a:lnTo>
                        <a:lnTo>
                          <a:pt x="16" y="18"/>
                        </a:lnTo>
                        <a:lnTo>
                          <a:pt x="4" y="18"/>
                        </a:lnTo>
                        <a:lnTo>
                          <a:pt x="4" y="24"/>
                        </a:lnTo>
                        <a:lnTo>
                          <a:pt x="0" y="24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 dirty="0"/>
                  </a:p>
                </p:txBody>
              </p:sp>
              <p:sp>
                <p:nvSpPr>
                  <p:cNvPr id="31" name="îSḻiḓe">
                    <a:extLst>
                      <a:ext uri="{FF2B5EF4-FFF2-40B4-BE49-F238E27FC236}">
                        <a16:creationId xmlns:a16="http://schemas.microsoft.com/office/drawing/2014/main" id="{B2060957-6130-4E65-AEB0-6B10ABE4420B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2152582" y="1610569"/>
                    <a:ext cx="231372" cy="53240"/>
                  </a:xfrm>
                  <a:custGeom>
                    <a:avLst/>
                    <a:gdLst>
                      <a:gd name="T0" fmla="*/ 2147483647 w 132"/>
                      <a:gd name="T1" fmla="*/ 2147483647 h 32"/>
                      <a:gd name="T2" fmla="*/ 2147483647 w 132"/>
                      <a:gd name="T3" fmla="*/ 2147483647 h 32"/>
                      <a:gd name="T4" fmla="*/ 2147483647 w 132"/>
                      <a:gd name="T5" fmla="*/ 2147483647 h 32"/>
                      <a:gd name="T6" fmla="*/ 2147483647 w 132"/>
                      <a:gd name="T7" fmla="*/ 2147483647 h 32"/>
                      <a:gd name="T8" fmla="*/ 2147483647 w 132"/>
                      <a:gd name="T9" fmla="*/ 2147483647 h 32"/>
                      <a:gd name="T10" fmla="*/ 2147483647 w 132"/>
                      <a:gd name="T11" fmla="*/ 2147483647 h 32"/>
                      <a:gd name="T12" fmla="*/ 0 w 132"/>
                      <a:gd name="T13" fmla="*/ 2147483647 h 32"/>
                      <a:gd name="T14" fmla="*/ 0 w 132"/>
                      <a:gd name="T15" fmla="*/ 2147483647 h 32"/>
                      <a:gd name="T16" fmla="*/ 2147483647 w 132"/>
                      <a:gd name="T17" fmla="*/ 2147483647 h 32"/>
                      <a:gd name="T18" fmla="*/ 2147483647 w 132"/>
                      <a:gd name="T19" fmla="*/ 2147483647 h 32"/>
                      <a:gd name="T20" fmla="*/ 2147483647 w 132"/>
                      <a:gd name="T21" fmla="*/ 2147483647 h 32"/>
                      <a:gd name="T22" fmla="*/ 2147483647 w 132"/>
                      <a:gd name="T23" fmla="*/ 0 h 32"/>
                      <a:gd name="T24" fmla="*/ 2147483647 w 132"/>
                      <a:gd name="T25" fmla="*/ 2147483647 h 32"/>
                      <a:gd name="T26" fmla="*/ 2147483647 w 132"/>
                      <a:gd name="T27" fmla="*/ 2147483647 h 32"/>
                      <a:gd name="T28" fmla="*/ 2147483647 w 132"/>
                      <a:gd name="T29" fmla="*/ 2147483647 h 32"/>
                      <a:gd name="T30" fmla="*/ 2147483647 w 132"/>
                      <a:gd name="T31" fmla="*/ 2147483647 h 32"/>
                      <a:gd name="T32" fmla="*/ 2147483647 w 132"/>
                      <a:gd name="T33" fmla="*/ 2147483647 h 32"/>
                      <a:gd name="T34" fmla="*/ 2147483647 w 132"/>
                      <a:gd name="T35" fmla="*/ 2147483647 h 32"/>
                      <a:gd name="T36" fmla="*/ 2147483647 w 132"/>
                      <a:gd name="T37" fmla="*/ 2147483647 h 32"/>
                      <a:gd name="T38" fmla="*/ 2147483647 w 132"/>
                      <a:gd name="T39" fmla="*/ 2147483647 h 32"/>
                      <a:gd name="T40" fmla="*/ 2147483647 w 132"/>
                      <a:gd name="T41" fmla="*/ 2147483647 h 32"/>
                      <a:gd name="T42" fmla="*/ 2147483647 w 132"/>
                      <a:gd name="T43" fmla="*/ 2147483647 h 32"/>
                      <a:gd name="T44" fmla="*/ 2147483647 w 132"/>
                      <a:gd name="T45" fmla="*/ 0 h 32"/>
                      <a:gd name="T46" fmla="*/ 2147483647 w 132"/>
                      <a:gd name="T47" fmla="*/ 0 h 32"/>
                      <a:gd name="T48" fmla="*/ 2147483647 w 132"/>
                      <a:gd name="T49" fmla="*/ 2147483647 h 32"/>
                      <a:gd name="T50" fmla="*/ 2147483647 w 132"/>
                      <a:gd name="T51" fmla="*/ 2147483647 h 32"/>
                      <a:gd name="T52" fmla="*/ 2147483647 w 132"/>
                      <a:gd name="T53" fmla="*/ 2147483647 h 32"/>
                      <a:gd name="T54" fmla="*/ 2147483647 w 132"/>
                      <a:gd name="T55" fmla="*/ 2147483647 h 32"/>
                      <a:gd name="T56" fmla="*/ 2147483647 w 132"/>
                      <a:gd name="T57" fmla="*/ 2147483647 h 32"/>
                      <a:gd name="T58" fmla="*/ 2147483647 w 132"/>
                      <a:gd name="T59" fmla="*/ 2147483647 h 32"/>
                      <a:gd name="T60" fmla="*/ 2147483647 w 132"/>
                      <a:gd name="T61" fmla="*/ 2147483647 h 32"/>
                      <a:gd name="T62" fmla="*/ 2147483647 w 132"/>
                      <a:gd name="T63" fmla="*/ 2147483647 h 32"/>
                      <a:gd name="T64" fmla="*/ 2147483647 w 132"/>
                      <a:gd name="T65" fmla="*/ 2147483647 h 32"/>
                      <a:gd name="T66" fmla="*/ 2147483647 w 132"/>
                      <a:gd name="T67" fmla="*/ 2147483647 h 32"/>
                      <a:gd name="T68" fmla="*/ 2147483647 w 132"/>
                      <a:gd name="T69" fmla="*/ 2147483647 h 32"/>
                      <a:gd name="T70" fmla="*/ 2147483647 w 132"/>
                      <a:gd name="T71" fmla="*/ 2147483647 h 32"/>
                      <a:gd name="T72" fmla="*/ 2147483647 w 132"/>
                      <a:gd name="T73" fmla="*/ 2147483647 h 32"/>
                      <a:gd name="T74" fmla="*/ 2147483647 w 132"/>
                      <a:gd name="T75" fmla="*/ 2147483647 h 32"/>
                      <a:gd name="T76" fmla="*/ 2147483647 w 132"/>
                      <a:gd name="T77" fmla="*/ 2147483647 h 32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w 132"/>
                      <a:gd name="T118" fmla="*/ 0 h 32"/>
                      <a:gd name="T119" fmla="*/ 132 w 132"/>
                      <a:gd name="T120" fmla="*/ 32 h 32"/>
                    </a:gdLst>
                    <a:ahLst/>
                    <a:cxnLst>
                      <a:cxn ang="T78">
                        <a:pos x="T0" y="T1"/>
                      </a:cxn>
                      <a:cxn ang="T79">
                        <a:pos x="T2" y="T3"/>
                      </a:cxn>
                      <a:cxn ang="T80">
                        <a:pos x="T4" y="T5"/>
                      </a:cxn>
                      <a:cxn ang="T81">
                        <a:pos x="T6" y="T7"/>
                      </a:cxn>
                      <a:cxn ang="T82">
                        <a:pos x="T8" y="T9"/>
                      </a:cxn>
                      <a:cxn ang="T83">
                        <a:pos x="T10" y="T11"/>
                      </a:cxn>
                      <a:cxn ang="T84">
                        <a:pos x="T12" y="T13"/>
                      </a:cxn>
                      <a:cxn ang="T85">
                        <a:pos x="T14" y="T15"/>
                      </a:cxn>
                      <a:cxn ang="T86">
                        <a:pos x="T16" y="T17"/>
                      </a:cxn>
                      <a:cxn ang="T87">
                        <a:pos x="T18" y="T19"/>
                      </a:cxn>
                      <a:cxn ang="T88">
                        <a:pos x="T20" y="T21"/>
                      </a:cxn>
                      <a:cxn ang="T89">
                        <a:pos x="T22" y="T23"/>
                      </a:cxn>
                      <a:cxn ang="T90">
                        <a:pos x="T24" y="T25"/>
                      </a:cxn>
                      <a:cxn ang="T91">
                        <a:pos x="T26" y="T27"/>
                      </a:cxn>
                      <a:cxn ang="T92">
                        <a:pos x="T28" y="T29"/>
                      </a:cxn>
                      <a:cxn ang="T93">
                        <a:pos x="T30" y="T31"/>
                      </a:cxn>
                      <a:cxn ang="T94">
                        <a:pos x="T32" y="T33"/>
                      </a:cxn>
                      <a:cxn ang="T95">
                        <a:pos x="T34" y="T35"/>
                      </a:cxn>
                      <a:cxn ang="T96">
                        <a:pos x="T36" y="T37"/>
                      </a:cxn>
                      <a:cxn ang="T97">
                        <a:pos x="T38" y="T39"/>
                      </a:cxn>
                      <a:cxn ang="T98">
                        <a:pos x="T40" y="T41"/>
                      </a:cxn>
                      <a:cxn ang="T99">
                        <a:pos x="T42" y="T43"/>
                      </a:cxn>
                      <a:cxn ang="T100">
                        <a:pos x="T44" y="T45"/>
                      </a:cxn>
                      <a:cxn ang="T101">
                        <a:pos x="T46" y="T47"/>
                      </a:cxn>
                      <a:cxn ang="T102">
                        <a:pos x="T48" y="T49"/>
                      </a:cxn>
                      <a:cxn ang="T103">
                        <a:pos x="T50" y="T51"/>
                      </a:cxn>
                      <a:cxn ang="T104">
                        <a:pos x="T52" y="T53"/>
                      </a:cxn>
                      <a:cxn ang="T105">
                        <a:pos x="T54" y="T55"/>
                      </a:cxn>
                      <a:cxn ang="T106">
                        <a:pos x="T56" y="T57"/>
                      </a:cxn>
                      <a:cxn ang="T107">
                        <a:pos x="T58" y="T59"/>
                      </a:cxn>
                      <a:cxn ang="T108">
                        <a:pos x="T60" y="T61"/>
                      </a:cxn>
                      <a:cxn ang="T109">
                        <a:pos x="T62" y="T63"/>
                      </a:cxn>
                      <a:cxn ang="T110">
                        <a:pos x="T64" y="T65"/>
                      </a:cxn>
                      <a:cxn ang="T111">
                        <a:pos x="T66" y="T67"/>
                      </a:cxn>
                      <a:cxn ang="T112">
                        <a:pos x="T68" y="T69"/>
                      </a:cxn>
                      <a:cxn ang="T113">
                        <a:pos x="T70" y="T71"/>
                      </a:cxn>
                      <a:cxn ang="T114">
                        <a:pos x="T72" y="T73"/>
                      </a:cxn>
                      <a:cxn ang="T115">
                        <a:pos x="T74" y="T75"/>
                      </a:cxn>
                      <a:cxn ang="T116">
                        <a:pos x="T76" y="T77"/>
                      </a:cxn>
                    </a:cxnLst>
                    <a:rect l="T117" t="T118" r="T119" b="T120"/>
                    <a:pathLst>
                      <a:path w="132" h="32">
                        <a:moveTo>
                          <a:pt x="34" y="32"/>
                        </a:moveTo>
                        <a:lnTo>
                          <a:pt x="30" y="30"/>
                        </a:lnTo>
                        <a:lnTo>
                          <a:pt x="28" y="30"/>
                        </a:lnTo>
                        <a:lnTo>
                          <a:pt x="30" y="26"/>
                        </a:lnTo>
                        <a:lnTo>
                          <a:pt x="36" y="24"/>
                        </a:lnTo>
                        <a:lnTo>
                          <a:pt x="18" y="22"/>
                        </a:lnTo>
                        <a:lnTo>
                          <a:pt x="0" y="20"/>
                        </a:lnTo>
                        <a:lnTo>
                          <a:pt x="0" y="18"/>
                        </a:lnTo>
                        <a:lnTo>
                          <a:pt x="6" y="16"/>
                        </a:lnTo>
                        <a:lnTo>
                          <a:pt x="24" y="10"/>
                        </a:lnTo>
                        <a:lnTo>
                          <a:pt x="40" y="4"/>
                        </a:lnTo>
                        <a:lnTo>
                          <a:pt x="54" y="0"/>
                        </a:lnTo>
                        <a:lnTo>
                          <a:pt x="54" y="6"/>
                        </a:lnTo>
                        <a:lnTo>
                          <a:pt x="56" y="6"/>
                        </a:lnTo>
                        <a:lnTo>
                          <a:pt x="64" y="6"/>
                        </a:lnTo>
                        <a:lnTo>
                          <a:pt x="64" y="14"/>
                        </a:lnTo>
                        <a:lnTo>
                          <a:pt x="66" y="16"/>
                        </a:lnTo>
                        <a:lnTo>
                          <a:pt x="68" y="18"/>
                        </a:lnTo>
                        <a:lnTo>
                          <a:pt x="74" y="18"/>
                        </a:lnTo>
                        <a:lnTo>
                          <a:pt x="84" y="16"/>
                        </a:lnTo>
                        <a:lnTo>
                          <a:pt x="92" y="14"/>
                        </a:lnTo>
                        <a:lnTo>
                          <a:pt x="100" y="6"/>
                        </a:lnTo>
                        <a:lnTo>
                          <a:pt x="108" y="0"/>
                        </a:lnTo>
                        <a:lnTo>
                          <a:pt x="114" y="0"/>
                        </a:lnTo>
                        <a:lnTo>
                          <a:pt x="114" y="8"/>
                        </a:lnTo>
                        <a:lnTo>
                          <a:pt x="110" y="12"/>
                        </a:lnTo>
                        <a:lnTo>
                          <a:pt x="120" y="14"/>
                        </a:lnTo>
                        <a:lnTo>
                          <a:pt x="132" y="14"/>
                        </a:lnTo>
                        <a:lnTo>
                          <a:pt x="118" y="22"/>
                        </a:lnTo>
                        <a:lnTo>
                          <a:pt x="110" y="28"/>
                        </a:lnTo>
                        <a:lnTo>
                          <a:pt x="104" y="28"/>
                        </a:lnTo>
                        <a:lnTo>
                          <a:pt x="98" y="28"/>
                        </a:lnTo>
                        <a:lnTo>
                          <a:pt x="94" y="26"/>
                        </a:lnTo>
                        <a:lnTo>
                          <a:pt x="90" y="24"/>
                        </a:lnTo>
                        <a:lnTo>
                          <a:pt x="84" y="22"/>
                        </a:lnTo>
                        <a:lnTo>
                          <a:pt x="72" y="24"/>
                        </a:lnTo>
                        <a:lnTo>
                          <a:pt x="60" y="28"/>
                        </a:lnTo>
                        <a:lnTo>
                          <a:pt x="48" y="30"/>
                        </a:lnTo>
                        <a:lnTo>
                          <a:pt x="34" y="32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 dirty="0"/>
                  </a:p>
                </p:txBody>
              </p:sp>
              <p:sp>
                <p:nvSpPr>
                  <p:cNvPr id="32" name="îṡ1îḑé">
                    <a:extLst>
                      <a:ext uri="{FF2B5EF4-FFF2-40B4-BE49-F238E27FC236}">
                        <a16:creationId xmlns:a16="http://schemas.microsoft.com/office/drawing/2014/main" id="{8E7CFEB6-B2E0-4A58-B129-BFFB8555CA92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2282040" y="1562932"/>
                    <a:ext cx="111555" cy="30822"/>
                  </a:xfrm>
                  <a:custGeom>
                    <a:avLst/>
                    <a:gdLst>
                      <a:gd name="T0" fmla="*/ 2147483647 w 64"/>
                      <a:gd name="T1" fmla="*/ 2147483647 h 18"/>
                      <a:gd name="T2" fmla="*/ 2147483647 w 64"/>
                      <a:gd name="T3" fmla="*/ 2147483647 h 18"/>
                      <a:gd name="T4" fmla="*/ 0 w 64"/>
                      <a:gd name="T5" fmla="*/ 2147483647 h 18"/>
                      <a:gd name="T6" fmla="*/ 2147483647 w 64"/>
                      <a:gd name="T7" fmla="*/ 2147483647 h 18"/>
                      <a:gd name="T8" fmla="*/ 2147483647 w 64"/>
                      <a:gd name="T9" fmla="*/ 2147483647 h 18"/>
                      <a:gd name="T10" fmla="*/ 2147483647 w 64"/>
                      <a:gd name="T11" fmla="*/ 2147483647 h 18"/>
                      <a:gd name="T12" fmla="*/ 2147483647 w 64"/>
                      <a:gd name="T13" fmla="*/ 2147483647 h 18"/>
                      <a:gd name="T14" fmla="*/ 2147483647 w 64"/>
                      <a:gd name="T15" fmla="*/ 2147483647 h 18"/>
                      <a:gd name="T16" fmla="*/ 2147483647 w 64"/>
                      <a:gd name="T17" fmla="*/ 0 h 18"/>
                      <a:gd name="T18" fmla="*/ 2147483647 w 64"/>
                      <a:gd name="T19" fmla="*/ 2147483647 h 18"/>
                      <a:gd name="T20" fmla="*/ 2147483647 w 64"/>
                      <a:gd name="T21" fmla="*/ 2147483647 h 18"/>
                      <a:gd name="T22" fmla="*/ 2147483647 w 64"/>
                      <a:gd name="T23" fmla="*/ 2147483647 h 18"/>
                      <a:gd name="T24" fmla="*/ 2147483647 w 64"/>
                      <a:gd name="T25" fmla="*/ 2147483647 h 18"/>
                      <a:gd name="T26" fmla="*/ 2147483647 w 64"/>
                      <a:gd name="T27" fmla="*/ 2147483647 h 18"/>
                      <a:gd name="T28" fmla="*/ 2147483647 w 64"/>
                      <a:gd name="T29" fmla="*/ 2147483647 h 18"/>
                      <a:gd name="T30" fmla="*/ 2147483647 w 64"/>
                      <a:gd name="T31" fmla="*/ 2147483647 h 18"/>
                      <a:gd name="T32" fmla="*/ 2147483647 w 64"/>
                      <a:gd name="T33" fmla="*/ 2147483647 h 18"/>
                      <a:gd name="T34" fmla="*/ 2147483647 w 64"/>
                      <a:gd name="T35" fmla="*/ 2147483647 h 18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w 64"/>
                      <a:gd name="T55" fmla="*/ 0 h 18"/>
                      <a:gd name="T56" fmla="*/ 64 w 64"/>
                      <a:gd name="T57" fmla="*/ 18 h 18"/>
                    </a:gdLst>
                    <a:ahLst/>
                    <a:cxnLst>
                      <a:cxn ang="T36">
                        <a:pos x="T0" y="T1"/>
                      </a:cxn>
                      <a:cxn ang="T37">
                        <a:pos x="T2" y="T3"/>
                      </a:cxn>
                      <a:cxn ang="T38">
                        <a:pos x="T4" y="T5"/>
                      </a:cxn>
                      <a:cxn ang="T39">
                        <a:pos x="T6" y="T7"/>
                      </a:cxn>
                      <a:cxn ang="T40">
                        <a:pos x="T8" y="T9"/>
                      </a:cxn>
                      <a:cxn ang="T41">
                        <a:pos x="T10" y="T11"/>
                      </a:cxn>
                      <a:cxn ang="T42">
                        <a:pos x="T12" y="T13"/>
                      </a:cxn>
                      <a:cxn ang="T43">
                        <a:pos x="T14" y="T15"/>
                      </a:cxn>
                      <a:cxn ang="T44">
                        <a:pos x="T16" y="T17"/>
                      </a:cxn>
                      <a:cxn ang="T45">
                        <a:pos x="T18" y="T19"/>
                      </a:cxn>
                      <a:cxn ang="T46">
                        <a:pos x="T20" y="T21"/>
                      </a:cxn>
                      <a:cxn ang="T47">
                        <a:pos x="T22" y="T23"/>
                      </a:cxn>
                      <a:cxn ang="T48">
                        <a:pos x="T24" y="T25"/>
                      </a:cxn>
                      <a:cxn ang="T49">
                        <a:pos x="T26" y="T27"/>
                      </a:cxn>
                      <a:cxn ang="T50">
                        <a:pos x="T28" y="T29"/>
                      </a:cxn>
                      <a:cxn ang="T51">
                        <a:pos x="T30" y="T31"/>
                      </a:cxn>
                      <a:cxn ang="T52">
                        <a:pos x="T32" y="T33"/>
                      </a:cxn>
                      <a:cxn ang="T53">
                        <a:pos x="T34" y="T35"/>
                      </a:cxn>
                    </a:cxnLst>
                    <a:rect l="T54" t="T55" r="T56" b="T57"/>
                    <a:pathLst>
                      <a:path w="64" h="18">
                        <a:moveTo>
                          <a:pt x="12" y="18"/>
                        </a:moveTo>
                        <a:lnTo>
                          <a:pt x="6" y="16"/>
                        </a:lnTo>
                        <a:lnTo>
                          <a:pt x="0" y="14"/>
                        </a:lnTo>
                        <a:lnTo>
                          <a:pt x="8" y="12"/>
                        </a:lnTo>
                        <a:lnTo>
                          <a:pt x="18" y="12"/>
                        </a:lnTo>
                        <a:lnTo>
                          <a:pt x="26" y="10"/>
                        </a:lnTo>
                        <a:lnTo>
                          <a:pt x="28" y="10"/>
                        </a:lnTo>
                        <a:lnTo>
                          <a:pt x="30" y="8"/>
                        </a:lnTo>
                        <a:lnTo>
                          <a:pt x="48" y="0"/>
                        </a:lnTo>
                        <a:lnTo>
                          <a:pt x="58" y="2"/>
                        </a:lnTo>
                        <a:lnTo>
                          <a:pt x="64" y="4"/>
                        </a:lnTo>
                        <a:lnTo>
                          <a:pt x="58" y="10"/>
                        </a:lnTo>
                        <a:lnTo>
                          <a:pt x="48" y="16"/>
                        </a:lnTo>
                        <a:lnTo>
                          <a:pt x="30" y="18"/>
                        </a:lnTo>
                        <a:lnTo>
                          <a:pt x="30" y="16"/>
                        </a:lnTo>
                        <a:lnTo>
                          <a:pt x="28" y="16"/>
                        </a:lnTo>
                        <a:lnTo>
                          <a:pt x="22" y="16"/>
                        </a:lnTo>
                        <a:lnTo>
                          <a:pt x="12" y="18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 dirty="0"/>
                  </a:p>
                </p:txBody>
              </p:sp>
              <p:sp>
                <p:nvSpPr>
                  <p:cNvPr id="33" name="iṣľïḋê">
                    <a:extLst>
                      <a:ext uri="{FF2B5EF4-FFF2-40B4-BE49-F238E27FC236}">
                        <a16:creationId xmlns:a16="http://schemas.microsoft.com/office/drawing/2014/main" id="{BDA6760B-2319-47C8-A5A5-E9C6AB791684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2356410" y="1675017"/>
                    <a:ext cx="128081" cy="70053"/>
                  </a:xfrm>
                  <a:custGeom>
                    <a:avLst/>
                    <a:gdLst>
                      <a:gd name="T0" fmla="*/ 2147483647 w 74"/>
                      <a:gd name="T1" fmla="*/ 2147483647 h 42"/>
                      <a:gd name="T2" fmla="*/ 2147483647 w 74"/>
                      <a:gd name="T3" fmla="*/ 2147483647 h 42"/>
                      <a:gd name="T4" fmla="*/ 2147483647 w 74"/>
                      <a:gd name="T5" fmla="*/ 2147483647 h 42"/>
                      <a:gd name="T6" fmla="*/ 2147483647 w 74"/>
                      <a:gd name="T7" fmla="*/ 2147483647 h 42"/>
                      <a:gd name="T8" fmla="*/ 2147483647 w 74"/>
                      <a:gd name="T9" fmla="*/ 2147483647 h 42"/>
                      <a:gd name="T10" fmla="*/ 2147483647 w 74"/>
                      <a:gd name="T11" fmla="*/ 2147483647 h 42"/>
                      <a:gd name="T12" fmla="*/ 2147483647 w 74"/>
                      <a:gd name="T13" fmla="*/ 2147483647 h 42"/>
                      <a:gd name="T14" fmla="*/ 2147483647 w 74"/>
                      <a:gd name="T15" fmla="*/ 2147483647 h 42"/>
                      <a:gd name="T16" fmla="*/ 2147483647 w 74"/>
                      <a:gd name="T17" fmla="*/ 2147483647 h 42"/>
                      <a:gd name="T18" fmla="*/ 2147483647 w 74"/>
                      <a:gd name="T19" fmla="*/ 2147483647 h 42"/>
                      <a:gd name="T20" fmla="*/ 2147483647 w 74"/>
                      <a:gd name="T21" fmla="*/ 2147483647 h 42"/>
                      <a:gd name="T22" fmla="*/ 2147483647 w 74"/>
                      <a:gd name="T23" fmla="*/ 2147483647 h 42"/>
                      <a:gd name="T24" fmla="*/ 2147483647 w 74"/>
                      <a:gd name="T25" fmla="*/ 2147483647 h 42"/>
                      <a:gd name="T26" fmla="*/ 2147483647 w 74"/>
                      <a:gd name="T27" fmla="*/ 2147483647 h 42"/>
                      <a:gd name="T28" fmla="*/ 2147483647 w 74"/>
                      <a:gd name="T29" fmla="*/ 2147483647 h 42"/>
                      <a:gd name="T30" fmla="*/ 2147483647 w 74"/>
                      <a:gd name="T31" fmla="*/ 2147483647 h 42"/>
                      <a:gd name="T32" fmla="*/ 2147483647 w 74"/>
                      <a:gd name="T33" fmla="*/ 2147483647 h 42"/>
                      <a:gd name="T34" fmla="*/ 2147483647 w 74"/>
                      <a:gd name="T35" fmla="*/ 2147483647 h 42"/>
                      <a:gd name="T36" fmla="*/ 2147483647 w 74"/>
                      <a:gd name="T37" fmla="*/ 2147483647 h 42"/>
                      <a:gd name="T38" fmla="*/ 0 w 74"/>
                      <a:gd name="T39" fmla="*/ 2147483647 h 42"/>
                      <a:gd name="T40" fmla="*/ 2147483647 w 74"/>
                      <a:gd name="T41" fmla="*/ 2147483647 h 42"/>
                      <a:gd name="T42" fmla="*/ 2147483647 w 74"/>
                      <a:gd name="T43" fmla="*/ 2147483647 h 42"/>
                      <a:gd name="T44" fmla="*/ 2147483647 w 74"/>
                      <a:gd name="T45" fmla="*/ 2147483647 h 42"/>
                      <a:gd name="T46" fmla="*/ 2147483647 w 74"/>
                      <a:gd name="T47" fmla="*/ 2147483647 h 42"/>
                      <a:gd name="T48" fmla="*/ 2147483647 w 74"/>
                      <a:gd name="T49" fmla="*/ 2147483647 h 42"/>
                      <a:gd name="T50" fmla="*/ 2147483647 w 74"/>
                      <a:gd name="T51" fmla="*/ 2147483647 h 42"/>
                      <a:gd name="T52" fmla="*/ 2147483647 w 74"/>
                      <a:gd name="T53" fmla="*/ 2147483647 h 42"/>
                      <a:gd name="T54" fmla="*/ 2147483647 w 74"/>
                      <a:gd name="T55" fmla="*/ 2147483647 h 42"/>
                      <a:gd name="T56" fmla="*/ 2147483647 w 74"/>
                      <a:gd name="T57" fmla="*/ 2147483647 h 42"/>
                      <a:gd name="T58" fmla="*/ 2147483647 w 74"/>
                      <a:gd name="T59" fmla="*/ 2147483647 h 42"/>
                      <a:gd name="T60" fmla="*/ 2147483647 w 74"/>
                      <a:gd name="T61" fmla="*/ 2147483647 h 42"/>
                      <a:gd name="T62" fmla="*/ 2147483647 w 74"/>
                      <a:gd name="T63" fmla="*/ 2147483647 h 42"/>
                      <a:gd name="T64" fmla="*/ 2147483647 w 74"/>
                      <a:gd name="T65" fmla="*/ 2147483647 h 42"/>
                      <a:gd name="T66" fmla="*/ 2147483647 w 74"/>
                      <a:gd name="T67" fmla="*/ 0 h 42"/>
                      <a:gd name="T68" fmla="*/ 2147483647 w 74"/>
                      <a:gd name="T69" fmla="*/ 2147483647 h 42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w 74"/>
                      <a:gd name="T106" fmla="*/ 0 h 42"/>
                      <a:gd name="T107" fmla="*/ 74 w 74"/>
                      <a:gd name="T108" fmla="*/ 42 h 42"/>
                    </a:gdLst>
                    <a:ahLst/>
                    <a:cxnLst>
                      <a:cxn ang="T70">
                        <a:pos x="T0" y="T1"/>
                      </a:cxn>
                      <a:cxn ang="T71">
                        <a:pos x="T2" y="T3"/>
                      </a:cxn>
                      <a:cxn ang="T72">
                        <a:pos x="T4" y="T5"/>
                      </a:cxn>
                      <a:cxn ang="T73">
                        <a:pos x="T6" y="T7"/>
                      </a:cxn>
                      <a:cxn ang="T74">
                        <a:pos x="T8" y="T9"/>
                      </a:cxn>
                      <a:cxn ang="T75">
                        <a:pos x="T10" y="T11"/>
                      </a:cxn>
                      <a:cxn ang="T76">
                        <a:pos x="T12" y="T13"/>
                      </a:cxn>
                      <a:cxn ang="T77">
                        <a:pos x="T14" y="T15"/>
                      </a:cxn>
                      <a:cxn ang="T78">
                        <a:pos x="T16" y="T17"/>
                      </a:cxn>
                      <a:cxn ang="T79">
                        <a:pos x="T18" y="T19"/>
                      </a:cxn>
                      <a:cxn ang="T80">
                        <a:pos x="T20" y="T21"/>
                      </a:cxn>
                      <a:cxn ang="T81">
                        <a:pos x="T22" y="T23"/>
                      </a:cxn>
                      <a:cxn ang="T82">
                        <a:pos x="T24" y="T25"/>
                      </a:cxn>
                      <a:cxn ang="T83">
                        <a:pos x="T26" y="T27"/>
                      </a:cxn>
                      <a:cxn ang="T84">
                        <a:pos x="T28" y="T29"/>
                      </a:cxn>
                      <a:cxn ang="T85">
                        <a:pos x="T30" y="T31"/>
                      </a:cxn>
                      <a:cxn ang="T86">
                        <a:pos x="T32" y="T33"/>
                      </a:cxn>
                      <a:cxn ang="T87">
                        <a:pos x="T34" y="T35"/>
                      </a:cxn>
                      <a:cxn ang="T88">
                        <a:pos x="T36" y="T37"/>
                      </a:cxn>
                      <a:cxn ang="T89">
                        <a:pos x="T38" y="T39"/>
                      </a:cxn>
                      <a:cxn ang="T90">
                        <a:pos x="T40" y="T41"/>
                      </a:cxn>
                      <a:cxn ang="T91">
                        <a:pos x="T42" y="T43"/>
                      </a:cxn>
                      <a:cxn ang="T92">
                        <a:pos x="T44" y="T45"/>
                      </a:cxn>
                      <a:cxn ang="T93">
                        <a:pos x="T46" y="T47"/>
                      </a:cxn>
                      <a:cxn ang="T94">
                        <a:pos x="T48" y="T49"/>
                      </a:cxn>
                      <a:cxn ang="T95">
                        <a:pos x="T50" y="T51"/>
                      </a:cxn>
                      <a:cxn ang="T96">
                        <a:pos x="T52" y="T53"/>
                      </a:cxn>
                      <a:cxn ang="T97">
                        <a:pos x="T54" y="T55"/>
                      </a:cxn>
                      <a:cxn ang="T98">
                        <a:pos x="T56" y="T57"/>
                      </a:cxn>
                      <a:cxn ang="T99">
                        <a:pos x="T58" y="T59"/>
                      </a:cxn>
                      <a:cxn ang="T100">
                        <a:pos x="T60" y="T61"/>
                      </a:cxn>
                      <a:cxn ang="T101">
                        <a:pos x="T62" y="T63"/>
                      </a:cxn>
                      <a:cxn ang="T102">
                        <a:pos x="T64" y="T65"/>
                      </a:cxn>
                      <a:cxn ang="T103">
                        <a:pos x="T66" y="T67"/>
                      </a:cxn>
                      <a:cxn ang="T104">
                        <a:pos x="T68" y="T69"/>
                      </a:cxn>
                    </a:cxnLst>
                    <a:rect l="T105" t="T106" r="T107" b="T108"/>
                    <a:pathLst>
                      <a:path w="74" h="42">
                        <a:moveTo>
                          <a:pt x="74" y="4"/>
                        </a:moveTo>
                        <a:lnTo>
                          <a:pt x="70" y="6"/>
                        </a:lnTo>
                        <a:lnTo>
                          <a:pt x="66" y="8"/>
                        </a:lnTo>
                        <a:lnTo>
                          <a:pt x="58" y="14"/>
                        </a:lnTo>
                        <a:lnTo>
                          <a:pt x="66" y="22"/>
                        </a:lnTo>
                        <a:lnTo>
                          <a:pt x="56" y="28"/>
                        </a:lnTo>
                        <a:lnTo>
                          <a:pt x="52" y="30"/>
                        </a:lnTo>
                        <a:lnTo>
                          <a:pt x="48" y="28"/>
                        </a:lnTo>
                        <a:lnTo>
                          <a:pt x="48" y="32"/>
                        </a:lnTo>
                        <a:lnTo>
                          <a:pt x="44" y="34"/>
                        </a:lnTo>
                        <a:lnTo>
                          <a:pt x="38" y="36"/>
                        </a:lnTo>
                        <a:lnTo>
                          <a:pt x="32" y="38"/>
                        </a:lnTo>
                        <a:lnTo>
                          <a:pt x="26" y="42"/>
                        </a:lnTo>
                        <a:lnTo>
                          <a:pt x="18" y="42"/>
                        </a:lnTo>
                        <a:lnTo>
                          <a:pt x="18" y="36"/>
                        </a:lnTo>
                        <a:lnTo>
                          <a:pt x="16" y="34"/>
                        </a:lnTo>
                        <a:lnTo>
                          <a:pt x="10" y="32"/>
                        </a:lnTo>
                        <a:lnTo>
                          <a:pt x="4" y="28"/>
                        </a:lnTo>
                        <a:lnTo>
                          <a:pt x="2" y="26"/>
                        </a:lnTo>
                        <a:lnTo>
                          <a:pt x="0" y="22"/>
                        </a:lnTo>
                        <a:lnTo>
                          <a:pt x="2" y="20"/>
                        </a:lnTo>
                        <a:lnTo>
                          <a:pt x="4" y="18"/>
                        </a:lnTo>
                        <a:lnTo>
                          <a:pt x="8" y="16"/>
                        </a:lnTo>
                        <a:lnTo>
                          <a:pt x="14" y="16"/>
                        </a:lnTo>
                        <a:lnTo>
                          <a:pt x="16" y="18"/>
                        </a:lnTo>
                        <a:lnTo>
                          <a:pt x="20" y="20"/>
                        </a:lnTo>
                        <a:lnTo>
                          <a:pt x="22" y="20"/>
                        </a:lnTo>
                        <a:lnTo>
                          <a:pt x="30" y="18"/>
                        </a:lnTo>
                        <a:lnTo>
                          <a:pt x="32" y="16"/>
                        </a:lnTo>
                        <a:lnTo>
                          <a:pt x="32" y="14"/>
                        </a:lnTo>
                        <a:lnTo>
                          <a:pt x="32" y="8"/>
                        </a:lnTo>
                        <a:lnTo>
                          <a:pt x="38" y="4"/>
                        </a:lnTo>
                        <a:lnTo>
                          <a:pt x="50" y="4"/>
                        </a:lnTo>
                        <a:lnTo>
                          <a:pt x="74" y="0"/>
                        </a:lnTo>
                        <a:lnTo>
                          <a:pt x="74" y="4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 dirty="0"/>
                  </a:p>
                </p:txBody>
              </p:sp>
              <p:sp>
                <p:nvSpPr>
                  <p:cNvPr id="34" name="ïṧḷíḍé">
                    <a:extLst>
                      <a:ext uri="{FF2B5EF4-FFF2-40B4-BE49-F238E27FC236}">
                        <a16:creationId xmlns:a16="http://schemas.microsoft.com/office/drawing/2014/main" id="{68575D57-518F-40FC-A0CC-FDFCD19F7B37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2332997" y="1777294"/>
                    <a:ext cx="67484" cy="36427"/>
                  </a:xfrm>
                  <a:custGeom>
                    <a:avLst/>
                    <a:gdLst>
                      <a:gd name="T0" fmla="*/ 2147483647 w 40"/>
                      <a:gd name="T1" fmla="*/ 2147483647 h 22"/>
                      <a:gd name="T2" fmla="*/ 2147483647 w 40"/>
                      <a:gd name="T3" fmla="*/ 2147483647 h 22"/>
                      <a:gd name="T4" fmla="*/ 2147483647 w 40"/>
                      <a:gd name="T5" fmla="*/ 2147483647 h 22"/>
                      <a:gd name="T6" fmla="*/ 0 w 40"/>
                      <a:gd name="T7" fmla="*/ 2147483647 h 22"/>
                      <a:gd name="T8" fmla="*/ 2147483647 w 40"/>
                      <a:gd name="T9" fmla="*/ 2147483647 h 22"/>
                      <a:gd name="T10" fmla="*/ 2147483647 w 40"/>
                      <a:gd name="T11" fmla="*/ 2147483647 h 22"/>
                      <a:gd name="T12" fmla="*/ 2147483647 w 40"/>
                      <a:gd name="T13" fmla="*/ 0 h 22"/>
                      <a:gd name="T14" fmla="*/ 2147483647 w 40"/>
                      <a:gd name="T15" fmla="*/ 2147483647 h 22"/>
                      <a:gd name="T16" fmla="*/ 2147483647 w 40"/>
                      <a:gd name="T17" fmla="*/ 2147483647 h 22"/>
                      <a:gd name="T18" fmla="*/ 2147483647 w 40"/>
                      <a:gd name="T19" fmla="*/ 2147483647 h 22"/>
                      <a:gd name="T20" fmla="*/ 2147483647 w 40"/>
                      <a:gd name="T21" fmla="*/ 2147483647 h 22"/>
                      <a:gd name="T22" fmla="*/ 2147483647 w 40"/>
                      <a:gd name="T23" fmla="*/ 2147483647 h 22"/>
                      <a:gd name="T24" fmla="*/ 2147483647 w 40"/>
                      <a:gd name="T25" fmla="*/ 2147483647 h 22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w 40"/>
                      <a:gd name="T40" fmla="*/ 0 h 22"/>
                      <a:gd name="T41" fmla="*/ 40 w 40"/>
                      <a:gd name="T42" fmla="*/ 22 h 22"/>
                    </a:gdLst>
                    <a:ahLst/>
                    <a:cxnLst>
                      <a:cxn ang="T26">
                        <a:pos x="T0" y="T1"/>
                      </a:cxn>
                      <a:cxn ang="T27">
                        <a:pos x="T2" y="T3"/>
                      </a:cxn>
                      <a:cxn ang="T28">
                        <a:pos x="T4" y="T5"/>
                      </a:cxn>
                      <a:cxn ang="T29">
                        <a:pos x="T6" y="T7"/>
                      </a:cxn>
                      <a:cxn ang="T30">
                        <a:pos x="T8" y="T9"/>
                      </a:cxn>
                      <a:cxn ang="T31">
                        <a:pos x="T10" y="T11"/>
                      </a:cxn>
                      <a:cxn ang="T32">
                        <a:pos x="T12" y="T13"/>
                      </a:cxn>
                      <a:cxn ang="T33">
                        <a:pos x="T14" y="T15"/>
                      </a:cxn>
                      <a:cxn ang="T34">
                        <a:pos x="T16" y="T17"/>
                      </a:cxn>
                      <a:cxn ang="T35">
                        <a:pos x="T18" y="T19"/>
                      </a:cxn>
                      <a:cxn ang="T36">
                        <a:pos x="T20" y="T21"/>
                      </a:cxn>
                      <a:cxn ang="T37">
                        <a:pos x="T22" y="T23"/>
                      </a:cxn>
                      <a:cxn ang="T38">
                        <a:pos x="T24" y="T25"/>
                      </a:cxn>
                    </a:cxnLst>
                    <a:rect l="T39" t="T40" r="T41" b="T42"/>
                    <a:pathLst>
                      <a:path w="40" h="22">
                        <a:moveTo>
                          <a:pt x="22" y="22"/>
                        </a:moveTo>
                        <a:lnTo>
                          <a:pt x="16" y="22"/>
                        </a:lnTo>
                        <a:lnTo>
                          <a:pt x="8" y="20"/>
                        </a:lnTo>
                        <a:lnTo>
                          <a:pt x="0" y="14"/>
                        </a:lnTo>
                        <a:lnTo>
                          <a:pt x="6" y="10"/>
                        </a:lnTo>
                        <a:lnTo>
                          <a:pt x="12" y="6"/>
                        </a:lnTo>
                        <a:lnTo>
                          <a:pt x="30" y="0"/>
                        </a:lnTo>
                        <a:lnTo>
                          <a:pt x="32" y="4"/>
                        </a:lnTo>
                        <a:lnTo>
                          <a:pt x="34" y="6"/>
                        </a:lnTo>
                        <a:lnTo>
                          <a:pt x="40" y="6"/>
                        </a:lnTo>
                        <a:lnTo>
                          <a:pt x="40" y="18"/>
                        </a:lnTo>
                        <a:lnTo>
                          <a:pt x="32" y="22"/>
                        </a:lnTo>
                        <a:lnTo>
                          <a:pt x="22" y="22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 dirty="0"/>
                  </a:p>
                </p:txBody>
              </p:sp>
              <p:sp>
                <p:nvSpPr>
                  <p:cNvPr id="35" name="îṣḻïdê">
                    <a:extLst>
                      <a:ext uri="{FF2B5EF4-FFF2-40B4-BE49-F238E27FC236}">
                        <a16:creationId xmlns:a16="http://schemas.microsoft.com/office/drawing/2014/main" id="{4A81C35C-1819-42D9-9633-2994C9F7FC5C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2478983" y="1886577"/>
                    <a:ext cx="140476" cy="70053"/>
                  </a:xfrm>
                  <a:custGeom>
                    <a:avLst/>
                    <a:gdLst>
                      <a:gd name="T0" fmla="*/ 2147483647 w 80"/>
                      <a:gd name="T1" fmla="*/ 2147483647 h 42"/>
                      <a:gd name="T2" fmla="*/ 2147483647 w 80"/>
                      <a:gd name="T3" fmla="*/ 2147483647 h 42"/>
                      <a:gd name="T4" fmla="*/ 2147483647 w 80"/>
                      <a:gd name="T5" fmla="*/ 2147483647 h 42"/>
                      <a:gd name="T6" fmla="*/ 2147483647 w 80"/>
                      <a:gd name="T7" fmla="*/ 2147483647 h 42"/>
                      <a:gd name="T8" fmla="*/ 2147483647 w 80"/>
                      <a:gd name="T9" fmla="*/ 2147483647 h 42"/>
                      <a:gd name="T10" fmla="*/ 2147483647 w 80"/>
                      <a:gd name="T11" fmla="*/ 2147483647 h 42"/>
                      <a:gd name="T12" fmla="*/ 2147483647 w 80"/>
                      <a:gd name="T13" fmla="*/ 2147483647 h 42"/>
                      <a:gd name="T14" fmla="*/ 2147483647 w 80"/>
                      <a:gd name="T15" fmla="*/ 2147483647 h 42"/>
                      <a:gd name="T16" fmla="*/ 2147483647 w 80"/>
                      <a:gd name="T17" fmla="*/ 2147483647 h 42"/>
                      <a:gd name="T18" fmla="*/ 2147483647 w 80"/>
                      <a:gd name="T19" fmla="*/ 2147483647 h 42"/>
                      <a:gd name="T20" fmla="*/ 2147483647 w 80"/>
                      <a:gd name="T21" fmla="*/ 2147483647 h 42"/>
                      <a:gd name="T22" fmla="*/ 2147483647 w 80"/>
                      <a:gd name="T23" fmla="*/ 2147483647 h 42"/>
                      <a:gd name="T24" fmla="*/ 2147483647 w 80"/>
                      <a:gd name="T25" fmla="*/ 2147483647 h 42"/>
                      <a:gd name="T26" fmla="*/ 2147483647 w 80"/>
                      <a:gd name="T27" fmla="*/ 2147483647 h 42"/>
                      <a:gd name="T28" fmla="*/ 0 w 80"/>
                      <a:gd name="T29" fmla="*/ 2147483647 h 42"/>
                      <a:gd name="T30" fmla="*/ 2147483647 w 80"/>
                      <a:gd name="T31" fmla="*/ 2147483647 h 42"/>
                      <a:gd name="T32" fmla="*/ 2147483647 w 80"/>
                      <a:gd name="T33" fmla="*/ 2147483647 h 42"/>
                      <a:gd name="T34" fmla="*/ 2147483647 w 80"/>
                      <a:gd name="T35" fmla="*/ 0 h 42"/>
                      <a:gd name="T36" fmla="*/ 2147483647 w 80"/>
                      <a:gd name="T37" fmla="*/ 2147483647 h 42"/>
                      <a:gd name="T38" fmla="*/ 2147483647 w 80"/>
                      <a:gd name="T39" fmla="*/ 2147483647 h 42"/>
                      <a:gd name="T40" fmla="*/ 2147483647 w 80"/>
                      <a:gd name="T41" fmla="*/ 2147483647 h 42"/>
                      <a:gd name="T42" fmla="*/ 2147483647 w 80"/>
                      <a:gd name="T43" fmla="*/ 2147483647 h 42"/>
                      <a:gd name="T44" fmla="*/ 2147483647 w 80"/>
                      <a:gd name="T45" fmla="*/ 2147483647 h 42"/>
                      <a:gd name="T46" fmla="*/ 2147483647 w 80"/>
                      <a:gd name="T47" fmla="*/ 2147483647 h 42"/>
                      <a:gd name="T48" fmla="*/ 2147483647 w 80"/>
                      <a:gd name="T49" fmla="*/ 2147483647 h 42"/>
                      <a:gd name="T50" fmla="*/ 2147483647 w 80"/>
                      <a:gd name="T51" fmla="*/ 2147483647 h 42"/>
                      <a:gd name="T52" fmla="*/ 2147483647 w 80"/>
                      <a:gd name="T53" fmla="*/ 2147483647 h 42"/>
                      <a:gd name="T54" fmla="*/ 2147483647 w 80"/>
                      <a:gd name="T55" fmla="*/ 2147483647 h 42"/>
                      <a:gd name="T56" fmla="*/ 2147483647 w 80"/>
                      <a:gd name="T57" fmla="*/ 2147483647 h 42"/>
                      <a:gd name="T58" fmla="*/ 2147483647 w 80"/>
                      <a:gd name="T59" fmla="*/ 2147483647 h 42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w 80"/>
                      <a:gd name="T91" fmla="*/ 0 h 42"/>
                      <a:gd name="T92" fmla="*/ 80 w 80"/>
                      <a:gd name="T93" fmla="*/ 42 h 42"/>
                    </a:gdLst>
                    <a:ahLst/>
                    <a:cxnLst>
                      <a:cxn ang="T60">
                        <a:pos x="T0" y="T1"/>
                      </a:cxn>
                      <a:cxn ang="T61">
                        <a:pos x="T2" y="T3"/>
                      </a:cxn>
                      <a:cxn ang="T62">
                        <a:pos x="T4" y="T5"/>
                      </a:cxn>
                      <a:cxn ang="T63">
                        <a:pos x="T6" y="T7"/>
                      </a:cxn>
                      <a:cxn ang="T64">
                        <a:pos x="T8" y="T9"/>
                      </a:cxn>
                      <a:cxn ang="T65">
                        <a:pos x="T10" y="T11"/>
                      </a:cxn>
                      <a:cxn ang="T66">
                        <a:pos x="T12" y="T13"/>
                      </a:cxn>
                      <a:cxn ang="T67">
                        <a:pos x="T14" y="T15"/>
                      </a:cxn>
                      <a:cxn ang="T68">
                        <a:pos x="T16" y="T17"/>
                      </a:cxn>
                      <a:cxn ang="T69">
                        <a:pos x="T18" y="T19"/>
                      </a:cxn>
                      <a:cxn ang="T70">
                        <a:pos x="T20" y="T21"/>
                      </a:cxn>
                      <a:cxn ang="T71">
                        <a:pos x="T22" y="T23"/>
                      </a:cxn>
                      <a:cxn ang="T72">
                        <a:pos x="T24" y="T25"/>
                      </a:cxn>
                      <a:cxn ang="T73">
                        <a:pos x="T26" y="T27"/>
                      </a:cxn>
                      <a:cxn ang="T74">
                        <a:pos x="T28" y="T29"/>
                      </a:cxn>
                      <a:cxn ang="T75">
                        <a:pos x="T30" y="T31"/>
                      </a:cxn>
                      <a:cxn ang="T76">
                        <a:pos x="T32" y="T33"/>
                      </a:cxn>
                      <a:cxn ang="T77">
                        <a:pos x="T34" y="T35"/>
                      </a:cxn>
                      <a:cxn ang="T78">
                        <a:pos x="T36" y="T37"/>
                      </a:cxn>
                      <a:cxn ang="T79">
                        <a:pos x="T38" y="T39"/>
                      </a:cxn>
                      <a:cxn ang="T80">
                        <a:pos x="T40" y="T41"/>
                      </a:cxn>
                      <a:cxn ang="T81">
                        <a:pos x="T42" y="T43"/>
                      </a:cxn>
                      <a:cxn ang="T82">
                        <a:pos x="T44" y="T45"/>
                      </a:cxn>
                      <a:cxn ang="T83">
                        <a:pos x="T46" y="T47"/>
                      </a:cxn>
                      <a:cxn ang="T84">
                        <a:pos x="T48" y="T49"/>
                      </a:cxn>
                      <a:cxn ang="T85">
                        <a:pos x="T50" y="T51"/>
                      </a:cxn>
                      <a:cxn ang="T86">
                        <a:pos x="T52" y="T53"/>
                      </a:cxn>
                      <a:cxn ang="T87">
                        <a:pos x="T54" y="T55"/>
                      </a:cxn>
                      <a:cxn ang="T88">
                        <a:pos x="T56" y="T57"/>
                      </a:cxn>
                      <a:cxn ang="T89">
                        <a:pos x="T58" y="T59"/>
                      </a:cxn>
                    </a:cxnLst>
                    <a:rect l="T90" t="T91" r="T92" b="T93"/>
                    <a:pathLst>
                      <a:path w="80" h="42">
                        <a:moveTo>
                          <a:pt x="58" y="40"/>
                        </a:moveTo>
                        <a:lnTo>
                          <a:pt x="56" y="30"/>
                        </a:lnTo>
                        <a:lnTo>
                          <a:pt x="52" y="26"/>
                        </a:lnTo>
                        <a:lnTo>
                          <a:pt x="48" y="26"/>
                        </a:lnTo>
                        <a:lnTo>
                          <a:pt x="42" y="26"/>
                        </a:lnTo>
                        <a:lnTo>
                          <a:pt x="38" y="30"/>
                        </a:lnTo>
                        <a:lnTo>
                          <a:pt x="30" y="36"/>
                        </a:lnTo>
                        <a:lnTo>
                          <a:pt x="22" y="40"/>
                        </a:lnTo>
                        <a:lnTo>
                          <a:pt x="16" y="42"/>
                        </a:lnTo>
                        <a:lnTo>
                          <a:pt x="10" y="40"/>
                        </a:lnTo>
                        <a:lnTo>
                          <a:pt x="14" y="38"/>
                        </a:lnTo>
                        <a:lnTo>
                          <a:pt x="10" y="36"/>
                        </a:lnTo>
                        <a:lnTo>
                          <a:pt x="6" y="36"/>
                        </a:lnTo>
                        <a:lnTo>
                          <a:pt x="4" y="36"/>
                        </a:lnTo>
                        <a:lnTo>
                          <a:pt x="0" y="34"/>
                        </a:lnTo>
                        <a:lnTo>
                          <a:pt x="8" y="24"/>
                        </a:lnTo>
                        <a:lnTo>
                          <a:pt x="22" y="14"/>
                        </a:lnTo>
                        <a:lnTo>
                          <a:pt x="46" y="0"/>
                        </a:lnTo>
                        <a:lnTo>
                          <a:pt x="52" y="6"/>
                        </a:lnTo>
                        <a:lnTo>
                          <a:pt x="58" y="12"/>
                        </a:lnTo>
                        <a:lnTo>
                          <a:pt x="70" y="22"/>
                        </a:lnTo>
                        <a:lnTo>
                          <a:pt x="68" y="28"/>
                        </a:lnTo>
                        <a:lnTo>
                          <a:pt x="74" y="28"/>
                        </a:lnTo>
                        <a:lnTo>
                          <a:pt x="80" y="30"/>
                        </a:lnTo>
                        <a:lnTo>
                          <a:pt x="74" y="36"/>
                        </a:lnTo>
                        <a:lnTo>
                          <a:pt x="70" y="38"/>
                        </a:lnTo>
                        <a:lnTo>
                          <a:pt x="64" y="40"/>
                        </a:lnTo>
                        <a:lnTo>
                          <a:pt x="60" y="38"/>
                        </a:lnTo>
                        <a:lnTo>
                          <a:pt x="60" y="36"/>
                        </a:lnTo>
                        <a:lnTo>
                          <a:pt x="58" y="40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 dirty="0"/>
                  </a:p>
                </p:txBody>
              </p:sp>
              <p:sp>
                <p:nvSpPr>
                  <p:cNvPr id="36" name="iṣḻiḍê">
                    <a:extLst>
                      <a:ext uri="{FF2B5EF4-FFF2-40B4-BE49-F238E27FC236}">
                        <a16:creationId xmlns:a16="http://schemas.microsoft.com/office/drawing/2014/main" id="{537BB27D-9A2E-48E7-A7D0-799E9BFFE1DB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2425270" y="1610569"/>
                    <a:ext cx="115686" cy="40630"/>
                  </a:xfrm>
                  <a:custGeom>
                    <a:avLst/>
                    <a:gdLst>
                      <a:gd name="T0" fmla="*/ 2147483647 w 66"/>
                      <a:gd name="T1" fmla="*/ 2147483647 h 24"/>
                      <a:gd name="T2" fmla="*/ 2147483647 w 66"/>
                      <a:gd name="T3" fmla="*/ 2147483647 h 24"/>
                      <a:gd name="T4" fmla="*/ 2147483647 w 66"/>
                      <a:gd name="T5" fmla="*/ 2147483647 h 24"/>
                      <a:gd name="T6" fmla="*/ 2147483647 w 66"/>
                      <a:gd name="T7" fmla="*/ 2147483647 h 24"/>
                      <a:gd name="T8" fmla="*/ 2147483647 w 66"/>
                      <a:gd name="T9" fmla="*/ 2147483647 h 24"/>
                      <a:gd name="T10" fmla="*/ 2147483647 w 66"/>
                      <a:gd name="T11" fmla="*/ 2147483647 h 24"/>
                      <a:gd name="T12" fmla="*/ 2147483647 w 66"/>
                      <a:gd name="T13" fmla="*/ 2147483647 h 24"/>
                      <a:gd name="T14" fmla="*/ 2147483647 w 66"/>
                      <a:gd name="T15" fmla="*/ 2147483647 h 24"/>
                      <a:gd name="T16" fmla="*/ 2147483647 w 66"/>
                      <a:gd name="T17" fmla="*/ 2147483647 h 24"/>
                      <a:gd name="T18" fmla="*/ 2147483647 w 66"/>
                      <a:gd name="T19" fmla="*/ 2147483647 h 24"/>
                      <a:gd name="T20" fmla="*/ 2147483647 w 66"/>
                      <a:gd name="T21" fmla="*/ 0 h 24"/>
                      <a:gd name="T22" fmla="*/ 2147483647 w 66"/>
                      <a:gd name="T23" fmla="*/ 0 h 24"/>
                      <a:gd name="T24" fmla="*/ 2147483647 w 66"/>
                      <a:gd name="T25" fmla="*/ 2147483647 h 24"/>
                      <a:gd name="T26" fmla="*/ 2147483647 w 66"/>
                      <a:gd name="T27" fmla="*/ 2147483647 h 24"/>
                      <a:gd name="T28" fmla="*/ 2147483647 w 66"/>
                      <a:gd name="T29" fmla="*/ 0 h 24"/>
                      <a:gd name="T30" fmla="*/ 2147483647 w 66"/>
                      <a:gd name="T31" fmla="*/ 2147483647 h 24"/>
                      <a:gd name="T32" fmla="*/ 2147483647 w 66"/>
                      <a:gd name="T33" fmla="*/ 2147483647 h 24"/>
                      <a:gd name="T34" fmla="*/ 2147483647 w 66"/>
                      <a:gd name="T35" fmla="*/ 2147483647 h 24"/>
                      <a:gd name="T36" fmla="*/ 2147483647 w 66"/>
                      <a:gd name="T37" fmla="*/ 2147483647 h 24"/>
                      <a:gd name="T38" fmla="*/ 2147483647 w 66"/>
                      <a:gd name="T39" fmla="*/ 2147483647 h 24"/>
                      <a:gd name="T40" fmla="*/ 2147483647 w 66"/>
                      <a:gd name="T41" fmla="*/ 2147483647 h 24"/>
                      <a:gd name="T42" fmla="*/ 2147483647 w 66"/>
                      <a:gd name="T43" fmla="*/ 2147483647 h 24"/>
                      <a:gd name="T44" fmla="*/ 2147483647 w 66"/>
                      <a:gd name="T45" fmla="*/ 2147483647 h 24"/>
                      <a:gd name="T46" fmla="*/ 2147483647 w 66"/>
                      <a:gd name="T47" fmla="*/ 2147483647 h 24"/>
                      <a:gd name="T48" fmla="*/ 2147483647 w 66"/>
                      <a:gd name="T49" fmla="*/ 2147483647 h 24"/>
                      <a:gd name="T50" fmla="*/ 2147483647 w 66"/>
                      <a:gd name="T51" fmla="*/ 2147483647 h 24"/>
                      <a:gd name="T52" fmla="*/ 2147483647 w 66"/>
                      <a:gd name="T53" fmla="*/ 2147483647 h 24"/>
                      <a:gd name="T54" fmla="*/ 2147483647 w 66"/>
                      <a:gd name="T55" fmla="*/ 2147483647 h 24"/>
                      <a:gd name="T56" fmla="*/ 2147483647 w 66"/>
                      <a:gd name="T57" fmla="*/ 2147483647 h 24"/>
                      <a:gd name="T58" fmla="*/ 0 w 66"/>
                      <a:gd name="T59" fmla="*/ 2147483647 h 24"/>
                      <a:gd name="T60" fmla="*/ 0 w 66"/>
                      <a:gd name="T61" fmla="*/ 2147483647 h 24"/>
                      <a:gd name="T62" fmla="*/ 0 w 66"/>
                      <a:gd name="T63" fmla="*/ 2147483647 h 24"/>
                      <a:gd name="T64" fmla="*/ 2147483647 w 66"/>
                      <a:gd name="T65" fmla="*/ 2147483647 h 24"/>
                      <a:gd name="T66" fmla="*/ 2147483647 w 66"/>
                      <a:gd name="T67" fmla="*/ 0 h 24"/>
                      <a:gd name="T68" fmla="*/ 2147483647 w 66"/>
                      <a:gd name="T69" fmla="*/ 2147483647 h 24"/>
                      <a:gd name="T70" fmla="*/ 2147483647 w 66"/>
                      <a:gd name="T71" fmla="*/ 2147483647 h 24"/>
                      <a:gd name="T72" fmla="*/ 2147483647 w 66"/>
                      <a:gd name="T73" fmla="*/ 2147483647 h 24"/>
                      <a:gd name="T74" fmla="*/ 2147483647 w 66"/>
                      <a:gd name="T75" fmla="*/ 2147483647 h 24"/>
                      <a:gd name="T76" fmla="*/ 2147483647 w 66"/>
                      <a:gd name="T77" fmla="*/ 2147483647 h 24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w 66"/>
                      <a:gd name="T118" fmla="*/ 0 h 24"/>
                      <a:gd name="T119" fmla="*/ 66 w 66"/>
                      <a:gd name="T120" fmla="*/ 24 h 24"/>
                    </a:gdLst>
                    <a:ahLst/>
                    <a:cxnLst>
                      <a:cxn ang="T78">
                        <a:pos x="T0" y="T1"/>
                      </a:cxn>
                      <a:cxn ang="T79">
                        <a:pos x="T2" y="T3"/>
                      </a:cxn>
                      <a:cxn ang="T80">
                        <a:pos x="T4" y="T5"/>
                      </a:cxn>
                      <a:cxn ang="T81">
                        <a:pos x="T6" y="T7"/>
                      </a:cxn>
                      <a:cxn ang="T82">
                        <a:pos x="T8" y="T9"/>
                      </a:cxn>
                      <a:cxn ang="T83">
                        <a:pos x="T10" y="T11"/>
                      </a:cxn>
                      <a:cxn ang="T84">
                        <a:pos x="T12" y="T13"/>
                      </a:cxn>
                      <a:cxn ang="T85">
                        <a:pos x="T14" y="T15"/>
                      </a:cxn>
                      <a:cxn ang="T86">
                        <a:pos x="T16" y="T17"/>
                      </a:cxn>
                      <a:cxn ang="T87">
                        <a:pos x="T18" y="T19"/>
                      </a:cxn>
                      <a:cxn ang="T88">
                        <a:pos x="T20" y="T21"/>
                      </a:cxn>
                      <a:cxn ang="T89">
                        <a:pos x="T22" y="T23"/>
                      </a:cxn>
                      <a:cxn ang="T90">
                        <a:pos x="T24" y="T25"/>
                      </a:cxn>
                      <a:cxn ang="T91">
                        <a:pos x="T26" y="T27"/>
                      </a:cxn>
                      <a:cxn ang="T92">
                        <a:pos x="T28" y="T29"/>
                      </a:cxn>
                      <a:cxn ang="T93">
                        <a:pos x="T30" y="T31"/>
                      </a:cxn>
                      <a:cxn ang="T94">
                        <a:pos x="T32" y="T33"/>
                      </a:cxn>
                      <a:cxn ang="T95">
                        <a:pos x="T34" y="T35"/>
                      </a:cxn>
                      <a:cxn ang="T96">
                        <a:pos x="T36" y="T37"/>
                      </a:cxn>
                      <a:cxn ang="T97">
                        <a:pos x="T38" y="T39"/>
                      </a:cxn>
                      <a:cxn ang="T98">
                        <a:pos x="T40" y="T41"/>
                      </a:cxn>
                      <a:cxn ang="T99">
                        <a:pos x="T42" y="T43"/>
                      </a:cxn>
                      <a:cxn ang="T100">
                        <a:pos x="T44" y="T45"/>
                      </a:cxn>
                      <a:cxn ang="T101">
                        <a:pos x="T46" y="T47"/>
                      </a:cxn>
                      <a:cxn ang="T102">
                        <a:pos x="T48" y="T49"/>
                      </a:cxn>
                      <a:cxn ang="T103">
                        <a:pos x="T50" y="T51"/>
                      </a:cxn>
                      <a:cxn ang="T104">
                        <a:pos x="T52" y="T53"/>
                      </a:cxn>
                      <a:cxn ang="T105">
                        <a:pos x="T54" y="T55"/>
                      </a:cxn>
                      <a:cxn ang="T106">
                        <a:pos x="T56" y="T57"/>
                      </a:cxn>
                      <a:cxn ang="T107">
                        <a:pos x="T58" y="T59"/>
                      </a:cxn>
                      <a:cxn ang="T108">
                        <a:pos x="T60" y="T61"/>
                      </a:cxn>
                      <a:cxn ang="T109">
                        <a:pos x="T62" y="T63"/>
                      </a:cxn>
                      <a:cxn ang="T110">
                        <a:pos x="T64" y="T65"/>
                      </a:cxn>
                      <a:cxn ang="T111">
                        <a:pos x="T66" y="T67"/>
                      </a:cxn>
                      <a:cxn ang="T112">
                        <a:pos x="T68" y="T69"/>
                      </a:cxn>
                      <a:cxn ang="T113">
                        <a:pos x="T70" y="T71"/>
                      </a:cxn>
                      <a:cxn ang="T114">
                        <a:pos x="T72" y="T73"/>
                      </a:cxn>
                      <a:cxn ang="T115">
                        <a:pos x="T74" y="T75"/>
                      </a:cxn>
                      <a:cxn ang="T116">
                        <a:pos x="T76" y="T77"/>
                      </a:cxn>
                    </a:cxnLst>
                    <a:rect l="T117" t="T118" r="T119" b="T120"/>
                    <a:pathLst>
                      <a:path w="66" h="24">
                        <a:moveTo>
                          <a:pt x="10" y="6"/>
                        </a:moveTo>
                        <a:lnTo>
                          <a:pt x="16" y="10"/>
                        </a:lnTo>
                        <a:lnTo>
                          <a:pt x="22" y="12"/>
                        </a:lnTo>
                        <a:lnTo>
                          <a:pt x="24" y="8"/>
                        </a:lnTo>
                        <a:lnTo>
                          <a:pt x="24" y="6"/>
                        </a:lnTo>
                        <a:lnTo>
                          <a:pt x="26" y="6"/>
                        </a:lnTo>
                        <a:lnTo>
                          <a:pt x="30" y="6"/>
                        </a:lnTo>
                        <a:lnTo>
                          <a:pt x="34" y="8"/>
                        </a:lnTo>
                        <a:lnTo>
                          <a:pt x="38" y="12"/>
                        </a:lnTo>
                        <a:lnTo>
                          <a:pt x="40" y="4"/>
                        </a:lnTo>
                        <a:lnTo>
                          <a:pt x="42" y="0"/>
                        </a:lnTo>
                        <a:lnTo>
                          <a:pt x="46" y="0"/>
                        </a:lnTo>
                        <a:lnTo>
                          <a:pt x="56" y="2"/>
                        </a:lnTo>
                        <a:lnTo>
                          <a:pt x="62" y="2"/>
                        </a:lnTo>
                        <a:lnTo>
                          <a:pt x="64" y="0"/>
                        </a:lnTo>
                        <a:lnTo>
                          <a:pt x="66" y="6"/>
                        </a:lnTo>
                        <a:lnTo>
                          <a:pt x="62" y="12"/>
                        </a:lnTo>
                        <a:lnTo>
                          <a:pt x="56" y="16"/>
                        </a:lnTo>
                        <a:lnTo>
                          <a:pt x="46" y="20"/>
                        </a:lnTo>
                        <a:lnTo>
                          <a:pt x="42" y="20"/>
                        </a:lnTo>
                        <a:lnTo>
                          <a:pt x="36" y="20"/>
                        </a:lnTo>
                        <a:lnTo>
                          <a:pt x="34" y="24"/>
                        </a:lnTo>
                        <a:lnTo>
                          <a:pt x="28" y="24"/>
                        </a:lnTo>
                        <a:lnTo>
                          <a:pt x="24" y="24"/>
                        </a:lnTo>
                        <a:lnTo>
                          <a:pt x="20" y="22"/>
                        </a:lnTo>
                        <a:lnTo>
                          <a:pt x="18" y="20"/>
                        </a:lnTo>
                        <a:lnTo>
                          <a:pt x="18" y="14"/>
                        </a:lnTo>
                        <a:lnTo>
                          <a:pt x="6" y="14"/>
                        </a:lnTo>
                        <a:lnTo>
                          <a:pt x="2" y="14"/>
                        </a:lnTo>
                        <a:lnTo>
                          <a:pt x="0" y="10"/>
                        </a:lnTo>
                        <a:lnTo>
                          <a:pt x="0" y="6"/>
                        </a:lnTo>
                        <a:lnTo>
                          <a:pt x="0" y="4"/>
                        </a:lnTo>
                        <a:lnTo>
                          <a:pt x="2" y="2"/>
                        </a:lnTo>
                        <a:lnTo>
                          <a:pt x="8" y="0"/>
                        </a:lnTo>
                        <a:lnTo>
                          <a:pt x="10" y="2"/>
                        </a:lnTo>
                        <a:lnTo>
                          <a:pt x="12" y="4"/>
                        </a:lnTo>
                        <a:lnTo>
                          <a:pt x="16" y="10"/>
                        </a:lnTo>
                        <a:lnTo>
                          <a:pt x="16" y="8"/>
                        </a:lnTo>
                        <a:lnTo>
                          <a:pt x="10" y="6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 dirty="0"/>
                  </a:p>
                </p:txBody>
              </p:sp>
              <p:sp>
                <p:nvSpPr>
                  <p:cNvPr id="37" name="î$ḷîḑè">
                    <a:extLst>
                      <a:ext uri="{FF2B5EF4-FFF2-40B4-BE49-F238E27FC236}">
                        <a16:creationId xmlns:a16="http://schemas.microsoft.com/office/drawing/2014/main" id="{E635C57E-77BF-4253-8F2B-B7A88CFCE027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2578142" y="1600760"/>
                    <a:ext cx="283707" cy="63047"/>
                  </a:xfrm>
                  <a:custGeom>
                    <a:avLst/>
                    <a:gdLst>
                      <a:gd name="T0" fmla="*/ 2147483647 w 164"/>
                      <a:gd name="T1" fmla="*/ 2147483647 h 38"/>
                      <a:gd name="T2" fmla="*/ 2147483647 w 164"/>
                      <a:gd name="T3" fmla="*/ 2147483647 h 38"/>
                      <a:gd name="T4" fmla="*/ 2147483647 w 164"/>
                      <a:gd name="T5" fmla="*/ 2147483647 h 38"/>
                      <a:gd name="T6" fmla="*/ 2147483647 w 164"/>
                      <a:gd name="T7" fmla="*/ 2147483647 h 38"/>
                      <a:gd name="T8" fmla="*/ 2147483647 w 164"/>
                      <a:gd name="T9" fmla="*/ 2147483647 h 38"/>
                      <a:gd name="T10" fmla="*/ 2147483647 w 164"/>
                      <a:gd name="T11" fmla="*/ 2147483647 h 38"/>
                      <a:gd name="T12" fmla="*/ 2147483647 w 164"/>
                      <a:gd name="T13" fmla="*/ 2147483647 h 38"/>
                      <a:gd name="T14" fmla="*/ 2147483647 w 164"/>
                      <a:gd name="T15" fmla="*/ 2147483647 h 38"/>
                      <a:gd name="T16" fmla="*/ 0 w 164"/>
                      <a:gd name="T17" fmla="*/ 2147483647 h 38"/>
                      <a:gd name="T18" fmla="*/ 2147483647 w 164"/>
                      <a:gd name="T19" fmla="*/ 2147483647 h 38"/>
                      <a:gd name="T20" fmla="*/ 2147483647 w 164"/>
                      <a:gd name="T21" fmla="*/ 0 h 38"/>
                      <a:gd name="T22" fmla="*/ 2147483647 w 164"/>
                      <a:gd name="T23" fmla="*/ 2147483647 h 38"/>
                      <a:gd name="T24" fmla="*/ 2147483647 w 164"/>
                      <a:gd name="T25" fmla="*/ 2147483647 h 38"/>
                      <a:gd name="T26" fmla="*/ 2147483647 w 164"/>
                      <a:gd name="T27" fmla="*/ 2147483647 h 38"/>
                      <a:gd name="T28" fmla="*/ 2147483647 w 164"/>
                      <a:gd name="T29" fmla="*/ 2147483647 h 38"/>
                      <a:gd name="T30" fmla="*/ 2147483647 w 164"/>
                      <a:gd name="T31" fmla="*/ 2147483647 h 38"/>
                      <a:gd name="T32" fmla="*/ 2147483647 w 164"/>
                      <a:gd name="T33" fmla="*/ 2147483647 h 38"/>
                      <a:gd name="T34" fmla="*/ 2147483647 w 164"/>
                      <a:gd name="T35" fmla="*/ 2147483647 h 38"/>
                      <a:gd name="T36" fmla="*/ 2147483647 w 164"/>
                      <a:gd name="T37" fmla="*/ 2147483647 h 38"/>
                      <a:gd name="T38" fmla="*/ 2147483647 w 164"/>
                      <a:gd name="T39" fmla="*/ 2147483647 h 38"/>
                      <a:gd name="T40" fmla="*/ 2147483647 w 164"/>
                      <a:gd name="T41" fmla="*/ 2147483647 h 38"/>
                      <a:gd name="T42" fmla="*/ 2147483647 w 164"/>
                      <a:gd name="T43" fmla="*/ 2147483647 h 38"/>
                      <a:gd name="T44" fmla="*/ 2147483647 w 164"/>
                      <a:gd name="T45" fmla="*/ 2147483647 h 38"/>
                      <a:gd name="T46" fmla="*/ 2147483647 w 164"/>
                      <a:gd name="T47" fmla="*/ 2147483647 h 38"/>
                      <a:gd name="T48" fmla="*/ 2147483647 w 164"/>
                      <a:gd name="T49" fmla="*/ 2147483647 h 38"/>
                      <a:gd name="T50" fmla="*/ 2147483647 w 164"/>
                      <a:gd name="T51" fmla="*/ 2147483647 h 38"/>
                      <a:gd name="T52" fmla="*/ 2147483647 w 164"/>
                      <a:gd name="T53" fmla="*/ 2147483647 h 38"/>
                      <a:gd name="T54" fmla="*/ 2147483647 w 164"/>
                      <a:gd name="T55" fmla="*/ 2147483647 h 38"/>
                      <a:gd name="T56" fmla="*/ 2147483647 w 164"/>
                      <a:gd name="T57" fmla="*/ 2147483647 h 38"/>
                      <a:gd name="T58" fmla="*/ 2147483647 w 164"/>
                      <a:gd name="T59" fmla="*/ 2147483647 h 38"/>
                      <a:gd name="T60" fmla="*/ 2147483647 w 164"/>
                      <a:gd name="T61" fmla="*/ 2147483647 h 38"/>
                      <a:gd name="T62" fmla="*/ 2147483647 w 164"/>
                      <a:gd name="T63" fmla="*/ 2147483647 h 38"/>
                      <a:gd name="T64" fmla="*/ 2147483647 w 164"/>
                      <a:gd name="T65" fmla="*/ 2147483647 h 38"/>
                      <a:gd name="T66" fmla="*/ 2147483647 w 164"/>
                      <a:gd name="T67" fmla="*/ 2147483647 h 38"/>
                      <a:gd name="T68" fmla="*/ 2147483647 w 164"/>
                      <a:gd name="T69" fmla="*/ 2147483647 h 38"/>
                      <a:gd name="T70" fmla="*/ 2147483647 w 164"/>
                      <a:gd name="T71" fmla="*/ 2147483647 h 38"/>
                      <a:gd name="T72" fmla="*/ 2147483647 w 164"/>
                      <a:gd name="T73" fmla="*/ 2147483647 h 38"/>
                      <a:gd name="T74" fmla="*/ 2147483647 w 164"/>
                      <a:gd name="T75" fmla="*/ 2147483647 h 38"/>
                      <a:gd name="T76" fmla="*/ 2147483647 w 164"/>
                      <a:gd name="T77" fmla="*/ 2147483647 h 38"/>
                      <a:gd name="T78" fmla="*/ 2147483647 w 164"/>
                      <a:gd name="T79" fmla="*/ 2147483647 h 38"/>
                      <a:gd name="T80" fmla="*/ 2147483647 w 164"/>
                      <a:gd name="T81" fmla="*/ 2147483647 h 38"/>
                      <a:gd name="T82" fmla="*/ 2147483647 w 164"/>
                      <a:gd name="T83" fmla="*/ 2147483647 h 38"/>
                      <a:gd name="T84" fmla="*/ 2147483647 w 164"/>
                      <a:gd name="T85" fmla="*/ 2147483647 h 38"/>
                      <a:gd name="T86" fmla="*/ 2147483647 w 164"/>
                      <a:gd name="T87" fmla="*/ 2147483647 h 38"/>
                      <a:gd name="T88" fmla="*/ 2147483647 w 164"/>
                      <a:gd name="T89" fmla="*/ 2147483647 h 38"/>
                      <a:gd name="T90" fmla="*/ 2147483647 w 164"/>
                      <a:gd name="T91" fmla="*/ 2147483647 h 38"/>
                      <a:gd name="T92" fmla="*/ 2147483647 w 164"/>
                      <a:gd name="T93" fmla="*/ 2147483647 h 38"/>
                      <a:gd name="T94" fmla="*/ 2147483647 w 164"/>
                      <a:gd name="T95" fmla="*/ 2147483647 h 38"/>
                      <a:gd name="T96" fmla="*/ 2147483647 w 164"/>
                      <a:gd name="T97" fmla="*/ 2147483647 h 38"/>
                      <a:gd name="T98" fmla="*/ 2147483647 w 164"/>
                      <a:gd name="T99" fmla="*/ 2147483647 h 38"/>
                      <a:gd name="T100" fmla="*/ 2147483647 w 164"/>
                      <a:gd name="T101" fmla="*/ 2147483647 h 38"/>
                      <a:gd name="T102" fmla="*/ 2147483647 w 164"/>
                      <a:gd name="T103" fmla="*/ 2147483647 h 38"/>
                      <a:gd name="T104" fmla="*/ 2147483647 w 164"/>
                      <a:gd name="T105" fmla="*/ 2147483647 h 38"/>
                      <a:gd name="T106" fmla="*/ 2147483647 w 164"/>
                      <a:gd name="T107" fmla="*/ 2147483647 h 38"/>
                      <a:gd name="T108" fmla="*/ 2147483647 w 164"/>
                      <a:gd name="T109" fmla="*/ 2147483647 h 38"/>
                      <a:gd name="T110" fmla="*/ 2147483647 w 164"/>
                      <a:gd name="T111" fmla="*/ 2147483647 h 38"/>
                      <a:gd name="T112" fmla="*/ 2147483647 w 164"/>
                      <a:gd name="T113" fmla="*/ 2147483647 h 38"/>
                      <a:gd name="T114" fmla="*/ 2147483647 w 164"/>
                      <a:gd name="T115" fmla="*/ 2147483647 h 38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w 164"/>
                      <a:gd name="T175" fmla="*/ 0 h 38"/>
                      <a:gd name="T176" fmla="*/ 164 w 164"/>
                      <a:gd name="T177" fmla="*/ 38 h 38"/>
                    </a:gdLst>
                    <a:ahLst/>
                    <a:cxnLst>
                      <a:cxn ang="T116">
                        <a:pos x="T0" y="T1"/>
                      </a:cxn>
                      <a:cxn ang="T117">
                        <a:pos x="T2" y="T3"/>
                      </a:cxn>
                      <a:cxn ang="T118">
                        <a:pos x="T4" y="T5"/>
                      </a:cxn>
                      <a:cxn ang="T119">
                        <a:pos x="T6" y="T7"/>
                      </a:cxn>
                      <a:cxn ang="T120">
                        <a:pos x="T8" y="T9"/>
                      </a:cxn>
                      <a:cxn ang="T121">
                        <a:pos x="T10" y="T11"/>
                      </a:cxn>
                      <a:cxn ang="T122">
                        <a:pos x="T12" y="T13"/>
                      </a:cxn>
                      <a:cxn ang="T123">
                        <a:pos x="T14" y="T15"/>
                      </a:cxn>
                      <a:cxn ang="T124">
                        <a:pos x="T16" y="T17"/>
                      </a:cxn>
                      <a:cxn ang="T125">
                        <a:pos x="T18" y="T19"/>
                      </a:cxn>
                      <a:cxn ang="T126">
                        <a:pos x="T20" y="T21"/>
                      </a:cxn>
                      <a:cxn ang="T127">
                        <a:pos x="T22" y="T23"/>
                      </a:cxn>
                      <a:cxn ang="T128">
                        <a:pos x="T24" y="T25"/>
                      </a:cxn>
                      <a:cxn ang="T129">
                        <a:pos x="T26" y="T27"/>
                      </a:cxn>
                      <a:cxn ang="T130">
                        <a:pos x="T28" y="T29"/>
                      </a:cxn>
                      <a:cxn ang="T131">
                        <a:pos x="T30" y="T31"/>
                      </a:cxn>
                      <a:cxn ang="T132">
                        <a:pos x="T32" y="T33"/>
                      </a:cxn>
                      <a:cxn ang="T133">
                        <a:pos x="T34" y="T35"/>
                      </a:cxn>
                      <a:cxn ang="T134">
                        <a:pos x="T36" y="T37"/>
                      </a:cxn>
                      <a:cxn ang="T135">
                        <a:pos x="T38" y="T39"/>
                      </a:cxn>
                      <a:cxn ang="T136">
                        <a:pos x="T40" y="T41"/>
                      </a:cxn>
                      <a:cxn ang="T137">
                        <a:pos x="T42" y="T43"/>
                      </a:cxn>
                      <a:cxn ang="T138">
                        <a:pos x="T44" y="T45"/>
                      </a:cxn>
                      <a:cxn ang="T139">
                        <a:pos x="T46" y="T47"/>
                      </a:cxn>
                      <a:cxn ang="T140">
                        <a:pos x="T48" y="T49"/>
                      </a:cxn>
                      <a:cxn ang="T141">
                        <a:pos x="T50" y="T51"/>
                      </a:cxn>
                      <a:cxn ang="T142">
                        <a:pos x="T52" y="T53"/>
                      </a:cxn>
                      <a:cxn ang="T143">
                        <a:pos x="T54" y="T55"/>
                      </a:cxn>
                      <a:cxn ang="T144">
                        <a:pos x="T56" y="T57"/>
                      </a:cxn>
                      <a:cxn ang="T145">
                        <a:pos x="T58" y="T59"/>
                      </a:cxn>
                      <a:cxn ang="T146">
                        <a:pos x="T60" y="T61"/>
                      </a:cxn>
                      <a:cxn ang="T147">
                        <a:pos x="T62" y="T63"/>
                      </a:cxn>
                      <a:cxn ang="T148">
                        <a:pos x="T64" y="T65"/>
                      </a:cxn>
                      <a:cxn ang="T149">
                        <a:pos x="T66" y="T67"/>
                      </a:cxn>
                      <a:cxn ang="T150">
                        <a:pos x="T68" y="T69"/>
                      </a:cxn>
                      <a:cxn ang="T151">
                        <a:pos x="T70" y="T71"/>
                      </a:cxn>
                      <a:cxn ang="T152">
                        <a:pos x="T72" y="T73"/>
                      </a:cxn>
                      <a:cxn ang="T153">
                        <a:pos x="T74" y="T75"/>
                      </a:cxn>
                      <a:cxn ang="T154">
                        <a:pos x="T76" y="T77"/>
                      </a:cxn>
                      <a:cxn ang="T155">
                        <a:pos x="T78" y="T79"/>
                      </a:cxn>
                      <a:cxn ang="T156">
                        <a:pos x="T80" y="T81"/>
                      </a:cxn>
                      <a:cxn ang="T157">
                        <a:pos x="T82" y="T83"/>
                      </a:cxn>
                      <a:cxn ang="T158">
                        <a:pos x="T84" y="T85"/>
                      </a:cxn>
                      <a:cxn ang="T159">
                        <a:pos x="T86" y="T87"/>
                      </a:cxn>
                      <a:cxn ang="T160">
                        <a:pos x="T88" y="T89"/>
                      </a:cxn>
                      <a:cxn ang="T161">
                        <a:pos x="T90" y="T91"/>
                      </a:cxn>
                      <a:cxn ang="T162">
                        <a:pos x="T92" y="T93"/>
                      </a:cxn>
                      <a:cxn ang="T163">
                        <a:pos x="T94" y="T95"/>
                      </a:cxn>
                      <a:cxn ang="T164">
                        <a:pos x="T96" y="T97"/>
                      </a:cxn>
                      <a:cxn ang="T165">
                        <a:pos x="T98" y="T99"/>
                      </a:cxn>
                      <a:cxn ang="T166">
                        <a:pos x="T100" y="T101"/>
                      </a:cxn>
                      <a:cxn ang="T167">
                        <a:pos x="T102" y="T103"/>
                      </a:cxn>
                      <a:cxn ang="T168">
                        <a:pos x="T104" y="T105"/>
                      </a:cxn>
                      <a:cxn ang="T169">
                        <a:pos x="T106" y="T107"/>
                      </a:cxn>
                      <a:cxn ang="T170">
                        <a:pos x="T108" y="T109"/>
                      </a:cxn>
                      <a:cxn ang="T171">
                        <a:pos x="T110" y="T111"/>
                      </a:cxn>
                      <a:cxn ang="T172">
                        <a:pos x="T112" y="T113"/>
                      </a:cxn>
                      <a:cxn ang="T173">
                        <a:pos x="T114" y="T115"/>
                      </a:cxn>
                    </a:cxnLst>
                    <a:rect l="T174" t="T175" r="T176" b="T177"/>
                    <a:pathLst>
                      <a:path w="164" h="38">
                        <a:moveTo>
                          <a:pt x="30" y="22"/>
                        </a:moveTo>
                        <a:lnTo>
                          <a:pt x="36" y="18"/>
                        </a:lnTo>
                        <a:lnTo>
                          <a:pt x="32" y="16"/>
                        </a:lnTo>
                        <a:lnTo>
                          <a:pt x="28" y="16"/>
                        </a:lnTo>
                        <a:lnTo>
                          <a:pt x="22" y="16"/>
                        </a:lnTo>
                        <a:lnTo>
                          <a:pt x="12" y="18"/>
                        </a:lnTo>
                        <a:lnTo>
                          <a:pt x="8" y="16"/>
                        </a:lnTo>
                        <a:lnTo>
                          <a:pt x="4" y="14"/>
                        </a:lnTo>
                        <a:lnTo>
                          <a:pt x="0" y="6"/>
                        </a:lnTo>
                        <a:lnTo>
                          <a:pt x="8" y="2"/>
                        </a:lnTo>
                        <a:lnTo>
                          <a:pt x="20" y="0"/>
                        </a:lnTo>
                        <a:lnTo>
                          <a:pt x="28" y="2"/>
                        </a:lnTo>
                        <a:lnTo>
                          <a:pt x="32" y="6"/>
                        </a:lnTo>
                        <a:lnTo>
                          <a:pt x="38" y="8"/>
                        </a:lnTo>
                        <a:lnTo>
                          <a:pt x="44" y="10"/>
                        </a:lnTo>
                        <a:lnTo>
                          <a:pt x="58" y="10"/>
                        </a:lnTo>
                        <a:lnTo>
                          <a:pt x="60" y="8"/>
                        </a:lnTo>
                        <a:lnTo>
                          <a:pt x="64" y="6"/>
                        </a:lnTo>
                        <a:lnTo>
                          <a:pt x="68" y="6"/>
                        </a:lnTo>
                        <a:lnTo>
                          <a:pt x="62" y="10"/>
                        </a:lnTo>
                        <a:lnTo>
                          <a:pt x="60" y="12"/>
                        </a:lnTo>
                        <a:lnTo>
                          <a:pt x="58" y="16"/>
                        </a:lnTo>
                        <a:lnTo>
                          <a:pt x="60" y="18"/>
                        </a:lnTo>
                        <a:lnTo>
                          <a:pt x="60" y="20"/>
                        </a:lnTo>
                        <a:lnTo>
                          <a:pt x="66" y="20"/>
                        </a:lnTo>
                        <a:lnTo>
                          <a:pt x="80" y="20"/>
                        </a:lnTo>
                        <a:lnTo>
                          <a:pt x="94" y="20"/>
                        </a:lnTo>
                        <a:lnTo>
                          <a:pt x="108" y="20"/>
                        </a:lnTo>
                        <a:lnTo>
                          <a:pt x="120" y="18"/>
                        </a:lnTo>
                        <a:lnTo>
                          <a:pt x="136" y="18"/>
                        </a:lnTo>
                        <a:lnTo>
                          <a:pt x="144" y="18"/>
                        </a:lnTo>
                        <a:lnTo>
                          <a:pt x="152" y="20"/>
                        </a:lnTo>
                        <a:lnTo>
                          <a:pt x="164" y="22"/>
                        </a:lnTo>
                        <a:lnTo>
                          <a:pt x="160" y="30"/>
                        </a:lnTo>
                        <a:lnTo>
                          <a:pt x="156" y="36"/>
                        </a:lnTo>
                        <a:lnTo>
                          <a:pt x="148" y="38"/>
                        </a:lnTo>
                        <a:lnTo>
                          <a:pt x="140" y="38"/>
                        </a:lnTo>
                        <a:lnTo>
                          <a:pt x="132" y="38"/>
                        </a:lnTo>
                        <a:lnTo>
                          <a:pt x="124" y="36"/>
                        </a:lnTo>
                        <a:lnTo>
                          <a:pt x="118" y="36"/>
                        </a:lnTo>
                        <a:lnTo>
                          <a:pt x="110" y="34"/>
                        </a:lnTo>
                        <a:lnTo>
                          <a:pt x="104" y="34"/>
                        </a:lnTo>
                        <a:lnTo>
                          <a:pt x="96" y="32"/>
                        </a:lnTo>
                        <a:lnTo>
                          <a:pt x="90" y="30"/>
                        </a:lnTo>
                        <a:lnTo>
                          <a:pt x="86" y="30"/>
                        </a:lnTo>
                        <a:lnTo>
                          <a:pt x="78" y="32"/>
                        </a:lnTo>
                        <a:lnTo>
                          <a:pt x="72" y="34"/>
                        </a:lnTo>
                        <a:lnTo>
                          <a:pt x="68" y="38"/>
                        </a:lnTo>
                        <a:lnTo>
                          <a:pt x="62" y="38"/>
                        </a:lnTo>
                        <a:lnTo>
                          <a:pt x="42" y="36"/>
                        </a:lnTo>
                        <a:lnTo>
                          <a:pt x="32" y="36"/>
                        </a:lnTo>
                        <a:lnTo>
                          <a:pt x="28" y="36"/>
                        </a:lnTo>
                        <a:lnTo>
                          <a:pt x="24" y="38"/>
                        </a:lnTo>
                        <a:lnTo>
                          <a:pt x="24" y="30"/>
                        </a:lnTo>
                        <a:lnTo>
                          <a:pt x="28" y="24"/>
                        </a:lnTo>
                        <a:lnTo>
                          <a:pt x="32" y="20"/>
                        </a:lnTo>
                        <a:lnTo>
                          <a:pt x="36" y="20"/>
                        </a:lnTo>
                        <a:lnTo>
                          <a:pt x="30" y="22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 dirty="0"/>
                  </a:p>
                </p:txBody>
              </p:sp>
              <p:sp>
                <p:nvSpPr>
                  <p:cNvPr id="38" name="íṡḷïḋe">
                    <a:extLst>
                      <a:ext uri="{FF2B5EF4-FFF2-40B4-BE49-F238E27FC236}">
                        <a16:creationId xmlns:a16="http://schemas.microsoft.com/office/drawing/2014/main" id="{EBF1FC14-7158-4D5C-A1D2-CB2E3E05944B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2532694" y="1637190"/>
                    <a:ext cx="55088" cy="23818"/>
                  </a:xfrm>
                  <a:custGeom>
                    <a:avLst/>
                    <a:gdLst>
                      <a:gd name="T0" fmla="*/ 2147483647 w 30"/>
                      <a:gd name="T1" fmla="*/ 2147483647 h 14"/>
                      <a:gd name="T2" fmla="*/ 2147483647 w 30"/>
                      <a:gd name="T3" fmla="*/ 2147483647 h 14"/>
                      <a:gd name="T4" fmla="*/ 2147483647 w 30"/>
                      <a:gd name="T5" fmla="*/ 2147483647 h 14"/>
                      <a:gd name="T6" fmla="*/ 2147483647 w 30"/>
                      <a:gd name="T7" fmla="*/ 2147483647 h 14"/>
                      <a:gd name="T8" fmla="*/ 2147483647 w 30"/>
                      <a:gd name="T9" fmla="*/ 2147483647 h 14"/>
                      <a:gd name="T10" fmla="*/ 0 w 30"/>
                      <a:gd name="T11" fmla="*/ 2147483647 h 14"/>
                      <a:gd name="T12" fmla="*/ 2147483647 w 30"/>
                      <a:gd name="T13" fmla="*/ 2147483647 h 14"/>
                      <a:gd name="T14" fmla="*/ 2147483647 w 30"/>
                      <a:gd name="T15" fmla="*/ 0 h 14"/>
                      <a:gd name="T16" fmla="*/ 2147483647 w 30"/>
                      <a:gd name="T17" fmla="*/ 0 h 14"/>
                      <a:gd name="T18" fmla="*/ 2147483647 w 30"/>
                      <a:gd name="T19" fmla="*/ 2147483647 h 14"/>
                      <a:gd name="T20" fmla="*/ 2147483647 w 30"/>
                      <a:gd name="T21" fmla="*/ 2147483647 h 14"/>
                      <a:gd name="T22" fmla="*/ 2147483647 w 30"/>
                      <a:gd name="T23" fmla="*/ 2147483647 h 14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30"/>
                      <a:gd name="T37" fmla="*/ 0 h 14"/>
                      <a:gd name="T38" fmla="*/ 30 w 30"/>
                      <a:gd name="T39" fmla="*/ 14 h 14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30" h="14">
                        <a:moveTo>
                          <a:pt x="30" y="8"/>
                        </a:moveTo>
                        <a:lnTo>
                          <a:pt x="28" y="12"/>
                        </a:lnTo>
                        <a:lnTo>
                          <a:pt x="24" y="14"/>
                        </a:lnTo>
                        <a:lnTo>
                          <a:pt x="20" y="14"/>
                        </a:lnTo>
                        <a:lnTo>
                          <a:pt x="10" y="12"/>
                        </a:lnTo>
                        <a:lnTo>
                          <a:pt x="0" y="10"/>
                        </a:lnTo>
                        <a:lnTo>
                          <a:pt x="6" y="4"/>
                        </a:lnTo>
                        <a:lnTo>
                          <a:pt x="16" y="0"/>
                        </a:lnTo>
                        <a:lnTo>
                          <a:pt x="22" y="0"/>
                        </a:lnTo>
                        <a:lnTo>
                          <a:pt x="26" y="2"/>
                        </a:lnTo>
                        <a:lnTo>
                          <a:pt x="28" y="4"/>
                        </a:lnTo>
                        <a:lnTo>
                          <a:pt x="30" y="8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 dirty="0"/>
                  </a:p>
                </p:txBody>
              </p:sp>
              <p:sp>
                <p:nvSpPr>
                  <p:cNvPr id="39" name="îŝḻiḍe">
                    <a:extLst>
                      <a:ext uri="{FF2B5EF4-FFF2-40B4-BE49-F238E27FC236}">
                        <a16:creationId xmlns:a16="http://schemas.microsoft.com/office/drawing/2014/main" id="{BF60D4E8-8247-4229-AC56-BB95EAD72699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2590537" y="1562932"/>
                    <a:ext cx="61975" cy="30822"/>
                  </a:xfrm>
                  <a:custGeom>
                    <a:avLst/>
                    <a:gdLst>
                      <a:gd name="T0" fmla="*/ 2147483647 w 36"/>
                      <a:gd name="T1" fmla="*/ 2147483647 h 18"/>
                      <a:gd name="T2" fmla="*/ 2147483647 w 36"/>
                      <a:gd name="T3" fmla="*/ 2147483647 h 18"/>
                      <a:gd name="T4" fmla="*/ 2147483647 w 36"/>
                      <a:gd name="T5" fmla="*/ 2147483647 h 18"/>
                      <a:gd name="T6" fmla="*/ 2147483647 w 36"/>
                      <a:gd name="T7" fmla="*/ 2147483647 h 18"/>
                      <a:gd name="T8" fmla="*/ 2147483647 w 36"/>
                      <a:gd name="T9" fmla="*/ 2147483647 h 18"/>
                      <a:gd name="T10" fmla="*/ 2147483647 w 36"/>
                      <a:gd name="T11" fmla="*/ 2147483647 h 18"/>
                      <a:gd name="T12" fmla="*/ 2147483647 w 36"/>
                      <a:gd name="T13" fmla="*/ 2147483647 h 18"/>
                      <a:gd name="T14" fmla="*/ 2147483647 w 36"/>
                      <a:gd name="T15" fmla="*/ 2147483647 h 18"/>
                      <a:gd name="T16" fmla="*/ 2147483647 w 36"/>
                      <a:gd name="T17" fmla="*/ 2147483647 h 18"/>
                      <a:gd name="T18" fmla="*/ 0 w 36"/>
                      <a:gd name="T19" fmla="*/ 2147483647 h 18"/>
                      <a:gd name="T20" fmla="*/ 2147483647 w 36"/>
                      <a:gd name="T21" fmla="*/ 2147483647 h 18"/>
                      <a:gd name="T22" fmla="*/ 2147483647 w 36"/>
                      <a:gd name="T23" fmla="*/ 0 h 18"/>
                      <a:gd name="T24" fmla="*/ 2147483647 w 36"/>
                      <a:gd name="T25" fmla="*/ 0 h 18"/>
                      <a:gd name="T26" fmla="*/ 2147483647 w 36"/>
                      <a:gd name="T27" fmla="*/ 0 h 18"/>
                      <a:gd name="T28" fmla="*/ 2147483647 w 36"/>
                      <a:gd name="T29" fmla="*/ 2147483647 h 18"/>
                      <a:gd name="T30" fmla="*/ 2147483647 w 36"/>
                      <a:gd name="T31" fmla="*/ 2147483647 h 18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w 36"/>
                      <a:gd name="T49" fmla="*/ 0 h 18"/>
                      <a:gd name="T50" fmla="*/ 36 w 36"/>
                      <a:gd name="T51" fmla="*/ 18 h 18"/>
                    </a:gdLst>
                    <a:ahLst/>
                    <a:cxnLst>
                      <a:cxn ang="T32">
                        <a:pos x="T0" y="T1"/>
                      </a:cxn>
                      <a:cxn ang="T33">
                        <a:pos x="T2" y="T3"/>
                      </a:cxn>
                      <a:cxn ang="T34">
                        <a:pos x="T4" y="T5"/>
                      </a:cxn>
                      <a:cxn ang="T35">
                        <a:pos x="T6" y="T7"/>
                      </a:cxn>
                      <a:cxn ang="T36">
                        <a:pos x="T8" y="T9"/>
                      </a:cxn>
                      <a:cxn ang="T37">
                        <a:pos x="T10" y="T11"/>
                      </a:cxn>
                      <a:cxn ang="T38">
                        <a:pos x="T12" y="T13"/>
                      </a:cxn>
                      <a:cxn ang="T39">
                        <a:pos x="T14" y="T15"/>
                      </a:cxn>
                      <a:cxn ang="T40">
                        <a:pos x="T16" y="T17"/>
                      </a:cxn>
                      <a:cxn ang="T41">
                        <a:pos x="T18" y="T19"/>
                      </a:cxn>
                      <a:cxn ang="T42">
                        <a:pos x="T20" y="T21"/>
                      </a:cxn>
                      <a:cxn ang="T43">
                        <a:pos x="T22" y="T23"/>
                      </a:cxn>
                      <a:cxn ang="T44">
                        <a:pos x="T24" y="T25"/>
                      </a:cxn>
                      <a:cxn ang="T45">
                        <a:pos x="T26" y="T27"/>
                      </a:cxn>
                      <a:cxn ang="T46">
                        <a:pos x="T28" y="T29"/>
                      </a:cxn>
                      <a:cxn ang="T47">
                        <a:pos x="T30" y="T31"/>
                      </a:cxn>
                    </a:cxnLst>
                    <a:rect l="T48" t="T49" r="T50" b="T51"/>
                    <a:pathLst>
                      <a:path w="36" h="18">
                        <a:moveTo>
                          <a:pt x="32" y="6"/>
                        </a:moveTo>
                        <a:lnTo>
                          <a:pt x="26" y="10"/>
                        </a:lnTo>
                        <a:lnTo>
                          <a:pt x="30" y="12"/>
                        </a:lnTo>
                        <a:lnTo>
                          <a:pt x="36" y="12"/>
                        </a:lnTo>
                        <a:lnTo>
                          <a:pt x="34" y="16"/>
                        </a:lnTo>
                        <a:lnTo>
                          <a:pt x="36" y="18"/>
                        </a:lnTo>
                        <a:lnTo>
                          <a:pt x="16" y="18"/>
                        </a:lnTo>
                        <a:lnTo>
                          <a:pt x="8" y="14"/>
                        </a:lnTo>
                        <a:lnTo>
                          <a:pt x="2" y="12"/>
                        </a:lnTo>
                        <a:lnTo>
                          <a:pt x="0" y="6"/>
                        </a:lnTo>
                        <a:lnTo>
                          <a:pt x="2" y="2"/>
                        </a:lnTo>
                        <a:lnTo>
                          <a:pt x="4" y="0"/>
                        </a:lnTo>
                        <a:lnTo>
                          <a:pt x="8" y="0"/>
                        </a:lnTo>
                        <a:lnTo>
                          <a:pt x="14" y="0"/>
                        </a:lnTo>
                        <a:lnTo>
                          <a:pt x="24" y="4"/>
                        </a:lnTo>
                        <a:lnTo>
                          <a:pt x="32" y="6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 dirty="0"/>
                  </a:p>
                </p:txBody>
              </p:sp>
              <p:sp>
                <p:nvSpPr>
                  <p:cNvPr id="40" name="ï$ļiḑe">
                    <a:extLst>
                      <a:ext uri="{FF2B5EF4-FFF2-40B4-BE49-F238E27FC236}">
                        <a16:creationId xmlns:a16="http://schemas.microsoft.com/office/drawing/2014/main" id="{1BEB687A-3D7B-434D-A053-132C3750B9AE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2671792" y="1483072"/>
                    <a:ext cx="665195" cy="144309"/>
                  </a:xfrm>
                  <a:custGeom>
                    <a:avLst/>
                    <a:gdLst>
                      <a:gd name="T0" fmla="*/ 2147483647 w 382"/>
                      <a:gd name="T1" fmla="*/ 2147483647 h 86"/>
                      <a:gd name="T2" fmla="*/ 2147483647 w 382"/>
                      <a:gd name="T3" fmla="*/ 2147483647 h 86"/>
                      <a:gd name="T4" fmla="*/ 2147483647 w 382"/>
                      <a:gd name="T5" fmla="*/ 2147483647 h 86"/>
                      <a:gd name="T6" fmla="*/ 2147483647 w 382"/>
                      <a:gd name="T7" fmla="*/ 2147483647 h 86"/>
                      <a:gd name="T8" fmla="*/ 2147483647 w 382"/>
                      <a:gd name="T9" fmla="*/ 2147483647 h 86"/>
                      <a:gd name="T10" fmla="*/ 2147483647 w 382"/>
                      <a:gd name="T11" fmla="*/ 2147483647 h 86"/>
                      <a:gd name="T12" fmla="*/ 2147483647 w 382"/>
                      <a:gd name="T13" fmla="*/ 2147483647 h 86"/>
                      <a:gd name="T14" fmla="*/ 2147483647 w 382"/>
                      <a:gd name="T15" fmla="*/ 2147483647 h 86"/>
                      <a:gd name="T16" fmla="*/ 2147483647 w 382"/>
                      <a:gd name="T17" fmla="*/ 2147483647 h 86"/>
                      <a:gd name="T18" fmla="*/ 2147483647 w 382"/>
                      <a:gd name="T19" fmla="*/ 2147483647 h 86"/>
                      <a:gd name="T20" fmla="*/ 2147483647 w 382"/>
                      <a:gd name="T21" fmla="*/ 2147483647 h 86"/>
                      <a:gd name="T22" fmla="*/ 2147483647 w 382"/>
                      <a:gd name="T23" fmla="*/ 2147483647 h 86"/>
                      <a:gd name="T24" fmla="*/ 2147483647 w 382"/>
                      <a:gd name="T25" fmla="*/ 2147483647 h 86"/>
                      <a:gd name="T26" fmla="*/ 2147483647 w 382"/>
                      <a:gd name="T27" fmla="*/ 2147483647 h 86"/>
                      <a:gd name="T28" fmla="*/ 2147483647 w 382"/>
                      <a:gd name="T29" fmla="*/ 2147483647 h 86"/>
                      <a:gd name="T30" fmla="*/ 2147483647 w 382"/>
                      <a:gd name="T31" fmla="*/ 2147483647 h 86"/>
                      <a:gd name="T32" fmla="*/ 2147483647 w 382"/>
                      <a:gd name="T33" fmla="*/ 2147483647 h 86"/>
                      <a:gd name="T34" fmla="*/ 2147483647 w 382"/>
                      <a:gd name="T35" fmla="*/ 2147483647 h 86"/>
                      <a:gd name="T36" fmla="*/ 2147483647 w 382"/>
                      <a:gd name="T37" fmla="*/ 2147483647 h 86"/>
                      <a:gd name="T38" fmla="*/ 2147483647 w 382"/>
                      <a:gd name="T39" fmla="*/ 2147483647 h 86"/>
                      <a:gd name="T40" fmla="*/ 2147483647 w 382"/>
                      <a:gd name="T41" fmla="*/ 2147483647 h 86"/>
                      <a:gd name="T42" fmla="*/ 2147483647 w 382"/>
                      <a:gd name="T43" fmla="*/ 2147483647 h 86"/>
                      <a:gd name="T44" fmla="*/ 2147483647 w 382"/>
                      <a:gd name="T45" fmla="*/ 2147483647 h 86"/>
                      <a:gd name="T46" fmla="*/ 2147483647 w 382"/>
                      <a:gd name="T47" fmla="*/ 2147483647 h 86"/>
                      <a:gd name="T48" fmla="*/ 2147483647 w 382"/>
                      <a:gd name="T49" fmla="*/ 2147483647 h 86"/>
                      <a:gd name="T50" fmla="*/ 2147483647 w 382"/>
                      <a:gd name="T51" fmla="*/ 2147483647 h 86"/>
                      <a:gd name="T52" fmla="*/ 0 w 382"/>
                      <a:gd name="T53" fmla="*/ 2147483647 h 86"/>
                      <a:gd name="T54" fmla="*/ 2147483647 w 382"/>
                      <a:gd name="T55" fmla="*/ 2147483647 h 86"/>
                      <a:gd name="T56" fmla="*/ 2147483647 w 382"/>
                      <a:gd name="T57" fmla="*/ 2147483647 h 86"/>
                      <a:gd name="T58" fmla="*/ 2147483647 w 382"/>
                      <a:gd name="T59" fmla="*/ 2147483647 h 86"/>
                      <a:gd name="T60" fmla="*/ 2147483647 w 382"/>
                      <a:gd name="T61" fmla="*/ 2147483647 h 86"/>
                      <a:gd name="T62" fmla="*/ 2147483647 w 382"/>
                      <a:gd name="T63" fmla="*/ 2147483647 h 86"/>
                      <a:gd name="T64" fmla="*/ 2147483647 w 382"/>
                      <a:gd name="T65" fmla="*/ 2147483647 h 86"/>
                      <a:gd name="T66" fmla="*/ 2147483647 w 382"/>
                      <a:gd name="T67" fmla="*/ 2147483647 h 86"/>
                      <a:gd name="T68" fmla="*/ 2147483647 w 382"/>
                      <a:gd name="T69" fmla="*/ 2147483647 h 86"/>
                      <a:gd name="T70" fmla="*/ 2147483647 w 382"/>
                      <a:gd name="T71" fmla="*/ 2147483647 h 86"/>
                      <a:gd name="T72" fmla="*/ 2147483647 w 382"/>
                      <a:gd name="T73" fmla="*/ 2147483647 h 86"/>
                      <a:gd name="T74" fmla="*/ 2147483647 w 382"/>
                      <a:gd name="T75" fmla="*/ 2147483647 h 86"/>
                      <a:gd name="T76" fmla="*/ 2147483647 w 382"/>
                      <a:gd name="T77" fmla="*/ 2147483647 h 86"/>
                      <a:gd name="T78" fmla="*/ 2147483647 w 382"/>
                      <a:gd name="T79" fmla="*/ 2147483647 h 86"/>
                      <a:gd name="T80" fmla="*/ 2147483647 w 382"/>
                      <a:gd name="T81" fmla="*/ 2147483647 h 86"/>
                      <a:gd name="T82" fmla="*/ 2147483647 w 382"/>
                      <a:gd name="T83" fmla="*/ 2147483647 h 86"/>
                      <a:gd name="T84" fmla="*/ 2147483647 w 382"/>
                      <a:gd name="T85" fmla="*/ 2147483647 h 86"/>
                      <a:gd name="T86" fmla="*/ 2147483647 w 382"/>
                      <a:gd name="T87" fmla="*/ 2147483647 h 86"/>
                      <a:gd name="T88" fmla="*/ 2147483647 w 382"/>
                      <a:gd name="T89" fmla="*/ 2147483647 h 86"/>
                      <a:gd name="T90" fmla="*/ 2147483647 w 382"/>
                      <a:gd name="T91" fmla="*/ 2147483647 h 86"/>
                      <a:gd name="T92" fmla="*/ 2147483647 w 382"/>
                      <a:gd name="T93" fmla="*/ 2147483647 h 86"/>
                      <a:gd name="T94" fmla="*/ 2147483647 w 382"/>
                      <a:gd name="T95" fmla="*/ 2147483647 h 86"/>
                      <a:gd name="T96" fmla="*/ 2147483647 w 382"/>
                      <a:gd name="T97" fmla="*/ 0 h 86"/>
                      <a:gd name="T98" fmla="*/ 2147483647 w 382"/>
                      <a:gd name="T99" fmla="*/ 2147483647 h 86"/>
                      <a:gd name="T100" fmla="*/ 2147483647 w 382"/>
                      <a:gd name="T101" fmla="*/ 2147483647 h 86"/>
                      <a:gd name="T102" fmla="*/ 2147483647 w 382"/>
                      <a:gd name="T103" fmla="*/ 2147483647 h 86"/>
                      <a:gd name="T104" fmla="*/ 2147483647 w 382"/>
                      <a:gd name="T105" fmla="*/ 2147483647 h 86"/>
                      <a:gd name="T106" fmla="*/ 2147483647 w 382"/>
                      <a:gd name="T107" fmla="*/ 2147483647 h 86"/>
                      <a:gd name="T108" fmla="*/ 2147483647 w 382"/>
                      <a:gd name="T109" fmla="*/ 2147483647 h 86"/>
                      <a:gd name="T110" fmla="*/ 2147483647 w 382"/>
                      <a:gd name="T111" fmla="*/ 2147483647 h 86"/>
                      <a:gd name="T112" fmla="*/ 2147483647 w 382"/>
                      <a:gd name="T113" fmla="*/ 2147483647 h 86"/>
                      <a:gd name="T114" fmla="*/ 2147483647 w 382"/>
                      <a:gd name="T115" fmla="*/ 2147483647 h 86"/>
                      <a:gd name="T116" fmla="*/ 2147483647 w 382"/>
                      <a:gd name="T117" fmla="*/ 2147483647 h 86"/>
                      <a:gd name="T118" fmla="*/ 2147483647 w 382"/>
                      <a:gd name="T119" fmla="*/ 2147483647 h 86"/>
                      <a:gd name="T120" fmla="*/ 2147483647 w 382"/>
                      <a:gd name="T121" fmla="*/ 2147483647 h 86"/>
                      <a:gd name="T122" fmla="*/ 2147483647 w 382"/>
                      <a:gd name="T123" fmla="*/ 2147483647 h 86"/>
                      <a:gd name="T124" fmla="*/ 2147483647 w 382"/>
                      <a:gd name="T125" fmla="*/ 2147483647 h 8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60000 65536"/>
                      <a:gd name="T175" fmla="*/ 0 60000 65536"/>
                      <a:gd name="T176" fmla="*/ 0 60000 65536"/>
                      <a:gd name="T177" fmla="*/ 0 60000 65536"/>
                      <a:gd name="T178" fmla="*/ 0 60000 65536"/>
                      <a:gd name="T179" fmla="*/ 0 60000 65536"/>
                      <a:gd name="T180" fmla="*/ 0 60000 65536"/>
                      <a:gd name="T181" fmla="*/ 0 60000 65536"/>
                      <a:gd name="T182" fmla="*/ 0 60000 65536"/>
                      <a:gd name="T183" fmla="*/ 0 60000 65536"/>
                      <a:gd name="T184" fmla="*/ 0 60000 65536"/>
                      <a:gd name="T185" fmla="*/ 0 60000 65536"/>
                      <a:gd name="T186" fmla="*/ 0 60000 65536"/>
                      <a:gd name="T187" fmla="*/ 0 60000 65536"/>
                      <a:gd name="T188" fmla="*/ 0 60000 65536"/>
                      <a:gd name="T189" fmla="*/ 0 w 382"/>
                      <a:gd name="T190" fmla="*/ 0 h 86"/>
                      <a:gd name="T191" fmla="*/ 382 w 382"/>
                      <a:gd name="T192" fmla="*/ 86 h 86"/>
                    </a:gdLst>
                    <a:ahLst/>
                    <a:cxnLst>
                      <a:cxn ang="T126">
                        <a:pos x="T0" y="T1"/>
                      </a:cxn>
                      <a:cxn ang="T127">
                        <a:pos x="T2" y="T3"/>
                      </a:cxn>
                      <a:cxn ang="T128">
                        <a:pos x="T4" y="T5"/>
                      </a:cxn>
                      <a:cxn ang="T129">
                        <a:pos x="T6" y="T7"/>
                      </a:cxn>
                      <a:cxn ang="T130">
                        <a:pos x="T8" y="T9"/>
                      </a:cxn>
                      <a:cxn ang="T131">
                        <a:pos x="T10" y="T11"/>
                      </a:cxn>
                      <a:cxn ang="T132">
                        <a:pos x="T12" y="T13"/>
                      </a:cxn>
                      <a:cxn ang="T133">
                        <a:pos x="T14" y="T15"/>
                      </a:cxn>
                      <a:cxn ang="T134">
                        <a:pos x="T16" y="T17"/>
                      </a:cxn>
                      <a:cxn ang="T135">
                        <a:pos x="T18" y="T19"/>
                      </a:cxn>
                      <a:cxn ang="T136">
                        <a:pos x="T20" y="T21"/>
                      </a:cxn>
                      <a:cxn ang="T137">
                        <a:pos x="T22" y="T23"/>
                      </a:cxn>
                      <a:cxn ang="T138">
                        <a:pos x="T24" y="T25"/>
                      </a:cxn>
                      <a:cxn ang="T139">
                        <a:pos x="T26" y="T27"/>
                      </a:cxn>
                      <a:cxn ang="T140">
                        <a:pos x="T28" y="T29"/>
                      </a:cxn>
                      <a:cxn ang="T141">
                        <a:pos x="T30" y="T31"/>
                      </a:cxn>
                      <a:cxn ang="T142">
                        <a:pos x="T32" y="T33"/>
                      </a:cxn>
                      <a:cxn ang="T143">
                        <a:pos x="T34" y="T35"/>
                      </a:cxn>
                      <a:cxn ang="T144">
                        <a:pos x="T36" y="T37"/>
                      </a:cxn>
                      <a:cxn ang="T145">
                        <a:pos x="T38" y="T39"/>
                      </a:cxn>
                      <a:cxn ang="T146">
                        <a:pos x="T40" y="T41"/>
                      </a:cxn>
                      <a:cxn ang="T147">
                        <a:pos x="T42" y="T43"/>
                      </a:cxn>
                      <a:cxn ang="T148">
                        <a:pos x="T44" y="T45"/>
                      </a:cxn>
                      <a:cxn ang="T149">
                        <a:pos x="T46" y="T47"/>
                      </a:cxn>
                      <a:cxn ang="T150">
                        <a:pos x="T48" y="T49"/>
                      </a:cxn>
                      <a:cxn ang="T151">
                        <a:pos x="T50" y="T51"/>
                      </a:cxn>
                      <a:cxn ang="T152">
                        <a:pos x="T52" y="T53"/>
                      </a:cxn>
                      <a:cxn ang="T153">
                        <a:pos x="T54" y="T55"/>
                      </a:cxn>
                      <a:cxn ang="T154">
                        <a:pos x="T56" y="T57"/>
                      </a:cxn>
                      <a:cxn ang="T155">
                        <a:pos x="T58" y="T59"/>
                      </a:cxn>
                      <a:cxn ang="T156">
                        <a:pos x="T60" y="T61"/>
                      </a:cxn>
                      <a:cxn ang="T157">
                        <a:pos x="T62" y="T63"/>
                      </a:cxn>
                      <a:cxn ang="T158">
                        <a:pos x="T64" y="T65"/>
                      </a:cxn>
                      <a:cxn ang="T159">
                        <a:pos x="T66" y="T67"/>
                      </a:cxn>
                      <a:cxn ang="T160">
                        <a:pos x="T68" y="T69"/>
                      </a:cxn>
                      <a:cxn ang="T161">
                        <a:pos x="T70" y="T71"/>
                      </a:cxn>
                      <a:cxn ang="T162">
                        <a:pos x="T72" y="T73"/>
                      </a:cxn>
                      <a:cxn ang="T163">
                        <a:pos x="T74" y="T75"/>
                      </a:cxn>
                      <a:cxn ang="T164">
                        <a:pos x="T76" y="T77"/>
                      </a:cxn>
                      <a:cxn ang="T165">
                        <a:pos x="T78" y="T79"/>
                      </a:cxn>
                      <a:cxn ang="T166">
                        <a:pos x="T80" y="T81"/>
                      </a:cxn>
                      <a:cxn ang="T167">
                        <a:pos x="T82" y="T83"/>
                      </a:cxn>
                      <a:cxn ang="T168">
                        <a:pos x="T84" y="T85"/>
                      </a:cxn>
                      <a:cxn ang="T169">
                        <a:pos x="T86" y="T87"/>
                      </a:cxn>
                      <a:cxn ang="T170">
                        <a:pos x="T88" y="T89"/>
                      </a:cxn>
                      <a:cxn ang="T171">
                        <a:pos x="T90" y="T91"/>
                      </a:cxn>
                      <a:cxn ang="T172">
                        <a:pos x="T92" y="T93"/>
                      </a:cxn>
                      <a:cxn ang="T173">
                        <a:pos x="T94" y="T95"/>
                      </a:cxn>
                      <a:cxn ang="T174">
                        <a:pos x="T96" y="T97"/>
                      </a:cxn>
                      <a:cxn ang="T175">
                        <a:pos x="T98" y="T99"/>
                      </a:cxn>
                      <a:cxn ang="T176">
                        <a:pos x="T100" y="T101"/>
                      </a:cxn>
                      <a:cxn ang="T177">
                        <a:pos x="T102" y="T103"/>
                      </a:cxn>
                      <a:cxn ang="T178">
                        <a:pos x="T104" y="T105"/>
                      </a:cxn>
                      <a:cxn ang="T179">
                        <a:pos x="T106" y="T107"/>
                      </a:cxn>
                      <a:cxn ang="T180">
                        <a:pos x="T108" y="T109"/>
                      </a:cxn>
                      <a:cxn ang="T181">
                        <a:pos x="T110" y="T111"/>
                      </a:cxn>
                      <a:cxn ang="T182">
                        <a:pos x="T112" y="T113"/>
                      </a:cxn>
                      <a:cxn ang="T183">
                        <a:pos x="T114" y="T115"/>
                      </a:cxn>
                      <a:cxn ang="T184">
                        <a:pos x="T116" y="T117"/>
                      </a:cxn>
                      <a:cxn ang="T185">
                        <a:pos x="T118" y="T119"/>
                      </a:cxn>
                      <a:cxn ang="T186">
                        <a:pos x="T120" y="T121"/>
                      </a:cxn>
                      <a:cxn ang="T187">
                        <a:pos x="T122" y="T123"/>
                      </a:cxn>
                      <a:cxn ang="T188">
                        <a:pos x="T124" y="T125"/>
                      </a:cxn>
                    </a:cxnLst>
                    <a:rect l="T189" t="T190" r="T191" b="T192"/>
                    <a:pathLst>
                      <a:path w="382" h="86">
                        <a:moveTo>
                          <a:pt x="174" y="60"/>
                        </a:moveTo>
                        <a:lnTo>
                          <a:pt x="168" y="58"/>
                        </a:lnTo>
                        <a:lnTo>
                          <a:pt x="164" y="50"/>
                        </a:lnTo>
                        <a:lnTo>
                          <a:pt x="158" y="50"/>
                        </a:lnTo>
                        <a:lnTo>
                          <a:pt x="156" y="58"/>
                        </a:lnTo>
                        <a:lnTo>
                          <a:pt x="154" y="64"/>
                        </a:lnTo>
                        <a:lnTo>
                          <a:pt x="150" y="70"/>
                        </a:lnTo>
                        <a:lnTo>
                          <a:pt x="146" y="72"/>
                        </a:lnTo>
                        <a:lnTo>
                          <a:pt x="142" y="72"/>
                        </a:lnTo>
                        <a:lnTo>
                          <a:pt x="140" y="72"/>
                        </a:lnTo>
                        <a:lnTo>
                          <a:pt x="136" y="68"/>
                        </a:lnTo>
                        <a:lnTo>
                          <a:pt x="132" y="66"/>
                        </a:lnTo>
                        <a:lnTo>
                          <a:pt x="126" y="66"/>
                        </a:lnTo>
                        <a:lnTo>
                          <a:pt x="136" y="70"/>
                        </a:lnTo>
                        <a:lnTo>
                          <a:pt x="142" y="74"/>
                        </a:lnTo>
                        <a:lnTo>
                          <a:pt x="132" y="82"/>
                        </a:lnTo>
                        <a:lnTo>
                          <a:pt x="120" y="86"/>
                        </a:lnTo>
                        <a:lnTo>
                          <a:pt x="114" y="86"/>
                        </a:lnTo>
                        <a:lnTo>
                          <a:pt x="112" y="84"/>
                        </a:lnTo>
                        <a:lnTo>
                          <a:pt x="106" y="82"/>
                        </a:lnTo>
                        <a:lnTo>
                          <a:pt x="102" y="80"/>
                        </a:lnTo>
                        <a:lnTo>
                          <a:pt x="46" y="80"/>
                        </a:lnTo>
                        <a:lnTo>
                          <a:pt x="32" y="82"/>
                        </a:lnTo>
                        <a:lnTo>
                          <a:pt x="28" y="82"/>
                        </a:lnTo>
                        <a:lnTo>
                          <a:pt x="26" y="82"/>
                        </a:lnTo>
                        <a:lnTo>
                          <a:pt x="24" y="80"/>
                        </a:lnTo>
                        <a:lnTo>
                          <a:pt x="22" y="76"/>
                        </a:lnTo>
                        <a:lnTo>
                          <a:pt x="24" y="72"/>
                        </a:lnTo>
                        <a:lnTo>
                          <a:pt x="26" y="70"/>
                        </a:lnTo>
                        <a:lnTo>
                          <a:pt x="34" y="72"/>
                        </a:lnTo>
                        <a:lnTo>
                          <a:pt x="50" y="76"/>
                        </a:lnTo>
                        <a:lnTo>
                          <a:pt x="52" y="68"/>
                        </a:lnTo>
                        <a:lnTo>
                          <a:pt x="54" y="64"/>
                        </a:lnTo>
                        <a:lnTo>
                          <a:pt x="58" y="62"/>
                        </a:lnTo>
                        <a:lnTo>
                          <a:pt x="64" y="62"/>
                        </a:lnTo>
                        <a:lnTo>
                          <a:pt x="68" y="64"/>
                        </a:lnTo>
                        <a:lnTo>
                          <a:pt x="72" y="64"/>
                        </a:lnTo>
                        <a:lnTo>
                          <a:pt x="76" y="66"/>
                        </a:lnTo>
                        <a:lnTo>
                          <a:pt x="80" y="66"/>
                        </a:lnTo>
                        <a:lnTo>
                          <a:pt x="76" y="60"/>
                        </a:lnTo>
                        <a:lnTo>
                          <a:pt x="74" y="54"/>
                        </a:lnTo>
                        <a:lnTo>
                          <a:pt x="72" y="50"/>
                        </a:lnTo>
                        <a:lnTo>
                          <a:pt x="64" y="52"/>
                        </a:lnTo>
                        <a:lnTo>
                          <a:pt x="64" y="50"/>
                        </a:lnTo>
                        <a:lnTo>
                          <a:pt x="62" y="48"/>
                        </a:lnTo>
                        <a:lnTo>
                          <a:pt x="50" y="52"/>
                        </a:lnTo>
                        <a:lnTo>
                          <a:pt x="42" y="54"/>
                        </a:lnTo>
                        <a:lnTo>
                          <a:pt x="34" y="54"/>
                        </a:lnTo>
                        <a:lnTo>
                          <a:pt x="22" y="54"/>
                        </a:lnTo>
                        <a:lnTo>
                          <a:pt x="10" y="52"/>
                        </a:lnTo>
                        <a:lnTo>
                          <a:pt x="6" y="50"/>
                        </a:lnTo>
                        <a:lnTo>
                          <a:pt x="4" y="46"/>
                        </a:lnTo>
                        <a:lnTo>
                          <a:pt x="2" y="42"/>
                        </a:lnTo>
                        <a:lnTo>
                          <a:pt x="0" y="38"/>
                        </a:lnTo>
                        <a:lnTo>
                          <a:pt x="2" y="36"/>
                        </a:lnTo>
                        <a:lnTo>
                          <a:pt x="6" y="32"/>
                        </a:lnTo>
                        <a:lnTo>
                          <a:pt x="24" y="26"/>
                        </a:lnTo>
                        <a:lnTo>
                          <a:pt x="42" y="24"/>
                        </a:lnTo>
                        <a:lnTo>
                          <a:pt x="58" y="22"/>
                        </a:lnTo>
                        <a:lnTo>
                          <a:pt x="78" y="26"/>
                        </a:lnTo>
                        <a:lnTo>
                          <a:pt x="88" y="32"/>
                        </a:lnTo>
                        <a:lnTo>
                          <a:pt x="96" y="36"/>
                        </a:lnTo>
                        <a:lnTo>
                          <a:pt x="98" y="36"/>
                        </a:lnTo>
                        <a:lnTo>
                          <a:pt x="104" y="36"/>
                        </a:lnTo>
                        <a:lnTo>
                          <a:pt x="104" y="34"/>
                        </a:lnTo>
                        <a:lnTo>
                          <a:pt x="108" y="30"/>
                        </a:lnTo>
                        <a:lnTo>
                          <a:pt x="112" y="28"/>
                        </a:lnTo>
                        <a:lnTo>
                          <a:pt x="116" y="26"/>
                        </a:lnTo>
                        <a:lnTo>
                          <a:pt x="126" y="28"/>
                        </a:lnTo>
                        <a:lnTo>
                          <a:pt x="132" y="32"/>
                        </a:lnTo>
                        <a:lnTo>
                          <a:pt x="136" y="36"/>
                        </a:lnTo>
                        <a:lnTo>
                          <a:pt x="142" y="36"/>
                        </a:lnTo>
                        <a:lnTo>
                          <a:pt x="142" y="32"/>
                        </a:lnTo>
                        <a:lnTo>
                          <a:pt x="140" y="30"/>
                        </a:lnTo>
                        <a:lnTo>
                          <a:pt x="130" y="24"/>
                        </a:lnTo>
                        <a:lnTo>
                          <a:pt x="120" y="24"/>
                        </a:lnTo>
                        <a:lnTo>
                          <a:pt x="114" y="24"/>
                        </a:lnTo>
                        <a:lnTo>
                          <a:pt x="98" y="24"/>
                        </a:lnTo>
                        <a:lnTo>
                          <a:pt x="86" y="24"/>
                        </a:lnTo>
                        <a:lnTo>
                          <a:pt x="82" y="24"/>
                        </a:lnTo>
                        <a:lnTo>
                          <a:pt x="80" y="22"/>
                        </a:lnTo>
                        <a:lnTo>
                          <a:pt x="78" y="20"/>
                        </a:lnTo>
                        <a:lnTo>
                          <a:pt x="80" y="14"/>
                        </a:lnTo>
                        <a:lnTo>
                          <a:pt x="84" y="12"/>
                        </a:lnTo>
                        <a:lnTo>
                          <a:pt x="92" y="12"/>
                        </a:lnTo>
                        <a:lnTo>
                          <a:pt x="126" y="12"/>
                        </a:lnTo>
                        <a:lnTo>
                          <a:pt x="134" y="10"/>
                        </a:lnTo>
                        <a:lnTo>
                          <a:pt x="142" y="8"/>
                        </a:lnTo>
                        <a:lnTo>
                          <a:pt x="148" y="8"/>
                        </a:lnTo>
                        <a:lnTo>
                          <a:pt x="158" y="8"/>
                        </a:lnTo>
                        <a:lnTo>
                          <a:pt x="164" y="8"/>
                        </a:lnTo>
                        <a:lnTo>
                          <a:pt x="168" y="8"/>
                        </a:lnTo>
                        <a:lnTo>
                          <a:pt x="168" y="10"/>
                        </a:lnTo>
                        <a:lnTo>
                          <a:pt x="172" y="10"/>
                        </a:lnTo>
                        <a:lnTo>
                          <a:pt x="188" y="8"/>
                        </a:lnTo>
                        <a:lnTo>
                          <a:pt x="202" y="4"/>
                        </a:lnTo>
                        <a:lnTo>
                          <a:pt x="226" y="2"/>
                        </a:lnTo>
                        <a:lnTo>
                          <a:pt x="252" y="0"/>
                        </a:lnTo>
                        <a:lnTo>
                          <a:pt x="306" y="2"/>
                        </a:lnTo>
                        <a:lnTo>
                          <a:pt x="328" y="2"/>
                        </a:lnTo>
                        <a:lnTo>
                          <a:pt x="346" y="2"/>
                        </a:lnTo>
                        <a:lnTo>
                          <a:pt x="364" y="6"/>
                        </a:lnTo>
                        <a:lnTo>
                          <a:pt x="382" y="10"/>
                        </a:lnTo>
                        <a:lnTo>
                          <a:pt x="368" y="16"/>
                        </a:lnTo>
                        <a:lnTo>
                          <a:pt x="352" y="22"/>
                        </a:lnTo>
                        <a:lnTo>
                          <a:pt x="332" y="24"/>
                        </a:lnTo>
                        <a:lnTo>
                          <a:pt x="324" y="24"/>
                        </a:lnTo>
                        <a:lnTo>
                          <a:pt x="316" y="24"/>
                        </a:lnTo>
                        <a:lnTo>
                          <a:pt x="304" y="24"/>
                        </a:lnTo>
                        <a:lnTo>
                          <a:pt x="310" y="24"/>
                        </a:lnTo>
                        <a:lnTo>
                          <a:pt x="318" y="24"/>
                        </a:lnTo>
                        <a:lnTo>
                          <a:pt x="310" y="26"/>
                        </a:lnTo>
                        <a:lnTo>
                          <a:pt x="302" y="26"/>
                        </a:lnTo>
                        <a:lnTo>
                          <a:pt x="282" y="26"/>
                        </a:lnTo>
                        <a:lnTo>
                          <a:pt x="272" y="28"/>
                        </a:lnTo>
                        <a:lnTo>
                          <a:pt x="262" y="32"/>
                        </a:lnTo>
                        <a:lnTo>
                          <a:pt x="250" y="36"/>
                        </a:lnTo>
                        <a:lnTo>
                          <a:pt x="240" y="36"/>
                        </a:lnTo>
                        <a:lnTo>
                          <a:pt x="222" y="36"/>
                        </a:lnTo>
                        <a:lnTo>
                          <a:pt x="216" y="36"/>
                        </a:lnTo>
                        <a:lnTo>
                          <a:pt x="210" y="36"/>
                        </a:lnTo>
                        <a:lnTo>
                          <a:pt x="208" y="40"/>
                        </a:lnTo>
                        <a:lnTo>
                          <a:pt x="206" y="44"/>
                        </a:lnTo>
                        <a:lnTo>
                          <a:pt x="196" y="52"/>
                        </a:lnTo>
                        <a:lnTo>
                          <a:pt x="184" y="58"/>
                        </a:lnTo>
                        <a:lnTo>
                          <a:pt x="174" y="60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 dirty="0"/>
                  </a:p>
                </p:txBody>
              </p:sp>
              <p:sp>
                <p:nvSpPr>
                  <p:cNvPr id="41" name="íŝliḑê">
                    <a:extLst>
                      <a:ext uri="{FF2B5EF4-FFF2-40B4-BE49-F238E27FC236}">
                        <a16:creationId xmlns:a16="http://schemas.microsoft.com/office/drawing/2014/main" id="{8DDDEADD-54D9-4CF6-B649-F1BCA528BD80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2572633" y="1680622"/>
                    <a:ext cx="495798" cy="316640"/>
                  </a:xfrm>
                  <a:custGeom>
                    <a:avLst/>
                    <a:gdLst>
                      <a:gd name="T0" fmla="*/ 2147483647 w 284"/>
                      <a:gd name="T1" fmla="*/ 2147483647 h 190"/>
                      <a:gd name="T2" fmla="*/ 2147483647 w 284"/>
                      <a:gd name="T3" fmla="*/ 2147483647 h 190"/>
                      <a:gd name="T4" fmla="*/ 2147483647 w 284"/>
                      <a:gd name="T5" fmla="*/ 2147483647 h 190"/>
                      <a:gd name="T6" fmla="*/ 2147483647 w 284"/>
                      <a:gd name="T7" fmla="*/ 2147483647 h 190"/>
                      <a:gd name="T8" fmla="*/ 2147483647 w 284"/>
                      <a:gd name="T9" fmla="*/ 2147483647 h 190"/>
                      <a:gd name="T10" fmla="*/ 2147483647 w 284"/>
                      <a:gd name="T11" fmla="*/ 2147483647 h 190"/>
                      <a:gd name="T12" fmla="*/ 2147483647 w 284"/>
                      <a:gd name="T13" fmla="*/ 2147483647 h 190"/>
                      <a:gd name="T14" fmla="*/ 2147483647 w 284"/>
                      <a:gd name="T15" fmla="*/ 2147483647 h 190"/>
                      <a:gd name="T16" fmla="*/ 2147483647 w 284"/>
                      <a:gd name="T17" fmla="*/ 2147483647 h 190"/>
                      <a:gd name="T18" fmla="*/ 2147483647 w 284"/>
                      <a:gd name="T19" fmla="*/ 2147483647 h 190"/>
                      <a:gd name="T20" fmla="*/ 2147483647 w 284"/>
                      <a:gd name="T21" fmla="*/ 2147483647 h 190"/>
                      <a:gd name="T22" fmla="*/ 2147483647 w 284"/>
                      <a:gd name="T23" fmla="*/ 2147483647 h 190"/>
                      <a:gd name="T24" fmla="*/ 2147483647 w 284"/>
                      <a:gd name="T25" fmla="*/ 2147483647 h 190"/>
                      <a:gd name="T26" fmla="*/ 2147483647 w 284"/>
                      <a:gd name="T27" fmla="*/ 2147483647 h 190"/>
                      <a:gd name="T28" fmla="*/ 2147483647 w 284"/>
                      <a:gd name="T29" fmla="*/ 2147483647 h 190"/>
                      <a:gd name="T30" fmla="*/ 2147483647 w 284"/>
                      <a:gd name="T31" fmla="*/ 2147483647 h 190"/>
                      <a:gd name="T32" fmla="*/ 2147483647 w 284"/>
                      <a:gd name="T33" fmla="*/ 2147483647 h 190"/>
                      <a:gd name="T34" fmla="*/ 2147483647 w 284"/>
                      <a:gd name="T35" fmla="*/ 2147483647 h 190"/>
                      <a:gd name="T36" fmla="*/ 2147483647 w 284"/>
                      <a:gd name="T37" fmla="*/ 2147483647 h 190"/>
                      <a:gd name="T38" fmla="*/ 2147483647 w 284"/>
                      <a:gd name="T39" fmla="*/ 2147483647 h 190"/>
                      <a:gd name="T40" fmla="*/ 2147483647 w 284"/>
                      <a:gd name="T41" fmla="*/ 2147483647 h 190"/>
                      <a:gd name="T42" fmla="*/ 2147483647 w 284"/>
                      <a:gd name="T43" fmla="*/ 2147483647 h 190"/>
                      <a:gd name="T44" fmla="*/ 2147483647 w 284"/>
                      <a:gd name="T45" fmla="*/ 2147483647 h 190"/>
                      <a:gd name="T46" fmla="*/ 2147483647 w 284"/>
                      <a:gd name="T47" fmla="*/ 2147483647 h 190"/>
                      <a:gd name="T48" fmla="*/ 2147483647 w 284"/>
                      <a:gd name="T49" fmla="*/ 2147483647 h 190"/>
                      <a:gd name="T50" fmla="*/ 2147483647 w 284"/>
                      <a:gd name="T51" fmla="*/ 2147483647 h 190"/>
                      <a:gd name="T52" fmla="*/ 2147483647 w 284"/>
                      <a:gd name="T53" fmla="*/ 2147483647 h 190"/>
                      <a:gd name="T54" fmla="*/ 2147483647 w 284"/>
                      <a:gd name="T55" fmla="*/ 2147483647 h 190"/>
                      <a:gd name="T56" fmla="*/ 2147483647 w 284"/>
                      <a:gd name="T57" fmla="*/ 2147483647 h 190"/>
                      <a:gd name="T58" fmla="*/ 2147483647 w 284"/>
                      <a:gd name="T59" fmla="*/ 2147483647 h 190"/>
                      <a:gd name="T60" fmla="*/ 2147483647 w 284"/>
                      <a:gd name="T61" fmla="*/ 2147483647 h 190"/>
                      <a:gd name="T62" fmla="*/ 2147483647 w 284"/>
                      <a:gd name="T63" fmla="*/ 2147483647 h 190"/>
                      <a:gd name="T64" fmla="*/ 2147483647 w 284"/>
                      <a:gd name="T65" fmla="*/ 2147483647 h 190"/>
                      <a:gd name="T66" fmla="*/ 2147483647 w 284"/>
                      <a:gd name="T67" fmla="*/ 2147483647 h 190"/>
                      <a:gd name="T68" fmla="*/ 2147483647 w 284"/>
                      <a:gd name="T69" fmla="*/ 2147483647 h 190"/>
                      <a:gd name="T70" fmla="*/ 2147483647 w 284"/>
                      <a:gd name="T71" fmla="*/ 2147483647 h 190"/>
                      <a:gd name="T72" fmla="*/ 2147483647 w 284"/>
                      <a:gd name="T73" fmla="*/ 2147483647 h 190"/>
                      <a:gd name="T74" fmla="*/ 2147483647 w 284"/>
                      <a:gd name="T75" fmla="*/ 2147483647 h 190"/>
                      <a:gd name="T76" fmla="*/ 2147483647 w 284"/>
                      <a:gd name="T77" fmla="*/ 2147483647 h 190"/>
                      <a:gd name="T78" fmla="*/ 2147483647 w 284"/>
                      <a:gd name="T79" fmla="*/ 2147483647 h 190"/>
                      <a:gd name="T80" fmla="*/ 2147483647 w 284"/>
                      <a:gd name="T81" fmla="*/ 2147483647 h 190"/>
                      <a:gd name="T82" fmla="*/ 2147483647 w 284"/>
                      <a:gd name="T83" fmla="*/ 2147483647 h 190"/>
                      <a:gd name="T84" fmla="*/ 2147483647 w 284"/>
                      <a:gd name="T85" fmla="*/ 2147483647 h 190"/>
                      <a:gd name="T86" fmla="*/ 2147483647 w 284"/>
                      <a:gd name="T87" fmla="*/ 2147483647 h 190"/>
                      <a:gd name="T88" fmla="*/ 2147483647 w 284"/>
                      <a:gd name="T89" fmla="*/ 2147483647 h 190"/>
                      <a:gd name="T90" fmla="*/ 2147483647 w 284"/>
                      <a:gd name="T91" fmla="*/ 2147483647 h 190"/>
                      <a:gd name="T92" fmla="*/ 2147483647 w 284"/>
                      <a:gd name="T93" fmla="*/ 2147483647 h 190"/>
                      <a:gd name="T94" fmla="*/ 2147483647 w 284"/>
                      <a:gd name="T95" fmla="*/ 2147483647 h 190"/>
                      <a:gd name="T96" fmla="*/ 2147483647 w 284"/>
                      <a:gd name="T97" fmla="*/ 2147483647 h 190"/>
                      <a:gd name="T98" fmla="*/ 2147483647 w 284"/>
                      <a:gd name="T99" fmla="*/ 2147483647 h 190"/>
                      <a:gd name="T100" fmla="*/ 2147483647 w 284"/>
                      <a:gd name="T101" fmla="*/ 2147483647 h 190"/>
                      <a:gd name="T102" fmla="*/ 2147483647 w 284"/>
                      <a:gd name="T103" fmla="*/ 2147483647 h 190"/>
                      <a:gd name="T104" fmla="*/ 2147483647 w 284"/>
                      <a:gd name="T105" fmla="*/ 2147483647 h 190"/>
                      <a:gd name="T106" fmla="*/ 2147483647 w 284"/>
                      <a:gd name="T107" fmla="*/ 2147483647 h 190"/>
                      <a:gd name="T108" fmla="*/ 2147483647 w 284"/>
                      <a:gd name="T109" fmla="*/ 2147483647 h 190"/>
                      <a:gd name="T110" fmla="*/ 2147483647 w 284"/>
                      <a:gd name="T111" fmla="*/ 2147483647 h 190"/>
                      <a:gd name="T112" fmla="*/ 2147483647 w 284"/>
                      <a:gd name="T113" fmla="*/ 2147483647 h 190"/>
                      <a:gd name="T114" fmla="*/ 2147483647 w 284"/>
                      <a:gd name="T115" fmla="*/ 0 h 190"/>
                      <a:gd name="T116" fmla="*/ 2147483647 w 284"/>
                      <a:gd name="T117" fmla="*/ 2147483647 h 190"/>
                      <a:gd name="T118" fmla="*/ 2147483647 w 284"/>
                      <a:gd name="T119" fmla="*/ 2147483647 h 190"/>
                      <a:gd name="T120" fmla="*/ 2147483647 w 284"/>
                      <a:gd name="T121" fmla="*/ 2147483647 h 190"/>
                      <a:gd name="T122" fmla="*/ 2147483647 w 284"/>
                      <a:gd name="T123" fmla="*/ 2147483647 h 190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60000 65536"/>
                      <a:gd name="T175" fmla="*/ 0 60000 65536"/>
                      <a:gd name="T176" fmla="*/ 0 60000 65536"/>
                      <a:gd name="T177" fmla="*/ 0 60000 65536"/>
                      <a:gd name="T178" fmla="*/ 0 60000 65536"/>
                      <a:gd name="T179" fmla="*/ 0 60000 65536"/>
                      <a:gd name="T180" fmla="*/ 0 60000 65536"/>
                      <a:gd name="T181" fmla="*/ 0 60000 65536"/>
                      <a:gd name="T182" fmla="*/ 0 60000 65536"/>
                      <a:gd name="T183" fmla="*/ 0 60000 65536"/>
                      <a:gd name="T184" fmla="*/ 0 60000 65536"/>
                      <a:gd name="T185" fmla="*/ 0 60000 65536"/>
                      <a:gd name="T186" fmla="*/ 0 w 284"/>
                      <a:gd name="T187" fmla="*/ 0 h 190"/>
                      <a:gd name="T188" fmla="*/ 284 w 284"/>
                      <a:gd name="T189" fmla="*/ 190 h 190"/>
                    </a:gdLst>
                    <a:ahLst/>
                    <a:cxnLst>
                      <a:cxn ang="T124">
                        <a:pos x="T0" y="T1"/>
                      </a:cxn>
                      <a:cxn ang="T125">
                        <a:pos x="T2" y="T3"/>
                      </a:cxn>
                      <a:cxn ang="T126">
                        <a:pos x="T4" y="T5"/>
                      </a:cxn>
                      <a:cxn ang="T127">
                        <a:pos x="T6" y="T7"/>
                      </a:cxn>
                      <a:cxn ang="T128">
                        <a:pos x="T8" y="T9"/>
                      </a:cxn>
                      <a:cxn ang="T129">
                        <a:pos x="T10" y="T11"/>
                      </a:cxn>
                      <a:cxn ang="T130">
                        <a:pos x="T12" y="T13"/>
                      </a:cxn>
                      <a:cxn ang="T131">
                        <a:pos x="T14" y="T15"/>
                      </a:cxn>
                      <a:cxn ang="T132">
                        <a:pos x="T16" y="T17"/>
                      </a:cxn>
                      <a:cxn ang="T133">
                        <a:pos x="T18" y="T19"/>
                      </a:cxn>
                      <a:cxn ang="T134">
                        <a:pos x="T20" y="T21"/>
                      </a:cxn>
                      <a:cxn ang="T135">
                        <a:pos x="T22" y="T23"/>
                      </a:cxn>
                      <a:cxn ang="T136">
                        <a:pos x="T24" y="T25"/>
                      </a:cxn>
                      <a:cxn ang="T137">
                        <a:pos x="T26" y="T27"/>
                      </a:cxn>
                      <a:cxn ang="T138">
                        <a:pos x="T28" y="T29"/>
                      </a:cxn>
                      <a:cxn ang="T139">
                        <a:pos x="T30" y="T31"/>
                      </a:cxn>
                      <a:cxn ang="T140">
                        <a:pos x="T32" y="T33"/>
                      </a:cxn>
                      <a:cxn ang="T141">
                        <a:pos x="T34" y="T35"/>
                      </a:cxn>
                      <a:cxn ang="T142">
                        <a:pos x="T36" y="T37"/>
                      </a:cxn>
                      <a:cxn ang="T143">
                        <a:pos x="T38" y="T39"/>
                      </a:cxn>
                      <a:cxn ang="T144">
                        <a:pos x="T40" y="T41"/>
                      </a:cxn>
                      <a:cxn ang="T145">
                        <a:pos x="T42" y="T43"/>
                      </a:cxn>
                      <a:cxn ang="T146">
                        <a:pos x="T44" y="T45"/>
                      </a:cxn>
                      <a:cxn ang="T147">
                        <a:pos x="T46" y="T47"/>
                      </a:cxn>
                      <a:cxn ang="T148">
                        <a:pos x="T48" y="T49"/>
                      </a:cxn>
                      <a:cxn ang="T149">
                        <a:pos x="T50" y="T51"/>
                      </a:cxn>
                      <a:cxn ang="T150">
                        <a:pos x="T52" y="T53"/>
                      </a:cxn>
                      <a:cxn ang="T151">
                        <a:pos x="T54" y="T55"/>
                      </a:cxn>
                      <a:cxn ang="T152">
                        <a:pos x="T56" y="T57"/>
                      </a:cxn>
                      <a:cxn ang="T153">
                        <a:pos x="T58" y="T59"/>
                      </a:cxn>
                      <a:cxn ang="T154">
                        <a:pos x="T60" y="T61"/>
                      </a:cxn>
                      <a:cxn ang="T155">
                        <a:pos x="T62" y="T63"/>
                      </a:cxn>
                      <a:cxn ang="T156">
                        <a:pos x="T64" y="T65"/>
                      </a:cxn>
                      <a:cxn ang="T157">
                        <a:pos x="T66" y="T67"/>
                      </a:cxn>
                      <a:cxn ang="T158">
                        <a:pos x="T68" y="T69"/>
                      </a:cxn>
                      <a:cxn ang="T159">
                        <a:pos x="T70" y="T71"/>
                      </a:cxn>
                      <a:cxn ang="T160">
                        <a:pos x="T72" y="T73"/>
                      </a:cxn>
                      <a:cxn ang="T161">
                        <a:pos x="T74" y="T75"/>
                      </a:cxn>
                      <a:cxn ang="T162">
                        <a:pos x="T76" y="T77"/>
                      </a:cxn>
                      <a:cxn ang="T163">
                        <a:pos x="T78" y="T79"/>
                      </a:cxn>
                      <a:cxn ang="T164">
                        <a:pos x="T80" y="T81"/>
                      </a:cxn>
                      <a:cxn ang="T165">
                        <a:pos x="T82" y="T83"/>
                      </a:cxn>
                      <a:cxn ang="T166">
                        <a:pos x="T84" y="T85"/>
                      </a:cxn>
                      <a:cxn ang="T167">
                        <a:pos x="T86" y="T87"/>
                      </a:cxn>
                      <a:cxn ang="T168">
                        <a:pos x="T88" y="T89"/>
                      </a:cxn>
                      <a:cxn ang="T169">
                        <a:pos x="T90" y="T91"/>
                      </a:cxn>
                      <a:cxn ang="T170">
                        <a:pos x="T92" y="T93"/>
                      </a:cxn>
                      <a:cxn ang="T171">
                        <a:pos x="T94" y="T95"/>
                      </a:cxn>
                      <a:cxn ang="T172">
                        <a:pos x="T96" y="T97"/>
                      </a:cxn>
                      <a:cxn ang="T173">
                        <a:pos x="T98" y="T99"/>
                      </a:cxn>
                      <a:cxn ang="T174">
                        <a:pos x="T100" y="T101"/>
                      </a:cxn>
                      <a:cxn ang="T175">
                        <a:pos x="T102" y="T103"/>
                      </a:cxn>
                      <a:cxn ang="T176">
                        <a:pos x="T104" y="T105"/>
                      </a:cxn>
                      <a:cxn ang="T177">
                        <a:pos x="T106" y="T107"/>
                      </a:cxn>
                      <a:cxn ang="T178">
                        <a:pos x="T108" y="T109"/>
                      </a:cxn>
                      <a:cxn ang="T179">
                        <a:pos x="T110" y="T111"/>
                      </a:cxn>
                      <a:cxn ang="T180">
                        <a:pos x="T112" y="T113"/>
                      </a:cxn>
                      <a:cxn ang="T181">
                        <a:pos x="T114" y="T115"/>
                      </a:cxn>
                      <a:cxn ang="T182">
                        <a:pos x="T116" y="T117"/>
                      </a:cxn>
                      <a:cxn ang="T183">
                        <a:pos x="T118" y="T119"/>
                      </a:cxn>
                      <a:cxn ang="T184">
                        <a:pos x="T120" y="T121"/>
                      </a:cxn>
                      <a:cxn ang="T185">
                        <a:pos x="T122" y="T123"/>
                      </a:cxn>
                    </a:cxnLst>
                    <a:rect l="T186" t="T187" r="T188" b="T189"/>
                    <a:pathLst>
                      <a:path w="284" h="190">
                        <a:moveTo>
                          <a:pt x="114" y="0"/>
                        </a:moveTo>
                        <a:lnTo>
                          <a:pt x="124" y="0"/>
                        </a:lnTo>
                        <a:lnTo>
                          <a:pt x="122" y="10"/>
                        </a:lnTo>
                        <a:lnTo>
                          <a:pt x="126" y="8"/>
                        </a:lnTo>
                        <a:lnTo>
                          <a:pt x="130" y="4"/>
                        </a:lnTo>
                        <a:lnTo>
                          <a:pt x="132" y="2"/>
                        </a:lnTo>
                        <a:lnTo>
                          <a:pt x="138" y="0"/>
                        </a:lnTo>
                        <a:lnTo>
                          <a:pt x="146" y="0"/>
                        </a:lnTo>
                        <a:lnTo>
                          <a:pt x="158" y="4"/>
                        </a:lnTo>
                        <a:lnTo>
                          <a:pt x="168" y="8"/>
                        </a:lnTo>
                        <a:lnTo>
                          <a:pt x="170" y="12"/>
                        </a:lnTo>
                        <a:lnTo>
                          <a:pt x="172" y="14"/>
                        </a:lnTo>
                        <a:lnTo>
                          <a:pt x="142" y="20"/>
                        </a:lnTo>
                        <a:lnTo>
                          <a:pt x="158" y="22"/>
                        </a:lnTo>
                        <a:lnTo>
                          <a:pt x="172" y="20"/>
                        </a:lnTo>
                        <a:lnTo>
                          <a:pt x="176" y="22"/>
                        </a:lnTo>
                        <a:lnTo>
                          <a:pt x="180" y="24"/>
                        </a:lnTo>
                        <a:lnTo>
                          <a:pt x="184" y="28"/>
                        </a:lnTo>
                        <a:lnTo>
                          <a:pt x="186" y="34"/>
                        </a:lnTo>
                        <a:lnTo>
                          <a:pt x="190" y="40"/>
                        </a:lnTo>
                        <a:lnTo>
                          <a:pt x="196" y="34"/>
                        </a:lnTo>
                        <a:lnTo>
                          <a:pt x="198" y="32"/>
                        </a:lnTo>
                        <a:lnTo>
                          <a:pt x="202" y="32"/>
                        </a:lnTo>
                        <a:lnTo>
                          <a:pt x="212" y="36"/>
                        </a:lnTo>
                        <a:lnTo>
                          <a:pt x="224" y="44"/>
                        </a:lnTo>
                        <a:lnTo>
                          <a:pt x="246" y="58"/>
                        </a:lnTo>
                        <a:lnTo>
                          <a:pt x="236" y="64"/>
                        </a:lnTo>
                        <a:lnTo>
                          <a:pt x="230" y="68"/>
                        </a:lnTo>
                        <a:lnTo>
                          <a:pt x="228" y="74"/>
                        </a:lnTo>
                        <a:lnTo>
                          <a:pt x="218" y="74"/>
                        </a:lnTo>
                        <a:lnTo>
                          <a:pt x="218" y="80"/>
                        </a:lnTo>
                        <a:lnTo>
                          <a:pt x="224" y="80"/>
                        </a:lnTo>
                        <a:lnTo>
                          <a:pt x="234" y="82"/>
                        </a:lnTo>
                        <a:lnTo>
                          <a:pt x="246" y="86"/>
                        </a:lnTo>
                        <a:lnTo>
                          <a:pt x="256" y="94"/>
                        </a:lnTo>
                        <a:lnTo>
                          <a:pt x="258" y="98"/>
                        </a:lnTo>
                        <a:lnTo>
                          <a:pt x="258" y="102"/>
                        </a:lnTo>
                        <a:lnTo>
                          <a:pt x="264" y="104"/>
                        </a:lnTo>
                        <a:lnTo>
                          <a:pt x="268" y="106"/>
                        </a:lnTo>
                        <a:lnTo>
                          <a:pt x="272" y="108"/>
                        </a:lnTo>
                        <a:lnTo>
                          <a:pt x="276" y="108"/>
                        </a:lnTo>
                        <a:lnTo>
                          <a:pt x="280" y="108"/>
                        </a:lnTo>
                        <a:lnTo>
                          <a:pt x="284" y="106"/>
                        </a:lnTo>
                        <a:lnTo>
                          <a:pt x="284" y="112"/>
                        </a:lnTo>
                        <a:lnTo>
                          <a:pt x="276" y="114"/>
                        </a:lnTo>
                        <a:lnTo>
                          <a:pt x="268" y="116"/>
                        </a:lnTo>
                        <a:lnTo>
                          <a:pt x="268" y="126"/>
                        </a:lnTo>
                        <a:lnTo>
                          <a:pt x="262" y="124"/>
                        </a:lnTo>
                        <a:lnTo>
                          <a:pt x="258" y="122"/>
                        </a:lnTo>
                        <a:lnTo>
                          <a:pt x="252" y="130"/>
                        </a:lnTo>
                        <a:lnTo>
                          <a:pt x="246" y="134"/>
                        </a:lnTo>
                        <a:lnTo>
                          <a:pt x="242" y="136"/>
                        </a:lnTo>
                        <a:lnTo>
                          <a:pt x="236" y="136"/>
                        </a:lnTo>
                        <a:lnTo>
                          <a:pt x="232" y="134"/>
                        </a:lnTo>
                        <a:lnTo>
                          <a:pt x="230" y="130"/>
                        </a:lnTo>
                        <a:lnTo>
                          <a:pt x="228" y="128"/>
                        </a:lnTo>
                        <a:lnTo>
                          <a:pt x="228" y="120"/>
                        </a:lnTo>
                        <a:lnTo>
                          <a:pt x="224" y="112"/>
                        </a:lnTo>
                        <a:lnTo>
                          <a:pt x="210" y="112"/>
                        </a:lnTo>
                        <a:lnTo>
                          <a:pt x="212" y="118"/>
                        </a:lnTo>
                        <a:lnTo>
                          <a:pt x="208" y="120"/>
                        </a:lnTo>
                        <a:lnTo>
                          <a:pt x="204" y="120"/>
                        </a:lnTo>
                        <a:lnTo>
                          <a:pt x="198" y="122"/>
                        </a:lnTo>
                        <a:lnTo>
                          <a:pt x="198" y="124"/>
                        </a:lnTo>
                        <a:lnTo>
                          <a:pt x="200" y="128"/>
                        </a:lnTo>
                        <a:lnTo>
                          <a:pt x="206" y="130"/>
                        </a:lnTo>
                        <a:lnTo>
                          <a:pt x="206" y="138"/>
                        </a:lnTo>
                        <a:lnTo>
                          <a:pt x="214" y="140"/>
                        </a:lnTo>
                        <a:lnTo>
                          <a:pt x="220" y="144"/>
                        </a:lnTo>
                        <a:lnTo>
                          <a:pt x="222" y="152"/>
                        </a:lnTo>
                        <a:lnTo>
                          <a:pt x="220" y="158"/>
                        </a:lnTo>
                        <a:lnTo>
                          <a:pt x="218" y="164"/>
                        </a:lnTo>
                        <a:lnTo>
                          <a:pt x="218" y="168"/>
                        </a:lnTo>
                        <a:lnTo>
                          <a:pt x="216" y="172"/>
                        </a:lnTo>
                        <a:lnTo>
                          <a:pt x="220" y="178"/>
                        </a:lnTo>
                        <a:lnTo>
                          <a:pt x="212" y="176"/>
                        </a:lnTo>
                        <a:lnTo>
                          <a:pt x="202" y="172"/>
                        </a:lnTo>
                        <a:lnTo>
                          <a:pt x="196" y="166"/>
                        </a:lnTo>
                        <a:lnTo>
                          <a:pt x="192" y="164"/>
                        </a:lnTo>
                        <a:lnTo>
                          <a:pt x="192" y="162"/>
                        </a:lnTo>
                        <a:lnTo>
                          <a:pt x="188" y="160"/>
                        </a:lnTo>
                        <a:lnTo>
                          <a:pt x="182" y="158"/>
                        </a:lnTo>
                        <a:lnTo>
                          <a:pt x="170" y="158"/>
                        </a:lnTo>
                        <a:lnTo>
                          <a:pt x="172" y="160"/>
                        </a:lnTo>
                        <a:lnTo>
                          <a:pt x="180" y="168"/>
                        </a:lnTo>
                        <a:lnTo>
                          <a:pt x="196" y="182"/>
                        </a:lnTo>
                        <a:lnTo>
                          <a:pt x="194" y="188"/>
                        </a:lnTo>
                        <a:lnTo>
                          <a:pt x="190" y="190"/>
                        </a:lnTo>
                        <a:lnTo>
                          <a:pt x="184" y="188"/>
                        </a:lnTo>
                        <a:lnTo>
                          <a:pt x="174" y="184"/>
                        </a:lnTo>
                        <a:lnTo>
                          <a:pt x="160" y="176"/>
                        </a:lnTo>
                        <a:lnTo>
                          <a:pt x="134" y="176"/>
                        </a:lnTo>
                        <a:lnTo>
                          <a:pt x="132" y="172"/>
                        </a:lnTo>
                        <a:lnTo>
                          <a:pt x="134" y="170"/>
                        </a:lnTo>
                        <a:lnTo>
                          <a:pt x="134" y="168"/>
                        </a:lnTo>
                        <a:lnTo>
                          <a:pt x="134" y="164"/>
                        </a:lnTo>
                        <a:lnTo>
                          <a:pt x="134" y="160"/>
                        </a:lnTo>
                        <a:lnTo>
                          <a:pt x="134" y="158"/>
                        </a:lnTo>
                        <a:lnTo>
                          <a:pt x="132" y="158"/>
                        </a:lnTo>
                        <a:lnTo>
                          <a:pt x="124" y="152"/>
                        </a:lnTo>
                        <a:lnTo>
                          <a:pt x="120" y="148"/>
                        </a:lnTo>
                        <a:lnTo>
                          <a:pt x="120" y="144"/>
                        </a:lnTo>
                        <a:lnTo>
                          <a:pt x="102" y="144"/>
                        </a:lnTo>
                        <a:lnTo>
                          <a:pt x="94" y="144"/>
                        </a:lnTo>
                        <a:lnTo>
                          <a:pt x="88" y="146"/>
                        </a:lnTo>
                        <a:lnTo>
                          <a:pt x="78" y="148"/>
                        </a:lnTo>
                        <a:lnTo>
                          <a:pt x="70" y="150"/>
                        </a:lnTo>
                        <a:lnTo>
                          <a:pt x="62" y="148"/>
                        </a:lnTo>
                        <a:lnTo>
                          <a:pt x="60" y="146"/>
                        </a:lnTo>
                        <a:lnTo>
                          <a:pt x="60" y="144"/>
                        </a:lnTo>
                        <a:lnTo>
                          <a:pt x="60" y="142"/>
                        </a:lnTo>
                        <a:lnTo>
                          <a:pt x="62" y="138"/>
                        </a:lnTo>
                        <a:lnTo>
                          <a:pt x="70" y="136"/>
                        </a:lnTo>
                        <a:lnTo>
                          <a:pt x="86" y="128"/>
                        </a:lnTo>
                        <a:lnTo>
                          <a:pt x="88" y="132"/>
                        </a:lnTo>
                        <a:lnTo>
                          <a:pt x="92" y="134"/>
                        </a:lnTo>
                        <a:lnTo>
                          <a:pt x="104" y="134"/>
                        </a:lnTo>
                        <a:lnTo>
                          <a:pt x="114" y="132"/>
                        </a:lnTo>
                        <a:lnTo>
                          <a:pt x="116" y="130"/>
                        </a:lnTo>
                        <a:lnTo>
                          <a:pt x="120" y="128"/>
                        </a:lnTo>
                        <a:lnTo>
                          <a:pt x="122" y="126"/>
                        </a:lnTo>
                        <a:lnTo>
                          <a:pt x="122" y="120"/>
                        </a:lnTo>
                        <a:lnTo>
                          <a:pt x="134" y="116"/>
                        </a:lnTo>
                        <a:lnTo>
                          <a:pt x="142" y="112"/>
                        </a:lnTo>
                        <a:lnTo>
                          <a:pt x="162" y="98"/>
                        </a:lnTo>
                        <a:lnTo>
                          <a:pt x="152" y="84"/>
                        </a:lnTo>
                        <a:lnTo>
                          <a:pt x="148" y="82"/>
                        </a:lnTo>
                        <a:lnTo>
                          <a:pt x="142" y="80"/>
                        </a:lnTo>
                        <a:lnTo>
                          <a:pt x="142" y="76"/>
                        </a:lnTo>
                        <a:lnTo>
                          <a:pt x="128" y="76"/>
                        </a:lnTo>
                        <a:lnTo>
                          <a:pt x="130" y="74"/>
                        </a:lnTo>
                        <a:lnTo>
                          <a:pt x="134" y="74"/>
                        </a:lnTo>
                        <a:lnTo>
                          <a:pt x="134" y="66"/>
                        </a:lnTo>
                        <a:lnTo>
                          <a:pt x="130" y="64"/>
                        </a:lnTo>
                        <a:lnTo>
                          <a:pt x="126" y="62"/>
                        </a:lnTo>
                        <a:lnTo>
                          <a:pt x="118" y="56"/>
                        </a:lnTo>
                        <a:lnTo>
                          <a:pt x="114" y="54"/>
                        </a:lnTo>
                        <a:lnTo>
                          <a:pt x="112" y="54"/>
                        </a:lnTo>
                        <a:lnTo>
                          <a:pt x="110" y="56"/>
                        </a:lnTo>
                        <a:lnTo>
                          <a:pt x="104" y="58"/>
                        </a:lnTo>
                        <a:lnTo>
                          <a:pt x="100" y="62"/>
                        </a:lnTo>
                        <a:lnTo>
                          <a:pt x="96" y="64"/>
                        </a:lnTo>
                        <a:lnTo>
                          <a:pt x="92" y="66"/>
                        </a:lnTo>
                        <a:lnTo>
                          <a:pt x="88" y="66"/>
                        </a:lnTo>
                        <a:lnTo>
                          <a:pt x="88" y="64"/>
                        </a:lnTo>
                        <a:lnTo>
                          <a:pt x="88" y="56"/>
                        </a:lnTo>
                        <a:lnTo>
                          <a:pt x="76" y="58"/>
                        </a:lnTo>
                        <a:lnTo>
                          <a:pt x="64" y="58"/>
                        </a:lnTo>
                        <a:lnTo>
                          <a:pt x="36" y="56"/>
                        </a:lnTo>
                        <a:lnTo>
                          <a:pt x="32" y="56"/>
                        </a:lnTo>
                        <a:lnTo>
                          <a:pt x="26" y="54"/>
                        </a:lnTo>
                        <a:lnTo>
                          <a:pt x="24" y="52"/>
                        </a:lnTo>
                        <a:lnTo>
                          <a:pt x="22" y="46"/>
                        </a:lnTo>
                        <a:lnTo>
                          <a:pt x="18" y="48"/>
                        </a:lnTo>
                        <a:lnTo>
                          <a:pt x="14" y="50"/>
                        </a:lnTo>
                        <a:lnTo>
                          <a:pt x="10" y="52"/>
                        </a:lnTo>
                        <a:lnTo>
                          <a:pt x="6" y="52"/>
                        </a:lnTo>
                        <a:lnTo>
                          <a:pt x="4" y="52"/>
                        </a:lnTo>
                        <a:lnTo>
                          <a:pt x="2" y="48"/>
                        </a:lnTo>
                        <a:lnTo>
                          <a:pt x="0" y="44"/>
                        </a:lnTo>
                        <a:lnTo>
                          <a:pt x="6" y="40"/>
                        </a:lnTo>
                        <a:lnTo>
                          <a:pt x="14" y="40"/>
                        </a:lnTo>
                        <a:lnTo>
                          <a:pt x="6" y="36"/>
                        </a:lnTo>
                        <a:lnTo>
                          <a:pt x="4" y="34"/>
                        </a:lnTo>
                        <a:lnTo>
                          <a:pt x="4" y="30"/>
                        </a:lnTo>
                        <a:lnTo>
                          <a:pt x="4" y="28"/>
                        </a:lnTo>
                        <a:lnTo>
                          <a:pt x="6" y="24"/>
                        </a:lnTo>
                        <a:lnTo>
                          <a:pt x="12" y="18"/>
                        </a:lnTo>
                        <a:lnTo>
                          <a:pt x="22" y="14"/>
                        </a:lnTo>
                        <a:lnTo>
                          <a:pt x="32" y="10"/>
                        </a:lnTo>
                        <a:lnTo>
                          <a:pt x="56" y="6"/>
                        </a:lnTo>
                        <a:lnTo>
                          <a:pt x="64" y="4"/>
                        </a:lnTo>
                        <a:lnTo>
                          <a:pt x="72" y="0"/>
                        </a:lnTo>
                        <a:lnTo>
                          <a:pt x="82" y="0"/>
                        </a:lnTo>
                        <a:lnTo>
                          <a:pt x="78" y="6"/>
                        </a:lnTo>
                        <a:lnTo>
                          <a:pt x="72" y="8"/>
                        </a:lnTo>
                        <a:lnTo>
                          <a:pt x="62" y="12"/>
                        </a:lnTo>
                        <a:lnTo>
                          <a:pt x="58" y="16"/>
                        </a:lnTo>
                        <a:lnTo>
                          <a:pt x="54" y="18"/>
                        </a:lnTo>
                        <a:lnTo>
                          <a:pt x="50" y="22"/>
                        </a:lnTo>
                        <a:lnTo>
                          <a:pt x="48" y="28"/>
                        </a:lnTo>
                        <a:lnTo>
                          <a:pt x="56" y="28"/>
                        </a:lnTo>
                        <a:lnTo>
                          <a:pt x="60" y="24"/>
                        </a:lnTo>
                        <a:lnTo>
                          <a:pt x="64" y="18"/>
                        </a:lnTo>
                        <a:lnTo>
                          <a:pt x="70" y="14"/>
                        </a:lnTo>
                        <a:lnTo>
                          <a:pt x="76" y="12"/>
                        </a:lnTo>
                        <a:lnTo>
                          <a:pt x="94" y="6"/>
                        </a:lnTo>
                        <a:lnTo>
                          <a:pt x="114" y="0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 dirty="0"/>
                  </a:p>
                </p:txBody>
              </p:sp>
              <p:sp>
                <p:nvSpPr>
                  <p:cNvPr id="42" name="ïṧlîḋe">
                    <a:extLst>
                      <a:ext uri="{FF2B5EF4-FFF2-40B4-BE49-F238E27FC236}">
                        <a16:creationId xmlns:a16="http://schemas.microsoft.com/office/drawing/2014/main" id="{BC12FACB-0A32-40A2-BA2E-038033482511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2754426" y="1816523"/>
                    <a:ext cx="56466" cy="30822"/>
                  </a:xfrm>
                  <a:custGeom>
                    <a:avLst/>
                    <a:gdLst>
                      <a:gd name="T0" fmla="*/ 2147483647 w 32"/>
                      <a:gd name="T1" fmla="*/ 2147483647 h 18"/>
                      <a:gd name="T2" fmla="*/ 2147483647 w 32"/>
                      <a:gd name="T3" fmla="*/ 0 h 18"/>
                      <a:gd name="T4" fmla="*/ 2147483647 w 32"/>
                      <a:gd name="T5" fmla="*/ 0 h 18"/>
                      <a:gd name="T6" fmla="*/ 2147483647 w 32"/>
                      <a:gd name="T7" fmla="*/ 2147483647 h 18"/>
                      <a:gd name="T8" fmla="*/ 2147483647 w 32"/>
                      <a:gd name="T9" fmla="*/ 2147483647 h 18"/>
                      <a:gd name="T10" fmla="*/ 2147483647 w 32"/>
                      <a:gd name="T11" fmla="*/ 2147483647 h 18"/>
                      <a:gd name="T12" fmla="*/ 2147483647 w 32"/>
                      <a:gd name="T13" fmla="*/ 2147483647 h 18"/>
                      <a:gd name="T14" fmla="*/ 2147483647 w 32"/>
                      <a:gd name="T15" fmla="*/ 2147483647 h 18"/>
                      <a:gd name="T16" fmla="*/ 2147483647 w 32"/>
                      <a:gd name="T17" fmla="*/ 2147483647 h 18"/>
                      <a:gd name="T18" fmla="*/ 2147483647 w 32"/>
                      <a:gd name="T19" fmla="*/ 2147483647 h 18"/>
                      <a:gd name="T20" fmla="*/ 0 w 32"/>
                      <a:gd name="T21" fmla="*/ 2147483647 h 18"/>
                      <a:gd name="T22" fmla="*/ 2147483647 w 32"/>
                      <a:gd name="T23" fmla="*/ 2147483647 h 18"/>
                      <a:gd name="T24" fmla="*/ 2147483647 w 32"/>
                      <a:gd name="T25" fmla="*/ 2147483647 h 18"/>
                      <a:gd name="T26" fmla="*/ 2147483647 w 32"/>
                      <a:gd name="T27" fmla="*/ 2147483647 h 18"/>
                      <a:gd name="T28" fmla="*/ 2147483647 w 32"/>
                      <a:gd name="T29" fmla="*/ 2147483647 h 18"/>
                      <a:gd name="T30" fmla="*/ 2147483647 w 32"/>
                      <a:gd name="T31" fmla="*/ 0 h 18"/>
                      <a:gd name="T32" fmla="*/ 2147483647 w 32"/>
                      <a:gd name="T33" fmla="*/ 2147483647 h 18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w 32"/>
                      <a:gd name="T52" fmla="*/ 0 h 18"/>
                      <a:gd name="T53" fmla="*/ 32 w 32"/>
                      <a:gd name="T54" fmla="*/ 18 h 18"/>
                    </a:gdLst>
                    <a:ahLst/>
                    <a:cxnLst>
                      <a:cxn ang="T34">
                        <a:pos x="T0" y="T1"/>
                      </a:cxn>
                      <a:cxn ang="T35">
                        <a:pos x="T2" y="T3"/>
                      </a:cxn>
                      <a:cxn ang="T36">
                        <a:pos x="T4" y="T5"/>
                      </a:cxn>
                      <a:cxn ang="T37">
                        <a:pos x="T6" y="T7"/>
                      </a:cxn>
                      <a:cxn ang="T38">
                        <a:pos x="T8" y="T9"/>
                      </a:cxn>
                      <a:cxn ang="T39">
                        <a:pos x="T10" y="T11"/>
                      </a:cxn>
                      <a:cxn ang="T40">
                        <a:pos x="T12" y="T13"/>
                      </a:cxn>
                      <a:cxn ang="T41">
                        <a:pos x="T14" y="T15"/>
                      </a:cxn>
                      <a:cxn ang="T42">
                        <a:pos x="T16" y="T17"/>
                      </a:cxn>
                      <a:cxn ang="T43">
                        <a:pos x="T18" y="T19"/>
                      </a:cxn>
                      <a:cxn ang="T44">
                        <a:pos x="T20" y="T21"/>
                      </a:cxn>
                      <a:cxn ang="T45">
                        <a:pos x="T22" y="T23"/>
                      </a:cxn>
                      <a:cxn ang="T46">
                        <a:pos x="T24" y="T25"/>
                      </a:cxn>
                      <a:cxn ang="T47">
                        <a:pos x="T26" y="T27"/>
                      </a:cxn>
                      <a:cxn ang="T48">
                        <a:pos x="T28" y="T29"/>
                      </a:cxn>
                      <a:cxn ang="T49">
                        <a:pos x="T30" y="T31"/>
                      </a:cxn>
                      <a:cxn ang="T50">
                        <a:pos x="T32" y="T33"/>
                      </a:cxn>
                    </a:cxnLst>
                    <a:rect l="T51" t="T52" r="T53" b="T54"/>
                    <a:pathLst>
                      <a:path w="32" h="18">
                        <a:moveTo>
                          <a:pt x="16" y="2"/>
                        </a:moveTo>
                        <a:lnTo>
                          <a:pt x="28" y="0"/>
                        </a:lnTo>
                        <a:lnTo>
                          <a:pt x="30" y="0"/>
                        </a:lnTo>
                        <a:lnTo>
                          <a:pt x="32" y="2"/>
                        </a:lnTo>
                        <a:lnTo>
                          <a:pt x="30" y="6"/>
                        </a:lnTo>
                        <a:lnTo>
                          <a:pt x="28" y="10"/>
                        </a:lnTo>
                        <a:lnTo>
                          <a:pt x="22" y="14"/>
                        </a:lnTo>
                        <a:lnTo>
                          <a:pt x="14" y="18"/>
                        </a:lnTo>
                        <a:lnTo>
                          <a:pt x="6" y="18"/>
                        </a:lnTo>
                        <a:lnTo>
                          <a:pt x="2" y="16"/>
                        </a:lnTo>
                        <a:lnTo>
                          <a:pt x="0" y="14"/>
                        </a:lnTo>
                        <a:lnTo>
                          <a:pt x="2" y="10"/>
                        </a:lnTo>
                        <a:lnTo>
                          <a:pt x="8" y="6"/>
                        </a:lnTo>
                        <a:lnTo>
                          <a:pt x="12" y="2"/>
                        </a:lnTo>
                        <a:lnTo>
                          <a:pt x="18" y="2"/>
                        </a:lnTo>
                        <a:lnTo>
                          <a:pt x="18" y="0"/>
                        </a:lnTo>
                        <a:lnTo>
                          <a:pt x="16" y="2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 dirty="0"/>
                  </a:p>
                </p:txBody>
              </p:sp>
              <p:sp>
                <p:nvSpPr>
                  <p:cNvPr id="43" name="iś1íďe">
                    <a:extLst>
                      <a:ext uri="{FF2B5EF4-FFF2-40B4-BE49-F238E27FC236}">
                        <a16:creationId xmlns:a16="http://schemas.microsoft.com/office/drawing/2014/main" id="{24426AEF-5715-4953-8BA0-B282448E4447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1144460" y="2367140"/>
                    <a:ext cx="1524577" cy="725748"/>
                  </a:xfrm>
                  <a:custGeom>
                    <a:avLst/>
                    <a:gdLst>
                      <a:gd name="T0" fmla="*/ 2147483647 w 872"/>
                      <a:gd name="T1" fmla="*/ 2147483647 h 434"/>
                      <a:gd name="T2" fmla="*/ 2147483647 w 872"/>
                      <a:gd name="T3" fmla="*/ 2147483647 h 434"/>
                      <a:gd name="T4" fmla="*/ 2147483647 w 872"/>
                      <a:gd name="T5" fmla="*/ 2147483647 h 434"/>
                      <a:gd name="T6" fmla="*/ 2147483647 w 872"/>
                      <a:gd name="T7" fmla="*/ 2147483647 h 434"/>
                      <a:gd name="T8" fmla="*/ 2147483647 w 872"/>
                      <a:gd name="T9" fmla="*/ 2147483647 h 434"/>
                      <a:gd name="T10" fmla="*/ 2147483647 w 872"/>
                      <a:gd name="T11" fmla="*/ 2147483647 h 434"/>
                      <a:gd name="T12" fmla="*/ 2147483647 w 872"/>
                      <a:gd name="T13" fmla="*/ 2147483647 h 434"/>
                      <a:gd name="T14" fmla="*/ 2147483647 w 872"/>
                      <a:gd name="T15" fmla="*/ 2147483647 h 434"/>
                      <a:gd name="T16" fmla="*/ 2147483647 w 872"/>
                      <a:gd name="T17" fmla="*/ 2147483647 h 434"/>
                      <a:gd name="T18" fmla="*/ 2147483647 w 872"/>
                      <a:gd name="T19" fmla="*/ 2147483647 h 434"/>
                      <a:gd name="T20" fmla="*/ 2147483647 w 872"/>
                      <a:gd name="T21" fmla="*/ 2147483647 h 434"/>
                      <a:gd name="T22" fmla="*/ 2147483647 w 872"/>
                      <a:gd name="T23" fmla="*/ 2147483647 h 434"/>
                      <a:gd name="T24" fmla="*/ 2147483647 w 872"/>
                      <a:gd name="T25" fmla="*/ 2147483647 h 434"/>
                      <a:gd name="T26" fmla="*/ 2147483647 w 872"/>
                      <a:gd name="T27" fmla="*/ 2147483647 h 434"/>
                      <a:gd name="T28" fmla="*/ 2147483647 w 872"/>
                      <a:gd name="T29" fmla="*/ 2147483647 h 434"/>
                      <a:gd name="T30" fmla="*/ 2147483647 w 872"/>
                      <a:gd name="T31" fmla="*/ 2147483647 h 434"/>
                      <a:gd name="T32" fmla="*/ 2147483647 w 872"/>
                      <a:gd name="T33" fmla="*/ 2147483647 h 434"/>
                      <a:gd name="T34" fmla="*/ 2147483647 w 872"/>
                      <a:gd name="T35" fmla="*/ 2147483647 h 434"/>
                      <a:gd name="T36" fmla="*/ 2147483647 w 872"/>
                      <a:gd name="T37" fmla="*/ 2147483647 h 434"/>
                      <a:gd name="T38" fmla="*/ 2147483647 w 872"/>
                      <a:gd name="T39" fmla="*/ 2147483647 h 434"/>
                      <a:gd name="T40" fmla="*/ 2147483647 w 872"/>
                      <a:gd name="T41" fmla="*/ 2147483647 h 434"/>
                      <a:gd name="T42" fmla="*/ 2147483647 w 872"/>
                      <a:gd name="T43" fmla="*/ 2147483647 h 434"/>
                      <a:gd name="T44" fmla="*/ 2147483647 w 872"/>
                      <a:gd name="T45" fmla="*/ 2147483647 h 434"/>
                      <a:gd name="T46" fmla="*/ 2147483647 w 872"/>
                      <a:gd name="T47" fmla="*/ 2147483647 h 434"/>
                      <a:gd name="T48" fmla="*/ 2147483647 w 872"/>
                      <a:gd name="T49" fmla="*/ 2147483647 h 434"/>
                      <a:gd name="T50" fmla="*/ 2147483647 w 872"/>
                      <a:gd name="T51" fmla="*/ 2147483647 h 434"/>
                      <a:gd name="T52" fmla="*/ 2147483647 w 872"/>
                      <a:gd name="T53" fmla="*/ 2147483647 h 434"/>
                      <a:gd name="T54" fmla="*/ 2147483647 w 872"/>
                      <a:gd name="T55" fmla="*/ 2147483647 h 434"/>
                      <a:gd name="T56" fmla="*/ 2147483647 w 872"/>
                      <a:gd name="T57" fmla="*/ 2147483647 h 434"/>
                      <a:gd name="T58" fmla="*/ 2147483647 w 872"/>
                      <a:gd name="T59" fmla="*/ 2147483647 h 434"/>
                      <a:gd name="T60" fmla="*/ 2147483647 w 872"/>
                      <a:gd name="T61" fmla="*/ 2147483647 h 434"/>
                      <a:gd name="T62" fmla="*/ 2147483647 w 872"/>
                      <a:gd name="T63" fmla="*/ 2147483647 h 434"/>
                      <a:gd name="T64" fmla="*/ 2147483647 w 872"/>
                      <a:gd name="T65" fmla="*/ 2147483647 h 434"/>
                      <a:gd name="T66" fmla="*/ 2147483647 w 872"/>
                      <a:gd name="T67" fmla="*/ 2147483647 h 434"/>
                      <a:gd name="T68" fmla="*/ 2147483647 w 872"/>
                      <a:gd name="T69" fmla="*/ 2147483647 h 434"/>
                      <a:gd name="T70" fmla="*/ 2147483647 w 872"/>
                      <a:gd name="T71" fmla="*/ 2147483647 h 434"/>
                      <a:gd name="T72" fmla="*/ 2147483647 w 872"/>
                      <a:gd name="T73" fmla="*/ 2147483647 h 434"/>
                      <a:gd name="T74" fmla="*/ 2147483647 w 872"/>
                      <a:gd name="T75" fmla="*/ 2147483647 h 434"/>
                      <a:gd name="T76" fmla="*/ 2147483647 w 872"/>
                      <a:gd name="T77" fmla="*/ 2147483647 h 434"/>
                      <a:gd name="T78" fmla="*/ 2147483647 w 872"/>
                      <a:gd name="T79" fmla="*/ 2147483647 h 434"/>
                      <a:gd name="T80" fmla="*/ 2147483647 w 872"/>
                      <a:gd name="T81" fmla="*/ 2147483647 h 434"/>
                      <a:gd name="T82" fmla="*/ 2147483647 w 872"/>
                      <a:gd name="T83" fmla="*/ 2147483647 h 434"/>
                      <a:gd name="T84" fmla="*/ 2147483647 w 872"/>
                      <a:gd name="T85" fmla="*/ 2147483647 h 434"/>
                      <a:gd name="T86" fmla="*/ 2147483647 w 872"/>
                      <a:gd name="T87" fmla="*/ 2147483647 h 434"/>
                      <a:gd name="T88" fmla="*/ 2147483647 w 872"/>
                      <a:gd name="T89" fmla="*/ 2147483647 h 434"/>
                      <a:gd name="T90" fmla="*/ 2147483647 w 872"/>
                      <a:gd name="T91" fmla="*/ 2147483647 h 434"/>
                      <a:gd name="T92" fmla="*/ 2147483647 w 872"/>
                      <a:gd name="T93" fmla="*/ 2147483647 h 434"/>
                      <a:gd name="T94" fmla="*/ 2147483647 w 872"/>
                      <a:gd name="T95" fmla="*/ 2147483647 h 434"/>
                      <a:gd name="T96" fmla="*/ 2147483647 w 872"/>
                      <a:gd name="T97" fmla="*/ 2147483647 h 434"/>
                      <a:gd name="T98" fmla="*/ 2147483647 w 872"/>
                      <a:gd name="T99" fmla="*/ 2147483647 h 434"/>
                      <a:gd name="T100" fmla="*/ 2147483647 w 872"/>
                      <a:gd name="T101" fmla="*/ 2147483647 h 434"/>
                      <a:gd name="T102" fmla="*/ 2147483647 w 872"/>
                      <a:gd name="T103" fmla="*/ 2147483647 h 434"/>
                      <a:gd name="T104" fmla="*/ 0 w 872"/>
                      <a:gd name="T105" fmla="*/ 2147483647 h 434"/>
                      <a:gd name="T106" fmla="*/ 2147483647 w 872"/>
                      <a:gd name="T107" fmla="*/ 2147483647 h 434"/>
                      <a:gd name="T108" fmla="*/ 2147483647 w 872"/>
                      <a:gd name="T109" fmla="*/ 2147483647 h 434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w 872"/>
                      <a:gd name="T166" fmla="*/ 0 h 434"/>
                      <a:gd name="T167" fmla="*/ 872 w 872"/>
                      <a:gd name="T168" fmla="*/ 434 h 434"/>
                    </a:gdLst>
                    <a:ahLst/>
                    <a:cxnLst>
                      <a:cxn ang="T110">
                        <a:pos x="T0" y="T1"/>
                      </a:cxn>
                      <a:cxn ang="T111">
                        <a:pos x="T2" y="T3"/>
                      </a:cxn>
                      <a:cxn ang="T112">
                        <a:pos x="T4" y="T5"/>
                      </a:cxn>
                      <a:cxn ang="T113">
                        <a:pos x="T6" y="T7"/>
                      </a:cxn>
                      <a:cxn ang="T114">
                        <a:pos x="T8" y="T9"/>
                      </a:cxn>
                      <a:cxn ang="T115">
                        <a:pos x="T10" y="T11"/>
                      </a:cxn>
                      <a:cxn ang="T116">
                        <a:pos x="T12" y="T13"/>
                      </a:cxn>
                      <a:cxn ang="T117">
                        <a:pos x="T14" y="T15"/>
                      </a:cxn>
                      <a:cxn ang="T118">
                        <a:pos x="T16" y="T17"/>
                      </a:cxn>
                      <a:cxn ang="T119">
                        <a:pos x="T18" y="T19"/>
                      </a:cxn>
                      <a:cxn ang="T120">
                        <a:pos x="T20" y="T21"/>
                      </a:cxn>
                      <a:cxn ang="T121">
                        <a:pos x="T22" y="T23"/>
                      </a:cxn>
                      <a:cxn ang="T122">
                        <a:pos x="T24" y="T25"/>
                      </a:cxn>
                      <a:cxn ang="T123">
                        <a:pos x="T26" y="T27"/>
                      </a:cxn>
                      <a:cxn ang="T124">
                        <a:pos x="T28" y="T29"/>
                      </a:cxn>
                      <a:cxn ang="T125">
                        <a:pos x="T30" y="T31"/>
                      </a:cxn>
                      <a:cxn ang="T126">
                        <a:pos x="T32" y="T33"/>
                      </a:cxn>
                      <a:cxn ang="T127">
                        <a:pos x="T34" y="T35"/>
                      </a:cxn>
                      <a:cxn ang="T128">
                        <a:pos x="T36" y="T37"/>
                      </a:cxn>
                      <a:cxn ang="T129">
                        <a:pos x="T38" y="T39"/>
                      </a:cxn>
                      <a:cxn ang="T130">
                        <a:pos x="T40" y="T41"/>
                      </a:cxn>
                      <a:cxn ang="T131">
                        <a:pos x="T42" y="T43"/>
                      </a:cxn>
                      <a:cxn ang="T132">
                        <a:pos x="T44" y="T45"/>
                      </a:cxn>
                      <a:cxn ang="T133">
                        <a:pos x="T46" y="T47"/>
                      </a:cxn>
                      <a:cxn ang="T134">
                        <a:pos x="T48" y="T49"/>
                      </a:cxn>
                      <a:cxn ang="T135">
                        <a:pos x="T50" y="T51"/>
                      </a:cxn>
                      <a:cxn ang="T136">
                        <a:pos x="T52" y="T53"/>
                      </a:cxn>
                      <a:cxn ang="T137">
                        <a:pos x="T54" y="T55"/>
                      </a:cxn>
                      <a:cxn ang="T138">
                        <a:pos x="T56" y="T57"/>
                      </a:cxn>
                      <a:cxn ang="T139">
                        <a:pos x="T58" y="T59"/>
                      </a:cxn>
                      <a:cxn ang="T140">
                        <a:pos x="T60" y="T61"/>
                      </a:cxn>
                      <a:cxn ang="T141">
                        <a:pos x="T62" y="T63"/>
                      </a:cxn>
                      <a:cxn ang="T142">
                        <a:pos x="T64" y="T65"/>
                      </a:cxn>
                      <a:cxn ang="T143">
                        <a:pos x="T66" y="T67"/>
                      </a:cxn>
                      <a:cxn ang="T144">
                        <a:pos x="T68" y="T69"/>
                      </a:cxn>
                      <a:cxn ang="T145">
                        <a:pos x="T70" y="T71"/>
                      </a:cxn>
                      <a:cxn ang="T146">
                        <a:pos x="T72" y="T73"/>
                      </a:cxn>
                      <a:cxn ang="T147">
                        <a:pos x="T74" y="T75"/>
                      </a:cxn>
                      <a:cxn ang="T148">
                        <a:pos x="T76" y="T77"/>
                      </a:cxn>
                      <a:cxn ang="T149">
                        <a:pos x="T78" y="T79"/>
                      </a:cxn>
                      <a:cxn ang="T150">
                        <a:pos x="T80" y="T81"/>
                      </a:cxn>
                      <a:cxn ang="T151">
                        <a:pos x="T82" y="T83"/>
                      </a:cxn>
                      <a:cxn ang="T152">
                        <a:pos x="T84" y="T85"/>
                      </a:cxn>
                      <a:cxn ang="T153">
                        <a:pos x="T86" y="T87"/>
                      </a:cxn>
                      <a:cxn ang="T154">
                        <a:pos x="T88" y="T89"/>
                      </a:cxn>
                      <a:cxn ang="T155">
                        <a:pos x="T90" y="T91"/>
                      </a:cxn>
                      <a:cxn ang="T156">
                        <a:pos x="T92" y="T93"/>
                      </a:cxn>
                      <a:cxn ang="T157">
                        <a:pos x="T94" y="T95"/>
                      </a:cxn>
                      <a:cxn ang="T158">
                        <a:pos x="T96" y="T97"/>
                      </a:cxn>
                      <a:cxn ang="T159">
                        <a:pos x="T98" y="T99"/>
                      </a:cxn>
                      <a:cxn ang="T160">
                        <a:pos x="T100" y="T101"/>
                      </a:cxn>
                      <a:cxn ang="T161">
                        <a:pos x="T102" y="T103"/>
                      </a:cxn>
                      <a:cxn ang="T162">
                        <a:pos x="T104" y="T105"/>
                      </a:cxn>
                      <a:cxn ang="T163">
                        <a:pos x="T106" y="T107"/>
                      </a:cxn>
                      <a:cxn ang="T164">
                        <a:pos x="T108" y="T109"/>
                      </a:cxn>
                    </a:cxnLst>
                    <a:rect l="T165" t="T166" r="T167" b="T168"/>
                    <a:pathLst>
                      <a:path w="872" h="434">
                        <a:moveTo>
                          <a:pt x="4" y="226"/>
                        </a:moveTo>
                        <a:lnTo>
                          <a:pt x="4" y="228"/>
                        </a:lnTo>
                        <a:lnTo>
                          <a:pt x="4" y="230"/>
                        </a:lnTo>
                        <a:lnTo>
                          <a:pt x="2" y="236"/>
                        </a:lnTo>
                        <a:lnTo>
                          <a:pt x="4" y="244"/>
                        </a:lnTo>
                        <a:lnTo>
                          <a:pt x="6" y="254"/>
                        </a:lnTo>
                        <a:lnTo>
                          <a:pt x="14" y="260"/>
                        </a:lnTo>
                        <a:lnTo>
                          <a:pt x="26" y="264"/>
                        </a:lnTo>
                        <a:lnTo>
                          <a:pt x="30" y="266"/>
                        </a:lnTo>
                        <a:lnTo>
                          <a:pt x="32" y="268"/>
                        </a:lnTo>
                        <a:lnTo>
                          <a:pt x="40" y="278"/>
                        </a:lnTo>
                        <a:lnTo>
                          <a:pt x="44" y="290"/>
                        </a:lnTo>
                        <a:lnTo>
                          <a:pt x="46" y="300"/>
                        </a:lnTo>
                        <a:lnTo>
                          <a:pt x="66" y="298"/>
                        </a:lnTo>
                        <a:lnTo>
                          <a:pt x="74" y="298"/>
                        </a:lnTo>
                        <a:lnTo>
                          <a:pt x="80" y="300"/>
                        </a:lnTo>
                        <a:lnTo>
                          <a:pt x="124" y="326"/>
                        </a:lnTo>
                        <a:lnTo>
                          <a:pt x="174" y="326"/>
                        </a:lnTo>
                        <a:lnTo>
                          <a:pt x="178" y="316"/>
                        </a:lnTo>
                        <a:lnTo>
                          <a:pt x="194" y="318"/>
                        </a:lnTo>
                        <a:lnTo>
                          <a:pt x="198" y="318"/>
                        </a:lnTo>
                        <a:lnTo>
                          <a:pt x="204" y="316"/>
                        </a:lnTo>
                        <a:lnTo>
                          <a:pt x="206" y="324"/>
                        </a:lnTo>
                        <a:lnTo>
                          <a:pt x="212" y="328"/>
                        </a:lnTo>
                        <a:lnTo>
                          <a:pt x="216" y="332"/>
                        </a:lnTo>
                        <a:lnTo>
                          <a:pt x="220" y="336"/>
                        </a:lnTo>
                        <a:lnTo>
                          <a:pt x="224" y="356"/>
                        </a:lnTo>
                        <a:lnTo>
                          <a:pt x="226" y="360"/>
                        </a:lnTo>
                        <a:lnTo>
                          <a:pt x="230" y="364"/>
                        </a:lnTo>
                        <a:lnTo>
                          <a:pt x="234" y="366"/>
                        </a:lnTo>
                        <a:lnTo>
                          <a:pt x="238" y="366"/>
                        </a:lnTo>
                        <a:lnTo>
                          <a:pt x="244" y="364"/>
                        </a:lnTo>
                        <a:lnTo>
                          <a:pt x="250" y="360"/>
                        </a:lnTo>
                        <a:lnTo>
                          <a:pt x="254" y="354"/>
                        </a:lnTo>
                        <a:lnTo>
                          <a:pt x="256" y="354"/>
                        </a:lnTo>
                        <a:lnTo>
                          <a:pt x="262" y="354"/>
                        </a:lnTo>
                        <a:lnTo>
                          <a:pt x="270" y="354"/>
                        </a:lnTo>
                        <a:lnTo>
                          <a:pt x="276" y="358"/>
                        </a:lnTo>
                        <a:lnTo>
                          <a:pt x="278" y="366"/>
                        </a:lnTo>
                        <a:lnTo>
                          <a:pt x="282" y="374"/>
                        </a:lnTo>
                        <a:lnTo>
                          <a:pt x="286" y="392"/>
                        </a:lnTo>
                        <a:lnTo>
                          <a:pt x="288" y="408"/>
                        </a:lnTo>
                        <a:lnTo>
                          <a:pt x="290" y="412"/>
                        </a:lnTo>
                        <a:lnTo>
                          <a:pt x="294" y="414"/>
                        </a:lnTo>
                        <a:lnTo>
                          <a:pt x="302" y="420"/>
                        </a:lnTo>
                        <a:lnTo>
                          <a:pt x="320" y="426"/>
                        </a:lnTo>
                        <a:lnTo>
                          <a:pt x="322" y="426"/>
                        </a:lnTo>
                        <a:lnTo>
                          <a:pt x="322" y="408"/>
                        </a:lnTo>
                        <a:lnTo>
                          <a:pt x="322" y="402"/>
                        </a:lnTo>
                        <a:lnTo>
                          <a:pt x="324" y="394"/>
                        </a:lnTo>
                        <a:lnTo>
                          <a:pt x="328" y="388"/>
                        </a:lnTo>
                        <a:lnTo>
                          <a:pt x="332" y="382"/>
                        </a:lnTo>
                        <a:lnTo>
                          <a:pt x="338" y="378"/>
                        </a:lnTo>
                        <a:lnTo>
                          <a:pt x="340" y="374"/>
                        </a:lnTo>
                        <a:lnTo>
                          <a:pt x="342" y="370"/>
                        </a:lnTo>
                        <a:lnTo>
                          <a:pt x="350" y="370"/>
                        </a:lnTo>
                        <a:lnTo>
                          <a:pt x="358" y="368"/>
                        </a:lnTo>
                        <a:lnTo>
                          <a:pt x="370" y="360"/>
                        </a:lnTo>
                        <a:lnTo>
                          <a:pt x="372" y="358"/>
                        </a:lnTo>
                        <a:lnTo>
                          <a:pt x="374" y="356"/>
                        </a:lnTo>
                        <a:lnTo>
                          <a:pt x="374" y="354"/>
                        </a:lnTo>
                        <a:lnTo>
                          <a:pt x="378" y="352"/>
                        </a:lnTo>
                        <a:lnTo>
                          <a:pt x="384" y="354"/>
                        </a:lnTo>
                        <a:lnTo>
                          <a:pt x="386" y="352"/>
                        </a:lnTo>
                        <a:lnTo>
                          <a:pt x="386" y="350"/>
                        </a:lnTo>
                        <a:lnTo>
                          <a:pt x="388" y="348"/>
                        </a:lnTo>
                        <a:lnTo>
                          <a:pt x="392" y="348"/>
                        </a:lnTo>
                        <a:lnTo>
                          <a:pt x="398" y="348"/>
                        </a:lnTo>
                        <a:lnTo>
                          <a:pt x="404" y="350"/>
                        </a:lnTo>
                        <a:lnTo>
                          <a:pt x="408" y="352"/>
                        </a:lnTo>
                        <a:lnTo>
                          <a:pt x="414" y="354"/>
                        </a:lnTo>
                        <a:lnTo>
                          <a:pt x="418" y="352"/>
                        </a:lnTo>
                        <a:lnTo>
                          <a:pt x="424" y="352"/>
                        </a:lnTo>
                        <a:lnTo>
                          <a:pt x="430" y="356"/>
                        </a:lnTo>
                        <a:lnTo>
                          <a:pt x="434" y="358"/>
                        </a:lnTo>
                        <a:lnTo>
                          <a:pt x="440" y="360"/>
                        </a:lnTo>
                        <a:lnTo>
                          <a:pt x="444" y="358"/>
                        </a:lnTo>
                        <a:lnTo>
                          <a:pt x="450" y="356"/>
                        </a:lnTo>
                        <a:lnTo>
                          <a:pt x="452" y="358"/>
                        </a:lnTo>
                        <a:lnTo>
                          <a:pt x="454" y="360"/>
                        </a:lnTo>
                        <a:lnTo>
                          <a:pt x="456" y="362"/>
                        </a:lnTo>
                        <a:lnTo>
                          <a:pt x="460" y="362"/>
                        </a:lnTo>
                        <a:lnTo>
                          <a:pt x="462" y="362"/>
                        </a:lnTo>
                        <a:lnTo>
                          <a:pt x="462" y="358"/>
                        </a:lnTo>
                        <a:lnTo>
                          <a:pt x="458" y="356"/>
                        </a:lnTo>
                        <a:lnTo>
                          <a:pt x="456" y="354"/>
                        </a:lnTo>
                        <a:lnTo>
                          <a:pt x="456" y="340"/>
                        </a:lnTo>
                        <a:lnTo>
                          <a:pt x="466" y="338"/>
                        </a:lnTo>
                        <a:lnTo>
                          <a:pt x="474" y="336"/>
                        </a:lnTo>
                        <a:lnTo>
                          <a:pt x="486" y="340"/>
                        </a:lnTo>
                        <a:lnTo>
                          <a:pt x="490" y="338"/>
                        </a:lnTo>
                        <a:lnTo>
                          <a:pt x="494" y="336"/>
                        </a:lnTo>
                        <a:lnTo>
                          <a:pt x="510" y="336"/>
                        </a:lnTo>
                        <a:lnTo>
                          <a:pt x="512" y="338"/>
                        </a:lnTo>
                        <a:lnTo>
                          <a:pt x="516" y="340"/>
                        </a:lnTo>
                        <a:lnTo>
                          <a:pt x="522" y="342"/>
                        </a:lnTo>
                        <a:lnTo>
                          <a:pt x="524" y="346"/>
                        </a:lnTo>
                        <a:lnTo>
                          <a:pt x="524" y="348"/>
                        </a:lnTo>
                        <a:lnTo>
                          <a:pt x="524" y="352"/>
                        </a:lnTo>
                        <a:lnTo>
                          <a:pt x="530" y="350"/>
                        </a:lnTo>
                        <a:lnTo>
                          <a:pt x="532" y="348"/>
                        </a:lnTo>
                        <a:lnTo>
                          <a:pt x="542" y="344"/>
                        </a:lnTo>
                        <a:lnTo>
                          <a:pt x="550" y="346"/>
                        </a:lnTo>
                        <a:lnTo>
                          <a:pt x="552" y="350"/>
                        </a:lnTo>
                        <a:lnTo>
                          <a:pt x="552" y="354"/>
                        </a:lnTo>
                        <a:lnTo>
                          <a:pt x="554" y="356"/>
                        </a:lnTo>
                        <a:lnTo>
                          <a:pt x="556" y="360"/>
                        </a:lnTo>
                        <a:lnTo>
                          <a:pt x="558" y="362"/>
                        </a:lnTo>
                        <a:lnTo>
                          <a:pt x="562" y="364"/>
                        </a:lnTo>
                        <a:lnTo>
                          <a:pt x="560" y="370"/>
                        </a:lnTo>
                        <a:lnTo>
                          <a:pt x="558" y="372"/>
                        </a:lnTo>
                        <a:lnTo>
                          <a:pt x="556" y="376"/>
                        </a:lnTo>
                        <a:lnTo>
                          <a:pt x="556" y="380"/>
                        </a:lnTo>
                        <a:lnTo>
                          <a:pt x="558" y="382"/>
                        </a:lnTo>
                        <a:lnTo>
                          <a:pt x="560" y="386"/>
                        </a:lnTo>
                        <a:lnTo>
                          <a:pt x="558" y="388"/>
                        </a:lnTo>
                        <a:lnTo>
                          <a:pt x="558" y="390"/>
                        </a:lnTo>
                        <a:lnTo>
                          <a:pt x="558" y="400"/>
                        </a:lnTo>
                        <a:lnTo>
                          <a:pt x="564" y="408"/>
                        </a:lnTo>
                        <a:lnTo>
                          <a:pt x="564" y="416"/>
                        </a:lnTo>
                        <a:lnTo>
                          <a:pt x="566" y="422"/>
                        </a:lnTo>
                        <a:lnTo>
                          <a:pt x="570" y="428"/>
                        </a:lnTo>
                        <a:lnTo>
                          <a:pt x="574" y="432"/>
                        </a:lnTo>
                        <a:lnTo>
                          <a:pt x="578" y="434"/>
                        </a:lnTo>
                        <a:lnTo>
                          <a:pt x="584" y="434"/>
                        </a:lnTo>
                        <a:lnTo>
                          <a:pt x="584" y="428"/>
                        </a:lnTo>
                        <a:lnTo>
                          <a:pt x="588" y="420"/>
                        </a:lnTo>
                        <a:lnTo>
                          <a:pt x="590" y="414"/>
                        </a:lnTo>
                        <a:lnTo>
                          <a:pt x="592" y="408"/>
                        </a:lnTo>
                        <a:lnTo>
                          <a:pt x="592" y="398"/>
                        </a:lnTo>
                        <a:lnTo>
                          <a:pt x="594" y="388"/>
                        </a:lnTo>
                        <a:lnTo>
                          <a:pt x="592" y="380"/>
                        </a:lnTo>
                        <a:lnTo>
                          <a:pt x="588" y="370"/>
                        </a:lnTo>
                        <a:lnTo>
                          <a:pt x="586" y="358"/>
                        </a:lnTo>
                        <a:lnTo>
                          <a:pt x="584" y="348"/>
                        </a:lnTo>
                        <a:lnTo>
                          <a:pt x="586" y="332"/>
                        </a:lnTo>
                        <a:lnTo>
                          <a:pt x="590" y="322"/>
                        </a:lnTo>
                        <a:lnTo>
                          <a:pt x="598" y="310"/>
                        </a:lnTo>
                        <a:lnTo>
                          <a:pt x="606" y="300"/>
                        </a:lnTo>
                        <a:lnTo>
                          <a:pt x="608" y="300"/>
                        </a:lnTo>
                        <a:lnTo>
                          <a:pt x="612" y="298"/>
                        </a:lnTo>
                        <a:lnTo>
                          <a:pt x="616" y="296"/>
                        </a:lnTo>
                        <a:lnTo>
                          <a:pt x="618" y="294"/>
                        </a:lnTo>
                        <a:lnTo>
                          <a:pt x="624" y="292"/>
                        </a:lnTo>
                        <a:lnTo>
                          <a:pt x="626" y="290"/>
                        </a:lnTo>
                        <a:lnTo>
                          <a:pt x="632" y="282"/>
                        </a:lnTo>
                        <a:lnTo>
                          <a:pt x="634" y="276"/>
                        </a:lnTo>
                        <a:lnTo>
                          <a:pt x="638" y="274"/>
                        </a:lnTo>
                        <a:lnTo>
                          <a:pt x="644" y="274"/>
                        </a:lnTo>
                        <a:lnTo>
                          <a:pt x="644" y="272"/>
                        </a:lnTo>
                        <a:lnTo>
                          <a:pt x="646" y="272"/>
                        </a:lnTo>
                        <a:lnTo>
                          <a:pt x="650" y="272"/>
                        </a:lnTo>
                        <a:lnTo>
                          <a:pt x="654" y="268"/>
                        </a:lnTo>
                        <a:lnTo>
                          <a:pt x="658" y="264"/>
                        </a:lnTo>
                        <a:lnTo>
                          <a:pt x="660" y="260"/>
                        </a:lnTo>
                        <a:lnTo>
                          <a:pt x="668" y="258"/>
                        </a:lnTo>
                        <a:lnTo>
                          <a:pt x="672" y="258"/>
                        </a:lnTo>
                        <a:lnTo>
                          <a:pt x="678" y="254"/>
                        </a:lnTo>
                        <a:lnTo>
                          <a:pt x="676" y="250"/>
                        </a:lnTo>
                        <a:lnTo>
                          <a:pt x="678" y="246"/>
                        </a:lnTo>
                        <a:lnTo>
                          <a:pt x="688" y="244"/>
                        </a:lnTo>
                        <a:lnTo>
                          <a:pt x="690" y="242"/>
                        </a:lnTo>
                        <a:lnTo>
                          <a:pt x="692" y="240"/>
                        </a:lnTo>
                        <a:lnTo>
                          <a:pt x="696" y="238"/>
                        </a:lnTo>
                        <a:lnTo>
                          <a:pt x="698" y="234"/>
                        </a:lnTo>
                        <a:lnTo>
                          <a:pt x="696" y="230"/>
                        </a:lnTo>
                        <a:lnTo>
                          <a:pt x="696" y="226"/>
                        </a:lnTo>
                        <a:lnTo>
                          <a:pt x="694" y="222"/>
                        </a:lnTo>
                        <a:lnTo>
                          <a:pt x="692" y="218"/>
                        </a:lnTo>
                        <a:lnTo>
                          <a:pt x="690" y="216"/>
                        </a:lnTo>
                        <a:lnTo>
                          <a:pt x="688" y="214"/>
                        </a:lnTo>
                        <a:lnTo>
                          <a:pt x="694" y="214"/>
                        </a:lnTo>
                        <a:lnTo>
                          <a:pt x="692" y="214"/>
                        </a:lnTo>
                        <a:lnTo>
                          <a:pt x="692" y="212"/>
                        </a:lnTo>
                        <a:lnTo>
                          <a:pt x="694" y="208"/>
                        </a:lnTo>
                        <a:lnTo>
                          <a:pt x="700" y="210"/>
                        </a:lnTo>
                        <a:lnTo>
                          <a:pt x="704" y="208"/>
                        </a:lnTo>
                        <a:lnTo>
                          <a:pt x="706" y="206"/>
                        </a:lnTo>
                        <a:lnTo>
                          <a:pt x="706" y="198"/>
                        </a:lnTo>
                        <a:lnTo>
                          <a:pt x="702" y="190"/>
                        </a:lnTo>
                        <a:lnTo>
                          <a:pt x="702" y="188"/>
                        </a:lnTo>
                        <a:lnTo>
                          <a:pt x="706" y="192"/>
                        </a:lnTo>
                        <a:lnTo>
                          <a:pt x="708" y="196"/>
                        </a:lnTo>
                        <a:lnTo>
                          <a:pt x="714" y="196"/>
                        </a:lnTo>
                        <a:lnTo>
                          <a:pt x="716" y="194"/>
                        </a:lnTo>
                        <a:lnTo>
                          <a:pt x="718" y="188"/>
                        </a:lnTo>
                        <a:lnTo>
                          <a:pt x="718" y="168"/>
                        </a:lnTo>
                        <a:lnTo>
                          <a:pt x="718" y="172"/>
                        </a:lnTo>
                        <a:lnTo>
                          <a:pt x="718" y="174"/>
                        </a:lnTo>
                        <a:lnTo>
                          <a:pt x="720" y="174"/>
                        </a:lnTo>
                        <a:lnTo>
                          <a:pt x="720" y="178"/>
                        </a:lnTo>
                        <a:lnTo>
                          <a:pt x="722" y="182"/>
                        </a:lnTo>
                        <a:lnTo>
                          <a:pt x="726" y="176"/>
                        </a:lnTo>
                        <a:lnTo>
                          <a:pt x="732" y="172"/>
                        </a:lnTo>
                        <a:lnTo>
                          <a:pt x="734" y="172"/>
                        </a:lnTo>
                        <a:lnTo>
                          <a:pt x="740" y="164"/>
                        </a:lnTo>
                        <a:lnTo>
                          <a:pt x="744" y="158"/>
                        </a:lnTo>
                        <a:lnTo>
                          <a:pt x="742" y="150"/>
                        </a:lnTo>
                        <a:lnTo>
                          <a:pt x="744" y="148"/>
                        </a:lnTo>
                        <a:lnTo>
                          <a:pt x="746" y="146"/>
                        </a:lnTo>
                        <a:lnTo>
                          <a:pt x="756" y="146"/>
                        </a:lnTo>
                        <a:lnTo>
                          <a:pt x="766" y="146"/>
                        </a:lnTo>
                        <a:lnTo>
                          <a:pt x="770" y="142"/>
                        </a:lnTo>
                        <a:lnTo>
                          <a:pt x="752" y="142"/>
                        </a:lnTo>
                        <a:lnTo>
                          <a:pt x="760" y="140"/>
                        </a:lnTo>
                        <a:lnTo>
                          <a:pt x="770" y="140"/>
                        </a:lnTo>
                        <a:lnTo>
                          <a:pt x="776" y="138"/>
                        </a:lnTo>
                        <a:lnTo>
                          <a:pt x="786" y="134"/>
                        </a:lnTo>
                        <a:lnTo>
                          <a:pt x="790" y="132"/>
                        </a:lnTo>
                        <a:lnTo>
                          <a:pt x="792" y="130"/>
                        </a:lnTo>
                        <a:lnTo>
                          <a:pt x="802" y="132"/>
                        </a:lnTo>
                        <a:lnTo>
                          <a:pt x="808" y="130"/>
                        </a:lnTo>
                        <a:lnTo>
                          <a:pt x="812" y="128"/>
                        </a:lnTo>
                        <a:lnTo>
                          <a:pt x="810" y="124"/>
                        </a:lnTo>
                        <a:lnTo>
                          <a:pt x="808" y="126"/>
                        </a:lnTo>
                        <a:lnTo>
                          <a:pt x="806" y="128"/>
                        </a:lnTo>
                        <a:lnTo>
                          <a:pt x="800" y="128"/>
                        </a:lnTo>
                        <a:lnTo>
                          <a:pt x="802" y="126"/>
                        </a:lnTo>
                        <a:lnTo>
                          <a:pt x="802" y="122"/>
                        </a:lnTo>
                        <a:lnTo>
                          <a:pt x="800" y="118"/>
                        </a:lnTo>
                        <a:lnTo>
                          <a:pt x="802" y="112"/>
                        </a:lnTo>
                        <a:lnTo>
                          <a:pt x="804" y="108"/>
                        </a:lnTo>
                        <a:lnTo>
                          <a:pt x="806" y="104"/>
                        </a:lnTo>
                        <a:lnTo>
                          <a:pt x="808" y="98"/>
                        </a:lnTo>
                        <a:lnTo>
                          <a:pt x="814" y="94"/>
                        </a:lnTo>
                        <a:lnTo>
                          <a:pt x="822" y="90"/>
                        </a:lnTo>
                        <a:lnTo>
                          <a:pt x="838" y="84"/>
                        </a:lnTo>
                        <a:lnTo>
                          <a:pt x="854" y="80"/>
                        </a:lnTo>
                        <a:lnTo>
                          <a:pt x="870" y="74"/>
                        </a:lnTo>
                        <a:lnTo>
                          <a:pt x="864" y="54"/>
                        </a:lnTo>
                        <a:lnTo>
                          <a:pt x="864" y="50"/>
                        </a:lnTo>
                        <a:lnTo>
                          <a:pt x="866" y="46"/>
                        </a:lnTo>
                        <a:lnTo>
                          <a:pt x="872" y="38"/>
                        </a:lnTo>
                        <a:lnTo>
                          <a:pt x="852" y="32"/>
                        </a:lnTo>
                        <a:lnTo>
                          <a:pt x="846" y="34"/>
                        </a:lnTo>
                        <a:lnTo>
                          <a:pt x="840" y="38"/>
                        </a:lnTo>
                        <a:lnTo>
                          <a:pt x="830" y="52"/>
                        </a:lnTo>
                        <a:lnTo>
                          <a:pt x="824" y="58"/>
                        </a:lnTo>
                        <a:lnTo>
                          <a:pt x="820" y="66"/>
                        </a:lnTo>
                        <a:lnTo>
                          <a:pt x="814" y="70"/>
                        </a:lnTo>
                        <a:lnTo>
                          <a:pt x="804" y="72"/>
                        </a:lnTo>
                        <a:lnTo>
                          <a:pt x="798" y="74"/>
                        </a:lnTo>
                        <a:lnTo>
                          <a:pt x="766" y="74"/>
                        </a:lnTo>
                        <a:lnTo>
                          <a:pt x="758" y="78"/>
                        </a:lnTo>
                        <a:lnTo>
                          <a:pt x="750" y="80"/>
                        </a:lnTo>
                        <a:lnTo>
                          <a:pt x="738" y="90"/>
                        </a:lnTo>
                        <a:lnTo>
                          <a:pt x="724" y="100"/>
                        </a:lnTo>
                        <a:lnTo>
                          <a:pt x="718" y="102"/>
                        </a:lnTo>
                        <a:lnTo>
                          <a:pt x="712" y="104"/>
                        </a:lnTo>
                        <a:lnTo>
                          <a:pt x="706" y="102"/>
                        </a:lnTo>
                        <a:lnTo>
                          <a:pt x="700" y="100"/>
                        </a:lnTo>
                        <a:lnTo>
                          <a:pt x="694" y="100"/>
                        </a:lnTo>
                        <a:lnTo>
                          <a:pt x="692" y="102"/>
                        </a:lnTo>
                        <a:lnTo>
                          <a:pt x="688" y="106"/>
                        </a:lnTo>
                        <a:lnTo>
                          <a:pt x="686" y="110"/>
                        </a:lnTo>
                        <a:lnTo>
                          <a:pt x="684" y="116"/>
                        </a:lnTo>
                        <a:lnTo>
                          <a:pt x="672" y="122"/>
                        </a:lnTo>
                        <a:lnTo>
                          <a:pt x="658" y="128"/>
                        </a:lnTo>
                        <a:lnTo>
                          <a:pt x="642" y="134"/>
                        </a:lnTo>
                        <a:lnTo>
                          <a:pt x="632" y="136"/>
                        </a:lnTo>
                        <a:lnTo>
                          <a:pt x="622" y="134"/>
                        </a:lnTo>
                        <a:lnTo>
                          <a:pt x="618" y="134"/>
                        </a:lnTo>
                        <a:lnTo>
                          <a:pt x="618" y="132"/>
                        </a:lnTo>
                        <a:lnTo>
                          <a:pt x="618" y="126"/>
                        </a:lnTo>
                        <a:lnTo>
                          <a:pt x="622" y="122"/>
                        </a:lnTo>
                        <a:lnTo>
                          <a:pt x="630" y="118"/>
                        </a:lnTo>
                        <a:lnTo>
                          <a:pt x="636" y="112"/>
                        </a:lnTo>
                        <a:lnTo>
                          <a:pt x="640" y="108"/>
                        </a:lnTo>
                        <a:lnTo>
                          <a:pt x="640" y="106"/>
                        </a:lnTo>
                        <a:lnTo>
                          <a:pt x="638" y="104"/>
                        </a:lnTo>
                        <a:lnTo>
                          <a:pt x="636" y="102"/>
                        </a:lnTo>
                        <a:lnTo>
                          <a:pt x="638" y="96"/>
                        </a:lnTo>
                        <a:lnTo>
                          <a:pt x="636" y="94"/>
                        </a:lnTo>
                        <a:lnTo>
                          <a:pt x="634" y="88"/>
                        </a:lnTo>
                        <a:lnTo>
                          <a:pt x="632" y="92"/>
                        </a:lnTo>
                        <a:lnTo>
                          <a:pt x="630" y="96"/>
                        </a:lnTo>
                        <a:lnTo>
                          <a:pt x="622" y="96"/>
                        </a:lnTo>
                        <a:lnTo>
                          <a:pt x="626" y="90"/>
                        </a:lnTo>
                        <a:lnTo>
                          <a:pt x="632" y="86"/>
                        </a:lnTo>
                        <a:lnTo>
                          <a:pt x="634" y="80"/>
                        </a:lnTo>
                        <a:lnTo>
                          <a:pt x="636" y="72"/>
                        </a:lnTo>
                        <a:lnTo>
                          <a:pt x="636" y="68"/>
                        </a:lnTo>
                        <a:lnTo>
                          <a:pt x="632" y="66"/>
                        </a:lnTo>
                        <a:lnTo>
                          <a:pt x="630" y="64"/>
                        </a:lnTo>
                        <a:lnTo>
                          <a:pt x="622" y="64"/>
                        </a:lnTo>
                        <a:lnTo>
                          <a:pt x="618" y="64"/>
                        </a:lnTo>
                        <a:lnTo>
                          <a:pt x="610" y="72"/>
                        </a:lnTo>
                        <a:lnTo>
                          <a:pt x="602" y="78"/>
                        </a:lnTo>
                        <a:lnTo>
                          <a:pt x="592" y="82"/>
                        </a:lnTo>
                        <a:lnTo>
                          <a:pt x="584" y="92"/>
                        </a:lnTo>
                        <a:lnTo>
                          <a:pt x="582" y="96"/>
                        </a:lnTo>
                        <a:lnTo>
                          <a:pt x="580" y="104"/>
                        </a:lnTo>
                        <a:lnTo>
                          <a:pt x="578" y="116"/>
                        </a:lnTo>
                        <a:lnTo>
                          <a:pt x="576" y="122"/>
                        </a:lnTo>
                        <a:lnTo>
                          <a:pt x="572" y="128"/>
                        </a:lnTo>
                        <a:lnTo>
                          <a:pt x="566" y="132"/>
                        </a:lnTo>
                        <a:lnTo>
                          <a:pt x="558" y="134"/>
                        </a:lnTo>
                        <a:lnTo>
                          <a:pt x="554" y="132"/>
                        </a:lnTo>
                        <a:lnTo>
                          <a:pt x="552" y="130"/>
                        </a:lnTo>
                        <a:lnTo>
                          <a:pt x="550" y="128"/>
                        </a:lnTo>
                        <a:lnTo>
                          <a:pt x="552" y="122"/>
                        </a:lnTo>
                        <a:lnTo>
                          <a:pt x="554" y="114"/>
                        </a:lnTo>
                        <a:lnTo>
                          <a:pt x="560" y="102"/>
                        </a:lnTo>
                        <a:lnTo>
                          <a:pt x="568" y="90"/>
                        </a:lnTo>
                        <a:lnTo>
                          <a:pt x="576" y="80"/>
                        </a:lnTo>
                        <a:lnTo>
                          <a:pt x="576" y="78"/>
                        </a:lnTo>
                        <a:lnTo>
                          <a:pt x="578" y="74"/>
                        </a:lnTo>
                        <a:lnTo>
                          <a:pt x="584" y="66"/>
                        </a:lnTo>
                        <a:lnTo>
                          <a:pt x="594" y="60"/>
                        </a:lnTo>
                        <a:lnTo>
                          <a:pt x="602" y="58"/>
                        </a:lnTo>
                        <a:lnTo>
                          <a:pt x="620" y="58"/>
                        </a:lnTo>
                        <a:lnTo>
                          <a:pt x="624" y="56"/>
                        </a:lnTo>
                        <a:lnTo>
                          <a:pt x="628" y="56"/>
                        </a:lnTo>
                        <a:lnTo>
                          <a:pt x="634" y="52"/>
                        </a:lnTo>
                        <a:lnTo>
                          <a:pt x="626" y="50"/>
                        </a:lnTo>
                        <a:lnTo>
                          <a:pt x="618" y="50"/>
                        </a:lnTo>
                        <a:lnTo>
                          <a:pt x="612" y="50"/>
                        </a:lnTo>
                        <a:lnTo>
                          <a:pt x="606" y="48"/>
                        </a:lnTo>
                        <a:lnTo>
                          <a:pt x="596" y="46"/>
                        </a:lnTo>
                        <a:lnTo>
                          <a:pt x="592" y="44"/>
                        </a:lnTo>
                        <a:lnTo>
                          <a:pt x="590" y="40"/>
                        </a:lnTo>
                        <a:lnTo>
                          <a:pt x="590" y="36"/>
                        </a:lnTo>
                        <a:lnTo>
                          <a:pt x="584" y="36"/>
                        </a:lnTo>
                        <a:lnTo>
                          <a:pt x="582" y="36"/>
                        </a:lnTo>
                        <a:lnTo>
                          <a:pt x="580" y="34"/>
                        </a:lnTo>
                        <a:lnTo>
                          <a:pt x="586" y="30"/>
                        </a:lnTo>
                        <a:lnTo>
                          <a:pt x="564" y="38"/>
                        </a:lnTo>
                        <a:lnTo>
                          <a:pt x="550" y="40"/>
                        </a:lnTo>
                        <a:lnTo>
                          <a:pt x="540" y="42"/>
                        </a:lnTo>
                        <a:lnTo>
                          <a:pt x="536" y="42"/>
                        </a:lnTo>
                        <a:lnTo>
                          <a:pt x="532" y="42"/>
                        </a:lnTo>
                        <a:lnTo>
                          <a:pt x="528" y="40"/>
                        </a:lnTo>
                        <a:lnTo>
                          <a:pt x="536" y="34"/>
                        </a:lnTo>
                        <a:lnTo>
                          <a:pt x="544" y="30"/>
                        </a:lnTo>
                        <a:lnTo>
                          <a:pt x="552" y="26"/>
                        </a:lnTo>
                        <a:lnTo>
                          <a:pt x="562" y="22"/>
                        </a:lnTo>
                        <a:lnTo>
                          <a:pt x="550" y="20"/>
                        </a:lnTo>
                        <a:lnTo>
                          <a:pt x="540" y="16"/>
                        </a:lnTo>
                        <a:lnTo>
                          <a:pt x="540" y="18"/>
                        </a:lnTo>
                        <a:lnTo>
                          <a:pt x="534" y="16"/>
                        </a:lnTo>
                        <a:lnTo>
                          <a:pt x="528" y="14"/>
                        </a:lnTo>
                        <a:lnTo>
                          <a:pt x="522" y="14"/>
                        </a:lnTo>
                        <a:lnTo>
                          <a:pt x="516" y="12"/>
                        </a:lnTo>
                        <a:lnTo>
                          <a:pt x="510" y="10"/>
                        </a:lnTo>
                        <a:lnTo>
                          <a:pt x="506" y="6"/>
                        </a:lnTo>
                        <a:lnTo>
                          <a:pt x="506" y="0"/>
                        </a:lnTo>
                        <a:lnTo>
                          <a:pt x="112" y="0"/>
                        </a:lnTo>
                        <a:lnTo>
                          <a:pt x="110" y="6"/>
                        </a:lnTo>
                        <a:lnTo>
                          <a:pt x="106" y="14"/>
                        </a:lnTo>
                        <a:lnTo>
                          <a:pt x="104" y="22"/>
                        </a:lnTo>
                        <a:lnTo>
                          <a:pt x="100" y="24"/>
                        </a:lnTo>
                        <a:lnTo>
                          <a:pt x="96" y="26"/>
                        </a:lnTo>
                        <a:lnTo>
                          <a:pt x="94" y="22"/>
                        </a:lnTo>
                        <a:lnTo>
                          <a:pt x="92" y="20"/>
                        </a:lnTo>
                        <a:lnTo>
                          <a:pt x="82" y="16"/>
                        </a:lnTo>
                        <a:lnTo>
                          <a:pt x="78" y="26"/>
                        </a:lnTo>
                        <a:lnTo>
                          <a:pt x="64" y="52"/>
                        </a:lnTo>
                        <a:lnTo>
                          <a:pt x="48" y="80"/>
                        </a:lnTo>
                        <a:lnTo>
                          <a:pt x="40" y="90"/>
                        </a:lnTo>
                        <a:lnTo>
                          <a:pt x="32" y="98"/>
                        </a:lnTo>
                        <a:lnTo>
                          <a:pt x="26" y="106"/>
                        </a:lnTo>
                        <a:lnTo>
                          <a:pt x="20" y="114"/>
                        </a:lnTo>
                        <a:lnTo>
                          <a:pt x="14" y="126"/>
                        </a:lnTo>
                        <a:lnTo>
                          <a:pt x="12" y="136"/>
                        </a:lnTo>
                        <a:lnTo>
                          <a:pt x="8" y="146"/>
                        </a:lnTo>
                        <a:lnTo>
                          <a:pt x="2" y="158"/>
                        </a:lnTo>
                        <a:lnTo>
                          <a:pt x="2" y="162"/>
                        </a:lnTo>
                        <a:lnTo>
                          <a:pt x="2" y="166"/>
                        </a:lnTo>
                        <a:lnTo>
                          <a:pt x="2" y="170"/>
                        </a:lnTo>
                        <a:lnTo>
                          <a:pt x="0" y="172"/>
                        </a:lnTo>
                        <a:lnTo>
                          <a:pt x="0" y="174"/>
                        </a:lnTo>
                        <a:lnTo>
                          <a:pt x="0" y="178"/>
                        </a:lnTo>
                        <a:lnTo>
                          <a:pt x="2" y="190"/>
                        </a:lnTo>
                        <a:lnTo>
                          <a:pt x="4" y="198"/>
                        </a:lnTo>
                        <a:lnTo>
                          <a:pt x="6" y="196"/>
                        </a:lnTo>
                        <a:lnTo>
                          <a:pt x="10" y="194"/>
                        </a:lnTo>
                        <a:lnTo>
                          <a:pt x="18" y="196"/>
                        </a:lnTo>
                        <a:lnTo>
                          <a:pt x="10" y="196"/>
                        </a:lnTo>
                        <a:lnTo>
                          <a:pt x="8" y="198"/>
                        </a:lnTo>
                        <a:lnTo>
                          <a:pt x="6" y="200"/>
                        </a:lnTo>
                        <a:lnTo>
                          <a:pt x="8" y="204"/>
                        </a:lnTo>
                        <a:lnTo>
                          <a:pt x="4" y="202"/>
                        </a:lnTo>
                        <a:lnTo>
                          <a:pt x="2" y="206"/>
                        </a:lnTo>
                        <a:lnTo>
                          <a:pt x="4" y="214"/>
                        </a:lnTo>
                        <a:lnTo>
                          <a:pt x="4" y="216"/>
                        </a:lnTo>
                        <a:lnTo>
                          <a:pt x="6" y="216"/>
                        </a:lnTo>
                        <a:lnTo>
                          <a:pt x="6" y="220"/>
                        </a:lnTo>
                        <a:lnTo>
                          <a:pt x="6" y="222"/>
                        </a:lnTo>
                        <a:lnTo>
                          <a:pt x="4" y="226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 dirty="0"/>
                  </a:p>
                </p:txBody>
              </p:sp>
              <p:sp>
                <p:nvSpPr>
                  <p:cNvPr id="44" name="ïṣľïḋè">
                    <a:extLst>
                      <a:ext uri="{FF2B5EF4-FFF2-40B4-BE49-F238E27FC236}">
                        <a16:creationId xmlns:a16="http://schemas.microsoft.com/office/drawing/2014/main" id="{B1B9C9F2-04D4-4CFF-B78E-7FA467205B4F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484774" y="1746470"/>
                    <a:ext cx="1001236" cy="463750"/>
                  </a:xfrm>
                  <a:custGeom>
                    <a:avLst/>
                    <a:gdLst>
                      <a:gd name="T0" fmla="*/ 2147483647 w 574"/>
                      <a:gd name="T1" fmla="*/ 2147483647 h 278"/>
                      <a:gd name="T2" fmla="*/ 2147483647 w 574"/>
                      <a:gd name="T3" fmla="*/ 2147483647 h 278"/>
                      <a:gd name="T4" fmla="*/ 2147483647 w 574"/>
                      <a:gd name="T5" fmla="*/ 2147483647 h 278"/>
                      <a:gd name="T6" fmla="*/ 2147483647 w 574"/>
                      <a:gd name="T7" fmla="*/ 2147483647 h 278"/>
                      <a:gd name="T8" fmla="*/ 2147483647 w 574"/>
                      <a:gd name="T9" fmla="*/ 2147483647 h 278"/>
                      <a:gd name="T10" fmla="*/ 2147483647 w 574"/>
                      <a:gd name="T11" fmla="*/ 2147483647 h 278"/>
                      <a:gd name="T12" fmla="*/ 2147483647 w 574"/>
                      <a:gd name="T13" fmla="*/ 2147483647 h 278"/>
                      <a:gd name="T14" fmla="*/ 2147483647 w 574"/>
                      <a:gd name="T15" fmla="*/ 2147483647 h 278"/>
                      <a:gd name="T16" fmla="*/ 2147483647 w 574"/>
                      <a:gd name="T17" fmla="*/ 2147483647 h 278"/>
                      <a:gd name="T18" fmla="*/ 2147483647 w 574"/>
                      <a:gd name="T19" fmla="*/ 2147483647 h 278"/>
                      <a:gd name="T20" fmla="*/ 2147483647 w 574"/>
                      <a:gd name="T21" fmla="*/ 2147483647 h 278"/>
                      <a:gd name="T22" fmla="*/ 2147483647 w 574"/>
                      <a:gd name="T23" fmla="*/ 2147483647 h 278"/>
                      <a:gd name="T24" fmla="*/ 2147483647 w 574"/>
                      <a:gd name="T25" fmla="*/ 2147483647 h 278"/>
                      <a:gd name="T26" fmla="*/ 2147483647 w 574"/>
                      <a:gd name="T27" fmla="*/ 2147483647 h 278"/>
                      <a:gd name="T28" fmla="*/ 2147483647 w 574"/>
                      <a:gd name="T29" fmla="*/ 2147483647 h 278"/>
                      <a:gd name="T30" fmla="*/ 2147483647 w 574"/>
                      <a:gd name="T31" fmla="*/ 2147483647 h 278"/>
                      <a:gd name="T32" fmla="*/ 2147483647 w 574"/>
                      <a:gd name="T33" fmla="*/ 2147483647 h 278"/>
                      <a:gd name="T34" fmla="*/ 2147483647 w 574"/>
                      <a:gd name="T35" fmla="*/ 2147483647 h 278"/>
                      <a:gd name="T36" fmla="*/ 2147483647 w 574"/>
                      <a:gd name="T37" fmla="*/ 2147483647 h 278"/>
                      <a:gd name="T38" fmla="*/ 2147483647 w 574"/>
                      <a:gd name="T39" fmla="*/ 2147483647 h 278"/>
                      <a:gd name="T40" fmla="*/ 2147483647 w 574"/>
                      <a:gd name="T41" fmla="*/ 2147483647 h 278"/>
                      <a:gd name="T42" fmla="*/ 2147483647 w 574"/>
                      <a:gd name="T43" fmla="*/ 2147483647 h 278"/>
                      <a:gd name="T44" fmla="*/ 2147483647 w 574"/>
                      <a:gd name="T45" fmla="*/ 2147483647 h 278"/>
                      <a:gd name="T46" fmla="*/ 2147483647 w 574"/>
                      <a:gd name="T47" fmla="*/ 2147483647 h 278"/>
                      <a:gd name="T48" fmla="*/ 2147483647 w 574"/>
                      <a:gd name="T49" fmla="*/ 2147483647 h 278"/>
                      <a:gd name="T50" fmla="*/ 2147483647 w 574"/>
                      <a:gd name="T51" fmla="*/ 2147483647 h 278"/>
                      <a:gd name="T52" fmla="*/ 2147483647 w 574"/>
                      <a:gd name="T53" fmla="*/ 2147483647 h 278"/>
                      <a:gd name="T54" fmla="*/ 2147483647 w 574"/>
                      <a:gd name="T55" fmla="*/ 2147483647 h 278"/>
                      <a:gd name="T56" fmla="*/ 2147483647 w 574"/>
                      <a:gd name="T57" fmla="*/ 2147483647 h 278"/>
                      <a:gd name="T58" fmla="*/ 2147483647 w 574"/>
                      <a:gd name="T59" fmla="*/ 2147483647 h 278"/>
                      <a:gd name="T60" fmla="*/ 2147483647 w 574"/>
                      <a:gd name="T61" fmla="*/ 2147483647 h 278"/>
                      <a:gd name="T62" fmla="*/ 2147483647 w 574"/>
                      <a:gd name="T63" fmla="*/ 2147483647 h 278"/>
                      <a:gd name="T64" fmla="*/ 2147483647 w 574"/>
                      <a:gd name="T65" fmla="*/ 2147483647 h 278"/>
                      <a:gd name="T66" fmla="*/ 2147483647 w 574"/>
                      <a:gd name="T67" fmla="*/ 2147483647 h 278"/>
                      <a:gd name="T68" fmla="*/ 2147483647 w 574"/>
                      <a:gd name="T69" fmla="*/ 2147483647 h 278"/>
                      <a:gd name="T70" fmla="*/ 2147483647 w 574"/>
                      <a:gd name="T71" fmla="*/ 2147483647 h 278"/>
                      <a:gd name="T72" fmla="*/ 2147483647 w 574"/>
                      <a:gd name="T73" fmla="*/ 2147483647 h 278"/>
                      <a:gd name="T74" fmla="*/ 2147483647 w 574"/>
                      <a:gd name="T75" fmla="*/ 2147483647 h 278"/>
                      <a:gd name="T76" fmla="*/ 2147483647 w 574"/>
                      <a:gd name="T77" fmla="*/ 2147483647 h 278"/>
                      <a:gd name="T78" fmla="*/ 2147483647 w 574"/>
                      <a:gd name="T79" fmla="*/ 2147483647 h 278"/>
                      <a:gd name="T80" fmla="*/ 2147483647 w 574"/>
                      <a:gd name="T81" fmla="*/ 2147483647 h 278"/>
                      <a:gd name="T82" fmla="*/ 2147483647 w 574"/>
                      <a:gd name="T83" fmla="*/ 2147483647 h 278"/>
                      <a:gd name="T84" fmla="*/ 2147483647 w 574"/>
                      <a:gd name="T85" fmla="*/ 2147483647 h 278"/>
                      <a:gd name="T86" fmla="*/ 2147483647 w 574"/>
                      <a:gd name="T87" fmla="*/ 2147483647 h 278"/>
                      <a:gd name="T88" fmla="*/ 2147483647 w 574"/>
                      <a:gd name="T89" fmla="*/ 2147483647 h 278"/>
                      <a:gd name="T90" fmla="*/ 2147483647 w 574"/>
                      <a:gd name="T91" fmla="*/ 2147483647 h 278"/>
                      <a:gd name="T92" fmla="*/ 2147483647 w 574"/>
                      <a:gd name="T93" fmla="*/ 2147483647 h 278"/>
                      <a:gd name="T94" fmla="*/ 2147483647 w 574"/>
                      <a:gd name="T95" fmla="*/ 2147483647 h 278"/>
                      <a:gd name="T96" fmla="*/ 2147483647 w 574"/>
                      <a:gd name="T97" fmla="*/ 2147483647 h 278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w 574"/>
                      <a:gd name="T148" fmla="*/ 0 h 278"/>
                      <a:gd name="T149" fmla="*/ 574 w 574"/>
                      <a:gd name="T150" fmla="*/ 278 h 278"/>
                    </a:gdLst>
                    <a:ahLst/>
                    <a:cxnLst>
                      <a:cxn ang="T98">
                        <a:pos x="T0" y="T1"/>
                      </a:cxn>
                      <a:cxn ang="T99">
                        <a:pos x="T2" y="T3"/>
                      </a:cxn>
                      <a:cxn ang="T100">
                        <a:pos x="T4" y="T5"/>
                      </a:cxn>
                      <a:cxn ang="T101">
                        <a:pos x="T6" y="T7"/>
                      </a:cxn>
                      <a:cxn ang="T102">
                        <a:pos x="T8" y="T9"/>
                      </a:cxn>
                      <a:cxn ang="T103">
                        <a:pos x="T10" y="T11"/>
                      </a:cxn>
                      <a:cxn ang="T104">
                        <a:pos x="T12" y="T13"/>
                      </a:cxn>
                      <a:cxn ang="T105">
                        <a:pos x="T14" y="T15"/>
                      </a:cxn>
                      <a:cxn ang="T106">
                        <a:pos x="T16" y="T17"/>
                      </a:cxn>
                      <a:cxn ang="T107">
                        <a:pos x="T18" y="T19"/>
                      </a:cxn>
                      <a:cxn ang="T108">
                        <a:pos x="T20" y="T21"/>
                      </a:cxn>
                      <a:cxn ang="T109">
                        <a:pos x="T22" y="T23"/>
                      </a:cxn>
                      <a:cxn ang="T110">
                        <a:pos x="T24" y="T25"/>
                      </a:cxn>
                      <a:cxn ang="T111">
                        <a:pos x="T26" y="T27"/>
                      </a:cxn>
                      <a:cxn ang="T112">
                        <a:pos x="T28" y="T29"/>
                      </a:cxn>
                      <a:cxn ang="T113">
                        <a:pos x="T30" y="T31"/>
                      </a:cxn>
                      <a:cxn ang="T114">
                        <a:pos x="T32" y="T33"/>
                      </a:cxn>
                      <a:cxn ang="T115">
                        <a:pos x="T34" y="T35"/>
                      </a:cxn>
                      <a:cxn ang="T116">
                        <a:pos x="T36" y="T37"/>
                      </a:cxn>
                      <a:cxn ang="T117">
                        <a:pos x="T38" y="T39"/>
                      </a:cxn>
                      <a:cxn ang="T118">
                        <a:pos x="T40" y="T41"/>
                      </a:cxn>
                      <a:cxn ang="T119">
                        <a:pos x="T42" y="T43"/>
                      </a:cxn>
                      <a:cxn ang="T120">
                        <a:pos x="T44" y="T45"/>
                      </a:cxn>
                      <a:cxn ang="T121">
                        <a:pos x="T46" y="T47"/>
                      </a:cxn>
                      <a:cxn ang="T122">
                        <a:pos x="T48" y="T49"/>
                      </a:cxn>
                      <a:cxn ang="T123">
                        <a:pos x="T50" y="T51"/>
                      </a:cxn>
                      <a:cxn ang="T124">
                        <a:pos x="T52" y="T53"/>
                      </a:cxn>
                      <a:cxn ang="T125">
                        <a:pos x="T54" y="T55"/>
                      </a:cxn>
                      <a:cxn ang="T126">
                        <a:pos x="T56" y="T57"/>
                      </a:cxn>
                      <a:cxn ang="T127">
                        <a:pos x="T58" y="T59"/>
                      </a:cxn>
                      <a:cxn ang="T128">
                        <a:pos x="T60" y="T61"/>
                      </a:cxn>
                      <a:cxn ang="T129">
                        <a:pos x="T62" y="T63"/>
                      </a:cxn>
                      <a:cxn ang="T130">
                        <a:pos x="T64" y="T65"/>
                      </a:cxn>
                      <a:cxn ang="T131">
                        <a:pos x="T66" y="T67"/>
                      </a:cxn>
                      <a:cxn ang="T132">
                        <a:pos x="T68" y="T69"/>
                      </a:cxn>
                      <a:cxn ang="T133">
                        <a:pos x="T70" y="T71"/>
                      </a:cxn>
                      <a:cxn ang="T134">
                        <a:pos x="T72" y="T73"/>
                      </a:cxn>
                      <a:cxn ang="T135">
                        <a:pos x="T74" y="T75"/>
                      </a:cxn>
                      <a:cxn ang="T136">
                        <a:pos x="T76" y="T77"/>
                      </a:cxn>
                      <a:cxn ang="T137">
                        <a:pos x="T78" y="T79"/>
                      </a:cxn>
                      <a:cxn ang="T138">
                        <a:pos x="T80" y="T81"/>
                      </a:cxn>
                      <a:cxn ang="T139">
                        <a:pos x="T82" y="T83"/>
                      </a:cxn>
                      <a:cxn ang="T140">
                        <a:pos x="T84" y="T85"/>
                      </a:cxn>
                      <a:cxn ang="T141">
                        <a:pos x="T86" y="T87"/>
                      </a:cxn>
                      <a:cxn ang="T142">
                        <a:pos x="T88" y="T89"/>
                      </a:cxn>
                      <a:cxn ang="T143">
                        <a:pos x="T90" y="T91"/>
                      </a:cxn>
                      <a:cxn ang="T144">
                        <a:pos x="T92" y="T93"/>
                      </a:cxn>
                      <a:cxn ang="T145">
                        <a:pos x="T94" y="T95"/>
                      </a:cxn>
                      <a:cxn ang="T146">
                        <a:pos x="T96" y="T97"/>
                      </a:cxn>
                    </a:cxnLst>
                    <a:rect l="T147" t="T148" r="T149" b="T150"/>
                    <a:pathLst>
                      <a:path w="574" h="278">
                        <a:moveTo>
                          <a:pt x="400" y="178"/>
                        </a:moveTo>
                        <a:lnTo>
                          <a:pt x="388" y="182"/>
                        </a:lnTo>
                        <a:lnTo>
                          <a:pt x="376" y="184"/>
                        </a:lnTo>
                        <a:lnTo>
                          <a:pt x="366" y="182"/>
                        </a:lnTo>
                        <a:lnTo>
                          <a:pt x="356" y="180"/>
                        </a:lnTo>
                        <a:lnTo>
                          <a:pt x="350" y="176"/>
                        </a:lnTo>
                        <a:lnTo>
                          <a:pt x="348" y="172"/>
                        </a:lnTo>
                        <a:lnTo>
                          <a:pt x="346" y="168"/>
                        </a:lnTo>
                        <a:lnTo>
                          <a:pt x="338" y="168"/>
                        </a:lnTo>
                        <a:lnTo>
                          <a:pt x="324" y="178"/>
                        </a:lnTo>
                        <a:lnTo>
                          <a:pt x="318" y="182"/>
                        </a:lnTo>
                        <a:lnTo>
                          <a:pt x="308" y="184"/>
                        </a:lnTo>
                        <a:lnTo>
                          <a:pt x="300" y="184"/>
                        </a:lnTo>
                        <a:lnTo>
                          <a:pt x="290" y="188"/>
                        </a:lnTo>
                        <a:lnTo>
                          <a:pt x="282" y="192"/>
                        </a:lnTo>
                        <a:lnTo>
                          <a:pt x="272" y="200"/>
                        </a:lnTo>
                        <a:lnTo>
                          <a:pt x="258" y="200"/>
                        </a:lnTo>
                        <a:lnTo>
                          <a:pt x="262" y="194"/>
                        </a:lnTo>
                        <a:lnTo>
                          <a:pt x="266" y="190"/>
                        </a:lnTo>
                        <a:lnTo>
                          <a:pt x="276" y="182"/>
                        </a:lnTo>
                        <a:lnTo>
                          <a:pt x="286" y="178"/>
                        </a:lnTo>
                        <a:lnTo>
                          <a:pt x="298" y="170"/>
                        </a:lnTo>
                        <a:lnTo>
                          <a:pt x="290" y="170"/>
                        </a:lnTo>
                        <a:lnTo>
                          <a:pt x="282" y="174"/>
                        </a:lnTo>
                        <a:lnTo>
                          <a:pt x="268" y="180"/>
                        </a:lnTo>
                        <a:lnTo>
                          <a:pt x="252" y="190"/>
                        </a:lnTo>
                        <a:lnTo>
                          <a:pt x="246" y="192"/>
                        </a:lnTo>
                        <a:lnTo>
                          <a:pt x="240" y="194"/>
                        </a:lnTo>
                        <a:lnTo>
                          <a:pt x="234" y="196"/>
                        </a:lnTo>
                        <a:lnTo>
                          <a:pt x="230" y="202"/>
                        </a:lnTo>
                        <a:lnTo>
                          <a:pt x="224" y="206"/>
                        </a:lnTo>
                        <a:lnTo>
                          <a:pt x="218" y="210"/>
                        </a:lnTo>
                        <a:lnTo>
                          <a:pt x="206" y="214"/>
                        </a:lnTo>
                        <a:lnTo>
                          <a:pt x="194" y="218"/>
                        </a:lnTo>
                        <a:lnTo>
                          <a:pt x="184" y="220"/>
                        </a:lnTo>
                        <a:lnTo>
                          <a:pt x="172" y="224"/>
                        </a:lnTo>
                        <a:lnTo>
                          <a:pt x="164" y="230"/>
                        </a:lnTo>
                        <a:lnTo>
                          <a:pt x="160" y="234"/>
                        </a:lnTo>
                        <a:lnTo>
                          <a:pt x="154" y="234"/>
                        </a:lnTo>
                        <a:lnTo>
                          <a:pt x="132" y="240"/>
                        </a:lnTo>
                        <a:lnTo>
                          <a:pt x="110" y="248"/>
                        </a:lnTo>
                        <a:lnTo>
                          <a:pt x="86" y="258"/>
                        </a:lnTo>
                        <a:lnTo>
                          <a:pt x="64" y="266"/>
                        </a:lnTo>
                        <a:lnTo>
                          <a:pt x="64" y="264"/>
                        </a:lnTo>
                        <a:lnTo>
                          <a:pt x="62" y="262"/>
                        </a:lnTo>
                        <a:lnTo>
                          <a:pt x="60" y="262"/>
                        </a:lnTo>
                        <a:lnTo>
                          <a:pt x="54" y="262"/>
                        </a:lnTo>
                        <a:lnTo>
                          <a:pt x="48" y="264"/>
                        </a:lnTo>
                        <a:lnTo>
                          <a:pt x="34" y="270"/>
                        </a:lnTo>
                        <a:lnTo>
                          <a:pt x="22" y="276"/>
                        </a:lnTo>
                        <a:lnTo>
                          <a:pt x="14" y="278"/>
                        </a:lnTo>
                        <a:lnTo>
                          <a:pt x="8" y="278"/>
                        </a:lnTo>
                        <a:lnTo>
                          <a:pt x="0" y="278"/>
                        </a:lnTo>
                        <a:lnTo>
                          <a:pt x="14" y="270"/>
                        </a:lnTo>
                        <a:lnTo>
                          <a:pt x="36" y="262"/>
                        </a:lnTo>
                        <a:lnTo>
                          <a:pt x="58" y="258"/>
                        </a:lnTo>
                        <a:lnTo>
                          <a:pt x="76" y="256"/>
                        </a:lnTo>
                        <a:lnTo>
                          <a:pt x="82" y="256"/>
                        </a:lnTo>
                        <a:lnTo>
                          <a:pt x="84" y="254"/>
                        </a:lnTo>
                        <a:lnTo>
                          <a:pt x="90" y="248"/>
                        </a:lnTo>
                        <a:lnTo>
                          <a:pt x="96" y="244"/>
                        </a:lnTo>
                        <a:lnTo>
                          <a:pt x="102" y="242"/>
                        </a:lnTo>
                        <a:lnTo>
                          <a:pt x="120" y="236"/>
                        </a:lnTo>
                        <a:lnTo>
                          <a:pt x="136" y="232"/>
                        </a:lnTo>
                        <a:lnTo>
                          <a:pt x="166" y="210"/>
                        </a:lnTo>
                        <a:lnTo>
                          <a:pt x="164" y="206"/>
                        </a:lnTo>
                        <a:lnTo>
                          <a:pt x="162" y="204"/>
                        </a:lnTo>
                        <a:lnTo>
                          <a:pt x="154" y="210"/>
                        </a:lnTo>
                        <a:lnTo>
                          <a:pt x="146" y="210"/>
                        </a:lnTo>
                        <a:lnTo>
                          <a:pt x="146" y="204"/>
                        </a:lnTo>
                        <a:lnTo>
                          <a:pt x="144" y="202"/>
                        </a:lnTo>
                        <a:lnTo>
                          <a:pt x="140" y="202"/>
                        </a:lnTo>
                        <a:lnTo>
                          <a:pt x="136" y="202"/>
                        </a:lnTo>
                        <a:lnTo>
                          <a:pt x="132" y="204"/>
                        </a:lnTo>
                        <a:lnTo>
                          <a:pt x="124" y="208"/>
                        </a:lnTo>
                        <a:lnTo>
                          <a:pt x="112" y="208"/>
                        </a:lnTo>
                        <a:lnTo>
                          <a:pt x="118" y="204"/>
                        </a:lnTo>
                        <a:lnTo>
                          <a:pt x="126" y="198"/>
                        </a:lnTo>
                        <a:lnTo>
                          <a:pt x="132" y="192"/>
                        </a:lnTo>
                        <a:lnTo>
                          <a:pt x="136" y="186"/>
                        </a:lnTo>
                        <a:lnTo>
                          <a:pt x="132" y="186"/>
                        </a:lnTo>
                        <a:lnTo>
                          <a:pt x="128" y="186"/>
                        </a:lnTo>
                        <a:lnTo>
                          <a:pt x="120" y="186"/>
                        </a:lnTo>
                        <a:lnTo>
                          <a:pt x="116" y="186"/>
                        </a:lnTo>
                        <a:lnTo>
                          <a:pt x="112" y="184"/>
                        </a:lnTo>
                        <a:lnTo>
                          <a:pt x="110" y="178"/>
                        </a:lnTo>
                        <a:lnTo>
                          <a:pt x="110" y="160"/>
                        </a:lnTo>
                        <a:lnTo>
                          <a:pt x="152" y="128"/>
                        </a:lnTo>
                        <a:lnTo>
                          <a:pt x="158" y="130"/>
                        </a:lnTo>
                        <a:lnTo>
                          <a:pt x="166" y="132"/>
                        </a:lnTo>
                        <a:lnTo>
                          <a:pt x="190" y="130"/>
                        </a:lnTo>
                        <a:lnTo>
                          <a:pt x="214" y="124"/>
                        </a:lnTo>
                        <a:lnTo>
                          <a:pt x="224" y="122"/>
                        </a:lnTo>
                        <a:lnTo>
                          <a:pt x="236" y="116"/>
                        </a:lnTo>
                        <a:lnTo>
                          <a:pt x="244" y="110"/>
                        </a:lnTo>
                        <a:lnTo>
                          <a:pt x="246" y="104"/>
                        </a:lnTo>
                        <a:lnTo>
                          <a:pt x="234" y="108"/>
                        </a:lnTo>
                        <a:lnTo>
                          <a:pt x="228" y="110"/>
                        </a:lnTo>
                        <a:lnTo>
                          <a:pt x="220" y="112"/>
                        </a:lnTo>
                        <a:lnTo>
                          <a:pt x="212" y="110"/>
                        </a:lnTo>
                        <a:lnTo>
                          <a:pt x="202" y="108"/>
                        </a:lnTo>
                        <a:lnTo>
                          <a:pt x="186" y="102"/>
                        </a:lnTo>
                        <a:lnTo>
                          <a:pt x="234" y="70"/>
                        </a:lnTo>
                        <a:lnTo>
                          <a:pt x="242" y="70"/>
                        </a:lnTo>
                        <a:lnTo>
                          <a:pt x="252" y="72"/>
                        </a:lnTo>
                        <a:lnTo>
                          <a:pt x="252" y="78"/>
                        </a:lnTo>
                        <a:lnTo>
                          <a:pt x="254" y="80"/>
                        </a:lnTo>
                        <a:lnTo>
                          <a:pt x="258" y="82"/>
                        </a:lnTo>
                        <a:lnTo>
                          <a:pt x="264" y="82"/>
                        </a:lnTo>
                        <a:lnTo>
                          <a:pt x="268" y="82"/>
                        </a:lnTo>
                        <a:lnTo>
                          <a:pt x="272" y="80"/>
                        </a:lnTo>
                        <a:lnTo>
                          <a:pt x="272" y="76"/>
                        </a:lnTo>
                        <a:lnTo>
                          <a:pt x="274" y="70"/>
                        </a:lnTo>
                        <a:lnTo>
                          <a:pt x="270" y="70"/>
                        </a:lnTo>
                        <a:lnTo>
                          <a:pt x="268" y="68"/>
                        </a:lnTo>
                        <a:lnTo>
                          <a:pt x="268" y="66"/>
                        </a:lnTo>
                        <a:lnTo>
                          <a:pt x="268" y="60"/>
                        </a:lnTo>
                        <a:lnTo>
                          <a:pt x="266" y="58"/>
                        </a:lnTo>
                        <a:lnTo>
                          <a:pt x="266" y="54"/>
                        </a:lnTo>
                        <a:lnTo>
                          <a:pt x="266" y="46"/>
                        </a:lnTo>
                        <a:lnTo>
                          <a:pt x="280" y="36"/>
                        </a:lnTo>
                        <a:lnTo>
                          <a:pt x="288" y="38"/>
                        </a:lnTo>
                        <a:lnTo>
                          <a:pt x="296" y="40"/>
                        </a:lnTo>
                        <a:lnTo>
                          <a:pt x="306" y="38"/>
                        </a:lnTo>
                        <a:lnTo>
                          <a:pt x="318" y="32"/>
                        </a:lnTo>
                        <a:lnTo>
                          <a:pt x="324" y="28"/>
                        </a:lnTo>
                        <a:lnTo>
                          <a:pt x="332" y="22"/>
                        </a:lnTo>
                        <a:lnTo>
                          <a:pt x="356" y="14"/>
                        </a:lnTo>
                        <a:lnTo>
                          <a:pt x="384" y="10"/>
                        </a:lnTo>
                        <a:lnTo>
                          <a:pt x="410" y="4"/>
                        </a:lnTo>
                        <a:lnTo>
                          <a:pt x="436" y="0"/>
                        </a:lnTo>
                        <a:lnTo>
                          <a:pt x="444" y="2"/>
                        </a:lnTo>
                        <a:lnTo>
                          <a:pt x="452" y="4"/>
                        </a:lnTo>
                        <a:lnTo>
                          <a:pt x="462" y="6"/>
                        </a:lnTo>
                        <a:lnTo>
                          <a:pt x="472" y="6"/>
                        </a:lnTo>
                        <a:lnTo>
                          <a:pt x="474" y="12"/>
                        </a:lnTo>
                        <a:lnTo>
                          <a:pt x="476" y="12"/>
                        </a:lnTo>
                        <a:lnTo>
                          <a:pt x="510" y="12"/>
                        </a:lnTo>
                        <a:lnTo>
                          <a:pt x="516" y="14"/>
                        </a:lnTo>
                        <a:lnTo>
                          <a:pt x="520" y="16"/>
                        </a:lnTo>
                        <a:lnTo>
                          <a:pt x="534" y="16"/>
                        </a:lnTo>
                        <a:lnTo>
                          <a:pt x="548" y="16"/>
                        </a:lnTo>
                        <a:lnTo>
                          <a:pt x="554" y="18"/>
                        </a:lnTo>
                        <a:lnTo>
                          <a:pt x="562" y="20"/>
                        </a:lnTo>
                        <a:lnTo>
                          <a:pt x="574" y="20"/>
                        </a:lnTo>
                        <a:lnTo>
                          <a:pt x="402" y="178"/>
                        </a:lnTo>
                        <a:lnTo>
                          <a:pt x="400" y="178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 dirty="0"/>
                  </a:p>
                </p:txBody>
              </p:sp>
              <p:sp>
                <p:nvSpPr>
                  <p:cNvPr id="45" name="ïšlïḍe">
                    <a:extLst>
                      <a:ext uri="{FF2B5EF4-FFF2-40B4-BE49-F238E27FC236}">
                        <a16:creationId xmlns:a16="http://schemas.microsoft.com/office/drawing/2014/main" id="{8F9C32C0-8870-4F0F-BAE9-D9974592C4D1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1224339" y="2865917"/>
                    <a:ext cx="746452" cy="559021"/>
                  </a:xfrm>
                  <a:custGeom>
                    <a:avLst/>
                    <a:gdLst>
                      <a:gd name="T0" fmla="*/ 2147483647 w 428"/>
                      <a:gd name="T1" fmla="*/ 2147483647 h 336"/>
                      <a:gd name="T2" fmla="*/ 2147483647 w 428"/>
                      <a:gd name="T3" fmla="*/ 2147483647 h 336"/>
                      <a:gd name="T4" fmla="*/ 2147483647 w 428"/>
                      <a:gd name="T5" fmla="*/ 2147483647 h 336"/>
                      <a:gd name="T6" fmla="*/ 2147483647 w 428"/>
                      <a:gd name="T7" fmla="*/ 2147483647 h 336"/>
                      <a:gd name="T8" fmla="*/ 2147483647 w 428"/>
                      <a:gd name="T9" fmla="*/ 2147483647 h 336"/>
                      <a:gd name="T10" fmla="*/ 2147483647 w 428"/>
                      <a:gd name="T11" fmla="*/ 2147483647 h 336"/>
                      <a:gd name="T12" fmla="*/ 2147483647 w 428"/>
                      <a:gd name="T13" fmla="*/ 2147483647 h 336"/>
                      <a:gd name="T14" fmla="*/ 2147483647 w 428"/>
                      <a:gd name="T15" fmla="*/ 2147483647 h 336"/>
                      <a:gd name="T16" fmla="*/ 2147483647 w 428"/>
                      <a:gd name="T17" fmla="*/ 2147483647 h 336"/>
                      <a:gd name="T18" fmla="*/ 2147483647 w 428"/>
                      <a:gd name="T19" fmla="*/ 2147483647 h 336"/>
                      <a:gd name="T20" fmla="*/ 2147483647 w 428"/>
                      <a:gd name="T21" fmla="*/ 2147483647 h 336"/>
                      <a:gd name="T22" fmla="*/ 2147483647 w 428"/>
                      <a:gd name="T23" fmla="*/ 2147483647 h 336"/>
                      <a:gd name="T24" fmla="*/ 2147483647 w 428"/>
                      <a:gd name="T25" fmla="*/ 2147483647 h 336"/>
                      <a:gd name="T26" fmla="*/ 2147483647 w 428"/>
                      <a:gd name="T27" fmla="*/ 2147483647 h 336"/>
                      <a:gd name="T28" fmla="*/ 2147483647 w 428"/>
                      <a:gd name="T29" fmla="*/ 2147483647 h 336"/>
                      <a:gd name="T30" fmla="*/ 2147483647 w 428"/>
                      <a:gd name="T31" fmla="*/ 2147483647 h 336"/>
                      <a:gd name="T32" fmla="*/ 2147483647 w 428"/>
                      <a:gd name="T33" fmla="*/ 0 h 336"/>
                      <a:gd name="T34" fmla="*/ 2147483647 w 428"/>
                      <a:gd name="T35" fmla="*/ 2147483647 h 336"/>
                      <a:gd name="T36" fmla="*/ 2147483647 w 428"/>
                      <a:gd name="T37" fmla="*/ 2147483647 h 336"/>
                      <a:gd name="T38" fmla="*/ 2147483647 w 428"/>
                      <a:gd name="T39" fmla="*/ 2147483647 h 336"/>
                      <a:gd name="T40" fmla="*/ 2147483647 w 428"/>
                      <a:gd name="T41" fmla="*/ 2147483647 h 336"/>
                      <a:gd name="T42" fmla="*/ 2147483647 w 428"/>
                      <a:gd name="T43" fmla="*/ 2147483647 h 336"/>
                      <a:gd name="T44" fmla="*/ 2147483647 w 428"/>
                      <a:gd name="T45" fmla="*/ 2147483647 h 336"/>
                      <a:gd name="T46" fmla="*/ 2147483647 w 428"/>
                      <a:gd name="T47" fmla="*/ 2147483647 h 336"/>
                      <a:gd name="T48" fmla="*/ 2147483647 w 428"/>
                      <a:gd name="T49" fmla="*/ 2147483647 h 336"/>
                      <a:gd name="T50" fmla="*/ 2147483647 w 428"/>
                      <a:gd name="T51" fmla="*/ 2147483647 h 336"/>
                      <a:gd name="T52" fmla="*/ 2147483647 w 428"/>
                      <a:gd name="T53" fmla="*/ 2147483647 h 336"/>
                      <a:gd name="T54" fmla="*/ 2147483647 w 428"/>
                      <a:gd name="T55" fmla="*/ 2147483647 h 336"/>
                      <a:gd name="T56" fmla="*/ 2147483647 w 428"/>
                      <a:gd name="T57" fmla="*/ 2147483647 h 336"/>
                      <a:gd name="T58" fmla="*/ 2147483647 w 428"/>
                      <a:gd name="T59" fmla="*/ 2147483647 h 336"/>
                      <a:gd name="T60" fmla="*/ 2147483647 w 428"/>
                      <a:gd name="T61" fmla="*/ 2147483647 h 336"/>
                      <a:gd name="T62" fmla="*/ 2147483647 w 428"/>
                      <a:gd name="T63" fmla="*/ 2147483647 h 336"/>
                      <a:gd name="T64" fmla="*/ 2147483647 w 428"/>
                      <a:gd name="T65" fmla="*/ 2147483647 h 336"/>
                      <a:gd name="T66" fmla="*/ 2147483647 w 428"/>
                      <a:gd name="T67" fmla="*/ 2147483647 h 336"/>
                      <a:gd name="T68" fmla="*/ 2147483647 w 428"/>
                      <a:gd name="T69" fmla="*/ 2147483647 h 336"/>
                      <a:gd name="T70" fmla="*/ 2147483647 w 428"/>
                      <a:gd name="T71" fmla="*/ 2147483647 h 336"/>
                      <a:gd name="T72" fmla="*/ 2147483647 w 428"/>
                      <a:gd name="T73" fmla="*/ 2147483647 h 336"/>
                      <a:gd name="T74" fmla="*/ 2147483647 w 428"/>
                      <a:gd name="T75" fmla="*/ 2147483647 h 336"/>
                      <a:gd name="T76" fmla="*/ 2147483647 w 428"/>
                      <a:gd name="T77" fmla="*/ 2147483647 h 336"/>
                      <a:gd name="T78" fmla="*/ 2147483647 w 428"/>
                      <a:gd name="T79" fmla="*/ 2147483647 h 336"/>
                      <a:gd name="T80" fmla="*/ 2147483647 w 428"/>
                      <a:gd name="T81" fmla="*/ 2147483647 h 336"/>
                      <a:gd name="T82" fmla="*/ 2147483647 w 428"/>
                      <a:gd name="T83" fmla="*/ 2147483647 h 336"/>
                      <a:gd name="T84" fmla="*/ 2147483647 w 428"/>
                      <a:gd name="T85" fmla="*/ 2147483647 h 336"/>
                      <a:gd name="T86" fmla="*/ 2147483647 w 428"/>
                      <a:gd name="T87" fmla="*/ 2147483647 h 336"/>
                      <a:gd name="T88" fmla="*/ 2147483647 w 428"/>
                      <a:gd name="T89" fmla="*/ 2147483647 h 336"/>
                      <a:gd name="T90" fmla="*/ 2147483647 w 428"/>
                      <a:gd name="T91" fmla="*/ 2147483647 h 336"/>
                      <a:gd name="T92" fmla="*/ 2147483647 w 428"/>
                      <a:gd name="T93" fmla="*/ 2147483647 h 336"/>
                      <a:gd name="T94" fmla="*/ 2147483647 w 428"/>
                      <a:gd name="T95" fmla="*/ 2147483647 h 336"/>
                      <a:gd name="T96" fmla="*/ 2147483647 w 428"/>
                      <a:gd name="T97" fmla="*/ 2147483647 h 336"/>
                      <a:gd name="T98" fmla="*/ 2147483647 w 428"/>
                      <a:gd name="T99" fmla="*/ 2147483647 h 336"/>
                      <a:gd name="T100" fmla="*/ 2147483647 w 428"/>
                      <a:gd name="T101" fmla="*/ 2147483647 h 336"/>
                      <a:gd name="T102" fmla="*/ 2147483647 w 428"/>
                      <a:gd name="T103" fmla="*/ 2147483647 h 336"/>
                      <a:gd name="T104" fmla="*/ 2147483647 w 428"/>
                      <a:gd name="T105" fmla="*/ 2147483647 h 336"/>
                      <a:gd name="T106" fmla="*/ 2147483647 w 428"/>
                      <a:gd name="T107" fmla="*/ 2147483647 h 336"/>
                      <a:gd name="T108" fmla="*/ 2147483647 w 428"/>
                      <a:gd name="T109" fmla="*/ 2147483647 h 336"/>
                      <a:gd name="T110" fmla="*/ 2147483647 w 428"/>
                      <a:gd name="T111" fmla="*/ 2147483647 h 3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w 428"/>
                      <a:gd name="T169" fmla="*/ 0 h 336"/>
                      <a:gd name="T170" fmla="*/ 428 w 428"/>
                      <a:gd name="T171" fmla="*/ 336 h 336"/>
                    </a:gdLst>
                    <a:ahLst/>
                    <a:cxnLst>
                      <a:cxn ang="T112">
                        <a:pos x="T0" y="T1"/>
                      </a:cxn>
                      <a:cxn ang="T113">
                        <a:pos x="T2" y="T3"/>
                      </a:cxn>
                      <a:cxn ang="T114">
                        <a:pos x="T4" y="T5"/>
                      </a:cxn>
                      <a:cxn ang="T115">
                        <a:pos x="T6" y="T7"/>
                      </a:cxn>
                      <a:cxn ang="T116">
                        <a:pos x="T8" y="T9"/>
                      </a:cxn>
                      <a:cxn ang="T117">
                        <a:pos x="T10" y="T11"/>
                      </a:cxn>
                      <a:cxn ang="T118">
                        <a:pos x="T12" y="T13"/>
                      </a:cxn>
                      <a:cxn ang="T119">
                        <a:pos x="T14" y="T15"/>
                      </a:cxn>
                      <a:cxn ang="T120">
                        <a:pos x="T16" y="T17"/>
                      </a:cxn>
                      <a:cxn ang="T121">
                        <a:pos x="T18" y="T19"/>
                      </a:cxn>
                      <a:cxn ang="T122">
                        <a:pos x="T20" y="T21"/>
                      </a:cxn>
                      <a:cxn ang="T123">
                        <a:pos x="T22" y="T23"/>
                      </a:cxn>
                      <a:cxn ang="T124">
                        <a:pos x="T24" y="T25"/>
                      </a:cxn>
                      <a:cxn ang="T125">
                        <a:pos x="T26" y="T27"/>
                      </a:cxn>
                      <a:cxn ang="T126">
                        <a:pos x="T28" y="T29"/>
                      </a:cxn>
                      <a:cxn ang="T127">
                        <a:pos x="T30" y="T31"/>
                      </a:cxn>
                      <a:cxn ang="T128">
                        <a:pos x="T32" y="T33"/>
                      </a:cxn>
                      <a:cxn ang="T129">
                        <a:pos x="T34" y="T35"/>
                      </a:cxn>
                      <a:cxn ang="T130">
                        <a:pos x="T36" y="T37"/>
                      </a:cxn>
                      <a:cxn ang="T131">
                        <a:pos x="T38" y="T39"/>
                      </a:cxn>
                      <a:cxn ang="T132">
                        <a:pos x="T40" y="T41"/>
                      </a:cxn>
                      <a:cxn ang="T133">
                        <a:pos x="T42" y="T43"/>
                      </a:cxn>
                      <a:cxn ang="T134">
                        <a:pos x="T44" y="T45"/>
                      </a:cxn>
                      <a:cxn ang="T135">
                        <a:pos x="T46" y="T47"/>
                      </a:cxn>
                      <a:cxn ang="T136">
                        <a:pos x="T48" y="T49"/>
                      </a:cxn>
                      <a:cxn ang="T137">
                        <a:pos x="T50" y="T51"/>
                      </a:cxn>
                      <a:cxn ang="T138">
                        <a:pos x="T52" y="T53"/>
                      </a:cxn>
                      <a:cxn ang="T139">
                        <a:pos x="T54" y="T55"/>
                      </a:cxn>
                      <a:cxn ang="T140">
                        <a:pos x="T56" y="T57"/>
                      </a:cxn>
                      <a:cxn ang="T141">
                        <a:pos x="T58" y="T59"/>
                      </a:cxn>
                      <a:cxn ang="T142">
                        <a:pos x="T60" y="T61"/>
                      </a:cxn>
                      <a:cxn ang="T143">
                        <a:pos x="T62" y="T63"/>
                      </a:cxn>
                      <a:cxn ang="T144">
                        <a:pos x="T64" y="T65"/>
                      </a:cxn>
                      <a:cxn ang="T145">
                        <a:pos x="T66" y="T67"/>
                      </a:cxn>
                      <a:cxn ang="T146">
                        <a:pos x="T68" y="T69"/>
                      </a:cxn>
                      <a:cxn ang="T147">
                        <a:pos x="T70" y="T71"/>
                      </a:cxn>
                      <a:cxn ang="T148">
                        <a:pos x="T72" y="T73"/>
                      </a:cxn>
                      <a:cxn ang="T149">
                        <a:pos x="T74" y="T75"/>
                      </a:cxn>
                      <a:cxn ang="T150">
                        <a:pos x="T76" y="T77"/>
                      </a:cxn>
                      <a:cxn ang="T151">
                        <a:pos x="T78" y="T79"/>
                      </a:cxn>
                      <a:cxn ang="T152">
                        <a:pos x="T80" y="T81"/>
                      </a:cxn>
                      <a:cxn ang="T153">
                        <a:pos x="T82" y="T83"/>
                      </a:cxn>
                      <a:cxn ang="T154">
                        <a:pos x="T84" y="T85"/>
                      </a:cxn>
                      <a:cxn ang="T155">
                        <a:pos x="T86" y="T87"/>
                      </a:cxn>
                      <a:cxn ang="T156">
                        <a:pos x="T88" y="T89"/>
                      </a:cxn>
                      <a:cxn ang="T157">
                        <a:pos x="T90" y="T91"/>
                      </a:cxn>
                      <a:cxn ang="T158">
                        <a:pos x="T92" y="T93"/>
                      </a:cxn>
                      <a:cxn ang="T159">
                        <a:pos x="T94" y="T95"/>
                      </a:cxn>
                      <a:cxn ang="T160">
                        <a:pos x="T96" y="T97"/>
                      </a:cxn>
                      <a:cxn ang="T161">
                        <a:pos x="T98" y="T99"/>
                      </a:cxn>
                      <a:cxn ang="T162">
                        <a:pos x="T100" y="T101"/>
                      </a:cxn>
                      <a:cxn ang="T163">
                        <a:pos x="T102" y="T103"/>
                      </a:cxn>
                      <a:cxn ang="T164">
                        <a:pos x="T104" y="T105"/>
                      </a:cxn>
                      <a:cxn ang="T165">
                        <a:pos x="T106" y="T107"/>
                      </a:cxn>
                      <a:cxn ang="T166">
                        <a:pos x="T108" y="T109"/>
                      </a:cxn>
                      <a:cxn ang="T167">
                        <a:pos x="T110" y="T111"/>
                      </a:cxn>
                    </a:cxnLst>
                    <a:rect l="T168" t="T169" r="T170" b="T171"/>
                    <a:pathLst>
                      <a:path w="428" h="336">
                        <a:moveTo>
                          <a:pt x="400" y="274"/>
                        </a:moveTo>
                        <a:lnTo>
                          <a:pt x="402" y="270"/>
                        </a:lnTo>
                        <a:lnTo>
                          <a:pt x="408" y="260"/>
                        </a:lnTo>
                        <a:lnTo>
                          <a:pt x="410" y="250"/>
                        </a:lnTo>
                        <a:lnTo>
                          <a:pt x="416" y="234"/>
                        </a:lnTo>
                        <a:lnTo>
                          <a:pt x="418" y="228"/>
                        </a:lnTo>
                        <a:lnTo>
                          <a:pt x="422" y="222"/>
                        </a:lnTo>
                        <a:lnTo>
                          <a:pt x="428" y="210"/>
                        </a:lnTo>
                        <a:lnTo>
                          <a:pt x="426" y="206"/>
                        </a:lnTo>
                        <a:lnTo>
                          <a:pt x="426" y="202"/>
                        </a:lnTo>
                        <a:lnTo>
                          <a:pt x="422" y="202"/>
                        </a:lnTo>
                        <a:lnTo>
                          <a:pt x="410" y="202"/>
                        </a:lnTo>
                        <a:lnTo>
                          <a:pt x="394" y="204"/>
                        </a:lnTo>
                        <a:lnTo>
                          <a:pt x="378" y="208"/>
                        </a:lnTo>
                        <a:lnTo>
                          <a:pt x="372" y="212"/>
                        </a:lnTo>
                        <a:lnTo>
                          <a:pt x="368" y="216"/>
                        </a:lnTo>
                        <a:lnTo>
                          <a:pt x="364" y="224"/>
                        </a:lnTo>
                        <a:lnTo>
                          <a:pt x="358" y="234"/>
                        </a:lnTo>
                        <a:lnTo>
                          <a:pt x="352" y="246"/>
                        </a:lnTo>
                        <a:lnTo>
                          <a:pt x="346" y="254"/>
                        </a:lnTo>
                        <a:lnTo>
                          <a:pt x="334" y="256"/>
                        </a:lnTo>
                        <a:lnTo>
                          <a:pt x="320" y="260"/>
                        </a:lnTo>
                        <a:lnTo>
                          <a:pt x="310" y="262"/>
                        </a:lnTo>
                        <a:lnTo>
                          <a:pt x="298" y="264"/>
                        </a:lnTo>
                        <a:lnTo>
                          <a:pt x="288" y="262"/>
                        </a:lnTo>
                        <a:lnTo>
                          <a:pt x="280" y="256"/>
                        </a:lnTo>
                        <a:lnTo>
                          <a:pt x="272" y="248"/>
                        </a:lnTo>
                        <a:lnTo>
                          <a:pt x="266" y="238"/>
                        </a:lnTo>
                        <a:lnTo>
                          <a:pt x="260" y="226"/>
                        </a:lnTo>
                        <a:lnTo>
                          <a:pt x="258" y="216"/>
                        </a:lnTo>
                        <a:lnTo>
                          <a:pt x="256" y="204"/>
                        </a:lnTo>
                        <a:lnTo>
                          <a:pt x="256" y="194"/>
                        </a:lnTo>
                        <a:lnTo>
                          <a:pt x="258" y="178"/>
                        </a:lnTo>
                        <a:lnTo>
                          <a:pt x="260" y="160"/>
                        </a:lnTo>
                        <a:lnTo>
                          <a:pt x="268" y="142"/>
                        </a:lnTo>
                        <a:lnTo>
                          <a:pt x="276" y="128"/>
                        </a:lnTo>
                        <a:lnTo>
                          <a:pt x="256" y="122"/>
                        </a:lnTo>
                        <a:lnTo>
                          <a:pt x="248" y="116"/>
                        </a:lnTo>
                        <a:lnTo>
                          <a:pt x="244" y="114"/>
                        </a:lnTo>
                        <a:lnTo>
                          <a:pt x="242" y="110"/>
                        </a:lnTo>
                        <a:lnTo>
                          <a:pt x="240" y="94"/>
                        </a:lnTo>
                        <a:lnTo>
                          <a:pt x="236" y="76"/>
                        </a:lnTo>
                        <a:lnTo>
                          <a:pt x="232" y="68"/>
                        </a:lnTo>
                        <a:lnTo>
                          <a:pt x="230" y="60"/>
                        </a:lnTo>
                        <a:lnTo>
                          <a:pt x="224" y="56"/>
                        </a:lnTo>
                        <a:lnTo>
                          <a:pt x="216" y="56"/>
                        </a:lnTo>
                        <a:lnTo>
                          <a:pt x="210" y="56"/>
                        </a:lnTo>
                        <a:lnTo>
                          <a:pt x="208" y="56"/>
                        </a:lnTo>
                        <a:lnTo>
                          <a:pt x="204" y="62"/>
                        </a:lnTo>
                        <a:lnTo>
                          <a:pt x="198" y="66"/>
                        </a:lnTo>
                        <a:lnTo>
                          <a:pt x="192" y="68"/>
                        </a:lnTo>
                        <a:lnTo>
                          <a:pt x="188" y="68"/>
                        </a:lnTo>
                        <a:lnTo>
                          <a:pt x="184" y="66"/>
                        </a:lnTo>
                        <a:lnTo>
                          <a:pt x="180" y="62"/>
                        </a:lnTo>
                        <a:lnTo>
                          <a:pt x="178" y="58"/>
                        </a:lnTo>
                        <a:lnTo>
                          <a:pt x="174" y="38"/>
                        </a:lnTo>
                        <a:lnTo>
                          <a:pt x="170" y="34"/>
                        </a:lnTo>
                        <a:lnTo>
                          <a:pt x="166" y="30"/>
                        </a:lnTo>
                        <a:lnTo>
                          <a:pt x="160" y="26"/>
                        </a:lnTo>
                        <a:lnTo>
                          <a:pt x="158" y="18"/>
                        </a:lnTo>
                        <a:lnTo>
                          <a:pt x="152" y="20"/>
                        </a:lnTo>
                        <a:lnTo>
                          <a:pt x="148" y="20"/>
                        </a:lnTo>
                        <a:lnTo>
                          <a:pt x="132" y="18"/>
                        </a:lnTo>
                        <a:lnTo>
                          <a:pt x="128" y="28"/>
                        </a:lnTo>
                        <a:lnTo>
                          <a:pt x="78" y="28"/>
                        </a:lnTo>
                        <a:lnTo>
                          <a:pt x="34" y="2"/>
                        </a:lnTo>
                        <a:lnTo>
                          <a:pt x="28" y="0"/>
                        </a:lnTo>
                        <a:lnTo>
                          <a:pt x="20" y="0"/>
                        </a:lnTo>
                        <a:lnTo>
                          <a:pt x="0" y="2"/>
                        </a:lnTo>
                        <a:lnTo>
                          <a:pt x="0" y="8"/>
                        </a:lnTo>
                        <a:lnTo>
                          <a:pt x="0" y="12"/>
                        </a:lnTo>
                        <a:lnTo>
                          <a:pt x="2" y="14"/>
                        </a:lnTo>
                        <a:lnTo>
                          <a:pt x="2" y="36"/>
                        </a:lnTo>
                        <a:lnTo>
                          <a:pt x="2" y="38"/>
                        </a:lnTo>
                        <a:lnTo>
                          <a:pt x="2" y="42"/>
                        </a:lnTo>
                        <a:lnTo>
                          <a:pt x="4" y="48"/>
                        </a:lnTo>
                        <a:lnTo>
                          <a:pt x="4" y="54"/>
                        </a:lnTo>
                        <a:lnTo>
                          <a:pt x="8" y="56"/>
                        </a:lnTo>
                        <a:lnTo>
                          <a:pt x="12" y="62"/>
                        </a:lnTo>
                        <a:lnTo>
                          <a:pt x="20" y="70"/>
                        </a:lnTo>
                        <a:lnTo>
                          <a:pt x="22" y="74"/>
                        </a:lnTo>
                        <a:lnTo>
                          <a:pt x="22" y="78"/>
                        </a:lnTo>
                        <a:lnTo>
                          <a:pt x="20" y="82"/>
                        </a:lnTo>
                        <a:lnTo>
                          <a:pt x="14" y="84"/>
                        </a:lnTo>
                        <a:lnTo>
                          <a:pt x="12" y="88"/>
                        </a:lnTo>
                        <a:lnTo>
                          <a:pt x="8" y="92"/>
                        </a:lnTo>
                        <a:lnTo>
                          <a:pt x="8" y="96"/>
                        </a:lnTo>
                        <a:lnTo>
                          <a:pt x="12" y="102"/>
                        </a:lnTo>
                        <a:lnTo>
                          <a:pt x="16" y="108"/>
                        </a:lnTo>
                        <a:lnTo>
                          <a:pt x="24" y="110"/>
                        </a:lnTo>
                        <a:lnTo>
                          <a:pt x="32" y="112"/>
                        </a:lnTo>
                        <a:lnTo>
                          <a:pt x="34" y="118"/>
                        </a:lnTo>
                        <a:lnTo>
                          <a:pt x="38" y="120"/>
                        </a:lnTo>
                        <a:lnTo>
                          <a:pt x="40" y="124"/>
                        </a:lnTo>
                        <a:lnTo>
                          <a:pt x="40" y="130"/>
                        </a:lnTo>
                        <a:lnTo>
                          <a:pt x="40" y="134"/>
                        </a:lnTo>
                        <a:lnTo>
                          <a:pt x="40" y="138"/>
                        </a:lnTo>
                        <a:lnTo>
                          <a:pt x="38" y="140"/>
                        </a:lnTo>
                        <a:lnTo>
                          <a:pt x="38" y="144"/>
                        </a:lnTo>
                        <a:lnTo>
                          <a:pt x="38" y="148"/>
                        </a:lnTo>
                        <a:lnTo>
                          <a:pt x="40" y="150"/>
                        </a:lnTo>
                        <a:lnTo>
                          <a:pt x="42" y="154"/>
                        </a:lnTo>
                        <a:lnTo>
                          <a:pt x="48" y="158"/>
                        </a:lnTo>
                        <a:lnTo>
                          <a:pt x="54" y="164"/>
                        </a:lnTo>
                        <a:lnTo>
                          <a:pt x="66" y="182"/>
                        </a:lnTo>
                        <a:lnTo>
                          <a:pt x="68" y="180"/>
                        </a:lnTo>
                        <a:lnTo>
                          <a:pt x="72" y="178"/>
                        </a:lnTo>
                        <a:lnTo>
                          <a:pt x="74" y="176"/>
                        </a:lnTo>
                        <a:lnTo>
                          <a:pt x="76" y="172"/>
                        </a:lnTo>
                        <a:lnTo>
                          <a:pt x="74" y="164"/>
                        </a:lnTo>
                        <a:lnTo>
                          <a:pt x="68" y="158"/>
                        </a:lnTo>
                        <a:lnTo>
                          <a:pt x="66" y="152"/>
                        </a:lnTo>
                        <a:lnTo>
                          <a:pt x="60" y="146"/>
                        </a:lnTo>
                        <a:lnTo>
                          <a:pt x="62" y="142"/>
                        </a:lnTo>
                        <a:lnTo>
                          <a:pt x="60" y="138"/>
                        </a:lnTo>
                        <a:lnTo>
                          <a:pt x="56" y="128"/>
                        </a:lnTo>
                        <a:lnTo>
                          <a:pt x="54" y="116"/>
                        </a:lnTo>
                        <a:lnTo>
                          <a:pt x="50" y="108"/>
                        </a:lnTo>
                        <a:lnTo>
                          <a:pt x="48" y="106"/>
                        </a:lnTo>
                        <a:lnTo>
                          <a:pt x="46" y="104"/>
                        </a:lnTo>
                        <a:lnTo>
                          <a:pt x="46" y="102"/>
                        </a:lnTo>
                        <a:lnTo>
                          <a:pt x="44" y="90"/>
                        </a:lnTo>
                        <a:lnTo>
                          <a:pt x="42" y="82"/>
                        </a:lnTo>
                        <a:lnTo>
                          <a:pt x="36" y="62"/>
                        </a:lnTo>
                        <a:lnTo>
                          <a:pt x="34" y="60"/>
                        </a:lnTo>
                        <a:lnTo>
                          <a:pt x="34" y="58"/>
                        </a:lnTo>
                        <a:lnTo>
                          <a:pt x="32" y="56"/>
                        </a:lnTo>
                        <a:lnTo>
                          <a:pt x="30" y="56"/>
                        </a:lnTo>
                        <a:lnTo>
                          <a:pt x="28" y="56"/>
                        </a:lnTo>
                        <a:lnTo>
                          <a:pt x="26" y="48"/>
                        </a:lnTo>
                        <a:lnTo>
                          <a:pt x="28" y="30"/>
                        </a:lnTo>
                        <a:lnTo>
                          <a:pt x="30" y="24"/>
                        </a:lnTo>
                        <a:lnTo>
                          <a:pt x="30" y="22"/>
                        </a:lnTo>
                        <a:lnTo>
                          <a:pt x="32" y="20"/>
                        </a:lnTo>
                        <a:lnTo>
                          <a:pt x="38" y="22"/>
                        </a:lnTo>
                        <a:lnTo>
                          <a:pt x="42" y="24"/>
                        </a:lnTo>
                        <a:lnTo>
                          <a:pt x="46" y="28"/>
                        </a:lnTo>
                        <a:lnTo>
                          <a:pt x="48" y="32"/>
                        </a:lnTo>
                        <a:lnTo>
                          <a:pt x="52" y="44"/>
                        </a:lnTo>
                        <a:lnTo>
                          <a:pt x="54" y="56"/>
                        </a:lnTo>
                        <a:lnTo>
                          <a:pt x="54" y="58"/>
                        </a:lnTo>
                        <a:lnTo>
                          <a:pt x="52" y="64"/>
                        </a:lnTo>
                        <a:lnTo>
                          <a:pt x="50" y="70"/>
                        </a:lnTo>
                        <a:lnTo>
                          <a:pt x="50" y="72"/>
                        </a:lnTo>
                        <a:lnTo>
                          <a:pt x="52" y="74"/>
                        </a:lnTo>
                        <a:lnTo>
                          <a:pt x="58" y="74"/>
                        </a:lnTo>
                        <a:lnTo>
                          <a:pt x="58" y="80"/>
                        </a:lnTo>
                        <a:lnTo>
                          <a:pt x="62" y="84"/>
                        </a:lnTo>
                        <a:lnTo>
                          <a:pt x="66" y="88"/>
                        </a:lnTo>
                        <a:lnTo>
                          <a:pt x="68" y="88"/>
                        </a:lnTo>
                        <a:lnTo>
                          <a:pt x="72" y="100"/>
                        </a:lnTo>
                        <a:lnTo>
                          <a:pt x="76" y="106"/>
                        </a:lnTo>
                        <a:lnTo>
                          <a:pt x="80" y="110"/>
                        </a:lnTo>
                        <a:lnTo>
                          <a:pt x="84" y="112"/>
                        </a:lnTo>
                        <a:lnTo>
                          <a:pt x="86" y="114"/>
                        </a:lnTo>
                        <a:lnTo>
                          <a:pt x="88" y="116"/>
                        </a:lnTo>
                        <a:lnTo>
                          <a:pt x="86" y="120"/>
                        </a:lnTo>
                        <a:lnTo>
                          <a:pt x="84" y="126"/>
                        </a:lnTo>
                        <a:lnTo>
                          <a:pt x="86" y="132"/>
                        </a:lnTo>
                        <a:lnTo>
                          <a:pt x="92" y="140"/>
                        </a:lnTo>
                        <a:lnTo>
                          <a:pt x="104" y="154"/>
                        </a:lnTo>
                        <a:lnTo>
                          <a:pt x="112" y="162"/>
                        </a:lnTo>
                        <a:lnTo>
                          <a:pt x="118" y="168"/>
                        </a:lnTo>
                        <a:lnTo>
                          <a:pt x="122" y="178"/>
                        </a:lnTo>
                        <a:lnTo>
                          <a:pt x="130" y="188"/>
                        </a:lnTo>
                        <a:lnTo>
                          <a:pt x="130" y="202"/>
                        </a:lnTo>
                        <a:lnTo>
                          <a:pt x="132" y="206"/>
                        </a:lnTo>
                        <a:lnTo>
                          <a:pt x="132" y="210"/>
                        </a:lnTo>
                        <a:lnTo>
                          <a:pt x="132" y="216"/>
                        </a:lnTo>
                        <a:lnTo>
                          <a:pt x="130" y="220"/>
                        </a:lnTo>
                        <a:lnTo>
                          <a:pt x="128" y="220"/>
                        </a:lnTo>
                        <a:lnTo>
                          <a:pt x="128" y="226"/>
                        </a:lnTo>
                        <a:lnTo>
                          <a:pt x="124" y="226"/>
                        </a:lnTo>
                        <a:lnTo>
                          <a:pt x="124" y="232"/>
                        </a:lnTo>
                        <a:lnTo>
                          <a:pt x="126" y="238"/>
                        </a:lnTo>
                        <a:lnTo>
                          <a:pt x="130" y="244"/>
                        </a:lnTo>
                        <a:lnTo>
                          <a:pt x="138" y="250"/>
                        </a:lnTo>
                        <a:lnTo>
                          <a:pt x="148" y="256"/>
                        </a:lnTo>
                        <a:lnTo>
                          <a:pt x="150" y="262"/>
                        </a:lnTo>
                        <a:lnTo>
                          <a:pt x="154" y="266"/>
                        </a:lnTo>
                        <a:lnTo>
                          <a:pt x="158" y="270"/>
                        </a:lnTo>
                        <a:lnTo>
                          <a:pt x="166" y="270"/>
                        </a:lnTo>
                        <a:lnTo>
                          <a:pt x="174" y="272"/>
                        </a:lnTo>
                        <a:lnTo>
                          <a:pt x="178" y="274"/>
                        </a:lnTo>
                        <a:lnTo>
                          <a:pt x="190" y="284"/>
                        </a:lnTo>
                        <a:lnTo>
                          <a:pt x="198" y="290"/>
                        </a:lnTo>
                        <a:lnTo>
                          <a:pt x="204" y="294"/>
                        </a:lnTo>
                        <a:lnTo>
                          <a:pt x="218" y="300"/>
                        </a:lnTo>
                        <a:lnTo>
                          <a:pt x="232" y="306"/>
                        </a:lnTo>
                        <a:lnTo>
                          <a:pt x="246" y="312"/>
                        </a:lnTo>
                        <a:lnTo>
                          <a:pt x="254" y="314"/>
                        </a:lnTo>
                        <a:lnTo>
                          <a:pt x="260" y="314"/>
                        </a:lnTo>
                        <a:lnTo>
                          <a:pt x="266" y="314"/>
                        </a:lnTo>
                        <a:lnTo>
                          <a:pt x="274" y="308"/>
                        </a:lnTo>
                        <a:lnTo>
                          <a:pt x="280" y="304"/>
                        </a:lnTo>
                        <a:lnTo>
                          <a:pt x="286" y="302"/>
                        </a:lnTo>
                        <a:lnTo>
                          <a:pt x="290" y="304"/>
                        </a:lnTo>
                        <a:lnTo>
                          <a:pt x="296" y="306"/>
                        </a:lnTo>
                        <a:lnTo>
                          <a:pt x="306" y="312"/>
                        </a:lnTo>
                        <a:lnTo>
                          <a:pt x="314" y="320"/>
                        </a:lnTo>
                        <a:lnTo>
                          <a:pt x="318" y="328"/>
                        </a:lnTo>
                        <a:lnTo>
                          <a:pt x="324" y="336"/>
                        </a:lnTo>
                        <a:lnTo>
                          <a:pt x="328" y="324"/>
                        </a:lnTo>
                        <a:lnTo>
                          <a:pt x="330" y="318"/>
                        </a:lnTo>
                        <a:lnTo>
                          <a:pt x="334" y="312"/>
                        </a:lnTo>
                        <a:lnTo>
                          <a:pt x="354" y="312"/>
                        </a:lnTo>
                        <a:lnTo>
                          <a:pt x="354" y="306"/>
                        </a:lnTo>
                        <a:lnTo>
                          <a:pt x="352" y="302"/>
                        </a:lnTo>
                        <a:lnTo>
                          <a:pt x="348" y="300"/>
                        </a:lnTo>
                        <a:lnTo>
                          <a:pt x="346" y="296"/>
                        </a:lnTo>
                        <a:lnTo>
                          <a:pt x="344" y="292"/>
                        </a:lnTo>
                        <a:lnTo>
                          <a:pt x="348" y="284"/>
                        </a:lnTo>
                        <a:lnTo>
                          <a:pt x="352" y="280"/>
                        </a:lnTo>
                        <a:lnTo>
                          <a:pt x="356" y="278"/>
                        </a:lnTo>
                        <a:lnTo>
                          <a:pt x="380" y="278"/>
                        </a:lnTo>
                        <a:lnTo>
                          <a:pt x="384" y="278"/>
                        </a:lnTo>
                        <a:lnTo>
                          <a:pt x="386" y="276"/>
                        </a:lnTo>
                        <a:lnTo>
                          <a:pt x="388" y="274"/>
                        </a:lnTo>
                        <a:lnTo>
                          <a:pt x="390" y="270"/>
                        </a:lnTo>
                        <a:lnTo>
                          <a:pt x="392" y="268"/>
                        </a:lnTo>
                        <a:lnTo>
                          <a:pt x="396" y="268"/>
                        </a:lnTo>
                        <a:lnTo>
                          <a:pt x="398" y="270"/>
                        </a:lnTo>
                        <a:lnTo>
                          <a:pt x="398" y="274"/>
                        </a:lnTo>
                        <a:lnTo>
                          <a:pt x="400" y="274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 dirty="0"/>
                  </a:p>
                </p:txBody>
              </p:sp>
              <p:sp>
                <p:nvSpPr>
                  <p:cNvPr id="46" name="íṩļîḍê">
                    <a:extLst>
                      <a:ext uri="{FF2B5EF4-FFF2-40B4-BE49-F238E27FC236}">
                        <a16:creationId xmlns:a16="http://schemas.microsoft.com/office/drawing/2014/main" id="{F2FAB1EC-3A4F-44E9-B43D-02FD80E78667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2027256" y="3158738"/>
                    <a:ext cx="282329" cy="106481"/>
                  </a:xfrm>
                  <a:custGeom>
                    <a:avLst/>
                    <a:gdLst>
                      <a:gd name="T0" fmla="*/ 2147483647 w 162"/>
                      <a:gd name="T1" fmla="*/ 2147483647 h 64"/>
                      <a:gd name="T2" fmla="*/ 2147483647 w 162"/>
                      <a:gd name="T3" fmla="*/ 2147483647 h 64"/>
                      <a:gd name="T4" fmla="*/ 2147483647 w 162"/>
                      <a:gd name="T5" fmla="*/ 2147483647 h 64"/>
                      <a:gd name="T6" fmla="*/ 2147483647 w 162"/>
                      <a:gd name="T7" fmla="*/ 2147483647 h 64"/>
                      <a:gd name="T8" fmla="*/ 2147483647 w 162"/>
                      <a:gd name="T9" fmla="*/ 2147483647 h 64"/>
                      <a:gd name="T10" fmla="*/ 2147483647 w 162"/>
                      <a:gd name="T11" fmla="*/ 2147483647 h 64"/>
                      <a:gd name="T12" fmla="*/ 2147483647 w 162"/>
                      <a:gd name="T13" fmla="*/ 2147483647 h 64"/>
                      <a:gd name="T14" fmla="*/ 2147483647 w 162"/>
                      <a:gd name="T15" fmla="*/ 2147483647 h 64"/>
                      <a:gd name="T16" fmla="*/ 2147483647 w 162"/>
                      <a:gd name="T17" fmla="*/ 2147483647 h 64"/>
                      <a:gd name="T18" fmla="*/ 2147483647 w 162"/>
                      <a:gd name="T19" fmla="*/ 2147483647 h 64"/>
                      <a:gd name="T20" fmla="*/ 2147483647 w 162"/>
                      <a:gd name="T21" fmla="*/ 2147483647 h 64"/>
                      <a:gd name="T22" fmla="*/ 2147483647 w 162"/>
                      <a:gd name="T23" fmla="*/ 2147483647 h 64"/>
                      <a:gd name="T24" fmla="*/ 2147483647 w 162"/>
                      <a:gd name="T25" fmla="*/ 2147483647 h 64"/>
                      <a:gd name="T26" fmla="*/ 0 w 162"/>
                      <a:gd name="T27" fmla="*/ 2147483647 h 64"/>
                      <a:gd name="T28" fmla="*/ 2147483647 w 162"/>
                      <a:gd name="T29" fmla="*/ 2147483647 h 64"/>
                      <a:gd name="T30" fmla="*/ 2147483647 w 162"/>
                      <a:gd name="T31" fmla="*/ 2147483647 h 64"/>
                      <a:gd name="T32" fmla="*/ 2147483647 w 162"/>
                      <a:gd name="T33" fmla="*/ 2147483647 h 64"/>
                      <a:gd name="T34" fmla="*/ 2147483647 w 162"/>
                      <a:gd name="T35" fmla="*/ 2147483647 h 64"/>
                      <a:gd name="T36" fmla="*/ 2147483647 w 162"/>
                      <a:gd name="T37" fmla="*/ 2147483647 h 64"/>
                      <a:gd name="T38" fmla="*/ 2147483647 w 162"/>
                      <a:gd name="T39" fmla="*/ 2147483647 h 64"/>
                      <a:gd name="T40" fmla="*/ 2147483647 w 162"/>
                      <a:gd name="T41" fmla="*/ 0 h 64"/>
                      <a:gd name="T42" fmla="*/ 2147483647 w 162"/>
                      <a:gd name="T43" fmla="*/ 0 h 64"/>
                      <a:gd name="T44" fmla="*/ 2147483647 w 162"/>
                      <a:gd name="T45" fmla="*/ 0 h 64"/>
                      <a:gd name="T46" fmla="*/ 2147483647 w 162"/>
                      <a:gd name="T47" fmla="*/ 2147483647 h 64"/>
                      <a:gd name="T48" fmla="*/ 2147483647 w 162"/>
                      <a:gd name="T49" fmla="*/ 2147483647 h 64"/>
                      <a:gd name="T50" fmla="*/ 2147483647 w 162"/>
                      <a:gd name="T51" fmla="*/ 2147483647 h 64"/>
                      <a:gd name="T52" fmla="*/ 2147483647 w 162"/>
                      <a:gd name="T53" fmla="*/ 2147483647 h 64"/>
                      <a:gd name="T54" fmla="*/ 2147483647 w 162"/>
                      <a:gd name="T55" fmla="*/ 2147483647 h 64"/>
                      <a:gd name="T56" fmla="*/ 2147483647 w 162"/>
                      <a:gd name="T57" fmla="*/ 2147483647 h 64"/>
                      <a:gd name="T58" fmla="*/ 2147483647 w 162"/>
                      <a:gd name="T59" fmla="*/ 2147483647 h 64"/>
                      <a:gd name="T60" fmla="*/ 2147483647 w 162"/>
                      <a:gd name="T61" fmla="*/ 2147483647 h 64"/>
                      <a:gd name="T62" fmla="*/ 2147483647 w 162"/>
                      <a:gd name="T63" fmla="*/ 2147483647 h 64"/>
                      <a:gd name="T64" fmla="*/ 2147483647 w 162"/>
                      <a:gd name="T65" fmla="*/ 2147483647 h 64"/>
                      <a:gd name="T66" fmla="*/ 2147483647 w 162"/>
                      <a:gd name="T67" fmla="*/ 2147483647 h 64"/>
                      <a:gd name="T68" fmla="*/ 2147483647 w 162"/>
                      <a:gd name="T69" fmla="*/ 2147483647 h 64"/>
                      <a:gd name="T70" fmla="*/ 2147483647 w 162"/>
                      <a:gd name="T71" fmla="*/ 2147483647 h 64"/>
                      <a:gd name="T72" fmla="*/ 2147483647 w 162"/>
                      <a:gd name="T73" fmla="*/ 2147483647 h 64"/>
                      <a:gd name="T74" fmla="*/ 2147483647 w 162"/>
                      <a:gd name="T75" fmla="*/ 2147483647 h 64"/>
                      <a:gd name="T76" fmla="*/ 2147483647 w 162"/>
                      <a:gd name="T77" fmla="*/ 2147483647 h 64"/>
                      <a:gd name="T78" fmla="*/ 2147483647 w 162"/>
                      <a:gd name="T79" fmla="*/ 2147483647 h 64"/>
                      <a:gd name="T80" fmla="*/ 2147483647 w 162"/>
                      <a:gd name="T81" fmla="*/ 2147483647 h 64"/>
                      <a:gd name="T82" fmla="*/ 2147483647 w 162"/>
                      <a:gd name="T83" fmla="*/ 2147483647 h 64"/>
                      <a:gd name="T84" fmla="*/ 2147483647 w 162"/>
                      <a:gd name="T85" fmla="*/ 2147483647 h 64"/>
                      <a:gd name="T86" fmla="*/ 2147483647 w 162"/>
                      <a:gd name="T87" fmla="*/ 2147483647 h 64"/>
                      <a:gd name="T88" fmla="*/ 2147483647 w 162"/>
                      <a:gd name="T89" fmla="*/ 2147483647 h 64"/>
                      <a:gd name="T90" fmla="*/ 2147483647 w 162"/>
                      <a:gd name="T91" fmla="*/ 2147483647 h 64"/>
                      <a:gd name="T92" fmla="*/ 2147483647 w 162"/>
                      <a:gd name="T93" fmla="*/ 2147483647 h 64"/>
                      <a:gd name="T94" fmla="*/ 2147483647 w 162"/>
                      <a:gd name="T95" fmla="*/ 2147483647 h 64"/>
                      <a:gd name="T96" fmla="*/ 2147483647 w 162"/>
                      <a:gd name="T97" fmla="*/ 2147483647 h 64"/>
                      <a:gd name="T98" fmla="*/ 2147483647 w 162"/>
                      <a:gd name="T99" fmla="*/ 2147483647 h 64"/>
                      <a:gd name="T100" fmla="*/ 2147483647 w 162"/>
                      <a:gd name="T101" fmla="*/ 2147483647 h 64"/>
                      <a:gd name="T102" fmla="*/ 2147483647 w 162"/>
                      <a:gd name="T103" fmla="*/ 2147483647 h 64"/>
                      <a:gd name="T104" fmla="*/ 2147483647 w 162"/>
                      <a:gd name="T105" fmla="*/ 2147483647 h 64"/>
                      <a:gd name="T106" fmla="*/ 2147483647 w 162"/>
                      <a:gd name="T107" fmla="*/ 2147483647 h 64"/>
                      <a:gd name="T108" fmla="*/ 2147483647 w 162"/>
                      <a:gd name="T109" fmla="*/ 2147483647 h 64"/>
                      <a:gd name="T110" fmla="*/ 2147483647 w 162"/>
                      <a:gd name="T111" fmla="*/ 2147483647 h 64"/>
                      <a:gd name="T112" fmla="*/ 2147483647 w 162"/>
                      <a:gd name="T113" fmla="*/ 2147483647 h 64"/>
                      <a:gd name="T114" fmla="*/ 2147483647 w 162"/>
                      <a:gd name="T115" fmla="*/ 2147483647 h 64"/>
                      <a:gd name="T116" fmla="*/ 2147483647 w 162"/>
                      <a:gd name="T117" fmla="*/ 2147483647 h 64"/>
                      <a:gd name="T118" fmla="*/ 2147483647 w 162"/>
                      <a:gd name="T119" fmla="*/ 2147483647 h 64"/>
                      <a:gd name="T120" fmla="*/ 2147483647 w 162"/>
                      <a:gd name="T121" fmla="*/ 2147483647 h 64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60000 65536"/>
                      <a:gd name="T175" fmla="*/ 0 60000 65536"/>
                      <a:gd name="T176" fmla="*/ 0 60000 65536"/>
                      <a:gd name="T177" fmla="*/ 0 60000 65536"/>
                      <a:gd name="T178" fmla="*/ 0 60000 65536"/>
                      <a:gd name="T179" fmla="*/ 0 60000 65536"/>
                      <a:gd name="T180" fmla="*/ 0 60000 65536"/>
                      <a:gd name="T181" fmla="*/ 0 60000 65536"/>
                      <a:gd name="T182" fmla="*/ 0 60000 65536"/>
                      <a:gd name="T183" fmla="*/ 0 w 162"/>
                      <a:gd name="T184" fmla="*/ 0 h 64"/>
                      <a:gd name="T185" fmla="*/ 162 w 162"/>
                      <a:gd name="T186" fmla="*/ 64 h 64"/>
                    </a:gdLst>
                    <a:ahLst/>
                    <a:cxnLst>
                      <a:cxn ang="T122">
                        <a:pos x="T0" y="T1"/>
                      </a:cxn>
                      <a:cxn ang="T123">
                        <a:pos x="T2" y="T3"/>
                      </a:cxn>
                      <a:cxn ang="T124">
                        <a:pos x="T4" y="T5"/>
                      </a:cxn>
                      <a:cxn ang="T125">
                        <a:pos x="T6" y="T7"/>
                      </a:cxn>
                      <a:cxn ang="T126">
                        <a:pos x="T8" y="T9"/>
                      </a:cxn>
                      <a:cxn ang="T127">
                        <a:pos x="T10" y="T11"/>
                      </a:cxn>
                      <a:cxn ang="T128">
                        <a:pos x="T12" y="T13"/>
                      </a:cxn>
                      <a:cxn ang="T129">
                        <a:pos x="T14" y="T15"/>
                      </a:cxn>
                      <a:cxn ang="T130">
                        <a:pos x="T16" y="T17"/>
                      </a:cxn>
                      <a:cxn ang="T131">
                        <a:pos x="T18" y="T19"/>
                      </a:cxn>
                      <a:cxn ang="T132">
                        <a:pos x="T20" y="T21"/>
                      </a:cxn>
                      <a:cxn ang="T133">
                        <a:pos x="T22" y="T23"/>
                      </a:cxn>
                      <a:cxn ang="T134">
                        <a:pos x="T24" y="T25"/>
                      </a:cxn>
                      <a:cxn ang="T135">
                        <a:pos x="T26" y="T27"/>
                      </a:cxn>
                      <a:cxn ang="T136">
                        <a:pos x="T28" y="T29"/>
                      </a:cxn>
                      <a:cxn ang="T137">
                        <a:pos x="T30" y="T31"/>
                      </a:cxn>
                      <a:cxn ang="T138">
                        <a:pos x="T32" y="T33"/>
                      </a:cxn>
                      <a:cxn ang="T139">
                        <a:pos x="T34" y="T35"/>
                      </a:cxn>
                      <a:cxn ang="T140">
                        <a:pos x="T36" y="T37"/>
                      </a:cxn>
                      <a:cxn ang="T141">
                        <a:pos x="T38" y="T39"/>
                      </a:cxn>
                      <a:cxn ang="T142">
                        <a:pos x="T40" y="T41"/>
                      </a:cxn>
                      <a:cxn ang="T143">
                        <a:pos x="T42" y="T43"/>
                      </a:cxn>
                      <a:cxn ang="T144">
                        <a:pos x="T44" y="T45"/>
                      </a:cxn>
                      <a:cxn ang="T145">
                        <a:pos x="T46" y="T47"/>
                      </a:cxn>
                      <a:cxn ang="T146">
                        <a:pos x="T48" y="T49"/>
                      </a:cxn>
                      <a:cxn ang="T147">
                        <a:pos x="T50" y="T51"/>
                      </a:cxn>
                      <a:cxn ang="T148">
                        <a:pos x="T52" y="T53"/>
                      </a:cxn>
                      <a:cxn ang="T149">
                        <a:pos x="T54" y="T55"/>
                      </a:cxn>
                      <a:cxn ang="T150">
                        <a:pos x="T56" y="T57"/>
                      </a:cxn>
                      <a:cxn ang="T151">
                        <a:pos x="T58" y="T59"/>
                      </a:cxn>
                      <a:cxn ang="T152">
                        <a:pos x="T60" y="T61"/>
                      </a:cxn>
                      <a:cxn ang="T153">
                        <a:pos x="T62" y="T63"/>
                      </a:cxn>
                      <a:cxn ang="T154">
                        <a:pos x="T64" y="T65"/>
                      </a:cxn>
                      <a:cxn ang="T155">
                        <a:pos x="T66" y="T67"/>
                      </a:cxn>
                      <a:cxn ang="T156">
                        <a:pos x="T68" y="T69"/>
                      </a:cxn>
                      <a:cxn ang="T157">
                        <a:pos x="T70" y="T71"/>
                      </a:cxn>
                      <a:cxn ang="T158">
                        <a:pos x="T72" y="T73"/>
                      </a:cxn>
                      <a:cxn ang="T159">
                        <a:pos x="T74" y="T75"/>
                      </a:cxn>
                      <a:cxn ang="T160">
                        <a:pos x="T76" y="T77"/>
                      </a:cxn>
                      <a:cxn ang="T161">
                        <a:pos x="T78" y="T79"/>
                      </a:cxn>
                      <a:cxn ang="T162">
                        <a:pos x="T80" y="T81"/>
                      </a:cxn>
                      <a:cxn ang="T163">
                        <a:pos x="T82" y="T83"/>
                      </a:cxn>
                      <a:cxn ang="T164">
                        <a:pos x="T84" y="T85"/>
                      </a:cxn>
                      <a:cxn ang="T165">
                        <a:pos x="T86" y="T87"/>
                      </a:cxn>
                      <a:cxn ang="T166">
                        <a:pos x="T88" y="T89"/>
                      </a:cxn>
                      <a:cxn ang="T167">
                        <a:pos x="T90" y="T91"/>
                      </a:cxn>
                      <a:cxn ang="T168">
                        <a:pos x="T92" y="T93"/>
                      </a:cxn>
                      <a:cxn ang="T169">
                        <a:pos x="T94" y="T95"/>
                      </a:cxn>
                      <a:cxn ang="T170">
                        <a:pos x="T96" y="T97"/>
                      </a:cxn>
                      <a:cxn ang="T171">
                        <a:pos x="T98" y="T99"/>
                      </a:cxn>
                      <a:cxn ang="T172">
                        <a:pos x="T100" y="T101"/>
                      </a:cxn>
                      <a:cxn ang="T173">
                        <a:pos x="T102" y="T103"/>
                      </a:cxn>
                      <a:cxn ang="T174">
                        <a:pos x="T104" y="T105"/>
                      </a:cxn>
                      <a:cxn ang="T175">
                        <a:pos x="T106" y="T107"/>
                      </a:cxn>
                      <a:cxn ang="T176">
                        <a:pos x="T108" y="T109"/>
                      </a:cxn>
                      <a:cxn ang="T177">
                        <a:pos x="T110" y="T111"/>
                      </a:cxn>
                      <a:cxn ang="T178">
                        <a:pos x="T112" y="T113"/>
                      </a:cxn>
                      <a:cxn ang="T179">
                        <a:pos x="T114" y="T115"/>
                      </a:cxn>
                      <a:cxn ang="T180">
                        <a:pos x="T116" y="T117"/>
                      </a:cxn>
                      <a:cxn ang="T181">
                        <a:pos x="T118" y="T119"/>
                      </a:cxn>
                      <a:cxn ang="T182">
                        <a:pos x="T120" y="T121"/>
                      </a:cxn>
                    </a:cxnLst>
                    <a:rect l="T183" t="T184" r="T185" b="T186"/>
                    <a:pathLst>
                      <a:path w="162" h="64">
                        <a:moveTo>
                          <a:pt x="44" y="18"/>
                        </a:moveTo>
                        <a:lnTo>
                          <a:pt x="44" y="16"/>
                        </a:lnTo>
                        <a:lnTo>
                          <a:pt x="48" y="16"/>
                        </a:lnTo>
                        <a:lnTo>
                          <a:pt x="48" y="12"/>
                        </a:lnTo>
                        <a:lnTo>
                          <a:pt x="44" y="10"/>
                        </a:lnTo>
                        <a:lnTo>
                          <a:pt x="44" y="12"/>
                        </a:lnTo>
                        <a:lnTo>
                          <a:pt x="36" y="12"/>
                        </a:lnTo>
                        <a:lnTo>
                          <a:pt x="30" y="16"/>
                        </a:lnTo>
                        <a:lnTo>
                          <a:pt x="22" y="18"/>
                        </a:lnTo>
                        <a:lnTo>
                          <a:pt x="16" y="20"/>
                        </a:lnTo>
                        <a:lnTo>
                          <a:pt x="14" y="22"/>
                        </a:lnTo>
                        <a:lnTo>
                          <a:pt x="12" y="24"/>
                        </a:lnTo>
                        <a:lnTo>
                          <a:pt x="6" y="26"/>
                        </a:lnTo>
                        <a:lnTo>
                          <a:pt x="0" y="26"/>
                        </a:lnTo>
                        <a:lnTo>
                          <a:pt x="4" y="24"/>
                        </a:lnTo>
                        <a:lnTo>
                          <a:pt x="6" y="24"/>
                        </a:lnTo>
                        <a:lnTo>
                          <a:pt x="8" y="18"/>
                        </a:lnTo>
                        <a:lnTo>
                          <a:pt x="12" y="14"/>
                        </a:lnTo>
                        <a:lnTo>
                          <a:pt x="18" y="10"/>
                        </a:lnTo>
                        <a:lnTo>
                          <a:pt x="24" y="6"/>
                        </a:lnTo>
                        <a:lnTo>
                          <a:pt x="42" y="0"/>
                        </a:lnTo>
                        <a:lnTo>
                          <a:pt x="56" y="0"/>
                        </a:lnTo>
                        <a:lnTo>
                          <a:pt x="60" y="0"/>
                        </a:lnTo>
                        <a:lnTo>
                          <a:pt x="62" y="2"/>
                        </a:lnTo>
                        <a:lnTo>
                          <a:pt x="66" y="4"/>
                        </a:lnTo>
                        <a:lnTo>
                          <a:pt x="78" y="8"/>
                        </a:lnTo>
                        <a:lnTo>
                          <a:pt x="86" y="16"/>
                        </a:lnTo>
                        <a:lnTo>
                          <a:pt x="90" y="16"/>
                        </a:lnTo>
                        <a:lnTo>
                          <a:pt x="96" y="16"/>
                        </a:lnTo>
                        <a:lnTo>
                          <a:pt x="102" y="18"/>
                        </a:lnTo>
                        <a:lnTo>
                          <a:pt x="114" y="24"/>
                        </a:lnTo>
                        <a:lnTo>
                          <a:pt x="122" y="32"/>
                        </a:lnTo>
                        <a:lnTo>
                          <a:pt x="130" y="38"/>
                        </a:lnTo>
                        <a:lnTo>
                          <a:pt x="142" y="42"/>
                        </a:lnTo>
                        <a:lnTo>
                          <a:pt x="140" y="44"/>
                        </a:lnTo>
                        <a:lnTo>
                          <a:pt x="154" y="48"/>
                        </a:lnTo>
                        <a:lnTo>
                          <a:pt x="160" y="52"/>
                        </a:lnTo>
                        <a:lnTo>
                          <a:pt x="162" y="58"/>
                        </a:lnTo>
                        <a:lnTo>
                          <a:pt x="154" y="60"/>
                        </a:lnTo>
                        <a:lnTo>
                          <a:pt x="152" y="60"/>
                        </a:lnTo>
                        <a:lnTo>
                          <a:pt x="152" y="62"/>
                        </a:lnTo>
                        <a:lnTo>
                          <a:pt x="142" y="64"/>
                        </a:lnTo>
                        <a:lnTo>
                          <a:pt x="130" y="64"/>
                        </a:lnTo>
                        <a:lnTo>
                          <a:pt x="108" y="62"/>
                        </a:lnTo>
                        <a:lnTo>
                          <a:pt x="112" y="58"/>
                        </a:lnTo>
                        <a:lnTo>
                          <a:pt x="118" y="52"/>
                        </a:lnTo>
                        <a:lnTo>
                          <a:pt x="118" y="48"/>
                        </a:lnTo>
                        <a:lnTo>
                          <a:pt x="110" y="48"/>
                        </a:lnTo>
                        <a:lnTo>
                          <a:pt x="102" y="46"/>
                        </a:lnTo>
                        <a:lnTo>
                          <a:pt x="100" y="44"/>
                        </a:lnTo>
                        <a:lnTo>
                          <a:pt x="98" y="38"/>
                        </a:lnTo>
                        <a:lnTo>
                          <a:pt x="98" y="34"/>
                        </a:lnTo>
                        <a:lnTo>
                          <a:pt x="96" y="32"/>
                        </a:lnTo>
                        <a:lnTo>
                          <a:pt x="92" y="30"/>
                        </a:lnTo>
                        <a:lnTo>
                          <a:pt x="78" y="30"/>
                        </a:lnTo>
                        <a:lnTo>
                          <a:pt x="76" y="28"/>
                        </a:lnTo>
                        <a:lnTo>
                          <a:pt x="72" y="26"/>
                        </a:lnTo>
                        <a:lnTo>
                          <a:pt x="60" y="22"/>
                        </a:lnTo>
                        <a:lnTo>
                          <a:pt x="50" y="18"/>
                        </a:lnTo>
                        <a:lnTo>
                          <a:pt x="44" y="16"/>
                        </a:lnTo>
                        <a:lnTo>
                          <a:pt x="44" y="18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 dirty="0"/>
                  </a:p>
                </p:txBody>
              </p:sp>
              <p:sp>
                <p:nvSpPr>
                  <p:cNvPr id="47" name="i$ḷïḋè">
                    <a:extLst>
                      <a:ext uri="{FF2B5EF4-FFF2-40B4-BE49-F238E27FC236}">
                        <a16:creationId xmlns:a16="http://schemas.microsoft.com/office/drawing/2014/main" id="{C382AFBD-0833-48A6-864C-A2A5B933FD23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2193899" y="3300244"/>
                    <a:ext cx="55088" cy="25219"/>
                  </a:xfrm>
                  <a:custGeom>
                    <a:avLst/>
                    <a:gdLst>
                      <a:gd name="T0" fmla="*/ 0 w 30"/>
                      <a:gd name="T1" fmla="*/ 2147483647 h 14"/>
                      <a:gd name="T2" fmla="*/ 0 w 30"/>
                      <a:gd name="T3" fmla="*/ 2147483647 h 14"/>
                      <a:gd name="T4" fmla="*/ 2147483647 w 30"/>
                      <a:gd name="T5" fmla="*/ 2147483647 h 14"/>
                      <a:gd name="T6" fmla="*/ 2147483647 w 30"/>
                      <a:gd name="T7" fmla="*/ 0 h 14"/>
                      <a:gd name="T8" fmla="*/ 2147483647 w 30"/>
                      <a:gd name="T9" fmla="*/ 0 h 14"/>
                      <a:gd name="T10" fmla="*/ 2147483647 w 30"/>
                      <a:gd name="T11" fmla="*/ 2147483647 h 14"/>
                      <a:gd name="T12" fmla="*/ 2147483647 w 30"/>
                      <a:gd name="T13" fmla="*/ 2147483647 h 14"/>
                      <a:gd name="T14" fmla="*/ 2147483647 w 30"/>
                      <a:gd name="T15" fmla="*/ 2147483647 h 14"/>
                      <a:gd name="T16" fmla="*/ 2147483647 w 30"/>
                      <a:gd name="T17" fmla="*/ 2147483647 h 14"/>
                      <a:gd name="T18" fmla="*/ 2147483647 w 30"/>
                      <a:gd name="T19" fmla="*/ 2147483647 h 14"/>
                      <a:gd name="T20" fmla="*/ 2147483647 w 30"/>
                      <a:gd name="T21" fmla="*/ 2147483647 h 14"/>
                      <a:gd name="T22" fmla="*/ 0 w 30"/>
                      <a:gd name="T23" fmla="*/ 2147483647 h 14"/>
                      <a:gd name="T24" fmla="*/ 0 w 30"/>
                      <a:gd name="T25" fmla="*/ 2147483647 h 14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w 30"/>
                      <a:gd name="T40" fmla="*/ 0 h 14"/>
                      <a:gd name="T41" fmla="*/ 30 w 30"/>
                      <a:gd name="T42" fmla="*/ 14 h 14"/>
                    </a:gdLst>
                    <a:ahLst/>
                    <a:cxnLst>
                      <a:cxn ang="T26">
                        <a:pos x="T0" y="T1"/>
                      </a:cxn>
                      <a:cxn ang="T27">
                        <a:pos x="T2" y="T3"/>
                      </a:cxn>
                      <a:cxn ang="T28">
                        <a:pos x="T4" y="T5"/>
                      </a:cxn>
                      <a:cxn ang="T29">
                        <a:pos x="T6" y="T7"/>
                      </a:cxn>
                      <a:cxn ang="T30">
                        <a:pos x="T8" y="T9"/>
                      </a:cxn>
                      <a:cxn ang="T31">
                        <a:pos x="T10" y="T11"/>
                      </a:cxn>
                      <a:cxn ang="T32">
                        <a:pos x="T12" y="T13"/>
                      </a:cxn>
                      <a:cxn ang="T33">
                        <a:pos x="T14" y="T15"/>
                      </a:cxn>
                      <a:cxn ang="T34">
                        <a:pos x="T16" y="T17"/>
                      </a:cxn>
                      <a:cxn ang="T35">
                        <a:pos x="T18" y="T19"/>
                      </a:cxn>
                      <a:cxn ang="T36">
                        <a:pos x="T20" y="T21"/>
                      </a:cxn>
                      <a:cxn ang="T37">
                        <a:pos x="T22" y="T23"/>
                      </a:cxn>
                      <a:cxn ang="T38">
                        <a:pos x="T24" y="T25"/>
                      </a:cxn>
                    </a:cxnLst>
                    <a:rect l="T39" t="T40" r="T41" b="T42"/>
                    <a:pathLst>
                      <a:path w="30" h="14">
                        <a:moveTo>
                          <a:pt x="0" y="8"/>
                        </a:moveTo>
                        <a:lnTo>
                          <a:pt x="0" y="4"/>
                        </a:lnTo>
                        <a:lnTo>
                          <a:pt x="2" y="2"/>
                        </a:lnTo>
                        <a:lnTo>
                          <a:pt x="6" y="0"/>
                        </a:lnTo>
                        <a:lnTo>
                          <a:pt x="12" y="0"/>
                        </a:lnTo>
                        <a:lnTo>
                          <a:pt x="20" y="4"/>
                        </a:lnTo>
                        <a:lnTo>
                          <a:pt x="30" y="12"/>
                        </a:lnTo>
                        <a:lnTo>
                          <a:pt x="26" y="12"/>
                        </a:lnTo>
                        <a:lnTo>
                          <a:pt x="20" y="14"/>
                        </a:lnTo>
                        <a:lnTo>
                          <a:pt x="8" y="12"/>
                        </a:lnTo>
                        <a:lnTo>
                          <a:pt x="4" y="10"/>
                        </a:lnTo>
                        <a:lnTo>
                          <a:pt x="0" y="6"/>
                        </a:lnTo>
                        <a:lnTo>
                          <a:pt x="0" y="8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 dirty="0"/>
                  </a:p>
                </p:txBody>
              </p:sp>
              <p:sp>
                <p:nvSpPr>
                  <p:cNvPr id="48" name="ïSľïde">
                    <a:extLst>
                      <a:ext uri="{FF2B5EF4-FFF2-40B4-BE49-F238E27FC236}">
                        <a16:creationId xmlns:a16="http://schemas.microsoft.com/office/drawing/2014/main" id="{8132A085-1718-43D6-A835-EEC1DFD5EF30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2492755" y="3300244"/>
                    <a:ext cx="45449" cy="22417"/>
                  </a:xfrm>
                  <a:custGeom>
                    <a:avLst/>
                    <a:gdLst>
                      <a:gd name="T0" fmla="*/ 2147483647 w 26"/>
                      <a:gd name="T1" fmla="*/ 2147483647 h 12"/>
                      <a:gd name="T2" fmla="*/ 2147483647 w 26"/>
                      <a:gd name="T3" fmla="*/ 0 h 12"/>
                      <a:gd name="T4" fmla="*/ 2147483647 w 26"/>
                      <a:gd name="T5" fmla="*/ 2147483647 h 12"/>
                      <a:gd name="T6" fmla="*/ 2147483647 w 26"/>
                      <a:gd name="T7" fmla="*/ 2147483647 h 12"/>
                      <a:gd name="T8" fmla="*/ 2147483647 w 26"/>
                      <a:gd name="T9" fmla="*/ 2147483647 h 12"/>
                      <a:gd name="T10" fmla="*/ 2147483647 w 26"/>
                      <a:gd name="T11" fmla="*/ 2147483647 h 12"/>
                      <a:gd name="T12" fmla="*/ 2147483647 w 26"/>
                      <a:gd name="T13" fmla="*/ 2147483647 h 12"/>
                      <a:gd name="T14" fmla="*/ 2147483647 w 26"/>
                      <a:gd name="T15" fmla="*/ 2147483647 h 12"/>
                      <a:gd name="T16" fmla="*/ 0 w 26"/>
                      <a:gd name="T17" fmla="*/ 2147483647 h 12"/>
                      <a:gd name="T18" fmla="*/ 0 w 26"/>
                      <a:gd name="T19" fmla="*/ 2147483647 h 12"/>
                      <a:gd name="T20" fmla="*/ 2147483647 w 26"/>
                      <a:gd name="T21" fmla="*/ 2147483647 h 12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w 26"/>
                      <a:gd name="T34" fmla="*/ 0 h 12"/>
                      <a:gd name="T35" fmla="*/ 26 w 26"/>
                      <a:gd name="T36" fmla="*/ 12 h 12"/>
                    </a:gdLst>
                    <a:ahLst/>
                    <a:cxnLst>
                      <a:cxn ang="T22">
                        <a:pos x="T0" y="T1"/>
                      </a:cxn>
                      <a:cxn ang="T23">
                        <a:pos x="T2" y="T3"/>
                      </a:cxn>
                      <a:cxn ang="T24">
                        <a:pos x="T4" y="T5"/>
                      </a:cxn>
                      <a:cxn ang="T25">
                        <a:pos x="T6" y="T7"/>
                      </a:cxn>
                      <a:cxn ang="T26">
                        <a:pos x="T8" y="T9"/>
                      </a:cxn>
                      <a:cxn ang="T27">
                        <a:pos x="T10" y="T11"/>
                      </a:cxn>
                      <a:cxn ang="T28">
                        <a:pos x="T12" y="T13"/>
                      </a:cxn>
                      <a:cxn ang="T29">
                        <a:pos x="T14" y="T15"/>
                      </a:cxn>
                      <a:cxn ang="T30">
                        <a:pos x="T16" y="T17"/>
                      </a:cxn>
                      <a:cxn ang="T31">
                        <a:pos x="T18" y="T19"/>
                      </a:cxn>
                      <a:cxn ang="T32">
                        <a:pos x="T20" y="T21"/>
                      </a:cxn>
                    </a:cxnLst>
                    <a:rect l="T33" t="T34" r="T35" b="T36"/>
                    <a:pathLst>
                      <a:path w="26" h="12">
                        <a:moveTo>
                          <a:pt x="10" y="2"/>
                        </a:moveTo>
                        <a:lnTo>
                          <a:pt x="24" y="0"/>
                        </a:lnTo>
                        <a:lnTo>
                          <a:pt x="24" y="2"/>
                        </a:lnTo>
                        <a:lnTo>
                          <a:pt x="26" y="6"/>
                        </a:lnTo>
                        <a:lnTo>
                          <a:pt x="24" y="8"/>
                        </a:lnTo>
                        <a:lnTo>
                          <a:pt x="22" y="10"/>
                        </a:lnTo>
                        <a:lnTo>
                          <a:pt x="12" y="12"/>
                        </a:lnTo>
                        <a:lnTo>
                          <a:pt x="4" y="10"/>
                        </a:lnTo>
                        <a:lnTo>
                          <a:pt x="0" y="8"/>
                        </a:lnTo>
                        <a:lnTo>
                          <a:pt x="0" y="2"/>
                        </a:lnTo>
                        <a:lnTo>
                          <a:pt x="10" y="2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 dirty="0"/>
                  </a:p>
                </p:txBody>
              </p:sp>
              <p:sp>
                <p:nvSpPr>
                  <p:cNvPr id="49" name="ïṡlîḋe">
                    <a:extLst>
                      <a:ext uri="{FF2B5EF4-FFF2-40B4-BE49-F238E27FC236}">
                        <a16:creationId xmlns:a16="http://schemas.microsoft.com/office/drawing/2014/main" id="{0C9944D9-E657-48C3-B069-572D7D19267B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2217311" y="3105497"/>
                    <a:ext cx="16526" cy="23818"/>
                  </a:xfrm>
                  <a:custGeom>
                    <a:avLst/>
                    <a:gdLst>
                      <a:gd name="T0" fmla="*/ 2147483647 w 10"/>
                      <a:gd name="T1" fmla="*/ 2147483647 h 14"/>
                      <a:gd name="T2" fmla="*/ 2147483647 w 10"/>
                      <a:gd name="T3" fmla="*/ 2147483647 h 14"/>
                      <a:gd name="T4" fmla="*/ 2147483647 w 10"/>
                      <a:gd name="T5" fmla="*/ 2147483647 h 14"/>
                      <a:gd name="T6" fmla="*/ 2147483647 w 10"/>
                      <a:gd name="T7" fmla="*/ 2147483647 h 14"/>
                      <a:gd name="T8" fmla="*/ 0 w 10"/>
                      <a:gd name="T9" fmla="*/ 2147483647 h 14"/>
                      <a:gd name="T10" fmla="*/ 2147483647 w 10"/>
                      <a:gd name="T11" fmla="*/ 2147483647 h 14"/>
                      <a:gd name="T12" fmla="*/ 2147483647 w 10"/>
                      <a:gd name="T13" fmla="*/ 0 h 14"/>
                      <a:gd name="T14" fmla="*/ 2147483647 w 10"/>
                      <a:gd name="T15" fmla="*/ 2147483647 h 14"/>
                      <a:gd name="T16" fmla="*/ 2147483647 w 10"/>
                      <a:gd name="T17" fmla="*/ 2147483647 h 14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10"/>
                      <a:gd name="T28" fmla="*/ 0 h 14"/>
                      <a:gd name="T29" fmla="*/ 10 w 10"/>
                      <a:gd name="T30" fmla="*/ 14 h 14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10" h="14">
                        <a:moveTo>
                          <a:pt x="10" y="8"/>
                        </a:moveTo>
                        <a:lnTo>
                          <a:pt x="8" y="12"/>
                        </a:lnTo>
                        <a:lnTo>
                          <a:pt x="4" y="14"/>
                        </a:lnTo>
                        <a:lnTo>
                          <a:pt x="2" y="12"/>
                        </a:lnTo>
                        <a:lnTo>
                          <a:pt x="0" y="8"/>
                        </a:lnTo>
                        <a:lnTo>
                          <a:pt x="2" y="4"/>
                        </a:lnTo>
                        <a:lnTo>
                          <a:pt x="4" y="0"/>
                        </a:lnTo>
                        <a:lnTo>
                          <a:pt x="8" y="2"/>
                        </a:lnTo>
                        <a:lnTo>
                          <a:pt x="10" y="8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 dirty="0"/>
                  </a:p>
                </p:txBody>
              </p:sp>
              <p:sp>
                <p:nvSpPr>
                  <p:cNvPr id="50" name="îṡľïḍê">
                    <a:extLst>
                      <a:ext uri="{FF2B5EF4-FFF2-40B4-BE49-F238E27FC236}">
                        <a16:creationId xmlns:a16="http://schemas.microsoft.com/office/drawing/2014/main" id="{F32D7DEE-B9EC-4BEE-856C-6CB2648F6FA9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2039651" y="3573451"/>
                    <a:ext cx="151494" cy="68651"/>
                  </a:xfrm>
                  <a:custGeom>
                    <a:avLst/>
                    <a:gdLst>
                      <a:gd name="T0" fmla="*/ 0 w 88"/>
                      <a:gd name="T1" fmla="*/ 2147483647 h 42"/>
                      <a:gd name="T2" fmla="*/ 0 w 88"/>
                      <a:gd name="T3" fmla="*/ 2147483647 h 42"/>
                      <a:gd name="T4" fmla="*/ 0 w 88"/>
                      <a:gd name="T5" fmla="*/ 2147483647 h 42"/>
                      <a:gd name="T6" fmla="*/ 0 w 88"/>
                      <a:gd name="T7" fmla="*/ 2147483647 h 42"/>
                      <a:gd name="T8" fmla="*/ 2147483647 w 88"/>
                      <a:gd name="T9" fmla="*/ 2147483647 h 42"/>
                      <a:gd name="T10" fmla="*/ 2147483647 w 88"/>
                      <a:gd name="T11" fmla="*/ 2147483647 h 42"/>
                      <a:gd name="T12" fmla="*/ 2147483647 w 88"/>
                      <a:gd name="T13" fmla="*/ 2147483647 h 42"/>
                      <a:gd name="T14" fmla="*/ 2147483647 w 88"/>
                      <a:gd name="T15" fmla="*/ 2147483647 h 42"/>
                      <a:gd name="T16" fmla="*/ 2147483647 w 88"/>
                      <a:gd name="T17" fmla="*/ 2147483647 h 42"/>
                      <a:gd name="T18" fmla="*/ 2147483647 w 88"/>
                      <a:gd name="T19" fmla="*/ 2147483647 h 42"/>
                      <a:gd name="T20" fmla="*/ 2147483647 w 88"/>
                      <a:gd name="T21" fmla="*/ 2147483647 h 42"/>
                      <a:gd name="T22" fmla="*/ 2147483647 w 88"/>
                      <a:gd name="T23" fmla="*/ 2147483647 h 42"/>
                      <a:gd name="T24" fmla="*/ 2147483647 w 88"/>
                      <a:gd name="T25" fmla="*/ 2147483647 h 42"/>
                      <a:gd name="T26" fmla="*/ 2147483647 w 88"/>
                      <a:gd name="T27" fmla="*/ 2147483647 h 42"/>
                      <a:gd name="T28" fmla="*/ 2147483647 w 88"/>
                      <a:gd name="T29" fmla="*/ 0 h 42"/>
                      <a:gd name="T30" fmla="*/ 2147483647 w 88"/>
                      <a:gd name="T31" fmla="*/ 0 h 42"/>
                      <a:gd name="T32" fmla="*/ 2147483647 w 88"/>
                      <a:gd name="T33" fmla="*/ 2147483647 h 42"/>
                      <a:gd name="T34" fmla="*/ 2147483647 w 88"/>
                      <a:gd name="T35" fmla="*/ 2147483647 h 42"/>
                      <a:gd name="T36" fmla="*/ 2147483647 w 88"/>
                      <a:gd name="T37" fmla="*/ 2147483647 h 42"/>
                      <a:gd name="T38" fmla="*/ 2147483647 w 88"/>
                      <a:gd name="T39" fmla="*/ 2147483647 h 42"/>
                      <a:gd name="T40" fmla="*/ 2147483647 w 88"/>
                      <a:gd name="T41" fmla="*/ 2147483647 h 42"/>
                      <a:gd name="T42" fmla="*/ 2147483647 w 88"/>
                      <a:gd name="T43" fmla="*/ 2147483647 h 42"/>
                      <a:gd name="T44" fmla="*/ 2147483647 w 88"/>
                      <a:gd name="T45" fmla="*/ 2147483647 h 42"/>
                      <a:gd name="T46" fmla="*/ 2147483647 w 88"/>
                      <a:gd name="T47" fmla="*/ 2147483647 h 42"/>
                      <a:gd name="T48" fmla="*/ 2147483647 w 88"/>
                      <a:gd name="T49" fmla="*/ 2147483647 h 42"/>
                      <a:gd name="T50" fmla="*/ 2147483647 w 88"/>
                      <a:gd name="T51" fmla="*/ 2147483647 h 42"/>
                      <a:gd name="T52" fmla="*/ 2147483647 w 88"/>
                      <a:gd name="T53" fmla="*/ 2147483647 h 42"/>
                      <a:gd name="T54" fmla="*/ 2147483647 w 88"/>
                      <a:gd name="T55" fmla="*/ 2147483647 h 42"/>
                      <a:gd name="T56" fmla="*/ 2147483647 w 88"/>
                      <a:gd name="T57" fmla="*/ 2147483647 h 42"/>
                      <a:gd name="T58" fmla="*/ 2147483647 w 88"/>
                      <a:gd name="T59" fmla="*/ 2147483647 h 42"/>
                      <a:gd name="T60" fmla="*/ 2147483647 w 88"/>
                      <a:gd name="T61" fmla="*/ 2147483647 h 42"/>
                      <a:gd name="T62" fmla="*/ 2147483647 w 88"/>
                      <a:gd name="T63" fmla="*/ 2147483647 h 42"/>
                      <a:gd name="T64" fmla="*/ 2147483647 w 88"/>
                      <a:gd name="T65" fmla="*/ 2147483647 h 42"/>
                      <a:gd name="T66" fmla="*/ 2147483647 w 88"/>
                      <a:gd name="T67" fmla="*/ 2147483647 h 42"/>
                      <a:gd name="T68" fmla="*/ 2147483647 w 88"/>
                      <a:gd name="T69" fmla="*/ 2147483647 h 42"/>
                      <a:gd name="T70" fmla="*/ 2147483647 w 88"/>
                      <a:gd name="T71" fmla="*/ 2147483647 h 42"/>
                      <a:gd name="T72" fmla="*/ 2147483647 w 88"/>
                      <a:gd name="T73" fmla="*/ 2147483647 h 42"/>
                      <a:gd name="T74" fmla="*/ 2147483647 w 88"/>
                      <a:gd name="T75" fmla="*/ 2147483647 h 42"/>
                      <a:gd name="T76" fmla="*/ 2147483647 w 88"/>
                      <a:gd name="T77" fmla="*/ 2147483647 h 42"/>
                      <a:gd name="T78" fmla="*/ 2147483647 w 88"/>
                      <a:gd name="T79" fmla="*/ 2147483647 h 42"/>
                      <a:gd name="T80" fmla="*/ 2147483647 w 88"/>
                      <a:gd name="T81" fmla="*/ 2147483647 h 42"/>
                      <a:gd name="T82" fmla="*/ 2147483647 w 88"/>
                      <a:gd name="T83" fmla="*/ 2147483647 h 42"/>
                      <a:gd name="T84" fmla="*/ 2147483647 w 88"/>
                      <a:gd name="T85" fmla="*/ 2147483647 h 42"/>
                      <a:gd name="T86" fmla="*/ 2147483647 w 88"/>
                      <a:gd name="T87" fmla="*/ 2147483647 h 42"/>
                      <a:gd name="T88" fmla="*/ 2147483647 w 88"/>
                      <a:gd name="T89" fmla="*/ 2147483647 h 42"/>
                      <a:gd name="T90" fmla="*/ 2147483647 w 88"/>
                      <a:gd name="T91" fmla="*/ 2147483647 h 42"/>
                      <a:gd name="T92" fmla="*/ 2147483647 w 88"/>
                      <a:gd name="T93" fmla="*/ 2147483647 h 42"/>
                      <a:gd name="T94" fmla="*/ 2147483647 w 88"/>
                      <a:gd name="T95" fmla="*/ 2147483647 h 42"/>
                      <a:gd name="T96" fmla="*/ 2147483647 w 88"/>
                      <a:gd name="T97" fmla="*/ 2147483647 h 42"/>
                      <a:gd name="T98" fmla="*/ 0 w 88"/>
                      <a:gd name="T99" fmla="*/ 2147483647 h 42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88"/>
                      <a:gd name="T151" fmla="*/ 0 h 42"/>
                      <a:gd name="T152" fmla="*/ 88 w 88"/>
                      <a:gd name="T153" fmla="*/ 42 h 42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88" h="42">
                        <a:moveTo>
                          <a:pt x="0" y="22"/>
                        </a:moveTo>
                        <a:lnTo>
                          <a:pt x="0" y="18"/>
                        </a:lnTo>
                        <a:lnTo>
                          <a:pt x="0" y="14"/>
                        </a:lnTo>
                        <a:lnTo>
                          <a:pt x="0" y="6"/>
                        </a:lnTo>
                        <a:lnTo>
                          <a:pt x="2" y="6"/>
                        </a:lnTo>
                        <a:lnTo>
                          <a:pt x="8" y="6"/>
                        </a:lnTo>
                        <a:lnTo>
                          <a:pt x="12" y="10"/>
                        </a:lnTo>
                        <a:lnTo>
                          <a:pt x="16" y="10"/>
                        </a:lnTo>
                        <a:lnTo>
                          <a:pt x="20" y="14"/>
                        </a:lnTo>
                        <a:lnTo>
                          <a:pt x="26" y="14"/>
                        </a:lnTo>
                        <a:lnTo>
                          <a:pt x="30" y="14"/>
                        </a:lnTo>
                        <a:lnTo>
                          <a:pt x="36" y="12"/>
                        </a:lnTo>
                        <a:lnTo>
                          <a:pt x="38" y="8"/>
                        </a:lnTo>
                        <a:lnTo>
                          <a:pt x="44" y="2"/>
                        </a:lnTo>
                        <a:lnTo>
                          <a:pt x="48" y="0"/>
                        </a:lnTo>
                        <a:lnTo>
                          <a:pt x="52" y="0"/>
                        </a:lnTo>
                        <a:lnTo>
                          <a:pt x="62" y="2"/>
                        </a:lnTo>
                        <a:lnTo>
                          <a:pt x="70" y="8"/>
                        </a:lnTo>
                        <a:lnTo>
                          <a:pt x="80" y="14"/>
                        </a:lnTo>
                        <a:lnTo>
                          <a:pt x="86" y="18"/>
                        </a:lnTo>
                        <a:lnTo>
                          <a:pt x="88" y="18"/>
                        </a:lnTo>
                        <a:lnTo>
                          <a:pt x="86" y="20"/>
                        </a:lnTo>
                        <a:lnTo>
                          <a:pt x="86" y="26"/>
                        </a:lnTo>
                        <a:lnTo>
                          <a:pt x="88" y="32"/>
                        </a:lnTo>
                        <a:lnTo>
                          <a:pt x="86" y="34"/>
                        </a:lnTo>
                        <a:lnTo>
                          <a:pt x="82" y="38"/>
                        </a:lnTo>
                        <a:lnTo>
                          <a:pt x="76" y="42"/>
                        </a:lnTo>
                        <a:lnTo>
                          <a:pt x="70" y="30"/>
                        </a:lnTo>
                        <a:lnTo>
                          <a:pt x="70" y="26"/>
                        </a:lnTo>
                        <a:lnTo>
                          <a:pt x="76" y="26"/>
                        </a:lnTo>
                        <a:lnTo>
                          <a:pt x="68" y="16"/>
                        </a:lnTo>
                        <a:lnTo>
                          <a:pt x="64" y="14"/>
                        </a:lnTo>
                        <a:lnTo>
                          <a:pt x="56" y="14"/>
                        </a:lnTo>
                        <a:lnTo>
                          <a:pt x="52" y="14"/>
                        </a:lnTo>
                        <a:lnTo>
                          <a:pt x="46" y="20"/>
                        </a:lnTo>
                        <a:lnTo>
                          <a:pt x="38" y="30"/>
                        </a:lnTo>
                        <a:lnTo>
                          <a:pt x="40" y="32"/>
                        </a:lnTo>
                        <a:lnTo>
                          <a:pt x="44" y="32"/>
                        </a:lnTo>
                        <a:lnTo>
                          <a:pt x="44" y="38"/>
                        </a:lnTo>
                        <a:lnTo>
                          <a:pt x="42" y="42"/>
                        </a:lnTo>
                        <a:lnTo>
                          <a:pt x="38" y="42"/>
                        </a:lnTo>
                        <a:lnTo>
                          <a:pt x="36" y="42"/>
                        </a:lnTo>
                        <a:lnTo>
                          <a:pt x="32" y="42"/>
                        </a:lnTo>
                        <a:lnTo>
                          <a:pt x="30" y="42"/>
                        </a:lnTo>
                        <a:lnTo>
                          <a:pt x="30" y="36"/>
                        </a:lnTo>
                        <a:lnTo>
                          <a:pt x="24" y="34"/>
                        </a:lnTo>
                        <a:lnTo>
                          <a:pt x="20" y="32"/>
                        </a:lnTo>
                        <a:lnTo>
                          <a:pt x="16" y="30"/>
                        </a:lnTo>
                        <a:lnTo>
                          <a:pt x="12" y="26"/>
                        </a:lnTo>
                        <a:lnTo>
                          <a:pt x="0" y="22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 dirty="0"/>
                  </a:p>
                </p:txBody>
              </p:sp>
              <p:sp>
                <p:nvSpPr>
                  <p:cNvPr id="51" name="îşľiḋê">
                    <a:extLst>
                      <a:ext uri="{FF2B5EF4-FFF2-40B4-BE49-F238E27FC236}">
                        <a16:creationId xmlns:a16="http://schemas.microsoft.com/office/drawing/2014/main" id="{4789C3FF-4767-4332-98F1-95EE7C28F64F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1958394" y="3535622"/>
                    <a:ext cx="93650" cy="74256"/>
                  </a:xfrm>
                  <a:custGeom>
                    <a:avLst/>
                    <a:gdLst>
                      <a:gd name="T0" fmla="*/ 2147483647 w 54"/>
                      <a:gd name="T1" fmla="*/ 2147483647 h 44"/>
                      <a:gd name="T2" fmla="*/ 2147483647 w 54"/>
                      <a:gd name="T3" fmla="*/ 2147483647 h 44"/>
                      <a:gd name="T4" fmla="*/ 2147483647 w 54"/>
                      <a:gd name="T5" fmla="*/ 2147483647 h 44"/>
                      <a:gd name="T6" fmla="*/ 2147483647 w 54"/>
                      <a:gd name="T7" fmla="*/ 2147483647 h 44"/>
                      <a:gd name="T8" fmla="*/ 2147483647 w 54"/>
                      <a:gd name="T9" fmla="*/ 2147483647 h 44"/>
                      <a:gd name="T10" fmla="*/ 2147483647 w 54"/>
                      <a:gd name="T11" fmla="*/ 2147483647 h 44"/>
                      <a:gd name="T12" fmla="*/ 2147483647 w 54"/>
                      <a:gd name="T13" fmla="*/ 2147483647 h 44"/>
                      <a:gd name="T14" fmla="*/ 2147483647 w 54"/>
                      <a:gd name="T15" fmla="*/ 2147483647 h 44"/>
                      <a:gd name="T16" fmla="*/ 2147483647 w 54"/>
                      <a:gd name="T17" fmla="*/ 2147483647 h 44"/>
                      <a:gd name="T18" fmla="*/ 2147483647 w 54"/>
                      <a:gd name="T19" fmla="*/ 2147483647 h 44"/>
                      <a:gd name="T20" fmla="*/ 2147483647 w 54"/>
                      <a:gd name="T21" fmla="*/ 2147483647 h 44"/>
                      <a:gd name="T22" fmla="*/ 2147483647 w 54"/>
                      <a:gd name="T23" fmla="*/ 2147483647 h 44"/>
                      <a:gd name="T24" fmla="*/ 2147483647 w 54"/>
                      <a:gd name="T25" fmla="*/ 2147483647 h 44"/>
                      <a:gd name="T26" fmla="*/ 2147483647 w 54"/>
                      <a:gd name="T27" fmla="*/ 2147483647 h 44"/>
                      <a:gd name="T28" fmla="*/ 2147483647 w 54"/>
                      <a:gd name="T29" fmla="*/ 2147483647 h 44"/>
                      <a:gd name="T30" fmla="*/ 2147483647 w 54"/>
                      <a:gd name="T31" fmla="*/ 2147483647 h 44"/>
                      <a:gd name="T32" fmla="*/ 0 w 54"/>
                      <a:gd name="T33" fmla="*/ 2147483647 h 44"/>
                      <a:gd name="T34" fmla="*/ 2147483647 w 54"/>
                      <a:gd name="T35" fmla="*/ 2147483647 h 44"/>
                      <a:gd name="T36" fmla="*/ 2147483647 w 54"/>
                      <a:gd name="T37" fmla="*/ 2147483647 h 44"/>
                      <a:gd name="T38" fmla="*/ 2147483647 w 54"/>
                      <a:gd name="T39" fmla="*/ 2147483647 h 44"/>
                      <a:gd name="T40" fmla="*/ 2147483647 w 54"/>
                      <a:gd name="T41" fmla="*/ 0 h 44"/>
                      <a:gd name="T42" fmla="*/ 2147483647 w 54"/>
                      <a:gd name="T43" fmla="*/ 2147483647 h 44"/>
                      <a:gd name="T44" fmla="*/ 2147483647 w 54"/>
                      <a:gd name="T45" fmla="*/ 2147483647 h 44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w 54"/>
                      <a:gd name="T70" fmla="*/ 0 h 44"/>
                      <a:gd name="T71" fmla="*/ 54 w 54"/>
                      <a:gd name="T72" fmla="*/ 44 h 44"/>
                    </a:gdLst>
                    <a:ahLst/>
                    <a:cxnLst>
                      <a:cxn ang="T46">
                        <a:pos x="T0" y="T1"/>
                      </a:cxn>
                      <a:cxn ang="T47">
                        <a:pos x="T2" y="T3"/>
                      </a:cxn>
                      <a:cxn ang="T48">
                        <a:pos x="T4" y="T5"/>
                      </a:cxn>
                      <a:cxn ang="T49">
                        <a:pos x="T6" y="T7"/>
                      </a:cxn>
                      <a:cxn ang="T50">
                        <a:pos x="T8" y="T9"/>
                      </a:cxn>
                      <a:cxn ang="T51">
                        <a:pos x="T10" y="T11"/>
                      </a:cxn>
                      <a:cxn ang="T52">
                        <a:pos x="T12" y="T13"/>
                      </a:cxn>
                      <a:cxn ang="T53">
                        <a:pos x="T14" y="T15"/>
                      </a:cxn>
                      <a:cxn ang="T54">
                        <a:pos x="T16" y="T17"/>
                      </a:cxn>
                      <a:cxn ang="T55">
                        <a:pos x="T18" y="T19"/>
                      </a:cxn>
                      <a:cxn ang="T56">
                        <a:pos x="T20" y="T21"/>
                      </a:cxn>
                      <a:cxn ang="T57">
                        <a:pos x="T22" y="T23"/>
                      </a:cxn>
                      <a:cxn ang="T58">
                        <a:pos x="T24" y="T25"/>
                      </a:cxn>
                      <a:cxn ang="T59">
                        <a:pos x="T26" y="T27"/>
                      </a:cxn>
                      <a:cxn ang="T60">
                        <a:pos x="T28" y="T29"/>
                      </a:cxn>
                      <a:cxn ang="T61">
                        <a:pos x="T30" y="T31"/>
                      </a:cxn>
                      <a:cxn ang="T62">
                        <a:pos x="T32" y="T33"/>
                      </a:cxn>
                      <a:cxn ang="T63">
                        <a:pos x="T34" y="T35"/>
                      </a:cxn>
                      <a:cxn ang="T64">
                        <a:pos x="T36" y="T37"/>
                      </a:cxn>
                      <a:cxn ang="T65">
                        <a:pos x="T38" y="T39"/>
                      </a:cxn>
                      <a:cxn ang="T66">
                        <a:pos x="T40" y="T41"/>
                      </a:cxn>
                      <a:cxn ang="T67">
                        <a:pos x="T42" y="T43"/>
                      </a:cxn>
                      <a:cxn ang="T68">
                        <a:pos x="T44" y="T45"/>
                      </a:cxn>
                    </a:cxnLst>
                    <a:rect l="T69" t="T70" r="T71" b="T72"/>
                    <a:pathLst>
                      <a:path w="54" h="44">
                        <a:moveTo>
                          <a:pt x="38" y="6"/>
                        </a:moveTo>
                        <a:lnTo>
                          <a:pt x="46" y="18"/>
                        </a:lnTo>
                        <a:lnTo>
                          <a:pt x="54" y="28"/>
                        </a:lnTo>
                        <a:lnTo>
                          <a:pt x="46" y="28"/>
                        </a:lnTo>
                        <a:lnTo>
                          <a:pt x="46" y="44"/>
                        </a:lnTo>
                        <a:lnTo>
                          <a:pt x="32" y="40"/>
                        </a:lnTo>
                        <a:lnTo>
                          <a:pt x="34" y="36"/>
                        </a:lnTo>
                        <a:lnTo>
                          <a:pt x="34" y="34"/>
                        </a:lnTo>
                        <a:lnTo>
                          <a:pt x="24" y="22"/>
                        </a:lnTo>
                        <a:lnTo>
                          <a:pt x="18" y="16"/>
                        </a:lnTo>
                        <a:lnTo>
                          <a:pt x="12" y="14"/>
                        </a:lnTo>
                        <a:lnTo>
                          <a:pt x="16" y="22"/>
                        </a:lnTo>
                        <a:lnTo>
                          <a:pt x="12" y="22"/>
                        </a:lnTo>
                        <a:lnTo>
                          <a:pt x="8" y="22"/>
                        </a:lnTo>
                        <a:lnTo>
                          <a:pt x="4" y="20"/>
                        </a:lnTo>
                        <a:lnTo>
                          <a:pt x="2" y="16"/>
                        </a:lnTo>
                        <a:lnTo>
                          <a:pt x="0" y="12"/>
                        </a:lnTo>
                        <a:lnTo>
                          <a:pt x="2" y="8"/>
                        </a:lnTo>
                        <a:lnTo>
                          <a:pt x="2" y="6"/>
                        </a:lnTo>
                        <a:lnTo>
                          <a:pt x="2" y="4"/>
                        </a:lnTo>
                        <a:lnTo>
                          <a:pt x="4" y="0"/>
                        </a:lnTo>
                        <a:lnTo>
                          <a:pt x="20" y="4"/>
                        </a:lnTo>
                        <a:lnTo>
                          <a:pt x="38" y="6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 dirty="0"/>
                  </a:p>
                </p:txBody>
              </p:sp>
              <p:sp>
                <p:nvSpPr>
                  <p:cNvPr id="52" name="íṡḻiḋé">
                    <a:extLst>
                      <a:ext uri="{FF2B5EF4-FFF2-40B4-BE49-F238E27FC236}">
                        <a16:creationId xmlns:a16="http://schemas.microsoft.com/office/drawing/2014/main" id="{8953A7C1-D705-41E3-B414-E0B7775522B3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1919832" y="3416532"/>
                    <a:ext cx="125327" cy="130299"/>
                  </a:xfrm>
                  <a:custGeom>
                    <a:avLst/>
                    <a:gdLst>
                      <a:gd name="T0" fmla="*/ 2147483647 w 72"/>
                      <a:gd name="T1" fmla="*/ 0 h 78"/>
                      <a:gd name="T2" fmla="*/ 2147483647 w 72"/>
                      <a:gd name="T3" fmla="*/ 2147483647 h 78"/>
                      <a:gd name="T4" fmla="*/ 2147483647 w 72"/>
                      <a:gd name="T5" fmla="*/ 2147483647 h 78"/>
                      <a:gd name="T6" fmla="*/ 2147483647 w 72"/>
                      <a:gd name="T7" fmla="*/ 2147483647 h 78"/>
                      <a:gd name="T8" fmla="*/ 2147483647 w 72"/>
                      <a:gd name="T9" fmla="*/ 2147483647 h 78"/>
                      <a:gd name="T10" fmla="*/ 2147483647 w 72"/>
                      <a:gd name="T11" fmla="*/ 2147483647 h 78"/>
                      <a:gd name="T12" fmla="*/ 2147483647 w 72"/>
                      <a:gd name="T13" fmla="*/ 2147483647 h 78"/>
                      <a:gd name="T14" fmla="*/ 2147483647 w 72"/>
                      <a:gd name="T15" fmla="*/ 2147483647 h 78"/>
                      <a:gd name="T16" fmla="*/ 2147483647 w 72"/>
                      <a:gd name="T17" fmla="*/ 2147483647 h 78"/>
                      <a:gd name="T18" fmla="*/ 2147483647 w 72"/>
                      <a:gd name="T19" fmla="*/ 2147483647 h 78"/>
                      <a:gd name="T20" fmla="*/ 2147483647 w 72"/>
                      <a:gd name="T21" fmla="*/ 2147483647 h 78"/>
                      <a:gd name="T22" fmla="*/ 2147483647 w 72"/>
                      <a:gd name="T23" fmla="*/ 2147483647 h 78"/>
                      <a:gd name="T24" fmla="*/ 2147483647 w 72"/>
                      <a:gd name="T25" fmla="*/ 2147483647 h 78"/>
                      <a:gd name="T26" fmla="*/ 2147483647 w 72"/>
                      <a:gd name="T27" fmla="*/ 2147483647 h 78"/>
                      <a:gd name="T28" fmla="*/ 2147483647 w 72"/>
                      <a:gd name="T29" fmla="*/ 2147483647 h 78"/>
                      <a:gd name="T30" fmla="*/ 2147483647 w 72"/>
                      <a:gd name="T31" fmla="*/ 2147483647 h 78"/>
                      <a:gd name="T32" fmla="*/ 2147483647 w 72"/>
                      <a:gd name="T33" fmla="*/ 2147483647 h 78"/>
                      <a:gd name="T34" fmla="*/ 2147483647 w 72"/>
                      <a:gd name="T35" fmla="*/ 2147483647 h 78"/>
                      <a:gd name="T36" fmla="*/ 2147483647 w 72"/>
                      <a:gd name="T37" fmla="*/ 2147483647 h 78"/>
                      <a:gd name="T38" fmla="*/ 2147483647 w 72"/>
                      <a:gd name="T39" fmla="*/ 2147483647 h 78"/>
                      <a:gd name="T40" fmla="*/ 0 w 72"/>
                      <a:gd name="T41" fmla="*/ 2147483647 h 78"/>
                      <a:gd name="T42" fmla="*/ 2147483647 w 72"/>
                      <a:gd name="T43" fmla="*/ 2147483647 h 78"/>
                      <a:gd name="T44" fmla="*/ 2147483647 w 72"/>
                      <a:gd name="T45" fmla="*/ 2147483647 h 78"/>
                      <a:gd name="T46" fmla="*/ 2147483647 w 72"/>
                      <a:gd name="T47" fmla="*/ 2147483647 h 78"/>
                      <a:gd name="T48" fmla="*/ 2147483647 w 72"/>
                      <a:gd name="T49" fmla="*/ 2147483647 h 78"/>
                      <a:gd name="T50" fmla="*/ 2147483647 w 72"/>
                      <a:gd name="T51" fmla="*/ 2147483647 h 78"/>
                      <a:gd name="T52" fmla="*/ 2147483647 w 72"/>
                      <a:gd name="T53" fmla="*/ 2147483647 h 78"/>
                      <a:gd name="T54" fmla="*/ 2147483647 w 72"/>
                      <a:gd name="T55" fmla="*/ 2147483647 h 78"/>
                      <a:gd name="T56" fmla="*/ 2147483647 w 72"/>
                      <a:gd name="T57" fmla="*/ 2147483647 h 78"/>
                      <a:gd name="T58" fmla="*/ 2147483647 w 72"/>
                      <a:gd name="T59" fmla="*/ 2147483647 h 78"/>
                      <a:gd name="T60" fmla="*/ 2147483647 w 72"/>
                      <a:gd name="T61" fmla="*/ 2147483647 h 78"/>
                      <a:gd name="T62" fmla="*/ 2147483647 w 72"/>
                      <a:gd name="T63" fmla="*/ 2147483647 h 78"/>
                      <a:gd name="T64" fmla="*/ 2147483647 w 72"/>
                      <a:gd name="T65" fmla="*/ 2147483647 h 78"/>
                      <a:gd name="T66" fmla="*/ 2147483647 w 72"/>
                      <a:gd name="T67" fmla="*/ 2147483647 h 78"/>
                      <a:gd name="T68" fmla="*/ 2147483647 w 72"/>
                      <a:gd name="T69" fmla="*/ 2147483647 h 78"/>
                      <a:gd name="T70" fmla="*/ 2147483647 w 72"/>
                      <a:gd name="T71" fmla="*/ 2147483647 h 78"/>
                      <a:gd name="T72" fmla="*/ 2147483647 w 72"/>
                      <a:gd name="T73" fmla="*/ 2147483647 h 78"/>
                      <a:gd name="T74" fmla="*/ 2147483647 w 72"/>
                      <a:gd name="T75" fmla="*/ 2147483647 h 78"/>
                      <a:gd name="T76" fmla="*/ 2147483647 w 72"/>
                      <a:gd name="T77" fmla="*/ 0 h 78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w 72"/>
                      <a:gd name="T118" fmla="*/ 0 h 78"/>
                      <a:gd name="T119" fmla="*/ 72 w 72"/>
                      <a:gd name="T120" fmla="*/ 78 h 78"/>
                    </a:gdLst>
                    <a:ahLst/>
                    <a:cxnLst>
                      <a:cxn ang="T78">
                        <a:pos x="T0" y="T1"/>
                      </a:cxn>
                      <a:cxn ang="T79">
                        <a:pos x="T2" y="T3"/>
                      </a:cxn>
                      <a:cxn ang="T80">
                        <a:pos x="T4" y="T5"/>
                      </a:cxn>
                      <a:cxn ang="T81">
                        <a:pos x="T6" y="T7"/>
                      </a:cxn>
                      <a:cxn ang="T82">
                        <a:pos x="T8" y="T9"/>
                      </a:cxn>
                      <a:cxn ang="T83">
                        <a:pos x="T10" y="T11"/>
                      </a:cxn>
                      <a:cxn ang="T84">
                        <a:pos x="T12" y="T13"/>
                      </a:cxn>
                      <a:cxn ang="T85">
                        <a:pos x="T14" y="T15"/>
                      </a:cxn>
                      <a:cxn ang="T86">
                        <a:pos x="T16" y="T17"/>
                      </a:cxn>
                      <a:cxn ang="T87">
                        <a:pos x="T18" y="T19"/>
                      </a:cxn>
                      <a:cxn ang="T88">
                        <a:pos x="T20" y="T21"/>
                      </a:cxn>
                      <a:cxn ang="T89">
                        <a:pos x="T22" y="T23"/>
                      </a:cxn>
                      <a:cxn ang="T90">
                        <a:pos x="T24" y="T25"/>
                      </a:cxn>
                      <a:cxn ang="T91">
                        <a:pos x="T26" y="T27"/>
                      </a:cxn>
                      <a:cxn ang="T92">
                        <a:pos x="T28" y="T29"/>
                      </a:cxn>
                      <a:cxn ang="T93">
                        <a:pos x="T30" y="T31"/>
                      </a:cxn>
                      <a:cxn ang="T94">
                        <a:pos x="T32" y="T33"/>
                      </a:cxn>
                      <a:cxn ang="T95">
                        <a:pos x="T34" y="T35"/>
                      </a:cxn>
                      <a:cxn ang="T96">
                        <a:pos x="T36" y="T37"/>
                      </a:cxn>
                      <a:cxn ang="T97">
                        <a:pos x="T38" y="T39"/>
                      </a:cxn>
                      <a:cxn ang="T98">
                        <a:pos x="T40" y="T41"/>
                      </a:cxn>
                      <a:cxn ang="T99">
                        <a:pos x="T42" y="T43"/>
                      </a:cxn>
                      <a:cxn ang="T100">
                        <a:pos x="T44" y="T45"/>
                      </a:cxn>
                      <a:cxn ang="T101">
                        <a:pos x="T46" y="T47"/>
                      </a:cxn>
                      <a:cxn ang="T102">
                        <a:pos x="T48" y="T49"/>
                      </a:cxn>
                      <a:cxn ang="T103">
                        <a:pos x="T50" y="T51"/>
                      </a:cxn>
                      <a:cxn ang="T104">
                        <a:pos x="T52" y="T53"/>
                      </a:cxn>
                      <a:cxn ang="T105">
                        <a:pos x="T54" y="T55"/>
                      </a:cxn>
                      <a:cxn ang="T106">
                        <a:pos x="T56" y="T57"/>
                      </a:cxn>
                      <a:cxn ang="T107">
                        <a:pos x="T58" y="T59"/>
                      </a:cxn>
                      <a:cxn ang="T108">
                        <a:pos x="T60" y="T61"/>
                      </a:cxn>
                      <a:cxn ang="T109">
                        <a:pos x="T62" y="T63"/>
                      </a:cxn>
                      <a:cxn ang="T110">
                        <a:pos x="T64" y="T65"/>
                      </a:cxn>
                      <a:cxn ang="T111">
                        <a:pos x="T66" y="T67"/>
                      </a:cxn>
                      <a:cxn ang="T112">
                        <a:pos x="T68" y="T69"/>
                      </a:cxn>
                      <a:cxn ang="T113">
                        <a:pos x="T70" y="T71"/>
                      </a:cxn>
                      <a:cxn ang="T114">
                        <a:pos x="T72" y="T73"/>
                      </a:cxn>
                      <a:cxn ang="T115">
                        <a:pos x="T74" y="T75"/>
                      </a:cxn>
                      <a:cxn ang="T116">
                        <a:pos x="T76" y="T77"/>
                      </a:cxn>
                    </a:cxnLst>
                    <a:rect l="T117" t="T118" r="T119" b="T120"/>
                    <a:pathLst>
                      <a:path w="72" h="78">
                        <a:moveTo>
                          <a:pt x="72" y="0"/>
                        </a:moveTo>
                        <a:lnTo>
                          <a:pt x="72" y="2"/>
                        </a:lnTo>
                        <a:lnTo>
                          <a:pt x="70" y="10"/>
                        </a:lnTo>
                        <a:lnTo>
                          <a:pt x="68" y="20"/>
                        </a:lnTo>
                        <a:lnTo>
                          <a:pt x="66" y="26"/>
                        </a:lnTo>
                        <a:lnTo>
                          <a:pt x="64" y="36"/>
                        </a:lnTo>
                        <a:lnTo>
                          <a:pt x="64" y="44"/>
                        </a:lnTo>
                        <a:lnTo>
                          <a:pt x="60" y="50"/>
                        </a:lnTo>
                        <a:lnTo>
                          <a:pt x="56" y="54"/>
                        </a:lnTo>
                        <a:lnTo>
                          <a:pt x="56" y="60"/>
                        </a:lnTo>
                        <a:lnTo>
                          <a:pt x="56" y="66"/>
                        </a:lnTo>
                        <a:lnTo>
                          <a:pt x="58" y="74"/>
                        </a:lnTo>
                        <a:lnTo>
                          <a:pt x="60" y="78"/>
                        </a:lnTo>
                        <a:lnTo>
                          <a:pt x="42" y="76"/>
                        </a:lnTo>
                        <a:lnTo>
                          <a:pt x="26" y="72"/>
                        </a:lnTo>
                        <a:lnTo>
                          <a:pt x="24" y="66"/>
                        </a:lnTo>
                        <a:lnTo>
                          <a:pt x="24" y="62"/>
                        </a:lnTo>
                        <a:lnTo>
                          <a:pt x="16" y="58"/>
                        </a:lnTo>
                        <a:lnTo>
                          <a:pt x="8" y="50"/>
                        </a:lnTo>
                        <a:lnTo>
                          <a:pt x="4" y="44"/>
                        </a:lnTo>
                        <a:lnTo>
                          <a:pt x="0" y="36"/>
                        </a:lnTo>
                        <a:lnTo>
                          <a:pt x="6" y="36"/>
                        </a:lnTo>
                        <a:lnTo>
                          <a:pt x="10" y="30"/>
                        </a:lnTo>
                        <a:lnTo>
                          <a:pt x="12" y="26"/>
                        </a:lnTo>
                        <a:lnTo>
                          <a:pt x="14" y="24"/>
                        </a:lnTo>
                        <a:lnTo>
                          <a:pt x="16" y="22"/>
                        </a:lnTo>
                        <a:lnTo>
                          <a:pt x="22" y="20"/>
                        </a:lnTo>
                        <a:lnTo>
                          <a:pt x="26" y="20"/>
                        </a:lnTo>
                        <a:lnTo>
                          <a:pt x="32" y="18"/>
                        </a:lnTo>
                        <a:lnTo>
                          <a:pt x="40" y="8"/>
                        </a:lnTo>
                        <a:lnTo>
                          <a:pt x="44" y="4"/>
                        </a:lnTo>
                        <a:lnTo>
                          <a:pt x="48" y="4"/>
                        </a:lnTo>
                        <a:lnTo>
                          <a:pt x="50" y="4"/>
                        </a:lnTo>
                        <a:lnTo>
                          <a:pt x="52" y="4"/>
                        </a:lnTo>
                        <a:lnTo>
                          <a:pt x="52" y="6"/>
                        </a:lnTo>
                        <a:lnTo>
                          <a:pt x="58" y="4"/>
                        </a:lnTo>
                        <a:lnTo>
                          <a:pt x="62" y="2"/>
                        </a:lnTo>
                        <a:lnTo>
                          <a:pt x="66" y="2"/>
                        </a:lnTo>
                        <a:lnTo>
                          <a:pt x="72" y="0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 dirty="0"/>
                  </a:p>
                </p:txBody>
              </p:sp>
              <p:sp>
                <p:nvSpPr>
                  <p:cNvPr id="53" name="íSľidè">
                    <a:extLst>
                      <a:ext uri="{FF2B5EF4-FFF2-40B4-BE49-F238E27FC236}">
                        <a16:creationId xmlns:a16="http://schemas.microsoft.com/office/drawing/2014/main" id="{719C6EA3-0897-4347-B5D7-7DB4FC5711FE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1849595" y="3437549"/>
                    <a:ext cx="67484" cy="25219"/>
                  </a:xfrm>
                  <a:custGeom>
                    <a:avLst/>
                    <a:gdLst>
                      <a:gd name="T0" fmla="*/ 2147483647 w 38"/>
                      <a:gd name="T1" fmla="*/ 2147483647 h 16"/>
                      <a:gd name="T2" fmla="*/ 2147483647 w 38"/>
                      <a:gd name="T3" fmla="*/ 2147483647 h 16"/>
                      <a:gd name="T4" fmla="*/ 2147483647 w 38"/>
                      <a:gd name="T5" fmla="*/ 2147483647 h 16"/>
                      <a:gd name="T6" fmla="*/ 2147483647 w 38"/>
                      <a:gd name="T7" fmla="*/ 2147483647 h 16"/>
                      <a:gd name="T8" fmla="*/ 2147483647 w 38"/>
                      <a:gd name="T9" fmla="*/ 2147483647 h 16"/>
                      <a:gd name="T10" fmla="*/ 0 w 38"/>
                      <a:gd name="T11" fmla="*/ 2147483647 h 16"/>
                      <a:gd name="T12" fmla="*/ 2147483647 w 38"/>
                      <a:gd name="T13" fmla="*/ 2147483647 h 16"/>
                      <a:gd name="T14" fmla="*/ 2147483647 w 38"/>
                      <a:gd name="T15" fmla="*/ 0 h 16"/>
                      <a:gd name="T16" fmla="*/ 2147483647 w 38"/>
                      <a:gd name="T17" fmla="*/ 0 h 16"/>
                      <a:gd name="T18" fmla="*/ 2147483647 w 38"/>
                      <a:gd name="T19" fmla="*/ 2147483647 h 16"/>
                      <a:gd name="T20" fmla="*/ 2147483647 w 38"/>
                      <a:gd name="T21" fmla="*/ 2147483647 h 16"/>
                      <a:gd name="T22" fmla="*/ 2147483647 w 38"/>
                      <a:gd name="T23" fmla="*/ 2147483647 h 16"/>
                      <a:gd name="T24" fmla="*/ 2147483647 w 38"/>
                      <a:gd name="T25" fmla="*/ 2147483647 h 16"/>
                      <a:gd name="T26" fmla="*/ 2147483647 w 38"/>
                      <a:gd name="T27" fmla="*/ 2147483647 h 16"/>
                      <a:gd name="T28" fmla="*/ 2147483647 w 38"/>
                      <a:gd name="T29" fmla="*/ 2147483647 h 16"/>
                      <a:gd name="T30" fmla="*/ 2147483647 w 38"/>
                      <a:gd name="T31" fmla="*/ 2147483647 h 16"/>
                      <a:gd name="T32" fmla="*/ 2147483647 w 38"/>
                      <a:gd name="T33" fmla="*/ 2147483647 h 16"/>
                      <a:gd name="T34" fmla="*/ 2147483647 w 38"/>
                      <a:gd name="T35" fmla="*/ 2147483647 h 1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w 38"/>
                      <a:gd name="T55" fmla="*/ 0 h 16"/>
                      <a:gd name="T56" fmla="*/ 38 w 38"/>
                      <a:gd name="T57" fmla="*/ 16 h 16"/>
                    </a:gdLst>
                    <a:ahLst/>
                    <a:cxnLst>
                      <a:cxn ang="T36">
                        <a:pos x="T0" y="T1"/>
                      </a:cxn>
                      <a:cxn ang="T37">
                        <a:pos x="T2" y="T3"/>
                      </a:cxn>
                      <a:cxn ang="T38">
                        <a:pos x="T4" y="T5"/>
                      </a:cxn>
                      <a:cxn ang="T39">
                        <a:pos x="T6" y="T7"/>
                      </a:cxn>
                      <a:cxn ang="T40">
                        <a:pos x="T8" y="T9"/>
                      </a:cxn>
                      <a:cxn ang="T41">
                        <a:pos x="T10" y="T11"/>
                      </a:cxn>
                      <a:cxn ang="T42">
                        <a:pos x="T12" y="T13"/>
                      </a:cxn>
                      <a:cxn ang="T43">
                        <a:pos x="T14" y="T15"/>
                      </a:cxn>
                      <a:cxn ang="T44">
                        <a:pos x="T16" y="T17"/>
                      </a:cxn>
                      <a:cxn ang="T45">
                        <a:pos x="T18" y="T19"/>
                      </a:cxn>
                      <a:cxn ang="T46">
                        <a:pos x="T20" y="T21"/>
                      </a:cxn>
                      <a:cxn ang="T47">
                        <a:pos x="T22" y="T23"/>
                      </a:cxn>
                      <a:cxn ang="T48">
                        <a:pos x="T24" y="T25"/>
                      </a:cxn>
                      <a:cxn ang="T49">
                        <a:pos x="T26" y="T27"/>
                      </a:cxn>
                      <a:cxn ang="T50">
                        <a:pos x="T28" y="T29"/>
                      </a:cxn>
                      <a:cxn ang="T51">
                        <a:pos x="T30" y="T31"/>
                      </a:cxn>
                      <a:cxn ang="T52">
                        <a:pos x="T32" y="T33"/>
                      </a:cxn>
                      <a:cxn ang="T53">
                        <a:pos x="T34" y="T35"/>
                      </a:cxn>
                    </a:cxnLst>
                    <a:rect l="T54" t="T55" r="T56" b="T57"/>
                    <a:pathLst>
                      <a:path w="38" h="16">
                        <a:moveTo>
                          <a:pt x="36" y="16"/>
                        </a:moveTo>
                        <a:lnTo>
                          <a:pt x="30" y="16"/>
                        </a:lnTo>
                        <a:lnTo>
                          <a:pt x="24" y="16"/>
                        </a:lnTo>
                        <a:lnTo>
                          <a:pt x="10" y="14"/>
                        </a:lnTo>
                        <a:lnTo>
                          <a:pt x="4" y="12"/>
                        </a:lnTo>
                        <a:lnTo>
                          <a:pt x="0" y="8"/>
                        </a:lnTo>
                        <a:lnTo>
                          <a:pt x="6" y="6"/>
                        </a:lnTo>
                        <a:lnTo>
                          <a:pt x="8" y="0"/>
                        </a:lnTo>
                        <a:lnTo>
                          <a:pt x="12" y="0"/>
                        </a:lnTo>
                        <a:lnTo>
                          <a:pt x="16" y="2"/>
                        </a:lnTo>
                        <a:lnTo>
                          <a:pt x="20" y="4"/>
                        </a:lnTo>
                        <a:lnTo>
                          <a:pt x="24" y="8"/>
                        </a:lnTo>
                        <a:lnTo>
                          <a:pt x="30" y="10"/>
                        </a:lnTo>
                        <a:lnTo>
                          <a:pt x="34" y="10"/>
                        </a:lnTo>
                        <a:lnTo>
                          <a:pt x="36" y="12"/>
                        </a:lnTo>
                        <a:lnTo>
                          <a:pt x="38" y="14"/>
                        </a:lnTo>
                        <a:lnTo>
                          <a:pt x="38" y="16"/>
                        </a:lnTo>
                        <a:lnTo>
                          <a:pt x="36" y="16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 dirty="0"/>
                  </a:p>
                </p:txBody>
              </p:sp>
              <p:sp>
                <p:nvSpPr>
                  <p:cNvPr id="54" name="ïSḷiďe">
                    <a:extLst>
                      <a:ext uri="{FF2B5EF4-FFF2-40B4-BE49-F238E27FC236}">
                        <a16:creationId xmlns:a16="http://schemas.microsoft.com/office/drawing/2014/main" id="{21DC8A17-BE75-4501-A6F3-CAF7D02BFC98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1870253" y="3375901"/>
                    <a:ext cx="174906" cy="99476"/>
                  </a:xfrm>
                  <a:custGeom>
                    <a:avLst/>
                    <a:gdLst>
                      <a:gd name="T0" fmla="*/ 2147483647 w 100"/>
                      <a:gd name="T1" fmla="*/ 2147483647 h 60"/>
                      <a:gd name="T2" fmla="*/ 2147483647 w 100"/>
                      <a:gd name="T3" fmla="*/ 2147483647 h 60"/>
                      <a:gd name="T4" fmla="*/ 2147483647 w 100"/>
                      <a:gd name="T5" fmla="*/ 2147483647 h 60"/>
                      <a:gd name="T6" fmla="*/ 2147483647 w 100"/>
                      <a:gd name="T7" fmla="*/ 2147483647 h 60"/>
                      <a:gd name="T8" fmla="*/ 2147483647 w 100"/>
                      <a:gd name="T9" fmla="*/ 2147483647 h 60"/>
                      <a:gd name="T10" fmla="*/ 2147483647 w 100"/>
                      <a:gd name="T11" fmla="*/ 2147483647 h 60"/>
                      <a:gd name="T12" fmla="*/ 2147483647 w 100"/>
                      <a:gd name="T13" fmla="*/ 2147483647 h 60"/>
                      <a:gd name="T14" fmla="*/ 2147483647 w 100"/>
                      <a:gd name="T15" fmla="*/ 2147483647 h 60"/>
                      <a:gd name="T16" fmla="*/ 2147483647 w 100"/>
                      <a:gd name="T17" fmla="*/ 2147483647 h 60"/>
                      <a:gd name="T18" fmla="*/ 2147483647 w 100"/>
                      <a:gd name="T19" fmla="*/ 2147483647 h 60"/>
                      <a:gd name="T20" fmla="*/ 2147483647 w 100"/>
                      <a:gd name="T21" fmla="*/ 2147483647 h 60"/>
                      <a:gd name="T22" fmla="*/ 2147483647 w 100"/>
                      <a:gd name="T23" fmla="*/ 2147483647 h 60"/>
                      <a:gd name="T24" fmla="*/ 2147483647 w 100"/>
                      <a:gd name="T25" fmla="*/ 2147483647 h 60"/>
                      <a:gd name="T26" fmla="*/ 2147483647 w 100"/>
                      <a:gd name="T27" fmla="*/ 2147483647 h 60"/>
                      <a:gd name="T28" fmla="*/ 2147483647 w 100"/>
                      <a:gd name="T29" fmla="*/ 2147483647 h 60"/>
                      <a:gd name="T30" fmla="*/ 2147483647 w 100"/>
                      <a:gd name="T31" fmla="*/ 2147483647 h 60"/>
                      <a:gd name="T32" fmla="*/ 2147483647 w 100"/>
                      <a:gd name="T33" fmla="*/ 2147483647 h 60"/>
                      <a:gd name="T34" fmla="*/ 2147483647 w 100"/>
                      <a:gd name="T35" fmla="*/ 2147483647 h 60"/>
                      <a:gd name="T36" fmla="*/ 2147483647 w 100"/>
                      <a:gd name="T37" fmla="*/ 2147483647 h 60"/>
                      <a:gd name="T38" fmla="*/ 2147483647 w 100"/>
                      <a:gd name="T39" fmla="*/ 2147483647 h 60"/>
                      <a:gd name="T40" fmla="*/ 2147483647 w 100"/>
                      <a:gd name="T41" fmla="*/ 2147483647 h 60"/>
                      <a:gd name="T42" fmla="*/ 2147483647 w 100"/>
                      <a:gd name="T43" fmla="*/ 2147483647 h 60"/>
                      <a:gd name="T44" fmla="*/ 2147483647 w 100"/>
                      <a:gd name="T45" fmla="*/ 2147483647 h 60"/>
                      <a:gd name="T46" fmla="*/ 2147483647 w 100"/>
                      <a:gd name="T47" fmla="*/ 2147483647 h 60"/>
                      <a:gd name="T48" fmla="*/ 2147483647 w 100"/>
                      <a:gd name="T49" fmla="*/ 2147483647 h 60"/>
                      <a:gd name="T50" fmla="*/ 2147483647 w 100"/>
                      <a:gd name="T51" fmla="*/ 2147483647 h 60"/>
                      <a:gd name="T52" fmla="*/ 2147483647 w 100"/>
                      <a:gd name="T53" fmla="*/ 2147483647 h 60"/>
                      <a:gd name="T54" fmla="*/ 0 w 100"/>
                      <a:gd name="T55" fmla="*/ 2147483647 h 60"/>
                      <a:gd name="T56" fmla="*/ 2147483647 w 100"/>
                      <a:gd name="T57" fmla="*/ 2147483647 h 60"/>
                      <a:gd name="T58" fmla="*/ 2147483647 w 100"/>
                      <a:gd name="T59" fmla="*/ 2147483647 h 60"/>
                      <a:gd name="T60" fmla="*/ 2147483647 w 100"/>
                      <a:gd name="T61" fmla="*/ 2147483647 h 60"/>
                      <a:gd name="T62" fmla="*/ 2147483647 w 100"/>
                      <a:gd name="T63" fmla="*/ 2147483647 h 60"/>
                      <a:gd name="T64" fmla="*/ 2147483647 w 100"/>
                      <a:gd name="T65" fmla="*/ 2147483647 h 60"/>
                      <a:gd name="T66" fmla="*/ 2147483647 w 100"/>
                      <a:gd name="T67" fmla="*/ 0 h 60"/>
                      <a:gd name="T68" fmla="*/ 2147483647 w 100"/>
                      <a:gd name="T69" fmla="*/ 0 h 60"/>
                      <a:gd name="T70" fmla="*/ 2147483647 w 100"/>
                      <a:gd name="T71" fmla="*/ 2147483647 h 60"/>
                      <a:gd name="T72" fmla="*/ 2147483647 w 100"/>
                      <a:gd name="T73" fmla="*/ 2147483647 h 60"/>
                      <a:gd name="T74" fmla="*/ 2147483647 w 100"/>
                      <a:gd name="T75" fmla="*/ 2147483647 h 60"/>
                      <a:gd name="T76" fmla="*/ 2147483647 w 100"/>
                      <a:gd name="T77" fmla="*/ 2147483647 h 60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w 100"/>
                      <a:gd name="T118" fmla="*/ 0 h 60"/>
                      <a:gd name="T119" fmla="*/ 100 w 100"/>
                      <a:gd name="T120" fmla="*/ 60 h 60"/>
                    </a:gdLst>
                    <a:ahLst/>
                    <a:cxnLst>
                      <a:cxn ang="T78">
                        <a:pos x="T0" y="T1"/>
                      </a:cxn>
                      <a:cxn ang="T79">
                        <a:pos x="T2" y="T3"/>
                      </a:cxn>
                      <a:cxn ang="T80">
                        <a:pos x="T4" y="T5"/>
                      </a:cxn>
                      <a:cxn ang="T81">
                        <a:pos x="T6" y="T7"/>
                      </a:cxn>
                      <a:cxn ang="T82">
                        <a:pos x="T8" y="T9"/>
                      </a:cxn>
                      <a:cxn ang="T83">
                        <a:pos x="T10" y="T11"/>
                      </a:cxn>
                      <a:cxn ang="T84">
                        <a:pos x="T12" y="T13"/>
                      </a:cxn>
                      <a:cxn ang="T85">
                        <a:pos x="T14" y="T15"/>
                      </a:cxn>
                      <a:cxn ang="T86">
                        <a:pos x="T16" y="T17"/>
                      </a:cxn>
                      <a:cxn ang="T87">
                        <a:pos x="T18" y="T19"/>
                      </a:cxn>
                      <a:cxn ang="T88">
                        <a:pos x="T20" y="T21"/>
                      </a:cxn>
                      <a:cxn ang="T89">
                        <a:pos x="T22" y="T23"/>
                      </a:cxn>
                      <a:cxn ang="T90">
                        <a:pos x="T24" y="T25"/>
                      </a:cxn>
                      <a:cxn ang="T91">
                        <a:pos x="T26" y="T27"/>
                      </a:cxn>
                      <a:cxn ang="T92">
                        <a:pos x="T28" y="T29"/>
                      </a:cxn>
                      <a:cxn ang="T93">
                        <a:pos x="T30" y="T31"/>
                      </a:cxn>
                      <a:cxn ang="T94">
                        <a:pos x="T32" y="T33"/>
                      </a:cxn>
                      <a:cxn ang="T95">
                        <a:pos x="T34" y="T35"/>
                      </a:cxn>
                      <a:cxn ang="T96">
                        <a:pos x="T36" y="T37"/>
                      </a:cxn>
                      <a:cxn ang="T97">
                        <a:pos x="T38" y="T39"/>
                      </a:cxn>
                      <a:cxn ang="T98">
                        <a:pos x="T40" y="T41"/>
                      </a:cxn>
                      <a:cxn ang="T99">
                        <a:pos x="T42" y="T43"/>
                      </a:cxn>
                      <a:cxn ang="T100">
                        <a:pos x="T44" y="T45"/>
                      </a:cxn>
                      <a:cxn ang="T101">
                        <a:pos x="T46" y="T47"/>
                      </a:cxn>
                      <a:cxn ang="T102">
                        <a:pos x="T48" y="T49"/>
                      </a:cxn>
                      <a:cxn ang="T103">
                        <a:pos x="T50" y="T51"/>
                      </a:cxn>
                      <a:cxn ang="T104">
                        <a:pos x="T52" y="T53"/>
                      </a:cxn>
                      <a:cxn ang="T105">
                        <a:pos x="T54" y="T55"/>
                      </a:cxn>
                      <a:cxn ang="T106">
                        <a:pos x="T56" y="T57"/>
                      </a:cxn>
                      <a:cxn ang="T107">
                        <a:pos x="T58" y="T59"/>
                      </a:cxn>
                      <a:cxn ang="T108">
                        <a:pos x="T60" y="T61"/>
                      </a:cxn>
                      <a:cxn ang="T109">
                        <a:pos x="T62" y="T63"/>
                      </a:cxn>
                      <a:cxn ang="T110">
                        <a:pos x="T64" y="T65"/>
                      </a:cxn>
                      <a:cxn ang="T111">
                        <a:pos x="T66" y="T67"/>
                      </a:cxn>
                      <a:cxn ang="T112">
                        <a:pos x="T68" y="T69"/>
                      </a:cxn>
                      <a:cxn ang="T113">
                        <a:pos x="T70" y="T71"/>
                      </a:cxn>
                      <a:cxn ang="T114">
                        <a:pos x="T72" y="T73"/>
                      </a:cxn>
                      <a:cxn ang="T115">
                        <a:pos x="T74" y="T75"/>
                      </a:cxn>
                      <a:cxn ang="T116">
                        <a:pos x="T76" y="T77"/>
                      </a:cxn>
                    </a:cxnLst>
                    <a:rect l="T117" t="T118" r="T119" b="T120"/>
                    <a:pathLst>
                      <a:path w="100" h="60">
                        <a:moveTo>
                          <a:pt x="100" y="24"/>
                        </a:moveTo>
                        <a:lnTo>
                          <a:pt x="94" y="26"/>
                        </a:lnTo>
                        <a:lnTo>
                          <a:pt x="90" y="26"/>
                        </a:lnTo>
                        <a:lnTo>
                          <a:pt x="86" y="28"/>
                        </a:lnTo>
                        <a:lnTo>
                          <a:pt x="80" y="30"/>
                        </a:lnTo>
                        <a:lnTo>
                          <a:pt x="80" y="28"/>
                        </a:lnTo>
                        <a:lnTo>
                          <a:pt x="78" y="28"/>
                        </a:lnTo>
                        <a:lnTo>
                          <a:pt x="76" y="28"/>
                        </a:lnTo>
                        <a:lnTo>
                          <a:pt x="72" y="28"/>
                        </a:lnTo>
                        <a:lnTo>
                          <a:pt x="68" y="32"/>
                        </a:lnTo>
                        <a:lnTo>
                          <a:pt x="60" y="42"/>
                        </a:lnTo>
                        <a:lnTo>
                          <a:pt x="54" y="44"/>
                        </a:lnTo>
                        <a:lnTo>
                          <a:pt x="50" y="44"/>
                        </a:lnTo>
                        <a:lnTo>
                          <a:pt x="44" y="46"/>
                        </a:lnTo>
                        <a:lnTo>
                          <a:pt x="42" y="48"/>
                        </a:lnTo>
                        <a:lnTo>
                          <a:pt x="40" y="50"/>
                        </a:lnTo>
                        <a:lnTo>
                          <a:pt x="38" y="54"/>
                        </a:lnTo>
                        <a:lnTo>
                          <a:pt x="34" y="60"/>
                        </a:lnTo>
                        <a:lnTo>
                          <a:pt x="28" y="60"/>
                        </a:lnTo>
                        <a:lnTo>
                          <a:pt x="26" y="52"/>
                        </a:lnTo>
                        <a:lnTo>
                          <a:pt x="26" y="50"/>
                        </a:lnTo>
                        <a:lnTo>
                          <a:pt x="24" y="48"/>
                        </a:lnTo>
                        <a:lnTo>
                          <a:pt x="22" y="46"/>
                        </a:lnTo>
                        <a:lnTo>
                          <a:pt x="18" y="46"/>
                        </a:lnTo>
                        <a:lnTo>
                          <a:pt x="12" y="44"/>
                        </a:lnTo>
                        <a:lnTo>
                          <a:pt x="8" y="40"/>
                        </a:lnTo>
                        <a:lnTo>
                          <a:pt x="4" y="38"/>
                        </a:lnTo>
                        <a:lnTo>
                          <a:pt x="0" y="36"/>
                        </a:lnTo>
                        <a:lnTo>
                          <a:pt x="4" y="28"/>
                        </a:lnTo>
                        <a:lnTo>
                          <a:pt x="8" y="22"/>
                        </a:lnTo>
                        <a:lnTo>
                          <a:pt x="18" y="16"/>
                        </a:lnTo>
                        <a:lnTo>
                          <a:pt x="22" y="8"/>
                        </a:lnTo>
                        <a:lnTo>
                          <a:pt x="26" y="2"/>
                        </a:lnTo>
                        <a:lnTo>
                          <a:pt x="34" y="0"/>
                        </a:lnTo>
                        <a:lnTo>
                          <a:pt x="80" y="0"/>
                        </a:lnTo>
                        <a:lnTo>
                          <a:pt x="84" y="6"/>
                        </a:lnTo>
                        <a:lnTo>
                          <a:pt x="90" y="12"/>
                        </a:lnTo>
                        <a:lnTo>
                          <a:pt x="96" y="18"/>
                        </a:lnTo>
                        <a:lnTo>
                          <a:pt x="100" y="24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 dirty="0"/>
                  </a:p>
                </p:txBody>
              </p:sp>
              <p:sp>
                <p:nvSpPr>
                  <p:cNvPr id="55" name="ïṧlîde">
                    <a:extLst>
                      <a:ext uri="{FF2B5EF4-FFF2-40B4-BE49-F238E27FC236}">
                        <a16:creationId xmlns:a16="http://schemas.microsoft.com/office/drawing/2014/main" id="{B6704202-D1FA-4575-BC7B-AB5929D60E16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1882648" y="3312854"/>
                    <a:ext cx="41317" cy="68651"/>
                  </a:xfrm>
                  <a:custGeom>
                    <a:avLst/>
                    <a:gdLst>
                      <a:gd name="T0" fmla="*/ 2147483647 w 24"/>
                      <a:gd name="T1" fmla="*/ 2147483647 h 42"/>
                      <a:gd name="T2" fmla="*/ 2147483647 w 24"/>
                      <a:gd name="T3" fmla="*/ 2147483647 h 42"/>
                      <a:gd name="T4" fmla="*/ 2147483647 w 24"/>
                      <a:gd name="T5" fmla="*/ 2147483647 h 42"/>
                      <a:gd name="T6" fmla="*/ 2147483647 w 24"/>
                      <a:gd name="T7" fmla="*/ 2147483647 h 42"/>
                      <a:gd name="T8" fmla="*/ 2147483647 w 24"/>
                      <a:gd name="T9" fmla="*/ 2147483647 h 42"/>
                      <a:gd name="T10" fmla="*/ 2147483647 w 24"/>
                      <a:gd name="T11" fmla="*/ 2147483647 h 42"/>
                      <a:gd name="T12" fmla="*/ 2147483647 w 24"/>
                      <a:gd name="T13" fmla="*/ 2147483647 h 42"/>
                      <a:gd name="T14" fmla="*/ 0 w 24"/>
                      <a:gd name="T15" fmla="*/ 2147483647 h 42"/>
                      <a:gd name="T16" fmla="*/ 2147483647 w 24"/>
                      <a:gd name="T17" fmla="*/ 2147483647 h 42"/>
                      <a:gd name="T18" fmla="*/ 2147483647 w 24"/>
                      <a:gd name="T19" fmla="*/ 2147483647 h 42"/>
                      <a:gd name="T20" fmla="*/ 2147483647 w 24"/>
                      <a:gd name="T21" fmla="*/ 2147483647 h 42"/>
                      <a:gd name="T22" fmla="*/ 2147483647 w 24"/>
                      <a:gd name="T23" fmla="*/ 2147483647 h 42"/>
                      <a:gd name="T24" fmla="*/ 2147483647 w 24"/>
                      <a:gd name="T25" fmla="*/ 2147483647 h 42"/>
                      <a:gd name="T26" fmla="*/ 2147483647 w 24"/>
                      <a:gd name="T27" fmla="*/ 0 h 42"/>
                      <a:gd name="T28" fmla="*/ 2147483647 w 24"/>
                      <a:gd name="T29" fmla="*/ 0 h 42"/>
                      <a:gd name="T30" fmla="*/ 2147483647 w 24"/>
                      <a:gd name="T31" fmla="*/ 2147483647 h 42"/>
                      <a:gd name="T32" fmla="*/ 2147483647 w 24"/>
                      <a:gd name="T33" fmla="*/ 2147483647 h 42"/>
                      <a:gd name="T34" fmla="*/ 2147483647 w 24"/>
                      <a:gd name="T35" fmla="*/ 2147483647 h 42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w 24"/>
                      <a:gd name="T55" fmla="*/ 0 h 42"/>
                      <a:gd name="T56" fmla="*/ 24 w 24"/>
                      <a:gd name="T57" fmla="*/ 42 h 42"/>
                    </a:gdLst>
                    <a:ahLst/>
                    <a:cxnLst>
                      <a:cxn ang="T36">
                        <a:pos x="T0" y="T1"/>
                      </a:cxn>
                      <a:cxn ang="T37">
                        <a:pos x="T2" y="T3"/>
                      </a:cxn>
                      <a:cxn ang="T38">
                        <a:pos x="T4" y="T5"/>
                      </a:cxn>
                      <a:cxn ang="T39">
                        <a:pos x="T6" y="T7"/>
                      </a:cxn>
                      <a:cxn ang="T40">
                        <a:pos x="T8" y="T9"/>
                      </a:cxn>
                      <a:cxn ang="T41">
                        <a:pos x="T10" y="T11"/>
                      </a:cxn>
                      <a:cxn ang="T42">
                        <a:pos x="T12" y="T13"/>
                      </a:cxn>
                      <a:cxn ang="T43">
                        <a:pos x="T14" y="T15"/>
                      </a:cxn>
                      <a:cxn ang="T44">
                        <a:pos x="T16" y="T17"/>
                      </a:cxn>
                      <a:cxn ang="T45">
                        <a:pos x="T18" y="T19"/>
                      </a:cxn>
                      <a:cxn ang="T46">
                        <a:pos x="T20" y="T21"/>
                      </a:cxn>
                      <a:cxn ang="T47">
                        <a:pos x="T22" y="T23"/>
                      </a:cxn>
                      <a:cxn ang="T48">
                        <a:pos x="T24" y="T25"/>
                      </a:cxn>
                      <a:cxn ang="T49">
                        <a:pos x="T26" y="T27"/>
                      </a:cxn>
                      <a:cxn ang="T50">
                        <a:pos x="T28" y="T29"/>
                      </a:cxn>
                      <a:cxn ang="T51">
                        <a:pos x="T30" y="T31"/>
                      </a:cxn>
                      <a:cxn ang="T52">
                        <a:pos x="T32" y="T33"/>
                      </a:cxn>
                      <a:cxn ang="T53">
                        <a:pos x="T34" y="T35"/>
                      </a:cxn>
                    </a:cxnLst>
                    <a:rect l="T54" t="T55" r="T56" b="T57"/>
                    <a:pathLst>
                      <a:path w="24" h="42">
                        <a:moveTo>
                          <a:pt x="24" y="6"/>
                        </a:moveTo>
                        <a:lnTo>
                          <a:pt x="18" y="10"/>
                        </a:lnTo>
                        <a:lnTo>
                          <a:pt x="18" y="18"/>
                        </a:lnTo>
                        <a:lnTo>
                          <a:pt x="16" y="26"/>
                        </a:lnTo>
                        <a:lnTo>
                          <a:pt x="14" y="32"/>
                        </a:lnTo>
                        <a:lnTo>
                          <a:pt x="10" y="36"/>
                        </a:lnTo>
                        <a:lnTo>
                          <a:pt x="10" y="42"/>
                        </a:lnTo>
                        <a:lnTo>
                          <a:pt x="0" y="42"/>
                        </a:lnTo>
                        <a:lnTo>
                          <a:pt x="4" y="10"/>
                        </a:lnTo>
                        <a:lnTo>
                          <a:pt x="8" y="10"/>
                        </a:lnTo>
                        <a:lnTo>
                          <a:pt x="10" y="8"/>
                        </a:lnTo>
                        <a:lnTo>
                          <a:pt x="12" y="6"/>
                        </a:lnTo>
                        <a:lnTo>
                          <a:pt x="14" y="2"/>
                        </a:lnTo>
                        <a:lnTo>
                          <a:pt x="16" y="0"/>
                        </a:lnTo>
                        <a:lnTo>
                          <a:pt x="20" y="0"/>
                        </a:lnTo>
                        <a:lnTo>
                          <a:pt x="22" y="2"/>
                        </a:lnTo>
                        <a:lnTo>
                          <a:pt x="22" y="6"/>
                        </a:lnTo>
                        <a:lnTo>
                          <a:pt x="24" y="6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 dirty="0"/>
                  </a:p>
                </p:txBody>
              </p:sp>
              <p:sp>
                <p:nvSpPr>
                  <p:cNvPr id="56" name="î$ḻïḍè">
                    <a:extLst>
                      <a:ext uri="{FF2B5EF4-FFF2-40B4-BE49-F238E27FC236}">
                        <a16:creationId xmlns:a16="http://schemas.microsoft.com/office/drawing/2014/main" id="{50211E3F-CEB0-44B0-996D-90788B2E4DE6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1791752" y="3328265"/>
                    <a:ext cx="125327" cy="121893"/>
                  </a:xfrm>
                  <a:custGeom>
                    <a:avLst/>
                    <a:gdLst>
                      <a:gd name="T0" fmla="*/ 2147483647 w 72"/>
                      <a:gd name="T1" fmla="*/ 2147483647 h 72"/>
                      <a:gd name="T2" fmla="*/ 2147483647 w 72"/>
                      <a:gd name="T3" fmla="*/ 2147483647 h 72"/>
                      <a:gd name="T4" fmla="*/ 2147483647 w 72"/>
                      <a:gd name="T5" fmla="*/ 2147483647 h 72"/>
                      <a:gd name="T6" fmla="*/ 2147483647 w 72"/>
                      <a:gd name="T7" fmla="*/ 2147483647 h 72"/>
                      <a:gd name="T8" fmla="*/ 2147483647 w 72"/>
                      <a:gd name="T9" fmla="*/ 0 h 72"/>
                      <a:gd name="T10" fmla="*/ 2147483647 w 72"/>
                      <a:gd name="T11" fmla="*/ 0 h 72"/>
                      <a:gd name="T12" fmla="*/ 2147483647 w 72"/>
                      <a:gd name="T13" fmla="*/ 2147483647 h 72"/>
                      <a:gd name="T14" fmla="*/ 2147483647 w 72"/>
                      <a:gd name="T15" fmla="*/ 2147483647 h 72"/>
                      <a:gd name="T16" fmla="*/ 2147483647 w 72"/>
                      <a:gd name="T17" fmla="*/ 2147483647 h 72"/>
                      <a:gd name="T18" fmla="*/ 2147483647 w 72"/>
                      <a:gd name="T19" fmla="*/ 2147483647 h 72"/>
                      <a:gd name="T20" fmla="*/ 2147483647 w 72"/>
                      <a:gd name="T21" fmla="*/ 2147483647 h 72"/>
                      <a:gd name="T22" fmla="*/ 2147483647 w 72"/>
                      <a:gd name="T23" fmla="*/ 2147483647 h 72"/>
                      <a:gd name="T24" fmla="*/ 2147483647 w 72"/>
                      <a:gd name="T25" fmla="*/ 2147483647 h 72"/>
                      <a:gd name="T26" fmla="*/ 2147483647 w 72"/>
                      <a:gd name="T27" fmla="*/ 2147483647 h 72"/>
                      <a:gd name="T28" fmla="*/ 2147483647 w 72"/>
                      <a:gd name="T29" fmla="*/ 2147483647 h 72"/>
                      <a:gd name="T30" fmla="*/ 2147483647 w 72"/>
                      <a:gd name="T31" fmla="*/ 2147483647 h 72"/>
                      <a:gd name="T32" fmla="*/ 2147483647 w 72"/>
                      <a:gd name="T33" fmla="*/ 2147483647 h 72"/>
                      <a:gd name="T34" fmla="*/ 0 w 72"/>
                      <a:gd name="T35" fmla="*/ 2147483647 h 72"/>
                      <a:gd name="T36" fmla="*/ 2147483647 w 72"/>
                      <a:gd name="T37" fmla="*/ 2147483647 h 72"/>
                      <a:gd name="T38" fmla="*/ 2147483647 w 72"/>
                      <a:gd name="T39" fmla="*/ 2147483647 h 72"/>
                      <a:gd name="T40" fmla="*/ 2147483647 w 72"/>
                      <a:gd name="T41" fmla="*/ 2147483647 h 72"/>
                      <a:gd name="T42" fmla="*/ 2147483647 w 72"/>
                      <a:gd name="T43" fmla="*/ 2147483647 h 72"/>
                      <a:gd name="T44" fmla="*/ 2147483647 w 72"/>
                      <a:gd name="T45" fmla="*/ 2147483647 h 72"/>
                      <a:gd name="T46" fmla="*/ 2147483647 w 72"/>
                      <a:gd name="T47" fmla="*/ 2147483647 h 72"/>
                      <a:gd name="T48" fmla="*/ 2147483647 w 72"/>
                      <a:gd name="T49" fmla="*/ 2147483647 h 72"/>
                      <a:gd name="T50" fmla="*/ 2147483647 w 72"/>
                      <a:gd name="T51" fmla="*/ 2147483647 h 72"/>
                      <a:gd name="T52" fmla="*/ 2147483647 w 72"/>
                      <a:gd name="T53" fmla="*/ 2147483647 h 72"/>
                      <a:gd name="T54" fmla="*/ 2147483647 w 72"/>
                      <a:gd name="T55" fmla="*/ 2147483647 h 72"/>
                      <a:gd name="T56" fmla="*/ 2147483647 w 72"/>
                      <a:gd name="T57" fmla="*/ 2147483647 h 72"/>
                      <a:gd name="T58" fmla="*/ 2147483647 w 72"/>
                      <a:gd name="T59" fmla="*/ 2147483647 h 72"/>
                      <a:gd name="T60" fmla="*/ 2147483647 w 72"/>
                      <a:gd name="T61" fmla="*/ 2147483647 h 72"/>
                      <a:gd name="T62" fmla="*/ 2147483647 w 72"/>
                      <a:gd name="T63" fmla="*/ 2147483647 h 72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72"/>
                      <a:gd name="T97" fmla="*/ 0 h 72"/>
                      <a:gd name="T98" fmla="*/ 72 w 72"/>
                      <a:gd name="T99" fmla="*/ 72 h 72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72" h="72">
                        <a:moveTo>
                          <a:pt x="72" y="30"/>
                        </a:moveTo>
                        <a:lnTo>
                          <a:pt x="68" y="32"/>
                        </a:lnTo>
                        <a:lnTo>
                          <a:pt x="62" y="32"/>
                        </a:lnTo>
                        <a:lnTo>
                          <a:pt x="52" y="32"/>
                        </a:lnTo>
                        <a:lnTo>
                          <a:pt x="56" y="0"/>
                        </a:lnTo>
                        <a:lnTo>
                          <a:pt x="32" y="0"/>
                        </a:lnTo>
                        <a:lnTo>
                          <a:pt x="28" y="2"/>
                        </a:lnTo>
                        <a:lnTo>
                          <a:pt x="24" y="6"/>
                        </a:lnTo>
                        <a:lnTo>
                          <a:pt x="20" y="14"/>
                        </a:lnTo>
                        <a:lnTo>
                          <a:pt x="22" y="18"/>
                        </a:lnTo>
                        <a:lnTo>
                          <a:pt x="24" y="22"/>
                        </a:lnTo>
                        <a:lnTo>
                          <a:pt x="28" y="24"/>
                        </a:lnTo>
                        <a:lnTo>
                          <a:pt x="30" y="28"/>
                        </a:lnTo>
                        <a:lnTo>
                          <a:pt x="30" y="34"/>
                        </a:lnTo>
                        <a:lnTo>
                          <a:pt x="10" y="34"/>
                        </a:lnTo>
                        <a:lnTo>
                          <a:pt x="6" y="40"/>
                        </a:lnTo>
                        <a:lnTo>
                          <a:pt x="4" y="46"/>
                        </a:lnTo>
                        <a:lnTo>
                          <a:pt x="0" y="58"/>
                        </a:lnTo>
                        <a:lnTo>
                          <a:pt x="8" y="66"/>
                        </a:lnTo>
                        <a:lnTo>
                          <a:pt x="14" y="68"/>
                        </a:lnTo>
                        <a:lnTo>
                          <a:pt x="16" y="70"/>
                        </a:lnTo>
                        <a:lnTo>
                          <a:pt x="26" y="70"/>
                        </a:lnTo>
                        <a:lnTo>
                          <a:pt x="30" y="70"/>
                        </a:lnTo>
                        <a:lnTo>
                          <a:pt x="34" y="72"/>
                        </a:lnTo>
                        <a:lnTo>
                          <a:pt x="40" y="70"/>
                        </a:lnTo>
                        <a:lnTo>
                          <a:pt x="42" y="64"/>
                        </a:lnTo>
                        <a:lnTo>
                          <a:pt x="46" y="64"/>
                        </a:lnTo>
                        <a:lnTo>
                          <a:pt x="50" y="56"/>
                        </a:lnTo>
                        <a:lnTo>
                          <a:pt x="54" y="50"/>
                        </a:lnTo>
                        <a:lnTo>
                          <a:pt x="64" y="44"/>
                        </a:lnTo>
                        <a:lnTo>
                          <a:pt x="68" y="36"/>
                        </a:lnTo>
                        <a:lnTo>
                          <a:pt x="72" y="30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 dirty="0"/>
                  </a:p>
                </p:txBody>
              </p:sp>
              <p:sp>
                <p:nvSpPr>
                  <p:cNvPr id="57" name="iṧḻîḍé">
                    <a:extLst>
                      <a:ext uri="{FF2B5EF4-FFF2-40B4-BE49-F238E27FC236}">
                        <a16:creationId xmlns:a16="http://schemas.microsoft.com/office/drawing/2014/main" id="{CBA87C51-6D02-4594-87FE-47109F66A233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2297190" y="3258212"/>
                    <a:ext cx="77124" cy="61646"/>
                  </a:xfrm>
                  <a:custGeom>
                    <a:avLst/>
                    <a:gdLst>
                      <a:gd name="T0" fmla="*/ 2147483647 w 44"/>
                      <a:gd name="T1" fmla="*/ 2147483647 h 36"/>
                      <a:gd name="T2" fmla="*/ 2147483647 w 44"/>
                      <a:gd name="T3" fmla="*/ 2147483647 h 36"/>
                      <a:gd name="T4" fmla="*/ 2147483647 w 44"/>
                      <a:gd name="T5" fmla="*/ 2147483647 h 36"/>
                      <a:gd name="T6" fmla="*/ 2147483647 w 44"/>
                      <a:gd name="T7" fmla="*/ 2147483647 h 36"/>
                      <a:gd name="T8" fmla="*/ 2147483647 w 44"/>
                      <a:gd name="T9" fmla="*/ 2147483647 h 36"/>
                      <a:gd name="T10" fmla="*/ 0 w 44"/>
                      <a:gd name="T11" fmla="*/ 2147483647 h 36"/>
                      <a:gd name="T12" fmla="*/ 2147483647 w 44"/>
                      <a:gd name="T13" fmla="*/ 2147483647 h 36"/>
                      <a:gd name="T14" fmla="*/ 2147483647 w 44"/>
                      <a:gd name="T15" fmla="*/ 2147483647 h 36"/>
                      <a:gd name="T16" fmla="*/ 2147483647 w 44"/>
                      <a:gd name="T17" fmla="*/ 2147483647 h 36"/>
                      <a:gd name="T18" fmla="*/ 2147483647 w 44"/>
                      <a:gd name="T19" fmla="*/ 2147483647 h 36"/>
                      <a:gd name="T20" fmla="*/ 2147483647 w 44"/>
                      <a:gd name="T21" fmla="*/ 2147483647 h 36"/>
                      <a:gd name="T22" fmla="*/ 2147483647 w 44"/>
                      <a:gd name="T23" fmla="*/ 2147483647 h 36"/>
                      <a:gd name="T24" fmla="*/ 2147483647 w 44"/>
                      <a:gd name="T25" fmla="*/ 2147483647 h 36"/>
                      <a:gd name="T26" fmla="*/ 2147483647 w 44"/>
                      <a:gd name="T27" fmla="*/ 2147483647 h 36"/>
                      <a:gd name="T28" fmla="*/ 2147483647 w 44"/>
                      <a:gd name="T29" fmla="*/ 2147483647 h 36"/>
                      <a:gd name="T30" fmla="*/ 2147483647 w 44"/>
                      <a:gd name="T31" fmla="*/ 2147483647 h 36"/>
                      <a:gd name="T32" fmla="*/ 2147483647 w 44"/>
                      <a:gd name="T33" fmla="*/ 2147483647 h 36"/>
                      <a:gd name="T34" fmla="*/ 2147483647 w 44"/>
                      <a:gd name="T35" fmla="*/ 2147483647 h 36"/>
                      <a:gd name="T36" fmla="*/ 2147483647 w 44"/>
                      <a:gd name="T37" fmla="*/ 0 h 36"/>
                      <a:gd name="T38" fmla="*/ 2147483647 w 44"/>
                      <a:gd name="T39" fmla="*/ 2147483647 h 36"/>
                      <a:gd name="T40" fmla="*/ 2147483647 w 44"/>
                      <a:gd name="T41" fmla="*/ 2147483647 h 36"/>
                      <a:gd name="T42" fmla="*/ 2147483647 w 44"/>
                      <a:gd name="T43" fmla="*/ 2147483647 h 36"/>
                      <a:gd name="T44" fmla="*/ 2147483647 w 44"/>
                      <a:gd name="T45" fmla="*/ 2147483647 h 36"/>
                      <a:gd name="T46" fmla="*/ 2147483647 w 44"/>
                      <a:gd name="T47" fmla="*/ 2147483647 h 36"/>
                      <a:gd name="T48" fmla="*/ 2147483647 w 44"/>
                      <a:gd name="T49" fmla="*/ 2147483647 h 36"/>
                      <a:gd name="T50" fmla="*/ 2147483647 w 44"/>
                      <a:gd name="T51" fmla="*/ 2147483647 h 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w 44"/>
                      <a:gd name="T79" fmla="*/ 0 h 36"/>
                      <a:gd name="T80" fmla="*/ 44 w 44"/>
                      <a:gd name="T81" fmla="*/ 36 h 36"/>
                    </a:gdLst>
                    <a:ahLst/>
                    <a:cxnLst>
                      <a:cxn ang="T52">
                        <a:pos x="T0" y="T1"/>
                      </a:cxn>
                      <a:cxn ang="T53">
                        <a:pos x="T2" y="T3"/>
                      </a:cxn>
                      <a:cxn ang="T54">
                        <a:pos x="T4" y="T5"/>
                      </a:cxn>
                      <a:cxn ang="T55">
                        <a:pos x="T6" y="T7"/>
                      </a:cxn>
                      <a:cxn ang="T56">
                        <a:pos x="T8" y="T9"/>
                      </a:cxn>
                      <a:cxn ang="T57">
                        <a:pos x="T10" y="T11"/>
                      </a:cxn>
                      <a:cxn ang="T58">
                        <a:pos x="T12" y="T13"/>
                      </a:cxn>
                      <a:cxn ang="T59">
                        <a:pos x="T14" y="T15"/>
                      </a:cxn>
                      <a:cxn ang="T60">
                        <a:pos x="T16" y="T17"/>
                      </a:cxn>
                      <a:cxn ang="T61">
                        <a:pos x="T18" y="T19"/>
                      </a:cxn>
                      <a:cxn ang="T62">
                        <a:pos x="T20" y="T21"/>
                      </a:cxn>
                      <a:cxn ang="T63">
                        <a:pos x="T22" y="T23"/>
                      </a:cxn>
                      <a:cxn ang="T64">
                        <a:pos x="T24" y="T25"/>
                      </a:cxn>
                      <a:cxn ang="T65">
                        <a:pos x="T26" y="T27"/>
                      </a:cxn>
                      <a:cxn ang="T66">
                        <a:pos x="T28" y="T29"/>
                      </a:cxn>
                      <a:cxn ang="T67">
                        <a:pos x="T30" y="T31"/>
                      </a:cxn>
                      <a:cxn ang="T68">
                        <a:pos x="T32" y="T33"/>
                      </a:cxn>
                      <a:cxn ang="T69">
                        <a:pos x="T34" y="T35"/>
                      </a:cxn>
                      <a:cxn ang="T70">
                        <a:pos x="T36" y="T37"/>
                      </a:cxn>
                      <a:cxn ang="T71">
                        <a:pos x="T38" y="T39"/>
                      </a:cxn>
                      <a:cxn ang="T72">
                        <a:pos x="T40" y="T41"/>
                      </a:cxn>
                      <a:cxn ang="T73">
                        <a:pos x="T42" y="T43"/>
                      </a:cxn>
                      <a:cxn ang="T74">
                        <a:pos x="T44" y="T45"/>
                      </a:cxn>
                      <a:cxn ang="T75">
                        <a:pos x="T46" y="T47"/>
                      </a:cxn>
                      <a:cxn ang="T76">
                        <a:pos x="T48" y="T49"/>
                      </a:cxn>
                      <a:cxn ang="T77">
                        <a:pos x="T50" y="T51"/>
                      </a:cxn>
                    </a:cxnLst>
                    <a:rect l="T78" t="T79" r="T80" b="T81"/>
                    <a:pathLst>
                      <a:path w="44" h="36">
                        <a:moveTo>
                          <a:pt x="42" y="36"/>
                        </a:moveTo>
                        <a:lnTo>
                          <a:pt x="42" y="34"/>
                        </a:lnTo>
                        <a:lnTo>
                          <a:pt x="14" y="34"/>
                        </a:lnTo>
                        <a:lnTo>
                          <a:pt x="4" y="32"/>
                        </a:lnTo>
                        <a:lnTo>
                          <a:pt x="2" y="30"/>
                        </a:lnTo>
                        <a:lnTo>
                          <a:pt x="0" y="26"/>
                        </a:lnTo>
                        <a:lnTo>
                          <a:pt x="14" y="22"/>
                        </a:lnTo>
                        <a:lnTo>
                          <a:pt x="20" y="24"/>
                        </a:lnTo>
                        <a:lnTo>
                          <a:pt x="26" y="26"/>
                        </a:lnTo>
                        <a:lnTo>
                          <a:pt x="28" y="24"/>
                        </a:lnTo>
                        <a:lnTo>
                          <a:pt x="30" y="20"/>
                        </a:lnTo>
                        <a:lnTo>
                          <a:pt x="28" y="18"/>
                        </a:lnTo>
                        <a:lnTo>
                          <a:pt x="28" y="14"/>
                        </a:lnTo>
                        <a:lnTo>
                          <a:pt x="28" y="10"/>
                        </a:lnTo>
                        <a:lnTo>
                          <a:pt x="24" y="8"/>
                        </a:lnTo>
                        <a:lnTo>
                          <a:pt x="22" y="6"/>
                        </a:lnTo>
                        <a:lnTo>
                          <a:pt x="22" y="2"/>
                        </a:lnTo>
                        <a:lnTo>
                          <a:pt x="26" y="2"/>
                        </a:lnTo>
                        <a:lnTo>
                          <a:pt x="28" y="0"/>
                        </a:lnTo>
                        <a:lnTo>
                          <a:pt x="44" y="2"/>
                        </a:lnTo>
                        <a:lnTo>
                          <a:pt x="44" y="6"/>
                        </a:lnTo>
                        <a:lnTo>
                          <a:pt x="42" y="8"/>
                        </a:lnTo>
                        <a:lnTo>
                          <a:pt x="42" y="18"/>
                        </a:lnTo>
                        <a:lnTo>
                          <a:pt x="40" y="28"/>
                        </a:lnTo>
                        <a:lnTo>
                          <a:pt x="40" y="34"/>
                        </a:lnTo>
                        <a:lnTo>
                          <a:pt x="42" y="36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 dirty="0"/>
                  </a:p>
                </p:txBody>
              </p:sp>
              <p:sp>
                <p:nvSpPr>
                  <p:cNvPr id="58" name="iṣ1íḋe">
                    <a:extLst>
                      <a:ext uri="{FF2B5EF4-FFF2-40B4-BE49-F238E27FC236}">
                        <a16:creationId xmlns:a16="http://schemas.microsoft.com/office/drawing/2014/main" id="{66E0D3BB-4C8A-4F36-9E7E-C5FBA8ECD626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2366051" y="3263817"/>
                    <a:ext cx="101914" cy="58844"/>
                  </a:xfrm>
                  <a:custGeom>
                    <a:avLst/>
                    <a:gdLst>
                      <a:gd name="T0" fmla="*/ 0 w 58"/>
                      <a:gd name="T1" fmla="*/ 2147483647 h 36"/>
                      <a:gd name="T2" fmla="*/ 0 w 58"/>
                      <a:gd name="T3" fmla="*/ 2147483647 h 36"/>
                      <a:gd name="T4" fmla="*/ 2147483647 w 58"/>
                      <a:gd name="T5" fmla="*/ 2147483647 h 36"/>
                      <a:gd name="T6" fmla="*/ 2147483647 w 58"/>
                      <a:gd name="T7" fmla="*/ 2147483647 h 36"/>
                      <a:gd name="T8" fmla="*/ 2147483647 w 58"/>
                      <a:gd name="T9" fmla="*/ 2147483647 h 36"/>
                      <a:gd name="T10" fmla="*/ 2147483647 w 58"/>
                      <a:gd name="T11" fmla="*/ 0 h 36"/>
                      <a:gd name="T12" fmla="*/ 2147483647 w 58"/>
                      <a:gd name="T13" fmla="*/ 2147483647 h 36"/>
                      <a:gd name="T14" fmla="*/ 2147483647 w 58"/>
                      <a:gd name="T15" fmla="*/ 2147483647 h 36"/>
                      <a:gd name="T16" fmla="*/ 2147483647 w 58"/>
                      <a:gd name="T17" fmla="*/ 2147483647 h 36"/>
                      <a:gd name="T18" fmla="*/ 2147483647 w 58"/>
                      <a:gd name="T19" fmla="*/ 2147483647 h 36"/>
                      <a:gd name="T20" fmla="*/ 2147483647 w 58"/>
                      <a:gd name="T21" fmla="*/ 2147483647 h 36"/>
                      <a:gd name="T22" fmla="*/ 2147483647 w 58"/>
                      <a:gd name="T23" fmla="*/ 2147483647 h 36"/>
                      <a:gd name="T24" fmla="*/ 2147483647 w 58"/>
                      <a:gd name="T25" fmla="*/ 2147483647 h 36"/>
                      <a:gd name="T26" fmla="*/ 2147483647 w 58"/>
                      <a:gd name="T27" fmla="*/ 2147483647 h 36"/>
                      <a:gd name="T28" fmla="*/ 2147483647 w 58"/>
                      <a:gd name="T29" fmla="*/ 2147483647 h 36"/>
                      <a:gd name="T30" fmla="*/ 2147483647 w 58"/>
                      <a:gd name="T31" fmla="*/ 2147483647 h 36"/>
                      <a:gd name="T32" fmla="*/ 2147483647 w 58"/>
                      <a:gd name="T33" fmla="*/ 2147483647 h 36"/>
                      <a:gd name="T34" fmla="*/ 2147483647 w 58"/>
                      <a:gd name="T35" fmla="*/ 2147483647 h 36"/>
                      <a:gd name="T36" fmla="*/ 2147483647 w 58"/>
                      <a:gd name="T37" fmla="*/ 2147483647 h 36"/>
                      <a:gd name="T38" fmla="*/ 2147483647 w 58"/>
                      <a:gd name="T39" fmla="*/ 2147483647 h 36"/>
                      <a:gd name="T40" fmla="*/ 2147483647 w 58"/>
                      <a:gd name="T41" fmla="*/ 2147483647 h 36"/>
                      <a:gd name="T42" fmla="*/ 2147483647 w 58"/>
                      <a:gd name="T43" fmla="*/ 2147483647 h 36"/>
                      <a:gd name="T44" fmla="*/ 2147483647 w 58"/>
                      <a:gd name="T45" fmla="*/ 2147483647 h 36"/>
                      <a:gd name="T46" fmla="*/ 2147483647 w 58"/>
                      <a:gd name="T47" fmla="*/ 2147483647 h 36"/>
                      <a:gd name="T48" fmla="*/ 2147483647 w 58"/>
                      <a:gd name="T49" fmla="*/ 2147483647 h 36"/>
                      <a:gd name="T50" fmla="*/ 2147483647 w 58"/>
                      <a:gd name="T51" fmla="*/ 2147483647 h 36"/>
                      <a:gd name="T52" fmla="*/ 2147483647 w 58"/>
                      <a:gd name="T53" fmla="*/ 2147483647 h 36"/>
                      <a:gd name="T54" fmla="*/ 2147483647 w 58"/>
                      <a:gd name="T55" fmla="*/ 2147483647 h 36"/>
                      <a:gd name="T56" fmla="*/ 2147483647 w 58"/>
                      <a:gd name="T57" fmla="*/ 2147483647 h 36"/>
                      <a:gd name="T58" fmla="*/ 2147483647 w 58"/>
                      <a:gd name="T59" fmla="*/ 2147483647 h 36"/>
                      <a:gd name="T60" fmla="*/ 2147483647 w 58"/>
                      <a:gd name="T61" fmla="*/ 2147483647 h 36"/>
                      <a:gd name="T62" fmla="*/ 2147483647 w 58"/>
                      <a:gd name="T63" fmla="*/ 2147483647 h 36"/>
                      <a:gd name="T64" fmla="*/ 2147483647 w 58"/>
                      <a:gd name="T65" fmla="*/ 2147483647 h 36"/>
                      <a:gd name="T66" fmla="*/ 2147483647 w 58"/>
                      <a:gd name="T67" fmla="*/ 2147483647 h 36"/>
                      <a:gd name="T68" fmla="*/ 0 w 58"/>
                      <a:gd name="T69" fmla="*/ 2147483647 h 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w 58"/>
                      <a:gd name="T106" fmla="*/ 0 h 36"/>
                      <a:gd name="T107" fmla="*/ 58 w 58"/>
                      <a:gd name="T108" fmla="*/ 36 h 36"/>
                    </a:gdLst>
                    <a:ahLst/>
                    <a:cxnLst>
                      <a:cxn ang="T70">
                        <a:pos x="T0" y="T1"/>
                      </a:cxn>
                      <a:cxn ang="T71">
                        <a:pos x="T2" y="T3"/>
                      </a:cxn>
                      <a:cxn ang="T72">
                        <a:pos x="T4" y="T5"/>
                      </a:cxn>
                      <a:cxn ang="T73">
                        <a:pos x="T6" y="T7"/>
                      </a:cxn>
                      <a:cxn ang="T74">
                        <a:pos x="T8" y="T9"/>
                      </a:cxn>
                      <a:cxn ang="T75">
                        <a:pos x="T10" y="T11"/>
                      </a:cxn>
                      <a:cxn ang="T76">
                        <a:pos x="T12" y="T13"/>
                      </a:cxn>
                      <a:cxn ang="T77">
                        <a:pos x="T14" y="T15"/>
                      </a:cxn>
                      <a:cxn ang="T78">
                        <a:pos x="T16" y="T17"/>
                      </a:cxn>
                      <a:cxn ang="T79">
                        <a:pos x="T18" y="T19"/>
                      </a:cxn>
                      <a:cxn ang="T80">
                        <a:pos x="T20" y="T21"/>
                      </a:cxn>
                      <a:cxn ang="T81">
                        <a:pos x="T22" y="T23"/>
                      </a:cxn>
                      <a:cxn ang="T82">
                        <a:pos x="T24" y="T25"/>
                      </a:cxn>
                      <a:cxn ang="T83">
                        <a:pos x="T26" y="T27"/>
                      </a:cxn>
                      <a:cxn ang="T84">
                        <a:pos x="T28" y="T29"/>
                      </a:cxn>
                      <a:cxn ang="T85">
                        <a:pos x="T30" y="T31"/>
                      </a:cxn>
                      <a:cxn ang="T86">
                        <a:pos x="T32" y="T33"/>
                      </a:cxn>
                      <a:cxn ang="T87">
                        <a:pos x="T34" y="T35"/>
                      </a:cxn>
                      <a:cxn ang="T88">
                        <a:pos x="T36" y="T37"/>
                      </a:cxn>
                      <a:cxn ang="T89">
                        <a:pos x="T38" y="T39"/>
                      </a:cxn>
                      <a:cxn ang="T90">
                        <a:pos x="T40" y="T41"/>
                      </a:cxn>
                      <a:cxn ang="T91">
                        <a:pos x="T42" y="T43"/>
                      </a:cxn>
                      <a:cxn ang="T92">
                        <a:pos x="T44" y="T45"/>
                      </a:cxn>
                      <a:cxn ang="T93">
                        <a:pos x="T46" y="T47"/>
                      </a:cxn>
                      <a:cxn ang="T94">
                        <a:pos x="T48" y="T49"/>
                      </a:cxn>
                      <a:cxn ang="T95">
                        <a:pos x="T50" y="T51"/>
                      </a:cxn>
                      <a:cxn ang="T96">
                        <a:pos x="T52" y="T53"/>
                      </a:cxn>
                      <a:cxn ang="T97">
                        <a:pos x="T54" y="T55"/>
                      </a:cxn>
                      <a:cxn ang="T98">
                        <a:pos x="T56" y="T57"/>
                      </a:cxn>
                      <a:cxn ang="T99">
                        <a:pos x="T58" y="T59"/>
                      </a:cxn>
                      <a:cxn ang="T100">
                        <a:pos x="T60" y="T61"/>
                      </a:cxn>
                      <a:cxn ang="T101">
                        <a:pos x="T62" y="T63"/>
                      </a:cxn>
                      <a:cxn ang="T102">
                        <a:pos x="T64" y="T65"/>
                      </a:cxn>
                      <a:cxn ang="T103">
                        <a:pos x="T66" y="T67"/>
                      </a:cxn>
                      <a:cxn ang="T104">
                        <a:pos x="T68" y="T69"/>
                      </a:cxn>
                    </a:cxnLst>
                    <a:rect l="T105" t="T106" r="T107" b="T108"/>
                    <a:pathLst>
                      <a:path w="58" h="36">
                        <a:moveTo>
                          <a:pt x="0" y="32"/>
                        </a:moveTo>
                        <a:lnTo>
                          <a:pt x="0" y="26"/>
                        </a:lnTo>
                        <a:lnTo>
                          <a:pt x="2" y="16"/>
                        </a:lnTo>
                        <a:lnTo>
                          <a:pt x="2" y="6"/>
                        </a:lnTo>
                        <a:lnTo>
                          <a:pt x="4" y="4"/>
                        </a:lnTo>
                        <a:lnTo>
                          <a:pt x="4" y="0"/>
                        </a:lnTo>
                        <a:lnTo>
                          <a:pt x="14" y="2"/>
                        </a:lnTo>
                        <a:lnTo>
                          <a:pt x="26" y="2"/>
                        </a:lnTo>
                        <a:lnTo>
                          <a:pt x="26" y="4"/>
                        </a:lnTo>
                        <a:lnTo>
                          <a:pt x="28" y="4"/>
                        </a:lnTo>
                        <a:lnTo>
                          <a:pt x="34" y="4"/>
                        </a:lnTo>
                        <a:lnTo>
                          <a:pt x="36" y="4"/>
                        </a:lnTo>
                        <a:lnTo>
                          <a:pt x="38" y="6"/>
                        </a:lnTo>
                        <a:lnTo>
                          <a:pt x="40" y="8"/>
                        </a:lnTo>
                        <a:lnTo>
                          <a:pt x="42" y="8"/>
                        </a:lnTo>
                        <a:lnTo>
                          <a:pt x="42" y="10"/>
                        </a:lnTo>
                        <a:lnTo>
                          <a:pt x="42" y="12"/>
                        </a:lnTo>
                        <a:lnTo>
                          <a:pt x="48" y="14"/>
                        </a:lnTo>
                        <a:lnTo>
                          <a:pt x="52" y="16"/>
                        </a:lnTo>
                        <a:lnTo>
                          <a:pt x="54" y="18"/>
                        </a:lnTo>
                        <a:lnTo>
                          <a:pt x="58" y="26"/>
                        </a:lnTo>
                        <a:lnTo>
                          <a:pt x="52" y="28"/>
                        </a:lnTo>
                        <a:lnTo>
                          <a:pt x="50" y="32"/>
                        </a:lnTo>
                        <a:lnTo>
                          <a:pt x="48" y="30"/>
                        </a:lnTo>
                        <a:lnTo>
                          <a:pt x="46" y="28"/>
                        </a:lnTo>
                        <a:lnTo>
                          <a:pt x="30" y="28"/>
                        </a:lnTo>
                        <a:lnTo>
                          <a:pt x="28" y="30"/>
                        </a:lnTo>
                        <a:lnTo>
                          <a:pt x="26" y="30"/>
                        </a:lnTo>
                        <a:lnTo>
                          <a:pt x="18" y="30"/>
                        </a:lnTo>
                        <a:lnTo>
                          <a:pt x="14" y="30"/>
                        </a:lnTo>
                        <a:lnTo>
                          <a:pt x="12" y="34"/>
                        </a:lnTo>
                        <a:lnTo>
                          <a:pt x="8" y="36"/>
                        </a:lnTo>
                        <a:lnTo>
                          <a:pt x="2" y="36"/>
                        </a:lnTo>
                        <a:lnTo>
                          <a:pt x="2" y="34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 dirty="0"/>
                  </a:p>
                </p:txBody>
              </p:sp>
              <p:sp>
                <p:nvSpPr>
                  <p:cNvPr id="59" name="îṣľidè">
                    <a:extLst>
                      <a:ext uri="{FF2B5EF4-FFF2-40B4-BE49-F238E27FC236}">
                        <a16:creationId xmlns:a16="http://schemas.microsoft.com/office/drawing/2014/main" id="{9BAC3A9E-93D0-46B2-BA1A-2F1C839B6FC1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2629099" y="3535622"/>
                    <a:ext cx="19282" cy="21015"/>
                  </a:xfrm>
                  <a:custGeom>
                    <a:avLst/>
                    <a:gdLst>
                      <a:gd name="T0" fmla="*/ 2147483647 w 12"/>
                      <a:gd name="T1" fmla="*/ 2147483647 h 12"/>
                      <a:gd name="T2" fmla="*/ 2147483647 w 12"/>
                      <a:gd name="T3" fmla="*/ 2147483647 h 12"/>
                      <a:gd name="T4" fmla="*/ 2147483647 w 12"/>
                      <a:gd name="T5" fmla="*/ 2147483647 h 12"/>
                      <a:gd name="T6" fmla="*/ 2147483647 w 12"/>
                      <a:gd name="T7" fmla="*/ 2147483647 h 12"/>
                      <a:gd name="T8" fmla="*/ 2147483647 w 12"/>
                      <a:gd name="T9" fmla="*/ 2147483647 h 12"/>
                      <a:gd name="T10" fmla="*/ 2147483647 w 12"/>
                      <a:gd name="T11" fmla="*/ 0 h 12"/>
                      <a:gd name="T12" fmla="*/ 0 w 12"/>
                      <a:gd name="T13" fmla="*/ 2147483647 h 12"/>
                      <a:gd name="T14" fmla="*/ 2147483647 w 12"/>
                      <a:gd name="T15" fmla="*/ 2147483647 h 12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12"/>
                      <a:gd name="T25" fmla="*/ 0 h 12"/>
                      <a:gd name="T26" fmla="*/ 12 w 12"/>
                      <a:gd name="T27" fmla="*/ 12 h 12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12" h="12">
                        <a:moveTo>
                          <a:pt x="8" y="12"/>
                        </a:moveTo>
                        <a:lnTo>
                          <a:pt x="10" y="8"/>
                        </a:lnTo>
                        <a:lnTo>
                          <a:pt x="12" y="8"/>
                        </a:lnTo>
                        <a:lnTo>
                          <a:pt x="12" y="4"/>
                        </a:lnTo>
                        <a:lnTo>
                          <a:pt x="10" y="2"/>
                        </a:lnTo>
                        <a:lnTo>
                          <a:pt x="6" y="0"/>
                        </a:lnTo>
                        <a:lnTo>
                          <a:pt x="0" y="10"/>
                        </a:lnTo>
                        <a:lnTo>
                          <a:pt x="8" y="12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 dirty="0"/>
                  </a:p>
                </p:txBody>
              </p:sp>
              <p:sp>
                <p:nvSpPr>
                  <p:cNvPr id="60" name="iśḻidè">
                    <a:extLst>
                      <a:ext uri="{FF2B5EF4-FFF2-40B4-BE49-F238E27FC236}">
                        <a16:creationId xmlns:a16="http://schemas.microsoft.com/office/drawing/2014/main" id="{CCAA9EE2-8F1B-45F0-80B3-D103716B0AD7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2929332" y="3862068"/>
                    <a:ext cx="68861" cy="57443"/>
                  </a:xfrm>
                  <a:custGeom>
                    <a:avLst/>
                    <a:gdLst>
                      <a:gd name="T0" fmla="*/ 0 w 40"/>
                      <a:gd name="T1" fmla="*/ 2147483647 h 34"/>
                      <a:gd name="T2" fmla="*/ 2147483647 w 40"/>
                      <a:gd name="T3" fmla="*/ 2147483647 h 34"/>
                      <a:gd name="T4" fmla="*/ 2147483647 w 40"/>
                      <a:gd name="T5" fmla="*/ 2147483647 h 34"/>
                      <a:gd name="T6" fmla="*/ 2147483647 w 40"/>
                      <a:gd name="T7" fmla="*/ 2147483647 h 34"/>
                      <a:gd name="T8" fmla="*/ 2147483647 w 40"/>
                      <a:gd name="T9" fmla="*/ 2147483647 h 34"/>
                      <a:gd name="T10" fmla="*/ 2147483647 w 40"/>
                      <a:gd name="T11" fmla="*/ 2147483647 h 34"/>
                      <a:gd name="T12" fmla="*/ 2147483647 w 40"/>
                      <a:gd name="T13" fmla="*/ 2147483647 h 34"/>
                      <a:gd name="T14" fmla="*/ 2147483647 w 40"/>
                      <a:gd name="T15" fmla="*/ 2147483647 h 34"/>
                      <a:gd name="T16" fmla="*/ 2147483647 w 40"/>
                      <a:gd name="T17" fmla="*/ 2147483647 h 34"/>
                      <a:gd name="T18" fmla="*/ 2147483647 w 40"/>
                      <a:gd name="T19" fmla="*/ 2147483647 h 34"/>
                      <a:gd name="T20" fmla="*/ 2147483647 w 40"/>
                      <a:gd name="T21" fmla="*/ 2147483647 h 34"/>
                      <a:gd name="T22" fmla="*/ 2147483647 w 40"/>
                      <a:gd name="T23" fmla="*/ 0 h 34"/>
                      <a:gd name="T24" fmla="*/ 2147483647 w 40"/>
                      <a:gd name="T25" fmla="*/ 0 h 34"/>
                      <a:gd name="T26" fmla="*/ 2147483647 w 40"/>
                      <a:gd name="T27" fmla="*/ 0 h 34"/>
                      <a:gd name="T28" fmla="*/ 2147483647 w 40"/>
                      <a:gd name="T29" fmla="*/ 2147483647 h 34"/>
                      <a:gd name="T30" fmla="*/ 2147483647 w 40"/>
                      <a:gd name="T31" fmla="*/ 2147483647 h 34"/>
                      <a:gd name="T32" fmla="*/ 2147483647 w 40"/>
                      <a:gd name="T33" fmla="*/ 2147483647 h 34"/>
                      <a:gd name="T34" fmla="*/ 0 w 40"/>
                      <a:gd name="T35" fmla="*/ 2147483647 h 34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w 40"/>
                      <a:gd name="T55" fmla="*/ 0 h 34"/>
                      <a:gd name="T56" fmla="*/ 40 w 40"/>
                      <a:gd name="T57" fmla="*/ 34 h 34"/>
                    </a:gdLst>
                    <a:ahLst/>
                    <a:cxnLst>
                      <a:cxn ang="T36">
                        <a:pos x="T0" y="T1"/>
                      </a:cxn>
                      <a:cxn ang="T37">
                        <a:pos x="T2" y="T3"/>
                      </a:cxn>
                      <a:cxn ang="T38">
                        <a:pos x="T4" y="T5"/>
                      </a:cxn>
                      <a:cxn ang="T39">
                        <a:pos x="T6" y="T7"/>
                      </a:cxn>
                      <a:cxn ang="T40">
                        <a:pos x="T8" y="T9"/>
                      </a:cxn>
                      <a:cxn ang="T41">
                        <a:pos x="T10" y="T11"/>
                      </a:cxn>
                      <a:cxn ang="T42">
                        <a:pos x="T12" y="T13"/>
                      </a:cxn>
                      <a:cxn ang="T43">
                        <a:pos x="T14" y="T15"/>
                      </a:cxn>
                      <a:cxn ang="T44">
                        <a:pos x="T16" y="T17"/>
                      </a:cxn>
                      <a:cxn ang="T45">
                        <a:pos x="T18" y="T19"/>
                      </a:cxn>
                      <a:cxn ang="T46">
                        <a:pos x="T20" y="T21"/>
                      </a:cxn>
                      <a:cxn ang="T47">
                        <a:pos x="T22" y="T23"/>
                      </a:cxn>
                      <a:cxn ang="T48">
                        <a:pos x="T24" y="T25"/>
                      </a:cxn>
                      <a:cxn ang="T49">
                        <a:pos x="T26" y="T27"/>
                      </a:cxn>
                      <a:cxn ang="T50">
                        <a:pos x="T28" y="T29"/>
                      </a:cxn>
                      <a:cxn ang="T51">
                        <a:pos x="T30" y="T31"/>
                      </a:cxn>
                      <a:cxn ang="T52">
                        <a:pos x="T32" y="T33"/>
                      </a:cxn>
                      <a:cxn ang="T53">
                        <a:pos x="T34" y="T35"/>
                      </a:cxn>
                    </a:cxnLst>
                    <a:rect l="T54" t="T55" r="T56" b="T57"/>
                    <a:pathLst>
                      <a:path w="40" h="34">
                        <a:moveTo>
                          <a:pt x="0" y="22"/>
                        </a:moveTo>
                        <a:lnTo>
                          <a:pt x="4" y="30"/>
                        </a:lnTo>
                        <a:lnTo>
                          <a:pt x="18" y="32"/>
                        </a:lnTo>
                        <a:lnTo>
                          <a:pt x="26" y="34"/>
                        </a:lnTo>
                        <a:lnTo>
                          <a:pt x="28" y="32"/>
                        </a:lnTo>
                        <a:lnTo>
                          <a:pt x="32" y="32"/>
                        </a:lnTo>
                        <a:lnTo>
                          <a:pt x="36" y="22"/>
                        </a:lnTo>
                        <a:lnTo>
                          <a:pt x="38" y="12"/>
                        </a:lnTo>
                        <a:lnTo>
                          <a:pt x="40" y="6"/>
                        </a:lnTo>
                        <a:lnTo>
                          <a:pt x="30" y="4"/>
                        </a:lnTo>
                        <a:lnTo>
                          <a:pt x="22" y="4"/>
                        </a:lnTo>
                        <a:lnTo>
                          <a:pt x="16" y="0"/>
                        </a:lnTo>
                        <a:lnTo>
                          <a:pt x="10" y="0"/>
                        </a:lnTo>
                        <a:lnTo>
                          <a:pt x="8" y="0"/>
                        </a:lnTo>
                        <a:lnTo>
                          <a:pt x="6" y="2"/>
                        </a:lnTo>
                        <a:lnTo>
                          <a:pt x="4" y="4"/>
                        </a:lnTo>
                        <a:lnTo>
                          <a:pt x="2" y="14"/>
                        </a:lnTo>
                        <a:lnTo>
                          <a:pt x="0" y="22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 dirty="0"/>
                  </a:p>
                </p:txBody>
              </p:sp>
              <p:sp>
                <p:nvSpPr>
                  <p:cNvPr id="61" name="îşlïḓe">
                    <a:extLst>
                      <a:ext uri="{FF2B5EF4-FFF2-40B4-BE49-F238E27FC236}">
                        <a16:creationId xmlns:a16="http://schemas.microsoft.com/office/drawing/2014/main" id="{E40A877C-2E4A-43B1-B528-67E044F1EDF8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2889393" y="5428451"/>
                    <a:ext cx="71616" cy="26620"/>
                  </a:xfrm>
                  <a:custGeom>
                    <a:avLst/>
                    <a:gdLst>
                      <a:gd name="T0" fmla="*/ 2147483647 w 40"/>
                      <a:gd name="T1" fmla="*/ 2147483647 h 16"/>
                      <a:gd name="T2" fmla="*/ 2147483647 w 40"/>
                      <a:gd name="T3" fmla="*/ 2147483647 h 16"/>
                      <a:gd name="T4" fmla="*/ 2147483647 w 40"/>
                      <a:gd name="T5" fmla="*/ 2147483647 h 16"/>
                      <a:gd name="T6" fmla="*/ 2147483647 w 40"/>
                      <a:gd name="T7" fmla="*/ 2147483647 h 16"/>
                      <a:gd name="T8" fmla="*/ 2147483647 w 40"/>
                      <a:gd name="T9" fmla="*/ 2147483647 h 16"/>
                      <a:gd name="T10" fmla="*/ 2147483647 w 40"/>
                      <a:gd name="T11" fmla="*/ 2147483647 h 16"/>
                      <a:gd name="T12" fmla="*/ 2147483647 w 40"/>
                      <a:gd name="T13" fmla="*/ 2147483647 h 16"/>
                      <a:gd name="T14" fmla="*/ 2147483647 w 40"/>
                      <a:gd name="T15" fmla="*/ 2147483647 h 16"/>
                      <a:gd name="T16" fmla="*/ 2147483647 w 40"/>
                      <a:gd name="T17" fmla="*/ 2147483647 h 16"/>
                      <a:gd name="T18" fmla="*/ 2147483647 w 40"/>
                      <a:gd name="T19" fmla="*/ 2147483647 h 16"/>
                      <a:gd name="T20" fmla="*/ 2147483647 w 40"/>
                      <a:gd name="T21" fmla="*/ 2147483647 h 16"/>
                      <a:gd name="T22" fmla="*/ 2147483647 w 40"/>
                      <a:gd name="T23" fmla="*/ 0 h 16"/>
                      <a:gd name="T24" fmla="*/ 2147483647 w 40"/>
                      <a:gd name="T25" fmla="*/ 0 h 16"/>
                      <a:gd name="T26" fmla="*/ 2147483647 w 40"/>
                      <a:gd name="T27" fmla="*/ 0 h 16"/>
                      <a:gd name="T28" fmla="*/ 2147483647 w 40"/>
                      <a:gd name="T29" fmla="*/ 2147483647 h 16"/>
                      <a:gd name="T30" fmla="*/ 2147483647 w 40"/>
                      <a:gd name="T31" fmla="*/ 2147483647 h 16"/>
                      <a:gd name="T32" fmla="*/ 2147483647 w 40"/>
                      <a:gd name="T33" fmla="*/ 2147483647 h 16"/>
                      <a:gd name="T34" fmla="*/ 0 w 40"/>
                      <a:gd name="T35" fmla="*/ 2147483647 h 16"/>
                      <a:gd name="T36" fmla="*/ 2147483647 w 40"/>
                      <a:gd name="T37" fmla="*/ 2147483647 h 16"/>
                      <a:gd name="T38" fmla="*/ 2147483647 w 40"/>
                      <a:gd name="T39" fmla="*/ 2147483647 h 1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w 40"/>
                      <a:gd name="T61" fmla="*/ 0 h 16"/>
                      <a:gd name="T62" fmla="*/ 40 w 40"/>
                      <a:gd name="T63" fmla="*/ 16 h 16"/>
                    </a:gdLst>
                    <a:ahLst/>
                    <a:cxnLst>
                      <a:cxn ang="T40">
                        <a:pos x="T0" y="T1"/>
                      </a:cxn>
                      <a:cxn ang="T41">
                        <a:pos x="T2" y="T3"/>
                      </a:cxn>
                      <a:cxn ang="T42">
                        <a:pos x="T4" y="T5"/>
                      </a:cxn>
                      <a:cxn ang="T43">
                        <a:pos x="T6" y="T7"/>
                      </a:cxn>
                      <a:cxn ang="T44">
                        <a:pos x="T8" y="T9"/>
                      </a:cxn>
                      <a:cxn ang="T45">
                        <a:pos x="T10" y="T11"/>
                      </a:cxn>
                      <a:cxn ang="T46">
                        <a:pos x="T12" y="T13"/>
                      </a:cxn>
                      <a:cxn ang="T47">
                        <a:pos x="T14" y="T15"/>
                      </a:cxn>
                      <a:cxn ang="T48">
                        <a:pos x="T16" y="T17"/>
                      </a:cxn>
                      <a:cxn ang="T49">
                        <a:pos x="T18" y="T19"/>
                      </a:cxn>
                      <a:cxn ang="T50">
                        <a:pos x="T20" y="T21"/>
                      </a:cxn>
                      <a:cxn ang="T51">
                        <a:pos x="T22" y="T23"/>
                      </a:cxn>
                      <a:cxn ang="T52">
                        <a:pos x="T24" y="T25"/>
                      </a:cxn>
                      <a:cxn ang="T53">
                        <a:pos x="T26" y="T27"/>
                      </a:cxn>
                      <a:cxn ang="T54">
                        <a:pos x="T28" y="T29"/>
                      </a:cxn>
                      <a:cxn ang="T55">
                        <a:pos x="T30" y="T31"/>
                      </a:cxn>
                      <a:cxn ang="T56">
                        <a:pos x="T32" y="T33"/>
                      </a:cxn>
                      <a:cxn ang="T57">
                        <a:pos x="T34" y="T35"/>
                      </a:cxn>
                      <a:cxn ang="T58">
                        <a:pos x="T36" y="T37"/>
                      </a:cxn>
                      <a:cxn ang="T59">
                        <a:pos x="T38" y="T39"/>
                      </a:cxn>
                    </a:cxnLst>
                    <a:rect l="T60" t="T61" r="T62" b="T63"/>
                    <a:pathLst>
                      <a:path w="40" h="16">
                        <a:moveTo>
                          <a:pt x="12" y="14"/>
                        </a:moveTo>
                        <a:lnTo>
                          <a:pt x="14" y="14"/>
                        </a:lnTo>
                        <a:lnTo>
                          <a:pt x="14" y="12"/>
                        </a:lnTo>
                        <a:lnTo>
                          <a:pt x="16" y="8"/>
                        </a:lnTo>
                        <a:lnTo>
                          <a:pt x="16" y="14"/>
                        </a:lnTo>
                        <a:lnTo>
                          <a:pt x="18" y="16"/>
                        </a:lnTo>
                        <a:lnTo>
                          <a:pt x="20" y="16"/>
                        </a:lnTo>
                        <a:lnTo>
                          <a:pt x="22" y="14"/>
                        </a:lnTo>
                        <a:lnTo>
                          <a:pt x="28" y="14"/>
                        </a:lnTo>
                        <a:lnTo>
                          <a:pt x="32" y="10"/>
                        </a:lnTo>
                        <a:lnTo>
                          <a:pt x="38" y="6"/>
                        </a:lnTo>
                        <a:lnTo>
                          <a:pt x="40" y="0"/>
                        </a:lnTo>
                        <a:lnTo>
                          <a:pt x="28" y="0"/>
                        </a:lnTo>
                        <a:lnTo>
                          <a:pt x="24" y="0"/>
                        </a:lnTo>
                        <a:lnTo>
                          <a:pt x="20" y="2"/>
                        </a:lnTo>
                        <a:lnTo>
                          <a:pt x="18" y="2"/>
                        </a:lnTo>
                        <a:lnTo>
                          <a:pt x="8" y="2"/>
                        </a:lnTo>
                        <a:lnTo>
                          <a:pt x="0" y="12"/>
                        </a:lnTo>
                        <a:lnTo>
                          <a:pt x="4" y="14"/>
                        </a:lnTo>
                        <a:lnTo>
                          <a:pt x="12" y="14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 dirty="0"/>
                  </a:p>
                </p:txBody>
              </p:sp>
              <p:sp>
                <p:nvSpPr>
                  <p:cNvPr id="62" name="ïṡḷidè">
                    <a:extLst>
                      <a:ext uri="{FF2B5EF4-FFF2-40B4-BE49-F238E27FC236}">
                        <a16:creationId xmlns:a16="http://schemas.microsoft.com/office/drawing/2014/main" id="{93ABECD6-4F1F-4BA8-906F-61F7E2682817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2631853" y="3602874"/>
                    <a:ext cx="122572" cy="231174"/>
                  </a:xfrm>
                  <a:custGeom>
                    <a:avLst/>
                    <a:gdLst>
                      <a:gd name="T0" fmla="*/ 2147483647 w 70"/>
                      <a:gd name="T1" fmla="*/ 0 h 138"/>
                      <a:gd name="T2" fmla="*/ 2147483647 w 70"/>
                      <a:gd name="T3" fmla="*/ 2147483647 h 138"/>
                      <a:gd name="T4" fmla="*/ 2147483647 w 70"/>
                      <a:gd name="T5" fmla="*/ 2147483647 h 138"/>
                      <a:gd name="T6" fmla="*/ 2147483647 w 70"/>
                      <a:gd name="T7" fmla="*/ 2147483647 h 138"/>
                      <a:gd name="T8" fmla="*/ 2147483647 w 70"/>
                      <a:gd name="T9" fmla="*/ 2147483647 h 138"/>
                      <a:gd name="T10" fmla="*/ 2147483647 w 70"/>
                      <a:gd name="T11" fmla="*/ 2147483647 h 138"/>
                      <a:gd name="T12" fmla="*/ 2147483647 w 70"/>
                      <a:gd name="T13" fmla="*/ 2147483647 h 138"/>
                      <a:gd name="T14" fmla="*/ 0 w 70"/>
                      <a:gd name="T15" fmla="*/ 2147483647 h 138"/>
                      <a:gd name="T16" fmla="*/ 0 w 70"/>
                      <a:gd name="T17" fmla="*/ 2147483647 h 138"/>
                      <a:gd name="T18" fmla="*/ 2147483647 w 70"/>
                      <a:gd name="T19" fmla="*/ 2147483647 h 138"/>
                      <a:gd name="T20" fmla="*/ 2147483647 w 70"/>
                      <a:gd name="T21" fmla="*/ 2147483647 h 138"/>
                      <a:gd name="T22" fmla="*/ 2147483647 w 70"/>
                      <a:gd name="T23" fmla="*/ 2147483647 h 138"/>
                      <a:gd name="T24" fmla="*/ 2147483647 w 70"/>
                      <a:gd name="T25" fmla="*/ 2147483647 h 138"/>
                      <a:gd name="T26" fmla="*/ 2147483647 w 70"/>
                      <a:gd name="T27" fmla="*/ 2147483647 h 138"/>
                      <a:gd name="T28" fmla="*/ 2147483647 w 70"/>
                      <a:gd name="T29" fmla="*/ 2147483647 h 138"/>
                      <a:gd name="T30" fmla="*/ 2147483647 w 70"/>
                      <a:gd name="T31" fmla="*/ 2147483647 h 138"/>
                      <a:gd name="T32" fmla="*/ 2147483647 w 70"/>
                      <a:gd name="T33" fmla="*/ 2147483647 h 138"/>
                      <a:gd name="T34" fmla="*/ 2147483647 w 70"/>
                      <a:gd name="T35" fmla="*/ 2147483647 h 138"/>
                      <a:gd name="T36" fmla="*/ 2147483647 w 70"/>
                      <a:gd name="T37" fmla="*/ 2147483647 h 138"/>
                      <a:gd name="T38" fmla="*/ 2147483647 w 70"/>
                      <a:gd name="T39" fmla="*/ 2147483647 h 138"/>
                      <a:gd name="T40" fmla="*/ 2147483647 w 70"/>
                      <a:gd name="T41" fmla="*/ 2147483647 h 138"/>
                      <a:gd name="T42" fmla="*/ 2147483647 w 70"/>
                      <a:gd name="T43" fmla="*/ 2147483647 h 138"/>
                      <a:gd name="T44" fmla="*/ 2147483647 w 70"/>
                      <a:gd name="T45" fmla="*/ 2147483647 h 138"/>
                      <a:gd name="T46" fmla="*/ 2147483647 w 70"/>
                      <a:gd name="T47" fmla="*/ 2147483647 h 138"/>
                      <a:gd name="T48" fmla="*/ 2147483647 w 70"/>
                      <a:gd name="T49" fmla="*/ 2147483647 h 138"/>
                      <a:gd name="T50" fmla="*/ 2147483647 w 70"/>
                      <a:gd name="T51" fmla="*/ 2147483647 h 138"/>
                      <a:gd name="T52" fmla="*/ 2147483647 w 70"/>
                      <a:gd name="T53" fmla="*/ 2147483647 h 138"/>
                      <a:gd name="T54" fmla="*/ 2147483647 w 70"/>
                      <a:gd name="T55" fmla="*/ 2147483647 h 138"/>
                      <a:gd name="T56" fmla="*/ 2147483647 w 70"/>
                      <a:gd name="T57" fmla="*/ 2147483647 h 138"/>
                      <a:gd name="T58" fmla="*/ 2147483647 w 70"/>
                      <a:gd name="T59" fmla="*/ 2147483647 h 138"/>
                      <a:gd name="T60" fmla="*/ 2147483647 w 70"/>
                      <a:gd name="T61" fmla="*/ 2147483647 h 138"/>
                      <a:gd name="T62" fmla="*/ 2147483647 w 70"/>
                      <a:gd name="T63" fmla="*/ 2147483647 h 138"/>
                      <a:gd name="T64" fmla="*/ 2147483647 w 70"/>
                      <a:gd name="T65" fmla="*/ 2147483647 h 138"/>
                      <a:gd name="T66" fmla="*/ 2147483647 w 70"/>
                      <a:gd name="T67" fmla="*/ 2147483647 h 138"/>
                      <a:gd name="T68" fmla="*/ 2147483647 w 70"/>
                      <a:gd name="T69" fmla="*/ 2147483647 h 138"/>
                      <a:gd name="T70" fmla="*/ 2147483647 w 70"/>
                      <a:gd name="T71" fmla="*/ 2147483647 h 138"/>
                      <a:gd name="T72" fmla="*/ 2147483647 w 70"/>
                      <a:gd name="T73" fmla="*/ 2147483647 h 138"/>
                      <a:gd name="T74" fmla="*/ 2147483647 w 70"/>
                      <a:gd name="T75" fmla="*/ 2147483647 h 138"/>
                      <a:gd name="T76" fmla="*/ 2147483647 w 70"/>
                      <a:gd name="T77" fmla="*/ 2147483647 h 138"/>
                      <a:gd name="T78" fmla="*/ 2147483647 w 70"/>
                      <a:gd name="T79" fmla="*/ 2147483647 h 138"/>
                      <a:gd name="T80" fmla="*/ 2147483647 w 70"/>
                      <a:gd name="T81" fmla="*/ 2147483647 h 138"/>
                      <a:gd name="T82" fmla="*/ 2147483647 w 70"/>
                      <a:gd name="T83" fmla="*/ 2147483647 h 138"/>
                      <a:gd name="T84" fmla="*/ 2147483647 w 70"/>
                      <a:gd name="T85" fmla="*/ 2147483647 h 138"/>
                      <a:gd name="T86" fmla="*/ 2147483647 w 70"/>
                      <a:gd name="T87" fmla="*/ 2147483647 h 138"/>
                      <a:gd name="T88" fmla="*/ 2147483647 w 70"/>
                      <a:gd name="T89" fmla="*/ 2147483647 h 138"/>
                      <a:gd name="T90" fmla="*/ 2147483647 w 70"/>
                      <a:gd name="T91" fmla="*/ 2147483647 h 138"/>
                      <a:gd name="T92" fmla="*/ 2147483647 w 70"/>
                      <a:gd name="T93" fmla="*/ 2147483647 h 138"/>
                      <a:gd name="T94" fmla="*/ 2147483647 w 70"/>
                      <a:gd name="T95" fmla="*/ 2147483647 h 138"/>
                      <a:gd name="T96" fmla="*/ 2147483647 w 70"/>
                      <a:gd name="T97" fmla="*/ 2147483647 h 138"/>
                      <a:gd name="T98" fmla="*/ 2147483647 w 70"/>
                      <a:gd name="T99" fmla="*/ 2147483647 h 138"/>
                      <a:gd name="T100" fmla="*/ 2147483647 w 70"/>
                      <a:gd name="T101" fmla="*/ 2147483647 h 138"/>
                      <a:gd name="T102" fmla="*/ 2147483647 w 70"/>
                      <a:gd name="T103" fmla="*/ 2147483647 h 138"/>
                      <a:gd name="T104" fmla="*/ 2147483647 w 70"/>
                      <a:gd name="T105" fmla="*/ 2147483647 h 138"/>
                      <a:gd name="T106" fmla="*/ 2147483647 w 70"/>
                      <a:gd name="T107" fmla="*/ 2147483647 h 138"/>
                      <a:gd name="T108" fmla="*/ 2147483647 w 70"/>
                      <a:gd name="T109" fmla="*/ 0 h 138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w 70"/>
                      <a:gd name="T166" fmla="*/ 0 h 138"/>
                      <a:gd name="T167" fmla="*/ 70 w 70"/>
                      <a:gd name="T168" fmla="*/ 138 h 138"/>
                    </a:gdLst>
                    <a:ahLst/>
                    <a:cxnLst>
                      <a:cxn ang="T110">
                        <a:pos x="T0" y="T1"/>
                      </a:cxn>
                      <a:cxn ang="T111">
                        <a:pos x="T2" y="T3"/>
                      </a:cxn>
                      <a:cxn ang="T112">
                        <a:pos x="T4" y="T5"/>
                      </a:cxn>
                      <a:cxn ang="T113">
                        <a:pos x="T6" y="T7"/>
                      </a:cxn>
                      <a:cxn ang="T114">
                        <a:pos x="T8" y="T9"/>
                      </a:cxn>
                      <a:cxn ang="T115">
                        <a:pos x="T10" y="T11"/>
                      </a:cxn>
                      <a:cxn ang="T116">
                        <a:pos x="T12" y="T13"/>
                      </a:cxn>
                      <a:cxn ang="T117">
                        <a:pos x="T14" y="T15"/>
                      </a:cxn>
                      <a:cxn ang="T118">
                        <a:pos x="T16" y="T17"/>
                      </a:cxn>
                      <a:cxn ang="T119">
                        <a:pos x="T18" y="T19"/>
                      </a:cxn>
                      <a:cxn ang="T120">
                        <a:pos x="T20" y="T21"/>
                      </a:cxn>
                      <a:cxn ang="T121">
                        <a:pos x="T22" y="T23"/>
                      </a:cxn>
                      <a:cxn ang="T122">
                        <a:pos x="T24" y="T25"/>
                      </a:cxn>
                      <a:cxn ang="T123">
                        <a:pos x="T26" y="T27"/>
                      </a:cxn>
                      <a:cxn ang="T124">
                        <a:pos x="T28" y="T29"/>
                      </a:cxn>
                      <a:cxn ang="T125">
                        <a:pos x="T30" y="T31"/>
                      </a:cxn>
                      <a:cxn ang="T126">
                        <a:pos x="T32" y="T33"/>
                      </a:cxn>
                      <a:cxn ang="T127">
                        <a:pos x="T34" y="T35"/>
                      </a:cxn>
                      <a:cxn ang="T128">
                        <a:pos x="T36" y="T37"/>
                      </a:cxn>
                      <a:cxn ang="T129">
                        <a:pos x="T38" y="T39"/>
                      </a:cxn>
                      <a:cxn ang="T130">
                        <a:pos x="T40" y="T41"/>
                      </a:cxn>
                      <a:cxn ang="T131">
                        <a:pos x="T42" y="T43"/>
                      </a:cxn>
                      <a:cxn ang="T132">
                        <a:pos x="T44" y="T45"/>
                      </a:cxn>
                      <a:cxn ang="T133">
                        <a:pos x="T46" y="T47"/>
                      </a:cxn>
                      <a:cxn ang="T134">
                        <a:pos x="T48" y="T49"/>
                      </a:cxn>
                      <a:cxn ang="T135">
                        <a:pos x="T50" y="T51"/>
                      </a:cxn>
                      <a:cxn ang="T136">
                        <a:pos x="T52" y="T53"/>
                      </a:cxn>
                      <a:cxn ang="T137">
                        <a:pos x="T54" y="T55"/>
                      </a:cxn>
                      <a:cxn ang="T138">
                        <a:pos x="T56" y="T57"/>
                      </a:cxn>
                      <a:cxn ang="T139">
                        <a:pos x="T58" y="T59"/>
                      </a:cxn>
                      <a:cxn ang="T140">
                        <a:pos x="T60" y="T61"/>
                      </a:cxn>
                      <a:cxn ang="T141">
                        <a:pos x="T62" y="T63"/>
                      </a:cxn>
                      <a:cxn ang="T142">
                        <a:pos x="T64" y="T65"/>
                      </a:cxn>
                      <a:cxn ang="T143">
                        <a:pos x="T66" y="T67"/>
                      </a:cxn>
                      <a:cxn ang="T144">
                        <a:pos x="T68" y="T69"/>
                      </a:cxn>
                      <a:cxn ang="T145">
                        <a:pos x="T70" y="T71"/>
                      </a:cxn>
                      <a:cxn ang="T146">
                        <a:pos x="T72" y="T73"/>
                      </a:cxn>
                      <a:cxn ang="T147">
                        <a:pos x="T74" y="T75"/>
                      </a:cxn>
                      <a:cxn ang="T148">
                        <a:pos x="T76" y="T77"/>
                      </a:cxn>
                      <a:cxn ang="T149">
                        <a:pos x="T78" y="T79"/>
                      </a:cxn>
                      <a:cxn ang="T150">
                        <a:pos x="T80" y="T81"/>
                      </a:cxn>
                      <a:cxn ang="T151">
                        <a:pos x="T82" y="T83"/>
                      </a:cxn>
                      <a:cxn ang="T152">
                        <a:pos x="T84" y="T85"/>
                      </a:cxn>
                      <a:cxn ang="T153">
                        <a:pos x="T86" y="T87"/>
                      </a:cxn>
                      <a:cxn ang="T154">
                        <a:pos x="T88" y="T89"/>
                      </a:cxn>
                      <a:cxn ang="T155">
                        <a:pos x="T90" y="T91"/>
                      </a:cxn>
                      <a:cxn ang="T156">
                        <a:pos x="T92" y="T93"/>
                      </a:cxn>
                      <a:cxn ang="T157">
                        <a:pos x="T94" y="T95"/>
                      </a:cxn>
                      <a:cxn ang="T158">
                        <a:pos x="T96" y="T97"/>
                      </a:cxn>
                      <a:cxn ang="T159">
                        <a:pos x="T98" y="T99"/>
                      </a:cxn>
                      <a:cxn ang="T160">
                        <a:pos x="T100" y="T101"/>
                      </a:cxn>
                      <a:cxn ang="T161">
                        <a:pos x="T102" y="T103"/>
                      </a:cxn>
                      <a:cxn ang="T162">
                        <a:pos x="T104" y="T105"/>
                      </a:cxn>
                      <a:cxn ang="T163">
                        <a:pos x="T106" y="T107"/>
                      </a:cxn>
                      <a:cxn ang="T164">
                        <a:pos x="T108" y="T109"/>
                      </a:cxn>
                    </a:cxnLst>
                    <a:rect l="T165" t="T166" r="T167" b="T168"/>
                    <a:pathLst>
                      <a:path w="70" h="138">
                        <a:moveTo>
                          <a:pt x="26" y="0"/>
                        </a:moveTo>
                        <a:lnTo>
                          <a:pt x="22" y="8"/>
                        </a:lnTo>
                        <a:lnTo>
                          <a:pt x="18" y="14"/>
                        </a:lnTo>
                        <a:lnTo>
                          <a:pt x="12" y="18"/>
                        </a:lnTo>
                        <a:lnTo>
                          <a:pt x="10" y="24"/>
                        </a:lnTo>
                        <a:lnTo>
                          <a:pt x="12" y="28"/>
                        </a:lnTo>
                        <a:lnTo>
                          <a:pt x="18" y="32"/>
                        </a:lnTo>
                        <a:lnTo>
                          <a:pt x="0" y="42"/>
                        </a:lnTo>
                        <a:lnTo>
                          <a:pt x="0" y="54"/>
                        </a:lnTo>
                        <a:lnTo>
                          <a:pt x="2" y="58"/>
                        </a:lnTo>
                        <a:lnTo>
                          <a:pt x="4" y="60"/>
                        </a:lnTo>
                        <a:lnTo>
                          <a:pt x="8" y="64"/>
                        </a:lnTo>
                        <a:lnTo>
                          <a:pt x="8" y="68"/>
                        </a:lnTo>
                        <a:lnTo>
                          <a:pt x="20" y="68"/>
                        </a:lnTo>
                        <a:lnTo>
                          <a:pt x="20" y="76"/>
                        </a:lnTo>
                        <a:lnTo>
                          <a:pt x="20" y="78"/>
                        </a:lnTo>
                        <a:lnTo>
                          <a:pt x="24" y="82"/>
                        </a:lnTo>
                        <a:lnTo>
                          <a:pt x="26" y="88"/>
                        </a:lnTo>
                        <a:lnTo>
                          <a:pt x="26" y="94"/>
                        </a:lnTo>
                        <a:lnTo>
                          <a:pt x="26" y="98"/>
                        </a:lnTo>
                        <a:lnTo>
                          <a:pt x="26" y="102"/>
                        </a:lnTo>
                        <a:lnTo>
                          <a:pt x="24" y="106"/>
                        </a:lnTo>
                        <a:lnTo>
                          <a:pt x="22" y="112"/>
                        </a:lnTo>
                        <a:lnTo>
                          <a:pt x="24" y="122"/>
                        </a:lnTo>
                        <a:lnTo>
                          <a:pt x="26" y="130"/>
                        </a:lnTo>
                        <a:lnTo>
                          <a:pt x="32" y="136"/>
                        </a:lnTo>
                        <a:lnTo>
                          <a:pt x="34" y="138"/>
                        </a:lnTo>
                        <a:lnTo>
                          <a:pt x="38" y="138"/>
                        </a:lnTo>
                        <a:lnTo>
                          <a:pt x="44" y="138"/>
                        </a:lnTo>
                        <a:lnTo>
                          <a:pt x="48" y="136"/>
                        </a:lnTo>
                        <a:lnTo>
                          <a:pt x="54" y="132"/>
                        </a:lnTo>
                        <a:lnTo>
                          <a:pt x="60" y="126"/>
                        </a:lnTo>
                        <a:lnTo>
                          <a:pt x="64" y="124"/>
                        </a:lnTo>
                        <a:lnTo>
                          <a:pt x="70" y="124"/>
                        </a:lnTo>
                        <a:lnTo>
                          <a:pt x="68" y="118"/>
                        </a:lnTo>
                        <a:lnTo>
                          <a:pt x="66" y="112"/>
                        </a:lnTo>
                        <a:lnTo>
                          <a:pt x="60" y="104"/>
                        </a:lnTo>
                        <a:lnTo>
                          <a:pt x="54" y="96"/>
                        </a:lnTo>
                        <a:lnTo>
                          <a:pt x="54" y="92"/>
                        </a:lnTo>
                        <a:lnTo>
                          <a:pt x="54" y="86"/>
                        </a:lnTo>
                        <a:lnTo>
                          <a:pt x="54" y="82"/>
                        </a:lnTo>
                        <a:lnTo>
                          <a:pt x="54" y="78"/>
                        </a:lnTo>
                        <a:lnTo>
                          <a:pt x="58" y="74"/>
                        </a:lnTo>
                        <a:lnTo>
                          <a:pt x="64" y="70"/>
                        </a:lnTo>
                        <a:lnTo>
                          <a:pt x="68" y="64"/>
                        </a:lnTo>
                        <a:lnTo>
                          <a:pt x="70" y="44"/>
                        </a:lnTo>
                        <a:lnTo>
                          <a:pt x="60" y="36"/>
                        </a:lnTo>
                        <a:lnTo>
                          <a:pt x="56" y="32"/>
                        </a:lnTo>
                        <a:lnTo>
                          <a:pt x="52" y="32"/>
                        </a:lnTo>
                        <a:lnTo>
                          <a:pt x="46" y="32"/>
                        </a:lnTo>
                        <a:lnTo>
                          <a:pt x="46" y="24"/>
                        </a:lnTo>
                        <a:lnTo>
                          <a:pt x="44" y="20"/>
                        </a:lnTo>
                        <a:lnTo>
                          <a:pt x="40" y="12"/>
                        </a:lnTo>
                        <a:lnTo>
                          <a:pt x="32" y="4"/>
                        </a:lnTo>
                        <a:lnTo>
                          <a:pt x="26" y="0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 dirty="0"/>
                  </a:p>
                </p:txBody>
              </p:sp>
              <p:sp>
                <p:nvSpPr>
                  <p:cNvPr id="63" name="íṡļidè">
                    <a:extLst>
                      <a:ext uri="{FF2B5EF4-FFF2-40B4-BE49-F238E27FC236}">
                        <a16:creationId xmlns:a16="http://schemas.microsoft.com/office/drawing/2014/main" id="{26CC9B7C-37BE-408B-8E99-D845E5C1525B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2725503" y="3677129"/>
                    <a:ext cx="115686" cy="142908"/>
                  </a:xfrm>
                  <a:custGeom>
                    <a:avLst/>
                    <a:gdLst>
                      <a:gd name="T0" fmla="*/ 2147483647 w 66"/>
                      <a:gd name="T1" fmla="*/ 2147483647 h 86"/>
                      <a:gd name="T2" fmla="*/ 2147483647 w 66"/>
                      <a:gd name="T3" fmla="*/ 2147483647 h 86"/>
                      <a:gd name="T4" fmla="*/ 2147483647 w 66"/>
                      <a:gd name="T5" fmla="*/ 2147483647 h 86"/>
                      <a:gd name="T6" fmla="*/ 2147483647 w 66"/>
                      <a:gd name="T7" fmla="*/ 2147483647 h 86"/>
                      <a:gd name="T8" fmla="*/ 2147483647 w 66"/>
                      <a:gd name="T9" fmla="*/ 2147483647 h 86"/>
                      <a:gd name="T10" fmla="*/ 2147483647 w 66"/>
                      <a:gd name="T11" fmla="*/ 2147483647 h 86"/>
                      <a:gd name="T12" fmla="*/ 2147483647 w 66"/>
                      <a:gd name="T13" fmla="*/ 2147483647 h 86"/>
                      <a:gd name="T14" fmla="*/ 2147483647 w 66"/>
                      <a:gd name="T15" fmla="*/ 2147483647 h 86"/>
                      <a:gd name="T16" fmla="*/ 2147483647 w 66"/>
                      <a:gd name="T17" fmla="*/ 2147483647 h 86"/>
                      <a:gd name="T18" fmla="*/ 2147483647 w 66"/>
                      <a:gd name="T19" fmla="*/ 2147483647 h 86"/>
                      <a:gd name="T20" fmla="*/ 2147483647 w 66"/>
                      <a:gd name="T21" fmla="*/ 2147483647 h 86"/>
                      <a:gd name="T22" fmla="*/ 2147483647 w 66"/>
                      <a:gd name="T23" fmla="*/ 2147483647 h 86"/>
                      <a:gd name="T24" fmla="*/ 2147483647 w 66"/>
                      <a:gd name="T25" fmla="*/ 2147483647 h 86"/>
                      <a:gd name="T26" fmla="*/ 2147483647 w 66"/>
                      <a:gd name="T27" fmla="*/ 2147483647 h 86"/>
                      <a:gd name="T28" fmla="*/ 2147483647 w 66"/>
                      <a:gd name="T29" fmla="*/ 2147483647 h 86"/>
                      <a:gd name="T30" fmla="*/ 2147483647 w 66"/>
                      <a:gd name="T31" fmla="*/ 2147483647 h 86"/>
                      <a:gd name="T32" fmla="*/ 2147483647 w 66"/>
                      <a:gd name="T33" fmla="*/ 2147483647 h 86"/>
                      <a:gd name="T34" fmla="*/ 2147483647 w 66"/>
                      <a:gd name="T35" fmla="*/ 2147483647 h 86"/>
                      <a:gd name="T36" fmla="*/ 2147483647 w 66"/>
                      <a:gd name="T37" fmla="*/ 2147483647 h 86"/>
                      <a:gd name="T38" fmla="*/ 2147483647 w 66"/>
                      <a:gd name="T39" fmla="*/ 2147483647 h 86"/>
                      <a:gd name="T40" fmla="*/ 2147483647 w 66"/>
                      <a:gd name="T41" fmla="*/ 2147483647 h 86"/>
                      <a:gd name="T42" fmla="*/ 2147483647 w 66"/>
                      <a:gd name="T43" fmla="*/ 2147483647 h 86"/>
                      <a:gd name="T44" fmla="*/ 2147483647 w 66"/>
                      <a:gd name="T45" fmla="*/ 2147483647 h 86"/>
                      <a:gd name="T46" fmla="*/ 2147483647 w 66"/>
                      <a:gd name="T47" fmla="*/ 2147483647 h 86"/>
                      <a:gd name="T48" fmla="*/ 0 w 66"/>
                      <a:gd name="T49" fmla="*/ 2147483647 h 86"/>
                      <a:gd name="T50" fmla="*/ 0 w 66"/>
                      <a:gd name="T51" fmla="*/ 2147483647 h 86"/>
                      <a:gd name="T52" fmla="*/ 0 w 66"/>
                      <a:gd name="T53" fmla="*/ 2147483647 h 86"/>
                      <a:gd name="T54" fmla="*/ 0 w 66"/>
                      <a:gd name="T55" fmla="*/ 2147483647 h 86"/>
                      <a:gd name="T56" fmla="*/ 0 w 66"/>
                      <a:gd name="T57" fmla="*/ 2147483647 h 86"/>
                      <a:gd name="T58" fmla="*/ 2147483647 w 66"/>
                      <a:gd name="T59" fmla="*/ 2147483647 h 86"/>
                      <a:gd name="T60" fmla="*/ 2147483647 w 66"/>
                      <a:gd name="T61" fmla="*/ 2147483647 h 86"/>
                      <a:gd name="T62" fmla="*/ 2147483647 w 66"/>
                      <a:gd name="T63" fmla="*/ 2147483647 h 86"/>
                      <a:gd name="T64" fmla="*/ 2147483647 w 66"/>
                      <a:gd name="T65" fmla="*/ 0 h 86"/>
                      <a:gd name="T66" fmla="*/ 2147483647 w 66"/>
                      <a:gd name="T67" fmla="*/ 2147483647 h 86"/>
                      <a:gd name="T68" fmla="*/ 2147483647 w 66"/>
                      <a:gd name="T69" fmla="*/ 2147483647 h 86"/>
                      <a:gd name="T70" fmla="*/ 2147483647 w 66"/>
                      <a:gd name="T71" fmla="*/ 2147483647 h 86"/>
                      <a:gd name="T72" fmla="*/ 2147483647 w 66"/>
                      <a:gd name="T73" fmla="*/ 2147483647 h 86"/>
                      <a:gd name="T74" fmla="*/ 2147483647 w 66"/>
                      <a:gd name="T75" fmla="*/ 2147483647 h 8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w 66"/>
                      <a:gd name="T115" fmla="*/ 0 h 86"/>
                      <a:gd name="T116" fmla="*/ 66 w 66"/>
                      <a:gd name="T117" fmla="*/ 86 h 86"/>
                    </a:gdLst>
                    <a:ahLst/>
                    <a:cxnLst>
                      <a:cxn ang="T76">
                        <a:pos x="T0" y="T1"/>
                      </a:cxn>
                      <a:cxn ang="T77">
                        <a:pos x="T2" y="T3"/>
                      </a:cxn>
                      <a:cxn ang="T78">
                        <a:pos x="T4" y="T5"/>
                      </a:cxn>
                      <a:cxn ang="T79">
                        <a:pos x="T6" y="T7"/>
                      </a:cxn>
                      <a:cxn ang="T80">
                        <a:pos x="T8" y="T9"/>
                      </a:cxn>
                      <a:cxn ang="T81">
                        <a:pos x="T10" y="T11"/>
                      </a:cxn>
                      <a:cxn ang="T82">
                        <a:pos x="T12" y="T13"/>
                      </a:cxn>
                      <a:cxn ang="T83">
                        <a:pos x="T14" y="T15"/>
                      </a:cxn>
                      <a:cxn ang="T84">
                        <a:pos x="T16" y="T17"/>
                      </a:cxn>
                      <a:cxn ang="T85">
                        <a:pos x="T18" y="T19"/>
                      </a:cxn>
                      <a:cxn ang="T86">
                        <a:pos x="T20" y="T21"/>
                      </a:cxn>
                      <a:cxn ang="T87">
                        <a:pos x="T22" y="T23"/>
                      </a:cxn>
                      <a:cxn ang="T88">
                        <a:pos x="T24" y="T25"/>
                      </a:cxn>
                      <a:cxn ang="T89">
                        <a:pos x="T26" y="T27"/>
                      </a:cxn>
                      <a:cxn ang="T90">
                        <a:pos x="T28" y="T29"/>
                      </a:cxn>
                      <a:cxn ang="T91">
                        <a:pos x="T30" y="T31"/>
                      </a:cxn>
                      <a:cxn ang="T92">
                        <a:pos x="T32" y="T33"/>
                      </a:cxn>
                      <a:cxn ang="T93">
                        <a:pos x="T34" y="T35"/>
                      </a:cxn>
                      <a:cxn ang="T94">
                        <a:pos x="T36" y="T37"/>
                      </a:cxn>
                      <a:cxn ang="T95">
                        <a:pos x="T38" y="T39"/>
                      </a:cxn>
                      <a:cxn ang="T96">
                        <a:pos x="T40" y="T41"/>
                      </a:cxn>
                      <a:cxn ang="T97">
                        <a:pos x="T42" y="T43"/>
                      </a:cxn>
                      <a:cxn ang="T98">
                        <a:pos x="T44" y="T45"/>
                      </a:cxn>
                      <a:cxn ang="T99">
                        <a:pos x="T46" y="T47"/>
                      </a:cxn>
                      <a:cxn ang="T100">
                        <a:pos x="T48" y="T49"/>
                      </a:cxn>
                      <a:cxn ang="T101">
                        <a:pos x="T50" y="T51"/>
                      </a:cxn>
                      <a:cxn ang="T102">
                        <a:pos x="T52" y="T53"/>
                      </a:cxn>
                      <a:cxn ang="T103">
                        <a:pos x="T54" y="T55"/>
                      </a:cxn>
                      <a:cxn ang="T104">
                        <a:pos x="T56" y="T57"/>
                      </a:cxn>
                      <a:cxn ang="T105">
                        <a:pos x="T58" y="T59"/>
                      </a:cxn>
                      <a:cxn ang="T106">
                        <a:pos x="T60" y="T61"/>
                      </a:cxn>
                      <a:cxn ang="T107">
                        <a:pos x="T62" y="T63"/>
                      </a:cxn>
                      <a:cxn ang="T108">
                        <a:pos x="T64" y="T65"/>
                      </a:cxn>
                      <a:cxn ang="T109">
                        <a:pos x="T66" y="T67"/>
                      </a:cxn>
                      <a:cxn ang="T110">
                        <a:pos x="T68" y="T69"/>
                      </a:cxn>
                      <a:cxn ang="T111">
                        <a:pos x="T70" y="T71"/>
                      </a:cxn>
                      <a:cxn ang="T112">
                        <a:pos x="T72" y="T73"/>
                      </a:cxn>
                      <a:cxn ang="T113">
                        <a:pos x="T74" y="T75"/>
                      </a:cxn>
                    </a:cxnLst>
                    <a:rect l="T114" t="T115" r="T116" b="T117"/>
                    <a:pathLst>
                      <a:path w="66" h="86">
                        <a:moveTo>
                          <a:pt x="66" y="10"/>
                        </a:moveTo>
                        <a:lnTo>
                          <a:pt x="64" y="18"/>
                        </a:lnTo>
                        <a:lnTo>
                          <a:pt x="60" y="24"/>
                        </a:lnTo>
                        <a:lnTo>
                          <a:pt x="58" y="30"/>
                        </a:lnTo>
                        <a:lnTo>
                          <a:pt x="56" y="36"/>
                        </a:lnTo>
                        <a:lnTo>
                          <a:pt x="58" y="42"/>
                        </a:lnTo>
                        <a:lnTo>
                          <a:pt x="60" y="46"/>
                        </a:lnTo>
                        <a:lnTo>
                          <a:pt x="62" y="52"/>
                        </a:lnTo>
                        <a:lnTo>
                          <a:pt x="64" y="58"/>
                        </a:lnTo>
                        <a:lnTo>
                          <a:pt x="62" y="62"/>
                        </a:lnTo>
                        <a:lnTo>
                          <a:pt x="58" y="66"/>
                        </a:lnTo>
                        <a:lnTo>
                          <a:pt x="54" y="76"/>
                        </a:lnTo>
                        <a:lnTo>
                          <a:pt x="52" y="74"/>
                        </a:lnTo>
                        <a:lnTo>
                          <a:pt x="50" y="68"/>
                        </a:lnTo>
                        <a:lnTo>
                          <a:pt x="40" y="72"/>
                        </a:lnTo>
                        <a:lnTo>
                          <a:pt x="28" y="76"/>
                        </a:lnTo>
                        <a:lnTo>
                          <a:pt x="28" y="86"/>
                        </a:lnTo>
                        <a:lnTo>
                          <a:pt x="26" y="84"/>
                        </a:lnTo>
                        <a:lnTo>
                          <a:pt x="22" y="82"/>
                        </a:lnTo>
                        <a:lnTo>
                          <a:pt x="20" y="80"/>
                        </a:lnTo>
                        <a:lnTo>
                          <a:pt x="16" y="80"/>
                        </a:lnTo>
                        <a:lnTo>
                          <a:pt x="14" y="74"/>
                        </a:lnTo>
                        <a:lnTo>
                          <a:pt x="12" y="68"/>
                        </a:lnTo>
                        <a:lnTo>
                          <a:pt x="6" y="60"/>
                        </a:lnTo>
                        <a:lnTo>
                          <a:pt x="0" y="52"/>
                        </a:lnTo>
                        <a:lnTo>
                          <a:pt x="0" y="48"/>
                        </a:lnTo>
                        <a:lnTo>
                          <a:pt x="0" y="42"/>
                        </a:lnTo>
                        <a:lnTo>
                          <a:pt x="0" y="38"/>
                        </a:lnTo>
                        <a:lnTo>
                          <a:pt x="0" y="34"/>
                        </a:lnTo>
                        <a:lnTo>
                          <a:pt x="4" y="30"/>
                        </a:lnTo>
                        <a:lnTo>
                          <a:pt x="10" y="26"/>
                        </a:lnTo>
                        <a:lnTo>
                          <a:pt x="14" y="20"/>
                        </a:lnTo>
                        <a:lnTo>
                          <a:pt x="16" y="0"/>
                        </a:lnTo>
                        <a:lnTo>
                          <a:pt x="24" y="6"/>
                        </a:lnTo>
                        <a:lnTo>
                          <a:pt x="28" y="6"/>
                        </a:lnTo>
                        <a:lnTo>
                          <a:pt x="44" y="6"/>
                        </a:lnTo>
                        <a:lnTo>
                          <a:pt x="48" y="8"/>
                        </a:lnTo>
                        <a:lnTo>
                          <a:pt x="66" y="10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 dirty="0"/>
                  </a:p>
                </p:txBody>
              </p:sp>
              <p:sp>
                <p:nvSpPr>
                  <p:cNvPr id="64" name="ïṩļïďè">
                    <a:extLst>
                      <a:ext uri="{FF2B5EF4-FFF2-40B4-BE49-F238E27FC236}">
                        <a16:creationId xmlns:a16="http://schemas.microsoft.com/office/drawing/2014/main" id="{08D999B5-5DC7-472B-8894-152C89BAA1C2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2820532" y="3693942"/>
                    <a:ext cx="99160" cy="112085"/>
                  </a:xfrm>
                  <a:custGeom>
                    <a:avLst/>
                    <a:gdLst>
                      <a:gd name="T0" fmla="*/ 2147483647 w 56"/>
                      <a:gd name="T1" fmla="*/ 2147483647 h 68"/>
                      <a:gd name="T2" fmla="*/ 2147483647 w 56"/>
                      <a:gd name="T3" fmla="*/ 2147483647 h 68"/>
                      <a:gd name="T4" fmla="*/ 2147483647 w 56"/>
                      <a:gd name="T5" fmla="*/ 2147483647 h 68"/>
                      <a:gd name="T6" fmla="*/ 2147483647 w 56"/>
                      <a:gd name="T7" fmla="*/ 2147483647 h 68"/>
                      <a:gd name="T8" fmla="*/ 2147483647 w 56"/>
                      <a:gd name="T9" fmla="*/ 2147483647 h 68"/>
                      <a:gd name="T10" fmla="*/ 2147483647 w 56"/>
                      <a:gd name="T11" fmla="*/ 2147483647 h 68"/>
                      <a:gd name="T12" fmla="*/ 2147483647 w 56"/>
                      <a:gd name="T13" fmla="*/ 2147483647 h 68"/>
                      <a:gd name="T14" fmla="*/ 2147483647 w 56"/>
                      <a:gd name="T15" fmla="*/ 2147483647 h 68"/>
                      <a:gd name="T16" fmla="*/ 2147483647 w 56"/>
                      <a:gd name="T17" fmla="*/ 2147483647 h 68"/>
                      <a:gd name="T18" fmla="*/ 0 w 56"/>
                      <a:gd name="T19" fmla="*/ 2147483647 h 68"/>
                      <a:gd name="T20" fmla="*/ 2147483647 w 56"/>
                      <a:gd name="T21" fmla="*/ 2147483647 h 68"/>
                      <a:gd name="T22" fmla="*/ 2147483647 w 56"/>
                      <a:gd name="T23" fmla="*/ 2147483647 h 68"/>
                      <a:gd name="T24" fmla="*/ 2147483647 w 56"/>
                      <a:gd name="T25" fmla="*/ 2147483647 h 68"/>
                      <a:gd name="T26" fmla="*/ 2147483647 w 56"/>
                      <a:gd name="T27" fmla="*/ 2147483647 h 68"/>
                      <a:gd name="T28" fmla="*/ 2147483647 w 56"/>
                      <a:gd name="T29" fmla="*/ 2147483647 h 68"/>
                      <a:gd name="T30" fmla="*/ 2147483647 w 56"/>
                      <a:gd name="T31" fmla="*/ 2147483647 h 68"/>
                      <a:gd name="T32" fmla="*/ 2147483647 w 56"/>
                      <a:gd name="T33" fmla="*/ 2147483647 h 68"/>
                      <a:gd name="T34" fmla="*/ 2147483647 w 56"/>
                      <a:gd name="T35" fmla="*/ 2147483647 h 68"/>
                      <a:gd name="T36" fmla="*/ 2147483647 w 56"/>
                      <a:gd name="T37" fmla="*/ 2147483647 h 68"/>
                      <a:gd name="T38" fmla="*/ 2147483647 w 56"/>
                      <a:gd name="T39" fmla="*/ 2147483647 h 68"/>
                      <a:gd name="T40" fmla="*/ 2147483647 w 56"/>
                      <a:gd name="T41" fmla="*/ 0 h 68"/>
                      <a:gd name="T42" fmla="*/ 2147483647 w 56"/>
                      <a:gd name="T43" fmla="*/ 2147483647 h 68"/>
                      <a:gd name="T44" fmla="*/ 2147483647 w 56"/>
                      <a:gd name="T45" fmla="*/ 2147483647 h 68"/>
                      <a:gd name="T46" fmla="*/ 2147483647 w 56"/>
                      <a:gd name="T47" fmla="*/ 2147483647 h 68"/>
                      <a:gd name="T48" fmla="*/ 2147483647 w 56"/>
                      <a:gd name="T49" fmla="*/ 2147483647 h 68"/>
                      <a:gd name="T50" fmla="*/ 2147483647 w 56"/>
                      <a:gd name="T51" fmla="*/ 2147483647 h 68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w 56"/>
                      <a:gd name="T79" fmla="*/ 0 h 68"/>
                      <a:gd name="T80" fmla="*/ 56 w 56"/>
                      <a:gd name="T81" fmla="*/ 68 h 68"/>
                    </a:gdLst>
                    <a:ahLst/>
                    <a:cxnLst>
                      <a:cxn ang="T52">
                        <a:pos x="T0" y="T1"/>
                      </a:cxn>
                      <a:cxn ang="T53">
                        <a:pos x="T2" y="T3"/>
                      </a:cxn>
                      <a:cxn ang="T54">
                        <a:pos x="T4" y="T5"/>
                      </a:cxn>
                      <a:cxn ang="T55">
                        <a:pos x="T6" y="T7"/>
                      </a:cxn>
                      <a:cxn ang="T56">
                        <a:pos x="T8" y="T9"/>
                      </a:cxn>
                      <a:cxn ang="T57">
                        <a:pos x="T10" y="T11"/>
                      </a:cxn>
                      <a:cxn ang="T58">
                        <a:pos x="T12" y="T13"/>
                      </a:cxn>
                      <a:cxn ang="T59">
                        <a:pos x="T14" y="T15"/>
                      </a:cxn>
                      <a:cxn ang="T60">
                        <a:pos x="T16" y="T17"/>
                      </a:cxn>
                      <a:cxn ang="T61">
                        <a:pos x="T18" y="T19"/>
                      </a:cxn>
                      <a:cxn ang="T62">
                        <a:pos x="T20" y="T21"/>
                      </a:cxn>
                      <a:cxn ang="T63">
                        <a:pos x="T22" y="T23"/>
                      </a:cxn>
                      <a:cxn ang="T64">
                        <a:pos x="T24" y="T25"/>
                      </a:cxn>
                      <a:cxn ang="T65">
                        <a:pos x="T26" y="T27"/>
                      </a:cxn>
                      <a:cxn ang="T66">
                        <a:pos x="T28" y="T29"/>
                      </a:cxn>
                      <a:cxn ang="T67">
                        <a:pos x="T30" y="T31"/>
                      </a:cxn>
                      <a:cxn ang="T68">
                        <a:pos x="T32" y="T33"/>
                      </a:cxn>
                      <a:cxn ang="T69">
                        <a:pos x="T34" y="T35"/>
                      </a:cxn>
                      <a:cxn ang="T70">
                        <a:pos x="T36" y="T37"/>
                      </a:cxn>
                      <a:cxn ang="T71">
                        <a:pos x="T38" y="T39"/>
                      </a:cxn>
                      <a:cxn ang="T72">
                        <a:pos x="T40" y="T41"/>
                      </a:cxn>
                      <a:cxn ang="T73">
                        <a:pos x="T42" y="T43"/>
                      </a:cxn>
                      <a:cxn ang="T74">
                        <a:pos x="T44" y="T45"/>
                      </a:cxn>
                      <a:cxn ang="T75">
                        <a:pos x="T46" y="T47"/>
                      </a:cxn>
                      <a:cxn ang="T76">
                        <a:pos x="T48" y="T49"/>
                      </a:cxn>
                      <a:cxn ang="T77">
                        <a:pos x="T50" y="T51"/>
                      </a:cxn>
                    </a:cxnLst>
                    <a:rect l="T78" t="T79" r="T80" b="T81"/>
                    <a:pathLst>
                      <a:path w="56" h="68">
                        <a:moveTo>
                          <a:pt x="56" y="28"/>
                        </a:moveTo>
                        <a:lnTo>
                          <a:pt x="54" y="26"/>
                        </a:lnTo>
                        <a:lnTo>
                          <a:pt x="48" y="40"/>
                        </a:lnTo>
                        <a:lnTo>
                          <a:pt x="40" y="52"/>
                        </a:lnTo>
                        <a:lnTo>
                          <a:pt x="34" y="58"/>
                        </a:lnTo>
                        <a:lnTo>
                          <a:pt x="28" y="64"/>
                        </a:lnTo>
                        <a:lnTo>
                          <a:pt x="22" y="68"/>
                        </a:lnTo>
                        <a:lnTo>
                          <a:pt x="12" y="68"/>
                        </a:lnTo>
                        <a:lnTo>
                          <a:pt x="6" y="68"/>
                        </a:lnTo>
                        <a:lnTo>
                          <a:pt x="0" y="66"/>
                        </a:lnTo>
                        <a:lnTo>
                          <a:pt x="4" y="56"/>
                        </a:lnTo>
                        <a:lnTo>
                          <a:pt x="8" y="52"/>
                        </a:lnTo>
                        <a:lnTo>
                          <a:pt x="10" y="48"/>
                        </a:lnTo>
                        <a:lnTo>
                          <a:pt x="8" y="42"/>
                        </a:lnTo>
                        <a:lnTo>
                          <a:pt x="6" y="36"/>
                        </a:lnTo>
                        <a:lnTo>
                          <a:pt x="4" y="32"/>
                        </a:lnTo>
                        <a:lnTo>
                          <a:pt x="2" y="26"/>
                        </a:lnTo>
                        <a:lnTo>
                          <a:pt x="4" y="20"/>
                        </a:lnTo>
                        <a:lnTo>
                          <a:pt x="6" y="14"/>
                        </a:lnTo>
                        <a:lnTo>
                          <a:pt x="10" y="8"/>
                        </a:lnTo>
                        <a:lnTo>
                          <a:pt x="12" y="0"/>
                        </a:lnTo>
                        <a:lnTo>
                          <a:pt x="26" y="4"/>
                        </a:lnTo>
                        <a:lnTo>
                          <a:pt x="34" y="10"/>
                        </a:lnTo>
                        <a:lnTo>
                          <a:pt x="44" y="18"/>
                        </a:lnTo>
                        <a:lnTo>
                          <a:pt x="54" y="26"/>
                        </a:lnTo>
                        <a:lnTo>
                          <a:pt x="56" y="28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 dirty="0"/>
                  </a:p>
                </p:txBody>
              </p:sp>
              <p:sp>
                <p:nvSpPr>
                  <p:cNvPr id="65" name="îṡlîďe">
                    <a:extLst>
                      <a:ext uri="{FF2B5EF4-FFF2-40B4-BE49-F238E27FC236}">
                        <a16:creationId xmlns:a16="http://schemas.microsoft.com/office/drawing/2014/main" id="{31F37E38-3C5C-4528-9751-4EB6F9769E1E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2302698" y="3510403"/>
                    <a:ext cx="375980" cy="340458"/>
                  </a:xfrm>
                  <a:custGeom>
                    <a:avLst/>
                    <a:gdLst>
                      <a:gd name="T0" fmla="*/ 2147483647 w 214"/>
                      <a:gd name="T1" fmla="*/ 2147483647 h 204"/>
                      <a:gd name="T2" fmla="*/ 2147483647 w 214"/>
                      <a:gd name="T3" fmla="*/ 2147483647 h 204"/>
                      <a:gd name="T4" fmla="*/ 2147483647 w 214"/>
                      <a:gd name="T5" fmla="*/ 2147483647 h 204"/>
                      <a:gd name="T6" fmla="*/ 2147483647 w 214"/>
                      <a:gd name="T7" fmla="*/ 2147483647 h 204"/>
                      <a:gd name="T8" fmla="*/ 2147483647 w 214"/>
                      <a:gd name="T9" fmla="*/ 2147483647 h 204"/>
                      <a:gd name="T10" fmla="*/ 2147483647 w 214"/>
                      <a:gd name="T11" fmla="*/ 2147483647 h 204"/>
                      <a:gd name="T12" fmla="*/ 2147483647 w 214"/>
                      <a:gd name="T13" fmla="*/ 2147483647 h 204"/>
                      <a:gd name="T14" fmla="*/ 2147483647 w 214"/>
                      <a:gd name="T15" fmla="*/ 2147483647 h 204"/>
                      <a:gd name="T16" fmla="*/ 2147483647 w 214"/>
                      <a:gd name="T17" fmla="*/ 2147483647 h 204"/>
                      <a:gd name="T18" fmla="*/ 2147483647 w 214"/>
                      <a:gd name="T19" fmla="*/ 2147483647 h 204"/>
                      <a:gd name="T20" fmla="*/ 2147483647 w 214"/>
                      <a:gd name="T21" fmla="*/ 2147483647 h 204"/>
                      <a:gd name="T22" fmla="*/ 2147483647 w 214"/>
                      <a:gd name="T23" fmla="*/ 2147483647 h 204"/>
                      <a:gd name="T24" fmla="*/ 2147483647 w 214"/>
                      <a:gd name="T25" fmla="*/ 2147483647 h 204"/>
                      <a:gd name="T26" fmla="*/ 2147483647 w 214"/>
                      <a:gd name="T27" fmla="*/ 2147483647 h 204"/>
                      <a:gd name="T28" fmla="*/ 2147483647 w 214"/>
                      <a:gd name="T29" fmla="*/ 2147483647 h 204"/>
                      <a:gd name="T30" fmla="*/ 2147483647 w 214"/>
                      <a:gd name="T31" fmla="*/ 2147483647 h 204"/>
                      <a:gd name="T32" fmla="*/ 2147483647 w 214"/>
                      <a:gd name="T33" fmla="*/ 2147483647 h 204"/>
                      <a:gd name="T34" fmla="*/ 2147483647 w 214"/>
                      <a:gd name="T35" fmla="*/ 2147483647 h 204"/>
                      <a:gd name="T36" fmla="*/ 2147483647 w 214"/>
                      <a:gd name="T37" fmla="*/ 2147483647 h 204"/>
                      <a:gd name="T38" fmla="*/ 2147483647 w 214"/>
                      <a:gd name="T39" fmla="*/ 2147483647 h 204"/>
                      <a:gd name="T40" fmla="*/ 2147483647 w 214"/>
                      <a:gd name="T41" fmla="*/ 2147483647 h 204"/>
                      <a:gd name="T42" fmla="*/ 2147483647 w 214"/>
                      <a:gd name="T43" fmla="*/ 2147483647 h 204"/>
                      <a:gd name="T44" fmla="*/ 2147483647 w 214"/>
                      <a:gd name="T45" fmla="*/ 2147483647 h 204"/>
                      <a:gd name="T46" fmla="*/ 0 w 214"/>
                      <a:gd name="T47" fmla="*/ 2147483647 h 204"/>
                      <a:gd name="T48" fmla="*/ 2147483647 w 214"/>
                      <a:gd name="T49" fmla="*/ 2147483647 h 204"/>
                      <a:gd name="T50" fmla="*/ 2147483647 w 214"/>
                      <a:gd name="T51" fmla="*/ 2147483647 h 204"/>
                      <a:gd name="T52" fmla="*/ 2147483647 w 214"/>
                      <a:gd name="T53" fmla="*/ 2147483647 h 204"/>
                      <a:gd name="T54" fmla="*/ 2147483647 w 214"/>
                      <a:gd name="T55" fmla="*/ 2147483647 h 204"/>
                      <a:gd name="T56" fmla="*/ 2147483647 w 214"/>
                      <a:gd name="T57" fmla="*/ 2147483647 h 204"/>
                      <a:gd name="T58" fmla="*/ 2147483647 w 214"/>
                      <a:gd name="T59" fmla="*/ 2147483647 h 204"/>
                      <a:gd name="T60" fmla="*/ 2147483647 w 214"/>
                      <a:gd name="T61" fmla="*/ 2147483647 h 204"/>
                      <a:gd name="T62" fmla="*/ 2147483647 w 214"/>
                      <a:gd name="T63" fmla="*/ 2147483647 h 204"/>
                      <a:gd name="T64" fmla="*/ 2147483647 w 214"/>
                      <a:gd name="T65" fmla="*/ 2147483647 h 204"/>
                      <a:gd name="T66" fmla="*/ 2147483647 w 214"/>
                      <a:gd name="T67" fmla="*/ 2147483647 h 204"/>
                      <a:gd name="T68" fmla="*/ 2147483647 w 214"/>
                      <a:gd name="T69" fmla="*/ 2147483647 h 204"/>
                      <a:gd name="T70" fmla="*/ 2147483647 w 214"/>
                      <a:gd name="T71" fmla="*/ 2147483647 h 204"/>
                      <a:gd name="T72" fmla="*/ 2147483647 w 214"/>
                      <a:gd name="T73" fmla="*/ 2147483647 h 204"/>
                      <a:gd name="T74" fmla="*/ 2147483647 w 214"/>
                      <a:gd name="T75" fmla="*/ 2147483647 h 204"/>
                      <a:gd name="T76" fmla="*/ 2147483647 w 214"/>
                      <a:gd name="T77" fmla="*/ 2147483647 h 204"/>
                      <a:gd name="T78" fmla="*/ 2147483647 w 214"/>
                      <a:gd name="T79" fmla="*/ 2147483647 h 204"/>
                      <a:gd name="T80" fmla="*/ 2147483647 w 214"/>
                      <a:gd name="T81" fmla="*/ 2147483647 h 204"/>
                      <a:gd name="T82" fmla="*/ 2147483647 w 214"/>
                      <a:gd name="T83" fmla="*/ 2147483647 h 204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w 214"/>
                      <a:gd name="T127" fmla="*/ 0 h 204"/>
                      <a:gd name="T128" fmla="*/ 214 w 214"/>
                      <a:gd name="T129" fmla="*/ 204 h 204"/>
                    </a:gdLst>
                    <a:ahLst/>
                    <a:cxnLst>
                      <a:cxn ang="T84">
                        <a:pos x="T0" y="T1"/>
                      </a:cxn>
                      <a:cxn ang="T85">
                        <a:pos x="T2" y="T3"/>
                      </a:cxn>
                      <a:cxn ang="T86">
                        <a:pos x="T4" y="T5"/>
                      </a:cxn>
                      <a:cxn ang="T87">
                        <a:pos x="T6" y="T7"/>
                      </a:cxn>
                      <a:cxn ang="T88">
                        <a:pos x="T8" y="T9"/>
                      </a:cxn>
                      <a:cxn ang="T89">
                        <a:pos x="T10" y="T11"/>
                      </a:cxn>
                      <a:cxn ang="T90">
                        <a:pos x="T12" y="T13"/>
                      </a:cxn>
                      <a:cxn ang="T91">
                        <a:pos x="T14" y="T15"/>
                      </a:cxn>
                      <a:cxn ang="T92">
                        <a:pos x="T16" y="T17"/>
                      </a:cxn>
                      <a:cxn ang="T93">
                        <a:pos x="T18" y="T19"/>
                      </a:cxn>
                      <a:cxn ang="T94">
                        <a:pos x="T20" y="T21"/>
                      </a:cxn>
                      <a:cxn ang="T95">
                        <a:pos x="T22" y="T23"/>
                      </a:cxn>
                      <a:cxn ang="T96">
                        <a:pos x="T24" y="T25"/>
                      </a:cxn>
                      <a:cxn ang="T97">
                        <a:pos x="T26" y="T27"/>
                      </a:cxn>
                      <a:cxn ang="T98">
                        <a:pos x="T28" y="T29"/>
                      </a:cxn>
                      <a:cxn ang="T99">
                        <a:pos x="T30" y="T31"/>
                      </a:cxn>
                      <a:cxn ang="T100">
                        <a:pos x="T32" y="T33"/>
                      </a:cxn>
                      <a:cxn ang="T101">
                        <a:pos x="T34" y="T35"/>
                      </a:cxn>
                      <a:cxn ang="T102">
                        <a:pos x="T36" y="T37"/>
                      </a:cxn>
                      <a:cxn ang="T103">
                        <a:pos x="T38" y="T39"/>
                      </a:cxn>
                      <a:cxn ang="T104">
                        <a:pos x="T40" y="T41"/>
                      </a:cxn>
                      <a:cxn ang="T105">
                        <a:pos x="T42" y="T43"/>
                      </a:cxn>
                      <a:cxn ang="T106">
                        <a:pos x="T44" y="T45"/>
                      </a:cxn>
                      <a:cxn ang="T107">
                        <a:pos x="T46" y="T47"/>
                      </a:cxn>
                      <a:cxn ang="T108">
                        <a:pos x="T48" y="T49"/>
                      </a:cxn>
                      <a:cxn ang="T109">
                        <a:pos x="T50" y="T51"/>
                      </a:cxn>
                      <a:cxn ang="T110">
                        <a:pos x="T52" y="T53"/>
                      </a:cxn>
                      <a:cxn ang="T111">
                        <a:pos x="T54" y="T55"/>
                      </a:cxn>
                      <a:cxn ang="T112">
                        <a:pos x="T56" y="T57"/>
                      </a:cxn>
                      <a:cxn ang="T113">
                        <a:pos x="T58" y="T59"/>
                      </a:cxn>
                      <a:cxn ang="T114">
                        <a:pos x="T60" y="T61"/>
                      </a:cxn>
                      <a:cxn ang="T115">
                        <a:pos x="T62" y="T63"/>
                      </a:cxn>
                      <a:cxn ang="T116">
                        <a:pos x="T64" y="T65"/>
                      </a:cxn>
                      <a:cxn ang="T117">
                        <a:pos x="T66" y="T67"/>
                      </a:cxn>
                      <a:cxn ang="T118">
                        <a:pos x="T68" y="T69"/>
                      </a:cxn>
                      <a:cxn ang="T119">
                        <a:pos x="T70" y="T71"/>
                      </a:cxn>
                      <a:cxn ang="T120">
                        <a:pos x="T72" y="T73"/>
                      </a:cxn>
                      <a:cxn ang="T121">
                        <a:pos x="T74" y="T75"/>
                      </a:cxn>
                      <a:cxn ang="T122">
                        <a:pos x="T76" y="T77"/>
                      </a:cxn>
                      <a:cxn ang="T123">
                        <a:pos x="T78" y="T79"/>
                      </a:cxn>
                      <a:cxn ang="T124">
                        <a:pos x="T80" y="T81"/>
                      </a:cxn>
                      <a:cxn ang="T125">
                        <a:pos x="T82" y="T83"/>
                      </a:cxn>
                    </a:cxnLst>
                    <a:rect l="T126" t="T127" r="T128" b="T129"/>
                    <a:pathLst>
                      <a:path w="214" h="204">
                        <a:moveTo>
                          <a:pt x="214" y="56"/>
                        </a:moveTo>
                        <a:lnTo>
                          <a:pt x="210" y="64"/>
                        </a:lnTo>
                        <a:lnTo>
                          <a:pt x="206" y="70"/>
                        </a:lnTo>
                        <a:lnTo>
                          <a:pt x="200" y="74"/>
                        </a:lnTo>
                        <a:lnTo>
                          <a:pt x="198" y="80"/>
                        </a:lnTo>
                        <a:lnTo>
                          <a:pt x="200" y="84"/>
                        </a:lnTo>
                        <a:lnTo>
                          <a:pt x="206" y="88"/>
                        </a:lnTo>
                        <a:lnTo>
                          <a:pt x="188" y="98"/>
                        </a:lnTo>
                        <a:lnTo>
                          <a:pt x="188" y="110"/>
                        </a:lnTo>
                        <a:lnTo>
                          <a:pt x="190" y="114"/>
                        </a:lnTo>
                        <a:lnTo>
                          <a:pt x="192" y="116"/>
                        </a:lnTo>
                        <a:lnTo>
                          <a:pt x="196" y="120"/>
                        </a:lnTo>
                        <a:lnTo>
                          <a:pt x="196" y="124"/>
                        </a:lnTo>
                        <a:lnTo>
                          <a:pt x="196" y="130"/>
                        </a:lnTo>
                        <a:lnTo>
                          <a:pt x="192" y="134"/>
                        </a:lnTo>
                        <a:lnTo>
                          <a:pt x="188" y="136"/>
                        </a:lnTo>
                        <a:lnTo>
                          <a:pt x="184" y="140"/>
                        </a:lnTo>
                        <a:lnTo>
                          <a:pt x="170" y="146"/>
                        </a:lnTo>
                        <a:lnTo>
                          <a:pt x="166" y="150"/>
                        </a:lnTo>
                        <a:lnTo>
                          <a:pt x="162" y="154"/>
                        </a:lnTo>
                        <a:lnTo>
                          <a:pt x="150" y="148"/>
                        </a:lnTo>
                        <a:lnTo>
                          <a:pt x="144" y="144"/>
                        </a:lnTo>
                        <a:lnTo>
                          <a:pt x="134" y="142"/>
                        </a:lnTo>
                        <a:lnTo>
                          <a:pt x="142" y="162"/>
                        </a:lnTo>
                        <a:lnTo>
                          <a:pt x="146" y="170"/>
                        </a:lnTo>
                        <a:lnTo>
                          <a:pt x="148" y="172"/>
                        </a:lnTo>
                        <a:lnTo>
                          <a:pt x="152" y="176"/>
                        </a:lnTo>
                        <a:lnTo>
                          <a:pt x="146" y="186"/>
                        </a:lnTo>
                        <a:lnTo>
                          <a:pt x="134" y="194"/>
                        </a:lnTo>
                        <a:lnTo>
                          <a:pt x="124" y="200"/>
                        </a:lnTo>
                        <a:lnTo>
                          <a:pt x="116" y="204"/>
                        </a:lnTo>
                        <a:lnTo>
                          <a:pt x="108" y="204"/>
                        </a:lnTo>
                        <a:lnTo>
                          <a:pt x="102" y="204"/>
                        </a:lnTo>
                        <a:lnTo>
                          <a:pt x="98" y="202"/>
                        </a:lnTo>
                        <a:lnTo>
                          <a:pt x="96" y="198"/>
                        </a:lnTo>
                        <a:lnTo>
                          <a:pt x="96" y="188"/>
                        </a:lnTo>
                        <a:lnTo>
                          <a:pt x="92" y="178"/>
                        </a:lnTo>
                        <a:lnTo>
                          <a:pt x="88" y="170"/>
                        </a:lnTo>
                        <a:lnTo>
                          <a:pt x="86" y="166"/>
                        </a:lnTo>
                        <a:lnTo>
                          <a:pt x="86" y="162"/>
                        </a:lnTo>
                        <a:lnTo>
                          <a:pt x="88" y="162"/>
                        </a:lnTo>
                        <a:lnTo>
                          <a:pt x="90" y="158"/>
                        </a:lnTo>
                        <a:lnTo>
                          <a:pt x="90" y="156"/>
                        </a:lnTo>
                        <a:lnTo>
                          <a:pt x="88" y="150"/>
                        </a:lnTo>
                        <a:lnTo>
                          <a:pt x="86" y="146"/>
                        </a:lnTo>
                        <a:lnTo>
                          <a:pt x="82" y="142"/>
                        </a:lnTo>
                        <a:lnTo>
                          <a:pt x="80" y="136"/>
                        </a:lnTo>
                        <a:lnTo>
                          <a:pt x="82" y="130"/>
                        </a:lnTo>
                        <a:lnTo>
                          <a:pt x="84" y="120"/>
                        </a:lnTo>
                        <a:lnTo>
                          <a:pt x="92" y="104"/>
                        </a:lnTo>
                        <a:lnTo>
                          <a:pt x="84" y="104"/>
                        </a:lnTo>
                        <a:lnTo>
                          <a:pt x="78" y="106"/>
                        </a:lnTo>
                        <a:lnTo>
                          <a:pt x="74" y="106"/>
                        </a:lnTo>
                        <a:lnTo>
                          <a:pt x="66" y="106"/>
                        </a:lnTo>
                        <a:lnTo>
                          <a:pt x="60" y="106"/>
                        </a:lnTo>
                        <a:lnTo>
                          <a:pt x="54" y="104"/>
                        </a:lnTo>
                        <a:lnTo>
                          <a:pt x="50" y="100"/>
                        </a:lnTo>
                        <a:lnTo>
                          <a:pt x="50" y="94"/>
                        </a:lnTo>
                        <a:lnTo>
                          <a:pt x="38" y="92"/>
                        </a:lnTo>
                        <a:lnTo>
                          <a:pt x="24" y="90"/>
                        </a:lnTo>
                        <a:lnTo>
                          <a:pt x="20" y="88"/>
                        </a:lnTo>
                        <a:lnTo>
                          <a:pt x="16" y="86"/>
                        </a:lnTo>
                        <a:lnTo>
                          <a:pt x="12" y="82"/>
                        </a:lnTo>
                        <a:lnTo>
                          <a:pt x="10" y="80"/>
                        </a:lnTo>
                        <a:lnTo>
                          <a:pt x="12" y="76"/>
                        </a:lnTo>
                        <a:lnTo>
                          <a:pt x="16" y="70"/>
                        </a:lnTo>
                        <a:lnTo>
                          <a:pt x="14" y="64"/>
                        </a:lnTo>
                        <a:lnTo>
                          <a:pt x="10" y="60"/>
                        </a:lnTo>
                        <a:lnTo>
                          <a:pt x="8" y="56"/>
                        </a:lnTo>
                        <a:lnTo>
                          <a:pt x="6" y="52"/>
                        </a:lnTo>
                        <a:lnTo>
                          <a:pt x="2" y="50"/>
                        </a:lnTo>
                        <a:lnTo>
                          <a:pt x="0" y="44"/>
                        </a:lnTo>
                        <a:lnTo>
                          <a:pt x="2" y="36"/>
                        </a:lnTo>
                        <a:lnTo>
                          <a:pt x="6" y="28"/>
                        </a:lnTo>
                        <a:lnTo>
                          <a:pt x="18" y="16"/>
                        </a:lnTo>
                        <a:lnTo>
                          <a:pt x="26" y="6"/>
                        </a:lnTo>
                        <a:lnTo>
                          <a:pt x="28" y="12"/>
                        </a:lnTo>
                        <a:lnTo>
                          <a:pt x="30" y="16"/>
                        </a:lnTo>
                        <a:lnTo>
                          <a:pt x="30" y="20"/>
                        </a:lnTo>
                        <a:lnTo>
                          <a:pt x="28" y="24"/>
                        </a:lnTo>
                        <a:lnTo>
                          <a:pt x="24" y="28"/>
                        </a:lnTo>
                        <a:lnTo>
                          <a:pt x="24" y="34"/>
                        </a:lnTo>
                        <a:lnTo>
                          <a:pt x="24" y="44"/>
                        </a:lnTo>
                        <a:lnTo>
                          <a:pt x="28" y="48"/>
                        </a:lnTo>
                        <a:lnTo>
                          <a:pt x="30" y="48"/>
                        </a:lnTo>
                        <a:lnTo>
                          <a:pt x="34" y="46"/>
                        </a:lnTo>
                        <a:lnTo>
                          <a:pt x="38" y="44"/>
                        </a:lnTo>
                        <a:lnTo>
                          <a:pt x="40" y="38"/>
                        </a:lnTo>
                        <a:lnTo>
                          <a:pt x="38" y="34"/>
                        </a:lnTo>
                        <a:lnTo>
                          <a:pt x="36" y="30"/>
                        </a:lnTo>
                        <a:lnTo>
                          <a:pt x="32" y="26"/>
                        </a:lnTo>
                        <a:lnTo>
                          <a:pt x="30" y="24"/>
                        </a:lnTo>
                        <a:lnTo>
                          <a:pt x="32" y="20"/>
                        </a:lnTo>
                        <a:lnTo>
                          <a:pt x="34" y="16"/>
                        </a:lnTo>
                        <a:lnTo>
                          <a:pt x="44" y="10"/>
                        </a:lnTo>
                        <a:lnTo>
                          <a:pt x="50" y="4"/>
                        </a:lnTo>
                        <a:lnTo>
                          <a:pt x="58" y="0"/>
                        </a:lnTo>
                        <a:lnTo>
                          <a:pt x="62" y="4"/>
                        </a:lnTo>
                        <a:lnTo>
                          <a:pt x="66" y="4"/>
                        </a:lnTo>
                        <a:lnTo>
                          <a:pt x="70" y="6"/>
                        </a:lnTo>
                        <a:lnTo>
                          <a:pt x="76" y="6"/>
                        </a:lnTo>
                        <a:lnTo>
                          <a:pt x="82" y="12"/>
                        </a:lnTo>
                        <a:lnTo>
                          <a:pt x="88" y="18"/>
                        </a:lnTo>
                        <a:lnTo>
                          <a:pt x="94" y="20"/>
                        </a:lnTo>
                        <a:lnTo>
                          <a:pt x="106" y="22"/>
                        </a:lnTo>
                        <a:lnTo>
                          <a:pt x="114" y="22"/>
                        </a:lnTo>
                        <a:lnTo>
                          <a:pt x="120" y="24"/>
                        </a:lnTo>
                        <a:lnTo>
                          <a:pt x="126" y="26"/>
                        </a:lnTo>
                        <a:lnTo>
                          <a:pt x="132" y="28"/>
                        </a:lnTo>
                        <a:lnTo>
                          <a:pt x="146" y="24"/>
                        </a:lnTo>
                        <a:lnTo>
                          <a:pt x="162" y="20"/>
                        </a:lnTo>
                        <a:lnTo>
                          <a:pt x="174" y="16"/>
                        </a:lnTo>
                        <a:lnTo>
                          <a:pt x="176" y="16"/>
                        </a:lnTo>
                        <a:lnTo>
                          <a:pt x="174" y="18"/>
                        </a:lnTo>
                        <a:lnTo>
                          <a:pt x="170" y="24"/>
                        </a:lnTo>
                        <a:lnTo>
                          <a:pt x="170" y="26"/>
                        </a:lnTo>
                        <a:lnTo>
                          <a:pt x="174" y="34"/>
                        </a:lnTo>
                        <a:lnTo>
                          <a:pt x="180" y="32"/>
                        </a:lnTo>
                        <a:lnTo>
                          <a:pt x="184" y="34"/>
                        </a:lnTo>
                        <a:lnTo>
                          <a:pt x="190" y="38"/>
                        </a:lnTo>
                        <a:lnTo>
                          <a:pt x="194" y="40"/>
                        </a:lnTo>
                        <a:lnTo>
                          <a:pt x="196" y="46"/>
                        </a:lnTo>
                        <a:lnTo>
                          <a:pt x="196" y="52"/>
                        </a:lnTo>
                        <a:lnTo>
                          <a:pt x="192" y="56"/>
                        </a:lnTo>
                        <a:lnTo>
                          <a:pt x="200" y="54"/>
                        </a:lnTo>
                        <a:lnTo>
                          <a:pt x="204" y="54"/>
                        </a:lnTo>
                        <a:lnTo>
                          <a:pt x="208" y="56"/>
                        </a:lnTo>
                        <a:lnTo>
                          <a:pt x="214" y="56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 dirty="0"/>
                  </a:p>
                </p:txBody>
              </p:sp>
              <p:sp>
                <p:nvSpPr>
                  <p:cNvPr id="66" name="íṧļíďè">
                    <a:extLst>
                      <a:ext uri="{FF2B5EF4-FFF2-40B4-BE49-F238E27FC236}">
                        <a16:creationId xmlns:a16="http://schemas.microsoft.com/office/drawing/2014/main" id="{0CC6E9D4-04D5-48CB-8D27-CFAD43CD9EFB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2282040" y="3716358"/>
                    <a:ext cx="1104527" cy="1164279"/>
                  </a:xfrm>
                  <a:custGeom>
                    <a:avLst/>
                    <a:gdLst>
                      <a:gd name="T0" fmla="*/ 2147483647 w 632"/>
                      <a:gd name="T1" fmla="*/ 2147483647 h 698"/>
                      <a:gd name="T2" fmla="*/ 2147483647 w 632"/>
                      <a:gd name="T3" fmla="*/ 2147483647 h 698"/>
                      <a:gd name="T4" fmla="*/ 2147483647 w 632"/>
                      <a:gd name="T5" fmla="*/ 2147483647 h 698"/>
                      <a:gd name="T6" fmla="*/ 2147483647 w 632"/>
                      <a:gd name="T7" fmla="*/ 2147483647 h 698"/>
                      <a:gd name="T8" fmla="*/ 2147483647 w 632"/>
                      <a:gd name="T9" fmla="*/ 2147483647 h 698"/>
                      <a:gd name="T10" fmla="*/ 2147483647 w 632"/>
                      <a:gd name="T11" fmla="*/ 2147483647 h 698"/>
                      <a:gd name="T12" fmla="*/ 2147483647 w 632"/>
                      <a:gd name="T13" fmla="*/ 2147483647 h 698"/>
                      <a:gd name="T14" fmla="*/ 2147483647 w 632"/>
                      <a:gd name="T15" fmla="*/ 2147483647 h 698"/>
                      <a:gd name="T16" fmla="*/ 2147483647 w 632"/>
                      <a:gd name="T17" fmla="*/ 2147483647 h 698"/>
                      <a:gd name="T18" fmla="*/ 2147483647 w 632"/>
                      <a:gd name="T19" fmla="*/ 2147483647 h 698"/>
                      <a:gd name="T20" fmla="*/ 2147483647 w 632"/>
                      <a:gd name="T21" fmla="*/ 2147483647 h 698"/>
                      <a:gd name="T22" fmla="*/ 2147483647 w 632"/>
                      <a:gd name="T23" fmla="*/ 2147483647 h 698"/>
                      <a:gd name="T24" fmla="*/ 2147483647 w 632"/>
                      <a:gd name="T25" fmla="*/ 2147483647 h 698"/>
                      <a:gd name="T26" fmla="*/ 2147483647 w 632"/>
                      <a:gd name="T27" fmla="*/ 2147483647 h 698"/>
                      <a:gd name="T28" fmla="*/ 2147483647 w 632"/>
                      <a:gd name="T29" fmla="*/ 2147483647 h 698"/>
                      <a:gd name="T30" fmla="*/ 0 w 632"/>
                      <a:gd name="T31" fmla="*/ 2147483647 h 698"/>
                      <a:gd name="T32" fmla="*/ 2147483647 w 632"/>
                      <a:gd name="T33" fmla="*/ 2147483647 h 698"/>
                      <a:gd name="T34" fmla="*/ 2147483647 w 632"/>
                      <a:gd name="T35" fmla="*/ 2147483647 h 698"/>
                      <a:gd name="T36" fmla="*/ 2147483647 w 632"/>
                      <a:gd name="T37" fmla="*/ 2147483647 h 698"/>
                      <a:gd name="T38" fmla="*/ 2147483647 w 632"/>
                      <a:gd name="T39" fmla="*/ 2147483647 h 698"/>
                      <a:gd name="T40" fmla="*/ 2147483647 w 632"/>
                      <a:gd name="T41" fmla="*/ 2147483647 h 698"/>
                      <a:gd name="T42" fmla="*/ 2147483647 w 632"/>
                      <a:gd name="T43" fmla="*/ 2147483647 h 698"/>
                      <a:gd name="T44" fmla="*/ 2147483647 w 632"/>
                      <a:gd name="T45" fmla="*/ 2147483647 h 698"/>
                      <a:gd name="T46" fmla="*/ 2147483647 w 632"/>
                      <a:gd name="T47" fmla="*/ 2147483647 h 698"/>
                      <a:gd name="T48" fmla="*/ 2147483647 w 632"/>
                      <a:gd name="T49" fmla="*/ 2147483647 h 698"/>
                      <a:gd name="T50" fmla="*/ 2147483647 w 632"/>
                      <a:gd name="T51" fmla="*/ 2147483647 h 698"/>
                      <a:gd name="T52" fmla="*/ 2147483647 w 632"/>
                      <a:gd name="T53" fmla="*/ 2147483647 h 698"/>
                      <a:gd name="T54" fmla="*/ 2147483647 w 632"/>
                      <a:gd name="T55" fmla="*/ 2147483647 h 698"/>
                      <a:gd name="T56" fmla="*/ 2147483647 w 632"/>
                      <a:gd name="T57" fmla="*/ 2147483647 h 698"/>
                      <a:gd name="T58" fmla="*/ 2147483647 w 632"/>
                      <a:gd name="T59" fmla="*/ 2147483647 h 698"/>
                      <a:gd name="T60" fmla="*/ 2147483647 w 632"/>
                      <a:gd name="T61" fmla="*/ 2147483647 h 698"/>
                      <a:gd name="T62" fmla="*/ 2147483647 w 632"/>
                      <a:gd name="T63" fmla="*/ 2147483647 h 698"/>
                      <a:gd name="T64" fmla="*/ 2147483647 w 632"/>
                      <a:gd name="T65" fmla="*/ 2147483647 h 698"/>
                      <a:gd name="T66" fmla="*/ 2147483647 w 632"/>
                      <a:gd name="T67" fmla="*/ 2147483647 h 698"/>
                      <a:gd name="T68" fmla="*/ 2147483647 w 632"/>
                      <a:gd name="T69" fmla="*/ 2147483647 h 698"/>
                      <a:gd name="T70" fmla="*/ 2147483647 w 632"/>
                      <a:gd name="T71" fmla="*/ 2147483647 h 698"/>
                      <a:gd name="T72" fmla="*/ 2147483647 w 632"/>
                      <a:gd name="T73" fmla="*/ 2147483647 h 698"/>
                      <a:gd name="T74" fmla="*/ 2147483647 w 632"/>
                      <a:gd name="T75" fmla="*/ 2147483647 h 698"/>
                      <a:gd name="T76" fmla="*/ 2147483647 w 632"/>
                      <a:gd name="T77" fmla="*/ 2147483647 h 698"/>
                      <a:gd name="T78" fmla="*/ 2147483647 w 632"/>
                      <a:gd name="T79" fmla="*/ 2147483647 h 698"/>
                      <a:gd name="T80" fmla="*/ 2147483647 w 632"/>
                      <a:gd name="T81" fmla="*/ 2147483647 h 698"/>
                      <a:gd name="T82" fmla="*/ 2147483647 w 632"/>
                      <a:gd name="T83" fmla="*/ 2147483647 h 698"/>
                      <a:gd name="T84" fmla="*/ 2147483647 w 632"/>
                      <a:gd name="T85" fmla="*/ 2147483647 h 698"/>
                      <a:gd name="T86" fmla="*/ 2147483647 w 632"/>
                      <a:gd name="T87" fmla="*/ 2147483647 h 698"/>
                      <a:gd name="T88" fmla="*/ 2147483647 w 632"/>
                      <a:gd name="T89" fmla="*/ 2147483647 h 698"/>
                      <a:gd name="T90" fmla="*/ 2147483647 w 632"/>
                      <a:gd name="T91" fmla="*/ 2147483647 h 698"/>
                      <a:gd name="T92" fmla="*/ 2147483647 w 632"/>
                      <a:gd name="T93" fmla="*/ 2147483647 h 698"/>
                      <a:gd name="T94" fmla="*/ 2147483647 w 632"/>
                      <a:gd name="T95" fmla="*/ 2147483647 h 698"/>
                      <a:gd name="T96" fmla="*/ 2147483647 w 632"/>
                      <a:gd name="T97" fmla="*/ 2147483647 h 698"/>
                      <a:gd name="T98" fmla="*/ 2147483647 w 632"/>
                      <a:gd name="T99" fmla="*/ 2147483647 h 698"/>
                      <a:gd name="T100" fmla="*/ 2147483647 w 632"/>
                      <a:gd name="T101" fmla="*/ 2147483647 h 698"/>
                      <a:gd name="T102" fmla="*/ 2147483647 w 632"/>
                      <a:gd name="T103" fmla="*/ 2147483647 h 698"/>
                      <a:gd name="T104" fmla="*/ 2147483647 w 632"/>
                      <a:gd name="T105" fmla="*/ 2147483647 h 698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w 632"/>
                      <a:gd name="T160" fmla="*/ 0 h 698"/>
                      <a:gd name="T161" fmla="*/ 632 w 632"/>
                      <a:gd name="T162" fmla="*/ 698 h 698"/>
                    </a:gdLst>
                    <a:ahLst/>
                    <a:cxnLst>
                      <a:cxn ang="T106">
                        <a:pos x="T0" y="T1"/>
                      </a:cxn>
                      <a:cxn ang="T107">
                        <a:pos x="T2" y="T3"/>
                      </a:cxn>
                      <a:cxn ang="T108">
                        <a:pos x="T4" y="T5"/>
                      </a:cxn>
                      <a:cxn ang="T109">
                        <a:pos x="T6" y="T7"/>
                      </a:cxn>
                      <a:cxn ang="T110">
                        <a:pos x="T8" y="T9"/>
                      </a:cxn>
                      <a:cxn ang="T111">
                        <a:pos x="T10" y="T11"/>
                      </a:cxn>
                      <a:cxn ang="T112">
                        <a:pos x="T12" y="T13"/>
                      </a:cxn>
                      <a:cxn ang="T113">
                        <a:pos x="T14" y="T15"/>
                      </a:cxn>
                      <a:cxn ang="T114">
                        <a:pos x="T16" y="T17"/>
                      </a:cxn>
                      <a:cxn ang="T115">
                        <a:pos x="T18" y="T19"/>
                      </a:cxn>
                      <a:cxn ang="T116">
                        <a:pos x="T20" y="T21"/>
                      </a:cxn>
                      <a:cxn ang="T117">
                        <a:pos x="T22" y="T23"/>
                      </a:cxn>
                      <a:cxn ang="T118">
                        <a:pos x="T24" y="T25"/>
                      </a:cxn>
                      <a:cxn ang="T119">
                        <a:pos x="T26" y="T27"/>
                      </a:cxn>
                      <a:cxn ang="T120">
                        <a:pos x="T28" y="T29"/>
                      </a:cxn>
                      <a:cxn ang="T121">
                        <a:pos x="T30" y="T31"/>
                      </a:cxn>
                      <a:cxn ang="T122">
                        <a:pos x="T32" y="T33"/>
                      </a:cxn>
                      <a:cxn ang="T123">
                        <a:pos x="T34" y="T35"/>
                      </a:cxn>
                      <a:cxn ang="T124">
                        <a:pos x="T36" y="T37"/>
                      </a:cxn>
                      <a:cxn ang="T125">
                        <a:pos x="T38" y="T39"/>
                      </a:cxn>
                      <a:cxn ang="T126">
                        <a:pos x="T40" y="T41"/>
                      </a:cxn>
                      <a:cxn ang="T127">
                        <a:pos x="T42" y="T43"/>
                      </a:cxn>
                      <a:cxn ang="T128">
                        <a:pos x="T44" y="T45"/>
                      </a:cxn>
                      <a:cxn ang="T129">
                        <a:pos x="T46" y="T47"/>
                      </a:cxn>
                      <a:cxn ang="T130">
                        <a:pos x="T48" y="T49"/>
                      </a:cxn>
                      <a:cxn ang="T131">
                        <a:pos x="T50" y="T51"/>
                      </a:cxn>
                      <a:cxn ang="T132">
                        <a:pos x="T52" y="T53"/>
                      </a:cxn>
                      <a:cxn ang="T133">
                        <a:pos x="T54" y="T55"/>
                      </a:cxn>
                      <a:cxn ang="T134">
                        <a:pos x="T56" y="T57"/>
                      </a:cxn>
                      <a:cxn ang="T135">
                        <a:pos x="T58" y="T59"/>
                      </a:cxn>
                      <a:cxn ang="T136">
                        <a:pos x="T60" y="T61"/>
                      </a:cxn>
                      <a:cxn ang="T137">
                        <a:pos x="T62" y="T63"/>
                      </a:cxn>
                      <a:cxn ang="T138">
                        <a:pos x="T64" y="T65"/>
                      </a:cxn>
                      <a:cxn ang="T139">
                        <a:pos x="T66" y="T67"/>
                      </a:cxn>
                      <a:cxn ang="T140">
                        <a:pos x="T68" y="T69"/>
                      </a:cxn>
                      <a:cxn ang="T141">
                        <a:pos x="T70" y="T71"/>
                      </a:cxn>
                      <a:cxn ang="T142">
                        <a:pos x="T72" y="T73"/>
                      </a:cxn>
                      <a:cxn ang="T143">
                        <a:pos x="T74" y="T75"/>
                      </a:cxn>
                      <a:cxn ang="T144">
                        <a:pos x="T76" y="T77"/>
                      </a:cxn>
                      <a:cxn ang="T145">
                        <a:pos x="T78" y="T79"/>
                      </a:cxn>
                      <a:cxn ang="T146">
                        <a:pos x="T80" y="T81"/>
                      </a:cxn>
                      <a:cxn ang="T147">
                        <a:pos x="T82" y="T83"/>
                      </a:cxn>
                      <a:cxn ang="T148">
                        <a:pos x="T84" y="T85"/>
                      </a:cxn>
                      <a:cxn ang="T149">
                        <a:pos x="T86" y="T87"/>
                      </a:cxn>
                      <a:cxn ang="T150">
                        <a:pos x="T88" y="T89"/>
                      </a:cxn>
                      <a:cxn ang="T151">
                        <a:pos x="T90" y="T91"/>
                      </a:cxn>
                      <a:cxn ang="T152">
                        <a:pos x="T92" y="T93"/>
                      </a:cxn>
                      <a:cxn ang="T153">
                        <a:pos x="T94" y="T95"/>
                      </a:cxn>
                      <a:cxn ang="T154">
                        <a:pos x="T96" y="T97"/>
                      </a:cxn>
                      <a:cxn ang="T155">
                        <a:pos x="T98" y="T99"/>
                      </a:cxn>
                      <a:cxn ang="T156">
                        <a:pos x="T100" y="T101"/>
                      </a:cxn>
                      <a:cxn ang="T157">
                        <a:pos x="T102" y="T103"/>
                      </a:cxn>
                      <a:cxn ang="T158">
                        <a:pos x="T104" y="T105"/>
                      </a:cxn>
                    </a:cxnLst>
                    <a:rect l="T159" t="T160" r="T161" b="T162"/>
                    <a:pathLst>
                      <a:path w="632" h="698">
                        <a:moveTo>
                          <a:pt x="362" y="12"/>
                        </a:moveTo>
                        <a:lnTo>
                          <a:pt x="356" y="26"/>
                        </a:lnTo>
                        <a:lnTo>
                          <a:pt x="348" y="38"/>
                        </a:lnTo>
                        <a:lnTo>
                          <a:pt x="342" y="44"/>
                        </a:lnTo>
                        <a:lnTo>
                          <a:pt x="336" y="50"/>
                        </a:lnTo>
                        <a:lnTo>
                          <a:pt x="330" y="54"/>
                        </a:lnTo>
                        <a:lnTo>
                          <a:pt x="320" y="54"/>
                        </a:lnTo>
                        <a:lnTo>
                          <a:pt x="314" y="54"/>
                        </a:lnTo>
                        <a:lnTo>
                          <a:pt x="308" y="52"/>
                        </a:lnTo>
                        <a:lnTo>
                          <a:pt x="306" y="50"/>
                        </a:lnTo>
                        <a:lnTo>
                          <a:pt x="304" y="44"/>
                        </a:lnTo>
                        <a:lnTo>
                          <a:pt x="294" y="48"/>
                        </a:lnTo>
                        <a:lnTo>
                          <a:pt x="282" y="52"/>
                        </a:lnTo>
                        <a:lnTo>
                          <a:pt x="282" y="62"/>
                        </a:lnTo>
                        <a:lnTo>
                          <a:pt x="280" y="60"/>
                        </a:lnTo>
                        <a:lnTo>
                          <a:pt x="276" y="58"/>
                        </a:lnTo>
                        <a:lnTo>
                          <a:pt x="274" y="56"/>
                        </a:lnTo>
                        <a:lnTo>
                          <a:pt x="270" y="56"/>
                        </a:lnTo>
                        <a:lnTo>
                          <a:pt x="264" y="56"/>
                        </a:lnTo>
                        <a:lnTo>
                          <a:pt x="260" y="58"/>
                        </a:lnTo>
                        <a:lnTo>
                          <a:pt x="254" y="64"/>
                        </a:lnTo>
                        <a:lnTo>
                          <a:pt x="248" y="68"/>
                        </a:lnTo>
                        <a:lnTo>
                          <a:pt x="244" y="70"/>
                        </a:lnTo>
                        <a:lnTo>
                          <a:pt x="238" y="70"/>
                        </a:lnTo>
                        <a:lnTo>
                          <a:pt x="234" y="70"/>
                        </a:lnTo>
                        <a:lnTo>
                          <a:pt x="232" y="68"/>
                        </a:lnTo>
                        <a:lnTo>
                          <a:pt x="226" y="62"/>
                        </a:lnTo>
                        <a:lnTo>
                          <a:pt x="224" y="54"/>
                        </a:lnTo>
                        <a:lnTo>
                          <a:pt x="222" y="44"/>
                        </a:lnTo>
                        <a:lnTo>
                          <a:pt x="224" y="38"/>
                        </a:lnTo>
                        <a:lnTo>
                          <a:pt x="226" y="34"/>
                        </a:lnTo>
                        <a:lnTo>
                          <a:pt x="226" y="30"/>
                        </a:lnTo>
                        <a:lnTo>
                          <a:pt x="226" y="26"/>
                        </a:lnTo>
                        <a:lnTo>
                          <a:pt x="226" y="20"/>
                        </a:lnTo>
                        <a:lnTo>
                          <a:pt x="224" y="14"/>
                        </a:lnTo>
                        <a:lnTo>
                          <a:pt x="220" y="10"/>
                        </a:lnTo>
                        <a:lnTo>
                          <a:pt x="220" y="8"/>
                        </a:lnTo>
                        <a:lnTo>
                          <a:pt x="220" y="0"/>
                        </a:lnTo>
                        <a:lnTo>
                          <a:pt x="208" y="0"/>
                        </a:lnTo>
                        <a:lnTo>
                          <a:pt x="208" y="6"/>
                        </a:lnTo>
                        <a:lnTo>
                          <a:pt x="204" y="10"/>
                        </a:lnTo>
                        <a:lnTo>
                          <a:pt x="200" y="12"/>
                        </a:lnTo>
                        <a:lnTo>
                          <a:pt x="196" y="16"/>
                        </a:lnTo>
                        <a:lnTo>
                          <a:pt x="182" y="22"/>
                        </a:lnTo>
                        <a:lnTo>
                          <a:pt x="178" y="26"/>
                        </a:lnTo>
                        <a:lnTo>
                          <a:pt x="174" y="30"/>
                        </a:lnTo>
                        <a:lnTo>
                          <a:pt x="162" y="24"/>
                        </a:lnTo>
                        <a:lnTo>
                          <a:pt x="156" y="20"/>
                        </a:lnTo>
                        <a:lnTo>
                          <a:pt x="146" y="18"/>
                        </a:lnTo>
                        <a:lnTo>
                          <a:pt x="154" y="38"/>
                        </a:lnTo>
                        <a:lnTo>
                          <a:pt x="158" y="46"/>
                        </a:lnTo>
                        <a:lnTo>
                          <a:pt x="160" y="48"/>
                        </a:lnTo>
                        <a:lnTo>
                          <a:pt x="164" y="52"/>
                        </a:lnTo>
                        <a:lnTo>
                          <a:pt x="158" y="62"/>
                        </a:lnTo>
                        <a:lnTo>
                          <a:pt x="146" y="70"/>
                        </a:lnTo>
                        <a:lnTo>
                          <a:pt x="136" y="76"/>
                        </a:lnTo>
                        <a:lnTo>
                          <a:pt x="128" y="80"/>
                        </a:lnTo>
                        <a:lnTo>
                          <a:pt x="120" y="80"/>
                        </a:lnTo>
                        <a:lnTo>
                          <a:pt x="114" y="80"/>
                        </a:lnTo>
                        <a:lnTo>
                          <a:pt x="110" y="78"/>
                        </a:lnTo>
                        <a:lnTo>
                          <a:pt x="108" y="74"/>
                        </a:lnTo>
                        <a:lnTo>
                          <a:pt x="108" y="64"/>
                        </a:lnTo>
                        <a:lnTo>
                          <a:pt x="104" y="54"/>
                        </a:lnTo>
                        <a:lnTo>
                          <a:pt x="90" y="62"/>
                        </a:lnTo>
                        <a:lnTo>
                          <a:pt x="80" y="64"/>
                        </a:lnTo>
                        <a:lnTo>
                          <a:pt x="68" y="64"/>
                        </a:lnTo>
                        <a:lnTo>
                          <a:pt x="62" y="68"/>
                        </a:lnTo>
                        <a:lnTo>
                          <a:pt x="64" y="68"/>
                        </a:lnTo>
                        <a:lnTo>
                          <a:pt x="66" y="70"/>
                        </a:lnTo>
                        <a:lnTo>
                          <a:pt x="68" y="74"/>
                        </a:lnTo>
                        <a:lnTo>
                          <a:pt x="72" y="76"/>
                        </a:lnTo>
                        <a:lnTo>
                          <a:pt x="72" y="84"/>
                        </a:lnTo>
                        <a:lnTo>
                          <a:pt x="66" y="84"/>
                        </a:lnTo>
                        <a:lnTo>
                          <a:pt x="62" y="86"/>
                        </a:lnTo>
                        <a:lnTo>
                          <a:pt x="60" y="90"/>
                        </a:lnTo>
                        <a:lnTo>
                          <a:pt x="58" y="92"/>
                        </a:lnTo>
                        <a:lnTo>
                          <a:pt x="60" y="98"/>
                        </a:lnTo>
                        <a:lnTo>
                          <a:pt x="62" y="104"/>
                        </a:lnTo>
                        <a:lnTo>
                          <a:pt x="66" y="110"/>
                        </a:lnTo>
                        <a:lnTo>
                          <a:pt x="68" y="116"/>
                        </a:lnTo>
                        <a:lnTo>
                          <a:pt x="66" y="140"/>
                        </a:lnTo>
                        <a:lnTo>
                          <a:pt x="62" y="168"/>
                        </a:lnTo>
                        <a:lnTo>
                          <a:pt x="62" y="172"/>
                        </a:lnTo>
                        <a:lnTo>
                          <a:pt x="58" y="174"/>
                        </a:lnTo>
                        <a:lnTo>
                          <a:pt x="46" y="176"/>
                        </a:lnTo>
                        <a:lnTo>
                          <a:pt x="36" y="178"/>
                        </a:lnTo>
                        <a:lnTo>
                          <a:pt x="26" y="180"/>
                        </a:lnTo>
                        <a:lnTo>
                          <a:pt x="20" y="184"/>
                        </a:lnTo>
                        <a:lnTo>
                          <a:pt x="18" y="188"/>
                        </a:lnTo>
                        <a:lnTo>
                          <a:pt x="16" y="196"/>
                        </a:lnTo>
                        <a:lnTo>
                          <a:pt x="14" y="204"/>
                        </a:lnTo>
                        <a:lnTo>
                          <a:pt x="10" y="216"/>
                        </a:lnTo>
                        <a:lnTo>
                          <a:pt x="8" y="220"/>
                        </a:lnTo>
                        <a:lnTo>
                          <a:pt x="6" y="222"/>
                        </a:lnTo>
                        <a:lnTo>
                          <a:pt x="2" y="226"/>
                        </a:lnTo>
                        <a:lnTo>
                          <a:pt x="0" y="230"/>
                        </a:lnTo>
                        <a:lnTo>
                          <a:pt x="2" y="236"/>
                        </a:lnTo>
                        <a:lnTo>
                          <a:pt x="4" y="240"/>
                        </a:lnTo>
                        <a:lnTo>
                          <a:pt x="8" y="248"/>
                        </a:lnTo>
                        <a:lnTo>
                          <a:pt x="14" y="256"/>
                        </a:lnTo>
                        <a:lnTo>
                          <a:pt x="16" y="260"/>
                        </a:lnTo>
                        <a:lnTo>
                          <a:pt x="16" y="266"/>
                        </a:lnTo>
                        <a:lnTo>
                          <a:pt x="24" y="268"/>
                        </a:lnTo>
                        <a:lnTo>
                          <a:pt x="30" y="272"/>
                        </a:lnTo>
                        <a:lnTo>
                          <a:pt x="36" y="278"/>
                        </a:lnTo>
                        <a:lnTo>
                          <a:pt x="40" y="280"/>
                        </a:lnTo>
                        <a:lnTo>
                          <a:pt x="44" y="278"/>
                        </a:lnTo>
                        <a:lnTo>
                          <a:pt x="46" y="278"/>
                        </a:lnTo>
                        <a:lnTo>
                          <a:pt x="48" y="270"/>
                        </a:lnTo>
                        <a:lnTo>
                          <a:pt x="58" y="270"/>
                        </a:lnTo>
                        <a:lnTo>
                          <a:pt x="58" y="286"/>
                        </a:lnTo>
                        <a:lnTo>
                          <a:pt x="58" y="292"/>
                        </a:lnTo>
                        <a:lnTo>
                          <a:pt x="60" y="294"/>
                        </a:lnTo>
                        <a:lnTo>
                          <a:pt x="62" y="296"/>
                        </a:lnTo>
                        <a:lnTo>
                          <a:pt x="64" y="296"/>
                        </a:lnTo>
                        <a:lnTo>
                          <a:pt x="66" y="296"/>
                        </a:lnTo>
                        <a:lnTo>
                          <a:pt x="74" y="298"/>
                        </a:lnTo>
                        <a:lnTo>
                          <a:pt x="86" y="300"/>
                        </a:lnTo>
                        <a:lnTo>
                          <a:pt x="94" y="296"/>
                        </a:lnTo>
                        <a:lnTo>
                          <a:pt x="102" y="290"/>
                        </a:lnTo>
                        <a:lnTo>
                          <a:pt x="116" y="280"/>
                        </a:lnTo>
                        <a:lnTo>
                          <a:pt x="122" y="276"/>
                        </a:lnTo>
                        <a:lnTo>
                          <a:pt x="130" y="274"/>
                        </a:lnTo>
                        <a:lnTo>
                          <a:pt x="136" y="274"/>
                        </a:lnTo>
                        <a:lnTo>
                          <a:pt x="138" y="276"/>
                        </a:lnTo>
                        <a:lnTo>
                          <a:pt x="140" y="280"/>
                        </a:lnTo>
                        <a:lnTo>
                          <a:pt x="140" y="284"/>
                        </a:lnTo>
                        <a:lnTo>
                          <a:pt x="138" y="294"/>
                        </a:lnTo>
                        <a:lnTo>
                          <a:pt x="140" y="304"/>
                        </a:lnTo>
                        <a:lnTo>
                          <a:pt x="144" y="310"/>
                        </a:lnTo>
                        <a:lnTo>
                          <a:pt x="148" y="318"/>
                        </a:lnTo>
                        <a:lnTo>
                          <a:pt x="158" y="324"/>
                        </a:lnTo>
                        <a:lnTo>
                          <a:pt x="168" y="328"/>
                        </a:lnTo>
                        <a:lnTo>
                          <a:pt x="172" y="326"/>
                        </a:lnTo>
                        <a:lnTo>
                          <a:pt x="174" y="328"/>
                        </a:lnTo>
                        <a:lnTo>
                          <a:pt x="178" y="332"/>
                        </a:lnTo>
                        <a:lnTo>
                          <a:pt x="182" y="334"/>
                        </a:lnTo>
                        <a:lnTo>
                          <a:pt x="188" y="336"/>
                        </a:lnTo>
                        <a:lnTo>
                          <a:pt x="188" y="340"/>
                        </a:lnTo>
                        <a:lnTo>
                          <a:pt x="190" y="342"/>
                        </a:lnTo>
                        <a:lnTo>
                          <a:pt x="194" y="342"/>
                        </a:lnTo>
                        <a:lnTo>
                          <a:pt x="198" y="342"/>
                        </a:lnTo>
                        <a:lnTo>
                          <a:pt x="208" y="340"/>
                        </a:lnTo>
                        <a:lnTo>
                          <a:pt x="212" y="342"/>
                        </a:lnTo>
                        <a:lnTo>
                          <a:pt x="216" y="344"/>
                        </a:lnTo>
                        <a:lnTo>
                          <a:pt x="220" y="354"/>
                        </a:lnTo>
                        <a:lnTo>
                          <a:pt x="222" y="364"/>
                        </a:lnTo>
                        <a:lnTo>
                          <a:pt x="224" y="366"/>
                        </a:lnTo>
                        <a:lnTo>
                          <a:pt x="226" y="368"/>
                        </a:lnTo>
                        <a:lnTo>
                          <a:pt x="226" y="376"/>
                        </a:lnTo>
                        <a:lnTo>
                          <a:pt x="226" y="382"/>
                        </a:lnTo>
                        <a:lnTo>
                          <a:pt x="228" y="386"/>
                        </a:lnTo>
                        <a:lnTo>
                          <a:pt x="232" y="390"/>
                        </a:lnTo>
                        <a:lnTo>
                          <a:pt x="242" y="392"/>
                        </a:lnTo>
                        <a:lnTo>
                          <a:pt x="254" y="394"/>
                        </a:lnTo>
                        <a:lnTo>
                          <a:pt x="254" y="400"/>
                        </a:lnTo>
                        <a:lnTo>
                          <a:pt x="254" y="404"/>
                        </a:lnTo>
                        <a:lnTo>
                          <a:pt x="258" y="408"/>
                        </a:lnTo>
                        <a:lnTo>
                          <a:pt x="260" y="412"/>
                        </a:lnTo>
                        <a:lnTo>
                          <a:pt x="268" y="420"/>
                        </a:lnTo>
                        <a:lnTo>
                          <a:pt x="270" y="422"/>
                        </a:lnTo>
                        <a:lnTo>
                          <a:pt x="270" y="430"/>
                        </a:lnTo>
                        <a:lnTo>
                          <a:pt x="270" y="436"/>
                        </a:lnTo>
                        <a:lnTo>
                          <a:pt x="266" y="444"/>
                        </a:lnTo>
                        <a:lnTo>
                          <a:pt x="264" y="448"/>
                        </a:lnTo>
                        <a:lnTo>
                          <a:pt x="264" y="454"/>
                        </a:lnTo>
                        <a:lnTo>
                          <a:pt x="264" y="464"/>
                        </a:lnTo>
                        <a:lnTo>
                          <a:pt x="270" y="480"/>
                        </a:lnTo>
                        <a:lnTo>
                          <a:pt x="276" y="496"/>
                        </a:lnTo>
                        <a:lnTo>
                          <a:pt x="278" y="500"/>
                        </a:lnTo>
                        <a:lnTo>
                          <a:pt x="282" y="502"/>
                        </a:lnTo>
                        <a:lnTo>
                          <a:pt x="292" y="502"/>
                        </a:lnTo>
                        <a:lnTo>
                          <a:pt x="300" y="504"/>
                        </a:lnTo>
                        <a:lnTo>
                          <a:pt x="306" y="508"/>
                        </a:lnTo>
                        <a:lnTo>
                          <a:pt x="308" y="514"/>
                        </a:lnTo>
                        <a:lnTo>
                          <a:pt x="314" y="526"/>
                        </a:lnTo>
                        <a:lnTo>
                          <a:pt x="320" y="536"/>
                        </a:lnTo>
                        <a:lnTo>
                          <a:pt x="322" y="532"/>
                        </a:lnTo>
                        <a:lnTo>
                          <a:pt x="326" y="530"/>
                        </a:lnTo>
                        <a:lnTo>
                          <a:pt x="328" y="528"/>
                        </a:lnTo>
                        <a:lnTo>
                          <a:pt x="332" y="530"/>
                        </a:lnTo>
                        <a:lnTo>
                          <a:pt x="332" y="534"/>
                        </a:lnTo>
                        <a:lnTo>
                          <a:pt x="332" y="540"/>
                        </a:lnTo>
                        <a:lnTo>
                          <a:pt x="332" y="554"/>
                        </a:lnTo>
                        <a:lnTo>
                          <a:pt x="332" y="564"/>
                        </a:lnTo>
                        <a:lnTo>
                          <a:pt x="338" y="564"/>
                        </a:lnTo>
                        <a:lnTo>
                          <a:pt x="344" y="562"/>
                        </a:lnTo>
                        <a:lnTo>
                          <a:pt x="346" y="572"/>
                        </a:lnTo>
                        <a:lnTo>
                          <a:pt x="348" y="582"/>
                        </a:lnTo>
                        <a:lnTo>
                          <a:pt x="348" y="586"/>
                        </a:lnTo>
                        <a:lnTo>
                          <a:pt x="346" y="590"/>
                        </a:lnTo>
                        <a:lnTo>
                          <a:pt x="340" y="596"/>
                        </a:lnTo>
                        <a:lnTo>
                          <a:pt x="326" y="602"/>
                        </a:lnTo>
                        <a:lnTo>
                          <a:pt x="318" y="610"/>
                        </a:lnTo>
                        <a:lnTo>
                          <a:pt x="308" y="622"/>
                        </a:lnTo>
                        <a:lnTo>
                          <a:pt x="302" y="636"/>
                        </a:lnTo>
                        <a:lnTo>
                          <a:pt x="298" y="642"/>
                        </a:lnTo>
                        <a:lnTo>
                          <a:pt x="298" y="648"/>
                        </a:lnTo>
                        <a:lnTo>
                          <a:pt x="308" y="648"/>
                        </a:lnTo>
                        <a:lnTo>
                          <a:pt x="318" y="652"/>
                        </a:lnTo>
                        <a:lnTo>
                          <a:pt x="330" y="660"/>
                        </a:lnTo>
                        <a:lnTo>
                          <a:pt x="340" y="666"/>
                        </a:lnTo>
                        <a:lnTo>
                          <a:pt x="362" y="684"/>
                        </a:lnTo>
                        <a:lnTo>
                          <a:pt x="380" y="698"/>
                        </a:lnTo>
                        <a:lnTo>
                          <a:pt x="382" y="686"/>
                        </a:lnTo>
                        <a:lnTo>
                          <a:pt x="384" y="674"/>
                        </a:lnTo>
                        <a:lnTo>
                          <a:pt x="390" y="672"/>
                        </a:lnTo>
                        <a:lnTo>
                          <a:pt x="396" y="668"/>
                        </a:lnTo>
                        <a:lnTo>
                          <a:pt x="402" y="664"/>
                        </a:lnTo>
                        <a:lnTo>
                          <a:pt x="406" y="656"/>
                        </a:lnTo>
                        <a:lnTo>
                          <a:pt x="414" y="638"/>
                        </a:lnTo>
                        <a:lnTo>
                          <a:pt x="418" y="624"/>
                        </a:lnTo>
                        <a:lnTo>
                          <a:pt x="422" y="620"/>
                        </a:lnTo>
                        <a:lnTo>
                          <a:pt x="424" y="620"/>
                        </a:lnTo>
                        <a:lnTo>
                          <a:pt x="426" y="618"/>
                        </a:lnTo>
                        <a:lnTo>
                          <a:pt x="430" y="614"/>
                        </a:lnTo>
                        <a:lnTo>
                          <a:pt x="436" y="596"/>
                        </a:lnTo>
                        <a:lnTo>
                          <a:pt x="434" y="594"/>
                        </a:lnTo>
                        <a:lnTo>
                          <a:pt x="432" y="592"/>
                        </a:lnTo>
                        <a:lnTo>
                          <a:pt x="428" y="588"/>
                        </a:lnTo>
                        <a:lnTo>
                          <a:pt x="428" y="560"/>
                        </a:lnTo>
                        <a:lnTo>
                          <a:pt x="432" y="554"/>
                        </a:lnTo>
                        <a:lnTo>
                          <a:pt x="438" y="546"/>
                        </a:lnTo>
                        <a:lnTo>
                          <a:pt x="454" y="534"/>
                        </a:lnTo>
                        <a:lnTo>
                          <a:pt x="472" y="524"/>
                        </a:lnTo>
                        <a:lnTo>
                          <a:pt x="488" y="516"/>
                        </a:lnTo>
                        <a:lnTo>
                          <a:pt x="498" y="514"/>
                        </a:lnTo>
                        <a:lnTo>
                          <a:pt x="510" y="514"/>
                        </a:lnTo>
                        <a:lnTo>
                          <a:pt x="522" y="512"/>
                        </a:lnTo>
                        <a:lnTo>
                          <a:pt x="528" y="510"/>
                        </a:lnTo>
                        <a:lnTo>
                          <a:pt x="528" y="506"/>
                        </a:lnTo>
                        <a:lnTo>
                          <a:pt x="538" y="494"/>
                        </a:lnTo>
                        <a:lnTo>
                          <a:pt x="546" y="478"/>
                        </a:lnTo>
                        <a:lnTo>
                          <a:pt x="558" y="448"/>
                        </a:lnTo>
                        <a:lnTo>
                          <a:pt x="560" y="438"/>
                        </a:lnTo>
                        <a:lnTo>
                          <a:pt x="562" y="428"/>
                        </a:lnTo>
                        <a:lnTo>
                          <a:pt x="562" y="420"/>
                        </a:lnTo>
                        <a:lnTo>
                          <a:pt x="564" y="418"/>
                        </a:lnTo>
                        <a:lnTo>
                          <a:pt x="568" y="414"/>
                        </a:lnTo>
                        <a:lnTo>
                          <a:pt x="562" y="412"/>
                        </a:lnTo>
                        <a:lnTo>
                          <a:pt x="572" y="380"/>
                        </a:lnTo>
                        <a:lnTo>
                          <a:pt x="570" y="366"/>
                        </a:lnTo>
                        <a:lnTo>
                          <a:pt x="568" y="360"/>
                        </a:lnTo>
                        <a:lnTo>
                          <a:pt x="568" y="350"/>
                        </a:lnTo>
                        <a:lnTo>
                          <a:pt x="566" y="340"/>
                        </a:lnTo>
                        <a:lnTo>
                          <a:pt x="564" y="338"/>
                        </a:lnTo>
                        <a:lnTo>
                          <a:pt x="566" y="332"/>
                        </a:lnTo>
                        <a:lnTo>
                          <a:pt x="568" y="328"/>
                        </a:lnTo>
                        <a:lnTo>
                          <a:pt x="572" y="326"/>
                        </a:lnTo>
                        <a:lnTo>
                          <a:pt x="580" y="326"/>
                        </a:lnTo>
                        <a:lnTo>
                          <a:pt x="584" y="316"/>
                        </a:lnTo>
                        <a:lnTo>
                          <a:pt x="590" y="306"/>
                        </a:lnTo>
                        <a:lnTo>
                          <a:pt x="590" y="304"/>
                        </a:lnTo>
                        <a:lnTo>
                          <a:pt x="596" y="294"/>
                        </a:lnTo>
                        <a:lnTo>
                          <a:pt x="602" y="284"/>
                        </a:lnTo>
                        <a:lnTo>
                          <a:pt x="614" y="268"/>
                        </a:lnTo>
                        <a:lnTo>
                          <a:pt x="622" y="258"/>
                        </a:lnTo>
                        <a:lnTo>
                          <a:pt x="628" y="250"/>
                        </a:lnTo>
                        <a:lnTo>
                          <a:pt x="630" y="236"/>
                        </a:lnTo>
                        <a:lnTo>
                          <a:pt x="632" y="224"/>
                        </a:lnTo>
                        <a:lnTo>
                          <a:pt x="632" y="208"/>
                        </a:lnTo>
                        <a:lnTo>
                          <a:pt x="628" y="196"/>
                        </a:lnTo>
                        <a:lnTo>
                          <a:pt x="626" y="192"/>
                        </a:lnTo>
                        <a:lnTo>
                          <a:pt x="622" y="186"/>
                        </a:lnTo>
                        <a:lnTo>
                          <a:pt x="618" y="184"/>
                        </a:lnTo>
                        <a:lnTo>
                          <a:pt x="614" y="182"/>
                        </a:lnTo>
                        <a:lnTo>
                          <a:pt x="604" y="182"/>
                        </a:lnTo>
                        <a:lnTo>
                          <a:pt x="594" y="176"/>
                        </a:lnTo>
                        <a:lnTo>
                          <a:pt x="586" y="172"/>
                        </a:lnTo>
                        <a:lnTo>
                          <a:pt x="580" y="166"/>
                        </a:lnTo>
                        <a:lnTo>
                          <a:pt x="566" y="152"/>
                        </a:lnTo>
                        <a:lnTo>
                          <a:pt x="556" y="146"/>
                        </a:lnTo>
                        <a:lnTo>
                          <a:pt x="548" y="142"/>
                        </a:lnTo>
                        <a:lnTo>
                          <a:pt x="538" y="142"/>
                        </a:lnTo>
                        <a:lnTo>
                          <a:pt x="530" y="142"/>
                        </a:lnTo>
                        <a:lnTo>
                          <a:pt x="522" y="144"/>
                        </a:lnTo>
                        <a:lnTo>
                          <a:pt x="512" y="142"/>
                        </a:lnTo>
                        <a:lnTo>
                          <a:pt x="508" y="140"/>
                        </a:lnTo>
                        <a:lnTo>
                          <a:pt x="504" y="136"/>
                        </a:lnTo>
                        <a:lnTo>
                          <a:pt x="500" y="134"/>
                        </a:lnTo>
                        <a:lnTo>
                          <a:pt x="494" y="132"/>
                        </a:lnTo>
                        <a:lnTo>
                          <a:pt x="486" y="134"/>
                        </a:lnTo>
                        <a:lnTo>
                          <a:pt x="480" y="136"/>
                        </a:lnTo>
                        <a:lnTo>
                          <a:pt x="476" y="140"/>
                        </a:lnTo>
                        <a:lnTo>
                          <a:pt x="472" y="142"/>
                        </a:lnTo>
                        <a:lnTo>
                          <a:pt x="470" y="132"/>
                        </a:lnTo>
                        <a:lnTo>
                          <a:pt x="466" y="124"/>
                        </a:lnTo>
                        <a:lnTo>
                          <a:pt x="460" y="120"/>
                        </a:lnTo>
                        <a:lnTo>
                          <a:pt x="454" y="114"/>
                        </a:lnTo>
                        <a:lnTo>
                          <a:pt x="446" y="110"/>
                        </a:lnTo>
                        <a:lnTo>
                          <a:pt x="440" y="106"/>
                        </a:lnTo>
                        <a:lnTo>
                          <a:pt x="430" y="104"/>
                        </a:lnTo>
                        <a:lnTo>
                          <a:pt x="422" y="104"/>
                        </a:lnTo>
                        <a:lnTo>
                          <a:pt x="414" y="102"/>
                        </a:lnTo>
                        <a:lnTo>
                          <a:pt x="412" y="114"/>
                        </a:lnTo>
                        <a:lnTo>
                          <a:pt x="406" y="120"/>
                        </a:lnTo>
                        <a:lnTo>
                          <a:pt x="400" y="126"/>
                        </a:lnTo>
                        <a:lnTo>
                          <a:pt x="394" y="134"/>
                        </a:lnTo>
                        <a:lnTo>
                          <a:pt x="392" y="122"/>
                        </a:lnTo>
                        <a:lnTo>
                          <a:pt x="380" y="122"/>
                        </a:lnTo>
                        <a:lnTo>
                          <a:pt x="370" y="120"/>
                        </a:lnTo>
                        <a:lnTo>
                          <a:pt x="360" y="120"/>
                        </a:lnTo>
                        <a:lnTo>
                          <a:pt x="348" y="120"/>
                        </a:lnTo>
                        <a:lnTo>
                          <a:pt x="358" y="116"/>
                        </a:lnTo>
                        <a:lnTo>
                          <a:pt x="366" y="112"/>
                        </a:lnTo>
                        <a:lnTo>
                          <a:pt x="368" y="104"/>
                        </a:lnTo>
                        <a:lnTo>
                          <a:pt x="358" y="106"/>
                        </a:lnTo>
                        <a:lnTo>
                          <a:pt x="364" y="96"/>
                        </a:lnTo>
                        <a:lnTo>
                          <a:pt x="370" y="86"/>
                        </a:lnTo>
                        <a:lnTo>
                          <a:pt x="374" y="82"/>
                        </a:lnTo>
                        <a:lnTo>
                          <a:pt x="380" y="76"/>
                        </a:lnTo>
                        <a:lnTo>
                          <a:pt x="382" y="70"/>
                        </a:lnTo>
                        <a:lnTo>
                          <a:pt x="386" y="64"/>
                        </a:lnTo>
                        <a:lnTo>
                          <a:pt x="376" y="56"/>
                        </a:lnTo>
                        <a:lnTo>
                          <a:pt x="370" y="50"/>
                        </a:lnTo>
                        <a:lnTo>
                          <a:pt x="368" y="42"/>
                        </a:lnTo>
                        <a:lnTo>
                          <a:pt x="368" y="36"/>
                        </a:lnTo>
                        <a:lnTo>
                          <a:pt x="368" y="28"/>
                        </a:lnTo>
                        <a:lnTo>
                          <a:pt x="368" y="20"/>
                        </a:lnTo>
                        <a:lnTo>
                          <a:pt x="364" y="14"/>
                        </a:lnTo>
                        <a:lnTo>
                          <a:pt x="362" y="12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 dirty="0"/>
                  </a:p>
                </p:txBody>
              </p:sp>
              <p:sp>
                <p:nvSpPr>
                  <p:cNvPr id="67" name="í$ḻiḑê">
                    <a:extLst>
                      <a:ext uri="{FF2B5EF4-FFF2-40B4-BE49-F238E27FC236}">
                        <a16:creationId xmlns:a16="http://schemas.microsoft.com/office/drawing/2014/main" id="{E9C52DA7-32A5-41BF-982A-F2C9F1C528E0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2083721" y="3827043"/>
                    <a:ext cx="152871" cy="196148"/>
                  </a:xfrm>
                  <a:custGeom>
                    <a:avLst/>
                    <a:gdLst>
                      <a:gd name="T0" fmla="*/ 2147483647 w 88"/>
                      <a:gd name="T1" fmla="*/ 2147483647 h 118"/>
                      <a:gd name="T2" fmla="*/ 2147483647 w 88"/>
                      <a:gd name="T3" fmla="*/ 2147483647 h 118"/>
                      <a:gd name="T4" fmla="*/ 2147483647 w 88"/>
                      <a:gd name="T5" fmla="*/ 2147483647 h 118"/>
                      <a:gd name="T6" fmla="*/ 2147483647 w 88"/>
                      <a:gd name="T7" fmla="*/ 2147483647 h 118"/>
                      <a:gd name="T8" fmla="*/ 2147483647 w 88"/>
                      <a:gd name="T9" fmla="*/ 2147483647 h 118"/>
                      <a:gd name="T10" fmla="*/ 2147483647 w 88"/>
                      <a:gd name="T11" fmla="*/ 2147483647 h 118"/>
                      <a:gd name="T12" fmla="*/ 2147483647 w 88"/>
                      <a:gd name="T13" fmla="*/ 2147483647 h 118"/>
                      <a:gd name="T14" fmla="*/ 2147483647 w 88"/>
                      <a:gd name="T15" fmla="*/ 2147483647 h 118"/>
                      <a:gd name="T16" fmla="*/ 2147483647 w 88"/>
                      <a:gd name="T17" fmla="*/ 2147483647 h 118"/>
                      <a:gd name="T18" fmla="*/ 2147483647 w 88"/>
                      <a:gd name="T19" fmla="*/ 2147483647 h 118"/>
                      <a:gd name="T20" fmla="*/ 2147483647 w 88"/>
                      <a:gd name="T21" fmla="*/ 2147483647 h 118"/>
                      <a:gd name="T22" fmla="*/ 2147483647 w 88"/>
                      <a:gd name="T23" fmla="*/ 2147483647 h 118"/>
                      <a:gd name="T24" fmla="*/ 2147483647 w 88"/>
                      <a:gd name="T25" fmla="*/ 2147483647 h 118"/>
                      <a:gd name="T26" fmla="*/ 2147483647 w 88"/>
                      <a:gd name="T27" fmla="*/ 2147483647 h 118"/>
                      <a:gd name="T28" fmla="*/ 2147483647 w 88"/>
                      <a:gd name="T29" fmla="*/ 2147483647 h 118"/>
                      <a:gd name="T30" fmla="*/ 2147483647 w 88"/>
                      <a:gd name="T31" fmla="*/ 2147483647 h 118"/>
                      <a:gd name="T32" fmla="*/ 2147483647 w 88"/>
                      <a:gd name="T33" fmla="*/ 2147483647 h 118"/>
                      <a:gd name="T34" fmla="*/ 2147483647 w 88"/>
                      <a:gd name="T35" fmla="*/ 2147483647 h 118"/>
                      <a:gd name="T36" fmla="*/ 2147483647 w 88"/>
                      <a:gd name="T37" fmla="*/ 2147483647 h 118"/>
                      <a:gd name="T38" fmla="*/ 2147483647 w 88"/>
                      <a:gd name="T39" fmla="*/ 2147483647 h 118"/>
                      <a:gd name="T40" fmla="*/ 2147483647 w 88"/>
                      <a:gd name="T41" fmla="*/ 2147483647 h 118"/>
                      <a:gd name="T42" fmla="*/ 2147483647 w 88"/>
                      <a:gd name="T43" fmla="*/ 2147483647 h 118"/>
                      <a:gd name="T44" fmla="*/ 2147483647 w 88"/>
                      <a:gd name="T45" fmla="*/ 2147483647 h 118"/>
                      <a:gd name="T46" fmla="*/ 2147483647 w 88"/>
                      <a:gd name="T47" fmla="*/ 2147483647 h 118"/>
                      <a:gd name="T48" fmla="*/ 2147483647 w 88"/>
                      <a:gd name="T49" fmla="*/ 2147483647 h 118"/>
                      <a:gd name="T50" fmla="*/ 2147483647 w 88"/>
                      <a:gd name="T51" fmla="*/ 2147483647 h 118"/>
                      <a:gd name="T52" fmla="*/ 2147483647 w 88"/>
                      <a:gd name="T53" fmla="*/ 2147483647 h 118"/>
                      <a:gd name="T54" fmla="*/ 2147483647 w 88"/>
                      <a:gd name="T55" fmla="*/ 0 h 118"/>
                      <a:gd name="T56" fmla="*/ 2147483647 w 88"/>
                      <a:gd name="T57" fmla="*/ 2147483647 h 118"/>
                      <a:gd name="T58" fmla="*/ 2147483647 w 88"/>
                      <a:gd name="T59" fmla="*/ 2147483647 h 118"/>
                      <a:gd name="T60" fmla="*/ 2147483647 w 88"/>
                      <a:gd name="T61" fmla="*/ 2147483647 h 118"/>
                      <a:gd name="T62" fmla="*/ 2147483647 w 88"/>
                      <a:gd name="T63" fmla="*/ 2147483647 h 118"/>
                      <a:gd name="T64" fmla="*/ 2147483647 w 88"/>
                      <a:gd name="T65" fmla="*/ 2147483647 h 118"/>
                      <a:gd name="T66" fmla="*/ 2147483647 w 88"/>
                      <a:gd name="T67" fmla="*/ 2147483647 h 118"/>
                      <a:gd name="T68" fmla="*/ 2147483647 w 88"/>
                      <a:gd name="T69" fmla="*/ 2147483647 h 118"/>
                      <a:gd name="T70" fmla="*/ 0 w 88"/>
                      <a:gd name="T71" fmla="*/ 2147483647 h 118"/>
                      <a:gd name="T72" fmla="*/ 2147483647 w 88"/>
                      <a:gd name="T73" fmla="*/ 2147483647 h 118"/>
                      <a:gd name="T74" fmla="*/ 2147483647 w 88"/>
                      <a:gd name="T75" fmla="*/ 2147483647 h 118"/>
                      <a:gd name="T76" fmla="*/ 2147483647 w 88"/>
                      <a:gd name="T77" fmla="*/ 2147483647 h 118"/>
                      <a:gd name="T78" fmla="*/ 2147483647 w 88"/>
                      <a:gd name="T79" fmla="*/ 2147483647 h 118"/>
                      <a:gd name="T80" fmla="*/ 2147483647 w 88"/>
                      <a:gd name="T81" fmla="*/ 2147483647 h 118"/>
                      <a:gd name="T82" fmla="*/ 2147483647 w 88"/>
                      <a:gd name="T83" fmla="*/ 2147483647 h 118"/>
                      <a:gd name="T84" fmla="*/ 2147483647 w 88"/>
                      <a:gd name="T85" fmla="*/ 2147483647 h 118"/>
                      <a:gd name="T86" fmla="*/ 2147483647 w 88"/>
                      <a:gd name="T87" fmla="*/ 2147483647 h 118"/>
                      <a:gd name="T88" fmla="*/ 2147483647 w 88"/>
                      <a:gd name="T89" fmla="*/ 2147483647 h 118"/>
                      <a:gd name="T90" fmla="*/ 2147483647 w 88"/>
                      <a:gd name="T91" fmla="*/ 2147483647 h 118"/>
                      <a:gd name="T92" fmla="*/ 2147483647 w 88"/>
                      <a:gd name="T93" fmla="*/ 2147483647 h 118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w 88"/>
                      <a:gd name="T142" fmla="*/ 0 h 118"/>
                      <a:gd name="T143" fmla="*/ 88 w 88"/>
                      <a:gd name="T144" fmla="*/ 118 h 118"/>
                    </a:gdLst>
                    <a:ahLst/>
                    <a:cxnLst>
                      <a:cxn ang="T94">
                        <a:pos x="T0" y="T1"/>
                      </a:cxn>
                      <a:cxn ang="T95">
                        <a:pos x="T2" y="T3"/>
                      </a:cxn>
                      <a:cxn ang="T96">
                        <a:pos x="T4" y="T5"/>
                      </a:cxn>
                      <a:cxn ang="T97">
                        <a:pos x="T6" y="T7"/>
                      </a:cxn>
                      <a:cxn ang="T98">
                        <a:pos x="T8" y="T9"/>
                      </a:cxn>
                      <a:cxn ang="T99">
                        <a:pos x="T10" y="T11"/>
                      </a:cxn>
                      <a:cxn ang="T100">
                        <a:pos x="T12" y="T13"/>
                      </a:cxn>
                      <a:cxn ang="T101">
                        <a:pos x="T14" y="T15"/>
                      </a:cxn>
                      <a:cxn ang="T102">
                        <a:pos x="T16" y="T17"/>
                      </a:cxn>
                      <a:cxn ang="T103">
                        <a:pos x="T18" y="T19"/>
                      </a:cxn>
                      <a:cxn ang="T104">
                        <a:pos x="T20" y="T21"/>
                      </a:cxn>
                      <a:cxn ang="T105">
                        <a:pos x="T22" y="T23"/>
                      </a:cxn>
                      <a:cxn ang="T106">
                        <a:pos x="T24" y="T25"/>
                      </a:cxn>
                      <a:cxn ang="T107">
                        <a:pos x="T26" y="T27"/>
                      </a:cxn>
                      <a:cxn ang="T108">
                        <a:pos x="T28" y="T29"/>
                      </a:cxn>
                      <a:cxn ang="T109">
                        <a:pos x="T30" y="T31"/>
                      </a:cxn>
                      <a:cxn ang="T110">
                        <a:pos x="T32" y="T33"/>
                      </a:cxn>
                      <a:cxn ang="T111">
                        <a:pos x="T34" y="T35"/>
                      </a:cxn>
                      <a:cxn ang="T112">
                        <a:pos x="T36" y="T37"/>
                      </a:cxn>
                      <a:cxn ang="T113">
                        <a:pos x="T38" y="T39"/>
                      </a:cxn>
                      <a:cxn ang="T114">
                        <a:pos x="T40" y="T41"/>
                      </a:cxn>
                      <a:cxn ang="T115">
                        <a:pos x="T42" y="T43"/>
                      </a:cxn>
                      <a:cxn ang="T116">
                        <a:pos x="T44" y="T45"/>
                      </a:cxn>
                      <a:cxn ang="T117">
                        <a:pos x="T46" y="T47"/>
                      </a:cxn>
                      <a:cxn ang="T118">
                        <a:pos x="T48" y="T49"/>
                      </a:cxn>
                      <a:cxn ang="T119">
                        <a:pos x="T50" y="T51"/>
                      </a:cxn>
                      <a:cxn ang="T120">
                        <a:pos x="T52" y="T53"/>
                      </a:cxn>
                      <a:cxn ang="T121">
                        <a:pos x="T54" y="T55"/>
                      </a:cxn>
                      <a:cxn ang="T122">
                        <a:pos x="T56" y="T57"/>
                      </a:cxn>
                      <a:cxn ang="T123">
                        <a:pos x="T58" y="T59"/>
                      </a:cxn>
                      <a:cxn ang="T124">
                        <a:pos x="T60" y="T61"/>
                      </a:cxn>
                      <a:cxn ang="T125">
                        <a:pos x="T62" y="T63"/>
                      </a:cxn>
                      <a:cxn ang="T126">
                        <a:pos x="T64" y="T65"/>
                      </a:cxn>
                      <a:cxn ang="T127">
                        <a:pos x="T66" y="T67"/>
                      </a:cxn>
                      <a:cxn ang="T128">
                        <a:pos x="T68" y="T69"/>
                      </a:cxn>
                      <a:cxn ang="T129">
                        <a:pos x="T70" y="T71"/>
                      </a:cxn>
                      <a:cxn ang="T130">
                        <a:pos x="T72" y="T73"/>
                      </a:cxn>
                      <a:cxn ang="T131">
                        <a:pos x="T74" y="T75"/>
                      </a:cxn>
                      <a:cxn ang="T132">
                        <a:pos x="T76" y="T77"/>
                      </a:cxn>
                      <a:cxn ang="T133">
                        <a:pos x="T78" y="T79"/>
                      </a:cxn>
                      <a:cxn ang="T134">
                        <a:pos x="T80" y="T81"/>
                      </a:cxn>
                      <a:cxn ang="T135">
                        <a:pos x="T82" y="T83"/>
                      </a:cxn>
                      <a:cxn ang="T136">
                        <a:pos x="T84" y="T85"/>
                      </a:cxn>
                      <a:cxn ang="T137">
                        <a:pos x="T86" y="T87"/>
                      </a:cxn>
                      <a:cxn ang="T138">
                        <a:pos x="T88" y="T89"/>
                      </a:cxn>
                      <a:cxn ang="T139">
                        <a:pos x="T90" y="T91"/>
                      </a:cxn>
                      <a:cxn ang="T140">
                        <a:pos x="T92" y="T93"/>
                      </a:cxn>
                    </a:cxnLst>
                    <a:rect l="T141" t="T142" r="T143" b="T144"/>
                    <a:pathLst>
                      <a:path w="88" h="118">
                        <a:moveTo>
                          <a:pt x="12" y="86"/>
                        </a:moveTo>
                        <a:lnTo>
                          <a:pt x="10" y="90"/>
                        </a:lnTo>
                        <a:lnTo>
                          <a:pt x="12" y="92"/>
                        </a:lnTo>
                        <a:lnTo>
                          <a:pt x="12" y="98"/>
                        </a:lnTo>
                        <a:lnTo>
                          <a:pt x="10" y="102"/>
                        </a:lnTo>
                        <a:lnTo>
                          <a:pt x="8" y="106"/>
                        </a:lnTo>
                        <a:lnTo>
                          <a:pt x="18" y="112"/>
                        </a:lnTo>
                        <a:lnTo>
                          <a:pt x="30" y="118"/>
                        </a:lnTo>
                        <a:lnTo>
                          <a:pt x="34" y="116"/>
                        </a:lnTo>
                        <a:lnTo>
                          <a:pt x="36" y="112"/>
                        </a:lnTo>
                        <a:lnTo>
                          <a:pt x="40" y="102"/>
                        </a:lnTo>
                        <a:lnTo>
                          <a:pt x="46" y="88"/>
                        </a:lnTo>
                        <a:lnTo>
                          <a:pt x="50" y="84"/>
                        </a:lnTo>
                        <a:lnTo>
                          <a:pt x="56" y="80"/>
                        </a:lnTo>
                        <a:lnTo>
                          <a:pt x="68" y="74"/>
                        </a:lnTo>
                        <a:lnTo>
                          <a:pt x="78" y="66"/>
                        </a:lnTo>
                        <a:lnTo>
                          <a:pt x="84" y="54"/>
                        </a:lnTo>
                        <a:lnTo>
                          <a:pt x="86" y="50"/>
                        </a:lnTo>
                        <a:lnTo>
                          <a:pt x="86" y="42"/>
                        </a:lnTo>
                        <a:lnTo>
                          <a:pt x="88" y="40"/>
                        </a:lnTo>
                        <a:lnTo>
                          <a:pt x="86" y="32"/>
                        </a:lnTo>
                        <a:lnTo>
                          <a:pt x="84" y="28"/>
                        </a:lnTo>
                        <a:lnTo>
                          <a:pt x="86" y="26"/>
                        </a:lnTo>
                        <a:lnTo>
                          <a:pt x="70" y="24"/>
                        </a:lnTo>
                        <a:lnTo>
                          <a:pt x="56" y="18"/>
                        </a:lnTo>
                        <a:lnTo>
                          <a:pt x="42" y="10"/>
                        </a:lnTo>
                        <a:lnTo>
                          <a:pt x="34" y="2"/>
                        </a:lnTo>
                        <a:lnTo>
                          <a:pt x="28" y="0"/>
                        </a:lnTo>
                        <a:lnTo>
                          <a:pt x="20" y="2"/>
                        </a:lnTo>
                        <a:lnTo>
                          <a:pt x="14" y="6"/>
                        </a:lnTo>
                        <a:lnTo>
                          <a:pt x="12" y="10"/>
                        </a:lnTo>
                        <a:lnTo>
                          <a:pt x="12" y="14"/>
                        </a:lnTo>
                        <a:lnTo>
                          <a:pt x="12" y="26"/>
                        </a:lnTo>
                        <a:lnTo>
                          <a:pt x="6" y="40"/>
                        </a:lnTo>
                        <a:lnTo>
                          <a:pt x="2" y="54"/>
                        </a:lnTo>
                        <a:lnTo>
                          <a:pt x="0" y="64"/>
                        </a:lnTo>
                        <a:lnTo>
                          <a:pt x="4" y="70"/>
                        </a:lnTo>
                        <a:lnTo>
                          <a:pt x="6" y="72"/>
                        </a:lnTo>
                        <a:lnTo>
                          <a:pt x="10" y="72"/>
                        </a:lnTo>
                        <a:lnTo>
                          <a:pt x="14" y="70"/>
                        </a:lnTo>
                        <a:lnTo>
                          <a:pt x="18" y="66"/>
                        </a:lnTo>
                        <a:lnTo>
                          <a:pt x="18" y="74"/>
                        </a:lnTo>
                        <a:lnTo>
                          <a:pt x="18" y="80"/>
                        </a:lnTo>
                        <a:lnTo>
                          <a:pt x="12" y="84"/>
                        </a:lnTo>
                        <a:lnTo>
                          <a:pt x="8" y="86"/>
                        </a:lnTo>
                        <a:lnTo>
                          <a:pt x="10" y="86"/>
                        </a:lnTo>
                        <a:lnTo>
                          <a:pt x="12" y="86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 dirty="0"/>
                  </a:p>
                </p:txBody>
              </p:sp>
              <p:sp>
                <p:nvSpPr>
                  <p:cNvPr id="68" name="îṩļiḓé">
                    <a:extLst>
                      <a:ext uri="{FF2B5EF4-FFF2-40B4-BE49-F238E27FC236}">
                        <a16:creationId xmlns:a16="http://schemas.microsoft.com/office/drawing/2014/main" id="{4DFE2B35-F289-42BB-80FF-0B1B84EF2626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2075457" y="3878882"/>
                    <a:ext cx="364962" cy="554819"/>
                  </a:xfrm>
                  <a:custGeom>
                    <a:avLst/>
                    <a:gdLst>
                      <a:gd name="T0" fmla="*/ 2147483647 w 208"/>
                      <a:gd name="T1" fmla="*/ 2147483647 h 332"/>
                      <a:gd name="T2" fmla="*/ 2147483647 w 208"/>
                      <a:gd name="T3" fmla="*/ 2147483647 h 332"/>
                      <a:gd name="T4" fmla="*/ 2147483647 w 208"/>
                      <a:gd name="T5" fmla="*/ 2147483647 h 332"/>
                      <a:gd name="T6" fmla="*/ 2147483647 w 208"/>
                      <a:gd name="T7" fmla="*/ 2147483647 h 332"/>
                      <a:gd name="T8" fmla="*/ 2147483647 w 208"/>
                      <a:gd name="T9" fmla="*/ 2147483647 h 332"/>
                      <a:gd name="T10" fmla="*/ 2147483647 w 208"/>
                      <a:gd name="T11" fmla="*/ 2147483647 h 332"/>
                      <a:gd name="T12" fmla="*/ 2147483647 w 208"/>
                      <a:gd name="T13" fmla="*/ 2147483647 h 332"/>
                      <a:gd name="T14" fmla="*/ 2147483647 w 208"/>
                      <a:gd name="T15" fmla="*/ 2147483647 h 332"/>
                      <a:gd name="T16" fmla="*/ 0 w 208"/>
                      <a:gd name="T17" fmla="*/ 2147483647 h 332"/>
                      <a:gd name="T18" fmla="*/ 2147483647 w 208"/>
                      <a:gd name="T19" fmla="*/ 2147483647 h 332"/>
                      <a:gd name="T20" fmla="*/ 2147483647 w 208"/>
                      <a:gd name="T21" fmla="*/ 2147483647 h 332"/>
                      <a:gd name="T22" fmla="*/ 2147483647 w 208"/>
                      <a:gd name="T23" fmla="*/ 2147483647 h 332"/>
                      <a:gd name="T24" fmla="*/ 2147483647 w 208"/>
                      <a:gd name="T25" fmla="*/ 2147483647 h 332"/>
                      <a:gd name="T26" fmla="*/ 2147483647 w 208"/>
                      <a:gd name="T27" fmla="*/ 2147483647 h 332"/>
                      <a:gd name="T28" fmla="*/ 2147483647 w 208"/>
                      <a:gd name="T29" fmla="*/ 2147483647 h 332"/>
                      <a:gd name="T30" fmla="*/ 2147483647 w 208"/>
                      <a:gd name="T31" fmla="*/ 2147483647 h 332"/>
                      <a:gd name="T32" fmla="*/ 2147483647 w 208"/>
                      <a:gd name="T33" fmla="*/ 0 h 332"/>
                      <a:gd name="T34" fmla="*/ 2147483647 w 208"/>
                      <a:gd name="T35" fmla="*/ 2147483647 h 332"/>
                      <a:gd name="T36" fmla="*/ 2147483647 w 208"/>
                      <a:gd name="T37" fmla="*/ 2147483647 h 332"/>
                      <a:gd name="T38" fmla="*/ 2147483647 w 208"/>
                      <a:gd name="T39" fmla="*/ 2147483647 h 332"/>
                      <a:gd name="T40" fmla="*/ 2147483647 w 208"/>
                      <a:gd name="T41" fmla="*/ 2147483647 h 332"/>
                      <a:gd name="T42" fmla="*/ 2147483647 w 208"/>
                      <a:gd name="T43" fmla="*/ 2147483647 h 332"/>
                      <a:gd name="T44" fmla="*/ 2147483647 w 208"/>
                      <a:gd name="T45" fmla="*/ 2147483647 h 332"/>
                      <a:gd name="T46" fmla="*/ 2147483647 w 208"/>
                      <a:gd name="T47" fmla="*/ 2147483647 h 332"/>
                      <a:gd name="T48" fmla="*/ 2147483647 w 208"/>
                      <a:gd name="T49" fmla="*/ 2147483647 h 332"/>
                      <a:gd name="T50" fmla="*/ 2147483647 w 208"/>
                      <a:gd name="T51" fmla="*/ 2147483647 h 332"/>
                      <a:gd name="T52" fmla="*/ 2147483647 w 208"/>
                      <a:gd name="T53" fmla="*/ 2147483647 h 332"/>
                      <a:gd name="T54" fmla="*/ 2147483647 w 208"/>
                      <a:gd name="T55" fmla="*/ 2147483647 h 332"/>
                      <a:gd name="T56" fmla="*/ 2147483647 w 208"/>
                      <a:gd name="T57" fmla="*/ 2147483647 h 332"/>
                      <a:gd name="T58" fmla="*/ 2147483647 w 208"/>
                      <a:gd name="T59" fmla="*/ 2147483647 h 332"/>
                      <a:gd name="T60" fmla="*/ 2147483647 w 208"/>
                      <a:gd name="T61" fmla="*/ 2147483647 h 332"/>
                      <a:gd name="T62" fmla="*/ 2147483647 w 208"/>
                      <a:gd name="T63" fmla="*/ 2147483647 h 332"/>
                      <a:gd name="T64" fmla="*/ 2147483647 w 208"/>
                      <a:gd name="T65" fmla="*/ 2147483647 h 332"/>
                      <a:gd name="T66" fmla="*/ 2147483647 w 208"/>
                      <a:gd name="T67" fmla="*/ 2147483647 h 332"/>
                      <a:gd name="T68" fmla="*/ 2147483647 w 208"/>
                      <a:gd name="T69" fmla="*/ 2147483647 h 332"/>
                      <a:gd name="T70" fmla="*/ 2147483647 w 208"/>
                      <a:gd name="T71" fmla="*/ 2147483647 h 332"/>
                      <a:gd name="T72" fmla="*/ 2147483647 w 208"/>
                      <a:gd name="T73" fmla="*/ 2147483647 h 332"/>
                      <a:gd name="T74" fmla="*/ 2147483647 w 208"/>
                      <a:gd name="T75" fmla="*/ 2147483647 h 332"/>
                      <a:gd name="T76" fmla="*/ 2147483647 w 208"/>
                      <a:gd name="T77" fmla="*/ 2147483647 h 332"/>
                      <a:gd name="T78" fmla="*/ 2147483647 w 208"/>
                      <a:gd name="T79" fmla="*/ 2147483647 h 332"/>
                      <a:gd name="T80" fmla="*/ 2147483647 w 208"/>
                      <a:gd name="T81" fmla="*/ 2147483647 h 332"/>
                      <a:gd name="T82" fmla="*/ 2147483647 w 208"/>
                      <a:gd name="T83" fmla="*/ 2147483647 h 332"/>
                      <a:gd name="T84" fmla="*/ 2147483647 w 208"/>
                      <a:gd name="T85" fmla="*/ 2147483647 h 332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w 208"/>
                      <a:gd name="T130" fmla="*/ 0 h 332"/>
                      <a:gd name="T131" fmla="*/ 208 w 208"/>
                      <a:gd name="T132" fmla="*/ 332 h 332"/>
                    </a:gdLst>
                    <a:ahLst/>
                    <a:cxnLst>
                      <a:cxn ang="T86">
                        <a:pos x="T0" y="T1"/>
                      </a:cxn>
                      <a:cxn ang="T87">
                        <a:pos x="T2" y="T3"/>
                      </a:cxn>
                      <a:cxn ang="T88">
                        <a:pos x="T4" y="T5"/>
                      </a:cxn>
                      <a:cxn ang="T89">
                        <a:pos x="T6" y="T7"/>
                      </a:cxn>
                      <a:cxn ang="T90">
                        <a:pos x="T8" y="T9"/>
                      </a:cxn>
                      <a:cxn ang="T91">
                        <a:pos x="T10" y="T11"/>
                      </a:cxn>
                      <a:cxn ang="T92">
                        <a:pos x="T12" y="T13"/>
                      </a:cxn>
                      <a:cxn ang="T93">
                        <a:pos x="T14" y="T15"/>
                      </a:cxn>
                      <a:cxn ang="T94">
                        <a:pos x="T16" y="T17"/>
                      </a:cxn>
                      <a:cxn ang="T95">
                        <a:pos x="T18" y="T19"/>
                      </a:cxn>
                      <a:cxn ang="T96">
                        <a:pos x="T20" y="T21"/>
                      </a:cxn>
                      <a:cxn ang="T97">
                        <a:pos x="T22" y="T23"/>
                      </a:cxn>
                      <a:cxn ang="T98">
                        <a:pos x="T24" y="T25"/>
                      </a:cxn>
                      <a:cxn ang="T99">
                        <a:pos x="T26" y="T27"/>
                      </a:cxn>
                      <a:cxn ang="T100">
                        <a:pos x="T28" y="T29"/>
                      </a:cxn>
                      <a:cxn ang="T101">
                        <a:pos x="T30" y="T31"/>
                      </a:cxn>
                      <a:cxn ang="T102">
                        <a:pos x="T32" y="T33"/>
                      </a:cxn>
                      <a:cxn ang="T103">
                        <a:pos x="T34" y="T35"/>
                      </a:cxn>
                      <a:cxn ang="T104">
                        <a:pos x="T36" y="T37"/>
                      </a:cxn>
                      <a:cxn ang="T105">
                        <a:pos x="T38" y="T39"/>
                      </a:cxn>
                      <a:cxn ang="T106">
                        <a:pos x="T40" y="T41"/>
                      </a:cxn>
                      <a:cxn ang="T107">
                        <a:pos x="T42" y="T43"/>
                      </a:cxn>
                      <a:cxn ang="T108">
                        <a:pos x="T44" y="T45"/>
                      </a:cxn>
                      <a:cxn ang="T109">
                        <a:pos x="T46" y="T47"/>
                      </a:cxn>
                      <a:cxn ang="T110">
                        <a:pos x="T48" y="T49"/>
                      </a:cxn>
                      <a:cxn ang="T111">
                        <a:pos x="T50" y="T51"/>
                      </a:cxn>
                      <a:cxn ang="T112">
                        <a:pos x="T52" y="T53"/>
                      </a:cxn>
                      <a:cxn ang="T113">
                        <a:pos x="T54" y="T55"/>
                      </a:cxn>
                      <a:cxn ang="T114">
                        <a:pos x="T56" y="T57"/>
                      </a:cxn>
                      <a:cxn ang="T115">
                        <a:pos x="T58" y="T59"/>
                      </a:cxn>
                      <a:cxn ang="T116">
                        <a:pos x="T60" y="T61"/>
                      </a:cxn>
                      <a:cxn ang="T117">
                        <a:pos x="T62" y="T63"/>
                      </a:cxn>
                      <a:cxn ang="T118">
                        <a:pos x="T64" y="T65"/>
                      </a:cxn>
                      <a:cxn ang="T119">
                        <a:pos x="T66" y="T67"/>
                      </a:cxn>
                      <a:cxn ang="T120">
                        <a:pos x="T68" y="T69"/>
                      </a:cxn>
                      <a:cxn ang="T121">
                        <a:pos x="T70" y="T71"/>
                      </a:cxn>
                      <a:cxn ang="T122">
                        <a:pos x="T72" y="T73"/>
                      </a:cxn>
                      <a:cxn ang="T123">
                        <a:pos x="T74" y="T75"/>
                      </a:cxn>
                      <a:cxn ang="T124">
                        <a:pos x="T76" y="T77"/>
                      </a:cxn>
                      <a:cxn ang="T125">
                        <a:pos x="T78" y="T79"/>
                      </a:cxn>
                      <a:cxn ang="T126">
                        <a:pos x="T80" y="T81"/>
                      </a:cxn>
                      <a:cxn ang="T127">
                        <a:pos x="T82" y="T83"/>
                      </a:cxn>
                      <a:cxn ang="T128">
                        <a:pos x="T84" y="T85"/>
                      </a:cxn>
                    </a:cxnLst>
                    <a:rect l="T129" t="T130" r="T131" b="T132"/>
                    <a:pathLst>
                      <a:path w="208" h="332">
                        <a:moveTo>
                          <a:pt x="186" y="332"/>
                        </a:moveTo>
                        <a:lnTo>
                          <a:pt x="180" y="324"/>
                        </a:lnTo>
                        <a:lnTo>
                          <a:pt x="174" y="318"/>
                        </a:lnTo>
                        <a:lnTo>
                          <a:pt x="154" y="300"/>
                        </a:lnTo>
                        <a:lnTo>
                          <a:pt x="146" y="294"/>
                        </a:lnTo>
                        <a:lnTo>
                          <a:pt x="136" y="292"/>
                        </a:lnTo>
                        <a:lnTo>
                          <a:pt x="118" y="282"/>
                        </a:lnTo>
                        <a:lnTo>
                          <a:pt x="108" y="276"/>
                        </a:lnTo>
                        <a:lnTo>
                          <a:pt x="98" y="268"/>
                        </a:lnTo>
                        <a:lnTo>
                          <a:pt x="94" y="262"/>
                        </a:lnTo>
                        <a:lnTo>
                          <a:pt x="90" y="254"/>
                        </a:lnTo>
                        <a:lnTo>
                          <a:pt x="80" y="232"/>
                        </a:lnTo>
                        <a:lnTo>
                          <a:pt x="72" y="212"/>
                        </a:lnTo>
                        <a:lnTo>
                          <a:pt x="62" y="194"/>
                        </a:lnTo>
                        <a:lnTo>
                          <a:pt x="52" y="174"/>
                        </a:lnTo>
                        <a:lnTo>
                          <a:pt x="46" y="158"/>
                        </a:lnTo>
                        <a:lnTo>
                          <a:pt x="40" y="146"/>
                        </a:lnTo>
                        <a:lnTo>
                          <a:pt x="32" y="132"/>
                        </a:lnTo>
                        <a:lnTo>
                          <a:pt x="24" y="118"/>
                        </a:lnTo>
                        <a:lnTo>
                          <a:pt x="22" y="114"/>
                        </a:lnTo>
                        <a:lnTo>
                          <a:pt x="18" y="112"/>
                        </a:lnTo>
                        <a:lnTo>
                          <a:pt x="12" y="108"/>
                        </a:lnTo>
                        <a:lnTo>
                          <a:pt x="4" y="106"/>
                        </a:lnTo>
                        <a:lnTo>
                          <a:pt x="2" y="104"/>
                        </a:lnTo>
                        <a:lnTo>
                          <a:pt x="0" y="100"/>
                        </a:lnTo>
                        <a:lnTo>
                          <a:pt x="0" y="82"/>
                        </a:lnTo>
                        <a:lnTo>
                          <a:pt x="0" y="66"/>
                        </a:lnTo>
                        <a:lnTo>
                          <a:pt x="2" y="64"/>
                        </a:lnTo>
                        <a:lnTo>
                          <a:pt x="4" y="60"/>
                        </a:lnTo>
                        <a:lnTo>
                          <a:pt x="12" y="54"/>
                        </a:lnTo>
                        <a:lnTo>
                          <a:pt x="16" y="54"/>
                        </a:lnTo>
                        <a:lnTo>
                          <a:pt x="14" y="58"/>
                        </a:lnTo>
                        <a:lnTo>
                          <a:pt x="16" y="60"/>
                        </a:lnTo>
                        <a:lnTo>
                          <a:pt x="16" y="66"/>
                        </a:lnTo>
                        <a:lnTo>
                          <a:pt x="14" y="70"/>
                        </a:lnTo>
                        <a:lnTo>
                          <a:pt x="12" y="74"/>
                        </a:lnTo>
                        <a:lnTo>
                          <a:pt x="22" y="80"/>
                        </a:lnTo>
                        <a:lnTo>
                          <a:pt x="34" y="86"/>
                        </a:lnTo>
                        <a:lnTo>
                          <a:pt x="38" y="84"/>
                        </a:lnTo>
                        <a:lnTo>
                          <a:pt x="40" y="80"/>
                        </a:lnTo>
                        <a:lnTo>
                          <a:pt x="44" y="70"/>
                        </a:lnTo>
                        <a:lnTo>
                          <a:pt x="50" y="56"/>
                        </a:lnTo>
                        <a:lnTo>
                          <a:pt x="54" y="52"/>
                        </a:lnTo>
                        <a:lnTo>
                          <a:pt x="60" y="48"/>
                        </a:lnTo>
                        <a:lnTo>
                          <a:pt x="72" y="42"/>
                        </a:lnTo>
                        <a:lnTo>
                          <a:pt x="82" y="34"/>
                        </a:lnTo>
                        <a:lnTo>
                          <a:pt x="88" y="22"/>
                        </a:lnTo>
                        <a:lnTo>
                          <a:pt x="90" y="18"/>
                        </a:lnTo>
                        <a:lnTo>
                          <a:pt x="90" y="10"/>
                        </a:lnTo>
                        <a:lnTo>
                          <a:pt x="92" y="8"/>
                        </a:lnTo>
                        <a:lnTo>
                          <a:pt x="90" y="0"/>
                        </a:lnTo>
                        <a:lnTo>
                          <a:pt x="96" y="0"/>
                        </a:lnTo>
                        <a:lnTo>
                          <a:pt x="100" y="4"/>
                        </a:lnTo>
                        <a:lnTo>
                          <a:pt x="106" y="8"/>
                        </a:lnTo>
                        <a:lnTo>
                          <a:pt x="114" y="14"/>
                        </a:lnTo>
                        <a:lnTo>
                          <a:pt x="120" y="22"/>
                        </a:lnTo>
                        <a:lnTo>
                          <a:pt x="124" y="26"/>
                        </a:lnTo>
                        <a:lnTo>
                          <a:pt x="126" y="34"/>
                        </a:lnTo>
                        <a:lnTo>
                          <a:pt x="128" y="42"/>
                        </a:lnTo>
                        <a:lnTo>
                          <a:pt x="144" y="42"/>
                        </a:lnTo>
                        <a:lnTo>
                          <a:pt x="146" y="42"/>
                        </a:lnTo>
                        <a:lnTo>
                          <a:pt x="148" y="40"/>
                        </a:lnTo>
                        <a:lnTo>
                          <a:pt x="152" y="38"/>
                        </a:lnTo>
                        <a:lnTo>
                          <a:pt x="154" y="38"/>
                        </a:lnTo>
                        <a:lnTo>
                          <a:pt x="156" y="40"/>
                        </a:lnTo>
                        <a:lnTo>
                          <a:pt x="160" y="44"/>
                        </a:lnTo>
                        <a:lnTo>
                          <a:pt x="160" y="40"/>
                        </a:lnTo>
                        <a:lnTo>
                          <a:pt x="164" y="38"/>
                        </a:lnTo>
                        <a:lnTo>
                          <a:pt x="172" y="40"/>
                        </a:lnTo>
                        <a:lnTo>
                          <a:pt x="178" y="44"/>
                        </a:lnTo>
                        <a:lnTo>
                          <a:pt x="176" y="48"/>
                        </a:lnTo>
                        <a:lnTo>
                          <a:pt x="174" y="52"/>
                        </a:lnTo>
                        <a:lnTo>
                          <a:pt x="170" y="56"/>
                        </a:lnTo>
                        <a:lnTo>
                          <a:pt x="168" y="60"/>
                        </a:lnTo>
                        <a:lnTo>
                          <a:pt x="170" y="64"/>
                        </a:lnTo>
                        <a:lnTo>
                          <a:pt x="174" y="66"/>
                        </a:lnTo>
                        <a:lnTo>
                          <a:pt x="180" y="70"/>
                        </a:lnTo>
                        <a:lnTo>
                          <a:pt x="180" y="74"/>
                        </a:lnTo>
                        <a:lnTo>
                          <a:pt x="176" y="76"/>
                        </a:lnTo>
                        <a:lnTo>
                          <a:pt x="164" y="78"/>
                        </a:lnTo>
                        <a:lnTo>
                          <a:pt x="154" y="80"/>
                        </a:lnTo>
                        <a:lnTo>
                          <a:pt x="144" y="82"/>
                        </a:lnTo>
                        <a:lnTo>
                          <a:pt x="138" y="86"/>
                        </a:lnTo>
                        <a:lnTo>
                          <a:pt x="136" y="90"/>
                        </a:lnTo>
                        <a:lnTo>
                          <a:pt x="134" y="98"/>
                        </a:lnTo>
                        <a:lnTo>
                          <a:pt x="132" y="106"/>
                        </a:lnTo>
                        <a:lnTo>
                          <a:pt x="128" y="118"/>
                        </a:lnTo>
                        <a:lnTo>
                          <a:pt x="126" y="122"/>
                        </a:lnTo>
                        <a:lnTo>
                          <a:pt x="124" y="124"/>
                        </a:lnTo>
                        <a:lnTo>
                          <a:pt x="120" y="128"/>
                        </a:lnTo>
                        <a:lnTo>
                          <a:pt x="118" y="132"/>
                        </a:lnTo>
                        <a:lnTo>
                          <a:pt x="120" y="138"/>
                        </a:lnTo>
                        <a:lnTo>
                          <a:pt x="122" y="142"/>
                        </a:lnTo>
                        <a:lnTo>
                          <a:pt x="126" y="150"/>
                        </a:lnTo>
                        <a:lnTo>
                          <a:pt x="132" y="158"/>
                        </a:lnTo>
                        <a:lnTo>
                          <a:pt x="134" y="162"/>
                        </a:lnTo>
                        <a:lnTo>
                          <a:pt x="134" y="168"/>
                        </a:lnTo>
                        <a:lnTo>
                          <a:pt x="142" y="170"/>
                        </a:lnTo>
                        <a:lnTo>
                          <a:pt x="148" y="174"/>
                        </a:lnTo>
                        <a:lnTo>
                          <a:pt x="154" y="180"/>
                        </a:lnTo>
                        <a:lnTo>
                          <a:pt x="158" y="182"/>
                        </a:lnTo>
                        <a:lnTo>
                          <a:pt x="162" y="180"/>
                        </a:lnTo>
                        <a:lnTo>
                          <a:pt x="164" y="180"/>
                        </a:lnTo>
                        <a:lnTo>
                          <a:pt x="166" y="172"/>
                        </a:lnTo>
                        <a:lnTo>
                          <a:pt x="176" y="172"/>
                        </a:lnTo>
                        <a:lnTo>
                          <a:pt x="176" y="188"/>
                        </a:lnTo>
                        <a:lnTo>
                          <a:pt x="176" y="194"/>
                        </a:lnTo>
                        <a:lnTo>
                          <a:pt x="178" y="196"/>
                        </a:lnTo>
                        <a:lnTo>
                          <a:pt x="180" y="198"/>
                        </a:lnTo>
                        <a:lnTo>
                          <a:pt x="182" y="198"/>
                        </a:lnTo>
                        <a:lnTo>
                          <a:pt x="184" y="198"/>
                        </a:lnTo>
                        <a:lnTo>
                          <a:pt x="192" y="200"/>
                        </a:lnTo>
                        <a:lnTo>
                          <a:pt x="202" y="212"/>
                        </a:lnTo>
                        <a:lnTo>
                          <a:pt x="206" y="218"/>
                        </a:lnTo>
                        <a:lnTo>
                          <a:pt x="208" y="226"/>
                        </a:lnTo>
                        <a:lnTo>
                          <a:pt x="206" y="258"/>
                        </a:lnTo>
                        <a:lnTo>
                          <a:pt x="204" y="264"/>
                        </a:lnTo>
                        <a:lnTo>
                          <a:pt x="204" y="266"/>
                        </a:lnTo>
                        <a:lnTo>
                          <a:pt x="202" y="270"/>
                        </a:lnTo>
                        <a:lnTo>
                          <a:pt x="200" y="276"/>
                        </a:lnTo>
                        <a:lnTo>
                          <a:pt x="202" y="290"/>
                        </a:lnTo>
                        <a:lnTo>
                          <a:pt x="204" y="294"/>
                        </a:lnTo>
                        <a:lnTo>
                          <a:pt x="208" y="296"/>
                        </a:lnTo>
                        <a:lnTo>
                          <a:pt x="204" y="306"/>
                        </a:lnTo>
                        <a:lnTo>
                          <a:pt x="202" y="316"/>
                        </a:lnTo>
                        <a:lnTo>
                          <a:pt x="200" y="322"/>
                        </a:lnTo>
                        <a:lnTo>
                          <a:pt x="196" y="326"/>
                        </a:lnTo>
                        <a:lnTo>
                          <a:pt x="190" y="330"/>
                        </a:lnTo>
                        <a:lnTo>
                          <a:pt x="186" y="332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 dirty="0"/>
                  </a:p>
                </p:txBody>
              </p:sp>
              <p:sp>
                <p:nvSpPr>
                  <p:cNvPr id="69" name="îşlîḋé">
                    <a:extLst>
                      <a:ext uri="{FF2B5EF4-FFF2-40B4-BE49-F238E27FC236}">
                        <a16:creationId xmlns:a16="http://schemas.microsoft.com/office/drawing/2014/main" id="{125E9239-67E3-44E5-B03E-B7417D7B561D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2412877" y="4173103"/>
                    <a:ext cx="341549" cy="396499"/>
                  </a:xfrm>
                  <a:custGeom>
                    <a:avLst/>
                    <a:gdLst>
                      <a:gd name="T0" fmla="*/ 2147483647 w 196"/>
                      <a:gd name="T1" fmla="*/ 2147483647 h 238"/>
                      <a:gd name="T2" fmla="*/ 2147483647 w 196"/>
                      <a:gd name="T3" fmla="*/ 2147483647 h 238"/>
                      <a:gd name="T4" fmla="*/ 2147483647 w 196"/>
                      <a:gd name="T5" fmla="*/ 2147483647 h 238"/>
                      <a:gd name="T6" fmla="*/ 2147483647 w 196"/>
                      <a:gd name="T7" fmla="*/ 2147483647 h 238"/>
                      <a:gd name="T8" fmla="*/ 2147483647 w 196"/>
                      <a:gd name="T9" fmla="*/ 2147483647 h 238"/>
                      <a:gd name="T10" fmla="*/ 2147483647 w 196"/>
                      <a:gd name="T11" fmla="*/ 2147483647 h 238"/>
                      <a:gd name="T12" fmla="*/ 2147483647 w 196"/>
                      <a:gd name="T13" fmla="*/ 2147483647 h 238"/>
                      <a:gd name="T14" fmla="*/ 2147483647 w 196"/>
                      <a:gd name="T15" fmla="*/ 2147483647 h 238"/>
                      <a:gd name="T16" fmla="*/ 2147483647 w 196"/>
                      <a:gd name="T17" fmla="*/ 2147483647 h 238"/>
                      <a:gd name="T18" fmla="*/ 2147483647 w 196"/>
                      <a:gd name="T19" fmla="*/ 2147483647 h 238"/>
                      <a:gd name="T20" fmla="*/ 2147483647 w 196"/>
                      <a:gd name="T21" fmla="*/ 2147483647 h 238"/>
                      <a:gd name="T22" fmla="*/ 2147483647 w 196"/>
                      <a:gd name="T23" fmla="*/ 2147483647 h 238"/>
                      <a:gd name="T24" fmla="*/ 2147483647 w 196"/>
                      <a:gd name="T25" fmla="*/ 2147483647 h 238"/>
                      <a:gd name="T26" fmla="*/ 2147483647 w 196"/>
                      <a:gd name="T27" fmla="*/ 2147483647 h 238"/>
                      <a:gd name="T28" fmla="*/ 2147483647 w 196"/>
                      <a:gd name="T29" fmla="*/ 2147483647 h 238"/>
                      <a:gd name="T30" fmla="*/ 2147483647 w 196"/>
                      <a:gd name="T31" fmla="*/ 2147483647 h 238"/>
                      <a:gd name="T32" fmla="*/ 2147483647 w 196"/>
                      <a:gd name="T33" fmla="*/ 2147483647 h 238"/>
                      <a:gd name="T34" fmla="*/ 2147483647 w 196"/>
                      <a:gd name="T35" fmla="*/ 2147483647 h 238"/>
                      <a:gd name="T36" fmla="*/ 2147483647 w 196"/>
                      <a:gd name="T37" fmla="*/ 2147483647 h 238"/>
                      <a:gd name="T38" fmla="*/ 2147483647 w 196"/>
                      <a:gd name="T39" fmla="*/ 2147483647 h 238"/>
                      <a:gd name="T40" fmla="*/ 2147483647 w 196"/>
                      <a:gd name="T41" fmla="*/ 2147483647 h 238"/>
                      <a:gd name="T42" fmla="*/ 2147483647 w 196"/>
                      <a:gd name="T43" fmla="*/ 2147483647 h 238"/>
                      <a:gd name="T44" fmla="*/ 2147483647 w 196"/>
                      <a:gd name="T45" fmla="*/ 2147483647 h 238"/>
                      <a:gd name="T46" fmla="*/ 2147483647 w 196"/>
                      <a:gd name="T47" fmla="*/ 2147483647 h 238"/>
                      <a:gd name="T48" fmla="*/ 2147483647 w 196"/>
                      <a:gd name="T49" fmla="*/ 2147483647 h 238"/>
                      <a:gd name="T50" fmla="*/ 2147483647 w 196"/>
                      <a:gd name="T51" fmla="*/ 2147483647 h 238"/>
                      <a:gd name="T52" fmla="*/ 2147483647 w 196"/>
                      <a:gd name="T53" fmla="*/ 2147483647 h 238"/>
                      <a:gd name="T54" fmla="*/ 2147483647 w 196"/>
                      <a:gd name="T55" fmla="*/ 2147483647 h 238"/>
                      <a:gd name="T56" fmla="*/ 2147483647 w 196"/>
                      <a:gd name="T57" fmla="*/ 2147483647 h 238"/>
                      <a:gd name="T58" fmla="*/ 2147483647 w 196"/>
                      <a:gd name="T59" fmla="*/ 2147483647 h 238"/>
                      <a:gd name="T60" fmla="*/ 2147483647 w 196"/>
                      <a:gd name="T61" fmla="*/ 2147483647 h 238"/>
                      <a:gd name="T62" fmla="*/ 2147483647 w 196"/>
                      <a:gd name="T63" fmla="*/ 2147483647 h 238"/>
                      <a:gd name="T64" fmla="*/ 2147483647 w 196"/>
                      <a:gd name="T65" fmla="*/ 2147483647 h 238"/>
                      <a:gd name="T66" fmla="*/ 2147483647 w 196"/>
                      <a:gd name="T67" fmla="*/ 2147483647 h 238"/>
                      <a:gd name="T68" fmla="*/ 2147483647 w 196"/>
                      <a:gd name="T69" fmla="*/ 2147483647 h 238"/>
                      <a:gd name="T70" fmla="*/ 2147483647 w 196"/>
                      <a:gd name="T71" fmla="*/ 2147483647 h 238"/>
                      <a:gd name="T72" fmla="*/ 2147483647 w 196"/>
                      <a:gd name="T73" fmla="*/ 2147483647 h 238"/>
                      <a:gd name="T74" fmla="*/ 2147483647 w 196"/>
                      <a:gd name="T75" fmla="*/ 2147483647 h 238"/>
                      <a:gd name="T76" fmla="*/ 2147483647 w 196"/>
                      <a:gd name="T77" fmla="*/ 2147483647 h 238"/>
                      <a:gd name="T78" fmla="*/ 2147483647 w 196"/>
                      <a:gd name="T79" fmla="*/ 2147483647 h 238"/>
                      <a:gd name="T80" fmla="*/ 2147483647 w 196"/>
                      <a:gd name="T81" fmla="*/ 2147483647 h 238"/>
                      <a:gd name="T82" fmla="*/ 2147483647 w 196"/>
                      <a:gd name="T83" fmla="*/ 2147483647 h 238"/>
                      <a:gd name="T84" fmla="*/ 2147483647 w 196"/>
                      <a:gd name="T85" fmla="*/ 2147483647 h 238"/>
                      <a:gd name="T86" fmla="*/ 2147483647 w 196"/>
                      <a:gd name="T87" fmla="*/ 2147483647 h 238"/>
                      <a:gd name="T88" fmla="*/ 2147483647 w 196"/>
                      <a:gd name="T89" fmla="*/ 0 h 238"/>
                      <a:gd name="T90" fmla="*/ 2147483647 w 196"/>
                      <a:gd name="T91" fmla="*/ 2147483647 h 238"/>
                      <a:gd name="T92" fmla="*/ 2147483647 w 196"/>
                      <a:gd name="T93" fmla="*/ 2147483647 h 238"/>
                      <a:gd name="T94" fmla="*/ 2147483647 w 196"/>
                      <a:gd name="T95" fmla="*/ 2147483647 h 238"/>
                      <a:gd name="T96" fmla="*/ 0 w 196"/>
                      <a:gd name="T97" fmla="*/ 2147483647 h 238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w 196"/>
                      <a:gd name="T148" fmla="*/ 0 h 238"/>
                      <a:gd name="T149" fmla="*/ 196 w 196"/>
                      <a:gd name="T150" fmla="*/ 238 h 238"/>
                    </a:gdLst>
                    <a:ahLst/>
                    <a:cxnLst>
                      <a:cxn ang="T98">
                        <a:pos x="T0" y="T1"/>
                      </a:cxn>
                      <a:cxn ang="T99">
                        <a:pos x="T2" y="T3"/>
                      </a:cxn>
                      <a:cxn ang="T100">
                        <a:pos x="T4" y="T5"/>
                      </a:cxn>
                      <a:cxn ang="T101">
                        <a:pos x="T6" y="T7"/>
                      </a:cxn>
                      <a:cxn ang="T102">
                        <a:pos x="T8" y="T9"/>
                      </a:cxn>
                      <a:cxn ang="T103">
                        <a:pos x="T10" y="T11"/>
                      </a:cxn>
                      <a:cxn ang="T104">
                        <a:pos x="T12" y="T13"/>
                      </a:cxn>
                      <a:cxn ang="T105">
                        <a:pos x="T14" y="T15"/>
                      </a:cxn>
                      <a:cxn ang="T106">
                        <a:pos x="T16" y="T17"/>
                      </a:cxn>
                      <a:cxn ang="T107">
                        <a:pos x="T18" y="T19"/>
                      </a:cxn>
                      <a:cxn ang="T108">
                        <a:pos x="T20" y="T21"/>
                      </a:cxn>
                      <a:cxn ang="T109">
                        <a:pos x="T22" y="T23"/>
                      </a:cxn>
                      <a:cxn ang="T110">
                        <a:pos x="T24" y="T25"/>
                      </a:cxn>
                      <a:cxn ang="T111">
                        <a:pos x="T26" y="T27"/>
                      </a:cxn>
                      <a:cxn ang="T112">
                        <a:pos x="T28" y="T29"/>
                      </a:cxn>
                      <a:cxn ang="T113">
                        <a:pos x="T30" y="T31"/>
                      </a:cxn>
                      <a:cxn ang="T114">
                        <a:pos x="T32" y="T33"/>
                      </a:cxn>
                      <a:cxn ang="T115">
                        <a:pos x="T34" y="T35"/>
                      </a:cxn>
                      <a:cxn ang="T116">
                        <a:pos x="T36" y="T37"/>
                      </a:cxn>
                      <a:cxn ang="T117">
                        <a:pos x="T38" y="T39"/>
                      </a:cxn>
                      <a:cxn ang="T118">
                        <a:pos x="T40" y="T41"/>
                      </a:cxn>
                      <a:cxn ang="T119">
                        <a:pos x="T42" y="T43"/>
                      </a:cxn>
                      <a:cxn ang="T120">
                        <a:pos x="T44" y="T45"/>
                      </a:cxn>
                      <a:cxn ang="T121">
                        <a:pos x="T46" y="T47"/>
                      </a:cxn>
                      <a:cxn ang="T122">
                        <a:pos x="T48" y="T49"/>
                      </a:cxn>
                      <a:cxn ang="T123">
                        <a:pos x="T50" y="T51"/>
                      </a:cxn>
                      <a:cxn ang="T124">
                        <a:pos x="T52" y="T53"/>
                      </a:cxn>
                      <a:cxn ang="T125">
                        <a:pos x="T54" y="T55"/>
                      </a:cxn>
                      <a:cxn ang="T126">
                        <a:pos x="T56" y="T57"/>
                      </a:cxn>
                      <a:cxn ang="T127">
                        <a:pos x="T58" y="T59"/>
                      </a:cxn>
                      <a:cxn ang="T128">
                        <a:pos x="T60" y="T61"/>
                      </a:cxn>
                      <a:cxn ang="T129">
                        <a:pos x="T62" y="T63"/>
                      </a:cxn>
                      <a:cxn ang="T130">
                        <a:pos x="T64" y="T65"/>
                      </a:cxn>
                      <a:cxn ang="T131">
                        <a:pos x="T66" y="T67"/>
                      </a:cxn>
                      <a:cxn ang="T132">
                        <a:pos x="T68" y="T69"/>
                      </a:cxn>
                      <a:cxn ang="T133">
                        <a:pos x="T70" y="T71"/>
                      </a:cxn>
                      <a:cxn ang="T134">
                        <a:pos x="T72" y="T73"/>
                      </a:cxn>
                      <a:cxn ang="T135">
                        <a:pos x="T74" y="T75"/>
                      </a:cxn>
                      <a:cxn ang="T136">
                        <a:pos x="T76" y="T77"/>
                      </a:cxn>
                      <a:cxn ang="T137">
                        <a:pos x="T78" y="T79"/>
                      </a:cxn>
                      <a:cxn ang="T138">
                        <a:pos x="T80" y="T81"/>
                      </a:cxn>
                      <a:cxn ang="T139">
                        <a:pos x="T82" y="T83"/>
                      </a:cxn>
                      <a:cxn ang="T140">
                        <a:pos x="T84" y="T85"/>
                      </a:cxn>
                      <a:cxn ang="T141">
                        <a:pos x="T86" y="T87"/>
                      </a:cxn>
                      <a:cxn ang="T142">
                        <a:pos x="T88" y="T89"/>
                      </a:cxn>
                      <a:cxn ang="T143">
                        <a:pos x="T90" y="T91"/>
                      </a:cxn>
                      <a:cxn ang="T144">
                        <a:pos x="T92" y="T93"/>
                      </a:cxn>
                      <a:cxn ang="T145">
                        <a:pos x="T94" y="T95"/>
                      </a:cxn>
                      <a:cxn ang="T146">
                        <a:pos x="T96" y="T97"/>
                      </a:cxn>
                    </a:cxnLst>
                    <a:rect l="T147" t="T148" r="T149" b="T150"/>
                    <a:pathLst>
                      <a:path w="196" h="238">
                        <a:moveTo>
                          <a:pt x="0" y="24"/>
                        </a:moveTo>
                        <a:lnTo>
                          <a:pt x="10" y="34"/>
                        </a:lnTo>
                        <a:lnTo>
                          <a:pt x="14" y="42"/>
                        </a:lnTo>
                        <a:lnTo>
                          <a:pt x="16" y="50"/>
                        </a:lnTo>
                        <a:lnTo>
                          <a:pt x="14" y="82"/>
                        </a:lnTo>
                        <a:lnTo>
                          <a:pt x="12" y="88"/>
                        </a:lnTo>
                        <a:lnTo>
                          <a:pt x="12" y="90"/>
                        </a:lnTo>
                        <a:lnTo>
                          <a:pt x="10" y="94"/>
                        </a:lnTo>
                        <a:lnTo>
                          <a:pt x="8" y="100"/>
                        </a:lnTo>
                        <a:lnTo>
                          <a:pt x="10" y="114"/>
                        </a:lnTo>
                        <a:lnTo>
                          <a:pt x="12" y="118"/>
                        </a:lnTo>
                        <a:lnTo>
                          <a:pt x="16" y="120"/>
                        </a:lnTo>
                        <a:lnTo>
                          <a:pt x="14" y="126"/>
                        </a:lnTo>
                        <a:lnTo>
                          <a:pt x="12" y="132"/>
                        </a:lnTo>
                        <a:lnTo>
                          <a:pt x="8" y="146"/>
                        </a:lnTo>
                        <a:lnTo>
                          <a:pt x="18" y="156"/>
                        </a:lnTo>
                        <a:lnTo>
                          <a:pt x="22" y="168"/>
                        </a:lnTo>
                        <a:lnTo>
                          <a:pt x="26" y="198"/>
                        </a:lnTo>
                        <a:lnTo>
                          <a:pt x="28" y="200"/>
                        </a:lnTo>
                        <a:lnTo>
                          <a:pt x="30" y="202"/>
                        </a:lnTo>
                        <a:lnTo>
                          <a:pt x="34" y="204"/>
                        </a:lnTo>
                        <a:lnTo>
                          <a:pt x="36" y="208"/>
                        </a:lnTo>
                        <a:lnTo>
                          <a:pt x="42" y="228"/>
                        </a:lnTo>
                        <a:lnTo>
                          <a:pt x="44" y="234"/>
                        </a:lnTo>
                        <a:lnTo>
                          <a:pt x="46" y="238"/>
                        </a:lnTo>
                        <a:lnTo>
                          <a:pt x="50" y="238"/>
                        </a:lnTo>
                        <a:lnTo>
                          <a:pt x="56" y="236"/>
                        </a:lnTo>
                        <a:lnTo>
                          <a:pt x="60" y="232"/>
                        </a:lnTo>
                        <a:lnTo>
                          <a:pt x="70" y="220"/>
                        </a:lnTo>
                        <a:lnTo>
                          <a:pt x="76" y="226"/>
                        </a:lnTo>
                        <a:lnTo>
                          <a:pt x="84" y="228"/>
                        </a:lnTo>
                        <a:lnTo>
                          <a:pt x="92" y="230"/>
                        </a:lnTo>
                        <a:lnTo>
                          <a:pt x="98" y="238"/>
                        </a:lnTo>
                        <a:lnTo>
                          <a:pt x="100" y="232"/>
                        </a:lnTo>
                        <a:lnTo>
                          <a:pt x="104" y="230"/>
                        </a:lnTo>
                        <a:lnTo>
                          <a:pt x="112" y="228"/>
                        </a:lnTo>
                        <a:lnTo>
                          <a:pt x="126" y="228"/>
                        </a:lnTo>
                        <a:lnTo>
                          <a:pt x="126" y="204"/>
                        </a:lnTo>
                        <a:lnTo>
                          <a:pt x="128" y="196"/>
                        </a:lnTo>
                        <a:lnTo>
                          <a:pt x="132" y="188"/>
                        </a:lnTo>
                        <a:lnTo>
                          <a:pt x="136" y="180"/>
                        </a:lnTo>
                        <a:lnTo>
                          <a:pt x="144" y="176"/>
                        </a:lnTo>
                        <a:lnTo>
                          <a:pt x="152" y="172"/>
                        </a:lnTo>
                        <a:lnTo>
                          <a:pt x="162" y="172"/>
                        </a:lnTo>
                        <a:lnTo>
                          <a:pt x="170" y="172"/>
                        </a:lnTo>
                        <a:lnTo>
                          <a:pt x="178" y="174"/>
                        </a:lnTo>
                        <a:lnTo>
                          <a:pt x="190" y="180"/>
                        </a:lnTo>
                        <a:lnTo>
                          <a:pt x="190" y="174"/>
                        </a:lnTo>
                        <a:lnTo>
                          <a:pt x="192" y="170"/>
                        </a:lnTo>
                        <a:lnTo>
                          <a:pt x="196" y="162"/>
                        </a:lnTo>
                        <a:lnTo>
                          <a:pt x="196" y="156"/>
                        </a:lnTo>
                        <a:lnTo>
                          <a:pt x="196" y="148"/>
                        </a:lnTo>
                        <a:lnTo>
                          <a:pt x="194" y="146"/>
                        </a:lnTo>
                        <a:lnTo>
                          <a:pt x="186" y="138"/>
                        </a:lnTo>
                        <a:lnTo>
                          <a:pt x="184" y="134"/>
                        </a:lnTo>
                        <a:lnTo>
                          <a:pt x="180" y="130"/>
                        </a:lnTo>
                        <a:lnTo>
                          <a:pt x="180" y="126"/>
                        </a:lnTo>
                        <a:lnTo>
                          <a:pt x="180" y="120"/>
                        </a:lnTo>
                        <a:lnTo>
                          <a:pt x="168" y="118"/>
                        </a:lnTo>
                        <a:lnTo>
                          <a:pt x="158" y="116"/>
                        </a:lnTo>
                        <a:lnTo>
                          <a:pt x="154" y="112"/>
                        </a:lnTo>
                        <a:lnTo>
                          <a:pt x="152" y="108"/>
                        </a:lnTo>
                        <a:lnTo>
                          <a:pt x="152" y="102"/>
                        </a:lnTo>
                        <a:lnTo>
                          <a:pt x="152" y="94"/>
                        </a:lnTo>
                        <a:lnTo>
                          <a:pt x="150" y="92"/>
                        </a:lnTo>
                        <a:lnTo>
                          <a:pt x="148" y="90"/>
                        </a:lnTo>
                        <a:lnTo>
                          <a:pt x="146" y="80"/>
                        </a:lnTo>
                        <a:lnTo>
                          <a:pt x="142" y="70"/>
                        </a:lnTo>
                        <a:lnTo>
                          <a:pt x="138" y="68"/>
                        </a:lnTo>
                        <a:lnTo>
                          <a:pt x="134" y="66"/>
                        </a:lnTo>
                        <a:lnTo>
                          <a:pt x="124" y="68"/>
                        </a:lnTo>
                        <a:lnTo>
                          <a:pt x="120" y="68"/>
                        </a:lnTo>
                        <a:lnTo>
                          <a:pt x="116" y="68"/>
                        </a:lnTo>
                        <a:lnTo>
                          <a:pt x="114" y="66"/>
                        </a:lnTo>
                        <a:lnTo>
                          <a:pt x="114" y="62"/>
                        </a:lnTo>
                        <a:lnTo>
                          <a:pt x="108" y="60"/>
                        </a:lnTo>
                        <a:lnTo>
                          <a:pt x="104" y="58"/>
                        </a:lnTo>
                        <a:lnTo>
                          <a:pt x="100" y="54"/>
                        </a:lnTo>
                        <a:lnTo>
                          <a:pt x="98" y="52"/>
                        </a:lnTo>
                        <a:lnTo>
                          <a:pt x="94" y="54"/>
                        </a:lnTo>
                        <a:lnTo>
                          <a:pt x="84" y="50"/>
                        </a:lnTo>
                        <a:lnTo>
                          <a:pt x="74" y="44"/>
                        </a:lnTo>
                        <a:lnTo>
                          <a:pt x="70" y="36"/>
                        </a:lnTo>
                        <a:lnTo>
                          <a:pt x="66" y="30"/>
                        </a:lnTo>
                        <a:lnTo>
                          <a:pt x="64" y="20"/>
                        </a:lnTo>
                        <a:lnTo>
                          <a:pt x="66" y="10"/>
                        </a:lnTo>
                        <a:lnTo>
                          <a:pt x="66" y="6"/>
                        </a:lnTo>
                        <a:lnTo>
                          <a:pt x="64" y="2"/>
                        </a:lnTo>
                        <a:lnTo>
                          <a:pt x="62" y="0"/>
                        </a:lnTo>
                        <a:lnTo>
                          <a:pt x="56" y="0"/>
                        </a:lnTo>
                        <a:lnTo>
                          <a:pt x="48" y="2"/>
                        </a:lnTo>
                        <a:lnTo>
                          <a:pt x="42" y="6"/>
                        </a:lnTo>
                        <a:lnTo>
                          <a:pt x="30" y="14"/>
                        </a:lnTo>
                        <a:lnTo>
                          <a:pt x="20" y="22"/>
                        </a:lnTo>
                        <a:lnTo>
                          <a:pt x="12" y="26"/>
                        </a:lnTo>
                        <a:lnTo>
                          <a:pt x="8" y="26"/>
                        </a:lnTo>
                        <a:lnTo>
                          <a:pt x="4" y="24"/>
                        </a:lnTo>
                        <a:lnTo>
                          <a:pt x="0" y="24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 dirty="0"/>
                  </a:p>
                </p:txBody>
              </p:sp>
              <p:sp>
                <p:nvSpPr>
                  <p:cNvPr id="70" name="ïṧ1ïḋè">
                    <a:extLst>
                      <a:ext uri="{FF2B5EF4-FFF2-40B4-BE49-F238E27FC236}">
                        <a16:creationId xmlns:a16="http://schemas.microsoft.com/office/drawing/2014/main" id="{BBDF1CB6-7829-4F82-A6E8-448C62DD81CD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2631853" y="4461722"/>
                    <a:ext cx="234127" cy="252191"/>
                  </a:xfrm>
                  <a:custGeom>
                    <a:avLst/>
                    <a:gdLst>
                      <a:gd name="T0" fmla="*/ 2147483647 w 134"/>
                      <a:gd name="T1" fmla="*/ 2147483647 h 152"/>
                      <a:gd name="T2" fmla="*/ 2147483647 w 134"/>
                      <a:gd name="T3" fmla="*/ 2147483647 h 152"/>
                      <a:gd name="T4" fmla="*/ 2147483647 w 134"/>
                      <a:gd name="T5" fmla="*/ 2147483647 h 152"/>
                      <a:gd name="T6" fmla="*/ 2147483647 w 134"/>
                      <a:gd name="T7" fmla="*/ 2147483647 h 152"/>
                      <a:gd name="T8" fmla="*/ 2147483647 w 134"/>
                      <a:gd name="T9" fmla="*/ 2147483647 h 152"/>
                      <a:gd name="T10" fmla="*/ 2147483647 w 134"/>
                      <a:gd name="T11" fmla="*/ 2147483647 h 152"/>
                      <a:gd name="T12" fmla="*/ 2147483647 w 134"/>
                      <a:gd name="T13" fmla="*/ 2147483647 h 152"/>
                      <a:gd name="T14" fmla="*/ 2147483647 w 134"/>
                      <a:gd name="T15" fmla="*/ 2147483647 h 152"/>
                      <a:gd name="T16" fmla="*/ 2147483647 w 134"/>
                      <a:gd name="T17" fmla="*/ 2147483647 h 152"/>
                      <a:gd name="T18" fmla="*/ 2147483647 w 134"/>
                      <a:gd name="T19" fmla="*/ 2147483647 h 152"/>
                      <a:gd name="T20" fmla="*/ 2147483647 w 134"/>
                      <a:gd name="T21" fmla="*/ 2147483647 h 152"/>
                      <a:gd name="T22" fmla="*/ 2147483647 w 134"/>
                      <a:gd name="T23" fmla="*/ 2147483647 h 152"/>
                      <a:gd name="T24" fmla="*/ 2147483647 w 134"/>
                      <a:gd name="T25" fmla="*/ 2147483647 h 152"/>
                      <a:gd name="T26" fmla="*/ 2147483647 w 134"/>
                      <a:gd name="T27" fmla="*/ 2147483647 h 152"/>
                      <a:gd name="T28" fmla="*/ 2147483647 w 134"/>
                      <a:gd name="T29" fmla="*/ 2147483647 h 152"/>
                      <a:gd name="T30" fmla="*/ 2147483647 w 134"/>
                      <a:gd name="T31" fmla="*/ 2147483647 h 152"/>
                      <a:gd name="T32" fmla="*/ 2147483647 w 134"/>
                      <a:gd name="T33" fmla="*/ 2147483647 h 152"/>
                      <a:gd name="T34" fmla="*/ 2147483647 w 134"/>
                      <a:gd name="T35" fmla="*/ 2147483647 h 152"/>
                      <a:gd name="T36" fmla="*/ 2147483647 w 134"/>
                      <a:gd name="T37" fmla="*/ 2147483647 h 152"/>
                      <a:gd name="T38" fmla="*/ 2147483647 w 134"/>
                      <a:gd name="T39" fmla="*/ 2147483647 h 152"/>
                      <a:gd name="T40" fmla="*/ 2147483647 w 134"/>
                      <a:gd name="T41" fmla="*/ 2147483647 h 152"/>
                      <a:gd name="T42" fmla="*/ 2147483647 w 134"/>
                      <a:gd name="T43" fmla="*/ 2147483647 h 152"/>
                      <a:gd name="T44" fmla="*/ 2147483647 w 134"/>
                      <a:gd name="T45" fmla="*/ 2147483647 h 152"/>
                      <a:gd name="T46" fmla="*/ 2147483647 w 134"/>
                      <a:gd name="T47" fmla="*/ 2147483647 h 152"/>
                      <a:gd name="T48" fmla="*/ 2147483647 w 134"/>
                      <a:gd name="T49" fmla="*/ 2147483647 h 152"/>
                      <a:gd name="T50" fmla="*/ 2147483647 w 134"/>
                      <a:gd name="T51" fmla="*/ 2147483647 h 152"/>
                      <a:gd name="T52" fmla="*/ 2147483647 w 134"/>
                      <a:gd name="T53" fmla="*/ 2147483647 h 152"/>
                      <a:gd name="T54" fmla="*/ 2147483647 w 134"/>
                      <a:gd name="T55" fmla="*/ 2147483647 h 152"/>
                      <a:gd name="T56" fmla="*/ 2147483647 w 134"/>
                      <a:gd name="T57" fmla="*/ 2147483647 h 152"/>
                      <a:gd name="T58" fmla="*/ 2147483647 w 134"/>
                      <a:gd name="T59" fmla="*/ 2147483647 h 152"/>
                      <a:gd name="T60" fmla="*/ 2147483647 w 134"/>
                      <a:gd name="T61" fmla="*/ 2147483647 h 152"/>
                      <a:gd name="T62" fmla="*/ 2147483647 w 134"/>
                      <a:gd name="T63" fmla="*/ 2147483647 h 152"/>
                      <a:gd name="T64" fmla="*/ 0 w 134"/>
                      <a:gd name="T65" fmla="*/ 2147483647 h 152"/>
                      <a:gd name="T66" fmla="*/ 0 w 134"/>
                      <a:gd name="T67" fmla="*/ 2147483647 h 152"/>
                      <a:gd name="T68" fmla="*/ 0 w 134"/>
                      <a:gd name="T69" fmla="*/ 2147483647 h 152"/>
                      <a:gd name="T70" fmla="*/ 2147483647 w 134"/>
                      <a:gd name="T71" fmla="*/ 2147483647 h 152"/>
                      <a:gd name="T72" fmla="*/ 2147483647 w 134"/>
                      <a:gd name="T73" fmla="*/ 2147483647 h 152"/>
                      <a:gd name="T74" fmla="*/ 2147483647 w 134"/>
                      <a:gd name="T75" fmla="*/ 2147483647 h 152"/>
                      <a:gd name="T76" fmla="*/ 2147483647 w 134"/>
                      <a:gd name="T77" fmla="*/ 2147483647 h 152"/>
                      <a:gd name="T78" fmla="*/ 2147483647 w 134"/>
                      <a:gd name="T79" fmla="*/ 0 h 152"/>
                      <a:gd name="T80" fmla="*/ 2147483647 w 134"/>
                      <a:gd name="T81" fmla="*/ 0 h 152"/>
                      <a:gd name="T82" fmla="*/ 2147483647 w 134"/>
                      <a:gd name="T83" fmla="*/ 0 h 152"/>
                      <a:gd name="T84" fmla="*/ 2147483647 w 134"/>
                      <a:gd name="T85" fmla="*/ 2147483647 h 152"/>
                      <a:gd name="T86" fmla="*/ 2147483647 w 134"/>
                      <a:gd name="T87" fmla="*/ 2147483647 h 152"/>
                      <a:gd name="T88" fmla="*/ 2147483647 w 134"/>
                      <a:gd name="T89" fmla="*/ 2147483647 h 152"/>
                      <a:gd name="T90" fmla="*/ 2147483647 w 134"/>
                      <a:gd name="T91" fmla="*/ 2147483647 h 152"/>
                      <a:gd name="T92" fmla="*/ 2147483647 w 134"/>
                      <a:gd name="T93" fmla="*/ 2147483647 h 152"/>
                      <a:gd name="T94" fmla="*/ 2147483647 w 134"/>
                      <a:gd name="T95" fmla="*/ 2147483647 h 152"/>
                      <a:gd name="T96" fmla="*/ 2147483647 w 134"/>
                      <a:gd name="T97" fmla="*/ 2147483647 h 152"/>
                      <a:gd name="T98" fmla="*/ 2147483647 w 134"/>
                      <a:gd name="T99" fmla="*/ 2147483647 h 152"/>
                      <a:gd name="T100" fmla="*/ 2147483647 w 134"/>
                      <a:gd name="T101" fmla="*/ 2147483647 h 152"/>
                      <a:gd name="T102" fmla="*/ 2147483647 w 134"/>
                      <a:gd name="T103" fmla="*/ 2147483647 h 152"/>
                      <a:gd name="T104" fmla="*/ 2147483647 w 134"/>
                      <a:gd name="T105" fmla="*/ 2147483647 h 152"/>
                      <a:gd name="T106" fmla="*/ 2147483647 w 134"/>
                      <a:gd name="T107" fmla="*/ 2147483647 h 152"/>
                      <a:gd name="T108" fmla="*/ 2147483647 w 134"/>
                      <a:gd name="T109" fmla="*/ 2147483647 h 152"/>
                      <a:gd name="T110" fmla="*/ 2147483647 w 134"/>
                      <a:gd name="T111" fmla="*/ 2147483647 h 152"/>
                      <a:gd name="T112" fmla="*/ 2147483647 w 134"/>
                      <a:gd name="T113" fmla="*/ 2147483647 h 152"/>
                      <a:gd name="T114" fmla="*/ 2147483647 w 134"/>
                      <a:gd name="T115" fmla="*/ 2147483647 h 152"/>
                      <a:gd name="T116" fmla="*/ 2147483647 w 134"/>
                      <a:gd name="T117" fmla="*/ 2147483647 h 152"/>
                      <a:gd name="T118" fmla="*/ 2147483647 w 134"/>
                      <a:gd name="T119" fmla="*/ 2147483647 h 152"/>
                      <a:gd name="T120" fmla="*/ 2147483647 w 134"/>
                      <a:gd name="T121" fmla="*/ 2147483647 h 152"/>
                      <a:gd name="T122" fmla="*/ 2147483647 w 134"/>
                      <a:gd name="T123" fmla="*/ 2147483647 h 152"/>
                      <a:gd name="T124" fmla="*/ 2147483647 w 134"/>
                      <a:gd name="T125" fmla="*/ 2147483647 h 152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60000 65536"/>
                      <a:gd name="T175" fmla="*/ 0 60000 65536"/>
                      <a:gd name="T176" fmla="*/ 0 60000 65536"/>
                      <a:gd name="T177" fmla="*/ 0 60000 65536"/>
                      <a:gd name="T178" fmla="*/ 0 60000 65536"/>
                      <a:gd name="T179" fmla="*/ 0 60000 65536"/>
                      <a:gd name="T180" fmla="*/ 0 60000 65536"/>
                      <a:gd name="T181" fmla="*/ 0 60000 65536"/>
                      <a:gd name="T182" fmla="*/ 0 60000 65536"/>
                      <a:gd name="T183" fmla="*/ 0 60000 65536"/>
                      <a:gd name="T184" fmla="*/ 0 60000 65536"/>
                      <a:gd name="T185" fmla="*/ 0 60000 65536"/>
                      <a:gd name="T186" fmla="*/ 0 60000 65536"/>
                      <a:gd name="T187" fmla="*/ 0 60000 65536"/>
                      <a:gd name="T188" fmla="*/ 0 60000 65536"/>
                      <a:gd name="T189" fmla="*/ 0 w 134"/>
                      <a:gd name="T190" fmla="*/ 0 h 152"/>
                      <a:gd name="T191" fmla="*/ 134 w 134"/>
                      <a:gd name="T192" fmla="*/ 152 h 152"/>
                    </a:gdLst>
                    <a:ahLst/>
                    <a:cxnLst>
                      <a:cxn ang="T126">
                        <a:pos x="T0" y="T1"/>
                      </a:cxn>
                      <a:cxn ang="T127">
                        <a:pos x="T2" y="T3"/>
                      </a:cxn>
                      <a:cxn ang="T128">
                        <a:pos x="T4" y="T5"/>
                      </a:cxn>
                      <a:cxn ang="T129">
                        <a:pos x="T6" y="T7"/>
                      </a:cxn>
                      <a:cxn ang="T130">
                        <a:pos x="T8" y="T9"/>
                      </a:cxn>
                      <a:cxn ang="T131">
                        <a:pos x="T10" y="T11"/>
                      </a:cxn>
                      <a:cxn ang="T132">
                        <a:pos x="T12" y="T13"/>
                      </a:cxn>
                      <a:cxn ang="T133">
                        <a:pos x="T14" y="T15"/>
                      </a:cxn>
                      <a:cxn ang="T134">
                        <a:pos x="T16" y="T17"/>
                      </a:cxn>
                      <a:cxn ang="T135">
                        <a:pos x="T18" y="T19"/>
                      </a:cxn>
                      <a:cxn ang="T136">
                        <a:pos x="T20" y="T21"/>
                      </a:cxn>
                      <a:cxn ang="T137">
                        <a:pos x="T22" y="T23"/>
                      </a:cxn>
                      <a:cxn ang="T138">
                        <a:pos x="T24" y="T25"/>
                      </a:cxn>
                      <a:cxn ang="T139">
                        <a:pos x="T26" y="T27"/>
                      </a:cxn>
                      <a:cxn ang="T140">
                        <a:pos x="T28" y="T29"/>
                      </a:cxn>
                      <a:cxn ang="T141">
                        <a:pos x="T30" y="T31"/>
                      </a:cxn>
                      <a:cxn ang="T142">
                        <a:pos x="T32" y="T33"/>
                      </a:cxn>
                      <a:cxn ang="T143">
                        <a:pos x="T34" y="T35"/>
                      </a:cxn>
                      <a:cxn ang="T144">
                        <a:pos x="T36" y="T37"/>
                      </a:cxn>
                      <a:cxn ang="T145">
                        <a:pos x="T38" y="T39"/>
                      </a:cxn>
                      <a:cxn ang="T146">
                        <a:pos x="T40" y="T41"/>
                      </a:cxn>
                      <a:cxn ang="T147">
                        <a:pos x="T42" y="T43"/>
                      </a:cxn>
                      <a:cxn ang="T148">
                        <a:pos x="T44" y="T45"/>
                      </a:cxn>
                      <a:cxn ang="T149">
                        <a:pos x="T46" y="T47"/>
                      </a:cxn>
                      <a:cxn ang="T150">
                        <a:pos x="T48" y="T49"/>
                      </a:cxn>
                      <a:cxn ang="T151">
                        <a:pos x="T50" y="T51"/>
                      </a:cxn>
                      <a:cxn ang="T152">
                        <a:pos x="T52" y="T53"/>
                      </a:cxn>
                      <a:cxn ang="T153">
                        <a:pos x="T54" y="T55"/>
                      </a:cxn>
                      <a:cxn ang="T154">
                        <a:pos x="T56" y="T57"/>
                      </a:cxn>
                      <a:cxn ang="T155">
                        <a:pos x="T58" y="T59"/>
                      </a:cxn>
                      <a:cxn ang="T156">
                        <a:pos x="T60" y="T61"/>
                      </a:cxn>
                      <a:cxn ang="T157">
                        <a:pos x="T62" y="T63"/>
                      </a:cxn>
                      <a:cxn ang="T158">
                        <a:pos x="T64" y="T65"/>
                      </a:cxn>
                      <a:cxn ang="T159">
                        <a:pos x="T66" y="T67"/>
                      </a:cxn>
                      <a:cxn ang="T160">
                        <a:pos x="T68" y="T69"/>
                      </a:cxn>
                      <a:cxn ang="T161">
                        <a:pos x="T70" y="T71"/>
                      </a:cxn>
                      <a:cxn ang="T162">
                        <a:pos x="T72" y="T73"/>
                      </a:cxn>
                      <a:cxn ang="T163">
                        <a:pos x="T74" y="T75"/>
                      </a:cxn>
                      <a:cxn ang="T164">
                        <a:pos x="T76" y="T77"/>
                      </a:cxn>
                      <a:cxn ang="T165">
                        <a:pos x="T78" y="T79"/>
                      </a:cxn>
                      <a:cxn ang="T166">
                        <a:pos x="T80" y="T81"/>
                      </a:cxn>
                      <a:cxn ang="T167">
                        <a:pos x="T82" y="T83"/>
                      </a:cxn>
                      <a:cxn ang="T168">
                        <a:pos x="T84" y="T85"/>
                      </a:cxn>
                      <a:cxn ang="T169">
                        <a:pos x="T86" y="T87"/>
                      </a:cxn>
                      <a:cxn ang="T170">
                        <a:pos x="T88" y="T89"/>
                      </a:cxn>
                      <a:cxn ang="T171">
                        <a:pos x="T90" y="T91"/>
                      </a:cxn>
                      <a:cxn ang="T172">
                        <a:pos x="T92" y="T93"/>
                      </a:cxn>
                      <a:cxn ang="T173">
                        <a:pos x="T94" y="T95"/>
                      </a:cxn>
                      <a:cxn ang="T174">
                        <a:pos x="T96" y="T97"/>
                      </a:cxn>
                      <a:cxn ang="T175">
                        <a:pos x="T98" y="T99"/>
                      </a:cxn>
                      <a:cxn ang="T176">
                        <a:pos x="T100" y="T101"/>
                      </a:cxn>
                      <a:cxn ang="T177">
                        <a:pos x="T102" y="T103"/>
                      </a:cxn>
                      <a:cxn ang="T178">
                        <a:pos x="T104" y="T105"/>
                      </a:cxn>
                      <a:cxn ang="T179">
                        <a:pos x="T106" y="T107"/>
                      </a:cxn>
                      <a:cxn ang="T180">
                        <a:pos x="T108" y="T109"/>
                      </a:cxn>
                      <a:cxn ang="T181">
                        <a:pos x="T110" y="T111"/>
                      </a:cxn>
                      <a:cxn ang="T182">
                        <a:pos x="T112" y="T113"/>
                      </a:cxn>
                      <a:cxn ang="T183">
                        <a:pos x="T114" y="T115"/>
                      </a:cxn>
                      <a:cxn ang="T184">
                        <a:pos x="T116" y="T117"/>
                      </a:cxn>
                      <a:cxn ang="T185">
                        <a:pos x="T118" y="T119"/>
                      </a:cxn>
                      <a:cxn ang="T186">
                        <a:pos x="T120" y="T121"/>
                      </a:cxn>
                      <a:cxn ang="T187">
                        <a:pos x="T122" y="T123"/>
                      </a:cxn>
                      <a:cxn ang="T188">
                        <a:pos x="T124" y="T125"/>
                      </a:cxn>
                    </a:cxnLst>
                    <a:rect l="T189" t="T190" r="T191" b="T192"/>
                    <a:pathLst>
                      <a:path w="134" h="152">
                        <a:moveTo>
                          <a:pt x="132" y="118"/>
                        </a:moveTo>
                        <a:lnTo>
                          <a:pt x="134" y="122"/>
                        </a:lnTo>
                        <a:lnTo>
                          <a:pt x="134" y="130"/>
                        </a:lnTo>
                        <a:lnTo>
                          <a:pt x="134" y="136"/>
                        </a:lnTo>
                        <a:lnTo>
                          <a:pt x="130" y="138"/>
                        </a:lnTo>
                        <a:lnTo>
                          <a:pt x="122" y="146"/>
                        </a:lnTo>
                        <a:lnTo>
                          <a:pt x="112" y="150"/>
                        </a:lnTo>
                        <a:lnTo>
                          <a:pt x="102" y="152"/>
                        </a:lnTo>
                        <a:lnTo>
                          <a:pt x="94" y="152"/>
                        </a:lnTo>
                        <a:lnTo>
                          <a:pt x="86" y="150"/>
                        </a:lnTo>
                        <a:lnTo>
                          <a:pt x="82" y="148"/>
                        </a:lnTo>
                        <a:lnTo>
                          <a:pt x="74" y="148"/>
                        </a:lnTo>
                        <a:lnTo>
                          <a:pt x="76" y="138"/>
                        </a:lnTo>
                        <a:lnTo>
                          <a:pt x="80" y="132"/>
                        </a:lnTo>
                        <a:lnTo>
                          <a:pt x="82" y="124"/>
                        </a:lnTo>
                        <a:lnTo>
                          <a:pt x="84" y="116"/>
                        </a:lnTo>
                        <a:lnTo>
                          <a:pt x="82" y="110"/>
                        </a:lnTo>
                        <a:lnTo>
                          <a:pt x="78" y="106"/>
                        </a:lnTo>
                        <a:lnTo>
                          <a:pt x="72" y="106"/>
                        </a:lnTo>
                        <a:lnTo>
                          <a:pt x="64" y="104"/>
                        </a:lnTo>
                        <a:lnTo>
                          <a:pt x="62" y="102"/>
                        </a:lnTo>
                        <a:lnTo>
                          <a:pt x="60" y="98"/>
                        </a:lnTo>
                        <a:lnTo>
                          <a:pt x="58" y="94"/>
                        </a:lnTo>
                        <a:lnTo>
                          <a:pt x="54" y="92"/>
                        </a:lnTo>
                        <a:lnTo>
                          <a:pt x="46" y="90"/>
                        </a:lnTo>
                        <a:lnTo>
                          <a:pt x="40" y="88"/>
                        </a:lnTo>
                        <a:lnTo>
                          <a:pt x="34" y="88"/>
                        </a:lnTo>
                        <a:lnTo>
                          <a:pt x="30" y="86"/>
                        </a:lnTo>
                        <a:lnTo>
                          <a:pt x="24" y="82"/>
                        </a:lnTo>
                        <a:lnTo>
                          <a:pt x="12" y="66"/>
                        </a:lnTo>
                        <a:lnTo>
                          <a:pt x="4" y="62"/>
                        </a:lnTo>
                        <a:lnTo>
                          <a:pt x="2" y="60"/>
                        </a:lnTo>
                        <a:lnTo>
                          <a:pt x="0" y="58"/>
                        </a:lnTo>
                        <a:lnTo>
                          <a:pt x="0" y="56"/>
                        </a:lnTo>
                        <a:lnTo>
                          <a:pt x="0" y="32"/>
                        </a:lnTo>
                        <a:lnTo>
                          <a:pt x="2" y="24"/>
                        </a:lnTo>
                        <a:lnTo>
                          <a:pt x="6" y="16"/>
                        </a:lnTo>
                        <a:lnTo>
                          <a:pt x="10" y="8"/>
                        </a:lnTo>
                        <a:lnTo>
                          <a:pt x="18" y="4"/>
                        </a:lnTo>
                        <a:lnTo>
                          <a:pt x="26" y="0"/>
                        </a:lnTo>
                        <a:lnTo>
                          <a:pt x="36" y="0"/>
                        </a:lnTo>
                        <a:lnTo>
                          <a:pt x="44" y="0"/>
                        </a:lnTo>
                        <a:lnTo>
                          <a:pt x="52" y="2"/>
                        </a:lnTo>
                        <a:lnTo>
                          <a:pt x="64" y="8"/>
                        </a:lnTo>
                        <a:lnTo>
                          <a:pt x="64" y="18"/>
                        </a:lnTo>
                        <a:lnTo>
                          <a:pt x="70" y="34"/>
                        </a:lnTo>
                        <a:lnTo>
                          <a:pt x="76" y="50"/>
                        </a:lnTo>
                        <a:lnTo>
                          <a:pt x="78" y="54"/>
                        </a:lnTo>
                        <a:lnTo>
                          <a:pt x="82" y="56"/>
                        </a:lnTo>
                        <a:lnTo>
                          <a:pt x="92" y="56"/>
                        </a:lnTo>
                        <a:lnTo>
                          <a:pt x="100" y="58"/>
                        </a:lnTo>
                        <a:lnTo>
                          <a:pt x="106" y="62"/>
                        </a:lnTo>
                        <a:lnTo>
                          <a:pt x="108" y="68"/>
                        </a:lnTo>
                        <a:lnTo>
                          <a:pt x="114" y="80"/>
                        </a:lnTo>
                        <a:lnTo>
                          <a:pt x="120" y="90"/>
                        </a:lnTo>
                        <a:lnTo>
                          <a:pt x="122" y="86"/>
                        </a:lnTo>
                        <a:lnTo>
                          <a:pt x="126" y="84"/>
                        </a:lnTo>
                        <a:lnTo>
                          <a:pt x="128" y="82"/>
                        </a:lnTo>
                        <a:lnTo>
                          <a:pt x="132" y="84"/>
                        </a:lnTo>
                        <a:lnTo>
                          <a:pt x="132" y="88"/>
                        </a:lnTo>
                        <a:lnTo>
                          <a:pt x="132" y="94"/>
                        </a:lnTo>
                        <a:lnTo>
                          <a:pt x="132" y="106"/>
                        </a:lnTo>
                        <a:lnTo>
                          <a:pt x="132" y="118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 dirty="0"/>
                  </a:p>
                </p:txBody>
              </p:sp>
              <p:sp>
                <p:nvSpPr>
                  <p:cNvPr id="71" name="ïṡľîďe">
                    <a:extLst>
                      <a:ext uri="{FF2B5EF4-FFF2-40B4-BE49-F238E27FC236}">
                        <a16:creationId xmlns:a16="http://schemas.microsoft.com/office/drawing/2014/main" id="{A28FF1AA-E995-4704-B7DE-48AB95DC2130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2799873" y="4797975"/>
                    <a:ext cx="145985" cy="135904"/>
                  </a:xfrm>
                  <a:custGeom>
                    <a:avLst/>
                    <a:gdLst>
                      <a:gd name="T0" fmla="*/ 2147483647 w 84"/>
                      <a:gd name="T1" fmla="*/ 0 h 82"/>
                      <a:gd name="T2" fmla="*/ 2147483647 w 84"/>
                      <a:gd name="T3" fmla="*/ 0 h 82"/>
                      <a:gd name="T4" fmla="*/ 2147483647 w 84"/>
                      <a:gd name="T5" fmla="*/ 2147483647 h 82"/>
                      <a:gd name="T6" fmla="*/ 2147483647 w 84"/>
                      <a:gd name="T7" fmla="*/ 2147483647 h 82"/>
                      <a:gd name="T8" fmla="*/ 2147483647 w 84"/>
                      <a:gd name="T9" fmla="*/ 2147483647 h 82"/>
                      <a:gd name="T10" fmla="*/ 2147483647 w 84"/>
                      <a:gd name="T11" fmla="*/ 2147483647 h 82"/>
                      <a:gd name="T12" fmla="*/ 2147483647 w 84"/>
                      <a:gd name="T13" fmla="*/ 2147483647 h 82"/>
                      <a:gd name="T14" fmla="*/ 2147483647 w 84"/>
                      <a:gd name="T15" fmla="*/ 2147483647 h 82"/>
                      <a:gd name="T16" fmla="*/ 2147483647 w 84"/>
                      <a:gd name="T17" fmla="*/ 2147483647 h 82"/>
                      <a:gd name="T18" fmla="*/ 2147483647 w 84"/>
                      <a:gd name="T19" fmla="*/ 2147483647 h 82"/>
                      <a:gd name="T20" fmla="*/ 2147483647 w 84"/>
                      <a:gd name="T21" fmla="*/ 2147483647 h 82"/>
                      <a:gd name="T22" fmla="*/ 2147483647 w 84"/>
                      <a:gd name="T23" fmla="*/ 2147483647 h 82"/>
                      <a:gd name="T24" fmla="*/ 2147483647 w 84"/>
                      <a:gd name="T25" fmla="*/ 2147483647 h 82"/>
                      <a:gd name="T26" fmla="*/ 2147483647 w 84"/>
                      <a:gd name="T27" fmla="*/ 2147483647 h 82"/>
                      <a:gd name="T28" fmla="*/ 2147483647 w 84"/>
                      <a:gd name="T29" fmla="*/ 2147483647 h 82"/>
                      <a:gd name="T30" fmla="*/ 0 w 84"/>
                      <a:gd name="T31" fmla="*/ 2147483647 h 82"/>
                      <a:gd name="T32" fmla="*/ 2147483647 w 84"/>
                      <a:gd name="T33" fmla="*/ 0 h 82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w 84"/>
                      <a:gd name="T52" fmla="*/ 0 h 82"/>
                      <a:gd name="T53" fmla="*/ 84 w 84"/>
                      <a:gd name="T54" fmla="*/ 82 h 82"/>
                    </a:gdLst>
                    <a:ahLst/>
                    <a:cxnLst>
                      <a:cxn ang="T34">
                        <a:pos x="T0" y="T1"/>
                      </a:cxn>
                      <a:cxn ang="T35">
                        <a:pos x="T2" y="T3"/>
                      </a:cxn>
                      <a:cxn ang="T36">
                        <a:pos x="T4" y="T5"/>
                      </a:cxn>
                      <a:cxn ang="T37">
                        <a:pos x="T6" y="T7"/>
                      </a:cxn>
                      <a:cxn ang="T38">
                        <a:pos x="T8" y="T9"/>
                      </a:cxn>
                      <a:cxn ang="T39">
                        <a:pos x="T10" y="T11"/>
                      </a:cxn>
                      <a:cxn ang="T40">
                        <a:pos x="T12" y="T13"/>
                      </a:cxn>
                      <a:cxn ang="T41">
                        <a:pos x="T14" y="T15"/>
                      </a:cxn>
                      <a:cxn ang="T42">
                        <a:pos x="T16" y="T17"/>
                      </a:cxn>
                      <a:cxn ang="T43">
                        <a:pos x="T18" y="T19"/>
                      </a:cxn>
                      <a:cxn ang="T44">
                        <a:pos x="T20" y="T21"/>
                      </a:cxn>
                      <a:cxn ang="T45">
                        <a:pos x="T22" y="T23"/>
                      </a:cxn>
                      <a:cxn ang="T46">
                        <a:pos x="T24" y="T25"/>
                      </a:cxn>
                      <a:cxn ang="T47">
                        <a:pos x="T26" y="T27"/>
                      </a:cxn>
                      <a:cxn ang="T48">
                        <a:pos x="T28" y="T29"/>
                      </a:cxn>
                      <a:cxn ang="T49">
                        <a:pos x="T30" y="T31"/>
                      </a:cxn>
                      <a:cxn ang="T50">
                        <a:pos x="T32" y="T33"/>
                      </a:cxn>
                    </a:cxnLst>
                    <a:rect l="T51" t="T52" r="T53" b="T54"/>
                    <a:pathLst>
                      <a:path w="84" h="82">
                        <a:moveTo>
                          <a:pt x="2" y="0"/>
                        </a:moveTo>
                        <a:lnTo>
                          <a:pt x="12" y="0"/>
                        </a:lnTo>
                        <a:lnTo>
                          <a:pt x="22" y="4"/>
                        </a:lnTo>
                        <a:lnTo>
                          <a:pt x="34" y="12"/>
                        </a:lnTo>
                        <a:lnTo>
                          <a:pt x="44" y="18"/>
                        </a:lnTo>
                        <a:lnTo>
                          <a:pt x="66" y="36"/>
                        </a:lnTo>
                        <a:lnTo>
                          <a:pt x="84" y="50"/>
                        </a:lnTo>
                        <a:lnTo>
                          <a:pt x="78" y="62"/>
                        </a:lnTo>
                        <a:lnTo>
                          <a:pt x="72" y="72"/>
                        </a:lnTo>
                        <a:lnTo>
                          <a:pt x="66" y="78"/>
                        </a:lnTo>
                        <a:lnTo>
                          <a:pt x="60" y="82"/>
                        </a:lnTo>
                        <a:lnTo>
                          <a:pt x="58" y="82"/>
                        </a:lnTo>
                        <a:lnTo>
                          <a:pt x="40" y="80"/>
                        </a:lnTo>
                        <a:lnTo>
                          <a:pt x="24" y="76"/>
                        </a:lnTo>
                        <a:lnTo>
                          <a:pt x="12" y="72"/>
                        </a:lnTo>
                        <a:lnTo>
                          <a:pt x="0" y="66"/>
                        </a:lnTo>
                        <a:lnTo>
                          <a:pt x="2" y="0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 dirty="0"/>
                  </a:p>
                </p:txBody>
              </p:sp>
              <p:sp>
                <p:nvSpPr>
                  <p:cNvPr id="72" name="îSļiḓê">
                    <a:extLst>
                      <a:ext uri="{FF2B5EF4-FFF2-40B4-BE49-F238E27FC236}">
                        <a16:creationId xmlns:a16="http://schemas.microsoft.com/office/drawing/2014/main" id="{DAAF0A79-9C48-405B-AEBB-5CEC3196A0D5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2462456" y="4541582"/>
                    <a:ext cx="426937" cy="920495"/>
                  </a:xfrm>
                  <a:custGeom>
                    <a:avLst/>
                    <a:gdLst>
                      <a:gd name="T0" fmla="*/ 2147483647 w 246"/>
                      <a:gd name="T1" fmla="*/ 2147483647 h 552"/>
                      <a:gd name="T2" fmla="*/ 2147483647 w 246"/>
                      <a:gd name="T3" fmla="*/ 2147483647 h 552"/>
                      <a:gd name="T4" fmla="*/ 2147483647 w 246"/>
                      <a:gd name="T5" fmla="*/ 2147483647 h 552"/>
                      <a:gd name="T6" fmla="*/ 2147483647 w 246"/>
                      <a:gd name="T7" fmla="*/ 2147483647 h 552"/>
                      <a:gd name="T8" fmla="*/ 2147483647 w 246"/>
                      <a:gd name="T9" fmla="*/ 2147483647 h 552"/>
                      <a:gd name="T10" fmla="*/ 2147483647 w 246"/>
                      <a:gd name="T11" fmla="*/ 2147483647 h 552"/>
                      <a:gd name="T12" fmla="*/ 2147483647 w 246"/>
                      <a:gd name="T13" fmla="*/ 2147483647 h 552"/>
                      <a:gd name="T14" fmla="*/ 2147483647 w 246"/>
                      <a:gd name="T15" fmla="*/ 2147483647 h 552"/>
                      <a:gd name="T16" fmla="*/ 2147483647 w 246"/>
                      <a:gd name="T17" fmla="*/ 2147483647 h 552"/>
                      <a:gd name="T18" fmla="*/ 2147483647 w 246"/>
                      <a:gd name="T19" fmla="*/ 2147483647 h 552"/>
                      <a:gd name="T20" fmla="*/ 2147483647 w 246"/>
                      <a:gd name="T21" fmla="*/ 2147483647 h 552"/>
                      <a:gd name="T22" fmla="*/ 2147483647 w 246"/>
                      <a:gd name="T23" fmla="*/ 2147483647 h 552"/>
                      <a:gd name="T24" fmla="*/ 2147483647 w 246"/>
                      <a:gd name="T25" fmla="*/ 2147483647 h 552"/>
                      <a:gd name="T26" fmla="*/ 2147483647 w 246"/>
                      <a:gd name="T27" fmla="*/ 2147483647 h 552"/>
                      <a:gd name="T28" fmla="*/ 2147483647 w 246"/>
                      <a:gd name="T29" fmla="*/ 2147483647 h 552"/>
                      <a:gd name="T30" fmla="*/ 2147483647 w 246"/>
                      <a:gd name="T31" fmla="*/ 2147483647 h 552"/>
                      <a:gd name="T32" fmla="*/ 2147483647 w 246"/>
                      <a:gd name="T33" fmla="*/ 2147483647 h 552"/>
                      <a:gd name="T34" fmla="*/ 2147483647 w 246"/>
                      <a:gd name="T35" fmla="*/ 2147483647 h 552"/>
                      <a:gd name="T36" fmla="*/ 2147483647 w 246"/>
                      <a:gd name="T37" fmla="*/ 2147483647 h 552"/>
                      <a:gd name="T38" fmla="*/ 2147483647 w 246"/>
                      <a:gd name="T39" fmla="*/ 2147483647 h 552"/>
                      <a:gd name="T40" fmla="*/ 2147483647 w 246"/>
                      <a:gd name="T41" fmla="*/ 2147483647 h 552"/>
                      <a:gd name="T42" fmla="*/ 2147483647 w 246"/>
                      <a:gd name="T43" fmla="*/ 2147483647 h 552"/>
                      <a:gd name="T44" fmla="*/ 2147483647 w 246"/>
                      <a:gd name="T45" fmla="*/ 2147483647 h 552"/>
                      <a:gd name="T46" fmla="*/ 2147483647 w 246"/>
                      <a:gd name="T47" fmla="*/ 2147483647 h 552"/>
                      <a:gd name="T48" fmla="*/ 2147483647 w 246"/>
                      <a:gd name="T49" fmla="*/ 2147483647 h 552"/>
                      <a:gd name="T50" fmla="*/ 2147483647 w 246"/>
                      <a:gd name="T51" fmla="*/ 2147483647 h 552"/>
                      <a:gd name="T52" fmla="*/ 2147483647 w 246"/>
                      <a:gd name="T53" fmla="*/ 2147483647 h 552"/>
                      <a:gd name="T54" fmla="*/ 2147483647 w 246"/>
                      <a:gd name="T55" fmla="*/ 2147483647 h 552"/>
                      <a:gd name="T56" fmla="*/ 2147483647 w 246"/>
                      <a:gd name="T57" fmla="*/ 2147483647 h 552"/>
                      <a:gd name="T58" fmla="*/ 2147483647 w 246"/>
                      <a:gd name="T59" fmla="*/ 2147483647 h 552"/>
                      <a:gd name="T60" fmla="*/ 2147483647 w 246"/>
                      <a:gd name="T61" fmla="*/ 2147483647 h 552"/>
                      <a:gd name="T62" fmla="*/ 2147483647 w 246"/>
                      <a:gd name="T63" fmla="*/ 2147483647 h 552"/>
                      <a:gd name="T64" fmla="*/ 2147483647 w 246"/>
                      <a:gd name="T65" fmla="*/ 2147483647 h 552"/>
                      <a:gd name="T66" fmla="*/ 2147483647 w 246"/>
                      <a:gd name="T67" fmla="*/ 2147483647 h 552"/>
                      <a:gd name="T68" fmla="*/ 2147483647 w 246"/>
                      <a:gd name="T69" fmla="*/ 2147483647 h 552"/>
                      <a:gd name="T70" fmla="*/ 2147483647 w 246"/>
                      <a:gd name="T71" fmla="*/ 2147483647 h 552"/>
                      <a:gd name="T72" fmla="*/ 2147483647 w 246"/>
                      <a:gd name="T73" fmla="*/ 2147483647 h 552"/>
                      <a:gd name="T74" fmla="*/ 2147483647 w 246"/>
                      <a:gd name="T75" fmla="*/ 2147483647 h 552"/>
                      <a:gd name="T76" fmla="*/ 2147483647 w 246"/>
                      <a:gd name="T77" fmla="*/ 2147483647 h 552"/>
                      <a:gd name="T78" fmla="*/ 2147483647 w 246"/>
                      <a:gd name="T79" fmla="*/ 2147483647 h 552"/>
                      <a:gd name="T80" fmla="*/ 2147483647 w 246"/>
                      <a:gd name="T81" fmla="*/ 2147483647 h 552"/>
                      <a:gd name="T82" fmla="*/ 2147483647 w 246"/>
                      <a:gd name="T83" fmla="*/ 2147483647 h 552"/>
                      <a:gd name="T84" fmla="*/ 2147483647 w 246"/>
                      <a:gd name="T85" fmla="*/ 2147483647 h 552"/>
                      <a:gd name="T86" fmla="*/ 2147483647 w 246"/>
                      <a:gd name="T87" fmla="*/ 2147483647 h 552"/>
                      <a:gd name="T88" fmla="*/ 2147483647 w 246"/>
                      <a:gd name="T89" fmla="*/ 2147483647 h 552"/>
                      <a:gd name="T90" fmla="*/ 2147483647 w 246"/>
                      <a:gd name="T91" fmla="*/ 2147483647 h 552"/>
                      <a:gd name="T92" fmla="*/ 2147483647 w 246"/>
                      <a:gd name="T93" fmla="*/ 2147483647 h 552"/>
                      <a:gd name="T94" fmla="*/ 2147483647 w 246"/>
                      <a:gd name="T95" fmla="*/ 2147483647 h 552"/>
                      <a:gd name="T96" fmla="*/ 2147483647 w 246"/>
                      <a:gd name="T97" fmla="*/ 2147483647 h 552"/>
                      <a:gd name="T98" fmla="*/ 2147483647 w 246"/>
                      <a:gd name="T99" fmla="*/ 2147483647 h 552"/>
                      <a:gd name="T100" fmla="*/ 2147483647 w 246"/>
                      <a:gd name="T101" fmla="*/ 2147483647 h 552"/>
                      <a:gd name="T102" fmla="*/ 2147483647 w 246"/>
                      <a:gd name="T103" fmla="*/ 2147483647 h 552"/>
                      <a:gd name="T104" fmla="*/ 2147483647 w 246"/>
                      <a:gd name="T105" fmla="*/ 2147483647 h 552"/>
                      <a:gd name="T106" fmla="*/ 2147483647 w 246"/>
                      <a:gd name="T107" fmla="*/ 2147483647 h 552"/>
                      <a:gd name="T108" fmla="*/ 2147483647 w 246"/>
                      <a:gd name="T109" fmla="*/ 2147483647 h 552"/>
                      <a:gd name="T110" fmla="*/ 2147483647 w 246"/>
                      <a:gd name="T111" fmla="*/ 2147483647 h 552"/>
                      <a:gd name="T112" fmla="*/ 2147483647 w 246"/>
                      <a:gd name="T113" fmla="*/ 2147483647 h 552"/>
                      <a:gd name="T114" fmla="*/ 2147483647 w 246"/>
                      <a:gd name="T115" fmla="*/ 2147483647 h 552"/>
                      <a:gd name="T116" fmla="*/ 2147483647 w 246"/>
                      <a:gd name="T117" fmla="*/ 2147483647 h 552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60000 65536"/>
                      <a:gd name="T175" fmla="*/ 0 60000 65536"/>
                      <a:gd name="T176" fmla="*/ 0 60000 65536"/>
                      <a:gd name="T177" fmla="*/ 0 w 246"/>
                      <a:gd name="T178" fmla="*/ 0 h 552"/>
                      <a:gd name="T179" fmla="*/ 246 w 246"/>
                      <a:gd name="T180" fmla="*/ 552 h 552"/>
                    </a:gdLst>
                    <a:ahLst/>
                    <a:cxnLst>
                      <a:cxn ang="T118">
                        <a:pos x="T0" y="T1"/>
                      </a:cxn>
                      <a:cxn ang="T119">
                        <a:pos x="T2" y="T3"/>
                      </a:cxn>
                      <a:cxn ang="T120">
                        <a:pos x="T4" y="T5"/>
                      </a:cxn>
                      <a:cxn ang="T121">
                        <a:pos x="T6" y="T7"/>
                      </a:cxn>
                      <a:cxn ang="T122">
                        <a:pos x="T8" y="T9"/>
                      </a:cxn>
                      <a:cxn ang="T123">
                        <a:pos x="T10" y="T11"/>
                      </a:cxn>
                      <a:cxn ang="T124">
                        <a:pos x="T12" y="T13"/>
                      </a:cxn>
                      <a:cxn ang="T125">
                        <a:pos x="T14" y="T15"/>
                      </a:cxn>
                      <a:cxn ang="T126">
                        <a:pos x="T16" y="T17"/>
                      </a:cxn>
                      <a:cxn ang="T127">
                        <a:pos x="T18" y="T19"/>
                      </a:cxn>
                      <a:cxn ang="T128">
                        <a:pos x="T20" y="T21"/>
                      </a:cxn>
                      <a:cxn ang="T129">
                        <a:pos x="T22" y="T23"/>
                      </a:cxn>
                      <a:cxn ang="T130">
                        <a:pos x="T24" y="T25"/>
                      </a:cxn>
                      <a:cxn ang="T131">
                        <a:pos x="T26" y="T27"/>
                      </a:cxn>
                      <a:cxn ang="T132">
                        <a:pos x="T28" y="T29"/>
                      </a:cxn>
                      <a:cxn ang="T133">
                        <a:pos x="T30" y="T31"/>
                      </a:cxn>
                      <a:cxn ang="T134">
                        <a:pos x="T32" y="T33"/>
                      </a:cxn>
                      <a:cxn ang="T135">
                        <a:pos x="T34" y="T35"/>
                      </a:cxn>
                      <a:cxn ang="T136">
                        <a:pos x="T36" y="T37"/>
                      </a:cxn>
                      <a:cxn ang="T137">
                        <a:pos x="T38" y="T39"/>
                      </a:cxn>
                      <a:cxn ang="T138">
                        <a:pos x="T40" y="T41"/>
                      </a:cxn>
                      <a:cxn ang="T139">
                        <a:pos x="T42" y="T43"/>
                      </a:cxn>
                      <a:cxn ang="T140">
                        <a:pos x="T44" y="T45"/>
                      </a:cxn>
                      <a:cxn ang="T141">
                        <a:pos x="T46" y="T47"/>
                      </a:cxn>
                      <a:cxn ang="T142">
                        <a:pos x="T48" y="T49"/>
                      </a:cxn>
                      <a:cxn ang="T143">
                        <a:pos x="T50" y="T51"/>
                      </a:cxn>
                      <a:cxn ang="T144">
                        <a:pos x="T52" y="T53"/>
                      </a:cxn>
                      <a:cxn ang="T145">
                        <a:pos x="T54" y="T55"/>
                      </a:cxn>
                      <a:cxn ang="T146">
                        <a:pos x="T56" y="T57"/>
                      </a:cxn>
                      <a:cxn ang="T147">
                        <a:pos x="T58" y="T59"/>
                      </a:cxn>
                      <a:cxn ang="T148">
                        <a:pos x="T60" y="T61"/>
                      </a:cxn>
                      <a:cxn ang="T149">
                        <a:pos x="T62" y="T63"/>
                      </a:cxn>
                      <a:cxn ang="T150">
                        <a:pos x="T64" y="T65"/>
                      </a:cxn>
                      <a:cxn ang="T151">
                        <a:pos x="T66" y="T67"/>
                      </a:cxn>
                      <a:cxn ang="T152">
                        <a:pos x="T68" y="T69"/>
                      </a:cxn>
                      <a:cxn ang="T153">
                        <a:pos x="T70" y="T71"/>
                      </a:cxn>
                      <a:cxn ang="T154">
                        <a:pos x="T72" y="T73"/>
                      </a:cxn>
                      <a:cxn ang="T155">
                        <a:pos x="T74" y="T75"/>
                      </a:cxn>
                      <a:cxn ang="T156">
                        <a:pos x="T76" y="T77"/>
                      </a:cxn>
                      <a:cxn ang="T157">
                        <a:pos x="T78" y="T79"/>
                      </a:cxn>
                      <a:cxn ang="T158">
                        <a:pos x="T80" y="T81"/>
                      </a:cxn>
                      <a:cxn ang="T159">
                        <a:pos x="T82" y="T83"/>
                      </a:cxn>
                      <a:cxn ang="T160">
                        <a:pos x="T84" y="T85"/>
                      </a:cxn>
                      <a:cxn ang="T161">
                        <a:pos x="T86" y="T87"/>
                      </a:cxn>
                      <a:cxn ang="T162">
                        <a:pos x="T88" y="T89"/>
                      </a:cxn>
                      <a:cxn ang="T163">
                        <a:pos x="T90" y="T91"/>
                      </a:cxn>
                      <a:cxn ang="T164">
                        <a:pos x="T92" y="T93"/>
                      </a:cxn>
                      <a:cxn ang="T165">
                        <a:pos x="T94" y="T95"/>
                      </a:cxn>
                      <a:cxn ang="T166">
                        <a:pos x="T96" y="T97"/>
                      </a:cxn>
                      <a:cxn ang="T167">
                        <a:pos x="T98" y="T99"/>
                      </a:cxn>
                      <a:cxn ang="T168">
                        <a:pos x="T100" y="T101"/>
                      </a:cxn>
                      <a:cxn ang="T169">
                        <a:pos x="T102" y="T103"/>
                      </a:cxn>
                      <a:cxn ang="T170">
                        <a:pos x="T104" y="T105"/>
                      </a:cxn>
                      <a:cxn ang="T171">
                        <a:pos x="T106" y="T107"/>
                      </a:cxn>
                      <a:cxn ang="T172">
                        <a:pos x="T108" y="T109"/>
                      </a:cxn>
                      <a:cxn ang="T173">
                        <a:pos x="T110" y="T111"/>
                      </a:cxn>
                      <a:cxn ang="T174">
                        <a:pos x="T112" y="T113"/>
                      </a:cxn>
                      <a:cxn ang="T175">
                        <a:pos x="T114" y="T115"/>
                      </a:cxn>
                      <a:cxn ang="T176">
                        <a:pos x="T116" y="T117"/>
                      </a:cxn>
                    </a:cxnLst>
                    <a:rect l="T177" t="T178" r="T179" b="T180"/>
                    <a:pathLst>
                      <a:path w="246" h="552">
                        <a:moveTo>
                          <a:pt x="196" y="154"/>
                        </a:moveTo>
                        <a:lnTo>
                          <a:pt x="196" y="148"/>
                        </a:lnTo>
                        <a:lnTo>
                          <a:pt x="200" y="142"/>
                        </a:lnTo>
                        <a:lnTo>
                          <a:pt x="206" y="128"/>
                        </a:lnTo>
                        <a:lnTo>
                          <a:pt x="216" y="116"/>
                        </a:lnTo>
                        <a:lnTo>
                          <a:pt x="224" y="108"/>
                        </a:lnTo>
                        <a:lnTo>
                          <a:pt x="238" y="102"/>
                        </a:lnTo>
                        <a:lnTo>
                          <a:pt x="244" y="96"/>
                        </a:lnTo>
                        <a:lnTo>
                          <a:pt x="246" y="92"/>
                        </a:lnTo>
                        <a:lnTo>
                          <a:pt x="246" y="88"/>
                        </a:lnTo>
                        <a:lnTo>
                          <a:pt x="244" y="78"/>
                        </a:lnTo>
                        <a:lnTo>
                          <a:pt x="242" y="68"/>
                        </a:lnTo>
                        <a:lnTo>
                          <a:pt x="236" y="70"/>
                        </a:lnTo>
                        <a:lnTo>
                          <a:pt x="230" y="70"/>
                        </a:lnTo>
                        <a:lnTo>
                          <a:pt x="232" y="74"/>
                        </a:lnTo>
                        <a:lnTo>
                          <a:pt x="232" y="82"/>
                        </a:lnTo>
                        <a:lnTo>
                          <a:pt x="232" y="88"/>
                        </a:lnTo>
                        <a:lnTo>
                          <a:pt x="228" y="90"/>
                        </a:lnTo>
                        <a:lnTo>
                          <a:pt x="220" y="98"/>
                        </a:lnTo>
                        <a:lnTo>
                          <a:pt x="210" y="102"/>
                        </a:lnTo>
                        <a:lnTo>
                          <a:pt x="200" y="104"/>
                        </a:lnTo>
                        <a:lnTo>
                          <a:pt x="192" y="104"/>
                        </a:lnTo>
                        <a:lnTo>
                          <a:pt x="184" y="102"/>
                        </a:lnTo>
                        <a:lnTo>
                          <a:pt x="180" y="100"/>
                        </a:lnTo>
                        <a:lnTo>
                          <a:pt x="172" y="100"/>
                        </a:lnTo>
                        <a:lnTo>
                          <a:pt x="174" y="90"/>
                        </a:lnTo>
                        <a:lnTo>
                          <a:pt x="178" y="84"/>
                        </a:lnTo>
                        <a:lnTo>
                          <a:pt x="180" y="76"/>
                        </a:lnTo>
                        <a:lnTo>
                          <a:pt x="182" y="68"/>
                        </a:lnTo>
                        <a:lnTo>
                          <a:pt x="180" y="62"/>
                        </a:lnTo>
                        <a:lnTo>
                          <a:pt x="176" y="58"/>
                        </a:lnTo>
                        <a:lnTo>
                          <a:pt x="170" y="58"/>
                        </a:lnTo>
                        <a:lnTo>
                          <a:pt x="162" y="56"/>
                        </a:lnTo>
                        <a:lnTo>
                          <a:pt x="160" y="54"/>
                        </a:lnTo>
                        <a:lnTo>
                          <a:pt x="158" y="50"/>
                        </a:lnTo>
                        <a:lnTo>
                          <a:pt x="156" y="46"/>
                        </a:lnTo>
                        <a:lnTo>
                          <a:pt x="152" y="44"/>
                        </a:lnTo>
                        <a:lnTo>
                          <a:pt x="144" y="42"/>
                        </a:lnTo>
                        <a:lnTo>
                          <a:pt x="138" y="40"/>
                        </a:lnTo>
                        <a:lnTo>
                          <a:pt x="132" y="40"/>
                        </a:lnTo>
                        <a:lnTo>
                          <a:pt x="128" y="38"/>
                        </a:lnTo>
                        <a:lnTo>
                          <a:pt x="122" y="34"/>
                        </a:lnTo>
                        <a:lnTo>
                          <a:pt x="110" y="18"/>
                        </a:lnTo>
                        <a:lnTo>
                          <a:pt x="102" y="14"/>
                        </a:lnTo>
                        <a:lnTo>
                          <a:pt x="98" y="10"/>
                        </a:lnTo>
                        <a:lnTo>
                          <a:pt x="98" y="8"/>
                        </a:lnTo>
                        <a:lnTo>
                          <a:pt x="84" y="8"/>
                        </a:lnTo>
                        <a:lnTo>
                          <a:pt x="76" y="10"/>
                        </a:lnTo>
                        <a:lnTo>
                          <a:pt x="72" y="12"/>
                        </a:lnTo>
                        <a:lnTo>
                          <a:pt x="70" y="18"/>
                        </a:lnTo>
                        <a:lnTo>
                          <a:pt x="64" y="10"/>
                        </a:lnTo>
                        <a:lnTo>
                          <a:pt x="56" y="8"/>
                        </a:lnTo>
                        <a:lnTo>
                          <a:pt x="48" y="6"/>
                        </a:lnTo>
                        <a:lnTo>
                          <a:pt x="42" y="0"/>
                        </a:lnTo>
                        <a:lnTo>
                          <a:pt x="34" y="8"/>
                        </a:lnTo>
                        <a:lnTo>
                          <a:pt x="28" y="16"/>
                        </a:lnTo>
                        <a:lnTo>
                          <a:pt x="30" y="30"/>
                        </a:lnTo>
                        <a:lnTo>
                          <a:pt x="30" y="34"/>
                        </a:lnTo>
                        <a:lnTo>
                          <a:pt x="28" y="40"/>
                        </a:lnTo>
                        <a:lnTo>
                          <a:pt x="22" y="46"/>
                        </a:lnTo>
                        <a:lnTo>
                          <a:pt x="16" y="50"/>
                        </a:lnTo>
                        <a:lnTo>
                          <a:pt x="14" y="54"/>
                        </a:lnTo>
                        <a:lnTo>
                          <a:pt x="12" y="62"/>
                        </a:lnTo>
                        <a:lnTo>
                          <a:pt x="14" y="80"/>
                        </a:lnTo>
                        <a:lnTo>
                          <a:pt x="16" y="86"/>
                        </a:lnTo>
                        <a:lnTo>
                          <a:pt x="20" y="92"/>
                        </a:lnTo>
                        <a:lnTo>
                          <a:pt x="16" y="100"/>
                        </a:lnTo>
                        <a:lnTo>
                          <a:pt x="8" y="112"/>
                        </a:lnTo>
                        <a:lnTo>
                          <a:pt x="2" y="122"/>
                        </a:lnTo>
                        <a:lnTo>
                          <a:pt x="0" y="136"/>
                        </a:lnTo>
                        <a:lnTo>
                          <a:pt x="2" y="140"/>
                        </a:lnTo>
                        <a:lnTo>
                          <a:pt x="4" y="144"/>
                        </a:lnTo>
                        <a:lnTo>
                          <a:pt x="8" y="146"/>
                        </a:lnTo>
                        <a:lnTo>
                          <a:pt x="8" y="152"/>
                        </a:lnTo>
                        <a:lnTo>
                          <a:pt x="4" y="162"/>
                        </a:lnTo>
                        <a:lnTo>
                          <a:pt x="2" y="170"/>
                        </a:lnTo>
                        <a:lnTo>
                          <a:pt x="0" y="174"/>
                        </a:lnTo>
                        <a:lnTo>
                          <a:pt x="2" y="180"/>
                        </a:lnTo>
                        <a:lnTo>
                          <a:pt x="4" y="186"/>
                        </a:lnTo>
                        <a:lnTo>
                          <a:pt x="8" y="192"/>
                        </a:lnTo>
                        <a:lnTo>
                          <a:pt x="10" y="198"/>
                        </a:lnTo>
                        <a:lnTo>
                          <a:pt x="12" y="204"/>
                        </a:lnTo>
                        <a:lnTo>
                          <a:pt x="16" y="210"/>
                        </a:lnTo>
                        <a:lnTo>
                          <a:pt x="18" y="218"/>
                        </a:lnTo>
                        <a:lnTo>
                          <a:pt x="20" y="226"/>
                        </a:lnTo>
                        <a:lnTo>
                          <a:pt x="20" y="256"/>
                        </a:lnTo>
                        <a:lnTo>
                          <a:pt x="18" y="260"/>
                        </a:lnTo>
                        <a:lnTo>
                          <a:pt x="16" y="266"/>
                        </a:lnTo>
                        <a:lnTo>
                          <a:pt x="14" y="270"/>
                        </a:lnTo>
                        <a:lnTo>
                          <a:pt x="12" y="274"/>
                        </a:lnTo>
                        <a:lnTo>
                          <a:pt x="16" y="280"/>
                        </a:lnTo>
                        <a:lnTo>
                          <a:pt x="18" y="292"/>
                        </a:lnTo>
                        <a:lnTo>
                          <a:pt x="24" y="300"/>
                        </a:lnTo>
                        <a:lnTo>
                          <a:pt x="26" y="308"/>
                        </a:lnTo>
                        <a:lnTo>
                          <a:pt x="24" y="310"/>
                        </a:lnTo>
                        <a:lnTo>
                          <a:pt x="22" y="312"/>
                        </a:lnTo>
                        <a:lnTo>
                          <a:pt x="20" y="316"/>
                        </a:lnTo>
                        <a:lnTo>
                          <a:pt x="18" y="322"/>
                        </a:lnTo>
                        <a:lnTo>
                          <a:pt x="20" y="336"/>
                        </a:lnTo>
                        <a:lnTo>
                          <a:pt x="26" y="348"/>
                        </a:lnTo>
                        <a:lnTo>
                          <a:pt x="30" y="362"/>
                        </a:lnTo>
                        <a:lnTo>
                          <a:pt x="32" y="370"/>
                        </a:lnTo>
                        <a:lnTo>
                          <a:pt x="30" y="374"/>
                        </a:lnTo>
                        <a:lnTo>
                          <a:pt x="26" y="374"/>
                        </a:lnTo>
                        <a:lnTo>
                          <a:pt x="38" y="394"/>
                        </a:lnTo>
                        <a:lnTo>
                          <a:pt x="46" y="408"/>
                        </a:lnTo>
                        <a:lnTo>
                          <a:pt x="50" y="412"/>
                        </a:lnTo>
                        <a:lnTo>
                          <a:pt x="54" y="414"/>
                        </a:lnTo>
                        <a:lnTo>
                          <a:pt x="52" y="418"/>
                        </a:lnTo>
                        <a:lnTo>
                          <a:pt x="50" y="422"/>
                        </a:lnTo>
                        <a:lnTo>
                          <a:pt x="52" y="432"/>
                        </a:lnTo>
                        <a:lnTo>
                          <a:pt x="54" y="438"/>
                        </a:lnTo>
                        <a:lnTo>
                          <a:pt x="58" y="446"/>
                        </a:lnTo>
                        <a:lnTo>
                          <a:pt x="58" y="456"/>
                        </a:lnTo>
                        <a:lnTo>
                          <a:pt x="58" y="462"/>
                        </a:lnTo>
                        <a:lnTo>
                          <a:pt x="56" y="464"/>
                        </a:lnTo>
                        <a:lnTo>
                          <a:pt x="54" y="468"/>
                        </a:lnTo>
                        <a:lnTo>
                          <a:pt x="52" y="472"/>
                        </a:lnTo>
                        <a:lnTo>
                          <a:pt x="54" y="474"/>
                        </a:lnTo>
                        <a:lnTo>
                          <a:pt x="54" y="476"/>
                        </a:lnTo>
                        <a:lnTo>
                          <a:pt x="56" y="480"/>
                        </a:lnTo>
                        <a:lnTo>
                          <a:pt x="56" y="484"/>
                        </a:lnTo>
                        <a:lnTo>
                          <a:pt x="54" y="494"/>
                        </a:lnTo>
                        <a:lnTo>
                          <a:pt x="52" y="504"/>
                        </a:lnTo>
                        <a:lnTo>
                          <a:pt x="54" y="510"/>
                        </a:lnTo>
                        <a:lnTo>
                          <a:pt x="56" y="514"/>
                        </a:lnTo>
                        <a:lnTo>
                          <a:pt x="64" y="520"/>
                        </a:lnTo>
                        <a:lnTo>
                          <a:pt x="70" y="524"/>
                        </a:lnTo>
                        <a:lnTo>
                          <a:pt x="78" y="528"/>
                        </a:lnTo>
                        <a:lnTo>
                          <a:pt x="84" y="534"/>
                        </a:lnTo>
                        <a:lnTo>
                          <a:pt x="86" y="540"/>
                        </a:lnTo>
                        <a:lnTo>
                          <a:pt x="88" y="546"/>
                        </a:lnTo>
                        <a:lnTo>
                          <a:pt x="92" y="552"/>
                        </a:lnTo>
                        <a:lnTo>
                          <a:pt x="140" y="552"/>
                        </a:lnTo>
                        <a:lnTo>
                          <a:pt x="128" y="532"/>
                        </a:lnTo>
                        <a:lnTo>
                          <a:pt x="124" y="526"/>
                        </a:lnTo>
                        <a:lnTo>
                          <a:pt x="124" y="522"/>
                        </a:lnTo>
                        <a:lnTo>
                          <a:pt x="124" y="518"/>
                        </a:lnTo>
                        <a:lnTo>
                          <a:pt x="124" y="516"/>
                        </a:lnTo>
                        <a:lnTo>
                          <a:pt x="124" y="514"/>
                        </a:lnTo>
                        <a:lnTo>
                          <a:pt x="128" y="512"/>
                        </a:lnTo>
                        <a:lnTo>
                          <a:pt x="134" y="508"/>
                        </a:lnTo>
                        <a:lnTo>
                          <a:pt x="138" y="504"/>
                        </a:lnTo>
                        <a:lnTo>
                          <a:pt x="134" y="502"/>
                        </a:lnTo>
                        <a:lnTo>
                          <a:pt x="134" y="500"/>
                        </a:lnTo>
                        <a:lnTo>
                          <a:pt x="134" y="494"/>
                        </a:lnTo>
                        <a:lnTo>
                          <a:pt x="136" y="490"/>
                        </a:lnTo>
                        <a:lnTo>
                          <a:pt x="142" y="484"/>
                        </a:lnTo>
                        <a:lnTo>
                          <a:pt x="150" y="478"/>
                        </a:lnTo>
                        <a:lnTo>
                          <a:pt x="152" y="474"/>
                        </a:lnTo>
                        <a:lnTo>
                          <a:pt x="152" y="470"/>
                        </a:lnTo>
                        <a:lnTo>
                          <a:pt x="152" y="464"/>
                        </a:lnTo>
                        <a:lnTo>
                          <a:pt x="148" y="460"/>
                        </a:lnTo>
                        <a:lnTo>
                          <a:pt x="148" y="458"/>
                        </a:lnTo>
                        <a:lnTo>
                          <a:pt x="140" y="456"/>
                        </a:lnTo>
                        <a:lnTo>
                          <a:pt x="128" y="450"/>
                        </a:lnTo>
                        <a:lnTo>
                          <a:pt x="118" y="444"/>
                        </a:lnTo>
                        <a:lnTo>
                          <a:pt x="116" y="442"/>
                        </a:lnTo>
                        <a:lnTo>
                          <a:pt x="114" y="440"/>
                        </a:lnTo>
                        <a:lnTo>
                          <a:pt x="116" y="436"/>
                        </a:lnTo>
                        <a:lnTo>
                          <a:pt x="118" y="432"/>
                        </a:lnTo>
                        <a:lnTo>
                          <a:pt x="124" y="424"/>
                        </a:lnTo>
                        <a:lnTo>
                          <a:pt x="134" y="418"/>
                        </a:lnTo>
                        <a:lnTo>
                          <a:pt x="140" y="410"/>
                        </a:lnTo>
                        <a:lnTo>
                          <a:pt x="138" y="404"/>
                        </a:lnTo>
                        <a:lnTo>
                          <a:pt x="136" y="396"/>
                        </a:lnTo>
                        <a:lnTo>
                          <a:pt x="138" y="390"/>
                        </a:lnTo>
                        <a:lnTo>
                          <a:pt x="140" y="388"/>
                        </a:lnTo>
                        <a:lnTo>
                          <a:pt x="144" y="386"/>
                        </a:lnTo>
                        <a:lnTo>
                          <a:pt x="140" y="380"/>
                        </a:lnTo>
                        <a:lnTo>
                          <a:pt x="136" y="374"/>
                        </a:lnTo>
                        <a:lnTo>
                          <a:pt x="142" y="378"/>
                        </a:lnTo>
                        <a:lnTo>
                          <a:pt x="144" y="380"/>
                        </a:lnTo>
                        <a:lnTo>
                          <a:pt x="148" y="382"/>
                        </a:lnTo>
                        <a:lnTo>
                          <a:pt x="152" y="380"/>
                        </a:lnTo>
                        <a:lnTo>
                          <a:pt x="152" y="374"/>
                        </a:lnTo>
                        <a:lnTo>
                          <a:pt x="152" y="368"/>
                        </a:lnTo>
                        <a:lnTo>
                          <a:pt x="146" y="366"/>
                        </a:lnTo>
                        <a:lnTo>
                          <a:pt x="140" y="368"/>
                        </a:lnTo>
                        <a:lnTo>
                          <a:pt x="134" y="370"/>
                        </a:lnTo>
                        <a:lnTo>
                          <a:pt x="126" y="360"/>
                        </a:lnTo>
                        <a:lnTo>
                          <a:pt x="122" y="346"/>
                        </a:lnTo>
                        <a:lnTo>
                          <a:pt x="128" y="346"/>
                        </a:lnTo>
                        <a:lnTo>
                          <a:pt x="136" y="346"/>
                        </a:lnTo>
                        <a:lnTo>
                          <a:pt x="144" y="350"/>
                        </a:lnTo>
                        <a:lnTo>
                          <a:pt x="152" y="350"/>
                        </a:lnTo>
                        <a:lnTo>
                          <a:pt x="158" y="348"/>
                        </a:lnTo>
                        <a:lnTo>
                          <a:pt x="164" y="344"/>
                        </a:lnTo>
                        <a:lnTo>
                          <a:pt x="160" y="340"/>
                        </a:lnTo>
                        <a:lnTo>
                          <a:pt x="156" y="336"/>
                        </a:lnTo>
                        <a:lnTo>
                          <a:pt x="156" y="334"/>
                        </a:lnTo>
                        <a:lnTo>
                          <a:pt x="156" y="326"/>
                        </a:lnTo>
                        <a:lnTo>
                          <a:pt x="162" y="320"/>
                        </a:lnTo>
                        <a:lnTo>
                          <a:pt x="168" y="314"/>
                        </a:lnTo>
                        <a:lnTo>
                          <a:pt x="176" y="312"/>
                        </a:lnTo>
                        <a:lnTo>
                          <a:pt x="192" y="308"/>
                        </a:lnTo>
                        <a:lnTo>
                          <a:pt x="206" y="306"/>
                        </a:lnTo>
                        <a:lnTo>
                          <a:pt x="210" y="304"/>
                        </a:lnTo>
                        <a:lnTo>
                          <a:pt x="216" y="300"/>
                        </a:lnTo>
                        <a:lnTo>
                          <a:pt x="224" y="290"/>
                        </a:lnTo>
                        <a:lnTo>
                          <a:pt x="230" y="280"/>
                        </a:lnTo>
                        <a:lnTo>
                          <a:pt x="232" y="268"/>
                        </a:lnTo>
                        <a:lnTo>
                          <a:pt x="230" y="262"/>
                        </a:lnTo>
                        <a:lnTo>
                          <a:pt x="226" y="258"/>
                        </a:lnTo>
                        <a:lnTo>
                          <a:pt x="222" y="254"/>
                        </a:lnTo>
                        <a:lnTo>
                          <a:pt x="220" y="250"/>
                        </a:lnTo>
                        <a:lnTo>
                          <a:pt x="220" y="248"/>
                        </a:lnTo>
                        <a:lnTo>
                          <a:pt x="220" y="242"/>
                        </a:lnTo>
                        <a:lnTo>
                          <a:pt x="206" y="232"/>
                        </a:lnTo>
                        <a:lnTo>
                          <a:pt x="198" y="226"/>
                        </a:lnTo>
                        <a:lnTo>
                          <a:pt x="194" y="220"/>
                        </a:lnTo>
                        <a:lnTo>
                          <a:pt x="196" y="154"/>
                        </a:lnTo>
                        <a:lnTo>
                          <a:pt x="196" y="148"/>
                        </a:lnTo>
                        <a:lnTo>
                          <a:pt x="200" y="142"/>
                        </a:lnTo>
                        <a:lnTo>
                          <a:pt x="206" y="128"/>
                        </a:lnTo>
                        <a:lnTo>
                          <a:pt x="216" y="116"/>
                        </a:lnTo>
                        <a:lnTo>
                          <a:pt x="224" y="108"/>
                        </a:lnTo>
                        <a:lnTo>
                          <a:pt x="238" y="102"/>
                        </a:lnTo>
                        <a:lnTo>
                          <a:pt x="244" y="96"/>
                        </a:lnTo>
                        <a:lnTo>
                          <a:pt x="246" y="92"/>
                        </a:lnTo>
                        <a:lnTo>
                          <a:pt x="246" y="88"/>
                        </a:lnTo>
                        <a:lnTo>
                          <a:pt x="244" y="78"/>
                        </a:lnTo>
                        <a:lnTo>
                          <a:pt x="242" y="68"/>
                        </a:lnTo>
                        <a:lnTo>
                          <a:pt x="244" y="78"/>
                        </a:lnTo>
                        <a:lnTo>
                          <a:pt x="246" y="88"/>
                        </a:lnTo>
                        <a:lnTo>
                          <a:pt x="246" y="92"/>
                        </a:lnTo>
                        <a:lnTo>
                          <a:pt x="244" y="96"/>
                        </a:lnTo>
                        <a:lnTo>
                          <a:pt x="238" y="102"/>
                        </a:lnTo>
                        <a:lnTo>
                          <a:pt x="224" y="108"/>
                        </a:lnTo>
                        <a:lnTo>
                          <a:pt x="216" y="116"/>
                        </a:lnTo>
                        <a:lnTo>
                          <a:pt x="206" y="128"/>
                        </a:lnTo>
                        <a:lnTo>
                          <a:pt x="200" y="142"/>
                        </a:lnTo>
                        <a:lnTo>
                          <a:pt x="196" y="148"/>
                        </a:lnTo>
                        <a:lnTo>
                          <a:pt x="196" y="154"/>
                        </a:lnTo>
                        <a:lnTo>
                          <a:pt x="194" y="220"/>
                        </a:lnTo>
                        <a:lnTo>
                          <a:pt x="196" y="154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 dirty="0"/>
                  </a:p>
                </p:txBody>
              </p:sp>
              <p:sp>
                <p:nvSpPr>
                  <p:cNvPr id="73" name="íşḻîḍè">
                    <a:extLst>
                      <a:ext uri="{FF2B5EF4-FFF2-40B4-BE49-F238E27FC236}">
                        <a16:creationId xmlns:a16="http://schemas.microsoft.com/office/drawing/2014/main" id="{F2A5E49D-633F-4213-824E-7F8BA0DD0F0C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2400482" y="4419690"/>
                    <a:ext cx="336040" cy="1130653"/>
                  </a:xfrm>
                  <a:custGeom>
                    <a:avLst/>
                    <a:gdLst>
                      <a:gd name="T0" fmla="*/ 2147483647 w 192"/>
                      <a:gd name="T1" fmla="*/ 2147483647 h 678"/>
                      <a:gd name="T2" fmla="*/ 2147483647 w 192"/>
                      <a:gd name="T3" fmla="*/ 2147483647 h 678"/>
                      <a:gd name="T4" fmla="*/ 2147483647 w 192"/>
                      <a:gd name="T5" fmla="*/ 2147483647 h 678"/>
                      <a:gd name="T6" fmla="*/ 2147483647 w 192"/>
                      <a:gd name="T7" fmla="*/ 2147483647 h 678"/>
                      <a:gd name="T8" fmla="*/ 2147483647 w 192"/>
                      <a:gd name="T9" fmla="*/ 2147483647 h 678"/>
                      <a:gd name="T10" fmla="*/ 2147483647 w 192"/>
                      <a:gd name="T11" fmla="*/ 2147483647 h 678"/>
                      <a:gd name="T12" fmla="*/ 2147483647 w 192"/>
                      <a:gd name="T13" fmla="*/ 2147483647 h 678"/>
                      <a:gd name="T14" fmla="*/ 2147483647 w 192"/>
                      <a:gd name="T15" fmla="*/ 2147483647 h 678"/>
                      <a:gd name="T16" fmla="*/ 2147483647 w 192"/>
                      <a:gd name="T17" fmla="*/ 2147483647 h 678"/>
                      <a:gd name="T18" fmla="*/ 2147483647 w 192"/>
                      <a:gd name="T19" fmla="*/ 2147483647 h 678"/>
                      <a:gd name="T20" fmla="*/ 2147483647 w 192"/>
                      <a:gd name="T21" fmla="*/ 2147483647 h 678"/>
                      <a:gd name="T22" fmla="*/ 2147483647 w 192"/>
                      <a:gd name="T23" fmla="*/ 2147483647 h 678"/>
                      <a:gd name="T24" fmla="*/ 2147483647 w 192"/>
                      <a:gd name="T25" fmla="*/ 2147483647 h 678"/>
                      <a:gd name="T26" fmla="*/ 2147483647 w 192"/>
                      <a:gd name="T27" fmla="*/ 2147483647 h 678"/>
                      <a:gd name="T28" fmla="*/ 2147483647 w 192"/>
                      <a:gd name="T29" fmla="*/ 2147483647 h 678"/>
                      <a:gd name="T30" fmla="*/ 2147483647 w 192"/>
                      <a:gd name="T31" fmla="*/ 2147483647 h 678"/>
                      <a:gd name="T32" fmla="*/ 2147483647 w 192"/>
                      <a:gd name="T33" fmla="*/ 2147483647 h 678"/>
                      <a:gd name="T34" fmla="*/ 2147483647 w 192"/>
                      <a:gd name="T35" fmla="*/ 2147483647 h 678"/>
                      <a:gd name="T36" fmla="*/ 2147483647 w 192"/>
                      <a:gd name="T37" fmla="*/ 2147483647 h 678"/>
                      <a:gd name="T38" fmla="*/ 2147483647 w 192"/>
                      <a:gd name="T39" fmla="*/ 2147483647 h 678"/>
                      <a:gd name="T40" fmla="*/ 2147483647 w 192"/>
                      <a:gd name="T41" fmla="*/ 2147483647 h 678"/>
                      <a:gd name="T42" fmla="*/ 2147483647 w 192"/>
                      <a:gd name="T43" fmla="*/ 2147483647 h 678"/>
                      <a:gd name="T44" fmla="*/ 2147483647 w 192"/>
                      <a:gd name="T45" fmla="*/ 0 h 678"/>
                      <a:gd name="T46" fmla="*/ 0 w 192"/>
                      <a:gd name="T47" fmla="*/ 2147483647 h 678"/>
                      <a:gd name="T48" fmla="*/ 2147483647 w 192"/>
                      <a:gd name="T49" fmla="*/ 2147483647 h 678"/>
                      <a:gd name="T50" fmla="*/ 2147483647 w 192"/>
                      <a:gd name="T51" fmla="*/ 2147483647 h 678"/>
                      <a:gd name="T52" fmla="*/ 2147483647 w 192"/>
                      <a:gd name="T53" fmla="*/ 2147483647 h 678"/>
                      <a:gd name="T54" fmla="*/ 2147483647 w 192"/>
                      <a:gd name="T55" fmla="*/ 2147483647 h 678"/>
                      <a:gd name="T56" fmla="*/ 2147483647 w 192"/>
                      <a:gd name="T57" fmla="*/ 2147483647 h 678"/>
                      <a:gd name="T58" fmla="*/ 2147483647 w 192"/>
                      <a:gd name="T59" fmla="*/ 2147483647 h 678"/>
                      <a:gd name="T60" fmla="*/ 2147483647 w 192"/>
                      <a:gd name="T61" fmla="*/ 2147483647 h 678"/>
                      <a:gd name="T62" fmla="*/ 2147483647 w 192"/>
                      <a:gd name="T63" fmla="*/ 2147483647 h 678"/>
                      <a:gd name="T64" fmla="*/ 2147483647 w 192"/>
                      <a:gd name="T65" fmla="*/ 2147483647 h 678"/>
                      <a:gd name="T66" fmla="*/ 2147483647 w 192"/>
                      <a:gd name="T67" fmla="*/ 2147483647 h 678"/>
                      <a:gd name="T68" fmla="*/ 2147483647 w 192"/>
                      <a:gd name="T69" fmla="*/ 2147483647 h 678"/>
                      <a:gd name="T70" fmla="*/ 2147483647 w 192"/>
                      <a:gd name="T71" fmla="*/ 2147483647 h 678"/>
                      <a:gd name="T72" fmla="*/ 2147483647 w 192"/>
                      <a:gd name="T73" fmla="*/ 2147483647 h 678"/>
                      <a:gd name="T74" fmla="*/ 2147483647 w 192"/>
                      <a:gd name="T75" fmla="*/ 2147483647 h 678"/>
                      <a:gd name="T76" fmla="*/ 2147483647 w 192"/>
                      <a:gd name="T77" fmla="*/ 2147483647 h 678"/>
                      <a:gd name="T78" fmla="*/ 2147483647 w 192"/>
                      <a:gd name="T79" fmla="*/ 2147483647 h 678"/>
                      <a:gd name="T80" fmla="*/ 2147483647 w 192"/>
                      <a:gd name="T81" fmla="*/ 2147483647 h 678"/>
                      <a:gd name="T82" fmla="*/ 2147483647 w 192"/>
                      <a:gd name="T83" fmla="*/ 2147483647 h 678"/>
                      <a:gd name="T84" fmla="*/ 2147483647 w 192"/>
                      <a:gd name="T85" fmla="*/ 2147483647 h 678"/>
                      <a:gd name="T86" fmla="*/ 2147483647 w 192"/>
                      <a:gd name="T87" fmla="*/ 2147483647 h 678"/>
                      <a:gd name="T88" fmla="*/ 2147483647 w 192"/>
                      <a:gd name="T89" fmla="*/ 2147483647 h 678"/>
                      <a:gd name="T90" fmla="*/ 2147483647 w 192"/>
                      <a:gd name="T91" fmla="*/ 2147483647 h 678"/>
                      <a:gd name="T92" fmla="*/ 2147483647 w 192"/>
                      <a:gd name="T93" fmla="*/ 2147483647 h 678"/>
                      <a:gd name="T94" fmla="*/ 2147483647 w 192"/>
                      <a:gd name="T95" fmla="*/ 2147483647 h 678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w 192"/>
                      <a:gd name="T145" fmla="*/ 0 h 678"/>
                      <a:gd name="T146" fmla="*/ 192 w 192"/>
                      <a:gd name="T147" fmla="*/ 678 h 678"/>
                    </a:gdLst>
                    <a:ahLst/>
                    <a:cxnLst>
                      <a:cxn ang="T96">
                        <a:pos x="T0" y="T1"/>
                      </a:cxn>
                      <a:cxn ang="T97">
                        <a:pos x="T2" y="T3"/>
                      </a:cxn>
                      <a:cxn ang="T98">
                        <a:pos x="T4" y="T5"/>
                      </a:cxn>
                      <a:cxn ang="T99">
                        <a:pos x="T6" y="T7"/>
                      </a:cxn>
                      <a:cxn ang="T100">
                        <a:pos x="T8" y="T9"/>
                      </a:cxn>
                      <a:cxn ang="T101">
                        <a:pos x="T10" y="T11"/>
                      </a:cxn>
                      <a:cxn ang="T102">
                        <a:pos x="T12" y="T13"/>
                      </a:cxn>
                      <a:cxn ang="T103">
                        <a:pos x="T14" y="T15"/>
                      </a:cxn>
                      <a:cxn ang="T104">
                        <a:pos x="T16" y="T17"/>
                      </a:cxn>
                      <a:cxn ang="T105">
                        <a:pos x="T18" y="T19"/>
                      </a:cxn>
                      <a:cxn ang="T106">
                        <a:pos x="T20" y="T21"/>
                      </a:cxn>
                      <a:cxn ang="T107">
                        <a:pos x="T22" y="T23"/>
                      </a:cxn>
                      <a:cxn ang="T108">
                        <a:pos x="T24" y="T25"/>
                      </a:cxn>
                      <a:cxn ang="T109">
                        <a:pos x="T26" y="T27"/>
                      </a:cxn>
                      <a:cxn ang="T110">
                        <a:pos x="T28" y="T29"/>
                      </a:cxn>
                      <a:cxn ang="T111">
                        <a:pos x="T30" y="T31"/>
                      </a:cxn>
                      <a:cxn ang="T112">
                        <a:pos x="T32" y="T33"/>
                      </a:cxn>
                      <a:cxn ang="T113">
                        <a:pos x="T34" y="T35"/>
                      </a:cxn>
                      <a:cxn ang="T114">
                        <a:pos x="T36" y="T37"/>
                      </a:cxn>
                      <a:cxn ang="T115">
                        <a:pos x="T38" y="T39"/>
                      </a:cxn>
                      <a:cxn ang="T116">
                        <a:pos x="T40" y="T41"/>
                      </a:cxn>
                      <a:cxn ang="T117">
                        <a:pos x="T42" y="T43"/>
                      </a:cxn>
                      <a:cxn ang="T118">
                        <a:pos x="T44" y="T45"/>
                      </a:cxn>
                      <a:cxn ang="T119">
                        <a:pos x="T46" y="T47"/>
                      </a:cxn>
                      <a:cxn ang="T120">
                        <a:pos x="T48" y="T49"/>
                      </a:cxn>
                      <a:cxn ang="T121">
                        <a:pos x="T50" y="T51"/>
                      </a:cxn>
                      <a:cxn ang="T122">
                        <a:pos x="T52" y="T53"/>
                      </a:cxn>
                      <a:cxn ang="T123">
                        <a:pos x="T54" y="T55"/>
                      </a:cxn>
                      <a:cxn ang="T124">
                        <a:pos x="T56" y="T57"/>
                      </a:cxn>
                      <a:cxn ang="T125">
                        <a:pos x="T58" y="T59"/>
                      </a:cxn>
                      <a:cxn ang="T126">
                        <a:pos x="T60" y="T61"/>
                      </a:cxn>
                      <a:cxn ang="T127">
                        <a:pos x="T62" y="T63"/>
                      </a:cxn>
                      <a:cxn ang="T128">
                        <a:pos x="T64" y="T65"/>
                      </a:cxn>
                      <a:cxn ang="T129">
                        <a:pos x="T66" y="T67"/>
                      </a:cxn>
                      <a:cxn ang="T130">
                        <a:pos x="T68" y="T69"/>
                      </a:cxn>
                      <a:cxn ang="T131">
                        <a:pos x="T70" y="T71"/>
                      </a:cxn>
                      <a:cxn ang="T132">
                        <a:pos x="T72" y="T73"/>
                      </a:cxn>
                      <a:cxn ang="T133">
                        <a:pos x="T74" y="T75"/>
                      </a:cxn>
                      <a:cxn ang="T134">
                        <a:pos x="T76" y="T77"/>
                      </a:cxn>
                      <a:cxn ang="T135">
                        <a:pos x="T78" y="T79"/>
                      </a:cxn>
                      <a:cxn ang="T136">
                        <a:pos x="T80" y="T81"/>
                      </a:cxn>
                      <a:cxn ang="T137">
                        <a:pos x="T82" y="T83"/>
                      </a:cxn>
                      <a:cxn ang="T138">
                        <a:pos x="T84" y="T85"/>
                      </a:cxn>
                      <a:cxn ang="T139">
                        <a:pos x="T86" y="T87"/>
                      </a:cxn>
                      <a:cxn ang="T140">
                        <a:pos x="T88" y="T89"/>
                      </a:cxn>
                      <a:cxn ang="T141">
                        <a:pos x="T90" y="T91"/>
                      </a:cxn>
                      <a:cxn ang="T142">
                        <a:pos x="T92" y="T93"/>
                      </a:cxn>
                      <a:cxn ang="T143">
                        <a:pos x="T94" y="T95"/>
                      </a:cxn>
                    </a:cxnLst>
                    <a:rect l="T144" t="T145" r="T146" b="T147"/>
                    <a:pathLst>
                      <a:path w="192" h="678">
                        <a:moveTo>
                          <a:pt x="174" y="624"/>
                        </a:moveTo>
                        <a:lnTo>
                          <a:pt x="126" y="624"/>
                        </a:lnTo>
                        <a:lnTo>
                          <a:pt x="122" y="618"/>
                        </a:lnTo>
                        <a:lnTo>
                          <a:pt x="120" y="612"/>
                        </a:lnTo>
                        <a:lnTo>
                          <a:pt x="118" y="606"/>
                        </a:lnTo>
                        <a:lnTo>
                          <a:pt x="112" y="600"/>
                        </a:lnTo>
                        <a:lnTo>
                          <a:pt x="104" y="596"/>
                        </a:lnTo>
                        <a:lnTo>
                          <a:pt x="98" y="592"/>
                        </a:lnTo>
                        <a:lnTo>
                          <a:pt x="90" y="586"/>
                        </a:lnTo>
                        <a:lnTo>
                          <a:pt x="88" y="582"/>
                        </a:lnTo>
                        <a:lnTo>
                          <a:pt x="86" y="576"/>
                        </a:lnTo>
                        <a:lnTo>
                          <a:pt x="88" y="566"/>
                        </a:lnTo>
                        <a:lnTo>
                          <a:pt x="90" y="556"/>
                        </a:lnTo>
                        <a:lnTo>
                          <a:pt x="90" y="552"/>
                        </a:lnTo>
                        <a:lnTo>
                          <a:pt x="88" y="548"/>
                        </a:lnTo>
                        <a:lnTo>
                          <a:pt x="88" y="546"/>
                        </a:lnTo>
                        <a:lnTo>
                          <a:pt x="86" y="544"/>
                        </a:lnTo>
                        <a:lnTo>
                          <a:pt x="88" y="540"/>
                        </a:lnTo>
                        <a:lnTo>
                          <a:pt x="90" y="536"/>
                        </a:lnTo>
                        <a:lnTo>
                          <a:pt x="92" y="534"/>
                        </a:lnTo>
                        <a:lnTo>
                          <a:pt x="92" y="528"/>
                        </a:lnTo>
                        <a:lnTo>
                          <a:pt x="92" y="518"/>
                        </a:lnTo>
                        <a:lnTo>
                          <a:pt x="88" y="510"/>
                        </a:lnTo>
                        <a:lnTo>
                          <a:pt x="86" y="504"/>
                        </a:lnTo>
                        <a:lnTo>
                          <a:pt x="84" y="494"/>
                        </a:lnTo>
                        <a:lnTo>
                          <a:pt x="86" y="490"/>
                        </a:lnTo>
                        <a:lnTo>
                          <a:pt x="88" y="486"/>
                        </a:lnTo>
                        <a:lnTo>
                          <a:pt x="84" y="484"/>
                        </a:lnTo>
                        <a:lnTo>
                          <a:pt x="80" y="480"/>
                        </a:lnTo>
                        <a:lnTo>
                          <a:pt x="72" y="466"/>
                        </a:lnTo>
                        <a:lnTo>
                          <a:pt x="60" y="446"/>
                        </a:lnTo>
                        <a:lnTo>
                          <a:pt x="64" y="446"/>
                        </a:lnTo>
                        <a:lnTo>
                          <a:pt x="66" y="442"/>
                        </a:lnTo>
                        <a:lnTo>
                          <a:pt x="64" y="434"/>
                        </a:lnTo>
                        <a:lnTo>
                          <a:pt x="60" y="420"/>
                        </a:lnTo>
                        <a:lnTo>
                          <a:pt x="54" y="408"/>
                        </a:lnTo>
                        <a:lnTo>
                          <a:pt x="52" y="394"/>
                        </a:lnTo>
                        <a:lnTo>
                          <a:pt x="54" y="388"/>
                        </a:lnTo>
                        <a:lnTo>
                          <a:pt x="56" y="384"/>
                        </a:lnTo>
                        <a:lnTo>
                          <a:pt x="58" y="382"/>
                        </a:lnTo>
                        <a:lnTo>
                          <a:pt x="60" y="380"/>
                        </a:lnTo>
                        <a:lnTo>
                          <a:pt x="58" y="372"/>
                        </a:lnTo>
                        <a:lnTo>
                          <a:pt x="52" y="364"/>
                        </a:lnTo>
                        <a:lnTo>
                          <a:pt x="50" y="352"/>
                        </a:lnTo>
                        <a:lnTo>
                          <a:pt x="46" y="346"/>
                        </a:lnTo>
                        <a:lnTo>
                          <a:pt x="48" y="342"/>
                        </a:lnTo>
                        <a:lnTo>
                          <a:pt x="50" y="338"/>
                        </a:lnTo>
                        <a:lnTo>
                          <a:pt x="52" y="332"/>
                        </a:lnTo>
                        <a:lnTo>
                          <a:pt x="54" y="328"/>
                        </a:lnTo>
                        <a:lnTo>
                          <a:pt x="54" y="298"/>
                        </a:lnTo>
                        <a:lnTo>
                          <a:pt x="52" y="290"/>
                        </a:lnTo>
                        <a:lnTo>
                          <a:pt x="50" y="282"/>
                        </a:lnTo>
                        <a:lnTo>
                          <a:pt x="46" y="276"/>
                        </a:lnTo>
                        <a:lnTo>
                          <a:pt x="44" y="270"/>
                        </a:lnTo>
                        <a:lnTo>
                          <a:pt x="42" y="264"/>
                        </a:lnTo>
                        <a:lnTo>
                          <a:pt x="38" y="258"/>
                        </a:lnTo>
                        <a:lnTo>
                          <a:pt x="36" y="252"/>
                        </a:lnTo>
                        <a:lnTo>
                          <a:pt x="34" y="246"/>
                        </a:lnTo>
                        <a:lnTo>
                          <a:pt x="36" y="242"/>
                        </a:lnTo>
                        <a:lnTo>
                          <a:pt x="38" y="234"/>
                        </a:lnTo>
                        <a:lnTo>
                          <a:pt x="42" y="224"/>
                        </a:lnTo>
                        <a:lnTo>
                          <a:pt x="42" y="218"/>
                        </a:lnTo>
                        <a:lnTo>
                          <a:pt x="38" y="216"/>
                        </a:lnTo>
                        <a:lnTo>
                          <a:pt x="36" y="212"/>
                        </a:lnTo>
                        <a:lnTo>
                          <a:pt x="34" y="208"/>
                        </a:lnTo>
                        <a:lnTo>
                          <a:pt x="36" y="194"/>
                        </a:lnTo>
                        <a:lnTo>
                          <a:pt x="42" y="184"/>
                        </a:lnTo>
                        <a:lnTo>
                          <a:pt x="50" y="172"/>
                        </a:lnTo>
                        <a:lnTo>
                          <a:pt x="54" y="164"/>
                        </a:lnTo>
                        <a:lnTo>
                          <a:pt x="50" y="158"/>
                        </a:lnTo>
                        <a:lnTo>
                          <a:pt x="48" y="152"/>
                        </a:lnTo>
                        <a:lnTo>
                          <a:pt x="46" y="134"/>
                        </a:lnTo>
                        <a:lnTo>
                          <a:pt x="48" y="126"/>
                        </a:lnTo>
                        <a:lnTo>
                          <a:pt x="50" y="122"/>
                        </a:lnTo>
                        <a:lnTo>
                          <a:pt x="56" y="118"/>
                        </a:lnTo>
                        <a:lnTo>
                          <a:pt x="62" y="112"/>
                        </a:lnTo>
                        <a:lnTo>
                          <a:pt x="64" y="106"/>
                        </a:lnTo>
                        <a:lnTo>
                          <a:pt x="64" y="102"/>
                        </a:lnTo>
                        <a:lnTo>
                          <a:pt x="62" y="88"/>
                        </a:lnTo>
                        <a:lnTo>
                          <a:pt x="60" y="90"/>
                        </a:lnTo>
                        <a:lnTo>
                          <a:pt x="56" y="90"/>
                        </a:lnTo>
                        <a:lnTo>
                          <a:pt x="52" y="90"/>
                        </a:lnTo>
                        <a:lnTo>
                          <a:pt x="50" y="86"/>
                        </a:lnTo>
                        <a:lnTo>
                          <a:pt x="48" y="80"/>
                        </a:lnTo>
                        <a:lnTo>
                          <a:pt x="42" y="60"/>
                        </a:lnTo>
                        <a:lnTo>
                          <a:pt x="40" y="56"/>
                        </a:lnTo>
                        <a:lnTo>
                          <a:pt x="36" y="54"/>
                        </a:lnTo>
                        <a:lnTo>
                          <a:pt x="34" y="52"/>
                        </a:lnTo>
                        <a:lnTo>
                          <a:pt x="32" y="50"/>
                        </a:lnTo>
                        <a:lnTo>
                          <a:pt x="28" y="20"/>
                        </a:lnTo>
                        <a:lnTo>
                          <a:pt x="22" y="8"/>
                        </a:lnTo>
                        <a:lnTo>
                          <a:pt x="14" y="0"/>
                        </a:lnTo>
                        <a:lnTo>
                          <a:pt x="12" y="0"/>
                        </a:lnTo>
                        <a:lnTo>
                          <a:pt x="8" y="4"/>
                        </a:lnTo>
                        <a:lnTo>
                          <a:pt x="4" y="6"/>
                        </a:lnTo>
                        <a:lnTo>
                          <a:pt x="0" y="8"/>
                        </a:lnTo>
                        <a:lnTo>
                          <a:pt x="4" y="18"/>
                        </a:lnTo>
                        <a:lnTo>
                          <a:pt x="8" y="32"/>
                        </a:lnTo>
                        <a:lnTo>
                          <a:pt x="12" y="48"/>
                        </a:lnTo>
                        <a:lnTo>
                          <a:pt x="14" y="66"/>
                        </a:lnTo>
                        <a:lnTo>
                          <a:pt x="10" y="80"/>
                        </a:lnTo>
                        <a:lnTo>
                          <a:pt x="8" y="96"/>
                        </a:lnTo>
                        <a:lnTo>
                          <a:pt x="12" y="102"/>
                        </a:lnTo>
                        <a:lnTo>
                          <a:pt x="16" y="106"/>
                        </a:lnTo>
                        <a:lnTo>
                          <a:pt x="18" y="118"/>
                        </a:lnTo>
                        <a:lnTo>
                          <a:pt x="18" y="134"/>
                        </a:lnTo>
                        <a:lnTo>
                          <a:pt x="16" y="162"/>
                        </a:lnTo>
                        <a:lnTo>
                          <a:pt x="10" y="192"/>
                        </a:lnTo>
                        <a:lnTo>
                          <a:pt x="12" y="198"/>
                        </a:lnTo>
                        <a:lnTo>
                          <a:pt x="14" y="202"/>
                        </a:lnTo>
                        <a:lnTo>
                          <a:pt x="16" y="206"/>
                        </a:lnTo>
                        <a:lnTo>
                          <a:pt x="18" y="210"/>
                        </a:lnTo>
                        <a:lnTo>
                          <a:pt x="18" y="214"/>
                        </a:lnTo>
                        <a:lnTo>
                          <a:pt x="16" y="214"/>
                        </a:lnTo>
                        <a:lnTo>
                          <a:pt x="14" y="216"/>
                        </a:lnTo>
                        <a:lnTo>
                          <a:pt x="14" y="218"/>
                        </a:lnTo>
                        <a:lnTo>
                          <a:pt x="14" y="236"/>
                        </a:lnTo>
                        <a:lnTo>
                          <a:pt x="20" y="252"/>
                        </a:lnTo>
                        <a:lnTo>
                          <a:pt x="22" y="268"/>
                        </a:lnTo>
                        <a:lnTo>
                          <a:pt x="24" y="286"/>
                        </a:lnTo>
                        <a:lnTo>
                          <a:pt x="22" y="302"/>
                        </a:lnTo>
                        <a:lnTo>
                          <a:pt x="22" y="310"/>
                        </a:lnTo>
                        <a:lnTo>
                          <a:pt x="20" y="318"/>
                        </a:lnTo>
                        <a:lnTo>
                          <a:pt x="22" y="326"/>
                        </a:lnTo>
                        <a:lnTo>
                          <a:pt x="22" y="332"/>
                        </a:lnTo>
                        <a:lnTo>
                          <a:pt x="20" y="340"/>
                        </a:lnTo>
                        <a:lnTo>
                          <a:pt x="16" y="346"/>
                        </a:lnTo>
                        <a:lnTo>
                          <a:pt x="12" y="350"/>
                        </a:lnTo>
                        <a:lnTo>
                          <a:pt x="10" y="352"/>
                        </a:lnTo>
                        <a:lnTo>
                          <a:pt x="10" y="358"/>
                        </a:lnTo>
                        <a:lnTo>
                          <a:pt x="12" y="362"/>
                        </a:lnTo>
                        <a:lnTo>
                          <a:pt x="18" y="372"/>
                        </a:lnTo>
                        <a:lnTo>
                          <a:pt x="22" y="380"/>
                        </a:lnTo>
                        <a:lnTo>
                          <a:pt x="24" y="388"/>
                        </a:lnTo>
                        <a:lnTo>
                          <a:pt x="24" y="404"/>
                        </a:lnTo>
                        <a:lnTo>
                          <a:pt x="26" y="418"/>
                        </a:lnTo>
                        <a:lnTo>
                          <a:pt x="28" y="436"/>
                        </a:lnTo>
                        <a:lnTo>
                          <a:pt x="34" y="456"/>
                        </a:lnTo>
                        <a:lnTo>
                          <a:pt x="36" y="462"/>
                        </a:lnTo>
                        <a:lnTo>
                          <a:pt x="40" y="462"/>
                        </a:lnTo>
                        <a:lnTo>
                          <a:pt x="44" y="462"/>
                        </a:lnTo>
                        <a:lnTo>
                          <a:pt x="46" y="462"/>
                        </a:lnTo>
                        <a:lnTo>
                          <a:pt x="46" y="460"/>
                        </a:lnTo>
                        <a:lnTo>
                          <a:pt x="44" y="448"/>
                        </a:lnTo>
                        <a:lnTo>
                          <a:pt x="40" y="436"/>
                        </a:lnTo>
                        <a:lnTo>
                          <a:pt x="44" y="434"/>
                        </a:lnTo>
                        <a:lnTo>
                          <a:pt x="50" y="434"/>
                        </a:lnTo>
                        <a:lnTo>
                          <a:pt x="52" y="442"/>
                        </a:lnTo>
                        <a:lnTo>
                          <a:pt x="52" y="456"/>
                        </a:lnTo>
                        <a:lnTo>
                          <a:pt x="54" y="462"/>
                        </a:lnTo>
                        <a:lnTo>
                          <a:pt x="56" y="466"/>
                        </a:lnTo>
                        <a:lnTo>
                          <a:pt x="56" y="480"/>
                        </a:lnTo>
                        <a:lnTo>
                          <a:pt x="50" y="482"/>
                        </a:lnTo>
                        <a:lnTo>
                          <a:pt x="44" y="482"/>
                        </a:lnTo>
                        <a:lnTo>
                          <a:pt x="46" y="486"/>
                        </a:lnTo>
                        <a:lnTo>
                          <a:pt x="48" y="490"/>
                        </a:lnTo>
                        <a:lnTo>
                          <a:pt x="50" y="492"/>
                        </a:lnTo>
                        <a:lnTo>
                          <a:pt x="50" y="496"/>
                        </a:lnTo>
                        <a:lnTo>
                          <a:pt x="50" y="502"/>
                        </a:lnTo>
                        <a:lnTo>
                          <a:pt x="46" y="506"/>
                        </a:lnTo>
                        <a:lnTo>
                          <a:pt x="42" y="512"/>
                        </a:lnTo>
                        <a:lnTo>
                          <a:pt x="40" y="518"/>
                        </a:lnTo>
                        <a:lnTo>
                          <a:pt x="42" y="522"/>
                        </a:lnTo>
                        <a:lnTo>
                          <a:pt x="46" y="524"/>
                        </a:lnTo>
                        <a:lnTo>
                          <a:pt x="56" y="526"/>
                        </a:lnTo>
                        <a:lnTo>
                          <a:pt x="54" y="530"/>
                        </a:lnTo>
                        <a:lnTo>
                          <a:pt x="56" y="534"/>
                        </a:lnTo>
                        <a:lnTo>
                          <a:pt x="58" y="540"/>
                        </a:lnTo>
                        <a:lnTo>
                          <a:pt x="58" y="544"/>
                        </a:lnTo>
                        <a:lnTo>
                          <a:pt x="50" y="544"/>
                        </a:lnTo>
                        <a:lnTo>
                          <a:pt x="50" y="554"/>
                        </a:lnTo>
                        <a:lnTo>
                          <a:pt x="54" y="560"/>
                        </a:lnTo>
                        <a:lnTo>
                          <a:pt x="62" y="568"/>
                        </a:lnTo>
                        <a:lnTo>
                          <a:pt x="62" y="572"/>
                        </a:lnTo>
                        <a:lnTo>
                          <a:pt x="62" y="576"/>
                        </a:lnTo>
                        <a:lnTo>
                          <a:pt x="66" y="582"/>
                        </a:lnTo>
                        <a:lnTo>
                          <a:pt x="74" y="594"/>
                        </a:lnTo>
                        <a:lnTo>
                          <a:pt x="80" y="602"/>
                        </a:lnTo>
                        <a:lnTo>
                          <a:pt x="86" y="606"/>
                        </a:lnTo>
                        <a:lnTo>
                          <a:pt x="96" y="606"/>
                        </a:lnTo>
                        <a:lnTo>
                          <a:pt x="94" y="618"/>
                        </a:lnTo>
                        <a:lnTo>
                          <a:pt x="96" y="622"/>
                        </a:lnTo>
                        <a:lnTo>
                          <a:pt x="100" y="626"/>
                        </a:lnTo>
                        <a:lnTo>
                          <a:pt x="96" y="630"/>
                        </a:lnTo>
                        <a:lnTo>
                          <a:pt x="106" y="640"/>
                        </a:lnTo>
                        <a:lnTo>
                          <a:pt x="122" y="648"/>
                        </a:lnTo>
                        <a:lnTo>
                          <a:pt x="154" y="660"/>
                        </a:lnTo>
                        <a:lnTo>
                          <a:pt x="156" y="664"/>
                        </a:lnTo>
                        <a:lnTo>
                          <a:pt x="158" y="666"/>
                        </a:lnTo>
                        <a:lnTo>
                          <a:pt x="160" y="668"/>
                        </a:lnTo>
                        <a:lnTo>
                          <a:pt x="164" y="670"/>
                        </a:lnTo>
                        <a:lnTo>
                          <a:pt x="172" y="672"/>
                        </a:lnTo>
                        <a:lnTo>
                          <a:pt x="178" y="674"/>
                        </a:lnTo>
                        <a:lnTo>
                          <a:pt x="192" y="678"/>
                        </a:lnTo>
                        <a:lnTo>
                          <a:pt x="174" y="624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 dirty="0"/>
                  </a:p>
                </p:txBody>
              </p:sp>
              <p:sp>
                <p:nvSpPr>
                  <p:cNvPr id="74" name="ïṣḷîḓe">
                    <a:extLst>
                      <a:ext uri="{FF2B5EF4-FFF2-40B4-BE49-F238E27FC236}">
                        <a16:creationId xmlns:a16="http://schemas.microsoft.com/office/drawing/2014/main" id="{2BCE5C7C-5DAD-4271-BA35-BD648FC9A607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2706223" y="5462077"/>
                    <a:ext cx="118441" cy="93870"/>
                  </a:xfrm>
                  <a:custGeom>
                    <a:avLst/>
                    <a:gdLst>
                      <a:gd name="T0" fmla="*/ 0 w 68"/>
                      <a:gd name="T1" fmla="*/ 0 h 56"/>
                      <a:gd name="T2" fmla="*/ 2147483647 w 68"/>
                      <a:gd name="T3" fmla="*/ 2147483647 h 56"/>
                      <a:gd name="T4" fmla="*/ 2147483647 w 68"/>
                      <a:gd name="T5" fmla="*/ 2147483647 h 56"/>
                      <a:gd name="T6" fmla="*/ 2147483647 w 68"/>
                      <a:gd name="T7" fmla="*/ 2147483647 h 56"/>
                      <a:gd name="T8" fmla="*/ 2147483647 w 68"/>
                      <a:gd name="T9" fmla="*/ 2147483647 h 56"/>
                      <a:gd name="T10" fmla="*/ 2147483647 w 68"/>
                      <a:gd name="T11" fmla="*/ 2147483647 h 56"/>
                      <a:gd name="T12" fmla="*/ 2147483647 w 68"/>
                      <a:gd name="T13" fmla="*/ 2147483647 h 56"/>
                      <a:gd name="T14" fmla="*/ 2147483647 w 68"/>
                      <a:gd name="T15" fmla="*/ 2147483647 h 56"/>
                      <a:gd name="T16" fmla="*/ 2147483647 w 68"/>
                      <a:gd name="T17" fmla="*/ 2147483647 h 56"/>
                      <a:gd name="T18" fmla="*/ 2147483647 w 68"/>
                      <a:gd name="T19" fmla="*/ 2147483647 h 56"/>
                      <a:gd name="T20" fmla="*/ 2147483647 w 68"/>
                      <a:gd name="T21" fmla="*/ 2147483647 h 56"/>
                      <a:gd name="T22" fmla="*/ 2147483647 w 68"/>
                      <a:gd name="T23" fmla="*/ 2147483647 h 56"/>
                      <a:gd name="T24" fmla="*/ 2147483647 w 68"/>
                      <a:gd name="T25" fmla="*/ 2147483647 h 56"/>
                      <a:gd name="T26" fmla="*/ 0 w 68"/>
                      <a:gd name="T27" fmla="*/ 0 h 5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w 68"/>
                      <a:gd name="T43" fmla="*/ 0 h 56"/>
                      <a:gd name="T44" fmla="*/ 68 w 68"/>
                      <a:gd name="T45" fmla="*/ 56 h 56"/>
                    </a:gdLst>
                    <a:ahLst/>
                    <a:cxnLst>
                      <a:cxn ang="T28">
                        <a:pos x="T0" y="T1"/>
                      </a:cxn>
                      <a:cxn ang="T29">
                        <a:pos x="T2" y="T3"/>
                      </a:cxn>
                      <a:cxn ang="T30">
                        <a:pos x="T4" y="T5"/>
                      </a:cxn>
                      <a:cxn ang="T31">
                        <a:pos x="T6" y="T7"/>
                      </a:cxn>
                      <a:cxn ang="T32">
                        <a:pos x="T8" y="T9"/>
                      </a:cxn>
                      <a:cxn ang="T33">
                        <a:pos x="T10" y="T11"/>
                      </a:cxn>
                      <a:cxn ang="T34">
                        <a:pos x="T12" y="T13"/>
                      </a:cxn>
                      <a:cxn ang="T35">
                        <a:pos x="T14" y="T15"/>
                      </a:cxn>
                      <a:cxn ang="T36">
                        <a:pos x="T16" y="T17"/>
                      </a:cxn>
                      <a:cxn ang="T37">
                        <a:pos x="T18" y="T19"/>
                      </a:cxn>
                      <a:cxn ang="T38">
                        <a:pos x="T20" y="T21"/>
                      </a:cxn>
                      <a:cxn ang="T39">
                        <a:pos x="T22" y="T23"/>
                      </a:cxn>
                      <a:cxn ang="T40">
                        <a:pos x="T24" y="T25"/>
                      </a:cxn>
                      <a:cxn ang="T41">
                        <a:pos x="T26" y="T27"/>
                      </a:cxn>
                    </a:cxnLst>
                    <a:rect l="T42" t="T43" r="T44" b="T45"/>
                    <a:pathLst>
                      <a:path w="68" h="56">
                        <a:moveTo>
                          <a:pt x="0" y="0"/>
                        </a:moveTo>
                        <a:lnTo>
                          <a:pt x="6" y="6"/>
                        </a:lnTo>
                        <a:lnTo>
                          <a:pt x="12" y="14"/>
                        </a:lnTo>
                        <a:lnTo>
                          <a:pt x="28" y="26"/>
                        </a:lnTo>
                        <a:lnTo>
                          <a:pt x="40" y="30"/>
                        </a:lnTo>
                        <a:lnTo>
                          <a:pt x="50" y="32"/>
                        </a:lnTo>
                        <a:lnTo>
                          <a:pt x="62" y="36"/>
                        </a:lnTo>
                        <a:lnTo>
                          <a:pt x="66" y="38"/>
                        </a:lnTo>
                        <a:lnTo>
                          <a:pt x="68" y="42"/>
                        </a:lnTo>
                        <a:lnTo>
                          <a:pt x="48" y="52"/>
                        </a:lnTo>
                        <a:lnTo>
                          <a:pt x="40" y="54"/>
                        </a:lnTo>
                        <a:lnTo>
                          <a:pt x="28" y="56"/>
                        </a:lnTo>
                        <a:lnTo>
                          <a:pt x="18" y="54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 dirty="0"/>
                  </a:p>
                </p:txBody>
              </p:sp>
              <p:sp>
                <p:nvSpPr>
                  <p:cNvPr id="75" name="ïṣļïḑe">
                    <a:extLst>
                      <a:ext uri="{FF2B5EF4-FFF2-40B4-BE49-F238E27FC236}">
                        <a16:creationId xmlns:a16="http://schemas.microsoft.com/office/drawing/2014/main" id="{018D2672-A4C9-4B5A-8617-2679BE5DF903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2142942" y="3489388"/>
                    <a:ext cx="322269" cy="507184"/>
                  </a:xfrm>
                  <a:custGeom>
                    <a:avLst/>
                    <a:gdLst>
                      <a:gd name="T0" fmla="*/ 2147483647 w 184"/>
                      <a:gd name="T1" fmla="*/ 2147483647 h 304"/>
                      <a:gd name="T2" fmla="*/ 2147483647 w 184"/>
                      <a:gd name="T3" fmla="*/ 2147483647 h 304"/>
                      <a:gd name="T4" fmla="*/ 2147483647 w 184"/>
                      <a:gd name="T5" fmla="*/ 2147483647 h 304"/>
                      <a:gd name="T6" fmla="*/ 2147483647 w 184"/>
                      <a:gd name="T7" fmla="*/ 2147483647 h 304"/>
                      <a:gd name="T8" fmla="*/ 2147483647 w 184"/>
                      <a:gd name="T9" fmla="*/ 2147483647 h 304"/>
                      <a:gd name="T10" fmla="*/ 2147483647 w 184"/>
                      <a:gd name="T11" fmla="*/ 2147483647 h 304"/>
                      <a:gd name="T12" fmla="*/ 2147483647 w 184"/>
                      <a:gd name="T13" fmla="*/ 2147483647 h 304"/>
                      <a:gd name="T14" fmla="*/ 2147483647 w 184"/>
                      <a:gd name="T15" fmla="*/ 2147483647 h 304"/>
                      <a:gd name="T16" fmla="*/ 2147483647 w 184"/>
                      <a:gd name="T17" fmla="*/ 2147483647 h 304"/>
                      <a:gd name="T18" fmla="*/ 2147483647 w 184"/>
                      <a:gd name="T19" fmla="*/ 2147483647 h 304"/>
                      <a:gd name="T20" fmla="*/ 2147483647 w 184"/>
                      <a:gd name="T21" fmla="*/ 2147483647 h 304"/>
                      <a:gd name="T22" fmla="*/ 2147483647 w 184"/>
                      <a:gd name="T23" fmla="*/ 2147483647 h 304"/>
                      <a:gd name="T24" fmla="*/ 2147483647 w 184"/>
                      <a:gd name="T25" fmla="*/ 2147483647 h 304"/>
                      <a:gd name="T26" fmla="*/ 2147483647 w 184"/>
                      <a:gd name="T27" fmla="*/ 2147483647 h 304"/>
                      <a:gd name="T28" fmla="*/ 2147483647 w 184"/>
                      <a:gd name="T29" fmla="*/ 2147483647 h 304"/>
                      <a:gd name="T30" fmla="*/ 2147483647 w 184"/>
                      <a:gd name="T31" fmla="*/ 2147483647 h 304"/>
                      <a:gd name="T32" fmla="*/ 2147483647 w 184"/>
                      <a:gd name="T33" fmla="*/ 2147483647 h 304"/>
                      <a:gd name="T34" fmla="*/ 2147483647 w 184"/>
                      <a:gd name="T35" fmla="*/ 2147483647 h 304"/>
                      <a:gd name="T36" fmla="*/ 2147483647 w 184"/>
                      <a:gd name="T37" fmla="*/ 2147483647 h 304"/>
                      <a:gd name="T38" fmla="*/ 2147483647 w 184"/>
                      <a:gd name="T39" fmla="*/ 2147483647 h 304"/>
                      <a:gd name="T40" fmla="*/ 2147483647 w 184"/>
                      <a:gd name="T41" fmla="*/ 2147483647 h 304"/>
                      <a:gd name="T42" fmla="*/ 2147483647 w 184"/>
                      <a:gd name="T43" fmla="*/ 2147483647 h 304"/>
                      <a:gd name="T44" fmla="*/ 2147483647 w 184"/>
                      <a:gd name="T45" fmla="*/ 2147483647 h 304"/>
                      <a:gd name="T46" fmla="*/ 2147483647 w 184"/>
                      <a:gd name="T47" fmla="*/ 2147483647 h 304"/>
                      <a:gd name="T48" fmla="*/ 2147483647 w 184"/>
                      <a:gd name="T49" fmla="*/ 2147483647 h 304"/>
                      <a:gd name="T50" fmla="*/ 2147483647 w 184"/>
                      <a:gd name="T51" fmla="*/ 2147483647 h 304"/>
                      <a:gd name="T52" fmla="*/ 2147483647 w 184"/>
                      <a:gd name="T53" fmla="*/ 2147483647 h 304"/>
                      <a:gd name="T54" fmla="*/ 2147483647 w 184"/>
                      <a:gd name="T55" fmla="*/ 2147483647 h 304"/>
                      <a:gd name="T56" fmla="*/ 2147483647 w 184"/>
                      <a:gd name="T57" fmla="*/ 2147483647 h 304"/>
                      <a:gd name="T58" fmla="*/ 2147483647 w 184"/>
                      <a:gd name="T59" fmla="*/ 2147483647 h 304"/>
                      <a:gd name="T60" fmla="*/ 2147483647 w 184"/>
                      <a:gd name="T61" fmla="*/ 2147483647 h 304"/>
                      <a:gd name="T62" fmla="*/ 2147483647 w 184"/>
                      <a:gd name="T63" fmla="*/ 2147483647 h 304"/>
                      <a:gd name="T64" fmla="*/ 2147483647 w 184"/>
                      <a:gd name="T65" fmla="*/ 2147483647 h 304"/>
                      <a:gd name="T66" fmla="*/ 2147483647 w 184"/>
                      <a:gd name="T67" fmla="*/ 2147483647 h 304"/>
                      <a:gd name="T68" fmla="*/ 2147483647 w 184"/>
                      <a:gd name="T69" fmla="*/ 2147483647 h 304"/>
                      <a:gd name="T70" fmla="*/ 2147483647 w 184"/>
                      <a:gd name="T71" fmla="*/ 2147483647 h 304"/>
                      <a:gd name="T72" fmla="*/ 2147483647 w 184"/>
                      <a:gd name="T73" fmla="*/ 2147483647 h 304"/>
                      <a:gd name="T74" fmla="*/ 2147483647 w 184"/>
                      <a:gd name="T75" fmla="*/ 2147483647 h 304"/>
                      <a:gd name="T76" fmla="*/ 2147483647 w 184"/>
                      <a:gd name="T77" fmla="*/ 2147483647 h 304"/>
                      <a:gd name="T78" fmla="*/ 2147483647 w 184"/>
                      <a:gd name="T79" fmla="*/ 2147483647 h 304"/>
                      <a:gd name="T80" fmla="*/ 2147483647 w 184"/>
                      <a:gd name="T81" fmla="*/ 2147483647 h 304"/>
                      <a:gd name="T82" fmla="*/ 2147483647 w 184"/>
                      <a:gd name="T83" fmla="*/ 2147483647 h 304"/>
                      <a:gd name="T84" fmla="*/ 2147483647 w 184"/>
                      <a:gd name="T85" fmla="*/ 2147483647 h 304"/>
                      <a:gd name="T86" fmla="*/ 2147483647 w 184"/>
                      <a:gd name="T87" fmla="*/ 2147483647 h 304"/>
                      <a:gd name="T88" fmla="*/ 2147483647 w 184"/>
                      <a:gd name="T89" fmla="*/ 2147483647 h 304"/>
                      <a:gd name="T90" fmla="*/ 0 w 184"/>
                      <a:gd name="T91" fmla="*/ 2147483647 h 304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w 184"/>
                      <a:gd name="T139" fmla="*/ 0 h 304"/>
                      <a:gd name="T140" fmla="*/ 184 w 184"/>
                      <a:gd name="T141" fmla="*/ 304 h 304"/>
                    </a:gdLst>
                    <a:ahLst/>
                    <a:cxnLst>
                      <a:cxn ang="T92">
                        <a:pos x="T0" y="T1"/>
                      </a:cxn>
                      <a:cxn ang="T93">
                        <a:pos x="T2" y="T3"/>
                      </a:cxn>
                      <a:cxn ang="T94">
                        <a:pos x="T4" y="T5"/>
                      </a:cxn>
                      <a:cxn ang="T95">
                        <a:pos x="T6" y="T7"/>
                      </a:cxn>
                      <a:cxn ang="T96">
                        <a:pos x="T8" y="T9"/>
                      </a:cxn>
                      <a:cxn ang="T97">
                        <a:pos x="T10" y="T11"/>
                      </a:cxn>
                      <a:cxn ang="T98">
                        <a:pos x="T12" y="T13"/>
                      </a:cxn>
                      <a:cxn ang="T99">
                        <a:pos x="T14" y="T15"/>
                      </a:cxn>
                      <a:cxn ang="T100">
                        <a:pos x="T16" y="T17"/>
                      </a:cxn>
                      <a:cxn ang="T101">
                        <a:pos x="T18" y="T19"/>
                      </a:cxn>
                      <a:cxn ang="T102">
                        <a:pos x="T20" y="T21"/>
                      </a:cxn>
                      <a:cxn ang="T103">
                        <a:pos x="T22" y="T23"/>
                      </a:cxn>
                      <a:cxn ang="T104">
                        <a:pos x="T24" y="T25"/>
                      </a:cxn>
                      <a:cxn ang="T105">
                        <a:pos x="T26" y="T27"/>
                      </a:cxn>
                      <a:cxn ang="T106">
                        <a:pos x="T28" y="T29"/>
                      </a:cxn>
                      <a:cxn ang="T107">
                        <a:pos x="T30" y="T31"/>
                      </a:cxn>
                      <a:cxn ang="T108">
                        <a:pos x="T32" y="T33"/>
                      </a:cxn>
                      <a:cxn ang="T109">
                        <a:pos x="T34" y="T35"/>
                      </a:cxn>
                      <a:cxn ang="T110">
                        <a:pos x="T36" y="T37"/>
                      </a:cxn>
                      <a:cxn ang="T111">
                        <a:pos x="T38" y="T39"/>
                      </a:cxn>
                      <a:cxn ang="T112">
                        <a:pos x="T40" y="T41"/>
                      </a:cxn>
                      <a:cxn ang="T113">
                        <a:pos x="T42" y="T43"/>
                      </a:cxn>
                      <a:cxn ang="T114">
                        <a:pos x="T44" y="T45"/>
                      </a:cxn>
                      <a:cxn ang="T115">
                        <a:pos x="T46" y="T47"/>
                      </a:cxn>
                      <a:cxn ang="T116">
                        <a:pos x="T48" y="T49"/>
                      </a:cxn>
                      <a:cxn ang="T117">
                        <a:pos x="T50" y="T51"/>
                      </a:cxn>
                      <a:cxn ang="T118">
                        <a:pos x="T52" y="T53"/>
                      </a:cxn>
                      <a:cxn ang="T119">
                        <a:pos x="T54" y="T55"/>
                      </a:cxn>
                      <a:cxn ang="T120">
                        <a:pos x="T56" y="T57"/>
                      </a:cxn>
                      <a:cxn ang="T121">
                        <a:pos x="T58" y="T59"/>
                      </a:cxn>
                      <a:cxn ang="T122">
                        <a:pos x="T60" y="T61"/>
                      </a:cxn>
                      <a:cxn ang="T123">
                        <a:pos x="T62" y="T63"/>
                      </a:cxn>
                      <a:cxn ang="T124">
                        <a:pos x="T64" y="T65"/>
                      </a:cxn>
                      <a:cxn ang="T125">
                        <a:pos x="T66" y="T67"/>
                      </a:cxn>
                      <a:cxn ang="T126">
                        <a:pos x="T68" y="T69"/>
                      </a:cxn>
                      <a:cxn ang="T127">
                        <a:pos x="T70" y="T71"/>
                      </a:cxn>
                      <a:cxn ang="T128">
                        <a:pos x="T72" y="T73"/>
                      </a:cxn>
                      <a:cxn ang="T129">
                        <a:pos x="T74" y="T75"/>
                      </a:cxn>
                      <a:cxn ang="T130">
                        <a:pos x="T76" y="T77"/>
                      </a:cxn>
                      <a:cxn ang="T131">
                        <a:pos x="T78" y="T79"/>
                      </a:cxn>
                      <a:cxn ang="T132">
                        <a:pos x="T80" y="T81"/>
                      </a:cxn>
                      <a:cxn ang="T133">
                        <a:pos x="T82" y="T83"/>
                      </a:cxn>
                      <a:cxn ang="T134">
                        <a:pos x="T84" y="T85"/>
                      </a:cxn>
                      <a:cxn ang="T135">
                        <a:pos x="T86" y="T87"/>
                      </a:cxn>
                      <a:cxn ang="T136">
                        <a:pos x="T88" y="T89"/>
                      </a:cxn>
                      <a:cxn ang="T137">
                        <a:pos x="T90" y="T91"/>
                      </a:cxn>
                    </a:cxnLst>
                    <a:rect l="T138" t="T139" r="T140" b="T141"/>
                    <a:pathLst>
                      <a:path w="184" h="304">
                        <a:moveTo>
                          <a:pt x="2" y="204"/>
                        </a:moveTo>
                        <a:lnTo>
                          <a:pt x="2" y="194"/>
                        </a:lnTo>
                        <a:lnTo>
                          <a:pt x="6" y="184"/>
                        </a:lnTo>
                        <a:lnTo>
                          <a:pt x="8" y="178"/>
                        </a:lnTo>
                        <a:lnTo>
                          <a:pt x="18" y="176"/>
                        </a:lnTo>
                        <a:lnTo>
                          <a:pt x="18" y="172"/>
                        </a:lnTo>
                        <a:lnTo>
                          <a:pt x="22" y="166"/>
                        </a:lnTo>
                        <a:lnTo>
                          <a:pt x="26" y="162"/>
                        </a:lnTo>
                        <a:lnTo>
                          <a:pt x="28" y="158"/>
                        </a:lnTo>
                        <a:lnTo>
                          <a:pt x="26" y="142"/>
                        </a:lnTo>
                        <a:lnTo>
                          <a:pt x="24" y="124"/>
                        </a:lnTo>
                        <a:lnTo>
                          <a:pt x="26" y="118"/>
                        </a:lnTo>
                        <a:lnTo>
                          <a:pt x="28" y="114"/>
                        </a:lnTo>
                        <a:lnTo>
                          <a:pt x="26" y="106"/>
                        </a:lnTo>
                        <a:lnTo>
                          <a:pt x="22" y="100"/>
                        </a:lnTo>
                        <a:lnTo>
                          <a:pt x="18" y="96"/>
                        </a:lnTo>
                        <a:lnTo>
                          <a:pt x="18" y="90"/>
                        </a:lnTo>
                        <a:lnTo>
                          <a:pt x="16" y="90"/>
                        </a:lnTo>
                        <a:lnTo>
                          <a:pt x="22" y="86"/>
                        </a:lnTo>
                        <a:lnTo>
                          <a:pt x="28" y="82"/>
                        </a:lnTo>
                        <a:lnTo>
                          <a:pt x="26" y="76"/>
                        </a:lnTo>
                        <a:lnTo>
                          <a:pt x="26" y="70"/>
                        </a:lnTo>
                        <a:lnTo>
                          <a:pt x="28" y="68"/>
                        </a:lnTo>
                        <a:lnTo>
                          <a:pt x="32" y="72"/>
                        </a:lnTo>
                        <a:lnTo>
                          <a:pt x="40" y="74"/>
                        </a:lnTo>
                        <a:lnTo>
                          <a:pt x="42" y="64"/>
                        </a:lnTo>
                        <a:lnTo>
                          <a:pt x="46" y="62"/>
                        </a:lnTo>
                        <a:lnTo>
                          <a:pt x="48" y="58"/>
                        </a:lnTo>
                        <a:lnTo>
                          <a:pt x="52" y="58"/>
                        </a:lnTo>
                        <a:lnTo>
                          <a:pt x="56" y="54"/>
                        </a:lnTo>
                        <a:lnTo>
                          <a:pt x="58" y="48"/>
                        </a:lnTo>
                        <a:lnTo>
                          <a:pt x="60" y="42"/>
                        </a:lnTo>
                        <a:lnTo>
                          <a:pt x="60" y="34"/>
                        </a:lnTo>
                        <a:lnTo>
                          <a:pt x="62" y="30"/>
                        </a:lnTo>
                        <a:lnTo>
                          <a:pt x="66" y="26"/>
                        </a:lnTo>
                        <a:lnTo>
                          <a:pt x="72" y="24"/>
                        </a:lnTo>
                        <a:lnTo>
                          <a:pt x="80" y="24"/>
                        </a:lnTo>
                        <a:lnTo>
                          <a:pt x="82" y="20"/>
                        </a:lnTo>
                        <a:lnTo>
                          <a:pt x="86" y="18"/>
                        </a:lnTo>
                        <a:lnTo>
                          <a:pt x="98" y="14"/>
                        </a:lnTo>
                        <a:lnTo>
                          <a:pt x="110" y="10"/>
                        </a:lnTo>
                        <a:lnTo>
                          <a:pt x="118" y="4"/>
                        </a:lnTo>
                        <a:lnTo>
                          <a:pt x="124" y="2"/>
                        </a:lnTo>
                        <a:lnTo>
                          <a:pt x="128" y="0"/>
                        </a:lnTo>
                        <a:lnTo>
                          <a:pt x="128" y="8"/>
                        </a:lnTo>
                        <a:lnTo>
                          <a:pt x="124" y="10"/>
                        </a:lnTo>
                        <a:lnTo>
                          <a:pt x="120" y="14"/>
                        </a:lnTo>
                        <a:lnTo>
                          <a:pt x="118" y="18"/>
                        </a:lnTo>
                        <a:lnTo>
                          <a:pt x="110" y="28"/>
                        </a:lnTo>
                        <a:lnTo>
                          <a:pt x="98" y="40"/>
                        </a:lnTo>
                        <a:lnTo>
                          <a:pt x="94" y="48"/>
                        </a:lnTo>
                        <a:lnTo>
                          <a:pt x="92" y="56"/>
                        </a:lnTo>
                        <a:lnTo>
                          <a:pt x="94" y="62"/>
                        </a:lnTo>
                        <a:lnTo>
                          <a:pt x="98" y="64"/>
                        </a:lnTo>
                        <a:lnTo>
                          <a:pt x="100" y="68"/>
                        </a:lnTo>
                        <a:lnTo>
                          <a:pt x="102" y="72"/>
                        </a:lnTo>
                        <a:lnTo>
                          <a:pt x="106" y="76"/>
                        </a:lnTo>
                        <a:lnTo>
                          <a:pt x="108" y="82"/>
                        </a:lnTo>
                        <a:lnTo>
                          <a:pt x="104" y="88"/>
                        </a:lnTo>
                        <a:lnTo>
                          <a:pt x="102" y="92"/>
                        </a:lnTo>
                        <a:lnTo>
                          <a:pt x="104" y="94"/>
                        </a:lnTo>
                        <a:lnTo>
                          <a:pt x="108" y="98"/>
                        </a:lnTo>
                        <a:lnTo>
                          <a:pt x="112" y="100"/>
                        </a:lnTo>
                        <a:lnTo>
                          <a:pt x="116" y="102"/>
                        </a:lnTo>
                        <a:lnTo>
                          <a:pt x="130" y="104"/>
                        </a:lnTo>
                        <a:lnTo>
                          <a:pt x="142" y="106"/>
                        </a:lnTo>
                        <a:lnTo>
                          <a:pt x="142" y="112"/>
                        </a:lnTo>
                        <a:lnTo>
                          <a:pt x="146" y="116"/>
                        </a:lnTo>
                        <a:lnTo>
                          <a:pt x="152" y="118"/>
                        </a:lnTo>
                        <a:lnTo>
                          <a:pt x="158" y="118"/>
                        </a:lnTo>
                        <a:lnTo>
                          <a:pt x="166" y="118"/>
                        </a:lnTo>
                        <a:lnTo>
                          <a:pt x="170" y="118"/>
                        </a:lnTo>
                        <a:lnTo>
                          <a:pt x="176" y="116"/>
                        </a:lnTo>
                        <a:lnTo>
                          <a:pt x="184" y="116"/>
                        </a:lnTo>
                        <a:lnTo>
                          <a:pt x="176" y="132"/>
                        </a:lnTo>
                        <a:lnTo>
                          <a:pt x="174" y="142"/>
                        </a:lnTo>
                        <a:lnTo>
                          <a:pt x="172" y="148"/>
                        </a:lnTo>
                        <a:lnTo>
                          <a:pt x="174" y="154"/>
                        </a:lnTo>
                        <a:lnTo>
                          <a:pt x="178" y="158"/>
                        </a:lnTo>
                        <a:lnTo>
                          <a:pt x="180" y="162"/>
                        </a:lnTo>
                        <a:lnTo>
                          <a:pt x="182" y="168"/>
                        </a:lnTo>
                        <a:lnTo>
                          <a:pt x="182" y="170"/>
                        </a:lnTo>
                        <a:lnTo>
                          <a:pt x="180" y="174"/>
                        </a:lnTo>
                        <a:lnTo>
                          <a:pt x="178" y="174"/>
                        </a:lnTo>
                        <a:lnTo>
                          <a:pt x="178" y="178"/>
                        </a:lnTo>
                        <a:lnTo>
                          <a:pt x="180" y="182"/>
                        </a:lnTo>
                        <a:lnTo>
                          <a:pt x="184" y="190"/>
                        </a:lnTo>
                        <a:lnTo>
                          <a:pt x="170" y="198"/>
                        </a:lnTo>
                        <a:lnTo>
                          <a:pt x="160" y="200"/>
                        </a:lnTo>
                        <a:lnTo>
                          <a:pt x="148" y="200"/>
                        </a:lnTo>
                        <a:lnTo>
                          <a:pt x="142" y="204"/>
                        </a:lnTo>
                        <a:lnTo>
                          <a:pt x="144" y="204"/>
                        </a:lnTo>
                        <a:lnTo>
                          <a:pt x="146" y="206"/>
                        </a:lnTo>
                        <a:lnTo>
                          <a:pt x="148" y="210"/>
                        </a:lnTo>
                        <a:lnTo>
                          <a:pt x="152" y="212"/>
                        </a:lnTo>
                        <a:lnTo>
                          <a:pt x="152" y="220"/>
                        </a:lnTo>
                        <a:lnTo>
                          <a:pt x="146" y="220"/>
                        </a:lnTo>
                        <a:lnTo>
                          <a:pt x="142" y="222"/>
                        </a:lnTo>
                        <a:lnTo>
                          <a:pt x="140" y="226"/>
                        </a:lnTo>
                        <a:lnTo>
                          <a:pt x="138" y="228"/>
                        </a:lnTo>
                        <a:lnTo>
                          <a:pt x="140" y="234"/>
                        </a:lnTo>
                        <a:lnTo>
                          <a:pt x="142" y="240"/>
                        </a:lnTo>
                        <a:lnTo>
                          <a:pt x="146" y="246"/>
                        </a:lnTo>
                        <a:lnTo>
                          <a:pt x="148" y="252"/>
                        </a:lnTo>
                        <a:lnTo>
                          <a:pt x="146" y="276"/>
                        </a:lnTo>
                        <a:lnTo>
                          <a:pt x="142" y="304"/>
                        </a:lnTo>
                        <a:lnTo>
                          <a:pt x="136" y="300"/>
                        </a:lnTo>
                        <a:lnTo>
                          <a:pt x="132" y="298"/>
                        </a:lnTo>
                        <a:lnTo>
                          <a:pt x="130" y="294"/>
                        </a:lnTo>
                        <a:lnTo>
                          <a:pt x="132" y="290"/>
                        </a:lnTo>
                        <a:lnTo>
                          <a:pt x="136" y="286"/>
                        </a:lnTo>
                        <a:lnTo>
                          <a:pt x="138" y="282"/>
                        </a:lnTo>
                        <a:lnTo>
                          <a:pt x="140" y="278"/>
                        </a:lnTo>
                        <a:lnTo>
                          <a:pt x="134" y="274"/>
                        </a:lnTo>
                        <a:lnTo>
                          <a:pt x="126" y="272"/>
                        </a:lnTo>
                        <a:lnTo>
                          <a:pt x="122" y="274"/>
                        </a:lnTo>
                        <a:lnTo>
                          <a:pt x="122" y="278"/>
                        </a:lnTo>
                        <a:lnTo>
                          <a:pt x="118" y="274"/>
                        </a:lnTo>
                        <a:lnTo>
                          <a:pt x="116" y="272"/>
                        </a:lnTo>
                        <a:lnTo>
                          <a:pt x="114" y="272"/>
                        </a:lnTo>
                        <a:lnTo>
                          <a:pt x="110" y="274"/>
                        </a:lnTo>
                        <a:lnTo>
                          <a:pt x="108" y="276"/>
                        </a:lnTo>
                        <a:lnTo>
                          <a:pt x="106" y="276"/>
                        </a:lnTo>
                        <a:lnTo>
                          <a:pt x="90" y="276"/>
                        </a:lnTo>
                        <a:lnTo>
                          <a:pt x="88" y="268"/>
                        </a:lnTo>
                        <a:lnTo>
                          <a:pt x="86" y="260"/>
                        </a:lnTo>
                        <a:lnTo>
                          <a:pt x="82" y="256"/>
                        </a:lnTo>
                        <a:lnTo>
                          <a:pt x="76" y="248"/>
                        </a:lnTo>
                        <a:lnTo>
                          <a:pt x="68" y="242"/>
                        </a:lnTo>
                        <a:lnTo>
                          <a:pt x="62" y="238"/>
                        </a:lnTo>
                        <a:lnTo>
                          <a:pt x="58" y="234"/>
                        </a:lnTo>
                        <a:lnTo>
                          <a:pt x="52" y="234"/>
                        </a:lnTo>
                        <a:lnTo>
                          <a:pt x="50" y="230"/>
                        </a:lnTo>
                        <a:lnTo>
                          <a:pt x="52" y="228"/>
                        </a:lnTo>
                        <a:lnTo>
                          <a:pt x="36" y="226"/>
                        </a:lnTo>
                        <a:lnTo>
                          <a:pt x="22" y="220"/>
                        </a:lnTo>
                        <a:lnTo>
                          <a:pt x="10" y="212"/>
                        </a:lnTo>
                        <a:lnTo>
                          <a:pt x="0" y="204"/>
                        </a:lnTo>
                        <a:lnTo>
                          <a:pt x="2" y="204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 dirty="0"/>
                  </a:p>
                </p:txBody>
              </p:sp>
              <p:sp>
                <p:nvSpPr>
                  <p:cNvPr id="76" name="íṥḻîḋè">
                    <a:extLst>
                      <a:ext uri="{FF2B5EF4-FFF2-40B4-BE49-F238E27FC236}">
                        <a16:creationId xmlns:a16="http://schemas.microsoft.com/office/drawing/2014/main" id="{180F462A-3992-441C-A702-8497BEAC1D33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051904" y="1442442"/>
                    <a:ext cx="1094886" cy="574433"/>
                  </a:xfrm>
                  <a:custGeom>
                    <a:avLst/>
                    <a:gdLst>
                      <a:gd name="T0" fmla="*/ 2147483647 w 628"/>
                      <a:gd name="T1" fmla="*/ 2147483647 h 344"/>
                      <a:gd name="T2" fmla="*/ 2147483647 w 628"/>
                      <a:gd name="T3" fmla="*/ 2147483647 h 344"/>
                      <a:gd name="T4" fmla="*/ 2147483647 w 628"/>
                      <a:gd name="T5" fmla="*/ 2147483647 h 344"/>
                      <a:gd name="T6" fmla="*/ 2147483647 w 628"/>
                      <a:gd name="T7" fmla="*/ 2147483647 h 344"/>
                      <a:gd name="T8" fmla="*/ 2147483647 w 628"/>
                      <a:gd name="T9" fmla="*/ 2147483647 h 344"/>
                      <a:gd name="T10" fmla="*/ 2147483647 w 628"/>
                      <a:gd name="T11" fmla="*/ 2147483647 h 344"/>
                      <a:gd name="T12" fmla="*/ 2147483647 w 628"/>
                      <a:gd name="T13" fmla="*/ 2147483647 h 344"/>
                      <a:gd name="T14" fmla="*/ 2147483647 w 628"/>
                      <a:gd name="T15" fmla="*/ 2147483647 h 344"/>
                      <a:gd name="T16" fmla="*/ 2147483647 w 628"/>
                      <a:gd name="T17" fmla="*/ 2147483647 h 344"/>
                      <a:gd name="T18" fmla="*/ 2147483647 w 628"/>
                      <a:gd name="T19" fmla="*/ 2147483647 h 344"/>
                      <a:gd name="T20" fmla="*/ 2147483647 w 628"/>
                      <a:gd name="T21" fmla="*/ 2147483647 h 344"/>
                      <a:gd name="T22" fmla="*/ 2147483647 w 628"/>
                      <a:gd name="T23" fmla="*/ 2147483647 h 344"/>
                      <a:gd name="T24" fmla="*/ 2147483647 w 628"/>
                      <a:gd name="T25" fmla="*/ 2147483647 h 344"/>
                      <a:gd name="T26" fmla="*/ 2147483647 w 628"/>
                      <a:gd name="T27" fmla="*/ 2147483647 h 344"/>
                      <a:gd name="T28" fmla="*/ 2147483647 w 628"/>
                      <a:gd name="T29" fmla="*/ 2147483647 h 344"/>
                      <a:gd name="T30" fmla="*/ 2147483647 w 628"/>
                      <a:gd name="T31" fmla="*/ 2147483647 h 344"/>
                      <a:gd name="T32" fmla="*/ 2147483647 w 628"/>
                      <a:gd name="T33" fmla="*/ 2147483647 h 344"/>
                      <a:gd name="T34" fmla="*/ 2147483647 w 628"/>
                      <a:gd name="T35" fmla="*/ 2147483647 h 344"/>
                      <a:gd name="T36" fmla="*/ 2147483647 w 628"/>
                      <a:gd name="T37" fmla="*/ 2147483647 h 344"/>
                      <a:gd name="T38" fmla="*/ 2147483647 w 628"/>
                      <a:gd name="T39" fmla="*/ 2147483647 h 344"/>
                      <a:gd name="T40" fmla="*/ 2147483647 w 628"/>
                      <a:gd name="T41" fmla="*/ 2147483647 h 344"/>
                      <a:gd name="T42" fmla="*/ 2147483647 w 628"/>
                      <a:gd name="T43" fmla="*/ 2147483647 h 344"/>
                      <a:gd name="T44" fmla="*/ 2147483647 w 628"/>
                      <a:gd name="T45" fmla="*/ 2147483647 h 344"/>
                      <a:gd name="T46" fmla="*/ 2147483647 w 628"/>
                      <a:gd name="T47" fmla="*/ 2147483647 h 344"/>
                      <a:gd name="T48" fmla="*/ 2147483647 w 628"/>
                      <a:gd name="T49" fmla="*/ 2147483647 h 344"/>
                      <a:gd name="T50" fmla="*/ 2147483647 w 628"/>
                      <a:gd name="T51" fmla="*/ 2147483647 h 344"/>
                      <a:gd name="T52" fmla="*/ 2147483647 w 628"/>
                      <a:gd name="T53" fmla="*/ 2147483647 h 344"/>
                      <a:gd name="T54" fmla="*/ 2147483647 w 628"/>
                      <a:gd name="T55" fmla="*/ 2147483647 h 344"/>
                      <a:gd name="T56" fmla="*/ 2147483647 w 628"/>
                      <a:gd name="T57" fmla="*/ 2147483647 h 344"/>
                      <a:gd name="T58" fmla="*/ 2147483647 w 628"/>
                      <a:gd name="T59" fmla="*/ 2147483647 h 344"/>
                      <a:gd name="T60" fmla="*/ 0 w 628"/>
                      <a:gd name="T61" fmla="*/ 2147483647 h 344"/>
                      <a:gd name="T62" fmla="*/ 2147483647 w 628"/>
                      <a:gd name="T63" fmla="*/ 2147483647 h 344"/>
                      <a:gd name="T64" fmla="*/ 2147483647 w 628"/>
                      <a:gd name="T65" fmla="*/ 2147483647 h 344"/>
                      <a:gd name="T66" fmla="*/ 2147483647 w 628"/>
                      <a:gd name="T67" fmla="*/ 2147483647 h 344"/>
                      <a:gd name="T68" fmla="*/ 2147483647 w 628"/>
                      <a:gd name="T69" fmla="*/ 2147483647 h 344"/>
                      <a:gd name="T70" fmla="*/ 2147483647 w 628"/>
                      <a:gd name="T71" fmla="*/ 2147483647 h 344"/>
                      <a:gd name="T72" fmla="*/ 2147483647 w 628"/>
                      <a:gd name="T73" fmla="*/ 2147483647 h 344"/>
                      <a:gd name="T74" fmla="*/ 2147483647 w 628"/>
                      <a:gd name="T75" fmla="*/ 2147483647 h 344"/>
                      <a:gd name="T76" fmla="*/ 2147483647 w 628"/>
                      <a:gd name="T77" fmla="*/ 2147483647 h 344"/>
                      <a:gd name="T78" fmla="*/ 2147483647 w 628"/>
                      <a:gd name="T79" fmla="*/ 2147483647 h 344"/>
                      <a:gd name="T80" fmla="*/ 2147483647 w 628"/>
                      <a:gd name="T81" fmla="*/ 2147483647 h 344"/>
                      <a:gd name="T82" fmla="*/ 2147483647 w 628"/>
                      <a:gd name="T83" fmla="*/ 2147483647 h 344"/>
                      <a:gd name="T84" fmla="*/ 2147483647 w 628"/>
                      <a:gd name="T85" fmla="*/ 2147483647 h 344"/>
                      <a:gd name="T86" fmla="*/ 2147483647 w 628"/>
                      <a:gd name="T87" fmla="*/ 2147483647 h 344"/>
                      <a:gd name="T88" fmla="*/ 2147483647 w 628"/>
                      <a:gd name="T89" fmla="*/ 2147483647 h 344"/>
                      <a:gd name="T90" fmla="*/ 2147483647 w 628"/>
                      <a:gd name="T91" fmla="*/ 2147483647 h 344"/>
                      <a:gd name="T92" fmla="*/ 2147483647 w 628"/>
                      <a:gd name="T93" fmla="*/ 2147483647 h 344"/>
                      <a:gd name="T94" fmla="*/ 2147483647 w 628"/>
                      <a:gd name="T95" fmla="*/ 2147483647 h 344"/>
                      <a:gd name="T96" fmla="*/ 2147483647 w 628"/>
                      <a:gd name="T97" fmla="*/ 2147483647 h 344"/>
                      <a:gd name="T98" fmla="*/ 2147483647 w 628"/>
                      <a:gd name="T99" fmla="*/ 2147483647 h 344"/>
                      <a:gd name="T100" fmla="*/ 2147483647 w 628"/>
                      <a:gd name="T101" fmla="*/ 2147483647 h 344"/>
                      <a:gd name="T102" fmla="*/ 2147483647 w 628"/>
                      <a:gd name="T103" fmla="*/ 2147483647 h 344"/>
                      <a:gd name="T104" fmla="*/ 2147483647 w 628"/>
                      <a:gd name="T105" fmla="*/ 2147483647 h 344"/>
                      <a:gd name="T106" fmla="*/ 2147483647 w 628"/>
                      <a:gd name="T107" fmla="*/ 2147483647 h 344"/>
                      <a:gd name="T108" fmla="*/ 2147483647 w 628"/>
                      <a:gd name="T109" fmla="*/ 2147483647 h 344"/>
                      <a:gd name="T110" fmla="*/ 2147483647 w 628"/>
                      <a:gd name="T111" fmla="*/ 2147483647 h 344"/>
                      <a:gd name="T112" fmla="*/ 2147483647 w 628"/>
                      <a:gd name="T113" fmla="*/ 2147483647 h 344"/>
                      <a:gd name="T114" fmla="*/ 2147483647 w 628"/>
                      <a:gd name="T115" fmla="*/ 2147483647 h 344"/>
                      <a:gd name="T116" fmla="*/ 2147483647 w 628"/>
                      <a:gd name="T117" fmla="*/ 2147483647 h 344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60000 65536"/>
                      <a:gd name="T175" fmla="*/ 0 60000 65536"/>
                      <a:gd name="T176" fmla="*/ 0 60000 65536"/>
                      <a:gd name="T177" fmla="*/ 0 w 628"/>
                      <a:gd name="T178" fmla="*/ 0 h 344"/>
                      <a:gd name="T179" fmla="*/ 628 w 628"/>
                      <a:gd name="T180" fmla="*/ 344 h 344"/>
                    </a:gdLst>
                    <a:ahLst/>
                    <a:cxnLst>
                      <a:cxn ang="T118">
                        <a:pos x="T0" y="T1"/>
                      </a:cxn>
                      <a:cxn ang="T119">
                        <a:pos x="T2" y="T3"/>
                      </a:cxn>
                      <a:cxn ang="T120">
                        <a:pos x="T4" y="T5"/>
                      </a:cxn>
                      <a:cxn ang="T121">
                        <a:pos x="T6" y="T7"/>
                      </a:cxn>
                      <a:cxn ang="T122">
                        <a:pos x="T8" y="T9"/>
                      </a:cxn>
                      <a:cxn ang="T123">
                        <a:pos x="T10" y="T11"/>
                      </a:cxn>
                      <a:cxn ang="T124">
                        <a:pos x="T12" y="T13"/>
                      </a:cxn>
                      <a:cxn ang="T125">
                        <a:pos x="T14" y="T15"/>
                      </a:cxn>
                      <a:cxn ang="T126">
                        <a:pos x="T16" y="T17"/>
                      </a:cxn>
                      <a:cxn ang="T127">
                        <a:pos x="T18" y="T19"/>
                      </a:cxn>
                      <a:cxn ang="T128">
                        <a:pos x="T20" y="T21"/>
                      </a:cxn>
                      <a:cxn ang="T129">
                        <a:pos x="T22" y="T23"/>
                      </a:cxn>
                      <a:cxn ang="T130">
                        <a:pos x="T24" y="T25"/>
                      </a:cxn>
                      <a:cxn ang="T131">
                        <a:pos x="T26" y="T27"/>
                      </a:cxn>
                      <a:cxn ang="T132">
                        <a:pos x="T28" y="T29"/>
                      </a:cxn>
                      <a:cxn ang="T133">
                        <a:pos x="T30" y="T31"/>
                      </a:cxn>
                      <a:cxn ang="T134">
                        <a:pos x="T32" y="T33"/>
                      </a:cxn>
                      <a:cxn ang="T135">
                        <a:pos x="T34" y="T35"/>
                      </a:cxn>
                      <a:cxn ang="T136">
                        <a:pos x="T36" y="T37"/>
                      </a:cxn>
                      <a:cxn ang="T137">
                        <a:pos x="T38" y="T39"/>
                      </a:cxn>
                      <a:cxn ang="T138">
                        <a:pos x="T40" y="T41"/>
                      </a:cxn>
                      <a:cxn ang="T139">
                        <a:pos x="T42" y="T43"/>
                      </a:cxn>
                      <a:cxn ang="T140">
                        <a:pos x="T44" y="T45"/>
                      </a:cxn>
                      <a:cxn ang="T141">
                        <a:pos x="T46" y="T47"/>
                      </a:cxn>
                      <a:cxn ang="T142">
                        <a:pos x="T48" y="T49"/>
                      </a:cxn>
                      <a:cxn ang="T143">
                        <a:pos x="T50" y="T51"/>
                      </a:cxn>
                      <a:cxn ang="T144">
                        <a:pos x="T52" y="T53"/>
                      </a:cxn>
                      <a:cxn ang="T145">
                        <a:pos x="T54" y="T55"/>
                      </a:cxn>
                      <a:cxn ang="T146">
                        <a:pos x="T56" y="T57"/>
                      </a:cxn>
                      <a:cxn ang="T147">
                        <a:pos x="T58" y="T59"/>
                      </a:cxn>
                      <a:cxn ang="T148">
                        <a:pos x="T60" y="T61"/>
                      </a:cxn>
                      <a:cxn ang="T149">
                        <a:pos x="T62" y="T63"/>
                      </a:cxn>
                      <a:cxn ang="T150">
                        <a:pos x="T64" y="T65"/>
                      </a:cxn>
                      <a:cxn ang="T151">
                        <a:pos x="T66" y="T67"/>
                      </a:cxn>
                      <a:cxn ang="T152">
                        <a:pos x="T68" y="T69"/>
                      </a:cxn>
                      <a:cxn ang="T153">
                        <a:pos x="T70" y="T71"/>
                      </a:cxn>
                      <a:cxn ang="T154">
                        <a:pos x="T72" y="T73"/>
                      </a:cxn>
                      <a:cxn ang="T155">
                        <a:pos x="T74" y="T75"/>
                      </a:cxn>
                      <a:cxn ang="T156">
                        <a:pos x="T76" y="T77"/>
                      </a:cxn>
                      <a:cxn ang="T157">
                        <a:pos x="T78" y="T79"/>
                      </a:cxn>
                      <a:cxn ang="T158">
                        <a:pos x="T80" y="T81"/>
                      </a:cxn>
                      <a:cxn ang="T159">
                        <a:pos x="T82" y="T83"/>
                      </a:cxn>
                      <a:cxn ang="T160">
                        <a:pos x="T84" y="T85"/>
                      </a:cxn>
                      <a:cxn ang="T161">
                        <a:pos x="T86" y="T87"/>
                      </a:cxn>
                      <a:cxn ang="T162">
                        <a:pos x="T88" y="T89"/>
                      </a:cxn>
                      <a:cxn ang="T163">
                        <a:pos x="T90" y="T91"/>
                      </a:cxn>
                      <a:cxn ang="T164">
                        <a:pos x="T92" y="T93"/>
                      </a:cxn>
                      <a:cxn ang="T165">
                        <a:pos x="T94" y="T95"/>
                      </a:cxn>
                      <a:cxn ang="T166">
                        <a:pos x="T96" y="T97"/>
                      </a:cxn>
                      <a:cxn ang="T167">
                        <a:pos x="T98" y="T99"/>
                      </a:cxn>
                      <a:cxn ang="T168">
                        <a:pos x="T100" y="T101"/>
                      </a:cxn>
                      <a:cxn ang="T169">
                        <a:pos x="T102" y="T103"/>
                      </a:cxn>
                      <a:cxn ang="T170">
                        <a:pos x="T104" y="T105"/>
                      </a:cxn>
                      <a:cxn ang="T171">
                        <a:pos x="T106" y="T107"/>
                      </a:cxn>
                      <a:cxn ang="T172">
                        <a:pos x="T108" y="T109"/>
                      </a:cxn>
                      <a:cxn ang="T173">
                        <a:pos x="T110" y="T111"/>
                      </a:cxn>
                      <a:cxn ang="T174">
                        <a:pos x="T112" y="T113"/>
                      </a:cxn>
                      <a:cxn ang="T175">
                        <a:pos x="T114" y="T115"/>
                      </a:cxn>
                      <a:cxn ang="T176">
                        <a:pos x="T116" y="T117"/>
                      </a:cxn>
                    </a:cxnLst>
                    <a:rect l="T177" t="T178" r="T179" b="T180"/>
                    <a:pathLst>
                      <a:path w="628" h="344">
                        <a:moveTo>
                          <a:pt x="488" y="180"/>
                        </a:moveTo>
                        <a:lnTo>
                          <a:pt x="464" y="192"/>
                        </a:lnTo>
                        <a:lnTo>
                          <a:pt x="436" y="202"/>
                        </a:lnTo>
                        <a:lnTo>
                          <a:pt x="406" y="208"/>
                        </a:lnTo>
                        <a:lnTo>
                          <a:pt x="390" y="210"/>
                        </a:lnTo>
                        <a:lnTo>
                          <a:pt x="376" y="210"/>
                        </a:lnTo>
                        <a:lnTo>
                          <a:pt x="372" y="210"/>
                        </a:lnTo>
                        <a:lnTo>
                          <a:pt x="370" y="208"/>
                        </a:lnTo>
                        <a:lnTo>
                          <a:pt x="364" y="206"/>
                        </a:lnTo>
                        <a:lnTo>
                          <a:pt x="360" y="212"/>
                        </a:lnTo>
                        <a:lnTo>
                          <a:pt x="356" y="220"/>
                        </a:lnTo>
                        <a:lnTo>
                          <a:pt x="350" y="226"/>
                        </a:lnTo>
                        <a:lnTo>
                          <a:pt x="340" y="232"/>
                        </a:lnTo>
                        <a:lnTo>
                          <a:pt x="334" y="236"/>
                        </a:lnTo>
                        <a:lnTo>
                          <a:pt x="324" y="240"/>
                        </a:lnTo>
                        <a:lnTo>
                          <a:pt x="314" y="242"/>
                        </a:lnTo>
                        <a:lnTo>
                          <a:pt x="306" y="244"/>
                        </a:lnTo>
                        <a:lnTo>
                          <a:pt x="300" y="244"/>
                        </a:lnTo>
                        <a:lnTo>
                          <a:pt x="296" y="246"/>
                        </a:lnTo>
                        <a:lnTo>
                          <a:pt x="292" y="250"/>
                        </a:lnTo>
                        <a:lnTo>
                          <a:pt x="286" y="250"/>
                        </a:lnTo>
                        <a:lnTo>
                          <a:pt x="274" y="250"/>
                        </a:lnTo>
                        <a:lnTo>
                          <a:pt x="260" y="252"/>
                        </a:lnTo>
                        <a:lnTo>
                          <a:pt x="252" y="256"/>
                        </a:lnTo>
                        <a:lnTo>
                          <a:pt x="252" y="258"/>
                        </a:lnTo>
                        <a:lnTo>
                          <a:pt x="252" y="260"/>
                        </a:lnTo>
                        <a:lnTo>
                          <a:pt x="252" y="262"/>
                        </a:lnTo>
                        <a:lnTo>
                          <a:pt x="256" y="266"/>
                        </a:lnTo>
                        <a:lnTo>
                          <a:pt x="252" y="270"/>
                        </a:lnTo>
                        <a:lnTo>
                          <a:pt x="248" y="266"/>
                        </a:lnTo>
                        <a:lnTo>
                          <a:pt x="248" y="278"/>
                        </a:lnTo>
                        <a:lnTo>
                          <a:pt x="244" y="282"/>
                        </a:lnTo>
                        <a:lnTo>
                          <a:pt x="240" y="286"/>
                        </a:lnTo>
                        <a:lnTo>
                          <a:pt x="230" y="290"/>
                        </a:lnTo>
                        <a:lnTo>
                          <a:pt x="222" y="298"/>
                        </a:lnTo>
                        <a:lnTo>
                          <a:pt x="218" y="302"/>
                        </a:lnTo>
                        <a:lnTo>
                          <a:pt x="214" y="308"/>
                        </a:lnTo>
                        <a:lnTo>
                          <a:pt x="212" y="312"/>
                        </a:lnTo>
                        <a:lnTo>
                          <a:pt x="208" y="316"/>
                        </a:lnTo>
                        <a:lnTo>
                          <a:pt x="206" y="316"/>
                        </a:lnTo>
                        <a:lnTo>
                          <a:pt x="202" y="318"/>
                        </a:lnTo>
                        <a:lnTo>
                          <a:pt x="198" y="326"/>
                        </a:lnTo>
                        <a:lnTo>
                          <a:pt x="196" y="336"/>
                        </a:lnTo>
                        <a:lnTo>
                          <a:pt x="194" y="340"/>
                        </a:lnTo>
                        <a:lnTo>
                          <a:pt x="190" y="344"/>
                        </a:lnTo>
                        <a:lnTo>
                          <a:pt x="184" y="344"/>
                        </a:lnTo>
                        <a:lnTo>
                          <a:pt x="178" y="344"/>
                        </a:lnTo>
                        <a:lnTo>
                          <a:pt x="172" y="344"/>
                        </a:lnTo>
                        <a:lnTo>
                          <a:pt x="170" y="344"/>
                        </a:lnTo>
                        <a:lnTo>
                          <a:pt x="162" y="338"/>
                        </a:lnTo>
                        <a:lnTo>
                          <a:pt x="156" y="332"/>
                        </a:lnTo>
                        <a:lnTo>
                          <a:pt x="152" y="330"/>
                        </a:lnTo>
                        <a:lnTo>
                          <a:pt x="144" y="330"/>
                        </a:lnTo>
                        <a:lnTo>
                          <a:pt x="140" y="328"/>
                        </a:lnTo>
                        <a:lnTo>
                          <a:pt x="136" y="326"/>
                        </a:lnTo>
                        <a:lnTo>
                          <a:pt x="132" y="320"/>
                        </a:lnTo>
                        <a:lnTo>
                          <a:pt x="132" y="318"/>
                        </a:lnTo>
                        <a:lnTo>
                          <a:pt x="130" y="314"/>
                        </a:lnTo>
                        <a:lnTo>
                          <a:pt x="126" y="310"/>
                        </a:lnTo>
                        <a:lnTo>
                          <a:pt x="124" y="304"/>
                        </a:lnTo>
                        <a:lnTo>
                          <a:pt x="122" y="298"/>
                        </a:lnTo>
                        <a:lnTo>
                          <a:pt x="116" y="296"/>
                        </a:lnTo>
                        <a:lnTo>
                          <a:pt x="114" y="290"/>
                        </a:lnTo>
                        <a:lnTo>
                          <a:pt x="112" y="284"/>
                        </a:lnTo>
                        <a:lnTo>
                          <a:pt x="112" y="278"/>
                        </a:lnTo>
                        <a:lnTo>
                          <a:pt x="118" y="276"/>
                        </a:lnTo>
                        <a:lnTo>
                          <a:pt x="124" y="272"/>
                        </a:lnTo>
                        <a:lnTo>
                          <a:pt x="114" y="272"/>
                        </a:lnTo>
                        <a:lnTo>
                          <a:pt x="110" y="270"/>
                        </a:lnTo>
                        <a:lnTo>
                          <a:pt x="108" y="266"/>
                        </a:lnTo>
                        <a:lnTo>
                          <a:pt x="110" y="262"/>
                        </a:lnTo>
                        <a:lnTo>
                          <a:pt x="110" y="260"/>
                        </a:lnTo>
                        <a:lnTo>
                          <a:pt x="108" y="256"/>
                        </a:lnTo>
                        <a:lnTo>
                          <a:pt x="116" y="256"/>
                        </a:lnTo>
                        <a:lnTo>
                          <a:pt x="122" y="252"/>
                        </a:lnTo>
                        <a:lnTo>
                          <a:pt x="116" y="250"/>
                        </a:lnTo>
                        <a:lnTo>
                          <a:pt x="112" y="248"/>
                        </a:lnTo>
                        <a:lnTo>
                          <a:pt x="100" y="244"/>
                        </a:lnTo>
                        <a:lnTo>
                          <a:pt x="114" y="240"/>
                        </a:lnTo>
                        <a:lnTo>
                          <a:pt x="124" y="236"/>
                        </a:lnTo>
                        <a:lnTo>
                          <a:pt x="114" y="236"/>
                        </a:lnTo>
                        <a:lnTo>
                          <a:pt x="106" y="236"/>
                        </a:lnTo>
                        <a:lnTo>
                          <a:pt x="108" y="230"/>
                        </a:lnTo>
                        <a:lnTo>
                          <a:pt x="110" y="226"/>
                        </a:lnTo>
                        <a:lnTo>
                          <a:pt x="114" y="222"/>
                        </a:lnTo>
                        <a:lnTo>
                          <a:pt x="120" y="218"/>
                        </a:lnTo>
                        <a:lnTo>
                          <a:pt x="132" y="212"/>
                        </a:lnTo>
                        <a:lnTo>
                          <a:pt x="142" y="208"/>
                        </a:lnTo>
                        <a:lnTo>
                          <a:pt x="146" y="204"/>
                        </a:lnTo>
                        <a:lnTo>
                          <a:pt x="152" y="198"/>
                        </a:lnTo>
                        <a:lnTo>
                          <a:pt x="158" y="182"/>
                        </a:lnTo>
                        <a:lnTo>
                          <a:pt x="152" y="180"/>
                        </a:lnTo>
                        <a:lnTo>
                          <a:pt x="142" y="180"/>
                        </a:lnTo>
                        <a:lnTo>
                          <a:pt x="138" y="180"/>
                        </a:lnTo>
                        <a:lnTo>
                          <a:pt x="132" y="180"/>
                        </a:lnTo>
                        <a:lnTo>
                          <a:pt x="142" y="182"/>
                        </a:lnTo>
                        <a:lnTo>
                          <a:pt x="140" y="188"/>
                        </a:lnTo>
                        <a:lnTo>
                          <a:pt x="136" y="190"/>
                        </a:lnTo>
                        <a:lnTo>
                          <a:pt x="132" y="192"/>
                        </a:lnTo>
                        <a:lnTo>
                          <a:pt x="126" y="192"/>
                        </a:lnTo>
                        <a:lnTo>
                          <a:pt x="120" y="192"/>
                        </a:lnTo>
                        <a:lnTo>
                          <a:pt x="116" y="190"/>
                        </a:lnTo>
                        <a:lnTo>
                          <a:pt x="114" y="188"/>
                        </a:lnTo>
                        <a:lnTo>
                          <a:pt x="114" y="182"/>
                        </a:lnTo>
                        <a:lnTo>
                          <a:pt x="114" y="180"/>
                        </a:lnTo>
                        <a:lnTo>
                          <a:pt x="118" y="176"/>
                        </a:lnTo>
                        <a:lnTo>
                          <a:pt x="124" y="174"/>
                        </a:lnTo>
                        <a:lnTo>
                          <a:pt x="132" y="172"/>
                        </a:lnTo>
                        <a:lnTo>
                          <a:pt x="146" y="172"/>
                        </a:lnTo>
                        <a:lnTo>
                          <a:pt x="156" y="170"/>
                        </a:lnTo>
                        <a:lnTo>
                          <a:pt x="148" y="162"/>
                        </a:lnTo>
                        <a:lnTo>
                          <a:pt x="144" y="156"/>
                        </a:lnTo>
                        <a:lnTo>
                          <a:pt x="142" y="154"/>
                        </a:lnTo>
                        <a:lnTo>
                          <a:pt x="136" y="154"/>
                        </a:lnTo>
                        <a:lnTo>
                          <a:pt x="134" y="156"/>
                        </a:lnTo>
                        <a:lnTo>
                          <a:pt x="130" y="160"/>
                        </a:lnTo>
                        <a:lnTo>
                          <a:pt x="126" y="160"/>
                        </a:lnTo>
                        <a:lnTo>
                          <a:pt x="120" y="158"/>
                        </a:lnTo>
                        <a:lnTo>
                          <a:pt x="118" y="154"/>
                        </a:lnTo>
                        <a:lnTo>
                          <a:pt x="134" y="126"/>
                        </a:lnTo>
                        <a:lnTo>
                          <a:pt x="130" y="126"/>
                        </a:lnTo>
                        <a:lnTo>
                          <a:pt x="128" y="120"/>
                        </a:lnTo>
                        <a:lnTo>
                          <a:pt x="130" y="114"/>
                        </a:lnTo>
                        <a:lnTo>
                          <a:pt x="132" y="110"/>
                        </a:lnTo>
                        <a:lnTo>
                          <a:pt x="126" y="110"/>
                        </a:lnTo>
                        <a:lnTo>
                          <a:pt x="122" y="108"/>
                        </a:lnTo>
                        <a:lnTo>
                          <a:pt x="118" y="104"/>
                        </a:lnTo>
                        <a:lnTo>
                          <a:pt x="116" y="98"/>
                        </a:lnTo>
                        <a:lnTo>
                          <a:pt x="108" y="98"/>
                        </a:lnTo>
                        <a:lnTo>
                          <a:pt x="98" y="96"/>
                        </a:lnTo>
                        <a:lnTo>
                          <a:pt x="88" y="92"/>
                        </a:lnTo>
                        <a:lnTo>
                          <a:pt x="78" y="90"/>
                        </a:lnTo>
                        <a:lnTo>
                          <a:pt x="62" y="92"/>
                        </a:lnTo>
                        <a:lnTo>
                          <a:pt x="50" y="94"/>
                        </a:lnTo>
                        <a:lnTo>
                          <a:pt x="38" y="96"/>
                        </a:lnTo>
                        <a:lnTo>
                          <a:pt x="28" y="96"/>
                        </a:lnTo>
                        <a:lnTo>
                          <a:pt x="24" y="96"/>
                        </a:lnTo>
                        <a:lnTo>
                          <a:pt x="22" y="92"/>
                        </a:lnTo>
                        <a:lnTo>
                          <a:pt x="16" y="88"/>
                        </a:lnTo>
                        <a:lnTo>
                          <a:pt x="18" y="88"/>
                        </a:lnTo>
                        <a:lnTo>
                          <a:pt x="10" y="86"/>
                        </a:lnTo>
                        <a:lnTo>
                          <a:pt x="8" y="84"/>
                        </a:lnTo>
                        <a:lnTo>
                          <a:pt x="6" y="80"/>
                        </a:lnTo>
                        <a:lnTo>
                          <a:pt x="8" y="78"/>
                        </a:lnTo>
                        <a:lnTo>
                          <a:pt x="12" y="76"/>
                        </a:lnTo>
                        <a:lnTo>
                          <a:pt x="18" y="74"/>
                        </a:lnTo>
                        <a:lnTo>
                          <a:pt x="36" y="76"/>
                        </a:lnTo>
                        <a:lnTo>
                          <a:pt x="46" y="74"/>
                        </a:lnTo>
                        <a:lnTo>
                          <a:pt x="50" y="72"/>
                        </a:lnTo>
                        <a:lnTo>
                          <a:pt x="54" y="70"/>
                        </a:lnTo>
                        <a:lnTo>
                          <a:pt x="22" y="70"/>
                        </a:lnTo>
                        <a:lnTo>
                          <a:pt x="8" y="72"/>
                        </a:lnTo>
                        <a:lnTo>
                          <a:pt x="6" y="72"/>
                        </a:lnTo>
                        <a:lnTo>
                          <a:pt x="2" y="72"/>
                        </a:lnTo>
                        <a:lnTo>
                          <a:pt x="0" y="68"/>
                        </a:lnTo>
                        <a:lnTo>
                          <a:pt x="0" y="62"/>
                        </a:lnTo>
                        <a:lnTo>
                          <a:pt x="0" y="60"/>
                        </a:lnTo>
                        <a:lnTo>
                          <a:pt x="4" y="58"/>
                        </a:lnTo>
                        <a:lnTo>
                          <a:pt x="10" y="56"/>
                        </a:lnTo>
                        <a:lnTo>
                          <a:pt x="24" y="56"/>
                        </a:lnTo>
                        <a:lnTo>
                          <a:pt x="42" y="56"/>
                        </a:lnTo>
                        <a:lnTo>
                          <a:pt x="66" y="54"/>
                        </a:lnTo>
                        <a:lnTo>
                          <a:pt x="88" y="50"/>
                        </a:lnTo>
                        <a:lnTo>
                          <a:pt x="98" y="48"/>
                        </a:lnTo>
                        <a:lnTo>
                          <a:pt x="104" y="44"/>
                        </a:lnTo>
                        <a:lnTo>
                          <a:pt x="92" y="42"/>
                        </a:lnTo>
                        <a:lnTo>
                          <a:pt x="100" y="38"/>
                        </a:lnTo>
                        <a:lnTo>
                          <a:pt x="110" y="36"/>
                        </a:lnTo>
                        <a:lnTo>
                          <a:pt x="130" y="34"/>
                        </a:lnTo>
                        <a:lnTo>
                          <a:pt x="138" y="34"/>
                        </a:lnTo>
                        <a:lnTo>
                          <a:pt x="144" y="32"/>
                        </a:lnTo>
                        <a:lnTo>
                          <a:pt x="158" y="28"/>
                        </a:lnTo>
                        <a:lnTo>
                          <a:pt x="170" y="22"/>
                        </a:lnTo>
                        <a:lnTo>
                          <a:pt x="176" y="20"/>
                        </a:lnTo>
                        <a:lnTo>
                          <a:pt x="184" y="20"/>
                        </a:lnTo>
                        <a:lnTo>
                          <a:pt x="208" y="16"/>
                        </a:lnTo>
                        <a:lnTo>
                          <a:pt x="234" y="16"/>
                        </a:lnTo>
                        <a:lnTo>
                          <a:pt x="232" y="22"/>
                        </a:lnTo>
                        <a:lnTo>
                          <a:pt x="244" y="22"/>
                        </a:lnTo>
                        <a:lnTo>
                          <a:pt x="256" y="20"/>
                        </a:lnTo>
                        <a:lnTo>
                          <a:pt x="270" y="16"/>
                        </a:lnTo>
                        <a:lnTo>
                          <a:pt x="282" y="16"/>
                        </a:lnTo>
                        <a:lnTo>
                          <a:pt x="288" y="16"/>
                        </a:lnTo>
                        <a:lnTo>
                          <a:pt x="294" y="14"/>
                        </a:lnTo>
                        <a:lnTo>
                          <a:pt x="308" y="6"/>
                        </a:lnTo>
                        <a:lnTo>
                          <a:pt x="360" y="6"/>
                        </a:lnTo>
                        <a:lnTo>
                          <a:pt x="364" y="8"/>
                        </a:lnTo>
                        <a:lnTo>
                          <a:pt x="368" y="10"/>
                        </a:lnTo>
                        <a:lnTo>
                          <a:pt x="380" y="8"/>
                        </a:lnTo>
                        <a:lnTo>
                          <a:pt x="392" y="4"/>
                        </a:lnTo>
                        <a:lnTo>
                          <a:pt x="408" y="2"/>
                        </a:lnTo>
                        <a:lnTo>
                          <a:pt x="420" y="0"/>
                        </a:lnTo>
                        <a:lnTo>
                          <a:pt x="426" y="0"/>
                        </a:lnTo>
                        <a:lnTo>
                          <a:pt x="432" y="2"/>
                        </a:lnTo>
                        <a:lnTo>
                          <a:pt x="438" y="6"/>
                        </a:lnTo>
                        <a:lnTo>
                          <a:pt x="440" y="12"/>
                        </a:lnTo>
                        <a:lnTo>
                          <a:pt x="482" y="12"/>
                        </a:lnTo>
                        <a:lnTo>
                          <a:pt x="486" y="8"/>
                        </a:lnTo>
                        <a:lnTo>
                          <a:pt x="492" y="6"/>
                        </a:lnTo>
                        <a:lnTo>
                          <a:pt x="500" y="6"/>
                        </a:lnTo>
                        <a:lnTo>
                          <a:pt x="520" y="8"/>
                        </a:lnTo>
                        <a:lnTo>
                          <a:pt x="538" y="12"/>
                        </a:lnTo>
                        <a:lnTo>
                          <a:pt x="538" y="16"/>
                        </a:lnTo>
                        <a:lnTo>
                          <a:pt x="492" y="16"/>
                        </a:lnTo>
                        <a:lnTo>
                          <a:pt x="492" y="18"/>
                        </a:lnTo>
                        <a:lnTo>
                          <a:pt x="524" y="18"/>
                        </a:lnTo>
                        <a:lnTo>
                          <a:pt x="524" y="16"/>
                        </a:lnTo>
                        <a:lnTo>
                          <a:pt x="532" y="16"/>
                        </a:lnTo>
                        <a:lnTo>
                          <a:pt x="528" y="20"/>
                        </a:lnTo>
                        <a:lnTo>
                          <a:pt x="524" y="22"/>
                        </a:lnTo>
                        <a:lnTo>
                          <a:pt x="628" y="22"/>
                        </a:lnTo>
                        <a:lnTo>
                          <a:pt x="626" y="26"/>
                        </a:lnTo>
                        <a:lnTo>
                          <a:pt x="624" y="28"/>
                        </a:lnTo>
                        <a:lnTo>
                          <a:pt x="622" y="30"/>
                        </a:lnTo>
                        <a:lnTo>
                          <a:pt x="618" y="30"/>
                        </a:lnTo>
                        <a:lnTo>
                          <a:pt x="602" y="32"/>
                        </a:lnTo>
                        <a:lnTo>
                          <a:pt x="590" y="32"/>
                        </a:lnTo>
                        <a:lnTo>
                          <a:pt x="580" y="34"/>
                        </a:lnTo>
                        <a:lnTo>
                          <a:pt x="570" y="36"/>
                        </a:lnTo>
                        <a:lnTo>
                          <a:pt x="556" y="40"/>
                        </a:lnTo>
                        <a:lnTo>
                          <a:pt x="564" y="40"/>
                        </a:lnTo>
                        <a:lnTo>
                          <a:pt x="554" y="42"/>
                        </a:lnTo>
                        <a:lnTo>
                          <a:pt x="550" y="44"/>
                        </a:lnTo>
                        <a:lnTo>
                          <a:pt x="552" y="46"/>
                        </a:lnTo>
                        <a:lnTo>
                          <a:pt x="534" y="54"/>
                        </a:lnTo>
                        <a:lnTo>
                          <a:pt x="526" y="60"/>
                        </a:lnTo>
                        <a:lnTo>
                          <a:pt x="522" y="68"/>
                        </a:lnTo>
                        <a:lnTo>
                          <a:pt x="532" y="66"/>
                        </a:lnTo>
                        <a:lnTo>
                          <a:pt x="544" y="64"/>
                        </a:lnTo>
                        <a:lnTo>
                          <a:pt x="546" y="68"/>
                        </a:lnTo>
                        <a:lnTo>
                          <a:pt x="546" y="72"/>
                        </a:lnTo>
                        <a:lnTo>
                          <a:pt x="552" y="72"/>
                        </a:lnTo>
                        <a:lnTo>
                          <a:pt x="554" y="74"/>
                        </a:lnTo>
                        <a:lnTo>
                          <a:pt x="558" y="76"/>
                        </a:lnTo>
                        <a:lnTo>
                          <a:pt x="552" y="80"/>
                        </a:lnTo>
                        <a:lnTo>
                          <a:pt x="548" y="80"/>
                        </a:lnTo>
                        <a:lnTo>
                          <a:pt x="532" y="82"/>
                        </a:lnTo>
                        <a:lnTo>
                          <a:pt x="520" y="82"/>
                        </a:lnTo>
                        <a:lnTo>
                          <a:pt x="516" y="84"/>
                        </a:lnTo>
                        <a:lnTo>
                          <a:pt x="514" y="88"/>
                        </a:lnTo>
                        <a:lnTo>
                          <a:pt x="524" y="90"/>
                        </a:lnTo>
                        <a:lnTo>
                          <a:pt x="534" y="90"/>
                        </a:lnTo>
                        <a:lnTo>
                          <a:pt x="536" y="96"/>
                        </a:lnTo>
                        <a:lnTo>
                          <a:pt x="540" y="98"/>
                        </a:lnTo>
                        <a:lnTo>
                          <a:pt x="544" y="100"/>
                        </a:lnTo>
                        <a:lnTo>
                          <a:pt x="550" y="102"/>
                        </a:lnTo>
                        <a:lnTo>
                          <a:pt x="542" y="106"/>
                        </a:lnTo>
                        <a:lnTo>
                          <a:pt x="536" y="108"/>
                        </a:lnTo>
                        <a:lnTo>
                          <a:pt x="532" y="106"/>
                        </a:lnTo>
                        <a:lnTo>
                          <a:pt x="522" y="106"/>
                        </a:lnTo>
                        <a:lnTo>
                          <a:pt x="526" y="108"/>
                        </a:lnTo>
                        <a:lnTo>
                          <a:pt x="530" y="110"/>
                        </a:lnTo>
                        <a:lnTo>
                          <a:pt x="524" y="114"/>
                        </a:lnTo>
                        <a:lnTo>
                          <a:pt x="520" y="116"/>
                        </a:lnTo>
                        <a:lnTo>
                          <a:pt x="504" y="116"/>
                        </a:lnTo>
                        <a:lnTo>
                          <a:pt x="514" y="120"/>
                        </a:lnTo>
                        <a:lnTo>
                          <a:pt x="516" y="124"/>
                        </a:lnTo>
                        <a:lnTo>
                          <a:pt x="520" y="126"/>
                        </a:lnTo>
                        <a:lnTo>
                          <a:pt x="476" y="126"/>
                        </a:lnTo>
                        <a:lnTo>
                          <a:pt x="480" y="128"/>
                        </a:lnTo>
                        <a:lnTo>
                          <a:pt x="484" y="130"/>
                        </a:lnTo>
                        <a:lnTo>
                          <a:pt x="492" y="134"/>
                        </a:lnTo>
                        <a:lnTo>
                          <a:pt x="498" y="138"/>
                        </a:lnTo>
                        <a:lnTo>
                          <a:pt x="500" y="140"/>
                        </a:lnTo>
                        <a:lnTo>
                          <a:pt x="502" y="144"/>
                        </a:lnTo>
                        <a:lnTo>
                          <a:pt x="500" y="148"/>
                        </a:lnTo>
                        <a:lnTo>
                          <a:pt x="498" y="150"/>
                        </a:lnTo>
                        <a:lnTo>
                          <a:pt x="490" y="148"/>
                        </a:lnTo>
                        <a:lnTo>
                          <a:pt x="482" y="144"/>
                        </a:lnTo>
                        <a:lnTo>
                          <a:pt x="474" y="138"/>
                        </a:lnTo>
                        <a:lnTo>
                          <a:pt x="470" y="138"/>
                        </a:lnTo>
                        <a:lnTo>
                          <a:pt x="466" y="138"/>
                        </a:lnTo>
                        <a:lnTo>
                          <a:pt x="472" y="142"/>
                        </a:lnTo>
                        <a:lnTo>
                          <a:pt x="486" y="148"/>
                        </a:lnTo>
                        <a:lnTo>
                          <a:pt x="498" y="154"/>
                        </a:lnTo>
                        <a:lnTo>
                          <a:pt x="500" y="156"/>
                        </a:lnTo>
                        <a:lnTo>
                          <a:pt x="502" y="160"/>
                        </a:lnTo>
                        <a:lnTo>
                          <a:pt x="500" y="168"/>
                        </a:lnTo>
                        <a:lnTo>
                          <a:pt x="498" y="172"/>
                        </a:lnTo>
                        <a:lnTo>
                          <a:pt x="492" y="174"/>
                        </a:lnTo>
                        <a:lnTo>
                          <a:pt x="484" y="176"/>
                        </a:lnTo>
                        <a:lnTo>
                          <a:pt x="476" y="174"/>
                        </a:lnTo>
                        <a:lnTo>
                          <a:pt x="470" y="172"/>
                        </a:lnTo>
                        <a:lnTo>
                          <a:pt x="468" y="168"/>
                        </a:lnTo>
                        <a:lnTo>
                          <a:pt x="466" y="160"/>
                        </a:lnTo>
                        <a:lnTo>
                          <a:pt x="448" y="158"/>
                        </a:lnTo>
                        <a:lnTo>
                          <a:pt x="434" y="154"/>
                        </a:lnTo>
                        <a:lnTo>
                          <a:pt x="444" y="158"/>
                        </a:lnTo>
                        <a:lnTo>
                          <a:pt x="454" y="162"/>
                        </a:lnTo>
                        <a:lnTo>
                          <a:pt x="450" y="166"/>
                        </a:lnTo>
                        <a:lnTo>
                          <a:pt x="444" y="170"/>
                        </a:lnTo>
                        <a:lnTo>
                          <a:pt x="446" y="174"/>
                        </a:lnTo>
                        <a:lnTo>
                          <a:pt x="450" y="178"/>
                        </a:lnTo>
                        <a:lnTo>
                          <a:pt x="462" y="180"/>
                        </a:lnTo>
                        <a:lnTo>
                          <a:pt x="474" y="180"/>
                        </a:lnTo>
                        <a:lnTo>
                          <a:pt x="490" y="180"/>
                        </a:lnTo>
                        <a:lnTo>
                          <a:pt x="488" y="180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 dirty="0"/>
                  </a:p>
                </p:txBody>
              </p:sp>
              <p:sp>
                <p:nvSpPr>
                  <p:cNvPr id="77" name="íšļíḍé">
                    <a:extLst>
                      <a:ext uri="{FF2B5EF4-FFF2-40B4-BE49-F238E27FC236}">
                        <a16:creationId xmlns:a16="http://schemas.microsoft.com/office/drawing/2014/main" id="{EB7506C6-2A95-4A6E-A942-90AD581CB9EF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850689" y="1844546"/>
                    <a:ext cx="221732" cy="88266"/>
                  </a:xfrm>
                  <a:custGeom>
                    <a:avLst/>
                    <a:gdLst>
                      <a:gd name="T0" fmla="*/ 0 w 126"/>
                      <a:gd name="T1" fmla="*/ 2147483647 h 54"/>
                      <a:gd name="T2" fmla="*/ 2147483647 w 126"/>
                      <a:gd name="T3" fmla="*/ 2147483647 h 54"/>
                      <a:gd name="T4" fmla="*/ 2147483647 w 126"/>
                      <a:gd name="T5" fmla="*/ 2147483647 h 54"/>
                      <a:gd name="T6" fmla="*/ 2147483647 w 126"/>
                      <a:gd name="T7" fmla="*/ 2147483647 h 54"/>
                      <a:gd name="T8" fmla="*/ 2147483647 w 126"/>
                      <a:gd name="T9" fmla="*/ 2147483647 h 54"/>
                      <a:gd name="T10" fmla="*/ 2147483647 w 126"/>
                      <a:gd name="T11" fmla="*/ 2147483647 h 54"/>
                      <a:gd name="T12" fmla="*/ 2147483647 w 126"/>
                      <a:gd name="T13" fmla="*/ 2147483647 h 54"/>
                      <a:gd name="T14" fmla="*/ 2147483647 w 126"/>
                      <a:gd name="T15" fmla="*/ 2147483647 h 54"/>
                      <a:gd name="T16" fmla="*/ 2147483647 w 126"/>
                      <a:gd name="T17" fmla="*/ 2147483647 h 54"/>
                      <a:gd name="T18" fmla="*/ 2147483647 w 126"/>
                      <a:gd name="T19" fmla="*/ 2147483647 h 54"/>
                      <a:gd name="T20" fmla="*/ 2147483647 w 126"/>
                      <a:gd name="T21" fmla="*/ 2147483647 h 54"/>
                      <a:gd name="T22" fmla="*/ 2147483647 w 126"/>
                      <a:gd name="T23" fmla="*/ 2147483647 h 54"/>
                      <a:gd name="T24" fmla="*/ 2147483647 w 126"/>
                      <a:gd name="T25" fmla="*/ 2147483647 h 54"/>
                      <a:gd name="T26" fmla="*/ 2147483647 w 126"/>
                      <a:gd name="T27" fmla="*/ 2147483647 h 54"/>
                      <a:gd name="T28" fmla="*/ 2147483647 w 126"/>
                      <a:gd name="T29" fmla="*/ 2147483647 h 54"/>
                      <a:gd name="T30" fmla="*/ 2147483647 w 126"/>
                      <a:gd name="T31" fmla="*/ 2147483647 h 54"/>
                      <a:gd name="T32" fmla="*/ 2147483647 w 126"/>
                      <a:gd name="T33" fmla="*/ 2147483647 h 54"/>
                      <a:gd name="T34" fmla="*/ 2147483647 w 126"/>
                      <a:gd name="T35" fmla="*/ 2147483647 h 54"/>
                      <a:gd name="T36" fmla="*/ 2147483647 w 126"/>
                      <a:gd name="T37" fmla="*/ 0 h 54"/>
                      <a:gd name="T38" fmla="*/ 2147483647 w 126"/>
                      <a:gd name="T39" fmla="*/ 2147483647 h 54"/>
                      <a:gd name="T40" fmla="*/ 2147483647 w 126"/>
                      <a:gd name="T41" fmla="*/ 2147483647 h 54"/>
                      <a:gd name="T42" fmla="*/ 2147483647 w 126"/>
                      <a:gd name="T43" fmla="*/ 2147483647 h 54"/>
                      <a:gd name="T44" fmla="*/ 2147483647 w 126"/>
                      <a:gd name="T45" fmla="*/ 2147483647 h 54"/>
                      <a:gd name="T46" fmla="*/ 2147483647 w 126"/>
                      <a:gd name="T47" fmla="*/ 2147483647 h 54"/>
                      <a:gd name="T48" fmla="*/ 2147483647 w 126"/>
                      <a:gd name="T49" fmla="*/ 2147483647 h 54"/>
                      <a:gd name="T50" fmla="*/ 2147483647 w 126"/>
                      <a:gd name="T51" fmla="*/ 2147483647 h 54"/>
                      <a:gd name="T52" fmla="*/ 2147483647 w 126"/>
                      <a:gd name="T53" fmla="*/ 2147483647 h 54"/>
                      <a:gd name="T54" fmla="*/ 2147483647 w 126"/>
                      <a:gd name="T55" fmla="*/ 2147483647 h 54"/>
                      <a:gd name="T56" fmla="*/ 2147483647 w 126"/>
                      <a:gd name="T57" fmla="*/ 2147483647 h 54"/>
                      <a:gd name="T58" fmla="*/ 2147483647 w 126"/>
                      <a:gd name="T59" fmla="*/ 2147483647 h 54"/>
                      <a:gd name="T60" fmla="*/ 2147483647 w 126"/>
                      <a:gd name="T61" fmla="*/ 2147483647 h 54"/>
                      <a:gd name="T62" fmla="*/ 2147483647 w 126"/>
                      <a:gd name="T63" fmla="*/ 2147483647 h 54"/>
                      <a:gd name="T64" fmla="*/ 2147483647 w 126"/>
                      <a:gd name="T65" fmla="*/ 2147483647 h 54"/>
                      <a:gd name="T66" fmla="*/ 2147483647 w 126"/>
                      <a:gd name="T67" fmla="*/ 2147483647 h 54"/>
                      <a:gd name="T68" fmla="*/ 2147483647 w 126"/>
                      <a:gd name="T69" fmla="*/ 2147483647 h 54"/>
                      <a:gd name="T70" fmla="*/ 2147483647 w 126"/>
                      <a:gd name="T71" fmla="*/ 2147483647 h 54"/>
                      <a:gd name="T72" fmla="*/ 2147483647 w 126"/>
                      <a:gd name="T73" fmla="*/ 2147483647 h 54"/>
                      <a:gd name="T74" fmla="*/ 2147483647 w 126"/>
                      <a:gd name="T75" fmla="*/ 2147483647 h 54"/>
                      <a:gd name="T76" fmla="*/ 2147483647 w 126"/>
                      <a:gd name="T77" fmla="*/ 2147483647 h 54"/>
                      <a:gd name="T78" fmla="*/ 2147483647 w 126"/>
                      <a:gd name="T79" fmla="*/ 2147483647 h 54"/>
                      <a:gd name="T80" fmla="*/ 2147483647 w 126"/>
                      <a:gd name="T81" fmla="*/ 2147483647 h 54"/>
                      <a:gd name="T82" fmla="*/ 2147483647 w 126"/>
                      <a:gd name="T83" fmla="*/ 2147483647 h 54"/>
                      <a:gd name="T84" fmla="*/ 0 w 126"/>
                      <a:gd name="T85" fmla="*/ 2147483647 h 54"/>
                      <a:gd name="T86" fmla="*/ 2147483647 w 126"/>
                      <a:gd name="T87" fmla="*/ 2147483647 h 54"/>
                      <a:gd name="T88" fmla="*/ 2147483647 w 126"/>
                      <a:gd name="T89" fmla="*/ 2147483647 h 54"/>
                      <a:gd name="T90" fmla="*/ 2147483647 w 126"/>
                      <a:gd name="T91" fmla="*/ 2147483647 h 54"/>
                      <a:gd name="T92" fmla="*/ 0 w 126"/>
                      <a:gd name="T93" fmla="*/ 2147483647 h 54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w 126"/>
                      <a:gd name="T142" fmla="*/ 0 h 54"/>
                      <a:gd name="T143" fmla="*/ 126 w 126"/>
                      <a:gd name="T144" fmla="*/ 54 h 54"/>
                    </a:gdLst>
                    <a:ahLst/>
                    <a:cxnLst>
                      <a:cxn ang="T94">
                        <a:pos x="T0" y="T1"/>
                      </a:cxn>
                      <a:cxn ang="T95">
                        <a:pos x="T2" y="T3"/>
                      </a:cxn>
                      <a:cxn ang="T96">
                        <a:pos x="T4" y="T5"/>
                      </a:cxn>
                      <a:cxn ang="T97">
                        <a:pos x="T6" y="T7"/>
                      </a:cxn>
                      <a:cxn ang="T98">
                        <a:pos x="T8" y="T9"/>
                      </a:cxn>
                      <a:cxn ang="T99">
                        <a:pos x="T10" y="T11"/>
                      </a:cxn>
                      <a:cxn ang="T100">
                        <a:pos x="T12" y="T13"/>
                      </a:cxn>
                      <a:cxn ang="T101">
                        <a:pos x="T14" y="T15"/>
                      </a:cxn>
                      <a:cxn ang="T102">
                        <a:pos x="T16" y="T17"/>
                      </a:cxn>
                      <a:cxn ang="T103">
                        <a:pos x="T18" y="T19"/>
                      </a:cxn>
                      <a:cxn ang="T104">
                        <a:pos x="T20" y="T21"/>
                      </a:cxn>
                      <a:cxn ang="T105">
                        <a:pos x="T22" y="T23"/>
                      </a:cxn>
                      <a:cxn ang="T106">
                        <a:pos x="T24" y="T25"/>
                      </a:cxn>
                      <a:cxn ang="T107">
                        <a:pos x="T26" y="T27"/>
                      </a:cxn>
                      <a:cxn ang="T108">
                        <a:pos x="T28" y="T29"/>
                      </a:cxn>
                      <a:cxn ang="T109">
                        <a:pos x="T30" y="T31"/>
                      </a:cxn>
                      <a:cxn ang="T110">
                        <a:pos x="T32" y="T33"/>
                      </a:cxn>
                      <a:cxn ang="T111">
                        <a:pos x="T34" y="T35"/>
                      </a:cxn>
                      <a:cxn ang="T112">
                        <a:pos x="T36" y="T37"/>
                      </a:cxn>
                      <a:cxn ang="T113">
                        <a:pos x="T38" y="T39"/>
                      </a:cxn>
                      <a:cxn ang="T114">
                        <a:pos x="T40" y="T41"/>
                      </a:cxn>
                      <a:cxn ang="T115">
                        <a:pos x="T42" y="T43"/>
                      </a:cxn>
                      <a:cxn ang="T116">
                        <a:pos x="T44" y="T45"/>
                      </a:cxn>
                      <a:cxn ang="T117">
                        <a:pos x="T46" y="T47"/>
                      </a:cxn>
                      <a:cxn ang="T118">
                        <a:pos x="T48" y="T49"/>
                      </a:cxn>
                      <a:cxn ang="T119">
                        <a:pos x="T50" y="T51"/>
                      </a:cxn>
                      <a:cxn ang="T120">
                        <a:pos x="T52" y="T53"/>
                      </a:cxn>
                      <a:cxn ang="T121">
                        <a:pos x="T54" y="T55"/>
                      </a:cxn>
                      <a:cxn ang="T122">
                        <a:pos x="T56" y="T57"/>
                      </a:cxn>
                      <a:cxn ang="T123">
                        <a:pos x="T58" y="T59"/>
                      </a:cxn>
                      <a:cxn ang="T124">
                        <a:pos x="T60" y="T61"/>
                      </a:cxn>
                      <a:cxn ang="T125">
                        <a:pos x="T62" y="T63"/>
                      </a:cxn>
                      <a:cxn ang="T126">
                        <a:pos x="T64" y="T65"/>
                      </a:cxn>
                      <a:cxn ang="T127">
                        <a:pos x="T66" y="T67"/>
                      </a:cxn>
                      <a:cxn ang="T128">
                        <a:pos x="T68" y="T69"/>
                      </a:cxn>
                      <a:cxn ang="T129">
                        <a:pos x="T70" y="T71"/>
                      </a:cxn>
                      <a:cxn ang="T130">
                        <a:pos x="T72" y="T73"/>
                      </a:cxn>
                      <a:cxn ang="T131">
                        <a:pos x="T74" y="T75"/>
                      </a:cxn>
                      <a:cxn ang="T132">
                        <a:pos x="T76" y="T77"/>
                      </a:cxn>
                      <a:cxn ang="T133">
                        <a:pos x="T78" y="T79"/>
                      </a:cxn>
                      <a:cxn ang="T134">
                        <a:pos x="T80" y="T81"/>
                      </a:cxn>
                      <a:cxn ang="T135">
                        <a:pos x="T82" y="T83"/>
                      </a:cxn>
                      <a:cxn ang="T136">
                        <a:pos x="T84" y="T85"/>
                      </a:cxn>
                      <a:cxn ang="T137">
                        <a:pos x="T86" y="T87"/>
                      </a:cxn>
                      <a:cxn ang="T138">
                        <a:pos x="T88" y="T89"/>
                      </a:cxn>
                      <a:cxn ang="T139">
                        <a:pos x="T90" y="T91"/>
                      </a:cxn>
                      <a:cxn ang="T140">
                        <a:pos x="T92" y="T93"/>
                      </a:cxn>
                    </a:cxnLst>
                    <a:rect l="T141" t="T142" r="T143" b="T144"/>
                    <a:pathLst>
                      <a:path w="126" h="54">
                        <a:moveTo>
                          <a:pt x="0" y="16"/>
                        </a:moveTo>
                        <a:lnTo>
                          <a:pt x="6" y="12"/>
                        </a:lnTo>
                        <a:lnTo>
                          <a:pt x="10" y="8"/>
                        </a:lnTo>
                        <a:lnTo>
                          <a:pt x="12" y="4"/>
                        </a:lnTo>
                        <a:lnTo>
                          <a:pt x="18" y="2"/>
                        </a:lnTo>
                        <a:lnTo>
                          <a:pt x="22" y="2"/>
                        </a:lnTo>
                        <a:lnTo>
                          <a:pt x="26" y="4"/>
                        </a:lnTo>
                        <a:lnTo>
                          <a:pt x="30" y="6"/>
                        </a:lnTo>
                        <a:lnTo>
                          <a:pt x="34" y="8"/>
                        </a:lnTo>
                        <a:lnTo>
                          <a:pt x="32" y="14"/>
                        </a:lnTo>
                        <a:lnTo>
                          <a:pt x="30" y="18"/>
                        </a:lnTo>
                        <a:lnTo>
                          <a:pt x="36" y="18"/>
                        </a:lnTo>
                        <a:lnTo>
                          <a:pt x="40" y="14"/>
                        </a:lnTo>
                        <a:lnTo>
                          <a:pt x="48" y="6"/>
                        </a:lnTo>
                        <a:lnTo>
                          <a:pt x="52" y="12"/>
                        </a:lnTo>
                        <a:lnTo>
                          <a:pt x="64" y="10"/>
                        </a:lnTo>
                        <a:lnTo>
                          <a:pt x="76" y="6"/>
                        </a:lnTo>
                        <a:lnTo>
                          <a:pt x="90" y="2"/>
                        </a:lnTo>
                        <a:lnTo>
                          <a:pt x="96" y="0"/>
                        </a:lnTo>
                        <a:lnTo>
                          <a:pt x="106" y="2"/>
                        </a:lnTo>
                        <a:lnTo>
                          <a:pt x="114" y="8"/>
                        </a:lnTo>
                        <a:lnTo>
                          <a:pt x="126" y="22"/>
                        </a:lnTo>
                        <a:lnTo>
                          <a:pt x="126" y="26"/>
                        </a:lnTo>
                        <a:lnTo>
                          <a:pt x="120" y="28"/>
                        </a:lnTo>
                        <a:lnTo>
                          <a:pt x="112" y="30"/>
                        </a:lnTo>
                        <a:lnTo>
                          <a:pt x="102" y="36"/>
                        </a:lnTo>
                        <a:lnTo>
                          <a:pt x="92" y="44"/>
                        </a:lnTo>
                        <a:lnTo>
                          <a:pt x="86" y="46"/>
                        </a:lnTo>
                        <a:lnTo>
                          <a:pt x="78" y="46"/>
                        </a:lnTo>
                        <a:lnTo>
                          <a:pt x="72" y="46"/>
                        </a:lnTo>
                        <a:lnTo>
                          <a:pt x="66" y="44"/>
                        </a:lnTo>
                        <a:lnTo>
                          <a:pt x="74" y="50"/>
                        </a:lnTo>
                        <a:lnTo>
                          <a:pt x="66" y="52"/>
                        </a:lnTo>
                        <a:lnTo>
                          <a:pt x="62" y="54"/>
                        </a:lnTo>
                        <a:lnTo>
                          <a:pt x="52" y="54"/>
                        </a:lnTo>
                        <a:lnTo>
                          <a:pt x="44" y="54"/>
                        </a:lnTo>
                        <a:lnTo>
                          <a:pt x="26" y="50"/>
                        </a:lnTo>
                        <a:lnTo>
                          <a:pt x="10" y="48"/>
                        </a:lnTo>
                        <a:lnTo>
                          <a:pt x="16" y="44"/>
                        </a:lnTo>
                        <a:lnTo>
                          <a:pt x="24" y="40"/>
                        </a:lnTo>
                        <a:lnTo>
                          <a:pt x="16" y="36"/>
                        </a:lnTo>
                        <a:lnTo>
                          <a:pt x="12" y="34"/>
                        </a:lnTo>
                        <a:lnTo>
                          <a:pt x="0" y="28"/>
                        </a:lnTo>
                        <a:lnTo>
                          <a:pt x="8" y="24"/>
                        </a:lnTo>
                        <a:lnTo>
                          <a:pt x="12" y="22"/>
                        </a:lnTo>
                        <a:lnTo>
                          <a:pt x="6" y="20"/>
                        </a:lnTo>
                        <a:lnTo>
                          <a:pt x="0" y="16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 dirty="0"/>
                  </a:p>
                </p:txBody>
              </p:sp>
            </p:grpSp>
          </p:grpSp>
        </p:grpSp>
      </p:grpSp>
      <p:sp>
        <p:nvSpPr>
          <p:cNvPr id="303" name="矩形 302">
            <a:extLst>
              <a:ext uri="{FF2B5EF4-FFF2-40B4-BE49-F238E27FC236}">
                <a16:creationId xmlns:a16="http://schemas.microsoft.com/office/drawing/2014/main" id="{04694ED6-04E2-4609-87E6-9DAEDE1D2297}"/>
              </a:ext>
            </a:extLst>
          </p:cNvPr>
          <p:cNvSpPr/>
          <p:nvPr/>
        </p:nvSpPr>
        <p:spPr>
          <a:xfrm>
            <a:off x="2266950" y="2378166"/>
            <a:ext cx="7505700" cy="28665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04" name="图片 303" descr="C:\Users\tsuru\AppData\Local\Temp\WeChat Files\663fba44139a0f11a9f3d9cf216bf1c.jpg">
            <a:extLst>
              <a:ext uri="{FF2B5EF4-FFF2-40B4-BE49-F238E27FC236}">
                <a16:creationId xmlns:a16="http://schemas.microsoft.com/office/drawing/2014/main" id="{25255D1D-5633-4489-93E2-7AE42FC27FAE}"/>
              </a:ext>
            </a:extLst>
          </p:cNvPr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09"/>
          <a:stretch/>
        </p:blipFill>
        <p:spPr bwMode="auto">
          <a:xfrm>
            <a:off x="828146" y="1634614"/>
            <a:ext cx="10582804" cy="273040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05" name="文本框 304">
            <a:extLst>
              <a:ext uri="{FF2B5EF4-FFF2-40B4-BE49-F238E27FC236}">
                <a16:creationId xmlns:a16="http://schemas.microsoft.com/office/drawing/2014/main" id="{5F31F141-7750-46F5-B4B0-B18E7C961BB0}"/>
              </a:ext>
            </a:extLst>
          </p:cNvPr>
          <p:cNvSpPr txBox="1"/>
          <p:nvPr/>
        </p:nvSpPr>
        <p:spPr>
          <a:xfrm>
            <a:off x="1257300" y="4790423"/>
            <a:ext cx="1005255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/>
              <a:t>In order to easily show data, we can combine similar skills into one skill. Then classify the combined skills into technical skills, management skills and leadership skills.</a:t>
            </a:r>
          </a:p>
          <a:p>
            <a:r>
              <a:rPr lang="en-US" altLang="zh-CN" sz="1400" dirty="0"/>
              <a:t>Technical skills are Mainly concentrated on software, management skills are Mainly concentrated on marketing and leadership skills are Mainly concentrated on leadership, partnership and relationship management.</a:t>
            </a:r>
            <a:endParaRPr lang="zh-CN" altLang="en-US" sz="1400" dirty="0"/>
          </a:p>
        </p:txBody>
      </p:sp>
      <p:sp>
        <p:nvSpPr>
          <p:cNvPr id="306" name="文本框 305">
            <a:extLst>
              <a:ext uri="{FF2B5EF4-FFF2-40B4-BE49-F238E27FC236}">
                <a16:creationId xmlns:a16="http://schemas.microsoft.com/office/drawing/2014/main" id="{1F4211C8-7FAC-4340-B965-007F49B980B8}"/>
              </a:ext>
            </a:extLst>
          </p:cNvPr>
          <p:cNvSpPr txBox="1"/>
          <p:nvPr/>
        </p:nvSpPr>
        <p:spPr>
          <a:xfrm>
            <a:off x="735650" y="1095513"/>
            <a:ext cx="107848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solidFill>
                  <a:schemeClr val="bg1"/>
                </a:solidFill>
              </a:rPr>
              <a:t>Skills recognition is the recognition of a number of peers by a manager's ability in a particular field. It can be represented by a numerical value.</a:t>
            </a:r>
            <a:endParaRPr lang="zh-CN" altLang="en-US" sz="1400" dirty="0">
              <a:solidFill>
                <a:schemeClr val="bg1"/>
              </a:solidFill>
            </a:endParaRPr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00CB80B3-8A64-424D-8A72-3431D037757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207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289"/>
    </mc:Choice>
    <mc:Fallback xmlns="">
      <p:transition spd="slow" advTm="342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517FAF2-2CC5-4306-BBCB-D56DAD9E16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2400" dirty="0"/>
              <a:t>Total Skill Points Comparison </a:t>
            </a:r>
            <a:endParaRPr lang="zh-CN" altLang="en-US" sz="2400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247CD5B-D98C-446C-A5E8-8EC903E76B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5</a:t>
            </a:fld>
            <a:endParaRPr lang="zh-CN" altLang="en-US"/>
          </a:p>
        </p:txBody>
      </p:sp>
      <p:grpSp>
        <p:nvGrpSpPr>
          <p:cNvPr id="5" name="5f8ddc0b-6e9a-4720-90a3-ca5dda9eabb0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>
            <a:extLst>
              <a:ext uri="{FF2B5EF4-FFF2-40B4-BE49-F238E27FC236}">
                <a16:creationId xmlns:a16="http://schemas.microsoft.com/office/drawing/2014/main" id="{C71FD3B7-2CB8-475A-B7B5-3B288B0895A2}"/>
              </a:ext>
            </a:extLst>
          </p:cNvPr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545792" y="1117081"/>
            <a:ext cx="10974695" cy="5018087"/>
            <a:chOff x="545793" y="1125538"/>
            <a:chExt cx="10974695" cy="5018087"/>
          </a:xfrm>
        </p:grpSpPr>
        <p:grpSp>
          <p:nvGrpSpPr>
            <p:cNvPr id="6" name="îṧḻíďe">
              <a:extLst>
                <a:ext uri="{FF2B5EF4-FFF2-40B4-BE49-F238E27FC236}">
                  <a16:creationId xmlns:a16="http://schemas.microsoft.com/office/drawing/2014/main" id="{DEB2D5F7-A7EE-436B-877B-4D8592E68A4F}"/>
                </a:ext>
              </a:extLst>
            </p:cNvPr>
            <p:cNvGrpSpPr/>
            <p:nvPr/>
          </p:nvGrpSpPr>
          <p:grpSpPr>
            <a:xfrm>
              <a:off x="545793" y="1679216"/>
              <a:ext cx="4639113" cy="3499567"/>
              <a:chOff x="1546225" y="-4763"/>
              <a:chExt cx="9099551" cy="6864351"/>
            </a:xfrm>
          </p:grpSpPr>
          <p:sp>
            <p:nvSpPr>
              <p:cNvPr id="24" name="íSḷiḑé">
                <a:extLst>
                  <a:ext uri="{FF2B5EF4-FFF2-40B4-BE49-F238E27FC236}">
                    <a16:creationId xmlns:a16="http://schemas.microsoft.com/office/drawing/2014/main" id="{F3ABD9D0-7C24-4A2D-9B21-579F6684A782}"/>
                  </a:ext>
                </a:extLst>
              </p:cNvPr>
              <p:cNvSpPr/>
              <p:nvPr/>
            </p:nvSpPr>
            <p:spPr bwMode="auto">
              <a:xfrm>
                <a:off x="3732213" y="4791075"/>
                <a:ext cx="25400" cy="7938"/>
              </a:xfrm>
              <a:custGeom>
                <a:avLst/>
                <a:gdLst>
                  <a:gd name="T0" fmla="*/ 0 w 12"/>
                  <a:gd name="T1" fmla="*/ 4 h 4"/>
                  <a:gd name="T2" fmla="*/ 10 w 12"/>
                  <a:gd name="T3" fmla="*/ 0 h 4"/>
                  <a:gd name="T4" fmla="*/ 12 w 12"/>
                  <a:gd name="T5" fmla="*/ 1 h 4"/>
                  <a:gd name="T6" fmla="*/ 0 w 12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4">
                    <a:moveTo>
                      <a:pt x="0" y="4"/>
                    </a:moveTo>
                    <a:cubicBezTo>
                      <a:pt x="5" y="2"/>
                      <a:pt x="10" y="1"/>
                      <a:pt x="10" y="0"/>
                    </a:cubicBezTo>
                    <a:cubicBezTo>
                      <a:pt x="10" y="1"/>
                      <a:pt x="11" y="1"/>
                      <a:pt x="12" y="1"/>
                    </a:cubicBezTo>
                    <a:cubicBezTo>
                      <a:pt x="10" y="2"/>
                      <a:pt x="5" y="3"/>
                      <a:pt x="0" y="4"/>
                    </a:cubicBezTo>
                    <a:close/>
                  </a:path>
                </a:pathLst>
              </a:custGeom>
              <a:solidFill>
                <a:srgbClr val="FFF8B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5" name="iṧḻíďé">
                <a:extLst>
                  <a:ext uri="{FF2B5EF4-FFF2-40B4-BE49-F238E27FC236}">
                    <a16:creationId xmlns:a16="http://schemas.microsoft.com/office/drawing/2014/main" id="{E816F62D-FB60-4F2E-A87A-C1D7499A8D68}"/>
                  </a:ext>
                </a:extLst>
              </p:cNvPr>
              <p:cNvSpPr/>
              <p:nvPr/>
            </p:nvSpPr>
            <p:spPr bwMode="auto">
              <a:xfrm>
                <a:off x="8097838" y="1316038"/>
                <a:ext cx="1588" cy="1588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1 w 1"/>
                  <a:gd name="T5" fmla="*/ 1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FFF8B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6" name="iṩ1ide">
                <a:extLst>
                  <a:ext uri="{FF2B5EF4-FFF2-40B4-BE49-F238E27FC236}">
                    <a16:creationId xmlns:a16="http://schemas.microsoft.com/office/drawing/2014/main" id="{502F6E8A-EF32-459C-971C-5AABCE6C81F9}"/>
                  </a:ext>
                </a:extLst>
              </p:cNvPr>
              <p:cNvSpPr/>
              <p:nvPr/>
            </p:nvSpPr>
            <p:spPr bwMode="auto">
              <a:xfrm>
                <a:off x="8582025" y="5387975"/>
                <a:ext cx="312738" cy="681038"/>
              </a:xfrm>
              <a:custGeom>
                <a:avLst/>
                <a:gdLst>
                  <a:gd name="T0" fmla="*/ 132 w 146"/>
                  <a:gd name="T1" fmla="*/ 21 h 318"/>
                  <a:gd name="T2" fmla="*/ 115 w 146"/>
                  <a:gd name="T3" fmla="*/ 10 h 318"/>
                  <a:gd name="T4" fmla="*/ 107 w 146"/>
                  <a:gd name="T5" fmla="*/ 4 h 318"/>
                  <a:gd name="T6" fmla="*/ 88 w 146"/>
                  <a:gd name="T7" fmla="*/ 25 h 318"/>
                  <a:gd name="T8" fmla="*/ 61 w 146"/>
                  <a:gd name="T9" fmla="*/ 49 h 318"/>
                  <a:gd name="T10" fmla="*/ 49 w 146"/>
                  <a:gd name="T11" fmla="*/ 72 h 318"/>
                  <a:gd name="T12" fmla="*/ 41 w 146"/>
                  <a:gd name="T13" fmla="*/ 83 h 318"/>
                  <a:gd name="T14" fmla="*/ 39 w 146"/>
                  <a:gd name="T15" fmla="*/ 91 h 318"/>
                  <a:gd name="T16" fmla="*/ 35 w 146"/>
                  <a:gd name="T17" fmla="*/ 98 h 318"/>
                  <a:gd name="T18" fmla="*/ 31 w 146"/>
                  <a:gd name="T19" fmla="*/ 106 h 318"/>
                  <a:gd name="T20" fmla="*/ 28 w 146"/>
                  <a:gd name="T21" fmla="*/ 115 h 318"/>
                  <a:gd name="T22" fmla="*/ 24 w 146"/>
                  <a:gd name="T23" fmla="*/ 126 h 318"/>
                  <a:gd name="T24" fmla="*/ 18 w 146"/>
                  <a:gd name="T25" fmla="*/ 137 h 318"/>
                  <a:gd name="T26" fmla="*/ 15 w 146"/>
                  <a:gd name="T27" fmla="*/ 144 h 318"/>
                  <a:gd name="T28" fmla="*/ 5 w 146"/>
                  <a:gd name="T29" fmla="*/ 173 h 318"/>
                  <a:gd name="T30" fmla="*/ 7 w 146"/>
                  <a:gd name="T31" fmla="*/ 187 h 318"/>
                  <a:gd name="T32" fmla="*/ 4 w 146"/>
                  <a:gd name="T33" fmla="*/ 206 h 318"/>
                  <a:gd name="T34" fmla="*/ 5 w 146"/>
                  <a:gd name="T35" fmla="*/ 214 h 318"/>
                  <a:gd name="T36" fmla="*/ 3 w 146"/>
                  <a:gd name="T37" fmla="*/ 220 h 318"/>
                  <a:gd name="T38" fmla="*/ 10 w 146"/>
                  <a:gd name="T39" fmla="*/ 227 h 318"/>
                  <a:gd name="T40" fmla="*/ 18 w 146"/>
                  <a:gd name="T41" fmla="*/ 244 h 318"/>
                  <a:gd name="T42" fmla="*/ 26 w 146"/>
                  <a:gd name="T43" fmla="*/ 258 h 318"/>
                  <a:gd name="T44" fmla="*/ 48 w 146"/>
                  <a:gd name="T45" fmla="*/ 276 h 318"/>
                  <a:gd name="T46" fmla="*/ 59 w 146"/>
                  <a:gd name="T47" fmla="*/ 291 h 318"/>
                  <a:gd name="T48" fmla="*/ 65 w 146"/>
                  <a:gd name="T49" fmla="*/ 309 h 318"/>
                  <a:gd name="T50" fmla="*/ 72 w 146"/>
                  <a:gd name="T51" fmla="*/ 316 h 318"/>
                  <a:gd name="T52" fmla="*/ 80 w 146"/>
                  <a:gd name="T53" fmla="*/ 309 h 318"/>
                  <a:gd name="T54" fmla="*/ 80 w 146"/>
                  <a:gd name="T55" fmla="*/ 289 h 318"/>
                  <a:gd name="T56" fmla="*/ 86 w 146"/>
                  <a:gd name="T57" fmla="*/ 264 h 318"/>
                  <a:gd name="T58" fmla="*/ 93 w 146"/>
                  <a:gd name="T59" fmla="*/ 252 h 318"/>
                  <a:gd name="T60" fmla="*/ 101 w 146"/>
                  <a:gd name="T61" fmla="*/ 233 h 318"/>
                  <a:gd name="T62" fmla="*/ 107 w 146"/>
                  <a:gd name="T63" fmla="*/ 223 h 318"/>
                  <a:gd name="T64" fmla="*/ 116 w 146"/>
                  <a:gd name="T65" fmla="*/ 213 h 318"/>
                  <a:gd name="T66" fmla="*/ 118 w 146"/>
                  <a:gd name="T67" fmla="*/ 200 h 318"/>
                  <a:gd name="T68" fmla="*/ 122 w 146"/>
                  <a:gd name="T69" fmla="*/ 183 h 318"/>
                  <a:gd name="T70" fmla="*/ 125 w 146"/>
                  <a:gd name="T71" fmla="*/ 167 h 318"/>
                  <a:gd name="T72" fmla="*/ 123 w 146"/>
                  <a:gd name="T73" fmla="*/ 166 h 318"/>
                  <a:gd name="T74" fmla="*/ 123 w 146"/>
                  <a:gd name="T75" fmla="*/ 166 h 318"/>
                  <a:gd name="T76" fmla="*/ 125 w 146"/>
                  <a:gd name="T77" fmla="*/ 159 h 318"/>
                  <a:gd name="T78" fmla="*/ 128 w 146"/>
                  <a:gd name="T79" fmla="*/ 132 h 318"/>
                  <a:gd name="T80" fmla="*/ 133 w 146"/>
                  <a:gd name="T81" fmla="*/ 106 h 318"/>
                  <a:gd name="T82" fmla="*/ 139 w 146"/>
                  <a:gd name="T83" fmla="*/ 83 h 318"/>
                  <a:gd name="T84" fmla="*/ 139 w 146"/>
                  <a:gd name="T85" fmla="*/ 70 h 318"/>
                  <a:gd name="T86" fmla="*/ 136 w 146"/>
                  <a:gd name="T87" fmla="*/ 50 h 318"/>
                  <a:gd name="T88" fmla="*/ 144 w 146"/>
                  <a:gd name="T89" fmla="*/ 37 h 318"/>
                  <a:gd name="T90" fmla="*/ 132 w 146"/>
                  <a:gd name="T91" fmla="*/ 21 h 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146" h="318">
                    <a:moveTo>
                      <a:pt x="132" y="21"/>
                    </a:moveTo>
                    <a:cubicBezTo>
                      <a:pt x="128" y="20"/>
                      <a:pt x="114" y="14"/>
                      <a:pt x="115" y="10"/>
                    </a:cubicBezTo>
                    <a:cubicBezTo>
                      <a:pt x="116" y="5"/>
                      <a:pt x="111" y="0"/>
                      <a:pt x="107" y="4"/>
                    </a:cubicBezTo>
                    <a:cubicBezTo>
                      <a:pt x="102" y="9"/>
                      <a:pt x="93" y="22"/>
                      <a:pt x="88" y="25"/>
                    </a:cubicBezTo>
                    <a:cubicBezTo>
                      <a:pt x="84" y="27"/>
                      <a:pt x="65" y="36"/>
                      <a:pt x="61" y="49"/>
                    </a:cubicBezTo>
                    <a:cubicBezTo>
                      <a:pt x="58" y="62"/>
                      <a:pt x="52" y="68"/>
                      <a:pt x="49" y="72"/>
                    </a:cubicBezTo>
                    <a:cubicBezTo>
                      <a:pt x="46" y="76"/>
                      <a:pt x="40" y="79"/>
                      <a:pt x="41" y="83"/>
                    </a:cubicBezTo>
                    <a:cubicBezTo>
                      <a:pt x="42" y="88"/>
                      <a:pt x="41" y="88"/>
                      <a:pt x="39" y="91"/>
                    </a:cubicBezTo>
                    <a:cubicBezTo>
                      <a:pt x="36" y="94"/>
                      <a:pt x="36" y="94"/>
                      <a:pt x="35" y="98"/>
                    </a:cubicBezTo>
                    <a:cubicBezTo>
                      <a:pt x="35" y="102"/>
                      <a:pt x="33" y="103"/>
                      <a:pt x="31" y="106"/>
                    </a:cubicBezTo>
                    <a:cubicBezTo>
                      <a:pt x="29" y="108"/>
                      <a:pt x="28" y="112"/>
                      <a:pt x="28" y="115"/>
                    </a:cubicBezTo>
                    <a:cubicBezTo>
                      <a:pt x="28" y="118"/>
                      <a:pt x="26" y="123"/>
                      <a:pt x="24" y="126"/>
                    </a:cubicBezTo>
                    <a:cubicBezTo>
                      <a:pt x="22" y="129"/>
                      <a:pt x="20" y="134"/>
                      <a:pt x="18" y="137"/>
                    </a:cubicBezTo>
                    <a:cubicBezTo>
                      <a:pt x="17" y="140"/>
                      <a:pt x="16" y="142"/>
                      <a:pt x="15" y="144"/>
                    </a:cubicBezTo>
                    <a:cubicBezTo>
                      <a:pt x="12" y="147"/>
                      <a:pt x="5" y="171"/>
                      <a:pt x="5" y="173"/>
                    </a:cubicBezTo>
                    <a:cubicBezTo>
                      <a:pt x="7" y="177"/>
                      <a:pt x="7" y="179"/>
                      <a:pt x="7" y="187"/>
                    </a:cubicBezTo>
                    <a:cubicBezTo>
                      <a:pt x="7" y="192"/>
                      <a:pt x="5" y="200"/>
                      <a:pt x="4" y="206"/>
                    </a:cubicBezTo>
                    <a:cubicBezTo>
                      <a:pt x="4" y="208"/>
                      <a:pt x="4" y="211"/>
                      <a:pt x="5" y="214"/>
                    </a:cubicBezTo>
                    <a:cubicBezTo>
                      <a:pt x="6" y="217"/>
                      <a:pt x="5" y="218"/>
                      <a:pt x="3" y="220"/>
                    </a:cubicBezTo>
                    <a:cubicBezTo>
                      <a:pt x="0" y="225"/>
                      <a:pt x="9" y="223"/>
                      <a:pt x="10" y="227"/>
                    </a:cubicBezTo>
                    <a:cubicBezTo>
                      <a:pt x="12" y="234"/>
                      <a:pt x="18" y="238"/>
                      <a:pt x="18" y="244"/>
                    </a:cubicBezTo>
                    <a:cubicBezTo>
                      <a:pt x="18" y="250"/>
                      <a:pt x="26" y="251"/>
                      <a:pt x="26" y="258"/>
                    </a:cubicBezTo>
                    <a:cubicBezTo>
                      <a:pt x="25" y="273"/>
                      <a:pt x="42" y="269"/>
                      <a:pt x="48" y="276"/>
                    </a:cubicBezTo>
                    <a:cubicBezTo>
                      <a:pt x="52" y="280"/>
                      <a:pt x="57" y="284"/>
                      <a:pt x="59" y="291"/>
                    </a:cubicBezTo>
                    <a:cubicBezTo>
                      <a:pt x="61" y="297"/>
                      <a:pt x="61" y="304"/>
                      <a:pt x="65" y="309"/>
                    </a:cubicBezTo>
                    <a:cubicBezTo>
                      <a:pt x="68" y="314"/>
                      <a:pt x="70" y="315"/>
                      <a:pt x="72" y="316"/>
                    </a:cubicBezTo>
                    <a:cubicBezTo>
                      <a:pt x="75" y="316"/>
                      <a:pt x="80" y="318"/>
                      <a:pt x="80" y="309"/>
                    </a:cubicBezTo>
                    <a:cubicBezTo>
                      <a:pt x="80" y="301"/>
                      <a:pt x="81" y="298"/>
                      <a:pt x="80" y="289"/>
                    </a:cubicBezTo>
                    <a:cubicBezTo>
                      <a:pt x="79" y="280"/>
                      <a:pt x="85" y="269"/>
                      <a:pt x="86" y="264"/>
                    </a:cubicBezTo>
                    <a:cubicBezTo>
                      <a:pt x="88" y="259"/>
                      <a:pt x="88" y="257"/>
                      <a:pt x="93" y="252"/>
                    </a:cubicBezTo>
                    <a:cubicBezTo>
                      <a:pt x="97" y="247"/>
                      <a:pt x="99" y="237"/>
                      <a:pt x="101" y="233"/>
                    </a:cubicBezTo>
                    <a:cubicBezTo>
                      <a:pt x="104" y="228"/>
                      <a:pt x="104" y="227"/>
                      <a:pt x="107" y="223"/>
                    </a:cubicBezTo>
                    <a:cubicBezTo>
                      <a:pt x="111" y="220"/>
                      <a:pt x="112" y="219"/>
                      <a:pt x="116" y="213"/>
                    </a:cubicBezTo>
                    <a:cubicBezTo>
                      <a:pt x="120" y="207"/>
                      <a:pt x="118" y="207"/>
                      <a:pt x="118" y="200"/>
                    </a:cubicBezTo>
                    <a:cubicBezTo>
                      <a:pt x="118" y="194"/>
                      <a:pt x="118" y="194"/>
                      <a:pt x="122" y="183"/>
                    </a:cubicBezTo>
                    <a:cubicBezTo>
                      <a:pt x="124" y="175"/>
                      <a:pt x="125" y="173"/>
                      <a:pt x="125" y="167"/>
                    </a:cubicBezTo>
                    <a:cubicBezTo>
                      <a:pt x="123" y="166"/>
                      <a:pt x="123" y="166"/>
                      <a:pt x="123" y="166"/>
                    </a:cubicBezTo>
                    <a:cubicBezTo>
                      <a:pt x="123" y="166"/>
                      <a:pt x="123" y="166"/>
                      <a:pt x="123" y="166"/>
                    </a:cubicBezTo>
                    <a:cubicBezTo>
                      <a:pt x="125" y="165"/>
                      <a:pt x="125" y="163"/>
                      <a:pt x="125" y="159"/>
                    </a:cubicBezTo>
                    <a:cubicBezTo>
                      <a:pt x="124" y="147"/>
                      <a:pt x="126" y="141"/>
                      <a:pt x="128" y="132"/>
                    </a:cubicBezTo>
                    <a:cubicBezTo>
                      <a:pt x="130" y="119"/>
                      <a:pt x="127" y="120"/>
                      <a:pt x="133" y="106"/>
                    </a:cubicBezTo>
                    <a:cubicBezTo>
                      <a:pt x="136" y="98"/>
                      <a:pt x="138" y="88"/>
                      <a:pt x="139" y="83"/>
                    </a:cubicBezTo>
                    <a:cubicBezTo>
                      <a:pt x="140" y="78"/>
                      <a:pt x="141" y="72"/>
                      <a:pt x="139" y="70"/>
                    </a:cubicBezTo>
                    <a:cubicBezTo>
                      <a:pt x="137" y="67"/>
                      <a:pt x="131" y="55"/>
                      <a:pt x="136" y="50"/>
                    </a:cubicBezTo>
                    <a:cubicBezTo>
                      <a:pt x="141" y="45"/>
                      <a:pt x="143" y="41"/>
                      <a:pt x="144" y="37"/>
                    </a:cubicBezTo>
                    <a:cubicBezTo>
                      <a:pt x="146" y="30"/>
                      <a:pt x="137" y="23"/>
                      <a:pt x="132" y="21"/>
                    </a:cubicBezTo>
                    <a:close/>
                  </a:path>
                </a:pathLst>
              </a:custGeom>
              <a:solidFill>
                <a:srgbClr val="D9E5F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7" name="íṥḻïḋè">
                <a:extLst>
                  <a:ext uri="{FF2B5EF4-FFF2-40B4-BE49-F238E27FC236}">
                    <a16:creationId xmlns:a16="http://schemas.microsoft.com/office/drawing/2014/main" id="{D74F3302-F0F9-4A76-BC9C-32998BE6E081}"/>
                  </a:ext>
                </a:extLst>
              </p:cNvPr>
              <p:cNvSpPr/>
              <p:nvPr/>
            </p:nvSpPr>
            <p:spPr bwMode="auto">
              <a:xfrm>
                <a:off x="6540500" y="6489700"/>
                <a:ext cx="463550" cy="366713"/>
              </a:xfrm>
              <a:custGeom>
                <a:avLst/>
                <a:gdLst>
                  <a:gd name="T0" fmla="*/ 211 w 216"/>
                  <a:gd name="T1" fmla="*/ 34 h 171"/>
                  <a:gd name="T2" fmla="*/ 206 w 216"/>
                  <a:gd name="T3" fmla="*/ 20 h 171"/>
                  <a:gd name="T4" fmla="*/ 187 w 216"/>
                  <a:gd name="T5" fmla="*/ 15 h 171"/>
                  <a:gd name="T6" fmla="*/ 178 w 216"/>
                  <a:gd name="T7" fmla="*/ 6 h 171"/>
                  <a:gd name="T8" fmla="*/ 176 w 216"/>
                  <a:gd name="T9" fmla="*/ 17 h 171"/>
                  <a:gd name="T10" fmla="*/ 166 w 216"/>
                  <a:gd name="T11" fmla="*/ 14 h 171"/>
                  <a:gd name="T12" fmla="*/ 145 w 216"/>
                  <a:gd name="T13" fmla="*/ 11 h 171"/>
                  <a:gd name="T14" fmla="*/ 123 w 216"/>
                  <a:gd name="T15" fmla="*/ 24 h 171"/>
                  <a:gd name="T16" fmla="*/ 106 w 216"/>
                  <a:gd name="T17" fmla="*/ 21 h 171"/>
                  <a:gd name="T18" fmla="*/ 85 w 216"/>
                  <a:gd name="T19" fmla="*/ 24 h 171"/>
                  <a:gd name="T20" fmla="*/ 68 w 216"/>
                  <a:gd name="T21" fmla="*/ 25 h 171"/>
                  <a:gd name="T22" fmla="*/ 53 w 216"/>
                  <a:gd name="T23" fmla="*/ 36 h 171"/>
                  <a:gd name="T24" fmla="*/ 63 w 216"/>
                  <a:gd name="T25" fmla="*/ 36 h 171"/>
                  <a:gd name="T26" fmla="*/ 26 w 216"/>
                  <a:gd name="T27" fmla="*/ 61 h 171"/>
                  <a:gd name="T28" fmla="*/ 6 w 216"/>
                  <a:gd name="T29" fmla="*/ 76 h 171"/>
                  <a:gd name="T30" fmla="*/ 5 w 216"/>
                  <a:gd name="T31" fmla="*/ 94 h 171"/>
                  <a:gd name="T32" fmla="*/ 7 w 216"/>
                  <a:gd name="T33" fmla="*/ 124 h 171"/>
                  <a:gd name="T34" fmla="*/ 9 w 216"/>
                  <a:gd name="T35" fmla="*/ 134 h 171"/>
                  <a:gd name="T36" fmla="*/ 21 w 216"/>
                  <a:gd name="T37" fmla="*/ 146 h 171"/>
                  <a:gd name="T38" fmla="*/ 33 w 216"/>
                  <a:gd name="T39" fmla="*/ 155 h 171"/>
                  <a:gd name="T40" fmla="*/ 43 w 216"/>
                  <a:gd name="T41" fmla="*/ 158 h 171"/>
                  <a:gd name="T42" fmla="*/ 67 w 216"/>
                  <a:gd name="T43" fmla="*/ 165 h 171"/>
                  <a:gd name="T44" fmla="*/ 92 w 216"/>
                  <a:gd name="T45" fmla="*/ 170 h 171"/>
                  <a:gd name="T46" fmla="*/ 102 w 216"/>
                  <a:gd name="T47" fmla="*/ 159 h 171"/>
                  <a:gd name="T48" fmla="*/ 122 w 216"/>
                  <a:gd name="T49" fmla="*/ 149 h 171"/>
                  <a:gd name="T50" fmla="*/ 133 w 216"/>
                  <a:gd name="T51" fmla="*/ 146 h 171"/>
                  <a:gd name="T52" fmla="*/ 155 w 216"/>
                  <a:gd name="T53" fmla="*/ 126 h 171"/>
                  <a:gd name="T54" fmla="*/ 166 w 216"/>
                  <a:gd name="T55" fmla="*/ 123 h 171"/>
                  <a:gd name="T56" fmla="*/ 168 w 216"/>
                  <a:gd name="T57" fmla="*/ 111 h 171"/>
                  <a:gd name="T58" fmla="*/ 172 w 216"/>
                  <a:gd name="T59" fmla="*/ 94 h 171"/>
                  <a:gd name="T60" fmla="*/ 179 w 216"/>
                  <a:gd name="T61" fmla="*/ 76 h 171"/>
                  <a:gd name="T62" fmla="*/ 190 w 216"/>
                  <a:gd name="T63" fmla="*/ 57 h 171"/>
                  <a:gd name="T64" fmla="*/ 201 w 216"/>
                  <a:gd name="T65" fmla="*/ 57 h 171"/>
                  <a:gd name="T66" fmla="*/ 212 w 216"/>
                  <a:gd name="T67" fmla="*/ 45 h 1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216" h="171">
                    <a:moveTo>
                      <a:pt x="212" y="45"/>
                    </a:moveTo>
                    <a:cubicBezTo>
                      <a:pt x="209" y="43"/>
                      <a:pt x="211" y="41"/>
                      <a:pt x="211" y="34"/>
                    </a:cubicBezTo>
                    <a:cubicBezTo>
                      <a:pt x="211" y="27"/>
                      <a:pt x="211" y="29"/>
                      <a:pt x="210" y="28"/>
                    </a:cubicBezTo>
                    <a:cubicBezTo>
                      <a:pt x="210" y="27"/>
                      <a:pt x="207" y="25"/>
                      <a:pt x="206" y="20"/>
                    </a:cubicBezTo>
                    <a:cubicBezTo>
                      <a:pt x="205" y="16"/>
                      <a:pt x="201" y="16"/>
                      <a:pt x="198" y="16"/>
                    </a:cubicBezTo>
                    <a:cubicBezTo>
                      <a:pt x="196" y="16"/>
                      <a:pt x="190" y="16"/>
                      <a:pt x="187" y="15"/>
                    </a:cubicBezTo>
                    <a:cubicBezTo>
                      <a:pt x="184" y="13"/>
                      <a:pt x="183" y="10"/>
                      <a:pt x="182" y="5"/>
                    </a:cubicBezTo>
                    <a:cubicBezTo>
                      <a:pt x="182" y="0"/>
                      <a:pt x="180" y="3"/>
                      <a:pt x="178" y="6"/>
                    </a:cubicBezTo>
                    <a:cubicBezTo>
                      <a:pt x="175" y="9"/>
                      <a:pt x="177" y="7"/>
                      <a:pt x="174" y="9"/>
                    </a:cubicBezTo>
                    <a:cubicBezTo>
                      <a:pt x="171" y="11"/>
                      <a:pt x="172" y="14"/>
                      <a:pt x="176" y="17"/>
                    </a:cubicBezTo>
                    <a:cubicBezTo>
                      <a:pt x="179" y="20"/>
                      <a:pt x="173" y="20"/>
                      <a:pt x="172" y="19"/>
                    </a:cubicBezTo>
                    <a:cubicBezTo>
                      <a:pt x="171" y="18"/>
                      <a:pt x="170" y="16"/>
                      <a:pt x="166" y="14"/>
                    </a:cubicBezTo>
                    <a:cubicBezTo>
                      <a:pt x="162" y="12"/>
                      <a:pt x="162" y="8"/>
                      <a:pt x="159" y="9"/>
                    </a:cubicBezTo>
                    <a:cubicBezTo>
                      <a:pt x="156" y="10"/>
                      <a:pt x="151" y="12"/>
                      <a:pt x="145" y="11"/>
                    </a:cubicBezTo>
                    <a:cubicBezTo>
                      <a:pt x="139" y="10"/>
                      <a:pt x="135" y="12"/>
                      <a:pt x="134" y="18"/>
                    </a:cubicBezTo>
                    <a:cubicBezTo>
                      <a:pt x="133" y="24"/>
                      <a:pt x="124" y="26"/>
                      <a:pt x="123" y="24"/>
                    </a:cubicBezTo>
                    <a:cubicBezTo>
                      <a:pt x="121" y="22"/>
                      <a:pt x="121" y="24"/>
                      <a:pt x="115" y="20"/>
                    </a:cubicBezTo>
                    <a:cubicBezTo>
                      <a:pt x="109" y="17"/>
                      <a:pt x="112" y="21"/>
                      <a:pt x="106" y="21"/>
                    </a:cubicBezTo>
                    <a:cubicBezTo>
                      <a:pt x="100" y="21"/>
                      <a:pt x="98" y="19"/>
                      <a:pt x="93" y="19"/>
                    </a:cubicBezTo>
                    <a:cubicBezTo>
                      <a:pt x="89" y="19"/>
                      <a:pt x="84" y="19"/>
                      <a:pt x="85" y="24"/>
                    </a:cubicBezTo>
                    <a:cubicBezTo>
                      <a:pt x="86" y="28"/>
                      <a:pt x="81" y="27"/>
                      <a:pt x="78" y="27"/>
                    </a:cubicBezTo>
                    <a:cubicBezTo>
                      <a:pt x="76" y="27"/>
                      <a:pt x="74" y="27"/>
                      <a:pt x="68" y="25"/>
                    </a:cubicBezTo>
                    <a:cubicBezTo>
                      <a:pt x="62" y="23"/>
                      <a:pt x="61" y="26"/>
                      <a:pt x="57" y="29"/>
                    </a:cubicBezTo>
                    <a:cubicBezTo>
                      <a:pt x="54" y="33"/>
                      <a:pt x="53" y="36"/>
                      <a:pt x="53" y="36"/>
                    </a:cubicBezTo>
                    <a:cubicBezTo>
                      <a:pt x="53" y="36"/>
                      <a:pt x="54" y="39"/>
                      <a:pt x="58" y="36"/>
                    </a:cubicBezTo>
                    <a:cubicBezTo>
                      <a:pt x="63" y="33"/>
                      <a:pt x="63" y="33"/>
                      <a:pt x="63" y="36"/>
                    </a:cubicBezTo>
                    <a:cubicBezTo>
                      <a:pt x="64" y="38"/>
                      <a:pt x="62" y="39"/>
                      <a:pt x="55" y="44"/>
                    </a:cubicBezTo>
                    <a:cubicBezTo>
                      <a:pt x="47" y="48"/>
                      <a:pt x="29" y="58"/>
                      <a:pt x="26" y="61"/>
                    </a:cubicBezTo>
                    <a:cubicBezTo>
                      <a:pt x="23" y="63"/>
                      <a:pt x="18" y="69"/>
                      <a:pt x="13" y="69"/>
                    </a:cubicBezTo>
                    <a:cubicBezTo>
                      <a:pt x="8" y="70"/>
                      <a:pt x="10" y="70"/>
                      <a:pt x="6" y="76"/>
                    </a:cubicBezTo>
                    <a:cubicBezTo>
                      <a:pt x="3" y="82"/>
                      <a:pt x="7" y="79"/>
                      <a:pt x="7" y="85"/>
                    </a:cubicBezTo>
                    <a:cubicBezTo>
                      <a:pt x="8" y="90"/>
                      <a:pt x="5" y="91"/>
                      <a:pt x="5" y="94"/>
                    </a:cubicBezTo>
                    <a:cubicBezTo>
                      <a:pt x="6" y="97"/>
                      <a:pt x="8" y="101"/>
                      <a:pt x="4" y="109"/>
                    </a:cubicBezTo>
                    <a:cubicBezTo>
                      <a:pt x="0" y="117"/>
                      <a:pt x="7" y="124"/>
                      <a:pt x="7" y="124"/>
                    </a:cubicBezTo>
                    <a:cubicBezTo>
                      <a:pt x="7" y="124"/>
                      <a:pt x="8" y="125"/>
                      <a:pt x="9" y="126"/>
                    </a:cubicBezTo>
                    <a:cubicBezTo>
                      <a:pt x="11" y="127"/>
                      <a:pt x="12" y="128"/>
                      <a:pt x="9" y="134"/>
                    </a:cubicBezTo>
                    <a:cubicBezTo>
                      <a:pt x="6" y="140"/>
                      <a:pt x="10" y="143"/>
                      <a:pt x="12" y="143"/>
                    </a:cubicBezTo>
                    <a:cubicBezTo>
                      <a:pt x="14" y="144"/>
                      <a:pt x="21" y="144"/>
                      <a:pt x="21" y="146"/>
                    </a:cubicBezTo>
                    <a:cubicBezTo>
                      <a:pt x="22" y="149"/>
                      <a:pt x="27" y="153"/>
                      <a:pt x="30" y="153"/>
                    </a:cubicBezTo>
                    <a:cubicBezTo>
                      <a:pt x="33" y="153"/>
                      <a:pt x="33" y="153"/>
                      <a:pt x="33" y="155"/>
                    </a:cubicBezTo>
                    <a:cubicBezTo>
                      <a:pt x="33" y="157"/>
                      <a:pt x="34" y="157"/>
                      <a:pt x="37" y="157"/>
                    </a:cubicBezTo>
                    <a:cubicBezTo>
                      <a:pt x="40" y="156"/>
                      <a:pt x="41" y="157"/>
                      <a:pt x="43" y="158"/>
                    </a:cubicBezTo>
                    <a:cubicBezTo>
                      <a:pt x="45" y="159"/>
                      <a:pt x="45" y="162"/>
                      <a:pt x="56" y="162"/>
                    </a:cubicBezTo>
                    <a:cubicBezTo>
                      <a:pt x="68" y="163"/>
                      <a:pt x="58" y="164"/>
                      <a:pt x="67" y="165"/>
                    </a:cubicBezTo>
                    <a:cubicBezTo>
                      <a:pt x="76" y="166"/>
                      <a:pt x="74" y="164"/>
                      <a:pt x="82" y="165"/>
                    </a:cubicBezTo>
                    <a:cubicBezTo>
                      <a:pt x="89" y="166"/>
                      <a:pt x="89" y="168"/>
                      <a:pt x="92" y="170"/>
                    </a:cubicBezTo>
                    <a:cubicBezTo>
                      <a:pt x="94" y="171"/>
                      <a:pt x="100" y="170"/>
                      <a:pt x="98" y="166"/>
                    </a:cubicBezTo>
                    <a:cubicBezTo>
                      <a:pt x="96" y="162"/>
                      <a:pt x="102" y="160"/>
                      <a:pt x="102" y="159"/>
                    </a:cubicBezTo>
                    <a:cubicBezTo>
                      <a:pt x="102" y="158"/>
                      <a:pt x="101" y="156"/>
                      <a:pt x="103" y="154"/>
                    </a:cubicBezTo>
                    <a:cubicBezTo>
                      <a:pt x="106" y="152"/>
                      <a:pt x="122" y="148"/>
                      <a:pt x="122" y="149"/>
                    </a:cubicBezTo>
                    <a:cubicBezTo>
                      <a:pt x="122" y="151"/>
                      <a:pt x="121" y="154"/>
                      <a:pt x="126" y="154"/>
                    </a:cubicBezTo>
                    <a:cubicBezTo>
                      <a:pt x="131" y="154"/>
                      <a:pt x="132" y="151"/>
                      <a:pt x="133" y="146"/>
                    </a:cubicBezTo>
                    <a:cubicBezTo>
                      <a:pt x="134" y="141"/>
                      <a:pt x="136" y="138"/>
                      <a:pt x="140" y="134"/>
                    </a:cubicBezTo>
                    <a:cubicBezTo>
                      <a:pt x="144" y="130"/>
                      <a:pt x="150" y="126"/>
                      <a:pt x="155" y="126"/>
                    </a:cubicBezTo>
                    <a:cubicBezTo>
                      <a:pt x="159" y="126"/>
                      <a:pt x="158" y="128"/>
                      <a:pt x="160" y="127"/>
                    </a:cubicBezTo>
                    <a:cubicBezTo>
                      <a:pt x="162" y="126"/>
                      <a:pt x="163" y="124"/>
                      <a:pt x="166" y="123"/>
                    </a:cubicBezTo>
                    <a:cubicBezTo>
                      <a:pt x="169" y="121"/>
                      <a:pt x="168" y="119"/>
                      <a:pt x="168" y="119"/>
                    </a:cubicBezTo>
                    <a:cubicBezTo>
                      <a:pt x="168" y="119"/>
                      <a:pt x="169" y="115"/>
                      <a:pt x="168" y="111"/>
                    </a:cubicBezTo>
                    <a:cubicBezTo>
                      <a:pt x="166" y="108"/>
                      <a:pt x="169" y="104"/>
                      <a:pt x="170" y="100"/>
                    </a:cubicBezTo>
                    <a:cubicBezTo>
                      <a:pt x="171" y="97"/>
                      <a:pt x="173" y="96"/>
                      <a:pt x="172" y="94"/>
                    </a:cubicBezTo>
                    <a:cubicBezTo>
                      <a:pt x="171" y="92"/>
                      <a:pt x="173" y="91"/>
                      <a:pt x="176" y="89"/>
                    </a:cubicBezTo>
                    <a:cubicBezTo>
                      <a:pt x="179" y="87"/>
                      <a:pt x="179" y="80"/>
                      <a:pt x="179" y="76"/>
                    </a:cubicBezTo>
                    <a:cubicBezTo>
                      <a:pt x="180" y="72"/>
                      <a:pt x="182" y="67"/>
                      <a:pt x="184" y="65"/>
                    </a:cubicBezTo>
                    <a:cubicBezTo>
                      <a:pt x="187" y="63"/>
                      <a:pt x="189" y="61"/>
                      <a:pt x="190" y="57"/>
                    </a:cubicBezTo>
                    <a:cubicBezTo>
                      <a:pt x="191" y="53"/>
                      <a:pt x="193" y="52"/>
                      <a:pt x="195" y="54"/>
                    </a:cubicBezTo>
                    <a:cubicBezTo>
                      <a:pt x="197" y="55"/>
                      <a:pt x="199" y="60"/>
                      <a:pt x="201" y="57"/>
                    </a:cubicBezTo>
                    <a:cubicBezTo>
                      <a:pt x="204" y="54"/>
                      <a:pt x="206" y="51"/>
                      <a:pt x="211" y="50"/>
                    </a:cubicBezTo>
                    <a:cubicBezTo>
                      <a:pt x="216" y="49"/>
                      <a:pt x="215" y="47"/>
                      <a:pt x="212" y="45"/>
                    </a:cubicBezTo>
                    <a:close/>
                  </a:path>
                </a:pathLst>
              </a:custGeom>
              <a:solidFill>
                <a:srgbClr val="D9E5F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8" name="ïşľîďè">
                <a:extLst>
                  <a:ext uri="{FF2B5EF4-FFF2-40B4-BE49-F238E27FC236}">
                    <a16:creationId xmlns:a16="http://schemas.microsoft.com/office/drawing/2014/main" id="{E1BF2959-EACB-4931-9351-281D06A96214}"/>
                  </a:ext>
                </a:extLst>
              </p:cNvPr>
              <p:cNvSpPr/>
              <p:nvPr/>
            </p:nvSpPr>
            <p:spPr bwMode="auto">
              <a:xfrm>
                <a:off x="8599488" y="4149725"/>
                <a:ext cx="122238" cy="73025"/>
              </a:xfrm>
              <a:custGeom>
                <a:avLst/>
                <a:gdLst>
                  <a:gd name="T0" fmla="*/ 35 w 57"/>
                  <a:gd name="T1" fmla="*/ 17 h 34"/>
                  <a:gd name="T2" fmla="*/ 24 w 57"/>
                  <a:gd name="T3" fmla="*/ 11 h 34"/>
                  <a:gd name="T4" fmla="*/ 17 w 57"/>
                  <a:gd name="T5" fmla="*/ 6 h 34"/>
                  <a:gd name="T6" fmla="*/ 5 w 57"/>
                  <a:gd name="T7" fmla="*/ 4 h 34"/>
                  <a:gd name="T8" fmla="*/ 1 w 57"/>
                  <a:gd name="T9" fmla="*/ 10 h 34"/>
                  <a:gd name="T10" fmla="*/ 4 w 57"/>
                  <a:gd name="T11" fmla="*/ 14 h 34"/>
                  <a:gd name="T12" fmla="*/ 7 w 57"/>
                  <a:gd name="T13" fmla="*/ 14 h 34"/>
                  <a:gd name="T14" fmla="*/ 20 w 57"/>
                  <a:gd name="T15" fmla="*/ 23 h 34"/>
                  <a:gd name="T16" fmla="*/ 35 w 57"/>
                  <a:gd name="T17" fmla="*/ 29 h 34"/>
                  <a:gd name="T18" fmla="*/ 51 w 57"/>
                  <a:gd name="T19" fmla="*/ 33 h 34"/>
                  <a:gd name="T20" fmla="*/ 56 w 57"/>
                  <a:gd name="T21" fmla="*/ 29 h 34"/>
                  <a:gd name="T22" fmla="*/ 52 w 57"/>
                  <a:gd name="T23" fmla="*/ 23 h 34"/>
                  <a:gd name="T24" fmla="*/ 35 w 57"/>
                  <a:gd name="T25" fmla="*/ 17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7" h="34">
                    <a:moveTo>
                      <a:pt x="35" y="17"/>
                    </a:moveTo>
                    <a:cubicBezTo>
                      <a:pt x="33" y="14"/>
                      <a:pt x="27" y="13"/>
                      <a:pt x="24" y="11"/>
                    </a:cubicBezTo>
                    <a:cubicBezTo>
                      <a:pt x="22" y="10"/>
                      <a:pt x="18" y="7"/>
                      <a:pt x="17" y="6"/>
                    </a:cubicBezTo>
                    <a:cubicBezTo>
                      <a:pt x="16" y="4"/>
                      <a:pt x="9" y="0"/>
                      <a:pt x="5" y="4"/>
                    </a:cubicBezTo>
                    <a:cubicBezTo>
                      <a:pt x="2" y="7"/>
                      <a:pt x="0" y="9"/>
                      <a:pt x="1" y="10"/>
                    </a:cubicBezTo>
                    <a:cubicBezTo>
                      <a:pt x="1" y="12"/>
                      <a:pt x="3" y="15"/>
                      <a:pt x="4" y="14"/>
                    </a:cubicBezTo>
                    <a:cubicBezTo>
                      <a:pt x="6" y="13"/>
                      <a:pt x="4" y="11"/>
                      <a:pt x="7" y="14"/>
                    </a:cubicBezTo>
                    <a:cubicBezTo>
                      <a:pt x="9" y="16"/>
                      <a:pt x="16" y="21"/>
                      <a:pt x="20" y="23"/>
                    </a:cubicBezTo>
                    <a:cubicBezTo>
                      <a:pt x="24" y="24"/>
                      <a:pt x="31" y="27"/>
                      <a:pt x="35" y="29"/>
                    </a:cubicBezTo>
                    <a:cubicBezTo>
                      <a:pt x="39" y="30"/>
                      <a:pt x="49" y="34"/>
                      <a:pt x="51" y="33"/>
                    </a:cubicBezTo>
                    <a:cubicBezTo>
                      <a:pt x="53" y="33"/>
                      <a:pt x="54" y="32"/>
                      <a:pt x="56" y="29"/>
                    </a:cubicBezTo>
                    <a:cubicBezTo>
                      <a:pt x="57" y="26"/>
                      <a:pt x="56" y="24"/>
                      <a:pt x="52" y="23"/>
                    </a:cubicBezTo>
                    <a:cubicBezTo>
                      <a:pt x="49" y="23"/>
                      <a:pt x="37" y="19"/>
                      <a:pt x="35" y="17"/>
                    </a:cubicBezTo>
                    <a:close/>
                  </a:path>
                </a:pathLst>
              </a:custGeom>
              <a:solidFill>
                <a:srgbClr val="FFF8B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9" name="íSliďè">
                <a:extLst>
                  <a:ext uri="{FF2B5EF4-FFF2-40B4-BE49-F238E27FC236}">
                    <a16:creationId xmlns:a16="http://schemas.microsoft.com/office/drawing/2014/main" id="{7CCF268C-811F-4FE7-9C98-38DDAAC70EF7}"/>
                  </a:ext>
                </a:extLst>
              </p:cNvPr>
              <p:cNvSpPr/>
              <p:nvPr/>
            </p:nvSpPr>
            <p:spPr bwMode="auto">
              <a:xfrm>
                <a:off x="9420225" y="5037138"/>
                <a:ext cx="876300" cy="271463"/>
              </a:xfrm>
              <a:custGeom>
                <a:avLst/>
                <a:gdLst>
                  <a:gd name="T0" fmla="*/ 14 w 408"/>
                  <a:gd name="T1" fmla="*/ 18 h 127"/>
                  <a:gd name="T2" fmla="*/ 28 w 408"/>
                  <a:gd name="T3" fmla="*/ 29 h 127"/>
                  <a:gd name="T4" fmla="*/ 33 w 408"/>
                  <a:gd name="T5" fmla="*/ 40 h 127"/>
                  <a:gd name="T6" fmla="*/ 37 w 408"/>
                  <a:gd name="T7" fmla="*/ 57 h 127"/>
                  <a:gd name="T8" fmla="*/ 62 w 408"/>
                  <a:gd name="T9" fmla="*/ 76 h 127"/>
                  <a:gd name="T10" fmla="*/ 82 w 408"/>
                  <a:gd name="T11" fmla="*/ 82 h 127"/>
                  <a:gd name="T12" fmla="*/ 94 w 408"/>
                  <a:gd name="T13" fmla="*/ 81 h 127"/>
                  <a:gd name="T14" fmla="*/ 106 w 408"/>
                  <a:gd name="T15" fmla="*/ 77 h 127"/>
                  <a:gd name="T16" fmla="*/ 118 w 408"/>
                  <a:gd name="T17" fmla="*/ 82 h 127"/>
                  <a:gd name="T18" fmla="*/ 128 w 408"/>
                  <a:gd name="T19" fmla="*/ 83 h 127"/>
                  <a:gd name="T20" fmla="*/ 144 w 408"/>
                  <a:gd name="T21" fmla="*/ 84 h 127"/>
                  <a:gd name="T22" fmla="*/ 144 w 408"/>
                  <a:gd name="T23" fmla="*/ 85 h 127"/>
                  <a:gd name="T24" fmla="*/ 144 w 408"/>
                  <a:gd name="T25" fmla="*/ 89 h 127"/>
                  <a:gd name="T26" fmla="*/ 144 w 408"/>
                  <a:gd name="T27" fmla="*/ 90 h 127"/>
                  <a:gd name="T28" fmla="*/ 143 w 408"/>
                  <a:gd name="T29" fmla="*/ 91 h 127"/>
                  <a:gd name="T30" fmla="*/ 141 w 408"/>
                  <a:gd name="T31" fmla="*/ 93 h 127"/>
                  <a:gd name="T32" fmla="*/ 140 w 408"/>
                  <a:gd name="T33" fmla="*/ 96 h 127"/>
                  <a:gd name="T34" fmla="*/ 144 w 408"/>
                  <a:gd name="T35" fmla="*/ 112 h 127"/>
                  <a:gd name="T36" fmla="*/ 157 w 408"/>
                  <a:gd name="T37" fmla="*/ 127 h 127"/>
                  <a:gd name="T38" fmla="*/ 169 w 408"/>
                  <a:gd name="T39" fmla="*/ 118 h 127"/>
                  <a:gd name="T40" fmla="*/ 161 w 408"/>
                  <a:gd name="T41" fmla="*/ 106 h 127"/>
                  <a:gd name="T42" fmla="*/ 160 w 408"/>
                  <a:gd name="T43" fmla="*/ 101 h 127"/>
                  <a:gd name="T44" fmla="*/ 168 w 408"/>
                  <a:gd name="T45" fmla="*/ 98 h 127"/>
                  <a:gd name="T46" fmla="*/ 168 w 408"/>
                  <a:gd name="T47" fmla="*/ 95 h 127"/>
                  <a:gd name="T48" fmla="*/ 176 w 408"/>
                  <a:gd name="T49" fmla="*/ 87 h 127"/>
                  <a:gd name="T50" fmla="*/ 206 w 408"/>
                  <a:gd name="T51" fmla="*/ 82 h 127"/>
                  <a:gd name="T52" fmla="*/ 224 w 408"/>
                  <a:gd name="T53" fmla="*/ 76 h 127"/>
                  <a:gd name="T54" fmla="*/ 250 w 408"/>
                  <a:gd name="T55" fmla="*/ 68 h 127"/>
                  <a:gd name="T56" fmla="*/ 272 w 408"/>
                  <a:gd name="T57" fmla="*/ 59 h 127"/>
                  <a:gd name="T58" fmla="*/ 271 w 408"/>
                  <a:gd name="T59" fmla="*/ 37 h 127"/>
                  <a:gd name="T60" fmla="*/ 282 w 408"/>
                  <a:gd name="T61" fmla="*/ 44 h 127"/>
                  <a:gd name="T62" fmla="*/ 292 w 408"/>
                  <a:gd name="T63" fmla="*/ 51 h 127"/>
                  <a:gd name="T64" fmla="*/ 310 w 408"/>
                  <a:gd name="T65" fmla="*/ 46 h 127"/>
                  <a:gd name="T66" fmla="*/ 333 w 408"/>
                  <a:gd name="T67" fmla="*/ 38 h 127"/>
                  <a:gd name="T68" fmla="*/ 358 w 408"/>
                  <a:gd name="T69" fmla="*/ 34 h 127"/>
                  <a:gd name="T70" fmla="*/ 381 w 408"/>
                  <a:gd name="T71" fmla="*/ 18 h 127"/>
                  <a:gd name="T72" fmla="*/ 393 w 408"/>
                  <a:gd name="T73" fmla="*/ 6 h 127"/>
                  <a:gd name="T74" fmla="*/ 408 w 408"/>
                  <a:gd name="T75" fmla="*/ 2 h 127"/>
                  <a:gd name="T76" fmla="*/ 0 w 408"/>
                  <a:gd name="T77" fmla="*/ 0 h 127"/>
                  <a:gd name="T78" fmla="*/ 14 w 408"/>
                  <a:gd name="T79" fmla="*/ 18 h 1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408" h="127">
                    <a:moveTo>
                      <a:pt x="14" y="18"/>
                    </a:moveTo>
                    <a:cubicBezTo>
                      <a:pt x="18" y="24"/>
                      <a:pt x="19" y="24"/>
                      <a:pt x="28" y="29"/>
                    </a:cubicBezTo>
                    <a:cubicBezTo>
                      <a:pt x="37" y="35"/>
                      <a:pt x="37" y="32"/>
                      <a:pt x="33" y="40"/>
                    </a:cubicBezTo>
                    <a:cubicBezTo>
                      <a:pt x="28" y="47"/>
                      <a:pt x="33" y="46"/>
                      <a:pt x="37" y="57"/>
                    </a:cubicBezTo>
                    <a:cubicBezTo>
                      <a:pt x="40" y="67"/>
                      <a:pt x="52" y="71"/>
                      <a:pt x="62" y="76"/>
                    </a:cubicBezTo>
                    <a:cubicBezTo>
                      <a:pt x="72" y="82"/>
                      <a:pt x="82" y="82"/>
                      <a:pt x="82" y="82"/>
                    </a:cubicBezTo>
                    <a:cubicBezTo>
                      <a:pt x="82" y="82"/>
                      <a:pt x="89" y="84"/>
                      <a:pt x="94" y="81"/>
                    </a:cubicBezTo>
                    <a:cubicBezTo>
                      <a:pt x="99" y="78"/>
                      <a:pt x="102" y="75"/>
                      <a:pt x="106" y="77"/>
                    </a:cubicBezTo>
                    <a:cubicBezTo>
                      <a:pt x="111" y="79"/>
                      <a:pt x="118" y="78"/>
                      <a:pt x="118" y="82"/>
                    </a:cubicBezTo>
                    <a:cubicBezTo>
                      <a:pt x="119" y="86"/>
                      <a:pt x="123" y="84"/>
                      <a:pt x="128" y="83"/>
                    </a:cubicBezTo>
                    <a:cubicBezTo>
                      <a:pt x="132" y="82"/>
                      <a:pt x="142" y="80"/>
                      <a:pt x="144" y="84"/>
                    </a:cubicBezTo>
                    <a:cubicBezTo>
                      <a:pt x="144" y="84"/>
                      <a:pt x="144" y="85"/>
                      <a:pt x="144" y="85"/>
                    </a:cubicBezTo>
                    <a:cubicBezTo>
                      <a:pt x="145" y="87"/>
                      <a:pt x="145" y="88"/>
                      <a:pt x="144" y="89"/>
                    </a:cubicBezTo>
                    <a:cubicBezTo>
                      <a:pt x="144" y="89"/>
                      <a:pt x="144" y="89"/>
                      <a:pt x="144" y="90"/>
                    </a:cubicBezTo>
                    <a:cubicBezTo>
                      <a:pt x="144" y="90"/>
                      <a:pt x="144" y="91"/>
                      <a:pt x="143" y="91"/>
                    </a:cubicBezTo>
                    <a:cubicBezTo>
                      <a:pt x="143" y="92"/>
                      <a:pt x="142" y="92"/>
                      <a:pt x="141" y="93"/>
                    </a:cubicBezTo>
                    <a:cubicBezTo>
                      <a:pt x="141" y="94"/>
                      <a:pt x="140" y="95"/>
                      <a:pt x="140" y="96"/>
                    </a:cubicBezTo>
                    <a:cubicBezTo>
                      <a:pt x="140" y="99"/>
                      <a:pt x="142" y="105"/>
                      <a:pt x="144" y="112"/>
                    </a:cubicBezTo>
                    <a:cubicBezTo>
                      <a:pt x="145" y="120"/>
                      <a:pt x="147" y="127"/>
                      <a:pt x="157" y="127"/>
                    </a:cubicBezTo>
                    <a:cubicBezTo>
                      <a:pt x="167" y="127"/>
                      <a:pt x="168" y="121"/>
                      <a:pt x="169" y="118"/>
                    </a:cubicBezTo>
                    <a:cubicBezTo>
                      <a:pt x="169" y="115"/>
                      <a:pt x="164" y="110"/>
                      <a:pt x="161" y="106"/>
                    </a:cubicBezTo>
                    <a:cubicBezTo>
                      <a:pt x="160" y="105"/>
                      <a:pt x="159" y="102"/>
                      <a:pt x="160" y="101"/>
                    </a:cubicBezTo>
                    <a:cubicBezTo>
                      <a:pt x="165" y="99"/>
                      <a:pt x="168" y="102"/>
                      <a:pt x="168" y="98"/>
                    </a:cubicBezTo>
                    <a:cubicBezTo>
                      <a:pt x="168" y="97"/>
                      <a:pt x="168" y="96"/>
                      <a:pt x="168" y="95"/>
                    </a:cubicBezTo>
                    <a:cubicBezTo>
                      <a:pt x="167" y="93"/>
                      <a:pt x="169" y="90"/>
                      <a:pt x="176" y="87"/>
                    </a:cubicBezTo>
                    <a:cubicBezTo>
                      <a:pt x="184" y="84"/>
                      <a:pt x="201" y="85"/>
                      <a:pt x="206" y="82"/>
                    </a:cubicBezTo>
                    <a:cubicBezTo>
                      <a:pt x="211" y="80"/>
                      <a:pt x="215" y="78"/>
                      <a:pt x="224" y="76"/>
                    </a:cubicBezTo>
                    <a:cubicBezTo>
                      <a:pt x="233" y="73"/>
                      <a:pt x="242" y="71"/>
                      <a:pt x="250" y="68"/>
                    </a:cubicBezTo>
                    <a:cubicBezTo>
                      <a:pt x="258" y="66"/>
                      <a:pt x="270" y="63"/>
                      <a:pt x="272" y="59"/>
                    </a:cubicBezTo>
                    <a:cubicBezTo>
                      <a:pt x="275" y="54"/>
                      <a:pt x="272" y="42"/>
                      <a:pt x="271" y="37"/>
                    </a:cubicBezTo>
                    <a:cubicBezTo>
                      <a:pt x="270" y="32"/>
                      <a:pt x="281" y="37"/>
                      <a:pt x="282" y="44"/>
                    </a:cubicBezTo>
                    <a:cubicBezTo>
                      <a:pt x="284" y="50"/>
                      <a:pt x="287" y="55"/>
                      <a:pt x="292" y="51"/>
                    </a:cubicBezTo>
                    <a:cubicBezTo>
                      <a:pt x="297" y="48"/>
                      <a:pt x="301" y="50"/>
                      <a:pt x="310" y="46"/>
                    </a:cubicBezTo>
                    <a:cubicBezTo>
                      <a:pt x="318" y="41"/>
                      <a:pt x="326" y="35"/>
                      <a:pt x="333" y="38"/>
                    </a:cubicBezTo>
                    <a:cubicBezTo>
                      <a:pt x="340" y="42"/>
                      <a:pt x="349" y="36"/>
                      <a:pt x="358" y="34"/>
                    </a:cubicBezTo>
                    <a:cubicBezTo>
                      <a:pt x="367" y="32"/>
                      <a:pt x="376" y="24"/>
                      <a:pt x="381" y="18"/>
                    </a:cubicBezTo>
                    <a:cubicBezTo>
                      <a:pt x="386" y="13"/>
                      <a:pt x="388" y="7"/>
                      <a:pt x="393" y="6"/>
                    </a:cubicBezTo>
                    <a:cubicBezTo>
                      <a:pt x="399" y="5"/>
                      <a:pt x="401" y="8"/>
                      <a:pt x="408" y="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1" y="11"/>
                      <a:pt x="14" y="18"/>
                    </a:cubicBezTo>
                    <a:close/>
                  </a:path>
                </a:pathLst>
              </a:custGeom>
              <a:solidFill>
                <a:srgbClr val="D9E5F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0" name="iş1íḑé">
                <a:extLst>
                  <a:ext uri="{FF2B5EF4-FFF2-40B4-BE49-F238E27FC236}">
                    <a16:creationId xmlns:a16="http://schemas.microsoft.com/office/drawing/2014/main" id="{D954310C-EE69-4E7A-BB0A-B60365271DD6}"/>
                  </a:ext>
                </a:extLst>
              </p:cNvPr>
              <p:cNvSpPr/>
              <p:nvPr/>
            </p:nvSpPr>
            <p:spPr bwMode="auto">
              <a:xfrm>
                <a:off x="10479088" y="5038725"/>
                <a:ext cx="106363" cy="138113"/>
              </a:xfrm>
              <a:custGeom>
                <a:avLst/>
                <a:gdLst>
                  <a:gd name="T0" fmla="*/ 2 w 50"/>
                  <a:gd name="T1" fmla="*/ 0 h 64"/>
                  <a:gd name="T2" fmla="*/ 1 w 50"/>
                  <a:gd name="T3" fmla="*/ 12 h 64"/>
                  <a:gd name="T4" fmla="*/ 5 w 50"/>
                  <a:gd name="T5" fmla="*/ 28 h 64"/>
                  <a:gd name="T6" fmla="*/ 15 w 50"/>
                  <a:gd name="T7" fmla="*/ 45 h 64"/>
                  <a:gd name="T8" fmla="*/ 26 w 50"/>
                  <a:gd name="T9" fmla="*/ 57 h 64"/>
                  <a:gd name="T10" fmla="*/ 28 w 50"/>
                  <a:gd name="T11" fmla="*/ 63 h 64"/>
                  <a:gd name="T12" fmla="*/ 31 w 50"/>
                  <a:gd name="T13" fmla="*/ 57 h 64"/>
                  <a:gd name="T14" fmla="*/ 33 w 50"/>
                  <a:gd name="T15" fmla="*/ 41 h 64"/>
                  <a:gd name="T16" fmla="*/ 46 w 50"/>
                  <a:gd name="T17" fmla="*/ 18 h 64"/>
                  <a:gd name="T18" fmla="*/ 50 w 50"/>
                  <a:gd name="T19" fmla="*/ 0 h 64"/>
                  <a:gd name="T20" fmla="*/ 2 w 50"/>
                  <a:gd name="T21" fmla="*/ 0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0" h="64">
                    <a:moveTo>
                      <a:pt x="2" y="0"/>
                    </a:moveTo>
                    <a:cubicBezTo>
                      <a:pt x="2" y="0"/>
                      <a:pt x="3" y="8"/>
                      <a:pt x="1" y="12"/>
                    </a:cubicBezTo>
                    <a:cubicBezTo>
                      <a:pt x="0" y="17"/>
                      <a:pt x="3" y="24"/>
                      <a:pt x="5" y="28"/>
                    </a:cubicBezTo>
                    <a:cubicBezTo>
                      <a:pt x="6" y="32"/>
                      <a:pt x="12" y="42"/>
                      <a:pt x="15" y="45"/>
                    </a:cubicBezTo>
                    <a:cubicBezTo>
                      <a:pt x="19" y="47"/>
                      <a:pt x="27" y="53"/>
                      <a:pt x="26" y="57"/>
                    </a:cubicBezTo>
                    <a:cubicBezTo>
                      <a:pt x="25" y="62"/>
                      <a:pt x="26" y="62"/>
                      <a:pt x="28" y="63"/>
                    </a:cubicBezTo>
                    <a:cubicBezTo>
                      <a:pt x="29" y="64"/>
                      <a:pt x="32" y="62"/>
                      <a:pt x="31" y="57"/>
                    </a:cubicBezTo>
                    <a:cubicBezTo>
                      <a:pt x="29" y="52"/>
                      <a:pt x="29" y="44"/>
                      <a:pt x="33" y="41"/>
                    </a:cubicBezTo>
                    <a:cubicBezTo>
                      <a:pt x="36" y="38"/>
                      <a:pt x="43" y="28"/>
                      <a:pt x="46" y="18"/>
                    </a:cubicBezTo>
                    <a:cubicBezTo>
                      <a:pt x="49" y="8"/>
                      <a:pt x="50" y="9"/>
                      <a:pt x="5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D9E5F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1" name="iṧ1îde">
                <a:extLst>
                  <a:ext uri="{FF2B5EF4-FFF2-40B4-BE49-F238E27FC236}">
                    <a16:creationId xmlns:a16="http://schemas.microsoft.com/office/drawing/2014/main" id="{54D3C28D-5687-4816-AA87-2ED18A195DE6}"/>
                  </a:ext>
                </a:extLst>
              </p:cNvPr>
              <p:cNvSpPr/>
              <p:nvPr/>
            </p:nvSpPr>
            <p:spPr bwMode="auto">
              <a:xfrm>
                <a:off x="9637713" y="5321300"/>
                <a:ext cx="182563" cy="157163"/>
              </a:xfrm>
              <a:custGeom>
                <a:avLst/>
                <a:gdLst>
                  <a:gd name="T0" fmla="*/ 67 w 85"/>
                  <a:gd name="T1" fmla="*/ 5 h 73"/>
                  <a:gd name="T2" fmla="*/ 38 w 85"/>
                  <a:gd name="T3" fmla="*/ 5 h 73"/>
                  <a:gd name="T4" fmla="*/ 21 w 85"/>
                  <a:gd name="T5" fmla="*/ 12 h 73"/>
                  <a:gd name="T6" fmla="*/ 7 w 85"/>
                  <a:gd name="T7" fmla="*/ 26 h 73"/>
                  <a:gd name="T8" fmla="*/ 2 w 85"/>
                  <a:gd name="T9" fmla="*/ 46 h 73"/>
                  <a:gd name="T10" fmla="*/ 12 w 85"/>
                  <a:gd name="T11" fmla="*/ 64 h 73"/>
                  <a:gd name="T12" fmla="*/ 39 w 85"/>
                  <a:gd name="T13" fmla="*/ 69 h 73"/>
                  <a:gd name="T14" fmla="*/ 64 w 85"/>
                  <a:gd name="T15" fmla="*/ 52 h 73"/>
                  <a:gd name="T16" fmla="*/ 71 w 85"/>
                  <a:gd name="T17" fmla="*/ 31 h 73"/>
                  <a:gd name="T18" fmla="*/ 82 w 85"/>
                  <a:gd name="T19" fmla="*/ 8 h 73"/>
                  <a:gd name="T20" fmla="*/ 67 w 85"/>
                  <a:gd name="T21" fmla="*/ 5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85" h="73">
                    <a:moveTo>
                      <a:pt x="67" y="5"/>
                    </a:moveTo>
                    <a:cubicBezTo>
                      <a:pt x="61" y="5"/>
                      <a:pt x="42" y="4"/>
                      <a:pt x="38" y="5"/>
                    </a:cubicBezTo>
                    <a:cubicBezTo>
                      <a:pt x="34" y="6"/>
                      <a:pt x="24" y="9"/>
                      <a:pt x="21" y="12"/>
                    </a:cubicBezTo>
                    <a:cubicBezTo>
                      <a:pt x="17" y="15"/>
                      <a:pt x="14" y="20"/>
                      <a:pt x="7" y="26"/>
                    </a:cubicBezTo>
                    <a:cubicBezTo>
                      <a:pt x="0" y="32"/>
                      <a:pt x="0" y="40"/>
                      <a:pt x="2" y="46"/>
                    </a:cubicBezTo>
                    <a:cubicBezTo>
                      <a:pt x="5" y="53"/>
                      <a:pt x="6" y="62"/>
                      <a:pt x="12" y="64"/>
                    </a:cubicBezTo>
                    <a:cubicBezTo>
                      <a:pt x="19" y="66"/>
                      <a:pt x="33" y="73"/>
                      <a:pt x="39" y="69"/>
                    </a:cubicBezTo>
                    <a:cubicBezTo>
                      <a:pt x="46" y="65"/>
                      <a:pt x="59" y="56"/>
                      <a:pt x="64" y="52"/>
                    </a:cubicBezTo>
                    <a:cubicBezTo>
                      <a:pt x="69" y="47"/>
                      <a:pt x="65" y="38"/>
                      <a:pt x="71" y="31"/>
                    </a:cubicBezTo>
                    <a:cubicBezTo>
                      <a:pt x="78" y="23"/>
                      <a:pt x="85" y="16"/>
                      <a:pt x="82" y="8"/>
                    </a:cubicBezTo>
                    <a:cubicBezTo>
                      <a:pt x="80" y="0"/>
                      <a:pt x="73" y="5"/>
                      <a:pt x="67" y="5"/>
                    </a:cubicBezTo>
                    <a:close/>
                  </a:path>
                </a:pathLst>
              </a:custGeom>
              <a:solidFill>
                <a:srgbClr val="D9E5F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2" name="işlïďê">
                <a:extLst>
                  <a:ext uri="{FF2B5EF4-FFF2-40B4-BE49-F238E27FC236}">
                    <a16:creationId xmlns:a16="http://schemas.microsoft.com/office/drawing/2014/main" id="{CAC8A0B8-6DFF-4691-AB5E-6CAF0E5F319C}"/>
                  </a:ext>
                </a:extLst>
              </p:cNvPr>
              <p:cNvSpPr/>
              <p:nvPr/>
            </p:nvSpPr>
            <p:spPr bwMode="auto">
              <a:xfrm>
                <a:off x="8751888" y="4462463"/>
                <a:ext cx="63500" cy="42863"/>
              </a:xfrm>
              <a:custGeom>
                <a:avLst/>
                <a:gdLst>
                  <a:gd name="T0" fmla="*/ 22 w 30"/>
                  <a:gd name="T1" fmla="*/ 8 h 20"/>
                  <a:gd name="T2" fmla="*/ 15 w 30"/>
                  <a:gd name="T3" fmla="*/ 5 h 20"/>
                  <a:gd name="T4" fmla="*/ 5 w 30"/>
                  <a:gd name="T5" fmla="*/ 8 h 20"/>
                  <a:gd name="T6" fmla="*/ 9 w 30"/>
                  <a:gd name="T7" fmla="*/ 16 h 20"/>
                  <a:gd name="T8" fmla="*/ 15 w 30"/>
                  <a:gd name="T9" fmla="*/ 20 h 20"/>
                  <a:gd name="T10" fmla="*/ 29 w 30"/>
                  <a:gd name="T11" fmla="*/ 14 h 20"/>
                  <a:gd name="T12" fmla="*/ 22 w 30"/>
                  <a:gd name="T13" fmla="*/ 8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" h="20">
                    <a:moveTo>
                      <a:pt x="22" y="8"/>
                    </a:moveTo>
                    <a:cubicBezTo>
                      <a:pt x="18" y="7"/>
                      <a:pt x="17" y="7"/>
                      <a:pt x="15" y="5"/>
                    </a:cubicBezTo>
                    <a:cubicBezTo>
                      <a:pt x="14" y="4"/>
                      <a:pt x="0" y="0"/>
                      <a:pt x="5" y="8"/>
                    </a:cubicBezTo>
                    <a:cubicBezTo>
                      <a:pt x="8" y="14"/>
                      <a:pt x="8" y="12"/>
                      <a:pt x="9" y="16"/>
                    </a:cubicBezTo>
                    <a:cubicBezTo>
                      <a:pt x="10" y="20"/>
                      <a:pt x="12" y="19"/>
                      <a:pt x="15" y="20"/>
                    </a:cubicBezTo>
                    <a:cubicBezTo>
                      <a:pt x="18" y="20"/>
                      <a:pt x="30" y="18"/>
                      <a:pt x="29" y="14"/>
                    </a:cubicBezTo>
                    <a:cubicBezTo>
                      <a:pt x="29" y="12"/>
                      <a:pt x="27" y="9"/>
                      <a:pt x="22" y="8"/>
                    </a:cubicBezTo>
                    <a:close/>
                  </a:path>
                </a:pathLst>
              </a:custGeom>
              <a:solidFill>
                <a:srgbClr val="FFF8B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3" name="iṥḻíḋé">
                <a:extLst>
                  <a:ext uri="{FF2B5EF4-FFF2-40B4-BE49-F238E27FC236}">
                    <a16:creationId xmlns:a16="http://schemas.microsoft.com/office/drawing/2014/main" id="{86BFB0D7-8306-4F13-9552-2A0C3C318893}"/>
                  </a:ext>
                </a:extLst>
              </p:cNvPr>
              <p:cNvSpPr/>
              <p:nvPr/>
            </p:nvSpPr>
            <p:spPr bwMode="auto">
              <a:xfrm>
                <a:off x="7294563" y="6188075"/>
                <a:ext cx="34925" cy="46038"/>
              </a:xfrm>
              <a:custGeom>
                <a:avLst/>
                <a:gdLst>
                  <a:gd name="T0" fmla="*/ 14 w 16"/>
                  <a:gd name="T1" fmla="*/ 1 h 22"/>
                  <a:gd name="T2" fmla="*/ 8 w 16"/>
                  <a:gd name="T3" fmla="*/ 3 h 22"/>
                  <a:gd name="T4" fmla="*/ 4 w 16"/>
                  <a:gd name="T5" fmla="*/ 6 h 22"/>
                  <a:gd name="T6" fmla="*/ 2 w 16"/>
                  <a:gd name="T7" fmla="*/ 12 h 22"/>
                  <a:gd name="T8" fmla="*/ 3 w 16"/>
                  <a:gd name="T9" fmla="*/ 15 h 22"/>
                  <a:gd name="T10" fmla="*/ 3 w 16"/>
                  <a:gd name="T11" fmla="*/ 19 h 22"/>
                  <a:gd name="T12" fmla="*/ 6 w 16"/>
                  <a:gd name="T13" fmla="*/ 21 h 22"/>
                  <a:gd name="T14" fmla="*/ 8 w 16"/>
                  <a:gd name="T15" fmla="*/ 17 h 22"/>
                  <a:gd name="T16" fmla="*/ 8 w 16"/>
                  <a:gd name="T17" fmla="*/ 9 h 22"/>
                  <a:gd name="T18" fmla="*/ 13 w 16"/>
                  <a:gd name="T19" fmla="*/ 5 h 22"/>
                  <a:gd name="T20" fmla="*/ 14 w 16"/>
                  <a:gd name="T21" fmla="*/ 1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6" h="22">
                    <a:moveTo>
                      <a:pt x="14" y="1"/>
                    </a:moveTo>
                    <a:cubicBezTo>
                      <a:pt x="12" y="0"/>
                      <a:pt x="9" y="1"/>
                      <a:pt x="8" y="3"/>
                    </a:cubicBezTo>
                    <a:cubicBezTo>
                      <a:pt x="6" y="4"/>
                      <a:pt x="7" y="5"/>
                      <a:pt x="4" y="6"/>
                    </a:cubicBezTo>
                    <a:cubicBezTo>
                      <a:pt x="0" y="8"/>
                      <a:pt x="0" y="12"/>
                      <a:pt x="2" y="12"/>
                    </a:cubicBezTo>
                    <a:cubicBezTo>
                      <a:pt x="4" y="12"/>
                      <a:pt x="4" y="13"/>
                      <a:pt x="3" y="15"/>
                    </a:cubicBezTo>
                    <a:cubicBezTo>
                      <a:pt x="2" y="16"/>
                      <a:pt x="3" y="15"/>
                      <a:pt x="3" y="19"/>
                    </a:cubicBezTo>
                    <a:cubicBezTo>
                      <a:pt x="3" y="22"/>
                      <a:pt x="5" y="22"/>
                      <a:pt x="6" y="21"/>
                    </a:cubicBezTo>
                    <a:cubicBezTo>
                      <a:pt x="7" y="19"/>
                      <a:pt x="7" y="19"/>
                      <a:pt x="8" y="17"/>
                    </a:cubicBezTo>
                    <a:cubicBezTo>
                      <a:pt x="9" y="15"/>
                      <a:pt x="8" y="11"/>
                      <a:pt x="8" y="9"/>
                    </a:cubicBezTo>
                    <a:cubicBezTo>
                      <a:pt x="8" y="7"/>
                      <a:pt x="11" y="6"/>
                      <a:pt x="13" y="5"/>
                    </a:cubicBezTo>
                    <a:cubicBezTo>
                      <a:pt x="15" y="4"/>
                      <a:pt x="16" y="2"/>
                      <a:pt x="14" y="1"/>
                    </a:cubicBezTo>
                    <a:close/>
                  </a:path>
                </a:pathLst>
              </a:custGeom>
              <a:solidFill>
                <a:srgbClr val="FFF8B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4" name="iṡḻíďê">
                <a:extLst>
                  <a:ext uri="{FF2B5EF4-FFF2-40B4-BE49-F238E27FC236}">
                    <a16:creationId xmlns:a16="http://schemas.microsoft.com/office/drawing/2014/main" id="{DC004D20-F152-421C-8D70-42925A2F9EBA}"/>
                  </a:ext>
                </a:extLst>
              </p:cNvPr>
              <p:cNvSpPr/>
              <p:nvPr/>
            </p:nvSpPr>
            <p:spPr bwMode="auto">
              <a:xfrm>
                <a:off x="7258050" y="6196013"/>
                <a:ext cx="30163" cy="31750"/>
              </a:xfrm>
              <a:custGeom>
                <a:avLst/>
                <a:gdLst>
                  <a:gd name="T0" fmla="*/ 8 w 14"/>
                  <a:gd name="T1" fmla="*/ 3 h 15"/>
                  <a:gd name="T2" fmla="*/ 3 w 14"/>
                  <a:gd name="T3" fmla="*/ 9 h 15"/>
                  <a:gd name="T4" fmla="*/ 2 w 14"/>
                  <a:gd name="T5" fmla="*/ 15 h 15"/>
                  <a:gd name="T6" fmla="*/ 7 w 14"/>
                  <a:gd name="T7" fmla="*/ 12 h 15"/>
                  <a:gd name="T8" fmla="*/ 12 w 14"/>
                  <a:gd name="T9" fmla="*/ 10 h 15"/>
                  <a:gd name="T10" fmla="*/ 13 w 14"/>
                  <a:gd name="T11" fmla="*/ 6 h 15"/>
                  <a:gd name="T12" fmla="*/ 8 w 14"/>
                  <a:gd name="T13" fmla="*/ 3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" h="15">
                    <a:moveTo>
                      <a:pt x="8" y="3"/>
                    </a:moveTo>
                    <a:cubicBezTo>
                      <a:pt x="5" y="6"/>
                      <a:pt x="5" y="6"/>
                      <a:pt x="3" y="9"/>
                    </a:cubicBezTo>
                    <a:cubicBezTo>
                      <a:pt x="0" y="11"/>
                      <a:pt x="0" y="15"/>
                      <a:pt x="2" y="15"/>
                    </a:cubicBezTo>
                    <a:cubicBezTo>
                      <a:pt x="3" y="14"/>
                      <a:pt x="4" y="12"/>
                      <a:pt x="7" y="12"/>
                    </a:cubicBezTo>
                    <a:cubicBezTo>
                      <a:pt x="10" y="12"/>
                      <a:pt x="11" y="12"/>
                      <a:pt x="12" y="10"/>
                    </a:cubicBezTo>
                    <a:cubicBezTo>
                      <a:pt x="12" y="8"/>
                      <a:pt x="13" y="8"/>
                      <a:pt x="13" y="6"/>
                    </a:cubicBezTo>
                    <a:cubicBezTo>
                      <a:pt x="14" y="3"/>
                      <a:pt x="10" y="0"/>
                      <a:pt x="8" y="3"/>
                    </a:cubicBezTo>
                    <a:close/>
                  </a:path>
                </a:pathLst>
              </a:custGeom>
              <a:solidFill>
                <a:srgbClr val="FFF8B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5" name="ísļïde">
                <a:extLst>
                  <a:ext uri="{FF2B5EF4-FFF2-40B4-BE49-F238E27FC236}">
                    <a16:creationId xmlns:a16="http://schemas.microsoft.com/office/drawing/2014/main" id="{F7B3FA0F-D36D-4A8B-B38F-1703C3DAF117}"/>
                  </a:ext>
                </a:extLst>
              </p:cNvPr>
              <p:cNvSpPr/>
              <p:nvPr/>
            </p:nvSpPr>
            <p:spPr bwMode="auto">
              <a:xfrm>
                <a:off x="7402513" y="6121400"/>
                <a:ext cx="20638" cy="26988"/>
              </a:xfrm>
              <a:custGeom>
                <a:avLst/>
                <a:gdLst>
                  <a:gd name="T0" fmla="*/ 1 w 10"/>
                  <a:gd name="T1" fmla="*/ 4 h 13"/>
                  <a:gd name="T2" fmla="*/ 1 w 10"/>
                  <a:gd name="T3" fmla="*/ 9 h 13"/>
                  <a:gd name="T4" fmla="*/ 2 w 10"/>
                  <a:gd name="T5" fmla="*/ 11 h 13"/>
                  <a:gd name="T6" fmla="*/ 7 w 10"/>
                  <a:gd name="T7" fmla="*/ 12 h 13"/>
                  <a:gd name="T8" fmla="*/ 8 w 10"/>
                  <a:gd name="T9" fmla="*/ 9 h 13"/>
                  <a:gd name="T10" fmla="*/ 9 w 10"/>
                  <a:gd name="T11" fmla="*/ 5 h 13"/>
                  <a:gd name="T12" fmla="*/ 1 w 10"/>
                  <a:gd name="T13" fmla="*/ 4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" h="13">
                    <a:moveTo>
                      <a:pt x="1" y="4"/>
                    </a:moveTo>
                    <a:cubicBezTo>
                      <a:pt x="1" y="7"/>
                      <a:pt x="2" y="8"/>
                      <a:pt x="1" y="9"/>
                    </a:cubicBezTo>
                    <a:cubicBezTo>
                      <a:pt x="0" y="10"/>
                      <a:pt x="1" y="11"/>
                      <a:pt x="2" y="11"/>
                    </a:cubicBezTo>
                    <a:cubicBezTo>
                      <a:pt x="3" y="10"/>
                      <a:pt x="5" y="13"/>
                      <a:pt x="7" y="12"/>
                    </a:cubicBezTo>
                    <a:cubicBezTo>
                      <a:pt x="8" y="12"/>
                      <a:pt x="7" y="11"/>
                      <a:pt x="8" y="9"/>
                    </a:cubicBezTo>
                    <a:cubicBezTo>
                      <a:pt x="10" y="7"/>
                      <a:pt x="10" y="6"/>
                      <a:pt x="9" y="5"/>
                    </a:cubicBezTo>
                    <a:cubicBezTo>
                      <a:pt x="8" y="4"/>
                      <a:pt x="1" y="0"/>
                      <a:pt x="1" y="4"/>
                    </a:cubicBezTo>
                    <a:close/>
                  </a:path>
                </a:pathLst>
              </a:custGeom>
              <a:solidFill>
                <a:srgbClr val="FFF8B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6" name="ïSḻíďè">
                <a:extLst>
                  <a:ext uri="{FF2B5EF4-FFF2-40B4-BE49-F238E27FC236}">
                    <a16:creationId xmlns:a16="http://schemas.microsoft.com/office/drawing/2014/main" id="{EA4100F7-F394-4A5E-8452-C72CE79D03AA}"/>
                  </a:ext>
                </a:extLst>
              </p:cNvPr>
              <p:cNvSpPr/>
              <p:nvPr/>
            </p:nvSpPr>
            <p:spPr bwMode="auto">
              <a:xfrm>
                <a:off x="7496175" y="6065838"/>
                <a:ext cx="42863" cy="44450"/>
              </a:xfrm>
              <a:custGeom>
                <a:avLst/>
                <a:gdLst>
                  <a:gd name="T0" fmla="*/ 4 w 20"/>
                  <a:gd name="T1" fmla="*/ 11 h 21"/>
                  <a:gd name="T2" fmla="*/ 1 w 20"/>
                  <a:gd name="T3" fmla="*/ 15 h 21"/>
                  <a:gd name="T4" fmla="*/ 3 w 20"/>
                  <a:gd name="T5" fmla="*/ 18 h 21"/>
                  <a:gd name="T6" fmla="*/ 3 w 20"/>
                  <a:gd name="T7" fmla="*/ 18 h 21"/>
                  <a:gd name="T8" fmla="*/ 8 w 20"/>
                  <a:gd name="T9" fmla="*/ 16 h 21"/>
                  <a:gd name="T10" fmla="*/ 12 w 20"/>
                  <a:gd name="T11" fmla="*/ 15 h 21"/>
                  <a:gd name="T12" fmla="*/ 4 w 20"/>
                  <a:gd name="T13" fmla="*/ 1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" h="21">
                    <a:moveTo>
                      <a:pt x="4" y="11"/>
                    </a:moveTo>
                    <a:cubicBezTo>
                      <a:pt x="2" y="13"/>
                      <a:pt x="2" y="13"/>
                      <a:pt x="1" y="15"/>
                    </a:cubicBezTo>
                    <a:cubicBezTo>
                      <a:pt x="0" y="16"/>
                      <a:pt x="2" y="19"/>
                      <a:pt x="3" y="18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3" y="18"/>
                      <a:pt x="7" y="18"/>
                      <a:pt x="8" y="16"/>
                    </a:cubicBezTo>
                    <a:cubicBezTo>
                      <a:pt x="10" y="15"/>
                      <a:pt x="11" y="14"/>
                      <a:pt x="12" y="15"/>
                    </a:cubicBezTo>
                    <a:cubicBezTo>
                      <a:pt x="20" y="21"/>
                      <a:pt x="17" y="0"/>
                      <a:pt x="4" y="11"/>
                    </a:cubicBezTo>
                    <a:close/>
                  </a:path>
                </a:pathLst>
              </a:custGeom>
              <a:solidFill>
                <a:srgbClr val="FFF8B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7" name="i$ḻíḑê">
                <a:extLst>
                  <a:ext uri="{FF2B5EF4-FFF2-40B4-BE49-F238E27FC236}">
                    <a16:creationId xmlns:a16="http://schemas.microsoft.com/office/drawing/2014/main" id="{561E6DB4-E6A5-411F-ACD6-D55603197A3C}"/>
                  </a:ext>
                </a:extLst>
              </p:cNvPr>
              <p:cNvSpPr/>
              <p:nvPr/>
            </p:nvSpPr>
            <p:spPr bwMode="auto">
              <a:xfrm>
                <a:off x="6400800" y="5033963"/>
                <a:ext cx="4202113" cy="1450975"/>
              </a:xfrm>
              <a:custGeom>
                <a:avLst/>
                <a:gdLst>
                  <a:gd name="T0" fmla="*/ 185 w 1959"/>
                  <a:gd name="T1" fmla="*/ 661 h 677"/>
                  <a:gd name="T2" fmla="*/ 165 w 1959"/>
                  <a:gd name="T3" fmla="*/ 627 h 677"/>
                  <a:gd name="T4" fmla="*/ 176 w 1959"/>
                  <a:gd name="T5" fmla="*/ 572 h 677"/>
                  <a:gd name="T6" fmla="*/ 153 w 1959"/>
                  <a:gd name="T7" fmla="*/ 555 h 677"/>
                  <a:gd name="T8" fmla="*/ 105 w 1959"/>
                  <a:gd name="T9" fmla="*/ 558 h 677"/>
                  <a:gd name="T10" fmla="*/ 67 w 1959"/>
                  <a:gd name="T11" fmla="*/ 533 h 677"/>
                  <a:gd name="T12" fmla="*/ 0 w 1959"/>
                  <a:gd name="T13" fmla="*/ 552 h 677"/>
                  <a:gd name="T14" fmla="*/ 64 w 1959"/>
                  <a:gd name="T15" fmla="*/ 529 h 677"/>
                  <a:gd name="T16" fmla="*/ 98 w 1959"/>
                  <a:gd name="T17" fmla="*/ 546 h 677"/>
                  <a:gd name="T18" fmla="*/ 148 w 1959"/>
                  <a:gd name="T19" fmla="*/ 559 h 677"/>
                  <a:gd name="T20" fmla="*/ 185 w 1959"/>
                  <a:gd name="T21" fmla="*/ 571 h 677"/>
                  <a:gd name="T22" fmla="*/ 165 w 1959"/>
                  <a:gd name="T23" fmla="*/ 620 h 677"/>
                  <a:gd name="T24" fmla="*/ 189 w 1959"/>
                  <a:gd name="T25" fmla="*/ 668 h 677"/>
                  <a:gd name="T26" fmla="*/ 183 w 1959"/>
                  <a:gd name="T27" fmla="*/ 672 h 677"/>
                  <a:gd name="T28" fmla="*/ 217 w 1959"/>
                  <a:gd name="T29" fmla="*/ 632 h 677"/>
                  <a:gd name="T30" fmla="*/ 211 w 1959"/>
                  <a:gd name="T31" fmla="*/ 599 h 677"/>
                  <a:gd name="T32" fmla="*/ 236 w 1959"/>
                  <a:gd name="T33" fmla="*/ 585 h 677"/>
                  <a:gd name="T34" fmla="*/ 291 w 1959"/>
                  <a:gd name="T35" fmla="*/ 568 h 677"/>
                  <a:gd name="T36" fmla="*/ 225 w 1959"/>
                  <a:gd name="T37" fmla="*/ 582 h 677"/>
                  <a:gd name="T38" fmla="*/ 234 w 1959"/>
                  <a:gd name="T39" fmla="*/ 604 h 677"/>
                  <a:gd name="T40" fmla="*/ 213 w 1959"/>
                  <a:gd name="T41" fmla="*/ 604 h 677"/>
                  <a:gd name="T42" fmla="*/ 221 w 1959"/>
                  <a:gd name="T43" fmla="*/ 634 h 677"/>
                  <a:gd name="T44" fmla="*/ 205 w 1959"/>
                  <a:gd name="T45" fmla="*/ 675 h 677"/>
                  <a:gd name="T46" fmla="*/ 218 w 1959"/>
                  <a:gd name="T47" fmla="*/ 602 h 677"/>
                  <a:gd name="T48" fmla="*/ 213 w 1959"/>
                  <a:gd name="T49" fmla="*/ 603 h 677"/>
                  <a:gd name="T50" fmla="*/ 1535 w 1959"/>
                  <a:gd name="T51" fmla="*/ 86 h 677"/>
                  <a:gd name="T52" fmla="*/ 1468 w 1959"/>
                  <a:gd name="T53" fmla="*/ 79 h 677"/>
                  <a:gd name="T54" fmla="*/ 1435 w 1959"/>
                  <a:gd name="T55" fmla="*/ 32 h 677"/>
                  <a:gd name="T56" fmla="*/ 1442 w 1959"/>
                  <a:gd name="T57" fmla="*/ 31 h 677"/>
                  <a:gd name="T58" fmla="*/ 1490 w 1959"/>
                  <a:gd name="T59" fmla="*/ 80 h 677"/>
                  <a:gd name="T60" fmla="*/ 1529 w 1959"/>
                  <a:gd name="T61" fmla="*/ 83 h 677"/>
                  <a:gd name="T62" fmla="*/ 1574 w 1959"/>
                  <a:gd name="T63" fmla="*/ 119 h 677"/>
                  <a:gd name="T64" fmla="*/ 1583 w 1959"/>
                  <a:gd name="T65" fmla="*/ 86 h 677"/>
                  <a:gd name="T66" fmla="*/ 1677 w 1959"/>
                  <a:gd name="T67" fmla="*/ 39 h 677"/>
                  <a:gd name="T68" fmla="*/ 1716 w 1959"/>
                  <a:gd name="T69" fmla="*/ 45 h 677"/>
                  <a:gd name="T70" fmla="*/ 1806 w 1959"/>
                  <a:gd name="T71" fmla="*/ 4 h 677"/>
                  <a:gd name="T72" fmla="*/ 1796 w 1959"/>
                  <a:gd name="T73" fmla="*/ 13 h 677"/>
                  <a:gd name="T74" fmla="*/ 1708 w 1959"/>
                  <a:gd name="T75" fmla="*/ 52 h 677"/>
                  <a:gd name="T76" fmla="*/ 1659 w 1959"/>
                  <a:gd name="T77" fmla="*/ 72 h 677"/>
                  <a:gd name="T78" fmla="*/ 1573 w 1959"/>
                  <a:gd name="T79" fmla="*/ 103 h 677"/>
                  <a:gd name="T80" fmla="*/ 1799 w 1959"/>
                  <a:gd name="T81" fmla="*/ 15 h 677"/>
                  <a:gd name="T82" fmla="*/ 1579 w 1959"/>
                  <a:gd name="T83" fmla="*/ 102 h 677"/>
                  <a:gd name="T84" fmla="*/ 1526 w 1959"/>
                  <a:gd name="T85" fmla="*/ 96 h 677"/>
                  <a:gd name="T86" fmla="*/ 1526 w 1959"/>
                  <a:gd name="T87" fmla="*/ 102 h 677"/>
                  <a:gd name="T88" fmla="*/ 1524 w 1959"/>
                  <a:gd name="T89" fmla="*/ 94 h 677"/>
                  <a:gd name="T90" fmla="*/ 1526 w 1959"/>
                  <a:gd name="T91" fmla="*/ 91 h 677"/>
                  <a:gd name="T92" fmla="*/ 1903 w 1959"/>
                  <a:gd name="T93" fmla="*/ 30 h 677"/>
                  <a:gd name="T94" fmla="*/ 1919 w 1959"/>
                  <a:gd name="T95" fmla="*/ 46 h 677"/>
                  <a:gd name="T96" fmla="*/ 1953 w 1959"/>
                  <a:gd name="T97" fmla="*/ 2 h 677"/>
                  <a:gd name="T98" fmla="*/ 1930 w 1959"/>
                  <a:gd name="T99" fmla="*/ 63 h 677"/>
                  <a:gd name="T100" fmla="*/ 1954 w 1959"/>
                  <a:gd name="T101" fmla="*/ 60 h 677"/>
                  <a:gd name="T102" fmla="*/ 1949 w 1959"/>
                  <a:gd name="T103" fmla="*/ 41 h 677"/>
                  <a:gd name="T104" fmla="*/ 1876 w 1959"/>
                  <a:gd name="T105" fmla="*/ 23 h 677"/>
                  <a:gd name="T106" fmla="*/ 1873 w 1959"/>
                  <a:gd name="T107" fmla="*/ 22 h 677"/>
                  <a:gd name="T108" fmla="*/ 1874 w 1959"/>
                  <a:gd name="T109" fmla="*/ 19 h 677"/>
                  <a:gd name="T110" fmla="*/ 1882 w 1959"/>
                  <a:gd name="T111" fmla="*/ 9 h 6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1959" h="677">
                    <a:moveTo>
                      <a:pt x="183" y="677"/>
                    </a:moveTo>
                    <a:cubicBezTo>
                      <a:pt x="182" y="677"/>
                      <a:pt x="181" y="677"/>
                      <a:pt x="181" y="676"/>
                    </a:cubicBezTo>
                    <a:cubicBezTo>
                      <a:pt x="179" y="675"/>
                      <a:pt x="178" y="673"/>
                      <a:pt x="178" y="671"/>
                    </a:cubicBezTo>
                    <a:cubicBezTo>
                      <a:pt x="178" y="670"/>
                      <a:pt x="178" y="669"/>
                      <a:pt x="177" y="668"/>
                    </a:cubicBezTo>
                    <a:cubicBezTo>
                      <a:pt x="177" y="668"/>
                      <a:pt x="176" y="667"/>
                      <a:pt x="176" y="667"/>
                    </a:cubicBezTo>
                    <a:cubicBezTo>
                      <a:pt x="174" y="665"/>
                      <a:pt x="171" y="662"/>
                      <a:pt x="174" y="659"/>
                    </a:cubicBezTo>
                    <a:cubicBezTo>
                      <a:pt x="175" y="658"/>
                      <a:pt x="176" y="657"/>
                      <a:pt x="178" y="657"/>
                    </a:cubicBezTo>
                    <a:cubicBezTo>
                      <a:pt x="180" y="657"/>
                      <a:pt x="183" y="659"/>
                      <a:pt x="185" y="661"/>
                    </a:cubicBezTo>
                    <a:cubicBezTo>
                      <a:pt x="186" y="662"/>
                      <a:pt x="186" y="662"/>
                      <a:pt x="187" y="662"/>
                    </a:cubicBezTo>
                    <a:cubicBezTo>
                      <a:pt x="187" y="662"/>
                      <a:pt x="187" y="661"/>
                      <a:pt x="186" y="661"/>
                    </a:cubicBezTo>
                    <a:cubicBezTo>
                      <a:pt x="185" y="659"/>
                      <a:pt x="182" y="657"/>
                      <a:pt x="180" y="657"/>
                    </a:cubicBezTo>
                    <a:cubicBezTo>
                      <a:pt x="175" y="656"/>
                      <a:pt x="172" y="655"/>
                      <a:pt x="171" y="653"/>
                    </a:cubicBezTo>
                    <a:cubicBezTo>
                      <a:pt x="170" y="651"/>
                      <a:pt x="170" y="650"/>
                      <a:pt x="171" y="649"/>
                    </a:cubicBezTo>
                    <a:cubicBezTo>
                      <a:pt x="171" y="648"/>
                      <a:pt x="170" y="645"/>
                      <a:pt x="168" y="643"/>
                    </a:cubicBezTo>
                    <a:cubicBezTo>
                      <a:pt x="165" y="641"/>
                      <a:pt x="165" y="637"/>
                      <a:pt x="165" y="633"/>
                    </a:cubicBezTo>
                    <a:cubicBezTo>
                      <a:pt x="165" y="631"/>
                      <a:pt x="165" y="629"/>
                      <a:pt x="165" y="627"/>
                    </a:cubicBezTo>
                    <a:cubicBezTo>
                      <a:pt x="164" y="625"/>
                      <a:pt x="163" y="624"/>
                      <a:pt x="162" y="623"/>
                    </a:cubicBezTo>
                    <a:cubicBezTo>
                      <a:pt x="161" y="622"/>
                      <a:pt x="159" y="621"/>
                      <a:pt x="158" y="618"/>
                    </a:cubicBezTo>
                    <a:cubicBezTo>
                      <a:pt x="157" y="614"/>
                      <a:pt x="159" y="612"/>
                      <a:pt x="160" y="610"/>
                    </a:cubicBezTo>
                    <a:cubicBezTo>
                      <a:pt x="161" y="608"/>
                      <a:pt x="161" y="607"/>
                      <a:pt x="161" y="606"/>
                    </a:cubicBezTo>
                    <a:cubicBezTo>
                      <a:pt x="158" y="599"/>
                      <a:pt x="159" y="594"/>
                      <a:pt x="164" y="592"/>
                    </a:cubicBezTo>
                    <a:cubicBezTo>
                      <a:pt x="165" y="591"/>
                      <a:pt x="166" y="590"/>
                      <a:pt x="166" y="586"/>
                    </a:cubicBezTo>
                    <a:cubicBezTo>
                      <a:pt x="166" y="584"/>
                      <a:pt x="166" y="582"/>
                      <a:pt x="167" y="580"/>
                    </a:cubicBezTo>
                    <a:cubicBezTo>
                      <a:pt x="168" y="576"/>
                      <a:pt x="172" y="574"/>
                      <a:pt x="176" y="572"/>
                    </a:cubicBezTo>
                    <a:cubicBezTo>
                      <a:pt x="178" y="571"/>
                      <a:pt x="180" y="570"/>
                      <a:pt x="181" y="569"/>
                    </a:cubicBezTo>
                    <a:cubicBezTo>
                      <a:pt x="180" y="569"/>
                      <a:pt x="179" y="568"/>
                      <a:pt x="178" y="567"/>
                    </a:cubicBezTo>
                    <a:cubicBezTo>
                      <a:pt x="179" y="565"/>
                      <a:pt x="179" y="565"/>
                      <a:pt x="179" y="565"/>
                    </a:cubicBezTo>
                    <a:cubicBezTo>
                      <a:pt x="178" y="567"/>
                      <a:pt x="178" y="567"/>
                      <a:pt x="178" y="567"/>
                    </a:cubicBezTo>
                    <a:cubicBezTo>
                      <a:pt x="176" y="566"/>
                      <a:pt x="172" y="566"/>
                      <a:pt x="170" y="568"/>
                    </a:cubicBezTo>
                    <a:cubicBezTo>
                      <a:pt x="164" y="571"/>
                      <a:pt x="161" y="566"/>
                      <a:pt x="158" y="561"/>
                    </a:cubicBezTo>
                    <a:cubicBezTo>
                      <a:pt x="157" y="560"/>
                      <a:pt x="157" y="560"/>
                      <a:pt x="157" y="560"/>
                    </a:cubicBezTo>
                    <a:cubicBezTo>
                      <a:pt x="156" y="557"/>
                      <a:pt x="154" y="556"/>
                      <a:pt x="153" y="555"/>
                    </a:cubicBezTo>
                    <a:cubicBezTo>
                      <a:pt x="153" y="556"/>
                      <a:pt x="153" y="557"/>
                      <a:pt x="153" y="559"/>
                    </a:cubicBezTo>
                    <a:cubicBezTo>
                      <a:pt x="153" y="571"/>
                      <a:pt x="140" y="572"/>
                      <a:pt x="133" y="572"/>
                    </a:cubicBezTo>
                    <a:cubicBezTo>
                      <a:pt x="133" y="572"/>
                      <a:pt x="133" y="572"/>
                      <a:pt x="133" y="572"/>
                    </a:cubicBezTo>
                    <a:cubicBezTo>
                      <a:pt x="118" y="573"/>
                      <a:pt x="110" y="572"/>
                      <a:pt x="107" y="569"/>
                    </a:cubicBezTo>
                    <a:cubicBezTo>
                      <a:pt x="105" y="565"/>
                      <a:pt x="108" y="562"/>
                      <a:pt x="111" y="561"/>
                    </a:cubicBezTo>
                    <a:cubicBezTo>
                      <a:pt x="111" y="560"/>
                      <a:pt x="112" y="560"/>
                      <a:pt x="113" y="559"/>
                    </a:cubicBezTo>
                    <a:cubicBezTo>
                      <a:pt x="112" y="559"/>
                      <a:pt x="111" y="559"/>
                      <a:pt x="110" y="559"/>
                    </a:cubicBezTo>
                    <a:cubicBezTo>
                      <a:pt x="109" y="559"/>
                      <a:pt x="107" y="558"/>
                      <a:pt x="105" y="558"/>
                    </a:cubicBezTo>
                    <a:cubicBezTo>
                      <a:pt x="98" y="557"/>
                      <a:pt x="93" y="556"/>
                      <a:pt x="93" y="546"/>
                    </a:cubicBezTo>
                    <a:cubicBezTo>
                      <a:pt x="93" y="543"/>
                      <a:pt x="93" y="542"/>
                      <a:pt x="92" y="542"/>
                    </a:cubicBezTo>
                    <a:cubicBezTo>
                      <a:pt x="93" y="542"/>
                      <a:pt x="92" y="543"/>
                      <a:pt x="92" y="545"/>
                    </a:cubicBezTo>
                    <a:cubicBezTo>
                      <a:pt x="92" y="550"/>
                      <a:pt x="90" y="554"/>
                      <a:pt x="87" y="555"/>
                    </a:cubicBezTo>
                    <a:cubicBezTo>
                      <a:pt x="85" y="556"/>
                      <a:pt x="83" y="555"/>
                      <a:pt x="81" y="554"/>
                    </a:cubicBezTo>
                    <a:cubicBezTo>
                      <a:pt x="77" y="550"/>
                      <a:pt x="74" y="543"/>
                      <a:pt x="72" y="535"/>
                    </a:cubicBezTo>
                    <a:cubicBezTo>
                      <a:pt x="72" y="534"/>
                      <a:pt x="71" y="532"/>
                      <a:pt x="70" y="532"/>
                    </a:cubicBezTo>
                    <a:cubicBezTo>
                      <a:pt x="69" y="532"/>
                      <a:pt x="68" y="532"/>
                      <a:pt x="67" y="533"/>
                    </a:cubicBezTo>
                    <a:cubicBezTo>
                      <a:pt x="67" y="533"/>
                      <a:pt x="65" y="535"/>
                      <a:pt x="66" y="538"/>
                    </a:cubicBezTo>
                    <a:cubicBezTo>
                      <a:pt x="66" y="540"/>
                      <a:pt x="67" y="542"/>
                      <a:pt x="67" y="543"/>
                    </a:cubicBezTo>
                    <a:cubicBezTo>
                      <a:pt x="69" y="547"/>
                      <a:pt x="70" y="551"/>
                      <a:pt x="66" y="556"/>
                    </a:cubicBezTo>
                    <a:cubicBezTo>
                      <a:pt x="63" y="563"/>
                      <a:pt x="54" y="562"/>
                      <a:pt x="47" y="561"/>
                    </a:cubicBezTo>
                    <a:cubicBezTo>
                      <a:pt x="45" y="561"/>
                      <a:pt x="44" y="561"/>
                      <a:pt x="42" y="561"/>
                    </a:cubicBezTo>
                    <a:cubicBezTo>
                      <a:pt x="40" y="561"/>
                      <a:pt x="38" y="561"/>
                      <a:pt x="36" y="561"/>
                    </a:cubicBezTo>
                    <a:cubicBezTo>
                      <a:pt x="33" y="561"/>
                      <a:pt x="28" y="561"/>
                      <a:pt x="22" y="561"/>
                    </a:cubicBezTo>
                    <a:cubicBezTo>
                      <a:pt x="12" y="560"/>
                      <a:pt x="1" y="552"/>
                      <a:pt x="0" y="552"/>
                    </a:cubicBezTo>
                    <a:cubicBezTo>
                      <a:pt x="3" y="548"/>
                      <a:pt x="3" y="548"/>
                      <a:pt x="3" y="548"/>
                    </a:cubicBezTo>
                    <a:cubicBezTo>
                      <a:pt x="3" y="548"/>
                      <a:pt x="13" y="555"/>
                      <a:pt x="22" y="556"/>
                    </a:cubicBezTo>
                    <a:cubicBezTo>
                      <a:pt x="29" y="556"/>
                      <a:pt x="32" y="556"/>
                      <a:pt x="36" y="556"/>
                    </a:cubicBezTo>
                    <a:cubicBezTo>
                      <a:pt x="40" y="556"/>
                      <a:pt x="43" y="556"/>
                      <a:pt x="48" y="557"/>
                    </a:cubicBezTo>
                    <a:cubicBezTo>
                      <a:pt x="53" y="557"/>
                      <a:pt x="60" y="558"/>
                      <a:pt x="62" y="554"/>
                    </a:cubicBezTo>
                    <a:cubicBezTo>
                      <a:pt x="65" y="550"/>
                      <a:pt x="64" y="548"/>
                      <a:pt x="63" y="544"/>
                    </a:cubicBezTo>
                    <a:cubicBezTo>
                      <a:pt x="62" y="543"/>
                      <a:pt x="62" y="541"/>
                      <a:pt x="61" y="539"/>
                    </a:cubicBezTo>
                    <a:cubicBezTo>
                      <a:pt x="60" y="535"/>
                      <a:pt x="61" y="532"/>
                      <a:pt x="64" y="529"/>
                    </a:cubicBezTo>
                    <a:cubicBezTo>
                      <a:pt x="66" y="527"/>
                      <a:pt x="69" y="527"/>
                      <a:pt x="71" y="527"/>
                    </a:cubicBezTo>
                    <a:cubicBezTo>
                      <a:pt x="73" y="528"/>
                      <a:pt x="76" y="529"/>
                      <a:pt x="76" y="534"/>
                    </a:cubicBezTo>
                    <a:cubicBezTo>
                      <a:pt x="78" y="541"/>
                      <a:pt x="81" y="547"/>
                      <a:pt x="84" y="550"/>
                    </a:cubicBezTo>
                    <a:cubicBezTo>
                      <a:pt x="85" y="551"/>
                      <a:pt x="85" y="551"/>
                      <a:pt x="85" y="551"/>
                    </a:cubicBezTo>
                    <a:cubicBezTo>
                      <a:pt x="86" y="550"/>
                      <a:pt x="87" y="548"/>
                      <a:pt x="87" y="545"/>
                    </a:cubicBezTo>
                    <a:cubicBezTo>
                      <a:pt x="87" y="540"/>
                      <a:pt x="90" y="537"/>
                      <a:pt x="93" y="537"/>
                    </a:cubicBezTo>
                    <a:cubicBezTo>
                      <a:pt x="94" y="537"/>
                      <a:pt x="96" y="538"/>
                      <a:pt x="97" y="540"/>
                    </a:cubicBezTo>
                    <a:cubicBezTo>
                      <a:pt x="98" y="541"/>
                      <a:pt x="98" y="544"/>
                      <a:pt x="98" y="546"/>
                    </a:cubicBezTo>
                    <a:cubicBezTo>
                      <a:pt x="98" y="552"/>
                      <a:pt x="99" y="553"/>
                      <a:pt x="106" y="554"/>
                    </a:cubicBezTo>
                    <a:cubicBezTo>
                      <a:pt x="108" y="554"/>
                      <a:pt x="109" y="554"/>
                      <a:pt x="111" y="554"/>
                    </a:cubicBezTo>
                    <a:cubicBezTo>
                      <a:pt x="114" y="554"/>
                      <a:pt x="118" y="555"/>
                      <a:pt x="118" y="559"/>
                    </a:cubicBezTo>
                    <a:cubicBezTo>
                      <a:pt x="118" y="561"/>
                      <a:pt x="116" y="563"/>
                      <a:pt x="114" y="564"/>
                    </a:cubicBezTo>
                    <a:cubicBezTo>
                      <a:pt x="113" y="565"/>
                      <a:pt x="112" y="566"/>
                      <a:pt x="111" y="566"/>
                    </a:cubicBezTo>
                    <a:cubicBezTo>
                      <a:pt x="113" y="568"/>
                      <a:pt x="120" y="568"/>
                      <a:pt x="132" y="567"/>
                    </a:cubicBezTo>
                    <a:cubicBezTo>
                      <a:pt x="133" y="567"/>
                      <a:pt x="133" y="567"/>
                      <a:pt x="133" y="567"/>
                    </a:cubicBezTo>
                    <a:cubicBezTo>
                      <a:pt x="142" y="567"/>
                      <a:pt x="148" y="566"/>
                      <a:pt x="148" y="559"/>
                    </a:cubicBezTo>
                    <a:cubicBezTo>
                      <a:pt x="148" y="557"/>
                      <a:pt x="148" y="552"/>
                      <a:pt x="151" y="551"/>
                    </a:cubicBezTo>
                    <a:cubicBezTo>
                      <a:pt x="155" y="549"/>
                      <a:pt x="159" y="555"/>
                      <a:pt x="161" y="558"/>
                    </a:cubicBezTo>
                    <a:cubicBezTo>
                      <a:pt x="162" y="559"/>
                      <a:pt x="162" y="559"/>
                      <a:pt x="162" y="559"/>
                    </a:cubicBezTo>
                    <a:cubicBezTo>
                      <a:pt x="166" y="564"/>
                      <a:pt x="166" y="564"/>
                      <a:pt x="168" y="564"/>
                    </a:cubicBezTo>
                    <a:cubicBezTo>
                      <a:pt x="171" y="562"/>
                      <a:pt x="176" y="561"/>
                      <a:pt x="180" y="563"/>
                    </a:cubicBezTo>
                    <a:cubicBezTo>
                      <a:pt x="180" y="563"/>
                      <a:pt x="180" y="563"/>
                      <a:pt x="180" y="563"/>
                    </a:cubicBezTo>
                    <a:cubicBezTo>
                      <a:pt x="182" y="564"/>
                      <a:pt x="184" y="565"/>
                      <a:pt x="185" y="567"/>
                    </a:cubicBezTo>
                    <a:cubicBezTo>
                      <a:pt x="186" y="568"/>
                      <a:pt x="186" y="570"/>
                      <a:pt x="185" y="571"/>
                    </a:cubicBezTo>
                    <a:cubicBezTo>
                      <a:pt x="184" y="573"/>
                      <a:pt x="181" y="575"/>
                      <a:pt x="178" y="576"/>
                    </a:cubicBezTo>
                    <a:cubicBezTo>
                      <a:pt x="175" y="578"/>
                      <a:pt x="172" y="579"/>
                      <a:pt x="171" y="581"/>
                    </a:cubicBezTo>
                    <a:cubicBezTo>
                      <a:pt x="171" y="583"/>
                      <a:pt x="171" y="584"/>
                      <a:pt x="171" y="586"/>
                    </a:cubicBezTo>
                    <a:cubicBezTo>
                      <a:pt x="170" y="590"/>
                      <a:pt x="170" y="594"/>
                      <a:pt x="165" y="596"/>
                    </a:cubicBezTo>
                    <a:cubicBezTo>
                      <a:pt x="165" y="596"/>
                      <a:pt x="163" y="597"/>
                      <a:pt x="165" y="605"/>
                    </a:cubicBezTo>
                    <a:cubicBezTo>
                      <a:pt x="166" y="608"/>
                      <a:pt x="165" y="610"/>
                      <a:pt x="164" y="612"/>
                    </a:cubicBezTo>
                    <a:cubicBezTo>
                      <a:pt x="163" y="614"/>
                      <a:pt x="162" y="615"/>
                      <a:pt x="162" y="617"/>
                    </a:cubicBezTo>
                    <a:cubicBezTo>
                      <a:pt x="163" y="618"/>
                      <a:pt x="164" y="619"/>
                      <a:pt x="165" y="620"/>
                    </a:cubicBezTo>
                    <a:cubicBezTo>
                      <a:pt x="166" y="621"/>
                      <a:pt x="168" y="622"/>
                      <a:pt x="169" y="626"/>
                    </a:cubicBezTo>
                    <a:cubicBezTo>
                      <a:pt x="170" y="628"/>
                      <a:pt x="170" y="631"/>
                      <a:pt x="170" y="633"/>
                    </a:cubicBezTo>
                    <a:cubicBezTo>
                      <a:pt x="170" y="636"/>
                      <a:pt x="170" y="639"/>
                      <a:pt x="171" y="639"/>
                    </a:cubicBezTo>
                    <a:cubicBezTo>
                      <a:pt x="175" y="642"/>
                      <a:pt x="177" y="647"/>
                      <a:pt x="175" y="651"/>
                    </a:cubicBezTo>
                    <a:cubicBezTo>
                      <a:pt x="176" y="651"/>
                      <a:pt x="177" y="652"/>
                      <a:pt x="180" y="652"/>
                    </a:cubicBezTo>
                    <a:cubicBezTo>
                      <a:pt x="184" y="652"/>
                      <a:pt x="188" y="655"/>
                      <a:pt x="190" y="659"/>
                    </a:cubicBezTo>
                    <a:cubicBezTo>
                      <a:pt x="192" y="661"/>
                      <a:pt x="192" y="664"/>
                      <a:pt x="191" y="666"/>
                    </a:cubicBezTo>
                    <a:cubicBezTo>
                      <a:pt x="190" y="667"/>
                      <a:pt x="189" y="668"/>
                      <a:pt x="189" y="668"/>
                    </a:cubicBezTo>
                    <a:cubicBezTo>
                      <a:pt x="187" y="668"/>
                      <a:pt x="185" y="667"/>
                      <a:pt x="182" y="665"/>
                    </a:cubicBezTo>
                    <a:cubicBezTo>
                      <a:pt x="181" y="664"/>
                      <a:pt x="179" y="662"/>
                      <a:pt x="178" y="662"/>
                    </a:cubicBezTo>
                    <a:cubicBezTo>
                      <a:pt x="178" y="662"/>
                      <a:pt x="178" y="662"/>
                      <a:pt x="178" y="662"/>
                    </a:cubicBezTo>
                    <a:cubicBezTo>
                      <a:pt x="178" y="662"/>
                      <a:pt x="179" y="663"/>
                      <a:pt x="179" y="663"/>
                    </a:cubicBezTo>
                    <a:cubicBezTo>
                      <a:pt x="180" y="664"/>
                      <a:pt x="180" y="665"/>
                      <a:pt x="181" y="666"/>
                    </a:cubicBezTo>
                    <a:cubicBezTo>
                      <a:pt x="182" y="667"/>
                      <a:pt x="182" y="669"/>
                      <a:pt x="183" y="670"/>
                    </a:cubicBezTo>
                    <a:cubicBezTo>
                      <a:pt x="183" y="671"/>
                      <a:pt x="183" y="672"/>
                      <a:pt x="183" y="672"/>
                    </a:cubicBezTo>
                    <a:cubicBezTo>
                      <a:pt x="183" y="672"/>
                      <a:pt x="183" y="672"/>
                      <a:pt x="183" y="672"/>
                    </a:cubicBezTo>
                    <a:cubicBezTo>
                      <a:pt x="190" y="670"/>
                      <a:pt x="200" y="668"/>
                      <a:pt x="207" y="671"/>
                    </a:cubicBezTo>
                    <a:cubicBezTo>
                      <a:pt x="211" y="672"/>
                      <a:pt x="213" y="671"/>
                      <a:pt x="217" y="669"/>
                    </a:cubicBezTo>
                    <a:cubicBezTo>
                      <a:pt x="219" y="668"/>
                      <a:pt x="220" y="667"/>
                      <a:pt x="222" y="667"/>
                    </a:cubicBezTo>
                    <a:cubicBezTo>
                      <a:pt x="226" y="665"/>
                      <a:pt x="228" y="661"/>
                      <a:pt x="228" y="653"/>
                    </a:cubicBezTo>
                    <a:cubicBezTo>
                      <a:pt x="228" y="647"/>
                      <a:pt x="228" y="647"/>
                      <a:pt x="221" y="644"/>
                    </a:cubicBezTo>
                    <a:cubicBezTo>
                      <a:pt x="219" y="643"/>
                      <a:pt x="219" y="643"/>
                      <a:pt x="219" y="643"/>
                    </a:cubicBezTo>
                    <a:cubicBezTo>
                      <a:pt x="216" y="642"/>
                      <a:pt x="213" y="640"/>
                      <a:pt x="213" y="637"/>
                    </a:cubicBezTo>
                    <a:cubicBezTo>
                      <a:pt x="213" y="634"/>
                      <a:pt x="215" y="633"/>
                      <a:pt x="217" y="632"/>
                    </a:cubicBezTo>
                    <a:cubicBezTo>
                      <a:pt x="217" y="631"/>
                      <a:pt x="218" y="631"/>
                      <a:pt x="218" y="631"/>
                    </a:cubicBezTo>
                    <a:cubicBezTo>
                      <a:pt x="219" y="630"/>
                      <a:pt x="219" y="629"/>
                      <a:pt x="219" y="629"/>
                    </a:cubicBezTo>
                    <a:cubicBezTo>
                      <a:pt x="219" y="629"/>
                      <a:pt x="219" y="628"/>
                      <a:pt x="217" y="626"/>
                    </a:cubicBezTo>
                    <a:cubicBezTo>
                      <a:pt x="215" y="625"/>
                      <a:pt x="212" y="625"/>
                      <a:pt x="209" y="625"/>
                    </a:cubicBezTo>
                    <a:cubicBezTo>
                      <a:pt x="206" y="626"/>
                      <a:pt x="203" y="626"/>
                      <a:pt x="200" y="624"/>
                    </a:cubicBezTo>
                    <a:cubicBezTo>
                      <a:pt x="194" y="620"/>
                      <a:pt x="198" y="613"/>
                      <a:pt x="201" y="606"/>
                    </a:cubicBezTo>
                    <a:cubicBezTo>
                      <a:pt x="205" y="600"/>
                      <a:pt x="207" y="599"/>
                      <a:pt x="210" y="599"/>
                    </a:cubicBezTo>
                    <a:cubicBezTo>
                      <a:pt x="211" y="599"/>
                      <a:pt x="211" y="599"/>
                      <a:pt x="211" y="599"/>
                    </a:cubicBezTo>
                    <a:cubicBezTo>
                      <a:pt x="213" y="598"/>
                      <a:pt x="216" y="599"/>
                      <a:pt x="217" y="601"/>
                    </a:cubicBezTo>
                    <a:cubicBezTo>
                      <a:pt x="215" y="598"/>
                      <a:pt x="215" y="596"/>
                      <a:pt x="216" y="593"/>
                    </a:cubicBezTo>
                    <a:cubicBezTo>
                      <a:pt x="216" y="592"/>
                      <a:pt x="216" y="590"/>
                      <a:pt x="216" y="589"/>
                    </a:cubicBezTo>
                    <a:cubicBezTo>
                      <a:pt x="217" y="587"/>
                      <a:pt x="216" y="584"/>
                      <a:pt x="216" y="582"/>
                    </a:cubicBezTo>
                    <a:cubicBezTo>
                      <a:pt x="216" y="578"/>
                      <a:pt x="216" y="573"/>
                      <a:pt x="220" y="572"/>
                    </a:cubicBezTo>
                    <a:cubicBezTo>
                      <a:pt x="221" y="571"/>
                      <a:pt x="223" y="571"/>
                      <a:pt x="225" y="572"/>
                    </a:cubicBezTo>
                    <a:cubicBezTo>
                      <a:pt x="228" y="574"/>
                      <a:pt x="229" y="578"/>
                      <a:pt x="230" y="582"/>
                    </a:cubicBezTo>
                    <a:cubicBezTo>
                      <a:pt x="230" y="585"/>
                      <a:pt x="230" y="585"/>
                      <a:pt x="236" y="585"/>
                    </a:cubicBezTo>
                    <a:cubicBezTo>
                      <a:pt x="237" y="585"/>
                      <a:pt x="237" y="585"/>
                      <a:pt x="237" y="585"/>
                    </a:cubicBezTo>
                    <a:cubicBezTo>
                      <a:pt x="240" y="586"/>
                      <a:pt x="241" y="583"/>
                      <a:pt x="243" y="580"/>
                    </a:cubicBezTo>
                    <a:cubicBezTo>
                      <a:pt x="244" y="578"/>
                      <a:pt x="245" y="576"/>
                      <a:pt x="247" y="574"/>
                    </a:cubicBezTo>
                    <a:cubicBezTo>
                      <a:pt x="251" y="570"/>
                      <a:pt x="256" y="570"/>
                      <a:pt x="261" y="569"/>
                    </a:cubicBezTo>
                    <a:cubicBezTo>
                      <a:pt x="263" y="569"/>
                      <a:pt x="263" y="569"/>
                      <a:pt x="263" y="569"/>
                    </a:cubicBezTo>
                    <a:cubicBezTo>
                      <a:pt x="265" y="568"/>
                      <a:pt x="268" y="568"/>
                      <a:pt x="271" y="567"/>
                    </a:cubicBezTo>
                    <a:cubicBezTo>
                      <a:pt x="278" y="565"/>
                      <a:pt x="286" y="563"/>
                      <a:pt x="291" y="563"/>
                    </a:cubicBezTo>
                    <a:cubicBezTo>
                      <a:pt x="291" y="568"/>
                      <a:pt x="291" y="568"/>
                      <a:pt x="291" y="568"/>
                    </a:cubicBezTo>
                    <a:cubicBezTo>
                      <a:pt x="287" y="568"/>
                      <a:pt x="279" y="570"/>
                      <a:pt x="273" y="571"/>
                    </a:cubicBezTo>
                    <a:cubicBezTo>
                      <a:pt x="269" y="572"/>
                      <a:pt x="266" y="573"/>
                      <a:pt x="264" y="573"/>
                    </a:cubicBezTo>
                    <a:cubicBezTo>
                      <a:pt x="262" y="574"/>
                      <a:pt x="262" y="574"/>
                      <a:pt x="262" y="574"/>
                    </a:cubicBezTo>
                    <a:cubicBezTo>
                      <a:pt x="257" y="574"/>
                      <a:pt x="253" y="575"/>
                      <a:pt x="250" y="578"/>
                    </a:cubicBezTo>
                    <a:cubicBezTo>
                      <a:pt x="249" y="579"/>
                      <a:pt x="248" y="580"/>
                      <a:pt x="247" y="582"/>
                    </a:cubicBezTo>
                    <a:cubicBezTo>
                      <a:pt x="245" y="586"/>
                      <a:pt x="242" y="591"/>
                      <a:pt x="237" y="590"/>
                    </a:cubicBezTo>
                    <a:cubicBezTo>
                      <a:pt x="236" y="590"/>
                      <a:pt x="236" y="590"/>
                      <a:pt x="236" y="590"/>
                    </a:cubicBezTo>
                    <a:cubicBezTo>
                      <a:pt x="230" y="590"/>
                      <a:pt x="225" y="589"/>
                      <a:pt x="225" y="582"/>
                    </a:cubicBezTo>
                    <a:cubicBezTo>
                      <a:pt x="225" y="579"/>
                      <a:pt x="223" y="577"/>
                      <a:pt x="222" y="576"/>
                    </a:cubicBezTo>
                    <a:cubicBezTo>
                      <a:pt x="222" y="576"/>
                      <a:pt x="222" y="576"/>
                      <a:pt x="221" y="576"/>
                    </a:cubicBezTo>
                    <a:cubicBezTo>
                      <a:pt x="221" y="576"/>
                      <a:pt x="221" y="580"/>
                      <a:pt x="221" y="582"/>
                    </a:cubicBezTo>
                    <a:cubicBezTo>
                      <a:pt x="221" y="584"/>
                      <a:pt x="221" y="587"/>
                      <a:pt x="221" y="589"/>
                    </a:cubicBezTo>
                    <a:cubicBezTo>
                      <a:pt x="221" y="591"/>
                      <a:pt x="221" y="592"/>
                      <a:pt x="220" y="593"/>
                    </a:cubicBezTo>
                    <a:cubicBezTo>
                      <a:pt x="220" y="596"/>
                      <a:pt x="220" y="597"/>
                      <a:pt x="222" y="599"/>
                    </a:cubicBezTo>
                    <a:cubicBezTo>
                      <a:pt x="222" y="600"/>
                      <a:pt x="224" y="600"/>
                      <a:pt x="226" y="600"/>
                    </a:cubicBezTo>
                    <a:cubicBezTo>
                      <a:pt x="229" y="600"/>
                      <a:pt x="233" y="599"/>
                      <a:pt x="234" y="604"/>
                    </a:cubicBezTo>
                    <a:cubicBezTo>
                      <a:pt x="235" y="610"/>
                      <a:pt x="236" y="612"/>
                      <a:pt x="234" y="614"/>
                    </a:cubicBezTo>
                    <a:cubicBezTo>
                      <a:pt x="233" y="615"/>
                      <a:pt x="231" y="615"/>
                      <a:pt x="229" y="614"/>
                    </a:cubicBezTo>
                    <a:cubicBezTo>
                      <a:pt x="228" y="614"/>
                      <a:pt x="228" y="614"/>
                      <a:pt x="228" y="614"/>
                    </a:cubicBezTo>
                    <a:cubicBezTo>
                      <a:pt x="226" y="612"/>
                      <a:pt x="224" y="611"/>
                      <a:pt x="217" y="613"/>
                    </a:cubicBezTo>
                    <a:cubicBezTo>
                      <a:pt x="214" y="613"/>
                      <a:pt x="211" y="614"/>
                      <a:pt x="210" y="611"/>
                    </a:cubicBezTo>
                    <a:cubicBezTo>
                      <a:pt x="209" y="609"/>
                      <a:pt x="210" y="607"/>
                      <a:pt x="212" y="605"/>
                    </a:cubicBezTo>
                    <a:cubicBezTo>
                      <a:pt x="213" y="604"/>
                      <a:pt x="213" y="604"/>
                      <a:pt x="213" y="604"/>
                    </a:cubicBezTo>
                    <a:cubicBezTo>
                      <a:pt x="213" y="604"/>
                      <a:pt x="213" y="604"/>
                      <a:pt x="213" y="604"/>
                    </a:cubicBezTo>
                    <a:cubicBezTo>
                      <a:pt x="213" y="603"/>
                      <a:pt x="212" y="603"/>
                      <a:pt x="211" y="603"/>
                    </a:cubicBezTo>
                    <a:cubicBezTo>
                      <a:pt x="211" y="603"/>
                      <a:pt x="211" y="603"/>
                      <a:pt x="211" y="603"/>
                    </a:cubicBezTo>
                    <a:cubicBezTo>
                      <a:pt x="209" y="604"/>
                      <a:pt x="208" y="604"/>
                      <a:pt x="205" y="608"/>
                    </a:cubicBezTo>
                    <a:cubicBezTo>
                      <a:pt x="202" y="614"/>
                      <a:pt x="200" y="619"/>
                      <a:pt x="202" y="620"/>
                    </a:cubicBezTo>
                    <a:cubicBezTo>
                      <a:pt x="204" y="621"/>
                      <a:pt x="206" y="621"/>
                      <a:pt x="209" y="621"/>
                    </a:cubicBezTo>
                    <a:cubicBezTo>
                      <a:pt x="213" y="621"/>
                      <a:pt x="217" y="620"/>
                      <a:pt x="220" y="623"/>
                    </a:cubicBezTo>
                    <a:cubicBezTo>
                      <a:pt x="221" y="624"/>
                      <a:pt x="224" y="626"/>
                      <a:pt x="224" y="629"/>
                    </a:cubicBezTo>
                    <a:cubicBezTo>
                      <a:pt x="224" y="632"/>
                      <a:pt x="222" y="633"/>
                      <a:pt x="221" y="634"/>
                    </a:cubicBezTo>
                    <a:cubicBezTo>
                      <a:pt x="221" y="634"/>
                      <a:pt x="220" y="635"/>
                      <a:pt x="220" y="635"/>
                    </a:cubicBezTo>
                    <a:cubicBezTo>
                      <a:pt x="219" y="636"/>
                      <a:pt x="218" y="636"/>
                      <a:pt x="218" y="637"/>
                    </a:cubicBezTo>
                    <a:cubicBezTo>
                      <a:pt x="218" y="637"/>
                      <a:pt x="219" y="638"/>
                      <a:pt x="221" y="639"/>
                    </a:cubicBezTo>
                    <a:cubicBezTo>
                      <a:pt x="223" y="640"/>
                      <a:pt x="223" y="640"/>
                      <a:pt x="223" y="640"/>
                    </a:cubicBezTo>
                    <a:cubicBezTo>
                      <a:pt x="230" y="643"/>
                      <a:pt x="233" y="644"/>
                      <a:pt x="233" y="653"/>
                    </a:cubicBezTo>
                    <a:cubicBezTo>
                      <a:pt x="233" y="659"/>
                      <a:pt x="232" y="668"/>
                      <a:pt x="224" y="671"/>
                    </a:cubicBezTo>
                    <a:cubicBezTo>
                      <a:pt x="222" y="672"/>
                      <a:pt x="221" y="672"/>
                      <a:pt x="219" y="673"/>
                    </a:cubicBezTo>
                    <a:cubicBezTo>
                      <a:pt x="215" y="675"/>
                      <a:pt x="211" y="677"/>
                      <a:pt x="205" y="675"/>
                    </a:cubicBezTo>
                    <a:cubicBezTo>
                      <a:pt x="199" y="673"/>
                      <a:pt x="190" y="675"/>
                      <a:pt x="185" y="677"/>
                    </a:cubicBezTo>
                    <a:cubicBezTo>
                      <a:pt x="184" y="677"/>
                      <a:pt x="183" y="677"/>
                      <a:pt x="183" y="677"/>
                    </a:cubicBezTo>
                    <a:close/>
                    <a:moveTo>
                      <a:pt x="223" y="607"/>
                    </a:moveTo>
                    <a:cubicBezTo>
                      <a:pt x="227" y="607"/>
                      <a:pt x="228" y="608"/>
                      <a:pt x="230" y="609"/>
                    </a:cubicBezTo>
                    <a:cubicBezTo>
                      <a:pt x="231" y="609"/>
                      <a:pt x="231" y="609"/>
                      <a:pt x="231" y="609"/>
                    </a:cubicBezTo>
                    <a:cubicBezTo>
                      <a:pt x="230" y="609"/>
                      <a:pt x="230" y="607"/>
                      <a:pt x="230" y="605"/>
                    </a:cubicBezTo>
                    <a:cubicBezTo>
                      <a:pt x="230" y="605"/>
                      <a:pt x="230" y="604"/>
                      <a:pt x="226" y="604"/>
                    </a:cubicBezTo>
                    <a:cubicBezTo>
                      <a:pt x="224" y="604"/>
                      <a:pt x="220" y="605"/>
                      <a:pt x="218" y="602"/>
                    </a:cubicBezTo>
                    <a:cubicBezTo>
                      <a:pt x="218" y="602"/>
                      <a:pt x="217" y="601"/>
                      <a:pt x="217" y="601"/>
                    </a:cubicBezTo>
                    <a:cubicBezTo>
                      <a:pt x="217" y="601"/>
                      <a:pt x="217" y="601"/>
                      <a:pt x="218" y="601"/>
                    </a:cubicBezTo>
                    <a:cubicBezTo>
                      <a:pt x="218" y="602"/>
                      <a:pt x="219" y="604"/>
                      <a:pt x="217" y="607"/>
                    </a:cubicBezTo>
                    <a:cubicBezTo>
                      <a:pt x="216" y="608"/>
                      <a:pt x="216" y="608"/>
                      <a:pt x="216" y="608"/>
                    </a:cubicBezTo>
                    <a:cubicBezTo>
                      <a:pt x="216" y="608"/>
                      <a:pt x="216" y="608"/>
                      <a:pt x="216" y="608"/>
                    </a:cubicBezTo>
                    <a:cubicBezTo>
                      <a:pt x="216" y="608"/>
                      <a:pt x="216" y="608"/>
                      <a:pt x="217" y="608"/>
                    </a:cubicBezTo>
                    <a:cubicBezTo>
                      <a:pt x="219" y="608"/>
                      <a:pt x="221" y="607"/>
                      <a:pt x="223" y="607"/>
                    </a:cubicBezTo>
                    <a:close/>
                    <a:moveTo>
                      <a:pt x="213" y="603"/>
                    </a:moveTo>
                    <a:cubicBezTo>
                      <a:pt x="213" y="603"/>
                      <a:pt x="213" y="603"/>
                      <a:pt x="213" y="603"/>
                    </a:cubicBezTo>
                    <a:close/>
                    <a:moveTo>
                      <a:pt x="1565" y="130"/>
                    </a:moveTo>
                    <a:cubicBezTo>
                      <a:pt x="1553" y="130"/>
                      <a:pt x="1551" y="121"/>
                      <a:pt x="1549" y="113"/>
                    </a:cubicBezTo>
                    <a:cubicBezTo>
                      <a:pt x="1549" y="111"/>
                      <a:pt x="1548" y="109"/>
                      <a:pt x="1548" y="107"/>
                    </a:cubicBezTo>
                    <a:cubicBezTo>
                      <a:pt x="1546" y="100"/>
                      <a:pt x="1545" y="95"/>
                      <a:pt x="1548" y="92"/>
                    </a:cubicBezTo>
                    <a:cubicBezTo>
                      <a:pt x="1551" y="90"/>
                      <a:pt x="1551" y="87"/>
                      <a:pt x="1550" y="86"/>
                    </a:cubicBezTo>
                    <a:cubicBezTo>
                      <a:pt x="1549" y="84"/>
                      <a:pt x="1543" y="84"/>
                      <a:pt x="1536" y="86"/>
                    </a:cubicBezTo>
                    <a:cubicBezTo>
                      <a:pt x="1535" y="86"/>
                      <a:pt x="1535" y="86"/>
                      <a:pt x="1535" y="86"/>
                    </a:cubicBezTo>
                    <a:cubicBezTo>
                      <a:pt x="1532" y="87"/>
                      <a:pt x="1529" y="88"/>
                      <a:pt x="1526" y="87"/>
                    </a:cubicBezTo>
                    <a:cubicBezTo>
                      <a:pt x="1525" y="86"/>
                      <a:pt x="1524" y="85"/>
                      <a:pt x="1524" y="83"/>
                    </a:cubicBezTo>
                    <a:cubicBezTo>
                      <a:pt x="1524" y="82"/>
                      <a:pt x="1521" y="82"/>
                      <a:pt x="1520" y="82"/>
                    </a:cubicBezTo>
                    <a:cubicBezTo>
                      <a:pt x="1518" y="82"/>
                      <a:pt x="1515" y="81"/>
                      <a:pt x="1513" y="80"/>
                    </a:cubicBezTo>
                    <a:cubicBezTo>
                      <a:pt x="1511" y="79"/>
                      <a:pt x="1509" y="80"/>
                      <a:pt x="1506" y="83"/>
                    </a:cubicBezTo>
                    <a:cubicBezTo>
                      <a:pt x="1505" y="83"/>
                      <a:pt x="1504" y="84"/>
                      <a:pt x="1503" y="84"/>
                    </a:cubicBezTo>
                    <a:cubicBezTo>
                      <a:pt x="1498" y="88"/>
                      <a:pt x="1491" y="86"/>
                      <a:pt x="1489" y="85"/>
                    </a:cubicBezTo>
                    <a:cubicBezTo>
                      <a:pt x="1487" y="85"/>
                      <a:pt x="1478" y="84"/>
                      <a:pt x="1468" y="79"/>
                    </a:cubicBezTo>
                    <a:cubicBezTo>
                      <a:pt x="1466" y="78"/>
                      <a:pt x="1464" y="77"/>
                      <a:pt x="1462" y="76"/>
                    </a:cubicBezTo>
                    <a:cubicBezTo>
                      <a:pt x="1454" y="72"/>
                      <a:pt x="1446" y="68"/>
                      <a:pt x="1442" y="59"/>
                    </a:cubicBezTo>
                    <a:cubicBezTo>
                      <a:pt x="1441" y="55"/>
                      <a:pt x="1440" y="53"/>
                      <a:pt x="1439" y="51"/>
                    </a:cubicBezTo>
                    <a:cubicBezTo>
                      <a:pt x="1436" y="48"/>
                      <a:pt x="1435" y="45"/>
                      <a:pt x="1439" y="40"/>
                    </a:cubicBezTo>
                    <a:cubicBezTo>
                      <a:pt x="1440" y="38"/>
                      <a:pt x="1440" y="38"/>
                      <a:pt x="1440" y="38"/>
                    </a:cubicBezTo>
                    <a:cubicBezTo>
                      <a:pt x="1440" y="37"/>
                      <a:pt x="1441" y="36"/>
                      <a:pt x="1441" y="36"/>
                    </a:cubicBezTo>
                    <a:cubicBezTo>
                      <a:pt x="1441" y="36"/>
                      <a:pt x="1440" y="35"/>
                      <a:pt x="1440" y="35"/>
                    </a:cubicBezTo>
                    <a:cubicBezTo>
                      <a:pt x="1438" y="34"/>
                      <a:pt x="1437" y="34"/>
                      <a:pt x="1435" y="32"/>
                    </a:cubicBezTo>
                    <a:cubicBezTo>
                      <a:pt x="1433" y="31"/>
                      <a:pt x="1432" y="30"/>
                      <a:pt x="1431" y="30"/>
                    </a:cubicBezTo>
                    <a:cubicBezTo>
                      <a:pt x="1425" y="27"/>
                      <a:pt x="1423" y="25"/>
                      <a:pt x="1420" y="20"/>
                    </a:cubicBezTo>
                    <a:cubicBezTo>
                      <a:pt x="1417" y="14"/>
                      <a:pt x="1406" y="3"/>
                      <a:pt x="1406" y="3"/>
                    </a:cubicBezTo>
                    <a:cubicBezTo>
                      <a:pt x="1409" y="0"/>
                      <a:pt x="1409" y="0"/>
                      <a:pt x="1409" y="0"/>
                    </a:cubicBezTo>
                    <a:cubicBezTo>
                      <a:pt x="1410" y="0"/>
                      <a:pt x="1421" y="11"/>
                      <a:pt x="1424" y="18"/>
                    </a:cubicBezTo>
                    <a:cubicBezTo>
                      <a:pt x="1427" y="22"/>
                      <a:pt x="1428" y="23"/>
                      <a:pt x="1433" y="26"/>
                    </a:cubicBezTo>
                    <a:cubicBezTo>
                      <a:pt x="1434" y="26"/>
                      <a:pt x="1436" y="27"/>
                      <a:pt x="1437" y="28"/>
                    </a:cubicBezTo>
                    <a:cubicBezTo>
                      <a:pt x="1439" y="29"/>
                      <a:pt x="1441" y="30"/>
                      <a:pt x="1442" y="31"/>
                    </a:cubicBezTo>
                    <a:cubicBezTo>
                      <a:pt x="1444" y="32"/>
                      <a:pt x="1445" y="33"/>
                      <a:pt x="1446" y="34"/>
                    </a:cubicBezTo>
                    <a:cubicBezTo>
                      <a:pt x="1446" y="36"/>
                      <a:pt x="1445" y="38"/>
                      <a:pt x="1444" y="40"/>
                    </a:cubicBezTo>
                    <a:cubicBezTo>
                      <a:pt x="1443" y="42"/>
                      <a:pt x="1443" y="42"/>
                      <a:pt x="1443" y="42"/>
                    </a:cubicBezTo>
                    <a:cubicBezTo>
                      <a:pt x="1441" y="46"/>
                      <a:pt x="1441" y="46"/>
                      <a:pt x="1443" y="49"/>
                    </a:cubicBezTo>
                    <a:cubicBezTo>
                      <a:pt x="1444" y="51"/>
                      <a:pt x="1445" y="53"/>
                      <a:pt x="1447" y="57"/>
                    </a:cubicBezTo>
                    <a:cubicBezTo>
                      <a:pt x="1449" y="65"/>
                      <a:pt x="1457" y="68"/>
                      <a:pt x="1464" y="72"/>
                    </a:cubicBezTo>
                    <a:cubicBezTo>
                      <a:pt x="1467" y="73"/>
                      <a:pt x="1469" y="74"/>
                      <a:pt x="1471" y="75"/>
                    </a:cubicBezTo>
                    <a:cubicBezTo>
                      <a:pt x="1480" y="80"/>
                      <a:pt x="1489" y="80"/>
                      <a:pt x="1490" y="80"/>
                    </a:cubicBezTo>
                    <a:cubicBezTo>
                      <a:pt x="1490" y="80"/>
                      <a:pt x="1490" y="80"/>
                      <a:pt x="1490" y="80"/>
                    </a:cubicBezTo>
                    <a:cubicBezTo>
                      <a:pt x="1490" y="80"/>
                      <a:pt x="1490" y="80"/>
                      <a:pt x="1490" y="80"/>
                    </a:cubicBezTo>
                    <a:cubicBezTo>
                      <a:pt x="1492" y="81"/>
                      <a:pt x="1497" y="82"/>
                      <a:pt x="1501" y="80"/>
                    </a:cubicBezTo>
                    <a:cubicBezTo>
                      <a:pt x="1502" y="80"/>
                      <a:pt x="1502" y="79"/>
                      <a:pt x="1503" y="79"/>
                    </a:cubicBezTo>
                    <a:cubicBezTo>
                      <a:pt x="1507" y="76"/>
                      <a:pt x="1511" y="74"/>
                      <a:pt x="1515" y="76"/>
                    </a:cubicBezTo>
                    <a:cubicBezTo>
                      <a:pt x="1517" y="77"/>
                      <a:pt x="1519" y="77"/>
                      <a:pt x="1520" y="77"/>
                    </a:cubicBezTo>
                    <a:cubicBezTo>
                      <a:pt x="1524" y="78"/>
                      <a:pt x="1528" y="78"/>
                      <a:pt x="1529" y="82"/>
                    </a:cubicBezTo>
                    <a:cubicBezTo>
                      <a:pt x="1529" y="83"/>
                      <a:pt x="1529" y="83"/>
                      <a:pt x="1529" y="83"/>
                    </a:cubicBezTo>
                    <a:cubicBezTo>
                      <a:pt x="1529" y="83"/>
                      <a:pt x="1532" y="82"/>
                      <a:pt x="1534" y="82"/>
                    </a:cubicBezTo>
                    <a:cubicBezTo>
                      <a:pt x="1535" y="82"/>
                      <a:pt x="1535" y="82"/>
                      <a:pt x="1535" y="82"/>
                    </a:cubicBezTo>
                    <a:cubicBezTo>
                      <a:pt x="1539" y="81"/>
                      <a:pt x="1552" y="78"/>
                      <a:pt x="1554" y="84"/>
                    </a:cubicBezTo>
                    <a:cubicBezTo>
                      <a:pt x="1555" y="87"/>
                      <a:pt x="1556" y="91"/>
                      <a:pt x="1551" y="96"/>
                    </a:cubicBezTo>
                    <a:cubicBezTo>
                      <a:pt x="1550" y="97"/>
                      <a:pt x="1551" y="102"/>
                      <a:pt x="1552" y="106"/>
                    </a:cubicBezTo>
                    <a:cubicBezTo>
                      <a:pt x="1553" y="108"/>
                      <a:pt x="1553" y="110"/>
                      <a:pt x="1554" y="112"/>
                    </a:cubicBezTo>
                    <a:cubicBezTo>
                      <a:pt x="1556" y="121"/>
                      <a:pt x="1557" y="126"/>
                      <a:pt x="1565" y="126"/>
                    </a:cubicBezTo>
                    <a:cubicBezTo>
                      <a:pt x="1573" y="126"/>
                      <a:pt x="1574" y="122"/>
                      <a:pt x="1574" y="119"/>
                    </a:cubicBezTo>
                    <a:cubicBezTo>
                      <a:pt x="1574" y="118"/>
                      <a:pt x="1571" y="113"/>
                      <a:pt x="1569" y="111"/>
                    </a:cubicBezTo>
                    <a:cubicBezTo>
                      <a:pt x="1568" y="110"/>
                      <a:pt x="1568" y="109"/>
                      <a:pt x="1567" y="109"/>
                    </a:cubicBezTo>
                    <a:cubicBezTo>
                      <a:pt x="1566" y="108"/>
                      <a:pt x="1565" y="105"/>
                      <a:pt x="1565" y="103"/>
                    </a:cubicBezTo>
                    <a:cubicBezTo>
                      <a:pt x="1565" y="102"/>
                      <a:pt x="1566" y="101"/>
                      <a:pt x="1567" y="100"/>
                    </a:cubicBezTo>
                    <a:cubicBezTo>
                      <a:pt x="1570" y="99"/>
                      <a:pt x="1572" y="99"/>
                      <a:pt x="1573" y="99"/>
                    </a:cubicBezTo>
                    <a:cubicBezTo>
                      <a:pt x="1573" y="99"/>
                      <a:pt x="1573" y="99"/>
                      <a:pt x="1573" y="99"/>
                    </a:cubicBezTo>
                    <a:cubicBezTo>
                      <a:pt x="1573" y="98"/>
                      <a:pt x="1573" y="98"/>
                      <a:pt x="1573" y="97"/>
                    </a:cubicBezTo>
                    <a:cubicBezTo>
                      <a:pt x="1573" y="92"/>
                      <a:pt x="1576" y="88"/>
                      <a:pt x="1583" y="86"/>
                    </a:cubicBezTo>
                    <a:cubicBezTo>
                      <a:pt x="1587" y="84"/>
                      <a:pt x="1594" y="84"/>
                      <a:pt x="1600" y="83"/>
                    </a:cubicBezTo>
                    <a:cubicBezTo>
                      <a:pt x="1605" y="83"/>
                      <a:pt x="1611" y="82"/>
                      <a:pt x="1613" y="81"/>
                    </a:cubicBezTo>
                    <a:cubicBezTo>
                      <a:pt x="1615" y="80"/>
                      <a:pt x="1615" y="80"/>
                      <a:pt x="1615" y="80"/>
                    </a:cubicBezTo>
                    <a:cubicBezTo>
                      <a:pt x="1619" y="78"/>
                      <a:pt x="1623" y="76"/>
                      <a:pt x="1631" y="74"/>
                    </a:cubicBezTo>
                    <a:cubicBezTo>
                      <a:pt x="1639" y="72"/>
                      <a:pt x="1649" y="70"/>
                      <a:pt x="1658" y="67"/>
                    </a:cubicBezTo>
                    <a:cubicBezTo>
                      <a:pt x="1660" y="67"/>
                      <a:pt x="1660" y="67"/>
                      <a:pt x="1660" y="67"/>
                    </a:cubicBezTo>
                    <a:cubicBezTo>
                      <a:pt x="1666" y="65"/>
                      <a:pt x="1676" y="62"/>
                      <a:pt x="1678" y="58"/>
                    </a:cubicBezTo>
                    <a:cubicBezTo>
                      <a:pt x="1680" y="55"/>
                      <a:pt x="1678" y="44"/>
                      <a:pt x="1677" y="39"/>
                    </a:cubicBezTo>
                    <a:cubicBezTo>
                      <a:pt x="1677" y="38"/>
                      <a:pt x="1677" y="38"/>
                      <a:pt x="1677" y="38"/>
                    </a:cubicBezTo>
                    <a:cubicBezTo>
                      <a:pt x="1676" y="36"/>
                      <a:pt x="1677" y="35"/>
                      <a:pt x="1678" y="34"/>
                    </a:cubicBezTo>
                    <a:cubicBezTo>
                      <a:pt x="1679" y="34"/>
                      <a:pt x="1680" y="33"/>
                      <a:pt x="1683" y="34"/>
                    </a:cubicBezTo>
                    <a:cubicBezTo>
                      <a:pt x="1687" y="35"/>
                      <a:pt x="1692" y="40"/>
                      <a:pt x="1693" y="44"/>
                    </a:cubicBezTo>
                    <a:cubicBezTo>
                      <a:pt x="1693" y="48"/>
                      <a:pt x="1695" y="51"/>
                      <a:pt x="1696" y="51"/>
                    </a:cubicBezTo>
                    <a:cubicBezTo>
                      <a:pt x="1697" y="51"/>
                      <a:pt x="1697" y="52"/>
                      <a:pt x="1699" y="51"/>
                    </a:cubicBezTo>
                    <a:cubicBezTo>
                      <a:pt x="1701" y="48"/>
                      <a:pt x="1704" y="48"/>
                      <a:pt x="1707" y="48"/>
                    </a:cubicBezTo>
                    <a:cubicBezTo>
                      <a:pt x="1709" y="47"/>
                      <a:pt x="1712" y="47"/>
                      <a:pt x="1716" y="45"/>
                    </a:cubicBezTo>
                    <a:cubicBezTo>
                      <a:pt x="1718" y="44"/>
                      <a:pt x="1720" y="43"/>
                      <a:pt x="1721" y="42"/>
                    </a:cubicBezTo>
                    <a:cubicBezTo>
                      <a:pt x="1728" y="38"/>
                      <a:pt x="1736" y="34"/>
                      <a:pt x="1742" y="37"/>
                    </a:cubicBezTo>
                    <a:cubicBezTo>
                      <a:pt x="1746" y="39"/>
                      <a:pt x="1752" y="37"/>
                      <a:pt x="1757" y="35"/>
                    </a:cubicBezTo>
                    <a:cubicBezTo>
                      <a:pt x="1760" y="34"/>
                      <a:pt x="1763" y="33"/>
                      <a:pt x="1766" y="33"/>
                    </a:cubicBezTo>
                    <a:cubicBezTo>
                      <a:pt x="1773" y="31"/>
                      <a:pt x="1782" y="24"/>
                      <a:pt x="1787" y="18"/>
                    </a:cubicBezTo>
                    <a:cubicBezTo>
                      <a:pt x="1788" y="16"/>
                      <a:pt x="1790" y="15"/>
                      <a:pt x="1791" y="13"/>
                    </a:cubicBezTo>
                    <a:cubicBezTo>
                      <a:pt x="1794" y="9"/>
                      <a:pt x="1796" y="5"/>
                      <a:pt x="1801" y="4"/>
                    </a:cubicBezTo>
                    <a:cubicBezTo>
                      <a:pt x="1803" y="4"/>
                      <a:pt x="1805" y="4"/>
                      <a:pt x="1806" y="4"/>
                    </a:cubicBezTo>
                    <a:cubicBezTo>
                      <a:pt x="1809" y="4"/>
                      <a:pt x="1811" y="5"/>
                      <a:pt x="1815" y="1"/>
                    </a:cubicBezTo>
                    <a:cubicBezTo>
                      <a:pt x="1818" y="5"/>
                      <a:pt x="1818" y="5"/>
                      <a:pt x="1818" y="5"/>
                    </a:cubicBezTo>
                    <a:cubicBezTo>
                      <a:pt x="1812" y="9"/>
                      <a:pt x="1809" y="9"/>
                      <a:pt x="1806" y="9"/>
                    </a:cubicBezTo>
                    <a:cubicBezTo>
                      <a:pt x="1804" y="9"/>
                      <a:pt x="1803" y="9"/>
                      <a:pt x="1802" y="9"/>
                    </a:cubicBezTo>
                    <a:cubicBezTo>
                      <a:pt x="1801" y="9"/>
                      <a:pt x="1800" y="10"/>
                      <a:pt x="1799" y="10"/>
                    </a:cubicBezTo>
                    <a:cubicBezTo>
                      <a:pt x="1801" y="10"/>
                      <a:pt x="1802" y="12"/>
                      <a:pt x="1802" y="13"/>
                    </a:cubicBezTo>
                    <a:cubicBezTo>
                      <a:pt x="1802" y="15"/>
                      <a:pt x="1801" y="16"/>
                      <a:pt x="1799" y="16"/>
                    </a:cubicBezTo>
                    <a:cubicBezTo>
                      <a:pt x="1798" y="16"/>
                      <a:pt x="1796" y="15"/>
                      <a:pt x="1796" y="13"/>
                    </a:cubicBezTo>
                    <a:cubicBezTo>
                      <a:pt x="1796" y="14"/>
                      <a:pt x="1795" y="15"/>
                      <a:pt x="1795" y="16"/>
                    </a:cubicBezTo>
                    <a:cubicBezTo>
                      <a:pt x="1793" y="17"/>
                      <a:pt x="1792" y="19"/>
                      <a:pt x="1791" y="21"/>
                    </a:cubicBezTo>
                    <a:cubicBezTo>
                      <a:pt x="1788" y="24"/>
                      <a:pt x="1778" y="35"/>
                      <a:pt x="1767" y="37"/>
                    </a:cubicBezTo>
                    <a:cubicBezTo>
                      <a:pt x="1764" y="38"/>
                      <a:pt x="1761" y="39"/>
                      <a:pt x="1759" y="40"/>
                    </a:cubicBezTo>
                    <a:cubicBezTo>
                      <a:pt x="1752" y="42"/>
                      <a:pt x="1746" y="44"/>
                      <a:pt x="1740" y="41"/>
                    </a:cubicBezTo>
                    <a:cubicBezTo>
                      <a:pt x="1736" y="39"/>
                      <a:pt x="1730" y="42"/>
                      <a:pt x="1723" y="46"/>
                    </a:cubicBezTo>
                    <a:cubicBezTo>
                      <a:pt x="1722" y="47"/>
                      <a:pt x="1720" y="48"/>
                      <a:pt x="1719" y="49"/>
                    </a:cubicBezTo>
                    <a:cubicBezTo>
                      <a:pt x="1714" y="51"/>
                      <a:pt x="1710" y="52"/>
                      <a:pt x="1708" y="52"/>
                    </a:cubicBezTo>
                    <a:cubicBezTo>
                      <a:pt x="1705" y="53"/>
                      <a:pt x="1703" y="53"/>
                      <a:pt x="1701" y="54"/>
                    </a:cubicBezTo>
                    <a:cubicBezTo>
                      <a:pt x="1699" y="56"/>
                      <a:pt x="1697" y="56"/>
                      <a:pt x="1695" y="55"/>
                    </a:cubicBezTo>
                    <a:cubicBezTo>
                      <a:pt x="1691" y="54"/>
                      <a:pt x="1689" y="50"/>
                      <a:pt x="1688" y="45"/>
                    </a:cubicBezTo>
                    <a:cubicBezTo>
                      <a:pt x="1688" y="42"/>
                      <a:pt x="1684" y="39"/>
                      <a:pt x="1681" y="38"/>
                    </a:cubicBezTo>
                    <a:cubicBezTo>
                      <a:pt x="1681" y="39"/>
                      <a:pt x="1681" y="39"/>
                      <a:pt x="1681" y="39"/>
                    </a:cubicBezTo>
                    <a:cubicBezTo>
                      <a:pt x="1683" y="47"/>
                      <a:pt x="1685" y="56"/>
                      <a:pt x="1682" y="61"/>
                    </a:cubicBezTo>
                    <a:cubicBezTo>
                      <a:pt x="1679" y="65"/>
                      <a:pt x="1670" y="68"/>
                      <a:pt x="1661" y="71"/>
                    </a:cubicBezTo>
                    <a:cubicBezTo>
                      <a:pt x="1659" y="72"/>
                      <a:pt x="1659" y="72"/>
                      <a:pt x="1659" y="72"/>
                    </a:cubicBezTo>
                    <a:cubicBezTo>
                      <a:pt x="1650" y="74"/>
                      <a:pt x="1640" y="77"/>
                      <a:pt x="1632" y="79"/>
                    </a:cubicBezTo>
                    <a:cubicBezTo>
                      <a:pt x="1625" y="81"/>
                      <a:pt x="1621" y="82"/>
                      <a:pt x="1617" y="84"/>
                    </a:cubicBezTo>
                    <a:cubicBezTo>
                      <a:pt x="1615" y="85"/>
                      <a:pt x="1615" y="85"/>
                      <a:pt x="1615" y="85"/>
                    </a:cubicBezTo>
                    <a:cubicBezTo>
                      <a:pt x="1612" y="87"/>
                      <a:pt x="1607" y="87"/>
                      <a:pt x="1600" y="88"/>
                    </a:cubicBezTo>
                    <a:cubicBezTo>
                      <a:pt x="1594" y="88"/>
                      <a:pt x="1588" y="89"/>
                      <a:pt x="1585" y="90"/>
                    </a:cubicBezTo>
                    <a:cubicBezTo>
                      <a:pt x="1580" y="92"/>
                      <a:pt x="1578" y="94"/>
                      <a:pt x="1578" y="96"/>
                    </a:cubicBezTo>
                    <a:cubicBezTo>
                      <a:pt x="1578" y="99"/>
                      <a:pt x="1578" y="101"/>
                      <a:pt x="1577" y="102"/>
                    </a:cubicBezTo>
                    <a:cubicBezTo>
                      <a:pt x="1576" y="103"/>
                      <a:pt x="1574" y="103"/>
                      <a:pt x="1573" y="103"/>
                    </a:cubicBezTo>
                    <a:cubicBezTo>
                      <a:pt x="1572" y="103"/>
                      <a:pt x="1571" y="104"/>
                      <a:pt x="1570" y="104"/>
                    </a:cubicBezTo>
                    <a:cubicBezTo>
                      <a:pt x="1570" y="105"/>
                      <a:pt x="1570" y="105"/>
                      <a:pt x="1571" y="106"/>
                    </a:cubicBezTo>
                    <a:cubicBezTo>
                      <a:pt x="1571" y="106"/>
                      <a:pt x="1572" y="107"/>
                      <a:pt x="1573" y="108"/>
                    </a:cubicBezTo>
                    <a:cubicBezTo>
                      <a:pt x="1576" y="112"/>
                      <a:pt x="1579" y="116"/>
                      <a:pt x="1579" y="120"/>
                    </a:cubicBezTo>
                    <a:cubicBezTo>
                      <a:pt x="1578" y="123"/>
                      <a:pt x="1577" y="130"/>
                      <a:pt x="1565" y="130"/>
                    </a:cubicBezTo>
                    <a:close/>
                    <a:moveTo>
                      <a:pt x="1799" y="11"/>
                    </a:moveTo>
                    <a:cubicBezTo>
                      <a:pt x="1798" y="11"/>
                      <a:pt x="1797" y="12"/>
                      <a:pt x="1797" y="13"/>
                    </a:cubicBezTo>
                    <a:cubicBezTo>
                      <a:pt x="1797" y="14"/>
                      <a:pt x="1798" y="15"/>
                      <a:pt x="1799" y="15"/>
                    </a:cubicBezTo>
                    <a:cubicBezTo>
                      <a:pt x="1800" y="15"/>
                      <a:pt x="1801" y="14"/>
                      <a:pt x="1801" y="13"/>
                    </a:cubicBezTo>
                    <a:cubicBezTo>
                      <a:pt x="1801" y="12"/>
                      <a:pt x="1800" y="11"/>
                      <a:pt x="1799" y="11"/>
                    </a:cubicBezTo>
                    <a:close/>
                    <a:moveTo>
                      <a:pt x="1579" y="107"/>
                    </a:moveTo>
                    <a:cubicBezTo>
                      <a:pt x="1578" y="107"/>
                      <a:pt x="1576" y="106"/>
                      <a:pt x="1576" y="104"/>
                    </a:cubicBezTo>
                    <a:cubicBezTo>
                      <a:pt x="1576" y="103"/>
                      <a:pt x="1578" y="101"/>
                      <a:pt x="1579" y="101"/>
                    </a:cubicBezTo>
                    <a:cubicBezTo>
                      <a:pt x="1581" y="101"/>
                      <a:pt x="1582" y="103"/>
                      <a:pt x="1582" y="104"/>
                    </a:cubicBezTo>
                    <a:cubicBezTo>
                      <a:pt x="1582" y="106"/>
                      <a:pt x="1581" y="107"/>
                      <a:pt x="1579" y="107"/>
                    </a:cubicBezTo>
                    <a:close/>
                    <a:moveTo>
                      <a:pt x="1579" y="102"/>
                    </a:moveTo>
                    <a:cubicBezTo>
                      <a:pt x="1578" y="102"/>
                      <a:pt x="1577" y="103"/>
                      <a:pt x="1577" y="104"/>
                    </a:cubicBezTo>
                    <a:cubicBezTo>
                      <a:pt x="1577" y="105"/>
                      <a:pt x="1578" y="106"/>
                      <a:pt x="1579" y="106"/>
                    </a:cubicBezTo>
                    <a:cubicBezTo>
                      <a:pt x="1580" y="106"/>
                      <a:pt x="1581" y="105"/>
                      <a:pt x="1581" y="104"/>
                    </a:cubicBezTo>
                    <a:cubicBezTo>
                      <a:pt x="1581" y="103"/>
                      <a:pt x="1580" y="102"/>
                      <a:pt x="1579" y="102"/>
                    </a:cubicBezTo>
                    <a:close/>
                    <a:moveTo>
                      <a:pt x="1526" y="103"/>
                    </a:moveTo>
                    <a:cubicBezTo>
                      <a:pt x="1524" y="103"/>
                      <a:pt x="1523" y="102"/>
                      <a:pt x="1523" y="100"/>
                    </a:cubicBezTo>
                    <a:cubicBezTo>
                      <a:pt x="1523" y="98"/>
                      <a:pt x="1525" y="97"/>
                      <a:pt x="1527" y="97"/>
                    </a:cubicBezTo>
                    <a:cubicBezTo>
                      <a:pt x="1526" y="97"/>
                      <a:pt x="1526" y="97"/>
                      <a:pt x="1526" y="96"/>
                    </a:cubicBezTo>
                    <a:cubicBezTo>
                      <a:pt x="1526" y="95"/>
                      <a:pt x="1528" y="93"/>
                      <a:pt x="1529" y="93"/>
                    </a:cubicBezTo>
                    <a:cubicBezTo>
                      <a:pt x="1531" y="93"/>
                      <a:pt x="1532" y="95"/>
                      <a:pt x="1532" y="96"/>
                    </a:cubicBezTo>
                    <a:cubicBezTo>
                      <a:pt x="1532" y="98"/>
                      <a:pt x="1530" y="99"/>
                      <a:pt x="1529" y="99"/>
                    </a:cubicBezTo>
                    <a:cubicBezTo>
                      <a:pt x="1529" y="99"/>
                      <a:pt x="1529" y="100"/>
                      <a:pt x="1529" y="100"/>
                    </a:cubicBezTo>
                    <a:cubicBezTo>
                      <a:pt x="1529" y="102"/>
                      <a:pt x="1528" y="103"/>
                      <a:pt x="1526" y="103"/>
                    </a:cubicBezTo>
                    <a:close/>
                    <a:moveTo>
                      <a:pt x="1526" y="98"/>
                    </a:moveTo>
                    <a:cubicBezTo>
                      <a:pt x="1525" y="98"/>
                      <a:pt x="1524" y="99"/>
                      <a:pt x="1524" y="100"/>
                    </a:cubicBezTo>
                    <a:cubicBezTo>
                      <a:pt x="1524" y="101"/>
                      <a:pt x="1525" y="102"/>
                      <a:pt x="1526" y="102"/>
                    </a:cubicBezTo>
                    <a:cubicBezTo>
                      <a:pt x="1527" y="102"/>
                      <a:pt x="1528" y="101"/>
                      <a:pt x="1528" y="100"/>
                    </a:cubicBezTo>
                    <a:cubicBezTo>
                      <a:pt x="1528" y="99"/>
                      <a:pt x="1527" y="98"/>
                      <a:pt x="1526" y="98"/>
                    </a:cubicBezTo>
                    <a:close/>
                    <a:moveTo>
                      <a:pt x="1529" y="94"/>
                    </a:moveTo>
                    <a:cubicBezTo>
                      <a:pt x="1528" y="94"/>
                      <a:pt x="1527" y="95"/>
                      <a:pt x="1527" y="96"/>
                    </a:cubicBezTo>
                    <a:cubicBezTo>
                      <a:pt x="1527" y="97"/>
                      <a:pt x="1528" y="98"/>
                      <a:pt x="1529" y="98"/>
                    </a:cubicBezTo>
                    <a:cubicBezTo>
                      <a:pt x="1530" y="98"/>
                      <a:pt x="1531" y="97"/>
                      <a:pt x="1531" y="96"/>
                    </a:cubicBezTo>
                    <a:cubicBezTo>
                      <a:pt x="1531" y="95"/>
                      <a:pt x="1530" y="94"/>
                      <a:pt x="1529" y="94"/>
                    </a:cubicBezTo>
                    <a:close/>
                    <a:moveTo>
                      <a:pt x="1524" y="94"/>
                    </a:moveTo>
                    <a:cubicBezTo>
                      <a:pt x="1523" y="94"/>
                      <a:pt x="1521" y="92"/>
                      <a:pt x="1521" y="91"/>
                    </a:cubicBezTo>
                    <a:cubicBezTo>
                      <a:pt x="1521" y="89"/>
                      <a:pt x="1523" y="88"/>
                      <a:pt x="1524" y="88"/>
                    </a:cubicBezTo>
                    <a:cubicBezTo>
                      <a:pt x="1526" y="88"/>
                      <a:pt x="1527" y="89"/>
                      <a:pt x="1527" y="91"/>
                    </a:cubicBezTo>
                    <a:cubicBezTo>
                      <a:pt x="1527" y="92"/>
                      <a:pt x="1526" y="94"/>
                      <a:pt x="1524" y="94"/>
                    </a:cubicBezTo>
                    <a:close/>
                    <a:moveTo>
                      <a:pt x="1524" y="89"/>
                    </a:moveTo>
                    <a:cubicBezTo>
                      <a:pt x="1523" y="89"/>
                      <a:pt x="1522" y="90"/>
                      <a:pt x="1522" y="91"/>
                    </a:cubicBezTo>
                    <a:cubicBezTo>
                      <a:pt x="1522" y="92"/>
                      <a:pt x="1523" y="93"/>
                      <a:pt x="1524" y="93"/>
                    </a:cubicBezTo>
                    <a:cubicBezTo>
                      <a:pt x="1525" y="93"/>
                      <a:pt x="1526" y="92"/>
                      <a:pt x="1526" y="91"/>
                    </a:cubicBezTo>
                    <a:cubicBezTo>
                      <a:pt x="1526" y="90"/>
                      <a:pt x="1525" y="89"/>
                      <a:pt x="1524" y="89"/>
                    </a:cubicBezTo>
                    <a:close/>
                    <a:moveTo>
                      <a:pt x="1929" y="67"/>
                    </a:moveTo>
                    <a:cubicBezTo>
                      <a:pt x="1929" y="67"/>
                      <a:pt x="1928" y="67"/>
                      <a:pt x="1927" y="67"/>
                    </a:cubicBezTo>
                    <a:cubicBezTo>
                      <a:pt x="1925" y="66"/>
                      <a:pt x="1923" y="64"/>
                      <a:pt x="1924" y="59"/>
                    </a:cubicBezTo>
                    <a:cubicBezTo>
                      <a:pt x="1925" y="56"/>
                      <a:pt x="1918" y="51"/>
                      <a:pt x="1916" y="49"/>
                    </a:cubicBezTo>
                    <a:cubicBezTo>
                      <a:pt x="1915" y="49"/>
                      <a:pt x="1915" y="49"/>
                      <a:pt x="1915" y="49"/>
                    </a:cubicBezTo>
                    <a:cubicBezTo>
                      <a:pt x="1911" y="46"/>
                      <a:pt x="1905" y="35"/>
                      <a:pt x="1904" y="31"/>
                    </a:cubicBezTo>
                    <a:cubicBezTo>
                      <a:pt x="1903" y="30"/>
                      <a:pt x="1903" y="30"/>
                      <a:pt x="1903" y="30"/>
                    </a:cubicBezTo>
                    <a:cubicBezTo>
                      <a:pt x="1901" y="25"/>
                      <a:pt x="1899" y="18"/>
                      <a:pt x="1900" y="14"/>
                    </a:cubicBezTo>
                    <a:cubicBezTo>
                      <a:pt x="1901" y="11"/>
                      <a:pt x="1901" y="4"/>
                      <a:pt x="1901" y="2"/>
                    </a:cubicBezTo>
                    <a:cubicBezTo>
                      <a:pt x="1905" y="2"/>
                      <a:pt x="1905" y="2"/>
                      <a:pt x="1905" y="2"/>
                    </a:cubicBezTo>
                    <a:cubicBezTo>
                      <a:pt x="1906" y="3"/>
                      <a:pt x="1906" y="11"/>
                      <a:pt x="1905" y="15"/>
                    </a:cubicBezTo>
                    <a:cubicBezTo>
                      <a:pt x="1904" y="18"/>
                      <a:pt x="1906" y="25"/>
                      <a:pt x="1907" y="28"/>
                    </a:cubicBezTo>
                    <a:cubicBezTo>
                      <a:pt x="1908" y="30"/>
                      <a:pt x="1908" y="30"/>
                      <a:pt x="1908" y="30"/>
                    </a:cubicBezTo>
                    <a:cubicBezTo>
                      <a:pt x="1909" y="33"/>
                      <a:pt x="1915" y="43"/>
                      <a:pt x="1918" y="45"/>
                    </a:cubicBezTo>
                    <a:cubicBezTo>
                      <a:pt x="1919" y="46"/>
                      <a:pt x="1919" y="46"/>
                      <a:pt x="1919" y="46"/>
                    </a:cubicBezTo>
                    <a:cubicBezTo>
                      <a:pt x="1923" y="49"/>
                      <a:pt x="1930" y="54"/>
                      <a:pt x="1929" y="60"/>
                    </a:cubicBezTo>
                    <a:cubicBezTo>
                      <a:pt x="1928" y="62"/>
                      <a:pt x="1929" y="62"/>
                      <a:pt x="1929" y="63"/>
                    </a:cubicBezTo>
                    <a:cubicBezTo>
                      <a:pt x="1930" y="62"/>
                      <a:pt x="1930" y="61"/>
                      <a:pt x="1929" y="60"/>
                    </a:cubicBezTo>
                    <a:cubicBezTo>
                      <a:pt x="1928" y="54"/>
                      <a:pt x="1928" y="45"/>
                      <a:pt x="1932" y="41"/>
                    </a:cubicBezTo>
                    <a:cubicBezTo>
                      <a:pt x="1935" y="39"/>
                      <a:pt x="1942" y="29"/>
                      <a:pt x="1945" y="19"/>
                    </a:cubicBezTo>
                    <a:cubicBezTo>
                      <a:pt x="1945" y="18"/>
                      <a:pt x="1946" y="16"/>
                      <a:pt x="1946" y="15"/>
                    </a:cubicBezTo>
                    <a:cubicBezTo>
                      <a:pt x="1948" y="10"/>
                      <a:pt x="1948" y="9"/>
                      <a:pt x="1948" y="2"/>
                    </a:cubicBezTo>
                    <a:cubicBezTo>
                      <a:pt x="1953" y="2"/>
                      <a:pt x="1953" y="2"/>
                      <a:pt x="1953" y="2"/>
                    </a:cubicBezTo>
                    <a:cubicBezTo>
                      <a:pt x="1953" y="10"/>
                      <a:pt x="1953" y="11"/>
                      <a:pt x="1951" y="17"/>
                    </a:cubicBezTo>
                    <a:cubicBezTo>
                      <a:pt x="1950" y="18"/>
                      <a:pt x="1950" y="19"/>
                      <a:pt x="1949" y="21"/>
                    </a:cubicBezTo>
                    <a:cubicBezTo>
                      <a:pt x="1946" y="31"/>
                      <a:pt x="1939" y="41"/>
                      <a:pt x="1935" y="45"/>
                    </a:cubicBezTo>
                    <a:cubicBezTo>
                      <a:pt x="1933" y="47"/>
                      <a:pt x="1933" y="54"/>
                      <a:pt x="1934" y="59"/>
                    </a:cubicBezTo>
                    <a:cubicBezTo>
                      <a:pt x="1935" y="64"/>
                      <a:pt x="1933" y="66"/>
                      <a:pt x="1932" y="67"/>
                    </a:cubicBezTo>
                    <a:cubicBezTo>
                      <a:pt x="1931" y="67"/>
                      <a:pt x="1930" y="67"/>
                      <a:pt x="1929" y="67"/>
                    </a:cubicBezTo>
                    <a:close/>
                    <a:moveTo>
                      <a:pt x="1930" y="63"/>
                    </a:moveTo>
                    <a:cubicBezTo>
                      <a:pt x="1930" y="63"/>
                      <a:pt x="1930" y="63"/>
                      <a:pt x="1930" y="63"/>
                    </a:cubicBezTo>
                    <a:cubicBezTo>
                      <a:pt x="1930" y="63"/>
                      <a:pt x="1930" y="63"/>
                      <a:pt x="1930" y="63"/>
                    </a:cubicBezTo>
                    <a:close/>
                    <a:moveTo>
                      <a:pt x="1956" y="63"/>
                    </a:moveTo>
                    <a:cubicBezTo>
                      <a:pt x="1955" y="63"/>
                      <a:pt x="1953" y="62"/>
                      <a:pt x="1953" y="60"/>
                    </a:cubicBezTo>
                    <a:cubicBezTo>
                      <a:pt x="1953" y="59"/>
                      <a:pt x="1955" y="57"/>
                      <a:pt x="1956" y="57"/>
                    </a:cubicBezTo>
                    <a:cubicBezTo>
                      <a:pt x="1958" y="57"/>
                      <a:pt x="1959" y="59"/>
                      <a:pt x="1959" y="60"/>
                    </a:cubicBezTo>
                    <a:cubicBezTo>
                      <a:pt x="1959" y="62"/>
                      <a:pt x="1958" y="63"/>
                      <a:pt x="1956" y="63"/>
                    </a:cubicBezTo>
                    <a:close/>
                    <a:moveTo>
                      <a:pt x="1956" y="58"/>
                    </a:moveTo>
                    <a:cubicBezTo>
                      <a:pt x="1955" y="58"/>
                      <a:pt x="1954" y="59"/>
                      <a:pt x="1954" y="60"/>
                    </a:cubicBezTo>
                    <a:cubicBezTo>
                      <a:pt x="1954" y="61"/>
                      <a:pt x="1955" y="62"/>
                      <a:pt x="1956" y="62"/>
                    </a:cubicBezTo>
                    <a:cubicBezTo>
                      <a:pt x="1957" y="62"/>
                      <a:pt x="1958" y="61"/>
                      <a:pt x="1958" y="60"/>
                    </a:cubicBezTo>
                    <a:cubicBezTo>
                      <a:pt x="1958" y="59"/>
                      <a:pt x="1957" y="58"/>
                      <a:pt x="1956" y="58"/>
                    </a:cubicBezTo>
                    <a:close/>
                    <a:moveTo>
                      <a:pt x="1949" y="41"/>
                    </a:moveTo>
                    <a:cubicBezTo>
                      <a:pt x="1947" y="41"/>
                      <a:pt x="1946" y="40"/>
                      <a:pt x="1946" y="38"/>
                    </a:cubicBezTo>
                    <a:cubicBezTo>
                      <a:pt x="1946" y="36"/>
                      <a:pt x="1947" y="35"/>
                      <a:pt x="1949" y="35"/>
                    </a:cubicBezTo>
                    <a:cubicBezTo>
                      <a:pt x="1950" y="35"/>
                      <a:pt x="1952" y="36"/>
                      <a:pt x="1952" y="38"/>
                    </a:cubicBezTo>
                    <a:cubicBezTo>
                      <a:pt x="1952" y="40"/>
                      <a:pt x="1950" y="41"/>
                      <a:pt x="1949" y="41"/>
                    </a:cubicBezTo>
                    <a:close/>
                    <a:moveTo>
                      <a:pt x="1949" y="36"/>
                    </a:moveTo>
                    <a:cubicBezTo>
                      <a:pt x="1948" y="36"/>
                      <a:pt x="1947" y="37"/>
                      <a:pt x="1947" y="38"/>
                    </a:cubicBezTo>
                    <a:cubicBezTo>
                      <a:pt x="1947" y="39"/>
                      <a:pt x="1948" y="40"/>
                      <a:pt x="1949" y="40"/>
                    </a:cubicBezTo>
                    <a:cubicBezTo>
                      <a:pt x="1950" y="40"/>
                      <a:pt x="1951" y="39"/>
                      <a:pt x="1951" y="38"/>
                    </a:cubicBezTo>
                    <a:cubicBezTo>
                      <a:pt x="1951" y="37"/>
                      <a:pt x="1950" y="36"/>
                      <a:pt x="1949" y="36"/>
                    </a:cubicBezTo>
                    <a:close/>
                    <a:moveTo>
                      <a:pt x="1876" y="29"/>
                    </a:moveTo>
                    <a:cubicBezTo>
                      <a:pt x="1874" y="29"/>
                      <a:pt x="1873" y="28"/>
                      <a:pt x="1873" y="26"/>
                    </a:cubicBezTo>
                    <a:cubicBezTo>
                      <a:pt x="1873" y="25"/>
                      <a:pt x="1874" y="23"/>
                      <a:pt x="1876" y="23"/>
                    </a:cubicBezTo>
                    <a:cubicBezTo>
                      <a:pt x="1877" y="23"/>
                      <a:pt x="1879" y="25"/>
                      <a:pt x="1879" y="26"/>
                    </a:cubicBezTo>
                    <a:cubicBezTo>
                      <a:pt x="1879" y="28"/>
                      <a:pt x="1877" y="29"/>
                      <a:pt x="1876" y="29"/>
                    </a:cubicBezTo>
                    <a:close/>
                    <a:moveTo>
                      <a:pt x="1876" y="24"/>
                    </a:moveTo>
                    <a:cubicBezTo>
                      <a:pt x="1875" y="24"/>
                      <a:pt x="1874" y="25"/>
                      <a:pt x="1874" y="26"/>
                    </a:cubicBezTo>
                    <a:cubicBezTo>
                      <a:pt x="1874" y="27"/>
                      <a:pt x="1875" y="28"/>
                      <a:pt x="1876" y="28"/>
                    </a:cubicBezTo>
                    <a:cubicBezTo>
                      <a:pt x="1877" y="28"/>
                      <a:pt x="1878" y="27"/>
                      <a:pt x="1878" y="26"/>
                    </a:cubicBezTo>
                    <a:cubicBezTo>
                      <a:pt x="1878" y="25"/>
                      <a:pt x="1877" y="24"/>
                      <a:pt x="1876" y="24"/>
                    </a:cubicBezTo>
                    <a:close/>
                    <a:moveTo>
                      <a:pt x="1873" y="22"/>
                    </a:moveTo>
                    <a:cubicBezTo>
                      <a:pt x="1871" y="22"/>
                      <a:pt x="1870" y="21"/>
                      <a:pt x="1870" y="19"/>
                    </a:cubicBezTo>
                    <a:cubicBezTo>
                      <a:pt x="1870" y="18"/>
                      <a:pt x="1871" y="16"/>
                      <a:pt x="1873" y="16"/>
                    </a:cubicBezTo>
                    <a:cubicBezTo>
                      <a:pt x="1874" y="16"/>
                      <a:pt x="1875" y="18"/>
                      <a:pt x="1875" y="19"/>
                    </a:cubicBezTo>
                    <a:cubicBezTo>
                      <a:pt x="1875" y="21"/>
                      <a:pt x="1874" y="22"/>
                      <a:pt x="1873" y="22"/>
                    </a:cubicBezTo>
                    <a:close/>
                    <a:moveTo>
                      <a:pt x="1873" y="17"/>
                    </a:moveTo>
                    <a:cubicBezTo>
                      <a:pt x="1872" y="17"/>
                      <a:pt x="1871" y="18"/>
                      <a:pt x="1871" y="19"/>
                    </a:cubicBezTo>
                    <a:cubicBezTo>
                      <a:pt x="1871" y="20"/>
                      <a:pt x="1872" y="21"/>
                      <a:pt x="1873" y="21"/>
                    </a:cubicBezTo>
                    <a:cubicBezTo>
                      <a:pt x="1874" y="21"/>
                      <a:pt x="1874" y="20"/>
                      <a:pt x="1874" y="19"/>
                    </a:cubicBezTo>
                    <a:cubicBezTo>
                      <a:pt x="1874" y="18"/>
                      <a:pt x="1874" y="17"/>
                      <a:pt x="1873" y="17"/>
                    </a:cubicBezTo>
                    <a:close/>
                    <a:moveTo>
                      <a:pt x="1884" y="12"/>
                    </a:moveTo>
                    <a:cubicBezTo>
                      <a:pt x="1882" y="12"/>
                      <a:pt x="1881" y="11"/>
                      <a:pt x="1881" y="9"/>
                    </a:cubicBezTo>
                    <a:cubicBezTo>
                      <a:pt x="1881" y="7"/>
                      <a:pt x="1882" y="6"/>
                      <a:pt x="1884" y="6"/>
                    </a:cubicBezTo>
                    <a:cubicBezTo>
                      <a:pt x="1886" y="6"/>
                      <a:pt x="1887" y="7"/>
                      <a:pt x="1887" y="9"/>
                    </a:cubicBezTo>
                    <a:cubicBezTo>
                      <a:pt x="1887" y="11"/>
                      <a:pt x="1886" y="12"/>
                      <a:pt x="1884" y="12"/>
                    </a:cubicBezTo>
                    <a:close/>
                    <a:moveTo>
                      <a:pt x="1884" y="7"/>
                    </a:moveTo>
                    <a:cubicBezTo>
                      <a:pt x="1883" y="7"/>
                      <a:pt x="1882" y="8"/>
                      <a:pt x="1882" y="9"/>
                    </a:cubicBezTo>
                    <a:cubicBezTo>
                      <a:pt x="1882" y="10"/>
                      <a:pt x="1883" y="11"/>
                      <a:pt x="1884" y="11"/>
                    </a:cubicBezTo>
                    <a:cubicBezTo>
                      <a:pt x="1885" y="11"/>
                      <a:pt x="1886" y="10"/>
                      <a:pt x="1886" y="9"/>
                    </a:cubicBezTo>
                    <a:cubicBezTo>
                      <a:pt x="1886" y="8"/>
                      <a:pt x="1885" y="7"/>
                      <a:pt x="1884" y="7"/>
                    </a:cubicBezTo>
                    <a:close/>
                  </a:path>
                </a:pathLst>
              </a:cu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8" name="iṣlîďè">
                <a:extLst>
                  <a:ext uri="{FF2B5EF4-FFF2-40B4-BE49-F238E27FC236}">
                    <a16:creationId xmlns:a16="http://schemas.microsoft.com/office/drawing/2014/main" id="{3440965C-E973-4DCA-A1C5-6462A6DFE472}"/>
                  </a:ext>
                </a:extLst>
              </p:cNvPr>
              <p:cNvSpPr/>
              <p:nvPr/>
            </p:nvSpPr>
            <p:spPr bwMode="auto">
              <a:xfrm>
                <a:off x="8759825" y="4651375"/>
                <a:ext cx="25400" cy="33338"/>
              </a:xfrm>
              <a:custGeom>
                <a:avLst/>
                <a:gdLst>
                  <a:gd name="T0" fmla="*/ 11 w 12"/>
                  <a:gd name="T1" fmla="*/ 16 h 16"/>
                  <a:gd name="T2" fmla="*/ 12 w 12"/>
                  <a:gd name="T3" fmla="*/ 12 h 16"/>
                  <a:gd name="T4" fmla="*/ 11 w 12"/>
                  <a:gd name="T5" fmla="*/ 16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6">
                    <a:moveTo>
                      <a:pt x="11" y="16"/>
                    </a:moveTo>
                    <a:cubicBezTo>
                      <a:pt x="12" y="16"/>
                      <a:pt x="12" y="14"/>
                      <a:pt x="12" y="12"/>
                    </a:cubicBezTo>
                    <a:cubicBezTo>
                      <a:pt x="12" y="0"/>
                      <a:pt x="0" y="15"/>
                      <a:pt x="11" y="16"/>
                    </a:cubicBezTo>
                    <a:close/>
                  </a:path>
                </a:pathLst>
              </a:custGeom>
              <a:solidFill>
                <a:srgbClr val="F4F6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9" name="îṧļîḋe">
                <a:extLst>
                  <a:ext uri="{FF2B5EF4-FFF2-40B4-BE49-F238E27FC236}">
                    <a16:creationId xmlns:a16="http://schemas.microsoft.com/office/drawing/2014/main" id="{656B9C0D-F691-43E8-BFDB-7DD0B8D6B38B}"/>
                  </a:ext>
                </a:extLst>
              </p:cNvPr>
              <p:cNvSpPr/>
              <p:nvPr/>
            </p:nvSpPr>
            <p:spPr bwMode="auto">
              <a:xfrm>
                <a:off x="8769350" y="4662488"/>
                <a:ext cx="22225" cy="26988"/>
              </a:xfrm>
              <a:custGeom>
                <a:avLst/>
                <a:gdLst>
                  <a:gd name="T0" fmla="*/ 7 w 11"/>
                  <a:gd name="T1" fmla="*/ 13 h 13"/>
                  <a:gd name="T2" fmla="*/ 7 w 11"/>
                  <a:gd name="T3" fmla="*/ 13 h 13"/>
                  <a:gd name="T4" fmla="*/ 7 w 11"/>
                  <a:gd name="T5" fmla="*/ 13 h 13"/>
                  <a:gd name="T6" fmla="*/ 0 w 11"/>
                  <a:gd name="T7" fmla="*/ 7 h 13"/>
                  <a:gd name="T8" fmla="*/ 6 w 11"/>
                  <a:gd name="T9" fmla="*/ 0 h 13"/>
                  <a:gd name="T10" fmla="*/ 6 w 11"/>
                  <a:gd name="T11" fmla="*/ 0 h 13"/>
                  <a:gd name="T12" fmla="*/ 11 w 11"/>
                  <a:gd name="T13" fmla="*/ 7 h 13"/>
                  <a:gd name="T14" fmla="*/ 9 w 11"/>
                  <a:gd name="T15" fmla="*/ 12 h 13"/>
                  <a:gd name="T16" fmla="*/ 7 w 11"/>
                  <a:gd name="T17" fmla="*/ 13 h 13"/>
                  <a:gd name="T18" fmla="*/ 6 w 11"/>
                  <a:gd name="T19" fmla="*/ 5 h 13"/>
                  <a:gd name="T20" fmla="*/ 5 w 11"/>
                  <a:gd name="T21" fmla="*/ 7 h 13"/>
                  <a:gd name="T22" fmla="*/ 6 w 11"/>
                  <a:gd name="T23" fmla="*/ 8 h 13"/>
                  <a:gd name="T24" fmla="*/ 6 w 11"/>
                  <a:gd name="T25" fmla="*/ 7 h 13"/>
                  <a:gd name="T26" fmla="*/ 6 w 11"/>
                  <a:gd name="T27" fmla="*/ 5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1" h="13">
                    <a:moveTo>
                      <a:pt x="7" y="13"/>
                    </a:moveTo>
                    <a:cubicBezTo>
                      <a:pt x="7" y="13"/>
                      <a:pt x="7" y="13"/>
                      <a:pt x="7" y="13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1" y="13"/>
                      <a:pt x="0" y="9"/>
                      <a:pt x="0" y="7"/>
                    </a:cubicBezTo>
                    <a:cubicBezTo>
                      <a:pt x="0" y="3"/>
                      <a:pt x="3" y="0"/>
                      <a:pt x="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7" y="0"/>
                      <a:pt x="11" y="1"/>
                      <a:pt x="11" y="7"/>
                    </a:cubicBezTo>
                    <a:cubicBezTo>
                      <a:pt x="11" y="9"/>
                      <a:pt x="10" y="11"/>
                      <a:pt x="9" y="12"/>
                    </a:cubicBezTo>
                    <a:cubicBezTo>
                      <a:pt x="9" y="13"/>
                      <a:pt x="8" y="13"/>
                      <a:pt x="7" y="13"/>
                    </a:cubicBezTo>
                    <a:close/>
                    <a:moveTo>
                      <a:pt x="6" y="5"/>
                    </a:moveTo>
                    <a:cubicBezTo>
                      <a:pt x="5" y="5"/>
                      <a:pt x="5" y="6"/>
                      <a:pt x="5" y="7"/>
                    </a:cubicBezTo>
                    <a:cubicBezTo>
                      <a:pt x="5" y="8"/>
                      <a:pt x="5" y="8"/>
                      <a:pt x="6" y="8"/>
                    </a:cubicBezTo>
                    <a:cubicBezTo>
                      <a:pt x="6" y="8"/>
                      <a:pt x="6" y="7"/>
                      <a:pt x="6" y="7"/>
                    </a:cubicBezTo>
                    <a:cubicBezTo>
                      <a:pt x="6" y="6"/>
                      <a:pt x="6" y="5"/>
                      <a:pt x="6" y="5"/>
                    </a:cubicBezTo>
                    <a:close/>
                  </a:path>
                </a:pathLst>
              </a:custGeom>
              <a:solidFill>
                <a:srgbClr val="009F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40" name="ïṥḻiḍe">
                <a:extLst>
                  <a:ext uri="{FF2B5EF4-FFF2-40B4-BE49-F238E27FC236}">
                    <a16:creationId xmlns:a16="http://schemas.microsoft.com/office/drawing/2014/main" id="{984530BD-A134-421C-9930-D3A0046107AB}"/>
                  </a:ext>
                </a:extLst>
              </p:cNvPr>
              <p:cNvSpPr/>
              <p:nvPr/>
            </p:nvSpPr>
            <p:spPr bwMode="auto">
              <a:xfrm>
                <a:off x="6534150" y="2508250"/>
                <a:ext cx="2286000" cy="4351338"/>
              </a:xfrm>
              <a:custGeom>
                <a:avLst/>
                <a:gdLst>
                  <a:gd name="T0" fmla="*/ 59 w 1066"/>
                  <a:gd name="T1" fmla="*/ 2023 h 2031"/>
                  <a:gd name="T2" fmla="*/ 17 w 1066"/>
                  <a:gd name="T3" fmla="*/ 2004 h 2031"/>
                  <a:gd name="T4" fmla="*/ 5 w 1066"/>
                  <a:gd name="T5" fmla="*/ 1966 h 2031"/>
                  <a:gd name="T6" fmla="*/ 16 w 1066"/>
                  <a:gd name="T7" fmla="*/ 1925 h 2031"/>
                  <a:gd name="T8" fmla="*/ 53 w 1066"/>
                  <a:gd name="T9" fmla="*/ 1894 h 2031"/>
                  <a:gd name="T10" fmla="*/ 86 w 1066"/>
                  <a:gd name="T11" fmla="*/ 1882 h 2031"/>
                  <a:gd name="T12" fmla="*/ 128 w 1066"/>
                  <a:gd name="T13" fmla="*/ 1880 h 2031"/>
                  <a:gd name="T14" fmla="*/ 173 w 1066"/>
                  <a:gd name="T15" fmla="*/ 1869 h 2031"/>
                  <a:gd name="T16" fmla="*/ 211 w 1066"/>
                  <a:gd name="T17" fmla="*/ 1878 h 2031"/>
                  <a:gd name="T18" fmla="*/ 220 w 1066"/>
                  <a:gd name="T19" fmla="*/ 1906 h 2031"/>
                  <a:gd name="T20" fmla="*/ 189 w 1066"/>
                  <a:gd name="T21" fmla="*/ 1925 h 2031"/>
                  <a:gd name="T22" fmla="*/ 173 w 1066"/>
                  <a:gd name="T23" fmla="*/ 1968 h 2031"/>
                  <a:gd name="T24" fmla="*/ 138 w 1066"/>
                  <a:gd name="T25" fmla="*/ 2005 h 2031"/>
                  <a:gd name="T26" fmla="*/ 103 w 1066"/>
                  <a:gd name="T27" fmla="*/ 2023 h 2031"/>
                  <a:gd name="T28" fmla="*/ 99 w 1066"/>
                  <a:gd name="T29" fmla="*/ 2025 h 2031"/>
                  <a:gd name="T30" fmla="*/ 128 w 1066"/>
                  <a:gd name="T31" fmla="*/ 2010 h 2031"/>
                  <a:gd name="T32" fmla="*/ 169 w 1066"/>
                  <a:gd name="T33" fmla="*/ 1978 h 2031"/>
                  <a:gd name="T34" fmla="*/ 178 w 1066"/>
                  <a:gd name="T35" fmla="*/ 1945 h 2031"/>
                  <a:gd name="T36" fmla="*/ 203 w 1066"/>
                  <a:gd name="T37" fmla="*/ 1913 h 2031"/>
                  <a:gd name="T38" fmla="*/ 211 w 1066"/>
                  <a:gd name="T39" fmla="*/ 1887 h 2031"/>
                  <a:gd name="T40" fmla="*/ 178 w 1066"/>
                  <a:gd name="T41" fmla="*/ 1869 h 2031"/>
                  <a:gd name="T42" fmla="*/ 163 w 1066"/>
                  <a:gd name="T43" fmla="*/ 1869 h 2031"/>
                  <a:gd name="T44" fmla="*/ 115 w 1066"/>
                  <a:gd name="T45" fmla="*/ 1880 h 2031"/>
                  <a:gd name="T46" fmla="*/ 81 w 1066"/>
                  <a:gd name="T47" fmla="*/ 1887 h 2031"/>
                  <a:gd name="T48" fmla="*/ 68 w 1066"/>
                  <a:gd name="T49" fmla="*/ 1893 h 2031"/>
                  <a:gd name="T50" fmla="*/ 11 w 1066"/>
                  <a:gd name="T51" fmla="*/ 1935 h 2031"/>
                  <a:gd name="T52" fmla="*/ 12 w 1066"/>
                  <a:gd name="T53" fmla="*/ 1981 h 2031"/>
                  <a:gd name="T54" fmla="*/ 38 w 1066"/>
                  <a:gd name="T55" fmla="*/ 2012 h 2031"/>
                  <a:gd name="T56" fmla="*/ 78 w 1066"/>
                  <a:gd name="T57" fmla="*/ 2021 h 2031"/>
                  <a:gd name="T58" fmla="*/ 452 w 1066"/>
                  <a:gd name="T59" fmla="*/ 1669 h 2031"/>
                  <a:gd name="T60" fmla="*/ 459 w 1066"/>
                  <a:gd name="T61" fmla="*/ 1678 h 2031"/>
                  <a:gd name="T62" fmla="*/ 462 w 1066"/>
                  <a:gd name="T63" fmla="*/ 1670 h 2031"/>
                  <a:gd name="T64" fmla="*/ 466 w 1066"/>
                  <a:gd name="T65" fmla="*/ 1672 h 2031"/>
                  <a:gd name="T66" fmla="*/ 1037 w 1066"/>
                  <a:gd name="T67" fmla="*/ 921 h 2031"/>
                  <a:gd name="T68" fmla="*/ 1041 w 1066"/>
                  <a:gd name="T69" fmla="*/ 919 h 2031"/>
                  <a:gd name="T70" fmla="*/ 1040 w 1066"/>
                  <a:gd name="T71" fmla="*/ 917 h 2031"/>
                  <a:gd name="T72" fmla="*/ 997 w 1066"/>
                  <a:gd name="T73" fmla="*/ 804 h 2031"/>
                  <a:gd name="T74" fmla="*/ 1013 w 1066"/>
                  <a:gd name="T75" fmla="*/ 813 h 2031"/>
                  <a:gd name="T76" fmla="*/ 982 w 1066"/>
                  <a:gd name="T77" fmla="*/ 791 h 2031"/>
                  <a:gd name="T78" fmla="*/ 991 w 1066"/>
                  <a:gd name="T79" fmla="*/ 776 h 2031"/>
                  <a:gd name="T80" fmla="*/ 970 w 1066"/>
                  <a:gd name="T81" fmla="*/ 777 h 2031"/>
                  <a:gd name="T82" fmla="*/ 996 w 1066"/>
                  <a:gd name="T83" fmla="*/ 784 h 2031"/>
                  <a:gd name="T84" fmla="*/ 967 w 1066"/>
                  <a:gd name="T85" fmla="*/ 776 h 2031"/>
                  <a:gd name="T86" fmla="*/ 966 w 1066"/>
                  <a:gd name="T87" fmla="*/ 778 h 2031"/>
                  <a:gd name="T88" fmla="*/ 874 w 1066"/>
                  <a:gd name="T89" fmla="*/ 230 h 2031"/>
                  <a:gd name="T90" fmla="*/ 870 w 1066"/>
                  <a:gd name="T91" fmla="*/ 231 h 2031"/>
                  <a:gd name="T92" fmla="*/ 858 w 1066"/>
                  <a:gd name="T93" fmla="*/ 227 h 2031"/>
                  <a:gd name="T94" fmla="*/ 862 w 1066"/>
                  <a:gd name="T95" fmla="*/ 229 h 2031"/>
                  <a:gd name="T96" fmla="*/ 861 w 1066"/>
                  <a:gd name="T97" fmla="*/ 227 h 2031"/>
                  <a:gd name="T98" fmla="*/ 864 w 1066"/>
                  <a:gd name="T99" fmla="*/ 209 h 2031"/>
                  <a:gd name="T100" fmla="*/ 868 w 1066"/>
                  <a:gd name="T101" fmla="*/ 211 h 2031"/>
                  <a:gd name="T102" fmla="*/ 893 w 1066"/>
                  <a:gd name="T103" fmla="*/ 102 h 2031"/>
                  <a:gd name="T104" fmla="*/ 884 w 1066"/>
                  <a:gd name="T105" fmla="*/ 91 h 2031"/>
                  <a:gd name="T106" fmla="*/ 905 w 1066"/>
                  <a:gd name="T107" fmla="*/ 87 h 2031"/>
                  <a:gd name="T108" fmla="*/ 898 w 1066"/>
                  <a:gd name="T109" fmla="*/ 100 h 2031"/>
                  <a:gd name="T110" fmla="*/ 901 w 1066"/>
                  <a:gd name="T111" fmla="*/ 84 h 2031"/>
                  <a:gd name="T112" fmla="*/ 886 w 1066"/>
                  <a:gd name="T113" fmla="*/ 88 h 2031"/>
                  <a:gd name="T114" fmla="*/ 846 w 1066"/>
                  <a:gd name="T115" fmla="*/ 2 h 2031"/>
                  <a:gd name="T116" fmla="*/ 846 w 1066"/>
                  <a:gd name="T117" fmla="*/ 13 h 20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066" h="2031">
                    <a:moveTo>
                      <a:pt x="97" y="2031"/>
                    </a:moveTo>
                    <a:cubicBezTo>
                      <a:pt x="96" y="2031"/>
                      <a:pt x="94" y="2030"/>
                      <a:pt x="93" y="2030"/>
                    </a:cubicBezTo>
                    <a:cubicBezTo>
                      <a:pt x="92" y="2029"/>
                      <a:pt x="92" y="2028"/>
                      <a:pt x="91" y="2028"/>
                    </a:cubicBezTo>
                    <a:cubicBezTo>
                      <a:pt x="90" y="2027"/>
                      <a:pt x="89" y="2026"/>
                      <a:pt x="85" y="2025"/>
                    </a:cubicBezTo>
                    <a:cubicBezTo>
                      <a:pt x="81" y="2025"/>
                      <a:pt x="80" y="2025"/>
                      <a:pt x="78" y="2025"/>
                    </a:cubicBezTo>
                    <a:cubicBezTo>
                      <a:pt x="77" y="2025"/>
                      <a:pt x="75" y="2026"/>
                      <a:pt x="70" y="2025"/>
                    </a:cubicBezTo>
                    <a:cubicBezTo>
                      <a:pt x="67" y="2025"/>
                      <a:pt x="65" y="2025"/>
                      <a:pt x="64" y="2023"/>
                    </a:cubicBezTo>
                    <a:cubicBezTo>
                      <a:pt x="63" y="2023"/>
                      <a:pt x="62" y="2023"/>
                      <a:pt x="59" y="2023"/>
                    </a:cubicBezTo>
                    <a:cubicBezTo>
                      <a:pt x="50" y="2022"/>
                      <a:pt x="48" y="2021"/>
                      <a:pt x="46" y="2019"/>
                    </a:cubicBezTo>
                    <a:cubicBezTo>
                      <a:pt x="45" y="2019"/>
                      <a:pt x="45" y="2018"/>
                      <a:pt x="45" y="2018"/>
                    </a:cubicBezTo>
                    <a:cubicBezTo>
                      <a:pt x="44" y="2018"/>
                      <a:pt x="44" y="2018"/>
                      <a:pt x="44" y="2018"/>
                    </a:cubicBezTo>
                    <a:cubicBezTo>
                      <a:pt x="42" y="2017"/>
                      <a:pt x="42" y="2017"/>
                      <a:pt x="40" y="2017"/>
                    </a:cubicBezTo>
                    <a:cubicBezTo>
                      <a:pt x="38" y="2017"/>
                      <a:pt x="34" y="2017"/>
                      <a:pt x="34" y="2013"/>
                    </a:cubicBezTo>
                    <a:cubicBezTo>
                      <a:pt x="33" y="2013"/>
                      <a:pt x="33" y="2013"/>
                      <a:pt x="33" y="2013"/>
                    </a:cubicBezTo>
                    <a:cubicBezTo>
                      <a:pt x="29" y="2013"/>
                      <a:pt x="23" y="2008"/>
                      <a:pt x="22" y="2005"/>
                    </a:cubicBezTo>
                    <a:cubicBezTo>
                      <a:pt x="22" y="2004"/>
                      <a:pt x="19" y="2004"/>
                      <a:pt x="17" y="2004"/>
                    </a:cubicBezTo>
                    <a:cubicBezTo>
                      <a:pt x="16" y="2004"/>
                      <a:pt x="15" y="2004"/>
                      <a:pt x="15" y="2003"/>
                    </a:cubicBezTo>
                    <a:cubicBezTo>
                      <a:pt x="13" y="2003"/>
                      <a:pt x="11" y="2001"/>
                      <a:pt x="9" y="1999"/>
                    </a:cubicBezTo>
                    <a:cubicBezTo>
                      <a:pt x="9" y="1997"/>
                      <a:pt x="8" y="1994"/>
                      <a:pt x="10" y="1991"/>
                    </a:cubicBezTo>
                    <a:cubicBezTo>
                      <a:pt x="12" y="1987"/>
                      <a:pt x="12" y="1986"/>
                      <a:pt x="12" y="1986"/>
                    </a:cubicBezTo>
                    <a:cubicBezTo>
                      <a:pt x="12" y="1986"/>
                      <a:pt x="11" y="1986"/>
                      <a:pt x="11" y="1986"/>
                    </a:cubicBezTo>
                    <a:cubicBezTo>
                      <a:pt x="9" y="1985"/>
                      <a:pt x="9" y="1984"/>
                      <a:pt x="8" y="1984"/>
                    </a:cubicBezTo>
                    <a:cubicBezTo>
                      <a:pt x="8" y="1984"/>
                      <a:pt x="8" y="1984"/>
                      <a:pt x="8" y="1984"/>
                    </a:cubicBezTo>
                    <a:cubicBezTo>
                      <a:pt x="8" y="1983"/>
                      <a:pt x="0" y="1975"/>
                      <a:pt x="5" y="1966"/>
                    </a:cubicBezTo>
                    <a:cubicBezTo>
                      <a:pt x="8" y="1960"/>
                      <a:pt x="7" y="1957"/>
                      <a:pt x="6" y="1954"/>
                    </a:cubicBezTo>
                    <a:cubicBezTo>
                      <a:pt x="6" y="1953"/>
                      <a:pt x="6" y="1953"/>
                      <a:pt x="6" y="1952"/>
                    </a:cubicBezTo>
                    <a:cubicBezTo>
                      <a:pt x="5" y="1950"/>
                      <a:pt x="6" y="1948"/>
                      <a:pt x="7" y="1947"/>
                    </a:cubicBezTo>
                    <a:cubicBezTo>
                      <a:pt x="7" y="1946"/>
                      <a:pt x="8" y="1945"/>
                      <a:pt x="8" y="1943"/>
                    </a:cubicBezTo>
                    <a:cubicBezTo>
                      <a:pt x="8" y="1941"/>
                      <a:pt x="7" y="1941"/>
                      <a:pt x="7" y="1940"/>
                    </a:cubicBezTo>
                    <a:cubicBezTo>
                      <a:pt x="5" y="1938"/>
                      <a:pt x="5" y="1936"/>
                      <a:pt x="7" y="1933"/>
                    </a:cubicBezTo>
                    <a:cubicBezTo>
                      <a:pt x="8" y="1931"/>
                      <a:pt x="9" y="1930"/>
                      <a:pt x="9" y="1929"/>
                    </a:cubicBezTo>
                    <a:cubicBezTo>
                      <a:pt x="10" y="1926"/>
                      <a:pt x="11" y="1925"/>
                      <a:pt x="16" y="1925"/>
                    </a:cubicBezTo>
                    <a:cubicBezTo>
                      <a:pt x="19" y="1925"/>
                      <a:pt x="23" y="1921"/>
                      <a:pt x="25" y="1919"/>
                    </a:cubicBezTo>
                    <a:cubicBezTo>
                      <a:pt x="26" y="1918"/>
                      <a:pt x="27" y="1917"/>
                      <a:pt x="28" y="1917"/>
                    </a:cubicBezTo>
                    <a:cubicBezTo>
                      <a:pt x="30" y="1915"/>
                      <a:pt x="38" y="1911"/>
                      <a:pt x="46" y="1906"/>
                    </a:cubicBezTo>
                    <a:cubicBezTo>
                      <a:pt x="50" y="1904"/>
                      <a:pt x="54" y="1901"/>
                      <a:pt x="56" y="1900"/>
                    </a:cubicBezTo>
                    <a:cubicBezTo>
                      <a:pt x="59" y="1898"/>
                      <a:pt x="61" y="1897"/>
                      <a:pt x="62" y="1896"/>
                    </a:cubicBezTo>
                    <a:cubicBezTo>
                      <a:pt x="60" y="1897"/>
                      <a:pt x="58" y="1898"/>
                      <a:pt x="56" y="1897"/>
                    </a:cubicBezTo>
                    <a:cubicBezTo>
                      <a:pt x="55" y="1897"/>
                      <a:pt x="54" y="1896"/>
                      <a:pt x="54" y="1895"/>
                    </a:cubicBezTo>
                    <a:cubicBezTo>
                      <a:pt x="53" y="1894"/>
                      <a:pt x="53" y="1894"/>
                      <a:pt x="53" y="1894"/>
                    </a:cubicBezTo>
                    <a:cubicBezTo>
                      <a:pt x="54" y="1893"/>
                      <a:pt x="54" y="1893"/>
                      <a:pt x="54" y="1893"/>
                    </a:cubicBezTo>
                    <a:cubicBezTo>
                      <a:pt x="54" y="1893"/>
                      <a:pt x="55" y="1890"/>
                      <a:pt x="58" y="1886"/>
                    </a:cubicBezTo>
                    <a:cubicBezTo>
                      <a:pt x="59" y="1885"/>
                      <a:pt x="59" y="1885"/>
                      <a:pt x="60" y="1884"/>
                    </a:cubicBezTo>
                    <a:cubicBezTo>
                      <a:pt x="62" y="1881"/>
                      <a:pt x="65" y="1878"/>
                      <a:pt x="71" y="1881"/>
                    </a:cubicBezTo>
                    <a:cubicBezTo>
                      <a:pt x="77" y="1882"/>
                      <a:pt x="79" y="1883"/>
                      <a:pt x="81" y="1883"/>
                    </a:cubicBezTo>
                    <a:cubicBezTo>
                      <a:pt x="82" y="1883"/>
                      <a:pt x="82" y="1883"/>
                      <a:pt x="83" y="1883"/>
                    </a:cubicBezTo>
                    <a:cubicBezTo>
                      <a:pt x="84" y="1883"/>
                      <a:pt x="85" y="1883"/>
                      <a:pt x="86" y="1883"/>
                    </a:cubicBezTo>
                    <a:cubicBezTo>
                      <a:pt x="86" y="1883"/>
                      <a:pt x="86" y="1882"/>
                      <a:pt x="86" y="1882"/>
                    </a:cubicBezTo>
                    <a:cubicBezTo>
                      <a:pt x="86" y="1880"/>
                      <a:pt x="86" y="1878"/>
                      <a:pt x="87" y="1877"/>
                    </a:cubicBezTo>
                    <a:cubicBezTo>
                      <a:pt x="89" y="1875"/>
                      <a:pt x="93" y="1874"/>
                      <a:pt x="96" y="1874"/>
                    </a:cubicBezTo>
                    <a:cubicBezTo>
                      <a:pt x="99" y="1874"/>
                      <a:pt x="101" y="1875"/>
                      <a:pt x="102" y="1875"/>
                    </a:cubicBezTo>
                    <a:cubicBezTo>
                      <a:pt x="104" y="1876"/>
                      <a:pt x="106" y="1877"/>
                      <a:pt x="109" y="1877"/>
                    </a:cubicBezTo>
                    <a:cubicBezTo>
                      <a:pt x="111" y="1877"/>
                      <a:pt x="111" y="1876"/>
                      <a:pt x="112" y="1876"/>
                    </a:cubicBezTo>
                    <a:cubicBezTo>
                      <a:pt x="114" y="1874"/>
                      <a:pt x="116" y="1874"/>
                      <a:pt x="120" y="1876"/>
                    </a:cubicBezTo>
                    <a:cubicBezTo>
                      <a:pt x="122" y="1878"/>
                      <a:pt x="124" y="1878"/>
                      <a:pt x="125" y="1878"/>
                    </a:cubicBezTo>
                    <a:cubicBezTo>
                      <a:pt x="126" y="1878"/>
                      <a:pt x="127" y="1879"/>
                      <a:pt x="128" y="1880"/>
                    </a:cubicBezTo>
                    <a:cubicBezTo>
                      <a:pt x="128" y="1880"/>
                      <a:pt x="130" y="1880"/>
                      <a:pt x="132" y="1879"/>
                    </a:cubicBezTo>
                    <a:cubicBezTo>
                      <a:pt x="133" y="1879"/>
                      <a:pt x="134" y="1878"/>
                      <a:pt x="134" y="1876"/>
                    </a:cubicBezTo>
                    <a:cubicBezTo>
                      <a:pt x="136" y="1869"/>
                      <a:pt x="141" y="1866"/>
                      <a:pt x="148" y="1867"/>
                    </a:cubicBezTo>
                    <a:cubicBezTo>
                      <a:pt x="154" y="1867"/>
                      <a:pt x="160" y="1865"/>
                      <a:pt x="161" y="1865"/>
                    </a:cubicBezTo>
                    <a:cubicBezTo>
                      <a:pt x="165" y="1864"/>
                      <a:pt x="167" y="1866"/>
                      <a:pt x="168" y="1867"/>
                    </a:cubicBezTo>
                    <a:cubicBezTo>
                      <a:pt x="168" y="1868"/>
                      <a:pt x="169" y="1869"/>
                      <a:pt x="170" y="1870"/>
                    </a:cubicBezTo>
                    <a:cubicBezTo>
                      <a:pt x="172" y="1871"/>
                      <a:pt x="173" y="1871"/>
                      <a:pt x="174" y="1872"/>
                    </a:cubicBezTo>
                    <a:cubicBezTo>
                      <a:pt x="173" y="1871"/>
                      <a:pt x="173" y="1870"/>
                      <a:pt x="173" y="1869"/>
                    </a:cubicBezTo>
                    <a:cubicBezTo>
                      <a:pt x="173" y="1868"/>
                      <a:pt x="174" y="1866"/>
                      <a:pt x="175" y="1865"/>
                    </a:cubicBezTo>
                    <a:cubicBezTo>
                      <a:pt x="177" y="1864"/>
                      <a:pt x="177" y="1864"/>
                      <a:pt x="178" y="1864"/>
                    </a:cubicBezTo>
                    <a:cubicBezTo>
                      <a:pt x="178" y="1864"/>
                      <a:pt x="178" y="1863"/>
                      <a:pt x="179" y="1862"/>
                    </a:cubicBezTo>
                    <a:cubicBezTo>
                      <a:pt x="180" y="1860"/>
                      <a:pt x="182" y="1858"/>
                      <a:pt x="185" y="1858"/>
                    </a:cubicBezTo>
                    <a:cubicBezTo>
                      <a:pt x="187" y="1859"/>
                      <a:pt x="187" y="1862"/>
                      <a:pt x="187" y="1863"/>
                    </a:cubicBezTo>
                    <a:cubicBezTo>
                      <a:pt x="188" y="1868"/>
                      <a:pt x="189" y="1870"/>
                      <a:pt x="191" y="1871"/>
                    </a:cubicBezTo>
                    <a:cubicBezTo>
                      <a:pt x="194" y="1872"/>
                      <a:pt x="198" y="1872"/>
                      <a:pt x="201" y="1872"/>
                    </a:cubicBezTo>
                    <a:cubicBezTo>
                      <a:pt x="203" y="1872"/>
                      <a:pt x="209" y="1871"/>
                      <a:pt x="211" y="1878"/>
                    </a:cubicBezTo>
                    <a:cubicBezTo>
                      <a:pt x="212" y="1881"/>
                      <a:pt x="213" y="1882"/>
                      <a:pt x="214" y="1883"/>
                    </a:cubicBezTo>
                    <a:cubicBezTo>
                      <a:pt x="215" y="1884"/>
                      <a:pt x="215" y="1884"/>
                      <a:pt x="216" y="1885"/>
                    </a:cubicBezTo>
                    <a:cubicBezTo>
                      <a:pt x="216" y="1886"/>
                      <a:pt x="216" y="1887"/>
                      <a:pt x="216" y="1892"/>
                    </a:cubicBezTo>
                    <a:cubicBezTo>
                      <a:pt x="216" y="1895"/>
                      <a:pt x="216" y="1897"/>
                      <a:pt x="216" y="1899"/>
                    </a:cubicBezTo>
                    <a:cubicBezTo>
                      <a:pt x="216" y="1899"/>
                      <a:pt x="216" y="1900"/>
                      <a:pt x="216" y="1900"/>
                    </a:cubicBezTo>
                    <a:cubicBezTo>
                      <a:pt x="216" y="1900"/>
                      <a:pt x="216" y="1900"/>
                      <a:pt x="216" y="1900"/>
                    </a:cubicBezTo>
                    <a:cubicBezTo>
                      <a:pt x="216" y="1900"/>
                      <a:pt x="216" y="1900"/>
                      <a:pt x="216" y="1901"/>
                    </a:cubicBezTo>
                    <a:cubicBezTo>
                      <a:pt x="217" y="1901"/>
                      <a:pt x="221" y="1903"/>
                      <a:pt x="220" y="1906"/>
                    </a:cubicBezTo>
                    <a:cubicBezTo>
                      <a:pt x="220" y="1909"/>
                      <a:pt x="216" y="1910"/>
                      <a:pt x="215" y="1910"/>
                    </a:cubicBezTo>
                    <a:cubicBezTo>
                      <a:pt x="211" y="1911"/>
                      <a:pt x="209" y="1913"/>
                      <a:pt x="206" y="1916"/>
                    </a:cubicBezTo>
                    <a:cubicBezTo>
                      <a:pt x="206" y="1916"/>
                      <a:pt x="206" y="1916"/>
                      <a:pt x="206" y="1916"/>
                    </a:cubicBezTo>
                    <a:cubicBezTo>
                      <a:pt x="205" y="1918"/>
                      <a:pt x="204" y="1918"/>
                      <a:pt x="202" y="1918"/>
                    </a:cubicBezTo>
                    <a:cubicBezTo>
                      <a:pt x="200" y="1918"/>
                      <a:pt x="199" y="1916"/>
                      <a:pt x="198" y="1915"/>
                    </a:cubicBezTo>
                    <a:cubicBezTo>
                      <a:pt x="197" y="1914"/>
                      <a:pt x="197" y="1914"/>
                      <a:pt x="197" y="1913"/>
                    </a:cubicBezTo>
                    <a:cubicBezTo>
                      <a:pt x="197" y="1913"/>
                      <a:pt x="196" y="1914"/>
                      <a:pt x="196" y="1916"/>
                    </a:cubicBezTo>
                    <a:cubicBezTo>
                      <a:pt x="194" y="1919"/>
                      <a:pt x="192" y="1922"/>
                      <a:pt x="189" y="1925"/>
                    </a:cubicBezTo>
                    <a:cubicBezTo>
                      <a:pt x="187" y="1926"/>
                      <a:pt x="185" y="1931"/>
                      <a:pt x="185" y="1934"/>
                    </a:cubicBezTo>
                    <a:cubicBezTo>
                      <a:pt x="185" y="1936"/>
                      <a:pt x="185" y="1936"/>
                      <a:pt x="185" y="1936"/>
                    </a:cubicBezTo>
                    <a:cubicBezTo>
                      <a:pt x="184" y="1940"/>
                      <a:pt x="184" y="1946"/>
                      <a:pt x="180" y="1949"/>
                    </a:cubicBezTo>
                    <a:cubicBezTo>
                      <a:pt x="178" y="1950"/>
                      <a:pt x="177" y="1951"/>
                      <a:pt x="177" y="1951"/>
                    </a:cubicBezTo>
                    <a:cubicBezTo>
                      <a:pt x="178" y="1953"/>
                      <a:pt x="177" y="1955"/>
                      <a:pt x="177" y="1956"/>
                    </a:cubicBezTo>
                    <a:cubicBezTo>
                      <a:pt x="176" y="1957"/>
                      <a:pt x="176" y="1958"/>
                      <a:pt x="175" y="1959"/>
                    </a:cubicBezTo>
                    <a:cubicBezTo>
                      <a:pt x="175" y="1960"/>
                      <a:pt x="175" y="1961"/>
                      <a:pt x="174" y="1962"/>
                    </a:cubicBezTo>
                    <a:cubicBezTo>
                      <a:pt x="173" y="1964"/>
                      <a:pt x="172" y="1967"/>
                      <a:pt x="173" y="1968"/>
                    </a:cubicBezTo>
                    <a:cubicBezTo>
                      <a:pt x="174" y="1972"/>
                      <a:pt x="174" y="1976"/>
                      <a:pt x="173" y="1977"/>
                    </a:cubicBezTo>
                    <a:cubicBezTo>
                      <a:pt x="174" y="1979"/>
                      <a:pt x="173" y="1981"/>
                      <a:pt x="170" y="1983"/>
                    </a:cubicBezTo>
                    <a:cubicBezTo>
                      <a:pt x="169" y="1983"/>
                      <a:pt x="168" y="1984"/>
                      <a:pt x="167" y="1985"/>
                    </a:cubicBezTo>
                    <a:cubicBezTo>
                      <a:pt x="166" y="1986"/>
                      <a:pt x="165" y="1987"/>
                      <a:pt x="164" y="1987"/>
                    </a:cubicBezTo>
                    <a:cubicBezTo>
                      <a:pt x="162" y="1988"/>
                      <a:pt x="161" y="1988"/>
                      <a:pt x="160" y="1987"/>
                    </a:cubicBezTo>
                    <a:cubicBezTo>
                      <a:pt x="160" y="1987"/>
                      <a:pt x="159" y="1987"/>
                      <a:pt x="158" y="1987"/>
                    </a:cubicBezTo>
                    <a:cubicBezTo>
                      <a:pt x="154" y="1987"/>
                      <a:pt x="149" y="1990"/>
                      <a:pt x="145" y="1994"/>
                    </a:cubicBezTo>
                    <a:cubicBezTo>
                      <a:pt x="141" y="1998"/>
                      <a:pt x="139" y="2000"/>
                      <a:pt x="138" y="2005"/>
                    </a:cubicBezTo>
                    <a:cubicBezTo>
                      <a:pt x="137" y="2009"/>
                      <a:pt x="136" y="2014"/>
                      <a:pt x="129" y="2014"/>
                    </a:cubicBezTo>
                    <a:cubicBezTo>
                      <a:pt x="127" y="2015"/>
                      <a:pt x="125" y="2014"/>
                      <a:pt x="124" y="2013"/>
                    </a:cubicBezTo>
                    <a:cubicBezTo>
                      <a:pt x="123" y="2012"/>
                      <a:pt x="123" y="2011"/>
                      <a:pt x="123" y="2010"/>
                    </a:cubicBezTo>
                    <a:cubicBezTo>
                      <a:pt x="118" y="2010"/>
                      <a:pt x="109" y="2013"/>
                      <a:pt x="108" y="2014"/>
                    </a:cubicBezTo>
                    <a:cubicBezTo>
                      <a:pt x="107" y="2015"/>
                      <a:pt x="107" y="2015"/>
                      <a:pt x="107" y="2016"/>
                    </a:cubicBezTo>
                    <a:cubicBezTo>
                      <a:pt x="107" y="2016"/>
                      <a:pt x="107" y="2016"/>
                      <a:pt x="107" y="2017"/>
                    </a:cubicBezTo>
                    <a:cubicBezTo>
                      <a:pt x="108" y="2018"/>
                      <a:pt x="106" y="2019"/>
                      <a:pt x="105" y="2020"/>
                    </a:cubicBezTo>
                    <a:cubicBezTo>
                      <a:pt x="103" y="2022"/>
                      <a:pt x="103" y="2022"/>
                      <a:pt x="103" y="2023"/>
                    </a:cubicBezTo>
                    <a:cubicBezTo>
                      <a:pt x="104" y="2025"/>
                      <a:pt x="104" y="2027"/>
                      <a:pt x="102" y="2029"/>
                    </a:cubicBezTo>
                    <a:cubicBezTo>
                      <a:pt x="101" y="2030"/>
                      <a:pt x="99" y="2031"/>
                      <a:pt x="97" y="2031"/>
                    </a:cubicBezTo>
                    <a:close/>
                    <a:moveTo>
                      <a:pt x="81" y="2021"/>
                    </a:moveTo>
                    <a:cubicBezTo>
                      <a:pt x="82" y="2021"/>
                      <a:pt x="83" y="2021"/>
                      <a:pt x="85" y="2021"/>
                    </a:cubicBezTo>
                    <a:cubicBezTo>
                      <a:pt x="91" y="2021"/>
                      <a:pt x="93" y="2023"/>
                      <a:pt x="95" y="2025"/>
                    </a:cubicBezTo>
                    <a:cubicBezTo>
                      <a:pt x="95" y="2025"/>
                      <a:pt x="95" y="2026"/>
                      <a:pt x="96" y="2026"/>
                    </a:cubicBezTo>
                    <a:cubicBezTo>
                      <a:pt x="96" y="2026"/>
                      <a:pt x="98" y="2026"/>
                      <a:pt x="99" y="2025"/>
                    </a:cubicBezTo>
                    <a:cubicBezTo>
                      <a:pt x="99" y="2025"/>
                      <a:pt x="99" y="2025"/>
                      <a:pt x="99" y="2025"/>
                    </a:cubicBezTo>
                    <a:cubicBezTo>
                      <a:pt x="97" y="2020"/>
                      <a:pt x="101" y="2017"/>
                      <a:pt x="103" y="2016"/>
                    </a:cubicBezTo>
                    <a:cubicBezTo>
                      <a:pt x="102" y="2015"/>
                      <a:pt x="102" y="2012"/>
                      <a:pt x="105" y="2010"/>
                    </a:cubicBezTo>
                    <a:cubicBezTo>
                      <a:pt x="107" y="2009"/>
                      <a:pt x="123" y="2004"/>
                      <a:pt x="126" y="2005"/>
                    </a:cubicBezTo>
                    <a:cubicBezTo>
                      <a:pt x="127" y="2006"/>
                      <a:pt x="127" y="2006"/>
                      <a:pt x="127" y="2006"/>
                    </a:cubicBezTo>
                    <a:cubicBezTo>
                      <a:pt x="128" y="2007"/>
                      <a:pt x="128" y="2007"/>
                      <a:pt x="128" y="2007"/>
                    </a:cubicBezTo>
                    <a:cubicBezTo>
                      <a:pt x="128" y="2008"/>
                      <a:pt x="127" y="2008"/>
                      <a:pt x="127" y="2008"/>
                    </a:cubicBezTo>
                    <a:cubicBezTo>
                      <a:pt x="127" y="2009"/>
                      <a:pt x="127" y="2009"/>
                      <a:pt x="127" y="2010"/>
                    </a:cubicBezTo>
                    <a:cubicBezTo>
                      <a:pt x="127" y="2010"/>
                      <a:pt x="128" y="2010"/>
                      <a:pt x="128" y="2010"/>
                    </a:cubicBezTo>
                    <a:cubicBezTo>
                      <a:pt x="128" y="2010"/>
                      <a:pt x="129" y="2010"/>
                      <a:pt x="129" y="2010"/>
                    </a:cubicBezTo>
                    <a:cubicBezTo>
                      <a:pt x="132" y="2010"/>
                      <a:pt x="133" y="2009"/>
                      <a:pt x="134" y="2004"/>
                    </a:cubicBezTo>
                    <a:cubicBezTo>
                      <a:pt x="135" y="1998"/>
                      <a:pt x="137" y="1995"/>
                      <a:pt x="142" y="1990"/>
                    </a:cubicBezTo>
                    <a:cubicBezTo>
                      <a:pt x="146" y="1986"/>
                      <a:pt x="152" y="1982"/>
                      <a:pt x="158" y="1982"/>
                    </a:cubicBezTo>
                    <a:cubicBezTo>
                      <a:pt x="160" y="1982"/>
                      <a:pt x="161" y="1983"/>
                      <a:pt x="162" y="1983"/>
                    </a:cubicBezTo>
                    <a:cubicBezTo>
                      <a:pt x="163" y="1983"/>
                      <a:pt x="163" y="1982"/>
                      <a:pt x="164" y="1982"/>
                    </a:cubicBezTo>
                    <a:cubicBezTo>
                      <a:pt x="165" y="1981"/>
                      <a:pt x="166" y="1980"/>
                      <a:pt x="168" y="1979"/>
                    </a:cubicBezTo>
                    <a:cubicBezTo>
                      <a:pt x="168" y="1978"/>
                      <a:pt x="169" y="1978"/>
                      <a:pt x="169" y="1978"/>
                    </a:cubicBezTo>
                    <a:cubicBezTo>
                      <a:pt x="169" y="1978"/>
                      <a:pt x="169" y="1978"/>
                      <a:pt x="169" y="1978"/>
                    </a:cubicBezTo>
                    <a:cubicBezTo>
                      <a:pt x="169" y="1977"/>
                      <a:pt x="169" y="1977"/>
                      <a:pt x="169" y="1977"/>
                    </a:cubicBezTo>
                    <a:cubicBezTo>
                      <a:pt x="169" y="1976"/>
                      <a:pt x="170" y="1973"/>
                      <a:pt x="169" y="1970"/>
                    </a:cubicBezTo>
                    <a:cubicBezTo>
                      <a:pt x="167" y="1967"/>
                      <a:pt x="169" y="1963"/>
                      <a:pt x="170" y="1960"/>
                    </a:cubicBezTo>
                    <a:cubicBezTo>
                      <a:pt x="170" y="1959"/>
                      <a:pt x="171" y="1958"/>
                      <a:pt x="171" y="1958"/>
                    </a:cubicBezTo>
                    <a:cubicBezTo>
                      <a:pt x="171" y="1956"/>
                      <a:pt x="172" y="1955"/>
                      <a:pt x="172" y="1954"/>
                    </a:cubicBezTo>
                    <a:cubicBezTo>
                      <a:pt x="173" y="1954"/>
                      <a:pt x="173" y="1953"/>
                      <a:pt x="173" y="1953"/>
                    </a:cubicBezTo>
                    <a:cubicBezTo>
                      <a:pt x="171" y="1949"/>
                      <a:pt x="176" y="1946"/>
                      <a:pt x="178" y="1945"/>
                    </a:cubicBezTo>
                    <a:cubicBezTo>
                      <a:pt x="180" y="1943"/>
                      <a:pt x="180" y="1939"/>
                      <a:pt x="180" y="1936"/>
                    </a:cubicBezTo>
                    <a:cubicBezTo>
                      <a:pt x="180" y="1934"/>
                      <a:pt x="180" y="1934"/>
                      <a:pt x="180" y="1934"/>
                    </a:cubicBezTo>
                    <a:cubicBezTo>
                      <a:pt x="180" y="1929"/>
                      <a:pt x="183" y="1923"/>
                      <a:pt x="186" y="1921"/>
                    </a:cubicBezTo>
                    <a:cubicBezTo>
                      <a:pt x="189" y="1919"/>
                      <a:pt x="190" y="1917"/>
                      <a:pt x="191" y="1914"/>
                    </a:cubicBezTo>
                    <a:cubicBezTo>
                      <a:pt x="192" y="1911"/>
                      <a:pt x="194" y="1909"/>
                      <a:pt x="195" y="1909"/>
                    </a:cubicBezTo>
                    <a:cubicBezTo>
                      <a:pt x="197" y="1908"/>
                      <a:pt x="198" y="1909"/>
                      <a:pt x="200" y="1910"/>
                    </a:cubicBezTo>
                    <a:cubicBezTo>
                      <a:pt x="200" y="1910"/>
                      <a:pt x="201" y="1911"/>
                      <a:pt x="201" y="1912"/>
                    </a:cubicBezTo>
                    <a:cubicBezTo>
                      <a:pt x="202" y="1912"/>
                      <a:pt x="202" y="1913"/>
                      <a:pt x="203" y="1913"/>
                    </a:cubicBezTo>
                    <a:cubicBezTo>
                      <a:pt x="203" y="1913"/>
                      <a:pt x="203" y="1913"/>
                      <a:pt x="203" y="1913"/>
                    </a:cubicBezTo>
                    <a:cubicBezTo>
                      <a:pt x="205" y="1910"/>
                      <a:pt x="208" y="1907"/>
                      <a:pt x="214" y="1906"/>
                    </a:cubicBezTo>
                    <a:cubicBezTo>
                      <a:pt x="214" y="1906"/>
                      <a:pt x="215" y="1906"/>
                      <a:pt x="215" y="1905"/>
                    </a:cubicBezTo>
                    <a:cubicBezTo>
                      <a:pt x="215" y="1905"/>
                      <a:pt x="214" y="1905"/>
                      <a:pt x="214" y="1905"/>
                    </a:cubicBezTo>
                    <a:cubicBezTo>
                      <a:pt x="210" y="1902"/>
                      <a:pt x="211" y="1900"/>
                      <a:pt x="211" y="1898"/>
                    </a:cubicBezTo>
                    <a:cubicBezTo>
                      <a:pt x="211" y="1896"/>
                      <a:pt x="212" y="1895"/>
                      <a:pt x="212" y="1892"/>
                    </a:cubicBezTo>
                    <a:cubicBezTo>
                      <a:pt x="212" y="1891"/>
                      <a:pt x="212" y="1889"/>
                      <a:pt x="212" y="1888"/>
                    </a:cubicBezTo>
                    <a:cubicBezTo>
                      <a:pt x="212" y="1888"/>
                      <a:pt x="211" y="1887"/>
                      <a:pt x="211" y="1887"/>
                    </a:cubicBezTo>
                    <a:cubicBezTo>
                      <a:pt x="211" y="1887"/>
                      <a:pt x="211" y="1886"/>
                      <a:pt x="211" y="1886"/>
                    </a:cubicBezTo>
                    <a:cubicBezTo>
                      <a:pt x="210" y="1885"/>
                      <a:pt x="208" y="1883"/>
                      <a:pt x="207" y="1879"/>
                    </a:cubicBezTo>
                    <a:cubicBezTo>
                      <a:pt x="206" y="1877"/>
                      <a:pt x="205" y="1876"/>
                      <a:pt x="201" y="1876"/>
                    </a:cubicBezTo>
                    <a:cubicBezTo>
                      <a:pt x="200" y="1877"/>
                      <a:pt x="194" y="1877"/>
                      <a:pt x="189" y="1875"/>
                    </a:cubicBezTo>
                    <a:cubicBezTo>
                      <a:pt x="184" y="1873"/>
                      <a:pt x="183" y="1869"/>
                      <a:pt x="183" y="1864"/>
                    </a:cubicBezTo>
                    <a:cubicBezTo>
                      <a:pt x="183" y="1865"/>
                      <a:pt x="183" y="1865"/>
                      <a:pt x="182" y="1865"/>
                    </a:cubicBezTo>
                    <a:cubicBezTo>
                      <a:pt x="181" y="1867"/>
                      <a:pt x="181" y="1868"/>
                      <a:pt x="180" y="1868"/>
                    </a:cubicBezTo>
                    <a:cubicBezTo>
                      <a:pt x="179" y="1868"/>
                      <a:pt x="179" y="1868"/>
                      <a:pt x="178" y="1869"/>
                    </a:cubicBezTo>
                    <a:cubicBezTo>
                      <a:pt x="178" y="1869"/>
                      <a:pt x="178" y="1869"/>
                      <a:pt x="178" y="1869"/>
                    </a:cubicBezTo>
                    <a:cubicBezTo>
                      <a:pt x="178" y="1870"/>
                      <a:pt x="178" y="1871"/>
                      <a:pt x="180" y="1873"/>
                    </a:cubicBezTo>
                    <a:cubicBezTo>
                      <a:pt x="183" y="1877"/>
                      <a:pt x="181" y="1879"/>
                      <a:pt x="181" y="1879"/>
                    </a:cubicBezTo>
                    <a:cubicBezTo>
                      <a:pt x="179" y="1881"/>
                      <a:pt x="175" y="1880"/>
                      <a:pt x="173" y="1879"/>
                    </a:cubicBezTo>
                    <a:cubicBezTo>
                      <a:pt x="173" y="1878"/>
                      <a:pt x="173" y="1878"/>
                      <a:pt x="173" y="1878"/>
                    </a:cubicBezTo>
                    <a:cubicBezTo>
                      <a:pt x="172" y="1877"/>
                      <a:pt x="170" y="1875"/>
                      <a:pt x="168" y="1874"/>
                    </a:cubicBezTo>
                    <a:cubicBezTo>
                      <a:pt x="166" y="1873"/>
                      <a:pt x="165" y="1871"/>
                      <a:pt x="164" y="1870"/>
                    </a:cubicBezTo>
                    <a:cubicBezTo>
                      <a:pt x="164" y="1870"/>
                      <a:pt x="163" y="1869"/>
                      <a:pt x="163" y="1869"/>
                    </a:cubicBezTo>
                    <a:cubicBezTo>
                      <a:pt x="161" y="1870"/>
                      <a:pt x="154" y="1872"/>
                      <a:pt x="148" y="1871"/>
                    </a:cubicBezTo>
                    <a:cubicBezTo>
                      <a:pt x="144" y="1871"/>
                      <a:pt x="140" y="1871"/>
                      <a:pt x="139" y="1877"/>
                    </a:cubicBezTo>
                    <a:cubicBezTo>
                      <a:pt x="138" y="1881"/>
                      <a:pt x="135" y="1883"/>
                      <a:pt x="131" y="1884"/>
                    </a:cubicBezTo>
                    <a:cubicBezTo>
                      <a:pt x="129" y="1885"/>
                      <a:pt x="126" y="1885"/>
                      <a:pt x="124" y="1883"/>
                    </a:cubicBezTo>
                    <a:cubicBezTo>
                      <a:pt x="124" y="1883"/>
                      <a:pt x="124" y="1883"/>
                      <a:pt x="124" y="1883"/>
                    </a:cubicBezTo>
                    <a:cubicBezTo>
                      <a:pt x="123" y="1883"/>
                      <a:pt x="121" y="1882"/>
                      <a:pt x="117" y="1880"/>
                    </a:cubicBezTo>
                    <a:cubicBezTo>
                      <a:pt x="116" y="1879"/>
                      <a:pt x="115" y="1879"/>
                      <a:pt x="115" y="1879"/>
                    </a:cubicBezTo>
                    <a:cubicBezTo>
                      <a:pt x="115" y="1879"/>
                      <a:pt x="115" y="1880"/>
                      <a:pt x="115" y="1880"/>
                    </a:cubicBezTo>
                    <a:cubicBezTo>
                      <a:pt x="114" y="1880"/>
                      <a:pt x="112" y="1882"/>
                      <a:pt x="109" y="1881"/>
                    </a:cubicBezTo>
                    <a:cubicBezTo>
                      <a:pt x="105" y="1881"/>
                      <a:pt x="103" y="1881"/>
                      <a:pt x="101" y="1880"/>
                    </a:cubicBezTo>
                    <a:cubicBezTo>
                      <a:pt x="99" y="1880"/>
                      <a:pt x="98" y="1879"/>
                      <a:pt x="96" y="1879"/>
                    </a:cubicBezTo>
                    <a:cubicBezTo>
                      <a:pt x="95" y="1879"/>
                      <a:pt x="91" y="1879"/>
                      <a:pt x="91" y="1880"/>
                    </a:cubicBezTo>
                    <a:cubicBezTo>
                      <a:pt x="90" y="1880"/>
                      <a:pt x="90" y="1881"/>
                      <a:pt x="90" y="1881"/>
                    </a:cubicBezTo>
                    <a:cubicBezTo>
                      <a:pt x="91" y="1884"/>
                      <a:pt x="90" y="1885"/>
                      <a:pt x="89" y="1886"/>
                    </a:cubicBezTo>
                    <a:cubicBezTo>
                      <a:pt x="88" y="1888"/>
                      <a:pt x="85" y="1888"/>
                      <a:pt x="83" y="1887"/>
                    </a:cubicBezTo>
                    <a:cubicBezTo>
                      <a:pt x="82" y="1887"/>
                      <a:pt x="82" y="1887"/>
                      <a:pt x="81" y="1887"/>
                    </a:cubicBezTo>
                    <a:cubicBezTo>
                      <a:pt x="79" y="1887"/>
                      <a:pt x="76" y="1887"/>
                      <a:pt x="70" y="1885"/>
                    </a:cubicBezTo>
                    <a:cubicBezTo>
                      <a:pt x="66" y="1884"/>
                      <a:pt x="66" y="1885"/>
                      <a:pt x="63" y="1887"/>
                    </a:cubicBezTo>
                    <a:cubicBezTo>
                      <a:pt x="63" y="1888"/>
                      <a:pt x="62" y="1888"/>
                      <a:pt x="62" y="1889"/>
                    </a:cubicBezTo>
                    <a:cubicBezTo>
                      <a:pt x="61" y="1890"/>
                      <a:pt x="60" y="1891"/>
                      <a:pt x="59" y="1892"/>
                    </a:cubicBezTo>
                    <a:cubicBezTo>
                      <a:pt x="59" y="1892"/>
                      <a:pt x="60" y="1892"/>
                      <a:pt x="60" y="1892"/>
                    </a:cubicBezTo>
                    <a:cubicBezTo>
                      <a:pt x="61" y="1891"/>
                      <a:pt x="61" y="1891"/>
                      <a:pt x="61" y="1891"/>
                    </a:cubicBezTo>
                    <a:cubicBezTo>
                      <a:pt x="64" y="1890"/>
                      <a:pt x="65" y="1889"/>
                      <a:pt x="67" y="1890"/>
                    </a:cubicBezTo>
                    <a:cubicBezTo>
                      <a:pt x="68" y="1890"/>
                      <a:pt x="68" y="1892"/>
                      <a:pt x="68" y="1893"/>
                    </a:cubicBezTo>
                    <a:cubicBezTo>
                      <a:pt x="69" y="1898"/>
                      <a:pt x="66" y="1899"/>
                      <a:pt x="59" y="1904"/>
                    </a:cubicBezTo>
                    <a:cubicBezTo>
                      <a:pt x="56" y="1905"/>
                      <a:pt x="52" y="1908"/>
                      <a:pt x="48" y="1910"/>
                    </a:cubicBezTo>
                    <a:cubicBezTo>
                      <a:pt x="41" y="1914"/>
                      <a:pt x="32" y="1919"/>
                      <a:pt x="31" y="1921"/>
                    </a:cubicBezTo>
                    <a:cubicBezTo>
                      <a:pt x="30" y="1921"/>
                      <a:pt x="29" y="1922"/>
                      <a:pt x="28" y="1922"/>
                    </a:cubicBezTo>
                    <a:cubicBezTo>
                      <a:pt x="25" y="1925"/>
                      <a:pt x="20" y="1929"/>
                      <a:pt x="16" y="1930"/>
                    </a:cubicBezTo>
                    <a:cubicBezTo>
                      <a:pt x="14" y="1930"/>
                      <a:pt x="14" y="1930"/>
                      <a:pt x="14" y="1930"/>
                    </a:cubicBezTo>
                    <a:cubicBezTo>
                      <a:pt x="14" y="1930"/>
                      <a:pt x="14" y="1930"/>
                      <a:pt x="14" y="1931"/>
                    </a:cubicBezTo>
                    <a:cubicBezTo>
                      <a:pt x="13" y="1932"/>
                      <a:pt x="13" y="1933"/>
                      <a:pt x="11" y="1935"/>
                    </a:cubicBezTo>
                    <a:cubicBezTo>
                      <a:pt x="11" y="1936"/>
                      <a:pt x="10" y="1937"/>
                      <a:pt x="10" y="1937"/>
                    </a:cubicBezTo>
                    <a:cubicBezTo>
                      <a:pt x="10" y="1937"/>
                      <a:pt x="10" y="1937"/>
                      <a:pt x="11" y="1937"/>
                    </a:cubicBezTo>
                    <a:cubicBezTo>
                      <a:pt x="11" y="1938"/>
                      <a:pt x="12" y="1940"/>
                      <a:pt x="12" y="1942"/>
                    </a:cubicBezTo>
                    <a:cubicBezTo>
                      <a:pt x="13" y="1946"/>
                      <a:pt x="12" y="1948"/>
                      <a:pt x="11" y="1949"/>
                    </a:cubicBezTo>
                    <a:cubicBezTo>
                      <a:pt x="11" y="1950"/>
                      <a:pt x="10" y="1951"/>
                      <a:pt x="11" y="1951"/>
                    </a:cubicBezTo>
                    <a:cubicBezTo>
                      <a:pt x="11" y="1952"/>
                      <a:pt x="11" y="1952"/>
                      <a:pt x="11" y="1953"/>
                    </a:cubicBezTo>
                    <a:cubicBezTo>
                      <a:pt x="12" y="1956"/>
                      <a:pt x="13" y="1960"/>
                      <a:pt x="9" y="1968"/>
                    </a:cubicBezTo>
                    <a:cubicBezTo>
                      <a:pt x="6" y="1974"/>
                      <a:pt x="11" y="1980"/>
                      <a:pt x="12" y="1981"/>
                    </a:cubicBezTo>
                    <a:cubicBezTo>
                      <a:pt x="12" y="1981"/>
                      <a:pt x="12" y="1981"/>
                      <a:pt x="13" y="1982"/>
                    </a:cubicBezTo>
                    <a:cubicBezTo>
                      <a:pt x="17" y="1984"/>
                      <a:pt x="17" y="1987"/>
                      <a:pt x="14" y="1993"/>
                    </a:cubicBezTo>
                    <a:cubicBezTo>
                      <a:pt x="13" y="1994"/>
                      <a:pt x="13" y="1996"/>
                      <a:pt x="14" y="1997"/>
                    </a:cubicBezTo>
                    <a:cubicBezTo>
                      <a:pt x="14" y="1998"/>
                      <a:pt x="15" y="1999"/>
                      <a:pt x="16" y="1999"/>
                    </a:cubicBezTo>
                    <a:cubicBezTo>
                      <a:pt x="17" y="1999"/>
                      <a:pt x="17" y="1999"/>
                      <a:pt x="18" y="1999"/>
                    </a:cubicBezTo>
                    <a:cubicBezTo>
                      <a:pt x="21" y="2000"/>
                      <a:pt x="26" y="2000"/>
                      <a:pt x="27" y="2003"/>
                    </a:cubicBezTo>
                    <a:cubicBezTo>
                      <a:pt x="27" y="2005"/>
                      <a:pt x="31" y="2008"/>
                      <a:pt x="33" y="2008"/>
                    </a:cubicBezTo>
                    <a:cubicBezTo>
                      <a:pt x="36" y="2008"/>
                      <a:pt x="38" y="2009"/>
                      <a:pt x="38" y="2012"/>
                    </a:cubicBezTo>
                    <a:cubicBezTo>
                      <a:pt x="39" y="2012"/>
                      <a:pt x="39" y="2012"/>
                      <a:pt x="40" y="2012"/>
                    </a:cubicBezTo>
                    <a:cubicBezTo>
                      <a:pt x="43" y="2012"/>
                      <a:pt x="44" y="2013"/>
                      <a:pt x="46" y="2014"/>
                    </a:cubicBezTo>
                    <a:cubicBezTo>
                      <a:pt x="47" y="2014"/>
                      <a:pt x="47" y="2014"/>
                      <a:pt x="47" y="2014"/>
                    </a:cubicBezTo>
                    <a:cubicBezTo>
                      <a:pt x="48" y="2015"/>
                      <a:pt x="48" y="2015"/>
                      <a:pt x="49" y="2015"/>
                    </a:cubicBezTo>
                    <a:cubicBezTo>
                      <a:pt x="50" y="2016"/>
                      <a:pt x="51" y="2017"/>
                      <a:pt x="59" y="2018"/>
                    </a:cubicBezTo>
                    <a:cubicBezTo>
                      <a:pt x="65" y="2018"/>
                      <a:pt x="67" y="2019"/>
                      <a:pt x="68" y="2020"/>
                    </a:cubicBezTo>
                    <a:cubicBezTo>
                      <a:pt x="68" y="2020"/>
                      <a:pt x="69" y="2020"/>
                      <a:pt x="70" y="2021"/>
                    </a:cubicBezTo>
                    <a:cubicBezTo>
                      <a:pt x="75" y="2021"/>
                      <a:pt x="76" y="2021"/>
                      <a:pt x="78" y="2021"/>
                    </a:cubicBezTo>
                    <a:cubicBezTo>
                      <a:pt x="79" y="2021"/>
                      <a:pt x="80" y="2021"/>
                      <a:pt x="81" y="2021"/>
                    </a:cubicBezTo>
                    <a:close/>
                    <a:moveTo>
                      <a:pt x="177" y="1877"/>
                    </a:moveTo>
                    <a:cubicBezTo>
                      <a:pt x="177" y="1877"/>
                      <a:pt x="177" y="1877"/>
                      <a:pt x="177" y="1877"/>
                    </a:cubicBezTo>
                    <a:close/>
                    <a:moveTo>
                      <a:pt x="452" y="1681"/>
                    </a:moveTo>
                    <a:cubicBezTo>
                      <a:pt x="451" y="1681"/>
                      <a:pt x="450" y="1680"/>
                      <a:pt x="450" y="1680"/>
                    </a:cubicBezTo>
                    <a:cubicBezTo>
                      <a:pt x="448" y="1678"/>
                      <a:pt x="447" y="1676"/>
                      <a:pt x="448" y="1674"/>
                    </a:cubicBezTo>
                    <a:cubicBezTo>
                      <a:pt x="449" y="1672"/>
                      <a:pt x="449" y="1671"/>
                      <a:pt x="451" y="1670"/>
                    </a:cubicBezTo>
                    <a:cubicBezTo>
                      <a:pt x="452" y="1669"/>
                      <a:pt x="452" y="1669"/>
                      <a:pt x="452" y="1669"/>
                    </a:cubicBezTo>
                    <a:cubicBezTo>
                      <a:pt x="453" y="1668"/>
                      <a:pt x="455" y="1667"/>
                      <a:pt x="457" y="1667"/>
                    </a:cubicBezTo>
                    <a:cubicBezTo>
                      <a:pt x="458" y="1666"/>
                      <a:pt x="460" y="1666"/>
                      <a:pt x="461" y="1666"/>
                    </a:cubicBezTo>
                    <a:cubicBezTo>
                      <a:pt x="464" y="1664"/>
                      <a:pt x="466" y="1665"/>
                      <a:pt x="467" y="1666"/>
                    </a:cubicBezTo>
                    <a:cubicBezTo>
                      <a:pt x="468" y="1668"/>
                      <a:pt x="468" y="1670"/>
                      <a:pt x="467" y="1672"/>
                    </a:cubicBezTo>
                    <a:cubicBezTo>
                      <a:pt x="467" y="1672"/>
                      <a:pt x="467" y="1672"/>
                      <a:pt x="467" y="1673"/>
                    </a:cubicBezTo>
                    <a:cubicBezTo>
                      <a:pt x="467" y="1675"/>
                      <a:pt x="467" y="1677"/>
                      <a:pt x="465" y="1678"/>
                    </a:cubicBezTo>
                    <a:cubicBezTo>
                      <a:pt x="463" y="1680"/>
                      <a:pt x="461" y="1678"/>
                      <a:pt x="460" y="1677"/>
                    </a:cubicBezTo>
                    <a:cubicBezTo>
                      <a:pt x="460" y="1677"/>
                      <a:pt x="460" y="1677"/>
                      <a:pt x="459" y="1678"/>
                    </a:cubicBezTo>
                    <a:cubicBezTo>
                      <a:pt x="457" y="1680"/>
                      <a:pt x="455" y="1680"/>
                      <a:pt x="453" y="1680"/>
                    </a:cubicBezTo>
                    <a:cubicBezTo>
                      <a:pt x="453" y="1680"/>
                      <a:pt x="452" y="1681"/>
                      <a:pt x="452" y="1681"/>
                    </a:cubicBezTo>
                    <a:close/>
                    <a:moveTo>
                      <a:pt x="452" y="1676"/>
                    </a:moveTo>
                    <a:cubicBezTo>
                      <a:pt x="452" y="1676"/>
                      <a:pt x="451" y="1676"/>
                      <a:pt x="451" y="1676"/>
                    </a:cubicBezTo>
                    <a:cubicBezTo>
                      <a:pt x="452" y="1677"/>
                      <a:pt x="452" y="1677"/>
                      <a:pt x="452" y="1677"/>
                    </a:cubicBezTo>
                    <a:cubicBezTo>
                      <a:pt x="452" y="1676"/>
                      <a:pt x="452" y="1676"/>
                      <a:pt x="452" y="1676"/>
                    </a:cubicBezTo>
                    <a:cubicBezTo>
                      <a:pt x="452" y="1676"/>
                      <a:pt x="452" y="1676"/>
                      <a:pt x="452" y="1676"/>
                    </a:cubicBezTo>
                    <a:close/>
                    <a:moveTo>
                      <a:pt x="462" y="1670"/>
                    </a:moveTo>
                    <a:cubicBezTo>
                      <a:pt x="461" y="1671"/>
                      <a:pt x="459" y="1671"/>
                      <a:pt x="458" y="1671"/>
                    </a:cubicBezTo>
                    <a:cubicBezTo>
                      <a:pt x="457" y="1672"/>
                      <a:pt x="456" y="1672"/>
                      <a:pt x="455" y="1673"/>
                    </a:cubicBezTo>
                    <a:cubicBezTo>
                      <a:pt x="454" y="1673"/>
                      <a:pt x="454" y="1673"/>
                      <a:pt x="454" y="1673"/>
                    </a:cubicBezTo>
                    <a:cubicBezTo>
                      <a:pt x="453" y="1675"/>
                      <a:pt x="453" y="1675"/>
                      <a:pt x="452" y="1675"/>
                    </a:cubicBezTo>
                    <a:cubicBezTo>
                      <a:pt x="453" y="1675"/>
                      <a:pt x="455" y="1675"/>
                      <a:pt x="456" y="1675"/>
                    </a:cubicBezTo>
                    <a:cubicBezTo>
                      <a:pt x="457" y="1674"/>
                      <a:pt x="459" y="1671"/>
                      <a:pt x="462" y="1673"/>
                    </a:cubicBezTo>
                    <a:cubicBezTo>
                      <a:pt x="462" y="1672"/>
                      <a:pt x="462" y="1671"/>
                      <a:pt x="462" y="1670"/>
                    </a:cubicBezTo>
                    <a:close/>
                    <a:moveTo>
                      <a:pt x="466" y="1672"/>
                    </a:moveTo>
                    <a:cubicBezTo>
                      <a:pt x="466" y="1672"/>
                      <a:pt x="466" y="1672"/>
                      <a:pt x="466" y="1672"/>
                    </a:cubicBezTo>
                    <a:cubicBezTo>
                      <a:pt x="466" y="1672"/>
                      <a:pt x="466" y="1672"/>
                      <a:pt x="466" y="1672"/>
                    </a:cubicBezTo>
                    <a:close/>
                    <a:moveTo>
                      <a:pt x="1049" y="934"/>
                    </a:moveTo>
                    <a:cubicBezTo>
                      <a:pt x="1049" y="934"/>
                      <a:pt x="1049" y="934"/>
                      <a:pt x="1049" y="934"/>
                    </a:cubicBezTo>
                    <a:cubicBezTo>
                      <a:pt x="1048" y="934"/>
                      <a:pt x="1048" y="934"/>
                      <a:pt x="1048" y="934"/>
                    </a:cubicBezTo>
                    <a:cubicBezTo>
                      <a:pt x="1045" y="934"/>
                      <a:pt x="1042" y="934"/>
                      <a:pt x="1041" y="929"/>
                    </a:cubicBezTo>
                    <a:cubicBezTo>
                      <a:pt x="1041" y="927"/>
                      <a:pt x="1040" y="927"/>
                      <a:pt x="1040" y="926"/>
                    </a:cubicBezTo>
                    <a:cubicBezTo>
                      <a:pt x="1039" y="925"/>
                      <a:pt x="1038" y="924"/>
                      <a:pt x="1037" y="921"/>
                    </a:cubicBezTo>
                    <a:cubicBezTo>
                      <a:pt x="1037" y="921"/>
                      <a:pt x="1037" y="921"/>
                      <a:pt x="1037" y="921"/>
                    </a:cubicBezTo>
                    <a:cubicBezTo>
                      <a:pt x="1034" y="917"/>
                      <a:pt x="1036" y="915"/>
                      <a:pt x="1037" y="914"/>
                    </a:cubicBezTo>
                    <a:cubicBezTo>
                      <a:pt x="1041" y="911"/>
                      <a:pt x="1049" y="914"/>
                      <a:pt x="1051" y="915"/>
                    </a:cubicBezTo>
                    <a:cubicBezTo>
                      <a:pt x="1052" y="917"/>
                      <a:pt x="1052" y="917"/>
                      <a:pt x="1057" y="918"/>
                    </a:cubicBezTo>
                    <a:cubicBezTo>
                      <a:pt x="1063" y="919"/>
                      <a:pt x="1065" y="924"/>
                      <a:pt x="1066" y="926"/>
                    </a:cubicBezTo>
                    <a:cubicBezTo>
                      <a:pt x="1066" y="927"/>
                      <a:pt x="1066" y="928"/>
                      <a:pt x="1065" y="929"/>
                    </a:cubicBezTo>
                    <a:cubicBezTo>
                      <a:pt x="1062" y="933"/>
                      <a:pt x="1052" y="934"/>
                      <a:pt x="1049" y="934"/>
                    </a:cubicBezTo>
                    <a:close/>
                    <a:moveTo>
                      <a:pt x="1041" y="919"/>
                    </a:moveTo>
                    <a:cubicBezTo>
                      <a:pt x="1042" y="922"/>
                      <a:pt x="1043" y="923"/>
                      <a:pt x="1043" y="923"/>
                    </a:cubicBezTo>
                    <a:cubicBezTo>
                      <a:pt x="1044" y="924"/>
                      <a:pt x="1045" y="925"/>
                      <a:pt x="1046" y="927"/>
                    </a:cubicBezTo>
                    <a:cubicBezTo>
                      <a:pt x="1046" y="929"/>
                      <a:pt x="1046" y="929"/>
                      <a:pt x="1048" y="929"/>
                    </a:cubicBezTo>
                    <a:cubicBezTo>
                      <a:pt x="1049" y="929"/>
                      <a:pt x="1049" y="929"/>
                      <a:pt x="1049" y="929"/>
                    </a:cubicBezTo>
                    <a:cubicBezTo>
                      <a:pt x="1052" y="930"/>
                      <a:pt x="1059" y="928"/>
                      <a:pt x="1061" y="927"/>
                    </a:cubicBezTo>
                    <a:cubicBezTo>
                      <a:pt x="1060" y="925"/>
                      <a:pt x="1059" y="923"/>
                      <a:pt x="1056" y="922"/>
                    </a:cubicBezTo>
                    <a:cubicBezTo>
                      <a:pt x="1051" y="922"/>
                      <a:pt x="1050" y="921"/>
                      <a:pt x="1047" y="919"/>
                    </a:cubicBezTo>
                    <a:cubicBezTo>
                      <a:pt x="1046" y="918"/>
                      <a:pt x="1041" y="917"/>
                      <a:pt x="1040" y="917"/>
                    </a:cubicBezTo>
                    <a:cubicBezTo>
                      <a:pt x="1040" y="917"/>
                      <a:pt x="1040" y="918"/>
                      <a:pt x="1041" y="919"/>
                    </a:cubicBezTo>
                    <a:close/>
                    <a:moveTo>
                      <a:pt x="1012" y="813"/>
                    </a:moveTo>
                    <a:cubicBezTo>
                      <a:pt x="1011" y="813"/>
                      <a:pt x="1008" y="812"/>
                      <a:pt x="1007" y="811"/>
                    </a:cubicBezTo>
                    <a:cubicBezTo>
                      <a:pt x="1007" y="810"/>
                      <a:pt x="1007" y="810"/>
                      <a:pt x="1005" y="809"/>
                    </a:cubicBezTo>
                    <a:cubicBezTo>
                      <a:pt x="1003" y="809"/>
                      <a:pt x="1002" y="808"/>
                      <a:pt x="1001" y="808"/>
                    </a:cubicBezTo>
                    <a:cubicBezTo>
                      <a:pt x="1001" y="807"/>
                      <a:pt x="1000" y="807"/>
                      <a:pt x="999" y="807"/>
                    </a:cubicBezTo>
                    <a:cubicBezTo>
                      <a:pt x="999" y="807"/>
                      <a:pt x="999" y="807"/>
                      <a:pt x="999" y="807"/>
                    </a:cubicBezTo>
                    <a:cubicBezTo>
                      <a:pt x="998" y="806"/>
                      <a:pt x="997" y="806"/>
                      <a:pt x="997" y="804"/>
                    </a:cubicBezTo>
                    <a:cubicBezTo>
                      <a:pt x="997" y="803"/>
                      <a:pt x="997" y="803"/>
                      <a:pt x="997" y="803"/>
                    </a:cubicBezTo>
                    <a:cubicBezTo>
                      <a:pt x="998" y="802"/>
                      <a:pt x="998" y="802"/>
                      <a:pt x="998" y="802"/>
                    </a:cubicBezTo>
                    <a:cubicBezTo>
                      <a:pt x="1000" y="801"/>
                      <a:pt x="1004" y="801"/>
                      <a:pt x="1005" y="802"/>
                    </a:cubicBezTo>
                    <a:cubicBezTo>
                      <a:pt x="1006" y="802"/>
                      <a:pt x="1007" y="802"/>
                      <a:pt x="1007" y="802"/>
                    </a:cubicBezTo>
                    <a:cubicBezTo>
                      <a:pt x="1009" y="803"/>
                      <a:pt x="1010" y="803"/>
                      <a:pt x="1011" y="804"/>
                    </a:cubicBezTo>
                    <a:cubicBezTo>
                      <a:pt x="1014" y="805"/>
                      <a:pt x="1016" y="809"/>
                      <a:pt x="1015" y="811"/>
                    </a:cubicBezTo>
                    <a:cubicBezTo>
                      <a:pt x="1015" y="812"/>
                      <a:pt x="1015" y="812"/>
                      <a:pt x="1015" y="812"/>
                    </a:cubicBezTo>
                    <a:cubicBezTo>
                      <a:pt x="1013" y="813"/>
                      <a:pt x="1013" y="813"/>
                      <a:pt x="1013" y="813"/>
                    </a:cubicBezTo>
                    <a:cubicBezTo>
                      <a:pt x="1013" y="813"/>
                      <a:pt x="1013" y="813"/>
                      <a:pt x="1012" y="813"/>
                    </a:cubicBezTo>
                    <a:close/>
                    <a:moveTo>
                      <a:pt x="1001" y="802"/>
                    </a:moveTo>
                    <a:cubicBezTo>
                      <a:pt x="1000" y="805"/>
                      <a:pt x="1000" y="805"/>
                      <a:pt x="1000" y="805"/>
                    </a:cubicBezTo>
                    <a:cubicBezTo>
                      <a:pt x="1001" y="802"/>
                      <a:pt x="1001" y="802"/>
                      <a:pt x="1001" y="802"/>
                    </a:cubicBezTo>
                    <a:cubicBezTo>
                      <a:pt x="1001" y="802"/>
                      <a:pt x="1001" y="802"/>
                      <a:pt x="1001" y="802"/>
                    </a:cubicBezTo>
                    <a:close/>
                    <a:moveTo>
                      <a:pt x="1014" y="802"/>
                    </a:moveTo>
                    <a:cubicBezTo>
                      <a:pt x="1010" y="802"/>
                      <a:pt x="1000" y="798"/>
                      <a:pt x="997" y="797"/>
                    </a:cubicBezTo>
                    <a:cubicBezTo>
                      <a:pt x="993" y="795"/>
                      <a:pt x="986" y="792"/>
                      <a:pt x="982" y="791"/>
                    </a:cubicBezTo>
                    <a:cubicBezTo>
                      <a:pt x="978" y="789"/>
                      <a:pt x="971" y="785"/>
                      <a:pt x="968" y="782"/>
                    </a:cubicBezTo>
                    <a:cubicBezTo>
                      <a:pt x="968" y="783"/>
                      <a:pt x="966" y="783"/>
                      <a:pt x="965" y="783"/>
                    </a:cubicBezTo>
                    <a:cubicBezTo>
                      <a:pt x="963" y="782"/>
                      <a:pt x="962" y="779"/>
                      <a:pt x="961" y="777"/>
                    </a:cubicBezTo>
                    <a:cubicBezTo>
                      <a:pt x="960" y="774"/>
                      <a:pt x="963" y="771"/>
                      <a:pt x="967" y="768"/>
                    </a:cubicBezTo>
                    <a:cubicBezTo>
                      <a:pt x="968" y="766"/>
                      <a:pt x="971" y="766"/>
                      <a:pt x="974" y="766"/>
                    </a:cubicBezTo>
                    <a:cubicBezTo>
                      <a:pt x="977" y="767"/>
                      <a:pt x="981" y="769"/>
                      <a:pt x="982" y="771"/>
                    </a:cubicBezTo>
                    <a:cubicBezTo>
                      <a:pt x="983" y="772"/>
                      <a:pt x="986" y="774"/>
                      <a:pt x="988" y="775"/>
                    </a:cubicBezTo>
                    <a:cubicBezTo>
                      <a:pt x="989" y="776"/>
                      <a:pt x="990" y="776"/>
                      <a:pt x="991" y="776"/>
                    </a:cubicBezTo>
                    <a:cubicBezTo>
                      <a:pt x="994" y="777"/>
                      <a:pt x="998" y="779"/>
                      <a:pt x="1000" y="781"/>
                    </a:cubicBezTo>
                    <a:cubicBezTo>
                      <a:pt x="1001" y="783"/>
                      <a:pt x="1012" y="787"/>
                      <a:pt x="1016" y="787"/>
                    </a:cubicBezTo>
                    <a:cubicBezTo>
                      <a:pt x="1018" y="787"/>
                      <a:pt x="1020" y="788"/>
                      <a:pt x="1021" y="790"/>
                    </a:cubicBezTo>
                    <a:cubicBezTo>
                      <a:pt x="1022" y="792"/>
                      <a:pt x="1022" y="794"/>
                      <a:pt x="1021" y="796"/>
                    </a:cubicBezTo>
                    <a:cubicBezTo>
                      <a:pt x="1020" y="798"/>
                      <a:pt x="1018" y="801"/>
                      <a:pt x="1014" y="802"/>
                    </a:cubicBezTo>
                    <a:cubicBezTo>
                      <a:pt x="1014" y="802"/>
                      <a:pt x="1014" y="802"/>
                      <a:pt x="1014" y="802"/>
                    </a:cubicBezTo>
                    <a:close/>
                    <a:moveTo>
                      <a:pt x="968" y="776"/>
                    </a:moveTo>
                    <a:cubicBezTo>
                      <a:pt x="969" y="776"/>
                      <a:pt x="970" y="777"/>
                      <a:pt x="970" y="777"/>
                    </a:cubicBezTo>
                    <a:cubicBezTo>
                      <a:pt x="971" y="778"/>
                      <a:pt x="971" y="778"/>
                      <a:pt x="971" y="778"/>
                    </a:cubicBezTo>
                    <a:cubicBezTo>
                      <a:pt x="974" y="781"/>
                      <a:pt x="980" y="785"/>
                      <a:pt x="984" y="786"/>
                    </a:cubicBezTo>
                    <a:cubicBezTo>
                      <a:pt x="988" y="788"/>
                      <a:pt x="995" y="791"/>
                      <a:pt x="999" y="793"/>
                    </a:cubicBezTo>
                    <a:cubicBezTo>
                      <a:pt x="1003" y="794"/>
                      <a:pt x="1012" y="797"/>
                      <a:pt x="1014" y="797"/>
                    </a:cubicBezTo>
                    <a:cubicBezTo>
                      <a:pt x="1015" y="797"/>
                      <a:pt x="1015" y="797"/>
                      <a:pt x="1017" y="794"/>
                    </a:cubicBezTo>
                    <a:cubicBezTo>
                      <a:pt x="1017" y="793"/>
                      <a:pt x="1017" y="793"/>
                      <a:pt x="1017" y="792"/>
                    </a:cubicBezTo>
                    <a:cubicBezTo>
                      <a:pt x="1017" y="792"/>
                      <a:pt x="1016" y="792"/>
                      <a:pt x="1015" y="792"/>
                    </a:cubicBezTo>
                    <a:cubicBezTo>
                      <a:pt x="1012" y="791"/>
                      <a:pt x="999" y="787"/>
                      <a:pt x="996" y="784"/>
                    </a:cubicBezTo>
                    <a:cubicBezTo>
                      <a:pt x="995" y="783"/>
                      <a:pt x="992" y="782"/>
                      <a:pt x="989" y="781"/>
                    </a:cubicBezTo>
                    <a:cubicBezTo>
                      <a:pt x="988" y="780"/>
                      <a:pt x="987" y="780"/>
                      <a:pt x="986" y="779"/>
                    </a:cubicBezTo>
                    <a:cubicBezTo>
                      <a:pt x="983" y="778"/>
                      <a:pt x="980" y="775"/>
                      <a:pt x="978" y="773"/>
                    </a:cubicBezTo>
                    <a:cubicBezTo>
                      <a:pt x="978" y="772"/>
                      <a:pt x="975" y="771"/>
                      <a:pt x="972" y="771"/>
                    </a:cubicBezTo>
                    <a:cubicBezTo>
                      <a:pt x="972" y="771"/>
                      <a:pt x="970" y="771"/>
                      <a:pt x="970" y="771"/>
                    </a:cubicBezTo>
                    <a:cubicBezTo>
                      <a:pt x="966" y="774"/>
                      <a:pt x="966" y="775"/>
                      <a:pt x="966" y="776"/>
                    </a:cubicBezTo>
                    <a:cubicBezTo>
                      <a:pt x="966" y="776"/>
                      <a:pt x="966" y="776"/>
                      <a:pt x="966" y="777"/>
                    </a:cubicBezTo>
                    <a:cubicBezTo>
                      <a:pt x="967" y="776"/>
                      <a:pt x="967" y="776"/>
                      <a:pt x="967" y="776"/>
                    </a:cubicBezTo>
                    <a:cubicBezTo>
                      <a:pt x="967" y="776"/>
                      <a:pt x="968" y="776"/>
                      <a:pt x="968" y="776"/>
                    </a:cubicBezTo>
                    <a:close/>
                    <a:moveTo>
                      <a:pt x="966" y="778"/>
                    </a:moveTo>
                    <a:cubicBezTo>
                      <a:pt x="967" y="780"/>
                      <a:pt x="967" y="780"/>
                      <a:pt x="967" y="780"/>
                    </a:cubicBezTo>
                    <a:lnTo>
                      <a:pt x="966" y="778"/>
                    </a:lnTo>
                    <a:close/>
                    <a:moveTo>
                      <a:pt x="966" y="778"/>
                    </a:moveTo>
                    <a:cubicBezTo>
                      <a:pt x="966" y="778"/>
                      <a:pt x="966" y="778"/>
                      <a:pt x="966" y="778"/>
                    </a:cubicBezTo>
                    <a:cubicBezTo>
                      <a:pt x="967" y="780"/>
                      <a:pt x="967" y="780"/>
                      <a:pt x="967" y="780"/>
                    </a:cubicBezTo>
                    <a:lnTo>
                      <a:pt x="966" y="778"/>
                    </a:lnTo>
                    <a:close/>
                    <a:moveTo>
                      <a:pt x="870" y="236"/>
                    </a:moveTo>
                    <a:cubicBezTo>
                      <a:pt x="869" y="236"/>
                      <a:pt x="868" y="235"/>
                      <a:pt x="867" y="235"/>
                    </a:cubicBezTo>
                    <a:cubicBezTo>
                      <a:pt x="866" y="234"/>
                      <a:pt x="865" y="233"/>
                      <a:pt x="865" y="231"/>
                    </a:cubicBezTo>
                    <a:cubicBezTo>
                      <a:pt x="865" y="230"/>
                      <a:pt x="865" y="230"/>
                      <a:pt x="865" y="230"/>
                    </a:cubicBezTo>
                    <a:cubicBezTo>
                      <a:pt x="866" y="229"/>
                      <a:pt x="866" y="229"/>
                      <a:pt x="866" y="229"/>
                    </a:cubicBezTo>
                    <a:cubicBezTo>
                      <a:pt x="867" y="229"/>
                      <a:pt x="867" y="229"/>
                      <a:pt x="868" y="229"/>
                    </a:cubicBezTo>
                    <a:cubicBezTo>
                      <a:pt x="868" y="228"/>
                      <a:pt x="869" y="227"/>
                      <a:pt x="871" y="228"/>
                    </a:cubicBezTo>
                    <a:cubicBezTo>
                      <a:pt x="872" y="228"/>
                      <a:pt x="873" y="229"/>
                      <a:pt x="874" y="230"/>
                    </a:cubicBezTo>
                    <a:cubicBezTo>
                      <a:pt x="874" y="231"/>
                      <a:pt x="875" y="233"/>
                      <a:pt x="872" y="235"/>
                    </a:cubicBezTo>
                    <a:cubicBezTo>
                      <a:pt x="871" y="236"/>
                      <a:pt x="871" y="236"/>
                      <a:pt x="870" y="236"/>
                    </a:cubicBezTo>
                    <a:close/>
                    <a:moveTo>
                      <a:pt x="867" y="231"/>
                    </a:moveTo>
                    <a:cubicBezTo>
                      <a:pt x="869" y="233"/>
                      <a:pt x="869" y="233"/>
                      <a:pt x="869" y="233"/>
                    </a:cubicBezTo>
                    <a:lnTo>
                      <a:pt x="867" y="231"/>
                    </a:lnTo>
                    <a:close/>
                    <a:moveTo>
                      <a:pt x="870" y="232"/>
                    </a:moveTo>
                    <a:cubicBezTo>
                      <a:pt x="870" y="232"/>
                      <a:pt x="870" y="232"/>
                      <a:pt x="870" y="232"/>
                    </a:cubicBezTo>
                    <a:cubicBezTo>
                      <a:pt x="870" y="232"/>
                      <a:pt x="870" y="231"/>
                      <a:pt x="870" y="231"/>
                    </a:cubicBezTo>
                    <a:cubicBezTo>
                      <a:pt x="870" y="231"/>
                      <a:pt x="869" y="232"/>
                      <a:pt x="870" y="232"/>
                    </a:cubicBezTo>
                    <a:close/>
                    <a:moveTo>
                      <a:pt x="871" y="232"/>
                    </a:moveTo>
                    <a:cubicBezTo>
                      <a:pt x="871" y="232"/>
                      <a:pt x="871" y="232"/>
                      <a:pt x="871" y="232"/>
                    </a:cubicBezTo>
                    <a:cubicBezTo>
                      <a:pt x="871" y="232"/>
                      <a:pt x="871" y="232"/>
                      <a:pt x="871" y="232"/>
                    </a:cubicBezTo>
                    <a:close/>
                    <a:moveTo>
                      <a:pt x="860" y="231"/>
                    </a:moveTo>
                    <a:cubicBezTo>
                      <a:pt x="860" y="231"/>
                      <a:pt x="859" y="231"/>
                      <a:pt x="859" y="231"/>
                    </a:cubicBezTo>
                    <a:cubicBezTo>
                      <a:pt x="858" y="230"/>
                      <a:pt x="857" y="228"/>
                      <a:pt x="858" y="227"/>
                    </a:cubicBezTo>
                    <a:cubicBezTo>
                      <a:pt x="858" y="227"/>
                      <a:pt x="858" y="227"/>
                      <a:pt x="858" y="227"/>
                    </a:cubicBezTo>
                    <a:cubicBezTo>
                      <a:pt x="859" y="226"/>
                      <a:pt x="859" y="225"/>
                      <a:pt x="861" y="224"/>
                    </a:cubicBezTo>
                    <a:cubicBezTo>
                      <a:pt x="862" y="224"/>
                      <a:pt x="862" y="224"/>
                      <a:pt x="862" y="224"/>
                    </a:cubicBezTo>
                    <a:cubicBezTo>
                      <a:pt x="863" y="225"/>
                      <a:pt x="863" y="225"/>
                      <a:pt x="863" y="225"/>
                    </a:cubicBezTo>
                    <a:cubicBezTo>
                      <a:pt x="864" y="226"/>
                      <a:pt x="865" y="227"/>
                      <a:pt x="863" y="230"/>
                    </a:cubicBezTo>
                    <a:cubicBezTo>
                      <a:pt x="862" y="231"/>
                      <a:pt x="861" y="231"/>
                      <a:pt x="860" y="231"/>
                    </a:cubicBezTo>
                    <a:close/>
                    <a:moveTo>
                      <a:pt x="862" y="229"/>
                    </a:moveTo>
                    <a:cubicBezTo>
                      <a:pt x="862" y="229"/>
                      <a:pt x="862" y="229"/>
                      <a:pt x="862" y="229"/>
                    </a:cubicBezTo>
                    <a:cubicBezTo>
                      <a:pt x="862" y="229"/>
                      <a:pt x="862" y="229"/>
                      <a:pt x="862" y="229"/>
                    </a:cubicBezTo>
                    <a:close/>
                    <a:moveTo>
                      <a:pt x="862" y="229"/>
                    </a:moveTo>
                    <a:cubicBezTo>
                      <a:pt x="862" y="229"/>
                      <a:pt x="862" y="229"/>
                      <a:pt x="862" y="229"/>
                    </a:cubicBezTo>
                    <a:cubicBezTo>
                      <a:pt x="862" y="229"/>
                      <a:pt x="862" y="229"/>
                      <a:pt x="862" y="229"/>
                    </a:cubicBezTo>
                    <a:cubicBezTo>
                      <a:pt x="863" y="228"/>
                      <a:pt x="862" y="227"/>
                      <a:pt x="861" y="227"/>
                    </a:cubicBezTo>
                    <a:cubicBezTo>
                      <a:pt x="861" y="226"/>
                      <a:pt x="860" y="226"/>
                      <a:pt x="859" y="227"/>
                    </a:cubicBezTo>
                    <a:cubicBezTo>
                      <a:pt x="859" y="227"/>
                      <a:pt x="859" y="227"/>
                      <a:pt x="859" y="228"/>
                    </a:cubicBezTo>
                    <a:cubicBezTo>
                      <a:pt x="860" y="228"/>
                      <a:pt x="860" y="228"/>
                      <a:pt x="860" y="228"/>
                    </a:cubicBezTo>
                    <a:cubicBezTo>
                      <a:pt x="861" y="227"/>
                      <a:pt x="861" y="227"/>
                      <a:pt x="861" y="227"/>
                    </a:cubicBezTo>
                    <a:lnTo>
                      <a:pt x="862" y="229"/>
                    </a:lnTo>
                    <a:close/>
                    <a:moveTo>
                      <a:pt x="859" y="228"/>
                    </a:moveTo>
                    <a:cubicBezTo>
                      <a:pt x="859" y="228"/>
                      <a:pt x="860" y="228"/>
                      <a:pt x="860" y="229"/>
                    </a:cubicBezTo>
                    <a:cubicBezTo>
                      <a:pt x="860" y="228"/>
                      <a:pt x="860" y="228"/>
                      <a:pt x="860" y="228"/>
                    </a:cubicBezTo>
                    <a:lnTo>
                      <a:pt x="859" y="228"/>
                    </a:lnTo>
                    <a:close/>
                    <a:moveTo>
                      <a:pt x="869" y="213"/>
                    </a:moveTo>
                    <a:cubicBezTo>
                      <a:pt x="869" y="213"/>
                      <a:pt x="868" y="213"/>
                      <a:pt x="868" y="213"/>
                    </a:cubicBezTo>
                    <a:cubicBezTo>
                      <a:pt x="867" y="213"/>
                      <a:pt x="864" y="212"/>
                      <a:pt x="864" y="209"/>
                    </a:cubicBezTo>
                    <a:cubicBezTo>
                      <a:pt x="864" y="208"/>
                      <a:pt x="865" y="207"/>
                      <a:pt x="866" y="206"/>
                    </a:cubicBezTo>
                    <a:cubicBezTo>
                      <a:pt x="867" y="206"/>
                      <a:pt x="867" y="206"/>
                      <a:pt x="867" y="206"/>
                    </a:cubicBezTo>
                    <a:cubicBezTo>
                      <a:pt x="868" y="206"/>
                      <a:pt x="870" y="205"/>
                      <a:pt x="871" y="207"/>
                    </a:cubicBezTo>
                    <a:cubicBezTo>
                      <a:pt x="872" y="208"/>
                      <a:pt x="873" y="209"/>
                      <a:pt x="872" y="211"/>
                    </a:cubicBezTo>
                    <a:cubicBezTo>
                      <a:pt x="872" y="211"/>
                      <a:pt x="872" y="212"/>
                      <a:pt x="871" y="213"/>
                    </a:cubicBezTo>
                    <a:cubicBezTo>
                      <a:pt x="870" y="213"/>
                      <a:pt x="870" y="213"/>
                      <a:pt x="869" y="213"/>
                    </a:cubicBezTo>
                    <a:close/>
                    <a:moveTo>
                      <a:pt x="868" y="211"/>
                    </a:moveTo>
                    <a:cubicBezTo>
                      <a:pt x="868" y="211"/>
                      <a:pt x="868" y="211"/>
                      <a:pt x="868" y="211"/>
                    </a:cubicBezTo>
                    <a:cubicBezTo>
                      <a:pt x="868" y="211"/>
                      <a:pt x="868" y="211"/>
                      <a:pt x="868" y="211"/>
                    </a:cubicBezTo>
                    <a:close/>
                    <a:moveTo>
                      <a:pt x="869" y="208"/>
                    </a:moveTo>
                    <a:cubicBezTo>
                      <a:pt x="868" y="209"/>
                      <a:pt x="868" y="209"/>
                      <a:pt x="868" y="210"/>
                    </a:cubicBezTo>
                    <a:cubicBezTo>
                      <a:pt x="868" y="210"/>
                      <a:pt x="868" y="210"/>
                      <a:pt x="868" y="210"/>
                    </a:cubicBezTo>
                    <a:cubicBezTo>
                      <a:pt x="869" y="210"/>
                      <a:pt x="869" y="210"/>
                      <a:pt x="869" y="209"/>
                    </a:cubicBezTo>
                    <a:cubicBezTo>
                      <a:pt x="869" y="209"/>
                      <a:pt x="869" y="209"/>
                      <a:pt x="869" y="208"/>
                    </a:cubicBezTo>
                    <a:close/>
                    <a:moveTo>
                      <a:pt x="898" y="105"/>
                    </a:moveTo>
                    <a:cubicBezTo>
                      <a:pt x="896" y="105"/>
                      <a:pt x="894" y="104"/>
                      <a:pt x="893" y="102"/>
                    </a:cubicBezTo>
                    <a:cubicBezTo>
                      <a:pt x="892" y="103"/>
                      <a:pt x="891" y="103"/>
                      <a:pt x="890" y="103"/>
                    </a:cubicBezTo>
                    <a:cubicBezTo>
                      <a:pt x="890" y="103"/>
                      <a:pt x="888" y="103"/>
                      <a:pt x="888" y="100"/>
                    </a:cubicBezTo>
                    <a:cubicBezTo>
                      <a:pt x="888" y="100"/>
                      <a:pt x="888" y="100"/>
                      <a:pt x="888" y="100"/>
                    </a:cubicBezTo>
                    <a:cubicBezTo>
                      <a:pt x="887" y="99"/>
                      <a:pt x="887" y="97"/>
                      <a:pt x="888" y="94"/>
                    </a:cubicBezTo>
                    <a:cubicBezTo>
                      <a:pt x="889" y="94"/>
                      <a:pt x="889" y="93"/>
                      <a:pt x="889" y="93"/>
                    </a:cubicBezTo>
                    <a:cubicBezTo>
                      <a:pt x="889" y="93"/>
                      <a:pt x="889" y="93"/>
                      <a:pt x="889" y="93"/>
                    </a:cubicBezTo>
                    <a:cubicBezTo>
                      <a:pt x="889" y="93"/>
                      <a:pt x="888" y="93"/>
                      <a:pt x="887" y="93"/>
                    </a:cubicBezTo>
                    <a:cubicBezTo>
                      <a:pt x="886" y="93"/>
                      <a:pt x="884" y="92"/>
                      <a:pt x="884" y="91"/>
                    </a:cubicBezTo>
                    <a:cubicBezTo>
                      <a:pt x="883" y="90"/>
                      <a:pt x="884" y="87"/>
                      <a:pt x="886" y="86"/>
                    </a:cubicBezTo>
                    <a:cubicBezTo>
                      <a:pt x="887" y="85"/>
                      <a:pt x="887" y="85"/>
                      <a:pt x="888" y="84"/>
                    </a:cubicBezTo>
                    <a:cubicBezTo>
                      <a:pt x="889" y="82"/>
                      <a:pt x="891" y="80"/>
                      <a:pt x="894" y="80"/>
                    </a:cubicBezTo>
                    <a:cubicBezTo>
                      <a:pt x="894" y="79"/>
                      <a:pt x="895" y="79"/>
                      <a:pt x="896" y="79"/>
                    </a:cubicBezTo>
                    <a:cubicBezTo>
                      <a:pt x="897" y="79"/>
                      <a:pt x="898" y="79"/>
                      <a:pt x="899" y="78"/>
                    </a:cubicBezTo>
                    <a:cubicBezTo>
                      <a:pt x="901" y="76"/>
                      <a:pt x="903" y="76"/>
                      <a:pt x="904" y="76"/>
                    </a:cubicBezTo>
                    <a:cubicBezTo>
                      <a:pt x="906" y="77"/>
                      <a:pt x="907" y="78"/>
                      <a:pt x="907" y="80"/>
                    </a:cubicBezTo>
                    <a:cubicBezTo>
                      <a:pt x="907" y="82"/>
                      <a:pt x="907" y="84"/>
                      <a:pt x="905" y="87"/>
                    </a:cubicBezTo>
                    <a:cubicBezTo>
                      <a:pt x="903" y="88"/>
                      <a:pt x="902" y="89"/>
                      <a:pt x="900" y="90"/>
                    </a:cubicBezTo>
                    <a:cubicBezTo>
                      <a:pt x="904" y="91"/>
                      <a:pt x="904" y="93"/>
                      <a:pt x="904" y="97"/>
                    </a:cubicBezTo>
                    <a:cubicBezTo>
                      <a:pt x="903" y="102"/>
                      <a:pt x="902" y="105"/>
                      <a:pt x="898" y="105"/>
                    </a:cubicBezTo>
                    <a:close/>
                    <a:moveTo>
                      <a:pt x="898" y="100"/>
                    </a:moveTo>
                    <a:cubicBezTo>
                      <a:pt x="898" y="100"/>
                      <a:pt x="898" y="100"/>
                      <a:pt x="898" y="100"/>
                    </a:cubicBezTo>
                    <a:cubicBezTo>
                      <a:pt x="898" y="100"/>
                      <a:pt x="898" y="100"/>
                      <a:pt x="898" y="100"/>
                    </a:cubicBezTo>
                    <a:cubicBezTo>
                      <a:pt x="898" y="100"/>
                      <a:pt x="899" y="100"/>
                      <a:pt x="899" y="99"/>
                    </a:cubicBezTo>
                    <a:cubicBezTo>
                      <a:pt x="898" y="99"/>
                      <a:pt x="898" y="100"/>
                      <a:pt x="898" y="100"/>
                    </a:cubicBezTo>
                    <a:close/>
                    <a:moveTo>
                      <a:pt x="892" y="99"/>
                    </a:moveTo>
                    <a:cubicBezTo>
                      <a:pt x="890" y="100"/>
                      <a:pt x="890" y="100"/>
                      <a:pt x="890" y="100"/>
                    </a:cubicBezTo>
                    <a:cubicBezTo>
                      <a:pt x="892" y="99"/>
                      <a:pt x="892" y="99"/>
                      <a:pt x="892" y="99"/>
                    </a:cubicBezTo>
                    <a:cubicBezTo>
                      <a:pt x="892" y="99"/>
                      <a:pt x="892" y="99"/>
                      <a:pt x="892" y="99"/>
                    </a:cubicBezTo>
                    <a:close/>
                    <a:moveTo>
                      <a:pt x="891" y="88"/>
                    </a:moveTo>
                    <a:cubicBezTo>
                      <a:pt x="891" y="88"/>
                      <a:pt x="892" y="88"/>
                      <a:pt x="892" y="88"/>
                    </a:cubicBezTo>
                    <a:cubicBezTo>
                      <a:pt x="894" y="87"/>
                      <a:pt x="895" y="86"/>
                      <a:pt x="897" y="86"/>
                    </a:cubicBezTo>
                    <a:cubicBezTo>
                      <a:pt x="898" y="86"/>
                      <a:pt x="900" y="85"/>
                      <a:pt x="901" y="84"/>
                    </a:cubicBezTo>
                    <a:cubicBezTo>
                      <a:pt x="901" y="83"/>
                      <a:pt x="902" y="82"/>
                      <a:pt x="902" y="82"/>
                    </a:cubicBezTo>
                    <a:cubicBezTo>
                      <a:pt x="900" y="83"/>
                      <a:pt x="898" y="84"/>
                      <a:pt x="896" y="84"/>
                    </a:cubicBezTo>
                    <a:cubicBezTo>
                      <a:pt x="896" y="84"/>
                      <a:pt x="895" y="84"/>
                      <a:pt x="895" y="84"/>
                    </a:cubicBezTo>
                    <a:cubicBezTo>
                      <a:pt x="893" y="84"/>
                      <a:pt x="893" y="85"/>
                      <a:pt x="892" y="87"/>
                    </a:cubicBezTo>
                    <a:cubicBezTo>
                      <a:pt x="891" y="87"/>
                      <a:pt x="891" y="88"/>
                      <a:pt x="891" y="88"/>
                    </a:cubicBezTo>
                    <a:close/>
                    <a:moveTo>
                      <a:pt x="886" y="88"/>
                    </a:moveTo>
                    <a:cubicBezTo>
                      <a:pt x="886" y="88"/>
                      <a:pt x="886" y="88"/>
                      <a:pt x="886" y="88"/>
                    </a:cubicBezTo>
                    <a:cubicBezTo>
                      <a:pt x="886" y="88"/>
                      <a:pt x="886" y="88"/>
                      <a:pt x="886" y="88"/>
                    </a:cubicBezTo>
                    <a:cubicBezTo>
                      <a:pt x="886" y="88"/>
                      <a:pt x="886" y="88"/>
                      <a:pt x="886" y="88"/>
                    </a:cubicBezTo>
                    <a:close/>
                    <a:moveTo>
                      <a:pt x="846" y="13"/>
                    </a:moveTo>
                    <a:cubicBezTo>
                      <a:pt x="846" y="13"/>
                      <a:pt x="846" y="13"/>
                      <a:pt x="846" y="13"/>
                    </a:cubicBezTo>
                    <a:cubicBezTo>
                      <a:pt x="845" y="13"/>
                      <a:pt x="844" y="13"/>
                      <a:pt x="843" y="10"/>
                    </a:cubicBezTo>
                    <a:cubicBezTo>
                      <a:pt x="843" y="9"/>
                      <a:pt x="843" y="8"/>
                      <a:pt x="843" y="8"/>
                    </a:cubicBezTo>
                    <a:cubicBezTo>
                      <a:pt x="843" y="7"/>
                      <a:pt x="843" y="5"/>
                      <a:pt x="844" y="4"/>
                    </a:cubicBezTo>
                    <a:cubicBezTo>
                      <a:pt x="845" y="3"/>
                      <a:pt x="845" y="3"/>
                      <a:pt x="845" y="3"/>
                    </a:cubicBezTo>
                    <a:cubicBezTo>
                      <a:pt x="845" y="3"/>
                      <a:pt x="846" y="3"/>
                      <a:pt x="846" y="2"/>
                    </a:cubicBezTo>
                    <a:cubicBezTo>
                      <a:pt x="846" y="1"/>
                      <a:pt x="847" y="0"/>
                      <a:pt x="849" y="0"/>
                    </a:cubicBezTo>
                    <a:cubicBezTo>
                      <a:pt x="849" y="0"/>
                      <a:pt x="849" y="0"/>
                      <a:pt x="849" y="0"/>
                    </a:cubicBezTo>
                    <a:cubicBezTo>
                      <a:pt x="850" y="0"/>
                      <a:pt x="852" y="1"/>
                      <a:pt x="853" y="3"/>
                    </a:cubicBezTo>
                    <a:cubicBezTo>
                      <a:pt x="853" y="4"/>
                      <a:pt x="853" y="5"/>
                      <a:pt x="852" y="6"/>
                    </a:cubicBezTo>
                    <a:cubicBezTo>
                      <a:pt x="852" y="7"/>
                      <a:pt x="851" y="8"/>
                      <a:pt x="850" y="8"/>
                    </a:cubicBezTo>
                    <a:cubicBezTo>
                      <a:pt x="850" y="8"/>
                      <a:pt x="850" y="8"/>
                      <a:pt x="850" y="9"/>
                    </a:cubicBezTo>
                    <a:cubicBezTo>
                      <a:pt x="849" y="9"/>
                      <a:pt x="849" y="9"/>
                      <a:pt x="849" y="10"/>
                    </a:cubicBezTo>
                    <a:cubicBezTo>
                      <a:pt x="848" y="11"/>
                      <a:pt x="848" y="13"/>
                      <a:pt x="846" y="13"/>
                    </a:cubicBezTo>
                    <a:close/>
                  </a:path>
                </a:pathLst>
              </a:cu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41" name="îśḻiďê">
                <a:extLst>
                  <a:ext uri="{FF2B5EF4-FFF2-40B4-BE49-F238E27FC236}">
                    <a16:creationId xmlns:a16="http://schemas.microsoft.com/office/drawing/2014/main" id="{DC90135C-513F-42DD-B74D-7BD629D8F9A4}"/>
                  </a:ext>
                </a:extLst>
              </p:cNvPr>
              <p:cNvSpPr/>
              <p:nvPr/>
            </p:nvSpPr>
            <p:spPr bwMode="auto">
              <a:xfrm>
                <a:off x="6902450" y="6348413"/>
                <a:ext cx="19050" cy="19050"/>
              </a:xfrm>
              <a:custGeom>
                <a:avLst/>
                <a:gdLst>
                  <a:gd name="T0" fmla="*/ 2 w 9"/>
                  <a:gd name="T1" fmla="*/ 7 h 9"/>
                  <a:gd name="T2" fmla="*/ 2 w 9"/>
                  <a:gd name="T3" fmla="*/ 3 h 9"/>
                  <a:gd name="T4" fmla="*/ 6 w 9"/>
                  <a:gd name="T5" fmla="*/ 0 h 9"/>
                  <a:gd name="T6" fmla="*/ 7 w 9"/>
                  <a:gd name="T7" fmla="*/ 4 h 9"/>
                  <a:gd name="T8" fmla="*/ 4 w 9"/>
                  <a:gd name="T9" fmla="*/ 8 h 9"/>
                  <a:gd name="T10" fmla="*/ 2 w 9"/>
                  <a:gd name="T11" fmla="*/ 7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" h="9">
                    <a:moveTo>
                      <a:pt x="2" y="7"/>
                    </a:moveTo>
                    <a:cubicBezTo>
                      <a:pt x="1" y="6"/>
                      <a:pt x="0" y="5"/>
                      <a:pt x="2" y="3"/>
                    </a:cubicBezTo>
                    <a:cubicBezTo>
                      <a:pt x="3" y="1"/>
                      <a:pt x="4" y="1"/>
                      <a:pt x="6" y="0"/>
                    </a:cubicBezTo>
                    <a:cubicBezTo>
                      <a:pt x="7" y="0"/>
                      <a:pt x="9" y="2"/>
                      <a:pt x="7" y="4"/>
                    </a:cubicBezTo>
                    <a:cubicBezTo>
                      <a:pt x="5" y="6"/>
                      <a:pt x="5" y="7"/>
                      <a:pt x="4" y="8"/>
                    </a:cubicBezTo>
                    <a:cubicBezTo>
                      <a:pt x="4" y="9"/>
                      <a:pt x="2" y="8"/>
                      <a:pt x="2" y="7"/>
                    </a:cubicBezTo>
                    <a:close/>
                  </a:path>
                </a:pathLst>
              </a:custGeom>
              <a:solidFill>
                <a:srgbClr val="FFFAC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42" name="ïŝḷíḋe">
                <a:extLst>
                  <a:ext uri="{FF2B5EF4-FFF2-40B4-BE49-F238E27FC236}">
                    <a16:creationId xmlns:a16="http://schemas.microsoft.com/office/drawing/2014/main" id="{B71D9B84-CF89-4144-B252-65C0B83FF1A1}"/>
                  </a:ext>
                </a:extLst>
              </p:cNvPr>
              <p:cNvSpPr/>
              <p:nvPr/>
            </p:nvSpPr>
            <p:spPr bwMode="auto">
              <a:xfrm>
                <a:off x="6896100" y="6343650"/>
                <a:ext cx="28575" cy="28575"/>
              </a:xfrm>
              <a:custGeom>
                <a:avLst/>
                <a:gdLst>
                  <a:gd name="T0" fmla="*/ 6 w 13"/>
                  <a:gd name="T1" fmla="*/ 13 h 13"/>
                  <a:gd name="T2" fmla="*/ 6 w 13"/>
                  <a:gd name="T3" fmla="*/ 13 h 13"/>
                  <a:gd name="T4" fmla="*/ 3 w 13"/>
                  <a:gd name="T5" fmla="*/ 10 h 13"/>
                  <a:gd name="T6" fmla="*/ 2 w 13"/>
                  <a:gd name="T7" fmla="*/ 10 h 13"/>
                  <a:gd name="T8" fmla="*/ 3 w 13"/>
                  <a:gd name="T9" fmla="*/ 3 h 13"/>
                  <a:gd name="T10" fmla="*/ 8 w 13"/>
                  <a:gd name="T11" fmla="*/ 0 h 13"/>
                  <a:gd name="T12" fmla="*/ 12 w 13"/>
                  <a:gd name="T13" fmla="*/ 2 h 13"/>
                  <a:gd name="T14" fmla="*/ 12 w 13"/>
                  <a:gd name="T15" fmla="*/ 7 h 13"/>
                  <a:gd name="T16" fmla="*/ 10 w 13"/>
                  <a:gd name="T17" fmla="*/ 10 h 13"/>
                  <a:gd name="T18" fmla="*/ 9 w 13"/>
                  <a:gd name="T19" fmla="*/ 12 h 13"/>
                  <a:gd name="T20" fmla="*/ 6 w 13"/>
                  <a:gd name="T21" fmla="*/ 13 h 13"/>
                  <a:gd name="T22" fmla="*/ 8 w 13"/>
                  <a:gd name="T23" fmla="*/ 5 h 13"/>
                  <a:gd name="T24" fmla="*/ 6 w 13"/>
                  <a:gd name="T25" fmla="*/ 6 h 13"/>
                  <a:gd name="T26" fmla="*/ 6 w 13"/>
                  <a:gd name="T27" fmla="*/ 7 h 13"/>
                  <a:gd name="T28" fmla="*/ 8 w 13"/>
                  <a:gd name="T29" fmla="*/ 5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3" h="13">
                    <a:moveTo>
                      <a:pt x="6" y="13"/>
                    </a:moveTo>
                    <a:cubicBezTo>
                      <a:pt x="6" y="13"/>
                      <a:pt x="6" y="13"/>
                      <a:pt x="6" y="13"/>
                    </a:cubicBezTo>
                    <a:cubicBezTo>
                      <a:pt x="5" y="13"/>
                      <a:pt x="3" y="12"/>
                      <a:pt x="3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9"/>
                      <a:pt x="0" y="6"/>
                      <a:pt x="3" y="3"/>
                    </a:cubicBezTo>
                    <a:cubicBezTo>
                      <a:pt x="5" y="1"/>
                      <a:pt x="6" y="0"/>
                      <a:pt x="8" y="0"/>
                    </a:cubicBezTo>
                    <a:cubicBezTo>
                      <a:pt x="10" y="0"/>
                      <a:pt x="12" y="1"/>
                      <a:pt x="12" y="2"/>
                    </a:cubicBezTo>
                    <a:cubicBezTo>
                      <a:pt x="13" y="4"/>
                      <a:pt x="13" y="6"/>
                      <a:pt x="12" y="7"/>
                    </a:cubicBezTo>
                    <a:cubicBezTo>
                      <a:pt x="11" y="8"/>
                      <a:pt x="11" y="9"/>
                      <a:pt x="10" y="10"/>
                    </a:cubicBezTo>
                    <a:cubicBezTo>
                      <a:pt x="10" y="10"/>
                      <a:pt x="10" y="11"/>
                      <a:pt x="9" y="12"/>
                    </a:cubicBezTo>
                    <a:cubicBezTo>
                      <a:pt x="9" y="12"/>
                      <a:pt x="8" y="13"/>
                      <a:pt x="6" y="13"/>
                    </a:cubicBezTo>
                    <a:close/>
                    <a:moveTo>
                      <a:pt x="8" y="5"/>
                    </a:moveTo>
                    <a:cubicBezTo>
                      <a:pt x="7" y="5"/>
                      <a:pt x="7" y="6"/>
                      <a:pt x="6" y="6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7" y="7"/>
                      <a:pt x="7" y="6"/>
                      <a:pt x="8" y="5"/>
                    </a:cubicBezTo>
                    <a:close/>
                  </a:path>
                </a:pathLst>
              </a:custGeom>
              <a:solidFill>
                <a:srgbClr val="009F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43" name="îşḷïḍè">
                <a:extLst>
                  <a:ext uri="{FF2B5EF4-FFF2-40B4-BE49-F238E27FC236}">
                    <a16:creationId xmlns:a16="http://schemas.microsoft.com/office/drawing/2014/main" id="{3209BE38-C959-4834-90FA-D80D752779DE}"/>
                  </a:ext>
                </a:extLst>
              </p:cNvPr>
              <p:cNvSpPr/>
              <p:nvPr/>
            </p:nvSpPr>
            <p:spPr bwMode="auto">
              <a:xfrm>
                <a:off x="7251700" y="6118225"/>
                <a:ext cx="177800" cy="120650"/>
              </a:xfrm>
              <a:custGeom>
                <a:avLst/>
                <a:gdLst>
                  <a:gd name="T0" fmla="*/ 23 w 83"/>
                  <a:gd name="T1" fmla="*/ 56 h 56"/>
                  <a:gd name="T2" fmla="*/ 21 w 83"/>
                  <a:gd name="T3" fmla="*/ 51 h 56"/>
                  <a:gd name="T4" fmla="*/ 21 w 83"/>
                  <a:gd name="T5" fmla="*/ 46 h 56"/>
                  <a:gd name="T6" fmla="*/ 17 w 83"/>
                  <a:gd name="T7" fmla="*/ 46 h 56"/>
                  <a:gd name="T8" fmla="*/ 10 w 83"/>
                  <a:gd name="T9" fmla="*/ 51 h 56"/>
                  <a:gd name="T10" fmla="*/ 5 w 83"/>
                  <a:gd name="T11" fmla="*/ 53 h 56"/>
                  <a:gd name="T12" fmla="*/ 2 w 83"/>
                  <a:gd name="T13" fmla="*/ 52 h 56"/>
                  <a:gd name="T14" fmla="*/ 6 w 83"/>
                  <a:gd name="T15" fmla="*/ 41 h 56"/>
                  <a:gd name="T16" fmla="*/ 15 w 83"/>
                  <a:gd name="T17" fmla="*/ 36 h 56"/>
                  <a:gd name="T18" fmla="*/ 23 w 83"/>
                  <a:gd name="T19" fmla="*/ 36 h 56"/>
                  <a:gd name="T20" fmla="*/ 26 w 83"/>
                  <a:gd name="T21" fmla="*/ 33 h 56"/>
                  <a:gd name="T22" fmla="*/ 37 w 83"/>
                  <a:gd name="T23" fmla="*/ 34 h 56"/>
                  <a:gd name="T24" fmla="*/ 31 w 83"/>
                  <a:gd name="T25" fmla="*/ 41 h 56"/>
                  <a:gd name="T26" fmla="*/ 30 w 83"/>
                  <a:gd name="T27" fmla="*/ 51 h 56"/>
                  <a:gd name="T28" fmla="*/ 28 w 83"/>
                  <a:gd name="T29" fmla="*/ 54 h 56"/>
                  <a:gd name="T30" fmla="*/ 25 w 83"/>
                  <a:gd name="T31" fmla="*/ 48 h 56"/>
                  <a:gd name="T32" fmla="*/ 26 w 83"/>
                  <a:gd name="T33" fmla="*/ 48 h 56"/>
                  <a:gd name="T34" fmla="*/ 26 w 83"/>
                  <a:gd name="T35" fmla="*/ 41 h 56"/>
                  <a:gd name="T36" fmla="*/ 24 w 83"/>
                  <a:gd name="T37" fmla="*/ 41 h 56"/>
                  <a:gd name="T38" fmla="*/ 26 w 83"/>
                  <a:gd name="T39" fmla="*/ 44 h 56"/>
                  <a:gd name="T40" fmla="*/ 25 w 83"/>
                  <a:gd name="T41" fmla="*/ 48 h 56"/>
                  <a:gd name="T42" fmla="*/ 12 w 83"/>
                  <a:gd name="T43" fmla="*/ 41 h 56"/>
                  <a:gd name="T44" fmla="*/ 7 w 83"/>
                  <a:gd name="T45" fmla="*/ 46 h 56"/>
                  <a:gd name="T46" fmla="*/ 12 w 83"/>
                  <a:gd name="T47" fmla="*/ 46 h 56"/>
                  <a:gd name="T48" fmla="*/ 13 w 83"/>
                  <a:gd name="T49" fmla="*/ 43 h 56"/>
                  <a:gd name="T50" fmla="*/ 13 w 83"/>
                  <a:gd name="T51" fmla="*/ 41 h 56"/>
                  <a:gd name="T52" fmla="*/ 76 w 83"/>
                  <a:gd name="T53" fmla="*/ 16 h 56"/>
                  <a:gd name="T54" fmla="*/ 72 w 83"/>
                  <a:gd name="T55" fmla="*/ 14 h 56"/>
                  <a:gd name="T56" fmla="*/ 69 w 83"/>
                  <a:gd name="T57" fmla="*/ 8 h 56"/>
                  <a:gd name="T58" fmla="*/ 69 w 83"/>
                  <a:gd name="T59" fmla="*/ 5 h 56"/>
                  <a:gd name="T60" fmla="*/ 81 w 83"/>
                  <a:gd name="T61" fmla="*/ 4 h 56"/>
                  <a:gd name="T62" fmla="*/ 80 w 83"/>
                  <a:gd name="T63" fmla="*/ 11 h 56"/>
                  <a:gd name="T64" fmla="*/ 78 w 83"/>
                  <a:gd name="T65" fmla="*/ 15 h 56"/>
                  <a:gd name="T66" fmla="*/ 72 w 83"/>
                  <a:gd name="T67" fmla="*/ 14 h 56"/>
                  <a:gd name="T68" fmla="*/ 74 w 83"/>
                  <a:gd name="T69" fmla="*/ 10 h 56"/>
                  <a:gd name="T70" fmla="*/ 75 w 83"/>
                  <a:gd name="T71" fmla="*/ 11 h 56"/>
                  <a:gd name="T72" fmla="*/ 77 w 83"/>
                  <a:gd name="T73" fmla="*/ 8 h 56"/>
                  <a:gd name="T74" fmla="*/ 74 w 83"/>
                  <a:gd name="T75" fmla="*/ 6 h 56"/>
                  <a:gd name="T76" fmla="*/ 74 w 83"/>
                  <a:gd name="T77" fmla="*/ 10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3" h="56">
                    <a:moveTo>
                      <a:pt x="25" y="56"/>
                    </a:moveTo>
                    <a:cubicBezTo>
                      <a:pt x="24" y="56"/>
                      <a:pt x="24" y="56"/>
                      <a:pt x="23" y="56"/>
                    </a:cubicBezTo>
                    <a:cubicBezTo>
                      <a:pt x="22" y="55"/>
                      <a:pt x="21" y="54"/>
                      <a:pt x="21" y="51"/>
                    </a:cubicBezTo>
                    <a:cubicBezTo>
                      <a:pt x="21" y="51"/>
                      <a:pt x="21" y="51"/>
                      <a:pt x="21" y="51"/>
                    </a:cubicBezTo>
                    <a:cubicBezTo>
                      <a:pt x="21" y="50"/>
                      <a:pt x="20" y="49"/>
                      <a:pt x="20" y="49"/>
                    </a:cubicBezTo>
                    <a:cubicBezTo>
                      <a:pt x="20" y="48"/>
                      <a:pt x="20" y="47"/>
                      <a:pt x="21" y="46"/>
                    </a:cubicBezTo>
                    <a:cubicBezTo>
                      <a:pt x="20" y="45"/>
                      <a:pt x="19" y="45"/>
                      <a:pt x="19" y="43"/>
                    </a:cubicBezTo>
                    <a:cubicBezTo>
                      <a:pt x="18" y="44"/>
                      <a:pt x="18" y="45"/>
                      <a:pt x="17" y="46"/>
                    </a:cubicBezTo>
                    <a:cubicBezTo>
                      <a:pt x="17" y="46"/>
                      <a:pt x="17" y="47"/>
                      <a:pt x="17" y="47"/>
                    </a:cubicBezTo>
                    <a:cubicBezTo>
                      <a:pt x="15" y="51"/>
                      <a:pt x="13" y="51"/>
                      <a:pt x="10" y="51"/>
                    </a:cubicBezTo>
                    <a:cubicBezTo>
                      <a:pt x="8" y="50"/>
                      <a:pt x="8" y="51"/>
                      <a:pt x="8" y="51"/>
                    </a:cubicBezTo>
                    <a:cubicBezTo>
                      <a:pt x="7" y="52"/>
                      <a:pt x="6" y="52"/>
                      <a:pt x="5" y="53"/>
                    </a:cubicBezTo>
                    <a:cubicBezTo>
                      <a:pt x="5" y="53"/>
                      <a:pt x="5" y="53"/>
                      <a:pt x="5" y="53"/>
                    </a:cubicBezTo>
                    <a:cubicBezTo>
                      <a:pt x="4" y="53"/>
                      <a:pt x="3" y="53"/>
                      <a:pt x="2" y="52"/>
                    </a:cubicBezTo>
                    <a:cubicBezTo>
                      <a:pt x="0" y="50"/>
                      <a:pt x="2" y="45"/>
                      <a:pt x="4" y="43"/>
                    </a:cubicBezTo>
                    <a:cubicBezTo>
                      <a:pt x="5" y="42"/>
                      <a:pt x="6" y="41"/>
                      <a:pt x="6" y="41"/>
                    </a:cubicBezTo>
                    <a:cubicBezTo>
                      <a:pt x="7" y="40"/>
                      <a:pt x="7" y="39"/>
                      <a:pt x="9" y="38"/>
                    </a:cubicBezTo>
                    <a:cubicBezTo>
                      <a:pt x="10" y="36"/>
                      <a:pt x="13" y="35"/>
                      <a:pt x="15" y="36"/>
                    </a:cubicBezTo>
                    <a:cubicBezTo>
                      <a:pt x="17" y="37"/>
                      <a:pt x="18" y="39"/>
                      <a:pt x="19" y="40"/>
                    </a:cubicBezTo>
                    <a:cubicBezTo>
                      <a:pt x="19" y="39"/>
                      <a:pt x="21" y="37"/>
                      <a:pt x="23" y="36"/>
                    </a:cubicBezTo>
                    <a:cubicBezTo>
                      <a:pt x="24" y="36"/>
                      <a:pt x="25" y="35"/>
                      <a:pt x="25" y="35"/>
                    </a:cubicBezTo>
                    <a:cubicBezTo>
                      <a:pt x="25" y="34"/>
                      <a:pt x="26" y="34"/>
                      <a:pt x="26" y="33"/>
                    </a:cubicBezTo>
                    <a:cubicBezTo>
                      <a:pt x="28" y="31"/>
                      <a:pt x="32" y="30"/>
                      <a:pt x="35" y="31"/>
                    </a:cubicBezTo>
                    <a:cubicBezTo>
                      <a:pt x="36" y="31"/>
                      <a:pt x="37" y="33"/>
                      <a:pt x="37" y="34"/>
                    </a:cubicBezTo>
                    <a:cubicBezTo>
                      <a:pt x="38" y="36"/>
                      <a:pt x="36" y="38"/>
                      <a:pt x="34" y="39"/>
                    </a:cubicBezTo>
                    <a:cubicBezTo>
                      <a:pt x="33" y="39"/>
                      <a:pt x="31" y="41"/>
                      <a:pt x="31" y="41"/>
                    </a:cubicBezTo>
                    <a:cubicBezTo>
                      <a:pt x="31" y="42"/>
                      <a:pt x="31" y="42"/>
                      <a:pt x="31" y="43"/>
                    </a:cubicBezTo>
                    <a:cubicBezTo>
                      <a:pt x="31" y="45"/>
                      <a:pt x="31" y="49"/>
                      <a:pt x="30" y="51"/>
                    </a:cubicBezTo>
                    <a:cubicBezTo>
                      <a:pt x="29" y="53"/>
                      <a:pt x="29" y="53"/>
                      <a:pt x="28" y="54"/>
                    </a:cubicBezTo>
                    <a:cubicBezTo>
                      <a:pt x="28" y="54"/>
                      <a:pt x="28" y="54"/>
                      <a:pt x="28" y="54"/>
                    </a:cubicBezTo>
                    <a:cubicBezTo>
                      <a:pt x="27" y="55"/>
                      <a:pt x="26" y="56"/>
                      <a:pt x="25" y="56"/>
                    </a:cubicBezTo>
                    <a:close/>
                    <a:moveTo>
                      <a:pt x="25" y="48"/>
                    </a:moveTo>
                    <a:cubicBezTo>
                      <a:pt x="25" y="48"/>
                      <a:pt x="25" y="49"/>
                      <a:pt x="25" y="50"/>
                    </a:cubicBezTo>
                    <a:cubicBezTo>
                      <a:pt x="25" y="49"/>
                      <a:pt x="26" y="49"/>
                      <a:pt x="26" y="48"/>
                    </a:cubicBezTo>
                    <a:cubicBezTo>
                      <a:pt x="27" y="47"/>
                      <a:pt x="26" y="45"/>
                      <a:pt x="26" y="44"/>
                    </a:cubicBezTo>
                    <a:cubicBezTo>
                      <a:pt x="26" y="43"/>
                      <a:pt x="26" y="42"/>
                      <a:pt x="26" y="41"/>
                    </a:cubicBezTo>
                    <a:cubicBezTo>
                      <a:pt x="26" y="41"/>
                      <a:pt x="26" y="40"/>
                      <a:pt x="26" y="40"/>
                    </a:cubicBezTo>
                    <a:cubicBezTo>
                      <a:pt x="26" y="40"/>
                      <a:pt x="25" y="40"/>
                      <a:pt x="24" y="41"/>
                    </a:cubicBezTo>
                    <a:cubicBezTo>
                      <a:pt x="24" y="41"/>
                      <a:pt x="23" y="41"/>
                      <a:pt x="23" y="42"/>
                    </a:cubicBezTo>
                    <a:cubicBezTo>
                      <a:pt x="25" y="42"/>
                      <a:pt x="25" y="43"/>
                      <a:pt x="26" y="44"/>
                    </a:cubicBezTo>
                    <a:cubicBezTo>
                      <a:pt x="26" y="45"/>
                      <a:pt x="26" y="46"/>
                      <a:pt x="25" y="48"/>
                    </a:cubicBezTo>
                    <a:cubicBezTo>
                      <a:pt x="25" y="48"/>
                      <a:pt x="25" y="48"/>
                      <a:pt x="25" y="48"/>
                    </a:cubicBezTo>
                    <a:close/>
                    <a:moveTo>
                      <a:pt x="13" y="41"/>
                    </a:moveTo>
                    <a:cubicBezTo>
                      <a:pt x="13" y="41"/>
                      <a:pt x="13" y="41"/>
                      <a:pt x="12" y="41"/>
                    </a:cubicBezTo>
                    <a:cubicBezTo>
                      <a:pt x="11" y="43"/>
                      <a:pt x="10" y="43"/>
                      <a:pt x="9" y="44"/>
                    </a:cubicBezTo>
                    <a:cubicBezTo>
                      <a:pt x="9" y="44"/>
                      <a:pt x="8" y="45"/>
                      <a:pt x="7" y="46"/>
                    </a:cubicBezTo>
                    <a:cubicBezTo>
                      <a:pt x="8" y="46"/>
                      <a:pt x="9" y="46"/>
                      <a:pt x="10" y="46"/>
                    </a:cubicBezTo>
                    <a:cubicBezTo>
                      <a:pt x="12" y="46"/>
                      <a:pt x="12" y="46"/>
                      <a:pt x="12" y="46"/>
                    </a:cubicBezTo>
                    <a:cubicBezTo>
                      <a:pt x="12" y="46"/>
                      <a:pt x="12" y="46"/>
                      <a:pt x="12" y="45"/>
                    </a:cubicBezTo>
                    <a:cubicBezTo>
                      <a:pt x="13" y="44"/>
                      <a:pt x="13" y="44"/>
                      <a:pt x="13" y="43"/>
                    </a:cubicBezTo>
                    <a:cubicBezTo>
                      <a:pt x="14" y="43"/>
                      <a:pt x="14" y="42"/>
                      <a:pt x="14" y="41"/>
                    </a:cubicBezTo>
                    <a:cubicBezTo>
                      <a:pt x="14" y="41"/>
                      <a:pt x="14" y="41"/>
                      <a:pt x="13" y="41"/>
                    </a:cubicBezTo>
                    <a:cubicBezTo>
                      <a:pt x="13" y="41"/>
                      <a:pt x="13" y="41"/>
                      <a:pt x="13" y="41"/>
                    </a:cubicBezTo>
                    <a:close/>
                    <a:moveTo>
                      <a:pt x="76" y="16"/>
                    </a:moveTo>
                    <a:cubicBezTo>
                      <a:pt x="75" y="16"/>
                      <a:pt x="74" y="15"/>
                      <a:pt x="73" y="14"/>
                    </a:cubicBezTo>
                    <a:cubicBezTo>
                      <a:pt x="73" y="14"/>
                      <a:pt x="72" y="14"/>
                      <a:pt x="72" y="14"/>
                    </a:cubicBezTo>
                    <a:cubicBezTo>
                      <a:pt x="71" y="14"/>
                      <a:pt x="70" y="13"/>
                      <a:pt x="69" y="12"/>
                    </a:cubicBezTo>
                    <a:cubicBezTo>
                      <a:pt x="68" y="11"/>
                      <a:pt x="68" y="10"/>
                      <a:pt x="69" y="8"/>
                    </a:cubicBezTo>
                    <a:cubicBezTo>
                      <a:pt x="69" y="8"/>
                      <a:pt x="69" y="8"/>
                      <a:pt x="69" y="8"/>
                    </a:cubicBezTo>
                    <a:cubicBezTo>
                      <a:pt x="69" y="7"/>
                      <a:pt x="69" y="6"/>
                      <a:pt x="69" y="5"/>
                    </a:cubicBezTo>
                    <a:cubicBezTo>
                      <a:pt x="69" y="3"/>
                      <a:pt x="70" y="2"/>
                      <a:pt x="71" y="1"/>
                    </a:cubicBezTo>
                    <a:cubicBezTo>
                      <a:pt x="74" y="0"/>
                      <a:pt x="81" y="4"/>
                      <a:pt x="81" y="4"/>
                    </a:cubicBezTo>
                    <a:cubicBezTo>
                      <a:pt x="83" y="6"/>
                      <a:pt x="82" y="9"/>
                      <a:pt x="81" y="11"/>
                    </a:cubicBezTo>
                    <a:cubicBezTo>
                      <a:pt x="80" y="11"/>
                      <a:pt x="80" y="11"/>
                      <a:pt x="80" y="11"/>
                    </a:cubicBezTo>
                    <a:cubicBezTo>
                      <a:pt x="80" y="12"/>
                      <a:pt x="80" y="12"/>
                      <a:pt x="80" y="13"/>
                    </a:cubicBezTo>
                    <a:cubicBezTo>
                      <a:pt x="80" y="13"/>
                      <a:pt x="79" y="14"/>
                      <a:pt x="78" y="15"/>
                    </a:cubicBezTo>
                    <a:cubicBezTo>
                      <a:pt x="77" y="16"/>
                      <a:pt x="77" y="16"/>
                      <a:pt x="76" y="16"/>
                    </a:cubicBezTo>
                    <a:close/>
                    <a:moveTo>
                      <a:pt x="72" y="14"/>
                    </a:moveTo>
                    <a:cubicBezTo>
                      <a:pt x="72" y="14"/>
                      <a:pt x="72" y="14"/>
                      <a:pt x="72" y="14"/>
                    </a:cubicBezTo>
                    <a:close/>
                    <a:moveTo>
                      <a:pt x="74" y="10"/>
                    </a:moveTo>
                    <a:cubicBezTo>
                      <a:pt x="74" y="10"/>
                      <a:pt x="75" y="10"/>
                      <a:pt x="75" y="10"/>
                    </a:cubicBezTo>
                    <a:cubicBezTo>
                      <a:pt x="75" y="11"/>
                      <a:pt x="75" y="11"/>
                      <a:pt x="75" y="11"/>
                    </a:cubicBezTo>
                    <a:cubicBezTo>
                      <a:pt x="76" y="10"/>
                      <a:pt x="76" y="9"/>
                      <a:pt x="76" y="9"/>
                    </a:cubicBezTo>
                    <a:cubicBezTo>
                      <a:pt x="77" y="8"/>
                      <a:pt x="77" y="8"/>
                      <a:pt x="77" y="8"/>
                    </a:cubicBezTo>
                    <a:cubicBezTo>
                      <a:pt x="77" y="8"/>
                      <a:pt x="77" y="8"/>
                      <a:pt x="77" y="7"/>
                    </a:cubicBezTo>
                    <a:cubicBezTo>
                      <a:pt x="76" y="7"/>
                      <a:pt x="75" y="6"/>
                      <a:pt x="74" y="6"/>
                    </a:cubicBezTo>
                    <a:cubicBezTo>
                      <a:pt x="74" y="6"/>
                      <a:pt x="74" y="7"/>
                      <a:pt x="74" y="7"/>
                    </a:cubicBezTo>
                    <a:cubicBezTo>
                      <a:pt x="74" y="8"/>
                      <a:pt x="74" y="9"/>
                      <a:pt x="74" y="10"/>
                    </a:cubicBezTo>
                    <a:close/>
                  </a:path>
                </a:pathLst>
              </a:cu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44" name="ïŝ1iḋè">
                <a:extLst>
                  <a:ext uri="{FF2B5EF4-FFF2-40B4-BE49-F238E27FC236}">
                    <a16:creationId xmlns:a16="http://schemas.microsoft.com/office/drawing/2014/main" id="{80263F62-D044-4001-B66D-8D19AB5E36F1}"/>
                  </a:ext>
                </a:extLst>
              </p:cNvPr>
              <p:cNvSpPr/>
              <p:nvPr/>
            </p:nvSpPr>
            <p:spPr bwMode="auto">
              <a:xfrm>
                <a:off x="7392988" y="6153150"/>
                <a:ext cx="14288" cy="14288"/>
              </a:xfrm>
              <a:custGeom>
                <a:avLst/>
                <a:gdLst>
                  <a:gd name="T0" fmla="*/ 1 w 6"/>
                  <a:gd name="T1" fmla="*/ 2 h 7"/>
                  <a:gd name="T2" fmla="*/ 4 w 6"/>
                  <a:gd name="T3" fmla="*/ 2 h 7"/>
                  <a:gd name="T4" fmla="*/ 5 w 6"/>
                  <a:gd name="T5" fmla="*/ 6 h 7"/>
                  <a:gd name="T6" fmla="*/ 3 w 6"/>
                  <a:gd name="T7" fmla="*/ 7 h 7"/>
                  <a:gd name="T8" fmla="*/ 0 w 6"/>
                  <a:gd name="T9" fmla="*/ 4 h 7"/>
                  <a:gd name="T10" fmla="*/ 1 w 6"/>
                  <a:gd name="T11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" h="7">
                    <a:moveTo>
                      <a:pt x="1" y="2"/>
                    </a:moveTo>
                    <a:cubicBezTo>
                      <a:pt x="3" y="1"/>
                      <a:pt x="4" y="0"/>
                      <a:pt x="4" y="2"/>
                    </a:cubicBezTo>
                    <a:cubicBezTo>
                      <a:pt x="5" y="3"/>
                      <a:pt x="6" y="4"/>
                      <a:pt x="5" y="6"/>
                    </a:cubicBezTo>
                    <a:cubicBezTo>
                      <a:pt x="5" y="7"/>
                      <a:pt x="4" y="7"/>
                      <a:pt x="3" y="7"/>
                    </a:cubicBezTo>
                    <a:cubicBezTo>
                      <a:pt x="1" y="6"/>
                      <a:pt x="0" y="4"/>
                      <a:pt x="0" y="4"/>
                    </a:cubicBezTo>
                    <a:cubicBezTo>
                      <a:pt x="0" y="3"/>
                      <a:pt x="0" y="2"/>
                      <a:pt x="1" y="2"/>
                    </a:cubicBezTo>
                    <a:close/>
                  </a:path>
                </a:pathLst>
              </a:custGeom>
              <a:solidFill>
                <a:srgbClr val="C7DD8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45" name="îśḷïḑè">
                <a:extLst>
                  <a:ext uri="{FF2B5EF4-FFF2-40B4-BE49-F238E27FC236}">
                    <a16:creationId xmlns:a16="http://schemas.microsoft.com/office/drawing/2014/main" id="{BF1E39E1-C11C-4EDD-908F-C560B31EF4EF}"/>
                  </a:ext>
                </a:extLst>
              </p:cNvPr>
              <p:cNvSpPr/>
              <p:nvPr/>
            </p:nvSpPr>
            <p:spPr bwMode="auto">
              <a:xfrm>
                <a:off x="7389813" y="6148388"/>
                <a:ext cx="20638" cy="23813"/>
              </a:xfrm>
              <a:custGeom>
                <a:avLst/>
                <a:gdLst>
                  <a:gd name="T0" fmla="*/ 6 w 10"/>
                  <a:gd name="T1" fmla="*/ 11 h 11"/>
                  <a:gd name="T2" fmla="*/ 4 w 10"/>
                  <a:gd name="T3" fmla="*/ 11 h 11"/>
                  <a:gd name="T4" fmla="*/ 0 w 10"/>
                  <a:gd name="T5" fmla="*/ 7 h 11"/>
                  <a:gd name="T6" fmla="*/ 0 w 10"/>
                  <a:gd name="T7" fmla="*/ 3 h 11"/>
                  <a:gd name="T8" fmla="*/ 3 w 10"/>
                  <a:gd name="T9" fmla="*/ 1 h 11"/>
                  <a:gd name="T10" fmla="*/ 4 w 10"/>
                  <a:gd name="T11" fmla="*/ 1 h 11"/>
                  <a:gd name="T12" fmla="*/ 8 w 10"/>
                  <a:gd name="T13" fmla="*/ 2 h 11"/>
                  <a:gd name="T14" fmla="*/ 9 w 10"/>
                  <a:gd name="T15" fmla="*/ 9 h 11"/>
                  <a:gd name="T16" fmla="*/ 6 w 10"/>
                  <a:gd name="T17" fmla="*/ 11 h 11"/>
                  <a:gd name="T18" fmla="*/ 5 w 10"/>
                  <a:gd name="T19" fmla="*/ 6 h 11"/>
                  <a:gd name="T20" fmla="*/ 5 w 10"/>
                  <a:gd name="T21" fmla="*/ 6 h 11"/>
                  <a:gd name="T22" fmla="*/ 5 w 10"/>
                  <a:gd name="T23" fmla="*/ 6 h 11"/>
                  <a:gd name="T24" fmla="*/ 5 w 10"/>
                  <a:gd name="T25" fmla="*/ 6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" h="11">
                    <a:moveTo>
                      <a:pt x="6" y="11"/>
                    </a:moveTo>
                    <a:cubicBezTo>
                      <a:pt x="5" y="11"/>
                      <a:pt x="5" y="11"/>
                      <a:pt x="4" y="11"/>
                    </a:cubicBezTo>
                    <a:cubicBezTo>
                      <a:pt x="2" y="10"/>
                      <a:pt x="0" y="8"/>
                      <a:pt x="0" y="7"/>
                    </a:cubicBezTo>
                    <a:cubicBezTo>
                      <a:pt x="0" y="6"/>
                      <a:pt x="0" y="4"/>
                      <a:pt x="0" y="3"/>
                    </a:cubicBezTo>
                    <a:cubicBezTo>
                      <a:pt x="1" y="2"/>
                      <a:pt x="2" y="1"/>
                      <a:pt x="3" y="1"/>
                    </a:cubicBezTo>
                    <a:cubicBezTo>
                      <a:pt x="3" y="1"/>
                      <a:pt x="3" y="1"/>
                      <a:pt x="4" y="1"/>
                    </a:cubicBezTo>
                    <a:cubicBezTo>
                      <a:pt x="4" y="1"/>
                      <a:pt x="7" y="0"/>
                      <a:pt x="8" y="2"/>
                    </a:cubicBezTo>
                    <a:cubicBezTo>
                      <a:pt x="10" y="5"/>
                      <a:pt x="10" y="7"/>
                      <a:pt x="9" y="9"/>
                    </a:cubicBezTo>
                    <a:cubicBezTo>
                      <a:pt x="9" y="10"/>
                      <a:pt x="8" y="11"/>
                      <a:pt x="6" y="11"/>
                    </a:cubicBezTo>
                    <a:close/>
                    <a:moveTo>
                      <a:pt x="5" y="6"/>
                    </a:move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lose/>
                  </a:path>
                </a:pathLst>
              </a:custGeom>
              <a:solidFill>
                <a:srgbClr val="009F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46" name="îSḷïḑè">
                <a:extLst>
                  <a:ext uri="{FF2B5EF4-FFF2-40B4-BE49-F238E27FC236}">
                    <a16:creationId xmlns:a16="http://schemas.microsoft.com/office/drawing/2014/main" id="{6BA50AFC-8DF2-450F-92D8-87B141962D2F}"/>
                  </a:ext>
                </a:extLst>
              </p:cNvPr>
              <p:cNvSpPr/>
              <p:nvPr/>
            </p:nvSpPr>
            <p:spPr bwMode="auto">
              <a:xfrm>
                <a:off x="7578725" y="6122988"/>
                <a:ext cx="6350" cy="7938"/>
              </a:xfrm>
              <a:custGeom>
                <a:avLst/>
                <a:gdLst>
                  <a:gd name="T0" fmla="*/ 1 w 3"/>
                  <a:gd name="T1" fmla="*/ 1 h 4"/>
                  <a:gd name="T2" fmla="*/ 2 w 3"/>
                  <a:gd name="T3" fmla="*/ 1 h 4"/>
                  <a:gd name="T4" fmla="*/ 2 w 3"/>
                  <a:gd name="T5" fmla="*/ 3 h 4"/>
                  <a:gd name="T6" fmla="*/ 1 w 3"/>
                  <a:gd name="T7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4">
                    <a:moveTo>
                      <a:pt x="1" y="1"/>
                    </a:moveTo>
                    <a:cubicBezTo>
                      <a:pt x="1" y="1"/>
                      <a:pt x="3" y="0"/>
                      <a:pt x="2" y="1"/>
                    </a:cubicBezTo>
                    <a:cubicBezTo>
                      <a:pt x="2" y="3"/>
                      <a:pt x="2" y="4"/>
                      <a:pt x="2" y="3"/>
                    </a:cubicBezTo>
                    <a:cubicBezTo>
                      <a:pt x="1" y="3"/>
                      <a:pt x="0" y="2"/>
                      <a:pt x="1" y="1"/>
                    </a:cubicBezTo>
                    <a:close/>
                  </a:path>
                </a:pathLst>
              </a:custGeom>
              <a:solidFill>
                <a:srgbClr val="C7DD8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47" name="iSḷíḓe">
                <a:extLst>
                  <a:ext uri="{FF2B5EF4-FFF2-40B4-BE49-F238E27FC236}">
                    <a16:creationId xmlns:a16="http://schemas.microsoft.com/office/drawing/2014/main" id="{113A3C69-66BF-4AD9-B751-0CE06E43664F}"/>
                  </a:ext>
                </a:extLst>
              </p:cNvPr>
              <p:cNvSpPr/>
              <p:nvPr/>
            </p:nvSpPr>
            <p:spPr bwMode="auto">
              <a:xfrm>
                <a:off x="7573963" y="6116638"/>
                <a:ext cx="14288" cy="19050"/>
              </a:xfrm>
              <a:custGeom>
                <a:avLst/>
                <a:gdLst>
                  <a:gd name="T0" fmla="*/ 4 w 7"/>
                  <a:gd name="T1" fmla="*/ 9 h 9"/>
                  <a:gd name="T2" fmla="*/ 2 w 7"/>
                  <a:gd name="T3" fmla="*/ 8 h 9"/>
                  <a:gd name="T4" fmla="*/ 0 w 7"/>
                  <a:gd name="T5" fmla="*/ 6 h 9"/>
                  <a:gd name="T6" fmla="*/ 1 w 7"/>
                  <a:gd name="T7" fmla="*/ 3 h 9"/>
                  <a:gd name="T8" fmla="*/ 1 w 7"/>
                  <a:gd name="T9" fmla="*/ 3 h 9"/>
                  <a:gd name="T10" fmla="*/ 5 w 7"/>
                  <a:gd name="T11" fmla="*/ 1 h 9"/>
                  <a:gd name="T12" fmla="*/ 7 w 7"/>
                  <a:gd name="T13" fmla="*/ 5 h 9"/>
                  <a:gd name="T14" fmla="*/ 6 w 7"/>
                  <a:gd name="T15" fmla="*/ 6 h 9"/>
                  <a:gd name="T16" fmla="*/ 5 w 7"/>
                  <a:gd name="T17" fmla="*/ 8 h 9"/>
                  <a:gd name="T18" fmla="*/ 4 w 7"/>
                  <a:gd name="T19" fmla="*/ 9 h 9"/>
                  <a:gd name="T20" fmla="*/ 4 w 7"/>
                  <a:gd name="T21" fmla="*/ 6 h 9"/>
                  <a:gd name="T22" fmla="*/ 5 w 7"/>
                  <a:gd name="T23" fmla="*/ 6 h 9"/>
                  <a:gd name="T24" fmla="*/ 5 w 7"/>
                  <a:gd name="T25" fmla="*/ 6 h 9"/>
                  <a:gd name="T26" fmla="*/ 5 w 7"/>
                  <a:gd name="T27" fmla="*/ 6 h 9"/>
                  <a:gd name="T28" fmla="*/ 5 w 7"/>
                  <a:gd name="T29" fmla="*/ 5 h 9"/>
                  <a:gd name="T30" fmla="*/ 5 w 7"/>
                  <a:gd name="T31" fmla="*/ 5 h 9"/>
                  <a:gd name="T32" fmla="*/ 5 w 7"/>
                  <a:gd name="T33" fmla="*/ 4 h 9"/>
                  <a:gd name="T34" fmla="*/ 3 w 7"/>
                  <a:gd name="T35" fmla="*/ 4 h 9"/>
                  <a:gd name="T36" fmla="*/ 3 w 7"/>
                  <a:gd name="T37" fmla="*/ 4 h 9"/>
                  <a:gd name="T38" fmla="*/ 3 w 7"/>
                  <a:gd name="T39" fmla="*/ 4 h 9"/>
                  <a:gd name="T40" fmla="*/ 3 w 7"/>
                  <a:gd name="T41" fmla="*/ 5 h 9"/>
                  <a:gd name="T42" fmla="*/ 4 w 7"/>
                  <a:gd name="T43" fmla="*/ 6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7" h="9">
                    <a:moveTo>
                      <a:pt x="4" y="9"/>
                    </a:move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1" y="7"/>
                      <a:pt x="0" y="6"/>
                    </a:cubicBezTo>
                    <a:cubicBezTo>
                      <a:pt x="0" y="5"/>
                      <a:pt x="0" y="4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2"/>
                      <a:pt x="3" y="0"/>
                      <a:pt x="5" y="1"/>
                    </a:cubicBezTo>
                    <a:cubicBezTo>
                      <a:pt x="6" y="1"/>
                      <a:pt x="7" y="2"/>
                      <a:pt x="7" y="5"/>
                    </a:cubicBezTo>
                    <a:cubicBezTo>
                      <a:pt x="7" y="5"/>
                      <a:pt x="6" y="6"/>
                      <a:pt x="6" y="6"/>
                    </a:cubicBezTo>
                    <a:cubicBezTo>
                      <a:pt x="6" y="7"/>
                      <a:pt x="6" y="8"/>
                      <a:pt x="5" y="8"/>
                    </a:cubicBezTo>
                    <a:lnTo>
                      <a:pt x="4" y="9"/>
                    </a:lnTo>
                    <a:close/>
                    <a:moveTo>
                      <a:pt x="4" y="6"/>
                    </a:moveTo>
                    <a:cubicBezTo>
                      <a:pt x="4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5"/>
                      <a:pt x="5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5" y="4"/>
                      <a:pt x="5" y="4"/>
                    </a:cubicBezTo>
                    <a:cubicBezTo>
                      <a:pt x="5" y="4"/>
                      <a:pt x="4" y="4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5"/>
                      <a:pt x="3" y="5"/>
                      <a:pt x="3" y="5"/>
                    </a:cubicBezTo>
                    <a:lnTo>
                      <a:pt x="4" y="6"/>
                    </a:lnTo>
                    <a:close/>
                  </a:path>
                </a:pathLst>
              </a:custGeom>
              <a:solidFill>
                <a:srgbClr val="009F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48" name="îsļîďe">
                <a:extLst>
                  <a:ext uri="{FF2B5EF4-FFF2-40B4-BE49-F238E27FC236}">
                    <a16:creationId xmlns:a16="http://schemas.microsoft.com/office/drawing/2014/main" id="{67AB6BCE-9052-4E53-AA2B-2B062F311D8D}"/>
                  </a:ext>
                </a:extLst>
              </p:cNvPr>
              <p:cNvSpPr/>
              <p:nvPr/>
            </p:nvSpPr>
            <p:spPr bwMode="auto">
              <a:xfrm>
                <a:off x="7548563" y="6140450"/>
                <a:ext cx="7938" cy="4763"/>
              </a:xfrm>
              <a:custGeom>
                <a:avLst/>
                <a:gdLst>
                  <a:gd name="T0" fmla="*/ 1 w 4"/>
                  <a:gd name="T1" fmla="*/ 1 h 2"/>
                  <a:gd name="T2" fmla="*/ 4 w 4"/>
                  <a:gd name="T3" fmla="*/ 1 h 2"/>
                  <a:gd name="T4" fmla="*/ 1 w 4"/>
                  <a:gd name="T5" fmla="*/ 2 h 2"/>
                  <a:gd name="T6" fmla="*/ 1 w 4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2">
                    <a:moveTo>
                      <a:pt x="1" y="1"/>
                    </a:moveTo>
                    <a:cubicBezTo>
                      <a:pt x="2" y="0"/>
                      <a:pt x="4" y="1"/>
                      <a:pt x="4" y="1"/>
                    </a:cubicBezTo>
                    <a:cubicBezTo>
                      <a:pt x="3" y="2"/>
                      <a:pt x="1" y="2"/>
                      <a:pt x="1" y="2"/>
                    </a:cubicBezTo>
                    <a:cubicBezTo>
                      <a:pt x="1" y="2"/>
                      <a:pt x="0" y="2"/>
                      <a:pt x="1" y="1"/>
                    </a:cubicBezTo>
                    <a:close/>
                  </a:path>
                </a:pathLst>
              </a:custGeom>
              <a:solidFill>
                <a:srgbClr val="C7DD8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49" name="íš1îḍé">
                <a:extLst>
                  <a:ext uri="{FF2B5EF4-FFF2-40B4-BE49-F238E27FC236}">
                    <a16:creationId xmlns:a16="http://schemas.microsoft.com/office/drawing/2014/main" id="{9C4883B6-14E5-4FA3-A1AC-2F7BB51AE553}"/>
                  </a:ext>
                </a:extLst>
              </p:cNvPr>
              <p:cNvSpPr/>
              <p:nvPr/>
            </p:nvSpPr>
            <p:spPr bwMode="auto">
              <a:xfrm>
                <a:off x="7543800" y="6135688"/>
                <a:ext cx="17463" cy="15875"/>
              </a:xfrm>
              <a:custGeom>
                <a:avLst/>
                <a:gdLst>
                  <a:gd name="T0" fmla="*/ 3 w 8"/>
                  <a:gd name="T1" fmla="*/ 7 h 7"/>
                  <a:gd name="T2" fmla="*/ 2 w 8"/>
                  <a:gd name="T3" fmla="*/ 6 h 7"/>
                  <a:gd name="T4" fmla="*/ 1 w 8"/>
                  <a:gd name="T5" fmla="*/ 4 h 7"/>
                  <a:gd name="T6" fmla="*/ 1 w 8"/>
                  <a:gd name="T7" fmla="*/ 1 h 7"/>
                  <a:gd name="T8" fmla="*/ 6 w 8"/>
                  <a:gd name="T9" fmla="*/ 1 h 7"/>
                  <a:gd name="T10" fmla="*/ 8 w 8"/>
                  <a:gd name="T11" fmla="*/ 3 h 7"/>
                  <a:gd name="T12" fmla="*/ 8 w 8"/>
                  <a:gd name="T13" fmla="*/ 4 h 7"/>
                  <a:gd name="T14" fmla="*/ 7 w 8"/>
                  <a:gd name="T15" fmla="*/ 5 h 7"/>
                  <a:gd name="T16" fmla="*/ 4 w 8"/>
                  <a:gd name="T17" fmla="*/ 7 h 7"/>
                  <a:gd name="T18" fmla="*/ 3 w 8"/>
                  <a:gd name="T19" fmla="*/ 7 h 7"/>
                  <a:gd name="T20" fmla="*/ 4 w 8"/>
                  <a:gd name="T21" fmla="*/ 4 h 7"/>
                  <a:gd name="T22" fmla="*/ 4 w 8"/>
                  <a:gd name="T23" fmla="*/ 5 h 7"/>
                  <a:gd name="T24" fmla="*/ 5 w 8"/>
                  <a:gd name="T25" fmla="*/ 5 h 7"/>
                  <a:gd name="T26" fmla="*/ 5 w 8"/>
                  <a:gd name="T27" fmla="*/ 5 h 7"/>
                  <a:gd name="T28" fmla="*/ 5 w 8"/>
                  <a:gd name="T29" fmla="*/ 3 h 7"/>
                  <a:gd name="T30" fmla="*/ 4 w 8"/>
                  <a:gd name="T31" fmla="*/ 2 h 7"/>
                  <a:gd name="T32" fmla="*/ 4 w 8"/>
                  <a:gd name="T33" fmla="*/ 4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8" h="7">
                    <a:moveTo>
                      <a:pt x="3" y="7"/>
                    </a:moveTo>
                    <a:cubicBezTo>
                      <a:pt x="2" y="6"/>
                      <a:pt x="2" y="6"/>
                      <a:pt x="2" y="6"/>
                    </a:cubicBezTo>
                    <a:cubicBezTo>
                      <a:pt x="2" y="6"/>
                      <a:pt x="1" y="5"/>
                      <a:pt x="1" y="4"/>
                    </a:cubicBezTo>
                    <a:cubicBezTo>
                      <a:pt x="0" y="4"/>
                      <a:pt x="0" y="2"/>
                      <a:pt x="1" y="1"/>
                    </a:cubicBezTo>
                    <a:cubicBezTo>
                      <a:pt x="3" y="0"/>
                      <a:pt x="6" y="1"/>
                      <a:pt x="6" y="1"/>
                    </a:cubicBezTo>
                    <a:cubicBezTo>
                      <a:pt x="8" y="1"/>
                      <a:pt x="8" y="2"/>
                      <a:pt x="8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6" y="6"/>
                      <a:pt x="5" y="6"/>
                      <a:pt x="4" y="7"/>
                    </a:cubicBezTo>
                    <a:lnTo>
                      <a:pt x="3" y="7"/>
                    </a:lnTo>
                    <a:close/>
                    <a:moveTo>
                      <a:pt x="4" y="4"/>
                    </a:moveTo>
                    <a:cubicBezTo>
                      <a:pt x="4" y="4"/>
                      <a:pt x="4" y="5"/>
                      <a:pt x="4" y="5"/>
                    </a:cubicBezTo>
                    <a:cubicBezTo>
                      <a:pt x="4" y="5"/>
                      <a:pt x="5" y="5"/>
                      <a:pt x="5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4"/>
                      <a:pt x="5" y="4"/>
                      <a:pt x="5" y="3"/>
                    </a:cubicBezTo>
                    <a:cubicBezTo>
                      <a:pt x="5" y="3"/>
                      <a:pt x="5" y="2"/>
                      <a:pt x="4" y="2"/>
                    </a:cubicBez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009F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50" name="ïṥ1îḍé">
                <a:extLst>
                  <a:ext uri="{FF2B5EF4-FFF2-40B4-BE49-F238E27FC236}">
                    <a16:creationId xmlns:a16="http://schemas.microsoft.com/office/drawing/2014/main" id="{0978BA89-1AC3-41E2-B6AF-BD29921B6F83}"/>
                  </a:ext>
                </a:extLst>
              </p:cNvPr>
              <p:cNvSpPr/>
              <p:nvPr/>
            </p:nvSpPr>
            <p:spPr bwMode="auto">
              <a:xfrm>
                <a:off x="7024688" y="2397125"/>
                <a:ext cx="3275013" cy="3995738"/>
              </a:xfrm>
              <a:custGeom>
                <a:avLst/>
                <a:gdLst>
                  <a:gd name="T0" fmla="*/ 37 w 1527"/>
                  <a:gd name="T1" fmla="*/ 1784 h 1865"/>
                  <a:gd name="T2" fmla="*/ 150 w 1527"/>
                  <a:gd name="T3" fmla="*/ 1731 h 1865"/>
                  <a:gd name="T4" fmla="*/ 196 w 1527"/>
                  <a:gd name="T5" fmla="*/ 1667 h 1865"/>
                  <a:gd name="T6" fmla="*/ 278 w 1527"/>
                  <a:gd name="T7" fmla="*/ 1701 h 1865"/>
                  <a:gd name="T8" fmla="*/ 346 w 1527"/>
                  <a:gd name="T9" fmla="*/ 1679 h 1865"/>
                  <a:gd name="T10" fmla="*/ 507 w 1527"/>
                  <a:gd name="T11" fmla="*/ 1564 h 1865"/>
                  <a:gd name="T12" fmla="*/ 599 w 1527"/>
                  <a:gd name="T13" fmla="*/ 1494 h 1865"/>
                  <a:gd name="T14" fmla="*/ 643 w 1527"/>
                  <a:gd name="T15" fmla="*/ 1435 h 1865"/>
                  <a:gd name="T16" fmla="*/ 687 w 1527"/>
                  <a:gd name="T17" fmla="*/ 1326 h 1865"/>
                  <a:gd name="T18" fmla="*/ 698 w 1527"/>
                  <a:gd name="T19" fmla="*/ 1287 h 1865"/>
                  <a:gd name="T20" fmla="*/ 782 w 1527"/>
                  <a:gd name="T21" fmla="*/ 1150 h 1865"/>
                  <a:gd name="T22" fmla="*/ 815 w 1527"/>
                  <a:gd name="T23" fmla="*/ 1021 h 1865"/>
                  <a:gd name="T24" fmla="*/ 719 w 1527"/>
                  <a:gd name="T25" fmla="*/ 983 h 1865"/>
                  <a:gd name="T26" fmla="*/ 757 w 1527"/>
                  <a:gd name="T27" fmla="*/ 798 h 1865"/>
                  <a:gd name="T28" fmla="*/ 609 w 1527"/>
                  <a:gd name="T29" fmla="*/ 453 h 1865"/>
                  <a:gd name="T30" fmla="*/ 771 w 1527"/>
                  <a:gd name="T31" fmla="*/ 338 h 1865"/>
                  <a:gd name="T32" fmla="*/ 590 w 1527"/>
                  <a:gd name="T33" fmla="*/ 346 h 1865"/>
                  <a:gd name="T34" fmla="*/ 426 w 1527"/>
                  <a:gd name="T35" fmla="*/ 263 h 1865"/>
                  <a:gd name="T36" fmla="*/ 635 w 1527"/>
                  <a:gd name="T37" fmla="*/ 19 h 1865"/>
                  <a:gd name="T38" fmla="*/ 689 w 1527"/>
                  <a:gd name="T39" fmla="*/ 167 h 1865"/>
                  <a:gd name="T40" fmla="*/ 788 w 1527"/>
                  <a:gd name="T41" fmla="*/ 108 h 1865"/>
                  <a:gd name="T42" fmla="*/ 719 w 1527"/>
                  <a:gd name="T43" fmla="*/ 174 h 1865"/>
                  <a:gd name="T44" fmla="*/ 676 w 1527"/>
                  <a:gd name="T45" fmla="*/ 141 h 1865"/>
                  <a:gd name="T46" fmla="*/ 595 w 1527"/>
                  <a:gd name="T47" fmla="*/ 91 h 1865"/>
                  <a:gd name="T48" fmla="*/ 488 w 1527"/>
                  <a:gd name="T49" fmla="*/ 289 h 1865"/>
                  <a:gd name="T50" fmla="*/ 663 w 1527"/>
                  <a:gd name="T51" fmla="*/ 296 h 1865"/>
                  <a:gd name="T52" fmla="*/ 745 w 1527"/>
                  <a:gd name="T53" fmla="*/ 367 h 1865"/>
                  <a:gd name="T54" fmla="*/ 581 w 1527"/>
                  <a:gd name="T55" fmla="*/ 520 h 1865"/>
                  <a:gd name="T56" fmla="*/ 711 w 1527"/>
                  <a:gd name="T57" fmla="*/ 820 h 1865"/>
                  <a:gd name="T58" fmla="*/ 790 w 1527"/>
                  <a:gd name="T59" fmla="*/ 984 h 1865"/>
                  <a:gd name="T60" fmla="*/ 803 w 1527"/>
                  <a:gd name="T61" fmla="*/ 1059 h 1865"/>
                  <a:gd name="T62" fmla="*/ 771 w 1527"/>
                  <a:gd name="T63" fmla="*/ 1139 h 1865"/>
                  <a:gd name="T64" fmla="*/ 681 w 1527"/>
                  <a:gd name="T65" fmla="*/ 1314 h 1865"/>
                  <a:gd name="T66" fmla="*/ 639 w 1527"/>
                  <a:gd name="T67" fmla="*/ 1419 h 1865"/>
                  <a:gd name="T68" fmla="*/ 612 w 1527"/>
                  <a:gd name="T69" fmla="*/ 1474 h 1865"/>
                  <a:gd name="T70" fmla="*/ 543 w 1527"/>
                  <a:gd name="T71" fmla="*/ 1513 h 1865"/>
                  <a:gd name="T72" fmla="*/ 458 w 1527"/>
                  <a:gd name="T73" fmla="*/ 1622 h 1865"/>
                  <a:gd name="T74" fmla="*/ 309 w 1527"/>
                  <a:gd name="T75" fmla="*/ 1692 h 1865"/>
                  <a:gd name="T76" fmla="*/ 258 w 1527"/>
                  <a:gd name="T77" fmla="*/ 1704 h 1865"/>
                  <a:gd name="T78" fmla="*/ 202 w 1527"/>
                  <a:gd name="T79" fmla="*/ 1736 h 1865"/>
                  <a:gd name="T80" fmla="*/ 94 w 1527"/>
                  <a:gd name="T81" fmla="*/ 1779 h 1865"/>
                  <a:gd name="T82" fmla="*/ 283 w 1527"/>
                  <a:gd name="T83" fmla="*/ 1704 h 1865"/>
                  <a:gd name="T84" fmla="*/ 667 w 1527"/>
                  <a:gd name="T85" fmla="*/ 1321 h 1865"/>
                  <a:gd name="T86" fmla="*/ 783 w 1527"/>
                  <a:gd name="T87" fmla="*/ 1687 h 1865"/>
                  <a:gd name="T88" fmla="*/ 765 w 1527"/>
                  <a:gd name="T89" fmla="*/ 1480 h 1865"/>
                  <a:gd name="T90" fmla="*/ 844 w 1527"/>
                  <a:gd name="T91" fmla="*/ 1611 h 1865"/>
                  <a:gd name="T92" fmla="*/ 799 w 1527"/>
                  <a:gd name="T93" fmla="*/ 1709 h 1865"/>
                  <a:gd name="T94" fmla="*/ 863 w 1527"/>
                  <a:gd name="T95" fmla="*/ 1467 h 1865"/>
                  <a:gd name="T96" fmla="*/ 733 w 1527"/>
                  <a:gd name="T97" fmla="*/ 1609 h 1865"/>
                  <a:gd name="T98" fmla="*/ 849 w 1527"/>
                  <a:gd name="T99" fmla="*/ 1638 h 1865"/>
                  <a:gd name="T100" fmla="*/ 511 w 1527"/>
                  <a:gd name="T101" fmla="*/ 1575 h 1865"/>
                  <a:gd name="T102" fmla="*/ 688 w 1527"/>
                  <a:gd name="T103" fmla="*/ 1581 h 1865"/>
                  <a:gd name="T104" fmla="*/ 669 w 1527"/>
                  <a:gd name="T105" fmla="*/ 1441 h 1865"/>
                  <a:gd name="T106" fmla="*/ 1259 w 1527"/>
                  <a:gd name="T107" fmla="*/ 1436 h 1865"/>
                  <a:gd name="T108" fmla="*/ 677 w 1527"/>
                  <a:gd name="T109" fmla="*/ 1394 h 1865"/>
                  <a:gd name="T110" fmla="*/ 1229 w 1527"/>
                  <a:gd name="T111" fmla="*/ 1313 h 1865"/>
                  <a:gd name="T112" fmla="*/ 1387 w 1527"/>
                  <a:gd name="T113" fmla="*/ 1265 h 1865"/>
                  <a:gd name="T114" fmla="*/ 1410 w 1527"/>
                  <a:gd name="T115" fmla="*/ 1285 h 1865"/>
                  <a:gd name="T116" fmla="*/ 1278 w 1527"/>
                  <a:gd name="T117" fmla="*/ 1342 h 1865"/>
                  <a:gd name="T118" fmla="*/ 991 w 1527"/>
                  <a:gd name="T119" fmla="*/ 1330 h 1865"/>
                  <a:gd name="T120" fmla="*/ 713 w 1527"/>
                  <a:gd name="T121" fmla="*/ 1271 h 1865"/>
                  <a:gd name="T122" fmla="*/ 769 w 1527"/>
                  <a:gd name="T123" fmla="*/ 1185 h 1865"/>
                  <a:gd name="T124" fmla="*/ 825 w 1527"/>
                  <a:gd name="T125" fmla="*/ 1001 h 18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527" h="1865">
                    <a:moveTo>
                      <a:pt x="461" y="1865"/>
                    </a:moveTo>
                    <a:cubicBezTo>
                      <a:pt x="461" y="1865"/>
                      <a:pt x="461" y="1865"/>
                      <a:pt x="461" y="1865"/>
                    </a:cubicBezTo>
                    <a:cubicBezTo>
                      <a:pt x="460" y="1864"/>
                      <a:pt x="460" y="1864"/>
                      <a:pt x="460" y="1864"/>
                    </a:cubicBezTo>
                    <a:cubicBezTo>
                      <a:pt x="459" y="1863"/>
                      <a:pt x="457" y="1862"/>
                      <a:pt x="457" y="1860"/>
                    </a:cubicBezTo>
                    <a:cubicBezTo>
                      <a:pt x="457" y="1858"/>
                      <a:pt x="457" y="1858"/>
                      <a:pt x="458" y="1857"/>
                    </a:cubicBezTo>
                    <a:cubicBezTo>
                      <a:pt x="458" y="1857"/>
                      <a:pt x="458" y="1857"/>
                      <a:pt x="458" y="1857"/>
                    </a:cubicBezTo>
                    <a:cubicBezTo>
                      <a:pt x="458" y="1857"/>
                      <a:pt x="458" y="1857"/>
                      <a:pt x="458" y="1857"/>
                    </a:cubicBezTo>
                    <a:cubicBezTo>
                      <a:pt x="458" y="1857"/>
                      <a:pt x="458" y="1857"/>
                      <a:pt x="458" y="1857"/>
                    </a:cubicBezTo>
                    <a:cubicBezTo>
                      <a:pt x="460" y="1855"/>
                      <a:pt x="461" y="1855"/>
                      <a:pt x="463" y="1856"/>
                    </a:cubicBezTo>
                    <a:cubicBezTo>
                      <a:pt x="464" y="1856"/>
                      <a:pt x="465" y="1857"/>
                      <a:pt x="465" y="1859"/>
                    </a:cubicBezTo>
                    <a:cubicBezTo>
                      <a:pt x="466" y="1861"/>
                      <a:pt x="465" y="1862"/>
                      <a:pt x="464" y="1863"/>
                    </a:cubicBezTo>
                    <a:cubicBezTo>
                      <a:pt x="463" y="1864"/>
                      <a:pt x="462" y="1865"/>
                      <a:pt x="461" y="1865"/>
                    </a:cubicBezTo>
                    <a:close/>
                    <a:moveTo>
                      <a:pt x="461" y="1860"/>
                    </a:moveTo>
                    <a:cubicBezTo>
                      <a:pt x="461" y="1860"/>
                      <a:pt x="461" y="1860"/>
                      <a:pt x="461" y="1860"/>
                    </a:cubicBezTo>
                    <a:cubicBezTo>
                      <a:pt x="461" y="1860"/>
                      <a:pt x="461" y="1860"/>
                      <a:pt x="461" y="1860"/>
                    </a:cubicBezTo>
                    <a:cubicBezTo>
                      <a:pt x="461" y="1860"/>
                      <a:pt x="461" y="1860"/>
                      <a:pt x="461" y="1860"/>
                    </a:cubicBezTo>
                    <a:close/>
                    <a:moveTo>
                      <a:pt x="7" y="1803"/>
                    </a:moveTo>
                    <a:cubicBezTo>
                      <a:pt x="5" y="1803"/>
                      <a:pt x="4" y="1802"/>
                      <a:pt x="4" y="1802"/>
                    </a:cubicBezTo>
                    <a:cubicBezTo>
                      <a:pt x="3" y="1801"/>
                      <a:pt x="2" y="1800"/>
                      <a:pt x="2" y="1798"/>
                    </a:cubicBezTo>
                    <a:cubicBezTo>
                      <a:pt x="1" y="1798"/>
                      <a:pt x="1" y="1798"/>
                      <a:pt x="0" y="1799"/>
                    </a:cubicBezTo>
                    <a:cubicBezTo>
                      <a:pt x="0" y="1794"/>
                      <a:pt x="0" y="1794"/>
                      <a:pt x="0" y="1794"/>
                    </a:cubicBezTo>
                    <a:cubicBezTo>
                      <a:pt x="3" y="1794"/>
                      <a:pt x="4" y="1794"/>
                      <a:pt x="5" y="1795"/>
                    </a:cubicBezTo>
                    <a:cubicBezTo>
                      <a:pt x="6" y="1796"/>
                      <a:pt x="6" y="1797"/>
                      <a:pt x="6" y="1798"/>
                    </a:cubicBezTo>
                    <a:cubicBezTo>
                      <a:pt x="6" y="1798"/>
                      <a:pt x="6" y="1798"/>
                      <a:pt x="6" y="1798"/>
                    </a:cubicBezTo>
                    <a:cubicBezTo>
                      <a:pt x="6" y="1798"/>
                      <a:pt x="9" y="1798"/>
                      <a:pt x="14" y="1795"/>
                    </a:cubicBezTo>
                    <a:cubicBezTo>
                      <a:pt x="16" y="1794"/>
                      <a:pt x="17" y="1793"/>
                      <a:pt x="19" y="1791"/>
                    </a:cubicBezTo>
                    <a:cubicBezTo>
                      <a:pt x="24" y="1787"/>
                      <a:pt x="29" y="1784"/>
                      <a:pt x="37" y="1784"/>
                    </a:cubicBezTo>
                    <a:cubicBezTo>
                      <a:pt x="37" y="1784"/>
                      <a:pt x="37" y="1784"/>
                      <a:pt x="37" y="1784"/>
                    </a:cubicBezTo>
                    <a:cubicBezTo>
                      <a:pt x="45" y="1784"/>
                      <a:pt x="45" y="1783"/>
                      <a:pt x="46" y="1779"/>
                    </a:cubicBezTo>
                    <a:cubicBezTo>
                      <a:pt x="46" y="1777"/>
                      <a:pt x="47" y="1776"/>
                      <a:pt x="49" y="1775"/>
                    </a:cubicBezTo>
                    <a:cubicBezTo>
                      <a:pt x="51" y="1774"/>
                      <a:pt x="54" y="1775"/>
                      <a:pt x="56" y="1777"/>
                    </a:cubicBezTo>
                    <a:cubicBezTo>
                      <a:pt x="57" y="1779"/>
                      <a:pt x="58" y="1781"/>
                      <a:pt x="57" y="1784"/>
                    </a:cubicBezTo>
                    <a:cubicBezTo>
                      <a:pt x="56" y="1785"/>
                      <a:pt x="56" y="1786"/>
                      <a:pt x="55" y="1787"/>
                    </a:cubicBezTo>
                    <a:cubicBezTo>
                      <a:pt x="55" y="1787"/>
                      <a:pt x="55" y="1788"/>
                      <a:pt x="55" y="1788"/>
                    </a:cubicBezTo>
                    <a:cubicBezTo>
                      <a:pt x="56" y="1787"/>
                      <a:pt x="57" y="1786"/>
                      <a:pt x="58" y="1786"/>
                    </a:cubicBezTo>
                    <a:cubicBezTo>
                      <a:pt x="63" y="1783"/>
                      <a:pt x="63" y="1782"/>
                      <a:pt x="63" y="1782"/>
                    </a:cubicBezTo>
                    <a:cubicBezTo>
                      <a:pt x="63" y="1782"/>
                      <a:pt x="63" y="1781"/>
                      <a:pt x="62" y="1781"/>
                    </a:cubicBezTo>
                    <a:cubicBezTo>
                      <a:pt x="61" y="1780"/>
                      <a:pt x="59" y="1778"/>
                      <a:pt x="59" y="1776"/>
                    </a:cubicBezTo>
                    <a:cubicBezTo>
                      <a:pt x="59" y="1775"/>
                      <a:pt x="60" y="1774"/>
                      <a:pt x="61" y="1772"/>
                    </a:cubicBezTo>
                    <a:cubicBezTo>
                      <a:pt x="63" y="1771"/>
                      <a:pt x="64" y="1770"/>
                      <a:pt x="65" y="1768"/>
                    </a:cubicBezTo>
                    <a:cubicBezTo>
                      <a:pt x="69" y="1764"/>
                      <a:pt x="74" y="1759"/>
                      <a:pt x="80" y="1762"/>
                    </a:cubicBezTo>
                    <a:cubicBezTo>
                      <a:pt x="85" y="1764"/>
                      <a:pt x="85" y="1767"/>
                      <a:pt x="85" y="1769"/>
                    </a:cubicBezTo>
                    <a:cubicBezTo>
                      <a:pt x="86" y="1771"/>
                      <a:pt x="86" y="1772"/>
                      <a:pt x="88" y="1773"/>
                    </a:cubicBezTo>
                    <a:cubicBezTo>
                      <a:pt x="90" y="1775"/>
                      <a:pt x="92" y="1775"/>
                      <a:pt x="94" y="1775"/>
                    </a:cubicBezTo>
                    <a:cubicBezTo>
                      <a:pt x="95" y="1775"/>
                      <a:pt x="97" y="1773"/>
                      <a:pt x="98" y="1772"/>
                    </a:cubicBezTo>
                    <a:cubicBezTo>
                      <a:pt x="101" y="1766"/>
                      <a:pt x="107" y="1767"/>
                      <a:pt x="113" y="1769"/>
                    </a:cubicBezTo>
                    <a:cubicBezTo>
                      <a:pt x="117" y="1770"/>
                      <a:pt x="118" y="1768"/>
                      <a:pt x="120" y="1763"/>
                    </a:cubicBezTo>
                    <a:cubicBezTo>
                      <a:pt x="122" y="1759"/>
                      <a:pt x="129" y="1751"/>
                      <a:pt x="135" y="1751"/>
                    </a:cubicBezTo>
                    <a:cubicBezTo>
                      <a:pt x="135" y="1751"/>
                      <a:pt x="135" y="1751"/>
                      <a:pt x="135" y="1751"/>
                    </a:cubicBezTo>
                    <a:cubicBezTo>
                      <a:pt x="142" y="1751"/>
                      <a:pt x="142" y="1756"/>
                      <a:pt x="143" y="1759"/>
                    </a:cubicBezTo>
                    <a:cubicBezTo>
                      <a:pt x="143" y="1760"/>
                      <a:pt x="143" y="1760"/>
                      <a:pt x="143" y="1760"/>
                    </a:cubicBezTo>
                    <a:cubicBezTo>
                      <a:pt x="144" y="1759"/>
                      <a:pt x="147" y="1758"/>
                      <a:pt x="148" y="1753"/>
                    </a:cubicBezTo>
                    <a:cubicBezTo>
                      <a:pt x="148" y="1752"/>
                      <a:pt x="148" y="1752"/>
                      <a:pt x="148" y="1752"/>
                    </a:cubicBezTo>
                    <a:cubicBezTo>
                      <a:pt x="150" y="1745"/>
                      <a:pt x="152" y="1737"/>
                      <a:pt x="150" y="1731"/>
                    </a:cubicBezTo>
                    <a:cubicBezTo>
                      <a:pt x="149" y="1725"/>
                      <a:pt x="148" y="1722"/>
                      <a:pt x="150" y="1719"/>
                    </a:cubicBezTo>
                    <a:cubicBezTo>
                      <a:pt x="151" y="1717"/>
                      <a:pt x="154" y="1717"/>
                      <a:pt x="156" y="1717"/>
                    </a:cubicBezTo>
                    <a:cubicBezTo>
                      <a:pt x="161" y="1717"/>
                      <a:pt x="164" y="1718"/>
                      <a:pt x="165" y="1720"/>
                    </a:cubicBezTo>
                    <a:cubicBezTo>
                      <a:pt x="166" y="1721"/>
                      <a:pt x="167" y="1723"/>
                      <a:pt x="166" y="1726"/>
                    </a:cubicBezTo>
                    <a:cubicBezTo>
                      <a:pt x="166" y="1727"/>
                      <a:pt x="165" y="1728"/>
                      <a:pt x="165" y="1729"/>
                    </a:cubicBezTo>
                    <a:cubicBezTo>
                      <a:pt x="163" y="1733"/>
                      <a:pt x="161" y="1738"/>
                      <a:pt x="162" y="1742"/>
                    </a:cubicBezTo>
                    <a:cubicBezTo>
                      <a:pt x="163" y="1744"/>
                      <a:pt x="165" y="1744"/>
                      <a:pt x="166" y="1744"/>
                    </a:cubicBezTo>
                    <a:cubicBezTo>
                      <a:pt x="167" y="1743"/>
                      <a:pt x="169" y="1742"/>
                      <a:pt x="169" y="1740"/>
                    </a:cubicBezTo>
                    <a:cubicBezTo>
                      <a:pt x="169" y="1737"/>
                      <a:pt x="169" y="1735"/>
                      <a:pt x="170" y="1733"/>
                    </a:cubicBezTo>
                    <a:cubicBezTo>
                      <a:pt x="171" y="1731"/>
                      <a:pt x="171" y="1730"/>
                      <a:pt x="170" y="1727"/>
                    </a:cubicBezTo>
                    <a:cubicBezTo>
                      <a:pt x="168" y="1723"/>
                      <a:pt x="170" y="1717"/>
                      <a:pt x="173" y="1715"/>
                    </a:cubicBezTo>
                    <a:cubicBezTo>
                      <a:pt x="174" y="1715"/>
                      <a:pt x="177" y="1714"/>
                      <a:pt x="179" y="1720"/>
                    </a:cubicBezTo>
                    <a:cubicBezTo>
                      <a:pt x="181" y="1723"/>
                      <a:pt x="183" y="1725"/>
                      <a:pt x="184" y="1727"/>
                    </a:cubicBezTo>
                    <a:cubicBezTo>
                      <a:pt x="186" y="1729"/>
                      <a:pt x="188" y="1731"/>
                      <a:pt x="189" y="1734"/>
                    </a:cubicBezTo>
                    <a:cubicBezTo>
                      <a:pt x="189" y="1736"/>
                      <a:pt x="191" y="1738"/>
                      <a:pt x="193" y="1738"/>
                    </a:cubicBezTo>
                    <a:cubicBezTo>
                      <a:pt x="195" y="1739"/>
                      <a:pt x="197" y="1736"/>
                      <a:pt x="197" y="1734"/>
                    </a:cubicBezTo>
                    <a:cubicBezTo>
                      <a:pt x="201" y="1724"/>
                      <a:pt x="199" y="1719"/>
                      <a:pt x="197" y="1716"/>
                    </a:cubicBezTo>
                    <a:cubicBezTo>
                      <a:pt x="196" y="1713"/>
                      <a:pt x="195" y="1711"/>
                      <a:pt x="195" y="1708"/>
                    </a:cubicBezTo>
                    <a:cubicBezTo>
                      <a:pt x="194" y="1704"/>
                      <a:pt x="193" y="1701"/>
                      <a:pt x="191" y="1698"/>
                    </a:cubicBezTo>
                    <a:cubicBezTo>
                      <a:pt x="190" y="1697"/>
                      <a:pt x="190" y="1696"/>
                      <a:pt x="190" y="1694"/>
                    </a:cubicBezTo>
                    <a:cubicBezTo>
                      <a:pt x="191" y="1693"/>
                      <a:pt x="193" y="1692"/>
                      <a:pt x="194" y="1691"/>
                    </a:cubicBezTo>
                    <a:cubicBezTo>
                      <a:pt x="196" y="1690"/>
                      <a:pt x="196" y="1690"/>
                      <a:pt x="195" y="1687"/>
                    </a:cubicBezTo>
                    <a:cubicBezTo>
                      <a:pt x="193" y="1683"/>
                      <a:pt x="191" y="1681"/>
                      <a:pt x="190" y="1679"/>
                    </a:cubicBezTo>
                    <a:cubicBezTo>
                      <a:pt x="188" y="1676"/>
                      <a:pt x="187" y="1675"/>
                      <a:pt x="186" y="1673"/>
                    </a:cubicBezTo>
                    <a:cubicBezTo>
                      <a:pt x="186" y="1671"/>
                      <a:pt x="183" y="1657"/>
                      <a:pt x="187" y="1655"/>
                    </a:cubicBezTo>
                    <a:cubicBezTo>
                      <a:pt x="190" y="1654"/>
                      <a:pt x="192" y="1658"/>
                      <a:pt x="193" y="1659"/>
                    </a:cubicBezTo>
                    <a:cubicBezTo>
                      <a:pt x="194" y="1662"/>
                      <a:pt x="195" y="1665"/>
                      <a:pt x="196" y="1667"/>
                    </a:cubicBezTo>
                    <a:cubicBezTo>
                      <a:pt x="198" y="1674"/>
                      <a:pt x="200" y="1676"/>
                      <a:pt x="203" y="1676"/>
                    </a:cubicBezTo>
                    <a:cubicBezTo>
                      <a:pt x="214" y="1675"/>
                      <a:pt x="216" y="1679"/>
                      <a:pt x="219" y="1688"/>
                    </a:cubicBezTo>
                    <a:cubicBezTo>
                      <a:pt x="221" y="1696"/>
                      <a:pt x="222" y="1697"/>
                      <a:pt x="228" y="1700"/>
                    </a:cubicBezTo>
                    <a:cubicBezTo>
                      <a:pt x="232" y="1701"/>
                      <a:pt x="234" y="1703"/>
                      <a:pt x="235" y="1705"/>
                    </a:cubicBezTo>
                    <a:cubicBezTo>
                      <a:pt x="235" y="1708"/>
                      <a:pt x="232" y="1709"/>
                      <a:pt x="230" y="1710"/>
                    </a:cubicBezTo>
                    <a:cubicBezTo>
                      <a:pt x="229" y="1711"/>
                      <a:pt x="228" y="1713"/>
                      <a:pt x="228" y="1713"/>
                    </a:cubicBezTo>
                    <a:cubicBezTo>
                      <a:pt x="228" y="1713"/>
                      <a:pt x="228" y="1713"/>
                      <a:pt x="229" y="1713"/>
                    </a:cubicBezTo>
                    <a:cubicBezTo>
                      <a:pt x="231" y="1713"/>
                      <a:pt x="232" y="1713"/>
                      <a:pt x="233" y="1713"/>
                    </a:cubicBezTo>
                    <a:cubicBezTo>
                      <a:pt x="236" y="1713"/>
                      <a:pt x="237" y="1713"/>
                      <a:pt x="241" y="1716"/>
                    </a:cubicBezTo>
                    <a:cubicBezTo>
                      <a:pt x="242" y="1717"/>
                      <a:pt x="244" y="1717"/>
                      <a:pt x="247" y="1716"/>
                    </a:cubicBezTo>
                    <a:cubicBezTo>
                      <a:pt x="249" y="1716"/>
                      <a:pt x="251" y="1716"/>
                      <a:pt x="254" y="1717"/>
                    </a:cubicBezTo>
                    <a:cubicBezTo>
                      <a:pt x="254" y="1717"/>
                      <a:pt x="254" y="1717"/>
                      <a:pt x="254" y="1717"/>
                    </a:cubicBezTo>
                    <a:cubicBezTo>
                      <a:pt x="254" y="1717"/>
                      <a:pt x="254" y="1716"/>
                      <a:pt x="254" y="1716"/>
                    </a:cubicBezTo>
                    <a:cubicBezTo>
                      <a:pt x="254" y="1714"/>
                      <a:pt x="255" y="1712"/>
                      <a:pt x="255" y="1712"/>
                    </a:cubicBezTo>
                    <a:cubicBezTo>
                      <a:pt x="257" y="1710"/>
                      <a:pt x="259" y="1711"/>
                      <a:pt x="261" y="1711"/>
                    </a:cubicBezTo>
                    <a:cubicBezTo>
                      <a:pt x="261" y="1711"/>
                      <a:pt x="262" y="1711"/>
                      <a:pt x="263" y="1711"/>
                    </a:cubicBezTo>
                    <a:cubicBezTo>
                      <a:pt x="262" y="1710"/>
                      <a:pt x="262" y="1709"/>
                      <a:pt x="261" y="1709"/>
                    </a:cubicBezTo>
                    <a:cubicBezTo>
                      <a:pt x="261" y="1708"/>
                      <a:pt x="260" y="1708"/>
                      <a:pt x="259" y="1708"/>
                    </a:cubicBezTo>
                    <a:cubicBezTo>
                      <a:pt x="256" y="1709"/>
                      <a:pt x="252" y="1710"/>
                      <a:pt x="250" y="1704"/>
                    </a:cubicBezTo>
                    <a:cubicBezTo>
                      <a:pt x="249" y="1703"/>
                      <a:pt x="249" y="1702"/>
                      <a:pt x="250" y="1701"/>
                    </a:cubicBezTo>
                    <a:cubicBezTo>
                      <a:pt x="251" y="1700"/>
                      <a:pt x="252" y="1699"/>
                      <a:pt x="254" y="1699"/>
                    </a:cubicBezTo>
                    <a:cubicBezTo>
                      <a:pt x="254" y="1699"/>
                      <a:pt x="255" y="1699"/>
                      <a:pt x="255" y="1699"/>
                    </a:cubicBezTo>
                    <a:cubicBezTo>
                      <a:pt x="255" y="1699"/>
                      <a:pt x="256" y="1698"/>
                      <a:pt x="256" y="1698"/>
                    </a:cubicBezTo>
                    <a:cubicBezTo>
                      <a:pt x="255" y="1695"/>
                      <a:pt x="257" y="1692"/>
                      <a:pt x="260" y="1692"/>
                    </a:cubicBezTo>
                    <a:cubicBezTo>
                      <a:pt x="265" y="1690"/>
                      <a:pt x="272" y="1693"/>
                      <a:pt x="274" y="1698"/>
                    </a:cubicBezTo>
                    <a:cubicBezTo>
                      <a:pt x="276" y="1701"/>
                      <a:pt x="276" y="1702"/>
                      <a:pt x="276" y="1702"/>
                    </a:cubicBezTo>
                    <a:cubicBezTo>
                      <a:pt x="277" y="1702"/>
                      <a:pt x="277" y="1702"/>
                      <a:pt x="278" y="1701"/>
                    </a:cubicBezTo>
                    <a:cubicBezTo>
                      <a:pt x="278" y="1700"/>
                      <a:pt x="277" y="1699"/>
                      <a:pt x="276" y="1699"/>
                    </a:cubicBezTo>
                    <a:cubicBezTo>
                      <a:pt x="275" y="1698"/>
                      <a:pt x="273" y="1696"/>
                      <a:pt x="273" y="1694"/>
                    </a:cubicBezTo>
                    <a:cubicBezTo>
                      <a:pt x="273" y="1693"/>
                      <a:pt x="273" y="1692"/>
                      <a:pt x="274" y="1691"/>
                    </a:cubicBezTo>
                    <a:cubicBezTo>
                      <a:pt x="274" y="1691"/>
                      <a:pt x="274" y="1691"/>
                      <a:pt x="274" y="1691"/>
                    </a:cubicBezTo>
                    <a:cubicBezTo>
                      <a:pt x="273" y="1689"/>
                      <a:pt x="271" y="1687"/>
                      <a:pt x="273" y="1684"/>
                    </a:cubicBezTo>
                    <a:cubicBezTo>
                      <a:pt x="275" y="1681"/>
                      <a:pt x="277" y="1680"/>
                      <a:pt x="280" y="1679"/>
                    </a:cubicBezTo>
                    <a:cubicBezTo>
                      <a:pt x="282" y="1678"/>
                      <a:pt x="282" y="1678"/>
                      <a:pt x="282" y="1678"/>
                    </a:cubicBezTo>
                    <a:cubicBezTo>
                      <a:pt x="285" y="1676"/>
                      <a:pt x="290" y="1674"/>
                      <a:pt x="291" y="1673"/>
                    </a:cubicBezTo>
                    <a:cubicBezTo>
                      <a:pt x="293" y="1671"/>
                      <a:pt x="296" y="1669"/>
                      <a:pt x="298" y="1671"/>
                    </a:cubicBezTo>
                    <a:cubicBezTo>
                      <a:pt x="299" y="1672"/>
                      <a:pt x="300" y="1673"/>
                      <a:pt x="299" y="1676"/>
                    </a:cubicBezTo>
                    <a:cubicBezTo>
                      <a:pt x="299" y="1677"/>
                      <a:pt x="298" y="1678"/>
                      <a:pt x="297" y="1680"/>
                    </a:cubicBezTo>
                    <a:cubicBezTo>
                      <a:pt x="296" y="1682"/>
                      <a:pt x="295" y="1683"/>
                      <a:pt x="295" y="1687"/>
                    </a:cubicBezTo>
                    <a:cubicBezTo>
                      <a:pt x="295" y="1689"/>
                      <a:pt x="295" y="1690"/>
                      <a:pt x="295" y="1691"/>
                    </a:cubicBezTo>
                    <a:cubicBezTo>
                      <a:pt x="295" y="1691"/>
                      <a:pt x="296" y="1691"/>
                      <a:pt x="297" y="1690"/>
                    </a:cubicBezTo>
                    <a:cubicBezTo>
                      <a:pt x="299" y="1690"/>
                      <a:pt x="301" y="1690"/>
                      <a:pt x="303" y="1690"/>
                    </a:cubicBezTo>
                    <a:cubicBezTo>
                      <a:pt x="303" y="1690"/>
                      <a:pt x="304" y="1691"/>
                      <a:pt x="304" y="1690"/>
                    </a:cubicBezTo>
                    <a:cubicBezTo>
                      <a:pt x="304" y="1690"/>
                      <a:pt x="304" y="1690"/>
                      <a:pt x="304" y="1690"/>
                    </a:cubicBezTo>
                    <a:cubicBezTo>
                      <a:pt x="304" y="1690"/>
                      <a:pt x="305" y="1690"/>
                      <a:pt x="305" y="1690"/>
                    </a:cubicBezTo>
                    <a:cubicBezTo>
                      <a:pt x="306" y="1687"/>
                      <a:pt x="308" y="1684"/>
                      <a:pt x="310" y="1682"/>
                    </a:cubicBezTo>
                    <a:cubicBezTo>
                      <a:pt x="311" y="1681"/>
                      <a:pt x="311" y="1680"/>
                      <a:pt x="312" y="1679"/>
                    </a:cubicBezTo>
                    <a:cubicBezTo>
                      <a:pt x="312" y="1679"/>
                      <a:pt x="313" y="1678"/>
                      <a:pt x="313" y="1677"/>
                    </a:cubicBezTo>
                    <a:cubicBezTo>
                      <a:pt x="314" y="1675"/>
                      <a:pt x="316" y="1671"/>
                      <a:pt x="322" y="1671"/>
                    </a:cubicBezTo>
                    <a:cubicBezTo>
                      <a:pt x="327" y="1672"/>
                      <a:pt x="333" y="1672"/>
                      <a:pt x="337" y="1670"/>
                    </a:cubicBezTo>
                    <a:cubicBezTo>
                      <a:pt x="340" y="1668"/>
                      <a:pt x="344" y="1669"/>
                      <a:pt x="345" y="1671"/>
                    </a:cubicBezTo>
                    <a:cubicBezTo>
                      <a:pt x="346" y="1672"/>
                      <a:pt x="347" y="1674"/>
                      <a:pt x="344" y="1678"/>
                    </a:cubicBezTo>
                    <a:cubicBezTo>
                      <a:pt x="344" y="1678"/>
                      <a:pt x="344" y="1678"/>
                      <a:pt x="344" y="1678"/>
                    </a:cubicBezTo>
                    <a:cubicBezTo>
                      <a:pt x="344" y="1678"/>
                      <a:pt x="344" y="1679"/>
                      <a:pt x="346" y="1679"/>
                    </a:cubicBezTo>
                    <a:cubicBezTo>
                      <a:pt x="347" y="1679"/>
                      <a:pt x="348" y="1679"/>
                      <a:pt x="349" y="1678"/>
                    </a:cubicBezTo>
                    <a:cubicBezTo>
                      <a:pt x="353" y="1677"/>
                      <a:pt x="356" y="1678"/>
                      <a:pt x="359" y="1679"/>
                    </a:cubicBezTo>
                    <a:cubicBezTo>
                      <a:pt x="359" y="1679"/>
                      <a:pt x="360" y="1679"/>
                      <a:pt x="361" y="1679"/>
                    </a:cubicBezTo>
                    <a:cubicBezTo>
                      <a:pt x="361" y="1678"/>
                      <a:pt x="361" y="1678"/>
                      <a:pt x="361" y="1677"/>
                    </a:cubicBezTo>
                    <a:cubicBezTo>
                      <a:pt x="361" y="1677"/>
                      <a:pt x="361" y="1677"/>
                      <a:pt x="361" y="1677"/>
                    </a:cubicBezTo>
                    <a:cubicBezTo>
                      <a:pt x="359" y="1677"/>
                      <a:pt x="357" y="1677"/>
                      <a:pt x="357" y="1675"/>
                    </a:cubicBezTo>
                    <a:cubicBezTo>
                      <a:pt x="356" y="1672"/>
                      <a:pt x="357" y="1667"/>
                      <a:pt x="361" y="1664"/>
                    </a:cubicBezTo>
                    <a:cubicBezTo>
                      <a:pt x="365" y="1661"/>
                      <a:pt x="368" y="1659"/>
                      <a:pt x="374" y="1663"/>
                    </a:cubicBezTo>
                    <a:cubicBezTo>
                      <a:pt x="376" y="1664"/>
                      <a:pt x="378" y="1666"/>
                      <a:pt x="379" y="1667"/>
                    </a:cubicBezTo>
                    <a:cubicBezTo>
                      <a:pt x="382" y="1670"/>
                      <a:pt x="382" y="1670"/>
                      <a:pt x="387" y="1666"/>
                    </a:cubicBezTo>
                    <a:cubicBezTo>
                      <a:pt x="394" y="1662"/>
                      <a:pt x="396" y="1661"/>
                      <a:pt x="403" y="1661"/>
                    </a:cubicBezTo>
                    <a:cubicBezTo>
                      <a:pt x="407" y="1662"/>
                      <a:pt x="409" y="1660"/>
                      <a:pt x="412" y="1656"/>
                    </a:cubicBezTo>
                    <a:cubicBezTo>
                      <a:pt x="412" y="1656"/>
                      <a:pt x="412" y="1655"/>
                      <a:pt x="413" y="1655"/>
                    </a:cubicBezTo>
                    <a:cubicBezTo>
                      <a:pt x="415" y="1652"/>
                      <a:pt x="419" y="1647"/>
                      <a:pt x="425" y="1650"/>
                    </a:cubicBezTo>
                    <a:cubicBezTo>
                      <a:pt x="427" y="1651"/>
                      <a:pt x="431" y="1651"/>
                      <a:pt x="434" y="1649"/>
                    </a:cubicBezTo>
                    <a:cubicBezTo>
                      <a:pt x="437" y="1647"/>
                      <a:pt x="438" y="1643"/>
                      <a:pt x="438" y="1638"/>
                    </a:cubicBezTo>
                    <a:cubicBezTo>
                      <a:pt x="438" y="1628"/>
                      <a:pt x="444" y="1626"/>
                      <a:pt x="448" y="1624"/>
                    </a:cubicBezTo>
                    <a:cubicBezTo>
                      <a:pt x="451" y="1623"/>
                      <a:pt x="453" y="1622"/>
                      <a:pt x="454" y="1620"/>
                    </a:cubicBezTo>
                    <a:cubicBezTo>
                      <a:pt x="455" y="1616"/>
                      <a:pt x="457" y="1613"/>
                      <a:pt x="458" y="1610"/>
                    </a:cubicBezTo>
                    <a:cubicBezTo>
                      <a:pt x="460" y="1606"/>
                      <a:pt x="462" y="1603"/>
                      <a:pt x="464" y="1598"/>
                    </a:cubicBezTo>
                    <a:cubicBezTo>
                      <a:pt x="464" y="1597"/>
                      <a:pt x="464" y="1596"/>
                      <a:pt x="465" y="1596"/>
                    </a:cubicBezTo>
                    <a:cubicBezTo>
                      <a:pt x="467" y="1588"/>
                      <a:pt x="469" y="1582"/>
                      <a:pt x="479" y="1584"/>
                    </a:cubicBezTo>
                    <a:cubicBezTo>
                      <a:pt x="481" y="1585"/>
                      <a:pt x="481" y="1585"/>
                      <a:pt x="481" y="1585"/>
                    </a:cubicBezTo>
                    <a:cubicBezTo>
                      <a:pt x="487" y="1586"/>
                      <a:pt x="487" y="1586"/>
                      <a:pt x="491" y="1581"/>
                    </a:cubicBezTo>
                    <a:cubicBezTo>
                      <a:pt x="492" y="1579"/>
                      <a:pt x="493" y="1577"/>
                      <a:pt x="494" y="1576"/>
                    </a:cubicBezTo>
                    <a:cubicBezTo>
                      <a:pt x="496" y="1573"/>
                      <a:pt x="497" y="1571"/>
                      <a:pt x="502" y="1569"/>
                    </a:cubicBezTo>
                    <a:cubicBezTo>
                      <a:pt x="504" y="1569"/>
                      <a:pt x="506" y="1567"/>
                      <a:pt x="507" y="1564"/>
                    </a:cubicBezTo>
                    <a:cubicBezTo>
                      <a:pt x="509" y="1561"/>
                      <a:pt x="511" y="1558"/>
                      <a:pt x="514" y="1557"/>
                    </a:cubicBezTo>
                    <a:cubicBezTo>
                      <a:pt x="516" y="1556"/>
                      <a:pt x="519" y="1555"/>
                      <a:pt x="521" y="1554"/>
                    </a:cubicBezTo>
                    <a:cubicBezTo>
                      <a:pt x="523" y="1554"/>
                      <a:pt x="526" y="1553"/>
                      <a:pt x="526" y="1553"/>
                    </a:cubicBezTo>
                    <a:cubicBezTo>
                      <a:pt x="526" y="1550"/>
                      <a:pt x="528" y="1548"/>
                      <a:pt x="530" y="1546"/>
                    </a:cubicBezTo>
                    <a:cubicBezTo>
                      <a:pt x="531" y="1545"/>
                      <a:pt x="533" y="1545"/>
                      <a:pt x="535" y="1545"/>
                    </a:cubicBezTo>
                    <a:cubicBezTo>
                      <a:pt x="536" y="1546"/>
                      <a:pt x="537" y="1546"/>
                      <a:pt x="537" y="1547"/>
                    </a:cubicBezTo>
                    <a:cubicBezTo>
                      <a:pt x="538" y="1549"/>
                      <a:pt x="538" y="1551"/>
                      <a:pt x="537" y="1553"/>
                    </a:cubicBezTo>
                    <a:cubicBezTo>
                      <a:pt x="538" y="1552"/>
                      <a:pt x="539" y="1551"/>
                      <a:pt x="539" y="1550"/>
                    </a:cubicBezTo>
                    <a:cubicBezTo>
                      <a:pt x="540" y="1548"/>
                      <a:pt x="541" y="1547"/>
                      <a:pt x="542" y="1546"/>
                    </a:cubicBezTo>
                    <a:cubicBezTo>
                      <a:pt x="544" y="1543"/>
                      <a:pt x="545" y="1541"/>
                      <a:pt x="545" y="1539"/>
                    </a:cubicBezTo>
                    <a:cubicBezTo>
                      <a:pt x="545" y="1533"/>
                      <a:pt x="548" y="1532"/>
                      <a:pt x="552" y="1530"/>
                    </a:cubicBezTo>
                    <a:cubicBezTo>
                      <a:pt x="553" y="1529"/>
                      <a:pt x="553" y="1529"/>
                      <a:pt x="553" y="1529"/>
                    </a:cubicBezTo>
                    <a:cubicBezTo>
                      <a:pt x="557" y="1527"/>
                      <a:pt x="561" y="1522"/>
                      <a:pt x="561" y="1521"/>
                    </a:cubicBezTo>
                    <a:cubicBezTo>
                      <a:pt x="560" y="1521"/>
                      <a:pt x="560" y="1520"/>
                      <a:pt x="559" y="1520"/>
                    </a:cubicBezTo>
                    <a:cubicBezTo>
                      <a:pt x="557" y="1518"/>
                      <a:pt x="555" y="1517"/>
                      <a:pt x="551" y="1518"/>
                    </a:cubicBezTo>
                    <a:cubicBezTo>
                      <a:pt x="546" y="1519"/>
                      <a:pt x="542" y="1518"/>
                      <a:pt x="540" y="1517"/>
                    </a:cubicBezTo>
                    <a:cubicBezTo>
                      <a:pt x="539" y="1515"/>
                      <a:pt x="538" y="1514"/>
                      <a:pt x="538" y="1512"/>
                    </a:cubicBezTo>
                    <a:cubicBezTo>
                      <a:pt x="538" y="1509"/>
                      <a:pt x="543" y="1507"/>
                      <a:pt x="557" y="1505"/>
                    </a:cubicBezTo>
                    <a:cubicBezTo>
                      <a:pt x="558" y="1505"/>
                      <a:pt x="558" y="1505"/>
                      <a:pt x="558" y="1505"/>
                    </a:cubicBezTo>
                    <a:cubicBezTo>
                      <a:pt x="559" y="1504"/>
                      <a:pt x="558" y="1501"/>
                      <a:pt x="558" y="1498"/>
                    </a:cubicBezTo>
                    <a:cubicBezTo>
                      <a:pt x="558" y="1497"/>
                      <a:pt x="558" y="1496"/>
                      <a:pt x="558" y="1495"/>
                    </a:cubicBezTo>
                    <a:cubicBezTo>
                      <a:pt x="557" y="1493"/>
                      <a:pt x="558" y="1490"/>
                      <a:pt x="560" y="1489"/>
                    </a:cubicBezTo>
                    <a:cubicBezTo>
                      <a:pt x="562" y="1488"/>
                      <a:pt x="564" y="1488"/>
                      <a:pt x="566" y="1489"/>
                    </a:cubicBezTo>
                    <a:cubicBezTo>
                      <a:pt x="568" y="1490"/>
                      <a:pt x="569" y="1492"/>
                      <a:pt x="569" y="1494"/>
                    </a:cubicBezTo>
                    <a:cubicBezTo>
                      <a:pt x="569" y="1495"/>
                      <a:pt x="569" y="1495"/>
                      <a:pt x="570" y="1495"/>
                    </a:cubicBezTo>
                    <a:cubicBezTo>
                      <a:pt x="571" y="1496"/>
                      <a:pt x="574" y="1495"/>
                      <a:pt x="579" y="1493"/>
                    </a:cubicBezTo>
                    <a:cubicBezTo>
                      <a:pt x="583" y="1491"/>
                      <a:pt x="594" y="1486"/>
                      <a:pt x="599" y="1494"/>
                    </a:cubicBezTo>
                    <a:cubicBezTo>
                      <a:pt x="599" y="1494"/>
                      <a:pt x="599" y="1494"/>
                      <a:pt x="599" y="1494"/>
                    </a:cubicBezTo>
                    <a:cubicBezTo>
                      <a:pt x="599" y="1494"/>
                      <a:pt x="602" y="1491"/>
                      <a:pt x="606" y="1483"/>
                    </a:cubicBezTo>
                    <a:cubicBezTo>
                      <a:pt x="608" y="1478"/>
                      <a:pt x="608" y="1476"/>
                      <a:pt x="608" y="1476"/>
                    </a:cubicBezTo>
                    <a:cubicBezTo>
                      <a:pt x="608" y="1476"/>
                      <a:pt x="608" y="1476"/>
                      <a:pt x="608" y="1476"/>
                    </a:cubicBezTo>
                    <a:cubicBezTo>
                      <a:pt x="608" y="1476"/>
                      <a:pt x="608" y="1476"/>
                      <a:pt x="607" y="1476"/>
                    </a:cubicBezTo>
                    <a:cubicBezTo>
                      <a:pt x="606" y="1476"/>
                      <a:pt x="606" y="1476"/>
                      <a:pt x="605" y="1476"/>
                    </a:cubicBezTo>
                    <a:cubicBezTo>
                      <a:pt x="602" y="1476"/>
                      <a:pt x="599" y="1476"/>
                      <a:pt x="598" y="1474"/>
                    </a:cubicBezTo>
                    <a:cubicBezTo>
                      <a:pt x="596" y="1472"/>
                      <a:pt x="597" y="1470"/>
                      <a:pt x="597" y="1469"/>
                    </a:cubicBezTo>
                    <a:cubicBezTo>
                      <a:pt x="598" y="1465"/>
                      <a:pt x="603" y="1466"/>
                      <a:pt x="606" y="1466"/>
                    </a:cubicBezTo>
                    <a:cubicBezTo>
                      <a:pt x="610" y="1467"/>
                      <a:pt x="612" y="1467"/>
                      <a:pt x="614" y="1465"/>
                    </a:cubicBezTo>
                    <a:cubicBezTo>
                      <a:pt x="616" y="1462"/>
                      <a:pt x="618" y="1462"/>
                      <a:pt x="620" y="1461"/>
                    </a:cubicBezTo>
                    <a:cubicBezTo>
                      <a:pt x="621" y="1461"/>
                      <a:pt x="622" y="1460"/>
                      <a:pt x="623" y="1458"/>
                    </a:cubicBezTo>
                    <a:cubicBezTo>
                      <a:pt x="624" y="1456"/>
                      <a:pt x="624" y="1455"/>
                      <a:pt x="624" y="1454"/>
                    </a:cubicBezTo>
                    <a:cubicBezTo>
                      <a:pt x="623" y="1455"/>
                      <a:pt x="622" y="1455"/>
                      <a:pt x="621" y="1455"/>
                    </a:cubicBezTo>
                    <a:cubicBezTo>
                      <a:pt x="616" y="1456"/>
                      <a:pt x="613" y="1453"/>
                      <a:pt x="612" y="1450"/>
                    </a:cubicBezTo>
                    <a:cubicBezTo>
                      <a:pt x="612" y="1447"/>
                      <a:pt x="613" y="1443"/>
                      <a:pt x="617" y="1442"/>
                    </a:cubicBezTo>
                    <a:cubicBezTo>
                      <a:pt x="618" y="1442"/>
                      <a:pt x="618" y="1441"/>
                      <a:pt x="618" y="1441"/>
                    </a:cubicBezTo>
                    <a:cubicBezTo>
                      <a:pt x="619" y="1440"/>
                      <a:pt x="618" y="1439"/>
                      <a:pt x="618" y="1438"/>
                    </a:cubicBezTo>
                    <a:cubicBezTo>
                      <a:pt x="617" y="1437"/>
                      <a:pt x="616" y="1435"/>
                      <a:pt x="617" y="1434"/>
                    </a:cubicBezTo>
                    <a:cubicBezTo>
                      <a:pt x="619" y="1432"/>
                      <a:pt x="621" y="1430"/>
                      <a:pt x="624" y="1431"/>
                    </a:cubicBezTo>
                    <a:cubicBezTo>
                      <a:pt x="625" y="1431"/>
                      <a:pt x="628" y="1432"/>
                      <a:pt x="629" y="1437"/>
                    </a:cubicBezTo>
                    <a:cubicBezTo>
                      <a:pt x="629" y="1439"/>
                      <a:pt x="630" y="1440"/>
                      <a:pt x="630" y="1440"/>
                    </a:cubicBezTo>
                    <a:cubicBezTo>
                      <a:pt x="631" y="1441"/>
                      <a:pt x="633" y="1440"/>
                      <a:pt x="634" y="1440"/>
                    </a:cubicBezTo>
                    <a:cubicBezTo>
                      <a:pt x="635" y="1440"/>
                      <a:pt x="635" y="1440"/>
                      <a:pt x="635" y="1440"/>
                    </a:cubicBezTo>
                    <a:cubicBezTo>
                      <a:pt x="635" y="1440"/>
                      <a:pt x="636" y="1439"/>
                      <a:pt x="636" y="1439"/>
                    </a:cubicBezTo>
                    <a:cubicBezTo>
                      <a:pt x="636" y="1438"/>
                      <a:pt x="637" y="1435"/>
                      <a:pt x="641" y="1435"/>
                    </a:cubicBezTo>
                    <a:cubicBezTo>
                      <a:pt x="641" y="1435"/>
                      <a:pt x="642" y="1435"/>
                      <a:pt x="643" y="1435"/>
                    </a:cubicBezTo>
                    <a:cubicBezTo>
                      <a:pt x="647" y="1435"/>
                      <a:pt x="648" y="1435"/>
                      <a:pt x="648" y="1432"/>
                    </a:cubicBezTo>
                    <a:cubicBezTo>
                      <a:pt x="649" y="1428"/>
                      <a:pt x="648" y="1428"/>
                      <a:pt x="642" y="1425"/>
                    </a:cubicBezTo>
                    <a:cubicBezTo>
                      <a:pt x="640" y="1425"/>
                      <a:pt x="640" y="1425"/>
                      <a:pt x="640" y="1425"/>
                    </a:cubicBezTo>
                    <a:cubicBezTo>
                      <a:pt x="636" y="1423"/>
                      <a:pt x="635" y="1421"/>
                      <a:pt x="635" y="1419"/>
                    </a:cubicBezTo>
                    <a:cubicBezTo>
                      <a:pt x="634" y="1415"/>
                      <a:pt x="639" y="1411"/>
                      <a:pt x="643" y="1409"/>
                    </a:cubicBezTo>
                    <a:cubicBezTo>
                      <a:pt x="645" y="1407"/>
                      <a:pt x="654" y="1403"/>
                      <a:pt x="659" y="1405"/>
                    </a:cubicBezTo>
                    <a:cubicBezTo>
                      <a:pt x="661" y="1406"/>
                      <a:pt x="662" y="1407"/>
                      <a:pt x="662" y="1409"/>
                    </a:cubicBezTo>
                    <a:cubicBezTo>
                      <a:pt x="663" y="1413"/>
                      <a:pt x="663" y="1413"/>
                      <a:pt x="666" y="1414"/>
                    </a:cubicBezTo>
                    <a:cubicBezTo>
                      <a:pt x="667" y="1414"/>
                      <a:pt x="668" y="1415"/>
                      <a:pt x="669" y="1415"/>
                    </a:cubicBezTo>
                    <a:cubicBezTo>
                      <a:pt x="670" y="1416"/>
                      <a:pt x="670" y="1416"/>
                      <a:pt x="670" y="1416"/>
                    </a:cubicBezTo>
                    <a:cubicBezTo>
                      <a:pt x="671" y="1416"/>
                      <a:pt x="672" y="1417"/>
                      <a:pt x="673" y="1417"/>
                    </a:cubicBezTo>
                    <a:cubicBezTo>
                      <a:pt x="673" y="1417"/>
                      <a:pt x="673" y="1416"/>
                      <a:pt x="673" y="1415"/>
                    </a:cubicBezTo>
                    <a:cubicBezTo>
                      <a:pt x="673" y="1411"/>
                      <a:pt x="671" y="1408"/>
                      <a:pt x="668" y="1405"/>
                    </a:cubicBezTo>
                    <a:cubicBezTo>
                      <a:pt x="667" y="1404"/>
                      <a:pt x="666" y="1402"/>
                      <a:pt x="665" y="1401"/>
                    </a:cubicBezTo>
                    <a:cubicBezTo>
                      <a:pt x="665" y="1400"/>
                      <a:pt x="665" y="1400"/>
                      <a:pt x="663" y="1400"/>
                    </a:cubicBezTo>
                    <a:cubicBezTo>
                      <a:pt x="662" y="1400"/>
                      <a:pt x="660" y="1400"/>
                      <a:pt x="658" y="1398"/>
                    </a:cubicBezTo>
                    <a:cubicBezTo>
                      <a:pt x="657" y="1397"/>
                      <a:pt x="657" y="1395"/>
                      <a:pt x="657" y="1393"/>
                    </a:cubicBezTo>
                    <a:cubicBezTo>
                      <a:pt x="658" y="1388"/>
                      <a:pt x="661" y="1387"/>
                      <a:pt x="664" y="1386"/>
                    </a:cubicBezTo>
                    <a:cubicBezTo>
                      <a:pt x="667" y="1385"/>
                      <a:pt x="668" y="1385"/>
                      <a:pt x="668" y="1380"/>
                    </a:cubicBezTo>
                    <a:cubicBezTo>
                      <a:pt x="668" y="1373"/>
                      <a:pt x="670" y="1369"/>
                      <a:pt x="671" y="1367"/>
                    </a:cubicBezTo>
                    <a:cubicBezTo>
                      <a:pt x="673" y="1365"/>
                      <a:pt x="673" y="1364"/>
                      <a:pt x="672" y="1361"/>
                    </a:cubicBezTo>
                    <a:cubicBezTo>
                      <a:pt x="672" y="1359"/>
                      <a:pt x="671" y="1359"/>
                      <a:pt x="666" y="1360"/>
                    </a:cubicBezTo>
                    <a:cubicBezTo>
                      <a:pt x="663" y="1361"/>
                      <a:pt x="661" y="1361"/>
                      <a:pt x="659" y="1360"/>
                    </a:cubicBezTo>
                    <a:cubicBezTo>
                      <a:pt x="658" y="1359"/>
                      <a:pt x="657" y="1358"/>
                      <a:pt x="658" y="1356"/>
                    </a:cubicBezTo>
                    <a:cubicBezTo>
                      <a:pt x="658" y="1349"/>
                      <a:pt x="665" y="1337"/>
                      <a:pt x="673" y="1334"/>
                    </a:cubicBezTo>
                    <a:cubicBezTo>
                      <a:pt x="674" y="1334"/>
                      <a:pt x="676" y="1333"/>
                      <a:pt x="677" y="1333"/>
                    </a:cubicBezTo>
                    <a:cubicBezTo>
                      <a:pt x="683" y="1331"/>
                      <a:pt x="688" y="1329"/>
                      <a:pt x="687" y="1326"/>
                    </a:cubicBezTo>
                    <a:cubicBezTo>
                      <a:pt x="687" y="1325"/>
                      <a:pt x="687" y="1325"/>
                      <a:pt x="687" y="1325"/>
                    </a:cubicBezTo>
                    <a:cubicBezTo>
                      <a:pt x="685" y="1324"/>
                      <a:pt x="681" y="1326"/>
                      <a:pt x="679" y="1328"/>
                    </a:cubicBezTo>
                    <a:cubicBezTo>
                      <a:pt x="677" y="1331"/>
                      <a:pt x="674" y="1332"/>
                      <a:pt x="671" y="1332"/>
                    </a:cubicBezTo>
                    <a:cubicBezTo>
                      <a:pt x="668" y="1332"/>
                      <a:pt x="666" y="1330"/>
                      <a:pt x="665" y="1328"/>
                    </a:cubicBezTo>
                    <a:cubicBezTo>
                      <a:pt x="662" y="1323"/>
                      <a:pt x="662" y="1320"/>
                      <a:pt x="664" y="1318"/>
                    </a:cubicBezTo>
                    <a:cubicBezTo>
                      <a:pt x="664" y="1317"/>
                      <a:pt x="666" y="1316"/>
                      <a:pt x="670" y="1317"/>
                    </a:cubicBezTo>
                    <a:cubicBezTo>
                      <a:pt x="671" y="1317"/>
                      <a:pt x="671" y="1317"/>
                      <a:pt x="671" y="1317"/>
                    </a:cubicBezTo>
                    <a:cubicBezTo>
                      <a:pt x="673" y="1318"/>
                      <a:pt x="676" y="1319"/>
                      <a:pt x="677" y="1319"/>
                    </a:cubicBezTo>
                    <a:cubicBezTo>
                      <a:pt x="677" y="1319"/>
                      <a:pt x="677" y="1318"/>
                      <a:pt x="677" y="1318"/>
                    </a:cubicBezTo>
                    <a:cubicBezTo>
                      <a:pt x="675" y="1313"/>
                      <a:pt x="671" y="1308"/>
                      <a:pt x="670" y="1308"/>
                    </a:cubicBezTo>
                    <a:cubicBezTo>
                      <a:pt x="669" y="1308"/>
                      <a:pt x="669" y="1308"/>
                      <a:pt x="669" y="1308"/>
                    </a:cubicBezTo>
                    <a:cubicBezTo>
                      <a:pt x="666" y="1308"/>
                      <a:pt x="662" y="1308"/>
                      <a:pt x="660" y="1306"/>
                    </a:cubicBezTo>
                    <a:cubicBezTo>
                      <a:pt x="659" y="1304"/>
                      <a:pt x="658" y="1302"/>
                      <a:pt x="659" y="1298"/>
                    </a:cubicBezTo>
                    <a:cubicBezTo>
                      <a:pt x="660" y="1295"/>
                      <a:pt x="662" y="1292"/>
                      <a:pt x="664" y="1291"/>
                    </a:cubicBezTo>
                    <a:cubicBezTo>
                      <a:pt x="668" y="1290"/>
                      <a:pt x="673" y="1292"/>
                      <a:pt x="676" y="1293"/>
                    </a:cubicBezTo>
                    <a:cubicBezTo>
                      <a:pt x="677" y="1294"/>
                      <a:pt x="677" y="1294"/>
                      <a:pt x="678" y="1294"/>
                    </a:cubicBezTo>
                    <a:cubicBezTo>
                      <a:pt x="679" y="1295"/>
                      <a:pt x="680" y="1295"/>
                      <a:pt x="681" y="1295"/>
                    </a:cubicBezTo>
                    <a:cubicBezTo>
                      <a:pt x="681" y="1295"/>
                      <a:pt x="681" y="1295"/>
                      <a:pt x="681" y="1294"/>
                    </a:cubicBezTo>
                    <a:cubicBezTo>
                      <a:pt x="682" y="1289"/>
                      <a:pt x="684" y="1285"/>
                      <a:pt x="691" y="1286"/>
                    </a:cubicBezTo>
                    <a:cubicBezTo>
                      <a:pt x="693" y="1286"/>
                      <a:pt x="695" y="1287"/>
                      <a:pt x="696" y="1289"/>
                    </a:cubicBezTo>
                    <a:cubicBezTo>
                      <a:pt x="697" y="1291"/>
                      <a:pt x="696" y="1293"/>
                      <a:pt x="695" y="1295"/>
                    </a:cubicBezTo>
                    <a:cubicBezTo>
                      <a:pt x="694" y="1296"/>
                      <a:pt x="694" y="1298"/>
                      <a:pt x="693" y="1299"/>
                    </a:cubicBezTo>
                    <a:cubicBezTo>
                      <a:pt x="693" y="1300"/>
                      <a:pt x="692" y="1301"/>
                      <a:pt x="691" y="1302"/>
                    </a:cubicBezTo>
                    <a:cubicBezTo>
                      <a:pt x="692" y="1302"/>
                      <a:pt x="693" y="1301"/>
                      <a:pt x="694" y="1301"/>
                    </a:cubicBezTo>
                    <a:cubicBezTo>
                      <a:pt x="697" y="1299"/>
                      <a:pt x="700" y="1297"/>
                      <a:pt x="701" y="1294"/>
                    </a:cubicBezTo>
                    <a:cubicBezTo>
                      <a:pt x="701" y="1293"/>
                      <a:pt x="701" y="1291"/>
                      <a:pt x="699" y="1288"/>
                    </a:cubicBezTo>
                    <a:cubicBezTo>
                      <a:pt x="699" y="1288"/>
                      <a:pt x="698" y="1287"/>
                      <a:pt x="698" y="1287"/>
                    </a:cubicBezTo>
                    <a:cubicBezTo>
                      <a:pt x="696" y="1286"/>
                      <a:pt x="694" y="1285"/>
                      <a:pt x="693" y="1282"/>
                    </a:cubicBezTo>
                    <a:cubicBezTo>
                      <a:pt x="692" y="1280"/>
                      <a:pt x="692" y="1278"/>
                      <a:pt x="693" y="1277"/>
                    </a:cubicBezTo>
                    <a:cubicBezTo>
                      <a:pt x="695" y="1274"/>
                      <a:pt x="699" y="1271"/>
                      <a:pt x="703" y="1271"/>
                    </a:cubicBezTo>
                    <a:cubicBezTo>
                      <a:pt x="704" y="1271"/>
                      <a:pt x="705" y="1268"/>
                      <a:pt x="706" y="1266"/>
                    </a:cubicBezTo>
                    <a:cubicBezTo>
                      <a:pt x="707" y="1262"/>
                      <a:pt x="709" y="1258"/>
                      <a:pt x="713" y="1256"/>
                    </a:cubicBezTo>
                    <a:cubicBezTo>
                      <a:pt x="720" y="1254"/>
                      <a:pt x="725" y="1252"/>
                      <a:pt x="725" y="1246"/>
                    </a:cubicBezTo>
                    <a:cubicBezTo>
                      <a:pt x="725" y="1238"/>
                      <a:pt x="729" y="1233"/>
                      <a:pt x="731" y="1229"/>
                    </a:cubicBezTo>
                    <a:cubicBezTo>
                      <a:pt x="732" y="1228"/>
                      <a:pt x="732" y="1227"/>
                      <a:pt x="733" y="1227"/>
                    </a:cubicBezTo>
                    <a:cubicBezTo>
                      <a:pt x="735" y="1223"/>
                      <a:pt x="735" y="1222"/>
                      <a:pt x="730" y="1217"/>
                    </a:cubicBezTo>
                    <a:cubicBezTo>
                      <a:pt x="729" y="1216"/>
                      <a:pt x="728" y="1215"/>
                      <a:pt x="728" y="1212"/>
                    </a:cubicBezTo>
                    <a:cubicBezTo>
                      <a:pt x="728" y="1210"/>
                      <a:pt x="729" y="1209"/>
                      <a:pt x="730" y="1208"/>
                    </a:cubicBezTo>
                    <a:cubicBezTo>
                      <a:pt x="732" y="1206"/>
                      <a:pt x="733" y="1205"/>
                      <a:pt x="734" y="1202"/>
                    </a:cubicBezTo>
                    <a:cubicBezTo>
                      <a:pt x="734" y="1195"/>
                      <a:pt x="738" y="1190"/>
                      <a:pt x="741" y="1185"/>
                    </a:cubicBezTo>
                    <a:cubicBezTo>
                      <a:pt x="742" y="1183"/>
                      <a:pt x="743" y="1181"/>
                      <a:pt x="744" y="1180"/>
                    </a:cubicBezTo>
                    <a:cubicBezTo>
                      <a:pt x="745" y="1179"/>
                      <a:pt x="745" y="1177"/>
                      <a:pt x="744" y="1176"/>
                    </a:cubicBezTo>
                    <a:cubicBezTo>
                      <a:pt x="744" y="1175"/>
                      <a:pt x="744" y="1172"/>
                      <a:pt x="746" y="1171"/>
                    </a:cubicBezTo>
                    <a:cubicBezTo>
                      <a:pt x="747" y="1169"/>
                      <a:pt x="749" y="1169"/>
                      <a:pt x="750" y="1169"/>
                    </a:cubicBezTo>
                    <a:cubicBezTo>
                      <a:pt x="753" y="1169"/>
                      <a:pt x="755" y="1169"/>
                      <a:pt x="756" y="1164"/>
                    </a:cubicBezTo>
                    <a:cubicBezTo>
                      <a:pt x="757" y="1160"/>
                      <a:pt x="758" y="1158"/>
                      <a:pt x="760" y="1156"/>
                    </a:cubicBezTo>
                    <a:cubicBezTo>
                      <a:pt x="761" y="1154"/>
                      <a:pt x="762" y="1152"/>
                      <a:pt x="762" y="1150"/>
                    </a:cubicBezTo>
                    <a:cubicBezTo>
                      <a:pt x="762" y="1144"/>
                      <a:pt x="761" y="1136"/>
                      <a:pt x="770" y="1134"/>
                    </a:cubicBezTo>
                    <a:cubicBezTo>
                      <a:pt x="772" y="1134"/>
                      <a:pt x="775" y="1135"/>
                      <a:pt x="776" y="1137"/>
                    </a:cubicBezTo>
                    <a:cubicBezTo>
                      <a:pt x="779" y="1140"/>
                      <a:pt x="779" y="1147"/>
                      <a:pt x="776" y="1151"/>
                    </a:cubicBezTo>
                    <a:cubicBezTo>
                      <a:pt x="771" y="1159"/>
                      <a:pt x="772" y="1161"/>
                      <a:pt x="772" y="1162"/>
                    </a:cubicBezTo>
                    <a:cubicBezTo>
                      <a:pt x="772" y="1162"/>
                      <a:pt x="772" y="1162"/>
                      <a:pt x="772" y="1163"/>
                    </a:cubicBezTo>
                    <a:cubicBezTo>
                      <a:pt x="772" y="1163"/>
                      <a:pt x="773" y="1163"/>
                      <a:pt x="774" y="1163"/>
                    </a:cubicBezTo>
                    <a:cubicBezTo>
                      <a:pt x="776" y="1162"/>
                      <a:pt x="779" y="1158"/>
                      <a:pt x="782" y="1150"/>
                    </a:cubicBezTo>
                    <a:cubicBezTo>
                      <a:pt x="783" y="1147"/>
                      <a:pt x="783" y="1147"/>
                      <a:pt x="783" y="1147"/>
                    </a:cubicBezTo>
                    <a:cubicBezTo>
                      <a:pt x="786" y="1140"/>
                      <a:pt x="788" y="1135"/>
                      <a:pt x="791" y="1134"/>
                    </a:cubicBezTo>
                    <a:cubicBezTo>
                      <a:pt x="793" y="1134"/>
                      <a:pt x="795" y="1134"/>
                      <a:pt x="797" y="1136"/>
                    </a:cubicBezTo>
                    <a:cubicBezTo>
                      <a:pt x="800" y="1139"/>
                      <a:pt x="801" y="1139"/>
                      <a:pt x="802" y="1139"/>
                    </a:cubicBezTo>
                    <a:cubicBezTo>
                      <a:pt x="802" y="1139"/>
                      <a:pt x="802" y="1138"/>
                      <a:pt x="802" y="1136"/>
                    </a:cubicBezTo>
                    <a:cubicBezTo>
                      <a:pt x="803" y="1134"/>
                      <a:pt x="802" y="1131"/>
                      <a:pt x="800" y="1128"/>
                    </a:cubicBezTo>
                    <a:cubicBezTo>
                      <a:pt x="799" y="1125"/>
                      <a:pt x="797" y="1122"/>
                      <a:pt x="797" y="1119"/>
                    </a:cubicBezTo>
                    <a:cubicBezTo>
                      <a:pt x="796" y="1116"/>
                      <a:pt x="794" y="1115"/>
                      <a:pt x="792" y="1113"/>
                    </a:cubicBezTo>
                    <a:cubicBezTo>
                      <a:pt x="790" y="1111"/>
                      <a:pt x="786" y="1108"/>
                      <a:pt x="788" y="1103"/>
                    </a:cubicBezTo>
                    <a:cubicBezTo>
                      <a:pt x="789" y="1099"/>
                      <a:pt x="792" y="1098"/>
                      <a:pt x="795" y="1097"/>
                    </a:cubicBezTo>
                    <a:cubicBezTo>
                      <a:pt x="798" y="1096"/>
                      <a:pt x="799" y="1095"/>
                      <a:pt x="798" y="1092"/>
                    </a:cubicBezTo>
                    <a:cubicBezTo>
                      <a:pt x="797" y="1086"/>
                      <a:pt x="798" y="1084"/>
                      <a:pt x="799" y="1082"/>
                    </a:cubicBezTo>
                    <a:cubicBezTo>
                      <a:pt x="800" y="1081"/>
                      <a:pt x="800" y="1081"/>
                      <a:pt x="799" y="1079"/>
                    </a:cubicBezTo>
                    <a:cubicBezTo>
                      <a:pt x="799" y="1077"/>
                      <a:pt x="798" y="1075"/>
                      <a:pt x="798" y="1073"/>
                    </a:cubicBezTo>
                    <a:cubicBezTo>
                      <a:pt x="797" y="1068"/>
                      <a:pt x="796" y="1067"/>
                      <a:pt x="793" y="1067"/>
                    </a:cubicBezTo>
                    <a:cubicBezTo>
                      <a:pt x="791" y="1067"/>
                      <a:pt x="789" y="1067"/>
                      <a:pt x="788" y="1068"/>
                    </a:cubicBezTo>
                    <a:cubicBezTo>
                      <a:pt x="784" y="1068"/>
                      <a:pt x="782" y="1068"/>
                      <a:pt x="780" y="1066"/>
                    </a:cubicBezTo>
                    <a:cubicBezTo>
                      <a:pt x="779" y="1065"/>
                      <a:pt x="779" y="1063"/>
                      <a:pt x="779" y="1062"/>
                    </a:cubicBezTo>
                    <a:cubicBezTo>
                      <a:pt x="780" y="1057"/>
                      <a:pt x="786" y="1053"/>
                      <a:pt x="791" y="1051"/>
                    </a:cubicBezTo>
                    <a:cubicBezTo>
                      <a:pt x="795" y="1050"/>
                      <a:pt x="798" y="1052"/>
                      <a:pt x="798" y="1053"/>
                    </a:cubicBezTo>
                    <a:cubicBezTo>
                      <a:pt x="800" y="1055"/>
                      <a:pt x="800" y="1055"/>
                      <a:pt x="802" y="1054"/>
                    </a:cubicBezTo>
                    <a:cubicBezTo>
                      <a:pt x="804" y="1054"/>
                      <a:pt x="806" y="1053"/>
                      <a:pt x="809" y="1053"/>
                    </a:cubicBezTo>
                    <a:cubicBezTo>
                      <a:pt x="814" y="1054"/>
                      <a:pt x="817" y="1053"/>
                      <a:pt x="819" y="1051"/>
                    </a:cubicBezTo>
                    <a:cubicBezTo>
                      <a:pt x="819" y="1051"/>
                      <a:pt x="818" y="1050"/>
                      <a:pt x="817" y="1049"/>
                    </a:cubicBezTo>
                    <a:cubicBezTo>
                      <a:pt x="815" y="1046"/>
                      <a:pt x="812" y="1042"/>
                      <a:pt x="813" y="1035"/>
                    </a:cubicBezTo>
                    <a:cubicBezTo>
                      <a:pt x="814" y="1032"/>
                      <a:pt x="814" y="1030"/>
                      <a:pt x="814" y="1028"/>
                    </a:cubicBezTo>
                    <a:cubicBezTo>
                      <a:pt x="814" y="1026"/>
                      <a:pt x="814" y="1024"/>
                      <a:pt x="815" y="1021"/>
                    </a:cubicBezTo>
                    <a:cubicBezTo>
                      <a:pt x="816" y="1021"/>
                      <a:pt x="816" y="1020"/>
                      <a:pt x="815" y="1019"/>
                    </a:cubicBezTo>
                    <a:cubicBezTo>
                      <a:pt x="814" y="1018"/>
                      <a:pt x="812" y="1018"/>
                      <a:pt x="811" y="1019"/>
                    </a:cubicBezTo>
                    <a:cubicBezTo>
                      <a:pt x="808" y="1020"/>
                      <a:pt x="807" y="1021"/>
                      <a:pt x="806" y="1023"/>
                    </a:cubicBezTo>
                    <a:cubicBezTo>
                      <a:pt x="806" y="1024"/>
                      <a:pt x="805" y="1025"/>
                      <a:pt x="805" y="1026"/>
                    </a:cubicBezTo>
                    <a:cubicBezTo>
                      <a:pt x="804" y="1028"/>
                      <a:pt x="802" y="1028"/>
                      <a:pt x="800" y="1029"/>
                    </a:cubicBezTo>
                    <a:cubicBezTo>
                      <a:pt x="798" y="1030"/>
                      <a:pt x="797" y="1031"/>
                      <a:pt x="796" y="1032"/>
                    </a:cubicBezTo>
                    <a:cubicBezTo>
                      <a:pt x="794" y="1035"/>
                      <a:pt x="789" y="1036"/>
                      <a:pt x="786" y="1036"/>
                    </a:cubicBezTo>
                    <a:cubicBezTo>
                      <a:pt x="785" y="1036"/>
                      <a:pt x="784" y="1036"/>
                      <a:pt x="783" y="1037"/>
                    </a:cubicBezTo>
                    <a:cubicBezTo>
                      <a:pt x="781" y="1038"/>
                      <a:pt x="778" y="1036"/>
                      <a:pt x="777" y="1033"/>
                    </a:cubicBezTo>
                    <a:cubicBezTo>
                      <a:pt x="776" y="1031"/>
                      <a:pt x="776" y="1027"/>
                      <a:pt x="782" y="1025"/>
                    </a:cubicBezTo>
                    <a:cubicBezTo>
                      <a:pt x="784" y="1024"/>
                      <a:pt x="786" y="1023"/>
                      <a:pt x="787" y="1023"/>
                    </a:cubicBezTo>
                    <a:cubicBezTo>
                      <a:pt x="791" y="1021"/>
                      <a:pt x="793" y="1021"/>
                      <a:pt x="796" y="1017"/>
                    </a:cubicBezTo>
                    <a:cubicBezTo>
                      <a:pt x="798" y="1015"/>
                      <a:pt x="800" y="1013"/>
                      <a:pt x="801" y="1012"/>
                    </a:cubicBezTo>
                    <a:cubicBezTo>
                      <a:pt x="803" y="1009"/>
                      <a:pt x="806" y="1007"/>
                      <a:pt x="807" y="1004"/>
                    </a:cubicBezTo>
                    <a:cubicBezTo>
                      <a:pt x="809" y="1001"/>
                      <a:pt x="812" y="1000"/>
                      <a:pt x="814" y="999"/>
                    </a:cubicBezTo>
                    <a:cubicBezTo>
                      <a:pt x="816" y="998"/>
                      <a:pt x="818" y="997"/>
                      <a:pt x="819" y="996"/>
                    </a:cubicBezTo>
                    <a:cubicBezTo>
                      <a:pt x="820" y="994"/>
                      <a:pt x="821" y="994"/>
                      <a:pt x="822" y="993"/>
                    </a:cubicBezTo>
                    <a:cubicBezTo>
                      <a:pt x="822" y="993"/>
                      <a:pt x="822" y="993"/>
                      <a:pt x="822" y="993"/>
                    </a:cubicBezTo>
                    <a:cubicBezTo>
                      <a:pt x="821" y="993"/>
                      <a:pt x="817" y="993"/>
                      <a:pt x="814" y="993"/>
                    </a:cubicBezTo>
                    <a:cubicBezTo>
                      <a:pt x="811" y="993"/>
                      <a:pt x="808" y="993"/>
                      <a:pt x="806" y="993"/>
                    </a:cubicBezTo>
                    <a:cubicBezTo>
                      <a:pt x="800" y="992"/>
                      <a:pt x="795" y="991"/>
                      <a:pt x="788" y="988"/>
                    </a:cubicBezTo>
                    <a:cubicBezTo>
                      <a:pt x="782" y="985"/>
                      <a:pt x="779" y="981"/>
                      <a:pt x="776" y="973"/>
                    </a:cubicBezTo>
                    <a:cubicBezTo>
                      <a:pt x="773" y="967"/>
                      <a:pt x="769" y="966"/>
                      <a:pt x="763" y="964"/>
                    </a:cubicBezTo>
                    <a:cubicBezTo>
                      <a:pt x="762" y="964"/>
                      <a:pt x="762" y="964"/>
                      <a:pt x="761" y="963"/>
                    </a:cubicBezTo>
                    <a:cubicBezTo>
                      <a:pt x="755" y="962"/>
                      <a:pt x="748" y="965"/>
                      <a:pt x="740" y="972"/>
                    </a:cubicBezTo>
                    <a:cubicBezTo>
                      <a:pt x="734" y="978"/>
                      <a:pt x="727" y="980"/>
                      <a:pt x="722" y="982"/>
                    </a:cubicBezTo>
                    <a:cubicBezTo>
                      <a:pt x="721" y="983"/>
                      <a:pt x="720" y="983"/>
                      <a:pt x="719" y="983"/>
                    </a:cubicBezTo>
                    <a:cubicBezTo>
                      <a:pt x="715" y="985"/>
                      <a:pt x="712" y="985"/>
                      <a:pt x="709" y="983"/>
                    </a:cubicBezTo>
                    <a:cubicBezTo>
                      <a:pt x="707" y="982"/>
                      <a:pt x="705" y="979"/>
                      <a:pt x="704" y="973"/>
                    </a:cubicBezTo>
                    <a:cubicBezTo>
                      <a:pt x="704" y="972"/>
                      <a:pt x="704" y="972"/>
                      <a:pt x="704" y="972"/>
                    </a:cubicBezTo>
                    <a:cubicBezTo>
                      <a:pt x="704" y="966"/>
                      <a:pt x="703" y="960"/>
                      <a:pt x="707" y="957"/>
                    </a:cubicBezTo>
                    <a:cubicBezTo>
                      <a:pt x="709" y="956"/>
                      <a:pt x="711" y="955"/>
                      <a:pt x="714" y="957"/>
                    </a:cubicBezTo>
                    <a:cubicBezTo>
                      <a:pt x="719" y="959"/>
                      <a:pt x="722" y="959"/>
                      <a:pt x="724" y="958"/>
                    </a:cubicBezTo>
                    <a:cubicBezTo>
                      <a:pt x="725" y="958"/>
                      <a:pt x="726" y="956"/>
                      <a:pt x="727" y="952"/>
                    </a:cubicBezTo>
                    <a:cubicBezTo>
                      <a:pt x="729" y="945"/>
                      <a:pt x="733" y="941"/>
                      <a:pt x="738" y="936"/>
                    </a:cubicBezTo>
                    <a:cubicBezTo>
                      <a:pt x="740" y="934"/>
                      <a:pt x="742" y="932"/>
                      <a:pt x="744" y="930"/>
                    </a:cubicBezTo>
                    <a:cubicBezTo>
                      <a:pt x="745" y="929"/>
                      <a:pt x="746" y="928"/>
                      <a:pt x="746" y="928"/>
                    </a:cubicBezTo>
                    <a:cubicBezTo>
                      <a:pt x="753" y="920"/>
                      <a:pt x="760" y="912"/>
                      <a:pt x="776" y="910"/>
                    </a:cubicBezTo>
                    <a:cubicBezTo>
                      <a:pt x="785" y="909"/>
                      <a:pt x="792" y="906"/>
                      <a:pt x="793" y="901"/>
                    </a:cubicBezTo>
                    <a:cubicBezTo>
                      <a:pt x="795" y="897"/>
                      <a:pt x="792" y="893"/>
                      <a:pt x="789" y="890"/>
                    </a:cubicBezTo>
                    <a:cubicBezTo>
                      <a:pt x="786" y="886"/>
                      <a:pt x="784" y="883"/>
                      <a:pt x="782" y="880"/>
                    </a:cubicBezTo>
                    <a:cubicBezTo>
                      <a:pt x="778" y="874"/>
                      <a:pt x="774" y="869"/>
                      <a:pt x="757" y="859"/>
                    </a:cubicBezTo>
                    <a:cubicBezTo>
                      <a:pt x="746" y="852"/>
                      <a:pt x="740" y="847"/>
                      <a:pt x="736" y="843"/>
                    </a:cubicBezTo>
                    <a:cubicBezTo>
                      <a:pt x="731" y="839"/>
                      <a:pt x="728" y="837"/>
                      <a:pt x="721" y="835"/>
                    </a:cubicBezTo>
                    <a:cubicBezTo>
                      <a:pt x="720" y="835"/>
                      <a:pt x="720" y="835"/>
                      <a:pt x="720" y="835"/>
                    </a:cubicBezTo>
                    <a:cubicBezTo>
                      <a:pt x="707" y="832"/>
                      <a:pt x="704" y="831"/>
                      <a:pt x="703" y="824"/>
                    </a:cubicBezTo>
                    <a:cubicBezTo>
                      <a:pt x="702" y="820"/>
                      <a:pt x="705" y="815"/>
                      <a:pt x="708" y="814"/>
                    </a:cubicBezTo>
                    <a:cubicBezTo>
                      <a:pt x="709" y="814"/>
                      <a:pt x="712" y="813"/>
                      <a:pt x="715" y="817"/>
                    </a:cubicBezTo>
                    <a:cubicBezTo>
                      <a:pt x="717" y="820"/>
                      <a:pt x="721" y="825"/>
                      <a:pt x="728" y="821"/>
                    </a:cubicBezTo>
                    <a:cubicBezTo>
                      <a:pt x="735" y="817"/>
                      <a:pt x="743" y="812"/>
                      <a:pt x="758" y="821"/>
                    </a:cubicBezTo>
                    <a:cubicBezTo>
                      <a:pt x="769" y="828"/>
                      <a:pt x="781" y="830"/>
                      <a:pt x="785" y="829"/>
                    </a:cubicBezTo>
                    <a:cubicBezTo>
                      <a:pt x="785" y="828"/>
                      <a:pt x="785" y="828"/>
                      <a:pt x="785" y="827"/>
                    </a:cubicBezTo>
                    <a:cubicBezTo>
                      <a:pt x="786" y="824"/>
                      <a:pt x="785" y="811"/>
                      <a:pt x="767" y="802"/>
                    </a:cubicBezTo>
                    <a:cubicBezTo>
                      <a:pt x="763" y="800"/>
                      <a:pt x="759" y="799"/>
                      <a:pt x="757" y="798"/>
                    </a:cubicBezTo>
                    <a:cubicBezTo>
                      <a:pt x="748" y="794"/>
                      <a:pt x="746" y="793"/>
                      <a:pt x="741" y="783"/>
                    </a:cubicBezTo>
                    <a:cubicBezTo>
                      <a:pt x="740" y="780"/>
                      <a:pt x="740" y="780"/>
                      <a:pt x="740" y="780"/>
                    </a:cubicBezTo>
                    <a:cubicBezTo>
                      <a:pt x="735" y="770"/>
                      <a:pt x="734" y="768"/>
                      <a:pt x="717" y="762"/>
                    </a:cubicBezTo>
                    <a:cubicBezTo>
                      <a:pt x="701" y="756"/>
                      <a:pt x="702" y="748"/>
                      <a:pt x="702" y="740"/>
                    </a:cubicBezTo>
                    <a:cubicBezTo>
                      <a:pt x="702" y="737"/>
                      <a:pt x="703" y="734"/>
                      <a:pt x="702" y="731"/>
                    </a:cubicBezTo>
                    <a:cubicBezTo>
                      <a:pt x="700" y="726"/>
                      <a:pt x="697" y="720"/>
                      <a:pt x="693" y="714"/>
                    </a:cubicBezTo>
                    <a:cubicBezTo>
                      <a:pt x="689" y="709"/>
                      <a:pt x="685" y="703"/>
                      <a:pt x="682" y="696"/>
                    </a:cubicBezTo>
                    <a:cubicBezTo>
                      <a:pt x="680" y="691"/>
                      <a:pt x="678" y="686"/>
                      <a:pt x="676" y="680"/>
                    </a:cubicBezTo>
                    <a:cubicBezTo>
                      <a:pt x="671" y="669"/>
                      <a:pt x="665" y="656"/>
                      <a:pt x="660" y="645"/>
                    </a:cubicBezTo>
                    <a:cubicBezTo>
                      <a:pt x="657" y="639"/>
                      <a:pt x="655" y="634"/>
                      <a:pt x="653" y="629"/>
                    </a:cubicBezTo>
                    <a:cubicBezTo>
                      <a:pt x="649" y="618"/>
                      <a:pt x="645" y="609"/>
                      <a:pt x="639" y="605"/>
                    </a:cubicBezTo>
                    <a:cubicBezTo>
                      <a:pt x="633" y="601"/>
                      <a:pt x="623" y="598"/>
                      <a:pt x="615" y="596"/>
                    </a:cubicBezTo>
                    <a:cubicBezTo>
                      <a:pt x="610" y="595"/>
                      <a:pt x="605" y="594"/>
                      <a:pt x="601" y="592"/>
                    </a:cubicBezTo>
                    <a:cubicBezTo>
                      <a:pt x="595" y="590"/>
                      <a:pt x="592" y="587"/>
                      <a:pt x="589" y="584"/>
                    </a:cubicBezTo>
                    <a:cubicBezTo>
                      <a:pt x="586" y="582"/>
                      <a:pt x="584" y="580"/>
                      <a:pt x="580" y="577"/>
                    </a:cubicBezTo>
                    <a:cubicBezTo>
                      <a:pt x="576" y="576"/>
                      <a:pt x="573" y="575"/>
                      <a:pt x="571" y="575"/>
                    </a:cubicBezTo>
                    <a:cubicBezTo>
                      <a:pt x="567" y="574"/>
                      <a:pt x="563" y="573"/>
                      <a:pt x="560" y="567"/>
                    </a:cubicBezTo>
                    <a:cubicBezTo>
                      <a:pt x="555" y="559"/>
                      <a:pt x="557" y="550"/>
                      <a:pt x="566" y="541"/>
                    </a:cubicBezTo>
                    <a:cubicBezTo>
                      <a:pt x="570" y="537"/>
                      <a:pt x="571" y="533"/>
                      <a:pt x="572" y="529"/>
                    </a:cubicBezTo>
                    <a:cubicBezTo>
                      <a:pt x="572" y="527"/>
                      <a:pt x="573" y="525"/>
                      <a:pt x="574" y="523"/>
                    </a:cubicBezTo>
                    <a:cubicBezTo>
                      <a:pt x="574" y="521"/>
                      <a:pt x="576" y="519"/>
                      <a:pt x="577" y="518"/>
                    </a:cubicBezTo>
                    <a:cubicBezTo>
                      <a:pt x="579" y="513"/>
                      <a:pt x="582" y="509"/>
                      <a:pt x="583" y="501"/>
                    </a:cubicBezTo>
                    <a:cubicBezTo>
                      <a:pt x="584" y="491"/>
                      <a:pt x="595" y="485"/>
                      <a:pt x="604" y="480"/>
                    </a:cubicBezTo>
                    <a:cubicBezTo>
                      <a:pt x="607" y="479"/>
                      <a:pt x="611" y="477"/>
                      <a:pt x="613" y="476"/>
                    </a:cubicBezTo>
                    <a:cubicBezTo>
                      <a:pt x="622" y="469"/>
                      <a:pt x="622" y="469"/>
                      <a:pt x="621" y="466"/>
                    </a:cubicBezTo>
                    <a:cubicBezTo>
                      <a:pt x="621" y="465"/>
                      <a:pt x="619" y="464"/>
                      <a:pt x="617" y="464"/>
                    </a:cubicBezTo>
                    <a:cubicBezTo>
                      <a:pt x="614" y="462"/>
                      <a:pt x="609" y="461"/>
                      <a:pt x="609" y="453"/>
                    </a:cubicBezTo>
                    <a:cubicBezTo>
                      <a:pt x="609" y="451"/>
                      <a:pt x="609" y="449"/>
                      <a:pt x="611" y="448"/>
                    </a:cubicBezTo>
                    <a:cubicBezTo>
                      <a:pt x="614" y="446"/>
                      <a:pt x="618" y="448"/>
                      <a:pt x="623" y="450"/>
                    </a:cubicBezTo>
                    <a:cubicBezTo>
                      <a:pt x="626" y="452"/>
                      <a:pt x="630" y="453"/>
                      <a:pt x="633" y="454"/>
                    </a:cubicBezTo>
                    <a:cubicBezTo>
                      <a:pt x="644" y="456"/>
                      <a:pt x="651" y="450"/>
                      <a:pt x="653" y="443"/>
                    </a:cubicBezTo>
                    <a:cubicBezTo>
                      <a:pt x="654" y="440"/>
                      <a:pt x="653" y="438"/>
                      <a:pt x="652" y="435"/>
                    </a:cubicBezTo>
                    <a:cubicBezTo>
                      <a:pt x="651" y="433"/>
                      <a:pt x="650" y="430"/>
                      <a:pt x="650" y="425"/>
                    </a:cubicBezTo>
                    <a:cubicBezTo>
                      <a:pt x="650" y="419"/>
                      <a:pt x="655" y="414"/>
                      <a:pt x="659" y="414"/>
                    </a:cubicBezTo>
                    <a:cubicBezTo>
                      <a:pt x="662" y="414"/>
                      <a:pt x="664" y="416"/>
                      <a:pt x="665" y="420"/>
                    </a:cubicBezTo>
                    <a:cubicBezTo>
                      <a:pt x="665" y="420"/>
                      <a:pt x="665" y="420"/>
                      <a:pt x="665" y="420"/>
                    </a:cubicBezTo>
                    <a:cubicBezTo>
                      <a:pt x="666" y="420"/>
                      <a:pt x="668" y="417"/>
                      <a:pt x="669" y="412"/>
                    </a:cubicBezTo>
                    <a:cubicBezTo>
                      <a:pt x="670" y="403"/>
                      <a:pt x="673" y="394"/>
                      <a:pt x="686" y="390"/>
                    </a:cubicBezTo>
                    <a:cubicBezTo>
                      <a:pt x="691" y="388"/>
                      <a:pt x="694" y="386"/>
                      <a:pt x="697" y="385"/>
                    </a:cubicBezTo>
                    <a:cubicBezTo>
                      <a:pt x="701" y="383"/>
                      <a:pt x="704" y="381"/>
                      <a:pt x="710" y="379"/>
                    </a:cubicBezTo>
                    <a:cubicBezTo>
                      <a:pt x="716" y="378"/>
                      <a:pt x="718" y="376"/>
                      <a:pt x="720" y="373"/>
                    </a:cubicBezTo>
                    <a:cubicBezTo>
                      <a:pt x="721" y="372"/>
                      <a:pt x="722" y="370"/>
                      <a:pt x="724" y="368"/>
                    </a:cubicBezTo>
                    <a:cubicBezTo>
                      <a:pt x="726" y="367"/>
                      <a:pt x="727" y="365"/>
                      <a:pt x="728" y="364"/>
                    </a:cubicBezTo>
                    <a:cubicBezTo>
                      <a:pt x="731" y="361"/>
                      <a:pt x="733" y="358"/>
                      <a:pt x="737" y="359"/>
                    </a:cubicBezTo>
                    <a:cubicBezTo>
                      <a:pt x="740" y="359"/>
                      <a:pt x="741" y="360"/>
                      <a:pt x="742" y="361"/>
                    </a:cubicBezTo>
                    <a:cubicBezTo>
                      <a:pt x="743" y="361"/>
                      <a:pt x="744" y="362"/>
                      <a:pt x="746" y="362"/>
                    </a:cubicBezTo>
                    <a:cubicBezTo>
                      <a:pt x="750" y="363"/>
                      <a:pt x="751" y="364"/>
                      <a:pt x="752" y="366"/>
                    </a:cubicBezTo>
                    <a:cubicBezTo>
                      <a:pt x="753" y="367"/>
                      <a:pt x="754" y="368"/>
                      <a:pt x="756" y="368"/>
                    </a:cubicBezTo>
                    <a:cubicBezTo>
                      <a:pt x="764" y="369"/>
                      <a:pt x="770" y="367"/>
                      <a:pt x="774" y="361"/>
                    </a:cubicBezTo>
                    <a:cubicBezTo>
                      <a:pt x="778" y="356"/>
                      <a:pt x="777" y="354"/>
                      <a:pt x="777" y="354"/>
                    </a:cubicBezTo>
                    <a:cubicBezTo>
                      <a:pt x="777" y="354"/>
                      <a:pt x="777" y="353"/>
                      <a:pt x="776" y="353"/>
                    </a:cubicBezTo>
                    <a:cubicBezTo>
                      <a:pt x="776" y="353"/>
                      <a:pt x="775" y="353"/>
                      <a:pt x="774" y="353"/>
                    </a:cubicBezTo>
                    <a:cubicBezTo>
                      <a:pt x="772" y="353"/>
                      <a:pt x="767" y="353"/>
                      <a:pt x="765" y="347"/>
                    </a:cubicBezTo>
                    <a:cubicBezTo>
                      <a:pt x="764" y="343"/>
                      <a:pt x="768" y="340"/>
                      <a:pt x="771" y="338"/>
                    </a:cubicBezTo>
                    <a:cubicBezTo>
                      <a:pt x="773" y="336"/>
                      <a:pt x="774" y="335"/>
                      <a:pt x="774" y="334"/>
                    </a:cubicBezTo>
                    <a:cubicBezTo>
                      <a:pt x="773" y="334"/>
                      <a:pt x="773" y="334"/>
                      <a:pt x="773" y="334"/>
                    </a:cubicBezTo>
                    <a:cubicBezTo>
                      <a:pt x="770" y="329"/>
                      <a:pt x="768" y="325"/>
                      <a:pt x="775" y="319"/>
                    </a:cubicBezTo>
                    <a:cubicBezTo>
                      <a:pt x="776" y="318"/>
                      <a:pt x="776" y="318"/>
                      <a:pt x="776" y="318"/>
                    </a:cubicBezTo>
                    <a:cubicBezTo>
                      <a:pt x="776" y="318"/>
                      <a:pt x="776" y="318"/>
                      <a:pt x="776" y="318"/>
                    </a:cubicBezTo>
                    <a:cubicBezTo>
                      <a:pt x="770" y="322"/>
                      <a:pt x="767" y="323"/>
                      <a:pt x="756" y="321"/>
                    </a:cubicBezTo>
                    <a:cubicBezTo>
                      <a:pt x="746" y="318"/>
                      <a:pt x="741" y="317"/>
                      <a:pt x="740" y="311"/>
                    </a:cubicBezTo>
                    <a:cubicBezTo>
                      <a:pt x="739" y="310"/>
                      <a:pt x="738" y="309"/>
                      <a:pt x="737" y="309"/>
                    </a:cubicBezTo>
                    <a:cubicBezTo>
                      <a:pt x="736" y="309"/>
                      <a:pt x="736" y="310"/>
                      <a:pt x="736" y="310"/>
                    </a:cubicBezTo>
                    <a:cubicBezTo>
                      <a:pt x="734" y="317"/>
                      <a:pt x="728" y="318"/>
                      <a:pt x="722" y="318"/>
                    </a:cubicBezTo>
                    <a:cubicBezTo>
                      <a:pt x="719" y="319"/>
                      <a:pt x="717" y="320"/>
                      <a:pt x="714" y="321"/>
                    </a:cubicBezTo>
                    <a:cubicBezTo>
                      <a:pt x="709" y="324"/>
                      <a:pt x="703" y="327"/>
                      <a:pt x="696" y="321"/>
                    </a:cubicBezTo>
                    <a:cubicBezTo>
                      <a:pt x="692" y="317"/>
                      <a:pt x="689" y="314"/>
                      <a:pt x="688" y="312"/>
                    </a:cubicBezTo>
                    <a:cubicBezTo>
                      <a:pt x="687" y="311"/>
                      <a:pt x="687" y="310"/>
                      <a:pt x="686" y="310"/>
                    </a:cubicBezTo>
                    <a:cubicBezTo>
                      <a:pt x="686" y="310"/>
                      <a:pt x="686" y="310"/>
                      <a:pt x="686" y="310"/>
                    </a:cubicBezTo>
                    <a:cubicBezTo>
                      <a:pt x="686" y="312"/>
                      <a:pt x="685" y="314"/>
                      <a:pt x="683" y="315"/>
                    </a:cubicBezTo>
                    <a:cubicBezTo>
                      <a:pt x="681" y="316"/>
                      <a:pt x="679" y="315"/>
                      <a:pt x="677" y="314"/>
                    </a:cubicBezTo>
                    <a:cubicBezTo>
                      <a:pt x="673" y="312"/>
                      <a:pt x="671" y="309"/>
                      <a:pt x="669" y="307"/>
                    </a:cubicBezTo>
                    <a:cubicBezTo>
                      <a:pt x="667" y="304"/>
                      <a:pt x="665" y="302"/>
                      <a:pt x="661" y="300"/>
                    </a:cubicBezTo>
                    <a:cubicBezTo>
                      <a:pt x="659" y="299"/>
                      <a:pt x="657" y="298"/>
                      <a:pt x="655" y="297"/>
                    </a:cubicBezTo>
                    <a:cubicBezTo>
                      <a:pt x="651" y="294"/>
                      <a:pt x="648" y="293"/>
                      <a:pt x="642" y="295"/>
                    </a:cubicBezTo>
                    <a:cubicBezTo>
                      <a:pt x="637" y="297"/>
                      <a:pt x="633" y="299"/>
                      <a:pt x="629" y="301"/>
                    </a:cubicBezTo>
                    <a:cubicBezTo>
                      <a:pt x="626" y="303"/>
                      <a:pt x="623" y="304"/>
                      <a:pt x="620" y="305"/>
                    </a:cubicBezTo>
                    <a:cubicBezTo>
                      <a:pt x="616" y="306"/>
                      <a:pt x="615" y="308"/>
                      <a:pt x="614" y="315"/>
                    </a:cubicBezTo>
                    <a:cubicBezTo>
                      <a:pt x="613" y="323"/>
                      <a:pt x="604" y="331"/>
                      <a:pt x="597" y="335"/>
                    </a:cubicBezTo>
                    <a:cubicBezTo>
                      <a:pt x="596" y="336"/>
                      <a:pt x="596" y="336"/>
                      <a:pt x="596" y="336"/>
                    </a:cubicBezTo>
                    <a:cubicBezTo>
                      <a:pt x="590" y="339"/>
                      <a:pt x="589" y="340"/>
                      <a:pt x="590" y="346"/>
                    </a:cubicBezTo>
                    <a:cubicBezTo>
                      <a:pt x="591" y="350"/>
                      <a:pt x="590" y="356"/>
                      <a:pt x="586" y="360"/>
                    </a:cubicBezTo>
                    <a:cubicBezTo>
                      <a:pt x="582" y="365"/>
                      <a:pt x="576" y="368"/>
                      <a:pt x="571" y="368"/>
                    </a:cubicBezTo>
                    <a:cubicBezTo>
                      <a:pt x="562" y="368"/>
                      <a:pt x="557" y="368"/>
                      <a:pt x="551" y="370"/>
                    </a:cubicBezTo>
                    <a:cubicBezTo>
                      <a:pt x="544" y="371"/>
                      <a:pt x="540" y="370"/>
                      <a:pt x="536" y="368"/>
                    </a:cubicBezTo>
                    <a:cubicBezTo>
                      <a:pt x="532" y="365"/>
                      <a:pt x="527" y="360"/>
                      <a:pt x="525" y="357"/>
                    </a:cubicBezTo>
                    <a:cubicBezTo>
                      <a:pt x="525" y="357"/>
                      <a:pt x="523" y="356"/>
                      <a:pt x="521" y="356"/>
                    </a:cubicBezTo>
                    <a:cubicBezTo>
                      <a:pt x="518" y="354"/>
                      <a:pt x="514" y="353"/>
                      <a:pt x="512" y="349"/>
                    </a:cubicBezTo>
                    <a:cubicBezTo>
                      <a:pt x="509" y="345"/>
                      <a:pt x="512" y="342"/>
                      <a:pt x="514" y="341"/>
                    </a:cubicBezTo>
                    <a:cubicBezTo>
                      <a:pt x="515" y="340"/>
                      <a:pt x="516" y="339"/>
                      <a:pt x="516" y="338"/>
                    </a:cubicBezTo>
                    <a:cubicBezTo>
                      <a:pt x="515" y="331"/>
                      <a:pt x="518" y="322"/>
                      <a:pt x="520" y="318"/>
                    </a:cubicBezTo>
                    <a:cubicBezTo>
                      <a:pt x="521" y="316"/>
                      <a:pt x="522" y="314"/>
                      <a:pt x="522" y="312"/>
                    </a:cubicBezTo>
                    <a:cubicBezTo>
                      <a:pt x="522" y="312"/>
                      <a:pt x="521" y="311"/>
                      <a:pt x="519" y="310"/>
                    </a:cubicBezTo>
                    <a:cubicBezTo>
                      <a:pt x="515" y="308"/>
                      <a:pt x="516" y="304"/>
                      <a:pt x="517" y="301"/>
                    </a:cubicBezTo>
                    <a:cubicBezTo>
                      <a:pt x="518" y="299"/>
                      <a:pt x="518" y="298"/>
                      <a:pt x="517" y="297"/>
                    </a:cubicBezTo>
                    <a:cubicBezTo>
                      <a:pt x="515" y="293"/>
                      <a:pt x="512" y="290"/>
                      <a:pt x="508" y="287"/>
                    </a:cubicBezTo>
                    <a:cubicBezTo>
                      <a:pt x="507" y="286"/>
                      <a:pt x="507" y="286"/>
                      <a:pt x="507" y="286"/>
                    </a:cubicBezTo>
                    <a:cubicBezTo>
                      <a:pt x="505" y="284"/>
                      <a:pt x="503" y="283"/>
                      <a:pt x="501" y="283"/>
                    </a:cubicBezTo>
                    <a:cubicBezTo>
                      <a:pt x="499" y="284"/>
                      <a:pt x="498" y="284"/>
                      <a:pt x="497" y="286"/>
                    </a:cubicBezTo>
                    <a:cubicBezTo>
                      <a:pt x="495" y="290"/>
                      <a:pt x="493" y="293"/>
                      <a:pt x="489" y="293"/>
                    </a:cubicBezTo>
                    <a:cubicBezTo>
                      <a:pt x="487" y="294"/>
                      <a:pt x="485" y="293"/>
                      <a:pt x="483" y="291"/>
                    </a:cubicBezTo>
                    <a:cubicBezTo>
                      <a:pt x="479" y="288"/>
                      <a:pt x="478" y="288"/>
                      <a:pt x="474" y="288"/>
                    </a:cubicBezTo>
                    <a:cubicBezTo>
                      <a:pt x="473" y="288"/>
                      <a:pt x="472" y="288"/>
                      <a:pt x="471" y="288"/>
                    </a:cubicBezTo>
                    <a:cubicBezTo>
                      <a:pt x="468" y="287"/>
                      <a:pt x="467" y="287"/>
                      <a:pt x="465" y="287"/>
                    </a:cubicBezTo>
                    <a:cubicBezTo>
                      <a:pt x="463" y="286"/>
                      <a:pt x="462" y="286"/>
                      <a:pt x="461" y="287"/>
                    </a:cubicBezTo>
                    <a:cubicBezTo>
                      <a:pt x="456" y="291"/>
                      <a:pt x="449" y="290"/>
                      <a:pt x="441" y="285"/>
                    </a:cubicBezTo>
                    <a:cubicBezTo>
                      <a:pt x="437" y="282"/>
                      <a:pt x="434" y="277"/>
                      <a:pt x="432" y="272"/>
                    </a:cubicBezTo>
                    <a:cubicBezTo>
                      <a:pt x="430" y="269"/>
                      <a:pt x="429" y="266"/>
                      <a:pt x="426" y="263"/>
                    </a:cubicBezTo>
                    <a:cubicBezTo>
                      <a:pt x="423" y="260"/>
                      <a:pt x="413" y="250"/>
                      <a:pt x="413" y="235"/>
                    </a:cubicBezTo>
                    <a:cubicBezTo>
                      <a:pt x="412" y="227"/>
                      <a:pt x="418" y="221"/>
                      <a:pt x="422" y="216"/>
                    </a:cubicBezTo>
                    <a:cubicBezTo>
                      <a:pt x="424" y="213"/>
                      <a:pt x="426" y="211"/>
                      <a:pt x="427" y="208"/>
                    </a:cubicBezTo>
                    <a:cubicBezTo>
                      <a:pt x="428" y="201"/>
                      <a:pt x="431" y="194"/>
                      <a:pt x="436" y="188"/>
                    </a:cubicBezTo>
                    <a:cubicBezTo>
                      <a:pt x="438" y="185"/>
                      <a:pt x="442" y="183"/>
                      <a:pt x="447" y="184"/>
                    </a:cubicBezTo>
                    <a:cubicBezTo>
                      <a:pt x="450" y="184"/>
                      <a:pt x="453" y="185"/>
                      <a:pt x="455" y="188"/>
                    </a:cubicBezTo>
                    <a:cubicBezTo>
                      <a:pt x="456" y="189"/>
                      <a:pt x="457" y="191"/>
                      <a:pt x="458" y="193"/>
                    </a:cubicBezTo>
                    <a:cubicBezTo>
                      <a:pt x="460" y="196"/>
                      <a:pt x="461" y="200"/>
                      <a:pt x="463" y="200"/>
                    </a:cubicBezTo>
                    <a:cubicBezTo>
                      <a:pt x="464" y="200"/>
                      <a:pt x="465" y="201"/>
                      <a:pt x="467" y="199"/>
                    </a:cubicBezTo>
                    <a:cubicBezTo>
                      <a:pt x="469" y="198"/>
                      <a:pt x="471" y="196"/>
                      <a:pt x="473" y="195"/>
                    </a:cubicBezTo>
                    <a:cubicBezTo>
                      <a:pt x="478" y="190"/>
                      <a:pt x="484" y="185"/>
                      <a:pt x="492" y="189"/>
                    </a:cubicBezTo>
                    <a:cubicBezTo>
                      <a:pt x="498" y="192"/>
                      <a:pt x="506" y="187"/>
                      <a:pt x="514" y="176"/>
                    </a:cubicBezTo>
                    <a:cubicBezTo>
                      <a:pt x="519" y="170"/>
                      <a:pt x="521" y="166"/>
                      <a:pt x="521" y="160"/>
                    </a:cubicBezTo>
                    <a:cubicBezTo>
                      <a:pt x="520" y="152"/>
                      <a:pt x="525" y="140"/>
                      <a:pt x="532" y="134"/>
                    </a:cubicBezTo>
                    <a:cubicBezTo>
                      <a:pt x="534" y="133"/>
                      <a:pt x="536" y="131"/>
                      <a:pt x="538" y="129"/>
                    </a:cubicBezTo>
                    <a:cubicBezTo>
                      <a:pt x="543" y="124"/>
                      <a:pt x="548" y="120"/>
                      <a:pt x="555" y="120"/>
                    </a:cubicBezTo>
                    <a:cubicBezTo>
                      <a:pt x="559" y="120"/>
                      <a:pt x="562" y="113"/>
                      <a:pt x="565" y="107"/>
                    </a:cubicBezTo>
                    <a:cubicBezTo>
                      <a:pt x="565" y="105"/>
                      <a:pt x="566" y="104"/>
                      <a:pt x="567" y="102"/>
                    </a:cubicBezTo>
                    <a:cubicBezTo>
                      <a:pt x="571" y="95"/>
                      <a:pt x="588" y="88"/>
                      <a:pt x="594" y="87"/>
                    </a:cubicBezTo>
                    <a:cubicBezTo>
                      <a:pt x="598" y="86"/>
                      <a:pt x="599" y="80"/>
                      <a:pt x="600" y="75"/>
                    </a:cubicBezTo>
                    <a:cubicBezTo>
                      <a:pt x="601" y="73"/>
                      <a:pt x="601" y="70"/>
                      <a:pt x="602" y="68"/>
                    </a:cubicBezTo>
                    <a:cubicBezTo>
                      <a:pt x="603" y="64"/>
                      <a:pt x="606" y="61"/>
                      <a:pt x="608" y="57"/>
                    </a:cubicBezTo>
                    <a:cubicBezTo>
                      <a:pt x="610" y="53"/>
                      <a:pt x="612" y="50"/>
                      <a:pt x="613" y="46"/>
                    </a:cubicBezTo>
                    <a:cubicBezTo>
                      <a:pt x="616" y="38"/>
                      <a:pt x="620" y="37"/>
                      <a:pt x="624" y="37"/>
                    </a:cubicBezTo>
                    <a:cubicBezTo>
                      <a:pt x="625" y="37"/>
                      <a:pt x="626" y="37"/>
                      <a:pt x="626" y="36"/>
                    </a:cubicBezTo>
                    <a:cubicBezTo>
                      <a:pt x="627" y="36"/>
                      <a:pt x="628" y="33"/>
                      <a:pt x="629" y="31"/>
                    </a:cubicBezTo>
                    <a:cubicBezTo>
                      <a:pt x="631" y="27"/>
                      <a:pt x="632" y="23"/>
                      <a:pt x="635" y="19"/>
                    </a:cubicBezTo>
                    <a:cubicBezTo>
                      <a:pt x="641" y="11"/>
                      <a:pt x="642" y="11"/>
                      <a:pt x="654" y="13"/>
                    </a:cubicBezTo>
                    <a:cubicBezTo>
                      <a:pt x="657" y="13"/>
                      <a:pt x="659" y="14"/>
                      <a:pt x="660" y="14"/>
                    </a:cubicBezTo>
                    <a:cubicBezTo>
                      <a:pt x="667" y="15"/>
                      <a:pt x="669" y="16"/>
                      <a:pt x="674" y="12"/>
                    </a:cubicBezTo>
                    <a:cubicBezTo>
                      <a:pt x="678" y="9"/>
                      <a:pt x="679" y="7"/>
                      <a:pt x="679" y="4"/>
                    </a:cubicBezTo>
                    <a:cubicBezTo>
                      <a:pt x="680" y="3"/>
                      <a:pt x="681" y="0"/>
                      <a:pt x="684" y="0"/>
                    </a:cubicBezTo>
                    <a:cubicBezTo>
                      <a:pt x="687" y="0"/>
                      <a:pt x="692" y="2"/>
                      <a:pt x="692" y="15"/>
                    </a:cubicBezTo>
                    <a:cubicBezTo>
                      <a:pt x="692" y="17"/>
                      <a:pt x="695" y="19"/>
                      <a:pt x="698" y="22"/>
                    </a:cubicBezTo>
                    <a:cubicBezTo>
                      <a:pt x="703" y="24"/>
                      <a:pt x="708" y="27"/>
                      <a:pt x="710" y="33"/>
                    </a:cubicBezTo>
                    <a:cubicBezTo>
                      <a:pt x="711" y="36"/>
                      <a:pt x="712" y="37"/>
                      <a:pt x="713" y="39"/>
                    </a:cubicBezTo>
                    <a:cubicBezTo>
                      <a:pt x="716" y="45"/>
                      <a:pt x="717" y="47"/>
                      <a:pt x="713" y="57"/>
                    </a:cubicBezTo>
                    <a:cubicBezTo>
                      <a:pt x="709" y="65"/>
                      <a:pt x="708" y="69"/>
                      <a:pt x="706" y="73"/>
                    </a:cubicBezTo>
                    <a:cubicBezTo>
                      <a:pt x="705" y="75"/>
                      <a:pt x="704" y="77"/>
                      <a:pt x="703" y="79"/>
                    </a:cubicBezTo>
                    <a:cubicBezTo>
                      <a:pt x="702" y="81"/>
                      <a:pt x="701" y="83"/>
                      <a:pt x="700" y="85"/>
                    </a:cubicBezTo>
                    <a:cubicBezTo>
                      <a:pt x="699" y="88"/>
                      <a:pt x="698" y="90"/>
                      <a:pt x="697" y="93"/>
                    </a:cubicBezTo>
                    <a:cubicBezTo>
                      <a:pt x="695" y="101"/>
                      <a:pt x="690" y="105"/>
                      <a:pt x="680" y="111"/>
                    </a:cubicBezTo>
                    <a:cubicBezTo>
                      <a:pt x="676" y="114"/>
                      <a:pt x="674" y="116"/>
                      <a:pt x="674" y="118"/>
                    </a:cubicBezTo>
                    <a:cubicBezTo>
                      <a:pt x="674" y="120"/>
                      <a:pt x="675" y="121"/>
                      <a:pt x="677" y="124"/>
                    </a:cubicBezTo>
                    <a:cubicBezTo>
                      <a:pt x="682" y="128"/>
                      <a:pt x="682" y="135"/>
                      <a:pt x="682" y="141"/>
                    </a:cubicBezTo>
                    <a:cubicBezTo>
                      <a:pt x="681" y="144"/>
                      <a:pt x="679" y="145"/>
                      <a:pt x="678" y="145"/>
                    </a:cubicBezTo>
                    <a:cubicBezTo>
                      <a:pt x="677" y="146"/>
                      <a:pt x="677" y="146"/>
                      <a:pt x="677" y="147"/>
                    </a:cubicBezTo>
                    <a:cubicBezTo>
                      <a:pt x="677" y="148"/>
                      <a:pt x="677" y="149"/>
                      <a:pt x="678" y="149"/>
                    </a:cubicBezTo>
                    <a:cubicBezTo>
                      <a:pt x="680" y="151"/>
                      <a:pt x="685" y="150"/>
                      <a:pt x="690" y="147"/>
                    </a:cubicBezTo>
                    <a:cubicBezTo>
                      <a:pt x="693" y="145"/>
                      <a:pt x="696" y="146"/>
                      <a:pt x="697" y="146"/>
                    </a:cubicBezTo>
                    <a:cubicBezTo>
                      <a:pt x="698" y="147"/>
                      <a:pt x="699" y="149"/>
                      <a:pt x="699" y="151"/>
                    </a:cubicBezTo>
                    <a:cubicBezTo>
                      <a:pt x="699" y="154"/>
                      <a:pt x="697" y="158"/>
                      <a:pt x="693" y="161"/>
                    </a:cubicBezTo>
                    <a:cubicBezTo>
                      <a:pt x="689" y="163"/>
                      <a:pt x="688" y="165"/>
                      <a:pt x="688" y="166"/>
                    </a:cubicBezTo>
                    <a:cubicBezTo>
                      <a:pt x="688" y="166"/>
                      <a:pt x="689" y="167"/>
                      <a:pt x="689" y="167"/>
                    </a:cubicBezTo>
                    <a:cubicBezTo>
                      <a:pt x="692" y="169"/>
                      <a:pt x="693" y="171"/>
                      <a:pt x="693" y="172"/>
                    </a:cubicBezTo>
                    <a:cubicBezTo>
                      <a:pt x="693" y="175"/>
                      <a:pt x="690" y="177"/>
                      <a:pt x="686" y="180"/>
                    </a:cubicBezTo>
                    <a:cubicBezTo>
                      <a:pt x="682" y="182"/>
                      <a:pt x="679" y="182"/>
                      <a:pt x="677" y="182"/>
                    </a:cubicBezTo>
                    <a:cubicBezTo>
                      <a:pt x="674" y="182"/>
                      <a:pt x="673" y="182"/>
                      <a:pt x="671" y="184"/>
                    </a:cubicBezTo>
                    <a:cubicBezTo>
                      <a:pt x="669" y="185"/>
                      <a:pt x="668" y="187"/>
                      <a:pt x="667" y="188"/>
                    </a:cubicBezTo>
                    <a:cubicBezTo>
                      <a:pt x="665" y="190"/>
                      <a:pt x="663" y="193"/>
                      <a:pt x="658" y="193"/>
                    </a:cubicBezTo>
                    <a:cubicBezTo>
                      <a:pt x="656" y="193"/>
                      <a:pt x="656" y="193"/>
                      <a:pt x="656" y="193"/>
                    </a:cubicBezTo>
                    <a:cubicBezTo>
                      <a:pt x="655" y="195"/>
                      <a:pt x="656" y="199"/>
                      <a:pt x="659" y="204"/>
                    </a:cubicBezTo>
                    <a:cubicBezTo>
                      <a:pt x="660" y="205"/>
                      <a:pt x="661" y="206"/>
                      <a:pt x="662" y="206"/>
                    </a:cubicBezTo>
                    <a:cubicBezTo>
                      <a:pt x="665" y="207"/>
                      <a:pt x="669" y="205"/>
                      <a:pt x="671" y="203"/>
                    </a:cubicBezTo>
                    <a:cubicBezTo>
                      <a:pt x="675" y="200"/>
                      <a:pt x="683" y="196"/>
                      <a:pt x="690" y="194"/>
                    </a:cubicBezTo>
                    <a:cubicBezTo>
                      <a:pt x="692" y="193"/>
                      <a:pt x="694" y="192"/>
                      <a:pt x="694" y="192"/>
                    </a:cubicBezTo>
                    <a:cubicBezTo>
                      <a:pt x="694" y="192"/>
                      <a:pt x="694" y="192"/>
                      <a:pt x="694" y="192"/>
                    </a:cubicBezTo>
                    <a:cubicBezTo>
                      <a:pt x="691" y="190"/>
                      <a:pt x="689" y="189"/>
                      <a:pt x="688" y="186"/>
                    </a:cubicBezTo>
                    <a:cubicBezTo>
                      <a:pt x="688" y="184"/>
                      <a:pt x="689" y="182"/>
                      <a:pt x="691" y="181"/>
                    </a:cubicBezTo>
                    <a:cubicBezTo>
                      <a:pt x="693" y="179"/>
                      <a:pt x="695" y="179"/>
                      <a:pt x="698" y="179"/>
                    </a:cubicBezTo>
                    <a:cubicBezTo>
                      <a:pt x="702" y="179"/>
                      <a:pt x="704" y="179"/>
                      <a:pt x="706" y="180"/>
                    </a:cubicBezTo>
                    <a:cubicBezTo>
                      <a:pt x="706" y="180"/>
                      <a:pt x="707" y="180"/>
                      <a:pt x="707" y="180"/>
                    </a:cubicBezTo>
                    <a:cubicBezTo>
                      <a:pt x="708" y="180"/>
                      <a:pt x="709" y="178"/>
                      <a:pt x="712" y="176"/>
                    </a:cubicBezTo>
                    <a:cubicBezTo>
                      <a:pt x="713" y="174"/>
                      <a:pt x="714" y="173"/>
                      <a:pt x="716" y="171"/>
                    </a:cubicBezTo>
                    <a:cubicBezTo>
                      <a:pt x="723" y="164"/>
                      <a:pt x="725" y="159"/>
                      <a:pt x="727" y="154"/>
                    </a:cubicBezTo>
                    <a:cubicBezTo>
                      <a:pt x="728" y="150"/>
                      <a:pt x="730" y="146"/>
                      <a:pt x="735" y="143"/>
                    </a:cubicBezTo>
                    <a:cubicBezTo>
                      <a:pt x="739" y="141"/>
                      <a:pt x="741" y="140"/>
                      <a:pt x="743" y="139"/>
                    </a:cubicBezTo>
                    <a:cubicBezTo>
                      <a:pt x="746" y="138"/>
                      <a:pt x="748" y="137"/>
                      <a:pt x="754" y="131"/>
                    </a:cubicBezTo>
                    <a:cubicBezTo>
                      <a:pt x="762" y="122"/>
                      <a:pt x="771" y="118"/>
                      <a:pt x="778" y="115"/>
                    </a:cubicBezTo>
                    <a:cubicBezTo>
                      <a:pt x="781" y="114"/>
                      <a:pt x="783" y="113"/>
                      <a:pt x="784" y="112"/>
                    </a:cubicBezTo>
                    <a:cubicBezTo>
                      <a:pt x="787" y="111"/>
                      <a:pt x="787" y="110"/>
                      <a:pt x="788" y="108"/>
                    </a:cubicBezTo>
                    <a:cubicBezTo>
                      <a:pt x="788" y="106"/>
                      <a:pt x="789" y="104"/>
                      <a:pt x="792" y="102"/>
                    </a:cubicBezTo>
                    <a:cubicBezTo>
                      <a:pt x="795" y="100"/>
                      <a:pt x="798" y="98"/>
                      <a:pt x="800" y="99"/>
                    </a:cubicBezTo>
                    <a:cubicBezTo>
                      <a:pt x="803" y="100"/>
                      <a:pt x="803" y="104"/>
                      <a:pt x="803" y="105"/>
                    </a:cubicBezTo>
                    <a:cubicBezTo>
                      <a:pt x="803" y="105"/>
                      <a:pt x="803" y="105"/>
                      <a:pt x="803" y="105"/>
                    </a:cubicBezTo>
                    <a:cubicBezTo>
                      <a:pt x="803" y="105"/>
                      <a:pt x="803" y="105"/>
                      <a:pt x="803" y="105"/>
                    </a:cubicBezTo>
                    <a:cubicBezTo>
                      <a:pt x="804" y="105"/>
                      <a:pt x="805" y="104"/>
                      <a:pt x="805" y="101"/>
                    </a:cubicBezTo>
                    <a:cubicBezTo>
                      <a:pt x="805" y="90"/>
                      <a:pt x="815" y="88"/>
                      <a:pt x="821" y="86"/>
                    </a:cubicBezTo>
                    <a:cubicBezTo>
                      <a:pt x="825" y="85"/>
                      <a:pt x="829" y="86"/>
                      <a:pt x="833" y="87"/>
                    </a:cubicBezTo>
                    <a:cubicBezTo>
                      <a:pt x="837" y="88"/>
                      <a:pt x="841" y="90"/>
                      <a:pt x="844" y="87"/>
                    </a:cubicBezTo>
                    <a:cubicBezTo>
                      <a:pt x="850" y="83"/>
                      <a:pt x="856" y="77"/>
                      <a:pt x="859" y="68"/>
                    </a:cubicBezTo>
                    <a:cubicBezTo>
                      <a:pt x="864" y="70"/>
                      <a:pt x="864" y="70"/>
                      <a:pt x="864" y="70"/>
                    </a:cubicBezTo>
                    <a:cubicBezTo>
                      <a:pt x="860" y="80"/>
                      <a:pt x="853" y="86"/>
                      <a:pt x="847" y="91"/>
                    </a:cubicBezTo>
                    <a:cubicBezTo>
                      <a:pt x="842" y="95"/>
                      <a:pt x="837" y="93"/>
                      <a:pt x="831" y="92"/>
                    </a:cubicBezTo>
                    <a:cubicBezTo>
                      <a:pt x="828" y="91"/>
                      <a:pt x="825" y="90"/>
                      <a:pt x="822" y="91"/>
                    </a:cubicBezTo>
                    <a:cubicBezTo>
                      <a:pt x="814" y="93"/>
                      <a:pt x="810" y="95"/>
                      <a:pt x="810" y="101"/>
                    </a:cubicBezTo>
                    <a:cubicBezTo>
                      <a:pt x="809" y="107"/>
                      <a:pt x="806" y="110"/>
                      <a:pt x="803" y="110"/>
                    </a:cubicBezTo>
                    <a:cubicBezTo>
                      <a:pt x="800" y="110"/>
                      <a:pt x="798" y="108"/>
                      <a:pt x="798" y="105"/>
                    </a:cubicBezTo>
                    <a:cubicBezTo>
                      <a:pt x="798" y="104"/>
                      <a:pt x="798" y="104"/>
                      <a:pt x="798" y="104"/>
                    </a:cubicBezTo>
                    <a:cubicBezTo>
                      <a:pt x="797" y="104"/>
                      <a:pt x="797" y="105"/>
                      <a:pt x="795" y="106"/>
                    </a:cubicBezTo>
                    <a:cubicBezTo>
                      <a:pt x="793" y="107"/>
                      <a:pt x="793" y="108"/>
                      <a:pt x="792" y="110"/>
                    </a:cubicBezTo>
                    <a:cubicBezTo>
                      <a:pt x="791" y="112"/>
                      <a:pt x="790" y="114"/>
                      <a:pt x="787" y="116"/>
                    </a:cubicBezTo>
                    <a:cubicBezTo>
                      <a:pt x="785" y="117"/>
                      <a:pt x="783" y="118"/>
                      <a:pt x="780" y="119"/>
                    </a:cubicBezTo>
                    <a:cubicBezTo>
                      <a:pt x="774" y="122"/>
                      <a:pt x="765" y="126"/>
                      <a:pt x="758" y="134"/>
                    </a:cubicBezTo>
                    <a:cubicBezTo>
                      <a:pt x="751" y="141"/>
                      <a:pt x="748" y="142"/>
                      <a:pt x="745" y="143"/>
                    </a:cubicBezTo>
                    <a:cubicBezTo>
                      <a:pt x="743" y="144"/>
                      <a:pt x="741" y="145"/>
                      <a:pt x="738" y="147"/>
                    </a:cubicBezTo>
                    <a:cubicBezTo>
                      <a:pt x="734" y="150"/>
                      <a:pt x="733" y="152"/>
                      <a:pt x="731" y="156"/>
                    </a:cubicBezTo>
                    <a:cubicBezTo>
                      <a:pt x="729" y="161"/>
                      <a:pt x="727" y="167"/>
                      <a:pt x="719" y="174"/>
                    </a:cubicBezTo>
                    <a:cubicBezTo>
                      <a:pt x="718" y="176"/>
                      <a:pt x="716" y="178"/>
                      <a:pt x="715" y="179"/>
                    </a:cubicBezTo>
                    <a:cubicBezTo>
                      <a:pt x="710" y="184"/>
                      <a:pt x="709" y="185"/>
                      <a:pt x="705" y="184"/>
                    </a:cubicBezTo>
                    <a:cubicBezTo>
                      <a:pt x="703" y="184"/>
                      <a:pt x="702" y="184"/>
                      <a:pt x="698" y="183"/>
                    </a:cubicBezTo>
                    <a:cubicBezTo>
                      <a:pt x="697" y="183"/>
                      <a:pt x="695" y="184"/>
                      <a:pt x="694" y="185"/>
                    </a:cubicBezTo>
                    <a:cubicBezTo>
                      <a:pt x="693" y="185"/>
                      <a:pt x="693" y="186"/>
                      <a:pt x="693" y="186"/>
                    </a:cubicBezTo>
                    <a:cubicBezTo>
                      <a:pt x="693" y="186"/>
                      <a:pt x="693" y="186"/>
                      <a:pt x="696" y="188"/>
                    </a:cubicBezTo>
                    <a:cubicBezTo>
                      <a:pt x="699" y="189"/>
                      <a:pt x="700" y="191"/>
                      <a:pt x="700" y="192"/>
                    </a:cubicBezTo>
                    <a:cubicBezTo>
                      <a:pt x="699" y="195"/>
                      <a:pt x="697" y="197"/>
                      <a:pt x="691" y="198"/>
                    </a:cubicBezTo>
                    <a:cubicBezTo>
                      <a:pt x="685" y="200"/>
                      <a:pt x="678" y="204"/>
                      <a:pt x="674" y="207"/>
                    </a:cubicBezTo>
                    <a:cubicBezTo>
                      <a:pt x="671" y="209"/>
                      <a:pt x="666" y="212"/>
                      <a:pt x="662" y="211"/>
                    </a:cubicBezTo>
                    <a:cubicBezTo>
                      <a:pt x="659" y="210"/>
                      <a:pt x="656" y="209"/>
                      <a:pt x="655" y="206"/>
                    </a:cubicBezTo>
                    <a:cubicBezTo>
                      <a:pt x="653" y="203"/>
                      <a:pt x="649" y="196"/>
                      <a:pt x="652" y="191"/>
                    </a:cubicBezTo>
                    <a:cubicBezTo>
                      <a:pt x="653" y="190"/>
                      <a:pt x="654" y="188"/>
                      <a:pt x="658" y="188"/>
                    </a:cubicBezTo>
                    <a:cubicBezTo>
                      <a:pt x="661" y="188"/>
                      <a:pt x="662" y="187"/>
                      <a:pt x="664" y="185"/>
                    </a:cubicBezTo>
                    <a:cubicBezTo>
                      <a:pt x="665" y="183"/>
                      <a:pt x="666" y="182"/>
                      <a:pt x="668" y="181"/>
                    </a:cubicBezTo>
                    <a:cubicBezTo>
                      <a:pt x="671" y="178"/>
                      <a:pt x="674" y="178"/>
                      <a:pt x="676" y="177"/>
                    </a:cubicBezTo>
                    <a:cubicBezTo>
                      <a:pt x="679" y="177"/>
                      <a:pt x="681" y="177"/>
                      <a:pt x="683" y="176"/>
                    </a:cubicBezTo>
                    <a:cubicBezTo>
                      <a:pt x="688" y="173"/>
                      <a:pt x="688" y="172"/>
                      <a:pt x="688" y="172"/>
                    </a:cubicBezTo>
                    <a:cubicBezTo>
                      <a:pt x="688" y="172"/>
                      <a:pt x="688" y="172"/>
                      <a:pt x="687" y="171"/>
                    </a:cubicBezTo>
                    <a:cubicBezTo>
                      <a:pt x="685" y="170"/>
                      <a:pt x="683" y="168"/>
                      <a:pt x="683" y="165"/>
                    </a:cubicBezTo>
                    <a:cubicBezTo>
                      <a:pt x="683" y="162"/>
                      <a:pt x="686" y="159"/>
                      <a:pt x="690" y="157"/>
                    </a:cubicBezTo>
                    <a:cubicBezTo>
                      <a:pt x="693" y="155"/>
                      <a:pt x="694" y="153"/>
                      <a:pt x="695" y="152"/>
                    </a:cubicBezTo>
                    <a:cubicBezTo>
                      <a:pt x="695" y="151"/>
                      <a:pt x="695" y="150"/>
                      <a:pt x="695" y="150"/>
                    </a:cubicBezTo>
                    <a:cubicBezTo>
                      <a:pt x="694" y="150"/>
                      <a:pt x="694" y="150"/>
                      <a:pt x="692" y="151"/>
                    </a:cubicBezTo>
                    <a:cubicBezTo>
                      <a:pt x="686" y="155"/>
                      <a:pt x="680" y="156"/>
                      <a:pt x="676" y="154"/>
                    </a:cubicBezTo>
                    <a:cubicBezTo>
                      <a:pt x="674" y="152"/>
                      <a:pt x="672" y="150"/>
                      <a:pt x="672" y="148"/>
                    </a:cubicBezTo>
                    <a:cubicBezTo>
                      <a:pt x="672" y="143"/>
                      <a:pt x="675" y="142"/>
                      <a:pt x="676" y="141"/>
                    </a:cubicBezTo>
                    <a:cubicBezTo>
                      <a:pt x="677" y="141"/>
                      <a:pt x="677" y="141"/>
                      <a:pt x="677" y="140"/>
                    </a:cubicBezTo>
                    <a:cubicBezTo>
                      <a:pt x="677" y="137"/>
                      <a:pt x="678" y="130"/>
                      <a:pt x="674" y="127"/>
                    </a:cubicBezTo>
                    <a:cubicBezTo>
                      <a:pt x="670" y="124"/>
                      <a:pt x="669" y="121"/>
                      <a:pt x="669" y="117"/>
                    </a:cubicBezTo>
                    <a:cubicBezTo>
                      <a:pt x="670" y="114"/>
                      <a:pt x="672" y="110"/>
                      <a:pt x="677" y="107"/>
                    </a:cubicBezTo>
                    <a:cubicBezTo>
                      <a:pt x="687" y="102"/>
                      <a:pt x="690" y="98"/>
                      <a:pt x="692" y="92"/>
                    </a:cubicBezTo>
                    <a:cubicBezTo>
                      <a:pt x="693" y="88"/>
                      <a:pt x="695" y="85"/>
                      <a:pt x="696" y="83"/>
                    </a:cubicBezTo>
                    <a:cubicBezTo>
                      <a:pt x="697" y="81"/>
                      <a:pt x="698" y="79"/>
                      <a:pt x="699" y="77"/>
                    </a:cubicBezTo>
                    <a:cubicBezTo>
                      <a:pt x="700" y="75"/>
                      <a:pt x="701" y="73"/>
                      <a:pt x="702" y="71"/>
                    </a:cubicBezTo>
                    <a:cubicBezTo>
                      <a:pt x="703" y="67"/>
                      <a:pt x="705" y="63"/>
                      <a:pt x="709" y="55"/>
                    </a:cubicBezTo>
                    <a:cubicBezTo>
                      <a:pt x="712" y="47"/>
                      <a:pt x="712" y="46"/>
                      <a:pt x="709" y="41"/>
                    </a:cubicBezTo>
                    <a:cubicBezTo>
                      <a:pt x="708" y="40"/>
                      <a:pt x="707" y="38"/>
                      <a:pt x="706" y="35"/>
                    </a:cubicBezTo>
                    <a:cubicBezTo>
                      <a:pt x="704" y="31"/>
                      <a:pt x="700" y="28"/>
                      <a:pt x="696" y="26"/>
                    </a:cubicBezTo>
                    <a:cubicBezTo>
                      <a:pt x="692" y="23"/>
                      <a:pt x="687" y="20"/>
                      <a:pt x="687" y="15"/>
                    </a:cubicBezTo>
                    <a:cubicBezTo>
                      <a:pt x="687" y="9"/>
                      <a:pt x="686" y="4"/>
                      <a:pt x="684" y="4"/>
                    </a:cubicBezTo>
                    <a:cubicBezTo>
                      <a:pt x="684" y="4"/>
                      <a:pt x="684" y="5"/>
                      <a:pt x="684" y="6"/>
                    </a:cubicBezTo>
                    <a:cubicBezTo>
                      <a:pt x="683" y="8"/>
                      <a:pt x="682" y="12"/>
                      <a:pt x="677" y="16"/>
                    </a:cubicBezTo>
                    <a:cubicBezTo>
                      <a:pt x="670" y="21"/>
                      <a:pt x="666" y="20"/>
                      <a:pt x="659" y="19"/>
                    </a:cubicBezTo>
                    <a:cubicBezTo>
                      <a:pt x="658" y="18"/>
                      <a:pt x="656" y="18"/>
                      <a:pt x="654" y="17"/>
                    </a:cubicBezTo>
                    <a:cubicBezTo>
                      <a:pt x="644" y="16"/>
                      <a:pt x="644" y="16"/>
                      <a:pt x="639" y="22"/>
                    </a:cubicBezTo>
                    <a:cubicBezTo>
                      <a:pt x="636" y="25"/>
                      <a:pt x="635" y="29"/>
                      <a:pt x="634" y="32"/>
                    </a:cubicBezTo>
                    <a:cubicBezTo>
                      <a:pt x="632" y="36"/>
                      <a:pt x="631" y="39"/>
                      <a:pt x="628" y="41"/>
                    </a:cubicBezTo>
                    <a:cubicBezTo>
                      <a:pt x="627" y="41"/>
                      <a:pt x="626" y="41"/>
                      <a:pt x="625" y="41"/>
                    </a:cubicBezTo>
                    <a:cubicBezTo>
                      <a:pt x="622" y="42"/>
                      <a:pt x="620" y="42"/>
                      <a:pt x="618" y="47"/>
                    </a:cubicBezTo>
                    <a:cubicBezTo>
                      <a:pt x="616" y="52"/>
                      <a:pt x="614" y="55"/>
                      <a:pt x="612" y="59"/>
                    </a:cubicBezTo>
                    <a:cubicBezTo>
                      <a:pt x="610" y="63"/>
                      <a:pt x="608" y="66"/>
                      <a:pt x="607" y="70"/>
                    </a:cubicBezTo>
                    <a:cubicBezTo>
                      <a:pt x="606" y="72"/>
                      <a:pt x="605" y="74"/>
                      <a:pt x="605" y="76"/>
                    </a:cubicBezTo>
                    <a:cubicBezTo>
                      <a:pt x="603" y="83"/>
                      <a:pt x="602" y="90"/>
                      <a:pt x="595" y="91"/>
                    </a:cubicBezTo>
                    <a:cubicBezTo>
                      <a:pt x="588" y="93"/>
                      <a:pt x="574" y="100"/>
                      <a:pt x="571" y="104"/>
                    </a:cubicBezTo>
                    <a:cubicBezTo>
                      <a:pt x="570" y="106"/>
                      <a:pt x="570" y="107"/>
                      <a:pt x="569" y="109"/>
                    </a:cubicBezTo>
                    <a:cubicBezTo>
                      <a:pt x="566" y="115"/>
                      <a:pt x="562" y="124"/>
                      <a:pt x="555" y="124"/>
                    </a:cubicBezTo>
                    <a:cubicBezTo>
                      <a:pt x="550" y="124"/>
                      <a:pt x="546" y="128"/>
                      <a:pt x="542" y="132"/>
                    </a:cubicBezTo>
                    <a:cubicBezTo>
                      <a:pt x="539" y="134"/>
                      <a:pt x="537" y="136"/>
                      <a:pt x="535" y="138"/>
                    </a:cubicBezTo>
                    <a:cubicBezTo>
                      <a:pt x="529" y="142"/>
                      <a:pt x="525" y="153"/>
                      <a:pt x="525" y="159"/>
                    </a:cubicBezTo>
                    <a:cubicBezTo>
                      <a:pt x="526" y="168"/>
                      <a:pt x="523" y="172"/>
                      <a:pt x="517" y="179"/>
                    </a:cubicBezTo>
                    <a:cubicBezTo>
                      <a:pt x="508" y="192"/>
                      <a:pt x="499" y="197"/>
                      <a:pt x="490" y="193"/>
                    </a:cubicBezTo>
                    <a:cubicBezTo>
                      <a:pt x="485" y="191"/>
                      <a:pt x="482" y="193"/>
                      <a:pt x="476" y="198"/>
                    </a:cubicBezTo>
                    <a:cubicBezTo>
                      <a:pt x="474" y="200"/>
                      <a:pt x="472" y="202"/>
                      <a:pt x="469" y="203"/>
                    </a:cubicBezTo>
                    <a:cubicBezTo>
                      <a:pt x="467" y="205"/>
                      <a:pt x="464" y="205"/>
                      <a:pt x="462" y="205"/>
                    </a:cubicBezTo>
                    <a:cubicBezTo>
                      <a:pt x="458" y="203"/>
                      <a:pt x="456" y="199"/>
                      <a:pt x="454" y="195"/>
                    </a:cubicBezTo>
                    <a:cubicBezTo>
                      <a:pt x="453" y="193"/>
                      <a:pt x="452" y="192"/>
                      <a:pt x="451" y="191"/>
                    </a:cubicBezTo>
                    <a:cubicBezTo>
                      <a:pt x="450" y="189"/>
                      <a:pt x="448" y="188"/>
                      <a:pt x="446" y="188"/>
                    </a:cubicBezTo>
                    <a:cubicBezTo>
                      <a:pt x="444" y="188"/>
                      <a:pt x="441" y="189"/>
                      <a:pt x="439" y="191"/>
                    </a:cubicBezTo>
                    <a:cubicBezTo>
                      <a:pt x="435" y="196"/>
                      <a:pt x="432" y="203"/>
                      <a:pt x="431" y="209"/>
                    </a:cubicBezTo>
                    <a:cubicBezTo>
                      <a:pt x="431" y="213"/>
                      <a:pt x="428" y="216"/>
                      <a:pt x="425" y="219"/>
                    </a:cubicBezTo>
                    <a:cubicBezTo>
                      <a:pt x="421" y="223"/>
                      <a:pt x="417" y="228"/>
                      <a:pt x="417" y="235"/>
                    </a:cubicBezTo>
                    <a:cubicBezTo>
                      <a:pt x="418" y="248"/>
                      <a:pt x="426" y="257"/>
                      <a:pt x="430" y="260"/>
                    </a:cubicBezTo>
                    <a:cubicBezTo>
                      <a:pt x="433" y="263"/>
                      <a:pt x="434" y="267"/>
                      <a:pt x="436" y="270"/>
                    </a:cubicBezTo>
                    <a:cubicBezTo>
                      <a:pt x="438" y="274"/>
                      <a:pt x="440" y="278"/>
                      <a:pt x="444" y="281"/>
                    </a:cubicBezTo>
                    <a:cubicBezTo>
                      <a:pt x="450" y="285"/>
                      <a:pt x="455" y="286"/>
                      <a:pt x="458" y="284"/>
                    </a:cubicBezTo>
                    <a:cubicBezTo>
                      <a:pt x="461" y="281"/>
                      <a:pt x="463" y="282"/>
                      <a:pt x="466" y="282"/>
                    </a:cubicBezTo>
                    <a:cubicBezTo>
                      <a:pt x="468" y="282"/>
                      <a:pt x="469" y="283"/>
                      <a:pt x="471" y="283"/>
                    </a:cubicBezTo>
                    <a:cubicBezTo>
                      <a:pt x="472" y="283"/>
                      <a:pt x="473" y="283"/>
                      <a:pt x="474" y="283"/>
                    </a:cubicBezTo>
                    <a:cubicBezTo>
                      <a:pt x="479" y="283"/>
                      <a:pt x="481" y="284"/>
                      <a:pt x="486" y="287"/>
                    </a:cubicBezTo>
                    <a:cubicBezTo>
                      <a:pt x="486" y="288"/>
                      <a:pt x="487" y="289"/>
                      <a:pt x="488" y="289"/>
                    </a:cubicBezTo>
                    <a:cubicBezTo>
                      <a:pt x="490" y="289"/>
                      <a:pt x="492" y="286"/>
                      <a:pt x="493" y="284"/>
                    </a:cubicBezTo>
                    <a:cubicBezTo>
                      <a:pt x="495" y="281"/>
                      <a:pt x="497" y="279"/>
                      <a:pt x="500" y="279"/>
                    </a:cubicBezTo>
                    <a:cubicBezTo>
                      <a:pt x="504" y="278"/>
                      <a:pt x="508" y="280"/>
                      <a:pt x="510" y="282"/>
                    </a:cubicBezTo>
                    <a:cubicBezTo>
                      <a:pt x="512" y="283"/>
                      <a:pt x="512" y="283"/>
                      <a:pt x="512" y="283"/>
                    </a:cubicBezTo>
                    <a:cubicBezTo>
                      <a:pt x="515" y="287"/>
                      <a:pt x="518" y="290"/>
                      <a:pt x="521" y="294"/>
                    </a:cubicBezTo>
                    <a:cubicBezTo>
                      <a:pt x="523" y="297"/>
                      <a:pt x="522" y="300"/>
                      <a:pt x="521" y="303"/>
                    </a:cubicBezTo>
                    <a:cubicBezTo>
                      <a:pt x="520" y="306"/>
                      <a:pt x="521" y="306"/>
                      <a:pt x="521" y="306"/>
                    </a:cubicBezTo>
                    <a:cubicBezTo>
                      <a:pt x="524" y="307"/>
                      <a:pt x="526" y="309"/>
                      <a:pt x="526" y="311"/>
                    </a:cubicBezTo>
                    <a:cubicBezTo>
                      <a:pt x="527" y="314"/>
                      <a:pt x="526" y="317"/>
                      <a:pt x="525" y="320"/>
                    </a:cubicBezTo>
                    <a:cubicBezTo>
                      <a:pt x="523" y="324"/>
                      <a:pt x="520" y="332"/>
                      <a:pt x="520" y="337"/>
                    </a:cubicBezTo>
                    <a:cubicBezTo>
                      <a:pt x="521" y="341"/>
                      <a:pt x="518" y="343"/>
                      <a:pt x="517" y="345"/>
                    </a:cubicBezTo>
                    <a:cubicBezTo>
                      <a:pt x="515" y="346"/>
                      <a:pt x="515" y="346"/>
                      <a:pt x="516" y="347"/>
                    </a:cubicBezTo>
                    <a:cubicBezTo>
                      <a:pt x="517" y="349"/>
                      <a:pt x="520" y="350"/>
                      <a:pt x="523" y="351"/>
                    </a:cubicBezTo>
                    <a:cubicBezTo>
                      <a:pt x="525" y="352"/>
                      <a:pt x="528" y="353"/>
                      <a:pt x="529" y="355"/>
                    </a:cubicBezTo>
                    <a:cubicBezTo>
                      <a:pt x="530" y="356"/>
                      <a:pt x="535" y="361"/>
                      <a:pt x="538" y="364"/>
                    </a:cubicBezTo>
                    <a:cubicBezTo>
                      <a:pt x="542" y="366"/>
                      <a:pt x="544" y="367"/>
                      <a:pt x="550" y="365"/>
                    </a:cubicBezTo>
                    <a:cubicBezTo>
                      <a:pt x="557" y="363"/>
                      <a:pt x="561" y="363"/>
                      <a:pt x="571" y="363"/>
                    </a:cubicBezTo>
                    <a:cubicBezTo>
                      <a:pt x="575" y="363"/>
                      <a:pt x="579" y="361"/>
                      <a:pt x="582" y="357"/>
                    </a:cubicBezTo>
                    <a:cubicBezTo>
                      <a:pt x="585" y="354"/>
                      <a:pt x="586" y="350"/>
                      <a:pt x="586" y="347"/>
                    </a:cubicBezTo>
                    <a:cubicBezTo>
                      <a:pt x="584" y="338"/>
                      <a:pt x="586" y="336"/>
                      <a:pt x="593" y="332"/>
                    </a:cubicBezTo>
                    <a:cubicBezTo>
                      <a:pt x="595" y="331"/>
                      <a:pt x="595" y="331"/>
                      <a:pt x="595" y="331"/>
                    </a:cubicBezTo>
                    <a:cubicBezTo>
                      <a:pt x="603" y="326"/>
                      <a:pt x="608" y="319"/>
                      <a:pt x="609" y="314"/>
                    </a:cubicBezTo>
                    <a:cubicBezTo>
                      <a:pt x="611" y="306"/>
                      <a:pt x="612" y="303"/>
                      <a:pt x="619" y="301"/>
                    </a:cubicBezTo>
                    <a:cubicBezTo>
                      <a:pt x="622" y="300"/>
                      <a:pt x="624" y="299"/>
                      <a:pt x="627" y="297"/>
                    </a:cubicBezTo>
                    <a:cubicBezTo>
                      <a:pt x="631" y="295"/>
                      <a:pt x="635" y="293"/>
                      <a:pt x="640" y="291"/>
                    </a:cubicBezTo>
                    <a:cubicBezTo>
                      <a:pt x="649" y="288"/>
                      <a:pt x="653" y="290"/>
                      <a:pt x="658" y="293"/>
                    </a:cubicBezTo>
                    <a:cubicBezTo>
                      <a:pt x="659" y="294"/>
                      <a:pt x="661" y="295"/>
                      <a:pt x="663" y="296"/>
                    </a:cubicBezTo>
                    <a:cubicBezTo>
                      <a:pt x="668" y="298"/>
                      <a:pt x="670" y="301"/>
                      <a:pt x="673" y="304"/>
                    </a:cubicBezTo>
                    <a:cubicBezTo>
                      <a:pt x="675" y="306"/>
                      <a:pt x="676" y="308"/>
                      <a:pt x="680" y="310"/>
                    </a:cubicBezTo>
                    <a:cubicBezTo>
                      <a:pt x="681" y="310"/>
                      <a:pt x="681" y="311"/>
                      <a:pt x="681" y="311"/>
                    </a:cubicBezTo>
                    <a:cubicBezTo>
                      <a:pt x="682" y="310"/>
                      <a:pt x="682" y="310"/>
                      <a:pt x="682" y="309"/>
                    </a:cubicBezTo>
                    <a:cubicBezTo>
                      <a:pt x="682" y="308"/>
                      <a:pt x="683" y="305"/>
                      <a:pt x="686" y="305"/>
                    </a:cubicBezTo>
                    <a:cubicBezTo>
                      <a:pt x="689" y="305"/>
                      <a:pt x="690" y="306"/>
                      <a:pt x="692" y="309"/>
                    </a:cubicBezTo>
                    <a:cubicBezTo>
                      <a:pt x="693" y="311"/>
                      <a:pt x="695" y="313"/>
                      <a:pt x="699" y="317"/>
                    </a:cubicBezTo>
                    <a:cubicBezTo>
                      <a:pt x="704" y="321"/>
                      <a:pt x="707" y="320"/>
                      <a:pt x="712" y="317"/>
                    </a:cubicBezTo>
                    <a:cubicBezTo>
                      <a:pt x="715" y="316"/>
                      <a:pt x="718" y="314"/>
                      <a:pt x="721" y="314"/>
                    </a:cubicBezTo>
                    <a:cubicBezTo>
                      <a:pt x="729" y="313"/>
                      <a:pt x="731" y="311"/>
                      <a:pt x="731" y="309"/>
                    </a:cubicBezTo>
                    <a:cubicBezTo>
                      <a:pt x="732" y="306"/>
                      <a:pt x="734" y="304"/>
                      <a:pt x="737" y="304"/>
                    </a:cubicBezTo>
                    <a:cubicBezTo>
                      <a:pt x="740" y="304"/>
                      <a:pt x="743" y="306"/>
                      <a:pt x="744" y="310"/>
                    </a:cubicBezTo>
                    <a:cubicBezTo>
                      <a:pt x="745" y="312"/>
                      <a:pt x="747" y="314"/>
                      <a:pt x="757" y="316"/>
                    </a:cubicBezTo>
                    <a:cubicBezTo>
                      <a:pt x="767" y="318"/>
                      <a:pt x="769" y="317"/>
                      <a:pt x="773" y="314"/>
                    </a:cubicBezTo>
                    <a:cubicBezTo>
                      <a:pt x="778" y="311"/>
                      <a:pt x="780" y="312"/>
                      <a:pt x="782" y="313"/>
                    </a:cubicBezTo>
                    <a:cubicBezTo>
                      <a:pt x="782" y="315"/>
                      <a:pt x="784" y="318"/>
                      <a:pt x="778" y="322"/>
                    </a:cubicBezTo>
                    <a:cubicBezTo>
                      <a:pt x="774" y="326"/>
                      <a:pt x="774" y="327"/>
                      <a:pt x="777" y="331"/>
                    </a:cubicBezTo>
                    <a:cubicBezTo>
                      <a:pt x="778" y="331"/>
                      <a:pt x="778" y="331"/>
                      <a:pt x="778" y="331"/>
                    </a:cubicBezTo>
                    <a:cubicBezTo>
                      <a:pt x="780" y="335"/>
                      <a:pt x="777" y="339"/>
                      <a:pt x="774" y="341"/>
                    </a:cubicBezTo>
                    <a:cubicBezTo>
                      <a:pt x="772" y="343"/>
                      <a:pt x="770" y="345"/>
                      <a:pt x="770" y="346"/>
                    </a:cubicBezTo>
                    <a:cubicBezTo>
                      <a:pt x="770" y="348"/>
                      <a:pt x="771" y="348"/>
                      <a:pt x="774" y="348"/>
                    </a:cubicBezTo>
                    <a:cubicBezTo>
                      <a:pt x="775" y="348"/>
                      <a:pt x="777" y="348"/>
                      <a:pt x="778" y="349"/>
                    </a:cubicBezTo>
                    <a:cubicBezTo>
                      <a:pt x="780" y="350"/>
                      <a:pt x="781" y="351"/>
                      <a:pt x="782" y="352"/>
                    </a:cubicBezTo>
                    <a:cubicBezTo>
                      <a:pt x="782" y="355"/>
                      <a:pt x="781" y="358"/>
                      <a:pt x="778" y="364"/>
                    </a:cubicBezTo>
                    <a:cubicBezTo>
                      <a:pt x="771" y="373"/>
                      <a:pt x="762" y="374"/>
                      <a:pt x="756" y="373"/>
                    </a:cubicBezTo>
                    <a:cubicBezTo>
                      <a:pt x="752" y="372"/>
                      <a:pt x="750" y="370"/>
                      <a:pt x="749" y="369"/>
                    </a:cubicBezTo>
                    <a:cubicBezTo>
                      <a:pt x="748" y="368"/>
                      <a:pt x="747" y="367"/>
                      <a:pt x="745" y="367"/>
                    </a:cubicBezTo>
                    <a:cubicBezTo>
                      <a:pt x="742" y="366"/>
                      <a:pt x="741" y="365"/>
                      <a:pt x="740" y="364"/>
                    </a:cubicBezTo>
                    <a:cubicBezTo>
                      <a:pt x="739" y="364"/>
                      <a:pt x="738" y="363"/>
                      <a:pt x="737" y="363"/>
                    </a:cubicBezTo>
                    <a:cubicBezTo>
                      <a:pt x="737" y="363"/>
                      <a:pt x="737" y="363"/>
                      <a:pt x="737" y="363"/>
                    </a:cubicBezTo>
                    <a:cubicBezTo>
                      <a:pt x="735" y="363"/>
                      <a:pt x="734" y="365"/>
                      <a:pt x="732" y="367"/>
                    </a:cubicBezTo>
                    <a:cubicBezTo>
                      <a:pt x="731" y="369"/>
                      <a:pt x="729" y="370"/>
                      <a:pt x="727" y="372"/>
                    </a:cubicBezTo>
                    <a:cubicBezTo>
                      <a:pt x="725" y="373"/>
                      <a:pt x="724" y="375"/>
                      <a:pt x="723" y="376"/>
                    </a:cubicBezTo>
                    <a:cubicBezTo>
                      <a:pt x="721" y="379"/>
                      <a:pt x="719" y="382"/>
                      <a:pt x="711" y="384"/>
                    </a:cubicBezTo>
                    <a:cubicBezTo>
                      <a:pt x="706" y="385"/>
                      <a:pt x="703" y="387"/>
                      <a:pt x="700" y="389"/>
                    </a:cubicBezTo>
                    <a:cubicBezTo>
                      <a:pt x="697" y="391"/>
                      <a:pt x="693" y="393"/>
                      <a:pt x="688" y="394"/>
                    </a:cubicBezTo>
                    <a:cubicBezTo>
                      <a:pt x="677" y="398"/>
                      <a:pt x="674" y="403"/>
                      <a:pt x="673" y="412"/>
                    </a:cubicBezTo>
                    <a:cubicBezTo>
                      <a:pt x="672" y="420"/>
                      <a:pt x="668" y="425"/>
                      <a:pt x="664" y="425"/>
                    </a:cubicBezTo>
                    <a:cubicBezTo>
                      <a:pt x="664" y="425"/>
                      <a:pt x="664" y="425"/>
                      <a:pt x="664" y="425"/>
                    </a:cubicBezTo>
                    <a:cubicBezTo>
                      <a:pt x="662" y="425"/>
                      <a:pt x="660" y="424"/>
                      <a:pt x="660" y="420"/>
                    </a:cubicBezTo>
                    <a:cubicBezTo>
                      <a:pt x="660" y="419"/>
                      <a:pt x="659" y="419"/>
                      <a:pt x="659" y="419"/>
                    </a:cubicBezTo>
                    <a:cubicBezTo>
                      <a:pt x="657" y="419"/>
                      <a:pt x="655" y="421"/>
                      <a:pt x="654" y="425"/>
                    </a:cubicBezTo>
                    <a:cubicBezTo>
                      <a:pt x="654" y="429"/>
                      <a:pt x="655" y="431"/>
                      <a:pt x="656" y="433"/>
                    </a:cubicBezTo>
                    <a:cubicBezTo>
                      <a:pt x="657" y="436"/>
                      <a:pt x="659" y="439"/>
                      <a:pt x="657" y="444"/>
                    </a:cubicBezTo>
                    <a:cubicBezTo>
                      <a:pt x="655" y="453"/>
                      <a:pt x="645" y="461"/>
                      <a:pt x="633" y="458"/>
                    </a:cubicBezTo>
                    <a:cubicBezTo>
                      <a:pt x="628" y="458"/>
                      <a:pt x="624" y="456"/>
                      <a:pt x="621" y="454"/>
                    </a:cubicBezTo>
                    <a:cubicBezTo>
                      <a:pt x="618" y="453"/>
                      <a:pt x="614" y="452"/>
                      <a:pt x="613" y="452"/>
                    </a:cubicBezTo>
                    <a:cubicBezTo>
                      <a:pt x="613" y="452"/>
                      <a:pt x="613" y="452"/>
                      <a:pt x="613" y="453"/>
                    </a:cubicBezTo>
                    <a:cubicBezTo>
                      <a:pt x="613" y="457"/>
                      <a:pt x="615" y="458"/>
                      <a:pt x="619" y="459"/>
                    </a:cubicBezTo>
                    <a:cubicBezTo>
                      <a:pt x="622" y="460"/>
                      <a:pt x="625" y="461"/>
                      <a:pt x="626" y="464"/>
                    </a:cubicBezTo>
                    <a:cubicBezTo>
                      <a:pt x="628" y="471"/>
                      <a:pt x="625" y="474"/>
                      <a:pt x="615" y="480"/>
                    </a:cubicBezTo>
                    <a:cubicBezTo>
                      <a:pt x="613" y="481"/>
                      <a:pt x="610" y="483"/>
                      <a:pt x="606" y="485"/>
                    </a:cubicBezTo>
                    <a:cubicBezTo>
                      <a:pt x="598" y="489"/>
                      <a:pt x="588" y="494"/>
                      <a:pt x="588" y="501"/>
                    </a:cubicBezTo>
                    <a:cubicBezTo>
                      <a:pt x="587" y="510"/>
                      <a:pt x="583" y="516"/>
                      <a:pt x="581" y="520"/>
                    </a:cubicBezTo>
                    <a:cubicBezTo>
                      <a:pt x="580" y="522"/>
                      <a:pt x="579" y="523"/>
                      <a:pt x="578" y="525"/>
                    </a:cubicBezTo>
                    <a:cubicBezTo>
                      <a:pt x="577" y="526"/>
                      <a:pt x="577" y="528"/>
                      <a:pt x="576" y="530"/>
                    </a:cubicBezTo>
                    <a:cubicBezTo>
                      <a:pt x="575" y="534"/>
                      <a:pt x="574" y="539"/>
                      <a:pt x="569" y="544"/>
                    </a:cubicBezTo>
                    <a:cubicBezTo>
                      <a:pt x="562" y="552"/>
                      <a:pt x="560" y="558"/>
                      <a:pt x="564" y="565"/>
                    </a:cubicBezTo>
                    <a:cubicBezTo>
                      <a:pt x="566" y="569"/>
                      <a:pt x="568" y="569"/>
                      <a:pt x="572" y="570"/>
                    </a:cubicBezTo>
                    <a:cubicBezTo>
                      <a:pt x="574" y="570"/>
                      <a:pt x="577" y="571"/>
                      <a:pt x="582" y="573"/>
                    </a:cubicBezTo>
                    <a:cubicBezTo>
                      <a:pt x="587" y="576"/>
                      <a:pt x="589" y="579"/>
                      <a:pt x="592" y="581"/>
                    </a:cubicBezTo>
                    <a:cubicBezTo>
                      <a:pt x="595" y="584"/>
                      <a:pt x="597" y="586"/>
                      <a:pt x="602" y="588"/>
                    </a:cubicBezTo>
                    <a:cubicBezTo>
                      <a:pt x="606" y="589"/>
                      <a:pt x="611" y="591"/>
                      <a:pt x="616" y="592"/>
                    </a:cubicBezTo>
                    <a:cubicBezTo>
                      <a:pt x="625" y="594"/>
                      <a:pt x="635" y="596"/>
                      <a:pt x="642" y="601"/>
                    </a:cubicBezTo>
                    <a:cubicBezTo>
                      <a:pt x="649" y="606"/>
                      <a:pt x="653" y="616"/>
                      <a:pt x="657" y="627"/>
                    </a:cubicBezTo>
                    <a:cubicBezTo>
                      <a:pt x="659" y="632"/>
                      <a:pt x="661" y="637"/>
                      <a:pt x="664" y="643"/>
                    </a:cubicBezTo>
                    <a:cubicBezTo>
                      <a:pt x="670" y="654"/>
                      <a:pt x="675" y="667"/>
                      <a:pt x="680" y="678"/>
                    </a:cubicBezTo>
                    <a:cubicBezTo>
                      <a:pt x="682" y="684"/>
                      <a:pt x="684" y="689"/>
                      <a:pt x="686" y="694"/>
                    </a:cubicBezTo>
                    <a:cubicBezTo>
                      <a:pt x="689" y="701"/>
                      <a:pt x="693" y="706"/>
                      <a:pt x="697" y="712"/>
                    </a:cubicBezTo>
                    <a:cubicBezTo>
                      <a:pt x="701" y="718"/>
                      <a:pt x="705" y="724"/>
                      <a:pt x="706" y="730"/>
                    </a:cubicBezTo>
                    <a:cubicBezTo>
                      <a:pt x="707" y="734"/>
                      <a:pt x="707" y="738"/>
                      <a:pt x="707" y="741"/>
                    </a:cubicBezTo>
                    <a:cubicBezTo>
                      <a:pt x="706" y="748"/>
                      <a:pt x="706" y="753"/>
                      <a:pt x="718" y="757"/>
                    </a:cubicBezTo>
                    <a:cubicBezTo>
                      <a:pt x="737" y="764"/>
                      <a:pt x="739" y="767"/>
                      <a:pt x="744" y="778"/>
                    </a:cubicBezTo>
                    <a:cubicBezTo>
                      <a:pt x="745" y="781"/>
                      <a:pt x="745" y="781"/>
                      <a:pt x="745" y="781"/>
                    </a:cubicBezTo>
                    <a:cubicBezTo>
                      <a:pt x="749" y="790"/>
                      <a:pt x="751" y="790"/>
                      <a:pt x="759" y="794"/>
                    </a:cubicBezTo>
                    <a:cubicBezTo>
                      <a:pt x="761" y="795"/>
                      <a:pt x="765" y="796"/>
                      <a:pt x="769" y="798"/>
                    </a:cubicBezTo>
                    <a:cubicBezTo>
                      <a:pt x="790" y="808"/>
                      <a:pt x="790" y="823"/>
                      <a:pt x="790" y="828"/>
                    </a:cubicBezTo>
                    <a:cubicBezTo>
                      <a:pt x="790" y="830"/>
                      <a:pt x="789" y="832"/>
                      <a:pt x="787" y="833"/>
                    </a:cubicBezTo>
                    <a:cubicBezTo>
                      <a:pt x="780" y="836"/>
                      <a:pt x="766" y="831"/>
                      <a:pt x="756" y="825"/>
                    </a:cubicBezTo>
                    <a:cubicBezTo>
                      <a:pt x="743" y="817"/>
                      <a:pt x="737" y="821"/>
                      <a:pt x="731" y="825"/>
                    </a:cubicBezTo>
                    <a:cubicBezTo>
                      <a:pt x="723" y="829"/>
                      <a:pt x="715" y="827"/>
                      <a:pt x="711" y="820"/>
                    </a:cubicBezTo>
                    <a:cubicBezTo>
                      <a:pt x="710" y="819"/>
                      <a:pt x="710" y="818"/>
                      <a:pt x="710" y="818"/>
                    </a:cubicBezTo>
                    <a:cubicBezTo>
                      <a:pt x="709" y="819"/>
                      <a:pt x="707" y="821"/>
                      <a:pt x="708" y="824"/>
                    </a:cubicBezTo>
                    <a:cubicBezTo>
                      <a:pt x="708" y="827"/>
                      <a:pt x="708" y="827"/>
                      <a:pt x="721" y="831"/>
                    </a:cubicBezTo>
                    <a:cubicBezTo>
                      <a:pt x="722" y="831"/>
                      <a:pt x="722" y="831"/>
                      <a:pt x="722" y="831"/>
                    </a:cubicBezTo>
                    <a:cubicBezTo>
                      <a:pt x="731" y="833"/>
                      <a:pt x="734" y="835"/>
                      <a:pt x="739" y="840"/>
                    </a:cubicBezTo>
                    <a:cubicBezTo>
                      <a:pt x="743" y="843"/>
                      <a:pt x="748" y="848"/>
                      <a:pt x="760" y="855"/>
                    </a:cubicBezTo>
                    <a:cubicBezTo>
                      <a:pt x="777" y="865"/>
                      <a:pt x="781" y="871"/>
                      <a:pt x="786" y="877"/>
                    </a:cubicBezTo>
                    <a:cubicBezTo>
                      <a:pt x="788" y="880"/>
                      <a:pt x="790" y="883"/>
                      <a:pt x="793" y="886"/>
                    </a:cubicBezTo>
                    <a:cubicBezTo>
                      <a:pt x="799" y="894"/>
                      <a:pt x="799" y="899"/>
                      <a:pt x="798" y="903"/>
                    </a:cubicBezTo>
                    <a:cubicBezTo>
                      <a:pt x="795" y="909"/>
                      <a:pt x="788" y="914"/>
                      <a:pt x="777" y="915"/>
                    </a:cubicBezTo>
                    <a:cubicBezTo>
                      <a:pt x="762" y="917"/>
                      <a:pt x="756" y="923"/>
                      <a:pt x="750" y="931"/>
                    </a:cubicBezTo>
                    <a:cubicBezTo>
                      <a:pt x="749" y="932"/>
                      <a:pt x="748" y="932"/>
                      <a:pt x="748" y="933"/>
                    </a:cubicBezTo>
                    <a:cubicBezTo>
                      <a:pt x="745" y="936"/>
                      <a:pt x="743" y="938"/>
                      <a:pt x="741" y="939"/>
                    </a:cubicBezTo>
                    <a:cubicBezTo>
                      <a:pt x="737" y="944"/>
                      <a:pt x="733" y="947"/>
                      <a:pt x="732" y="953"/>
                    </a:cubicBezTo>
                    <a:cubicBezTo>
                      <a:pt x="731" y="958"/>
                      <a:pt x="729" y="961"/>
                      <a:pt x="726" y="962"/>
                    </a:cubicBezTo>
                    <a:cubicBezTo>
                      <a:pt x="722" y="964"/>
                      <a:pt x="717" y="963"/>
                      <a:pt x="713" y="961"/>
                    </a:cubicBezTo>
                    <a:cubicBezTo>
                      <a:pt x="711" y="960"/>
                      <a:pt x="710" y="960"/>
                      <a:pt x="709" y="961"/>
                    </a:cubicBezTo>
                    <a:cubicBezTo>
                      <a:pt x="708" y="962"/>
                      <a:pt x="709" y="968"/>
                      <a:pt x="709" y="971"/>
                    </a:cubicBezTo>
                    <a:cubicBezTo>
                      <a:pt x="709" y="973"/>
                      <a:pt x="709" y="973"/>
                      <a:pt x="709" y="973"/>
                    </a:cubicBezTo>
                    <a:cubicBezTo>
                      <a:pt x="709" y="976"/>
                      <a:pt x="710" y="978"/>
                      <a:pt x="712" y="979"/>
                    </a:cubicBezTo>
                    <a:cubicBezTo>
                      <a:pt x="713" y="980"/>
                      <a:pt x="715" y="980"/>
                      <a:pt x="717" y="979"/>
                    </a:cubicBezTo>
                    <a:cubicBezTo>
                      <a:pt x="718" y="979"/>
                      <a:pt x="719" y="978"/>
                      <a:pt x="720" y="978"/>
                    </a:cubicBezTo>
                    <a:cubicBezTo>
                      <a:pt x="725" y="976"/>
                      <a:pt x="731" y="974"/>
                      <a:pt x="737" y="969"/>
                    </a:cubicBezTo>
                    <a:cubicBezTo>
                      <a:pt x="746" y="960"/>
                      <a:pt x="755" y="957"/>
                      <a:pt x="762" y="959"/>
                    </a:cubicBezTo>
                    <a:cubicBezTo>
                      <a:pt x="763" y="959"/>
                      <a:pt x="764" y="959"/>
                      <a:pt x="765" y="960"/>
                    </a:cubicBezTo>
                    <a:cubicBezTo>
                      <a:pt x="771" y="961"/>
                      <a:pt x="777" y="963"/>
                      <a:pt x="780" y="971"/>
                    </a:cubicBezTo>
                    <a:cubicBezTo>
                      <a:pt x="783" y="979"/>
                      <a:pt x="786" y="981"/>
                      <a:pt x="790" y="984"/>
                    </a:cubicBezTo>
                    <a:cubicBezTo>
                      <a:pt x="796" y="986"/>
                      <a:pt x="801" y="988"/>
                      <a:pt x="806" y="988"/>
                    </a:cubicBezTo>
                    <a:cubicBezTo>
                      <a:pt x="808" y="988"/>
                      <a:pt x="811" y="988"/>
                      <a:pt x="814" y="988"/>
                    </a:cubicBezTo>
                    <a:cubicBezTo>
                      <a:pt x="821" y="988"/>
                      <a:pt x="825" y="988"/>
                      <a:pt x="826" y="990"/>
                    </a:cubicBezTo>
                    <a:cubicBezTo>
                      <a:pt x="829" y="993"/>
                      <a:pt x="827" y="995"/>
                      <a:pt x="825" y="997"/>
                    </a:cubicBezTo>
                    <a:cubicBezTo>
                      <a:pt x="824" y="997"/>
                      <a:pt x="824" y="998"/>
                      <a:pt x="823" y="999"/>
                    </a:cubicBezTo>
                    <a:cubicBezTo>
                      <a:pt x="821" y="1001"/>
                      <a:pt x="818" y="1002"/>
                      <a:pt x="816" y="1003"/>
                    </a:cubicBezTo>
                    <a:cubicBezTo>
                      <a:pt x="814" y="1004"/>
                      <a:pt x="812" y="1005"/>
                      <a:pt x="811" y="1007"/>
                    </a:cubicBezTo>
                    <a:cubicBezTo>
                      <a:pt x="809" y="1010"/>
                      <a:pt x="807" y="1012"/>
                      <a:pt x="805" y="1015"/>
                    </a:cubicBezTo>
                    <a:cubicBezTo>
                      <a:pt x="803" y="1016"/>
                      <a:pt x="801" y="1018"/>
                      <a:pt x="800" y="1020"/>
                    </a:cubicBezTo>
                    <a:cubicBezTo>
                      <a:pt x="796" y="1025"/>
                      <a:pt x="793" y="1026"/>
                      <a:pt x="789" y="1027"/>
                    </a:cubicBezTo>
                    <a:cubicBezTo>
                      <a:pt x="787" y="1028"/>
                      <a:pt x="786" y="1028"/>
                      <a:pt x="784" y="1029"/>
                    </a:cubicBezTo>
                    <a:cubicBezTo>
                      <a:pt x="782" y="1030"/>
                      <a:pt x="781" y="1031"/>
                      <a:pt x="781" y="1031"/>
                    </a:cubicBezTo>
                    <a:cubicBezTo>
                      <a:pt x="781" y="1032"/>
                      <a:pt x="782" y="1032"/>
                      <a:pt x="782" y="1032"/>
                    </a:cubicBezTo>
                    <a:cubicBezTo>
                      <a:pt x="782" y="1032"/>
                      <a:pt x="784" y="1032"/>
                      <a:pt x="785" y="1032"/>
                    </a:cubicBezTo>
                    <a:cubicBezTo>
                      <a:pt x="788" y="1031"/>
                      <a:pt x="791" y="1031"/>
                      <a:pt x="792" y="1029"/>
                    </a:cubicBezTo>
                    <a:cubicBezTo>
                      <a:pt x="794" y="1027"/>
                      <a:pt x="796" y="1026"/>
                      <a:pt x="798" y="1025"/>
                    </a:cubicBezTo>
                    <a:cubicBezTo>
                      <a:pt x="799" y="1024"/>
                      <a:pt x="800" y="1024"/>
                      <a:pt x="801" y="1023"/>
                    </a:cubicBezTo>
                    <a:cubicBezTo>
                      <a:pt x="801" y="1022"/>
                      <a:pt x="802" y="1022"/>
                      <a:pt x="802" y="1021"/>
                    </a:cubicBezTo>
                    <a:cubicBezTo>
                      <a:pt x="803" y="1019"/>
                      <a:pt x="805" y="1016"/>
                      <a:pt x="809" y="1014"/>
                    </a:cubicBezTo>
                    <a:cubicBezTo>
                      <a:pt x="813" y="1013"/>
                      <a:pt x="816" y="1014"/>
                      <a:pt x="818" y="1016"/>
                    </a:cubicBezTo>
                    <a:cubicBezTo>
                      <a:pt x="820" y="1017"/>
                      <a:pt x="821" y="1020"/>
                      <a:pt x="820" y="1023"/>
                    </a:cubicBezTo>
                    <a:cubicBezTo>
                      <a:pt x="819" y="1025"/>
                      <a:pt x="819" y="1026"/>
                      <a:pt x="819" y="1029"/>
                    </a:cubicBezTo>
                    <a:cubicBezTo>
                      <a:pt x="818" y="1030"/>
                      <a:pt x="818" y="1033"/>
                      <a:pt x="818" y="1036"/>
                    </a:cubicBezTo>
                    <a:cubicBezTo>
                      <a:pt x="817" y="1040"/>
                      <a:pt x="819" y="1043"/>
                      <a:pt x="821" y="1046"/>
                    </a:cubicBezTo>
                    <a:cubicBezTo>
                      <a:pt x="823" y="1048"/>
                      <a:pt x="825" y="1051"/>
                      <a:pt x="823" y="1054"/>
                    </a:cubicBezTo>
                    <a:cubicBezTo>
                      <a:pt x="819" y="1058"/>
                      <a:pt x="814" y="1058"/>
                      <a:pt x="808" y="1058"/>
                    </a:cubicBezTo>
                    <a:cubicBezTo>
                      <a:pt x="806" y="1058"/>
                      <a:pt x="805" y="1058"/>
                      <a:pt x="803" y="1059"/>
                    </a:cubicBezTo>
                    <a:cubicBezTo>
                      <a:pt x="801" y="1059"/>
                      <a:pt x="798" y="1060"/>
                      <a:pt x="795" y="1056"/>
                    </a:cubicBezTo>
                    <a:cubicBezTo>
                      <a:pt x="794" y="1055"/>
                      <a:pt x="793" y="1055"/>
                      <a:pt x="792" y="1056"/>
                    </a:cubicBezTo>
                    <a:cubicBezTo>
                      <a:pt x="788" y="1057"/>
                      <a:pt x="784" y="1061"/>
                      <a:pt x="784" y="1063"/>
                    </a:cubicBezTo>
                    <a:cubicBezTo>
                      <a:pt x="784" y="1063"/>
                      <a:pt x="784" y="1063"/>
                      <a:pt x="784" y="1063"/>
                    </a:cubicBezTo>
                    <a:cubicBezTo>
                      <a:pt x="784" y="1063"/>
                      <a:pt x="786" y="1063"/>
                      <a:pt x="787" y="1063"/>
                    </a:cubicBezTo>
                    <a:cubicBezTo>
                      <a:pt x="789" y="1063"/>
                      <a:pt x="791" y="1062"/>
                      <a:pt x="793" y="1062"/>
                    </a:cubicBezTo>
                    <a:cubicBezTo>
                      <a:pt x="800" y="1062"/>
                      <a:pt x="801" y="1068"/>
                      <a:pt x="802" y="1072"/>
                    </a:cubicBezTo>
                    <a:cubicBezTo>
                      <a:pt x="803" y="1074"/>
                      <a:pt x="803" y="1075"/>
                      <a:pt x="804" y="1077"/>
                    </a:cubicBezTo>
                    <a:cubicBezTo>
                      <a:pt x="805" y="1081"/>
                      <a:pt x="805" y="1082"/>
                      <a:pt x="804" y="1084"/>
                    </a:cubicBezTo>
                    <a:cubicBezTo>
                      <a:pt x="803" y="1085"/>
                      <a:pt x="802" y="1086"/>
                      <a:pt x="803" y="1091"/>
                    </a:cubicBezTo>
                    <a:cubicBezTo>
                      <a:pt x="804" y="1099"/>
                      <a:pt x="799" y="1100"/>
                      <a:pt x="796" y="1101"/>
                    </a:cubicBezTo>
                    <a:cubicBezTo>
                      <a:pt x="794" y="1102"/>
                      <a:pt x="793" y="1103"/>
                      <a:pt x="792" y="1104"/>
                    </a:cubicBezTo>
                    <a:cubicBezTo>
                      <a:pt x="792" y="1106"/>
                      <a:pt x="792" y="1107"/>
                      <a:pt x="795" y="1109"/>
                    </a:cubicBezTo>
                    <a:cubicBezTo>
                      <a:pt x="798" y="1111"/>
                      <a:pt x="801" y="1114"/>
                      <a:pt x="801" y="1118"/>
                    </a:cubicBezTo>
                    <a:cubicBezTo>
                      <a:pt x="802" y="1121"/>
                      <a:pt x="803" y="1124"/>
                      <a:pt x="804" y="1126"/>
                    </a:cubicBezTo>
                    <a:cubicBezTo>
                      <a:pt x="806" y="1130"/>
                      <a:pt x="808" y="1133"/>
                      <a:pt x="807" y="1137"/>
                    </a:cubicBezTo>
                    <a:cubicBezTo>
                      <a:pt x="807" y="1139"/>
                      <a:pt x="806" y="1142"/>
                      <a:pt x="803" y="1143"/>
                    </a:cubicBezTo>
                    <a:cubicBezTo>
                      <a:pt x="800" y="1144"/>
                      <a:pt x="797" y="1142"/>
                      <a:pt x="794" y="1140"/>
                    </a:cubicBezTo>
                    <a:cubicBezTo>
                      <a:pt x="793" y="1139"/>
                      <a:pt x="793" y="1139"/>
                      <a:pt x="792" y="1139"/>
                    </a:cubicBezTo>
                    <a:cubicBezTo>
                      <a:pt x="791" y="1139"/>
                      <a:pt x="789" y="1144"/>
                      <a:pt x="788" y="1148"/>
                    </a:cubicBezTo>
                    <a:cubicBezTo>
                      <a:pt x="787" y="1152"/>
                      <a:pt x="787" y="1152"/>
                      <a:pt x="787" y="1152"/>
                    </a:cubicBezTo>
                    <a:cubicBezTo>
                      <a:pt x="784" y="1160"/>
                      <a:pt x="780" y="1165"/>
                      <a:pt x="775" y="1167"/>
                    </a:cubicBezTo>
                    <a:cubicBezTo>
                      <a:pt x="773" y="1168"/>
                      <a:pt x="772" y="1168"/>
                      <a:pt x="770" y="1167"/>
                    </a:cubicBezTo>
                    <a:cubicBezTo>
                      <a:pt x="769" y="1166"/>
                      <a:pt x="768" y="1165"/>
                      <a:pt x="767" y="1163"/>
                    </a:cubicBezTo>
                    <a:cubicBezTo>
                      <a:pt x="766" y="1160"/>
                      <a:pt x="768" y="1156"/>
                      <a:pt x="772" y="1149"/>
                    </a:cubicBezTo>
                    <a:cubicBezTo>
                      <a:pt x="774" y="1146"/>
                      <a:pt x="774" y="1141"/>
                      <a:pt x="773" y="1139"/>
                    </a:cubicBezTo>
                    <a:cubicBezTo>
                      <a:pt x="772" y="1139"/>
                      <a:pt x="772" y="1139"/>
                      <a:pt x="771" y="1139"/>
                    </a:cubicBezTo>
                    <a:cubicBezTo>
                      <a:pt x="767" y="1140"/>
                      <a:pt x="767" y="1142"/>
                      <a:pt x="767" y="1149"/>
                    </a:cubicBezTo>
                    <a:cubicBezTo>
                      <a:pt x="767" y="1154"/>
                      <a:pt x="765" y="1156"/>
                      <a:pt x="764" y="1159"/>
                    </a:cubicBezTo>
                    <a:cubicBezTo>
                      <a:pt x="762" y="1161"/>
                      <a:pt x="761" y="1162"/>
                      <a:pt x="760" y="1165"/>
                    </a:cubicBezTo>
                    <a:cubicBezTo>
                      <a:pt x="758" y="1173"/>
                      <a:pt x="753" y="1174"/>
                      <a:pt x="751" y="1174"/>
                    </a:cubicBezTo>
                    <a:cubicBezTo>
                      <a:pt x="750" y="1174"/>
                      <a:pt x="749" y="1174"/>
                      <a:pt x="749" y="1174"/>
                    </a:cubicBezTo>
                    <a:cubicBezTo>
                      <a:pt x="749" y="1174"/>
                      <a:pt x="749" y="1175"/>
                      <a:pt x="749" y="1176"/>
                    </a:cubicBezTo>
                    <a:cubicBezTo>
                      <a:pt x="749" y="1177"/>
                      <a:pt x="749" y="1180"/>
                      <a:pt x="748" y="1182"/>
                    </a:cubicBezTo>
                    <a:cubicBezTo>
                      <a:pt x="747" y="1184"/>
                      <a:pt x="746" y="1186"/>
                      <a:pt x="745" y="1187"/>
                    </a:cubicBezTo>
                    <a:cubicBezTo>
                      <a:pt x="742" y="1192"/>
                      <a:pt x="739" y="1197"/>
                      <a:pt x="738" y="1202"/>
                    </a:cubicBezTo>
                    <a:cubicBezTo>
                      <a:pt x="738" y="1207"/>
                      <a:pt x="735" y="1209"/>
                      <a:pt x="734" y="1211"/>
                    </a:cubicBezTo>
                    <a:cubicBezTo>
                      <a:pt x="733" y="1212"/>
                      <a:pt x="733" y="1212"/>
                      <a:pt x="732" y="1212"/>
                    </a:cubicBezTo>
                    <a:cubicBezTo>
                      <a:pt x="732" y="1212"/>
                      <a:pt x="732" y="1212"/>
                      <a:pt x="732" y="1212"/>
                    </a:cubicBezTo>
                    <a:cubicBezTo>
                      <a:pt x="733" y="1212"/>
                      <a:pt x="733" y="1213"/>
                      <a:pt x="734" y="1214"/>
                    </a:cubicBezTo>
                    <a:cubicBezTo>
                      <a:pt x="740" y="1220"/>
                      <a:pt x="740" y="1223"/>
                      <a:pt x="737" y="1229"/>
                    </a:cubicBezTo>
                    <a:cubicBezTo>
                      <a:pt x="736" y="1230"/>
                      <a:pt x="736" y="1231"/>
                      <a:pt x="735" y="1232"/>
                    </a:cubicBezTo>
                    <a:cubicBezTo>
                      <a:pt x="733" y="1235"/>
                      <a:pt x="730" y="1240"/>
                      <a:pt x="730" y="1246"/>
                    </a:cubicBezTo>
                    <a:cubicBezTo>
                      <a:pt x="730" y="1256"/>
                      <a:pt x="720" y="1259"/>
                      <a:pt x="715" y="1261"/>
                    </a:cubicBezTo>
                    <a:cubicBezTo>
                      <a:pt x="712" y="1261"/>
                      <a:pt x="711" y="1265"/>
                      <a:pt x="710" y="1268"/>
                    </a:cubicBezTo>
                    <a:cubicBezTo>
                      <a:pt x="709" y="1271"/>
                      <a:pt x="707" y="1275"/>
                      <a:pt x="704" y="1275"/>
                    </a:cubicBezTo>
                    <a:cubicBezTo>
                      <a:pt x="701" y="1276"/>
                      <a:pt x="698" y="1277"/>
                      <a:pt x="697" y="1279"/>
                    </a:cubicBezTo>
                    <a:cubicBezTo>
                      <a:pt x="697" y="1279"/>
                      <a:pt x="697" y="1280"/>
                      <a:pt x="697" y="1280"/>
                    </a:cubicBezTo>
                    <a:cubicBezTo>
                      <a:pt x="698" y="1282"/>
                      <a:pt x="699" y="1282"/>
                      <a:pt x="700" y="1283"/>
                    </a:cubicBezTo>
                    <a:cubicBezTo>
                      <a:pt x="701" y="1284"/>
                      <a:pt x="702" y="1284"/>
                      <a:pt x="703" y="1285"/>
                    </a:cubicBezTo>
                    <a:cubicBezTo>
                      <a:pt x="705" y="1289"/>
                      <a:pt x="706" y="1292"/>
                      <a:pt x="706" y="1296"/>
                    </a:cubicBezTo>
                    <a:cubicBezTo>
                      <a:pt x="705" y="1300"/>
                      <a:pt x="700" y="1303"/>
                      <a:pt x="696" y="1305"/>
                    </a:cubicBezTo>
                    <a:cubicBezTo>
                      <a:pt x="695" y="1306"/>
                      <a:pt x="693" y="1307"/>
                      <a:pt x="692" y="1308"/>
                    </a:cubicBezTo>
                    <a:cubicBezTo>
                      <a:pt x="685" y="1315"/>
                      <a:pt x="682" y="1315"/>
                      <a:pt x="681" y="1314"/>
                    </a:cubicBezTo>
                    <a:cubicBezTo>
                      <a:pt x="680" y="1314"/>
                      <a:pt x="680" y="1314"/>
                      <a:pt x="680" y="1314"/>
                    </a:cubicBezTo>
                    <a:cubicBezTo>
                      <a:pt x="681" y="1315"/>
                      <a:pt x="681" y="1316"/>
                      <a:pt x="681" y="1317"/>
                    </a:cubicBezTo>
                    <a:cubicBezTo>
                      <a:pt x="682" y="1319"/>
                      <a:pt x="682" y="1320"/>
                      <a:pt x="681" y="1321"/>
                    </a:cubicBezTo>
                    <a:cubicBezTo>
                      <a:pt x="683" y="1320"/>
                      <a:pt x="686" y="1320"/>
                      <a:pt x="688" y="1320"/>
                    </a:cubicBezTo>
                    <a:cubicBezTo>
                      <a:pt x="690" y="1321"/>
                      <a:pt x="692" y="1323"/>
                      <a:pt x="692" y="1326"/>
                    </a:cubicBezTo>
                    <a:cubicBezTo>
                      <a:pt x="693" y="1333"/>
                      <a:pt x="685" y="1335"/>
                      <a:pt x="678" y="1337"/>
                    </a:cubicBezTo>
                    <a:cubicBezTo>
                      <a:pt x="677" y="1338"/>
                      <a:pt x="676" y="1338"/>
                      <a:pt x="675" y="1338"/>
                    </a:cubicBezTo>
                    <a:cubicBezTo>
                      <a:pt x="669" y="1341"/>
                      <a:pt x="663" y="1351"/>
                      <a:pt x="662" y="1356"/>
                    </a:cubicBezTo>
                    <a:cubicBezTo>
                      <a:pt x="663" y="1356"/>
                      <a:pt x="664" y="1356"/>
                      <a:pt x="665" y="1356"/>
                    </a:cubicBezTo>
                    <a:cubicBezTo>
                      <a:pt x="668" y="1355"/>
                      <a:pt x="675" y="1354"/>
                      <a:pt x="677" y="1360"/>
                    </a:cubicBezTo>
                    <a:cubicBezTo>
                      <a:pt x="678" y="1364"/>
                      <a:pt x="677" y="1367"/>
                      <a:pt x="675" y="1369"/>
                    </a:cubicBezTo>
                    <a:cubicBezTo>
                      <a:pt x="674" y="1371"/>
                      <a:pt x="673" y="1374"/>
                      <a:pt x="673" y="1380"/>
                    </a:cubicBezTo>
                    <a:cubicBezTo>
                      <a:pt x="673" y="1388"/>
                      <a:pt x="668" y="1390"/>
                      <a:pt x="665" y="1391"/>
                    </a:cubicBezTo>
                    <a:cubicBezTo>
                      <a:pt x="663" y="1391"/>
                      <a:pt x="662" y="1392"/>
                      <a:pt x="662" y="1393"/>
                    </a:cubicBezTo>
                    <a:cubicBezTo>
                      <a:pt x="662" y="1395"/>
                      <a:pt x="662" y="1395"/>
                      <a:pt x="662" y="1395"/>
                    </a:cubicBezTo>
                    <a:cubicBezTo>
                      <a:pt x="662" y="1395"/>
                      <a:pt x="663" y="1395"/>
                      <a:pt x="663" y="1395"/>
                    </a:cubicBezTo>
                    <a:cubicBezTo>
                      <a:pt x="665" y="1396"/>
                      <a:pt x="668" y="1396"/>
                      <a:pt x="669" y="1399"/>
                    </a:cubicBezTo>
                    <a:cubicBezTo>
                      <a:pt x="670" y="1400"/>
                      <a:pt x="671" y="1401"/>
                      <a:pt x="672" y="1402"/>
                    </a:cubicBezTo>
                    <a:cubicBezTo>
                      <a:pt x="675" y="1405"/>
                      <a:pt x="678" y="1410"/>
                      <a:pt x="678" y="1415"/>
                    </a:cubicBezTo>
                    <a:cubicBezTo>
                      <a:pt x="678" y="1417"/>
                      <a:pt x="678" y="1420"/>
                      <a:pt x="676" y="1421"/>
                    </a:cubicBezTo>
                    <a:cubicBezTo>
                      <a:pt x="674" y="1423"/>
                      <a:pt x="671" y="1421"/>
                      <a:pt x="668" y="1420"/>
                    </a:cubicBezTo>
                    <a:cubicBezTo>
                      <a:pt x="667" y="1419"/>
                      <a:pt x="667" y="1419"/>
                      <a:pt x="667" y="1419"/>
                    </a:cubicBezTo>
                    <a:cubicBezTo>
                      <a:pt x="666" y="1419"/>
                      <a:pt x="665" y="1418"/>
                      <a:pt x="665" y="1418"/>
                    </a:cubicBezTo>
                    <a:cubicBezTo>
                      <a:pt x="660" y="1416"/>
                      <a:pt x="659" y="1415"/>
                      <a:pt x="658" y="1410"/>
                    </a:cubicBezTo>
                    <a:cubicBezTo>
                      <a:pt x="658" y="1410"/>
                      <a:pt x="658" y="1410"/>
                      <a:pt x="657" y="1409"/>
                    </a:cubicBezTo>
                    <a:cubicBezTo>
                      <a:pt x="655" y="1409"/>
                      <a:pt x="649" y="1411"/>
                      <a:pt x="645" y="1413"/>
                    </a:cubicBezTo>
                    <a:cubicBezTo>
                      <a:pt x="641" y="1416"/>
                      <a:pt x="639" y="1418"/>
                      <a:pt x="639" y="1419"/>
                    </a:cubicBezTo>
                    <a:cubicBezTo>
                      <a:pt x="639" y="1419"/>
                      <a:pt x="640" y="1420"/>
                      <a:pt x="641" y="1420"/>
                    </a:cubicBezTo>
                    <a:cubicBezTo>
                      <a:pt x="643" y="1421"/>
                      <a:pt x="643" y="1421"/>
                      <a:pt x="643" y="1421"/>
                    </a:cubicBezTo>
                    <a:cubicBezTo>
                      <a:pt x="650" y="1423"/>
                      <a:pt x="654" y="1425"/>
                      <a:pt x="653" y="1433"/>
                    </a:cubicBezTo>
                    <a:cubicBezTo>
                      <a:pt x="652" y="1440"/>
                      <a:pt x="646" y="1440"/>
                      <a:pt x="642" y="1440"/>
                    </a:cubicBezTo>
                    <a:cubicBezTo>
                      <a:pt x="642" y="1440"/>
                      <a:pt x="641" y="1440"/>
                      <a:pt x="641" y="1440"/>
                    </a:cubicBezTo>
                    <a:cubicBezTo>
                      <a:pt x="641" y="1440"/>
                      <a:pt x="641" y="1440"/>
                      <a:pt x="641" y="1440"/>
                    </a:cubicBezTo>
                    <a:cubicBezTo>
                      <a:pt x="640" y="1440"/>
                      <a:pt x="640" y="1440"/>
                      <a:pt x="640" y="1440"/>
                    </a:cubicBezTo>
                    <a:cubicBezTo>
                      <a:pt x="640" y="1442"/>
                      <a:pt x="639" y="1444"/>
                      <a:pt x="636" y="1444"/>
                    </a:cubicBezTo>
                    <a:cubicBezTo>
                      <a:pt x="635" y="1445"/>
                      <a:pt x="635" y="1445"/>
                      <a:pt x="635" y="1445"/>
                    </a:cubicBezTo>
                    <a:cubicBezTo>
                      <a:pt x="633" y="1445"/>
                      <a:pt x="630" y="1446"/>
                      <a:pt x="628" y="1444"/>
                    </a:cubicBezTo>
                    <a:cubicBezTo>
                      <a:pt x="626" y="1443"/>
                      <a:pt x="625" y="1441"/>
                      <a:pt x="625" y="1438"/>
                    </a:cubicBezTo>
                    <a:cubicBezTo>
                      <a:pt x="624" y="1436"/>
                      <a:pt x="624" y="1436"/>
                      <a:pt x="623" y="1436"/>
                    </a:cubicBezTo>
                    <a:cubicBezTo>
                      <a:pt x="623" y="1435"/>
                      <a:pt x="622" y="1436"/>
                      <a:pt x="622" y="1436"/>
                    </a:cubicBezTo>
                    <a:cubicBezTo>
                      <a:pt x="623" y="1438"/>
                      <a:pt x="624" y="1440"/>
                      <a:pt x="623" y="1442"/>
                    </a:cubicBezTo>
                    <a:cubicBezTo>
                      <a:pt x="622" y="1444"/>
                      <a:pt x="621" y="1446"/>
                      <a:pt x="618" y="1447"/>
                    </a:cubicBezTo>
                    <a:cubicBezTo>
                      <a:pt x="617" y="1447"/>
                      <a:pt x="617" y="1448"/>
                      <a:pt x="617" y="1449"/>
                    </a:cubicBezTo>
                    <a:cubicBezTo>
                      <a:pt x="617" y="1450"/>
                      <a:pt x="617" y="1451"/>
                      <a:pt x="620" y="1450"/>
                    </a:cubicBezTo>
                    <a:cubicBezTo>
                      <a:pt x="624" y="1450"/>
                      <a:pt x="627" y="1449"/>
                      <a:pt x="629" y="1451"/>
                    </a:cubicBezTo>
                    <a:cubicBezTo>
                      <a:pt x="630" y="1453"/>
                      <a:pt x="629" y="1456"/>
                      <a:pt x="628" y="1459"/>
                    </a:cubicBezTo>
                    <a:cubicBezTo>
                      <a:pt x="626" y="1464"/>
                      <a:pt x="624" y="1465"/>
                      <a:pt x="621" y="1466"/>
                    </a:cubicBezTo>
                    <a:cubicBezTo>
                      <a:pt x="620" y="1466"/>
                      <a:pt x="619" y="1466"/>
                      <a:pt x="617" y="1468"/>
                    </a:cubicBezTo>
                    <a:cubicBezTo>
                      <a:pt x="614" y="1472"/>
                      <a:pt x="609" y="1471"/>
                      <a:pt x="606" y="1471"/>
                    </a:cubicBezTo>
                    <a:cubicBezTo>
                      <a:pt x="604" y="1470"/>
                      <a:pt x="602" y="1470"/>
                      <a:pt x="602" y="1470"/>
                    </a:cubicBezTo>
                    <a:cubicBezTo>
                      <a:pt x="601" y="1471"/>
                      <a:pt x="601" y="1472"/>
                      <a:pt x="601" y="1472"/>
                    </a:cubicBezTo>
                    <a:cubicBezTo>
                      <a:pt x="602" y="1472"/>
                      <a:pt x="604" y="1472"/>
                      <a:pt x="605" y="1472"/>
                    </a:cubicBezTo>
                    <a:cubicBezTo>
                      <a:pt x="605" y="1471"/>
                      <a:pt x="606" y="1471"/>
                      <a:pt x="607" y="1471"/>
                    </a:cubicBezTo>
                    <a:cubicBezTo>
                      <a:pt x="609" y="1471"/>
                      <a:pt x="611" y="1472"/>
                      <a:pt x="612" y="1474"/>
                    </a:cubicBezTo>
                    <a:cubicBezTo>
                      <a:pt x="614" y="1477"/>
                      <a:pt x="612" y="1480"/>
                      <a:pt x="610" y="1485"/>
                    </a:cubicBezTo>
                    <a:cubicBezTo>
                      <a:pt x="604" y="1498"/>
                      <a:pt x="600" y="1498"/>
                      <a:pt x="598" y="1498"/>
                    </a:cubicBezTo>
                    <a:cubicBezTo>
                      <a:pt x="598" y="1498"/>
                      <a:pt x="596" y="1498"/>
                      <a:pt x="594" y="1496"/>
                    </a:cubicBezTo>
                    <a:cubicBezTo>
                      <a:pt x="593" y="1493"/>
                      <a:pt x="590" y="1494"/>
                      <a:pt x="584" y="1496"/>
                    </a:cubicBezTo>
                    <a:cubicBezTo>
                      <a:pt x="585" y="1496"/>
                      <a:pt x="587" y="1498"/>
                      <a:pt x="588" y="1499"/>
                    </a:cubicBezTo>
                    <a:cubicBezTo>
                      <a:pt x="588" y="1499"/>
                      <a:pt x="588" y="1499"/>
                      <a:pt x="588" y="1499"/>
                    </a:cubicBezTo>
                    <a:cubicBezTo>
                      <a:pt x="589" y="1500"/>
                      <a:pt x="591" y="1502"/>
                      <a:pt x="590" y="1505"/>
                    </a:cubicBezTo>
                    <a:cubicBezTo>
                      <a:pt x="589" y="1508"/>
                      <a:pt x="588" y="1509"/>
                      <a:pt x="587" y="1511"/>
                    </a:cubicBezTo>
                    <a:cubicBezTo>
                      <a:pt x="586" y="1512"/>
                      <a:pt x="584" y="1513"/>
                      <a:pt x="582" y="1512"/>
                    </a:cubicBezTo>
                    <a:cubicBezTo>
                      <a:pt x="581" y="1511"/>
                      <a:pt x="580" y="1510"/>
                      <a:pt x="580" y="1507"/>
                    </a:cubicBezTo>
                    <a:cubicBezTo>
                      <a:pt x="580" y="1507"/>
                      <a:pt x="580" y="1507"/>
                      <a:pt x="580" y="1507"/>
                    </a:cubicBezTo>
                    <a:cubicBezTo>
                      <a:pt x="580" y="1506"/>
                      <a:pt x="579" y="1505"/>
                      <a:pt x="579" y="1505"/>
                    </a:cubicBezTo>
                    <a:cubicBezTo>
                      <a:pt x="579" y="1504"/>
                      <a:pt x="579" y="1503"/>
                      <a:pt x="580" y="1503"/>
                    </a:cubicBezTo>
                    <a:cubicBezTo>
                      <a:pt x="580" y="1502"/>
                      <a:pt x="580" y="1502"/>
                      <a:pt x="581" y="1501"/>
                    </a:cubicBezTo>
                    <a:cubicBezTo>
                      <a:pt x="581" y="1500"/>
                      <a:pt x="581" y="1499"/>
                      <a:pt x="581" y="1499"/>
                    </a:cubicBezTo>
                    <a:cubicBezTo>
                      <a:pt x="581" y="1498"/>
                      <a:pt x="581" y="1497"/>
                      <a:pt x="582" y="1497"/>
                    </a:cubicBezTo>
                    <a:cubicBezTo>
                      <a:pt x="582" y="1497"/>
                      <a:pt x="581" y="1497"/>
                      <a:pt x="581" y="1497"/>
                    </a:cubicBezTo>
                    <a:cubicBezTo>
                      <a:pt x="577" y="1499"/>
                      <a:pt x="571" y="1501"/>
                      <a:pt x="567" y="1499"/>
                    </a:cubicBezTo>
                    <a:cubicBezTo>
                      <a:pt x="565" y="1498"/>
                      <a:pt x="564" y="1496"/>
                      <a:pt x="564" y="1494"/>
                    </a:cubicBezTo>
                    <a:cubicBezTo>
                      <a:pt x="564" y="1493"/>
                      <a:pt x="564" y="1493"/>
                      <a:pt x="564" y="1493"/>
                    </a:cubicBezTo>
                    <a:cubicBezTo>
                      <a:pt x="564" y="1493"/>
                      <a:pt x="563" y="1493"/>
                      <a:pt x="563" y="1493"/>
                    </a:cubicBezTo>
                    <a:cubicBezTo>
                      <a:pt x="562" y="1493"/>
                      <a:pt x="562" y="1494"/>
                      <a:pt x="562" y="1495"/>
                    </a:cubicBezTo>
                    <a:cubicBezTo>
                      <a:pt x="562" y="1496"/>
                      <a:pt x="563" y="1497"/>
                      <a:pt x="563" y="1498"/>
                    </a:cubicBezTo>
                    <a:cubicBezTo>
                      <a:pt x="563" y="1502"/>
                      <a:pt x="564" y="1505"/>
                      <a:pt x="562" y="1507"/>
                    </a:cubicBezTo>
                    <a:cubicBezTo>
                      <a:pt x="561" y="1509"/>
                      <a:pt x="560" y="1509"/>
                      <a:pt x="558" y="1509"/>
                    </a:cubicBezTo>
                    <a:cubicBezTo>
                      <a:pt x="547" y="1511"/>
                      <a:pt x="544" y="1512"/>
                      <a:pt x="543" y="1513"/>
                    </a:cubicBezTo>
                    <a:cubicBezTo>
                      <a:pt x="543" y="1513"/>
                      <a:pt x="543" y="1513"/>
                      <a:pt x="543" y="1513"/>
                    </a:cubicBezTo>
                    <a:cubicBezTo>
                      <a:pt x="544" y="1514"/>
                      <a:pt x="546" y="1514"/>
                      <a:pt x="550" y="1513"/>
                    </a:cubicBezTo>
                    <a:cubicBezTo>
                      <a:pt x="556" y="1512"/>
                      <a:pt x="559" y="1514"/>
                      <a:pt x="562" y="1516"/>
                    </a:cubicBezTo>
                    <a:cubicBezTo>
                      <a:pt x="563" y="1516"/>
                      <a:pt x="563" y="1517"/>
                      <a:pt x="564" y="1517"/>
                    </a:cubicBezTo>
                    <a:cubicBezTo>
                      <a:pt x="565" y="1518"/>
                      <a:pt x="566" y="1519"/>
                      <a:pt x="566" y="1521"/>
                    </a:cubicBezTo>
                    <a:cubicBezTo>
                      <a:pt x="565" y="1525"/>
                      <a:pt x="560" y="1531"/>
                      <a:pt x="555" y="1533"/>
                    </a:cubicBezTo>
                    <a:cubicBezTo>
                      <a:pt x="554" y="1534"/>
                      <a:pt x="554" y="1534"/>
                      <a:pt x="554" y="1534"/>
                    </a:cubicBezTo>
                    <a:cubicBezTo>
                      <a:pt x="550" y="1536"/>
                      <a:pt x="550" y="1536"/>
                      <a:pt x="550" y="1539"/>
                    </a:cubicBezTo>
                    <a:cubicBezTo>
                      <a:pt x="550" y="1543"/>
                      <a:pt x="548" y="1546"/>
                      <a:pt x="546" y="1549"/>
                    </a:cubicBezTo>
                    <a:cubicBezTo>
                      <a:pt x="545" y="1550"/>
                      <a:pt x="544" y="1551"/>
                      <a:pt x="543" y="1552"/>
                    </a:cubicBezTo>
                    <a:cubicBezTo>
                      <a:pt x="541" y="1556"/>
                      <a:pt x="537" y="1561"/>
                      <a:pt x="534" y="1561"/>
                    </a:cubicBezTo>
                    <a:cubicBezTo>
                      <a:pt x="533" y="1561"/>
                      <a:pt x="532" y="1560"/>
                      <a:pt x="531" y="1560"/>
                    </a:cubicBezTo>
                    <a:cubicBezTo>
                      <a:pt x="530" y="1558"/>
                      <a:pt x="531" y="1556"/>
                      <a:pt x="532" y="1553"/>
                    </a:cubicBezTo>
                    <a:cubicBezTo>
                      <a:pt x="532" y="1552"/>
                      <a:pt x="533" y="1551"/>
                      <a:pt x="533" y="1550"/>
                    </a:cubicBezTo>
                    <a:cubicBezTo>
                      <a:pt x="533" y="1550"/>
                      <a:pt x="533" y="1550"/>
                      <a:pt x="532" y="1550"/>
                    </a:cubicBezTo>
                    <a:cubicBezTo>
                      <a:pt x="531" y="1551"/>
                      <a:pt x="531" y="1552"/>
                      <a:pt x="531" y="1553"/>
                    </a:cubicBezTo>
                    <a:cubicBezTo>
                      <a:pt x="530" y="1557"/>
                      <a:pt x="527" y="1558"/>
                      <a:pt x="523" y="1559"/>
                    </a:cubicBezTo>
                    <a:cubicBezTo>
                      <a:pt x="520" y="1559"/>
                      <a:pt x="518" y="1560"/>
                      <a:pt x="516" y="1561"/>
                    </a:cubicBezTo>
                    <a:cubicBezTo>
                      <a:pt x="514" y="1562"/>
                      <a:pt x="513" y="1564"/>
                      <a:pt x="511" y="1567"/>
                    </a:cubicBezTo>
                    <a:cubicBezTo>
                      <a:pt x="509" y="1570"/>
                      <a:pt x="507" y="1573"/>
                      <a:pt x="503" y="1574"/>
                    </a:cubicBezTo>
                    <a:cubicBezTo>
                      <a:pt x="500" y="1575"/>
                      <a:pt x="500" y="1576"/>
                      <a:pt x="498" y="1578"/>
                    </a:cubicBezTo>
                    <a:cubicBezTo>
                      <a:pt x="497" y="1580"/>
                      <a:pt x="496" y="1582"/>
                      <a:pt x="494" y="1584"/>
                    </a:cubicBezTo>
                    <a:cubicBezTo>
                      <a:pt x="489" y="1591"/>
                      <a:pt x="487" y="1591"/>
                      <a:pt x="480" y="1589"/>
                    </a:cubicBezTo>
                    <a:cubicBezTo>
                      <a:pt x="478" y="1589"/>
                      <a:pt x="478" y="1589"/>
                      <a:pt x="478" y="1589"/>
                    </a:cubicBezTo>
                    <a:cubicBezTo>
                      <a:pt x="473" y="1588"/>
                      <a:pt x="472" y="1590"/>
                      <a:pt x="469" y="1597"/>
                    </a:cubicBezTo>
                    <a:cubicBezTo>
                      <a:pt x="469" y="1598"/>
                      <a:pt x="469" y="1599"/>
                      <a:pt x="468" y="1600"/>
                    </a:cubicBezTo>
                    <a:cubicBezTo>
                      <a:pt x="466" y="1605"/>
                      <a:pt x="464" y="1609"/>
                      <a:pt x="463" y="1612"/>
                    </a:cubicBezTo>
                    <a:cubicBezTo>
                      <a:pt x="461" y="1615"/>
                      <a:pt x="459" y="1618"/>
                      <a:pt x="458" y="1622"/>
                    </a:cubicBezTo>
                    <a:cubicBezTo>
                      <a:pt x="456" y="1626"/>
                      <a:pt x="453" y="1627"/>
                      <a:pt x="450" y="1628"/>
                    </a:cubicBezTo>
                    <a:cubicBezTo>
                      <a:pt x="446" y="1630"/>
                      <a:pt x="443" y="1631"/>
                      <a:pt x="443" y="1638"/>
                    </a:cubicBezTo>
                    <a:cubicBezTo>
                      <a:pt x="443" y="1647"/>
                      <a:pt x="439" y="1651"/>
                      <a:pt x="436" y="1653"/>
                    </a:cubicBezTo>
                    <a:cubicBezTo>
                      <a:pt x="432" y="1656"/>
                      <a:pt x="427" y="1656"/>
                      <a:pt x="423" y="1654"/>
                    </a:cubicBezTo>
                    <a:cubicBezTo>
                      <a:pt x="420" y="1653"/>
                      <a:pt x="419" y="1654"/>
                      <a:pt x="417" y="1658"/>
                    </a:cubicBezTo>
                    <a:cubicBezTo>
                      <a:pt x="416" y="1658"/>
                      <a:pt x="416" y="1659"/>
                      <a:pt x="415" y="1659"/>
                    </a:cubicBezTo>
                    <a:cubicBezTo>
                      <a:pt x="412" y="1664"/>
                      <a:pt x="409" y="1666"/>
                      <a:pt x="402" y="1666"/>
                    </a:cubicBezTo>
                    <a:cubicBezTo>
                      <a:pt x="397" y="1666"/>
                      <a:pt x="396" y="1666"/>
                      <a:pt x="390" y="1670"/>
                    </a:cubicBezTo>
                    <a:cubicBezTo>
                      <a:pt x="382" y="1675"/>
                      <a:pt x="380" y="1675"/>
                      <a:pt x="376" y="1671"/>
                    </a:cubicBezTo>
                    <a:cubicBezTo>
                      <a:pt x="375" y="1669"/>
                      <a:pt x="373" y="1668"/>
                      <a:pt x="371" y="1666"/>
                    </a:cubicBezTo>
                    <a:cubicBezTo>
                      <a:pt x="368" y="1665"/>
                      <a:pt x="368" y="1665"/>
                      <a:pt x="364" y="1668"/>
                    </a:cubicBezTo>
                    <a:cubicBezTo>
                      <a:pt x="362" y="1669"/>
                      <a:pt x="361" y="1671"/>
                      <a:pt x="361" y="1673"/>
                    </a:cubicBezTo>
                    <a:cubicBezTo>
                      <a:pt x="361" y="1673"/>
                      <a:pt x="361" y="1673"/>
                      <a:pt x="361" y="1673"/>
                    </a:cubicBezTo>
                    <a:cubicBezTo>
                      <a:pt x="362" y="1673"/>
                      <a:pt x="363" y="1673"/>
                      <a:pt x="364" y="1673"/>
                    </a:cubicBezTo>
                    <a:cubicBezTo>
                      <a:pt x="365" y="1675"/>
                      <a:pt x="365" y="1677"/>
                      <a:pt x="365" y="1680"/>
                    </a:cubicBezTo>
                    <a:cubicBezTo>
                      <a:pt x="365" y="1681"/>
                      <a:pt x="365" y="1682"/>
                      <a:pt x="364" y="1683"/>
                    </a:cubicBezTo>
                    <a:cubicBezTo>
                      <a:pt x="362" y="1684"/>
                      <a:pt x="360" y="1684"/>
                      <a:pt x="358" y="1683"/>
                    </a:cubicBezTo>
                    <a:cubicBezTo>
                      <a:pt x="355" y="1683"/>
                      <a:pt x="353" y="1682"/>
                      <a:pt x="350" y="1683"/>
                    </a:cubicBezTo>
                    <a:cubicBezTo>
                      <a:pt x="345" y="1684"/>
                      <a:pt x="341" y="1683"/>
                      <a:pt x="339" y="1680"/>
                    </a:cubicBezTo>
                    <a:cubicBezTo>
                      <a:pt x="339" y="1680"/>
                      <a:pt x="338" y="1677"/>
                      <a:pt x="341" y="1674"/>
                    </a:cubicBezTo>
                    <a:cubicBezTo>
                      <a:pt x="341" y="1674"/>
                      <a:pt x="341" y="1674"/>
                      <a:pt x="341" y="1674"/>
                    </a:cubicBezTo>
                    <a:cubicBezTo>
                      <a:pt x="341" y="1674"/>
                      <a:pt x="340" y="1674"/>
                      <a:pt x="339" y="1674"/>
                    </a:cubicBezTo>
                    <a:cubicBezTo>
                      <a:pt x="335" y="1676"/>
                      <a:pt x="328" y="1676"/>
                      <a:pt x="322" y="1676"/>
                    </a:cubicBezTo>
                    <a:cubicBezTo>
                      <a:pt x="319" y="1676"/>
                      <a:pt x="318" y="1677"/>
                      <a:pt x="317" y="1679"/>
                    </a:cubicBezTo>
                    <a:cubicBezTo>
                      <a:pt x="317" y="1680"/>
                      <a:pt x="317" y="1681"/>
                      <a:pt x="316" y="1682"/>
                    </a:cubicBezTo>
                    <a:cubicBezTo>
                      <a:pt x="315" y="1683"/>
                      <a:pt x="314" y="1684"/>
                      <a:pt x="313" y="1685"/>
                    </a:cubicBezTo>
                    <a:cubicBezTo>
                      <a:pt x="312" y="1687"/>
                      <a:pt x="310" y="1689"/>
                      <a:pt x="309" y="1692"/>
                    </a:cubicBezTo>
                    <a:cubicBezTo>
                      <a:pt x="307" y="1696"/>
                      <a:pt x="304" y="1695"/>
                      <a:pt x="302" y="1695"/>
                    </a:cubicBezTo>
                    <a:cubicBezTo>
                      <a:pt x="300" y="1695"/>
                      <a:pt x="299" y="1694"/>
                      <a:pt x="298" y="1695"/>
                    </a:cubicBezTo>
                    <a:cubicBezTo>
                      <a:pt x="296" y="1696"/>
                      <a:pt x="294" y="1696"/>
                      <a:pt x="292" y="1695"/>
                    </a:cubicBezTo>
                    <a:cubicBezTo>
                      <a:pt x="290" y="1694"/>
                      <a:pt x="290" y="1691"/>
                      <a:pt x="290" y="1687"/>
                    </a:cubicBezTo>
                    <a:cubicBezTo>
                      <a:pt x="290" y="1682"/>
                      <a:pt x="292" y="1679"/>
                      <a:pt x="293" y="1677"/>
                    </a:cubicBezTo>
                    <a:cubicBezTo>
                      <a:pt x="293" y="1677"/>
                      <a:pt x="293" y="1677"/>
                      <a:pt x="293" y="1677"/>
                    </a:cubicBezTo>
                    <a:cubicBezTo>
                      <a:pt x="291" y="1678"/>
                      <a:pt x="287" y="1681"/>
                      <a:pt x="283" y="1682"/>
                    </a:cubicBezTo>
                    <a:cubicBezTo>
                      <a:pt x="282" y="1683"/>
                      <a:pt x="282" y="1683"/>
                      <a:pt x="282" y="1683"/>
                    </a:cubicBezTo>
                    <a:cubicBezTo>
                      <a:pt x="279" y="1684"/>
                      <a:pt x="278" y="1684"/>
                      <a:pt x="277" y="1687"/>
                    </a:cubicBezTo>
                    <a:cubicBezTo>
                      <a:pt x="277" y="1687"/>
                      <a:pt x="277" y="1687"/>
                      <a:pt x="278" y="1688"/>
                    </a:cubicBezTo>
                    <a:cubicBezTo>
                      <a:pt x="278" y="1690"/>
                      <a:pt x="280" y="1692"/>
                      <a:pt x="278" y="1694"/>
                    </a:cubicBezTo>
                    <a:cubicBezTo>
                      <a:pt x="278" y="1695"/>
                      <a:pt x="279" y="1695"/>
                      <a:pt x="279" y="1695"/>
                    </a:cubicBezTo>
                    <a:cubicBezTo>
                      <a:pt x="281" y="1697"/>
                      <a:pt x="283" y="1699"/>
                      <a:pt x="283" y="1701"/>
                    </a:cubicBezTo>
                    <a:cubicBezTo>
                      <a:pt x="283" y="1701"/>
                      <a:pt x="283" y="1701"/>
                      <a:pt x="283" y="1701"/>
                    </a:cubicBezTo>
                    <a:cubicBezTo>
                      <a:pt x="284" y="1701"/>
                      <a:pt x="285" y="1701"/>
                      <a:pt x="286" y="1701"/>
                    </a:cubicBezTo>
                    <a:cubicBezTo>
                      <a:pt x="287" y="1702"/>
                      <a:pt x="287" y="1703"/>
                      <a:pt x="287" y="1704"/>
                    </a:cubicBezTo>
                    <a:cubicBezTo>
                      <a:pt x="287" y="1706"/>
                      <a:pt x="286" y="1707"/>
                      <a:pt x="284" y="1707"/>
                    </a:cubicBezTo>
                    <a:cubicBezTo>
                      <a:pt x="284" y="1707"/>
                      <a:pt x="284" y="1707"/>
                      <a:pt x="284" y="1707"/>
                    </a:cubicBezTo>
                    <a:cubicBezTo>
                      <a:pt x="283" y="1707"/>
                      <a:pt x="283" y="1707"/>
                      <a:pt x="283" y="1707"/>
                    </a:cubicBezTo>
                    <a:cubicBezTo>
                      <a:pt x="282" y="1707"/>
                      <a:pt x="281" y="1706"/>
                      <a:pt x="281" y="1705"/>
                    </a:cubicBezTo>
                    <a:cubicBezTo>
                      <a:pt x="281" y="1705"/>
                      <a:pt x="281" y="1705"/>
                      <a:pt x="281" y="1705"/>
                    </a:cubicBezTo>
                    <a:cubicBezTo>
                      <a:pt x="279" y="1706"/>
                      <a:pt x="277" y="1707"/>
                      <a:pt x="275" y="1706"/>
                    </a:cubicBezTo>
                    <a:cubicBezTo>
                      <a:pt x="273" y="1705"/>
                      <a:pt x="271" y="1703"/>
                      <a:pt x="270" y="1700"/>
                    </a:cubicBezTo>
                    <a:cubicBezTo>
                      <a:pt x="269" y="1697"/>
                      <a:pt x="264" y="1695"/>
                      <a:pt x="261" y="1696"/>
                    </a:cubicBezTo>
                    <a:cubicBezTo>
                      <a:pt x="260" y="1696"/>
                      <a:pt x="260" y="1697"/>
                      <a:pt x="260" y="1697"/>
                    </a:cubicBezTo>
                    <a:cubicBezTo>
                      <a:pt x="261" y="1703"/>
                      <a:pt x="256" y="1704"/>
                      <a:pt x="255" y="1704"/>
                    </a:cubicBezTo>
                    <a:cubicBezTo>
                      <a:pt x="255" y="1704"/>
                      <a:pt x="256" y="1704"/>
                      <a:pt x="258" y="1704"/>
                    </a:cubicBezTo>
                    <a:cubicBezTo>
                      <a:pt x="260" y="1703"/>
                      <a:pt x="263" y="1704"/>
                      <a:pt x="264" y="1705"/>
                    </a:cubicBezTo>
                    <a:cubicBezTo>
                      <a:pt x="266" y="1707"/>
                      <a:pt x="267" y="1710"/>
                      <a:pt x="267" y="1712"/>
                    </a:cubicBezTo>
                    <a:cubicBezTo>
                      <a:pt x="267" y="1716"/>
                      <a:pt x="262" y="1716"/>
                      <a:pt x="260" y="1716"/>
                    </a:cubicBezTo>
                    <a:cubicBezTo>
                      <a:pt x="260" y="1715"/>
                      <a:pt x="259" y="1715"/>
                      <a:pt x="259" y="1715"/>
                    </a:cubicBezTo>
                    <a:cubicBezTo>
                      <a:pt x="259" y="1718"/>
                      <a:pt x="259" y="1721"/>
                      <a:pt x="258" y="1722"/>
                    </a:cubicBezTo>
                    <a:cubicBezTo>
                      <a:pt x="256" y="1723"/>
                      <a:pt x="254" y="1722"/>
                      <a:pt x="252" y="1721"/>
                    </a:cubicBezTo>
                    <a:cubicBezTo>
                      <a:pt x="251" y="1720"/>
                      <a:pt x="249" y="1721"/>
                      <a:pt x="247" y="1721"/>
                    </a:cubicBezTo>
                    <a:cubicBezTo>
                      <a:pt x="245" y="1721"/>
                      <a:pt x="241" y="1722"/>
                      <a:pt x="238" y="1719"/>
                    </a:cubicBezTo>
                    <a:cubicBezTo>
                      <a:pt x="236" y="1718"/>
                      <a:pt x="236" y="1718"/>
                      <a:pt x="233" y="1718"/>
                    </a:cubicBezTo>
                    <a:cubicBezTo>
                      <a:pt x="232" y="1718"/>
                      <a:pt x="231" y="1718"/>
                      <a:pt x="229" y="1718"/>
                    </a:cubicBezTo>
                    <a:cubicBezTo>
                      <a:pt x="225" y="1718"/>
                      <a:pt x="224" y="1715"/>
                      <a:pt x="223" y="1714"/>
                    </a:cubicBezTo>
                    <a:cubicBezTo>
                      <a:pt x="223" y="1711"/>
                      <a:pt x="225" y="1708"/>
                      <a:pt x="228" y="1706"/>
                    </a:cubicBezTo>
                    <a:cubicBezTo>
                      <a:pt x="228" y="1706"/>
                      <a:pt x="229" y="1706"/>
                      <a:pt x="229" y="1706"/>
                    </a:cubicBezTo>
                    <a:cubicBezTo>
                      <a:pt x="229" y="1705"/>
                      <a:pt x="228" y="1705"/>
                      <a:pt x="227" y="1704"/>
                    </a:cubicBezTo>
                    <a:cubicBezTo>
                      <a:pt x="218" y="1701"/>
                      <a:pt x="217" y="1698"/>
                      <a:pt x="214" y="1689"/>
                    </a:cubicBezTo>
                    <a:cubicBezTo>
                      <a:pt x="212" y="1681"/>
                      <a:pt x="211" y="1680"/>
                      <a:pt x="204" y="1681"/>
                    </a:cubicBezTo>
                    <a:cubicBezTo>
                      <a:pt x="196" y="1682"/>
                      <a:pt x="194" y="1675"/>
                      <a:pt x="192" y="1669"/>
                    </a:cubicBezTo>
                    <a:cubicBezTo>
                      <a:pt x="191" y="1667"/>
                      <a:pt x="190" y="1665"/>
                      <a:pt x="190" y="1663"/>
                    </a:cubicBezTo>
                    <a:cubicBezTo>
                      <a:pt x="190" y="1666"/>
                      <a:pt x="190" y="1669"/>
                      <a:pt x="191" y="1671"/>
                    </a:cubicBezTo>
                    <a:cubicBezTo>
                      <a:pt x="191" y="1673"/>
                      <a:pt x="192" y="1674"/>
                      <a:pt x="194" y="1676"/>
                    </a:cubicBezTo>
                    <a:cubicBezTo>
                      <a:pt x="195" y="1678"/>
                      <a:pt x="197" y="1681"/>
                      <a:pt x="199" y="1684"/>
                    </a:cubicBezTo>
                    <a:cubicBezTo>
                      <a:pt x="203" y="1691"/>
                      <a:pt x="198" y="1694"/>
                      <a:pt x="196" y="1695"/>
                    </a:cubicBezTo>
                    <a:cubicBezTo>
                      <a:pt x="196" y="1695"/>
                      <a:pt x="195" y="1695"/>
                      <a:pt x="195" y="1696"/>
                    </a:cubicBezTo>
                    <a:cubicBezTo>
                      <a:pt x="195" y="1696"/>
                      <a:pt x="195" y="1696"/>
                      <a:pt x="195" y="1696"/>
                    </a:cubicBezTo>
                    <a:cubicBezTo>
                      <a:pt x="197" y="1699"/>
                      <a:pt x="198" y="1703"/>
                      <a:pt x="199" y="1706"/>
                    </a:cubicBezTo>
                    <a:cubicBezTo>
                      <a:pt x="200" y="1709"/>
                      <a:pt x="200" y="1712"/>
                      <a:pt x="201" y="1713"/>
                    </a:cubicBezTo>
                    <a:cubicBezTo>
                      <a:pt x="204" y="1717"/>
                      <a:pt x="206" y="1724"/>
                      <a:pt x="202" y="1736"/>
                    </a:cubicBezTo>
                    <a:cubicBezTo>
                      <a:pt x="199" y="1743"/>
                      <a:pt x="194" y="1743"/>
                      <a:pt x="192" y="1743"/>
                    </a:cubicBezTo>
                    <a:cubicBezTo>
                      <a:pt x="188" y="1742"/>
                      <a:pt x="184" y="1739"/>
                      <a:pt x="184" y="1735"/>
                    </a:cubicBezTo>
                    <a:cubicBezTo>
                      <a:pt x="184" y="1733"/>
                      <a:pt x="183" y="1732"/>
                      <a:pt x="181" y="1730"/>
                    </a:cubicBezTo>
                    <a:cubicBezTo>
                      <a:pt x="179" y="1728"/>
                      <a:pt x="177" y="1726"/>
                      <a:pt x="175" y="1721"/>
                    </a:cubicBezTo>
                    <a:cubicBezTo>
                      <a:pt x="175" y="1721"/>
                      <a:pt x="175" y="1721"/>
                      <a:pt x="175" y="1720"/>
                    </a:cubicBezTo>
                    <a:cubicBezTo>
                      <a:pt x="174" y="1721"/>
                      <a:pt x="174" y="1724"/>
                      <a:pt x="174" y="1726"/>
                    </a:cubicBezTo>
                    <a:cubicBezTo>
                      <a:pt x="176" y="1730"/>
                      <a:pt x="175" y="1732"/>
                      <a:pt x="174" y="1735"/>
                    </a:cubicBezTo>
                    <a:cubicBezTo>
                      <a:pt x="174" y="1736"/>
                      <a:pt x="173" y="1738"/>
                      <a:pt x="173" y="1740"/>
                    </a:cubicBezTo>
                    <a:cubicBezTo>
                      <a:pt x="174" y="1745"/>
                      <a:pt x="170" y="1748"/>
                      <a:pt x="167" y="1748"/>
                    </a:cubicBezTo>
                    <a:cubicBezTo>
                      <a:pt x="163" y="1749"/>
                      <a:pt x="159" y="1747"/>
                      <a:pt x="158" y="1743"/>
                    </a:cubicBezTo>
                    <a:cubicBezTo>
                      <a:pt x="156" y="1738"/>
                      <a:pt x="159" y="1732"/>
                      <a:pt x="160" y="1727"/>
                    </a:cubicBezTo>
                    <a:cubicBezTo>
                      <a:pt x="161" y="1726"/>
                      <a:pt x="161" y="1725"/>
                      <a:pt x="161" y="1724"/>
                    </a:cubicBezTo>
                    <a:cubicBezTo>
                      <a:pt x="162" y="1724"/>
                      <a:pt x="162" y="1723"/>
                      <a:pt x="162" y="1723"/>
                    </a:cubicBezTo>
                    <a:cubicBezTo>
                      <a:pt x="161" y="1723"/>
                      <a:pt x="159" y="1722"/>
                      <a:pt x="156" y="1722"/>
                    </a:cubicBezTo>
                    <a:cubicBezTo>
                      <a:pt x="154" y="1722"/>
                      <a:pt x="154" y="1722"/>
                      <a:pt x="154" y="1722"/>
                    </a:cubicBezTo>
                    <a:cubicBezTo>
                      <a:pt x="153" y="1723"/>
                      <a:pt x="154" y="1727"/>
                      <a:pt x="155" y="1730"/>
                    </a:cubicBezTo>
                    <a:cubicBezTo>
                      <a:pt x="156" y="1737"/>
                      <a:pt x="154" y="1746"/>
                      <a:pt x="152" y="1754"/>
                    </a:cubicBezTo>
                    <a:cubicBezTo>
                      <a:pt x="152" y="1755"/>
                      <a:pt x="152" y="1755"/>
                      <a:pt x="152" y="1755"/>
                    </a:cubicBezTo>
                    <a:cubicBezTo>
                      <a:pt x="151" y="1761"/>
                      <a:pt x="146" y="1764"/>
                      <a:pt x="142" y="1764"/>
                    </a:cubicBezTo>
                    <a:cubicBezTo>
                      <a:pt x="140" y="1764"/>
                      <a:pt x="138" y="1763"/>
                      <a:pt x="138" y="1760"/>
                    </a:cubicBezTo>
                    <a:cubicBezTo>
                      <a:pt x="138" y="1760"/>
                      <a:pt x="138" y="1760"/>
                      <a:pt x="138" y="1760"/>
                    </a:cubicBezTo>
                    <a:cubicBezTo>
                      <a:pt x="138" y="1756"/>
                      <a:pt x="138" y="1755"/>
                      <a:pt x="135" y="1755"/>
                    </a:cubicBezTo>
                    <a:cubicBezTo>
                      <a:pt x="135" y="1755"/>
                      <a:pt x="135" y="1755"/>
                      <a:pt x="135" y="1755"/>
                    </a:cubicBezTo>
                    <a:cubicBezTo>
                      <a:pt x="132" y="1755"/>
                      <a:pt x="126" y="1761"/>
                      <a:pt x="124" y="1765"/>
                    </a:cubicBezTo>
                    <a:cubicBezTo>
                      <a:pt x="122" y="1769"/>
                      <a:pt x="120" y="1775"/>
                      <a:pt x="112" y="1773"/>
                    </a:cubicBezTo>
                    <a:cubicBezTo>
                      <a:pt x="105" y="1772"/>
                      <a:pt x="103" y="1772"/>
                      <a:pt x="102" y="1774"/>
                    </a:cubicBezTo>
                    <a:cubicBezTo>
                      <a:pt x="100" y="1777"/>
                      <a:pt x="98" y="1779"/>
                      <a:pt x="94" y="1779"/>
                    </a:cubicBezTo>
                    <a:cubicBezTo>
                      <a:pt x="91" y="1780"/>
                      <a:pt x="88" y="1779"/>
                      <a:pt x="85" y="1777"/>
                    </a:cubicBezTo>
                    <a:cubicBezTo>
                      <a:pt x="81" y="1774"/>
                      <a:pt x="81" y="1771"/>
                      <a:pt x="81" y="1769"/>
                    </a:cubicBezTo>
                    <a:cubicBezTo>
                      <a:pt x="80" y="1767"/>
                      <a:pt x="80" y="1767"/>
                      <a:pt x="78" y="1766"/>
                    </a:cubicBezTo>
                    <a:cubicBezTo>
                      <a:pt x="75" y="1765"/>
                      <a:pt x="73" y="1767"/>
                      <a:pt x="69" y="1771"/>
                    </a:cubicBezTo>
                    <a:cubicBezTo>
                      <a:pt x="67" y="1773"/>
                      <a:pt x="66" y="1774"/>
                      <a:pt x="64" y="1776"/>
                    </a:cubicBezTo>
                    <a:cubicBezTo>
                      <a:pt x="64" y="1776"/>
                      <a:pt x="64" y="1776"/>
                      <a:pt x="64" y="1776"/>
                    </a:cubicBezTo>
                    <a:cubicBezTo>
                      <a:pt x="64" y="1776"/>
                      <a:pt x="65" y="1777"/>
                      <a:pt x="65" y="1777"/>
                    </a:cubicBezTo>
                    <a:cubicBezTo>
                      <a:pt x="66" y="1778"/>
                      <a:pt x="68" y="1780"/>
                      <a:pt x="68" y="1782"/>
                    </a:cubicBezTo>
                    <a:cubicBezTo>
                      <a:pt x="68" y="1785"/>
                      <a:pt x="66" y="1787"/>
                      <a:pt x="61" y="1790"/>
                    </a:cubicBezTo>
                    <a:cubicBezTo>
                      <a:pt x="59" y="1790"/>
                      <a:pt x="58" y="1791"/>
                      <a:pt x="57" y="1792"/>
                    </a:cubicBezTo>
                    <a:cubicBezTo>
                      <a:pt x="56" y="1793"/>
                      <a:pt x="54" y="1795"/>
                      <a:pt x="52" y="1794"/>
                    </a:cubicBezTo>
                    <a:cubicBezTo>
                      <a:pt x="50" y="1793"/>
                      <a:pt x="50" y="1792"/>
                      <a:pt x="50" y="1792"/>
                    </a:cubicBezTo>
                    <a:cubicBezTo>
                      <a:pt x="49" y="1790"/>
                      <a:pt x="50" y="1788"/>
                      <a:pt x="51" y="1785"/>
                    </a:cubicBezTo>
                    <a:cubicBezTo>
                      <a:pt x="52" y="1784"/>
                      <a:pt x="52" y="1783"/>
                      <a:pt x="53" y="1782"/>
                    </a:cubicBezTo>
                    <a:cubicBezTo>
                      <a:pt x="53" y="1781"/>
                      <a:pt x="53" y="1780"/>
                      <a:pt x="52" y="1780"/>
                    </a:cubicBezTo>
                    <a:cubicBezTo>
                      <a:pt x="52" y="1779"/>
                      <a:pt x="51" y="1779"/>
                      <a:pt x="51" y="1779"/>
                    </a:cubicBezTo>
                    <a:cubicBezTo>
                      <a:pt x="51" y="1779"/>
                      <a:pt x="50" y="1779"/>
                      <a:pt x="50" y="1780"/>
                    </a:cubicBezTo>
                    <a:cubicBezTo>
                      <a:pt x="49" y="1787"/>
                      <a:pt x="47" y="1788"/>
                      <a:pt x="37" y="1788"/>
                    </a:cubicBezTo>
                    <a:cubicBezTo>
                      <a:pt x="37" y="1788"/>
                      <a:pt x="37" y="1788"/>
                      <a:pt x="37" y="1788"/>
                    </a:cubicBezTo>
                    <a:cubicBezTo>
                      <a:pt x="30" y="1788"/>
                      <a:pt x="26" y="1791"/>
                      <a:pt x="22" y="1795"/>
                    </a:cubicBezTo>
                    <a:cubicBezTo>
                      <a:pt x="20" y="1796"/>
                      <a:pt x="18" y="1798"/>
                      <a:pt x="17" y="1799"/>
                    </a:cubicBezTo>
                    <a:cubicBezTo>
                      <a:pt x="13" y="1801"/>
                      <a:pt x="10" y="1803"/>
                      <a:pt x="7" y="1803"/>
                    </a:cubicBezTo>
                    <a:close/>
                    <a:moveTo>
                      <a:pt x="283" y="1704"/>
                    </a:moveTo>
                    <a:cubicBezTo>
                      <a:pt x="283" y="1704"/>
                      <a:pt x="283" y="1704"/>
                      <a:pt x="283" y="1704"/>
                    </a:cubicBezTo>
                    <a:cubicBezTo>
                      <a:pt x="283" y="1705"/>
                      <a:pt x="283" y="1705"/>
                      <a:pt x="283" y="1705"/>
                    </a:cubicBezTo>
                    <a:cubicBezTo>
                      <a:pt x="284" y="1706"/>
                      <a:pt x="284" y="1706"/>
                      <a:pt x="285" y="1706"/>
                    </a:cubicBezTo>
                    <a:cubicBezTo>
                      <a:pt x="283" y="1704"/>
                      <a:pt x="283" y="1704"/>
                      <a:pt x="283" y="1704"/>
                    </a:cubicBezTo>
                    <a:cubicBezTo>
                      <a:pt x="284" y="1704"/>
                      <a:pt x="284" y="1704"/>
                      <a:pt x="284" y="1704"/>
                    </a:cubicBezTo>
                    <a:cubicBezTo>
                      <a:pt x="284" y="1703"/>
                      <a:pt x="284" y="1703"/>
                      <a:pt x="284" y="1703"/>
                    </a:cubicBezTo>
                    <a:cubicBezTo>
                      <a:pt x="283" y="1703"/>
                      <a:pt x="283" y="1703"/>
                      <a:pt x="283" y="1704"/>
                    </a:cubicBezTo>
                    <a:cubicBezTo>
                      <a:pt x="283" y="1704"/>
                      <a:pt x="283" y="1704"/>
                      <a:pt x="283" y="1704"/>
                    </a:cubicBezTo>
                    <a:close/>
                    <a:moveTo>
                      <a:pt x="285" y="1703"/>
                    </a:moveTo>
                    <a:cubicBezTo>
                      <a:pt x="285" y="1704"/>
                      <a:pt x="285" y="1704"/>
                      <a:pt x="285" y="1704"/>
                    </a:cubicBezTo>
                    <a:cubicBezTo>
                      <a:pt x="285" y="1704"/>
                      <a:pt x="285" y="1704"/>
                      <a:pt x="285" y="1704"/>
                    </a:cubicBezTo>
                    <a:cubicBezTo>
                      <a:pt x="285" y="1704"/>
                      <a:pt x="285" y="1703"/>
                      <a:pt x="285" y="1703"/>
                    </a:cubicBezTo>
                    <a:close/>
                    <a:moveTo>
                      <a:pt x="295" y="1674"/>
                    </a:moveTo>
                    <a:cubicBezTo>
                      <a:pt x="295" y="1674"/>
                      <a:pt x="295" y="1674"/>
                      <a:pt x="295" y="1674"/>
                    </a:cubicBezTo>
                    <a:close/>
                    <a:moveTo>
                      <a:pt x="584" y="1505"/>
                    </a:moveTo>
                    <a:cubicBezTo>
                      <a:pt x="584" y="1505"/>
                      <a:pt x="584" y="1506"/>
                      <a:pt x="584" y="1507"/>
                    </a:cubicBezTo>
                    <a:cubicBezTo>
                      <a:pt x="585" y="1506"/>
                      <a:pt x="585" y="1505"/>
                      <a:pt x="586" y="1503"/>
                    </a:cubicBezTo>
                    <a:cubicBezTo>
                      <a:pt x="586" y="1503"/>
                      <a:pt x="586" y="1503"/>
                      <a:pt x="585" y="1503"/>
                    </a:cubicBezTo>
                    <a:cubicBezTo>
                      <a:pt x="585" y="1503"/>
                      <a:pt x="585" y="1503"/>
                      <a:pt x="585" y="1503"/>
                    </a:cubicBezTo>
                    <a:cubicBezTo>
                      <a:pt x="585" y="1503"/>
                      <a:pt x="585" y="1503"/>
                      <a:pt x="585" y="1504"/>
                    </a:cubicBezTo>
                    <a:cubicBezTo>
                      <a:pt x="584" y="1504"/>
                      <a:pt x="584" y="1504"/>
                      <a:pt x="584" y="1505"/>
                    </a:cubicBezTo>
                    <a:close/>
                    <a:moveTo>
                      <a:pt x="667" y="1321"/>
                    </a:moveTo>
                    <a:cubicBezTo>
                      <a:pt x="667" y="1322"/>
                      <a:pt x="668" y="1323"/>
                      <a:pt x="669" y="1326"/>
                    </a:cubicBezTo>
                    <a:cubicBezTo>
                      <a:pt x="670" y="1327"/>
                      <a:pt x="670" y="1327"/>
                      <a:pt x="671" y="1327"/>
                    </a:cubicBezTo>
                    <a:cubicBezTo>
                      <a:pt x="673" y="1327"/>
                      <a:pt x="674" y="1326"/>
                      <a:pt x="675" y="1325"/>
                    </a:cubicBezTo>
                    <a:cubicBezTo>
                      <a:pt x="676" y="1325"/>
                      <a:pt x="677" y="1324"/>
                      <a:pt x="677" y="1323"/>
                    </a:cubicBezTo>
                    <a:cubicBezTo>
                      <a:pt x="675" y="1324"/>
                      <a:pt x="672" y="1323"/>
                      <a:pt x="669" y="1322"/>
                    </a:cubicBezTo>
                    <a:cubicBezTo>
                      <a:pt x="668" y="1322"/>
                      <a:pt x="668" y="1322"/>
                      <a:pt x="668" y="1322"/>
                    </a:cubicBezTo>
                    <a:cubicBezTo>
                      <a:pt x="668" y="1321"/>
                      <a:pt x="668" y="1321"/>
                      <a:pt x="667" y="1321"/>
                    </a:cubicBezTo>
                    <a:close/>
                    <a:moveTo>
                      <a:pt x="667" y="1321"/>
                    </a:moveTo>
                    <a:cubicBezTo>
                      <a:pt x="667" y="1321"/>
                      <a:pt x="667" y="1321"/>
                      <a:pt x="667" y="1321"/>
                    </a:cubicBezTo>
                    <a:close/>
                    <a:moveTo>
                      <a:pt x="688" y="1305"/>
                    </a:moveTo>
                    <a:cubicBezTo>
                      <a:pt x="688" y="1305"/>
                      <a:pt x="687" y="1306"/>
                      <a:pt x="686" y="1306"/>
                    </a:cubicBezTo>
                    <a:cubicBezTo>
                      <a:pt x="683" y="1308"/>
                      <a:pt x="682" y="1308"/>
                      <a:pt x="682" y="1309"/>
                    </a:cubicBezTo>
                    <a:cubicBezTo>
                      <a:pt x="682" y="1309"/>
                      <a:pt x="682" y="1310"/>
                      <a:pt x="682" y="1310"/>
                    </a:cubicBezTo>
                    <a:cubicBezTo>
                      <a:pt x="683" y="1309"/>
                      <a:pt x="685" y="1308"/>
                      <a:pt x="688" y="1305"/>
                    </a:cubicBezTo>
                    <a:close/>
                    <a:moveTo>
                      <a:pt x="670" y="1303"/>
                    </a:moveTo>
                    <a:cubicBezTo>
                      <a:pt x="673" y="1303"/>
                      <a:pt x="675" y="1306"/>
                      <a:pt x="678" y="1309"/>
                    </a:cubicBezTo>
                    <a:cubicBezTo>
                      <a:pt x="678" y="1305"/>
                      <a:pt x="681" y="1303"/>
                      <a:pt x="684" y="1302"/>
                    </a:cubicBezTo>
                    <a:cubicBezTo>
                      <a:pt x="686" y="1301"/>
                      <a:pt x="688" y="1300"/>
                      <a:pt x="689" y="1298"/>
                    </a:cubicBezTo>
                    <a:cubicBezTo>
                      <a:pt x="689" y="1296"/>
                      <a:pt x="690" y="1294"/>
                      <a:pt x="691" y="1293"/>
                    </a:cubicBezTo>
                    <a:cubicBezTo>
                      <a:pt x="691" y="1292"/>
                      <a:pt x="692" y="1291"/>
                      <a:pt x="692" y="1291"/>
                    </a:cubicBezTo>
                    <a:cubicBezTo>
                      <a:pt x="692" y="1291"/>
                      <a:pt x="691" y="1291"/>
                      <a:pt x="691" y="1291"/>
                    </a:cubicBezTo>
                    <a:cubicBezTo>
                      <a:pt x="687" y="1290"/>
                      <a:pt x="687" y="1290"/>
                      <a:pt x="686" y="1295"/>
                    </a:cubicBezTo>
                    <a:cubicBezTo>
                      <a:pt x="686" y="1297"/>
                      <a:pt x="685" y="1299"/>
                      <a:pt x="683" y="1300"/>
                    </a:cubicBezTo>
                    <a:cubicBezTo>
                      <a:pt x="681" y="1301"/>
                      <a:pt x="678" y="1300"/>
                      <a:pt x="676" y="1298"/>
                    </a:cubicBezTo>
                    <a:cubicBezTo>
                      <a:pt x="675" y="1298"/>
                      <a:pt x="675" y="1298"/>
                      <a:pt x="674" y="1297"/>
                    </a:cubicBezTo>
                    <a:cubicBezTo>
                      <a:pt x="672" y="1296"/>
                      <a:pt x="668" y="1295"/>
                      <a:pt x="666" y="1296"/>
                    </a:cubicBezTo>
                    <a:cubicBezTo>
                      <a:pt x="665" y="1296"/>
                      <a:pt x="664" y="1297"/>
                      <a:pt x="664" y="1299"/>
                    </a:cubicBezTo>
                    <a:cubicBezTo>
                      <a:pt x="663" y="1301"/>
                      <a:pt x="663" y="1302"/>
                      <a:pt x="664" y="1303"/>
                    </a:cubicBezTo>
                    <a:cubicBezTo>
                      <a:pt x="664" y="1304"/>
                      <a:pt x="667" y="1303"/>
                      <a:pt x="668" y="1303"/>
                    </a:cubicBezTo>
                    <a:cubicBezTo>
                      <a:pt x="669" y="1303"/>
                      <a:pt x="669" y="1303"/>
                      <a:pt x="669" y="1303"/>
                    </a:cubicBezTo>
                    <a:cubicBezTo>
                      <a:pt x="669" y="1303"/>
                      <a:pt x="669" y="1303"/>
                      <a:pt x="670" y="1303"/>
                    </a:cubicBezTo>
                    <a:close/>
                    <a:moveTo>
                      <a:pt x="802" y="1715"/>
                    </a:moveTo>
                    <a:cubicBezTo>
                      <a:pt x="800" y="1715"/>
                      <a:pt x="799" y="1714"/>
                      <a:pt x="798" y="1714"/>
                    </a:cubicBezTo>
                    <a:cubicBezTo>
                      <a:pt x="795" y="1713"/>
                      <a:pt x="792" y="1712"/>
                      <a:pt x="789" y="1706"/>
                    </a:cubicBezTo>
                    <a:cubicBezTo>
                      <a:pt x="786" y="1702"/>
                      <a:pt x="785" y="1697"/>
                      <a:pt x="784" y="1691"/>
                    </a:cubicBezTo>
                    <a:cubicBezTo>
                      <a:pt x="783" y="1690"/>
                      <a:pt x="783" y="1689"/>
                      <a:pt x="783" y="1687"/>
                    </a:cubicBezTo>
                    <a:cubicBezTo>
                      <a:pt x="782" y="1682"/>
                      <a:pt x="778" y="1679"/>
                      <a:pt x="774" y="1675"/>
                    </a:cubicBezTo>
                    <a:cubicBezTo>
                      <a:pt x="773" y="1674"/>
                      <a:pt x="773" y="1674"/>
                      <a:pt x="773" y="1674"/>
                    </a:cubicBezTo>
                    <a:cubicBezTo>
                      <a:pt x="771" y="1672"/>
                      <a:pt x="767" y="1671"/>
                      <a:pt x="764" y="1670"/>
                    </a:cubicBezTo>
                    <a:cubicBezTo>
                      <a:pt x="757" y="1668"/>
                      <a:pt x="749" y="1665"/>
                      <a:pt x="749" y="1653"/>
                    </a:cubicBezTo>
                    <a:cubicBezTo>
                      <a:pt x="749" y="1651"/>
                      <a:pt x="748" y="1650"/>
                      <a:pt x="746" y="1648"/>
                    </a:cubicBezTo>
                    <a:cubicBezTo>
                      <a:pt x="744" y="1646"/>
                      <a:pt x="742" y="1644"/>
                      <a:pt x="742" y="1640"/>
                    </a:cubicBezTo>
                    <a:cubicBezTo>
                      <a:pt x="742" y="1637"/>
                      <a:pt x="740" y="1635"/>
                      <a:pt x="738" y="1633"/>
                    </a:cubicBezTo>
                    <a:cubicBezTo>
                      <a:pt x="737" y="1630"/>
                      <a:pt x="735" y="1628"/>
                      <a:pt x="734" y="1624"/>
                    </a:cubicBezTo>
                    <a:cubicBezTo>
                      <a:pt x="733" y="1623"/>
                      <a:pt x="732" y="1623"/>
                      <a:pt x="731" y="1622"/>
                    </a:cubicBezTo>
                    <a:cubicBezTo>
                      <a:pt x="729" y="1622"/>
                      <a:pt x="727" y="1621"/>
                      <a:pt x="726" y="1619"/>
                    </a:cubicBezTo>
                    <a:cubicBezTo>
                      <a:pt x="726" y="1618"/>
                      <a:pt x="726" y="1617"/>
                      <a:pt x="727" y="1615"/>
                    </a:cubicBezTo>
                    <a:cubicBezTo>
                      <a:pt x="727" y="1615"/>
                      <a:pt x="727" y="1615"/>
                      <a:pt x="727" y="1615"/>
                    </a:cubicBezTo>
                    <a:cubicBezTo>
                      <a:pt x="729" y="1613"/>
                      <a:pt x="729" y="1612"/>
                      <a:pt x="728" y="1611"/>
                    </a:cubicBezTo>
                    <a:cubicBezTo>
                      <a:pt x="728" y="1608"/>
                      <a:pt x="727" y="1605"/>
                      <a:pt x="728" y="1601"/>
                    </a:cubicBezTo>
                    <a:cubicBezTo>
                      <a:pt x="728" y="1599"/>
                      <a:pt x="729" y="1597"/>
                      <a:pt x="729" y="1594"/>
                    </a:cubicBezTo>
                    <a:cubicBezTo>
                      <a:pt x="730" y="1590"/>
                      <a:pt x="731" y="1586"/>
                      <a:pt x="731" y="1583"/>
                    </a:cubicBezTo>
                    <a:cubicBezTo>
                      <a:pt x="731" y="1575"/>
                      <a:pt x="731" y="1574"/>
                      <a:pt x="729" y="1570"/>
                    </a:cubicBezTo>
                    <a:cubicBezTo>
                      <a:pt x="728" y="1566"/>
                      <a:pt x="736" y="1542"/>
                      <a:pt x="739" y="1538"/>
                    </a:cubicBezTo>
                    <a:cubicBezTo>
                      <a:pt x="741" y="1537"/>
                      <a:pt x="742" y="1533"/>
                      <a:pt x="743" y="1530"/>
                    </a:cubicBezTo>
                    <a:cubicBezTo>
                      <a:pt x="745" y="1527"/>
                      <a:pt x="746" y="1523"/>
                      <a:pt x="748" y="1521"/>
                    </a:cubicBezTo>
                    <a:cubicBezTo>
                      <a:pt x="750" y="1518"/>
                      <a:pt x="752" y="1513"/>
                      <a:pt x="752" y="1511"/>
                    </a:cubicBezTo>
                    <a:cubicBezTo>
                      <a:pt x="751" y="1508"/>
                      <a:pt x="753" y="1504"/>
                      <a:pt x="756" y="1500"/>
                    </a:cubicBezTo>
                    <a:cubicBezTo>
                      <a:pt x="756" y="1500"/>
                      <a:pt x="756" y="1500"/>
                      <a:pt x="756" y="1500"/>
                    </a:cubicBezTo>
                    <a:cubicBezTo>
                      <a:pt x="758" y="1497"/>
                      <a:pt x="758" y="1497"/>
                      <a:pt x="759" y="1494"/>
                    </a:cubicBezTo>
                    <a:cubicBezTo>
                      <a:pt x="760" y="1489"/>
                      <a:pt x="760" y="1489"/>
                      <a:pt x="763" y="1485"/>
                    </a:cubicBezTo>
                    <a:cubicBezTo>
                      <a:pt x="764" y="1485"/>
                      <a:pt x="764" y="1485"/>
                      <a:pt x="764" y="1485"/>
                    </a:cubicBezTo>
                    <a:cubicBezTo>
                      <a:pt x="765" y="1483"/>
                      <a:pt x="765" y="1483"/>
                      <a:pt x="765" y="1480"/>
                    </a:cubicBezTo>
                    <a:cubicBezTo>
                      <a:pt x="764" y="1476"/>
                      <a:pt x="767" y="1473"/>
                      <a:pt x="770" y="1470"/>
                    </a:cubicBezTo>
                    <a:cubicBezTo>
                      <a:pt x="771" y="1469"/>
                      <a:pt x="772" y="1468"/>
                      <a:pt x="773" y="1466"/>
                    </a:cubicBezTo>
                    <a:cubicBezTo>
                      <a:pt x="774" y="1466"/>
                      <a:pt x="774" y="1465"/>
                      <a:pt x="775" y="1464"/>
                    </a:cubicBezTo>
                    <a:cubicBezTo>
                      <a:pt x="778" y="1460"/>
                      <a:pt x="782" y="1454"/>
                      <a:pt x="785" y="1444"/>
                    </a:cubicBezTo>
                    <a:cubicBezTo>
                      <a:pt x="788" y="1432"/>
                      <a:pt x="806" y="1422"/>
                      <a:pt x="813" y="1419"/>
                    </a:cubicBezTo>
                    <a:cubicBezTo>
                      <a:pt x="816" y="1417"/>
                      <a:pt x="820" y="1412"/>
                      <a:pt x="824" y="1408"/>
                    </a:cubicBezTo>
                    <a:cubicBezTo>
                      <a:pt x="827" y="1404"/>
                      <a:pt x="829" y="1401"/>
                      <a:pt x="832" y="1399"/>
                    </a:cubicBezTo>
                    <a:cubicBezTo>
                      <a:pt x="834" y="1396"/>
                      <a:pt x="837" y="1396"/>
                      <a:pt x="840" y="1397"/>
                    </a:cubicBezTo>
                    <a:cubicBezTo>
                      <a:pt x="842" y="1399"/>
                      <a:pt x="844" y="1403"/>
                      <a:pt x="843" y="1407"/>
                    </a:cubicBezTo>
                    <a:cubicBezTo>
                      <a:pt x="844" y="1408"/>
                      <a:pt x="854" y="1414"/>
                      <a:pt x="858" y="1415"/>
                    </a:cubicBezTo>
                    <a:cubicBezTo>
                      <a:pt x="864" y="1417"/>
                      <a:pt x="874" y="1425"/>
                      <a:pt x="872" y="1433"/>
                    </a:cubicBezTo>
                    <a:cubicBezTo>
                      <a:pt x="871" y="1438"/>
                      <a:pt x="868" y="1442"/>
                      <a:pt x="863" y="1447"/>
                    </a:cubicBezTo>
                    <a:cubicBezTo>
                      <a:pt x="860" y="1451"/>
                      <a:pt x="865" y="1461"/>
                      <a:pt x="867" y="1464"/>
                    </a:cubicBezTo>
                    <a:cubicBezTo>
                      <a:pt x="870" y="1468"/>
                      <a:pt x="869" y="1474"/>
                      <a:pt x="867" y="1479"/>
                    </a:cubicBezTo>
                    <a:cubicBezTo>
                      <a:pt x="867" y="1481"/>
                      <a:pt x="867" y="1482"/>
                      <a:pt x="867" y="1484"/>
                    </a:cubicBezTo>
                    <a:cubicBezTo>
                      <a:pt x="865" y="1489"/>
                      <a:pt x="864" y="1496"/>
                      <a:pt x="861" y="1503"/>
                    </a:cubicBezTo>
                    <a:cubicBezTo>
                      <a:pt x="857" y="1512"/>
                      <a:pt x="857" y="1514"/>
                      <a:pt x="857" y="1519"/>
                    </a:cubicBezTo>
                    <a:cubicBezTo>
                      <a:pt x="857" y="1521"/>
                      <a:pt x="857" y="1524"/>
                      <a:pt x="856" y="1528"/>
                    </a:cubicBezTo>
                    <a:cubicBezTo>
                      <a:pt x="856" y="1531"/>
                      <a:pt x="855" y="1533"/>
                      <a:pt x="855" y="1535"/>
                    </a:cubicBezTo>
                    <a:cubicBezTo>
                      <a:pt x="854" y="1541"/>
                      <a:pt x="853" y="1547"/>
                      <a:pt x="853" y="1555"/>
                    </a:cubicBezTo>
                    <a:cubicBezTo>
                      <a:pt x="853" y="1558"/>
                      <a:pt x="853" y="1558"/>
                      <a:pt x="853" y="1558"/>
                    </a:cubicBezTo>
                    <a:cubicBezTo>
                      <a:pt x="853" y="1568"/>
                      <a:pt x="853" y="1569"/>
                      <a:pt x="850" y="1580"/>
                    </a:cubicBezTo>
                    <a:cubicBezTo>
                      <a:pt x="846" y="1589"/>
                      <a:pt x="846" y="1590"/>
                      <a:pt x="846" y="1595"/>
                    </a:cubicBezTo>
                    <a:cubicBezTo>
                      <a:pt x="847" y="1596"/>
                      <a:pt x="847" y="1596"/>
                      <a:pt x="847" y="1596"/>
                    </a:cubicBezTo>
                    <a:cubicBezTo>
                      <a:pt x="847" y="1598"/>
                      <a:pt x="847" y="1599"/>
                      <a:pt x="847" y="1600"/>
                    </a:cubicBezTo>
                    <a:cubicBezTo>
                      <a:pt x="847" y="1604"/>
                      <a:pt x="847" y="1605"/>
                      <a:pt x="844" y="1610"/>
                    </a:cubicBezTo>
                    <a:cubicBezTo>
                      <a:pt x="844" y="1611"/>
                      <a:pt x="844" y="1611"/>
                      <a:pt x="844" y="1611"/>
                    </a:cubicBezTo>
                    <a:cubicBezTo>
                      <a:pt x="840" y="1616"/>
                      <a:pt x="839" y="1618"/>
                      <a:pt x="835" y="1621"/>
                    </a:cubicBezTo>
                    <a:cubicBezTo>
                      <a:pt x="832" y="1624"/>
                      <a:pt x="832" y="1625"/>
                      <a:pt x="830" y="1628"/>
                    </a:cubicBezTo>
                    <a:cubicBezTo>
                      <a:pt x="829" y="1630"/>
                      <a:pt x="829" y="1630"/>
                      <a:pt x="829" y="1630"/>
                    </a:cubicBezTo>
                    <a:cubicBezTo>
                      <a:pt x="829" y="1631"/>
                      <a:pt x="828" y="1633"/>
                      <a:pt x="827" y="1635"/>
                    </a:cubicBezTo>
                    <a:cubicBezTo>
                      <a:pt x="826" y="1640"/>
                      <a:pt x="824" y="1646"/>
                      <a:pt x="820" y="1650"/>
                    </a:cubicBezTo>
                    <a:cubicBezTo>
                      <a:pt x="817" y="1653"/>
                      <a:pt x="817" y="1655"/>
                      <a:pt x="816" y="1658"/>
                    </a:cubicBezTo>
                    <a:cubicBezTo>
                      <a:pt x="815" y="1659"/>
                      <a:pt x="815" y="1660"/>
                      <a:pt x="815" y="1661"/>
                    </a:cubicBezTo>
                    <a:cubicBezTo>
                      <a:pt x="814" y="1662"/>
                      <a:pt x="814" y="1663"/>
                      <a:pt x="813" y="1665"/>
                    </a:cubicBezTo>
                    <a:cubicBezTo>
                      <a:pt x="810" y="1671"/>
                      <a:pt x="807" y="1678"/>
                      <a:pt x="808" y="1684"/>
                    </a:cubicBezTo>
                    <a:cubicBezTo>
                      <a:pt x="809" y="1691"/>
                      <a:pt x="809" y="1694"/>
                      <a:pt x="809" y="1699"/>
                    </a:cubicBezTo>
                    <a:cubicBezTo>
                      <a:pt x="808" y="1701"/>
                      <a:pt x="808" y="1703"/>
                      <a:pt x="808" y="1705"/>
                    </a:cubicBezTo>
                    <a:cubicBezTo>
                      <a:pt x="808" y="1709"/>
                      <a:pt x="807" y="1712"/>
                      <a:pt x="805" y="1713"/>
                    </a:cubicBezTo>
                    <a:cubicBezTo>
                      <a:pt x="804" y="1714"/>
                      <a:pt x="803" y="1715"/>
                      <a:pt x="802" y="1715"/>
                    </a:cubicBezTo>
                    <a:close/>
                    <a:moveTo>
                      <a:pt x="731" y="1617"/>
                    </a:moveTo>
                    <a:cubicBezTo>
                      <a:pt x="731" y="1618"/>
                      <a:pt x="732" y="1618"/>
                      <a:pt x="732" y="1618"/>
                    </a:cubicBezTo>
                    <a:cubicBezTo>
                      <a:pt x="734" y="1618"/>
                      <a:pt x="737" y="1620"/>
                      <a:pt x="738" y="1623"/>
                    </a:cubicBezTo>
                    <a:cubicBezTo>
                      <a:pt x="739" y="1625"/>
                      <a:pt x="740" y="1627"/>
                      <a:pt x="742" y="1630"/>
                    </a:cubicBezTo>
                    <a:cubicBezTo>
                      <a:pt x="744" y="1633"/>
                      <a:pt x="747" y="1636"/>
                      <a:pt x="747" y="1640"/>
                    </a:cubicBezTo>
                    <a:cubicBezTo>
                      <a:pt x="747" y="1642"/>
                      <a:pt x="748" y="1643"/>
                      <a:pt x="749" y="1644"/>
                    </a:cubicBezTo>
                    <a:cubicBezTo>
                      <a:pt x="752" y="1646"/>
                      <a:pt x="754" y="1649"/>
                      <a:pt x="754" y="1654"/>
                    </a:cubicBezTo>
                    <a:cubicBezTo>
                      <a:pt x="754" y="1661"/>
                      <a:pt x="758" y="1663"/>
                      <a:pt x="765" y="1665"/>
                    </a:cubicBezTo>
                    <a:cubicBezTo>
                      <a:pt x="769" y="1666"/>
                      <a:pt x="773" y="1668"/>
                      <a:pt x="776" y="1671"/>
                    </a:cubicBezTo>
                    <a:cubicBezTo>
                      <a:pt x="778" y="1672"/>
                      <a:pt x="778" y="1672"/>
                      <a:pt x="778" y="1672"/>
                    </a:cubicBezTo>
                    <a:cubicBezTo>
                      <a:pt x="781" y="1676"/>
                      <a:pt x="786" y="1680"/>
                      <a:pt x="787" y="1686"/>
                    </a:cubicBezTo>
                    <a:cubicBezTo>
                      <a:pt x="788" y="1688"/>
                      <a:pt x="788" y="1689"/>
                      <a:pt x="788" y="1690"/>
                    </a:cubicBezTo>
                    <a:cubicBezTo>
                      <a:pt x="789" y="1695"/>
                      <a:pt x="790" y="1700"/>
                      <a:pt x="792" y="1704"/>
                    </a:cubicBezTo>
                    <a:cubicBezTo>
                      <a:pt x="795" y="1708"/>
                      <a:pt x="797" y="1708"/>
                      <a:pt x="799" y="1709"/>
                    </a:cubicBezTo>
                    <a:cubicBezTo>
                      <a:pt x="801" y="1710"/>
                      <a:pt x="802" y="1710"/>
                      <a:pt x="803" y="1710"/>
                    </a:cubicBezTo>
                    <a:cubicBezTo>
                      <a:pt x="803" y="1709"/>
                      <a:pt x="804" y="1708"/>
                      <a:pt x="804" y="1705"/>
                    </a:cubicBezTo>
                    <a:cubicBezTo>
                      <a:pt x="804" y="1703"/>
                      <a:pt x="804" y="1701"/>
                      <a:pt x="804" y="1698"/>
                    </a:cubicBezTo>
                    <a:cubicBezTo>
                      <a:pt x="804" y="1694"/>
                      <a:pt x="804" y="1691"/>
                      <a:pt x="803" y="1685"/>
                    </a:cubicBezTo>
                    <a:cubicBezTo>
                      <a:pt x="802" y="1678"/>
                      <a:pt x="806" y="1669"/>
                      <a:pt x="809" y="1663"/>
                    </a:cubicBezTo>
                    <a:cubicBezTo>
                      <a:pt x="809" y="1662"/>
                      <a:pt x="810" y="1660"/>
                      <a:pt x="810" y="1659"/>
                    </a:cubicBezTo>
                    <a:cubicBezTo>
                      <a:pt x="811" y="1658"/>
                      <a:pt x="811" y="1657"/>
                      <a:pt x="811" y="1656"/>
                    </a:cubicBezTo>
                    <a:cubicBezTo>
                      <a:pt x="812" y="1653"/>
                      <a:pt x="813" y="1651"/>
                      <a:pt x="817" y="1647"/>
                    </a:cubicBezTo>
                    <a:cubicBezTo>
                      <a:pt x="820" y="1644"/>
                      <a:pt x="821" y="1638"/>
                      <a:pt x="823" y="1634"/>
                    </a:cubicBezTo>
                    <a:cubicBezTo>
                      <a:pt x="824" y="1631"/>
                      <a:pt x="825" y="1629"/>
                      <a:pt x="825" y="1628"/>
                    </a:cubicBezTo>
                    <a:cubicBezTo>
                      <a:pt x="826" y="1626"/>
                      <a:pt x="826" y="1626"/>
                      <a:pt x="826" y="1626"/>
                    </a:cubicBezTo>
                    <a:cubicBezTo>
                      <a:pt x="828" y="1623"/>
                      <a:pt x="829" y="1621"/>
                      <a:pt x="832" y="1618"/>
                    </a:cubicBezTo>
                    <a:cubicBezTo>
                      <a:pt x="835" y="1615"/>
                      <a:pt x="836" y="1613"/>
                      <a:pt x="840" y="1608"/>
                    </a:cubicBezTo>
                    <a:cubicBezTo>
                      <a:pt x="840" y="1607"/>
                      <a:pt x="840" y="1607"/>
                      <a:pt x="840" y="1607"/>
                    </a:cubicBezTo>
                    <a:cubicBezTo>
                      <a:pt x="842" y="1604"/>
                      <a:pt x="842" y="1603"/>
                      <a:pt x="842" y="1601"/>
                    </a:cubicBezTo>
                    <a:cubicBezTo>
                      <a:pt x="842" y="1600"/>
                      <a:pt x="842" y="1598"/>
                      <a:pt x="842" y="1596"/>
                    </a:cubicBezTo>
                    <a:cubicBezTo>
                      <a:pt x="842" y="1595"/>
                      <a:pt x="842" y="1595"/>
                      <a:pt x="842" y="1595"/>
                    </a:cubicBezTo>
                    <a:cubicBezTo>
                      <a:pt x="842" y="1589"/>
                      <a:pt x="842" y="1588"/>
                      <a:pt x="845" y="1578"/>
                    </a:cubicBezTo>
                    <a:cubicBezTo>
                      <a:pt x="849" y="1569"/>
                      <a:pt x="849" y="1568"/>
                      <a:pt x="848" y="1558"/>
                    </a:cubicBezTo>
                    <a:cubicBezTo>
                      <a:pt x="848" y="1556"/>
                      <a:pt x="848" y="1556"/>
                      <a:pt x="848" y="1556"/>
                    </a:cubicBezTo>
                    <a:cubicBezTo>
                      <a:pt x="848" y="1546"/>
                      <a:pt x="849" y="1540"/>
                      <a:pt x="850" y="1534"/>
                    </a:cubicBezTo>
                    <a:cubicBezTo>
                      <a:pt x="851" y="1532"/>
                      <a:pt x="851" y="1530"/>
                      <a:pt x="851" y="1528"/>
                    </a:cubicBezTo>
                    <a:cubicBezTo>
                      <a:pt x="852" y="1524"/>
                      <a:pt x="852" y="1521"/>
                      <a:pt x="852" y="1519"/>
                    </a:cubicBezTo>
                    <a:cubicBezTo>
                      <a:pt x="852" y="1514"/>
                      <a:pt x="853" y="1511"/>
                      <a:pt x="857" y="1501"/>
                    </a:cubicBezTo>
                    <a:cubicBezTo>
                      <a:pt x="859" y="1495"/>
                      <a:pt x="861" y="1488"/>
                      <a:pt x="862" y="1483"/>
                    </a:cubicBezTo>
                    <a:cubicBezTo>
                      <a:pt x="862" y="1481"/>
                      <a:pt x="863" y="1480"/>
                      <a:pt x="863" y="1478"/>
                    </a:cubicBezTo>
                    <a:cubicBezTo>
                      <a:pt x="864" y="1476"/>
                      <a:pt x="865" y="1469"/>
                      <a:pt x="863" y="1467"/>
                    </a:cubicBezTo>
                    <a:cubicBezTo>
                      <a:pt x="861" y="1465"/>
                      <a:pt x="853" y="1451"/>
                      <a:pt x="860" y="1444"/>
                    </a:cubicBezTo>
                    <a:cubicBezTo>
                      <a:pt x="865" y="1440"/>
                      <a:pt x="867" y="1436"/>
                      <a:pt x="868" y="1432"/>
                    </a:cubicBezTo>
                    <a:cubicBezTo>
                      <a:pt x="869" y="1428"/>
                      <a:pt x="862" y="1421"/>
                      <a:pt x="857" y="1420"/>
                    </a:cubicBezTo>
                    <a:cubicBezTo>
                      <a:pt x="857" y="1420"/>
                      <a:pt x="837" y="1412"/>
                      <a:pt x="838" y="1405"/>
                    </a:cubicBezTo>
                    <a:cubicBezTo>
                      <a:pt x="839" y="1404"/>
                      <a:pt x="838" y="1402"/>
                      <a:pt x="837" y="1401"/>
                    </a:cubicBezTo>
                    <a:cubicBezTo>
                      <a:pt x="837" y="1401"/>
                      <a:pt x="836" y="1401"/>
                      <a:pt x="835" y="1402"/>
                    </a:cubicBezTo>
                    <a:cubicBezTo>
                      <a:pt x="833" y="1404"/>
                      <a:pt x="830" y="1407"/>
                      <a:pt x="827" y="1410"/>
                    </a:cubicBezTo>
                    <a:cubicBezTo>
                      <a:pt x="823" y="1416"/>
                      <a:pt x="819" y="1421"/>
                      <a:pt x="815" y="1423"/>
                    </a:cubicBezTo>
                    <a:cubicBezTo>
                      <a:pt x="810" y="1425"/>
                      <a:pt x="793" y="1434"/>
                      <a:pt x="789" y="1446"/>
                    </a:cubicBezTo>
                    <a:cubicBezTo>
                      <a:pt x="786" y="1457"/>
                      <a:pt x="782" y="1463"/>
                      <a:pt x="779" y="1467"/>
                    </a:cubicBezTo>
                    <a:cubicBezTo>
                      <a:pt x="778" y="1468"/>
                      <a:pt x="777" y="1468"/>
                      <a:pt x="777" y="1469"/>
                    </a:cubicBezTo>
                    <a:cubicBezTo>
                      <a:pt x="776" y="1471"/>
                      <a:pt x="774" y="1472"/>
                      <a:pt x="773" y="1473"/>
                    </a:cubicBezTo>
                    <a:cubicBezTo>
                      <a:pt x="770" y="1476"/>
                      <a:pt x="769" y="1477"/>
                      <a:pt x="769" y="1479"/>
                    </a:cubicBezTo>
                    <a:cubicBezTo>
                      <a:pt x="770" y="1484"/>
                      <a:pt x="770" y="1485"/>
                      <a:pt x="767" y="1488"/>
                    </a:cubicBezTo>
                    <a:cubicBezTo>
                      <a:pt x="766" y="1489"/>
                      <a:pt x="766" y="1489"/>
                      <a:pt x="766" y="1489"/>
                    </a:cubicBezTo>
                    <a:cubicBezTo>
                      <a:pt x="764" y="1491"/>
                      <a:pt x="764" y="1491"/>
                      <a:pt x="764" y="1494"/>
                    </a:cubicBezTo>
                    <a:cubicBezTo>
                      <a:pt x="763" y="1499"/>
                      <a:pt x="762" y="1500"/>
                      <a:pt x="760" y="1502"/>
                    </a:cubicBezTo>
                    <a:cubicBezTo>
                      <a:pt x="759" y="1503"/>
                      <a:pt x="759" y="1503"/>
                      <a:pt x="759" y="1503"/>
                    </a:cubicBezTo>
                    <a:cubicBezTo>
                      <a:pt x="757" y="1506"/>
                      <a:pt x="756" y="1508"/>
                      <a:pt x="756" y="1510"/>
                    </a:cubicBezTo>
                    <a:cubicBezTo>
                      <a:pt x="757" y="1514"/>
                      <a:pt x="754" y="1520"/>
                      <a:pt x="752" y="1523"/>
                    </a:cubicBezTo>
                    <a:cubicBezTo>
                      <a:pt x="750" y="1526"/>
                      <a:pt x="749" y="1529"/>
                      <a:pt x="748" y="1532"/>
                    </a:cubicBezTo>
                    <a:cubicBezTo>
                      <a:pt x="746" y="1536"/>
                      <a:pt x="745" y="1539"/>
                      <a:pt x="742" y="1542"/>
                    </a:cubicBezTo>
                    <a:cubicBezTo>
                      <a:pt x="740" y="1544"/>
                      <a:pt x="734" y="1566"/>
                      <a:pt x="734" y="1569"/>
                    </a:cubicBezTo>
                    <a:cubicBezTo>
                      <a:pt x="735" y="1573"/>
                      <a:pt x="736" y="1574"/>
                      <a:pt x="736" y="1583"/>
                    </a:cubicBezTo>
                    <a:cubicBezTo>
                      <a:pt x="736" y="1586"/>
                      <a:pt x="735" y="1591"/>
                      <a:pt x="734" y="1595"/>
                    </a:cubicBezTo>
                    <a:cubicBezTo>
                      <a:pt x="733" y="1598"/>
                      <a:pt x="733" y="1600"/>
                      <a:pt x="732" y="1602"/>
                    </a:cubicBezTo>
                    <a:cubicBezTo>
                      <a:pt x="732" y="1604"/>
                      <a:pt x="732" y="1607"/>
                      <a:pt x="733" y="1609"/>
                    </a:cubicBezTo>
                    <a:cubicBezTo>
                      <a:pt x="734" y="1613"/>
                      <a:pt x="733" y="1615"/>
                      <a:pt x="731" y="1617"/>
                    </a:cubicBezTo>
                    <a:close/>
                    <a:moveTo>
                      <a:pt x="731" y="1618"/>
                    </a:moveTo>
                    <a:cubicBezTo>
                      <a:pt x="731" y="1618"/>
                      <a:pt x="731" y="1618"/>
                      <a:pt x="731" y="1618"/>
                    </a:cubicBezTo>
                    <a:close/>
                    <a:moveTo>
                      <a:pt x="865" y="1702"/>
                    </a:moveTo>
                    <a:cubicBezTo>
                      <a:pt x="864" y="1702"/>
                      <a:pt x="862" y="1702"/>
                      <a:pt x="862" y="1701"/>
                    </a:cubicBezTo>
                    <a:cubicBezTo>
                      <a:pt x="861" y="1701"/>
                      <a:pt x="861" y="1701"/>
                      <a:pt x="859" y="1700"/>
                    </a:cubicBezTo>
                    <a:cubicBezTo>
                      <a:pt x="858" y="1700"/>
                      <a:pt x="857" y="1699"/>
                      <a:pt x="856" y="1698"/>
                    </a:cubicBezTo>
                    <a:cubicBezTo>
                      <a:pt x="856" y="1697"/>
                      <a:pt x="856" y="1696"/>
                      <a:pt x="856" y="1695"/>
                    </a:cubicBezTo>
                    <a:cubicBezTo>
                      <a:pt x="856" y="1693"/>
                      <a:pt x="857" y="1692"/>
                      <a:pt x="859" y="1691"/>
                    </a:cubicBezTo>
                    <a:cubicBezTo>
                      <a:pt x="860" y="1690"/>
                      <a:pt x="862" y="1690"/>
                      <a:pt x="863" y="1691"/>
                    </a:cubicBezTo>
                    <a:cubicBezTo>
                      <a:pt x="865" y="1692"/>
                      <a:pt x="866" y="1694"/>
                      <a:pt x="866" y="1696"/>
                    </a:cubicBezTo>
                    <a:cubicBezTo>
                      <a:pt x="866" y="1695"/>
                      <a:pt x="866" y="1696"/>
                      <a:pt x="866" y="1696"/>
                    </a:cubicBezTo>
                    <a:cubicBezTo>
                      <a:pt x="867" y="1696"/>
                      <a:pt x="867" y="1697"/>
                      <a:pt x="868" y="1698"/>
                    </a:cubicBezTo>
                    <a:cubicBezTo>
                      <a:pt x="869" y="1699"/>
                      <a:pt x="869" y="1701"/>
                      <a:pt x="868" y="1702"/>
                    </a:cubicBezTo>
                    <a:cubicBezTo>
                      <a:pt x="867" y="1702"/>
                      <a:pt x="866" y="1702"/>
                      <a:pt x="865" y="1702"/>
                    </a:cubicBezTo>
                    <a:close/>
                    <a:moveTo>
                      <a:pt x="861" y="1696"/>
                    </a:moveTo>
                    <a:cubicBezTo>
                      <a:pt x="861" y="1696"/>
                      <a:pt x="861" y="1696"/>
                      <a:pt x="861" y="1696"/>
                    </a:cubicBezTo>
                    <a:cubicBezTo>
                      <a:pt x="861" y="1696"/>
                      <a:pt x="861" y="1696"/>
                      <a:pt x="861" y="1695"/>
                    </a:cubicBezTo>
                    <a:cubicBezTo>
                      <a:pt x="861" y="1695"/>
                      <a:pt x="861" y="1695"/>
                      <a:pt x="861" y="1695"/>
                    </a:cubicBezTo>
                    <a:cubicBezTo>
                      <a:pt x="861" y="1695"/>
                      <a:pt x="861" y="1695"/>
                      <a:pt x="861" y="1695"/>
                    </a:cubicBezTo>
                    <a:cubicBezTo>
                      <a:pt x="861" y="1695"/>
                      <a:pt x="861" y="1695"/>
                      <a:pt x="861" y="1695"/>
                    </a:cubicBezTo>
                    <a:cubicBezTo>
                      <a:pt x="861" y="1696"/>
                      <a:pt x="861" y="1696"/>
                      <a:pt x="861" y="1696"/>
                    </a:cubicBezTo>
                    <a:close/>
                    <a:moveTo>
                      <a:pt x="851" y="1648"/>
                    </a:moveTo>
                    <a:cubicBezTo>
                      <a:pt x="850" y="1648"/>
                      <a:pt x="847" y="1647"/>
                      <a:pt x="847" y="1645"/>
                    </a:cubicBezTo>
                    <a:cubicBezTo>
                      <a:pt x="846" y="1644"/>
                      <a:pt x="846" y="1642"/>
                      <a:pt x="847" y="1641"/>
                    </a:cubicBezTo>
                    <a:cubicBezTo>
                      <a:pt x="847" y="1641"/>
                      <a:pt x="847" y="1641"/>
                      <a:pt x="847" y="1640"/>
                    </a:cubicBezTo>
                    <a:cubicBezTo>
                      <a:pt x="848" y="1640"/>
                      <a:pt x="848" y="1639"/>
                      <a:pt x="849" y="1638"/>
                    </a:cubicBezTo>
                    <a:cubicBezTo>
                      <a:pt x="851" y="1638"/>
                      <a:pt x="852" y="1638"/>
                      <a:pt x="852" y="1638"/>
                    </a:cubicBezTo>
                    <a:cubicBezTo>
                      <a:pt x="853" y="1639"/>
                      <a:pt x="855" y="1640"/>
                      <a:pt x="855" y="1642"/>
                    </a:cubicBezTo>
                    <a:cubicBezTo>
                      <a:pt x="855" y="1642"/>
                      <a:pt x="856" y="1643"/>
                      <a:pt x="855" y="1645"/>
                    </a:cubicBezTo>
                    <a:cubicBezTo>
                      <a:pt x="853" y="1647"/>
                      <a:pt x="853" y="1648"/>
                      <a:pt x="851" y="1648"/>
                    </a:cubicBezTo>
                    <a:close/>
                    <a:moveTo>
                      <a:pt x="486" y="1610"/>
                    </a:moveTo>
                    <a:cubicBezTo>
                      <a:pt x="485" y="1610"/>
                      <a:pt x="484" y="1609"/>
                      <a:pt x="484" y="1609"/>
                    </a:cubicBezTo>
                    <a:cubicBezTo>
                      <a:pt x="483" y="1609"/>
                      <a:pt x="482" y="1608"/>
                      <a:pt x="481" y="1608"/>
                    </a:cubicBezTo>
                    <a:cubicBezTo>
                      <a:pt x="477" y="1608"/>
                      <a:pt x="475" y="1609"/>
                      <a:pt x="474" y="1609"/>
                    </a:cubicBezTo>
                    <a:cubicBezTo>
                      <a:pt x="474" y="1609"/>
                      <a:pt x="474" y="1609"/>
                      <a:pt x="474" y="1609"/>
                    </a:cubicBezTo>
                    <a:cubicBezTo>
                      <a:pt x="471" y="1610"/>
                      <a:pt x="470" y="1610"/>
                      <a:pt x="469" y="1609"/>
                    </a:cubicBezTo>
                    <a:cubicBezTo>
                      <a:pt x="468" y="1608"/>
                      <a:pt x="468" y="1607"/>
                      <a:pt x="468" y="1606"/>
                    </a:cubicBezTo>
                    <a:cubicBezTo>
                      <a:pt x="468" y="1602"/>
                      <a:pt x="471" y="1601"/>
                      <a:pt x="472" y="1601"/>
                    </a:cubicBezTo>
                    <a:cubicBezTo>
                      <a:pt x="474" y="1600"/>
                      <a:pt x="477" y="1599"/>
                      <a:pt x="479" y="1598"/>
                    </a:cubicBezTo>
                    <a:cubicBezTo>
                      <a:pt x="480" y="1596"/>
                      <a:pt x="482" y="1596"/>
                      <a:pt x="485" y="1596"/>
                    </a:cubicBezTo>
                    <a:cubicBezTo>
                      <a:pt x="487" y="1597"/>
                      <a:pt x="490" y="1599"/>
                      <a:pt x="490" y="1602"/>
                    </a:cubicBezTo>
                    <a:cubicBezTo>
                      <a:pt x="491" y="1604"/>
                      <a:pt x="490" y="1606"/>
                      <a:pt x="489" y="1608"/>
                    </a:cubicBezTo>
                    <a:cubicBezTo>
                      <a:pt x="488" y="1609"/>
                      <a:pt x="487" y="1610"/>
                      <a:pt x="486" y="1610"/>
                    </a:cubicBezTo>
                    <a:close/>
                    <a:moveTo>
                      <a:pt x="481" y="1604"/>
                    </a:moveTo>
                    <a:cubicBezTo>
                      <a:pt x="483" y="1604"/>
                      <a:pt x="484" y="1604"/>
                      <a:pt x="485" y="1605"/>
                    </a:cubicBezTo>
                    <a:cubicBezTo>
                      <a:pt x="486" y="1604"/>
                      <a:pt x="486" y="1603"/>
                      <a:pt x="486" y="1602"/>
                    </a:cubicBezTo>
                    <a:cubicBezTo>
                      <a:pt x="485" y="1602"/>
                      <a:pt x="483" y="1600"/>
                      <a:pt x="482" y="1601"/>
                    </a:cubicBezTo>
                    <a:cubicBezTo>
                      <a:pt x="481" y="1602"/>
                      <a:pt x="479" y="1603"/>
                      <a:pt x="477" y="1604"/>
                    </a:cubicBezTo>
                    <a:cubicBezTo>
                      <a:pt x="478" y="1604"/>
                      <a:pt x="479" y="1604"/>
                      <a:pt x="481" y="1604"/>
                    </a:cubicBezTo>
                    <a:close/>
                    <a:moveTo>
                      <a:pt x="506" y="1593"/>
                    </a:moveTo>
                    <a:cubicBezTo>
                      <a:pt x="505" y="1593"/>
                      <a:pt x="504" y="1593"/>
                      <a:pt x="503" y="1592"/>
                    </a:cubicBezTo>
                    <a:cubicBezTo>
                      <a:pt x="500" y="1589"/>
                      <a:pt x="501" y="1584"/>
                      <a:pt x="502" y="1580"/>
                    </a:cubicBezTo>
                    <a:cubicBezTo>
                      <a:pt x="504" y="1576"/>
                      <a:pt x="508" y="1574"/>
                      <a:pt x="511" y="1575"/>
                    </a:cubicBezTo>
                    <a:cubicBezTo>
                      <a:pt x="511" y="1575"/>
                      <a:pt x="511" y="1575"/>
                      <a:pt x="511" y="1575"/>
                    </a:cubicBezTo>
                    <a:cubicBezTo>
                      <a:pt x="512" y="1575"/>
                      <a:pt x="513" y="1576"/>
                      <a:pt x="513" y="1576"/>
                    </a:cubicBezTo>
                    <a:cubicBezTo>
                      <a:pt x="514" y="1578"/>
                      <a:pt x="513" y="1580"/>
                      <a:pt x="512" y="1581"/>
                    </a:cubicBezTo>
                    <a:cubicBezTo>
                      <a:pt x="511" y="1582"/>
                      <a:pt x="511" y="1583"/>
                      <a:pt x="511" y="1584"/>
                    </a:cubicBezTo>
                    <a:cubicBezTo>
                      <a:pt x="510" y="1585"/>
                      <a:pt x="510" y="1585"/>
                      <a:pt x="510" y="1586"/>
                    </a:cubicBezTo>
                    <a:cubicBezTo>
                      <a:pt x="509" y="1589"/>
                      <a:pt x="509" y="1592"/>
                      <a:pt x="506" y="1593"/>
                    </a:cubicBezTo>
                    <a:cubicBezTo>
                      <a:pt x="506" y="1593"/>
                      <a:pt x="506" y="1593"/>
                      <a:pt x="506" y="1593"/>
                    </a:cubicBezTo>
                    <a:close/>
                    <a:moveTo>
                      <a:pt x="689" y="1583"/>
                    </a:moveTo>
                    <a:cubicBezTo>
                      <a:pt x="687" y="1583"/>
                      <a:pt x="686" y="1582"/>
                      <a:pt x="686" y="1581"/>
                    </a:cubicBezTo>
                    <a:cubicBezTo>
                      <a:pt x="684" y="1580"/>
                      <a:pt x="684" y="1580"/>
                      <a:pt x="684" y="1580"/>
                    </a:cubicBezTo>
                    <a:cubicBezTo>
                      <a:pt x="684" y="1580"/>
                      <a:pt x="684" y="1580"/>
                      <a:pt x="683" y="1580"/>
                    </a:cubicBezTo>
                    <a:cubicBezTo>
                      <a:pt x="683" y="1580"/>
                      <a:pt x="682" y="1580"/>
                      <a:pt x="682" y="1579"/>
                    </a:cubicBezTo>
                    <a:cubicBezTo>
                      <a:pt x="682" y="1580"/>
                      <a:pt x="682" y="1580"/>
                      <a:pt x="682" y="1580"/>
                    </a:cubicBezTo>
                    <a:cubicBezTo>
                      <a:pt x="681" y="1579"/>
                      <a:pt x="681" y="1579"/>
                      <a:pt x="681" y="1579"/>
                    </a:cubicBezTo>
                    <a:cubicBezTo>
                      <a:pt x="680" y="1578"/>
                      <a:pt x="680" y="1577"/>
                      <a:pt x="680" y="1575"/>
                    </a:cubicBezTo>
                    <a:cubicBezTo>
                      <a:pt x="679" y="1574"/>
                      <a:pt x="680" y="1573"/>
                      <a:pt x="681" y="1573"/>
                    </a:cubicBezTo>
                    <a:cubicBezTo>
                      <a:pt x="681" y="1573"/>
                      <a:pt x="682" y="1572"/>
                      <a:pt x="682" y="1572"/>
                    </a:cubicBezTo>
                    <a:cubicBezTo>
                      <a:pt x="682" y="1571"/>
                      <a:pt x="682" y="1569"/>
                      <a:pt x="682" y="1568"/>
                    </a:cubicBezTo>
                    <a:cubicBezTo>
                      <a:pt x="682" y="1566"/>
                      <a:pt x="682" y="1565"/>
                      <a:pt x="684" y="1564"/>
                    </a:cubicBezTo>
                    <a:cubicBezTo>
                      <a:pt x="684" y="1564"/>
                      <a:pt x="685" y="1563"/>
                      <a:pt x="687" y="1564"/>
                    </a:cubicBezTo>
                    <a:cubicBezTo>
                      <a:pt x="689" y="1566"/>
                      <a:pt x="694" y="1571"/>
                      <a:pt x="694" y="1574"/>
                    </a:cubicBezTo>
                    <a:cubicBezTo>
                      <a:pt x="694" y="1576"/>
                      <a:pt x="693" y="1577"/>
                      <a:pt x="692" y="1578"/>
                    </a:cubicBezTo>
                    <a:cubicBezTo>
                      <a:pt x="692" y="1578"/>
                      <a:pt x="692" y="1578"/>
                      <a:pt x="692" y="1578"/>
                    </a:cubicBezTo>
                    <a:cubicBezTo>
                      <a:pt x="693" y="1580"/>
                      <a:pt x="692" y="1581"/>
                      <a:pt x="691" y="1582"/>
                    </a:cubicBezTo>
                    <a:cubicBezTo>
                      <a:pt x="690" y="1583"/>
                      <a:pt x="690" y="1583"/>
                      <a:pt x="689" y="1583"/>
                    </a:cubicBezTo>
                    <a:close/>
                    <a:moveTo>
                      <a:pt x="688" y="1581"/>
                    </a:moveTo>
                    <a:cubicBezTo>
                      <a:pt x="688" y="1581"/>
                      <a:pt x="688" y="1581"/>
                      <a:pt x="688" y="1581"/>
                    </a:cubicBezTo>
                    <a:close/>
                    <a:moveTo>
                      <a:pt x="686" y="1578"/>
                    </a:moveTo>
                    <a:cubicBezTo>
                      <a:pt x="686" y="1578"/>
                      <a:pt x="686" y="1578"/>
                      <a:pt x="686" y="1578"/>
                    </a:cubicBezTo>
                    <a:cubicBezTo>
                      <a:pt x="686" y="1578"/>
                      <a:pt x="686" y="1578"/>
                      <a:pt x="686" y="1578"/>
                    </a:cubicBezTo>
                    <a:cubicBezTo>
                      <a:pt x="686" y="1578"/>
                      <a:pt x="686" y="1578"/>
                      <a:pt x="686" y="1578"/>
                    </a:cubicBezTo>
                    <a:close/>
                    <a:moveTo>
                      <a:pt x="686" y="1573"/>
                    </a:moveTo>
                    <a:cubicBezTo>
                      <a:pt x="687" y="1573"/>
                      <a:pt x="687" y="1574"/>
                      <a:pt x="687" y="1574"/>
                    </a:cubicBezTo>
                    <a:cubicBezTo>
                      <a:pt x="688" y="1574"/>
                      <a:pt x="688" y="1574"/>
                      <a:pt x="689" y="1575"/>
                    </a:cubicBezTo>
                    <a:cubicBezTo>
                      <a:pt x="689" y="1575"/>
                      <a:pt x="689" y="1575"/>
                      <a:pt x="689" y="1575"/>
                    </a:cubicBezTo>
                    <a:cubicBezTo>
                      <a:pt x="689" y="1575"/>
                      <a:pt x="689" y="1574"/>
                      <a:pt x="689" y="1574"/>
                    </a:cubicBezTo>
                    <a:cubicBezTo>
                      <a:pt x="689" y="1574"/>
                      <a:pt x="688" y="1572"/>
                      <a:pt x="687" y="1571"/>
                    </a:cubicBezTo>
                    <a:cubicBezTo>
                      <a:pt x="687" y="1571"/>
                      <a:pt x="687" y="1572"/>
                      <a:pt x="686" y="1573"/>
                    </a:cubicBezTo>
                    <a:cubicBezTo>
                      <a:pt x="686" y="1573"/>
                      <a:pt x="686" y="1573"/>
                      <a:pt x="686" y="1573"/>
                    </a:cubicBezTo>
                    <a:close/>
                    <a:moveTo>
                      <a:pt x="669" y="1441"/>
                    </a:moveTo>
                    <a:cubicBezTo>
                      <a:pt x="667" y="1441"/>
                      <a:pt x="666" y="1440"/>
                      <a:pt x="665" y="1439"/>
                    </a:cubicBezTo>
                    <a:cubicBezTo>
                      <a:pt x="665" y="1438"/>
                      <a:pt x="665" y="1438"/>
                      <a:pt x="665" y="1438"/>
                    </a:cubicBezTo>
                    <a:cubicBezTo>
                      <a:pt x="665" y="1437"/>
                      <a:pt x="665" y="1437"/>
                      <a:pt x="665" y="1437"/>
                    </a:cubicBezTo>
                    <a:cubicBezTo>
                      <a:pt x="663" y="1437"/>
                      <a:pt x="662" y="1437"/>
                      <a:pt x="662" y="1437"/>
                    </a:cubicBezTo>
                    <a:cubicBezTo>
                      <a:pt x="662" y="1437"/>
                      <a:pt x="662" y="1437"/>
                      <a:pt x="662" y="1437"/>
                    </a:cubicBezTo>
                    <a:cubicBezTo>
                      <a:pt x="661" y="1436"/>
                      <a:pt x="661" y="1436"/>
                      <a:pt x="661" y="1436"/>
                    </a:cubicBezTo>
                    <a:cubicBezTo>
                      <a:pt x="660" y="1435"/>
                      <a:pt x="659" y="1434"/>
                      <a:pt x="659" y="1433"/>
                    </a:cubicBezTo>
                    <a:cubicBezTo>
                      <a:pt x="658" y="1432"/>
                      <a:pt x="659" y="1430"/>
                      <a:pt x="663" y="1428"/>
                    </a:cubicBezTo>
                    <a:cubicBezTo>
                      <a:pt x="664" y="1428"/>
                      <a:pt x="665" y="1428"/>
                      <a:pt x="666" y="1429"/>
                    </a:cubicBezTo>
                    <a:cubicBezTo>
                      <a:pt x="666" y="1429"/>
                      <a:pt x="667" y="1430"/>
                      <a:pt x="667" y="1431"/>
                    </a:cubicBezTo>
                    <a:cubicBezTo>
                      <a:pt x="668" y="1431"/>
                      <a:pt x="668" y="1431"/>
                      <a:pt x="669" y="1431"/>
                    </a:cubicBezTo>
                    <a:cubicBezTo>
                      <a:pt x="670" y="1431"/>
                      <a:pt x="671" y="1431"/>
                      <a:pt x="672" y="1432"/>
                    </a:cubicBezTo>
                    <a:cubicBezTo>
                      <a:pt x="673" y="1433"/>
                      <a:pt x="673" y="1435"/>
                      <a:pt x="672" y="1437"/>
                    </a:cubicBezTo>
                    <a:cubicBezTo>
                      <a:pt x="672" y="1439"/>
                      <a:pt x="671" y="1440"/>
                      <a:pt x="669" y="1441"/>
                    </a:cubicBezTo>
                    <a:cubicBezTo>
                      <a:pt x="669" y="1441"/>
                      <a:pt x="669" y="1441"/>
                      <a:pt x="669" y="1441"/>
                    </a:cubicBezTo>
                    <a:close/>
                    <a:moveTo>
                      <a:pt x="663" y="1437"/>
                    </a:moveTo>
                    <a:cubicBezTo>
                      <a:pt x="663" y="1437"/>
                      <a:pt x="663" y="1437"/>
                      <a:pt x="663" y="1437"/>
                    </a:cubicBezTo>
                    <a:cubicBezTo>
                      <a:pt x="663" y="1437"/>
                      <a:pt x="663" y="1437"/>
                      <a:pt x="663" y="1437"/>
                    </a:cubicBezTo>
                    <a:close/>
                    <a:moveTo>
                      <a:pt x="663" y="1432"/>
                    </a:moveTo>
                    <a:cubicBezTo>
                      <a:pt x="663" y="1432"/>
                      <a:pt x="663" y="1432"/>
                      <a:pt x="663" y="1432"/>
                    </a:cubicBezTo>
                    <a:cubicBezTo>
                      <a:pt x="663" y="1432"/>
                      <a:pt x="663" y="1432"/>
                      <a:pt x="663" y="1432"/>
                    </a:cubicBezTo>
                    <a:close/>
                    <a:moveTo>
                      <a:pt x="1252" y="1438"/>
                    </a:moveTo>
                    <a:cubicBezTo>
                      <a:pt x="1246" y="1438"/>
                      <a:pt x="1239" y="1435"/>
                      <a:pt x="1233" y="1433"/>
                    </a:cubicBezTo>
                    <a:cubicBezTo>
                      <a:pt x="1232" y="1432"/>
                      <a:pt x="1231" y="1432"/>
                      <a:pt x="1230" y="1431"/>
                    </a:cubicBezTo>
                    <a:cubicBezTo>
                      <a:pt x="1223" y="1429"/>
                      <a:pt x="1221" y="1422"/>
                      <a:pt x="1219" y="1416"/>
                    </a:cubicBezTo>
                    <a:cubicBezTo>
                      <a:pt x="1219" y="1415"/>
                      <a:pt x="1219" y="1413"/>
                      <a:pt x="1218" y="1412"/>
                    </a:cubicBezTo>
                    <a:cubicBezTo>
                      <a:pt x="1215" y="1403"/>
                      <a:pt x="1217" y="1395"/>
                      <a:pt x="1223" y="1389"/>
                    </a:cubicBezTo>
                    <a:cubicBezTo>
                      <a:pt x="1228" y="1386"/>
                      <a:pt x="1231" y="1382"/>
                      <a:pt x="1233" y="1379"/>
                    </a:cubicBezTo>
                    <a:cubicBezTo>
                      <a:pt x="1235" y="1378"/>
                      <a:pt x="1236" y="1376"/>
                      <a:pt x="1237" y="1375"/>
                    </a:cubicBezTo>
                    <a:cubicBezTo>
                      <a:pt x="1242" y="1371"/>
                      <a:pt x="1256" y="1368"/>
                      <a:pt x="1256" y="1368"/>
                    </a:cubicBezTo>
                    <a:cubicBezTo>
                      <a:pt x="1256" y="1368"/>
                      <a:pt x="1256" y="1368"/>
                      <a:pt x="1256" y="1368"/>
                    </a:cubicBezTo>
                    <a:cubicBezTo>
                      <a:pt x="1259" y="1367"/>
                      <a:pt x="1267" y="1367"/>
                      <a:pt x="1277" y="1368"/>
                    </a:cubicBezTo>
                    <a:cubicBezTo>
                      <a:pt x="1281" y="1368"/>
                      <a:pt x="1283" y="1368"/>
                      <a:pt x="1285" y="1368"/>
                    </a:cubicBezTo>
                    <a:cubicBezTo>
                      <a:pt x="1287" y="1368"/>
                      <a:pt x="1288" y="1367"/>
                      <a:pt x="1290" y="1367"/>
                    </a:cubicBezTo>
                    <a:cubicBezTo>
                      <a:pt x="1294" y="1366"/>
                      <a:pt x="1300" y="1364"/>
                      <a:pt x="1303" y="1372"/>
                    </a:cubicBezTo>
                    <a:cubicBezTo>
                      <a:pt x="1305" y="1380"/>
                      <a:pt x="1299" y="1388"/>
                      <a:pt x="1293" y="1395"/>
                    </a:cubicBezTo>
                    <a:cubicBezTo>
                      <a:pt x="1291" y="1397"/>
                      <a:pt x="1291" y="1397"/>
                      <a:pt x="1291" y="1397"/>
                    </a:cubicBezTo>
                    <a:cubicBezTo>
                      <a:pt x="1288" y="1400"/>
                      <a:pt x="1288" y="1404"/>
                      <a:pt x="1287" y="1408"/>
                    </a:cubicBezTo>
                    <a:cubicBezTo>
                      <a:pt x="1287" y="1412"/>
                      <a:pt x="1287" y="1416"/>
                      <a:pt x="1284" y="1418"/>
                    </a:cubicBezTo>
                    <a:cubicBezTo>
                      <a:pt x="1279" y="1422"/>
                      <a:pt x="1268" y="1429"/>
                      <a:pt x="1261" y="1434"/>
                    </a:cubicBezTo>
                    <a:cubicBezTo>
                      <a:pt x="1259" y="1436"/>
                      <a:pt x="1259" y="1436"/>
                      <a:pt x="1259" y="1436"/>
                    </a:cubicBezTo>
                    <a:cubicBezTo>
                      <a:pt x="1257" y="1437"/>
                      <a:pt x="1254" y="1438"/>
                      <a:pt x="1252" y="1438"/>
                    </a:cubicBezTo>
                    <a:close/>
                    <a:moveTo>
                      <a:pt x="1257" y="1372"/>
                    </a:moveTo>
                    <a:cubicBezTo>
                      <a:pt x="1257" y="1372"/>
                      <a:pt x="1257" y="1372"/>
                      <a:pt x="1257" y="1372"/>
                    </a:cubicBezTo>
                    <a:cubicBezTo>
                      <a:pt x="1252" y="1373"/>
                      <a:pt x="1243" y="1376"/>
                      <a:pt x="1240" y="1379"/>
                    </a:cubicBezTo>
                    <a:cubicBezTo>
                      <a:pt x="1239" y="1380"/>
                      <a:pt x="1238" y="1381"/>
                      <a:pt x="1237" y="1382"/>
                    </a:cubicBezTo>
                    <a:cubicBezTo>
                      <a:pt x="1234" y="1385"/>
                      <a:pt x="1231" y="1389"/>
                      <a:pt x="1226" y="1393"/>
                    </a:cubicBezTo>
                    <a:cubicBezTo>
                      <a:pt x="1220" y="1399"/>
                      <a:pt x="1221" y="1405"/>
                      <a:pt x="1222" y="1410"/>
                    </a:cubicBezTo>
                    <a:cubicBezTo>
                      <a:pt x="1223" y="1412"/>
                      <a:pt x="1223" y="1413"/>
                      <a:pt x="1224" y="1415"/>
                    </a:cubicBezTo>
                    <a:cubicBezTo>
                      <a:pt x="1225" y="1420"/>
                      <a:pt x="1227" y="1425"/>
                      <a:pt x="1231" y="1427"/>
                    </a:cubicBezTo>
                    <a:cubicBezTo>
                      <a:pt x="1232" y="1427"/>
                      <a:pt x="1234" y="1428"/>
                      <a:pt x="1235" y="1428"/>
                    </a:cubicBezTo>
                    <a:cubicBezTo>
                      <a:pt x="1241" y="1431"/>
                      <a:pt x="1252" y="1435"/>
                      <a:pt x="1256" y="1432"/>
                    </a:cubicBezTo>
                    <a:cubicBezTo>
                      <a:pt x="1259" y="1430"/>
                      <a:pt x="1259" y="1430"/>
                      <a:pt x="1259" y="1430"/>
                    </a:cubicBezTo>
                    <a:cubicBezTo>
                      <a:pt x="1265" y="1426"/>
                      <a:pt x="1276" y="1419"/>
                      <a:pt x="1280" y="1415"/>
                    </a:cubicBezTo>
                    <a:cubicBezTo>
                      <a:pt x="1282" y="1413"/>
                      <a:pt x="1282" y="1411"/>
                      <a:pt x="1283" y="1407"/>
                    </a:cubicBezTo>
                    <a:cubicBezTo>
                      <a:pt x="1283" y="1404"/>
                      <a:pt x="1284" y="1399"/>
                      <a:pt x="1288" y="1394"/>
                    </a:cubicBezTo>
                    <a:cubicBezTo>
                      <a:pt x="1290" y="1392"/>
                      <a:pt x="1290" y="1392"/>
                      <a:pt x="1290" y="1392"/>
                    </a:cubicBezTo>
                    <a:cubicBezTo>
                      <a:pt x="1295" y="1385"/>
                      <a:pt x="1300" y="1379"/>
                      <a:pt x="1298" y="1374"/>
                    </a:cubicBezTo>
                    <a:cubicBezTo>
                      <a:pt x="1297" y="1370"/>
                      <a:pt x="1296" y="1370"/>
                      <a:pt x="1291" y="1371"/>
                    </a:cubicBezTo>
                    <a:cubicBezTo>
                      <a:pt x="1289" y="1372"/>
                      <a:pt x="1287" y="1372"/>
                      <a:pt x="1285" y="1372"/>
                    </a:cubicBezTo>
                    <a:cubicBezTo>
                      <a:pt x="1283" y="1372"/>
                      <a:pt x="1281" y="1372"/>
                      <a:pt x="1277" y="1372"/>
                    </a:cubicBezTo>
                    <a:cubicBezTo>
                      <a:pt x="1270" y="1372"/>
                      <a:pt x="1259" y="1372"/>
                      <a:pt x="1257" y="1372"/>
                    </a:cubicBezTo>
                    <a:close/>
                    <a:moveTo>
                      <a:pt x="683" y="1418"/>
                    </a:moveTo>
                    <a:cubicBezTo>
                      <a:pt x="683" y="1418"/>
                      <a:pt x="683" y="1418"/>
                      <a:pt x="683" y="1418"/>
                    </a:cubicBezTo>
                    <a:cubicBezTo>
                      <a:pt x="681" y="1418"/>
                      <a:pt x="679" y="1416"/>
                      <a:pt x="679" y="1413"/>
                    </a:cubicBezTo>
                    <a:cubicBezTo>
                      <a:pt x="679" y="1412"/>
                      <a:pt x="679" y="1411"/>
                      <a:pt x="679" y="1409"/>
                    </a:cubicBezTo>
                    <a:cubicBezTo>
                      <a:pt x="679" y="1406"/>
                      <a:pt x="679" y="1402"/>
                      <a:pt x="677" y="1400"/>
                    </a:cubicBezTo>
                    <a:cubicBezTo>
                      <a:pt x="676" y="1397"/>
                      <a:pt x="676" y="1395"/>
                      <a:pt x="677" y="1394"/>
                    </a:cubicBezTo>
                    <a:cubicBezTo>
                      <a:pt x="678" y="1392"/>
                      <a:pt x="680" y="1391"/>
                      <a:pt x="681" y="1391"/>
                    </a:cubicBezTo>
                    <a:cubicBezTo>
                      <a:pt x="681" y="1391"/>
                      <a:pt x="681" y="1391"/>
                      <a:pt x="681" y="1391"/>
                    </a:cubicBezTo>
                    <a:cubicBezTo>
                      <a:pt x="683" y="1391"/>
                      <a:pt x="688" y="1390"/>
                      <a:pt x="691" y="1393"/>
                    </a:cubicBezTo>
                    <a:cubicBezTo>
                      <a:pt x="692" y="1394"/>
                      <a:pt x="693" y="1396"/>
                      <a:pt x="693" y="1399"/>
                    </a:cubicBezTo>
                    <a:cubicBezTo>
                      <a:pt x="693" y="1404"/>
                      <a:pt x="691" y="1407"/>
                      <a:pt x="690" y="1410"/>
                    </a:cubicBezTo>
                    <a:cubicBezTo>
                      <a:pt x="689" y="1411"/>
                      <a:pt x="689" y="1412"/>
                      <a:pt x="688" y="1413"/>
                    </a:cubicBezTo>
                    <a:cubicBezTo>
                      <a:pt x="687" y="1416"/>
                      <a:pt x="685" y="1418"/>
                      <a:pt x="683" y="1418"/>
                    </a:cubicBezTo>
                    <a:close/>
                    <a:moveTo>
                      <a:pt x="682" y="1396"/>
                    </a:moveTo>
                    <a:cubicBezTo>
                      <a:pt x="682" y="1396"/>
                      <a:pt x="681" y="1396"/>
                      <a:pt x="681" y="1396"/>
                    </a:cubicBezTo>
                    <a:cubicBezTo>
                      <a:pt x="681" y="1396"/>
                      <a:pt x="681" y="1397"/>
                      <a:pt x="681" y="1397"/>
                    </a:cubicBezTo>
                    <a:cubicBezTo>
                      <a:pt x="684" y="1401"/>
                      <a:pt x="684" y="1406"/>
                      <a:pt x="683" y="1409"/>
                    </a:cubicBezTo>
                    <a:cubicBezTo>
                      <a:pt x="683" y="1411"/>
                      <a:pt x="683" y="1412"/>
                      <a:pt x="683" y="1413"/>
                    </a:cubicBezTo>
                    <a:cubicBezTo>
                      <a:pt x="683" y="1412"/>
                      <a:pt x="684" y="1412"/>
                      <a:pt x="684" y="1412"/>
                    </a:cubicBezTo>
                    <a:cubicBezTo>
                      <a:pt x="684" y="1410"/>
                      <a:pt x="685" y="1409"/>
                      <a:pt x="686" y="1407"/>
                    </a:cubicBezTo>
                    <a:cubicBezTo>
                      <a:pt x="687" y="1405"/>
                      <a:pt x="689" y="1403"/>
                      <a:pt x="689" y="1399"/>
                    </a:cubicBezTo>
                    <a:cubicBezTo>
                      <a:pt x="689" y="1398"/>
                      <a:pt x="688" y="1397"/>
                      <a:pt x="688" y="1397"/>
                    </a:cubicBezTo>
                    <a:cubicBezTo>
                      <a:pt x="686" y="1396"/>
                      <a:pt x="684" y="1395"/>
                      <a:pt x="682" y="1396"/>
                    </a:cubicBezTo>
                    <a:close/>
                    <a:moveTo>
                      <a:pt x="1274" y="1361"/>
                    </a:moveTo>
                    <a:cubicBezTo>
                      <a:pt x="1262" y="1361"/>
                      <a:pt x="1260" y="1352"/>
                      <a:pt x="1258" y="1344"/>
                    </a:cubicBezTo>
                    <a:cubicBezTo>
                      <a:pt x="1258" y="1342"/>
                      <a:pt x="1257" y="1340"/>
                      <a:pt x="1257" y="1338"/>
                    </a:cubicBezTo>
                    <a:cubicBezTo>
                      <a:pt x="1255" y="1331"/>
                      <a:pt x="1254" y="1326"/>
                      <a:pt x="1257" y="1323"/>
                    </a:cubicBezTo>
                    <a:cubicBezTo>
                      <a:pt x="1260" y="1321"/>
                      <a:pt x="1260" y="1318"/>
                      <a:pt x="1259" y="1317"/>
                    </a:cubicBezTo>
                    <a:cubicBezTo>
                      <a:pt x="1258" y="1315"/>
                      <a:pt x="1252" y="1315"/>
                      <a:pt x="1245" y="1317"/>
                    </a:cubicBezTo>
                    <a:cubicBezTo>
                      <a:pt x="1244" y="1317"/>
                      <a:pt x="1244" y="1317"/>
                      <a:pt x="1244" y="1317"/>
                    </a:cubicBezTo>
                    <a:cubicBezTo>
                      <a:pt x="1241" y="1318"/>
                      <a:pt x="1238" y="1319"/>
                      <a:pt x="1235" y="1318"/>
                    </a:cubicBezTo>
                    <a:cubicBezTo>
                      <a:pt x="1234" y="1317"/>
                      <a:pt x="1233" y="1316"/>
                      <a:pt x="1233" y="1314"/>
                    </a:cubicBezTo>
                    <a:cubicBezTo>
                      <a:pt x="1233" y="1313"/>
                      <a:pt x="1230" y="1313"/>
                      <a:pt x="1229" y="1313"/>
                    </a:cubicBezTo>
                    <a:cubicBezTo>
                      <a:pt x="1227" y="1313"/>
                      <a:pt x="1224" y="1312"/>
                      <a:pt x="1222" y="1311"/>
                    </a:cubicBezTo>
                    <a:cubicBezTo>
                      <a:pt x="1220" y="1310"/>
                      <a:pt x="1218" y="1311"/>
                      <a:pt x="1215" y="1314"/>
                    </a:cubicBezTo>
                    <a:cubicBezTo>
                      <a:pt x="1214" y="1314"/>
                      <a:pt x="1213" y="1315"/>
                      <a:pt x="1212" y="1315"/>
                    </a:cubicBezTo>
                    <a:cubicBezTo>
                      <a:pt x="1206" y="1319"/>
                      <a:pt x="1198" y="1316"/>
                      <a:pt x="1198" y="1316"/>
                    </a:cubicBezTo>
                    <a:cubicBezTo>
                      <a:pt x="1199" y="1311"/>
                      <a:pt x="1199" y="1311"/>
                      <a:pt x="1199" y="1311"/>
                    </a:cubicBezTo>
                    <a:cubicBezTo>
                      <a:pt x="1201" y="1312"/>
                      <a:pt x="1206" y="1313"/>
                      <a:pt x="1210" y="1311"/>
                    </a:cubicBezTo>
                    <a:cubicBezTo>
                      <a:pt x="1211" y="1311"/>
                      <a:pt x="1211" y="1310"/>
                      <a:pt x="1212" y="1310"/>
                    </a:cubicBezTo>
                    <a:cubicBezTo>
                      <a:pt x="1216" y="1307"/>
                      <a:pt x="1220" y="1305"/>
                      <a:pt x="1224" y="1307"/>
                    </a:cubicBezTo>
                    <a:cubicBezTo>
                      <a:pt x="1226" y="1308"/>
                      <a:pt x="1228" y="1308"/>
                      <a:pt x="1229" y="1308"/>
                    </a:cubicBezTo>
                    <a:cubicBezTo>
                      <a:pt x="1233" y="1309"/>
                      <a:pt x="1237" y="1309"/>
                      <a:pt x="1238" y="1313"/>
                    </a:cubicBezTo>
                    <a:cubicBezTo>
                      <a:pt x="1238" y="1314"/>
                      <a:pt x="1238" y="1314"/>
                      <a:pt x="1238" y="1314"/>
                    </a:cubicBezTo>
                    <a:cubicBezTo>
                      <a:pt x="1238" y="1314"/>
                      <a:pt x="1242" y="1313"/>
                      <a:pt x="1243" y="1313"/>
                    </a:cubicBezTo>
                    <a:cubicBezTo>
                      <a:pt x="1244" y="1313"/>
                      <a:pt x="1244" y="1313"/>
                      <a:pt x="1244" y="1313"/>
                    </a:cubicBezTo>
                    <a:cubicBezTo>
                      <a:pt x="1248" y="1312"/>
                      <a:pt x="1259" y="1309"/>
                      <a:pt x="1263" y="1314"/>
                    </a:cubicBezTo>
                    <a:cubicBezTo>
                      <a:pt x="1271" y="1314"/>
                      <a:pt x="1289" y="1316"/>
                      <a:pt x="1292" y="1316"/>
                    </a:cubicBezTo>
                    <a:cubicBezTo>
                      <a:pt x="1292" y="1317"/>
                      <a:pt x="1292" y="1317"/>
                      <a:pt x="1292" y="1317"/>
                    </a:cubicBezTo>
                    <a:cubicBezTo>
                      <a:pt x="1292" y="1317"/>
                      <a:pt x="1292" y="1317"/>
                      <a:pt x="1292" y="1317"/>
                    </a:cubicBezTo>
                    <a:cubicBezTo>
                      <a:pt x="1296" y="1315"/>
                      <a:pt x="1303" y="1315"/>
                      <a:pt x="1309" y="1314"/>
                    </a:cubicBezTo>
                    <a:cubicBezTo>
                      <a:pt x="1314" y="1314"/>
                      <a:pt x="1320" y="1313"/>
                      <a:pt x="1322" y="1312"/>
                    </a:cubicBezTo>
                    <a:cubicBezTo>
                      <a:pt x="1324" y="1311"/>
                      <a:pt x="1324" y="1311"/>
                      <a:pt x="1324" y="1311"/>
                    </a:cubicBezTo>
                    <a:cubicBezTo>
                      <a:pt x="1328" y="1309"/>
                      <a:pt x="1332" y="1307"/>
                      <a:pt x="1340" y="1305"/>
                    </a:cubicBezTo>
                    <a:cubicBezTo>
                      <a:pt x="1348" y="1303"/>
                      <a:pt x="1358" y="1301"/>
                      <a:pt x="1367" y="1298"/>
                    </a:cubicBezTo>
                    <a:cubicBezTo>
                      <a:pt x="1369" y="1298"/>
                      <a:pt x="1369" y="1298"/>
                      <a:pt x="1369" y="1298"/>
                    </a:cubicBezTo>
                    <a:cubicBezTo>
                      <a:pt x="1375" y="1296"/>
                      <a:pt x="1385" y="1293"/>
                      <a:pt x="1387" y="1289"/>
                    </a:cubicBezTo>
                    <a:cubicBezTo>
                      <a:pt x="1389" y="1286"/>
                      <a:pt x="1387" y="1275"/>
                      <a:pt x="1386" y="1270"/>
                    </a:cubicBezTo>
                    <a:cubicBezTo>
                      <a:pt x="1386" y="1269"/>
                      <a:pt x="1386" y="1269"/>
                      <a:pt x="1386" y="1269"/>
                    </a:cubicBezTo>
                    <a:cubicBezTo>
                      <a:pt x="1385" y="1267"/>
                      <a:pt x="1386" y="1266"/>
                      <a:pt x="1387" y="1265"/>
                    </a:cubicBezTo>
                    <a:cubicBezTo>
                      <a:pt x="1388" y="1265"/>
                      <a:pt x="1389" y="1264"/>
                      <a:pt x="1392" y="1265"/>
                    </a:cubicBezTo>
                    <a:cubicBezTo>
                      <a:pt x="1396" y="1266"/>
                      <a:pt x="1401" y="1271"/>
                      <a:pt x="1402" y="1275"/>
                    </a:cubicBezTo>
                    <a:cubicBezTo>
                      <a:pt x="1402" y="1279"/>
                      <a:pt x="1404" y="1282"/>
                      <a:pt x="1405" y="1282"/>
                    </a:cubicBezTo>
                    <a:cubicBezTo>
                      <a:pt x="1406" y="1282"/>
                      <a:pt x="1406" y="1283"/>
                      <a:pt x="1408" y="1282"/>
                    </a:cubicBezTo>
                    <a:cubicBezTo>
                      <a:pt x="1410" y="1279"/>
                      <a:pt x="1413" y="1279"/>
                      <a:pt x="1416" y="1279"/>
                    </a:cubicBezTo>
                    <a:cubicBezTo>
                      <a:pt x="1418" y="1278"/>
                      <a:pt x="1421" y="1278"/>
                      <a:pt x="1425" y="1276"/>
                    </a:cubicBezTo>
                    <a:cubicBezTo>
                      <a:pt x="1427" y="1275"/>
                      <a:pt x="1429" y="1274"/>
                      <a:pt x="1430" y="1273"/>
                    </a:cubicBezTo>
                    <a:cubicBezTo>
                      <a:pt x="1437" y="1269"/>
                      <a:pt x="1445" y="1265"/>
                      <a:pt x="1451" y="1268"/>
                    </a:cubicBezTo>
                    <a:cubicBezTo>
                      <a:pt x="1455" y="1270"/>
                      <a:pt x="1461" y="1268"/>
                      <a:pt x="1466" y="1266"/>
                    </a:cubicBezTo>
                    <a:cubicBezTo>
                      <a:pt x="1469" y="1265"/>
                      <a:pt x="1472" y="1264"/>
                      <a:pt x="1475" y="1264"/>
                    </a:cubicBezTo>
                    <a:cubicBezTo>
                      <a:pt x="1482" y="1262"/>
                      <a:pt x="1491" y="1255"/>
                      <a:pt x="1496" y="1249"/>
                    </a:cubicBezTo>
                    <a:cubicBezTo>
                      <a:pt x="1497" y="1247"/>
                      <a:pt x="1499" y="1246"/>
                      <a:pt x="1500" y="1244"/>
                    </a:cubicBezTo>
                    <a:cubicBezTo>
                      <a:pt x="1503" y="1240"/>
                      <a:pt x="1505" y="1236"/>
                      <a:pt x="1510" y="1235"/>
                    </a:cubicBezTo>
                    <a:cubicBezTo>
                      <a:pt x="1512" y="1235"/>
                      <a:pt x="1514" y="1235"/>
                      <a:pt x="1515" y="1235"/>
                    </a:cubicBezTo>
                    <a:cubicBezTo>
                      <a:pt x="1518" y="1235"/>
                      <a:pt x="1520" y="1236"/>
                      <a:pt x="1524" y="1232"/>
                    </a:cubicBezTo>
                    <a:cubicBezTo>
                      <a:pt x="1527" y="1236"/>
                      <a:pt x="1527" y="1236"/>
                      <a:pt x="1527" y="1236"/>
                    </a:cubicBezTo>
                    <a:cubicBezTo>
                      <a:pt x="1521" y="1240"/>
                      <a:pt x="1518" y="1240"/>
                      <a:pt x="1515" y="1240"/>
                    </a:cubicBezTo>
                    <a:cubicBezTo>
                      <a:pt x="1513" y="1240"/>
                      <a:pt x="1512" y="1240"/>
                      <a:pt x="1511" y="1240"/>
                    </a:cubicBezTo>
                    <a:cubicBezTo>
                      <a:pt x="1508" y="1240"/>
                      <a:pt x="1506" y="1243"/>
                      <a:pt x="1504" y="1247"/>
                    </a:cubicBezTo>
                    <a:cubicBezTo>
                      <a:pt x="1502" y="1248"/>
                      <a:pt x="1501" y="1250"/>
                      <a:pt x="1500" y="1252"/>
                    </a:cubicBezTo>
                    <a:cubicBezTo>
                      <a:pt x="1497" y="1255"/>
                      <a:pt x="1487" y="1266"/>
                      <a:pt x="1476" y="1268"/>
                    </a:cubicBezTo>
                    <a:cubicBezTo>
                      <a:pt x="1473" y="1269"/>
                      <a:pt x="1470" y="1270"/>
                      <a:pt x="1468" y="1271"/>
                    </a:cubicBezTo>
                    <a:cubicBezTo>
                      <a:pt x="1461" y="1273"/>
                      <a:pt x="1455" y="1275"/>
                      <a:pt x="1449" y="1272"/>
                    </a:cubicBezTo>
                    <a:cubicBezTo>
                      <a:pt x="1445" y="1270"/>
                      <a:pt x="1439" y="1273"/>
                      <a:pt x="1432" y="1277"/>
                    </a:cubicBezTo>
                    <a:cubicBezTo>
                      <a:pt x="1431" y="1278"/>
                      <a:pt x="1429" y="1279"/>
                      <a:pt x="1428" y="1280"/>
                    </a:cubicBezTo>
                    <a:cubicBezTo>
                      <a:pt x="1423" y="1282"/>
                      <a:pt x="1419" y="1283"/>
                      <a:pt x="1417" y="1283"/>
                    </a:cubicBezTo>
                    <a:cubicBezTo>
                      <a:pt x="1414" y="1284"/>
                      <a:pt x="1412" y="1284"/>
                      <a:pt x="1410" y="1285"/>
                    </a:cubicBezTo>
                    <a:cubicBezTo>
                      <a:pt x="1408" y="1287"/>
                      <a:pt x="1406" y="1287"/>
                      <a:pt x="1404" y="1286"/>
                    </a:cubicBezTo>
                    <a:cubicBezTo>
                      <a:pt x="1400" y="1285"/>
                      <a:pt x="1398" y="1281"/>
                      <a:pt x="1397" y="1276"/>
                    </a:cubicBezTo>
                    <a:cubicBezTo>
                      <a:pt x="1397" y="1273"/>
                      <a:pt x="1393" y="1270"/>
                      <a:pt x="1390" y="1269"/>
                    </a:cubicBezTo>
                    <a:cubicBezTo>
                      <a:pt x="1390" y="1269"/>
                      <a:pt x="1390" y="1269"/>
                      <a:pt x="1390" y="1269"/>
                    </a:cubicBezTo>
                    <a:cubicBezTo>
                      <a:pt x="1392" y="1278"/>
                      <a:pt x="1394" y="1287"/>
                      <a:pt x="1391" y="1292"/>
                    </a:cubicBezTo>
                    <a:cubicBezTo>
                      <a:pt x="1388" y="1296"/>
                      <a:pt x="1379" y="1299"/>
                      <a:pt x="1370" y="1302"/>
                    </a:cubicBezTo>
                    <a:cubicBezTo>
                      <a:pt x="1368" y="1303"/>
                      <a:pt x="1368" y="1303"/>
                      <a:pt x="1368" y="1303"/>
                    </a:cubicBezTo>
                    <a:cubicBezTo>
                      <a:pt x="1359" y="1305"/>
                      <a:pt x="1349" y="1308"/>
                      <a:pt x="1341" y="1310"/>
                    </a:cubicBezTo>
                    <a:cubicBezTo>
                      <a:pt x="1334" y="1312"/>
                      <a:pt x="1330" y="1313"/>
                      <a:pt x="1326" y="1315"/>
                    </a:cubicBezTo>
                    <a:cubicBezTo>
                      <a:pt x="1324" y="1316"/>
                      <a:pt x="1324" y="1316"/>
                      <a:pt x="1324" y="1316"/>
                    </a:cubicBezTo>
                    <a:cubicBezTo>
                      <a:pt x="1321" y="1318"/>
                      <a:pt x="1316" y="1318"/>
                      <a:pt x="1309" y="1319"/>
                    </a:cubicBezTo>
                    <a:cubicBezTo>
                      <a:pt x="1303" y="1319"/>
                      <a:pt x="1297" y="1320"/>
                      <a:pt x="1294" y="1321"/>
                    </a:cubicBezTo>
                    <a:cubicBezTo>
                      <a:pt x="1289" y="1323"/>
                      <a:pt x="1287" y="1325"/>
                      <a:pt x="1287" y="1327"/>
                    </a:cubicBezTo>
                    <a:cubicBezTo>
                      <a:pt x="1287" y="1330"/>
                      <a:pt x="1287" y="1332"/>
                      <a:pt x="1286" y="1333"/>
                    </a:cubicBezTo>
                    <a:cubicBezTo>
                      <a:pt x="1285" y="1334"/>
                      <a:pt x="1283" y="1334"/>
                      <a:pt x="1282" y="1334"/>
                    </a:cubicBezTo>
                    <a:cubicBezTo>
                      <a:pt x="1281" y="1335"/>
                      <a:pt x="1280" y="1335"/>
                      <a:pt x="1279" y="1335"/>
                    </a:cubicBezTo>
                    <a:cubicBezTo>
                      <a:pt x="1279" y="1336"/>
                      <a:pt x="1279" y="1336"/>
                      <a:pt x="1280" y="1337"/>
                    </a:cubicBezTo>
                    <a:cubicBezTo>
                      <a:pt x="1280" y="1337"/>
                      <a:pt x="1281" y="1338"/>
                      <a:pt x="1282" y="1339"/>
                    </a:cubicBezTo>
                    <a:cubicBezTo>
                      <a:pt x="1285" y="1343"/>
                      <a:pt x="1288" y="1347"/>
                      <a:pt x="1288" y="1351"/>
                    </a:cubicBezTo>
                    <a:cubicBezTo>
                      <a:pt x="1287" y="1354"/>
                      <a:pt x="1286" y="1361"/>
                      <a:pt x="1274" y="1361"/>
                    </a:cubicBezTo>
                    <a:close/>
                    <a:moveTo>
                      <a:pt x="1264" y="1319"/>
                    </a:moveTo>
                    <a:cubicBezTo>
                      <a:pt x="1264" y="1321"/>
                      <a:pt x="1263" y="1324"/>
                      <a:pt x="1260" y="1327"/>
                    </a:cubicBezTo>
                    <a:cubicBezTo>
                      <a:pt x="1259" y="1328"/>
                      <a:pt x="1260" y="1333"/>
                      <a:pt x="1261" y="1337"/>
                    </a:cubicBezTo>
                    <a:cubicBezTo>
                      <a:pt x="1262" y="1339"/>
                      <a:pt x="1262" y="1341"/>
                      <a:pt x="1263" y="1343"/>
                    </a:cubicBezTo>
                    <a:cubicBezTo>
                      <a:pt x="1265" y="1352"/>
                      <a:pt x="1266" y="1357"/>
                      <a:pt x="1274" y="1357"/>
                    </a:cubicBezTo>
                    <a:cubicBezTo>
                      <a:pt x="1282" y="1357"/>
                      <a:pt x="1283" y="1353"/>
                      <a:pt x="1283" y="1350"/>
                    </a:cubicBezTo>
                    <a:cubicBezTo>
                      <a:pt x="1283" y="1349"/>
                      <a:pt x="1280" y="1344"/>
                      <a:pt x="1278" y="1342"/>
                    </a:cubicBezTo>
                    <a:cubicBezTo>
                      <a:pt x="1277" y="1341"/>
                      <a:pt x="1277" y="1340"/>
                      <a:pt x="1276" y="1340"/>
                    </a:cubicBezTo>
                    <a:cubicBezTo>
                      <a:pt x="1275" y="1339"/>
                      <a:pt x="1274" y="1336"/>
                      <a:pt x="1274" y="1334"/>
                    </a:cubicBezTo>
                    <a:cubicBezTo>
                      <a:pt x="1274" y="1333"/>
                      <a:pt x="1275" y="1332"/>
                      <a:pt x="1276" y="1331"/>
                    </a:cubicBezTo>
                    <a:cubicBezTo>
                      <a:pt x="1279" y="1330"/>
                      <a:pt x="1281" y="1330"/>
                      <a:pt x="1282" y="1330"/>
                    </a:cubicBezTo>
                    <a:cubicBezTo>
                      <a:pt x="1282" y="1330"/>
                      <a:pt x="1282" y="1330"/>
                      <a:pt x="1282" y="1330"/>
                    </a:cubicBezTo>
                    <a:cubicBezTo>
                      <a:pt x="1282" y="1329"/>
                      <a:pt x="1282" y="1329"/>
                      <a:pt x="1282" y="1328"/>
                    </a:cubicBezTo>
                    <a:cubicBezTo>
                      <a:pt x="1282" y="1325"/>
                      <a:pt x="1283" y="1322"/>
                      <a:pt x="1286" y="1320"/>
                    </a:cubicBezTo>
                    <a:cubicBezTo>
                      <a:pt x="1279" y="1320"/>
                      <a:pt x="1269" y="1319"/>
                      <a:pt x="1264" y="1319"/>
                    </a:cubicBezTo>
                    <a:close/>
                    <a:moveTo>
                      <a:pt x="983" y="1355"/>
                    </a:moveTo>
                    <a:cubicBezTo>
                      <a:pt x="982" y="1355"/>
                      <a:pt x="981" y="1355"/>
                      <a:pt x="981" y="1355"/>
                    </a:cubicBezTo>
                    <a:cubicBezTo>
                      <a:pt x="980" y="1354"/>
                      <a:pt x="979" y="1353"/>
                      <a:pt x="979" y="1352"/>
                    </a:cubicBezTo>
                    <a:cubicBezTo>
                      <a:pt x="978" y="1349"/>
                      <a:pt x="981" y="1347"/>
                      <a:pt x="982" y="1346"/>
                    </a:cubicBezTo>
                    <a:cubicBezTo>
                      <a:pt x="984" y="1345"/>
                      <a:pt x="986" y="1345"/>
                      <a:pt x="987" y="1346"/>
                    </a:cubicBezTo>
                    <a:cubicBezTo>
                      <a:pt x="988" y="1347"/>
                      <a:pt x="988" y="1350"/>
                      <a:pt x="987" y="1352"/>
                    </a:cubicBezTo>
                    <a:cubicBezTo>
                      <a:pt x="987" y="1353"/>
                      <a:pt x="987" y="1353"/>
                      <a:pt x="987" y="1353"/>
                    </a:cubicBezTo>
                    <a:cubicBezTo>
                      <a:pt x="986" y="1354"/>
                      <a:pt x="986" y="1355"/>
                      <a:pt x="984" y="1355"/>
                    </a:cubicBezTo>
                    <a:cubicBezTo>
                      <a:pt x="984" y="1355"/>
                      <a:pt x="984" y="1355"/>
                      <a:pt x="984" y="1355"/>
                    </a:cubicBezTo>
                    <a:cubicBezTo>
                      <a:pt x="983" y="1355"/>
                      <a:pt x="983" y="1355"/>
                      <a:pt x="983" y="1355"/>
                    </a:cubicBezTo>
                    <a:close/>
                    <a:moveTo>
                      <a:pt x="990" y="1338"/>
                    </a:moveTo>
                    <a:cubicBezTo>
                      <a:pt x="990" y="1338"/>
                      <a:pt x="989" y="1338"/>
                      <a:pt x="988" y="1337"/>
                    </a:cubicBezTo>
                    <a:cubicBezTo>
                      <a:pt x="987" y="1337"/>
                      <a:pt x="986" y="1336"/>
                      <a:pt x="987" y="1333"/>
                    </a:cubicBezTo>
                    <a:cubicBezTo>
                      <a:pt x="987" y="1333"/>
                      <a:pt x="987" y="1333"/>
                      <a:pt x="987" y="1333"/>
                    </a:cubicBezTo>
                    <a:cubicBezTo>
                      <a:pt x="987" y="1333"/>
                      <a:pt x="987" y="1332"/>
                      <a:pt x="987" y="1332"/>
                    </a:cubicBezTo>
                    <a:cubicBezTo>
                      <a:pt x="987" y="1332"/>
                      <a:pt x="987" y="1333"/>
                      <a:pt x="987" y="1333"/>
                    </a:cubicBezTo>
                    <a:cubicBezTo>
                      <a:pt x="991" y="1330"/>
                      <a:pt x="991" y="1330"/>
                      <a:pt x="991" y="1330"/>
                    </a:cubicBezTo>
                    <a:cubicBezTo>
                      <a:pt x="990" y="1330"/>
                      <a:pt x="990" y="1330"/>
                      <a:pt x="990" y="1330"/>
                    </a:cubicBezTo>
                    <a:cubicBezTo>
                      <a:pt x="990" y="1330"/>
                      <a:pt x="990" y="1330"/>
                      <a:pt x="991" y="1330"/>
                    </a:cubicBezTo>
                    <a:cubicBezTo>
                      <a:pt x="995" y="1330"/>
                      <a:pt x="996" y="1332"/>
                      <a:pt x="996" y="1333"/>
                    </a:cubicBezTo>
                    <a:cubicBezTo>
                      <a:pt x="996" y="1334"/>
                      <a:pt x="996" y="1335"/>
                      <a:pt x="994" y="1337"/>
                    </a:cubicBezTo>
                    <a:cubicBezTo>
                      <a:pt x="993" y="1337"/>
                      <a:pt x="992" y="1338"/>
                      <a:pt x="990" y="1338"/>
                    </a:cubicBezTo>
                    <a:close/>
                    <a:moveTo>
                      <a:pt x="1061" y="1335"/>
                    </a:moveTo>
                    <a:cubicBezTo>
                      <a:pt x="1060" y="1335"/>
                      <a:pt x="1058" y="1335"/>
                      <a:pt x="1057" y="1334"/>
                    </a:cubicBezTo>
                    <a:cubicBezTo>
                      <a:pt x="1056" y="1333"/>
                      <a:pt x="1056" y="1333"/>
                      <a:pt x="1056" y="1333"/>
                    </a:cubicBezTo>
                    <a:cubicBezTo>
                      <a:pt x="1056" y="1333"/>
                      <a:pt x="1054" y="1332"/>
                      <a:pt x="1055" y="1330"/>
                    </a:cubicBezTo>
                    <a:cubicBezTo>
                      <a:pt x="1055" y="1330"/>
                      <a:pt x="1055" y="1330"/>
                      <a:pt x="1055" y="1330"/>
                    </a:cubicBezTo>
                    <a:cubicBezTo>
                      <a:pt x="1055" y="1327"/>
                      <a:pt x="1057" y="1326"/>
                      <a:pt x="1059" y="1326"/>
                    </a:cubicBezTo>
                    <a:cubicBezTo>
                      <a:pt x="1063" y="1326"/>
                      <a:pt x="1064" y="1329"/>
                      <a:pt x="1064" y="1330"/>
                    </a:cubicBezTo>
                    <a:cubicBezTo>
                      <a:pt x="1065" y="1332"/>
                      <a:pt x="1064" y="1334"/>
                      <a:pt x="1063" y="1335"/>
                    </a:cubicBezTo>
                    <a:cubicBezTo>
                      <a:pt x="1063" y="1335"/>
                      <a:pt x="1062" y="1335"/>
                      <a:pt x="1061" y="1335"/>
                    </a:cubicBezTo>
                    <a:close/>
                    <a:moveTo>
                      <a:pt x="713" y="1275"/>
                    </a:moveTo>
                    <a:cubicBezTo>
                      <a:pt x="712" y="1275"/>
                      <a:pt x="712" y="1275"/>
                      <a:pt x="711" y="1274"/>
                    </a:cubicBezTo>
                    <a:cubicBezTo>
                      <a:pt x="709" y="1272"/>
                      <a:pt x="711" y="1270"/>
                      <a:pt x="711" y="1269"/>
                    </a:cubicBezTo>
                    <a:cubicBezTo>
                      <a:pt x="712" y="1268"/>
                      <a:pt x="713" y="1268"/>
                      <a:pt x="713" y="1267"/>
                    </a:cubicBezTo>
                    <a:cubicBezTo>
                      <a:pt x="714" y="1267"/>
                      <a:pt x="714" y="1267"/>
                      <a:pt x="714" y="1266"/>
                    </a:cubicBezTo>
                    <a:cubicBezTo>
                      <a:pt x="717" y="1265"/>
                      <a:pt x="720" y="1266"/>
                      <a:pt x="721" y="1267"/>
                    </a:cubicBezTo>
                    <a:cubicBezTo>
                      <a:pt x="722" y="1267"/>
                      <a:pt x="722" y="1268"/>
                      <a:pt x="723" y="1269"/>
                    </a:cubicBezTo>
                    <a:cubicBezTo>
                      <a:pt x="723" y="1270"/>
                      <a:pt x="723" y="1272"/>
                      <a:pt x="722" y="1273"/>
                    </a:cubicBezTo>
                    <a:cubicBezTo>
                      <a:pt x="720" y="1274"/>
                      <a:pt x="718" y="1275"/>
                      <a:pt x="716" y="1275"/>
                    </a:cubicBezTo>
                    <a:cubicBezTo>
                      <a:pt x="716" y="1275"/>
                      <a:pt x="715" y="1275"/>
                      <a:pt x="714" y="1275"/>
                    </a:cubicBezTo>
                    <a:cubicBezTo>
                      <a:pt x="714" y="1275"/>
                      <a:pt x="714" y="1275"/>
                      <a:pt x="713" y="1275"/>
                    </a:cubicBezTo>
                    <a:close/>
                    <a:moveTo>
                      <a:pt x="713" y="1271"/>
                    </a:moveTo>
                    <a:cubicBezTo>
                      <a:pt x="713" y="1271"/>
                      <a:pt x="713" y="1271"/>
                      <a:pt x="713" y="1271"/>
                    </a:cubicBezTo>
                    <a:cubicBezTo>
                      <a:pt x="714" y="1273"/>
                      <a:pt x="714" y="1273"/>
                      <a:pt x="714" y="1273"/>
                    </a:cubicBezTo>
                    <a:lnTo>
                      <a:pt x="713" y="1271"/>
                    </a:lnTo>
                    <a:close/>
                    <a:moveTo>
                      <a:pt x="719" y="1271"/>
                    </a:moveTo>
                    <a:cubicBezTo>
                      <a:pt x="719" y="1271"/>
                      <a:pt x="719" y="1271"/>
                      <a:pt x="719" y="1271"/>
                    </a:cubicBezTo>
                    <a:cubicBezTo>
                      <a:pt x="719" y="1271"/>
                      <a:pt x="719" y="1271"/>
                      <a:pt x="719" y="1271"/>
                    </a:cubicBezTo>
                    <a:close/>
                    <a:moveTo>
                      <a:pt x="718" y="1270"/>
                    </a:moveTo>
                    <a:cubicBezTo>
                      <a:pt x="718" y="1270"/>
                      <a:pt x="718" y="1270"/>
                      <a:pt x="718" y="1270"/>
                    </a:cubicBezTo>
                    <a:close/>
                    <a:moveTo>
                      <a:pt x="771" y="1190"/>
                    </a:moveTo>
                    <a:cubicBezTo>
                      <a:pt x="770" y="1190"/>
                      <a:pt x="770" y="1190"/>
                      <a:pt x="769" y="1190"/>
                    </a:cubicBezTo>
                    <a:cubicBezTo>
                      <a:pt x="767" y="1189"/>
                      <a:pt x="766" y="1188"/>
                      <a:pt x="766" y="1187"/>
                    </a:cubicBezTo>
                    <a:cubicBezTo>
                      <a:pt x="765" y="1185"/>
                      <a:pt x="766" y="1184"/>
                      <a:pt x="768" y="1183"/>
                    </a:cubicBezTo>
                    <a:cubicBezTo>
                      <a:pt x="768" y="1182"/>
                      <a:pt x="769" y="1182"/>
                      <a:pt x="769" y="1182"/>
                    </a:cubicBezTo>
                    <a:cubicBezTo>
                      <a:pt x="770" y="1182"/>
                      <a:pt x="770" y="1182"/>
                      <a:pt x="770" y="1182"/>
                    </a:cubicBezTo>
                    <a:cubicBezTo>
                      <a:pt x="771" y="1182"/>
                      <a:pt x="771" y="1182"/>
                      <a:pt x="771" y="1182"/>
                    </a:cubicBezTo>
                    <a:cubicBezTo>
                      <a:pt x="771" y="1182"/>
                      <a:pt x="771" y="1182"/>
                      <a:pt x="772" y="1182"/>
                    </a:cubicBezTo>
                    <a:cubicBezTo>
                      <a:pt x="774" y="1182"/>
                      <a:pt x="775" y="1183"/>
                      <a:pt x="775" y="1184"/>
                    </a:cubicBezTo>
                    <a:cubicBezTo>
                      <a:pt x="776" y="1186"/>
                      <a:pt x="774" y="1188"/>
                      <a:pt x="773" y="1188"/>
                    </a:cubicBezTo>
                    <a:cubicBezTo>
                      <a:pt x="773" y="1189"/>
                      <a:pt x="773" y="1189"/>
                      <a:pt x="773" y="1189"/>
                    </a:cubicBezTo>
                    <a:cubicBezTo>
                      <a:pt x="772" y="1190"/>
                      <a:pt x="772" y="1190"/>
                      <a:pt x="771" y="1190"/>
                    </a:cubicBezTo>
                    <a:close/>
                    <a:moveTo>
                      <a:pt x="769" y="1190"/>
                    </a:moveTo>
                    <a:cubicBezTo>
                      <a:pt x="769" y="1190"/>
                      <a:pt x="769" y="1190"/>
                      <a:pt x="769" y="1190"/>
                    </a:cubicBezTo>
                    <a:cubicBezTo>
                      <a:pt x="769" y="1190"/>
                      <a:pt x="769" y="1190"/>
                      <a:pt x="769" y="1190"/>
                    </a:cubicBezTo>
                    <a:close/>
                    <a:moveTo>
                      <a:pt x="769" y="1185"/>
                    </a:moveTo>
                    <a:cubicBezTo>
                      <a:pt x="770" y="1187"/>
                      <a:pt x="770" y="1187"/>
                      <a:pt x="770" y="1187"/>
                    </a:cubicBezTo>
                    <a:cubicBezTo>
                      <a:pt x="770" y="1187"/>
                      <a:pt x="770" y="1187"/>
                      <a:pt x="770" y="1187"/>
                    </a:cubicBezTo>
                    <a:cubicBezTo>
                      <a:pt x="770" y="1187"/>
                      <a:pt x="770" y="1187"/>
                      <a:pt x="770" y="1187"/>
                    </a:cubicBezTo>
                    <a:cubicBezTo>
                      <a:pt x="770" y="1187"/>
                      <a:pt x="770" y="1187"/>
                      <a:pt x="770" y="1187"/>
                    </a:cubicBezTo>
                    <a:cubicBezTo>
                      <a:pt x="770" y="1187"/>
                      <a:pt x="770" y="1187"/>
                      <a:pt x="770" y="1187"/>
                    </a:cubicBezTo>
                    <a:lnTo>
                      <a:pt x="769" y="1185"/>
                    </a:lnTo>
                    <a:close/>
                    <a:moveTo>
                      <a:pt x="770" y="1185"/>
                    </a:moveTo>
                    <a:cubicBezTo>
                      <a:pt x="770" y="1185"/>
                      <a:pt x="770" y="1185"/>
                      <a:pt x="770" y="1185"/>
                    </a:cubicBezTo>
                    <a:close/>
                    <a:moveTo>
                      <a:pt x="769" y="1185"/>
                    </a:moveTo>
                    <a:cubicBezTo>
                      <a:pt x="769" y="1185"/>
                      <a:pt x="769" y="1185"/>
                      <a:pt x="769" y="1185"/>
                    </a:cubicBezTo>
                    <a:cubicBezTo>
                      <a:pt x="769" y="1185"/>
                      <a:pt x="769" y="1185"/>
                      <a:pt x="769" y="1185"/>
                    </a:cubicBezTo>
                    <a:close/>
                    <a:moveTo>
                      <a:pt x="769" y="1185"/>
                    </a:moveTo>
                    <a:cubicBezTo>
                      <a:pt x="769" y="1185"/>
                      <a:pt x="769" y="1185"/>
                      <a:pt x="769" y="1185"/>
                    </a:cubicBezTo>
                    <a:cubicBezTo>
                      <a:pt x="769" y="1185"/>
                      <a:pt x="769" y="1185"/>
                      <a:pt x="769" y="1185"/>
                    </a:cubicBezTo>
                    <a:close/>
                    <a:moveTo>
                      <a:pt x="763" y="1175"/>
                    </a:moveTo>
                    <a:cubicBezTo>
                      <a:pt x="762" y="1175"/>
                      <a:pt x="762" y="1175"/>
                      <a:pt x="761" y="1174"/>
                    </a:cubicBezTo>
                    <a:cubicBezTo>
                      <a:pt x="760" y="1173"/>
                      <a:pt x="760" y="1171"/>
                      <a:pt x="761" y="1170"/>
                    </a:cubicBezTo>
                    <a:cubicBezTo>
                      <a:pt x="761" y="1170"/>
                      <a:pt x="761" y="1169"/>
                      <a:pt x="762" y="1169"/>
                    </a:cubicBezTo>
                    <a:cubicBezTo>
                      <a:pt x="763" y="1168"/>
                      <a:pt x="763" y="1168"/>
                      <a:pt x="764" y="1168"/>
                    </a:cubicBezTo>
                    <a:cubicBezTo>
                      <a:pt x="765" y="1166"/>
                      <a:pt x="767" y="1166"/>
                      <a:pt x="769" y="1166"/>
                    </a:cubicBezTo>
                    <a:cubicBezTo>
                      <a:pt x="770" y="1167"/>
                      <a:pt x="771" y="1168"/>
                      <a:pt x="772" y="1169"/>
                    </a:cubicBezTo>
                    <a:cubicBezTo>
                      <a:pt x="772" y="1171"/>
                      <a:pt x="771" y="1172"/>
                      <a:pt x="770" y="1173"/>
                    </a:cubicBezTo>
                    <a:cubicBezTo>
                      <a:pt x="770" y="1173"/>
                      <a:pt x="770" y="1173"/>
                      <a:pt x="769" y="1173"/>
                    </a:cubicBezTo>
                    <a:cubicBezTo>
                      <a:pt x="768" y="1175"/>
                      <a:pt x="766" y="1175"/>
                      <a:pt x="765" y="1175"/>
                    </a:cubicBezTo>
                    <a:cubicBezTo>
                      <a:pt x="765" y="1175"/>
                      <a:pt x="765" y="1175"/>
                      <a:pt x="764" y="1175"/>
                    </a:cubicBezTo>
                    <a:cubicBezTo>
                      <a:pt x="764" y="1175"/>
                      <a:pt x="764" y="1175"/>
                      <a:pt x="763" y="1175"/>
                    </a:cubicBezTo>
                    <a:close/>
                    <a:moveTo>
                      <a:pt x="764" y="1175"/>
                    </a:moveTo>
                    <a:cubicBezTo>
                      <a:pt x="764" y="1175"/>
                      <a:pt x="764" y="1175"/>
                      <a:pt x="764" y="1175"/>
                    </a:cubicBezTo>
                    <a:cubicBezTo>
                      <a:pt x="764" y="1175"/>
                      <a:pt x="764" y="1175"/>
                      <a:pt x="764" y="1175"/>
                    </a:cubicBezTo>
                    <a:close/>
                    <a:moveTo>
                      <a:pt x="830" y="1014"/>
                    </a:moveTo>
                    <a:cubicBezTo>
                      <a:pt x="826" y="1014"/>
                      <a:pt x="821" y="1011"/>
                      <a:pt x="819" y="1008"/>
                    </a:cubicBezTo>
                    <a:cubicBezTo>
                      <a:pt x="817" y="1006"/>
                      <a:pt x="818" y="1005"/>
                      <a:pt x="818" y="1004"/>
                    </a:cubicBezTo>
                    <a:cubicBezTo>
                      <a:pt x="819" y="1001"/>
                      <a:pt x="822" y="1001"/>
                      <a:pt x="825" y="1001"/>
                    </a:cubicBezTo>
                    <a:cubicBezTo>
                      <a:pt x="825" y="1001"/>
                      <a:pt x="825" y="1001"/>
                      <a:pt x="825" y="1001"/>
                    </a:cubicBezTo>
                    <a:cubicBezTo>
                      <a:pt x="828" y="1001"/>
                      <a:pt x="833" y="1005"/>
                      <a:pt x="834" y="1008"/>
                    </a:cubicBezTo>
                    <a:cubicBezTo>
                      <a:pt x="835" y="1010"/>
                      <a:pt x="835" y="1012"/>
                      <a:pt x="833" y="1013"/>
                    </a:cubicBezTo>
                    <a:cubicBezTo>
                      <a:pt x="832" y="1014"/>
                      <a:pt x="831" y="1014"/>
                      <a:pt x="830" y="1014"/>
                    </a:cubicBezTo>
                    <a:close/>
                    <a:moveTo>
                      <a:pt x="823" y="1006"/>
                    </a:moveTo>
                    <a:cubicBezTo>
                      <a:pt x="825" y="1008"/>
                      <a:pt x="828" y="1009"/>
                      <a:pt x="830" y="1010"/>
                    </a:cubicBezTo>
                    <a:cubicBezTo>
                      <a:pt x="829" y="1008"/>
                      <a:pt x="826" y="1006"/>
                      <a:pt x="825" y="1006"/>
                    </a:cubicBezTo>
                    <a:cubicBezTo>
                      <a:pt x="824" y="1006"/>
                      <a:pt x="824" y="1006"/>
                      <a:pt x="823" y="1006"/>
                    </a:cubicBezTo>
                    <a:close/>
                    <a:moveTo>
                      <a:pt x="822" y="1005"/>
                    </a:moveTo>
                    <a:cubicBezTo>
                      <a:pt x="822" y="1005"/>
                      <a:pt x="822" y="1005"/>
                      <a:pt x="822" y="1005"/>
                    </a:cubicBezTo>
                    <a:close/>
                  </a:path>
                </a:pathLst>
              </a:cu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51" name="iş1íďe">
                <a:extLst>
                  <a:ext uri="{FF2B5EF4-FFF2-40B4-BE49-F238E27FC236}">
                    <a16:creationId xmlns:a16="http://schemas.microsoft.com/office/drawing/2014/main" id="{1625DF64-1F82-4C40-8BE2-F7920558074E}"/>
                  </a:ext>
                </a:extLst>
              </p:cNvPr>
              <p:cNvSpPr/>
              <p:nvPr/>
            </p:nvSpPr>
            <p:spPr bwMode="auto">
              <a:xfrm>
                <a:off x="9966325" y="6269038"/>
                <a:ext cx="9525" cy="11113"/>
              </a:xfrm>
              <a:prstGeom prst="ellipse">
                <a:avLst/>
              </a:prstGeom>
              <a:solidFill>
                <a:srgbClr val="009F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52" name="íṧlíḓè">
                <a:extLst>
                  <a:ext uri="{FF2B5EF4-FFF2-40B4-BE49-F238E27FC236}">
                    <a16:creationId xmlns:a16="http://schemas.microsoft.com/office/drawing/2014/main" id="{82DA9593-6D0D-4CA7-8738-C6E9A499CE39}"/>
                  </a:ext>
                </a:extLst>
              </p:cNvPr>
              <p:cNvSpPr/>
              <p:nvPr/>
            </p:nvSpPr>
            <p:spPr bwMode="auto">
              <a:xfrm>
                <a:off x="9961563" y="6264275"/>
                <a:ext cx="19050" cy="19050"/>
              </a:xfrm>
              <a:custGeom>
                <a:avLst/>
                <a:gdLst>
                  <a:gd name="T0" fmla="*/ 5 w 9"/>
                  <a:gd name="T1" fmla="*/ 9 h 9"/>
                  <a:gd name="T2" fmla="*/ 0 w 9"/>
                  <a:gd name="T3" fmla="*/ 4 h 9"/>
                  <a:gd name="T4" fmla="*/ 5 w 9"/>
                  <a:gd name="T5" fmla="*/ 0 h 9"/>
                  <a:gd name="T6" fmla="*/ 9 w 9"/>
                  <a:gd name="T7" fmla="*/ 4 h 9"/>
                  <a:gd name="T8" fmla="*/ 5 w 9"/>
                  <a:gd name="T9" fmla="*/ 9 h 9"/>
                  <a:gd name="T10" fmla="*/ 5 w 9"/>
                  <a:gd name="T11" fmla="*/ 2 h 9"/>
                  <a:gd name="T12" fmla="*/ 5 w 9"/>
                  <a:gd name="T13" fmla="*/ 4 h 9"/>
                  <a:gd name="T14" fmla="*/ 5 w 9"/>
                  <a:gd name="T15" fmla="*/ 4 h 9"/>
                  <a:gd name="T16" fmla="*/ 5 w 9"/>
                  <a:gd name="T17" fmla="*/ 2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" h="9">
                    <a:moveTo>
                      <a:pt x="5" y="9"/>
                    </a:moveTo>
                    <a:cubicBezTo>
                      <a:pt x="2" y="9"/>
                      <a:pt x="0" y="7"/>
                      <a:pt x="0" y="4"/>
                    </a:cubicBezTo>
                    <a:cubicBezTo>
                      <a:pt x="0" y="2"/>
                      <a:pt x="2" y="0"/>
                      <a:pt x="5" y="0"/>
                    </a:cubicBezTo>
                    <a:cubicBezTo>
                      <a:pt x="7" y="0"/>
                      <a:pt x="9" y="2"/>
                      <a:pt x="9" y="4"/>
                    </a:cubicBezTo>
                    <a:cubicBezTo>
                      <a:pt x="9" y="7"/>
                      <a:pt x="7" y="9"/>
                      <a:pt x="5" y="9"/>
                    </a:cubicBezTo>
                    <a:close/>
                    <a:moveTo>
                      <a:pt x="5" y="2"/>
                    </a:move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lnTo>
                      <a:pt x="5" y="2"/>
                    </a:lnTo>
                    <a:close/>
                  </a:path>
                </a:pathLst>
              </a:custGeom>
              <a:solidFill>
                <a:srgbClr val="009F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53" name="îṩḻïḍe">
                <a:extLst>
                  <a:ext uri="{FF2B5EF4-FFF2-40B4-BE49-F238E27FC236}">
                    <a16:creationId xmlns:a16="http://schemas.microsoft.com/office/drawing/2014/main" id="{F6470C7B-E169-413B-B2AA-47FD2DBB654A}"/>
                  </a:ext>
                </a:extLst>
              </p:cNvPr>
              <p:cNvSpPr/>
              <p:nvPr/>
            </p:nvSpPr>
            <p:spPr bwMode="auto">
              <a:xfrm>
                <a:off x="10072688" y="6134100"/>
                <a:ext cx="9525" cy="7938"/>
              </a:xfrm>
              <a:prstGeom prst="ellipse">
                <a:avLst/>
              </a:prstGeom>
              <a:solidFill>
                <a:srgbClr val="009F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54" name="îSlîḍé">
                <a:extLst>
                  <a:ext uri="{FF2B5EF4-FFF2-40B4-BE49-F238E27FC236}">
                    <a16:creationId xmlns:a16="http://schemas.microsoft.com/office/drawing/2014/main" id="{F2A349A5-5747-43C6-B78F-B3E6819B1F4F}"/>
                  </a:ext>
                </a:extLst>
              </p:cNvPr>
              <p:cNvSpPr/>
              <p:nvPr/>
            </p:nvSpPr>
            <p:spPr bwMode="auto">
              <a:xfrm>
                <a:off x="10066338" y="6129338"/>
                <a:ext cx="19050" cy="17463"/>
              </a:xfrm>
              <a:custGeom>
                <a:avLst/>
                <a:gdLst>
                  <a:gd name="T0" fmla="*/ 5 w 9"/>
                  <a:gd name="T1" fmla="*/ 8 h 8"/>
                  <a:gd name="T2" fmla="*/ 0 w 9"/>
                  <a:gd name="T3" fmla="*/ 4 h 8"/>
                  <a:gd name="T4" fmla="*/ 5 w 9"/>
                  <a:gd name="T5" fmla="*/ 0 h 8"/>
                  <a:gd name="T6" fmla="*/ 9 w 9"/>
                  <a:gd name="T7" fmla="*/ 4 h 8"/>
                  <a:gd name="T8" fmla="*/ 5 w 9"/>
                  <a:gd name="T9" fmla="*/ 8 h 8"/>
                  <a:gd name="T10" fmla="*/ 5 w 9"/>
                  <a:gd name="T11" fmla="*/ 4 h 8"/>
                  <a:gd name="T12" fmla="*/ 4 w 9"/>
                  <a:gd name="T13" fmla="*/ 4 h 8"/>
                  <a:gd name="T14" fmla="*/ 5 w 9"/>
                  <a:gd name="T15" fmla="*/ 4 h 8"/>
                  <a:gd name="T16" fmla="*/ 5 w 9"/>
                  <a:gd name="T17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" h="8">
                    <a:moveTo>
                      <a:pt x="5" y="8"/>
                    </a:moveTo>
                    <a:cubicBezTo>
                      <a:pt x="2" y="8"/>
                      <a:pt x="0" y="6"/>
                      <a:pt x="0" y="4"/>
                    </a:cubicBezTo>
                    <a:cubicBezTo>
                      <a:pt x="0" y="2"/>
                      <a:pt x="2" y="0"/>
                      <a:pt x="5" y="0"/>
                    </a:cubicBezTo>
                    <a:cubicBezTo>
                      <a:pt x="7" y="0"/>
                      <a:pt x="9" y="2"/>
                      <a:pt x="9" y="4"/>
                    </a:cubicBezTo>
                    <a:cubicBezTo>
                      <a:pt x="9" y="6"/>
                      <a:pt x="7" y="8"/>
                      <a:pt x="5" y="8"/>
                    </a:cubicBezTo>
                    <a:close/>
                    <a:moveTo>
                      <a:pt x="5" y="4"/>
                    </a:moveTo>
                    <a:cubicBezTo>
                      <a:pt x="5" y="4"/>
                      <a:pt x="4" y="4"/>
                      <a:pt x="4" y="4"/>
                    </a:cubicBezTo>
                    <a:cubicBezTo>
                      <a:pt x="4" y="4"/>
                      <a:pt x="5" y="4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lose/>
                  </a:path>
                </a:pathLst>
              </a:custGeom>
              <a:solidFill>
                <a:srgbClr val="009F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55" name="işļiďe">
                <a:extLst>
                  <a:ext uri="{FF2B5EF4-FFF2-40B4-BE49-F238E27FC236}">
                    <a16:creationId xmlns:a16="http://schemas.microsoft.com/office/drawing/2014/main" id="{9DB143F2-F2DA-41B3-B90B-03F42D124775}"/>
                  </a:ext>
                </a:extLst>
              </p:cNvPr>
              <p:cNvSpPr/>
              <p:nvPr/>
            </p:nvSpPr>
            <p:spPr bwMode="auto">
              <a:xfrm>
                <a:off x="9896475" y="6564313"/>
                <a:ext cx="22225" cy="19050"/>
              </a:xfrm>
              <a:prstGeom prst="ellipse">
                <a:avLst/>
              </a:prstGeom>
              <a:solidFill>
                <a:srgbClr val="009F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56" name="íṩļiḋé">
                <a:extLst>
                  <a:ext uri="{FF2B5EF4-FFF2-40B4-BE49-F238E27FC236}">
                    <a16:creationId xmlns:a16="http://schemas.microsoft.com/office/drawing/2014/main" id="{978A531C-8D3C-4FB5-91BF-B98EC5FEC3B5}"/>
                  </a:ext>
                </a:extLst>
              </p:cNvPr>
              <p:cNvSpPr/>
              <p:nvPr/>
            </p:nvSpPr>
            <p:spPr bwMode="auto">
              <a:xfrm>
                <a:off x="9893300" y="6557963"/>
                <a:ext cx="30163" cy="31750"/>
              </a:xfrm>
              <a:custGeom>
                <a:avLst/>
                <a:gdLst>
                  <a:gd name="T0" fmla="*/ 7 w 14"/>
                  <a:gd name="T1" fmla="*/ 15 h 15"/>
                  <a:gd name="T2" fmla="*/ 0 w 14"/>
                  <a:gd name="T3" fmla="*/ 7 h 15"/>
                  <a:gd name="T4" fmla="*/ 7 w 14"/>
                  <a:gd name="T5" fmla="*/ 0 h 15"/>
                  <a:gd name="T6" fmla="*/ 14 w 14"/>
                  <a:gd name="T7" fmla="*/ 7 h 15"/>
                  <a:gd name="T8" fmla="*/ 7 w 14"/>
                  <a:gd name="T9" fmla="*/ 15 h 15"/>
                  <a:gd name="T10" fmla="*/ 7 w 14"/>
                  <a:gd name="T11" fmla="*/ 5 h 15"/>
                  <a:gd name="T12" fmla="*/ 4 w 14"/>
                  <a:gd name="T13" fmla="*/ 7 h 15"/>
                  <a:gd name="T14" fmla="*/ 7 w 14"/>
                  <a:gd name="T15" fmla="*/ 10 h 15"/>
                  <a:gd name="T16" fmla="*/ 9 w 14"/>
                  <a:gd name="T17" fmla="*/ 7 h 15"/>
                  <a:gd name="T18" fmla="*/ 7 w 14"/>
                  <a:gd name="T19" fmla="*/ 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4" h="15">
                    <a:moveTo>
                      <a:pt x="7" y="15"/>
                    </a:moveTo>
                    <a:cubicBezTo>
                      <a:pt x="3" y="15"/>
                      <a:pt x="0" y="11"/>
                      <a:pt x="0" y="7"/>
                    </a:cubicBezTo>
                    <a:cubicBezTo>
                      <a:pt x="0" y="3"/>
                      <a:pt x="3" y="0"/>
                      <a:pt x="7" y="0"/>
                    </a:cubicBezTo>
                    <a:cubicBezTo>
                      <a:pt x="11" y="0"/>
                      <a:pt x="14" y="3"/>
                      <a:pt x="14" y="7"/>
                    </a:cubicBezTo>
                    <a:cubicBezTo>
                      <a:pt x="14" y="11"/>
                      <a:pt x="11" y="15"/>
                      <a:pt x="7" y="15"/>
                    </a:cubicBezTo>
                    <a:close/>
                    <a:moveTo>
                      <a:pt x="7" y="5"/>
                    </a:moveTo>
                    <a:cubicBezTo>
                      <a:pt x="5" y="5"/>
                      <a:pt x="4" y="6"/>
                      <a:pt x="4" y="7"/>
                    </a:cubicBezTo>
                    <a:cubicBezTo>
                      <a:pt x="4" y="9"/>
                      <a:pt x="5" y="10"/>
                      <a:pt x="7" y="10"/>
                    </a:cubicBezTo>
                    <a:cubicBezTo>
                      <a:pt x="8" y="10"/>
                      <a:pt x="9" y="9"/>
                      <a:pt x="9" y="7"/>
                    </a:cubicBezTo>
                    <a:cubicBezTo>
                      <a:pt x="9" y="6"/>
                      <a:pt x="8" y="5"/>
                      <a:pt x="7" y="5"/>
                    </a:cubicBezTo>
                    <a:close/>
                  </a:path>
                </a:pathLst>
              </a:custGeom>
              <a:solidFill>
                <a:srgbClr val="009F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57" name="iślíḋe">
                <a:extLst>
                  <a:ext uri="{FF2B5EF4-FFF2-40B4-BE49-F238E27FC236}">
                    <a16:creationId xmlns:a16="http://schemas.microsoft.com/office/drawing/2014/main" id="{CA78B674-2FB3-47C7-9A7F-CF2558C0FE17}"/>
                  </a:ext>
                </a:extLst>
              </p:cNvPr>
              <p:cNvSpPr/>
              <p:nvPr/>
            </p:nvSpPr>
            <p:spPr bwMode="auto">
              <a:xfrm>
                <a:off x="10299700" y="5716588"/>
                <a:ext cx="17463" cy="14288"/>
              </a:xfrm>
              <a:prstGeom prst="ellipse">
                <a:avLst/>
              </a:prstGeom>
              <a:solidFill>
                <a:srgbClr val="009F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58" name="ïS1ïdê">
                <a:extLst>
                  <a:ext uri="{FF2B5EF4-FFF2-40B4-BE49-F238E27FC236}">
                    <a16:creationId xmlns:a16="http://schemas.microsoft.com/office/drawing/2014/main" id="{CF6A6172-A30F-4182-BC19-D10FEC66CB71}"/>
                  </a:ext>
                </a:extLst>
              </p:cNvPr>
              <p:cNvSpPr/>
              <p:nvPr/>
            </p:nvSpPr>
            <p:spPr bwMode="auto">
              <a:xfrm>
                <a:off x="10296525" y="5710238"/>
                <a:ext cx="25400" cy="26988"/>
              </a:xfrm>
              <a:custGeom>
                <a:avLst/>
                <a:gdLst>
                  <a:gd name="T0" fmla="*/ 6 w 12"/>
                  <a:gd name="T1" fmla="*/ 13 h 13"/>
                  <a:gd name="T2" fmla="*/ 0 w 12"/>
                  <a:gd name="T3" fmla="*/ 6 h 13"/>
                  <a:gd name="T4" fmla="*/ 6 w 12"/>
                  <a:gd name="T5" fmla="*/ 0 h 13"/>
                  <a:gd name="T6" fmla="*/ 12 w 12"/>
                  <a:gd name="T7" fmla="*/ 6 h 13"/>
                  <a:gd name="T8" fmla="*/ 6 w 12"/>
                  <a:gd name="T9" fmla="*/ 13 h 13"/>
                  <a:gd name="T10" fmla="*/ 6 w 12"/>
                  <a:gd name="T11" fmla="*/ 5 h 13"/>
                  <a:gd name="T12" fmla="*/ 5 w 12"/>
                  <a:gd name="T13" fmla="*/ 6 h 13"/>
                  <a:gd name="T14" fmla="*/ 6 w 12"/>
                  <a:gd name="T15" fmla="*/ 8 h 13"/>
                  <a:gd name="T16" fmla="*/ 8 w 12"/>
                  <a:gd name="T17" fmla="*/ 6 h 13"/>
                  <a:gd name="T18" fmla="*/ 6 w 12"/>
                  <a:gd name="T19" fmla="*/ 5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" h="13">
                    <a:moveTo>
                      <a:pt x="6" y="13"/>
                    </a:moveTo>
                    <a:cubicBezTo>
                      <a:pt x="3" y="13"/>
                      <a:pt x="0" y="10"/>
                      <a:pt x="0" y="6"/>
                    </a:cubicBezTo>
                    <a:cubicBezTo>
                      <a:pt x="0" y="3"/>
                      <a:pt x="3" y="0"/>
                      <a:pt x="6" y="0"/>
                    </a:cubicBezTo>
                    <a:cubicBezTo>
                      <a:pt x="10" y="0"/>
                      <a:pt x="12" y="3"/>
                      <a:pt x="12" y="6"/>
                    </a:cubicBezTo>
                    <a:cubicBezTo>
                      <a:pt x="12" y="10"/>
                      <a:pt x="10" y="13"/>
                      <a:pt x="6" y="13"/>
                    </a:cubicBezTo>
                    <a:close/>
                    <a:moveTo>
                      <a:pt x="6" y="5"/>
                    </a:moveTo>
                    <a:cubicBezTo>
                      <a:pt x="5" y="5"/>
                      <a:pt x="5" y="6"/>
                      <a:pt x="5" y="6"/>
                    </a:cubicBezTo>
                    <a:cubicBezTo>
                      <a:pt x="5" y="7"/>
                      <a:pt x="5" y="8"/>
                      <a:pt x="6" y="8"/>
                    </a:cubicBezTo>
                    <a:cubicBezTo>
                      <a:pt x="7" y="8"/>
                      <a:pt x="8" y="7"/>
                      <a:pt x="8" y="6"/>
                    </a:cubicBezTo>
                    <a:cubicBezTo>
                      <a:pt x="8" y="6"/>
                      <a:pt x="7" y="5"/>
                      <a:pt x="6" y="5"/>
                    </a:cubicBezTo>
                    <a:close/>
                  </a:path>
                </a:pathLst>
              </a:custGeom>
              <a:solidFill>
                <a:srgbClr val="009F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59" name="îş1ïďè">
                <a:extLst>
                  <a:ext uri="{FF2B5EF4-FFF2-40B4-BE49-F238E27FC236}">
                    <a16:creationId xmlns:a16="http://schemas.microsoft.com/office/drawing/2014/main" id="{63616D26-E64F-4CC7-97CB-3660A2FF4F61}"/>
                  </a:ext>
                </a:extLst>
              </p:cNvPr>
              <p:cNvSpPr/>
              <p:nvPr/>
            </p:nvSpPr>
            <p:spPr bwMode="auto">
              <a:xfrm>
                <a:off x="9925050" y="5538788"/>
                <a:ext cx="7938" cy="14288"/>
              </a:xfrm>
              <a:custGeom>
                <a:avLst/>
                <a:gdLst>
                  <a:gd name="T0" fmla="*/ 1 w 4"/>
                  <a:gd name="T1" fmla="*/ 1 h 7"/>
                  <a:gd name="T2" fmla="*/ 0 w 4"/>
                  <a:gd name="T3" fmla="*/ 3 h 7"/>
                  <a:gd name="T4" fmla="*/ 1 w 4"/>
                  <a:gd name="T5" fmla="*/ 7 h 7"/>
                  <a:gd name="T6" fmla="*/ 4 w 4"/>
                  <a:gd name="T7" fmla="*/ 5 h 7"/>
                  <a:gd name="T8" fmla="*/ 4 w 4"/>
                  <a:gd name="T9" fmla="*/ 1 h 7"/>
                  <a:gd name="T10" fmla="*/ 1 w 4"/>
                  <a:gd name="T11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7">
                    <a:moveTo>
                      <a:pt x="1" y="1"/>
                    </a:moveTo>
                    <a:cubicBezTo>
                      <a:pt x="1" y="2"/>
                      <a:pt x="0" y="2"/>
                      <a:pt x="0" y="3"/>
                    </a:cubicBezTo>
                    <a:cubicBezTo>
                      <a:pt x="0" y="5"/>
                      <a:pt x="1" y="7"/>
                      <a:pt x="1" y="7"/>
                    </a:cubicBezTo>
                    <a:cubicBezTo>
                      <a:pt x="2" y="7"/>
                      <a:pt x="4" y="6"/>
                      <a:pt x="4" y="5"/>
                    </a:cubicBezTo>
                    <a:cubicBezTo>
                      <a:pt x="4" y="4"/>
                      <a:pt x="4" y="2"/>
                      <a:pt x="4" y="1"/>
                    </a:cubicBezTo>
                    <a:cubicBezTo>
                      <a:pt x="3" y="0"/>
                      <a:pt x="2" y="0"/>
                      <a:pt x="1" y="1"/>
                    </a:cubicBezTo>
                    <a:close/>
                  </a:path>
                </a:pathLst>
              </a:custGeom>
              <a:solidFill>
                <a:srgbClr val="009F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60" name="íṩļíḋê">
                <a:extLst>
                  <a:ext uri="{FF2B5EF4-FFF2-40B4-BE49-F238E27FC236}">
                    <a16:creationId xmlns:a16="http://schemas.microsoft.com/office/drawing/2014/main" id="{CCDB4E17-F04B-4E58-8585-A32E1C49D900}"/>
                  </a:ext>
                </a:extLst>
              </p:cNvPr>
              <p:cNvSpPr/>
              <p:nvPr/>
            </p:nvSpPr>
            <p:spPr bwMode="auto">
              <a:xfrm>
                <a:off x="9918700" y="5534025"/>
                <a:ext cx="19050" cy="23813"/>
              </a:xfrm>
              <a:custGeom>
                <a:avLst/>
                <a:gdLst>
                  <a:gd name="T0" fmla="*/ 5 w 9"/>
                  <a:gd name="T1" fmla="*/ 11 h 11"/>
                  <a:gd name="T2" fmla="*/ 4 w 9"/>
                  <a:gd name="T3" fmla="*/ 11 h 11"/>
                  <a:gd name="T4" fmla="*/ 0 w 9"/>
                  <a:gd name="T5" fmla="*/ 5 h 11"/>
                  <a:gd name="T6" fmla="*/ 2 w 9"/>
                  <a:gd name="T7" fmla="*/ 2 h 11"/>
                  <a:gd name="T8" fmla="*/ 4 w 9"/>
                  <a:gd name="T9" fmla="*/ 3 h 11"/>
                  <a:gd name="T10" fmla="*/ 2 w 9"/>
                  <a:gd name="T11" fmla="*/ 2 h 11"/>
                  <a:gd name="T12" fmla="*/ 6 w 9"/>
                  <a:gd name="T13" fmla="*/ 0 h 11"/>
                  <a:gd name="T14" fmla="*/ 9 w 9"/>
                  <a:gd name="T15" fmla="*/ 2 h 11"/>
                  <a:gd name="T16" fmla="*/ 9 w 9"/>
                  <a:gd name="T17" fmla="*/ 7 h 11"/>
                  <a:gd name="T18" fmla="*/ 8 w 9"/>
                  <a:gd name="T19" fmla="*/ 10 h 11"/>
                  <a:gd name="T20" fmla="*/ 5 w 9"/>
                  <a:gd name="T21" fmla="*/ 11 h 11"/>
                  <a:gd name="T22" fmla="*/ 6 w 9"/>
                  <a:gd name="T23" fmla="*/ 5 h 11"/>
                  <a:gd name="T24" fmla="*/ 6 w 9"/>
                  <a:gd name="T25" fmla="*/ 5 h 11"/>
                  <a:gd name="T26" fmla="*/ 6 w 9"/>
                  <a:gd name="T27" fmla="*/ 5 h 11"/>
                  <a:gd name="T28" fmla="*/ 4 w 9"/>
                  <a:gd name="T29" fmla="*/ 4 h 11"/>
                  <a:gd name="T30" fmla="*/ 4 w 9"/>
                  <a:gd name="T31" fmla="*/ 4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9" h="11">
                    <a:moveTo>
                      <a:pt x="5" y="11"/>
                    </a:moveTo>
                    <a:cubicBezTo>
                      <a:pt x="4" y="11"/>
                      <a:pt x="4" y="11"/>
                      <a:pt x="4" y="11"/>
                    </a:cubicBezTo>
                    <a:cubicBezTo>
                      <a:pt x="2" y="11"/>
                      <a:pt x="0" y="8"/>
                      <a:pt x="0" y="5"/>
                    </a:cubicBezTo>
                    <a:cubicBezTo>
                      <a:pt x="0" y="3"/>
                      <a:pt x="1" y="2"/>
                      <a:pt x="2" y="2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3" y="1"/>
                      <a:pt x="5" y="0"/>
                      <a:pt x="6" y="0"/>
                    </a:cubicBezTo>
                    <a:cubicBezTo>
                      <a:pt x="7" y="0"/>
                      <a:pt x="8" y="1"/>
                      <a:pt x="9" y="2"/>
                    </a:cubicBezTo>
                    <a:cubicBezTo>
                      <a:pt x="9" y="3"/>
                      <a:pt x="9" y="5"/>
                      <a:pt x="9" y="7"/>
                    </a:cubicBezTo>
                    <a:cubicBezTo>
                      <a:pt x="9" y="8"/>
                      <a:pt x="9" y="9"/>
                      <a:pt x="8" y="10"/>
                    </a:cubicBezTo>
                    <a:cubicBezTo>
                      <a:pt x="7" y="11"/>
                      <a:pt x="6" y="11"/>
                      <a:pt x="5" y="11"/>
                    </a:cubicBezTo>
                    <a:close/>
                    <a:moveTo>
                      <a:pt x="6" y="5"/>
                    </a:move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lose/>
                    <a:moveTo>
                      <a:pt x="4" y="4"/>
                    </a:moveTo>
                    <a:cubicBezTo>
                      <a:pt x="4" y="4"/>
                      <a:pt x="4" y="4"/>
                      <a:pt x="4" y="4"/>
                    </a:cubicBezTo>
                    <a:close/>
                  </a:path>
                </a:pathLst>
              </a:custGeom>
              <a:solidFill>
                <a:srgbClr val="009F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61" name="î$ḷidè">
                <a:extLst>
                  <a:ext uri="{FF2B5EF4-FFF2-40B4-BE49-F238E27FC236}">
                    <a16:creationId xmlns:a16="http://schemas.microsoft.com/office/drawing/2014/main" id="{BB2FB7C8-989F-47EC-8C8A-46CA746941D3}"/>
                  </a:ext>
                </a:extLst>
              </p:cNvPr>
              <p:cNvSpPr/>
              <p:nvPr/>
            </p:nvSpPr>
            <p:spPr bwMode="auto">
              <a:xfrm>
                <a:off x="10137775" y="6102350"/>
                <a:ext cx="7938" cy="9525"/>
              </a:xfrm>
              <a:prstGeom prst="ellipse">
                <a:avLst/>
              </a:prstGeom>
              <a:solidFill>
                <a:srgbClr val="009F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62" name="îṩlíḓe">
                <a:extLst>
                  <a:ext uri="{FF2B5EF4-FFF2-40B4-BE49-F238E27FC236}">
                    <a16:creationId xmlns:a16="http://schemas.microsoft.com/office/drawing/2014/main" id="{CB2B7A05-5E4B-4F80-B3E4-EF5A4C8F3575}"/>
                  </a:ext>
                </a:extLst>
              </p:cNvPr>
              <p:cNvSpPr/>
              <p:nvPr/>
            </p:nvSpPr>
            <p:spPr bwMode="auto">
              <a:xfrm>
                <a:off x="10131425" y="6097588"/>
                <a:ext cx="20638" cy="19050"/>
              </a:xfrm>
              <a:custGeom>
                <a:avLst/>
                <a:gdLst>
                  <a:gd name="T0" fmla="*/ 5 w 10"/>
                  <a:gd name="T1" fmla="*/ 9 h 9"/>
                  <a:gd name="T2" fmla="*/ 0 w 10"/>
                  <a:gd name="T3" fmla="*/ 4 h 9"/>
                  <a:gd name="T4" fmla="*/ 5 w 10"/>
                  <a:gd name="T5" fmla="*/ 0 h 9"/>
                  <a:gd name="T6" fmla="*/ 10 w 10"/>
                  <a:gd name="T7" fmla="*/ 4 h 9"/>
                  <a:gd name="T8" fmla="*/ 5 w 10"/>
                  <a:gd name="T9" fmla="*/ 9 h 9"/>
                  <a:gd name="T10" fmla="*/ 5 w 10"/>
                  <a:gd name="T11" fmla="*/ 2 h 9"/>
                  <a:gd name="T12" fmla="*/ 5 w 10"/>
                  <a:gd name="T13" fmla="*/ 4 h 9"/>
                  <a:gd name="T14" fmla="*/ 5 w 10"/>
                  <a:gd name="T15" fmla="*/ 4 h 9"/>
                  <a:gd name="T16" fmla="*/ 5 w 10"/>
                  <a:gd name="T17" fmla="*/ 2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0" h="9">
                    <a:moveTo>
                      <a:pt x="5" y="9"/>
                    </a:moveTo>
                    <a:cubicBezTo>
                      <a:pt x="3" y="9"/>
                      <a:pt x="0" y="7"/>
                      <a:pt x="0" y="4"/>
                    </a:cubicBezTo>
                    <a:cubicBezTo>
                      <a:pt x="0" y="2"/>
                      <a:pt x="3" y="0"/>
                      <a:pt x="5" y="0"/>
                    </a:cubicBezTo>
                    <a:cubicBezTo>
                      <a:pt x="8" y="0"/>
                      <a:pt x="10" y="2"/>
                      <a:pt x="10" y="4"/>
                    </a:cubicBezTo>
                    <a:cubicBezTo>
                      <a:pt x="10" y="7"/>
                      <a:pt x="8" y="9"/>
                      <a:pt x="5" y="9"/>
                    </a:cubicBezTo>
                    <a:close/>
                    <a:moveTo>
                      <a:pt x="5" y="2"/>
                    </a:move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lnTo>
                      <a:pt x="5" y="2"/>
                    </a:lnTo>
                    <a:close/>
                  </a:path>
                </a:pathLst>
              </a:custGeom>
              <a:solidFill>
                <a:srgbClr val="009F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63" name="ïṡḷiḓè">
                <a:extLst>
                  <a:ext uri="{FF2B5EF4-FFF2-40B4-BE49-F238E27FC236}">
                    <a16:creationId xmlns:a16="http://schemas.microsoft.com/office/drawing/2014/main" id="{84B3C929-BF9E-4A2A-A102-935C8DFBB4AE}"/>
                  </a:ext>
                </a:extLst>
              </p:cNvPr>
              <p:cNvSpPr/>
              <p:nvPr/>
            </p:nvSpPr>
            <p:spPr bwMode="auto">
              <a:xfrm>
                <a:off x="9744075" y="6330950"/>
                <a:ext cx="11113" cy="11113"/>
              </a:xfrm>
              <a:prstGeom prst="ellipse">
                <a:avLst/>
              </a:prstGeom>
              <a:solidFill>
                <a:srgbClr val="009F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64" name="îṡḻîḍê">
                <a:extLst>
                  <a:ext uri="{FF2B5EF4-FFF2-40B4-BE49-F238E27FC236}">
                    <a16:creationId xmlns:a16="http://schemas.microsoft.com/office/drawing/2014/main" id="{4FDB7491-EDC4-4E63-8965-9DB4C3E8D16F}"/>
                  </a:ext>
                </a:extLst>
              </p:cNvPr>
              <p:cNvSpPr/>
              <p:nvPr/>
            </p:nvSpPr>
            <p:spPr bwMode="auto">
              <a:xfrm>
                <a:off x="9740900" y="6326188"/>
                <a:ext cx="19050" cy="19050"/>
              </a:xfrm>
              <a:prstGeom prst="ellipse">
                <a:avLst/>
              </a:prstGeom>
              <a:solidFill>
                <a:srgbClr val="009F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65" name="iṩļiďê">
                <a:extLst>
                  <a:ext uri="{FF2B5EF4-FFF2-40B4-BE49-F238E27FC236}">
                    <a16:creationId xmlns:a16="http://schemas.microsoft.com/office/drawing/2014/main" id="{61EAC0BE-90A0-41FE-9151-21AA044832E9}"/>
                  </a:ext>
                </a:extLst>
              </p:cNvPr>
              <p:cNvSpPr/>
              <p:nvPr/>
            </p:nvSpPr>
            <p:spPr bwMode="auto">
              <a:xfrm>
                <a:off x="10064750" y="6088063"/>
                <a:ext cx="12700" cy="14288"/>
              </a:xfrm>
              <a:prstGeom prst="ellipse">
                <a:avLst/>
              </a:prstGeom>
              <a:solidFill>
                <a:srgbClr val="009F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66" name="iṣ1íďê">
                <a:extLst>
                  <a:ext uri="{FF2B5EF4-FFF2-40B4-BE49-F238E27FC236}">
                    <a16:creationId xmlns:a16="http://schemas.microsoft.com/office/drawing/2014/main" id="{580F759E-E8A0-452A-A542-B908B2E8856A}"/>
                  </a:ext>
                </a:extLst>
              </p:cNvPr>
              <p:cNvSpPr/>
              <p:nvPr/>
            </p:nvSpPr>
            <p:spPr bwMode="auto">
              <a:xfrm>
                <a:off x="10058400" y="6084888"/>
                <a:ext cx="23813" cy="20638"/>
              </a:xfrm>
              <a:custGeom>
                <a:avLst/>
                <a:gdLst>
                  <a:gd name="T0" fmla="*/ 6 w 11"/>
                  <a:gd name="T1" fmla="*/ 10 h 10"/>
                  <a:gd name="T2" fmla="*/ 0 w 11"/>
                  <a:gd name="T3" fmla="*/ 5 h 10"/>
                  <a:gd name="T4" fmla="*/ 6 w 11"/>
                  <a:gd name="T5" fmla="*/ 0 h 10"/>
                  <a:gd name="T6" fmla="*/ 11 w 11"/>
                  <a:gd name="T7" fmla="*/ 5 h 10"/>
                  <a:gd name="T8" fmla="*/ 6 w 11"/>
                  <a:gd name="T9" fmla="*/ 10 h 10"/>
                  <a:gd name="T10" fmla="*/ 6 w 11"/>
                  <a:gd name="T11" fmla="*/ 4 h 10"/>
                  <a:gd name="T12" fmla="*/ 5 w 11"/>
                  <a:gd name="T13" fmla="*/ 5 h 10"/>
                  <a:gd name="T14" fmla="*/ 6 w 11"/>
                  <a:gd name="T15" fmla="*/ 5 h 10"/>
                  <a:gd name="T16" fmla="*/ 6 w 11"/>
                  <a:gd name="T17" fmla="*/ 4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" h="10">
                    <a:moveTo>
                      <a:pt x="6" y="10"/>
                    </a:moveTo>
                    <a:cubicBezTo>
                      <a:pt x="3" y="10"/>
                      <a:pt x="0" y="8"/>
                      <a:pt x="0" y="5"/>
                    </a:cubicBezTo>
                    <a:cubicBezTo>
                      <a:pt x="0" y="2"/>
                      <a:pt x="3" y="0"/>
                      <a:pt x="6" y="0"/>
                    </a:cubicBezTo>
                    <a:cubicBezTo>
                      <a:pt x="9" y="0"/>
                      <a:pt x="11" y="2"/>
                      <a:pt x="11" y="5"/>
                    </a:cubicBezTo>
                    <a:cubicBezTo>
                      <a:pt x="11" y="8"/>
                      <a:pt x="9" y="10"/>
                      <a:pt x="6" y="10"/>
                    </a:cubicBezTo>
                    <a:close/>
                    <a:moveTo>
                      <a:pt x="6" y="4"/>
                    </a:moveTo>
                    <a:cubicBezTo>
                      <a:pt x="5" y="4"/>
                      <a:pt x="5" y="5"/>
                      <a:pt x="5" y="5"/>
                    </a:cubicBezTo>
                    <a:cubicBezTo>
                      <a:pt x="5" y="6"/>
                      <a:pt x="6" y="6"/>
                      <a:pt x="6" y="5"/>
                    </a:cubicBezTo>
                    <a:cubicBezTo>
                      <a:pt x="6" y="5"/>
                      <a:pt x="6" y="4"/>
                      <a:pt x="6" y="4"/>
                    </a:cubicBezTo>
                    <a:close/>
                  </a:path>
                </a:pathLst>
              </a:custGeom>
              <a:solidFill>
                <a:srgbClr val="009F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67" name="íŝḻïdé">
                <a:extLst>
                  <a:ext uri="{FF2B5EF4-FFF2-40B4-BE49-F238E27FC236}">
                    <a16:creationId xmlns:a16="http://schemas.microsoft.com/office/drawing/2014/main" id="{3FD0C53C-BFB4-412B-8435-8097454AF3E2}"/>
                  </a:ext>
                </a:extLst>
              </p:cNvPr>
              <p:cNvSpPr/>
              <p:nvPr/>
            </p:nvSpPr>
            <p:spPr bwMode="auto">
              <a:xfrm>
                <a:off x="10071100" y="6053138"/>
                <a:ext cx="14288" cy="14288"/>
              </a:xfrm>
              <a:prstGeom prst="ellipse">
                <a:avLst/>
              </a:prstGeom>
              <a:solidFill>
                <a:srgbClr val="009F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68" name="îṩlïďé">
                <a:extLst>
                  <a:ext uri="{FF2B5EF4-FFF2-40B4-BE49-F238E27FC236}">
                    <a16:creationId xmlns:a16="http://schemas.microsoft.com/office/drawing/2014/main" id="{98F33450-671B-43F5-9916-81A56B4CD5B9}"/>
                  </a:ext>
                </a:extLst>
              </p:cNvPr>
              <p:cNvSpPr/>
              <p:nvPr/>
            </p:nvSpPr>
            <p:spPr bwMode="auto">
              <a:xfrm>
                <a:off x="10066338" y="6048375"/>
                <a:ext cx="25400" cy="25400"/>
              </a:xfrm>
              <a:custGeom>
                <a:avLst/>
                <a:gdLst>
                  <a:gd name="T0" fmla="*/ 6 w 12"/>
                  <a:gd name="T1" fmla="*/ 12 h 12"/>
                  <a:gd name="T2" fmla="*/ 0 w 12"/>
                  <a:gd name="T3" fmla="*/ 6 h 12"/>
                  <a:gd name="T4" fmla="*/ 6 w 12"/>
                  <a:gd name="T5" fmla="*/ 0 h 12"/>
                  <a:gd name="T6" fmla="*/ 12 w 12"/>
                  <a:gd name="T7" fmla="*/ 6 h 12"/>
                  <a:gd name="T8" fmla="*/ 6 w 12"/>
                  <a:gd name="T9" fmla="*/ 12 h 12"/>
                  <a:gd name="T10" fmla="*/ 6 w 12"/>
                  <a:gd name="T11" fmla="*/ 4 h 12"/>
                  <a:gd name="T12" fmla="*/ 5 w 12"/>
                  <a:gd name="T13" fmla="*/ 6 h 12"/>
                  <a:gd name="T14" fmla="*/ 6 w 12"/>
                  <a:gd name="T15" fmla="*/ 7 h 12"/>
                  <a:gd name="T16" fmla="*/ 7 w 12"/>
                  <a:gd name="T17" fmla="*/ 6 h 12"/>
                  <a:gd name="T18" fmla="*/ 6 w 12"/>
                  <a:gd name="T19" fmla="*/ 4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" h="12">
                    <a:moveTo>
                      <a:pt x="6" y="12"/>
                    </a:moveTo>
                    <a:cubicBezTo>
                      <a:pt x="2" y="12"/>
                      <a:pt x="0" y="9"/>
                      <a:pt x="0" y="6"/>
                    </a:cubicBezTo>
                    <a:cubicBezTo>
                      <a:pt x="0" y="2"/>
                      <a:pt x="2" y="0"/>
                      <a:pt x="6" y="0"/>
                    </a:cubicBezTo>
                    <a:cubicBezTo>
                      <a:pt x="9" y="0"/>
                      <a:pt x="12" y="2"/>
                      <a:pt x="12" y="6"/>
                    </a:cubicBezTo>
                    <a:cubicBezTo>
                      <a:pt x="12" y="9"/>
                      <a:pt x="9" y="12"/>
                      <a:pt x="6" y="12"/>
                    </a:cubicBezTo>
                    <a:close/>
                    <a:moveTo>
                      <a:pt x="6" y="4"/>
                    </a:moveTo>
                    <a:cubicBezTo>
                      <a:pt x="5" y="4"/>
                      <a:pt x="5" y="5"/>
                      <a:pt x="5" y="6"/>
                    </a:cubicBezTo>
                    <a:cubicBezTo>
                      <a:pt x="5" y="6"/>
                      <a:pt x="5" y="7"/>
                      <a:pt x="6" y="7"/>
                    </a:cubicBezTo>
                    <a:cubicBezTo>
                      <a:pt x="6" y="7"/>
                      <a:pt x="7" y="6"/>
                      <a:pt x="7" y="6"/>
                    </a:cubicBezTo>
                    <a:cubicBezTo>
                      <a:pt x="7" y="5"/>
                      <a:pt x="6" y="4"/>
                      <a:pt x="6" y="4"/>
                    </a:cubicBezTo>
                    <a:close/>
                  </a:path>
                </a:pathLst>
              </a:custGeom>
              <a:solidFill>
                <a:srgbClr val="009F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69" name="îsḷiďê">
                <a:extLst>
                  <a:ext uri="{FF2B5EF4-FFF2-40B4-BE49-F238E27FC236}">
                    <a16:creationId xmlns:a16="http://schemas.microsoft.com/office/drawing/2014/main" id="{3FC0B00B-E3CA-4BF4-9D41-C15AB4F38F3E}"/>
                  </a:ext>
                </a:extLst>
              </p:cNvPr>
              <p:cNvSpPr/>
              <p:nvPr/>
            </p:nvSpPr>
            <p:spPr bwMode="auto">
              <a:xfrm>
                <a:off x="10061575" y="5995988"/>
                <a:ext cx="17463" cy="17463"/>
              </a:xfrm>
              <a:prstGeom prst="ellipse">
                <a:avLst/>
              </a:prstGeom>
              <a:solidFill>
                <a:srgbClr val="009F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70" name="išḻïdé">
                <a:extLst>
                  <a:ext uri="{FF2B5EF4-FFF2-40B4-BE49-F238E27FC236}">
                    <a16:creationId xmlns:a16="http://schemas.microsoft.com/office/drawing/2014/main" id="{52954C81-8351-4D3A-9A8B-2A0283EBD0BC}"/>
                  </a:ext>
                </a:extLst>
              </p:cNvPr>
              <p:cNvSpPr/>
              <p:nvPr/>
            </p:nvSpPr>
            <p:spPr bwMode="auto">
              <a:xfrm>
                <a:off x="10058400" y="5992813"/>
                <a:ext cx="26988" cy="25400"/>
              </a:xfrm>
              <a:custGeom>
                <a:avLst/>
                <a:gdLst>
                  <a:gd name="T0" fmla="*/ 6 w 13"/>
                  <a:gd name="T1" fmla="*/ 12 h 12"/>
                  <a:gd name="T2" fmla="*/ 0 w 13"/>
                  <a:gd name="T3" fmla="*/ 6 h 12"/>
                  <a:gd name="T4" fmla="*/ 6 w 13"/>
                  <a:gd name="T5" fmla="*/ 0 h 12"/>
                  <a:gd name="T6" fmla="*/ 13 w 13"/>
                  <a:gd name="T7" fmla="*/ 6 h 12"/>
                  <a:gd name="T8" fmla="*/ 6 w 13"/>
                  <a:gd name="T9" fmla="*/ 12 h 12"/>
                  <a:gd name="T10" fmla="*/ 6 w 13"/>
                  <a:gd name="T11" fmla="*/ 4 h 12"/>
                  <a:gd name="T12" fmla="*/ 5 w 13"/>
                  <a:gd name="T13" fmla="*/ 6 h 12"/>
                  <a:gd name="T14" fmla="*/ 6 w 13"/>
                  <a:gd name="T15" fmla="*/ 8 h 12"/>
                  <a:gd name="T16" fmla="*/ 8 w 13"/>
                  <a:gd name="T17" fmla="*/ 6 h 12"/>
                  <a:gd name="T18" fmla="*/ 6 w 13"/>
                  <a:gd name="T19" fmla="*/ 4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3" h="12">
                    <a:moveTo>
                      <a:pt x="6" y="12"/>
                    </a:moveTo>
                    <a:cubicBezTo>
                      <a:pt x="3" y="12"/>
                      <a:pt x="0" y="10"/>
                      <a:pt x="0" y="6"/>
                    </a:cubicBezTo>
                    <a:cubicBezTo>
                      <a:pt x="0" y="3"/>
                      <a:pt x="3" y="0"/>
                      <a:pt x="6" y="0"/>
                    </a:cubicBezTo>
                    <a:cubicBezTo>
                      <a:pt x="10" y="0"/>
                      <a:pt x="13" y="3"/>
                      <a:pt x="13" y="6"/>
                    </a:cubicBezTo>
                    <a:cubicBezTo>
                      <a:pt x="13" y="10"/>
                      <a:pt x="10" y="12"/>
                      <a:pt x="6" y="12"/>
                    </a:cubicBezTo>
                    <a:close/>
                    <a:moveTo>
                      <a:pt x="6" y="4"/>
                    </a:moveTo>
                    <a:cubicBezTo>
                      <a:pt x="5" y="4"/>
                      <a:pt x="5" y="5"/>
                      <a:pt x="5" y="6"/>
                    </a:cubicBezTo>
                    <a:cubicBezTo>
                      <a:pt x="5" y="7"/>
                      <a:pt x="5" y="8"/>
                      <a:pt x="6" y="8"/>
                    </a:cubicBezTo>
                    <a:cubicBezTo>
                      <a:pt x="7" y="8"/>
                      <a:pt x="8" y="7"/>
                      <a:pt x="8" y="6"/>
                    </a:cubicBezTo>
                    <a:cubicBezTo>
                      <a:pt x="8" y="5"/>
                      <a:pt x="7" y="4"/>
                      <a:pt x="6" y="4"/>
                    </a:cubicBezTo>
                    <a:close/>
                  </a:path>
                </a:pathLst>
              </a:custGeom>
              <a:solidFill>
                <a:srgbClr val="009F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71" name="îṩļíde">
                <a:extLst>
                  <a:ext uri="{FF2B5EF4-FFF2-40B4-BE49-F238E27FC236}">
                    <a16:creationId xmlns:a16="http://schemas.microsoft.com/office/drawing/2014/main" id="{B008747E-0DA0-4A32-AF3D-D22D43417DE4}"/>
                  </a:ext>
                </a:extLst>
              </p:cNvPr>
              <p:cNvSpPr/>
              <p:nvPr/>
            </p:nvSpPr>
            <p:spPr bwMode="auto">
              <a:xfrm>
                <a:off x="10040938" y="5675313"/>
                <a:ext cx="7938" cy="11113"/>
              </a:xfrm>
              <a:prstGeom prst="ellipse">
                <a:avLst/>
              </a:prstGeom>
              <a:solidFill>
                <a:srgbClr val="009F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72" name="iŝľïḓê">
                <a:extLst>
                  <a:ext uri="{FF2B5EF4-FFF2-40B4-BE49-F238E27FC236}">
                    <a16:creationId xmlns:a16="http://schemas.microsoft.com/office/drawing/2014/main" id="{18FEF892-CCA8-4DCE-95FA-0DAB95E8E842}"/>
                  </a:ext>
                </a:extLst>
              </p:cNvPr>
              <p:cNvSpPr/>
              <p:nvPr/>
            </p:nvSpPr>
            <p:spPr bwMode="auto">
              <a:xfrm>
                <a:off x="10034588" y="5670550"/>
                <a:ext cx="20638" cy="19050"/>
              </a:xfrm>
              <a:custGeom>
                <a:avLst/>
                <a:gdLst>
                  <a:gd name="T0" fmla="*/ 5 w 10"/>
                  <a:gd name="T1" fmla="*/ 9 h 9"/>
                  <a:gd name="T2" fmla="*/ 0 w 10"/>
                  <a:gd name="T3" fmla="*/ 4 h 9"/>
                  <a:gd name="T4" fmla="*/ 5 w 10"/>
                  <a:gd name="T5" fmla="*/ 0 h 9"/>
                  <a:gd name="T6" fmla="*/ 10 w 10"/>
                  <a:gd name="T7" fmla="*/ 4 h 9"/>
                  <a:gd name="T8" fmla="*/ 5 w 10"/>
                  <a:gd name="T9" fmla="*/ 9 h 9"/>
                  <a:gd name="T10" fmla="*/ 5 w 10"/>
                  <a:gd name="T11" fmla="*/ 2 h 9"/>
                  <a:gd name="T12" fmla="*/ 5 w 10"/>
                  <a:gd name="T13" fmla="*/ 4 h 9"/>
                  <a:gd name="T14" fmla="*/ 5 w 10"/>
                  <a:gd name="T15" fmla="*/ 4 h 9"/>
                  <a:gd name="T16" fmla="*/ 5 w 10"/>
                  <a:gd name="T17" fmla="*/ 2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0" h="9">
                    <a:moveTo>
                      <a:pt x="5" y="9"/>
                    </a:moveTo>
                    <a:cubicBezTo>
                      <a:pt x="2" y="9"/>
                      <a:pt x="0" y="7"/>
                      <a:pt x="0" y="4"/>
                    </a:cubicBezTo>
                    <a:cubicBezTo>
                      <a:pt x="0" y="2"/>
                      <a:pt x="2" y="0"/>
                      <a:pt x="5" y="0"/>
                    </a:cubicBezTo>
                    <a:cubicBezTo>
                      <a:pt x="7" y="0"/>
                      <a:pt x="10" y="2"/>
                      <a:pt x="10" y="4"/>
                    </a:cubicBezTo>
                    <a:cubicBezTo>
                      <a:pt x="10" y="7"/>
                      <a:pt x="7" y="9"/>
                      <a:pt x="5" y="9"/>
                    </a:cubicBezTo>
                    <a:close/>
                    <a:moveTo>
                      <a:pt x="5" y="2"/>
                    </a:move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lnTo>
                      <a:pt x="5" y="2"/>
                    </a:lnTo>
                    <a:close/>
                  </a:path>
                </a:pathLst>
              </a:custGeom>
              <a:solidFill>
                <a:srgbClr val="009F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73" name="íṧlíďê">
                <a:extLst>
                  <a:ext uri="{FF2B5EF4-FFF2-40B4-BE49-F238E27FC236}">
                    <a16:creationId xmlns:a16="http://schemas.microsoft.com/office/drawing/2014/main" id="{E296E56C-BCD2-41D9-9EBF-F586C060BB17}"/>
                  </a:ext>
                </a:extLst>
              </p:cNvPr>
              <p:cNvSpPr/>
              <p:nvPr/>
            </p:nvSpPr>
            <p:spPr bwMode="auto">
              <a:xfrm>
                <a:off x="10082213" y="5618163"/>
                <a:ext cx="7938" cy="9525"/>
              </a:xfrm>
              <a:prstGeom prst="ellipse">
                <a:avLst/>
              </a:prstGeom>
              <a:solidFill>
                <a:srgbClr val="009F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74" name="ï$ľiḑé">
                <a:extLst>
                  <a:ext uri="{FF2B5EF4-FFF2-40B4-BE49-F238E27FC236}">
                    <a16:creationId xmlns:a16="http://schemas.microsoft.com/office/drawing/2014/main" id="{DF3DA2B7-76C1-4847-97DC-E14E9CEB399E}"/>
                  </a:ext>
                </a:extLst>
              </p:cNvPr>
              <p:cNvSpPr/>
              <p:nvPr/>
            </p:nvSpPr>
            <p:spPr bwMode="auto">
              <a:xfrm>
                <a:off x="10075863" y="5613400"/>
                <a:ext cx="20638" cy="19050"/>
              </a:xfrm>
              <a:custGeom>
                <a:avLst/>
                <a:gdLst>
                  <a:gd name="T0" fmla="*/ 5 w 10"/>
                  <a:gd name="T1" fmla="*/ 9 h 9"/>
                  <a:gd name="T2" fmla="*/ 0 w 10"/>
                  <a:gd name="T3" fmla="*/ 5 h 9"/>
                  <a:gd name="T4" fmla="*/ 5 w 10"/>
                  <a:gd name="T5" fmla="*/ 0 h 9"/>
                  <a:gd name="T6" fmla="*/ 10 w 10"/>
                  <a:gd name="T7" fmla="*/ 5 h 9"/>
                  <a:gd name="T8" fmla="*/ 5 w 10"/>
                  <a:gd name="T9" fmla="*/ 9 h 9"/>
                  <a:gd name="T10" fmla="*/ 5 w 10"/>
                  <a:gd name="T11" fmla="*/ 2 h 9"/>
                  <a:gd name="T12" fmla="*/ 5 w 10"/>
                  <a:gd name="T13" fmla="*/ 5 h 9"/>
                  <a:gd name="T14" fmla="*/ 5 w 10"/>
                  <a:gd name="T15" fmla="*/ 5 h 9"/>
                  <a:gd name="T16" fmla="*/ 5 w 10"/>
                  <a:gd name="T17" fmla="*/ 2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0" h="9">
                    <a:moveTo>
                      <a:pt x="5" y="9"/>
                    </a:moveTo>
                    <a:cubicBezTo>
                      <a:pt x="3" y="9"/>
                      <a:pt x="0" y="7"/>
                      <a:pt x="0" y="5"/>
                    </a:cubicBezTo>
                    <a:cubicBezTo>
                      <a:pt x="0" y="2"/>
                      <a:pt x="3" y="0"/>
                      <a:pt x="5" y="0"/>
                    </a:cubicBezTo>
                    <a:cubicBezTo>
                      <a:pt x="8" y="0"/>
                      <a:pt x="10" y="2"/>
                      <a:pt x="10" y="5"/>
                    </a:cubicBezTo>
                    <a:cubicBezTo>
                      <a:pt x="10" y="7"/>
                      <a:pt x="8" y="9"/>
                      <a:pt x="5" y="9"/>
                    </a:cubicBezTo>
                    <a:close/>
                    <a:moveTo>
                      <a:pt x="5" y="2"/>
                    </a:move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5" y="5"/>
                      <a:pt x="5" y="5"/>
                    </a:cubicBezTo>
                    <a:lnTo>
                      <a:pt x="5" y="2"/>
                    </a:lnTo>
                    <a:close/>
                  </a:path>
                </a:pathLst>
              </a:custGeom>
              <a:solidFill>
                <a:srgbClr val="009F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75" name="işḷíḋe">
                <a:extLst>
                  <a:ext uri="{FF2B5EF4-FFF2-40B4-BE49-F238E27FC236}">
                    <a16:creationId xmlns:a16="http://schemas.microsoft.com/office/drawing/2014/main" id="{B9CBCEA9-9A4C-4E04-94AB-A8A5F3AED765}"/>
                  </a:ext>
                </a:extLst>
              </p:cNvPr>
              <p:cNvSpPr/>
              <p:nvPr/>
            </p:nvSpPr>
            <p:spPr bwMode="auto">
              <a:xfrm>
                <a:off x="9936163" y="5630863"/>
                <a:ext cx="7938" cy="7938"/>
              </a:xfrm>
              <a:prstGeom prst="ellipse">
                <a:avLst/>
              </a:prstGeom>
              <a:solidFill>
                <a:srgbClr val="009F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76" name="iṣļídé">
                <a:extLst>
                  <a:ext uri="{FF2B5EF4-FFF2-40B4-BE49-F238E27FC236}">
                    <a16:creationId xmlns:a16="http://schemas.microsoft.com/office/drawing/2014/main" id="{AA62B7A0-3529-47C0-89F4-DFC8023C584E}"/>
                  </a:ext>
                </a:extLst>
              </p:cNvPr>
              <p:cNvSpPr/>
              <p:nvPr/>
            </p:nvSpPr>
            <p:spPr bwMode="auto">
              <a:xfrm>
                <a:off x="9929813" y="5624513"/>
                <a:ext cx="20638" cy="20638"/>
              </a:xfrm>
              <a:custGeom>
                <a:avLst/>
                <a:gdLst>
                  <a:gd name="T0" fmla="*/ 5 w 10"/>
                  <a:gd name="T1" fmla="*/ 10 h 10"/>
                  <a:gd name="T2" fmla="*/ 0 w 10"/>
                  <a:gd name="T3" fmla="*/ 5 h 10"/>
                  <a:gd name="T4" fmla="*/ 5 w 10"/>
                  <a:gd name="T5" fmla="*/ 0 h 10"/>
                  <a:gd name="T6" fmla="*/ 10 w 10"/>
                  <a:gd name="T7" fmla="*/ 5 h 10"/>
                  <a:gd name="T8" fmla="*/ 5 w 10"/>
                  <a:gd name="T9" fmla="*/ 10 h 10"/>
                  <a:gd name="T10" fmla="*/ 5 w 10"/>
                  <a:gd name="T11" fmla="*/ 5 h 10"/>
                  <a:gd name="T12" fmla="*/ 5 w 10"/>
                  <a:gd name="T13" fmla="*/ 5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" h="10">
                    <a:moveTo>
                      <a:pt x="5" y="10"/>
                    </a:moveTo>
                    <a:cubicBezTo>
                      <a:pt x="2" y="10"/>
                      <a:pt x="0" y="8"/>
                      <a:pt x="0" y="5"/>
                    </a:cubicBezTo>
                    <a:cubicBezTo>
                      <a:pt x="0" y="2"/>
                      <a:pt x="2" y="0"/>
                      <a:pt x="5" y="0"/>
                    </a:cubicBezTo>
                    <a:cubicBezTo>
                      <a:pt x="8" y="0"/>
                      <a:pt x="10" y="2"/>
                      <a:pt x="10" y="5"/>
                    </a:cubicBezTo>
                    <a:cubicBezTo>
                      <a:pt x="10" y="8"/>
                      <a:pt x="8" y="10"/>
                      <a:pt x="5" y="10"/>
                    </a:cubicBezTo>
                    <a:close/>
                    <a:moveTo>
                      <a:pt x="5" y="5"/>
                    </a:moveTo>
                    <a:cubicBezTo>
                      <a:pt x="5" y="5"/>
                      <a:pt x="5" y="5"/>
                      <a:pt x="5" y="5"/>
                    </a:cubicBezTo>
                    <a:close/>
                  </a:path>
                </a:pathLst>
              </a:custGeom>
              <a:solidFill>
                <a:srgbClr val="009F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77" name="iślïďe">
                <a:extLst>
                  <a:ext uri="{FF2B5EF4-FFF2-40B4-BE49-F238E27FC236}">
                    <a16:creationId xmlns:a16="http://schemas.microsoft.com/office/drawing/2014/main" id="{29745A64-CE01-4E41-A70E-72B5F4FCCF94}"/>
                  </a:ext>
                </a:extLst>
              </p:cNvPr>
              <p:cNvSpPr/>
              <p:nvPr/>
            </p:nvSpPr>
            <p:spPr bwMode="auto">
              <a:xfrm>
                <a:off x="9863138" y="5568950"/>
                <a:ext cx="11113" cy="9525"/>
              </a:xfrm>
              <a:prstGeom prst="ellipse">
                <a:avLst/>
              </a:prstGeom>
              <a:solidFill>
                <a:srgbClr val="009F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78" name="išľïḓe">
                <a:extLst>
                  <a:ext uri="{FF2B5EF4-FFF2-40B4-BE49-F238E27FC236}">
                    <a16:creationId xmlns:a16="http://schemas.microsoft.com/office/drawing/2014/main" id="{E2C3F38D-3219-4BD2-8A7B-DB1F42BE59B3}"/>
                  </a:ext>
                </a:extLst>
              </p:cNvPr>
              <p:cNvSpPr/>
              <p:nvPr/>
            </p:nvSpPr>
            <p:spPr bwMode="auto">
              <a:xfrm>
                <a:off x="9858375" y="5564188"/>
                <a:ext cx="19050" cy="19050"/>
              </a:xfrm>
              <a:custGeom>
                <a:avLst/>
                <a:gdLst>
                  <a:gd name="T0" fmla="*/ 5 w 9"/>
                  <a:gd name="T1" fmla="*/ 9 h 9"/>
                  <a:gd name="T2" fmla="*/ 0 w 9"/>
                  <a:gd name="T3" fmla="*/ 4 h 9"/>
                  <a:gd name="T4" fmla="*/ 5 w 9"/>
                  <a:gd name="T5" fmla="*/ 0 h 9"/>
                  <a:gd name="T6" fmla="*/ 9 w 9"/>
                  <a:gd name="T7" fmla="*/ 4 h 9"/>
                  <a:gd name="T8" fmla="*/ 5 w 9"/>
                  <a:gd name="T9" fmla="*/ 9 h 9"/>
                  <a:gd name="T10" fmla="*/ 5 w 9"/>
                  <a:gd name="T11" fmla="*/ 2 h 9"/>
                  <a:gd name="T12" fmla="*/ 5 w 9"/>
                  <a:gd name="T13" fmla="*/ 4 h 9"/>
                  <a:gd name="T14" fmla="*/ 5 w 9"/>
                  <a:gd name="T15" fmla="*/ 4 h 9"/>
                  <a:gd name="T16" fmla="*/ 5 w 9"/>
                  <a:gd name="T17" fmla="*/ 2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" h="9">
                    <a:moveTo>
                      <a:pt x="5" y="9"/>
                    </a:moveTo>
                    <a:cubicBezTo>
                      <a:pt x="2" y="9"/>
                      <a:pt x="0" y="7"/>
                      <a:pt x="0" y="4"/>
                    </a:cubicBezTo>
                    <a:cubicBezTo>
                      <a:pt x="0" y="2"/>
                      <a:pt x="2" y="0"/>
                      <a:pt x="5" y="0"/>
                    </a:cubicBezTo>
                    <a:cubicBezTo>
                      <a:pt x="7" y="0"/>
                      <a:pt x="9" y="2"/>
                      <a:pt x="9" y="4"/>
                    </a:cubicBezTo>
                    <a:cubicBezTo>
                      <a:pt x="9" y="7"/>
                      <a:pt x="7" y="9"/>
                      <a:pt x="5" y="9"/>
                    </a:cubicBezTo>
                    <a:close/>
                    <a:moveTo>
                      <a:pt x="5" y="2"/>
                    </a:move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lnTo>
                      <a:pt x="5" y="2"/>
                    </a:lnTo>
                    <a:close/>
                  </a:path>
                </a:pathLst>
              </a:custGeom>
              <a:solidFill>
                <a:srgbClr val="009F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79" name="îŝḻïďê">
                <a:extLst>
                  <a:ext uri="{FF2B5EF4-FFF2-40B4-BE49-F238E27FC236}">
                    <a16:creationId xmlns:a16="http://schemas.microsoft.com/office/drawing/2014/main" id="{B1B65AD5-C6B6-4873-A65F-7F7BB6E0F956}"/>
                  </a:ext>
                </a:extLst>
              </p:cNvPr>
              <p:cNvSpPr/>
              <p:nvPr/>
            </p:nvSpPr>
            <p:spPr bwMode="auto">
              <a:xfrm>
                <a:off x="9869488" y="5626100"/>
                <a:ext cx="7938" cy="7938"/>
              </a:xfrm>
              <a:prstGeom prst="ellipse">
                <a:avLst/>
              </a:prstGeom>
              <a:solidFill>
                <a:srgbClr val="009F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80" name="iṣḻïḍe">
                <a:extLst>
                  <a:ext uri="{FF2B5EF4-FFF2-40B4-BE49-F238E27FC236}">
                    <a16:creationId xmlns:a16="http://schemas.microsoft.com/office/drawing/2014/main" id="{00E5821A-17C5-49B8-BEBF-C9AFA02BC57F}"/>
                  </a:ext>
                </a:extLst>
              </p:cNvPr>
              <p:cNvSpPr/>
              <p:nvPr/>
            </p:nvSpPr>
            <p:spPr bwMode="auto">
              <a:xfrm>
                <a:off x="9863138" y="5619750"/>
                <a:ext cx="20638" cy="20638"/>
              </a:xfrm>
              <a:custGeom>
                <a:avLst/>
                <a:gdLst>
                  <a:gd name="T0" fmla="*/ 5 w 10"/>
                  <a:gd name="T1" fmla="*/ 10 h 10"/>
                  <a:gd name="T2" fmla="*/ 0 w 10"/>
                  <a:gd name="T3" fmla="*/ 5 h 10"/>
                  <a:gd name="T4" fmla="*/ 5 w 10"/>
                  <a:gd name="T5" fmla="*/ 0 h 10"/>
                  <a:gd name="T6" fmla="*/ 10 w 10"/>
                  <a:gd name="T7" fmla="*/ 5 h 10"/>
                  <a:gd name="T8" fmla="*/ 5 w 10"/>
                  <a:gd name="T9" fmla="*/ 10 h 10"/>
                  <a:gd name="T10" fmla="*/ 5 w 10"/>
                  <a:gd name="T11" fmla="*/ 3 h 10"/>
                  <a:gd name="T12" fmla="*/ 5 w 10"/>
                  <a:gd name="T13" fmla="*/ 5 h 10"/>
                  <a:gd name="T14" fmla="*/ 5 w 10"/>
                  <a:gd name="T15" fmla="*/ 5 h 10"/>
                  <a:gd name="T16" fmla="*/ 5 w 10"/>
                  <a:gd name="T17" fmla="*/ 3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0" h="10">
                    <a:moveTo>
                      <a:pt x="5" y="10"/>
                    </a:moveTo>
                    <a:cubicBezTo>
                      <a:pt x="2" y="10"/>
                      <a:pt x="0" y="8"/>
                      <a:pt x="0" y="5"/>
                    </a:cubicBezTo>
                    <a:cubicBezTo>
                      <a:pt x="0" y="2"/>
                      <a:pt x="2" y="0"/>
                      <a:pt x="5" y="0"/>
                    </a:cubicBezTo>
                    <a:cubicBezTo>
                      <a:pt x="8" y="0"/>
                      <a:pt x="10" y="2"/>
                      <a:pt x="10" y="5"/>
                    </a:cubicBezTo>
                    <a:cubicBezTo>
                      <a:pt x="10" y="8"/>
                      <a:pt x="8" y="10"/>
                      <a:pt x="5" y="10"/>
                    </a:cubicBezTo>
                    <a:close/>
                    <a:moveTo>
                      <a:pt x="5" y="3"/>
                    </a:move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5" y="5"/>
                      <a:pt x="5" y="5"/>
                    </a:cubicBezTo>
                    <a:lnTo>
                      <a:pt x="5" y="3"/>
                    </a:lnTo>
                    <a:close/>
                  </a:path>
                </a:pathLst>
              </a:custGeom>
              <a:solidFill>
                <a:srgbClr val="009F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81" name="îŝľíḓe">
                <a:extLst>
                  <a:ext uri="{FF2B5EF4-FFF2-40B4-BE49-F238E27FC236}">
                    <a16:creationId xmlns:a16="http://schemas.microsoft.com/office/drawing/2014/main" id="{5B3063F6-FEE9-4823-962C-F818D81BE927}"/>
                  </a:ext>
                </a:extLst>
              </p:cNvPr>
              <p:cNvSpPr/>
              <p:nvPr/>
            </p:nvSpPr>
            <p:spPr bwMode="auto">
              <a:xfrm>
                <a:off x="9821863" y="5646738"/>
                <a:ext cx="11113" cy="11113"/>
              </a:xfrm>
              <a:prstGeom prst="ellipse">
                <a:avLst/>
              </a:prstGeom>
              <a:solidFill>
                <a:srgbClr val="009F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82" name="í$ḷîḋé">
                <a:extLst>
                  <a:ext uri="{FF2B5EF4-FFF2-40B4-BE49-F238E27FC236}">
                    <a16:creationId xmlns:a16="http://schemas.microsoft.com/office/drawing/2014/main" id="{48BDCEB6-17DF-4DB0-9A0F-0BF8EB90FBDE}"/>
                  </a:ext>
                </a:extLst>
              </p:cNvPr>
              <p:cNvSpPr/>
              <p:nvPr/>
            </p:nvSpPr>
            <p:spPr bwMode="auto">
              <a:xfrm>
                <a:off x="9817100" y="5643563"/>
                <a:ext cx="20638" cy="19050"/>
              </a:xfrm>
              <a:custGeom>
                <a:avLst/>
                <a:gdLst>
                  <a:gd name="T0" fmla="*/ 4 w 9"/>
                  <a:gd name="T1" fmla="*/ 9 h 9"/>
                  <a:gd name="T2" fmla="*/ 0 w 9"/>
                  <a:gd name="T3" fmla="*/ 5 h 9"/>
                  <a:gd name="T4" fmla="*/ 4 w 9"/>
                  <a:gd name="T5" fmla="*/ 0 h 9"/>
                  <a:gd name="T6" fmla="*/ 9 w 9"/>
                  <a:gd name="T7" fmla="*/ 5 h 9"/>
                  <a:gd name="T8" fmla="*/ 4 w 9"/>
                  <a:gd name="T9" fmla="*/ 9 h 9"/>
                  <a:gd name="T10" fmla="*/ 4 w 9"/>
                  <a:gd name="T11" fmla="*/ 5 h 9"/>
                  <a:gd name="T12" fmla="*/ 4 w 9"/>
                  <a:gd name="T13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" h="9">
                    <a:moveTo>
                      <a:pt x="4" y="9"/>
                    </a:moveTo>
                    <a:cubicBezTo>
                      <a:pt x="2" y="9"/>
                      <a:pt x="0" y="7"/>
                      <a:pt x="0" y="5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7" y="0"/>
                      <a:pt x="9" y="2"/>
                      <a:pt x="9" y="5"/>
                    </a:cubicBezTo>
                    <a:cubicBezTo>
                      <a:pt x="9" y="7"/>
                      <a:pt x="7" y="9"/>
                      <a:pt x="4" y="9"/>
                    </a:cubicBezTo>
                    <a:close/>
                    <a:moveTo>
                      <a:pt x="4" y="5"/>
                    </a:moveTo>
                    <a:cubicBezTo>
                      <a:pt x="4" y="5"/>
                      <a:pt x="4" y="5"/>
                      <a:pt x="4" y="5"/>
                    </a:cubicBezTo>
                    <a:close/>
                  </a:path>
                </a:pathLst>
              </a:custGeom>
              <a:solidFill>
                <a:srgbClr val="009F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83" name="îšlidé">
                <a:extLst>
                  <a:ext uri="{FF2B5EF4-FFF2-40B4-BE49-F238E27FC236}">
                    <a16:creationId xmlns:a16="http://schemas.microsoft.com/office/drawing/2014/main" id="{0B0BAEFE-5065-42DB-BA4E-7415A8CE51E1}"/>
                  </a:ext>
                </a:extLst>
              </p:cNvPr>
              <p:cNvSpPr/>
              <p:nvPr/>
            </p:nvSpPr>
            <p:spPr bwMode="auto">
              <a:xfrm>
                <a:off x="10137775" y="5667375"/>
                <a:ext cx="9525" cy="9525"/>
              </a:xfrm>
              <a:prstGeom prst="ellipse">
                <a:avLst/>
              </a:prstGeom>
              <a:solidFill>
                <a:srgbClr val="009F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84" name="í$lîḓé">
                <a:extLst>
                  <a:ext uri="{FF2B5EF4-FFF2-40B4-BE49-F238E27FC236}">
                    <a16:creationId xmlns:a16="http://schemas.microsoft.com/office/drawing/2014/main" id="{CEE2A72C-5CA2-46F3-8C37-C1B1B3A51481}"/>
                  </a:ext>
                </a:extLst>
              </p:cNvPr>
              <p:cNvSpPr/>
              <p:nvPr/>
            </p:nvSpPr>
            <p:spPr bwMode="auto">
              <a:xfrm>
                <a:off x="10133013" y="5662613"/>
                <a:ext cx="19050" cy="19050"/>
              </a:xfrm>
              <a:prstGeom prst="ellipse">
                <a:avLst/>
              </a:prstGeom>
              <a:solidFill>
                <a:srgbClr val="009F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85" name="i$ļîdè">
                <a:extLst>
                  <a:ext uri="{FF2B5EF4-FFF2-40B4-BE49-F238E27FC236}">
                    <a16:creationId xmlns:a16="http://schemas.microsoft.com/office/drawing/2014/main" id="{9F1D0945-7EA4-4592-9AC2-E2EC5A0F7EF6}"/>
                  </a:ext>
                </a:extLst>
              </p:cNvPr>
              <p:cNvSpPr/>
              <p:nvPr/>
            </p:nvSpPr>
            <p:spPr bwMode="auto">
              <a:xfrm>
                <a:off x="10067925" y="5711825"/>
                <a:ext cx="11113" cy="7938"/>
              </a:xfrm>
              <a:prstGeom prst="ellipse">
                <a:avLst/>
              </a:prstGeom>
              <a:solidFill>
                <a:srgbClr val="009F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86" name="î$ḻiḍe">
                <a:extLst>
                  <a:ext uri="{FF2B5EF4-FFF2-40B4-BE49-F238E27FC236}">
                    <a16:creationId xmlns:a16="http://schemas.microsoft.com/office/drawing/2014/main" id="{1F8D1A73-0AE5-4BDE-B43D-C7D7A231EC96}"/>
                  </a:ext>
                </a:extLst>
              </p:cNvPr>
              <p:cNvSpPr/>
              <p:nvPr/>
            </p:nvSpPr>
            <p:spPr bwMode="auto">
              <a:xfrm>
                <a:off x="10064750" y="5705475"/>
                <a:ext cx="20638" cy="20638"/>
              </a:xfrm>
              <a:custGeom>
                <a:avLst/>
                <a:gdLst>
                  <a:gd name="T0" fmla="*/ 5 w 10"/>
                  <a:gd name="T1" fmla="*/ 10 h 10"/>
                  <a:gd name="T2" fmla="*/ 0 w 10"/>
                  <a:gd name="T3" fmla="*/ 5 h 10"/>
                  <a:gd name="T4" fmla="*/ 5 w 10"/>
                  <a:gd name="T5" fmla="*/ 0 h 10"/>
                  <a:gd name="T6" fmla="*/ 10 w 10"/>
                  <a:gd name="T7" fmla="*/ 5 h 10"/>
                  <a:gd name="T8" fmla="*/ 5 w 10"/>
                  <a:gd name="T9" fmla="*/ 10 h 10"/>
                  <a:gd name="T10" fmla="*/ 5 w 10"/>
                  <a:gd name="T11" fmla="*/ 3 h 10"/>
                  <a:gd name="T12" fmla="*/ 5 w 10"/>
                  <a:gd name="T13" fmla="*/ 5 h 10"/>
                  <a:gd name="T14" fmla="*/ 5 w 10"/>
                  <a:gd name="T15" fmla="*/ 5 h 10"/>
                  <a:gd name="T16" fmla="*/ 5 w 10"/>
                  <a:gd name="T17" fmla="*/ 3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0" h="10">
                    <a:moveTo>
                      <a:pt x="5" y="10"/>
                    </a:moveTo>
                    <a:cubicBezTo>
                      <a:pt x="2" y="10"/>
                      <a:pt x="0" y="7"/>
                      <a:pt x="0" y="5"/>
                    </a:cubicBezTo>
                    <a:cubicBezTo>
                      <a:pt x="0" y="2"/>
                      <a:pt x="2" y="0"/>
                      <a:pt x="5" y="0"/>
                    </a:cubicBezTo>
                    <a:cubicBezTo>
                      <a:pt x="7" y="0"/>
                      <a:pt x="10" y="2"/>
                      <a:pt x="10" y="5"/>
                    </a:cubicBezTo>
                    <a:cubicBezTo>
                      <a:pt x="10" y="7"/>
                      <a:pt x="7" y="10"/>
                      <a:pt x="5" y="10"/>
                    </a:cubicBezTo>
                    <a:close/>
                    <a:moveTo>
                      <a:pt x="5" y="3"/>
                    </a:move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5" y="5"/>
                      <a:pt x="5" y="5"/>
                    </a:cubicBezTo>
                    <a:lnTo>
                      <a:pt x="5" y="3"/>
                    </a:lnTo>
                    <a:close/>
                  </a:path>
                </a:pathLst>
              </a:custGeom>
              <a:solidFill>
                <a:srgbClr val="009F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87" name="ïṥ1iḍé">
                <a:extLst>
                  <a:ext uri="{FF2B5EF4-FFF2-40B4-BE49-F238E27FC236}">
                    <a16:creationId xmlns:a16="http://schemas.microsoft.com/office/drawing/2014/main" id="{42CDB50C-E559-48DB-98D2-57FBA420979E}"/>
                  </a:ext>
                </a:extLst>
              </p:cNvPr>
              <p:cNvSpPr/>
              <p:nvPr/>
            </p:nvSpPr>
            <p:spPr bwMode="auto">
              <a:xfrm>
                <a:off x="9961563" y="5572125"/>
                <a:ext cx="7938" cy="11113"/>
              </a:xfrm>
              <a:prstGeom prst="ellipse">
                <a:avLst/>
              </a:prstGeom>
              <a:solidFill>
                <a:srgbClr val="009F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88" name="íSľiḋe">
                <a:extLst>
                  <a:ext uri="{FF2B5EF4-FFF2-40B4-BE49-F238E27FC236}">
                    <a16:creationId xmlns:a16="http://schemas.microsoft.com/office/drawing/2014/main" id="{6B4231C6-7280-4798-B03E-E6FB51135115}"/>
                  </a:ext>
                </a:extLst>
              </p:cNvPr>
              <p:cNvSpPr/>
              <p:nvPr/>
            </p:nvSpPr>
            <p:spPr bwMode="auto">
              <a:xfrm>
                <a:off x="9955213" y="5568950"/>
                <a:ext cx="20638" cy="19050"/>
              </a:xfrm>
              <a:custGeom>
                <a:avLst/>
                <a:gdLst>
                  <a:gd name="T0" fmla="*/ 5 w 10"/>
                  <a:gd name="T1" fmla="*/ 9 h 9"/>
                  <a:gd name="T2" fmla="*/ 0 w 10"/>
                  <a:gd name="T3" fmla="*/ 4 h 9"/>
                  <a:gd name="T4" fmla="*/ 5 w 10"/>
                  <a:gd name="T5" fmla="*/ 0 h 9"/>
                  <a:gd name="T6" fmla="*/ 10 w 10"/>
                  <a:gd name="T7" fmla="*/ 4 h 9"/>
                  <a:gd name="T8" fmla="*/ 5 w 10"/>
                  <a:gd name="T9" fmla="*/ 9 h 9"/>
                  <a:gd name="T10" fmla="*/ 5 w 10"/>
                  <a:gd name="T11" fmla="*/ 4 h 9"/>
                  <a:gd name="T12" fmla="*/ 5 w 10"/>
                  <a:gd name="T13" fmla="*/ 4 h 9"/>
                  <a:gd name="T14" fmla="*/ 5 w 10"/>
                  <a:gd name="T15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" h="9">
                    <a:moveTo>
                      <a:pt x="5" y="9"/>
                    </a:moveTo>
                    <a:cubicBezTo>
                      <a:pt x="2" y="9"/>
                      <a:pt x="0" y="7"/>
                      <a:pt x="0" y="4"/>
                    </a:cubicBezTo>
                    <a:cubicBezTo>
                      <a:pt x="0" y="2"/>
                      <a:pt x="2" y="0"/>
                      <a:pt x="5" y="0"/>
                    </a:cubicBezTo>
                    <a:cubicBezTo>
                      <a:pt x="8" y="0"/>
                      <a:pt x="10" y="2"/>
                      <a:pt x="10" y="4"/>
                    </a:cubicBezTo>
                    <a:cubicBezTo>
                      <a:pt x="10" y="7"/>
                      <a:pt x="8" y="9"/>
                      <a:pt x="5" y="9"/>
                    </a:cubicBezTo>
                    <a:close/>
                    <a:moveTo>
                      <a:pt x="5" y="4"/>
                    </a:move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lose/>
                  </a:path>
                </a:pathLst>
              </a:custGeom>
              <a:solidFill>
                <a:srgbClr val="009F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89" name="îšļíḍe">
                <a:extLst>
                  <a:ext uri="{FF2B5EF4-FFF2-40B4-BE49-F238E27FC236}">
                    <a16:creationId xmlns:a16="http://schemas.microsoft.com/office/drawing/2014/main" id="{57BC9874-CBEA-43E9-8D34-D9FB49703F11}"/>
                  </a:ext>
                </a:extLst>
              </p:cNvPr>
              <p:cNvSpPr/>
              <p:nvPr/>
            </p:nvSpPr>
            <p:spPr bwMode="auto">
              <a:xfrm>
                <a:off x="10310813" y="6043613"/>
                <a:ext cx="12700" cy="15875"/>
              </a:xfrm>
              <a:prstGeom prst="ellipse">
                <a:avLst/>
              </a:prstGeom>
              <a:solidFill>
                <a:srgbClr val="009F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90" name="ïšḻïḋè">
                <a:extLst>
                  <a:ext uri="{FF2B5EF4-FFF2-40B4-BE49-F238E27FC236}">
                    <a16:creationId xmlns:a16="http://schemas.microsoft.com/office/drawing/2014/main" id="{6C9A6E73-5C8C-4CFF-9D4A-6FEC63E3C4FA}"/>
                  </a:ext>
                </a:extLst>
              </p:cNvPr>
              <p:cNvSpPr/>
              <p:nvPr/>
            </p:nvSpPr>
            <p:spPr bwMode="auto">
              <a:xfrm>
                <a:off x="10306050" y="6038850"/>
                <a:ext cx="23813" cy="23813"/>
              </a:xfrm>
              <a:custGeom>
                <a:avLst/>
                <a:gdLst>
                  <a:gd name="T0" fmla="*/ 5 w 11"/>
                  <a:gd name="T1" fmla="*/ 11 h 11"/>
                  <a:gd name="T2" fmla="*/ 0 w 11"/>
                  <a:gd name="T3" fmla="*/ 6 h 11"/>
                  <a:gd name="T4" fmla="*/ 5 w 11"/>
                  <a:gd name="T5" fmla="*/ 0 h 11"/>
                  <a:gd name="T6" fmla="*/ 11 w 11"/>
                  <a:gd name="T7" fmla="*/ 6 h 11"/>
                  <a:gd name="T8" fmla="*/ 5 w 11"/>
                  <a:gd name="T9" fmla="*/ 11 h 11"/>
                  <a:gd name="T10" fmla="*/ 5 w 11"/>
                  <a:gd name="T11" fmla="*/ 5 h 11"/>
                  <a:gd name="T12" fmla="*/ 4 w 11"/>
                  <a:gd name="T13" fmla="*/ 6 h 11"/>
                  <a:gd name="T14" fmla="*/ 6 w 11"/>
                  <a:gd name="T15" fmla="*/ 6 h 11"/>
                  <a:gd name="T16" fmla="*/ 5 w 11"/>
                  <a:gd name="T17" fmla="*/ 5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" h="11">
                    <a:moveTo>
                      <a:pt x="5" y="11"/>
                    </a:moveTo>
                    <a:cubicBezTo>
                      <a:pt x="2" y="11"/>
                      <a:pt x="0" y="9"/>
                      <a:pt x="0" y="6"/>
                    </a:cubicBezTo>
                    <a:cubicBezTo>
                      <a:pt x="0" y="3"/>
                      <a:pt x="2" y="0"/>
                      <a:pt x="5" y="0"/>
                    </a:cubicBezTo>
                    <a:cubicBezTo>
                      <a:pt x="8" y="0"/>
                      <a:pt x="11" y="3"/>
                      <a:pt x="11" y="6"/>
                    </a:cubicBezTo>
                    <a:cubicBezTo>
                      <a:pt x="11" y="9"/>
                      <a:pt x="8" y="11"/>
                      <a:pt x="5" y="11"/>
                    </a:cubicBezTo>
                    <a:close/>
                    <a:moveTo>
                      <a:pt x="5" y="5"/>
                    </a:moveTo>
                    <a:cubicBezTo>
                      <a:pt x="5" y="5"/>
                      <a:pt x="4" y="5"/>
                      <a:pt x="4" y="6"/>
                    </a:cubicBezTo>
                    <a:cubicBezTo>
                      <a:pt x="4" y="6"/>
                      <a:pt x="6" y="6"/>
                      <a:pt x="6" y="6"/>
                    </a:cubicBezTo>
                    <a:cubicBezTo>
                      <a:pt x="6" y="5"/>
                      <a:pt x="6" y="5"/>
                      <a:pt x="5" y="5"/>
                    </a:cubicBezTo>
                    <a:close/>
                  </a:path>
                </a:pathLst>
              </a:custGeom>
              <a:solidFill>
                <a:srgbClr val="009F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91" name="îŝ1íďe">
                <a:extLst>
                  <a:ext uri="{FF2B5EF4-FFF2-40B4-BE49-F238E27FC236}">
                    <a16:creationId xmlns:a16="http://schemas.microsoft.com/office/drawing/2014/main" id="{0ACBD094-F1AE-46C1-AD23-FA27F53C92EA}"/>
                  </a:ext>
                </a:extLst>
              </p:cNvPr>
              <p:cNvSpPr/>
              <p:nvPr/>
            </p:nvSpPr>
            <p:spPr bwMode="auto">
              <a:xfrm>
                <a:off x="9779000" y="6289675"/>
                <a:ext cx="7938" cy="11113"/>
              </a:xfrm>
              <a:prstGeom prst="ellipse">
                <a:avLst/>
              </a:prstGeom>
              <a:solidFill>
                <a:srgbClr val="009F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92" name="ïṥľiḍé">
                <a:extLst>
                  <a:ext uri="{FF2B5EF4-FFF2-40B4-BE49-F238E27FC236}">
                    <a16:creationId xmlns:a16="http://schemas.microsoft.com/office/drawing/2014/main" id="{0D513652-598B-487E-BA2F-5FE6AC2936A5}"/>
                  </a:ext>
                </a:extLst>
              </p:cNvPr>
              <p:cNvSpPr/>
              <p:nvPr/>
            </p:nvSpPr>
            <p:spPr bwMode="auto">
              <a:xfrm>
                <a:off x="9772650" y="6286500"/>
                <a:ext cx="22225" cy="19050"/>
              </a:xfrm>
              <a:custGeom>
                <a:avLst/>
                <a:gdLst>
                  <a:gd name="T0" fmla="*/ 5 w 10"/>
                  <a:gd name="T1" fmla="*/ 9 h 9"/>
                  <a:gd name="T2" fmla="*/ 0 w 10"/>
                  <a:gd name="T3" fmla="*/ 4 h 9"/>
                  <a:gd name="T4" fmla="*/ 5 w 10"/>
                  <a:gd name="T5" fmla="*/ 0 h 9"/>
                  <a:gd name="T6" fmla="*/ 10 w 10"/>
                  <a:gd name="T7" fmla="*/ 4 h 9"/>
                  <a:gd name="T8" fmla="*/ 5 w 10"/>
                  <a:gd name="T9" fmla="*/ 9 h 9"/>
                  <a:gd name="T10" fmla="*/ 5 w 10"/>
                  <a:gd name="T11" fmla="*/ 2 h 9"/>
                  <a:gd name="T12" fmla="*/ 5 w 10"/>
                  <a:gd name="T13" fmla="*/ 4 h 9"/>
                  <a:gd name="T14" fmla="*/ 5 w 10"/>
                  <a:gd name="T15" fmla="*/ 4 h 9"/>
                  <a:gd name="T16" fmla="*/ 5 w 10"/>
                  <a:gd name="T17" fmla="*/ 2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0" h="9">
                    <a:moveTo>
                      <a:pt x="5" y="9"/>
                    </a:moveTo>
                    <a:cubicBezTo>
                      <a:pt x="2" y="9"/>
                      <a:pt x="0" y="7"/>
                      <a:pt x="0" y="4"/>
                    </a:cubicBezTo>
                    <a:cubicBezTo>
                      <a:pt x="0" y="2"/>
                      <a:pt x="2" y="0"/>
                      <a:pt x="5" y="0"/>
                    </a:cubicBezTo>
                    <a:cubicBezTo>
                      <a:pt x="8" y="0"/>
                      <a:pt x="10" y="2"/>
                      <a:pt x="10" y="4"/>
                    </a:cubicBezTo>
                    <a:cubicBezTo>
                      <a:pt x="10" y="7"/>
                      <a:pt x="8" y="9"/>
                      <a:pt x="5" y="9"/>
                    </a:cubicBezTo>
                    <a:close/>
                    <a:moveTo>
                      <a:pt x="5" y="2"/>
                    </a:move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lnTo>
                      <a:pt x="5" y="2"/>
                    </a:lnTo>
                    <a:close/>
                  </a:path>
                </a:pathLst>
              </a:custGeom>
              <a:solidFill>
                <a:srgbClr val="009F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93" name="îsḷîḋé">
                <a:extLst>
                  <a:ext uri="{FF2B5EF4-FFF2-40B4-BE49-F238E27FC236}">
                    <a16:creationId xmlns:a16="http://schemas.microsoft.com/office/drawing/2014/main" id="{67E732BC-41B2-4480-B638-9DCEFFFF54B3}"/>
                  </a:ext>
                </a:extLst>
              </p:cNvPr>
              <p:cNvSpPr/>
              <p:nvPr/>
            </p:nvSpPr>
            <p:spPr bwMode="auto">
              <a:xfrm>
                <a:off x="9932988" y="6453188"/>
                <a:ext cx="15875" cy="14288"/>
              </a:xfrm>
              <a:prstGeom prst="ellipse">
                <a:avLst/>
              </a:prstGeom>
              <a:solidFill>
                <a:srgbClr val="009F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94" name="iS1îde">
                <a:extLst>
                  <a:ext uri="{FF2B5EF4-FFF2-40B4-BE49-F238E27FC236}">
                    <a16:creationId xmlns:a16="http://schemas.microsoft.com/office/drawing/2014/main" id="{319A6629-BC76-45B7-9F5B-6A0912DFD78F}"/>
                  </a:ext>
                </a:extLst>
              </p:cNvPr>
              <p:cNvSpPr/>
              <p:nvPr/>
            </p:nvSpPr>
            <p:spPr bwMode="auto">
              <a:xfrm>
                <a:off x="9926638" y="6446838"/>
                <a:ext cx="26988" cy="25400"/>
              </a:xfrm>
              <a:custGeom>
                <a:avLst/>
                <a:gdLst>
                  <a:gd name="T0" fmla="*/ 6 w 12"/>
                  <a:gd name="T1" fmla="*/ 12 h 12"/>
                  <a:gd name="T2" fmla="*/ 0 w 12"/>
                  <a:gd name="T3" fmla="*/ 6 h 12"/>
                  <a:gd name="T4" fmla="*/ 6 w 12"/>
                  <a:gd name="T5" fmla="*/ 0 h 12"/>
                  <a:gd name="T6" fmla="*/ 12 w 12"/>
                  <a:gd name="T7" fmla="*/ 6 h 12"/>
                  <a:gd name="T8" fmla="*/ 6 w 12"/>
                  <a:gd name="T9" fmla="*/ 12 h 12"/>
                  <a:gd name="T10" fmla="*/ 6 w 12"/>
                  <a:gd name="T11" fmla="*/ 5 h 12"/>
                  <a:gd name="T12" fmla="*/ 5 w 12"/>
                  <a:gd name="T13" fmla="*/ 6 h 12"/>
                  <a:gd name="T14" fmla="*/ 6 w 12"/>
                  <a:gd name="T15" fmla="*/ 7 h 12"/>
                  <a:gd name="T16" fmla="*/ 8 w 12"/>
                  <a:gd name="T17" fmla="*/ 6 h 12"/>
                  <a:gd name="T18" fmla="*/ 6 w 12"/>
                  <a:gd name="T19" fmla="*/ 5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" h="12">
                    <a:moveTo>
                      <a:pt x="6" y="12"/>
                    </a:moveTo>
                    <a:cubicBezTo>
                      <a:pt x="3" y="12"/>
                      <a:pt x="0" y="9"/>
                      <a:pt x="0" y="6"/>
                    </a:cubicBezTo>
                    <a:cubicBezTo>
                      <a:pt x="0" y="3"/>
                      <a:pt x="3" y="0"/>
                      <a:pt x="6" y="0"/>
                    </a:cubicBezTo>
                    <a:cubicBezTo>
                      <a:pt x="10" y="0"/>
                      <a:pt x="12" y="3"/>
                      <a:pt x="12" y="6"/>
                    </a:cubicBezTo>
                    <a:cubicBezTo>
                      <a:pt x="12" y="9"/>
                      <a:pt x="10" y="12"/>
                      <a:pt x="6" y="12"/>
                    </a:cubicBezTo>
                    <a:close/>
                    <a:moveTo>
                      <a:pt x="6" y="5"/>
                    </a:moveTo>
                    <a:cubicBezTo>
                      <a:pt x="6" y="5"/>
                      <a:pt x="5" y="5"/>
                      <a:pt x="5" y="6"/>
                    </a:cubicBezTo>
                    <a:cubicBezTo>
                      <a:pt x="5" y="7"/>
                      <a:pt x="6" y="7"/>
                      <a:pt x="6" y="7"/>
                    </a:cubicBezTo>
                    <a:cubicBezTo>
                      <a:pt x="7" y="7"/>
                      <a:pt x="8" y="7"/>
                      <a:pt x="8" y="6"/>
                    </a:cubicBezTo>
                    <a:cubicBezTo>
                      <a:pt x="8" y="5"/>
                      <a:pt x="7" y="5"/>
                      <a:pt x="6" y="5"/>
                    </a:cubicBezTo>
                    <a:close/>
                  </a:path>
                </a:pathLst>
              </a:custGeom>
              <a:solidFill>
                <a:srgbClr val="009F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95" name="ïṩḷîḋé">
                <a:extLst>
                  <a:ext uri="{FF2B5EF4-FFF2-40B4-BE49-F238E27FC236}">
                    <a16:creationId xmlns:a16="http://schemas.microsoft.com/office/drawing/2014/main" id="{3AD95809-14F3-4543-8D33-D4903D920212}"/>
                  </a:ext>
                </a:extLst>
              </p:cNvPr>
              <p:cNvSpPr/>
              <p:nvPr/>
            </p:nvSpPr>
            <p:spPr bwMode="auto">
              <a:xfrm>
                <a:off x="9956800" y="6356350"/>
                <a:ext cx="11113" cy="9525"/>
              </a:xfrm>
              <a:prstGeom prst="ellipse">
                <a:avLst/>
              </a:prstGeom>
              <a:solidFill>
                <a:srgbClr val="009F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96" name="iSlîḓê">
                <a:extLst>
                  <a:ext uri="{FF2B5EF4-FFF2-40B4-BE49-F238E27FC236}">
                    <a16:creationId xmlns:a16="http://schemas.microsoft.com/office/drawing/2014/main" id="{6A29E7AD-08AB-4AEE-87C6-5EEB30101E78}"/>
                  </a:ext>
                </a:extLst>
              </p:cNvPr>
              <p:cNvSpPr/>
              <p:nvPr/>
            </p:nvSpPr>
            <p:spPr bwMode="auto">
              <a:xfrm>
                <a:off x="9953625" y="6350000"/>
                <a:ext cx="19050" cy="22225"/>
              </a:xfrm>
              <a:custGeom>
                <a:avLst/>
                <a:gdLst>
                  <a:gd name="T0" fmla="*/ 5 w 9"/>
                  <a:gd name="T1" fmla="*/ 10 h 10"/>
                  <a:gd name="T2" fmla="*/ 0 w 9"/>
                  <a:gd name="T3" fmla="*/ 5 h 10"/>
                  <a:gd name="T4" fmla="*/ 5 w 9"/>
                  <a:gd name="T5" fmla="*/ 0 h 10"/>
                  <a:gd name="T6" fmla="*/ 9 w 9"/>
                  <a:gd name="T7" fmla="*/ 5 h 10"/>
                  <a:gd name="T8" fmla="*/ 5 w 9"/>
                  <a:gd name="T9" fmla="*/ 10 h 10"/>
                  <a:gd name="T10" fmla="*/ 5 w 9"/>
                  <a:gd name="T11" fmla="*/ 5 h 10"/>
                  <a:gd name="T12" fmla="*/ 5 w 9"/>
                  <a:gd name="T13" fmla="*/ 5 h 10"/>
                  <a:gd name="T14" fmla="*/ 5 w 9"/>
                  <a:gd name="T15" fmla="*/ 5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" h="10">
                    <a:moveTo>
                      <a:pt x="5" y="10"/>
                    </a:moveTo>
                    <a:cubicBezTo>
                      <a:pt x="2" y="10"/>
                      <a:pt x="0" y="7"/>
                      <a:pt x="0" y="5"/>
                    </a:cubicBezTo>
                    <a:cubicBezTo>
                      <a:pt x="0" y="2"/>
                      <a:pt x="2" y="0"/>
                      <a:pt x="5" y="0"/>
                    </a:cubicBezTo>
                    <a:cubicBezTo>
                      <a:pt x="7" y="0"/>
                      <a:pt x="9" y="2"/>
                      <a:pt x="9" y="5"/>
                    </a:cubicBezTo>
                    <a:cubicBezTo>
                      <a:pt x="9" y="7"/>
                      <a:pt x="7" y="10"/>
                      <a:pt x="5" y="10"/>
                    </a:cubicBezTo>
                    <a:close/>
                    <a:moveTo>
                      <a:pt x="5" y="5"/>
                    </a:move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5" y="5"/>
                      <a:pt x="5" y="5"/>
                    </a:cubicBezTo>
                    <a:close/>
                  </a:path>
                </a:pathLst>
              </a:custGeom>
              <a:solidFill>
                <a:srgbClr val="009F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97" name="îşlíḍé">
                <a:extLst>
                  <a:ext uri="{FF2B5EF4-FFF2-40B4-BE49-F238E27FC236}">
                    <a16:creationId xmlns:a16="http://schemas.microsoft.com/office/drawing/2014/main" id="{DF4996B7-8BB2-4714-AE3E-D6E13307367D}"/>
                  </a:ext>
                </a:extLst>
              </p:cNvPr>
              <p:cNvSpPr/>
              <p:nvPr/>
            </p:nvSpPr>
            <p:spPr bwMode="auto">
              <a:xfrm>
                <a:off x="9956800" y="6111875"/>
                <a:ext cx="9525" cy="9525"/>
              </a:xfrm>
              <a:prstGeom prst="ellipse">
                <a:avLst/>
              </a:prstGeom>
              <a:solidFill>
                <a:srgbClr val="009F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98" name="îṩļiḓè">
                <a:extLst>
                  <a:ext uri="{FF2B5EF4-FFF2-40B4-BE49-F238E27FC236}">
                    <a16:creationId xmlns:a16="http://schemas.microsoft.com/office/drawing/2014/main" id="{E82C3553-C5F6-4309-A317-C54EE871308C}"/>
                  </a:ext>
                </a:extLst>
              </p:cNvPr>
              <p:cNvSpPr/>
              <p:nvPr/>
            </p:nvSpPr>
            <p:spPr bwMode="auto">
              <a:xfrm>
                <a:off x="9950450" y="6105525"/>
                <a:ext cx="19050" cy="19050"/>
              </a:xfrm>
              <a:custGeom>
                <a:avLst/>
                <a:gdLst>
                  <a:gd name="T0" fmla="*/ 5 w 9"/>
                  <a:gd name="T1" fmla="*/ 9 h 9"/>
                  <a:gd name="T2" fmla="*/ 0 w 9"/>
                  <a:gd name="T3" fmla="*/ 5 h 9"/>
                  <a:gd name="T4" fmla="*/ 5 w 9"/>
                  <a:gd name="T5" fmla="*/ 0 h 9"/>
                  <a:gd name="T6" fmla="*/ 9 w 9"/>
                  <a:gd name="T7" fmla="*/ 5 h 9"/>
                  <a:gd name="T8" fmla="*/ 5 w 9"/>
                  <a:gd name="T9" fmla="*/ 9 h 9"/>
                  <a:gd name="T10" fmla="*/ 5 w 9"/>
                  <a:gd name="T11" fmla="*/ 5 h 9"/>
                  <a:gd name="T12" fmla="*/ 4 w 9"/>
                  <a:gd name="T13" fmla="*/ 5 h 9"/>
                  <a:gd name="T14" fmla="*/ 5 w 9"/>
                  <a:gd name="T15" fmla="*/ 5 h 9"/>
                  <a:gd name="T16" fmla="*/ 5 w 9"/>
                  <a:gd name="T17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" h="9">
                    <a:moveTo>
                      <a:pt x="5" y="9"/>
                    </a:moveTo>
                    <a:cubicBezTo>
                      <a:pt x="2" y="9"/>
                      <a:pt x="0" y="7"/>
                      <a:pt x="0" y="5"/>
                    </a:cubicBezTo>
                    <a:cubicBezTo>
                      <a:pt x="0" y="2"/>
                      <a:pt x="2" y="0"/>
                      <a:pt x="5" y="0"/>
                    </a:cubicBezTo>
                    <a:cubicBezTo>
                      <a:pt x="7" y="0"/>
                      <a:pt x="9" y="2"/>
                      <a:pt x="9" y="5"/>
                    </a:cubicBezTo>
                    <a:cubicBezTo>
                      <a:pt x="9" y="7"/>
                      <a:pt x="7" y="9"/>
                      <a:pt x="5" y="9"/>
                    </a:cubicBezTo>
                    <a:close/>
                    <a:moveTo>
                      <a:pt x="5" y="5"/>
                    </a:move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5" y="5"/>
                      <a:pt x="5" y="5"/>
                    </a:cubicBezTo>
                    <a:cubicBezTo>
                      <a:pt x="5" y="5"/>
                      <a:pt x="5" y="5"/>
                      <a:pt x="5" y="5"/>
                    </a:cubicBezTo>
                    <a:close/>
                  </a:path>
                </a:pathLst>
              </a:custGeom>
              <a:solidFill>
                <a:srgbClr val="009F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99" name="íśļiḓè">
                <a:extLst>
                  <a:ext uri="{FF2B5EF4-FFF2-40B4-BE49-F238E27FC236}">
                    <a16:creationId xmlns:a16="http://schemas.microsoft.com/office/drawing/2014/main" id="{A7D151BD-5783-4208-ADC0-53B173EBDE4B}"/>
                  </a:ext>
                </a:extLst>
              </p:cNvPr>
              <p:cNvSpPr/>
              <p:nvPr/>
            </p:nvSpPr>
            <p:spPr bwMode="auto">
              <a:xfrm>
                <a:off x="10167938" y="6030913"/>
                <a:ext cx="9525" cy="11113"/>
              </a:xfrm>
              <a:prstGeom prst="ellipse">
                <a:avLst/>
              </a:prstGeom>
              <a:solidFill>
                <a:srgbClr val="009F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00" name="íşļïḑè">
                <a:extLst>
                  <a:ext uri="{FF2B5EF4-FFF2-40B4-BE49-F238E27FC236}">
                    <a16:creationId xmlns:a16="http://schemas.microsoft.com/office/drawing/2014/main" id="{BFB6E92F-5E91-429F-8987-A3E4A655A5A2}"/>
                  </a:ext>
                </a:extLst>
              </p:cNvPr>
              <p:cNvSpPr/>
              <p:nvPr/>
            </p:nvSpPr>
            <p:spPr bwMode="auto">
              <a:xfrm>
                <a:off x="10163175" y="6026150"/>
                <a:ext cx="20638" cy="22225"/>
              </a:xfrm>
              <a:custGeom>
                <a:avLst/>
                <a:gdLst>
                  <a:gd name="T0" fmla="*/ 5 w 10"/>
                  <a:gd name="T1" fmla="*/ 10 h 10"/>
                  <a:gd name="T2" fmla="*/ 0 w 10"/>
                  <a:gd name="T3" fmla="*/ 5 h 10"/>
                  <a:gd name="T4" fmla="*/ 5 w 10"/>
                  <a:gd name="T5" fmla="*/ 0 h 10"/>
                  <a:gd name="T6" fmla="*/ 10 w 10"/>
                  <a:gd name="T7" fmla="*/ 5 h 10"/>
                  <a:gd name="T8" fmla="*/ 5 w 10"/>
                  <a:gd name="T9" fmla="*/ 10 h 10"/>
                  <a:gd name="T10" fmla="*/ 5 w 10"/>
                  <a:gd name="T11" fmla="*/ 5 h 10"/>
                  <a:gd name="T12" fmla="*/ 5 w 10"/>
                  <a:gd name="T13" fmla="*/ 5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" h="10">
                    <a:moveTo>
                      <a:pt x="5" y="10"/>
                    </a:moveTo>
                    <a:cubicBezTo>
                      <a:pt x="2" y="10"/>
                      <a:pt x="0" y="7"/>
                      <a:pt x="0" y="5"/>
                    </a:cubicBezTo>
                    <a:cubicBezTo>
                      <a:pt x="0" y="2"/>
                      <a:pt x="2" y="0"/>
                      <a:pt x="5" y="0"/>
                    </a:cubicBezTo>
                    <a:cubicBezTo>
                      <a:pt x="7" y="0"/>
                      <a:pt x="10" y="2"/>
                      <a:pt x="10" y="5"/>
                    </a:cubicBezTo>
                    <a:cubicBezTo>
                      <a:pt x="10" y="7"/>
                      <a:pt x="7" y="10"/>
                      <a:pt x="5" y="10"/>
                    </a:cubicBezTo>
                    <a:close/>
                    <a:moveTo>
                      <a:pt x="5" y="5"/>
                    </a:moveTo>
                    <a:cubicBezTo>
                      <a:pt x="5" y="5"/>
                      <a:pt x="5" y="5"/>
                      <a:pt x="5" y="5"/>
                    </a:cubicBezTo>
                    <a:close/>
                  </a:path>
                </a:pathLst>
              </a:custGeom>
              <a:solidFill>
                <a:srgbClr val="009F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01" name="íSlïďè">
                <a:extLst>
                  <a:ext uri="{FF2B5EF4-FFF2-40B4-BE49-F238E27FC236}">
                    <a16:creationId xmlns:a16="http://schemas.microsoft.com/office/drawing/2014/main" id="{2931DC55-2224-45BB-8402-88E26497FF2A}"/>
                  </a:ext>
                </a:extLst>
              </p:cNvPr>
              <p:cNvSpPr/>
              <p:nvPr/>
            </p:nvSpPr>
            <p:spPr bwMode="auto">
              <a:xfrm>
                <a:off x="10261600" y="5264150"/>
                <a:ext cx="11113" cy="11113"/>
              </a:xfrm>
              <a:prstGeom prst="ellipse">
                <a:avLst/>
              </a:prstGeom>
              <a:solidFill>
                <a:srgbClr val="009F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02" name="íšľïdè">
                <a:extLst>
                  <a:ext uri="{FF2B5EF4-FFF2-40B4-BE49-F238E27FC236}">
                    <a16:creationId xmlns:a16="http://schemas.microsoft.com/office/drawing/2014/main" id="{3134DF4A-BC70-4FB9-9977-4E25F87941F2}"/>
                  </a:ext>
                </a:extLst>
              </p:cNvPr>
              <p:cNvSpPr/>
              <p:nvPr/>
            </p:nvSpPr>
            <p:spPr bwMode="auto">
              <a:xfrm>
                <a:off x="10256838" y="5259388"/>
                <a:ext cx="20638" cy="19050"/>
              </a:xfrm>
              <a:custGeom>
                <a:avLst/>
                <a:gdLst>
                  <a:gd name="T0" fmla="*/ 5 w 9"/>
                  <a:gd name="T1" fmla="*/ 9 h 9"/>
                  <a:gd name="T2" fmla="*/ 0 w 9"/>
                  <a:gd name="T3" fmla="*/ 4 h 9"/>
                  <a:gd name="T4" fmla="*/ 5 w 9"/>
                  <a:gd name="T5" fmla="*/ 0 h 9"/>
                  <a:gd name="T6" fmla="*/ 9 w 9"/>
                  <a:gd name="T7" fmla="*/ 4 h 9"/>
                  <a:gd name="T8" fmla="*/ 5 w 9"/>
                  <a:gd name="T9" fmla="*/ 9 h 9"/>
                  <a:gd name="T10" fmla="*/ 5 w 9"/>
                  <a:gd name="T11" fmla="*/ 4 h 9"/>
                  <a:gd name="T12" fmla="*/ 5 w 9"/>
                  <a:gd name="T13" fmla="*/ 4 h 9"/>
                  <a:gd name="T14" fmla="*/ 5 w 9"/>
                  <a:gd name="T15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" h="9">
                    <a:moveTo>
                      <a:pt x="5" y="9"/>
                    </a:moveTo>
                    <a:cubicBezTo>
                      <a:pt x="2" y="9"/>
                      <a:pt x="0" y="7"/>
                      <a:pt x="0" y="4"/>
                    </a:cubicBezTo>
                    <a:cubicBezTo>
                      <a:pt x="0" y="2"/>
                      <a:pt x="2" y="0"/>
                      <a:pt x="5" y="0"/>
                    </a:cubicBezTo>
                    <a:cubicBezTo>
                      <a:pt x="7" y="0"/>
                      <a:pt x="9" y="2"/>
                      <a:pt x="9" y="4"/>
                    </a:cubicBezTo>
                    <a:cubicBezTo>
                      <a:pt x="9" y="7"/>
                      <a:pt x="7" y="9"/>
                      <a:pt x="5" y="9"/>
                    </a:cubicBezTo>
                    <a:close/>
                    <a:moveTo>
                      <a:pt x="5" y="4"/>
                    </a:move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lose/>
                  </a:path>
                </a:pathLst>
              </a:custGeom>
              <a:solidFill>
                <a:srgbClr val="009F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03" name="îṣļíďé">
                <a:extLst>
                  <a:ext uri="{FF2B5EF4-FFF2-40B4-BE49-F238E27FC236}">
                    <a16:creationId xmlns:a16="http://schemas.microsoft.com/office/drawing/2014/main" id="{4E572625-9836-4A35-B201-C9BCE20D6528}"/>
                  </a:ext>
                </a:extLst>
              </p:cNvPr>
              <p:cNvSpPr/>
              <p:nvPr/>
            </p:nvSpPr>
            <p:spPr bwMode="auto">
              <a:xfrm>
                <a:off x="10186988" y="5238750"/>
                <a:ext cx="6350" cy="6350"/>
              </a:xfrm>
              <a:prstGeom prst="ellipse">
                <a:avLst/>
              </a:prstGeom>
              <a:solidFill>
                <a:srgbClr val="009F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04" name="îṧḷíḋê">
                <a:extLst>
                  <a:ext uri="{FF2B5EF4-FFF2-40B4-BE49-F238E27FC236}">
                    <a16:creationId xmlns:a16="http://schemas.microsoft.com/office/drawing/2014/main" id="{490D0C78-CA1B-456F-8772-945F15B5E012}"/>
                  </a:ext>
                </a:extLst>
              </p:cNvPr>
              <p:cNvSpPr/>
              <p:nvPr/>
            </p:nvSpPr>
            <p:spPr bwMode="auto">
              <a:xfrm>
                <a:off x="10180638" y="5232400"/>
                <a:ext cx="17463" cy="15875"/>
              </a:xfrm>
              <a:custGeom>
                <a:avLst/>
                <a:gdLst>
                  <a:gd name="T0" fmla="*/ 4 w 8"/>
                  <a:gd name="T1" fmla="*/ 8 h 8"/>
                  <a:gd name="T2" fmla="*/ 0 w 8"/>
                  <a:gd name="T3" fmla="*/ 4 h 8"/>
                  <a:gd name="T4" fmla="*/ 4 w 8"/>
                  <a:gd name="T5" fmla="*/ 0 h 8"/>
                  <a:gd name="T6" fmla="*/ 8 w 8"/>
                  <a:gd name="T7" fmla="*/ 4 h 8"/>
                  <a:gd name="T8" fmla="*/ 4 w 8"/>
                  <a:gd name="T9" fmla="*/ 8 h 8"/>
                  <a:gd name="T10" fmla="*/ 4 w 8"/>
                  <a:gd name="T11" fmla="*/ 4 h 8"/>
                  <a:gd name="T12" fmla="*/ 4 w 8"/>
                  <a:gd name="T13" fmla="*/ 4 h 8"/>
                  <a:gd name="T14" fmla="*/ 5 w 8"/>
                  <a:gd name="T15" fmla="*/ 4 h 8"/>
                  <a:gd name="T16" fmla="*/ 4 w 8"/>
                  <a:gd name="T17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8">
                    <a:moveTo>
                      <a:pt x="4" y="8"/>
                    </a:moveTo>
                    <a:cubicBezTo>
                      <a:pt x="2" y="8"/>
                      <a:pt x="0" y="7"/>
                      <a:pt x="0" y="4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7" y="0"/>
                      <a:pt x="8" y="2"/>
                      <a:pt x="8" y="4"/>
                    </a:cubicBezTo>
                    <a:cubicBezTo>
                      <a:pt x="8" y="7"/>
                      <a:pt x="7" y="8"/>
                      <a:pt x="4" y="8"/>
                    </a:cubicBezTo>
                    <a:close/>
                    <a:moveTo>
                      <a:pt x="4" y="4"/>
                    </a:moveTo>
                    <a:cubicBezTo>
                      <a:pt x="4" y="4"/>
                      <a:pt x="4" y="4"/>
                      <a:pt x="4" y="4"/>
                    </a:cubicBezTo>
                    <a:cubicBezTo>
                      <a:pt x="4" y="5"/>
                      <a:pt x="5" y="5"/>
                      <a:pt x="5" y="4"/>
                    </a:cubicBezTo>
                    <a:cubicBezTo>
                      <a:pt x="5" y="4"/>
                      <a:pt x="5" y="4"/>
                      <a:pt x="4" y="4"/>
                    </a:cubicBezTo>
                    <a:close/>
                  </a:path>
                </a:pathLst>
              </a:custGeom>
              <a:solidFill>
                <a:srgbClr val="009F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05" name="ïşlïḋé">
                <a:extLst>
                  <a:ext uri="{FF2B5EF4-FFF2-40B4-BE49-F238E27FC236}">
                    <a16:creationId xmlns:a16="http://schemas.microsoft.com/office/drawing/2014/main" id="{EF854F5D-53DE-435D-84B6-116846BE7C3F}"/>
                  </a:ext>
                </a:extLst>
              </p:cNvPr>
              <p:cNvSpPr/>
              <p:nvPr/>
            </p:nvSpPr>
            <p:spPr bwMode="auto">
              <a:xfrm>
                <a:off x="10191750" y="5265738"/>
                <a:ext cx="6350" cy="9525"/>
              </a:xfrm>
              <a:prstGeom prst="ellipse">
                <a:avLst/>
              </a:prstGeom>
              <a:solidFill>
                <a:srgbClr val="009F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06" name="iŝľïdè">
                <a:extLst>
                  <a:ext uri="{FF2B5EF4-FFF2-40B4-BE49-F238E27FC236}">
                    <a16:creationId xmlns:a16="http://schemas.microsoft.com/office/drawing/2014/main" id="{CD01F97A-4170-46D7-B37B-B26DAF788D18}"/>
                  </a:ext>
                </a:extLst>
              </p:cNvPr>
              <p:cNvSpPr/>
              <p:nvPr/>
            </p:nvSpPr>
            <p:spPr bwMode="auto">
              <a:xfrm>
                <a:off x="10183813" y="5262563"/>
                <a:ext cx="20638" cy="15875"/>
              </a:xfrm>
              <a:custGeom>
                <a:avLst/>
                <a:gdLst>
                  <a:gd name="T0" fmla="*/ 5 w 9"/>
                  <a:gd name="T1" fmla="*/ 8 h 8"/>
                  <a:gd name="T2" fmla="*/ 0 w 9"/>
                  <a:gd name="T3" fmla="*/ 4 h 8"/>
                  <a:gd name="T4" fmla="*/ 5 w 9"/>
                  <a:gd name="T5" fmla="*/ 0 h 8"/>
                  <a:gd name="T6" fmla="*/ 9 w 9"/>
                  <a:gd name="T7" fmla="*/ 4 h 8"/>
                  <a:gd name="T8" fmla="*/ 5 w 9"/>
                  <a:gd name="T9" fmla="*/ 8 h 8"/>
                  <a:gd name="T10" fmla="*/ 5 w 9"/>
                  <a:gd name="T11" fmla="*/ 3 h 8"/>
                  <a:gd name="T12" fmla="*/ 4 w 9"/>
                  <a:gd name="T13" fmla="*/ 4 h 8"/>
                  <a:gd name="T14" fmla="*/ 5 w 9"/>
                  <a:gd name="T15" fmla="*/ 4 h 8"/>
                  <a:gd name="T16" fmla="*/ 5 w 9"/>
                  <a:gd name="T17" fmla="*/ 3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" h="8">
                    <a:moveTo>
                      <a:pt x="5" y="8"/>
                    </a:moveTo>
                    <a:cubicBezTo>
                      <a:pt x="2" y="8"/>
                      <a:pt x="0" y="6"/>
                      <a:pt x="0" y="4"/>
                    </a:cubicBezTo>
                    <a:cubicBezTo>
                      <a:pt x="0" y="2"/>
                      <a:pt x="2" y="0"/>
                      <a:pt x="5" y="0"/>
                    </a:cubicBezTo>
                    <a:cubicBezTo>
                      <a:pt x="7" y="0"/>
                      <a:pt x="9" y="2"/>
                      <a:pt x="9" y="4"/>
                    </a:cubicBezTo>
                    <a:cubicBezTo>
                      <a:pt x="9" y="6"/>
                      <a:pt x="7" y="8"/>
                      <a:pt x="5" y="8"/>
                    </a:cubicBezTo>
                    <a:close/>
                    <a:moveTo>
                      <a:pt x="5" y="3"/>
                    </a:moveTo>
                    <a:cubicBezTo>
                      <a:pt x="4" y="3"/>
                      <a:pt x="4" y="4"/>
                      <a:pt x="4" y="4"/>
                    </a:cubicBezTo>
                    <a:cubicBezTo>
                      <a:pt x="4" y="4"/>
                      <a:pt x="5" y="4"/>
                      <a:pt x="5" y="4"/>
                    </a:cubicBezTo>
                    <a:cubicBezTo>
                      <a:pt x="5" y="4"/>
                      <a:pt x="5" y="3"/>
                      <a:pt x="5" y="3"/>
                    </a:cubicBezTo>
                    <a:close/>
                  </a:path>
                </a:pathLst>
              </a:custGeom>
              <a:solidFill>
                <a:srgbClr val="009F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07" name="íṧļiḓê">
                <a:extLst>
                  <a:ext uri="{FF2B5EF4-FFF2-40B4-BE49-F238E27FC236}">
                    <a16:creationId xmlns:a16="http://schemas.microsoft.com/office/drawing/2014/main" id="{9C12C99F-54B9-412B-AB20-72FBD2F827E3}"/>
                  </a:ext>
                </a:extLst>
              </p:cNvPr>
              <p:cNvSpPr/>
              <p:nvPr/>
            </p:nvSpPr>
            <p:spPr bwMode="auto">
              <a:xfrm>
                <a:off x="7872413" y="6337300"/>
                <a:ext cx="25400" cy="49213"/>
              </a:xfrm>
              <a:custGeom>
                <a:avLst/>
                <a:gdLst>
                  <a:gd name="T0" fmla="*/ 7 w 12"/>
                  <a:gd name="T1" fmla="*/ 23 h 23"/>
                  <a:gd name="T2" fmla="*/ 7 w 12"/>
                  <a:gd name="T3" fmla="*/ 23 h 23"/>
                  <a:gd name="T4" fmla="*/ 6 w 12"/>
                  <a:gd name="T5" fmla="*/ 22 h 23"/>
                  <a:gd name="T6" fmla="*/ 3 w 12"/>
                  <a:gd name="T7" fmla="*/ 18 h 23"/>
                  <a:gd name="T8" fmla="*/ 4 w 12"/>
                  <a:gd name="T9" fmla="*/ 15 h 23"/>
                  <a:gd name="T10" fmla="*/ 4 w 12"/>
                  <a:gd name="T11" fmla="*/ 15 h 23"/>
                  <a:gd name="T12" fmla="*/ 9 w 12"/>
                  <a:gd name="T13" fmla="*/ 14 h 23"/>
                  <a:gd name="T14" fmla="*/ 11 w 12"/>
                  <a:gd name="T15" fmla="*/ 18 h 23"/>
                  <a:gd name="T16" fmla="*/ 10 w 12"/>
                  <a:gd name="T17" fmla="*/ 21 h 23"/>
                  <a:gd name="T18" fmla="*/ 7 w 12"/>
                  <a:gd name="T19" fmla="*/ 23 h 23"/>
                  <a:gd name="T20" fmla="*/ 7 w 12"/>
                  <a:gd name="T21" fmla="*/ 18 h 23"/>
                  <a:gd name="T22" fmla="*/ 7 w 12"/>
                  <a:gd name="T23" fmla="*/ 18 h 23"/>
                  <a:gd name="T24" fmla="*/ 7 w 12"/>
                  <a:gd name="T25" fmla="*/ 18 h 23"/>
                  <a:gd name="T26" fmla="*/ 7 w 12"/>
                  <a:gd name="T27" fmla="*/ 18 h 23"/>
                  <a:gd name="T28" fmla="*/ 4 w 12"/>
                  <a:gd name="T29" fmla="*/ 9 h 23"/>
                  <a:gd name="T30" fmla="*/ 3 w 12"/>
                  <a:gd name="T31" fmla="*/ 9 h 23"/>
                  <a:gd name="T32" fmla="*/ 3 w 12"/>
                  <a:gd name="T33" fmla="*/ 8 h 23"/>
                  <a:gd name="T34" fmla="*/ 0 w 12"/>
                  <a:gd name="T35" fmla="*/ 4 h 23"/>
                  <a:gd name="T36" fmla="*/ 1 w 12"/>
                  <a:gd name="T37" fmla="*/ 2 h 23"/>
                  <a:gd name="T38" fmla="*/ 1 w 12"/>
                  <a:gd name="T39" fmla="*/ 2 h 23"/>
                  <a:gd name="T40" fmla="*/ 6 w 12"/>
                  <a:gd name="T41" fmla="*/ 0 h 23"/>
                  <a:gd name="T42" fmla="*/ 8 w 12"/>
                  <a:gd name="T43" fmla="*/ 4 h 23"/>
                  <a:gd name="T44" fmla="*/ 7 w 12"/>
                  <a:gd name="T45" fmla="*/ 8 h 23"/>
                  <a:gd name="T46" fmla="*/ 4 w 12"/>
                  <a:gd name="T47" fmla="*/ 9 h 23"/>
                  <a:gd name="T48" fmla="*/ 3 w 12"/>
                  <a:gd name="T49" fmla="*/ 5 h 23"/>
                  <a:gd name="T50" fmla="*/ 4 w 12"/>
                  <a:gd name="T51" fmla="*/ 5 h 23"/>
                  <a:gd name="T52" fmla="*/ 4 w 12"/>
                  <a:gd name="T53" fmla="*/ 5 h 23"/>
                  <a:gd name="T54" fmla="*/ 4 w 12"/>
                  <a:gd name="T55" fmla="*/ 4 h 23"/>
                  <a:gd name="T56" fmla="*/ 3 w 12"/>
                  <a:gd name="T57" fmla="*/ 5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2" h="23">
                    <a:moveTo>
                      <a:pt x="7" y="23"/>
                    </a:moveTo>
                    <a:cubicBezTo>
                      <a:pt x="7" y="23"/>
                      <a:pt x="7" y="23"/>
                      <a:pt x="7" y="23"/>
                    </a:cubicBezTo>
                    <a:cubicBezTo>
                      <a:pt x="6" y="22"/>
                      <a:pt x="6" y="22"/>
                      <a:pt x="6" y="22"/>
                    </a:cubicBezTo>
                    <a:cubicBezTo>
                      <a:pt x="5" y="21"/>
                      <a:pt x="3" y="20"/>
                      <a:pt x="3" y="18"/>
                    </a:cubicBezTo>
                    <a:cubicBezTo>
                      <a:pt x="3" y="17"/>
                      <a:pt x="3" y="16"/>
                      <a:pt x="4" y="15"/>
                    </a:cubicBezTo>
                    <a:cubicBezTo>
                      <a:pt x="4" y="15"/>
                      <a:pt x="4" y="15"/>
                      <a:pt x="4" y="15"/>
                    </a:cubicBezTo>
                    <a:cubicBezTo>
                      <a:pt x="6" y="14"/>
                      <a:pt x="7" y="13"/>
                      <a:pt x="9" y="14"/>
                    </a:cubicBezTo>
                    <a:cubicBezTo>
                      <a:pt x="10" y="14"/>
                      <a:pt x="11" y="15"/>
                      <a:pt x="11" y="18"/>
                    </a:cubicBezTo>
                    <a:cubicBezTo>
                      <a:pt x="12" y="19"/>
                      <a:pt x="11" y="21"/>
                      <a:pt x="10" y="21"/>
                    </a:cubicBezTo>
                    <a:cubicBezTo>
                      <a:pt x="9" y="22"/>
                      <a:pt x="8" y="23"/>
                      <a:pt x="7" y="23"/>
                    </a:cubicBezTo>
                    <a:close/>
                    <a:moveTo>
                      <a:pt x="7" y="18"/>
                    </a:moveTo>
                    <a:cubicBezTo>
                      <a:pt x="7" y="18"/>
                      <a:pt x="7" y="18"/>
                      <a:pt x="7" y="18"/>
                    </a:cubicBezTo>
                    <a:cubicBezTo>
                      <a:pt x="7" y="18"/>
                      <a:pt x="7" y="18"/>
                      <a:pt x="7" y="18"/>
                    </a:cubicBezTo>
                    <a:cubicBezTo>
                      <a:pt x="7" y="18"/>
                      <a:pt x="7" y="18"/>
                      <a:pt x="7" y="18"/>
                    </a:cubicBezTo>
                    <a:close/>
                    <a:moveTo>
                      <a:pt x="4" y="9"/>
                    </a:moveTo>
                    <a:cubicBezTo>
                      <a:pt x="3" y="9"/>
                      <a:pt x="3" y="9"/>
                      <a:pt x="3" y="9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2" y="8"/>
                      <a:pt x="0" y="6"/>
                      <a:pt x="0" y="4"/>
                    </a:cubicBezTo>
                    <a:cubicBezTo>
                      <a:pt x="0" y="3"/>
                      <a:pt x="0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2" y="0"/>
                      <a:pt x="4" y="0"/>
                      <a:pt x="6" y="0"/>
                    </a:cubicBezTo>
                    <a:cubicBezTo>
                      <a:pt x="6" y="1"/>
                      <a:pt x="8" y="2"/>
                      <a:pt x="8" y="4"/>
                    </a:cubicBezTo>
                    <a:cubicBezTo>
                      <a:pt x="8" y="6"/>
                      <a:pt x="8" y="7"/>
                      <a:pt x="7" y="8"/>
                    </a:cubicBezTo>
                    <a:cubicBezTo>
                      <a:pt x="6" y="9"/>
                      <a:pt x="5" y="9"/>
                      <a:pt x="4" y="9"/>
                    </a:cubicBezTo>
                    <a:close/>
                    <a:moveTo>
                      <a:pt x="3" y="5"/>
                    </a:move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4" y="4"/>
                      <a:pt x="3" y="5"/>
                    </a:cubicBezTo>
                    <a:close/>
                  </a:path>
                </a:pathLst>
              </a:custGeom>
              <a:solidFill>
                <a:srgbClr val="009F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08" name="iṥ1iḓe">
                <a:extLst>
                  <a:ext uri="{FF2B5EF4-FFF2-40B4-BE49-F238E27FC236}">
                    <a16:creationId xmlns:a16="http://schemas.microsoft.com/office/drawing/2014/main" id="{46FFD3AE-F7A1-4D9F-81B9-664D0F935DBB}"/>
                  </a:ext>
                </a:extLst>
              </p:cNvPr>
              <p:cNvSpPr/>
              <p:nvPr/>
            </p:nvSpPr>
            <p:spPr bwMode="auto">
              <a:xfrm>
                <a:off x="7472363" y="5124450"/>
                <a:ext cx="2609850" cy="996950"/>
              </a:xfrm>
              <a:custGeom>
                <a:avLst/>
                <a:gdLst>
                  <a:gd name="T0" fmla="*/ 32 w 1216"/>
                  <a:gd name="T1" fmla="*/ 464 h 465"/>
                  <a:gd name="T2" fmla="*/ 40 w 1216"/>
                  <a:gd name="T3" fmla="*/ 460 h 465"/>
                  <a:gd name="T4" fmla="*/ 43 w 1216"/>
                  <a:gd name="T5" fmla="*/ 464 h 465"/>
                  <a:gd name="T6" fmla="*/ 8 w 1216"/>
                  <a:gd name="T7" fmla="*/ 464 h 465"/>
                  <a:gd name="T8" fmla="*/ 11 w 1216"/>
                  <a:gd name="T9" fmla="*/ 459 h 465"/>
                  <a:gd name="T10" fmla="*/ 14 w 1216"/>
                  <a:gd name="T11" fmla="*/ 464 h 465"/>
                  <a:gd name="T12" fmla="*/ 1 w 1216"/>
                  <a:gd name="T13" fmla="*/ 451 h 465"/>
                  <a:gd name="T14" fmla="*/ 4 w 1216"/>
                  <a:gd name="T15" fmla="*/ 435 h 465"/>
                  <a:gd name="T16" fmla="*/ 11 w 1216"/>
                  <a:gd name="T17" fmla="*/ 430 h 465"/>
                  <a:gd name="T18" fmla="*/ 9 w 1216"/>
                  <a:gd name="T19" fmla="*/ 445 h 465"/>
                  <a:gd name="T20" fmla="*/ 6 w 1216"/>
                  <a:gd name="T21" fmla="*/ 452 h 465"/>
                  <a:gd name="T22" fmla="*/ 59 w 1216"/>
                  <a:gd name="T23" fmla="*/ 454 h 465"/>
                  <a:gd name="T24" fmla="*/ 64 w 1216"/>
                  <a:gd name="T25" fmla="*/ 440 h 465"/>
                  <a:gd name="T26" fmla="*/ 55 w 1216"/>
                  <a:gd name="T27" fmla="*/ 431 h 465"/>
                  <a:gd name="T28" fmla="*/ 47 w 1216"/>
                  <a:gd name="T29" fmla="*/ 425 h 465"/>
                  <a:gd name="T30" fmla="*/ 40 w 1216"/>
                  <a:gd name="T31" fmla="*/ 426 h 465"/>
                  <a:gd name="T32" fmla="*/ 36 w 1216"/>
                  <a:gd name="T33" fmla="*/ 423 h 465"/>
                  <a:gd name="T34" fmla="*/ 41 w 1216"/>
                  <a:gd name="T35" fmla="*/ 420 h 465"/>
                  <a:gd name="T36" fmla="*/ 56 w 1216"/>
                  <a:gd name="T37" fmla="*/ 421 h 465"/>
                  <a:gd name="T38" fmla="*/ 21 w 1216"/>
                  <a:gd name="T39" fmla="*/ 430 h 465"/>
                  <a:gd name="T40" fmla="*/ 19 w 1216"/>
                  <a:gd name="T41" fmla="*/ 426 h 465"/>
                  <a:gd name="T42" fmla="*/ 22 w 1216"/>
                  <a:gd name="T43" fmla="*/ 425 h 465"/>
                  <a:gd name="T44" fmla="*/ 26 w 1216"/>
                  <a:gd name="T45" fmla="*/ 423 h 465"/>
                  <a:gd name="T46" fmla="*/ 28 w 1216"/>
                  <a:gd name="T47" fmla="*/ 423 h 465"/>
                  <a:gd name="T48" fmla="*/ 30 w 1216"/>
                  <a:gd name="T49" fmla="*/ 427 h 465"/>
                  <a:gd name="T50" fmla="*/ 30 w 1216"/>
                  <a:gd name="T51" fmla="*/ 427 h 465"/>
                  <a:gd name="T52" fmla="*/ 25 w 1216"/>
                  <a:gd name="T53" fmla="*/ 429 h 465"/>
                  <a:gd name="T54" fmla="*/ 30 w 1216"/>
                  <a:gd name="T55" fmla="*/ 427 h 465"/>
                  <a:gd name="T56" fmla="*/ 25 w 1216"/>
                  <a:gd name="T57" fmla="*/ 426 h 465"/>
                  <a:gd name="T58" fmla="*/ 26 w 1216"/>
                  <a:gd name="T59" fmla="*/ 424 h 465"/>
                  <a:gd name="T60" fmla="*/ 1192 w 1216"/>
                  <a:gd name="T61" fmla="*/ 22 h 465"/>
                  <a:gd name="T62" fmla="*/ 1186 w 1216"/>
                  <a:gd name="T63" fmla="*/ 17 h 465"/>
                  <a:gd name="T64" fmla="*/ 1190 w 1216"/>
                  <a:gd name="T65" fmla="*/ 16 h 465"/>
                  <a:gd name="T66" fmla="*/ 1201 w 1216"/>
                  <a:gd name="T67" fmla="*/ 16 h 465"/>
                  <a:gd name="T68" fmla="*/ 1210 w 1216"/>
                  <a:gd name="T69" fmla="*/ 21 h 465"/>
                  <a:gd name="T70" fmla="*/ 1209 w 1216"/>
                  <a:gd name="T71" fmla="*/ 7 h 465"/>
                  <a:gd name="T72" fmla="*/ 1207 w 1216"/>
                  <a:gd name="T73" fmla="*/ 4 h 465"/>
                  <a:gd name="T74" fmla="*/ 1205 w 1216"/>
                  <a:gd name="T75" fmla="*/ 5 h 465"/>
                  <a:gd name="T76" fmla="*/ 1200 w 1216"/>
                  <a:gd name="T77" fmla="*/ 6 h 465"/>
                  <a:gd name="T78" fmla="*/ 1198 w 1216"/>
                  <a:gd name="T79" fmla="*/ 7 h 465"/>
                  <a:gd name="T80" fmla="*/ 1195 w 1216"/>
                  <a:gd name="T81" fmla="*/ 7 h 465"/>
                  <a:gd name="T82" fmla="*/ 1191 w 1216"/>
                  <a:gd name="T83" fmla="*/ 10 h 465"/>
                  <a:gd name="T84" fmla="*/ 1193 w 1216"/>
                  <a:gd name="T85" fmla="*/ 2 h 465"/>
                  <a:gd name="T86" fmla="*/ 1197 w 1216"/>
                  <a:gd name="T87" fmla="*/ 1 h 465"/>
                  <a:gd name="T88" fmla="*/ 1199 w 1216"/>
                  <a:gd name="T89" fmla="*/ 0 h 465"/>
                  <a:gd name="T90" fmla="*/ 1202 w 1216"/>
                  <a:gd name="T91" fmla="*/ 0 h 465"/>
                  <a:gd name="T92" fmla="*/ 1206 w 1216"/>
                  <a:gd name="T93" fmla="*/ 0 h 465"/>
                  <a:gd name="T94" fmla="*/ 1214 w 1216"/>
                  <a:gd name="T95" fmla="*/ 2 h 465"/>
                  <a:gd name="T96" fmla="*/ 1210 w 1216"/>
                  <a:gd name="T97" fmla="*/ 21 h 465"/>
                  <a:gd name="T98" fmla="*/ 1207 w 1216"/>
                  <a:gd name="T99" fmla="*/ 4 h 465"/>
                  <a:gd name="T100" fmla="*/ 1201 w 1216"/>
                  <a:gd name="T101" fmla="*/ 2 h 4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216" h="465">
                    <a:moveTo>
                      <a:pt x="40" y="465"/>
                    </a:moveTo>
                    <a:cubicBezTo>
                      <a:pt x="38" y="464"/>
                      <a:pt x="38" y="464"/>
                      <a:pt x="38" y="464"/>
                    </a:cubicBezTo>
                    <a:cubicBezTo>
                      <a:pt x="33" y="464"/>
                      <a:pt x="33" y="464"/>
                      <a:pt x="33" y="464"/>
                    </a:cubicBezTo>
                    <a:cubicBezTo>
                      <a:pt x="32" y="464"/>
                      <a:pt x="32" y="464"/>
                      <a:pt x="32" y="464"/>
                    </a:cubicBezTo>
                    <a:cubicBezTo>
                      <a:pt x="32" y="459"/>
                      <a:pt x="32" y="459"/>
                      <a:pt x="32" y="459"/>
                    </a:cubicBezTo>
                    <a:cubicBezTo>
                      <a:pt x="33" y="459"/>
                      <a:pt x="33" y="459"/>
                      <a:pt x="33" y="459"/>
                    </a:cubicBezTo>
                    <a:cubicBezTo>
                      <a:pt x="39" y="459"/>
                      <a:pt x="39" y="459"/>
                      <a:pt x="39" y="459"/>
                    </a:cubicBezTo>
                    <a:cubicBezTo>
                      <a:pt x="40" y="460"/>
                      <a:pt x="40" y="460"/>
                      <a:pt x="40" y="460"/>
                    </a:cubicBezTo>
                    <a:cubicBezTo>
                      <a:pt x="43" y="459"/>
                      <a:pt x="43" y="459"/>
                      <a:pt x="43" y="459"/>
                    </a:cubicBezTo>
                    <a:cubicBezTo>
                      <a:pt x="60" y="459"/>
                      <a:pt x="60" y="459"/>
                      <a:pt x="60" y="459"/>
                    </a:cubicBezTo>
                    <a:cubicBezTo>
                      <a:pt x="60" y="464"/>
                      <a:pt x="60" y="464"/>
                      <a:pt x="60" y="464"/>
                    </a:cubicBezTo>
                    <a:cubicBezTo>
                      <a:pt x="43" y="464"/>
                      <a:pt x="43" y="464"/>
                      <a:pt x="43" y="464"/>
                    </a:cubicBezTo>
                    <a:lnTo>
                      <a:pt x="40" y="465"/>
                    </a:lnTo>
                    <a:close/>
                    <a:moveTo>
                      <a:pt x="11" y="465"/>
                    </a:moveTo>
                    <a:cubicBezTo>
                      <a:pt x="11" y="465"/>
                      <a:pt x="9" y="464"/>
                      <a:pt x="8" y="464"/>
                    </a:cubicBezTo>
                    <a:cubicBezTo>
                      <a:pt x="8" y="464"/>
                      <a:pt x="8" y="464"/>
                      <a:pt x="8" y="464"/>
                    </a:cubicBezTo>
                    <a:cubicBezTo>
                      <a:pt x="9" y="462"/>
                      <a:pt x="9" y="462"/>
                      <a:pt x="9" y="462"/>
                    </a:cubicBezTo>
                    <a:cubicBezTo>
                      <a:pt x="10" y="460"/>
                      <a:pt x="10" y="460"/>
                      <a:pt x="10" y="460"/>
                    </a:cubicBezTo>
                    <a:cubicBezTo>
                      <a:pt x="10" y="460"/>
                      <a:pt x="10" y="460"/>
                      <a:pt x="11" y="460"/>
                    </a:cubicBezTo>
                    <a:cubicBezTo>
                      <a:pt x="11" y="460"/>
                      <a:pt x="11" y="459"/>
                      <a:pt x="11" y="459"/>
                    </a:cubicBezTo>
                    <a:cubicBezTo>
                      <a:pt x="12" y="459"/>
                      <a:pt x="12" y="459"/>
                      <a:pt x="12" y="459"/>
                    </a:cubicBezTo>
                    <a:cubicBezTo>
                      <a:pt x="22" y="459"/>
                      <a:pt x="22" y="459"/>
                      <a:pt x="22" y="459"/>
                    </a:cubicBezTo>
                    <a:cubicBezTo>
                      <a:pt x="23" y="464"/>
                      <a:pt x="23" y="464"/>
                      <a:pt x="23" y="464"/>
                    </a:cubicBezTo>
                    <a:cubicBezTo>
                      <a:pt x="14" y="464"/>
                      <a:pt x="14" y="464"/>
                      <a:pt x="14" y="464"/>
                    </a:cubicBezTo>
                    <a:cubicBezTo>
                      <a:pt x="13" y="464"/>
                      <a:pt x="12" y="465"/>
                      <a:pt x="11" y="465"/>
                    </a:cubicBezTo>
                    <a:close/>
                    <a:moveTo>
                      <a:pt x="0" y="456"/>
                    </a:moveTo>
                    <a:cubicBezTo>
                      <a:pt x="0" y="455"/>
                      <a:pt x="0" y="455"/>
                      <a:pt x="0" y="455"/>
                    </a:cubicBezTo>
                    <a:cubicBezTo>
                      <a:pt x="1" y="451"/>
                      <a:pt x="1" y="451"/>
                      <a:pt x="1" y="451"/>
                    </a:cubicBezTo>
                    <a:cubicBezTo>
                      <a:pt x="1" y="450"/>
                      <a:pt x="2" y="450"/>
                      <a:pt x="2" y="449"/>
                    </a:cubicBezTo>
                    <a:cubicBezTo>
                      <a:pt x="2" y="449"/>
                      <a:pt x="2" y="449"/>
                      <a:pt x="3" y="448"/>
                    </a:cubicBezTo>
                    <a:cubicBezTo>
                      <a:pt x="4" y="444"/>
                      <a:pt x="4" y="444"/>
                      <a:pt x="4" y="444"/>
                    </a:cubicBezTo>
                    <a:cubicBezTo>
                      <a:pt x="4" y="435"/>
                      <a:pt x="4" y="435"/>
                      <a:pt x="4" y="435"/>
                    </a:cubicBezTo>
                    <a:cubicBezTo>
                      <a:pt x="4" y="434"/>
                      <a:pt x="5" y="433"/>
                      <a:pt x="7" y="433"/>
                    </a:cubicBezTo>
                    <a:cubicBezTo>
                      <a:pt x="8" y="432"/>
                      <a:pt x="9" y="431"/>
                      <a:pt x="10" y="431"/>
                    </a:cubicBezTo>
                    <a:cubicBezTo>
                      <a:pt x="10" y="431"/>
                      <a:pt x="10" y="431"/>
                      <a:pt x="10" y="431"/>
                    </a:cubicBezTo>
                    <a:cubicBezTo>
                      <a:pt x="10" y="431"/>
                      <a:pt x="11" y="430"/>
                      <a:pt x="11" y="430"/>
                    </a:cubicBezTo>
                    <a:cubicBezTo>
                      <a:pt x="14" y="434"/>
                      <a:pt x="14" y="434"/>
                      <a:pt x="14" y="434"/>
                    </a:cubicBezTo>
                    <a:cubicBezTo>
                      <a:pt x="13" y="434"/>
                      <a:pt x="13" y="434"/>
                      <a:pt x="12" y="435"/>
                    </a:cubicBezTo>
                    <a:cubicBezTo>
                      <a:pt x="12" y="435"/>
                      <a:pt x="12" y="435"/>
                      <a:pt x="9" y="437"/>
                    </a:cubicBezTo>
                    <a:cubicBezTo>
                      <a:pt x="9" y="445"/>
                      <a:pt x="9" y="445"/>
                      <a:pt x="9" y="445"/>
                    </a:cubicBezTo>
                    <a:cubicBezTo>
                      <a:pt x="7" y="451"/>
                      <a:pt x="7" y="451"/>
                      <a:pt x="7" y="451"/>
                    </a:cubicBezTo>
                    <a:cubicBezTo>
                      <a:pt x="6" y="452"/>
                      <a:pt x="6" y="452"/>
                      <a:pt x="6" y="452"/>
                    </a:cubicBezTo>
                    <a:cubicBezTo>
                      <a:pt x="6" y="452"/>
                      <a:pt x="6" y="452"/>
                      <a:pt x="6" y="452"/>
                    </a:cubicBezTo>
                    <a:cubicBezTo>
                      <a:pt x="6" y="452"/>
                      <a:pt x="6" y="452"/>
                      <a:pt x="6" y="452"/>
                    </a:cubicBezTo>
                    <a:cubicBezTo>
                      <a:pt x="4" y="456"/>
                      <a:pt x="4" y="456"/>
                      <a:pt x="4" y="456"/>
                    </a:cubicBezTo>
                    <a:cubicBezTo>
                      <a:pt x="3" y="455"/>
                      <a:pt x="3" y="455"/>
                      <a:pt x="3" y="455"/>
                    </a:cubicBezTo>
                    <a:lnTo>
                      <a:pt x="0" y="456"/>
                    </a:lnTo>
                    <a:close/>
                    <a:moveTo>
                      <a:pt x="59" y="454"/>
                    </a:moveTo>
                    <a:cubicBezTo>
                      <a:pt x="59" y="441"/>
                      <a:pt x="59" y="441"/>
                      <a:pt x="59" y="441"/>
                    </a:cubicBezTo>
                    <a:cubicBezTo>
                      <a:pt x="59" y="441"/>
                      <a:pt x="59" y="441"/>
                      <a:pt x="59" y="441"/>
                    </a:cubicBezTo>
                    <a:cubicBezTo>
                      <a:pt x="63" y="439"/>
                      <a:pt x="63" y="439"/>
                      <a:pt x="63" y="439"/>
                    </a:cubicBezTo>
                    <a:cubicBezTo>
                      <a:pt x="64" y="440"/>
                      <a:pt x="64" y="440"/>
                      <a:pt x="64" y="440"/>
                    </a:cubicBezTo>
                    <a:cubicBezTo>
                      <a:pt x="64" y="454"/>
                      <a:pt x="64" y="454"/>
                      <a:pt x="64" y="454"/>
                    </a:cubicBezTo>
                    <a:lnTo>
                      <a:pt x="59" y="454"/>
                    </a:lnTo>
                    <a:close/>
                    <a:moveTo>
                      <a:pt x="60" y="431"/>
                    </a:moveTo>
                    <a:cubicBezTo>
                      <a:pt x="55" y="431"/>
                      <a:pt x="55" y="431"/>
                      <a:pt x="55" y="431"/>
                    </a:cubicBezTo>
                    <a:cubicBezTo>
                      <a:pt x="55" y="425"/>
                      <a:pt x="55" y="425"/>
                      <a:pt x="55" y="425"/>
                    </a:cubicBezTo>
                    <a:cubicBezTo>
                      <a:pt x="54" y="425"/>
                      <a:pt x="54" y="425"/>
                      <a:pt x="54" y="425"/>
                    </a:cubicBezTo>
                    <a:cubicBezTo>
                      <a:pt x="48" y="425"/>
                      <a:pt x="48" y="425"/>
                      <a:pt x="48" y="425"/>
                    </a:cubicBezTo>
                    <a:cubicBezTo>
                      <a:pt x="48" y="425"/>
                      <a:pt x="47" y="425"/>
                      <a:pt x="47" y="425"/>
                    </a:cubicBezTo>
                    <a:cubicBezTo>
                      <a:pt x="46" y="425"/>
                      <a:pt x="43" y="425"/>
                      <a:pt x="43" y="425"/>
                    </a:cubicBezTo>
                    <a:cubicBezTo>
                      <a:pt x="43" y="425"/>
                      <a:pt x="42" y="425"/>
                      <a:pt x="42" y="425"/>
                    </a:cubicBezTo>
                    <a:cubicBezTo>
                      <a:pt x="42" y="425"/>
                      <a:pt x="41" y="425"/>
                      <a:pt x="41" y="425"/>
                    </a:cubicBezTo>
                    <a:cubicBezTo>
                      <a:pt x="40" y="426"/>
                      <a:pt x="40" y="426"/>
                      <a:pt x="40" y="426"/>
                    </a:cubicBezTo>
                    <a:cubicBezTo>
                      <a:pt x="39" y="427"/>
                      <a:pt x="39" y="427"/>
                      <a:pt x="39" y="427"/>
                    </a:cubicBezTo>
                    <a:cubicBezTo>
                      <a:pt x="38" y="427"/>
                      <a:pt x="38" y="427"/>
                      <a:pt x="38" y="427"/>
                    </a:cubicBezTo>
                    <a:cubicBezTo>
                      <a:pt x="37" y="424"/>
                      <a:pt x="37" y="424"/>
                      <a:pt x="37" y="424"/>
                    </a:cubicBezTo>
                    <a:cubicBezTo>
                      <a:pt x="36" y="423"/>
                      <a:pt x="36" y="423"/>
                      <a:pt x="36" y="423"/>
                    </a:cubicBezTo>
                    <a:cubicBezTo>
                      <a:pt x="37" y="422"/>
                      <a:pt x="37" y="422"/>
                      <a:pt x="37" y="422"/>
                    </a:cubicBezTo>
                    <a:cubicBezTo>
                      <a:pt x="39" y="421"/>
                      <a:pt x="39" y="421"/>
                      <a:pt x="39" y="421"/>
                    </a:cubicBezTo>
                    <a:cubicBezTo>
                      <a:pt x="39" y="421"/>
                      <a:pt x="41" y="420"/>
                      <a:pt x="41" y="420"/>
                    </a:cubicBezTo>
                    <a:cubicBezTo>
                      <a:pt x="41" y="420"/>
                      <a:pt x="41" y="420"/>
                      <a:pt x="41" y="420"/>
                    </a:cubicBezTo>
                    <a:cubicBezTo>
                      <a:pt x="41" y="420"/>
                      <a:pt x="42" y="420"/>
                      <a:pt x="43" y="420"/>
                    </a:cubicBezTo>
                    <a:cubicBezTo>
                      <a:pt x="43" y="420"/>
                      <a:pt x="45" y="420"/>
                      <a:pt x="46" y="420"/>
                    </a:cubicBezTo>
                    <a:cubicBezTo>
                      <a:pt x="47" y="420"/>
                      <a:pt x="48" y="420"/>
                      <a:pt x="48" y="420"/>
                    </a:cubicBezTo>
                    <a:cubicBezTo>
                      <a:pt x="56" y="421"/>
                      <a:pt x="56" y="421"/>
                      <a:pt x="56" y="421"/>
                    </a:cubicBezTo>
                    <a:cubicBezTo>
                      <a:pt x="60" y="423"/>
                      <a:pt x="60" y="423"/>
                      <a:pt x="60" y="423"/>
                    </a:cubicBezTo>
                    <a:lnTo>
                      <a:pt x="60" y="431"/>
                    </a:lnTo>
                    <a:close/>
                    <a:moveTo>
                      <a:pt x="22" y="431"/>
                    </a:moveTo>
                    <a:cubicBezTo>
                      <a:pt x="22" y="431"/>
                      <a:pt x="21" y="430"/>
                      <a:pt x="21" y="430"/>
                    </a:cubicBezTo>
                    <a:cubicBezTo>
                      <a:pt x="21" y="430"/>
                      <a:pt x="21" y="430"/>
                      <a:pt x="21" y="430"/>
                    </a:cubicBezTo>
                    <a:cubicBezTo>
                      <a:pt x="21" y="429"/>
                      <a:pt x="21" y="429"/>
                      <a:pt x="21" y="429"/>
                    </a:cubicBezTo>
                    <a:cubicBezTo>
                      <a:pt x="19" y="426"/>
                      <a:pt x="19" y="426"/>
                      <a:pt x="19" y="426"/>
                    </a:cubicBezTo>
                    <a:cubicBezTo>
                      <a:pt x="19" y="426"/>
                      <a:pt x="19" y="426"/>
                      <a:pt x="19" y="426"/>
                    </a:cubicBezTo>
                    <a:cubicBezTo>
                      <a:pt x="19" y="426"/>
                      <a:pt x="20" y="426"/>
                      <a:pt x="20" y="426"/>
                    </a:cubicBezTo>
                    <a:cubicBezTo>
                      <a:pt x="21" y="426"/>
                      <a:pt x="21" y="426"/>
                      <a:pt x="21" y="426"/>
                    </a:cubicBezTo>
                    <a:cubicBezTo>
                      <a:pt x="21" y="426"/>
                      <a:pt x="21" y="426"/>
                      <a:pt x="21" y="426"/>
                    </a:cubicBezTo>
                    <a:cubicBezTo>
                      <a:pt x="22" y="425"/>
                      <a:pt x="22" y="425"/>
                      <a:pt x="22" y="425"/>
                    </a:cubicBezTo>
                    <a:cubicBezTo>
                      <a:pt x="22" y="425"/>
                      <a:pt x="22" y="425"/>
                      <a:pt x="22" y="425"/>
                    </a:cubicBezTo>
                    <a:cubicBezTo>
                      <a:pt x="23" y="424"/>
                      <a:pt x="23" y="424"/>
                      <a:pt x="23" y="424"/>
                    </a:cubicBezTo>
                    <a:cubicBezTo>
                      <a:pt x="24" y="424"/>
                      <a:pt x="24" y="424"/>
                      <a:pt x="25" y="423"/>
                    </a:cubicBezTo>
                    <a:cubicBezTo>
                      <a:pt x="26" y="423"/>
                      <a:pt x="26" y="423"/>
                      <a:pt x="26" y="423"/>
                    </a:cubicBezTo>
                    <a:cubicBezTo>
                      <a:pt x="26" y="423"/>
                      <a:pt x="26" y="423"/>
                      <a:pt x="27" y="423"/>
                    </a:cubicBezTo>
                    <a:cubicBezTo>
                      <a:pt x="27" y="423"/>
                      <a:pt x="27" y="423"/>
                      <a:pt x="27" y="423"/>
                    </a:cubicBezTo>
                    <a:cubicBezTo>
                      <a:pt x="27" y="423"/>
                      <a:pt x="27" y="423"/>
                      <a:pt x="28" y="423"/>
                    </a:cubicBezTo>
                    <a:cubicBezTo>
                      <a:pt x="28" y="423"/>
                      <a:pt x="28" y="423"/>
                      <a:pt x="28" y="423"/>
                    </a:cubicBezTo>
                    <a:cubicBezTo>
                      <a:pt x="28" y="423"/>
                      <a:pt x="29" y="422"/>
                      <a:pt x="30" y="422"/>
                    </a:cubicBezTo>
                    <a:cubicBezTo>
                      <a:pt x="31" y="422"/>
                      <a:pt x="31" y="422"/>
                      <a:pt x="31" y="422"/>
                    </a:cubicBezTo>
                    <a:cubicBezTo>
                      <a:pt x="31" y="422"/>
                      <a:pt x="31" y="422"/>
                      <a:pt x="31" y="423"/>
                    </a:cubicBezTo>
                    <a:cubicBezTo>
                      <a:pt x="30" y="427"/>
                      <a:pt x="30" y="427"/>
                      <a:pt x="30" y="427"/>
                    </a:cubicBezTo>
                    <a:cubicBezTo>
                      <a:pt x="30" y="427"/>
                      <a:pt x="31" y="427"/>
                      <a:pt x="31" y="427"/>
                    </a:cubicBezTo>
                    <a:cubicBezTo>
                      <a:pt x="30" y="427"/>
                      <a:pt x="30" y="427"/>
                      <a:pt x="30" y="427"/>
                    </a:cubicBezTo>
                    <a:cubicBezTo>
                      <a:pt x="30" y="427"/>
                      <a:pt x="30" y="427"/>
                      <a:pt x="30" y="427"/>
                    </a:cubicBezTo>
                    <a:cubicBezTo>
                      <a:pt x="30" y="427"/>
                      <a:pt x="30" y="427"/>
                      <a:pt x="30" y="427"/>
                    </a:cubicBezTo>
                    <a:cubicBezTo>
                      <a:pt x="30" y="427"/>
                      <a:pt x="30" y="427"/>
                      <a:pt x="30" y="427"/>
                    </a:cubicBezTo>
                    <a:cubicBezTo>
                      <a:pt x="29" y="428"/>
                      <a:pt x="29" y="428"/>
                      <a:pt x="28" y="428"/>
                    </a:cubicBezTo>
                    <a:cubicBezTo>
                      <a:pt x="27" y="428"/>
                      <a:pt x="27" y="428"/>
                      <a:pt x="27" y="428"/>
                    </a:cubicBezTo>
                    <a:cubicBezTo>
                      <a:pt x="26" y="429"/>
                      <a:pt x="26" y="429"/>
                      <a:pt x="25" y="429"/>
                    </a:cubicBezTo>
                    <a:cubicBezTo>
                      <a:pt x="24" y="430"/>
                      <a:pt x="24" y="430"/>
                      <a:pt x="24" y="430"/>
                    </a:cubicBezTo>
                    <a:cubicBezTo>
                      <a:pt x="23" y="431"/>
                      <a:pt x="23" y="431"/>
                      <a:pt x="23" y="431"/>
                    </a:cubicBezTo>
                    <a:lnTo>
                      <a:pt x="22" y="431"/>
                    </a:lnTo>
                    <a:close/>
                    <a:moveTo>
                      <a:pt x="30" y="427"/>
                    </a:moveTo>
                    <a:cubicBezTo>
                      <a:pt x="30" y="427"/>
                      <a:pt x="30" y="427"/>
                      <a:pt x="30" y="427"/>
                    </a:cubicBezTo>
                    <a:close/>
                    <a:moveTo>
                      <a:pt x="25" y="426"/>
                    </a:moveTo>
                    <a:cubicBezTo>
                      <a:pt x="25" y="426"/>
                      <a:pt x="25" y="426"/>
                      <a:pt x="25" y="426"/>
                    </a:cubicBezTo>
                    <a:cubicBezTo>
                      <a:pt x="25" y="426"/>
                      <a:pt x="25" y="426"/>
                      <a:pt x="25" y="426"/>
                    </a:cubicBezTo>
                    <a:close/>
                    <a:moveTo>
                      <a:pt x="25" y="425"/>
                    </a:moveTo>
                    <a:cubicBezTo>
                      <a:pt x="25" y="425"/>
                      <a:pt x="25" y="425"/>
                      <a:pt x="25" y="425"/>
                    </a:cubicBezTo>
                    <a:cubicBezTo>
                      <a:pt x="25" y="425"/>
                      <a:pt x="25" y="425"/>
                      <a:pt x="25" y="425"/>
                    </a:cubicBezTo>
                    <a:close/>
                    <a:moveTo>
                      <a:pt x="26" y="424"/>
                    </a:moveTo>
                    <a:cubicBezTo>
                      <a:pt x="26" y="424"/>
                      <a:pt x="26" y="424"/>
                      <a:pt x="26" y="424"/>
                    </a:cubicBezTo>
                    <a:cubicBezTo>
                      <a:pt x="26" y="424"/>
                      <a:pt x="26" y="424"/>
                      <a:pt x="26" y="424"/>
                    </a:cubicBezTo>
                    <a:close/>
                    <a:moveTo>
                      <a:pt x="1193" y="22"/>
                    </a:moveTo>
                    <a:cubicBezTo>
                      <a:pt x="1192" y="22"/>
                      <a:pt x="1192" y="22"/>
                      <a:pt x="1192" y="22"/>
                    </a:cubicBezTo>
                    <a:cubicBezTo>
                      <a:pt x="1192" y="22"/>
                      <a:pt x="1190" y="21"/>
                      <a:pt x="1190" y="21"/>
                    </a:cubicBezTo>
                    <a:cubicBezTo>
                      <a:pt x="1190" y="21"/>
                      <a:pt x="1190" y="21"/>
                      <a:pt x="1187" y="19"/>
                    </a:cubicBezTo>
                    <a:cubicBezTo>
                      <a:pt x="1187" y="19"/>
                      <a:pt x="1187" y="19"/>
                      <a:pt x="1187" y="19"/>
                    </a:cubicBezTo>
                    <a:cubicBezTo>
                      <a:pt x="1186" y="17"/>
                      <a:pt x="1186" y="17"/>
                      <a:pt x="1186" y="17"/>
                    </a:cubicBezTo>
                    <a:cubicBezTo>
                      <a:pt x="1190" y="16"/>
                      <a:pt x="1190" y="16"/>
                      <a:pt x="1190" y="16"/>
                    </a:cubicBezTo>
                    <a:cubicBezTo>
                      <a:pt x="1190" y="15"/>
                      <a:pt x="1190" y="15"/>
                      <a:pt x="1190" y="15"/>
                    </a:cubicBezTo>
                    <a:cubicBezTo>
                      <a:pt x="1190" y="15"/>
                      <a:pt x="1190" y="16"/>
                      <a:pt x="1190" y="16"/>
                    </a:cubicBezTo>
                    <a:cubicBezTo>
                      <a:pt x="1190" y="16"/>
                      <a:pt x="1190" y="16"/>
                      <a:pt x="1190" y="16"/>
                    </a:cubicBezTo>
                    <a:cubicBezTo>
                      <a:pt x="1190" y="16"/>
                      <a:pt x="1190" y="16"/>
                      <a:pt x="1190" y="16"/>
                    </a:cubicBezTo>
                    <a:cubicBezTo>
                      <a:pt x="1191" y="16"/>
                      <a:pt x="1191" y="16"/>
                      <a:pt x="1191" y="17"/>
                    </a:cubicBezTo>
                    <a:cubicBezTo>
                      <a:pt x="1192" y="16"/>
                      <a:pt x="1192" y="16"/>
                      <a:pt x="1192" y="16"/>
                    </a:cubicBezTo>
                    <a:cubicBezTo>
                      <a:pt x="1201" y="16"/>
                      <a:pt x="1201" y="16"/>
                      <a:pt x="1201" y="16"/>
                    </a:cubicBezTo>
                    <a:cubicBezTo>
                      <a:pt x="1201" y="21"/>
                      <a:pt x="1201" y="21"/>
                      <a:pt x="1201" y="21"/>
                    </a:cubicBezTo>
                    <a:cubicBezTo>
                      <a:pt x="1193" y="21"/>
                      <a:pt x="1193" y="21"/>
                      <a:pt x="1193" y="21"/>
                    </a:cubicBezTo>
                    <a:lnTo>
                      <a:pt x="1193" y="22"/>
                    </a:lnTo>
                    <a:close/>
                    <a:moveTo>
                      <a:pt x="1210" y="21"/>
                    </a:moveTo>
                    <a:cubicBezTo>
                      <a:pt x="1210" y="16"/>
                      <a:pt x="1210" y="16"/>
                      <a:pt x="1210" y="16"/>
                    </a:cubicBezTo>
                    <a:cubicBezTo>
                      <a:pt x="1211" y="16"/>
                      <a:pt x="1211" y="16"/>
                      <a:pt x="1211" y="16"/>
                    </a:cubicBezTo>
                    <a:cubicBezTo>
                      <a:pt x="1211" y="11"/>
                      <a:pt x="1211" y="11"/>
                      <a:pt x="1211" y="11"/>
                    </a:cubicBezTo>
                    <a:cubicBezTo>
                      <a:pt x="1209" y="7"/>
                      <a:pt x="1209" y="7"/>
                      <a:pt x="1209" y="7"/>
                    </a:cubicBezTo>
                    <a:cubicBezTo>
                      <a:pt x="1209" y="5"/>
                      <a:pt x="1209" y="5"/>
                      <a:pt x="1209" y="5"/>
                    </a:cubicBezTo>
                    <a:cubicBezTo>
                      <a:pt x="1207" y="4"/>
                      <a:pt x="1207" y="4"/>
                      <a:pt x="1207" y="4"/>
                    </a:cubicBezTo>
                    <a:cubicBezTo>
                      <a:pt x="1207" y="4"/>
                      <a:pt x="1207" y="4"/>
                      <a:pt x="1207" y="4"/>
                    </a:cubicBezTo>
                    <a:cubicBezTo>
                      <a:pt x="1207" y="4"/>
                      <a:pt x="1207" y="4"/>
                      <a:pt x="1207" y="4"/>
                    </a:cubicBezTo>
                    <a:cubicBezTo>
                      <a:pt x="1207" y="4"/>
                      <a:pt x="1207" y="4"/>
                      <a:pt x="1207" y="4"/>
                    </a:cubicBezTo>
                    <a:cubicBezTo>
                      <a:pt x="1206" y="4"/>
                      <a:pt x="1206" y="5"/>
                      <a:pt x="1205" y="5"/>
                    </a:cubicBezTo>
                    <a:cubicBezTo>
                      <a:pt x="1205" y="5"/>
                      <a:pt x="1205" y="5"/>
                      <a:pt x="1205" y="5"/>
                    </a:cubicBezTo>
                    <a:cubicBezTo>
                      <a:pt x="1205" y="5"/>
                      <a:pt x="1205" y="5"/>
                      <a:pt x="1205" y="5"/>
                    </a:cubicBezTo>
                    <a:cubicBezTo>
                      <a:pt x="1203" y="5"/>
                      <a:pt x="1203" y="5"/>
                      <a:pt x="1203" y="5"/>
                    </a:cubicBezTo>
                    <a:cubicBezTo>
                      <a:pt x="1202" y="5"/>
                      <a:pt x="1202" y="5"/>
                      <a:pt x="1202" y="5"/>
                    </a:cubicBezTo>
                    <a:cubicBezTo>
                      <a:pt x="1202" y="5"/>
                      <a:pt x="1202" y="5"/>
                      <a:pt x="1202" y="5"/>
                    </a:cubicBezTo>
                    <a:cubicBezTo>
                      <a:pt x="1200" y="6"/>
                      <a:pt x="1200" y="6"/>
                      <a:pt x="1200" y="6"/>
                    </a:cubicBezTo>
                    <a:cubicBezTo>
                      <a:pt x="1200" y="6"/>
                      <a:pt x="1200" y="6"/>
                      <a:pt x="1200" y="6"/>
                    </a:cubicBezTo>
                    <a:cubicBezTo>
                      <a:pt x="1199" y="6"/>
                      <a:pt x="1199" y="6"/>
                      <a:pt x="1199" y="6"/>
                    </a:cubicBezTo>
                    <a:cubicBezTo>
                      <a:pt x="1198" y="6"/>
                      <a:pt x="1198" y="6"/>
                      <a:pt x="1198" y="6"/>
                    </a:cubicBezTo>
                    <a:cubicBezTo>
                      <a:pt x="1198" y="7"/>
                      <a:pt x="1198" y="7"/>
                      <a:pt x="1198" y="7"/>
                    </a:cubicBezTo>
                    <a:cubicBezTo>
                      <a:pt x="1197" y="7"/>
                      <a:pt x="1197" y="7"/>
                      <a:pt x="1197" y="7"/>
                    </a:cubicBezTo>
                    <a:cubicBezTo>
                      <a:pt x="1197" y="7"/>
                      <a:pt x="1197" y="7"/>
                      <a:pt x="1197" y="7"/>
                    </a:cubicBezTo>
                    <a:cubicBezTo>
                      <a:pt x="1196" y="7"/>
                      <a:pt x="1196" y="7"/>
                      <a:pt x="1196" y="7"/>
                    </a:cubicBezTo>
                    <a:cubicBezTo>
                      <a:pt x="1196" y="7"/>
                      <a:pt x="1195" y="7"/>
                      <a:pt x="1195" y="7"/>
                    </a:cubicBezTo>
                    <a:cubicBezTo>
                      <a:pt x="1195" y="7"/>
                      <a:pt x="1195" y="7"/>
                      <a:pt x="1195" y="7"/>
                    </a:cubicBezTo>
                    <a:cubicBezTo>
                      <a:pt x="1194" y="8"/>
                      <a:pt x="1194" y="8"/>
                      <a:pt x="1194" y="8"/>
                    </a:cubicBezTo>
                    <a:cubicBezTo>
                      <a:pt x="1194" y="8"/>
                      <a:pt x="1194" y="8"/>
                      <a:pt x="1193" y="8"/>
                    </a:cubicBezTo>
                    <a:cubicBezTo>
                      <a:pt x="1193" y="8"/>
                      <a:pt x="1192" y="9"/>
                      <a:pt x="1191" y="10"/>
                    </a:cubicBezTo>
                    <a:cubicBezTo>
                      <a:pt x="1189" y="6"/>
                      <a:pt x="1189" y="6"/>
                      <a:pt x="1189" y="6"/>
                    </a:cubicBezTo>
                    <a:cubicBezTo>
                      <a:pt x="1189" y="5"/>
                      <a:pt x="1189" y="5"/>
                      <a:pt x="1189" y="5"/>
                    </a:cubicBezTo>
                    <a:cubicBezTo>
                      <a:pt x="1189" y="5"/>
                      <a:pt x="1190" y="5"/>
                      <a:pt x="1190" y="5"/>
                    </a:cubicBezTo>
                    <a:cubicBezTo>
                      <a:pt x="1193" y="2"/>
                      <a:pt x="1193" y="2"/>
                      <a:pt x="1193" y="2"/>
                    </a:cubicBezTo>
                    <a:cubicBezTo>
                      <a:pt x="1195" y="2"/>
                      <a:pt x="1195" y="2"/>
                      <a:pt x="1195" y="2"/>
                    </a:cubicBezTo>
                    <a:cubicBezTo>
                      <a:pt x="1195" y="2"/>
                      <a:pt x="1195" y="2"/>
                      <a:pt x="1195" y="2"/>
                    </a:cubicBezTo>
                    <a:cubicBezTo>
                      <a:pt x="1196" y="2"/>
                      <a:pt x="1196" y="2"/>
                      <a:pt x="1196" y="2"/>
                    </a:cubicBezTo>
                    <a:cubicBezTo>
                      <a:pt x="1197" y="2"/>
                      <a:pt x="1197" y="1"/>
                      <a:pt x="1197" y="1"/>
                    </a:cubicBezTo>
                    <a:cubicBezTo>
                      <a:pt x="1198" y="1"/>
                      <a:pt x="1198" y="1"/>
                      <a:pt x="1198" y="1"/>
                    </a:cubicBezTo>
                    <a:cubicBezTo>
                      <a:pt x="1198" y="1"/>
                      <a:pt x="1198" y="1"/>
                      <a:pt x="1198" y="1"/>
                    </a:cubicBezTo>
                    <a:cubicBezTo>
                      <a:pt x="1199" y="1"/>
                      <a:pt x="1199" y="1"/>
                      <a:pt x="1199" y="1"/>
                    </a:cubicBezTo>
                    <a:cubicBezTo>
                      <a:pt x="1199" y="0"/>
                      <a:pt x="1199" y="0"/>
                      <a:pt x="1199" y="0"/>
                    </a:cubicBezTo>
                    <a:cubicBezTo>
                      <a:pt x="1201" y="0"/>
                      <a:pt x="1201" y="0"/>
                      <a:pt x="1201" y="0"/>
                    </a:cubicBezTo>
                    <a:cubicBezTo>
                      <a:pt x="1201" y="0"/>
                      <a:pt x="1201" y="0"/>
                      <a:pt x="1201" y="0"/>
                    </a:cubicBezTo>
                    <a:cubicBezTo>
                      <a:pt x="1201" y="0"/>
                      <a:pt x="1202" y="0"/>
                      <a:pt x="1202" y="0"/>
                    </a:cubicBezTo>
                    <a:cubicBezTo>
                      <a:pt x="1202" y="0"/>
                      <a:pt x="1202" y="0"/>
                      <a:pt x="1202" y="0"/>
                    </a:cubicBezTo>
                    <a:cubicBezTo>
                      <a:pt x="1203" y="0"/>
                      <a:pt x="1203" y="0"/>
                      <a:pt x="1203" y="0"/>
                    </a:cubicBezTo>
                    <a:cubicBezTo>
                      <a:pt x="1203" y="0"/>
                      <a:pt x="1204" y="0"/>
                      <a:pt x="1204" y="0"/>
                    </a:cubicBezTo>
                    <a:cubicBezTo>
                      <a:pt x="1205" y="0"/>
                      <a:pt x="1205" y="0"/>
                      <a:pt x="1205" y="0"/>
                    </a:cubicBezTo>
                    <a:cubicBezTo>
                      <a:pt x="1205" y="0"/>
                      <a:pt x="1206" y="0"/>
                      <a:pt x="1206" y="0"/>
                    </a:cubicBezTo>
                    <a:cubicBezTo>
                      <a:pt x="1207" y="0"/>
                      <a:pt x="1207" y="0"/>
                      <a:pt x="1207" y="0"/>
                    </a:cubicBezTo>
                    <a:cubicBezTo>
                      <a:pt x="1207" y="0"/>
                      <a:pt x="1208" y="0"/>
                      <a:pt x="1208" y="0"/>
                    </a:cubicBezTo>
                    <a:cubicBezTo>
                      <a:pt x="1212" y="0"/>
                      <a:pt x="1212" y="0"/>
                      <a:pt x="1212" y="0"/>
                    </a:cubicBezTo>
                    <a:cubicBezTo>
                      <a:pt x="1214" y="2"/>
                      <a:pt x="1214" y="2"/>
                      <a:pt x="1214" y="2"/>
                    </a:cubicBezTo>
                    <a:cubicBezTo>
                      <a:pt x="1214" y="6"/>
                      <a:pt x="1214" y="6"/>
                      <a:pt x="1214" y="6"/>
                    </a:cubicBezTo>
                    <a:cubicBezTo>
                      <a:pt x="1216" y="10"/>
                      <a:pt x="1216" y="10"/>
                      <a:pt x="1216" y="10"/>
                    </a:cubicBezTo>
                    <a:cubicBezTo>
                      <a:pt x="1216" y="21"/>
                      <a:pt x="1216" y="21"/>
                      <a:pt x="1216" y="21"/>
                    </a:cubicBezTo>
                    <a:lnTo>
                      <a:pt x="1210" y="21"/>
                    </a:lnTo>
                    <a:close/>
                    <a:moveTo>
                      <a:pt x="1193" y="6"/>
                    </a:moveTo>
                    <a:cubicBezTo>
                      <a:pt x="1193" y="6"/>
                      <a:pt x="1193" y="6"/>
                      <a:pt x="1193" y="6"/>
                    </a:cubicBezTo>
                    <a:close/>
                    <a:moveTo>
                      <a:pt x="1207" y="2"/>
                    </a:moveTo>
                    <a:cubicBezTo>
                      <a:pt x="1207" y="4"/>
                      <a:pt x="1207" y="4"/>
                      <a:pt x="1207" y="4"/>
                    </a:cubicBezTo>
                    <a:cubicBezTo>
                      <a:pt x="1207" y="2"/>
                      <a:pt x="1207" y="2"/>
                      <a:pt x="1207" y="2"/>
                    </a:cubicBezTo>
                    <a:close/>
                    <a:moveTo>
                      <a:pt x="1201" y="2"/>
                    </a:moveTo>
                    <a:cubicBezTo>
                      <a:pt x="1201" y="3"/>
                      <a:pt x="1201" y="3"/>
                      <a:pt x="1201" y="3"/>
                    </a:cubicBezTo>
                    <a:cubicBezTo>
                      <a:pt x="1201" y="3"/>
                      <a:pt x="1201" y="3"/>
                      <a:pt x="1201" y="2"/>
                    </a:cubicBezTo>
                    <a:close/>
                  </a:path>
                </a:pathLst>
              </a:custGeom>
              <a:solidFill>
                <a:srgbClr val="59575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09" name="îS1idé">
                <a:extLst>
                  <a:ext uri="{FF2B5EF4-FFF2-40B4-BE49-F238E27FC236}">
                    <a16:creationId xmlns:a16="http://schemas.microsoft.com/office/drawing/2014/main" id="{374E37B3-8A00-4E12-B7CB-14BEFE39A6DB}"/>
                  </a:ext>
                </a:extLst>
              </p:cNvPr>
              <p:cNvSpPr/>
              <p:nvPr/>
            </p:nvSpPr>
            <p:spPr bwMode="auto">
              <a:xfrm>
                <a:off x="2052638" y="2909888"/>
                <a:ext cx="2771775" cy="1241425"/>
              </a:xfrm>
              <a:custGeom>
                <a:avLst/>
                <a:gdLst>
                  <a:gd name="T0" fmla="*/ 1204 w 1292"/>
                  <a:gd name="T1" fmla="*/ 570 h 580"/>
                  <a:gd name="T2" fmla="*/ 1159 w 1292"/>
                  <a:gd name="T3" fmla="*/ 566 h 580"/>
                  <a:gd name="T4" fmla="*/ 1148 w 1292"/>
                  <a:gd name="T5" fmla="*/ 566 h 580"/>
                  <a:gd name="T6" fmla="*/ 1221 w 1292"/>
                  <a:gd name="T7" fmla="*/ 551 h 580"/>
                  <a:gd name="T8" fmla="*/ 1173 w 1292"/>
                  <a:gd name="T9" fmla="*/ 548 h 580"/>
                  <a:gd name="T10" fmla="*/ 1249 w 1292"/>
                  <a:gd name="T11" fmla="*/ 543 h 580"/>
                  <a:gd name="T12" fmla="*/ 1218 w 1292"/>
                  <a:gd name="T13" fmla="*/ 546 h 580"/>
                  <a:gd name="T14" fmla="*/ 1258 w 1292"/>
                  <a:gd name="T15" fmla="*/ 540 h 580"/>
                  <a:gd name="T16" fmla="*/ 1263 w 1292"/>
                  <a:gd name="T17" fmla="*/ 527 h 580"/>
                  <a:gd name="T18" fmla="*/ 1275 w 1292"/>
                  <a:gd name="T19" fmla="*/ 514 h 580"/>
                  <a:gd name="T20" fmla="*/ 1108 w 1292"/>
                  <a:gd name="T21" fmla="*/ 504 h 580"/>
                  <a:gd name="T22" fmla="*/ 1274 w 1292"/>
                  <a:gd name="T23" fmla="*/ 500 h 580"/>
                  <a:gd name="T24" fmla="*/ 1084 w 1292"/>
                  <a:gd name="T25" fmla="*/ 482 h 580"/>
                  <a:gd name="T26" fmla="*/ 1046 w 1292"/>
                  <a:gd name="T27" fmla="*/ 470 h 580"/>
                  <a:gd name="T28" fmla="*/ 1076 w 1292"/>
                  <a:gd name="T29" fmla="*/ 473 h 580"/>
                  <a:gd name="T30" fmla="*/ 988 w 1292"/>
                  <a:gd name="T31" fmla="*/ 463 h 580"/>
                  <a:gd name="T32" fmla="*/ 970 w 1292"/>
                  <a:gd name="T33" fmla="*/ 457 h 580"/>
                  <a:gd name="T34" fmla="*/ 961 w 1292"/>
                  <a:gd name="T35" fmla="*/ 453 h 580"/>
                  <a:gd name="T36" fmla="*/ 936 w 1292"/>
                  <a:gd name="T37" fmla="*/ 440 h 580"/>
                  <a:gd name="T38" fmla="*/ 903 w 1292"/>
                  <a:gd name="T39" fmla="*/ 435 h 580"/>
                  <a:gd name="T40" fmla="*/ 902 w 1292"/>
                  <a:gd name="T41" fmla="*/ 417 h 580"/>
                  <a:gd name="T42" fmla="*/ 837 w 1292"/>
                  <a:gd name="T43" fmla="*/ 394 h 580"/>
                  <a:gd name="T44" fmla="*/ 788 w 1292"/>
                  <a:gd name="T45" fmla="*/ 375 h 580"/>
                  <a:gd name="T46" fmla="*/ 765 w 1292"/>
                  <a:gd name="T47" fmla="*/ 350 h 580"/>
                  <a:gd name="T48" fmla="*/ 756 w 1292"/>
                  <a:gd name="T49" fmla="*/ 322 h 580"/>
                  <a:gd name="T50" fmla="*/ 751 w 1292"/>
                  <a:gd name="T51" fmla="*/ 313 h 580"/>
                  <a:gd name="T52" fmla="*/ 738 w 1292"/>
                  <a:gd name="T53" fmla="*/ 284 h 580"/>
                  <a:gd name="T54" fmla="*/ 759 w 1292"/>
                  <a:gd name="T55" fmla="*/ 261 h 580"/>
                  <a:gd name="T56" fmla="*/ 759 w 1292"/>
                  <a:gd name="T57" fmla="*/ 219 h 580"/>
                  <a:gd name="T58" fmla="*/ 748 w 1292"/>
                  <a:gd name="T59" fmla="*/ 200 h 580"/>
                  <a:gd name="T60" fmla="*/ 744 w 1292"/>
                  <a:gd name="T61" fmla="*/ 167 h 580"/>
                  <a:gd name="T62" fmla="*/ 770 w 1292"/>
                  <a:gd name="T63" fmla="*/ 145 h 580"/>
                  <a:gd name="T64" fmla="*/ 756 w 1292"/>
                  <a:gd name="T65" fmla="*/ 126 h 580"/>
                  <a:gd name="T66" fmla="*/ 766 w 1292"/>
                  <a:gd name="T67" fmla="*/ 105 h 580"/>
                  <a:gd name="T68" fmla="*/ 735 w 1292"/>
                  <a:gd name="T69" fmla="*/ 85 h 580"/>
                  <a:gd name="T70" fmla="*/ 483 w 1292"/>
                  <a:gd name="T71" fmla="*/ 84 h 580"/>
                  <a:gd name="T72" fmla="*/ 499 w 1292"/>
                  <a:gd name="T73" fmla="*/ 78 h 580"/>
                  <a:gd name="T74" fmla="*/ 721 w 1292"/>
                  <a:gd name="T75" fmla="*/ 74 h 580"/>
                  <a:gd name="T76" fmla="*/ 712 w 1292"/>
                  <a:gd name="T77" fmla="*/ 77 h 580"/>
                  <a:gd name="T78" fmla="*/ 51 w 1292"/>
                  <a:gd name="T79" fmla="*/ 70 h 580"/>
                  <a:gd name="T80" fmla="*/ 422 w 1292"/>
                  <a:gd name="T81" fmla="*/ 73 h 580"/>
                  <a:gd name="T82" fmla="*/ 16 w 1292"/>
                  <a:gd name="T83" fmla="*/ 70 h 580"/>
                  <a:gd name="T84" fmla="*/ 5 w 1292"/>
                  <a:gd name="T85" fmla="*/ 62 h 580"/>
                  <a:gd name="T86" fmla="*/ 444 w 1292"/>
                  <a:gd name="T87" fmla="*/ 68 h 580"/>
                  <a:gd name="T88" fmla="*/ 316 w 1292"/>
                  <a:gd name="T89" fmla="*/ 63 h 580"/>
                  <a:gd name="T90" fmla="*/ 651 w 1292"/>
                  <a:gd name="T91" fmla="*/ 57 h 580"/>
                  <a:gd name="T92" fmla="*/ 306 w 1292"/>
                  <a:gd name="T93" fmla="*/ 53 h 580"/>
                  <a:gd name="T94" fmla="*/ 670 w 1292"/>
                  <a:gd name="T95" fmla="*/ 55 h 580"/>
                  <a:gd name="T96" fmla="*/ 541 w 1292"/>
                  <a:gd name="T97" fmla="*/ 50 h 580"/>
                  <a:gd name="T98" fmla="*/ 621 w 1292"/>
                  <a:gd name="T99" fmla="*/ 50 h 580"/>
                  <a:gd name="T100" fmla="*/ 218 w 1292"/>
                  <a:gd name="T101" fmla="*/ 44 h 580"/>
                  <a:gd name="T102" fmla="*/ 603 w 1292"/>
                  <a:gd name="T103" fmla="*/ 43 h 580"/>
                  <a:gd name="T104" fmla="*/ 229 w 1292"/>
                  <a:gd name="T105" fmla="*/ 39 h 580"/>
                  <a:gd name="T106" fmla="*/ 298 w 1292"/>
                  <a:gd name="T107" fmla="*/ 34 h 580"/>
                  <a:gd name="T108" fmla="*/ 291 w 1292"/>
                  <a:gd name="T109" fmla="*/ 32 h 580"/>
                  <a:gd name="T110" fmla="*/ 158 w 1292"/>
                  <a:gd name="T111" fmla="*/ 30 h 580"/>
                  <a:gd name="T112" fmla="*/ 262 w 1292"/>
                  <a:gd name="T113" fmla="*/ 25 h 580"/>
                  <a:gd name="T114" fmla="*/ 149 w 1292"/>
                  <a:gd name="T115" fmla="*/ 23 h 580"/>
                  <a:gd name="T116" fmla="*/ 112 w 1292"/>
                  <a:gd name="T117" fmla="*/ 18 h 5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292" h="580">
                    <a:moveTo>
                      <a:pt x="1174" y="580"/>
                    </a:moveTo>
                    <a:cubicBezTo>
                      <a:pt x="1171" y="579"/>
                      <a:pt x="1170" y="576"/>
                      <a:pt x="1169" y="574"/>
                    </a:cubicBezTo>
                    <a:cubicBezTo>
                      <a:pt x="1174" y="572"/>
                      <a:pt x="1174" y="572"/>
                      <a:pt x="1174" y="572"/>
                    </a:cubicBezTo>
                    <a:cubicBezTo>
                      <a:pt x="1175" y="574"/>
                      <a:pt x="1175" y="574"/>
                      <a:pt x="1176" y="575"/>
                    </a:cubicBezTo>
                    <a:lnTo>
                      <a:pt x="1174" y="580"/>
                    </a:lnTo>
                    <a:close/>
                    <a:moveTo>
                      <a:pt x="1222" y="576"/>
                    </a:moveTo>
                    <a:cubicBezTo>
                      <a:pt x="1218" y="571"/>
                      <a:pt x="1218" y="571"/>
                      <a:pt x="1218" y="571"/>
                    </a:cubicBezTo>
                    <a:cubicBezTo>
                      <a:pt x="1219" y="571"/>
                      <a:pt x="1219" y="570"/>
                      <a:pt x="1219" y="569"/>
                    </a:cubicBezTo>
                    <a:cubicBezTo>
                      <a:pt x="1225" y="567"/>
                      <a:pt x="1225" y="567"/>
                      <a:pt x="1225" y="567"/>
                    </a:cubicBezTo>
                    <a:cubicBezTo>
                      <a:pt x="1225" y="568"/>
                      <a:pt x="1225" y="569"/>
                      <a:pt x="1225" y="569"/>
                    </a:cubicBezTo>
                    <a:cubicBezTo>
                      <a:pt x="1225" y="572"/>
                      <a:pt x="1224" y="574"/>
                      <a:pt x="1222" y="576"/>
                    </a:cubicBezTo>
                    <a:close/>
                    <a:moveTo>
                      <a:pt x="1210" y="572"/>
                    </a:moveTo>
                    <a:cubicBezTo>
                      <a:pt x="1209" y="571"/>
                      <a:pt x="1209" y="571"/>
                      <a:pt x="1209" y="571"/>
                    </a:cubicBezTo>
                    <a:cubicBezTo>
                      <a:pt x="1207" y="571"/>
                      <a:pt x="1206" y="571"/>
                      <a:pt x="1204" y="570"/>
                    </a:cubicBezTo>
                    <a:cubicBezTo>
                      <a:pt x="1207" y="565"/>
                      <a:pt x="1207" y="565"/>
                      <a:pt x="1207" y="565"/>
                    </a:cubicBezTo>
                    <a:cubicBezTo>
                      <a:pt x="1208" y="565"/>
                      <a:pt x="1209" y="566"/>
                      <a:pt x="1210" y="566"/>
                    </a:cubicBezTo>
                    <a:cubicBezTo>
                      <a:pt x="1212" y="566"/>
                      <a:pt x="1212" y="566"/>
                      <a:pt x="1212" y="566"/>
                    </a:cubicBezTo>
                    <a:lnTo>
                      <a:pt x="1210" y="572"/>
                    </a:lnTo>
                    <a:close/>
                    <a:moveTo>
                      <a:pt x="1179" y="571"/>
                    </a:moveTo>
                    <a:cubicBezTo>
                      <a:pt x="1174" y="568"/>
                      <a:pt x="1174" y="568"/>
                      <a:pt x="1174" y="568"/>
                    </a:cubicBezTo>
                    <a:cubicBezTo>
                      <a:pt x="1174" y="568"/>
                      <a:pt x="1174" y="567"/>
                      <a:pt x="1174" y="567"/>
                    </a:cubicBezTo>
                    <a:cubicBezTo>
                      <a:pt x="1174" y="567"/>
                      <a:pt x="1174" y="566"/>
                      <a:pt x="1174" y="566"/>
                    </a:cubicBezTo>
                    <a:cubicBezTo>
                      <a:pt x="1173" y="565"/>
                      <a:pt x="1173" y="565"/>
                      <a:pt x="1173" y="565"/>
                    </a:cubicBezTo>
                    <a:cubicBezTo>
                      <a:pt x="1178" y="562"/>
                      <a:pt x="1178" y="562"/>
                      <a:pt x="1178" y="562"/>
                    </a:cubicBezTo>
                    <a:cubicBezTo>
                      <a:pt x="1179" y="563"/>
                      <a:pt x="1180" y="565"/>
                      <a:pt x="1180" y="567"/>
                    </a:cubicBezTo>
                    <a:cubicBezTo>
                      <a:pt x="1180" y="568"/>
                      <a:pt x="1180" y="569"/>
                      <a:pt x="1179" y="571"/>
                    </a:cubicBezTo>
                    <a:close/>
                    <a:moveTo>
                      <a:pt x="1164" y="567"/>
                    </a:moveTo>
                    <a:cubicBezTo>
                      <a:pt x="1163" y="566"/>
                      <a:pt x="1161" y="566"/>
                      <a:pt x="1159" y="566"/>
                    </a:cubicBezTo>
                    <a:cubicBezTo>
                      <a:pt x="1159" y="564"/>
                      <a:pt x="1159" y="564"/>
                      <a:pt x="1159" y="564"/>
                    </a:cubicBezTo>
                    <a:cubicBezTo>
                      <a:pt x="1159" y="561"/>
                      <a:pt x="1159" y="561"/>
                      <a:pt x="1159" y="561"/>
                    </a:cubicBezTo>
                    <a:cubicBezTo>
                      <a:pt x="1161" y="561"/>
                      <a:pt x="1163" y="560"/>
                      <a:pt x="1166" y="561"/>
                    </a:cubicBezTo>
                    <a:lnTo>
                      <a:pt x="1164" y="567"/>
                    </a:lnTo>
                    <a:close/>
                    <a:moveTo>
                      <a:pt x="1148" y="566"/>
                    </a:moveTo>
                    <a:cubicBezTo>
                      <a:pt x="1146" y="566"/>
                      <a:pt x="1145" y="564"/>
                      <a:pt x="1142" y="562"/>
                    </a:cubicBezTo>
                    <a:cubicBezTo>
                      <a:pt x="1142" y="562"/>
                      <a:pt x="1142" y="562"/>
                      <a:pt x="1142" y="562"/>
                    </a:cubicBezTo>
                    <a:cubicBezTo>
                      <a:pt x="1146" y="557"/>
                      <a:pt x="1146" y="557"/>
                      <a:pt x="1146" y="557"/>
                    </a:cubicBezTo>
                    <a:cubicBezTo>
                      <a:pt x="1146" y="558"/>
                      <a:pt x="1146" y="558"/>
                      <a:pt x="1146" y="558"/>
                    </a:cubicBezTo>
                    <a:cubicBezTo>
                      <a:pt x="1147" y="559"/>
                      <a:pt x="1148" y="560"/>
                      <a:pt x="1149" y="560"/>
                    </a:cubicBezTo>
                    <a:cubicBezTo>
                      <a:pt x="1149" y="560"/>
                      <a:pt x="1149" y="560"/>
                      <a:pt x="1148" y="560"/>
                    </a:cubicBezTo>
                    <a:cubicBezTo>
                      <a:pt x="1148" y="562"/>
                      <a:pt x="1148" y="562"/>
                      <a:pt x="1148" y="562"/>
                    </a:cubicBezTo>
                    <a:cubicBezTo>
                      <a:pt x="1150" y="565"/>
                      <a:pt x="1150" y="565"/>
                      <a:pt x="1150" y="565"/>
                    </a:cubicBezTo>
                    <a:lnTo>
                      <a:pt x="1148" y="566"/>
                    </a:lnTo>
                    <a:close/>
                    <a:moveTo>
                      <a:pt x="1193" y="564"/>
                    </a:moveTo>
                    <a:cubicBezTo>
                      <a:pt x="1191" y="563"/>
                      <a:pt x="1189" y="561"/>
                      <a:pt x="1189" y="559"/>
                    </a:cubicBezTo>
                    <a:cubicBezTo>
                      <a:pt x="1189" y="558"/>
                      <a:pt x="1189" y="558"/>
                      <a:pt x="1189" y="558"/>
                    </a:cubicBezTo>
                    <a:cubicBezTo>
                      <a:pt x="1195" y="557"/>
                      <a:pt x="1195" y="557"/>
                      <a:pt x="1195" y="557"/>
                    </a:cubicBezTo>
                    <a:cubicBezTo>
                      <a:pt x="1195" y="557"/>
                      <a:pt x="1195" y="558"/>
                      <a:pt x="1195" y="558"/>
                    </a:cubicBezTo>
                    <a:cubicBezTo>
                      <a:pt x="1195" y="558"/>
                      <a:pt x="1196" y="559"/>
                      <a:pt x="1196" y="559"/>
                    </a:cubicBezTo>
                    <a:lnTo>
                      <a:pt x="1193" y="564"/>
                    </a:lnTo>
                    <a:close/>
                    <a:moveTo>
                      <a:pt x="1221" y="559"/>
                    </a:moveTo>
                    <a:cubicBezTo>
                      <a:pt x="1215" y="557"/>
                      <a:pt x="1215" y="557"/>
                      <a:pt x="1215" y="557"/>
                    </a:cubicBezTo>
                    <a:cubicBezTo>
                      <a:pt x="1215" y="557"/>
                      <a:pt x="1215" y="557"/>
                      <a:pt x="1215" y="557"/>
                    </a:cubicBezTo>
                    <a:cubicBezTo>
                      <a:pt x="1216" y="556"/>
                      <a:pt x="1216" y="556"/>
                      <a:pt x="1216" y="556"/>
                    </a:cubicBezTo>
                    <a:cubicBezTo>
                      <a:pt x="1216" y="556"/>
                      <a:pt x="1216" y="555"/>
                      <a:pt x="1215" y="554"/>
                    </a:cubicBezTo>
                    <a:cubicBezTo>
                      <a:pt x="1215" y="553"/>
                      <a:pt x="1215" y="553"/>
                      <a:pt x="1215" y="553"/>
                    </a:cubicBezTo>
                    <a:cubicBezTo>
                      <a:pt x="1221" y="551"/>
                      <a:pt x="1221" y="551"/>
                      <a:pt x="1221" y="551"/>
                    </a:cubicBezTo>
                    <a:cubicBezTo>
                      <a:pt x="1221" y="552"/>
                      <a:pt x="1221" y="552"/>
                      <a:pt x="1221" y="552"/>
                    </a:cubicBezTo>
                    <a:cubicBezTo>
                      <a:pt x="1221" y="554"/>
                      <a:pt x="1222" y="555"/>
                      <a:pt x="1222" y="556"/>
                    </a:cubicBezTo>
                    <a:cubicBezTo>
                      <a:pt x="1222" y="557"/>
                      <a:pt x="1221" y="558"/>
                      <a:pt x="1221" y="559"/>
                    </a:cubicBezTo>
                    <a:close/>
                    <a:moveTo>
                      <a:pt x="1132" y="559"/>
                    </a:moveTo>
                    <a:cubicBezTo>
                      <a:pt x="1129" y="557"/>
                      <a:pt x="1129" y="557"/>
                      <a:pt x="1129" y="557"/>
                    </a:cubicBezTo>
                    <a:cubicBezTo>
                      <a:pt x="1128" y="554"/>
                      <a:pt x="1128" y="554"/>
                      <a:pt x="1128" y="554"/>
                    </a:cubicBezTo>
                    <a:cubicBezTo>
                      <a:pt x="1129" y="553"/>
                      <a:pt x="1131" y="551"/>
                      <a:pt x="1134" y="551"/>
                    </a:cubicBezTo>
                    <a:cubicBezTo>
                      <a:pt x="1135" y="557"/>
                      <a:pt x="1135" y="557"/>
                      <a:pt x="1135" y="557"/>
                    </a:cubicBezTo>
                    <a:cubicBezTo>
                      <a:pt x="1134" y="557"/>
                      <a:pt x="1133" y="558"/>
                      <a:pt x="1132" y="559"/>
                    </a:cubicBezTo>
                    <a:close/>
                    <a:moveTo>
                      <a:pt x="1174" y="554"/>
                    </a:moveTo>
                    <a:cubicBezTo>
                      <a:pt x="1174" y="554"/>
                      <a:pt x="1174" y="553"/>
                      <a:pt x="1174" y="553"/>
                    </a:cubicBezTo>
                    <a:cubicBezTo>
                      <a:pt x="1169" y="553"/>
                      <a:pt x="1169" y="553"/>
                      <a:pt x="1169" y="553"/>
                    </a:cubicBezTo>
                    <a:cubicBezTo>
                      <a:pt x="1169" y="552"/>
                      <a:pt x="1169" y="551"/>
                      <a:pt x="1170" y="550"/>
                    </a:cubicBezTo>
                    <a:cubicBezTo>
                      <a:pt x="1171" y="549"/>
                      <a:pt x="1172" y="548"/>
                      <a:pt x="1173" y="548"/>
                    </a:cubicBezTo>
                    <a:cubicBezTo>
                      <a:pt x="1174" y="548"/>
                      <a:pt x="1174" y="548"/>
                      <a:pt x="1175" y="547"/>
                    </a:cubicBezTo>
                    <a:cubicBezTo>
                      <a:pt x="1178" y="552"/>
                      <a:pt x="1178" y="552"/>
                      <a:pt x="1178" y="552"/>
                    </a:cubicBezTo>
                    <a:cubicBezTo>
                      <a:pt x="1177" y="553"/>
                      <a:pt x="1176" y="553"/>
                      <a:pt x="1175" y="553"/>
                    </a:cubicBezTo>
                    <a:cubicBezTo>
                      <a:pt x="1175" y="554"/>
                      <a:pt x="1174" y="554"/>
                      <a:pt x="1174" y="554"/>
                    </a:cubicBezTo>
                    <a:close/>
                    <a:moveTo>
                      <a:pt x="1119" y="552"/>
                    </a:moveTo>
                    <a:cubicBezTo>
                      <a:pt x="1118" y="550"/>
                      <a:pt x="1117" y="548"/>
                      <a:pt x="1117" y="547"/>
                    </a:cubicBezTo>
                    <a:cubicBezTo>
                      <a:pt x="1122" y="544"/>
                      <a:pt x="1122" y="544"/>
                      <a:pt x="1122" y="544"/>
                    </a:cubicBezTo>
                    <a:cubicBezTo>
                      <a:pt x="1123" y="546"/>
                      <a:pt x="1124" y="548"/>
                      <a:pt x="1124" y="549"/>
                    </a:cubicBezTo>
                    <a:lnTo>
                      <a:pt x="1119" y="552"/>
                    </a:lnTo>
                    <a:close/>
                    <a:moveTo>
                      <a:pt x="1250" y="548"/>
                    </a:moveTo>
                    <a:cubicBezTo>
                      <a:pt x="1249" y="548"/>
                      <a:pt x="1248" y="548"/>
                      <a:pt x="1246" y="547"/>
                    </a:cubicBezTo>
                    <a:cubicBezTo>
                      <a:pt x="1248" y="542"/>
                      <a:pt x="1248" y="542"/>
                      <a:pt x="1248" y="542"/>
                    </a:cubicBezTo>
                    <a:cubicBezTo>
                      <a:pt x="1249" y="542"/>
                      <a:pt x="1250" y="542"/>
                      <a:pt x="1250" y="542"/>
                    </a:cubicBezTo>
                    <a:cubicBezTo>
                      <a:pt x="1250" y="542"/>
                      <a:pt x="1250" y="543"/>
                      <a:pt x="1249" y="543"/>
                    </a:cubicBezTo>
                    <a:cubicBezTo>
                      <a:pt x="1255" y="545"/>
                      <a:pt x="1255" y="545"/>
                      <a:pt x="1255" y="545"/>
                    </a:cubicBezTo>
                    <a:cubicBezTo>
                      <a:pt x="1254" y="547"/>
                      <a:pt x="1253" y="548"/>
                      <a:pt x="1250" y="548"/>
                    </a:cubicBezTo>
                    <a:close/>
                    <a:moveTo>
                      <a:pt x="1184" y="548"/>
                    </a:moveTo>
                    <a:cubicBezTo>
                      <a:pt x="1184" y="548"/>
                      <a:pt x="1184" y="547"/>
                      <a:pt x="1184" y="547"/>
                    </a:cubicBezTo>
                    <a:cubicBezTo>
                      <a:pt x="1184" y="547"/>
                      <a:pt x="1183" y="546"/>
                      <a:pt x="1182" y="546"/>
                    </a:cubicBezTo>
                    <a:cubicBezTo>
                      <a:pt x="1184" y="541"/>
                      <a:pt x="1184" y="541"/>
                      <a:pt x="1184" y="541"/>
                    </a:cubicBezTo>
                    <a:cubicBezTo>
                      <a:pt x="1186" y="541"/>
                      <a:pt x="1189" y="543"/>
                      <a:pt x="1189" y="545"/>
                    </a:cubicBezTo>
                    <a:cubicBezTo>
                      <a:pt x="1190" y="546"/>
                      <a:pt x="1190" y="546"/>
                      <a:pt x="1190" y="547"/>
                    </a:cubicBezTo>
                    <a:lnTo>
                      <a:pt x="1184" y="548"/>
                    </a:lnTo>
                    <a:close/>
                    <a:moveTo>
                      <a:pt x="1184" y="547"/>
                    </a:moveTo>
                    <a:cubicBezTo>
                      <a:pt x="1184" y="547"/>
                      <a:pt x="1184" y="547"/>
                      <a:pt x="1184" y="547"/>
                    </a:cubicBezTo>
                    <a:cubicBezTo>
                      <a:pt x="1184" y="547"/>
                      <a:pt x="1184" y="547"/>
                      <a:pt x="1184" y="547"/>
                    </a:cubicBezTo>
                    <a:close/>
                    <a:moveTo>
                      <a:pt x="1223" y="548"/>
                    </a:moveTo>
                    <a:cubicBezTo>
                      <a:pt x="1221" y="547"/>
                      <a:pt x="1220" y="546"/>
                      <a:pt x="1218" y="546"/>
                    </a:cubicBezTo>
                    <a:cubicBezTo>
                      <a:pt x="1219" y="540"/>
                      <a:pt x="1219" y="540"/>
                      <a:pt x="1219" y="540"/>
                    </a:cubicBezTo>
                    <a:cubicBezTo>
                      <a:pt x="1221" y="541"/>
                      <a:pt x="1223" y="542"/>
                      <a:pt x="1225" y="543"/>
                    </a:cubicBezTo>
                    <a:lnTo>
                      <a:pt x="1223" y="548"/>
                    </a:lnTo>
                    <a:close/>
                    <a:moveTo>
                      <a:pt x="1236" y="547"/>
                    </a:moveTo>
                    <a:cubicBezTo>
                      <a:pt x="1230" y="546"/>
                      <a:pt x="1230" y="546"/>
                      <a:pt x="1230" y="546"/>
                    </a:cubicBezTo>
                    <a:cubicBezTo>
                      <a:pt x="1230" y="544"/>
                      <a:pt x="1231" y="539"/>
                      <a:pt x="1236" y="539"/>
                    </a:cubicBezTo>
                    <a:cubicBezTo>
                      <a:pt x="1236" y="545"/>
                      <a:pt x="1236" y="545"/>
                      <a:pt x="1236" y="545"/>
                    </a:cubicBezTo>
                    <a:cubicBezTo>
                      <a:pt x="1236" y="545"/>
                      <a:pt x="1236" y="545"/>
                      <a:pt x="1236" y="545"/>
                    </a:cubicBezTo>
                    <a:cubicBezTo>
                      <a:pt x="1236" y="545"/>
                      <a:pt x="1236" y="545"/>
                      <a:pt x="1236" y="547"/>
                    </a:cubicBezTo>
                    <a:close/>
                    <a:moveTo>
                      <a:pt x="1260" y="544"/>
                    </a:moveTo>
                    <a:cubicBezTo>
                      <a:pt x="1260" y="544"/>
                      <a:pt x="1259" y="544"/>
                      <a:pt x="1258" y="544"/>
                    </a:cubicBezTo>
                    <a:cubicBezTo>
                      <a:pt x="1261" y="538"/>
                      <a:pt x="1261" y="538"/>
                      <a:pt x="1261" y="538"/>
                    </a:cubicBezTo>
                    <a:cubicBezTo>
                      <a:pt x="1261" y="538"/>
                      <a:pt x="1261" y="538"/>
                      <a:pt x="1260" y="538"/>
                    </a:cubicBezTo>
                    <a:cubicBezTo>
                      <a:pt x="1259" y="538"/>
                      <a:pt x="1258" y="539"/>
                      <a:pt x="1258" y="540"/>
                    </a:cubicBezTo>
                    <a:cubicBezTo>
                      <a:pt x="1258" y="539"/>
                      <a:pt x="1258" y="538"/>
                      <a:pt x="1258" y="537"/>
                    </a:cubicBezTo>
                    <a:cubicBezTo>
                      <a:pt x="1264" y="536"/>
                      <a:pt x="1264" y="536"/>
                      <a:pt x="1264" y="536"/>
                    </a:cubicBezTo>
                    <a:cubicBezTo>
                      <a:pt x="1264" y="538"/>
                      <a:pt x="1264" y="539"/>
                      <a:pt x="1264" y="540"/>
                    </a:cubicBezTo>
                    <a:cubicBezTo>
                      <a:pt x="1264" y="543"/>
                      <a:pt x="1262" y="544"/>
                      <a:pt x="1260" y="544"/>
                    </a:cubicBezTo>
                    <a:close/>
                    <a:moveTo>
                      <a:pt x="1119" y="535"/>
                    </a:moveTo>
                    <a:cubicBezTo>
                      <a:pt x="1113" y="533"/>
                      <a:pt x="1113" y="533"/>
                      <a:pt x="1113" y="533"/>
                    </a:cubicBezTo>
                    <a:cubicBezTo>
                      <a:pt x="1114" y="532"/>
                      <a:pt x="1115" y="531"/>
                      <a:pt x="1116" y="530"/>
                    </a:cubicBezTo>
                    <a:cubicBezTo>
                      <a:pt x="1117" y="529"/>
                      <a:pt x="1117" y="529"/>
                      <a:pt x="1117" y="529"/>
                    </a:cubicBezTo>
                    <a:cubicBezTo>
                      <a:pt x="1118" y="528"/>
                      <a:pt x="1118" y="528"/>
                      <a:pt x="1118" y="528"/>
                    </a:cubicBezTo>
                    <a:cubicBezTo>
                      <a:pt x="1122" y="532"/>
                      <a:pt x="1122" y="532"/>
                      <a:pt x="1122" y="532"/>
                    </a:cubicBezTo>
                    <a:cubicBezTo>
                      <a:pt x="1122" y="532"/>
                      <a:pt x="1122" y="532"/>
                      <a:pt x="1122" y="532"/>
                    </a:cubicBezTo>
                    <a:cubicBezTo>
                      <a:pt x="1121" y="533"/>
                      <a:pt x="1121" y="534"/>
                      <a:pt x="1120" y="534"/>
                    </a:cubicBezTo>
                    <a:cubicBezTo>
                      <a:pt x="1119" y="535"/>
                      <a:pt x="1119" y="535"/>
                      <a:pt x="1119" y="535"/>
                    </a:cubicBezTo>
                    <a:close/>
                    <a:moveTo>
                      <a:pt x="1263" y="527"/>
                    </a:moveTo>
                    <a:cubicBezTo>
                      <a:pt x="1263" y="527"/>
                      <a:pt x="1261" y="526"/>
                      <a:pt x="1261" y="526"/>
                    </a:cubicBezTo>
                    <a:cubicBezTo>
                      <a:pt x="1262" y="526"/>
                      <a:pt x="1263" y="525"/>
                      <a:pt x="1263" y="525"/>
                    </a:cubicBezTo>
                    <a:cubicBezTo>
                      <a:pt x="1257" y="524"/>
                      <a:pt x="1257" y="524"/>
                      <a:pt x="1257" y="524"/>
                    </a:cubicBezTo>
                    <a:cubicBezTo>
                      <a:pt x="1258" y="521"/>
                      <a:pt x="1260" y="520"/>
                      <a:pt x="1261" y="520"/>
                    </a:cubicBezTo>
                    <a:cubicBezTo>
                      <a:pt x="1263" y="520"/>
                      <a:pt x="1264" y="521"/>
                      <a:pt x="1266" y="521"/>
                    </a:cubicBezTo>
                    <a:lnTo>
                      <a:pt x="1263" y="527"/>
                    </a:lnTo>
                    <a:close/>
                    <a:moveTo>
                      <a:pt x="1271" y="519"/>
                    </a:moveTo>
                    <a:cubicBezTo>
                      <a:pt x="1266" y="517"/>
                      <a:pt x="1266" y="517"/>
                      <a:pt x="1266" y="517"/>
                    </a:cubicBezTo>
                    <a:cubicBezTo>
                      <a:pt x="1266" y="516"/>
                      <a:pt x="1267" y="516"/>
                      <a:pt x="1268" y="515"/>
                    </a:cubicBezTo>
                    <a:cubicBezTo>
                      <a:pt x="1269" y="514"/>
                      <a:pt x="1269" y="514"/>
                      <a:pt x="1269" y="514"/>
                    </a:cubicBezTo>
                    <a:cubicBezTo>
                      <a:pt x="1269" y="514"/>
                      <a:pt x="1269" y="514"/>
                      <a:pt x="1269" y="514"/>
                    </a:cubicBezTo>
                    <a:cubicBezTo>
                      <a:pt x="1269" y="515"/>
                      <a:pt x="1269" y="515"/>
                      <a:pt x="1269" y="515"/>
                    </a:cubicBezTo>
                    <a:cubicBezTo>
                      <a:pt x="1274" y="512"/>
                      <a:pt x="1274" y="512"/>
                      <a:pt x="1274" y="512"/>
                    </a:cubicBezTo>
                    <a:cubicBezTo>
                      <a:pt x="1274" y="513"/>
                      <a:pt x="1275" y="513"/>
                      <a:pt x="1275" y="514"/>
                    </a:cubicBezTo>
                    <a:cubicBezTo>
                      <a:pt x="1275" y="517"/>
                      <a:pt x="1273" y="518"/>
                      <a:pt x="1272" y="519"/>
                    </a:cubicBezTo>
                    <a:cubicBezTo>
                      <a:pt x="1271" y="519"/>
                      <a:pt x="1271" y="519"/>
                      <a:pt x="1271" y="519"/>
                    </a:cubicBezTo>
                    <a:close/>
                    <a:moveTo>
                      <a:pt x="1119" y="519"/>
                    </a:moveTo>
                    <a:cubicBezTo>
                      <a:pt x="1119" y="517"/>
                      <a:pt x="1119" y="517"/>
                      <a:pt x="1119" y="517"/>
                    </a:cubicBezTo>
                    <a:cubicBezTo>
                      <a:pt x="1119" y="517"/>
                      <a:pt x="1119" y="517"/>
                      <a:pt x="1119" y="517"/>
                    </a:cubicBezTo>
                    <a:cubicBezTo>
                      <a:pt x="1120" y="511"/>
                      <a:pt x="1120" y="511"/>
                      <a:pt x="1120" y="511"/>
                    </a:cubicBezTo>
                    <a:cubicBezTo>
                      <a:pt x="1120" y="514"/>
                      <a:pt x="1120" y="514"/>
                      <a:pt x="1120" y="514"/>
                    </a:cubicBezTo>
                    <a:cubicBezTo>
                      <a:pt x="1120" y="511"/>
                      <a:pt x="1120" y="511"/>
                      <a:pt x="1120" y="511"/>
                    </a:cubicBezTo>
                    <a:cubicBezTo>
                      <a:pt x="1120" y="511"/>
                      <a:pt x="1120" y="511"/>
                      <a:pt x="1120" y="511"/>
                    </a:cubicBezTo>
                    <a:cubicBezTo>
                      <a:pt x="1125" y="511"/>
                      <a:pt x="1125" y="517"/>
                      <a:pt x="1125" y="519"/>
                    </a:cubicBezTo>
                    <a:lnTo>
                      <a:pt x="1119" y="519"/>
                    </a:lnTo>
                    <a:close/>
                    <a:moveTo>
                      <a:pt x="1106" y="510"/>
                    </a:moveTo>
                    <a:cubicBezTo>
                      <a:pt x="1106" y="504"/>
                      <a:pt x="1106" y="504"/>
                      <a:pt x="1106" y="504"/>
                    </a:cubicBezTo>
                    <a:cubicBezTo>
                      <a:pt x="1107" y="504"/>
                      <a:pt x="1107" y="504"/>
                      <a:pt x="1108" y="504"/>
                    </a:cubicBezTo>
                    <a:cubicBezTo>
                      <a:pt x="1110" y="503"/>
                      <a:pt x="1111" y="503"/>
                      <a:pt x="1112" y="503"/>
                    </a:cubicBezTo>
                    <a:cubicBezTo>
                      <a:pt x="1112" y="509"/>
                      <a:pt x="1112" y="509"/>
                      <a:pt x="1112" y="509"/>
                    </a:cubicBezTo>
                    <a:cubicBezTo>
                      <a:pt x="1111" y="509"/>
                      <a:pt x="1110" y="509"/>
                      <a:pt x="1108" y="509"/>
                    </a:cubicBezTo>
                    <a:cubicBezTo>
                      <a:pt x="1108" y="509"/>
                      <a:pt x="1107" y="510"/>
                      <a:pt x="1106" y="510"/>
                    </a:cubicBezTo>
                    <a:close/>
                    <a:moveTo>
                      <a:pt x="1288" y="509"/>
                    </a:moveTo>
                    <a:cubicBezTo>
                      <a:pt x="1287" y="509"/>
                      <a:pt x="1286" y="509"/>
                      <a:pt x="1285" y="509"/>
                    </a:cubicBezTo>
                    <a:cubicBezTo>
                      <a:pt x="1286" y="503"/>
                      <a:pt x="1286" y="503"/>
                      <a:pt x="1286" y="503"/>
                    </a:cubicBezTo>
                    <a:cubicBezTo>
                      <a:pt x="1287" y="503"/>
                      <a:pt x="1288" y="503"/>
                      <a:pt x="1289" y="503"/>
                    </a:cubicBezTo>
                    <a:cubicBezTo>
                      <a:pt x="1289" y="503"/>
                      <a:pt x="1290" y="503"/>
                      <a:pt x="1292" y="503"/>
                    </a:cubicBezTo>
                    <a:cubicBezTo>
                      <a:pt x="1292" y="509"/>
                      <a:pt x="1292" y="509"/>
                      <a:pt x="1292" y="509"/>
                    </a:cubicBezTo>
                    <a:cubicBezTo>
                      <a:pt x="1291" y="509"/>
                      <a:pt x="1289" y="509"/>
                      <a:pt x="1288" y="509"/>
                    </a:cubicBezTo>
                    <a:close/>
                    <a:moveTo>
                      <a:pt x="1271" y="507"/>
                    </a:moveTo>
                    <a:cubicBezTo>
                      <a:pt x="1267" y="503"/>
                      <a:pt x="1267" y="503"/>
                      <a:pt x="1267" y="503"/>
                    </a:cubicBezTo>
                    <a:cubicBezTo>
                      <a:pt x="1270" y="501"/>
                      <a:pt x="1272" y="500"/>
                      <a:pt x="1274" y="500"/>
                    </a:cubicBezTo>
                    <a:cubicBezTo>
                      <a:pt x="1275" y="506"/>
                      <a:pt x="1275" y="506"/>
                      <a:pt x="1275" y="506"/>
                    </a:cubicBezTo>
                    <a:cubicBezTo>
                      <a:pt x="1274" y="506"/>
                      <a:pt x="1272" y="506"/>
                      <a:pt x="1271" y="507"/>
                    </a:cubicBezTo>
                    <a:close/>
                    <a:moveTo>
                      <a:pt x="1094" y="504"/>
                    </a:moveTo>
                    <a:cubicBezTo>
                      <a:pt x="1093" y="502"/>
                      <a:pt x="1092" y="500"/>
                      <a:pt x="1091" y="499"/>
                    </a:cubicBezTo>
                    <a:cubicBezTo>
                      <a:pt x="1090" y="499"/>
                      <a:pt x="1090" y="499"/>
                      <a:pt x="1090" y="499"/>
                    </a:cubicBezTo>
                    <a:cubicBezTo>
                      <a:pt x="1095" y="495"/>
                      <a:pt x="1095" y="495"/>
                      <a:pt x="1095" y="495"/>
                    </a:cubicBezTo>
                    <a:cubicBezTo>
                      <a:pt x="1096" y="496"/>
                      <a:pt x="1096" y="496"/>
                      <a:pt x="1096" y="496"/>
                    </a:cubicBezTo>
                    <a:cubicBezTo>
                      <a:pt x="1096" y="497"/>
                      <a:pt x="1097" y="499"/>
                      <a:pt x="1098" y="500"/>
                    </a:cubicBezTo>
                    <a:lnTo>
                      <a:pt x="1094" y="504"/>
                    </a:lnTo>
                    <a:close/>
                    <a:moveTo>
                      <a:pt x="1085" y="488"/>
                    </a:moveTo>
                    <a:cubicBezTo>
                      <a:pt x="1084" y="486"/>
                      <a:pt x="1084" y="485"/>
                      <a:pt x="1083" y="485"/>
                    </a:cubicBezTo>
                    <a:cubicBezTo>
                      <a:pt x="1083" y="485"/>
                      <a:pt x="1083" y="485"/>
                      <a:pt x="1083" y="485"/>
                    </a:cubicBezTo>
                    <a:cubicBezTo>
                      <a:pt x="1085" y="479"/>
                      <a:pt x="1085" y="479"/>
                      <a:pt x="1085" y="479"/>
                    </a:cubicBezTo>
                    <a:cubicBezTo>
                      <a:pt x="1084" y="482"/>
                      <a:pt x="1084" y="482"/>
                      <a:pt x="1084" y="482"/>
                    </a:cubicBezTo>
                    <a:cubicBezTo>
                      <a:pt x="1085" y="480"/>
                      <a:pt x="1085" y="480"/>
                      <a:pt x="1085" y="480"/>
                    </a:cubicBezTo>
                    <a:cubicBezTo>
                      <a:pt x="1088" y="481"/>
                      <a:pt x="1090" y="483"/>
                      <a:pt x="1091" y="485"/>
                    </a:cubicBezTo>
                    <a:lnTo>
                      <a:pt x="1085" y="488"/>
                    </a:lnTo>
                    <a:close/>
                    <a:moveTo>
                      <a:pt x="1031" y="479"/>
                    </a:moveTo>
                    <a:cubicBezTo>
                      <a:pt x="1030" y="479"/>
                      <a:pt x="1029" y="479"/>
                      <a:pt x="1029" y="479"/>
                    </a:cubicBezTo>
                    <a:cubicBezTo>
                      <a:pt x="1029" y="473"/>
                      <a:pt x="1029" y="473"/>
                      <a:pt x="1029" y="473"/>
                    </a:cubicBezTo>
                    <a:cubicBezTo>
                      <a:pt x="1030" y="473"/>
                      <a:pt x="1030" y="473"/>
                      <a:pt x="1031" y="473"/>
                    </a:cubicBezTo>
                    <a:cubicBezTo>
                      <a:pt x="1032" y="473"/>
                      <a:pt x="1032" y="473"/>
                      <a:pt x="1032" y="473"/>
                    </a:cubicBezTo>
                    <a:cubicBezTo>
                      <a:pt x="1033" y="473"/>
                      <a:pt x="1033" y="473"/>
                      <a:pt x="1033" y="473"/>
                    </a:cubicBezTo>
                    <a:cubicBezTo>
                      <a:pt x="1036" y="477"/>
                      <a:pt x="1036" y="477"/>
                      <a:pt x="1036" y="477"/>
                    </a:cubicBezTo>
                    <a:cubicBezTo>
                      <a:pt x="1035" y="479"/>
                      <a:pt x="1033" y="479"/>
                      <a:pt x="1031" y="479"/>
                    </a:cubicBezTo>
                    <a:close/>
                    <a:moveTo>
                      <a:pt x="1046" y="476"/>
                    </a:moveTo>
                    <a:cubicBezTo>
                      <a:pt x="1045" y="476"/>
                      <a:pt x="1045" y="476"/>
                      <a:pt x="1045" y="476"/>
                    </a:cubicBezTo>
                    <a:cubicBezTo>
                      <a:pt x="1046" y="470"/>
                      <a:pt x="1046" y="470"/>
                      <a:pt x="1046" y="470"/>
                    </a:cubicBezTo>
                    <a:cubicBezTo>
                      <a:pt x="1046" y="470"/>
                      <a:pt x="1046" y="470"/>
                      <a:pt x="1046" y="470"/>
                    </a:cubicBezTo>
                    <a:cubicBezTo>
                      <a:pt x="1047" y="470"/>
                      <a:pt x="1047" y="470"/>
                      <a:pt x="1047" y="469"/>
                    </a:cubicBezTo>
                    <a:cubicBezTo>
                      <a:pt x="1047" y="469"/>
                      <a:pt x="1047" y="468"/>
                      <a:pt x="1048" y="468"/>
                    </a:cubicBezTo>
                    <a:cubicBezTo>
                      <a:pt x="1052" y="472"/>
                      <a:pt x="1052" y="472"/>
                      <a:pt x="1052" y="472"/>
                    </a:cubicBezTo>
                    <a:cubicBezTo>
                      <a:pt x="1052" y="472"/>
                      <a:pt x="1052" y="472"/>
                      <a:pt x="1052" y="472"/>
                    </a:cubicBezTo>
                    <a:cubicBezTo>
                      <a:pt x="1051" y="474"/>
                      <a:pt x="1049" y="476"/>
                      <a:pt x="1046" y="476"/>
                    </a:cubicBezTo>
                    <a:close/>
                    <a:moveTo>
                      <a:pt x="1017" y="474"/>
                    </a:moveTo>
                    <a:cubicBezTo>
                      <a:pt x="1017" y="474"/>
                      <a:pt x="1016" y="474"/>
                      <a:pt x="1016" y="474"/>
                    </a:cubicBezTo>
                    <a:cubicBezTo>
                      <a:pt x="1014" y="474"/>
                      <a:pt x="1013" y="473"/>
                      <a:pt x="1011" y="473"/>
                    </a:cubicBezTo>
                    <a:cubicBezTo>
                      <a:pt x="1015" y="468"/>
                      <a:pt x="1015" y="468"/>
                      <a:pt x="1015" y="468"/>
                    </a:cubicBezTo>
                    <a:cubicBezTo>
                      <a:pt x="1015" y="468"/>
                      <a:pt x="1015" y="468"/>
                      <a:pt x="1016" y="468"/>
                    </a:cubicBezTo>
                    <a:cubicBezTo>
                      <a:pt x="1017" y="468"/>
                      <a:pt x="1019" y="468"/>
                      <a:pt x="1020" y="469"/>
                    </a:cubicBezTo>
                    <a:lnTo>
                      <a:pt x="1017" y="474"/>
                    </a:lnTo>
                    <a:close/>
                    <a:moveTo>
                      <a:pt x="1076" y="473"/>
                    </a:moveTo>
                    <a:cubicBezTo>
                      <a:pt x="1076" y="472"/>
                      <a:pt x="1074" y="471"/>
                      <a:pt x="1073" y="470"/>
                    </a:cubicBezTo>
                    <a:cubicBezTo>
                      <a:pt x="1077" y="466"/>
                      <a:pt x="1077" y="466"/>
                      <a:pt x="1077" y="466"/>
                    </a:cubicBezTo>
                    <a:cubicBezTo>
                      <a:pt x="1079" y="467"/>
                      <a:pt x="1080" y="469"/>
                      <a:pt x="1081" y="471"/>
                    </a:cubicBezTo>
                    <a:lnTo>
                      <a:pt x="1076" y="473"/>
                    </a:lnTo>
                    <a:close/>
                    <a:moveTo>
                      <a:pt x="1061" y="471"/>
                    </a:moveTo>
                    <a:cubicBezTo>
                      <a:pt x="1061" y="465"/>
                      <a:pt x="1061" y="465"/>
                      <a:pt x="1061" y="465"/>
                    </a:cubicBezTo>
                    <a:cubicBezTo>
                      <a:pt x="1062" y="465"/>
                      <a:pt x="1063" y="465"/>
                      <a:pt x="1063" y="465"/>
                    </a:cubicBezTo>
                    <a:cubicBezTo>
                      <a:pt x="1063" y="464"/>
                      <a:pt x="1063" y="464"/>
                      <a:pt x="1064" y="463"/>
                    </a:cubicBezTo>
                    <a:cubicBezTo>
                      <a:pt x="1068" y="467"/>
                      <a:pt x="1068" y="467"/>
                      <a:pt x="1068" y="467"/>
                    </a:cubicBezTo>
                    <a:cubicBezTo>
                      <a:pt x="1068" y="467"/>
                      <a:pt x="1068" y="467"/>
                      <a:pt x="1068" y="468"/>
                    </a:cubicBezTo>
                    <a:cubicBezTo>
                      <a:pt x="1067" y="469"/>
                      <a:pt x="1065" y="471"/>
                      <a:pt x="1061" y="471"/>
                    </a:cubicBezTo>
                    <a:close/>
                    <a:moveTo>
                      <a:pt x="990" y="470"/>
                    </a:moveTo>
                    <a:cubicBezTo>
                      <a:pt x="987" y="470"/>
                      <a:pt x="985" y="468"/>
                      <a:pt x="983" y="467"/>
                    </a:cubicBezTo>
                    <a:cubicBezTo>
                      <a:pt x="988" y="463"/>
                      <a:pt x="988" y="463"/>
                      <a:pt x="988" y="463"/>
                    </a:cubicBezTo>
                    <a:cubicBezTo>
                      <a:pt x="988" y="463"/>
                      <a:pt x="989" y="464"/>
                      <a:pt x="990" y="464"/>
                    </a:cubicBezTo>
                    <a:cubicBezTo>
                      <a:pt x="991" y="469"/>
                      <a:pt x="991" y="469"/>
                      <a:pt x="991" y="469"/>
                    </a:cubicBezTo>
                    <a:cubicBezTo>
                      <a:pt x="991" y="469"/>
                      <a:pt x="990" y="470"/>
                      <a:pt x="990" y="470"/>
                    </a:cubicBezTo>
                    <a:close/>
                    <a:moveTo>
                      <a:pt x="1006" y="464"/>
                    </a:moveTo>
                    <a:cubicBezTo>
                      <a:pt x="1005" y="464"/>
                      <a:pt x="1004" y="464"/>
                      <a:pt x="1004" y="464"/>
                    </a:cubicBezTo>
                    <a:cubicBezTo>
                      <a:pt x="1003" y="464"/>
                      <a:pt x="1003" y="464"/>
                      <a:pt x="1003" y="464"/>
                    </a:cubicBezTo>
                    <a:cubicBezTo>
                      <a:pt x="1002" y="464"/>
                      <a:pt x="1002" y="464"/>
                      <a:pt x="1001" y="464"/>
                    </a:cubicBezTo>
                    <a:cubicBezTo>
                      <a:pt x="1000" y="458"/>
                      <a:pt x="1000" y="458"/>
                      <a:pt x="1000" y="458"/>
                    </a:cubicBezTo>
                    <a:cubicBezTo>
                      <a:pt x="1001" y="458"/>
                      <a:pt x="1002" y="458"/>
                      <a:pt x="1003" y="458"/>
                    </a:cubicBezTo>
                    <a:cubicBezTo>
                      <a:pt x="1004" y="458"/>
                      <a:pt x="1004" y="458"/>
                      <a:pt x="1004" y="458"/>
                    </a:cubicBezTo>
                    <a:cubicBezTo>
                      <a:pt x="1005" y="458"/>
                      <a:pt x="1006" y="458"/>
                      <a:pt x="1007" y="458"/>
                    </a:cubicBezTo>
                    <a:lnTo>
                      <a:pt x="1006" y="464"/>
                    </a:lnTo>
                    <a:close/>
                    <a:moveTo>
                      <a:pt x="975" y="462"/>
                    </a:moveTo>
                    <a:cubicBezTo>
                      <a:pt x="973" y="461"/>
                      <a:pt x="971" y="459"/>
                      <a:pt x="970" y="457"/>
                    </a:cubicBezTo>
                    <a:cubicBezTo>
                      <a:pt x="974" y="454"/>
                      <a:pt x="974" y="454"/>
                      <a:pt x="974" y="454"/>
                    </a:cubicBezTo>
                    <a:cubicBezTo>
                      <a:pt x="975" y="455"/>
                      <a:pt x="976" y="456"/>
                      <a:pt x="978" y="457"/>
                    </a:cubicBezTo>
                    <a:lnTo>
                      <a:pt x="975" y="462"/>
                    </a:lnTo>
                    <a:close/>
                    <a:moveTo>
                      <a:pt x="961" y="453"/>
                    </a:moveTo>
                    <a:cubicBezTo>
                      <a:pt x="959" y="453"/>
                      <a:pt x="958" y="453"/>
                      <a:pt x="957" y="452"/>
                    </a:cubicBezTo>
                    <a:cubicBezTo>
                      <a:pt x="960" y="447"/>
                      <a:pt x="960" y="447"/>
                      <a:pt x="960" y="447"/>
                    </a:cubicBezTo>
                    <a:cubicBezTo>
                      <a:pt x="961" y="450"/>
                      <a:pt x="961" y="450"/>
                      <a:pt x="961" y="450"/>
                    </a:cubicBezTo>
                    <a:cubicBezTo>
                      <a:pt x="961" y="447"/>
                      <a:pt x="961" y="447"/>
                      <a:pt x="961" y="447"/>
                    </a:cubicBezTo>
                    <a:cubicBezTo>
                      <a:pt x="961" y="447"/>
                      <a:pt x="962" y="447"/>
                      <a:pt x="963" y="446"/>
                    </a:cubicBezTo>
                    <a:cubicBezTo>
                      <a:pt x="963" y="446"/>
                      <a:pt x="963" y="446"/>
                      <a:pt x="963" y="446"/>
                    </a:cubicBezTo>
                    <a:cubicBezTo>
                      <a:pt x="965" y="452"/>
                      <a:pt x="965" y="452"/>
                      <a:pt x="965" y="452"/>
                    </a:cubicBezTo>
                    <a:cubicBezTo>
                      <a:pt x="965" y="452"/>
                      <a:pt x="965" y="452"/>
                      <a:pt x="965" y="452"/>
                    </a:cubicBezTo>
                    <a:cubicBezTo>
                      <a:pt x="964" y="452"/>
                      <a:pt x="963" y="453"/>
                      <a:pt x="962" y="453"/>
                    </a:cubicBezTo>
                    <a:cubicBezTo>
                      <a:pt x="961" y="453"/>
                      <a:pt x="961" y="453"/>
                      <a:pt x="961" y="453"/>
                    </a:cubicBezTo>
                    <a:close/>
                    <a:moveTo>
                      <a:pt x="948" y="446"/>
                    </a:moveTo>
                    <a:cubicBezTo>
                      <a:pt x="948" y="446"/>
                      <a:pt x="948" y="446"/>
                      <a:pt x="947" y="446"/>
                    </a:cubicBezTo>
                    <a:cubicBezTo>
                      <a:pt x="948" y="440"/>
                      <a:pt x="948" y="440"/>
                      <a:pt x="948" y="440"/>
                    </a:cubicBezTo>
                    <a:cubicBezTo>
                      <a:pt x="948" y="440"/>
                      <a:pt x="948" y="440"/>
                      <a:pt x="948" y="440"/>
                    </a:cubicBezTo>
                    <a:cubicBezTo>
                      <a:pt x="949" y="440"/>
                      <a:pt x="950" y="440"/>
                      <a:pt x="951" y="440"/>
                    </a:cubicBezTo>
                    <a:cubicBezTo>
                      <a:pt x="953" y="439"/>
                      <a:pt x="953" y="439"/>
                      <a:pt x="953" y="439"/>
                    </a:cubicBezTo>
                    <a:cubicBezTo>
                      <a:pt x="954" y="445"/>
                      <a:pt x="954" y="445"/>
                      <a:pt x="954" y="445"/>
                    </a:cubicBezTo>
                    <a:cubicBezTo>
                      <a:pt x="952" y="446"/>
                      <a:pt x="952" y="446"/>
                      <a:pt x="952" y="446"/>
                    </a:cubicBezTo>
                    <a:cubicBezTo>
                      <a:pt x="950" y="446"/>
                      <a:pt x="949" y="446"/>
                      <a:pt x="948" y="446"/>
                    </a:cubicBezTo>
                    <a:close/>
                    <a:moveTo>
                      <a:pt x="936" y="440"/>
                    </a:moveTo>
                    <a:cubicBezTo>
                      <a:pt x="934" y="439"/>
                      <a:pt x="933" y="439"/>
                      <a:pt x="933" y="439"/>
                    </a:cubicBezTo>
                    <a:cubicBezTo>
                      <a:pt x="931" y="434"/>
                      <a:pt x="931" y="434"/>
                      <a:pt x="931" y="434"/>
                    </a:cubicBezTo>
                    <a:cubicBezTo>
                      <a:pt x="933" y="433"/>
                      <a:pt x="936" y="434"/>
                      <a:pt x="939" y="435"/>
                    </a:cubicBezTo>
                    <a:lnTo>
                      <a:pt x="936" y="440"/>
                    </a:lnTo>
                    <a:close/>
                    <a:moveTo>
                      <a:pt x="919" y="438"/>
                    </a:moveTo>
                    <a:cubicBezTo>
                      <a:pt x="918" y="437"/>
                      <a:pt x="917" y="436"/>
                      <a:pt x="916" y="436"/>
                    </a:cubicBezTo>
                    <a:cubicBezTo>
                      <a:pt x="915" y="436"/>
                      <a:pt x="915" y="435"/>
                      <a:pt x="914" y="435"/>
                    </a:cubicBezTo>
                    <a:cubicBezTo>
                      <a:pt x="916" y="430"/>
                      <a:pt x="916" y="430"/>
                      <a:pt x="916" y="430"/>
                    </a:cubicBezTo>
                    <a:cubicBezTo>
                      <a:pt x="917" y="430"/>
                      <a:pt x="918" y="430"/>
                      <a:pt x="918" y="431"/>
                    </a:cubicBezTo>
                    <a:cubicBezTo>
                      <a:pt x="919" y="431"/>
                      <a:pt x="921" y="432"/>
                      <a:pt x="922" y="432"/>
                    </a:cubicBezTo>
                    <a:lnTo>
                      <a:pt x="919" y="438"/>
                    </a:lnTo>
                    <a:close/>
                    <a:moveTo>
                      <a:pt x="903" y="435"/>
                    </a:moveTo>
                    <a:cubicBezTo>
                      <a:pt x="902" y="435"/>
                      <a:pt x="900" y="434"/>
                      <a:pt x="899" y="433"/>
                    </a:cubicBezTo>
                    <a:cubicBezTo>
                      <a:pt x="898" y="433"/>
                      <a:pt x="897" y="432"/>
                      <a:pt x="896" y="431"/>
                    </a:cubicBezTo>
                    <a:cubicBezTo>
                      <a:pt x="901" y="428"/>
                      <a:pt x="901" y="428"/>
                      <a:pt x="901" y="428"/>
                    </a:cubicBezTo>
                    <a:cubicBezTo>
                      <a:pt x="901" y="428"/>
                      <a:pt x="901" y="428"/>
                      <a:pt x="902" y="428"/>
                    </a:cubicBezTo>
                    <a:cubicBezTo>
                      <a:pt x="902" y="429"/>
                      <a:pt x="903" y="429"/>
                      <a:pt x="904" y="429"/>
                    </a:cubicBezTo>
                    <a:lnTo>
                      <a:pt x="903" y="435"/>
                    </a:lnTo>
                    <a:close/>
                    <a:moveTo>
                      <a:pt x="881" y="425"/>
                    </a:moveTo>
                    <a:cubicBezTo>
                      <a:pt x="879" y="425"/>
                      <a:pt x="877" y="424"/>
                      <a:pt x="877" y="421"/>
                    </a:cubicBezTo>
                    <a:cubicBezTo>
                      <a:pt x="877" y="421"/>
                      <a:pt x="877" y="421"/>
                      <a:pt x="877" y="421"/>
                    </a:cubicBezTo>
                    <a:cubicBezTo>
                      <a:pt x="882" y="420"/>
                      <a:pt x="882" y="420"/>
                      <a:pt x="882" y="420"/>
                    </a:cubicBezTo>
                    <a:cubicBezTo>
                      <a:pt x="882" y="420"/>
                      <a:pt x="881" y="419"/>
                      <a:pt x="881" y="419"/>
                    </a:cubicBezTo>
                    <a:cubicBezTo>
                      <a:pt x="881" y="419"/>
                      <a:pt x="882" y="419"/>
                      <a:pt x="882" y="419"/>
                    </a:cubicBezTo>
                    <a:cubicBezTo>
                      <a:pt x="883" y="418"/>
                      <a:pt x="883" y="418"/>
                      <a:pt x="883" y="418"/>
                    </a:cubicBezTo>
                    <a:cubicBezTo>
                      <a:pt x="885" y="424"/>
                      <a:pt x="885" y="424"/>
                      <a:pt x="885" y="424"/>
                    </a:cubicBezTo>
                    <a:cubicBezTo>
                      <a:pt x="885" y="424"/>
                      <a:pt x="885" y="424"/>
                      <a:pt x="885" y="424"/>
                    </a:cubicBezTo>
                    <a:cubicBezTo>
                      <a:pt x="883" y="425"/>
                      <a:pt x="882" y="425"/>
                      <a:pt x="881" y="425"/>
                    </a:cubicBezTo>
                    <a:close/>
                    <a:moveTo>
                      <a:pt x="900" y="422"/>
                    </a:moveTo>
                    <a:cubicBezTo>
                      <a:pt x="899" y="422"/>
                      <a:pt x="898" y="422"/>
                      <a:pt x="895" y="422"/>
                    </a:cubicBezTo>
                    <a:cubicBezTo>
                      <a:pt x="895" y="416"/>
                      <a:pt x="895" y="416"/>
                      <a:pt x="895" y="416"/>
                    </a:cubicBezTo>
                    <a:cubicBezTo>
                      <a:pt x="897" y="416"/>
                      <a:pt x="900" y="416"/>
                      <a:pt x="902" y="417"/>
                    </a:cubicBezTo>
                    <a:lnTo>
                      <a:pt x="900" y="422"/>
                    </a:lnTo>
                    <a:close/>
                    <a:moveTo>
                      <a:pt x="874" y="413"/>
                    </a:moveTo>
                    <a:cubicBezTo>
                      <a:pt x="872" y="412"/>
                      <a:pt x="871" y="412"/>
                      <a:pt x="868" y="411"/>
                    </a:cubicBezTo>
                    <a:cubicBezTo>
                      <a:pt x="870" y="405"/>
                      <a:pt x="870" y="405"/>
                      <a:pt x="870" y="405"/>
                    </a:cubicBezTo>
                    <a:cubicBezTo>
                      <a:pt x="873" y="406"/>
                      <a:pt x="875" y="407"/>
                      <a:pt x="876" y="408"/>
                    </a:cubicBezTo>
                    <a:lnTo>
                      <a:pt x="874" y="413"/>
                    </a:lnTo>
                    <a:close/>
                    <a:moveTo>
                      <a:pt x="857" y="407"/>
                    </a:moveTo>
                    <a:cubicBezTo>
                      <a:pt x="852" y="405"/>
                      <a:pt x="852" y="405"/>
                      <a:pt x="852" y="405"/>
                    </a:cubicBezTo>
                    <a:cubicBezTo>
                      <a:pt x="854" y="400"/>
                      <a:pt x="854" y="400"/>
                      <a:pt x="854" y="400"/>
                    </a:cubicBezTo>
                    <a:cubicBezTo>
                      <a:pt x="859" y="401"/>
                      <a:pt x="859" y="401"/>
                      <a:pt x="859" y="401"/>
                    </a:cubicBezTo>
                    <a:lnTo>
                      <a:pt x="857" y="407"/>
                    </a:lnTo>
                    <a:close/>
                    <a:moveTo>
                      <a:pt x="841" y="401"/>
                    </a:moveTo>
                    <a:cubicBezTo>
                      <a:pt x="835" y="399"/>
                      <a:pt x="835" y="399"/>
                      <a:pt x="835" y="399"/>
                    </a:cubicBezTo>
                    <a:cubicBezTo>
                      <a:pt x="837" y="394"/>
                      <a:pt x="837" y="394"/>
                      <a:pt x="837" y="394"/>
                    </a:cubicBezTo>
                    <a:cubicBezTo>
                      <a:pt x="843" y="396"/>
                      <a:pt x="843" y="396"/>
                      <a:pt x="843" y="396"/>
                    </a:cubicBezTo>
                    <a:lnTo>
                      <a:pt x="841" y="401"/>
                    </a:lnTo>
                    <a:close/>
                    <a:moveTo>
                      <a:pt x="824" y="395"/>
                    </a:moveTo>
                    <a:cubicBezTo>
                      <a:pt x="822" y="395"/>
                      <a:pt x="820" y="394"/>
                      <a:pt x="819" y="393"/>
                    </a:cubicBezTo>
                    <a:cubicBezTo>
                      <a:pt x="821" y="388"/>
                      <a:pt x="821" y="388"/>
                      <a:pt x="821" y="388"/>
                    </a:cubicBezTo>
                    <a:cubicBezTo>
                      <a:pt x="822" y="388"/>
                      <a:pt x="824" y="389"/>
                      <a:pt x="826" y="390"/>
                    </a:cubicBezTo>
                    <a:lnTo>
                      <a:pt x="824" y="395"/>
                    </a:lnTo>
                    <a:close/>
                    <a:moveTo>
                      <a:pt x="808" y="389"/>
                    </a:moveTo>
                    <a:cubicBezTo>
                      <a:pt x="806" y="388"/>
                      <a:pt x="804" y="387"/>
                      <a:pt x="802" y="386"/>
                    </a:cubicBezTo>
                    <a:cubicBezTo>
                      <a:pt x="805" y="381"/>
                      <a:pt x="805" y="381"/>
                      <a:pt x="805" y="381"/>
                    </a:cubicBezTo>
                    <a:cubicBezTo>
                      <a:pt x="806" y="382"/>
                      <a:pt x="808" y="383"/>
                      <a:pt x="810" y="383"/>
                    </a:cubicBezTo>
                    <a:lnTo>
                      <a:pt x="808" y="389"/>
                    </a:lnTo>
                    <a:close/>
                    <a:moveTo>
                      <a:pt x="791" y="379"/>
                    </a:moveTo>
                    <a:cubicBezTo>
                      <a:pt x="790" y="378"/>
                      <a:pt x="789" y="377"/>
                      <a:pt x="788" y="375"/>
                    </a:cubicBezTo>
                    <a:cubicBezTo>
                      <a:pt x="792" y="371"/>
                      <a:pt x="792" y="371"/>
                      <a:pt x="792" y="371"/>
                    </a:cubicBezTo>
                    <a:cubicBezTo>
                      <a:pt x="794" y="373"/>
                      <a:pt x="795" y="375"/>
                      <a:pt x="796" y="375"/>
                    </a:cubicBezTo>
                    <a:lnTo>
                      <a:pt x="791" y="379"/>
                    </a:lnTo>
                    <a:close/>
                    <a:moveTo>
                      <a:pt x="782" y="368"/>
                    </a:moveTo>
                    <a:cubicBezTo>
                      <a:pt x="781" y="367"/>
                      <a:pt x="780" y="367"/>
                      <a:pt x="779" y="367"/>
                    </a:cubicBezTo>
                    <a:cubicBezTo>
                      <a:pt x="778" y="367"/>
                      <a:pt x="777" y="367"/>
                      <a:pt x="777" y="367"/>
                    </a:cubicBezTo>
                    <a:cubicBezTo>
                      <a:pt x="776" y="366"/>
                      <a:pt x="776" y="366"/>
                      <a:pt x="776" y="366"/>
                    </a:cubicBezTo>
                    <a:cubicBezTo>
                      <a:pt x="777" y="361"/>
                      <a:pt x="777" y="361"/>
                      <a:pt x="777" y="361"/>
                    </a:cubicBezTo>
                    <a:cubicBezTo>
                      <a:pt x="778" y="361"/>
                      <a:pt x="778" y="361"/>
                      <a:pt x="778" y="361"/>
                    </a:cubicBezTo>
                    <a:cubicBezTo>
                      <a:pt x="779" y="361"/>
                      <a:pt x="779" y="361"/>
                      <a:pt x="780" y="361"/>
                    </a:cubicBezTo>
                    <a:cubicBezTo>
                      <a:pt x="781" y="361"/>
                      <a:pt x="782" y="362"/>
                      <a:pt x="783" y="362"/>
                    </a:cubicBezTo>
                    <a:lnTo>
                      <a:pt x="782" y="368"/>
                    </a:lnTo>
                    <a:close/>
                    <a:moveTo>
                      <a:pt x="767" y="356"/>
                    </a:moveTo>
                    <a:cubicBezTo>
                      <a:pt x="766" y="354"/>
                      <a:pt x="766" y="352"/>
                      <a:pt x="765" y="350"/>
                    </a:cubicBezTo>
                    <a:cubicBezTo>
                      <a:pt x="771" y="348"/>
                      <a:pt x="771" y="348"/>
                      <a:pt x="771" y="348"/>
                    </a:cubicBezTo>
                    <a:cubicBezTo>
                      <a:pt x="771" y="350"/>
                      <a:pt x="772" y="352"/>
                      <a:pt x="772" y="354"/>
                    </a:cubicBezTo>
                    <a:lnTo>
                      <a:pt x="767" y="356"/>
                    </a:lnTo>
                    <a:close/>
                    <a:moveTo>
                      <a:pt x="763" y="339"/>
                    </a:moveTo>
                    <a:cubicBezTo>
                      <a:pt x="763" y="338"/>
                      <a:pt x="762" y="337"/>
                      <a:pt x="761" y="337"/>
                    </a:cubicBezTo>
                    <a:cubicBezTo>
                      <a:pt x="763" y="331"/>
                      <a:pt x="763" y="331"/>
                      <a:pt x="763" y="331"/>
                    </a:cubicBezTo>
                    <a:cubicBezTo>
                      <a:pt x="766" y="332"/>
                      <a:pt x="768" y="334"/>
                      <a:pt x="769" y="337"/>
                    </a:cubicBezTo>
                    <a:lnTo>
                      <a:pt x="763" y="339"/>
                    </a:lnTo>
                    <a:close/>
                    <a:moveTo>
                      <a:pt x="750" y="329"/>
                    </a:moveTo>
                    <a:cubicBezTo>
                      <a:pt x="750" y="328"/>
                      <a:pt x="750" y="328"/>
                      <a:pt x="750" y="327"/>
                    </a:cubicBezTo>
                    <a:cubicBezTo>
                      <a:pt x="750" y="326"/>
                      <a:pt x="750" y="326"/>
                      <a:pt x="750" y="325"/>
                    </a:cubicBezTo>
                    <a:cubicBezTo>
                      <a:pt x="750" y="324"/>
                      <a:pt x="750" y="324"/>
                      <a:pt x="750" y="324"/>
                    </a:cubicBezTo>
                    <a:cubicBezTo>
                      <a:pt x="750" y="323"/>
                      <a:pt x="750" y="323"/>
                      <a:pt x="750" y="323"/>
                    </a:cubicBezTo>
                    <a:cubicBezTo>
                      <a:pt x="756" y="322"/>
                      <a:pt x="756" y="322"/>
                      <a:pt x="756" y="322"/>
                    </a:cubicBezTo>
                    <a:cubicBezTo>
                      <a:pt x="756" y="323"/>
                      <a:pt x="756" y="323"/>
                      <a:pt x="756" y="324"/>
                    </a:cubicBezTo>
                    <a:cubicBezTo>
                      <a:pt x="756" y="324"/>
                      <a:pt x="756" y="325"/>
                      <a:pt x="756" y="325"/>
                    </a:cubicBezTo>
                    <a:cubicBezTo>
                      <a:pt x="756" y="326"/>
                      <a:pt x="756" y="327"/>
                      <a:pt x="756" y="327"/>
                    </a:cubicBezTo>
                    <a:cubicBezTo>
                      <a:pt x="756" y="328"/>
                      <a:pt x="756" y="328"/>
                      <a:pt x="756" y="328"/>
                    </a:cubicBezTo>
                    <a:lnTo>
                      <a:pt x="750" y="329"/>
                    </a:lnTo>
                    <a:close/>
                    <a:moveTo>
                      <a:pt x="750" y="313"/>
                    </a:moveTo>
                    <a:cubicBezTo>
                      <a:pt x="750" y="313"/>
                      <a:pt x="751" y="313"/>
                      <a:pt x="751" y="312"/>
                    </a:cubicBezTo>
                    <a:cubicBezTo>
                      <a:pt x="745" y="313"/>
                      <a:pt x="745" y="313"/>
                      <a:pt x="745" y="313"/>
                    </a:cubicBezTo>
                    <a:cubicBezTo>
                      <a:pt x="745" y="312"/>
                      <a:pt x="745" y="312"/>
                      <a:pt x="745" y="312"/>
                    </a:cubicBezTo>
                    <a:cubicBezTo>
                      <a:pt x="745" y="310"/>
                      <a:pt x="746" y="309"/>
                      <a:pt x="747" y="308"/>
                    </a:cubicBezTo>
                    <a:cubicBezTo>
                      <a:pt x="747" y="308"/>
                      <a:pt x="748" y="308"/>
                      <a:pt x="749" y="307"/>
                    </a:cubicBezTo>
                    <a:cubicBezTo>
                      <a:pt x="754" y="309"/>
                      <a:pt x="754" y="309"/>
                      <a:pt x="754" y="309"/>
                    </a:cubicBezTo>
                    <a:cubicBezTo>
                      <a:pt x="754" y="310"/>
                      <a:pt x="753" y="310"/>
                      <a:pt x="753" y="311"/>
                    </a:cubicBezTo>
                    <a:cubicBezTo>
                      <a:pt x="752" y="312"/>
                      <a:pt x="751" y="312"/>
                      <a:pt x="751" y="313"/>
                    </a:cubicBezTo>
                    <a:cubicBezTo>
                      <a:pt x="750" y="313"/>
                      <a:pt x="750" y="313"/>
                      <a:pt x="750" y="313"/>
                    </a:cubicBezTo>
                    <a:close/>
                    <a:moveTo>
                      <a:pt x="742" y="305"/>
                    </a:moveTo>
                    <a:cubicBezTo>
                      <a:pt x="738" y="304"/>
                      <a:pt x="737" y="301"/>
                      <a:pt x="737" y="298"/>
                    </a:cubicBezTo>
                    <a:cubicBezTo>
                      <a:pt x="743" y="297"/>
                      <a:pt x="743" y="297"/>
                      <a:pt x="743" y="297"/>
                    </a:cubicBezTo>
                    <a:cubicBezTo>
                      <a:pt x="743" y="298"/>
                      <a:pt x="743" y="299"/>
                      <a:pt x="743" y="300"/>
                    </a:cubicBezTo>
                    <a:cubicBezTo>
                      <a:pt x="743" y="299"/>
                      <a:pt x="743" y="299"/>
                      <a:pt x="743" y="299"/>
                    </a:cubicBezTo>
                    <a:lnTo>
                      <a:pt x="742" y="305"/>
                    </a:lnTo>
                    <a:close/>
                    <a:moveTo>
                      <a:pt x="733" y="288"/>
                    </a:moveTo>
                    <a:cubicBezTo>
                      <a:pt x="732" y="287"/>
                      <a:pt x="732" y="286"/>
                      <a:pt x="732" y="285"/>
                    </a:cubicBezTo>
                    <a:cubicBezTo>
                      <a:pt x="732" y="284"/>
                      <a:pt x="732" y="283"/>
                      <a:pt x="732" y="283"/>
                    </a:cubicBezTo>
                    <a:cubicBezTo>
                      <a:pt x="732" y="282"/>
                      <a:pt x="732" y="281"/>
                      <a:pt x="732" y="280"/>
                    </a:cubicBezTo>
                    <a:cubicBezTo>
                      <a:pt x="738" y="282"/>
                      <a:pt x="738" y="282"/>
                      <a:pt x="738" y="282"/>
                    </a:cubicBezTo>
                    <a:cubicBezTo>
                      <a:pt x="738" y="282"/>
                      <a:pt x="738" y="282"/>
                      <a:pt x="738" y="283"/>
                    </a:cubicBezTo>
                    <a:cubicBezTo>
                      <a:pt x="738" y="283"/>
                      <a:pt x="738" y="283"/>
                      <a:pt x="738" y="284"/>
                    </a:cubicBezTo>
                    <a:cubicBezTo>
                      <a:pt x="738" y="284"/>
                      <a:pt x="738" y="285"/>
                      <a:pt x="738" y="286"/>
                    </a:cubicBezTo>
                    <a:lnTo>
                      <a:pt x="733" y="288"/>
                    </a:lnTo>
                    <a:close/>
                    <a:moveTo>
                      <a:pt x="746" y="280"/>
                    </a:moveTo>
                    <a:cubicBezTo>
                      <a:pt x="744" y="275"/>
                      <a:pt x="744" y="275"/>
                      <a:pt x="744" y="275"/>
                    </a:cubicBezTo>
                    <a:cubicBezTo>
                      <a:pt x="746" y="274"/>
                      <a:pt x="747" y="274"/>
                      <a:pt x="747" y="273"/>
                    </a:cubicBezTo>
                    <a:cubicBezTo>
                      <a:pt x="752" y="275"/>
                      <a:pt x="752" y="275"/>
                      <a:pt x="752" y="275"/>
                    </a:cubicBezTo>
                    <a:cubicBezTo>
                      <a:pt x="752" y="277"/>
                      <a:pt x="749" y="279"/>
                      <a:pt x="746" y="280"/>
                    </a:cubicBezTo>
                    <a:close/>
                    <a:moveTo>
                      <a:pt x="757" y="265"/>
                    </a:moveTo>
                    <a:cubicBezTo>
                      <a:pt x="752" y="262"/>
                      <a:pt x="752" y="262"/>
                      <a:pt x="752" y="262"/>
                    </a:cubicBezTo>
                    <a:cubicBezTo>
                      <a:pt x="753" y="262"/>
                      <a:pt x="753" y="261"/>
                      <a:pt x="753" y="261"/>
                    </a:cubicBezTo>
                    <a:cubicBezTo>
                      <a:pt x="752" y="261"/>
                      <a:pt x="752" y="261"/>
                      <a:pt x="752" y="261"/>
                    </a:cubicBezTo>
                    <a:cubicBezTo>
                      <a:pt x="756" y="256"/>
                      <a:pt x="756" y="256"/>
                      <a:pt x="756" y="256"/>
                    </a:cubicBezTo>
                    <a:cubicBezTo>
                      <a:pt x="756" y="257"/>
                      <a:pt x="756" y="257"/>
                      <a:pt x="756" y="257"/>
                    </a:cubicBezTo>
                    <a:cubicBezTo>
                      <a:pt x="758" y="258"/>
                      <a:pt x="759" y="260"/>
                      <a:pt x="759" y="261"/>
                    </a:cubicBezTo>
                    <a:cubicBezTo>
                      <a:pt x="759" y="263"/>
                      <a:pt x="758" y="264"/>
                      <a:pt x="757" y="265"/>
                    </a:cubicBezTo>
                    <a:close/>
                    <a:moveTo>
                      <a:pt x="756" y="248"/>
                    </a:moveTo>
                    <a:cubicBezTo>
                      <a:pt x="750" y="247"/>
                      <a:pt x="750" y="247"/>
                      <a:pt x="750" y="247"/>
                    </a:cubicBezTo>
                    <a:cubicBezTo>
                      <a:pt x="751" y="245"/>
                      <a:pt x="751" y="244"/>
                      <a:pt x="751" y="242"/>
                    </a:cubicBezTo>
                    <a:cubicBezTo>
                      <a:pt x="757" y="242"/>
                      <a:pt x="757" y="242"/>
                      <a:pt x="757" y="242"/>
                    </a:cubicBezTo>
                    <a:cubicBezTo>
                      <a:pt x="757" y="244"/>
                      <a:pt x="756" y="246"/>
                      <a:pt x="756" y="248"/>
                    </a:cubicBezTo>
                    <a:close/>
                    <a:moveTo>
                      <a:pt x="747" y="232"/>
                    </a:moveTo>
                    <a:cubicBezTo>
                      <a:pt x="747" y="231"/>
                      <a:pt x="747" y="230"/>
                      <a:pt x="747" y="230"/>
                    </a:cubicBezTo>
                    <a:cubicBezTo>
                      <a:pt x="747" y="226"/>
                      <a:pt x="750" y="225"/>
                      <a:pt x="751" y="224"/>
                    </a:cubicBezTo>
                    <a:cubicBezTo>
                      <a:pt x="754" y="229"/>
                      <a:pt x="754" y="229"/>
                      <a:pt x="754" y="229"/>
                    </a:cubicBezTo>
                    <a:cubicBezTo>
                      <a:pt x="753" y="229"/>
                      <a:pt x="752" y="230"/>
                      <a:pt x="752" y="230"/>
                    </a:cubicBezTo>
                    <a:lnTo>
                      <a:pt x="747" y="232"/>
                    </a:lnTo>
                    <a:close/>
                    <a:moveTo>
                      <a:pt x="764" y="221"/>
                    </a:moveTo>
                    <a:cubicBezTo>
                      <a:pt x="759" y="219"/>
                      <a:pt x="759" y="219"/>
                      <a:pt x="759" y="219"/>
                    </a:cubicBezTo>
                    <a:cubicBezTo>
                      <a:pt x="759" y="218"/>
                      <a:pt x="759" y="218"/>
                      <a:pt x="758" y="217"/>
                    </a:cubicBezTo>
                    <a:cubicBezTo>
                      <a:pt x="758" y="216"/>
                      <a:pt x="758" y="216"/>
                      <a:pt x="758" y="215"/>
                    </a:cubicBezTo>
                    <a:cubicBezTo>
                      <a:pt x="763" y="213"/>
                      <a:pt x="763" y="213"/>
                      <a:pt x="763" y="213"/>
                    </a:cubicBezTo>
                    <a:cubicBezTo>
                      <a:pt x="763" y="213"/>
                      <a:pt x="764" y="214"/>
                      <a:pt x="764" y="215"/>
                    </a:cubicBezTo>
                    <a:cubicBezTo>
                      <a:pt x="764" y="216"/>
                      <a:pt x="765" y="217"/>
                      <a:pt x="765" y="219"/>
                    </a:cubicBezTo>
                    <a:cubicBezTo>
                      <a:pt x="765" y="219"/>
                      <a:pt x="765" y="220"/>
                      <a:pt x="764" y="221"/>
                    </a:cubicBezTo>
                    <a:close/>
                    <a:moveTo>
                      <a:pt x="748" y="214"/>
                    </a:moveTo>
                    <a:cubicBezTo>
                      <a:pt x="746" y="214"/>
                      <a:pt x="744" y="214"/>
                      <a:pt x="743" y="213"/>
                    </a:cubicBezTo>
                    <a:cubicBezTo>
                      <a:pt x="746" y="208"/>
                      <a:pt x="746" y="208"/>
                      <a:pt x="746" y="208"/>
                    </a:cubicBezTo>
                    <a:cubicBezTo>
                      <a:pt x="747" y="208"/>
                      <a:pt x="747" y="208"/>
                      <a:pt x="748" y="208"/>
                    </a:cubicBezTo>
                    <a:cubicBezTo>
                      <a:pt x="749" y="208"/>
                      <a:pt x="749" y="208"/>
                      <a:pt x="750" y="208"/>
                    </a:cubicBezTo>
                    <a:cubicBezTo>
                      <a:pt x="751" y="214"/>
                      <a:pt x="751" y="214"/>
                      <a:pt x="751" y="214"/>
                    </a:cubicBezTo>
                    <a:cubicBezTo>
                      <a:pt x="750" y="214"/>
                      <a:pt x="749" y="214"/>
                      <a:pt x="748" y="214"/>
                    </a:cubicBezTo>
                    <a:close/>
                    <a:moveTo>
                      <a:pt x="748" y="200"/>
                    </a:moveTo>
                    <a:cubicBezTo>
                      <a:pt x="742" y="198"/>
                      <a:pt x="742" y="198"/>
                      <a:pt x="742" y="198"/>
                    </a:cubicBezTo>
                    <a:cubicBezTo>
                      <a:pt x="743" y="196"/>
                      <a:pt x="744" y="194"/>
                      <a:pt x="744" y="193"/>
                    </a:cubicBezTo>
                    <a:cubicBezTo>
                      <a:pt x="750" y="195"/>
                      <a:pt x="750" y="195"/>
                      <a:pt x="750" y="195"/>
                    </a:cubicBezTo>
                    <a:cubicBezTo>
                      <a:pt x="750" y="195"/>
                      <a:pt x="750" y="195"/>
                      <a:pt x="750" y="195"/>
                    </a:cubicBezTo>
                    <a:cubicBezTo>
                      <a:pt x="749" y="196"/>
                      <a:pt x="748" y="198"/>
                      <a:pt x="748" y="200"/>
                    </a:cubicBezTo>
                    <a:close/>
                    <a:moveTo>
                      <a:pt x="740" y="186"/>
                    </a:moveTo>
                    <a:cubicBezTo>
                      <a:pt x="739" y="184"/>
                      <a:pt x="738" y="182"/>
                      <a:pt x="738" y="180"/>
                    </a:cubicBezTo>
                    <a:cubicBezTo>
                      <a:pt x="738" y="179"/>
                      <a:pt x="738" y="178"/>
                      <a:pt x="739" y="177"/>
                    </a:cubicBezTo>
                    <a:cubicBezTo>
                      <a:pt x="744" y="180"/>
                      <a:pt x="744" y="180"/>
                      <a:pt x="744" y="180"/>
                    </a:cubicBezTo>
                    <a:cubicBezTo>
                      <a:pt x="744" y="180"/>
                      <a:pt x="744" y="180"/>
                      <a:pt x="744" y="180"/>
                    </a:cubicBezTo>
                    <a:cubicBezTo>
                      <a:pt x="744" y="181"/>
                      <a:pt x="744" y="181"/>
                      <a:pt x="745" y="182"/>
                    </a:cubicBezTo>
                    <a:lnTo>
                      <a:pt x="740" y="186"/>
                    </a:lnTo>
                    <a:close/>
                    <a:moveTo>
                      <a:pt x="749" y="170"/>
                    </a:moveTo>
                    <a:cubicBezTo>
                      <a:pt x="744" y="167"/>
                      <a:pt x="744" y="167"/>
                      <a:pt x="744" y="167"/>
                    </a:cubicBezTo>
                    <a:cubicBezTo>
                      <a:pt x="745" y="165"/>
                      <a:pt x="747" y="163"/>
                      <a:pt x="751" y="163"/>
                    </a:cubicBezTo>
                    <a:cubicBezTo>
                      <a:pt x="752" y="168"/>
                      <a:pt x="752" y="168"/>
                      <a:pt x="752" y="168"/>
                    </a:cubicBezTo>
                    <a:cubicBezTo>
                      <a:pt x="751" y="169"/>
                      <a:pt x="750" y="169"/>
                      <a:pt x="749" y="170"/>
                    </a:cubicBezTo>
                    <a:close/>
                    <a:moveTo>
                      <a:pt x="765" y="166"/>
                    </a:moveTo>
                    <a:cubicBezTo>
                      <a:pt x="761" y="162"/>
                      <a:pt x="761" y="162"/>
                      <a:pt x="761" y="162"/>
                    </a:cubicBezTo>
                    <a:cubicBezTo>
                      <a:pt x="762" y="161"/>
                      <a:pt x="762" y="159"/>
                      <a:pt x="762" y="158"/>
                    </a:cubicBezTo>
                    <a:cubicBezTo>
                      <a:pt x="768" y="159"/>
                      <a:pt x="768" y="159"/>
                      <a:pt x="768" y="159"/>
                    </a:cubicBezTo>
                    <a:cubicBezTo>
                      <a:pt x="768" y="161"/>
                      <a:pt x="767" y="164"/>
                      <a:pt x="765" y="166"/>
                    </a:cubicBezTo>
                    <a:close/>
                    <a:moveTo>
                      <a:pt x="765" y="149"/>
                    </a:moveTo>
                    <a:cubicBezTo>
                      <a:pt x="765" y="148"/>
                      <a:pt x="765" y="147"/>
                      <a:pt x="765" y="147"/>
                    </a:cubicBezTo>
                    <a:cubicBezTo>
                      <a:pt x="765" y="146"/>
                      <a:pt x="764" y="146"/>
                      <a:pt x="764" y="145"/>
                    </a:cubicBezTo>
                    <a:cubicBezTo>
                      <a:pt x="764" y="144"/>
                      <a:pt x="765" y="143"/>
                      <a:pt x="766" y="141"/>
                    </a:cubicBezTo>
                    <a:cubicBezTo>
                      <a:pt x="771" y="144"/>
                      <a:pt x="771" y="144"/>
                      <a:pt x="771" y="144"/>
                    </a:cubicBezTo>
                    <a:cubicBezTo>
                      <a:pt x="770" y="144"/>
                      <a:pt x="770" y="145"/>
                      <a:pt x="770" y="145"/>
                    </a:cubicBezTo>
                    <a:cubicBezTo>
                      <a:pt x="770" y="145"/>
                      <a:pt x="770" y="146"/>
                      <a:pt x="770" y="146"/>
                    </a:cubicBezTo>
                    <a:cubicBezTo>
                      <a:pt x="771" y="147"/>
                      <a:pt x="771" y="147"/>
                      <a:pt x="771" y="147"/>
                    </a:cubicBezTo>
                    <a:cubicBezTo>
                      <a:pt x="768" y="148"/>
                      <a:pt x="768" y="148"/>
                      <a:pt x="768" y="148"/>
                    </a:cubicBezTo>
                    <a:lnTo>
                      <a:pt x="765" y="149"/>
                    </a:lnTo>
                    <a:close/>
                    <a:moveTo>
                      <a:pt x="777" y="133"/>
                    </a:moveTo>
                    <a:cubicBezTo>
                      <a:pt x="771" y="131"/>
                      <a:pt x="771" y="131"/>
                      <a:pt x="771" y="131"/>
                    </a:cubicBezTo>
                    <a:cubicBezTo>
                      <a:pt x="771" y="131"/>
                      <a:pt x="771" y="131"/>
                      <a:pt x="771" y="131"/>
                    </a:cubicBezTo>
                    <a:cubicBezTo>
                      <a:pt x="771" y="131"/>
                      <a:pt x="771" y="131"/>
                      <a:pt x="771" y="131"/>
                    </a:cubicBezTo>
                    <a:cubicBezTo>
                      <a:pt x="771" y="131"/>
                      <a:pt x="771" y="131"/>
                      <a:pt x="771" y="131"/>
                    </a:cubicBezTo>
                    <a:cubicBezTo>
                      <a:pt x="772" y="125"/>
                      <a:pt x="772" y="125"/>
                      <a:pt x="772" y="125"/>
                    </a:cubicBezTo>
                    <a:cubicBezTo>
                      <a:pt x="777" y="126"/>
                      <a:pt x="777" y="130"/>
                      <a:pt x="777" y="131"/>
                    </a:cubicBezTo>
                    <a:cubicBezTo>
                      <a:pt x="777" y="132"/>
                      <a:pt x="777" y="132"/>
                      <a:pt x="777" y="133"/>
                    </a:cubicBezTo>
                    <a:close/>
                    <a:moveTo>
                      <a:pt x="758" y="128"/>
                    </a:moveTo>
                    <a:cubicBezTo>
                      <a:pt x="758" y="128"/>
                      <a:pt x="757" y="127"/>
                      <a:pt x="756" y="126"/>
                    </a:cubicBezTo>
                    <a:cubicBezTo>
                      <a:pt x="756" y="126"/>
                      <a:pt x="755" y="125"/>
                      <a:pt x="755" y="124"/>
                    </a:cubicBezTo>
                    <a:cubicBezTo>
                      <a:pt x="754" y="123"/>
                      <a:pt x="754" y="123"/>
                      <a:pt x="754" y="123"/>
                    </a:cubicBezTo>
                    <a:cubicBezTo>
                      <a:pt x="759" y="120"/>
                      <a:pt x="759" y="120"/>
                      <a:pt x="759" y="120"/>
                    </a:cubicBezTo>
                    <a:cubicBezTo>
                      <a:pt x="759" y="120"/>
                      <a:pt x="759" y="120"/>
                      <a:pt x="759" y="120"/>
                    </a:cubicBezTo>
                    <a:cubicBezTo>
                      <a:pt x="760" y="121"/>
                      <a:pt x="761" y="122"/>
                      <a:pt x="762" y="123"/>
                    </a:cubicBezTo>
                    <a:cubicBezTo>
                      <a:pt x="762" y="123"/>
                      <a:pt x="762" y="123"/>
                      <a:pt x="762" y="124"/>
                    </a:cubicBezTo>
                    <a:lnTo>
                      <a:pt x="758" y="128"/>
                    </a:lnTo>
                    <a:close/>
                    <a:moveTo>
                      <a:pt x="757" y="113"/>
                    </a:moveTo>
                    <a:cubicBezTo>
                      <a:pt x="753" y="109"/>
                      <a:pt x="753" y="109"/>
                      <a:pt x="753" y="109"/>
                    </a:cubicBezTo>
                    <a:cubicBezTo>
                      <a:pt x="754" y="108"/>
                      <a:pt x="756" y="107"/>
                      <a:pt x="758" y="106"/>
                    </a:cubicBezTo>
                    <a:cubicBezTo>
                      <a:pt x="761" y="111"/>
                      <a:pt x="761" y="111"/>
                      <a:pt x="761" y="111"/>
                    </a:cubicBezTo>
                    <a:cubicBezTo>
                      <a:pt x="759" y="112"/>
                      <a:pt x="758" y="113"/>
                      <a:pt x="757" y="113"/>
                    </a:cubicBezTo>
                    <a:close/>
                    <a:moveTo>
                      <a:pt x="767" y="105"/>
                    </a:moveTo>
                    <a:cubicBezTo>
                      <a:pt x="767" y="105"/>
                      <a:pt x="767" y="105"/>
                      <a:pt x="766" y="105"/>
                    </a:cubicBezTo>
                    <a:cubicBezTo>
                      <a:pt x="765" y="104"/>
                      <a:pt x="764" y="104"/>
                      <a:pt x="762" y="103"/>
                    </a:cubicBezTo>
                    <a:cubicBezTo>
                      <a:pt x="766" y="98"/>
                      <a:pt x="766" y="98"/>
                      <a:pt x="766" y="98"/>
                    </a:cubicBezTo>
                    <a:cubicBezTo>
                      <a:pt x="767" y="99"/>
                      <a:pt x="768" y="99"/>
                      <a:pt x="769" y="100"/>
                    </a:cubicBezTo>
                    <a:cubicBezTo>
                      <a:pt x="770" y="100"/>
                      <a:pt x="770" y="101"/>
                      <a:pt x="771" y="101"/>
                    </a:cubicBezTo>
                    <a:cubicBezTo>
                      <a:pt x="767" y="105"/>
                      <a:pt x="767" y="105"/>
                      <a:pt x="767" y="105"/>
                    </a:cubicBezTo>
                    <a:close/>
                    <a:moveTo>
                      <a:pt x="754" y="95"/>
                    </a:moveTo>
                    <a:cubicBezTo>
                      <a:pt x="754" y="94"/>
                      <a:pt x="753" y="94"/>
                      <a:pt x="751" y="93"/>
                    </a:cubicBezTo>
                    <a:cubicBezTo>
                      <a:pt x="750" y="93"/>
                      <a:pt x="750" y="93"/>
                      <a:pt x="749" y="93"/>
                    </a:cubicBezTo>
                    <a:cubicBezTo>
                      <a:pt x="751" y="87"/>
                      <a:pt x="751" y="87"/>
                      <a:pt x="751" y="87"/>
                    </a:cubicBezTo>
                    <a:cubicBezTo>
                      <a:pt x="752" y="87"/>
                      <a:pt x="752" y="88"/>
                      <a:pt x="753" y="88"/>
                    </a:cubicBezTo>
                    <a:cubicBezTo>
                      <a:pt x="755" y="88"/>
                      <a:pt x="756" y="89"/>
                      <a:pt x="757" y="90"/>
                    </a:cubicBezTo>
                    <a:lnTo>
                      <a:pt x="754" y="95"/>
                    </a:lnTo>
                    <a:close/>
                    <a:moveTo>
                      <a:pt x="739" y="86"/>
                    </a:moveTo>
                    <a:cubicBezTo>
                      <a:pt x="738" y="86"/>
                      <a:pt x="736" y="86"/>
                      <a:pt x="735" y="85"/>
                    </a:cubicBezTo>
                    <a:cubicBezTo>
                      <a:pt x="737" y="80"/>
                      <a:pt x="737" y="80"/>
                      <a:pt x="737" y="80"/>
                    </a:cubicBezTo>
                    <a:cubicBezTo>
                      <a:pt x="738" y="80"/>
                      <a:pt x="739" y="80"/>
                      <a:pt x="741" y="80"/>
                    </a:cubicBezTo>
                    <a:cubicBezTo>
                      <a:pt x="742" y="80"/>
                      <a:pt x="742" y="80"/>
                      <a:pt x="742" y="80"/>
                    </a:cubicBezTo>
                    <a:cubicBezTo>
                      <a:pt x="742" y="86"/>
                      <a:pt x="742" y="86"/>
                      <a:pt x="742" y="86"/>
                    </a:cubicBezTo>
                    <a:cubicBezTo>
                      <a:pt x="741" y="86"/>
                      <a:pt x="741" y="86"/>
                      <a:pt x="741" y="86"/>
                    </a:cubicBezTo>
                    <a:cubicBezTo>
                      <a:pt x="740" y="86"/>
                      <a:pt x="740" y="86"/>
                      <a:pt x="739" y="86"/>
                    </a:cubicBezTo>
                    <a:close/>
                    <a:moveTo>
                      <a:pt x="483" y="84"/>
                    </a:moveTo>
                    <a:cubicBezTo>
                      <a:pt x="482" y="79"/>
                      <a:pt x="482" y="79"/>
                      <a:pt x="482" y="79"/>
                    </a:cubicBezTo>
                    <a:cubicBezTo>
                      <a:pt x="482" y="79"/>
                      <a:pt x="482" y="79"/>
                      <a:pt x="482" y="79"/>
                    </a:cubicBezTo>
                    <a:cubicBezTo>
                      <a:pt x="482" y="79"/>
                      <a:pt x="482" y="79"/>
                      <a:pt x="482" y="78"/>
                    </a:cubicBezTo>
                    <a:cubicBezTo>
                      <a:pt x="483" y="77"/>
                      <a:pt x="484" y="76"/>
                      <a:pt x="485" y="76"/>
                    </a:cubicBezTo>
                    <a:cubicBezTo>
                      <a:pt x="489" y="80"/>
                      <a:pt x="489" y="80"/>
                      <a:pt x="489" y="80"/>
                    </a:cubicBezTo>
                    <a:cubicBezTo>
                      <a:pt x="488" y="81"/>
                      <a:pt x="487" y="81"/>
                      <a:pt x="487" y="82"/>
                    </a:cubicBezTo>
                    <a:cubicBezTo>
                      <a:pt x="486" y="83"/>
                      <a:pt x="484" y="84"/>
                      <a:pt x="483" y="84"/>
                    </a:cubicBezTo>
                    <a:close/>
                    <a:moveTo>
                      <a:pt x="378" y="84"/>
                    </a:moveTo>
                    <a:cubicBezTo>
                      <a:pt x="376" y="84"/>
                      <a:pt x="374" y="84"/>
                      <a:pt x="373" y="83"/>
                    </a:cubicBezTo>
                    <a:cubicBezTo>
                      <a:pt x="374" y="78"/>
                      <a:pt x="374" y="78"/>
                      <a:pt x="374" y="78"/>
                    </a:cubicBezTo>
                    <a:cubicBezTo>
                      <a:pt x="375" y="78"/>
                      <a:pt x="377" y="78"/>
                      <a:pt x="378" y="78"/>
                    </a:cubicBezTo>
                    <a:cubicBezTo>
                      <a:pt x="378" y="78"/>
                      <a:pt x="379" y="78"/>
                      <a:pt x="379" y="78"/>
                    </a:cubicBezTo>
                    <a:cubicBezTo>
                      <a:pt x="380" y="84"/>
                      <a:pt x="380" y="84"/>
                      <a:pt x="380" y="84"/>
                    </a:cubicBezTo>
                    <a:cubicBezTo>
                      <a:pt x="379" y="84"/>
                      <a:pt x="378" y="84"/>
                      <a:pt x="378" y="84"/>
                    </a:cubicBezTo>
                    <a:close/>
                    <a:moveTo>
                      <a:pt x="392" y="81"/>
                    </a:moveTo>
                    <a:cubicBezTo>
                      <a:pt x="390" y="76"/>
                      <a:pt x="390" y="76"/>
                      <a:pt x="390" y="76"/>
                    </a:cubicBezTo>
                    <a:cubicBezTo>
                      <a:pt x="392" y="75"/>
                      <a:pt x="394" y="75"/>
                      <a:pt x="395" y="74"/>
                    </a:cubicBezTo>
                    <a:cubicBezTo>
                      <a:pt x="398" y="79"/>
                      <a:pt x="398" y="79"/>
                      <a:pt x="398" y="79"/>
                    </a:cubicBezTo>
                    <a:cubicBezTo>
                      <a:pt x="396" y="80"/>
                      <a:pt x="394" y="81"/>
                      <a:pt x="392" y="81"/>
                    </a:cubicBezTo>
                    <a:close/>
                    <a:moveTo>
                      <a:pt x="504" y="78"/>
                    </a:moveTo>
                    <a:cubicBezTo>
                      <a:pt x="502" y="78"/>
                      <a:pt x="501" y="78"/>
                      <a:pt x="499" y="78"/>
                    </a:cubicBezTo>
                    <a:cubicBezTo>
                      <a:pt x="498" y="78"/>
                      <a:pt x="498" y="78"/>
                      <a:pt x="498" y="78"/>
                    </a:cubicBezTo>
                    <a:cubicBezTo>
                      <a:pt x="498" y="72"/>
                      <a:pt x="498" y="72"/>
                      <a:pt x="498" y="72"/>
                    </a:cubicBezTo>
                    <a:cubicBezTo>
                      <a:pt x="499" y="72"/>
                      <a:pt x="499" y="72"/>
                      <a:pt x="499" y="72"/>
                    </a:cubicBezTo>
                    <a:cubicBezTo>
                      <a:pt x="501" y="72"/>
                      <a:pt x="502" y="72"/>
                      <a:pt x="504" y="72"/>
                    </a:cubicBezTo>
                    <a:lnTo>
                      <a:pt x="504" y="78"/>
                    </a:lnTo>
                    <a:close/>
                    <a:moveTo>
                      <a:pt x="475" y="77"/>
                    </a:moveTo>
                    <a:cubicBezTo>
                      <a:pt x="474" y="77"/>
                      <a:pt x="473" y="77"/>
                      <a:pt x="472" y="77"/>
                    </a:cubicBezTo>
                    <a:cubicBezTo>
                      <a:pt x="471" y="76"/>
                      <a:pt x="470" y="76"/>
                      <a:pt x="469" y="76"/>
                    </a:cubicBezTo>
                    <a:cubicBezTo>
                      <a:pt x="471" y="71"/>
                      <a:pt x="471" y="71"/>
                      <a:pt x="471" y="71"/>
                    </a:cubicBezTo>
                    <a:cubicBezTo>
                      <a:pt x="472" y="71"/>
                      <a:pt x="473" y="71"/>
                      <a:pt x="474" y="71"/>
                    </a:cubicBezTo>
                    <a:cubicBezTo>
                      <a:pt x="475" y="71"/>
                      <a:pt x="475" y="72"/>
                      <a:pt x="476" y="72"/>
                    </a:cubicBezTo>
                    <a:lnTo>
                      <a:pt x="475" y="77"/>
                    </a:lnTo>
                    <a:close/>
                    <a:moveTo>
                      <a:pt x="725" y="77"/>
                    </a:moveTo>
                    <a:cubicBezTo>
                      <a:pt x="724" y="76"/>
                      <a:pt x="722" y="75"/>
                      <a:pt x="721" y="74"/>
                    </a:cubicBezTo>
                    <a:cubicBezTo>
                      <a:pt x="725" y="69"/>
                      <a:pt x="725" y="69"/>
                      <a:pt x="725" y="69"/>
                    </a:cubicBezTo>
                    <a:cubicBezTo>
                      <a:pt x="726" y="70"/>
                      <a:pt x="728" y="72"/>
                      <a:pt x="729" y="73"/>
                    </a:cubicBezTo>
                    <a:lnTo>
                      <a:pt x="725" y="77"/>
                    </a:lnTo>
                    <a:close/>
                    <a:moveTo>
                      <a:pt x="360" y="77"/>
                    </a:moveTo>
                    <a:cubicBezTo>
                      <a:pt x="358" y="72"/>
                      <a:pt x="358" y="72"/>
                      <a:pt x="358" y="72"/>
                    </a:cubicBezTo>
                    <a:cubicBezTo>
                      <a:pt x="361" y="71"/>
                      <a:pt x="363" y="70"/>
                      <a:pt x="365" y="70"/>
                    </a:cubicBezTo>
                    <a:cubicBezTo>
                      <a:pt x="365" y="76"/>
                      <a:pt x="365" y="76"/>
                      <a:pt x="365" y="76"/>
                    </a:cubicBezTo>
                    <a:cubicBezTo>
                      <a:pt x="363" y="76"/>
                      <a:pt x="362" y="76"/>
                      <a:pt x="360" y="77"/>
                    </a:cubicBezTo>
                    <a:close/>
                    <a:moveTo>
                      <a:pt x="516" y="77"/>
                    </a:moveTo>
                    <a:cubicBezTo>
                      <a:pt x="514" y="71"/>
                      <a:pt x="514" y="71"/>
                      <a:pt x="514" y="71"/>
                    </a:cubicBezTo>
                    <a:cubicBezTo>
                      <a:pt x="516" y="71"/>
                      <a:pt x="517" y="70"/>
                      <a:pt x="518" y="69"/>
                    </a:cubicBezTo>
                    <a:cubicBezTo>
                      <a:pt x="522" y="73"/>
                      <a:pt x="522" y="73"/>
                      <a:pt x="522" y="73"/>
                    </a:cubicBezTo>
                    <a:cubicBezTo>
                      <a:pt x="521" y="75"/>
                      <a:pt x="519" y="76"/>
                      <a:pt x="516" y="77"/>
                    </a:cubicBezTo>
                    <a:close/>
                    <a:moveTo>
                      <a:pt x="712" y="77"/>
                    </a:moveTo>
                    <a:cubicBezTo>
                      <a:pt x="709" y="77"/>
                      <a:pt x="707" y="74"/>
                      <a:pt x="706" y="72"/>
                    </a:cubicBezTo>
                    <a:cubicBezTo>
                      <a:pt x="711" y="69"/>
                      <a:pt x="711" y="69"/>
                      <a:pt x="711" y="69"/>
                    </a:cubicBezTo>
                    <a:cubicBezTo>
                      <a:pt x="712" y="71"/>
                      <a:pt x="713" y="71"/>
                      <a:pt x="713" y="71"/>
                    </a:cubicBezTo>
                    <a:cubicBezTo>
                      <a:pt x="713" y="72"/>
                      <a:pt x="713" y="72"/>
                      <a:pt x="713" y="72"/>
                    </a:cubicBezTo>
                    <a:cubicBezTo>
                      <a:pt x="713" y="77"/>
                      <a:pt x="713" y="77"/>
                      <a:pt x="713" y="77"/>
                    </a:cubicBezTo>
                    <a:cubicBezTo>
                      <a:pt x="713" y="77"/>
                      <a:pt x="713" y="77"/>
                      <a:pt x="712" y="77"/>
                    </a:cubicBezTo>
                    <a:close/>
                    <a:moveTo>
                      <a:pt x="347" y="76"/>
                    </a:moveTo>
                    <a:cubicBezTo>
                      <a:pt x="346" y="76"/>
                      <a:pt x="346" y="76"/>
                      <a:pt x="346" y="76"/>
                    </a:cubicBezTo>
                    <a:cubicBezTo>
                      <a:pt x="346" y="76"/>
                      <a:pt x="345" y="75"/>
                      <a:pt x="343" y="75"/>
                    </a:cubicBezTo>
                    <a:cubicBezTo>
                      <a:pt x="343" y="70"/>
                      <a:pt x="343" y="70"/>
                      <a:pt x="343" y="70"/>
                    </a:cubicBezTo>
                    <a:cubicBezTo>
                      <a:pt x="346" y="70"/>
                      <a:pt x="348" y="70"/>
                      <a:pt x="350" y="71"/>
                    </a:cubicBezTo>
                    <a:lnTo>
                      <a:pt x="347" y="76"/>
                    </a:lnTo>
                    <a:close/>
                    <a:moveTo>
                      <a:pt x="51" y="76"/>
                    </a:moveTo>
                    <a:cubicBezTo>
                      <a:pt x="51" y="70"/>
                      <a:pt x="51" y="70"/>
                      <a:pt x="51" y="70"/>
                    </a:cubicBezTo>
                    <a:cubicBezTo>
                      <a:pt x="51" y="70"/>
                      <a:pt x="51" y="70"/>
                      <a:pt x="51" y="70"/>
                    </a:cubicBezTo>
                    <a:cubicBezTo>
                      <a:pt x="53" y="70"/>
                      <a:pt x="55" y="70"/>
                      <a:pt x="57" y="70"/>
                    </a:cubicBezTo>
                    <a:cubicBezTo>
                      <a:pt x="57" y="76"/>
                      <a:pt x="57" y="76"/>
                      <a:pt x="57" y="76"/>
                    </a:cubicBezTo>
                    <a:cubicBezTo>
                      <a:pt x="56" y="76"/>
                      <a:pt x="54" y="76"/>
                      <a:pt x="51" y="76"/>
                    </a:cubicBezTo>
                    <a:close/>
                    <a:moveTo>
                      <a:pt x="38" y="74"/>
                    </a:moveTo>
                    <a:cubicBezTo>
                      <a:pt x="37" y="74"/>
                      <a:pt x="37" y="74"/>
                      <a:pt x="37" y="74"/>
                    </a:cubicBezTo>
                    <a:cubicBezTo>
                      <a:pt x="36" y="73"/>
                      <a:pt x="35" y="72"/>
                      <a:pt x="35" y="72"/>
                    </a:cubicBezTo>
                    <a:cubicBezTo>
                      <a:pt x="34" y="66"/>
                      <a:pt x="34" y="66"/>
                      <a:pt x="34" y="66"/>
                    </a:cubicBezTo>
                    <a:cubicBezTo>
                      <a:pt x="35" y="66"/>
                      <a:pt x="35" y="66"/>
                      <a:pt x="35" y="66"/>
                    </a:cubicBezTo>
                    <a:cubicBezTo>
                      <a:pt x="37" y="66"/>
                      <a:pt x="39" y="68"/>
                      <a:pt x="41" y="69"/>
                    </a:cubicBezTo>
                    <a:cubicBezTo>
                      <a:pt x="41" y="69"/>
                      <a:pt x="41" y="69"/>
                      <a:pt x="41" y="69"/>
                    </a:cubicBezTo>
                    <a:lnTo>
                      <a:pt x="38" y="74"/>
                    </a:lnTo>
                    <a:close/>
                    <a:moveTo>
                      <a:pt x="423" y="73"/>
                    </a:moveTo>
                    <a:cubicBezTo>
                      <a:pt x="423" y="73"/>
                      <a:pt x="422" y="73"/>
                      <a:pt x="422" y="73"/>
                    </a:cubicBezTo>
                    <a:cubicBezTo>
                      <a:pt x="422" y="67"/>
                      <a:pt x="422" y="67"/>
                      <a:pt x="422" y="67"/>
                    </a:cubicBezTo>
                    <a:cubicBezTo>
                      <a:pt x="424" y="67"/>
                      <a:pt x="425" y="67"/>
                      <a:pt x="427" y="66"/>
                    </a:cubicBezTo>
                    <a:cubicBezTo>
                      <a:pt x="428" y="72"/>
                      <a:pt x="428" y="72"/>
                      <a:pt x="428" y="72"/>
                    </a:cubicBezTo>
                    <a:cubicBezTo>
                      <a:pt x="426" y="72"/>
                      <a:pt x="425" y="73"/>
                      <a:pt x="423" y="73"/>
                    </a:cubicBezTo>
                    <a:close/>
                    <a:moveTo>
                      <a:pt x="405" y="71"/>
                    </a:moveTo>
                    <a:cubicBezTo>
                      <a:pt x="403" y="66"/>
                      <a:pt x="403" y="66"/>
                      <a:pt x="403" y="66"/>
                    </a:cubicBezTo>
                    <a:cubicBezTo>
                      <a:pt x="405" y="65"/>
                      <a:pt x="406" y="65"/>
                      <a:pt x="409" y="65"/>
                    </a:cubicBezTo>
                    <a:cubicBezTo>
                      <a:pt x="409" y="65"/>
                      <a:pt x="410" y="65"/>
                      <a:pt x="411" y="65"/>
                    </a:cubicBezTo>
                    <a:cubicBezTo>
                      <a:pt x="410" y="71"/>
                      <a:pt x="410" y="71"/>
                      <a:pt x="410" y="71"/>
                    </a:cubicBezTo>
                    <a:cubicBezTo>
                      <a:pt x="409" y="71"/>
                      <a:pt x="409" y="71"/>
                      <a:pt x="408" y="71"/>
                    </a:cubicBezTo>
                    <a:cubicBezTo>
                      <a:pt x="407" y="71"/>
                      <a:pt x="406" y="71"/>
                      <a:pt x="405" y="71"/>
                    </a:cubicBezTo>
                    <a:close/>
                    <a:moveTo>
                      <a:pt x="22" y="71"/>
                    </a:moveTo>
                    <a:cubicBezTo>
                      <a:pt x="21" y="70"/>
                      <a:pt x="19" y="70"/>
                      <a:pt x="18" y="70"/>
                    </a:cubicBezTo>
                    <a:cubicBezTo>
                      <a:pt x="17" y="70"/>
                      <a:pt x="17" y="70"/>
                      <a:pt x="16" y="70"/>
                    </a:cubicBezTo>
                    <a:cubicBezTo>
                      <a:pt x="18" y="64"/>
                      <a:pt x="18" y="64"/>
                      <a:pt x="18" y="64"/>
                    </a:cubicBezTo>
                    <a:cubicBezTo>
                      <a:pt x="18" y="64"/>
                      <a:pt x="18" y="64"/>
                      <a:pt x="18" y="64"/>
                    </a:cubicBezTo>
                    <a:cubicBezTo>
                      <a:pt x="20" y="64"/>
                      <a:pt x="21" y="65"/>
                      <a:pt x="23" y="65"/>
                    </a:cubicBezTo>
                    <a:lnTo>
                      <a:pt x="22" y="71"/>
                    </a:lnTo>
                    <a:close/>
                    <a:moveTo>
                      <a:pt x="330" y="71"/>
                    </a:moveTo>
                    <a:cubicBezTo>
                      <a:pt x="330" y="70"/>
                      <a:pt x="329" y="70"/>
                      <a:pt x="329" y="70"/>
                    </a:cubicBezTo>
                    <a:cubicBezTo>
                      <a:pt x="329" y="70"/>
                      <a:pt x="328" y="70"/>
                      <a:pt x="327" y="70"/>
                    </a:cubicBezTo>
                    <a:cubicBezTo>
                      <a:pt x="327" y="64"/>
                      <a:pt x="327" y="64"/>
                      <a:pt x="327" y="64"/>
                    </a:cubicBezTo>
                    <a:cubicBezTo>
                      <a:pt x="327" y="64"/>
                      <a:pt x="327" y="64"/>
                      <a:pt x="327" y="64"/>
                    </a:cubicBezTo>
                    <a:cubicBezTo>
                      <a:pt x="331" y="64"/>
                      <a:pt x="332" y="64"/>
                      <a:pt x="335" y="67"/>
                    </a:cubicBezTo>
                    <a:lnTo>
                      <a:pt x="330" y="71"/>
                    </a:lnTo>
                    <a:close/>
                    <a:moveTo>
                      <a:pt x="2" y="69"/>
                    </a:moveTo>
                    <a:cubicBezTo>
                      <a:pt x="0" y="64"/>
                      <a:pt x="0" y="64"/>
                      <a:pt x="0" y="64"/>
                    </a:cubicBezTo>
                    <a:cubicBezTo>
                      <a:pt x="0" y="64"/>
                      <a:pt x="3" y="63"/>
                      <a:pt x="5" y="62"/>
                    </a:cubicBezTo>
                    <a:cubicBezTo>
                      <a:pt x="7" y="67"/>
                      <a:pt x="7" y="67"/>
                      <a:pt x="7" y="67"/>
                    </a:cubicBezTo>
                    <a:cubicBezTo>
                      <a:pt x="5" y="68"/>
                      <a:pt x="2" y="69"/>
                      <a:pt x="2" y="69"/>
                    </a:cubicBezTo>
                    <a:close/>
                    <a:moveTo>
                      <a:pt x="456" y="69"/>
                    </a:moveTo>
                    <a:cubicBezTo>
                      <a:pt x="456" y="63"/>
                      <a:pt x="456" y="63"/>
                      <a:pt x="456" y="63"/>
                    </a:cubicBezTo>
                    <a:cubicBezTo>
                      <a:pt x="457" y="63"/>
                      <a:pt x="458" y="63"/>
                      <a:pt x="458" y="62"/>
                    </a:cubicBezTo>
                    <a:cubicBezTo>
                      <a:pt x="460" y="62"/>
                      <a:pt x="461" y="62"/>
                      <a:pt x="462" y="62"/>
                    </a:cubicBezTo>
                    <a:cubicBezTo>
                      <a:pt x="461" y="68"/>
                      <a:pt x="461" y="68"/>
                      <a:pt x="461" y="68"/>
                    </a:cubicBezTo>
                    <a:cubicBezTo>
                      <a:pt x="461" y="68"/>
                      <a:pt x="460" y="68"/>
                      <a:pt x="460" y="68"/>
                    </a:cubicBezTo>
                    <a:cubicBezTo>
                      <a:pt x="459" y="68"/>
                      <a:pt x="458" y="69"/>
                      <a:pt x="456" y="69"/>
                    </a:cubicBezTo>
                    <a:close/>
                    <a:moveTo>
                      <a:pt x="439" y="68"/>
                    </a:moveTo>
                    <a:cubicBezTo>
                      <a:pt x="438" y="63"/>
                      <a:pt x="438" y="63"/>
                      <a:pt x="438" y="63"/>
                    </a:cubicBezTo>
                    <a:cubicBezTo>
                      <a:pt x="440" y="62"/>
                      <a:pt x="442" y="62"/>
                      <a:pt x="445" y="62"/>
                    </a:cubicBezTo>
                    <a:cubicBezTo>
                      <a:pt x="444" y="65"/>
                      <a:pt x="444" y="65"/>
                      <a:pt x="444" y="65"/>
                    </a:cubicBezTo>
                    <a:cubicBezTo>
                      <a:pt x="444" y="68"/>
                      <a:pt x="444" y="68"/>
                      <a:pt x="444" y="68"/>
                    </a:cubicBezTo>
                    <a:cubicBezTo>
                      <a:pt x="442" y="68"/>
                      <a:pt x="441" y="68"/>
                      <a:pt x="439" y="68"/>
                    </a:cubicBezTo>
                    <a:close/>
                    <a:moveTo>
                      <a:pt x="67" y="66"/>
                    </a:moveTo>
                    <a:cubicBezTo>
                      <a:pt x="62" y="64"/>
                      <a:pt x="62" y="64"/>
                      <a:pt x="62" y="64"/>
                    </a:cubicBezTo>
                    <a:cubicBezTo>
                      <a:pt x="63" y="63"/>
                      <a:pt x="63" y="62"/>
                      <a:pt x="64" y="60"/>
                    </a:cubicBezTo>
                    <a:cubicBezTo>
                      <a:pt x="64" y="60"/>
                      <a:pt x="65" y="59"/>
                      <a:pt x="65" y="59"/>
                    </a:cubicBezTo>
                    <a:cubicBezTo>
                      <a:pt x="70" y="62"/>
                      <a:pt x="70" y="62"/>
                      <a:pt x="70" y="62"/>
                    </a:cubicBezTo>
                    <a:cubicBezTo>
                      <a:pt x="70" y="63"/>
                      <a:pt x="69" y="63"/>
                      <a:pt x="69" y="64"/>
                    </a:cubicBezTo>
                    <a:cubicBezTo>
                      <a:pt x="68" y="64"/>
                      <a:pt x="68" y="65"/>
                      <a:pt x="67" y="66"/>
                    </a:cubicBezTo>
                    <a:close/>
                    <a:moveTo>
                      <a:pt x="314" y="63"/>
                    </a:moveTo>
                    <a:cubicBezTo>
                      <a:pt x="313" y="58"/>
                      <a:pt x="313" y="58"/>
                      <a:pt x="313" y="58"/>
                    </a:cubicBezTo>
                    <a:cubicBezTo>
                      <a:pt x="313" y="58"/>
                      <a:pt x="314" y="57"/>
                      <a:pt x="314" y="57"/>
                    </a:cubicBezTo>
                    <a:cubicBezTo>
                      <a:pt x="316" y="57"/>
                      <a:pt x="318" y="56"/>
                      <a:pt x="319" y="57"/>
                    </a:cubicBezTo>
                    <a:cubicBezTo>
                      <a:pt x="318" y="63"/>
                      <a:pt x="318" y="63"/>
                      <a:pt x="318" y="63"/>
                    </a:cubicBezTo>
                    <a:cubicBezTo>
                      <a:pt x="317" y="63"/>
                      <a:pt x="317" y="63"/>
                      <a:pt x="316" y="63"/>
                    </a:cubicBezTo>
                    <a:cubicBezTo>
                      <a:pt x="315" y="63"/>
                      <a:pt x="314" y="63"/>
                      <a:pt x="314" y="63"/>
                    </a:cubicBezTo>
                    <a:close/>
                    <a:moveTo>
                      <a:pt x="529" y="62"/>
                    </a:moveTo>
                    <a:cubicBezTo>
                      <a:pt x="524" y="60"/>
                      <a:pt x="524" y="60"/>
                      <a:pt x="524" y="60"/>
                    </a:cubicBezTo>
                    <a:cubicBezTo>
                      <a:pt x="526" y="55"/>
                      <a:pt x="526" y="55"/>
                      <a:pt x="526" y="55"/>
                    </a:cubicBezTo>
                    <a:cubicBezTo>
                      <a:pt x="531" y="57"/>
                      <a:pt x="531" y="57"/>
                      <a:pt x="531" y="57"/>
                    </a:cubicBezTo>
                    <a:lnTo>
                      <a:pt x="529" y="62"/>
                    </a:lnTo>
                    <a:close/>
                    <a:moveTo>
                      <a:pt x="700" y="62"/>
                    </a:moveTo>
                    <a:cubicBezTo>
                      <a:pt x="700" y="61"/>
                      <a:pt x="700" y="61"/>
                      <a:pt x="697" y="60"/>
                    </a:cubicBezTo>
                    <a:cubicBezTo>
                      <a:pt x="697" y="59"/>
                      <a:pt x="697" y="59"/>
                      <a:pt x="697" y="59"/>
                    </a:cubicBezTo>
                    <a:cubicBezTo>
                      <a:pt x="700" y="54"/>
                      <a:pt x="700" y="54"/>
                      <a:pt x="700" y="54"/>
                    </a:cubicBezTo>
                    <a:cubicBezTo>
                      <a:pt x="700" y="55"/>
                      <a:pt x="700" y="55"/>
                      <a:pt x="700" y="55"/>
                    </a:cubicBezTo>
                    <a:cubicBezTo>
                      <a:pt x="703" y="56"/>
                      <a:pt x="704" y="57"/>
                      <a:pt x="705" y="59"/>
                    </a:cubicBezTo>
                    <a:lnTo>
                      <a:pt x="700" y="62"/>
                    </a:lnTo>
                    <a:close/>
                    <a:moveTo>
                      <a:pt x="651" y="57"/>
                    </a:moveTo>
                    <a:cubicBezTo>
                      <a:pt x="651" y="51"/>
                      <a:pt x="651" y="51"/>
                      <a:pt x="651" y="51"/>
                    </a:cubicBezTo>
                    <a:cubicBezTo>
                      <a:pt x="652" y="51"/>
                      <a:pt x="652" y="51"/>
                      <a:pt x="653" y="51"/>
                    </a:cubicBezTo>
                    <a:cubicBezTo>
                      <a:pt x="653" y="50"/>
                      <a:pt x="654" y="50"/>
                      <a:pt x="654" y="49"/>
                    </a:cubicBezTo>
                    <a:cubicBezTo>
                      <a:pt x="658" y="54"/>
                      <a:pt x="658" y="54"/>
                      <a:pt x="658" y="54"/>
                    </a:cubicBezTo>
                    <a:cubicBezTo>
                      <a:pt x="658" y="54"/>
                      <a:pt x="657" y="55"/>
                      <a:pt x="657" y="55"/>
                    </a:cubicBezTo>
                    <a:cubicBezTo>
                      <a:pt x="655" y="56"/>
                      <a:pt x="653" y="57"/>
                      <a:pt x="651" y="57"/>
                    </a:cubicBezTo>
                    <a:close/>
                    <a:moveTo>
                      <a:pt x="301" y="56"/>
                    </a:moveTo>
                    <a:cubicBezTo>
                      <a:pt x="301" y="56"/>
                      <a:pt x="300" y="55"/>
                      <a:pt x="300" y="55"/>
                    </a:cubicBezTo>
                    <a:cubicBezTo>
                      <a:pt x="299" y="54"/>
                      <a:pt x="299" y="54"/>
                      <a:pt x="299" y="54"/>
                    </a:cubicBezTo>
                    <a:cubicBezTo>
                      <a:pt x="299" y="53"/>
                      <a:pt x="298" y="52"/>
                      <a:pt x="298" y="51"/>
                    </a:cubicBezTo>
                    <a:cubicBezTo>
                      <a:pt x="303" y="49"/>
                      <a:pt x="303" y="49"/>
                      <a:pt x="303" y="49"/>
                    </a:cubicBezTo>
                    <a:cubicBezTo>
                      <a:pt x="304" y="49"/>
                      <a:pt x="304" y="50"/>
                      <a:pt x="304" y="50"/>
                    </a:cubicBezTo>
                    <a:cubicBezTo>
                      <a:pt x="305" y="52"/>
                      <a:pt x="305" y="52"/>
                      <a:pt x="305" y="52"/>
                    </a:cubicBezTo>
                    <a:cubicBezTo>
                      <a:pt x="305" y="52"/>
                      <a:pt x="306" y="53"/>
                      <a:pt x="306" y="53"/>
                    </a:cubicBezTo>
                    <a:lnTo>
                      <a:pt x="301" y="56"/>
                    </a:lnTo>
                    <a:close/>
                    <a:moveTo>
                      <a:pt x="687" y="55"/>
                    </a:moveTo>
                    <a:cubicBezTo>
                      <a:pt x="686" y="55"/>
                      <a:pt x="684" y="55"/>
                      <a:pt x="682" y="55"/>
                    </a:cubicBezTo>
                    <a:cubicBezTo>
                      <a:pt x="682" y="49"/>
                      <a:pt x="682" y="49"/>
                      <a:pt x="682" y="49"/>
                    </a:cubicBezTo>
                    <a:cubicBezTo>
                      <a:pt x="684" y="49"/>
                      <a:pt x="686" y="49"/>
                      <a:pt x="688" y="49"/>
                    </a:cubicBezTo>
                    <a:lnTo>
                      <a:pt x="687" y="55"/>
                    </a:lnTo>
                    <a:close/>
                    <a:moveTo>
                      <a:pt x="670" y="55"/>
                    </a:moveTo>
                    <a:cubicBezTo>
                      <a:pt x="666" y="55"/>
                      <a:pt x="665" y="53"/>
                      <a:pt x="664" y="52"/>
                    </a:cubicBezTo>
                    <a:cubicBezTo>
                      <a:pt x="664" y="52"/>
                      <a:pt x="664" y="51"/>
                      <a:pt x="663" y="51"/>
                    </a:cubicBezTo>
                    <a:cubicBezTo>
                      <a:pt x="668" y="47"/>
                      <a:pt x="668" y="47"/>
                      <a:pt x="668" y="47"/>
                    </a:cubicBezTo>
                    <a:cubicBezTo>
                      <a:pt x="668" y="48"/>
                      <a:pt x="669" y="48"/>
                      <a:pt x="669" y="49"/>
                    </a:cubicBezTo>
                    <a:cubicBezTo>
                      <a:pt x="669" y="49"/>
                      <a:pt x="669" y="49"/>
                      <a:pt x="669" y="49"/>
                    </a:cubicBezTo>
                    <a:cubicBezTo>
                      <a:pt x="669" y="49"/>
                      <a:pt x="669" y="49"/>
                      <a:pt x="670" y="49"/>
                    </a:cubicBezTo>
                    <a:lnTo>
                      <a:pt x="670" y="55"/>
                    </a:lnTo>
                    <a:close/>
                    <a:moveTo>
                      <a:pt x="640" y="55"/>
                    </a:moveTo>
                    <a:cubicBezTo>
                      <a:pt x="639" y="55"/>
                      <a:pt x="639" y="55"/>
                      <a:pt x="639" y="55"/>
                    </a:cubicBezTo>
                    <a:cubicBezTo>
                      <a:pt x="637" y="55"/>
                      <a:pt x="635" y="55"/>
                      <a:pt x="634" y="55"/>
                    </a:cubicBezTo>
                    <a:cubicBezTo>
                      <a:pt x="634" y="49"/>
                      <a:pt x="634" y="49"/>
                      <a:pt x="634" y="49"/>
                    </a:cubicBezTo>
                    <a:cubicBezTo>
                      <a:pt x="636" y="49"/>
                      <a:pt x="637" y="49"/>
                      <a:pt x="639" y="49"/>
                    </a:cubicBezTo>
                    <a:cubicBezTo>
                      <a:pt x="640" y="49"/>
                      <a:pt x="640" y="49"/>
                      <a:pt x="640" y="49"/>
                    </a:cubicBezTo>
                    <a:lnTo>
                      <a:pt x="640" y="55"/>
                    </a:lnTo>
                    <a:close/>
                    <a:moveTo>
                      <a:pt x="592" y="51"/>
                    </a:moveTo>
                    <a:cubicBezTo>
                      <a:pt x="590" y="51"/>
                      <a:pt x="588" y="51"/>
                      <a:pt x="586" y="50"/>
                    </a:cubicBezTo>
                    <a:cubicBezTo>
                      <a:pt x="588" y="44"/>
                      <a:pt x="588" y="44"/>
                      <a:pt x="588" y="44"/>
                    </a:cubicBezTo>
                    <a:cubicBezTo>
                      <a:pt x="589" y="45"/>
                      <a:pt x="591" y="45"/>
                      <a:pt x="592" y="45"/>
                    </a:cubicBezTo>
                    <a:cubicBezTo>
                      <a:pt x="592" y="45"/>
                      <a:pt x="592" y="45"/>
                      <a:pt x="592" y="45"/>
                    </a:cubicBezTo>
                    <a:cubicBezTo>
                      <a:pt x="592" y="51"/>
                      <a:pt x="592" y="51"/>
                      <a:pt x="592" y="51"/>
                    </a:cubicBezTo>
                    <a:close/>
                    <a:moveTo>
                      <a:pt x="541" y="50"/>
                    </a:moveTo>
                    <a:cubicBezTo>
                      <a:pt x="540" y="50"/>
                      <a:pt x="540" y="50"/>
                      <a:pt x="539" y="50"/>
                    </a:cubicBezTo>
                    <a:cubicBezTo>
                      <a:pt x="538" y="50"/>
                      <a:pt x="537" y="50"/>
                      <a:pt x="536" y="50"/>
                    </a:cubicBezTo>
                    <a:cubicBezTo>
                      <a:pt x="535" y="44"/>
                      <a:pt x="535" y="44"/>
                      <a:pt x="535" y="44"/>
                    </a:cubicBezTo>
                    <a:cubicBezTo>
                      <a:pt x="537" y="44"/>
                      <a:pt x="539" y="44"/>
                      <a:pt x="540" y="44"/>
                    </a:cubicBezTo>
                    <a:cubicBezTo>
                      <a:pt x="540" y="44"/>
                      <a:pt x="541" y="44"/>
                      <a:pt x="542" y="44"/>
                    </a:cubicBezTo>
                    <a:lnTo>
                      <a:pt x="541" y="50"/>
                    </a:lnTo>
                    <a:close/>
                    <a:moveTo>
                      <a:pt x="73" y="50"/>
                    </a:moveTo>
                    <a:cubicBezTo>
                      <a:pt x="68" y="48"/>
                      <a:pt x="68" y="48"/>
                      <a:pt x="68" y="48"/>
                    </a:cubicBezTo>
                    <a:cubicBezTo>
                      <a:pt x="69" y="45"/>
                      <a:pt x="72" y="43"/>
                      <a:pt x="74" y="43"/>
                    </a:cubicBezTo>
                    <a:cubicBezTo>
                      <a:pt x="75" y="43"/>
                      <a:pt x="75" y="43"/>
                      <a:pt x="75" y="43"/>
                    </a:cubicBezTo>
                    <a:cubicBezTo>
                      <a:pt x="75" y="48"/>
                      <a:pt x="75" y="48"/>
                      <a:pt x="75" y="48"/>
                    </a:cubicBezTo>
                    <a:cubicBezTo>
                      <a:pt x="74" y="48"/>
                      <a:pt x="74" y="48"/>
                      <a:pt x="74" y="48"/>
                    </a:cubicBezTo>
                    <a:cubicBezTo>
                      <a:pt x="74" y="49"/>
                      <a:pt x="74" y="49"/>
                      <a:pt x="73" y="50"/>
                    </a:cubicBezTo>
                    <a:close/>
                    <a:moveTo>
                      <a:pt x="621" y="50"/>
                    </a:moveTo>
                    <a:cubicBezTo>
                      <a:pt x="620" y="48"/>
                      <a:pt x="619" y="47"/>
                      <a:pt x="619" y="45"/>
                    </a:cubicBezTo>
                    <a:cubicBezTo>
                      <a:pt x="619" y="45"/>
                      <a:pt x="619" y="45"/>
                      <a:pt x="619" y="45"/>
                    </a:cubicBezTo>
                    <a:cubicBezTo>
                      <a:pt x="619" y="45"/>
                      <a:pt x="619" y="45"/>
                      <a:pt x="619" y="45"/>
                    </a:cubicBezTo>
                    <a:cubicBezTo>
                      <a:pt x="622" y="40"/>
                      <a:pt x="622" y="40"/>
                      <a:pt x="622" y="40"/>
                    </a:cubicBezTo>
                    <a:cubicBezTo>
                      <a:pt x="623" y="41"/>
                      <a:pt x="624" y="42"/>
                      <a:pt x="624" y="42"/>
                    </a:cubicBezTo>
                    <a:cubicBezTo>
                      <a:pt x="624" y="43"/>
                      <a:pt x="624" y="43"/>
                      <a:pt x="624" y="43"/>
                    </a:cubicBezTo>
                    <a:cubicBezTo>
                      <a:pt x="625" y="44"/>
                      <a:pt x="625" y="45"/>
                      <a:pt x="626" y="46"/>
                    </a:cubicBezTo>
                    <a:lnTo>
                      <a:pt x="621" y="50"/>
                    </a:lnTo>
                    <a:close/>
                    <a:moveTo>
                      <a:pt x="218" y="49"/>
                    </a:moveTo>
                    <a:cubicBezTo>
                      <a:pt x="217" y="49"/>
                      <a:pt x="216" y="49"/>
                      <a:pt x="215" y="49"/>
                    </a:cubicBezTo>
                    <a:cubicBezTo>
                      <a:pt x="214" y="49"/>
                      <a:pt x="213" y="49"/>
                      <a:pt x="213" y="49"/>
                    </a:cubicBezTo>
                    <a:cubicBezTo>
                      <a:pt x="213" y="43"/>
                      <a:pt x="213" y="43"/>
                      <a:pt x="213" y="43"/>
                    </a:cubicBezTo>
                    <a:cubicBezTo>
                      <a:pt x="214" y="43"/>
                      <a:pt x="215" y="43"/>
                      <a:pt x="215" y="43"/>
                    </a:cubicBezTo>
                    <a:cubicBezTo>
                      <a:pt x="216" y="44"/>
                      <a:pt x="217" y="44"/>
                      <a:pt x="218" y="44"/>
                    </a:cubicBezTo>
                    <a:cubicBezTo>
                      <a:pt x="219" y="49"/>
                      <a:pt x="219" y="49"/>
                      <a:pt x="219" y="49"/>
                    </a:cubicBezTo>
                    <a:cubicBezTo>
                      <a:pt x="219" y="49"/>
                      <a:pt x="218" y="49"/>
                      <a:pt x="218" y="49"/>
                    </a:cubicBezTo>
                    <a:close/>
                    <a:moveTo>
                      <a:pt x="558" y="49"/>
                    </a:moveTo>
                    <a:cubicBezTo>
                      <a:pt x="556" y="49"/>
                      <a:pt x="555" y="49"/>
                      <a:pt x="553" y="49"/>
                    </a:cubicBezTo>
                    <a:cubicBezTo>
                      <a:pt x="553" y="43"/>
                      <a:pt x="553" y="43"/>
                      <a:pt x="553" y="43"/>
                    </a:cubicBezTo>
                    <a:cubicBezTo>
                      <a:pt x="555" y="43"/>
                      <a:pt x="557" y="43"/>
                      <a:pt x="559" y="43"/>
                    </a:cubicBezTo>
                    <a:lnTo>
                      <a:pt x="558" y="49"/>
                    </a:lnTo>
                    <a:close/>
                    <a:moveTo>
                      <a:pt x="571" y="49"/>
                    </a:moveTo>
                    <a:cubicBezTo>
                      <a:pt x="569" y="43"/>
                      <a:pt x="569" y="43"/>
                      <a:pt x="569" y="43"/>
                    </a:cubicBezTo>
                    <a:cubicBezTo>
                      <a:pt x="571" y="43"/>
                      <a:pt x="573" y="42"/>
                      <a:pt x="575" y="42"/>
                    </a:cubicBezTo>
                    <a:cubicBezTo>
                      <a:pt x="576" y="47"/>
                      <a:pt x="576" y="47"/>
                      <a:pt x="576" y="47"/>
                    </a:cubicBezTo>
                    <a:cubicBezTo>
                      <a:pt x="574" y="48"/>
                      <a:pt x="573" y="48"/>
                      <a:pt x="571" y="49"/>
                    </a:cubicBezTo>
                    <a:close/>
                    <a:moveTo>
                      <a:pt x="605" y="48"/>
                    </a:moveTo>
                    <a:cubicBezTo>
                      <a:pt x="603" y="43"/>
                      <a:pt x="603" y="43"/>
                      <a:pt x="603" y="43"/>
                    </a:cubicBezTo>
                    <a:cubicBezTo>
                      <a:pt x="604" y="42"/>
                      <a:pt x="604" y="42"/>
                      <a:pt x="604" y="42"/>
                    </a:cubicBezTo>
                    <a:cubicBezTo>
                      <a:pt x="605" y="42"/>
                      <a:pt x="607" y="41"/>
                      <a:pt x="609" y="41"/>
                    </a:cubicBezTo>
                    <a:cubicBezTo>
                      <a:pt x="610" y="47"/>
                      <a:pt x="610" y="47"/>
                      <a:pt x="610" y="47"/>
                    </a:cubicBezTo>
                    <a:cubicBezTo>
                      <a:pt x="609" y="47"/>
                      <a:pt x="607" y="47"/>
                      <a:pt x="606" y="48"/>
                    </a:cubicBezTo>
                    <a:lnTo>
                      <a:pt x="605" y="48"/>
                    </a:lnTo>
                    <a:close/>
                    <a:moveTo>
                      <a:pt x="200" y="47"/>
                    </a:moveTo>
                    <a:cubicBezTo>
                      <a:pt x="198" y="46"/>
                      <a:pt x="196" y="45"/>
                      <a:pt x="195" y="43"/>
                    </a:cubicBezTo>
                    <a:cubicBezTo>
                      <a:pt x="198" y="39"/>
                      <a:pt x="198" y="39"/>
                      <a:pt x="198" y="39"/>
                    </a:cubicBezTo>
                    <a:cubicBezTo>
                      <a:pt x="200" y="40"/>
                      <a:pt x="201" y="41"/>
                      <a:pt x="203" y="41"/>
                    </a:cubicBezTo>
                    <a:lnTo>
                      <a:pt x="200" y="47"/>
                    </a:lnTo>
                    <a:close/>
                    <a:moveTo>
                      <a:pt x="232" y="45"/>
                    </a:moveTo>
                    <a:cubicBezTo>
                      <a:pt x="231" y="45"/>
                      <a:pt x="230" y="45"/>
                      <a:pt x="229" y="45"/>
                    </a:cubicBezTo>
                    <a:cubicBezTo>
                      <a:pt x="229" y="45"/>
                      <a:pt x="229" y="45"/>
                      <a:pt x="229" y="45"/>
                    </a:cubicBezTo>
                    <a:cubicBezTo>
                      <a:pt x="229" y="39"/>
                      <a:pt x="229" y="39"/>
                      <a:pt x="229" y="39"/>
                    </a:cubicBezTo>
                    <a:cubicBezTo>
                      <a:pt x="231" y="39"/>
                      <a:pt x="231" y="39"/>
                      <a:pt x="231" y="39"/>
                    </a:cubicBezTo>
                    <a:cubicBezTo>
                      <a:pt x="231" y="39"/>
                      <a:pt x="232" y="39"/>
                      <a:pt x="232" y="39"/>
                    </a:cubicBezTo>
                    <a:cubicBezTo>
                      <a:pt x="232" y="39"/>
                      <a:pt x="232" y="39"/>
                      <a:pt x="232" y="39"/>
                    </a:cubicBezTo>
                    <a:cubicBezTo>
                      <a:pt x="237" y="42"/>
                      <a:pt x="237" y="42"/>
                      <a:pt x="237" y="42"/>
                    </a:cubicBezTo>
                    <a:cubicBezTo>
                      <a:pt x="236" y="44"/>
                      <a:pt x="234" y="45"/>
                      <a:pt x="232" y="45"/>
                    </a:cubicBezTo>
                    <a:close/>
                    <a:moveTo>
                      <a:pt x="86" y="40"/>
                    </a:moveTo>
                    <a:cubicBezTo>
                      <a:pt x="80" y="38"/>
                      <a:pt x="80" y="38"/>
                      <a:pt x="80" y="38"/>
                    </a:cubicBezTo>
                    <a:cubicBezTo>
                      <a:pt x="81" y="37"/>
                      <a:pt x="82" y="35"/>
                      <a:pt x="84" y="32"/>
                    </a:cubicBezTo>
                    <a:cubicBezTo>
                      <a:pt x="88" y="36"/>
                      <a:pt x="88" y="36"/>
                      <a:pt x="88" y="36"/>
                    </a:cubicBezTo>
                    <a:cubicBezTo>
                      <a:pt x="87" y="38"/>
                      <a:pt x="86" y="39"/>
                      <a:pt x="86" y="40"/>
                    </a:cubicBezTo>
                    <a:close/>
                    <a:moveTo>
                      <a:pt x="305" y="39"/>
                    </a:moveTo>
                    <a:cubicBezTo>
                      <a:pt x="299" y="38"/>
                      <a:pt x="299" y="38"/>
                      <a:pt x="299" y="38"/>
                    </a:cubicBezTo>
                    <a:cubicBezTo>
                      <a:pt x="299" y="38"/>
                      <a:pt x="299" y="37"/>
                      <a:pt x="299" y="37"/>
                    </a:cubicBezTo>
                    <a:cubicBezTo>
                      <a:pt x="299" y="35"/>
                      <a:pt x="298" y="35"/>
                      <a:pt x="298" y="34"/>
                    </a:cubicBezTo>
                    <a:cubicBezTo>
                      <a:pt x="303" y="31"/>
                      <a:pt x="303" y="31"/>
                      <a:pt x="303" y="31"/>
                    </a:cubicBezTo>
                    <a:cubicBezTo>
                      <a:pt x="304" y="33"/>
                      <a:pt x="305" y="35"/>
                      <a:pt x="305" y="37"/>
                    </a:cubicBezTo>
                    <a:cubicBezTo>
                      <a:pt x="305" y="37"/>
                      <a:pt x="305" y="38"/>
                      <a:pt x="305" y="39"/>
                    </a:cubicBezTo>
                    <a:close/>
                    <a:moveTo>
                      <a:pt x="241" y="34"/>
                    </a:moveTo>
                    <a:cubicBezTo>
                      <a:pt x="239" y="29"/>
                      <a:pt x="239" y="29"/>
                      <a:pt x="239" y="29"/>
                    </a:cubicBezTo>
                    <a:cubicBezTo>
                      <a:pt x="241" y="28"/>
                      <a:pt x="243" y="28"/>
                      <a:pt x="246" y="28"/>
                    </a:cubicBezTo>
                    <a:cubicBezTo>
                      <a:pt x="246" y="34"/>
                      <a:pt x="246" y="34"/>
                      <a:pt x="246" y="34"/>
                    </a:cubicBezTo>
                    <a:cubicBezTo>
                      <a:pt x="244" y="34"/>
                      <a:pt x="242" y="34"/>
                      <a:pt x="241" y="34"/>
                    </a:cubicBezTo>
                    <a:close/>
                    <a:moveTo>
                      <a:pt x="286" y="34"/>
                    </a:moveTo>
                    <a:cubicBezTo>
                      <a:pt x="285" y="34"/>
                      <a:pt x="284" y="33"/>
                      <a:pt x="283" y="33"/>
                    </a:cubicBezTo>
                    <a:cubicBezTo>
                      <a:pt x="286" y="28"/>
                      <a:pt x="286" y="28"/>
                      <a:pt x="286" y="28"/>
                    </a:cubicBezTo>
                    <a:cubicBezTo>
                      <a:pt x="286" y="28"/>
                      <a:pt x="286" y="28"/>
                      <a:pt x="286" y="28"/>
                    </a:cubicBezTo>
                    <a:cubicBezTo>
                      <a:pt x="287" y="27"/>
                      <a:pt x="288" y="27"/>
                      <a:pt x="289" y="27"/>
                    </a:cubicBezTo>
                    <a:cubicBezTo>
                      <a:pt x="291" y="32"/>
                      <a:pt x="291" y="32"/>
                      <a:pt x="291" y="32"/>
                    </a:cubicBezTo>
                    <a:cubicBezTo>
                      <a:pt x="290" y="32"/>
                      <a:pt x="289" y="33"/>
                      <a:pt x="289" y="33"/>
                    </a:cubicBezTo>
                    <a:cubicBezTo>
                      <a:pt x="288" y="33"/>
                      <a:pt x="287" y="34"/>
                      <a:pt x="286" y="34"/>
                    </a:cubicBezTo>
                    <a:close/>
                    <a:moveTo>
                      <a:pt x="187" y="33"/>
                    </a:moveTo>
                    <a:cubicBezTo>
                      <a:pt x="187" y="33"/>
                      <a:pt x="186" y="33"/>
                      <a:pt x="184" y="33"/>
                    </a:cubicBezTo>
                    <a:cubicBezTo>
                      <a:pt x="185" y="27"/>
                      <a:pt x="185" y="27"/>
                      <a:pt x="185" y="27"/>
                    </a:cubicBezTo>
                    <a:cubicBezTo>
                      <a:pt x="187" y="27"/>
                      <a:pt x="191" y="28"/>
                      <a:pt x="192" y="31"/>
                    </a:cubicBezTo>
                    <a:lnTo>
                      <a:pt x="187" y="33"/>
                    </a:lnTo>
                    <a:close/>
                    <a:moveTo>
                      <a:pt x="172" y="32"/>
                    </a:moveTo>
                    <a:cubicBezTo>
                      <a:pt x="170" y="31"/>
                      <a:pt x="168" y="29"/>
                      <a:pt x="166" y="26"/>
                    </a:cubicBezTo>
                    <a:cubicBezTo>
                      <a:pt x="171" y="23"/>
                      <a:pt x="171" y="23"/>
                      <a:pt x="171" y="23"/>
                    </a:cubicBezTo>
                    <a:cubicBezTo>
                      <a:pt x="172" y="25"/>
                      <a:pt x="173" y="26"/>
                      <a:pt x="174" y="26"/>
                    </a:cubicBezTo>
                    <a:lnTo>
                      <a:pt x="172" y="32"/>
                    </a:lnTo>
                    <a:close/>
                    <a:moveTo>
                      <a:pt x="161" y="31"/>
                    </a:moveTo>
                    <a:cubicBezTo>
                      <a:pt x="160" y="31"/>
                      <a:pt x="159" y="31"/>
                      <a:pt x="158" y="30"/>
                    </a:cubicBezTo>
                    <a:cubicBezTo>
                      <a:pt x="160" y="25"/>
                      <a:pt x="160" y="25"/>
                      <a:pt x="160" y="25"/>
                    </a:cubicBezTo>
                    <a:cubicBezTo>
                      <a:pt x="160" y="25"/>
                      <a:pt x="160" y="25"/>
                      <a:pt x="160" y="25"/>
                    </a:cubicBezTo>
                    <a:cubicBezTo>
                      <a:pt x="160" y="25"/>
                      <a:pt x="160" y="25"/>
                      <a:pt x="160" y="25"/>
                    </a:cubicBezTo>
                    <a:cubicBezTo>
                      <a:pt x="166" y="25"/>
                      <a:pt x="166" y="25"/>
                      <a:pt x="166" y="25"/>
                    </a:cubicBezTo>
                    <a:cubicBezTo>
                      <a:pt x="165" y="29"/>
                      <a:pt x="163" y="31"/>
                      <a:pt x="161" y="31"/>
                    </a:cubicBezTo>
                    <a:close/>
                    <a:moveTo>
                      <a:pt x="97" y="30"/>
                    </a:moveTo>
                    <a:cubicBezTo>
                      <a:pt x="94" y="25"/>
                      <a:pt x="94" y="25"/>
                      <a:pt x="94" y="25"/>
                    </a:cubicBezTo>
                    <a:cubicBezTo>
                      <a:pt x="99" y="22"/>
                      <a:pt x="99" y="22"/>
                      <a:pt x="99" y="22"/>
                    </a:cubicBezTo>
                    <a:cubicBezTo>
                      <a:pt x="102" y="27"/>
                      <a:pt x="102" y="27"/>
                      <a:pt x="102" y="27"/>
                    </a:cubicBezTo>
                    <a:lnTo>
                      <a:pt x="97" y="30"/>
                    </a:lnTo>
                    <a:close/>
                    <a:moveTo>
                      <a:pt x="259" y="30"/>
                    </a:moveTo>
                    <a:cubicBezTo>
                      <a:pt x="254" y="27"/>
                      <a:pt x="254" y="27"/>
                      <a:pt x="254" y="27"/>
                    </a:cubicBezTo>
                    <a:cubicBezTo>
                      <a:pt x="255" y="25"/>
                      <a:pt x="256" y="23"/>
                      <a:pt x="257" y="21"/>
                    </a:cubicBezTo>
                    <a:cubicBezTo>
                      <a:pt x="262" y="25"/>
                      <a:pt x="262" y="25"/>
                      <a:pt x="262" y="25"/>
                    </a:cubicBezTo>
                    <a:cubicBezTo>
                      <a:pt x="261" y="27"/>
                      <a:pt x="260" y="28"/>
                      <a:pt x="259" y="30"/>
                    </a:cubicBezTo>
                    <a:close/>
                    <a:moveTo>
                      <a:pt x="274" y="25"/>
                    </a:moveTo>
                    <a:cubicBezTo>
                      <a:pt x="273" y="24"/>
                      <a:pt x="271" y="24"/>
                      <a:pt x="270" y="23"/>
                    </a:cubicBezTo>
                    <a:cubicBezTo>
                      <a:pt x="269" y="23"/>
                      <a:pt x="269" y="23"/>
                      <a:pt x="269" y="23"/>
                    </a:cubicBezTo>
                    <a:cubicBezTo>
                      <a:pt x="271" y="18"/>
                      <a:pt x="271" y="18"/>
                      <a:pt x="271" y="18"/>
                    </a:cubicBezTo>
                    <a:cubicBezTo>
                      <a:pt x="272" y="18"/>
                      <a:pt x="272" y="18"/>
                      <a:pt x="272" y="18"/>
                    </a:cubicBezTo>
                    <a:cubicBezTo>
                      <a:pt x="274" y="18"/>
                      <a:pt x="275" y="19"/>
                      <a:pt x="277" y="20"/>
                    </a:cubicBezTo>
                    <a:lnTo>
                      <a:pt x="274" y="25"/>
                    </a:lnTo>
                    <a:close/>
                    <a:moveTo>
                      <a:pt x="146" y="24"/>
                    </a:moveTo>
                    <a:cubicBezTo>
                      <a:pt x="145" y="24"/>
                      <a:pt x="144" y="23"/>
                      <a:pt x="143" y="23"/>
                    </a:cubicBezTo>
                    <a:cubicBezTo>
                      <a:pt x="145" y="18"/>
                      <a:pt x="145" y="18"/>
                      <a:pt x="145" y="18"/>
                    </a:cubicBezTo>
                    <a:cubicBezTo>
                      <a:pt x="145" y="18"/>
                      <a:pt x="146" y="18"/>
                      <a:pt x="146" y="18"/>
                    </a:cubicBezTo>
                    <a:cubicBezTo>
                      <a:pt x="147" y="17"/>
                      <a:pt x="149" y="17"/>
                      <a:pt x="151" y="18"/>
                    </a:cubicBezTo>
                    <a:cubicBezTo>
                      <a:pt x="149" y="23"/>
                      <a:pt x="149" y="23"/>
                      <a:pt x="149" y="23"/>
                    </a:cubicBezTo>
                    <a:cubicBezTo>
                      <a:pt x="149" y="23"/>
                      <a:pt x="149" y="23"/>
                      <a:pt x="149" y="23"/>
                    </a:cubicBezTo>
                    <a:cubicBezTo>
                      <a:pt x="149" y="23"/>
                      <a:pt x="149" y="23"/>
                      <a:pt x="149" y="23"/>
                    </a:cubicBezTo>
                    <a:cubicBezTo>
                      <a:pt x="148" y="23"/>
                      <a:pt x="148" y="23"/>
                      <a:pt x="148" y="23"/>
                    </a:cubicBezTo>
                    <a:cubicBezTo>
                      <a:pt x="148" y="23"/>
                      <a:pt x="148" y="23"/>
                      <a:pt x="148" y="23"/>
                    </a:cubicBezTo>
                    <a:cubicBezTo>
                      <a:pt x="148" y="23"/>
                      <a:pt x="147" y="24"/>
                      <a:pt x="146" y="24"/>
                    </a:cubicBezTo>
                    <a:close/>
                    <a:moveTo>
                      <a:pt x="112" y="18"/>
                    </a:moveTo>
                    <a:cubicBezTo>
                      <a:pt x="106" y="16"/>
                      <a:pt x="106" y="16"/>
                      <a:pt x="106" y="16"/>
                    </a:cubicBezTo>
                    <a:cubicBezTo>
                      <a:pt x="106" y="16"/>
                      <a:pt x="106" y="15"/>
                      <a:pt x="106" y="15"/>
                    </a:cubicBezTo>
                    <a:cubicBezTo>
                      <a:pt x="106" y="14"/>
                      <a:pt x="106" y="14"/>
                      <a:pt x="106" y="14"/>
                    </a:cubicBezTo>
                    <a:cubicBezTo>
                      <a:pt x="106" y="12"/>
                      <a:pt x="106" y="11"/>
                      <a:pt x="107" y="10"/>
                    </a:cubicBezTo>
                    <a:cubicBezTo>
                      <a:pt x="112" y="13"/>
                      <a:pt x="112" y="13"/>
                      <a:pt x="112" y="13"/>
                    </a:cubicBezTo>
                    <a:cubicBezTo>
                      <a:pt x="112" y="13"/>
                      <a:pt x="112" y="14"/>
                      <a:pt x="112" y="14"/>
                    </a:cubicBezTo>
                    <a:cubicBezTo>
                      <a:pt x="112" y="15"/>
                      <a:pt x="112" y="15"/>
                      <a:pt x="112" y="15"/>
                    </a:cubicBezTo>
                    <a:cubicBezTo>
                      <a:pt x="112" y="16"/>
                      <a:pt x="112" y="17"/>
                      <a:pt x="112" y="18"/>
                    </a:cubicBezTo>
                    <a:close/>
                    <a:moveTo>
                      <a:pt x="135" y="15"/>
                    </a:moveTo>
                    <a:cubicBezTo>
                      <a:pt x="134" y="15"/>
                      <a:pt x="133" y="15"/>
                      <a:pt x="133" y="15"/>
                    </a:cubicBezTo>
                    <a:cubicBezTo>
                      <a:pt x="131" y="15"/>
                      <a:pt x="129" y="14"/>
                      <a:pt x="128" y="12"/>
                    </a:cubicBezTo>
                    <a:cubicBezTo>
                      <a:pt x="133" y="9"/>
                      <a:pt x="133" y="9"/>
                      <a:pt x="133" y="9"/>
                    </a:cubicBezTo>
                    <a:cubicBezTo>
                      <a:pt x="133" y="9"/>
                      <a:pt x="133" y="9"/>
                      <a:pt x="133" y="9"/>
                    </a:cubicBezTo>
                    <a:cubicBezTo>
                      <a:pt x="135" y="9"/>
                      <a:pt x="136" y="9"/>
                      <a:pt x="137" y="10"/>
                    </a:cubicBezTo>
                    <a:lnTo>
                      <a:pt x="135" y="15"/>
                    </a:lnTo>
                    <a:close/>
                    <a:moveTo>
                      <a:pt x="120" y="7"/>
                    </a:moveTo>
                    <a:cubicBezTo>
                      <a:pt x="118" y="2"/>
                      <a:pt x="118" y="2"/>
                      <a:pt x="118" y="2"/>
                    </a:cubicBezTo>
                    <a:cubicBezTo>
                      <a:pt x="120" y="1"/>
                      <a:pt x="122" y="0"/>
                      <a:pt x="124" y="0"/>
                    </a:cubicBezTo>
                    <a:cubicBezTo>
                      <a:pt x="125" y="6"/>
                      <a:pt x="125" y="6"/>
                      <a:pt x="125" y="6"/>
                    </a:cubicBezTo>
                    <a:cubicBezTo>
                      <a:pt x="123" y="6"/>
                      <a:pt x="122" y="6"/>
                      <a:pt x="120" y="7"/>
                    </a:cubicBezTo>
                    <a:close/>
                  </a:path>
                </a:pathLst>
              </a:custGeom>
              <a:solidFill>
                <a:srgbClr val="59575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10" name="îşḷíďê">
                <a:extLst>
                  <a:ext uri="{FF2B5EF4-FFF2-40B4-BE49-F238E27FC236}">
                    <a16:creationId xmlns:a16="http://schemas.microsoft.com/office/drawing/2014/main" id="{2F25D8C0-08EF-4479-8B2B-02A5A7FF0619}"/>
                  </a:ext>
                </a:extLst>
              </p:cNvPr>
              <p:cNvSpPr/>
              <p:nvPr/>
            </p:nvSpPr>
            <p:spPr bwMode="auto">
              <a:xfrm>
                <a:off x="5499100" y="3890963"/>
                <a:ext cx="73025" cy="53975"/>
              </a:xfrm>
              <a:custGeom>
                <a:avLst/>
                <a:gdLst>
                  <a:gd name="T0" fmla="*/ 1 w 34"/>
                  <a:gd name="T1" fmla="*/ 25 h 25"/>
                  <a:gd name="T2" fmla="*/ 0 w 34"/>
                  <a:gd name="T3" fmla="*/ 22 h 25"/>
                  <a:gd name="T4" fmla="*/ 0 w 34"/>
                  <a:gd name="T5" fmla="*/ 17 h 25"/>
                  <a:gd name="T6" fmla="*/ 6 w 34"/>
                  <a:gd name="T7" fmla="*/ 18 h 25"/>
                  <a:gd name="T8" fmla="*/ 6 w 34"/>
                  <a:gd name="T9" fmla="*/ 22 h 25"/>
                  <a:gd name="T10" fmla="*/ 6 w 34"/>
                  <a:gd name="T11" fmla="*/ 22 h 25"/>
                  <a:gd name="T12" fmla="*/ 1 w 34"/>
                  <a:gd name="T13" fmla="*/ 25 h 25"/>
                  <a:gd name="T14" fmla="*/ 17 w 34"/>
                  <a:gd name="T15" fmla="*/ 22 h 25"/>
                  <a:gd name="T16" fmla="*/ 17 w 34"/>
                  <a:gd name="T17" fmla="*/ 22 h 25"/>
                  <a:gd name="T18" fmla="*/ 13 w 34"/>
                  <a:gd name="T19" fmla="*/ 21 h 25"/>
                  <a:gd name="T20" fmla="*/ 13 w 34"/>
                  <a:gd name="T21" fmla="*/ 21 h 25"/>
                  <a:gd name="T22" fmla="*/ 11 w 34"/>
                  <a:gd name="T23" fmla="*/ 15 h 25"/>
                  <a:gd name="T24" fmla="*/ 13 w 34"/>
                  <a:gd name="T25" fmla="*/ 15 h 25"/>
                  <a:gd name="T26" fmla="*/ 18 w 34"/>
                  <a:gd name="T27" fmla="*/ 16 h 25"/>
                  <a:gd name="T28" fmla="*/ 19 w 34"/>
                  <a:gd name="T29" fmla="*/ 16 h 25"/>
                  <a:gd name="T30" fmla="*/ 17 w 34"/>
                  <a:gd name="T31" fmla="*/ 22 h 25"/>
                  <a:gd name="T32" fmla="*/ 28 w 34"/>
                  <a:gd name="T33" fmla="*/ 19 h 25"/>
                  <a:gd name="T34" fmla="*/ 27 w 34"/>
                  <a:gd name="T35" fmla="*/ 13 h 25"/>
                  <a:gd name="T36" fmla="*/ 28 w 34"/>
                  <a:gd name="T37" fmla="*/ 12 h 25"/>
                  <a:gd name="T38" fmla="*/ 34 w 34"/>
                  <a:gd name="T39" fmla="*/ 12 h 25"/>
                  <a:gd name="T40" fmla="*/ 34 w 34"/>
                  <a:gd name="T41" fmla="*/ 12 h 25"/>
                  <a:gd name="T42" fmla="*/ 28 w 34"/>
                  <a:gd name="T43" fmla="*/ 19 h 25"/>
                  <a:gd name="T44" fmla="*/ 9 w 34"/>
                  <a:gd name="T45" fmla="*/ 8 h 25"/>
                  <a:gd name="T46" fmla="*/ 4 w 34"/>
                  <a:gd name="T47" fmla="*/ 5 h 25"/>
                  <a:gd name="T48" fmla="*/ 6 w 34"/>
                  <a:gd name="T49" fmla="*/ 0 h 25"/>
                  <a:gd name="T50" fmla="*/ 11 w 34"/>
                  <a:gd name="T51" fmla="*/ 2 h 25"/>
                  <a:gd name="T52" fmla="*/ 9 w 34"/>
                  <a:gd name="T53" fmla="*/ 8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34" h="25">
                    <a:moveTo>
                      <a:pt x="1" y="25"/>
                    </a:moveTo>
                    <a:cubicBezTo>
                      <a:pt x="0" y="24"/>
                      <a:pt x="0" y="23"/>
                      <a:pt x="0" y="22"/>
                    </a:cubicBezTo>
                    <a:cubicBezTo>
                      <a:pt x="0" y="20"/>
                      <a:pt x="0" y="19"/>
                      <a:pt x="0" y="17"/>
                    </a:cubicBezTo>
                    <a:cubicBezTo>
                      <a:pt x="6" y="18"/>
                      <a:pt x="6" y="18"/>
                      <a:pt x="6" y="18"/>
                    </a:cubicBezTo>
                    <a:cubicBezTo>
                      <a:pt x="6" y="19"/>
                      <a:pt x="6" y="20"/>
                      <a:pt x="6" y="22"/>
                    </a:cubicBezTo>
                    <a:cubicBezTo>
                      <a:pt x="6" y="22"/>
                      <a:pt x="6" y="22"/>
                      <a:pt x="6" y="22"/>
                    </a:cubicBezTo>
                    <a:lnTo>
                      <a:pt x="1" y="25"/>
                    </a:lnTo>
                    <a:close/>
                    <a:moveTo>
                      <a:pt x="17" y="22"/>
                    </a:moveTo>
                    <a:cubicBezTo>
                      <a:pt x="17" y="22"/>
                      <a:pt x="17" y="22"/>
                      <a:pt x="17" y="22"/>
                    </a:cubicBezTo>
                    <a:cubicBezTo>
                      <a:pt x="15" y="21"/>
                      <a:pt x="14" y="21"/>
                      <a:pt x="13" y="21"/>
                    </a:cubicBezTo>
                    <a:cubicBezTo>
                      <a:pt x="13" y="21"/>
                      <a:pt x="13" y="21"/>
                      <a:pt x="13" y="21"/>
                    </a:cubicBezTo>
                    <a:cubicBezTo>
                      <a:pt x="11" y="15"/>
                      <a:pt x="11" y="15"/>
                      <a:pt x="11" y="15"/>
                    </a:cubicBezTo>
                    <a:cubicBezTo>
                      <a:pt x="12" y="15"/>
                      <a:pt x="13" y="15"/>
                      <a:pt x="13" y="15"/>
                    </a:cubicBezTo>
                    <a:cubicBezTo>
                      <a:pt x="15" y="15"/>
                      <a:pt x="16" y="15"/>
                      <a:pt x="18" y="16"/>
                    </a:cubicBezTo>
                    <a:cubicBezTo>
                      <a:pt x="19" y="16"/>
                      <a:pt x="19" y="16"/>
                      <a:pt x="19" y="16"/>
                    </a:cubicBezTo>
                    <a:lnTo>
                      <a:pt x="17" y="22"/>
                    </a:lnTo>
                    <a:close/>
                    <a:moveTo>
                      <a:pt x="28" y="19"/>
                    </a:moveTo>
                    <a:cubicBezTo>
                      <a:pt x="27" y="13"/>
                      <a:pt x="27" y="13"/>
                      <a:pt x="27" y="13"/>
                    </a:cubicBezTo>
                    <a:cubicBezTo>
                      <a:pt x="28" y="13"/>
                      <a:pt x="28" y="12"/>
                      <a:pt x="28" y="12"/>
                    </a:cubicBezTo>
                    <a:cubicBezTo>
                      <a:pt x="34" y="12"/>
                      <a:pt x="34" y="12"/>
                      <a:pt x="34" y="12"/>
                    </a:cubicBezTo>
                    <a:cubicBezTo>
                      <a:pt x="34" y="12"/>
                      <a:pt x="34" y="12"/>
                      <a:pt x="34" y="12"/>
                    </a:cubicBezTo>
                    <a:cubicBezTo>
                      <a:pt x="34" y="15"/>
                      <a:pt x="33" y="18"/>
                      <a:pt x="28" y="19"/>
                    </a:cubicBezTo>
                    <a:close/>
                    <a:moveTo>
                      <a:pt x="9" y="8"/>
                    </a:moveTo>
                    <a:cubicBezTo>
                      <a:pt x="4" y="5"/>
                      <a:pt x="4" y="5"/>
                      <a:pt x="4" y="5"/>
                    </a:cubicBezTo>
                    <a:cubicBezTo>
                      <a:pt x="5" y="3"/>
                      <a:pt x="5" y="1"/>
                      <a:pt x="6" y="0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1" y="4"/>
                      <a:pt x="10" y="6"/>
                      <a:pt x="9" y="8"/>
                    </a:cubicBezTo>
                    <a:close/>
                  </a:path>
                </a:pathLst>
              </a:custGeom>
              <a:solidFill>
                <a:srgbClr val="59575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11" name="iśļîḓè">
                <a:extLst>
                  <a:ext uri="{FF2B5EF4-FFF2-40B4-BE49-F238E27FC236}">
                    <a16:creationId xmlns:a16="http://schemas.microsoft.com/office/drawing/2014/main" id="{BCCACABB-D38D-4687-B49F-1929885F1554}"/>
                  </a:ext>
                </a:extLst>
              </p:cNvPr>
              <p:cNvSpPr/>
              <p:nvPr/>
            </p:nvSpPr>
            <p:spPr bwMode="auto">
              <a:xfrm>
                <a:off x="5467350" y="3832225"/>
                <a:ext cx="49213" cy="46038"/>
              </a:xfrm>
              <a:custGeom>
                <a:avLst/>
                <a:gdLst>
                  <a:gd name="T0" fmla="*/ 6 w 23"/>
                  <a:gd name="T1" fmla="*/ 21 h 21"/>
                  <a:gd name="T2" fmla="*/ 5 w 23"/>
                  <a:gd name="T3" fmla="*/ 21 h 21"/>
                  <a:gd name="T4" fmla="*/ 1 w 23"/>
                  <a:gd name="T5" fmla="*/ 17 h 21"/>
                  <a:gd name="T6" fmla="*/ 5 w 23"/>
                  <a:gd name="T7" fmla="*/ 13 h 21"/>
                  <a:gd name="T8" fmla="*/ 9 w 23"/>
                  <a:gd name="T9" fmla="*/ 16 h 21"/>
                  <a:gd name="T10" fmla="*/ 6 w 23"/>
                  <a:gd name="T11" fmla="*/ 21 h 21"/>
                  <a:gd name="T12" fmla="*/ 19 w 23"/>
                  <a:gd name="T13" fmla="*/ 15 h 21"/>
                  <a:gd name="T14" fmla="*/ 15 w 23"/>
                  <a:gd name="T15" fmla="*/ 11 h 21"/>
                  <a:gd name="T16" fmla="*/ 18 w 23"/>
                  <a:gd name="T17" fmla="*/ 7 h 21"/>
                  <a:gd name="T18" fmla="*/ 23 w 23"/>
                  <a:gd name="T19" fmla="*/ 10 h 21"/>
                  <a:gd name="T20" fmla="*/ 19 w 23"/>
                  <a:gd name="T21" fmla="*/ 15 h 21"/>
                  <a:gd name="T22" fmla="*/ 2 w 23"/>
                  <a:gd name="T23" fmla="*/ 7 h 21"/>
                  <a:gd name="T24" fmla="*/ 3 w 23"/>
                  <a:gd name="T25" fmla="*/ 0 h 21"/>
                  <a:gd name="T26" fmla="*/ 4 w 23"/>
                  <a:gd name="T27" fmla="*/ 3 h 21"/>
                  <a:gd name="T28" fmla="*/ 7 w 23"/>
                  <a:gd name="T29" fmla="*/ 3 h 21"/>
                  <a:gd name="T30" fmla="*/ 7 w 23"/>
                  <a:gd name="T31" fmla="*/ 5 h 21"/>
                  <a:gd name="T32" fmla="*/ 2 w 23"/>
                  <a:gd name="T33" fmla="*/ 7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3" h="21">
                    <a:moveTo>
                      <a:pt x="6" y="21"/>
                    </a:moveTo>
                    <a:cubicBezTo>
                      <a:pt x="5" y="21"/>
                      <a:pt x="5" y="21"/>
                      <a:pt x="5" y="21"/>
                    </a:cubicBezTo>
                    <a:cubicBezTo>
                      <a:pt x="4" y="20"/>
                      <a:pt x="2" y="18"/>
                      <a:pt x="1" y="17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6" y="14"/>
                      <a:pt x="8" y="16"/>
                      <a:pt x="9" y="16"/>
                    </a:cubicBezTo>
                    <a:lnTo>
                      <a:pt x="6" y="21"/>
                    </a:lnTo>
                    <a:close/>
                    <a:moveTo>
                      <a:pt x="19" y="15"/>
                    </a:moveTo>
                    <a:cubicBezTo>
                      <a:pt x="15" y="11"/>
                      <a:pt x="15" y="11"/>
                      <a:pt x="15" y="11"/>
                    </a:cubicBezTo>
                    <a:cubicBezTo>
                      <a:pt x="16" y="9"/>
                      <a:pt x="18" y="7"/>
                      <a:pt x="18" y="7"/>
                    </a:cubicBezTo>
                    <a:cubicBezTo>
                      <a:pt x="23" y="10"/>
                      <a:pt x="23" y="10"/>
                      <a:pt x="23" y="10"/>
                    </a:cubicBezTo>
                    <a:cubicBezTo>
                      <a:pt x="23" y="10"/>
                      <a:pt x="21" y="13"/>
                      <a:pt x="19" y="15"/>
                    </a:cubicBezTo>
                    <a:close/>
                    <a:moveTo>
                      <a:pt x="2" y="7"/>
                    </a:moveTo>
                    <a:cubicBezTo>
                      <a:pt x="0" y="1"/>
                      <a:pt x="2" y="0"/>
                      <a:pt x="3" y="0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3"/>
                      <a:pt x="7" y="4"/>
                      <a:pt x="7" y="5"/>
                    </a:cubicBezTo>
                    <a:lnTo>
                      <a:pt x="2" y="7"/>
                    </a:lnTo>
                    <a:close/>
                  </a:path>
                </a:pathLst>
              </a:custGeom>
              <a:solidFill>
                <a:srgbClr val="59575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12" name="ïṧľíďe">
                <a:extLst>
                  <a:ext uri="{FF2B5EF4-FFF2-40B4-BE49-F238E27FC236}">
                    <a16:creationId xmlns:a16="http://schemas.microsoft.com/office/drawing/2014/main" id="{126455AC-E69D-4B88-B13E-0C2177C27298}"/>
                  </a:ext>
                </a:extLst>
              </p:cNvPr>
              <p:cNvSpPr/>
              <p:nvPr/>
            </p:nvSpPr>
            <p:spPr bwMode="auto">
              <a:xfrm>
                <a:off x="5407025" y="3813175"/>
                <a:ext cx="39688" cy="31750"/>
              </a:xfrm>
              <a:custGeom>
                <a:avLst/>
                <a:gdLst>
                  <a:gd name="T0" fmla="*/ 12 w 18"/>
                  <a:gd name="T1" fmla="*/ 15 h 15"/>
                  <a:gd name="T2" fmla="*/ 10 w 18"/>
                  <a:gd name="T3" fmla="*/ 15 h 15"/>
                  <a:gd name="T4" fmla="*/ 12 w 18"/>
                  <a:gd name="T5" fmla="*/ 10 h 15"/>
                  <a:gd name="T6" fmla="*/ 15 w 18"/>
                  <a:gd name="T7" fmla="*/ 8 h 15"/>
                  <a:gd name="T8" fmla="*/ 18 w 18"/>
                  <a:gd name="T9" fmla="*/ 13 h 15"/>
                  <a:gd name="T10" fmla="*/ 12 w 18"/>
                  <a:gd name="T11" fmla="*/ 15 h 15"/>
                  <a:gd name="T12" fmla="*/ 0 w 18"/>
                  <a:gd name="T13" fmla="*/ 6 h 15"/>
                  <a:gd name="T14" fmla="*/ 1 w 18"/>
                  <a:gd name="T15" fmla="*/ 0 h 15"/>
                  <a:gd name="T16" fmla="*/ 6 w 18"/>
                  <a:gd name="T17" fmla="*/ 1 h 15"/>
                  <a:gd name="T18" fmla="*/ 5 w 18"/>
                  <a:gd name="T19" fmla="*/ 6 h 15"/>
                  <a:gd name="T20" fmla="*/ 0 w 18"/>
                  <a:gd name="T21" fmla="*/ 6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8" h="15">
                    <a:moveTo>
                      <a:pt x="12" y="15"/>
                    </a:moveTo>
                    <a:cubicBezTo>
                      <a:pt x="12" y="15"/>
                      <a:pt x="11" y="15"/>
                      <a:pt x="10" y="15"/>
                    </a:cubicBezTo>
                    <a:cubicBezTo>
                      <a:pt x="12" y="10"/>
                      <a:pt x="12" y="10"/>
                      <a:pt x="12" y="10"/>
                    </a:cubicBezTo>
                    <a:cubicBezTo>
                      <a:pt x="13" y="10"/>
                      <a:pt x="15" y="9"/>
                      <a:pt x="15" y="8"/>
                    </a:cubicBezTo>
                    <a:cubicBezTo>
                      <a:pt x="18" y="13"/>
                      <a:pt x="18" y="13"/>
                      <a:pt x="18" y="13"/>
                    </a:cubicBezTo>
                    <a:cubicBezTo>
                      <a:pt x="18" y="14"/>
                      <a:pt x="15" y="15"/>
                      <a:pt x="12" y="15"/>
                    </a:cubicBezTo>
                    <a:close/>
                    <a:moveTo>
                      <a:pt x="0" y="6"/>
                    </a:moveTo>
                    <a:cubicBezTo>
                      <a:pt x="0" y="5"/>
                      <a:pt x="0" y="3"/>
                      <a:pt x="1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4"/>
                      <a:pt x="5" y="6"/>
                      <a:pt x="5" y="6"/>
                    </a:cubicBez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59575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13" name="iṥ1ïḋê">
                <a:extLst>
                  <a:ext uri="{FF2B5EF4-FFF2-40B4-BE49-F238E27FC236}">
                    <a16:creationId xmlns:a16="http://schemas.microsoft.com/office/drawing/2014/main" id="{F5B593E4-A3F5-4C94-BD3D-C5F9AEED56D0}"/>
                  </a:ext>
                </a:extLst>
              </p:cNvPr>
              <p:cNvSpPr/>
              <p:nvPr/>
            </p:nvSpPr>
            <p:spPr bwMode="auto">
              <a:xfrm>
                <a:off x="5349875" y="3687763"/>
                <a:ext cx="69850" cy="98425"/>
              </a:xfrm>
              <a:custGeom>
                <a:avLst/>
                <a:gdLst>
                  <a:gd name="T0" fmla="*/ 23 w 33"/>
                  <a:gd name="T1" fmla="*/ 46 h 46"/>
                  <a:gd name="T2" fmla="*/ 20 w 33"/>
                  <a:gd name="T3" fmla="*/ 45 h 46"/>
                  <a:gd name="T4" fmla="*/ 18 w 33"/>
                  <a:gd name="T5" fmla="*/ 43 h 46"/>
                  <a:gd name="T6" fmla="*/ 20 w 33"/>
                  <a:gd name="T7" fmla="*/ 45 h 46"/>
                  <a:gd name="T8" fmla="*/ 17 w 33"/>
                  <a:gd name="T9" fmla="*/ 46 h 46"/>
                  <a:gd name="T10" fmla="*/ 16 w 33"/>
                  <a:gd name="T11" fmla="*/ 44 h 46"/>
                  <a:gd name="T12" fmla="*/ 21 w 33"/>
                  <a:gd name="T13" fmla="*/ 41 h 46"/>
                  <a:gd name="T14" fmla="*/ 23 w 33"/>
                  <a:gd name="T15" fmla="*/ 46 h 46"/>
                  <a:gd name="T16" fmla="*/ 10 w 33"/>
                  <a:gd name="T17" fmla="*/ 34 h 46"/>
                  <a:gd name="T18" fmla="*/ 9 w 33"/>
                  <a:gd name="T19" fmla="*/ 30 h 46"/>
                  <a:gd name="T20" fmla="*/ 8 w 33"/>
                  <a:gd name="T21" fmla="*/ 28 h 46"/>
                  <a:gd name="T22" fmla="*/ 14 w 33"/>
                  <a:gd name="T23" fmla="*/ 26 h 46"/>
                  <a:gd name="T24" fmla="*/ 14 w 33"/>
                  <a:gd name="T25" fmla="*/ 28 h 46"/>
                  <a:gd name="T26" fmla="*/ 15 w 33"/>
                  <a:gd name="T27" fmla="*/ 32 h 46"/>
                  <a:gd name="T28" fmla="*/ 10 w 33"/>
                  <a:gd name="T29" fmla="*/ 34 h 46"/>
                  <a:gd name="T30" fmla="*/ 2 w 33"/>
                  <a:gd name="T31" fmla="*/ 19 h 46"/>
                  <a:gd name="T32" fmla="*/ 0 w 33"/>
                  <a:gd name="T33" fmla="*/ 12 h 46"/>
                  <a:gd name="T34" fmla="*/ 0 w 33"/>
                  <a:gd name="T35" fmla="*/ 12 h 46"/>
                  <a:gd name="T36" fmla="*/ 5 w 33"/>
                  <a:gd name="T37" fmla="*/ 12 h 46"/>
                  <a:gd name="T38" fmla="*/ 7 w 33"/>
                  <a:gd name="T39" fmla="*/ 16 h 46"/>
                  <a:gd name="T40" fmla="*/ 4 w 33"/>
                  <a:gd name="T41" fmla="*/ 18 h 46"/>
                  <a:gd name="T42" fmla="*/ 2 w 33"/>
                  <a:gd name="T43" fmla="*/ 19 h 46"/>
                  <a:gd name="T44" fmla="*/ 32 w 33"/>
                  <a:gd name="T45" fmla="*/ 11 h 46"/>
                  <a:gd name="T46" fmla="*/ 26 w 33"/>
                  <a:gd name="T47" fmla="*/ 10 h 46"/>
                  <a:gd name="T48" fmla="*/ 28 w 33"/>
                  <a:gd name="T49" fmla="*/ 4 h 46"/>
                  <a:gd name="T50" fmla="*/ 33 w 33"/>
                  <a:gd name="T51" fmla="*/ 6 h 46"/>
                  <a:gd name="T52" fmla="*/ 32 w 33"/>
                  <a:gd name="T53" fmla="*/ 11 h 46"/>
                  <a:gd name="T54" fmla="*/ 13 w 33"/>
                  <a:gd name="T55" fmla="*/ 8 h 46"/>
                  <a:gd name="T56" fmla="*/ 10 w 33"/>
                  <a:gd name="T57" fmla="*/ 3 h 46"/>
                  <a:gd name="T58" fmla="*/ 11 w 33"/>
                  <a:gd name="T59" fmla="*/ 3 h 46"/>
                  <a:gd name="T60" fmla="*/ 14 w 33"/>
                  <a:gd name="T61" fmla="*/ 1 h 46"/>
                  <a:gd name="T62" fmla="*/ 16 w 33"/>
                  <a:gd name="T63" fmla="*/ 0 h 46"/>
                  <a:gd name="T64" fmla="*/ 17 w 33"/>
                  <a:gd name="T65" fmla="*/ 6 h 46"/>
                  <a:gd name="T66" fmla="*/ 17 w 33"/>
                  <a:gd name="T67" fmla="*/ 6 h 46"/>
                  <a:gd name="T68" fmla="*/ 13 w 33"/>
                  <a:gd name="T69" fmla="*/ 8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33" h="46">
                    <a:moveTo>
                      <a:pt x="23" y="46"/>
                    </a:moveTo>
                    <a:cubicBezTo>
                      <a:pt x="20" y="45"/>
                      <a:pt x="20" y="45"/>
                      <a:pt x="20" y="45"/>
                    </a:cubicBezTo>
                    <a:cubicBezTo>
                      <a:pt x="18" y="43"/>
                      <a:pt x="18" y="43"/>
                      <a:pt x="18" y="43"/>
                    </a:cubicBezTo>
                    <a:cubicBezTo>
                      <a:pt x="20" y="45"/>
                      <a:pt x="20" y="45"/>
                      <a:pt x="20" y="45"/>
                    </a:cubicBezTo>
                    <a:cubicBezTo>
                      <a:pt x="17" y="46"/>
                      <a:pt x="17" y="46"/>
                      <a:pt x="17" y="46"/>
                    </a:cubicBezTo>
                    <a:cubicBezTo>
                      <a:pt x="17" y="46"/>
                      <a:pt x="17" y="45"/>
                      <a:pt x="16" y="44"/>
                    </a:cubicBezTo>
                    <a:cubicBezTo>
                      <a:pt x="21" y="41"/>
                      <a:pt x="21" y="41"/>
                      <a:pt x="21" y="41"/>
                    </a:cubicBezTo>
                    <a:cubicBezTo>
                      <a:pt x="24" y="45"/>
                      <a:pt x="23" y="46"/>
                      <a:pt x="23" y="46"/>
                    </a:cubicBezTo>
                    <a:close/>
                    <a:moveTo>
                      <a:pt x="10" y="34"/>
                    </a:moveTo>
                    <a:cubicBezTo>
                      <a:pt x="9" y="32"/>
                      <a:pt x="9" y="31"/>
                      <a:pt x="9" y="30"/>
                    </a:cubicBezTo>
                    <a:cubicBezTo>
                      <a:pt x="8" y="28"/>
                      <a:pt x="8" y="28"/>
                      <a:pt x="8" y="28"/>
                    </a:cubicBezTo>
                    <a:cubicBezTo>
                      <a:pt x="14" y="26"/>
                      <a:pt x="14" y="26"/>
                      <a:pt x="14" y="26"/>
                    </a:cubicBezTo>
                    <a:cubicBezTo>
                      <a:pt x="14" y="28"/>
                      <a:pt x="14" y="28"/>
                      <a:pt x="14" y="28"/>
                    </a:cubicBezTo>
                    <a:cubicBezTo>
                      <a:pt x="15" y="29"/>
                      <a:pt x="15" y="31"/>
                      <a:pt x="15" y="32"/>
                    </a:cubicBezTo>
                    <a:lnTo>
                      <a:pt x="10" y="34"/>
                    </a:lnTo>
                    <a:close/>
                    <a:moveTo>
                      <a:pt x="2" y="19"/>
                    </a:moveTo>
                    <a:cubicBezTo>
                      <a:pt x="0" y="17"/>
                      <a:pt x="0" y="14"/>
                      <a:pt x="0" y="12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5" y="13"/>
                      <a:pt x="6" y="14"/>
                      <a:pt x="7" y="16"/>
                    </a:cubicBezTo>
                    <a:cubicBezTo>
                      <a:pt x="4" y="18"/>
                      <a:pt x="4" y="18"/>
                      <a:pt x="4" y="18"/>
                    </a:cubicBezTo>
                    <a:lnTo>
                      <a:pt x="2" y="19"/>
                    </a:lnTo>
                    <a:close/>
                    <a:moveTo>
                      <a:pt x="32" y="11"/>
                    </a:moveTo>
                    <a:cubicBezTo>
                      <a:pt x="32" y="11"/>
                      <a:pt x="29" y="11"/>
                      <a:pt x="26" y="10"/>
                    </a:cubicBezTo>
                    <a:cubicBezTo>
                      <a:pt x="28" y="4"/>
                      <a:pt x="28" y="4"/>
                      <a:pt x="28" y="4"/>
                    </a:cubicBezTo>
                    <a:cubicBezTo>
                      <a:pt x="31" y="5"/>
                      <a:pt x="33" y="6"/>
                      <a:pt x="33" y="6"/>
                    </a:cubicBezTo>
                    <a:lnTo>
                      <a:pt x="32" y="11"/>
                    </a:lnTo>
                    <a:close/>
                    <a:moveTo>
                      <a:pt x="13" y="8"/>
                    </a:moveTo>
                    <a:cubicBezTo>
                      <a:pt x="10" y="3"/>
                      <a:pt x="10" y="3"/>
                      <a:pt x="10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2" y="2"/>
                      <a:pt x="13" y="1"/>
                      <a:pt x="14" y="1"/>
                    </a:cubicBezTo>
                    <a:cubicBezTo>
                      <a:pt x="15" y="0"/>
                      <a:pt x="15" y="0"/>
                      <a:pt x="16" y="0"/>
                    </a:cubicBezTo>
                    <a:cubicBezTo>
                      <a:pt x="17" y="6"/>
                      <a:pt x="17" y="6"/>
                      <a:pt x="17" y="6"/>
                    </a:cubicBezTo>
                    <a:cubicBezTo>
                      <a:pt x="17" y="6"/>
                      <a:pt x="17" y="6"/>
                      <a:pt x="17" y="6"/>
                    </a:cubicBezTo>
                    <a:cubicBezTo>
                      <a:pt x="16" y="6"/>
                      <a:pt x="15" y="7"/>
                      <a:pt x="13" y="8"/>
                    </a:cubicBezTo>
                    <a:close/>
                  </a:path>
                </a:pathLst>
              </a:custGeom>
              <a:solidFill>
                <a:srgbClr val="59575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14" name="îṧliḍe">
                <a:extLst>
                  <a:ext uri="{FF2B5EF4-FFF2-40B4-BE49-F238E27FC236}">
                    <a16:creationId xmlns:a16="http://schemas.microsoft.com/office/drawing/2014/main" id="{2FD1B1B8-AFF8-42DE-9C05-9E7B3D7D36CF}"/>
                  </a:ext>
                </a:extLst>
              </p:cNvPr>
              <p:cNvSpPr/>
              <p:nvPr/>
            </p:nvSpPr>
            <p:spPr bwMode="auto">
              <a:xfrm>
                <a:off x="4818063" y="4652963"/>
                <a:ext cx="177800" cy="212725"/>
              </a:xfrm>
              <a:custGeom>
                <a:avLst/>
                <a:gdLst>
                  <a:gd name="T0" fmla="*/ 23 w 83"/>
                  <a:gd name="T1" fmla="*/ 99 h 99"/>
                  <a:gd name="T2" fmla="*/ 25 w 83"/>
                  <a:gd name="T3" fmla="*/ 93 h 99"/>
                  <a:gd name="T4" fmla="*/ 26 w 83"/>
                  <a:gd name="T5" fmla="*/ 93 h 99"/>
                  <a:gd name="T6" fmla="*/ 25 w 83"/>
                  <a:gd name="T7" fmla="*/ 99 h 99"/>
                  <a:gd name="T8" fmla="*/ 38 w 83"/>
                  <a:gd name="T9" fmla="*/ 90 h 99"/>
                  <a:gd name="T10" fmla="*/ 45 w 83"/>
                  <a:gd name="T11" fmla="*/ 94 h 99"/>
                  <a:gd name="T12" fmla="*/ 2 w 83"/>
                  <a:gd name="T13" fmla="*/ 92 h 99"/>
                  <a:gd name="T14" fmla="*/ 5 w 83"/>
                  <a:gd name="T15" fmla="*/ 84 h 99"/>
                  <a:gd name="T16" fmla="*/ 2 w 83"/>
                  <a:gd name="T17" fmla="*/ 92 h 99"/>
                  <a:gd name="T18" fmla="*/ 17 w 83"/>
                  <a:gd name="T19" fmla="*/ 79 h 99"/>
                  <a:gd name="T20" fmla="*/ 21 w 83"/>
                  <a:gd name="T21" fmla="*/ 76 h 99"/>
                  <a:gd name="T22" fmla="*/ 24 w 83"/>
                  <a:gd name="T23" fmla="*/ 82 h 99"/>
                  <a:gd name="T24" fmla="*/ 51 w 83"/>
                  <a:gd name="T25" fmla="*/ 82 h 99"/>
                  <a:gd name="T26" fmla="*/ 47 w 83"/>
                  <a:gd name="T27" fmla="*/ 75 h 99"/>
                  <a:gd name="T28" fmla="*/ 51 w 83"/>
                  <a:gd name="T29" fmla="*/ 82 h 99"/>
                  <a:gd name="T30" fmla="*/ 8 w 83"/>
                  <a:gd name="T31" fmla="*/ 77 h 99"/>
                  <a:gd name="T32" fmla="*/ 15 w 83"/>
                  <a:gd name="T33" fmla="*/ 73 h 99"/>
                  <a:gd name="T34" fmla="*/ 14 w 83"/>
                  <a:gd name="T35" fmla="*/ 78 h 99"/>
                  <a:gd name="T36" fmla="*/ 41 w 83"/>
                  <a:gd name="T37" fmla="*/ 66 h 99"/>
                  <a:gd name="T38" fmla="*/ 40 w 83"/>
                  <a:gd name="T39" fmla="*/ 60 h 99"/>
                  <a:gd name="T40" fmla="*/ 46 w 83"/>
                  <a:gd name="T41" fmla="*/ 61 h 99"/>
                  <a:gd name="T42" fmla="*/ 41 w 83"/>
                  <a:gd name="T43" fmla="*/ 66 h 99"/>
                  <a:gd name="T44" fmla="*/ 41 w 83"/>
                  <a:gd name="T45" fmla="*/ 47 h 99"/>
                  <a:gd name="T46" fmla="*/ 45 w 83"/>
                  <a:gd name="T47" fmla="*/ 43 h 99"/>
                  <a:gd name="T48" fmla="*/ 46 w 83"/>
                  <a:gd name="T49" fmla="*/ 49 h 99"/>
                  <a:gd name="T50" fmla="*/ 59 w 83"/>
                  <a:gd name="T51" fmla="*/ 36 h 99"/>
                  <a:gd name="T52" fmla="*/ 65 w 83"/>
                  <a:gd name="T53" fmla="*/ 35 h 99"/>
                  <a:gd name="T54" fmla="*/ 65 w 83"/>
                  <a:gd name="T55" fmla="*/ 37 h 99"/>
                  <a:gd name="T56" fmla="*/ 63 w 83"/>
                  <a:gd name="T57" fmla="*/ 42 h 99"/>
                  <a:gd name="T58" fmla="*/ 66 w 83"/>
                  <a:gd name="T59" fmla="*/ 28 h 99"/>
                  <a:gd name="T60" fmla="*/ 73 w 83"/>
                  <a:gd name="T61" fmla="*/ 30 h 99"/>
                  <a:gd name="T62" fmla="*/ 69 w 83"/>
                  <a:gd name="T63" fmla="*/ 34 h 99"/>
                  <a:gd name="T64" fmla="*/ 51 w 83"/>
                  <a:gd name="T65" fmla="*/ 32 h 99"/>
                  <a:gd name="T66" fmla="*/ 45 w 83"/>
                  <a:gd name="T67" fmla="*/ 31 h 99"/>
                  <a:gd name="T68" fmla="*/ 51 w 83"/>
                  <a:gd name="T69" fmla="*/ 26 h 99"/>
                  <a:gd name="T70" fmla="*/ 51 w 83"/>
                  <a:gd name="T71" fmla="*/ 32 h 99"/>
                  <a:gd name="T72" fmla="*/ 57 w 83"/>
                  <a:gd name="T73" fmla="*/ 24 h 99"/>
                  <a:gd name="T74" fmla="*/ 57 w 83"/>
                  <a:gd name="T75" fmla="*/ 18 h 99"/>
                  <a:gd name="T76" fmla="*/ 58 w 83"/>
                  <a:gd name="T77" fmla="*/ 23 h 99"/>
                  <a:gd name="T78" fmla="*/ 78 w 83"/>
                  <a:gd name="T79" fmla="*/ 22 h 99"/>
                  <a:gd name="T80" fmla="*/ 75 w 83"/>
                  <a:gd name="T81" fmla="*/ 16 h 99"/>
                  <a:gd name="T82" fmla="*/ 81 w 83"/>
                  <a:gd name="T83" fmla="*/ 16 h 99"/>
                  <a:gd name="T84" fmla="*/ 78 w 83"/>
                  <a:gd name="T85" fmla="*/ 8 h 99"/>
                  <a:gd name="T86" fmla="*/ 82 w 83"/>
                  <a:gd name="T87" fmla="*/ 0 h 99"/>
                  <a:gd name="T88" fmla="*/ 78 w 83"/>
                  <a:gd name="T89" fmla="*/ 8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83" h="99">
                    <a:moveTo>
                      <a:pt x="25" y="99"/>
                    </a:moveTo>
                    <a:cubicBezTo>
                      <a:pt x="24" y="99"/>
                      <a:pt x="24" y="99"/>
                      <a:pt x="23" y="99"/>
                    </a:cubicBezTo>
                    <a:cubicBezTo>
                      <a:pt x="21" y="98"/>
                      <a:pt x="20" y="97"/>
                      <a:pt x="19" y="95"/>
                    </a:cubicBezTo>
                    <a:cubicBezTo>
                      <a:pt x="25" y="93"/>
                      <a:pt x="25" y="93"/>
                      <a:pt x="25" y="93"/>
                    </a:cubicBezTo>
                    <a:cubicBezTo>
                      <a:pt x="25" y="93"/>
                      <a:pt x="24" y="93"/>
                      <a:pt x="24" y="93"/>
                    </a:cubicBezTo>
                    <a:cubicBezTo>
                      <a:pt x="25" y="93"/>
                      <a:pt x="26" y="93"/>
                      <a:pt x="26" y="93"/>
                    </a:cubicBezTo>
                    <a:cubicBezTo>
                      <a:pt x="28" y="98"/>
                      <a:pt x="28" y="98"/>
                      <a:pt x="28" y="98"/>
                    </a:cubicBezTo>
                    <a:cubicBezTo>
                      <a:pt x="27" y="99"/>
                      <a:pt x="26" y="99"/>
                      <a:pt x="25" y="99"/>
                    </a:cubicBezTo>
                    <a:close/>
                    <a:moveTo>
                      <a:pt x="38" y="96"/>
                    </a:moveTo>
                    <a:cubicBezTo>
                      <a:pt x="38" y="90"/>
                      <a:pt x="38" y="90"/>
                      <a:pt x="38" y="90"/>
                    </a:cubicBezTo>
                    <a:cubicBezTo>
                      <a:pt x="40" y="90"/>
                      <a:pt x="41" y="89"/>
                      <a:pt x="42" y="89"/>
                    </a:cubicBezTo>
                    <a:cubicBezTo>
                      <a:pt x="45" y="94"/>
                      <a:pt x="45" y="94"/>
                      <a:pt x="45" y="94"/>
                    </a:cubicBezTo>
                    <a:cubicBezTo>
                      <a:pt x="44" y="95"/>
                      <a:pt x="41" y="96"/>
                      <a:pt x="38" y="96"/>
                    </a:cubicBezTo>
                    <a:close/>
                    <a:moveTo>
                      <a:pt x="2" y="92"/>
                    </a:moveTo>
                    <a:cubicBezTo>
                      <a:pt x="0" y="87"/>
                      <a:pt x="0" y="87"/>
                      <a:pt x="0" y="87"/>
                    </a:cubicBezTo>
                    <a:cubicBezTo>
                      <a:pt x="5" y="84"/>
                      <a:pt x="5" y="84"/>
                      <a:pt x="5" y="84"/>
                    </a:cubicBezTo>
                    <a:cubicBezTo>
                      <a:pt x="8" y="90"/>
                      <a:pt x="8" y="90"/>
                      <a:pt x="8" y="90"/>
                    </a:cubicBezTo>
                    <a:lnTo>
                      <a:pt x="2" y="92"/>
                    </a:lnTo>
                    <a:close/>
                    <a:moveTo>
                      <a:pt x="19" y="83"/>
                    </a:moveTo>
                    <a:cubicBezTo>
                      <a:pt x="18" y="81"/>
                      <a:pt x="18" y="81"/>
                      <a:pt x="17" y="79"/>
                    </a:cubicBezTo>
                    <a:cubicBezTo>
                      <a:pt x="16" y="79"/>
                      <a:pt x="16" y="79"/>
                      <a:pt x="16" y="79"/>
                    </a:cubicBezTo>
                    <a:cubicBezTo>
                      <a:pt x="21" y="76"/>
                      <a:pt x="21" y="76"/>
                      <a:pt x="21" y="76"/>
                    </a:cubicBezTo>
                    <a:cubicBezTo>
                      <a:pt x="22" y="76"/>
                      <a:pt x="22" y="76"/>
                      <a:pt x="22" y="76"/>
                    </a:cubicBezTo>
                    <a:cubicBezTo>
                      <a:pt x="23" y="78"/>
                      <a:pt x="24" y="79"/>
                      <a:pt x="24" y="82"/>
                    </a:cubicBezTo>
                    <a:lnTo>
                      <a:pt x="19" y="83"/>
                    </a:lnTo>
                    <a:close/>
                    <a:moveTo>
                      <a:pt x="51" y="82"/>
                    </a:moveTo>
                    <a:cubicBezTo>
                      <a:pt x="46" y="80"/>
                      <a:pt x="46" y="80"/>
                      <a:pt x="46" y="80"/>
                    </a:cubicBezTo>
                    <a:cubicBezTo>
                      <a:pt x="46" y="78"/>
                      <a:pt x="47" y="76"/>
                      <a:pt x="47" y="75"/>
                    </a:cubicBezTo>
                    <a:cubicBezTo>
                      <a:pt x="53" y="75"/>
                      <a:pt x="53" y="75"/>
                      <a:pt x="53" y="75"/>
                    </a:cubicBezTo>
                    <a:cubicBezTo>
                      <a:pt x="53" y="77"/>
                      <a:pt x="52" y="79"/>
                      <a:pt x="51" y="82"/>
                    </a:cubicBezTo>
                    <a:close/>
                    <a:moveTo>
                      <a:pt x="8" y="78"/>
                    </a:moveTo>
                    <a:cubicBezTo>
                      <a:pt x="8" y="77"/>
                      <a:pt x="8" y="77"/>
                      <a:pt x="8" y="77"/>
                    </a:cubicBezTo>
                    <a:cubicBezTo>
                      <a:pt x="8" y="75"/>
                      <a:pt x="9" y="73"/>
                      <a:pt x="9" y="71"/>
                    </a:cubicBezTo>
                    <a:cubicBezTo>
                      <a:pt x="15" y="73"/>
                      <a:pt x="15" y="73"/>
                      <a:pt x="15" y="73"/>
                    </a:cubicBezTo>
                    <a:cubicBezTo>
                      <a:pt x="14" y="74"/>
                      <a:pt x="14" y="75"/>
                      <a:pt x="14" y="77"/>
                    </a:cubicBezTo>
                    <a:cubicBezTo>
                      <a:pt x="14" y="78"/>
                      <a:pt x="14" y="78"/>
                      <a:pt x="14" y="78"/>
                    </a:cubicBezTo>
                    <a:lnTo>
                      <a:pt x="8" y="78"/>
                    </a:lnTo>
                    <a:close/>
                    <a:moveTo>
                      <a:pt x="41" y="66"/>
                    </a:moveTo>
                    <a:cubicBezTo>
                      <a:pt x="40" y="65"/>
                      <a:pt x="40" y="63"/>
                      <a:pt x="40" y="61"/>
                    </a:cubicBezTo>
                    <a:cubicBezTo>
                      <a:pt x="40" y="60"/>
                      <a:pt x="40" y="60"/>
                      <a:pt x="40" y="60"/>
                    </a:cubicBezTo>
                    <a:cubicBezTo>
                      <a:pt x="46" y="59"/>
                      <a:pt x="46" y="59"/>
                      <a:pt x="46" y="59"/>
                    </a:cubicBezTo>
                    <a:cubicBezTo>
                      <a:pt x="46" y="61"/>
                      <a:pt x="46" y="61"/>
                      <a:pt x="46" y="61"/>
                    </a:cubicBezTo>
                    <a:cubicBezTo>
                      <a:pt x="46" y="62"/>
                      <a:pt x="46" y="63"/>
                      <a:pt x="47" y="64"/>
                    </a:cubicBezTo>
                    <a:lnTo>
                      <a:pt x="41" y="66"/>
                    </a:lnTo>
                    <a:close/>
                    <a:moveTo>
                      <a:pt x="46" y="49"/>
                    </a:moveTo>
                    <a:cubicBezTo>
                      <a:pt x="41" y="47"/>
                      <a:pt x="41" y="47"/>
                      <a:pt x="41" y="47"/>
                    </a:cubicBezTo>
                    <a:cubicBezTo>
                      <a:pt x="42" y="46"/>
                      <a:pt x="42" y="45"/>
                      <a:pt x="43" y="44"/>
                    </a:cubicBezTo>
                    <a:cubicBezTo>
                      <a:pt x="45" y="44"/>
                      <a:pt x="45" y="43"/>
                      <a:pt x="45" y="43"/>
                    </a:cubicBezTo>
                    <a:cubicBezTo>
                      <a:pt x="50" y="45"/>
                      <a:pt x="50" y="45"/>
                      <a:pt x="50" y="45"/>
                    </a:cubicBezTo>
                    <a:cubicBezTo>
                      <a:pt x="49" y="47"/>
                      <a:pt x="48" y="48"/>
                      <a:pt x="46" y="49"/>
                    </a:cubicBezTo>
                    <a:close/>
                    <a:moveTo>
                      <a:pt x="63" y="42"/>
                    </a:moveTo>
                    <a:cubicBezTo>
                      <a:pt x="61" y="42"/>
                      <a:pt x="59" y="41"/>
                      <a:pt x="59" y="36"/>
                    </a:cubicBezTo>
                    <a:cubicBezTo>
                      <a:pt x="59" y="36"/>
                      <a:pt x="59" y="35"/>
                      <a:pt x="59" y="35"/>
                    </a:cubicBezTo>
                    <a:cubicBezTo>
                      <a:pt x="65" y="35"/>
                      <a:pt x="65" y="35"/>
                      <a:pt x="65" y="35"/>
                    </a:cubicBezTo>
                    <a:cubicBezTo>
                      <a:pt x="65" y="35"/>
                      <a:pt x="65" y="36"/>
                      <a:pt x="65" y="36"/>
                    </a:cubicBezTo>
                    <a:cubicBezTo>
                      <a:pt x="65" y="37"/>
                      <a:pt x="65" y="37"/>
                      <a:pt x="65" y="37"/>
                    </a:cubicBezTo>
                    <a:cubicBezTo>
                      <a:pt x="65" y="37"/>
                      <a:pt x="65" y="37"/>
                      <a:pt x="65" y="37"/>
                    </a:cubicBezTo>
                    <a:lnTo>
                      <a:pt x="63" y="42"/>
                    </a:lnTo>
                    <a:close/>
                    <a:moveTo>
                      <a:pt x="69" y="34"/>
                    </a:moveTo>
                    <a:cubicBezTo>
                      <a:pt x="67" y="32"/>
                      <a:pt x="66" y="30"/>
                      <a:pt x="66" y="28"/>
                    </a:cubicBezTo>
                    <a:cubicBezTo>
                      <a:pt x="71" y="28"/>
                      <a:pt x="71" y="28"/>
                      <a:pt x="71" y="28"/>
                    </a:cubicBezTo>
                    <a:cubicBezTo>
                      <a:pt x="71" y="28"/>
                      <a:pt x="72" y="29"/>
                      <a:pt x="73" y="30"/>
                    </a:cubicBezTo>
                    <a:cubicBezTo>
                      <a:pt x="74" y="31"/>
                      <a:pt x="74" y="31"/>
                      <a:pt x="74" y="32"/>
                    </a:cubicBezTo>
                    <a:cubicBezTo>
                      <a:pt x="69" y="34"/>
                      <a:pt x="69" y="34"/>
                      <a:pt x="69" y="34"/>
                    </a:cubicBezTo>
                    <a:cubicBezTo>
                      <a:pt x="69" y="34"/>
                      <a:pt x="69" y="34"/>
                      <a:pt x="69" y="34"/>
                    </a:cubicBezTo>
                    <a:close/>
                    <a:moveTo>
                      <a:pt x="51" y="32"/>
                    </a:moveTo>
                    <a:cubicBezTo>
                      <a:pt x="45" y="32"/>
                      <a:pt x="45" y="32"/>
                      <a:pt x="45" y="32"/>
                    </a:cubicBezTo>
                    <a:cubicBezTo>
                      <a:pt x="45" y="31"/>
                      <a:pt x="45" y="31"/>
                      <a:pt x="45" y="31"/>
                    </a:cubicBezTo>
                    <a:cubicBezTo>
                      <a:pt x="45" y="29"/>
                      <a:pt x="45" y="28"/>
                      <a:pt x="45" y="27"/>
                    </a:cubicBezTo>
                    <a:cubicBezTo>
                      <a:pt x="51" y="26"/>
                      <a:pt x="51" y="26"/>
                      <a:pt x="51" y="26"/>
                    </a:cubicBezTo>
                    <a:cubicBezTo>
                      <a:pt x="51" y="28"/>
                      <a:pt x="51" y="29"/>
                      <a:pt x="51" y="31"/>
                    </a:cubicBezTo>
                    <a:lnTo>
                      <a:pt x="51" y="32"/>
                    </a:lnTo>
                    <a:close/>
                    <a:moveTo>
                      <a:pt x="58" y="24"/>
                    </a:moveTo>
                    <a:cubicBezTo>
                      <a:pt x="58" y="24"/>
                      <a:pt x="58" y="24"/>
                      <a:pt x="57" y="24"/>
                    </a:cubicBezTo>
                    <a:cubicBezTo>
                      <a:pt x="56" y="18"/>
                      <a:pt x="56" y="18"/>
                      <a:pt x="56" y="18"/>
                    </a:cubicBezTo>
                    <a:cubicBezTo>
                      <a:pt x="56" y="18"/>
                      <a:pt x="57" y="18"/>
                      <a:pt x="57" y="18"/>
                    </a:cubicBezTo>
                    <a:cubicBezTo>
                      <a:pt x="62" y="18"/>
                      <a:pt x="64" y="20"/>
                      <a:pt x="64" y="23"/>
                    </a:cubicBezTo>
                    <a:cubicBezTo>
                      <a:pt x="58" y="23"/>
                      <a:pt x="58" y="23"/>
                      <a:pt x="58" y="23"/>
                    </a:cubicBezTo>
                    <a:cubicBezTo>
                      <a:pt x="58" y="23"/>
                      <a:pt x="58" y="24"/>
                      <a:pt x="58" y="24"/>
                    </a:cubicBezTo>
                    <a:close/>
                    <a:moveTo>
                      <a:pt x="78" y="22"/>
                    </a:moveTo>
                    <a:cubicBezTo>
                      <a:pt x="74" y="17"/>
                      <a:pt x="74" y="17"/>
                      <a:pt x="74" y="17"/>
                    </a:cubicBezTo>
                    <a:cubicBezTo>
                      <a:pt x="75" y="16"/>
                      <a:pt x="75" y="16"/>
                      <a:pt x="75" y="16"/>
                    </a:cubicBezTo>
                    <a:cubicBezTo>
                      <a:pt x="80" y="13"/>
                      <a:pt x="80" y="13"/>
                      <a:pt x="80" y="13"/>
                    </a:cubicBezTo>
                    <a:cubicBezTo>
                      <a:pt x="81" y="14"/>
                      <a:pt x="81" y="15"/>
                      <a:pt x="81" y="16"/>
                    </a:cubicBezTo>
                    <a:cubicBezTo>
                      <a:pt x="81" y="19"/>
                      <a:pt x="79" y="21"/>
                      <a:pt x="78" y="22"/>
                    </a:cubicBezTo>
                    <a:close/>
                    <a:moveTo>
                      <a:pt x="78" y="8"/>
                    </a:moveTo>
                    <a:cubicBezTo>
                      <a:pt x="76" y="2"/>
                      <a:pt x="76" y="2"/>
                      <a:pt x="76" y="2"/>
                    </a:cubicBezTo>
                    <a:cubicBezTo>
                      <a:pt x="78" y="1"/>
                      <a:pt x="81" y="1"/>
                      <a:pt x="82" y="0"/>
                    </a:cubicBezTo>
                    <a:cubicBezTo>
                      <a:pt x="83" y="6"/>
                      <a:pt x="83" y="6"/>
                      <a:pt x="83" y="6"/>
                    </a:cubicBezTo>
                    <a:cubicBezTo>
                      <a:pt x="82" y="6"/>
                      <a:pt x="80" y="7"/>
                      <a:pt x="78" y="8"/>
                    </a:cubicBezTo>
                    <a:close/>
                  </a:path>
                </a:pathLst>
              </a:custGeom>
              <a:solidFill>
                <a:srgbClr val="59575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15" name="îsļîde">
                <a:extLst>
                  <a:ext uri="{FF2B5EF4-FFF2-40B4-BE49-F238E27FC236}">
                    <a16:creationId xmlns:a16="http://schemas.microsoft.com/office/drawing/2014/main" id="{EEA6B3E5-6617-4593-82B4-2944474A3D94}"/>
                  </a:ext>
                </a:extLst>
              </p:cNvPr>
              <p:cNvSpPr/>
              <p:nvPr/>
            </p:nvSpPr>
            <p:spPr bwMode="auto">
              <a:xfrm>
                <a:off x="5021263" y="4745038"/>
                <a:ext cx="153988" cy="220663"/>
              </a:xfrm>
              <a:custGeom>
                <a:avLst/>
                <a:gdLst>
                  <a:gd name="T0" fmla="*/ 66 w 72"/>
                  <a:gd name="T1" fmla="*/ 98 h 103"/>
                  <a:gd name="T2" fmla="*/ 72 w 72"/>
                  <a:gd name="T3" fmla="*/ 98 h 103"/>
                  <a:gd name="T4" fmla="*/ 67 w 72"/>
                  <a:gd name="T5" fmla="*/ 103 h 103"/>
                  <a:gd name="T6" fmla="*/ 60 w 72"/>
                  <a:gd name="T7" fmla="*/ 91 h 103"/>
                  <a:gd name="T8" fmla="*/ 62 w 72"/>
                  <a:gd name="T9" fmla="*/ 86 h 103"/>
                  <a:gd name="T10" fmla="*/ 66 w 72"/>
                  <a:gd name="T11" fmla="*/ 88 h 103"/>
                  <a:gd name="T12" fmla="*/ 60 w 72"/>
                  <a:gd name="T13" fmla="*/ 81 h 103"/>
                  <a:gd name="T14" fmla="*/ 56 w 72"/>
                  <a:gd name="T15" fmla="*/ 76 h 103"/>
                  <a:gd name="T16" fmla="*/ 61 w 72"/>
                  <a:gd name="T17" fmla="*/ 74 h 103"/>
                  <a:gd name="T18" fmla="*/ 60 w 72"/>
                  <a:gd name="T19" fmla="*/ 81 h 103"/>
                  <a:gd name="T20" fmla="*/ 47 w 72"/>
                  <a:gd name="T21" fmla="*/ 64 h 103"/>
                  <a:gd name="T22" fmla="*/ 55 w 72"/>
                  <a:gd name="T23" fmla="*/ 64 h 103"/>
                  <a:gd name="T24" fmla="*/ 53 w 72"/>
                  <a:gd name="T25" fmla="*/ 64 h 103"/>
                  <a:gd name="T26" fmla="*/ 49 w 72"/>
                  <a:gd name="T27" fmla="*/ 67 h 103"/>
                  <a:gd name="T28" fmla="*/ 60 w 72"/>
                  <a:gd name="T29" fmla="*/ 56 h 103"/>
                  <a:gd name="T30" fmla="*/ 61 w 72"/>
                  <a:gd name="T31" fmla="*/ 51 h 103"/>
                  <a:gd name="T32" fmla="*/ 66 w 72"/>
                  <a:gd name="T33" fmla="*/ 51 h 103"/>
                  <a:gd name="T34" fmla="*/ 7 w 72"/>
                  <a:gd name="T35" fmla="*/ 49 h 103"/>
                  <a:gd name="T36" fmla="*/ 3 w 72"/>
                  <a:gd name="T37" fmla="*/ 42 h 103"/>
                  <a:gd name="T38" fmla="*/ 7 w 72"/>
                  <a:gd name="T39" fmla="*/ 49 h 103"/>
                  <a:gd name="T40" fmla="*/ 54 w 72"/>
                  <a:gd name="T41" fmla="*/ 41 h 103"/>
                  <a:gd name="T42" fmla="*/ 58 w 72"/>
                  <a:gd name="T43" fmla="*/ 36 h 103"/>
                  <a:gd name="T44" fmla="*/ 60 w 72"/>
                  <a:gd name="T45" fmla="*/ 43 h 103"/>
                  <a:gd name="T46" fmla="*/ 2 w 72"/>
                  <a:gd name="T47" fmla="*/ 33 h 103"/>
                  <a:gd name="T48" fmla="*/ 0 w 72"/>
                  <a:gd name="T49" fmla="*/ 27 h 103"/>
                  <a:gd name="T50" fmla="*/ 6 w 72"/>
                  <a:gd name="T51" fmla="*/ 28 h 103"/>
                  <a:gd name="T52" fmla="*/ 6 w 72"/>
                  <a:gd name="T53" fmla="*/ 29 h 103"/>
                  <a:gd name="T54" fmla="*/ 2 w 72"/>
                  <a:gd name="T55" fmla="*/ 33 h 103"/>
                  <a:gd name="T56" fmla="*/ 47 w 72"/>
                  <a:gd name="T57" fmla="*/ 25 h 103"/>
                  <a:gd name="T58" fmla="*/ 49 w 72"/>
                  <a:gd name="T59" fmla="*/ 19 h 103"/>
                  <a:gd name="T60" fmla="*/ 53 w 72"/>
                  <a:gd name="T61" fmla="*/ 26 h 103"/>
                  <a:gd name="T62" fmla="*/ 15 w 72"/>
                  <a:gd name="T63" fmla="*/ 26 h 103"/>
                  <a:gd name="T64" fmla="*/ 15 w 72"/>
                  <a:gd name="T65" fmla="*/ 18 h 103"/>
                  <a:gd name="T66" fmla="*/ 21 w 72"/>
                  <a:gd name="T67" fmla="*/ 20 h 103"/>
                  <a:gd name="T68" fmla="*/ 18 w 72"/>
                  <a:gd name="T69" fmla="*/ 23 h 103"/>
                  <a:gd name="T70" fmla="*/ 44 w 72"/>
                  <a:gd name="T71" fmla="*/ 20 h 103"/>
                  <a:gd name="T72" fmla="*/ 38 w 72"/>
                  <a:gd name="T73" fmla="*/ 17 h 103"/>
                  <a:gd name="T74" fmla="*/ 44 w 72"/>
                  <a:gd name="T75" fmla="*/ 13 h 103"/>
                  <a:gd name="T76" fmla="*/ 44 w 72"/>
                  <a:gd name="T77" fmla="*/ 16 h 103"/>
                  <a:gd name="T78" fmla="*/ 44 w 72"/>
                  <a:gd name="T79" fmla="*/ 20 h 103"/>
                  <a:gd name="T80" fmla="*/ 21 w 72"/>
                  <a:gd name="T81" fmla="*/ 7 h 103"/>
                  <a:gd name="T82" fmla="*/ 24 w 72"/>
                  <a:gd name="T83" fmla="*/ 3 h 103"/>
                  <a:gd name="T84" fmla="*/ 29 w 72"/>
                  <a:gd name="T85" fmla="*/ 6 h 103"/>
                  <a:gd name="T86" fmla="*/ 37 w 72"/>
                  <a:gd name="T87" fmla="*/ 7 h 103"/>
                  <a:gd name="T88" fmla="*/ 32 w 72"/>
                  <a:gd name="T89" fmla="*/ 5 h 103"/>
                  <a:gd name="T90" fmla="*/ 32 w 72"/>
                  <a:gd name="T91" fmla="*/ 1 h 103"/>
                  <a:gd name="T92" fmla="*/ 38 w 72"/>
                  <a:gd name="T93" fmla="*/ 3 h 103"/>
                  <a:gd name="T94" fmla="*/ 37 w 72"/>
                  <a:gd name="T95" fmla="*/ 7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72" h="103">
                    <a:moveTo>
                      <a:pt x="67" y="103"/>
                    </a:moveTo>
                    <a:cubicBezTo>
                      <a:pt x="66" y="101"/>
                      <a:pt x="66" y="99"/>
                      <a:pt x="66" y="98"/>
                    </a:cubicBezTo>
                    <a:cubicBezTo>
                      <a:pt x="66" y="97"/>
                      <a:pt x="66" y="96"/>
                      <a:pt x="67" y="95"/>
                    </a:cubicBezTo>
                    <a:cubicBezTo>
                      <a:pt x="72" y="98"/>
                      <a:pt x="72" y="98"/>
                      <a:pt x="72" y="98"/>
                    </a:cubicBezTo>
                    <a:cubicBezTo>
                      <a:pt x="71" y="98"/>
                      <a:pt x="72" y="99"/>
                      <a:pt x="72" y="101"/>
                    </a:cubicBezTo>
                    <a:lnTo>
                      <a:pt x="67" y="103"/>
                    </a:lnTo>
                    <a:close/>
                    <a:moveTo>
                      <a:pt x="65" y="93"/>
                    </a:moveTo>
                    <a:cubicBezTo>
                      <a:pt x="63" y="93"/>
                      <a:pt x="61" y="93"/>
                      <a:pt x="60" y="91"/>
                    </a:cubicBezTo>
                    <a:cubicBezTo>
                      <a:pt x="59" y="91"/>
                      <a:pt x="59" y="91"/>
                      <a:pt x="58" y="90"/>
                    </a:cubicBezTo>
                    <a:cubicBezTo>
                      <a:pt x="62" y="86"/>
                      <a:pt x="62" y="86"/>
                      <a:pt x="62" y="86"/>
                    </a:cubicBezTo>
                    <a:cubicBezTo>
                      <a:pt x="62" y="86"/>
                      <a:pt x="62" y="86"/>
                      <a:pt x="63" y="87"/>
                    </a:cubicBezTo>
                    <a:cubicBezTo>
                      <a:pt x="64" y="87"/>
                      <a:pt x="65" y="88"/>
                      <a:pt x="66" y="88"/>
                    </a:cubicBezTo>
                    <a:lnTo>
                      <a:pt x="65" y="93"/>
                    </a:lnTo>
                    <a:close/>
                    <a:moveTo>
                      <a:pt x="60" y="81"/>
                    </a:moveTo>
                    <a:cubicBezTo>
                      <a:pt x="59" y="80"/>
                      <a:pt x="57" y="79"/>
                      <a:pt x="56" y="77"/>
                    </a:cubicBezTo>
                    <a:cubicBezTo>
                      <a:pt x="56" y="76"/>
                      <a:pt x="56" y="76"/>
                      <a:pt x="56" y="76"/>
                    </a:cubicBezTo>
                    <a:cubicBezTo>
                      <a:pt x="61" y="73"/>
                      <a:pt x="61" y="73"/>
                      <a:pt x="61" y="73"/>
                    </a:cubicBezTo>
                    <a:cubicBezTo>
                      <a:pt x="61" y="74"/>
                      <a:pt x="61" y="74"/>
                      <a:pt x="61" y="74"/>
                    </a:cubicBezTo>
                    <a:cubicBezTo>
                      <a:pt x="62" y="75"/>
                      <a:pt x="63" y="76"/>
                      <a:pt x="64" y="77"/>
                    </a:cubicBezTo>
                    <a:lnTo>
                      <a:pt x="60" y="81"/>
                    </a:lnTo>
                    <a:close/>
                    <a:moveTo>
                      <a:pt x="49" y="67"/>
                    </a:moveTo>
                    <a:cubicBezTo>
                      <a:pt x="48" y="66"/>
                      <a:pt x="47" y="65"/>
                      <a:pt x="47" y="64"/>
                    </a:cubicBezTo>
                    <a:cubicBezTo>
                      <a:pt x="47" y="63"/>
                      <a:pt x="48" y="60"/>
                      <a:pt x="53" y="59"/>
                    </a:cubicBezTo>
                    <a:cubicBezTo>
                      <a:pt x="55" y="64"/>
                      <a:pt x="55" y="64"/>
                      <a:pt x="55" y="64"/>
                    </a:cubicBezTo>
                    <a:cubicBezTo>
                      <a:pt x="53" y="65"/>
                      <a:pt x="53" y="65"/>
                      <a:pt x="53" y="65"/>
                    </a:cubicBezTo>
                    <a:cubicBezTo>
                      <a:pt x="53" y="65"/>
                      <a:pt x="53" y="65"/>
                      <a:pt x="53" y="64"/>
                    </a:cubicBezTo>
                    <a:cubicBezTo>
                      <a:pt x="53" y="64"/>
                      <a:pt x="53" y="64"/>
                      <a:pt x="53" y="64"/>
                    </a:cubicBezTo>
                    <a:lnTo>
                      <a:pt x="49" y="67"/>
                    </a:lnTo>
                    <a:close/>
                    <a:moveTo>
                      <a:pt x="66" y="57"/>
                    </a:moveTo>
                    <a:cubicBezTo>
                      <a:pt x="60" y="56"/>
                      <a:pt x="60" y="56"/>
                      <a:pt x="60" y="56"/>
                    </a:cubicBezTo>
                    <a:cubicBezTo>
                      <a:pt x="61" y="55"/>
                      <a:pt x="61" y="53"/>
                      <a:pt x="61" y="51"/>
                    </a:cubicBezTo>
                    <a:cubicBezTo>
                      <a:pt x="61" y="51"/>
                      <a:pt x="61" y="51"/>
                      <a:pt x="61" y="51"/>
                    </a:cubicBezTo>
                    <a:cubicBezTo>
                      <a:pt x="66" y="51"/>
                      <a:pt x="66" y="51"/>
                      <a:pt x="66" y="51"/>
                    </a:cubicBezTo>
                    <a:cubicBezTo>
                      <a:pt x="66" y="51"/>
                      <a:pt x="66" y="51"/>
                      <a:pt x="66" y="51"/>
                    </a:cubicBezTo>
                    <a:cubicBezTo>
                      <a:pt x="66" y="53"/>
                      <a:pt x="66" y="55"/>
                      <a:pt x="66" y="57"/>
                    </a:cubicBezTo>
                    <a:close/>
                    <a:moveTo>
                      <a:pt x="7" y="49"/>
                    </a:moveTo>
                    <a:cubicBezTo>
                      <a:pt x="2" y="47"/>
                      <a:pt x="2" y="47"/>
                      <a:pt x="2" y="47"/>
                    </a:cubicBezTo>
                    <a:cubicBezTo>
                      <a:pt x="2" y="45"/>
                      <a:pt x="3" y="44"/>
                      <a:pt x="3" y="42"/>
                    </a:cubicBezTo>
                    <a:cubicBezTo>
                      <a:pt x="9" y="42"/>
                      <a:pt x="9" y="42"/>
                      <a:pt x="9" y="42"/>
                    </a:cubicBezTo>
                    <a:cubicBezTo>
                      <a:pt x="9" y="44"/>
                      <a:pt x="8" y="47"/>
                      <a:pt x="7" y="49"/>
                    </a:cubicBezTo>
                    <a:close/>
                    <a:moveTo>
                      <a:pt x="54" y="43"/>
                    </a:moveTo>
                    <a:cubicBezTo>
                      <a:pt x="54" y="43"/>
                      <a:pt x="54" y="42"/>
                      <a:pt x="54" y="41"/>
                    </a:cubicBezTo>
                    <a:cubicBezTo>
                      <a:pt x="54" y="40"/>
                      <a:pt x="54" y="40"/>
                      <a:pt x="54" y="39"/>
                    </a:cubicBezTo>
                    <a:cubicBezTo>
                      <a:pt x="58" y="36"/>
                      <a:pt x="58" y="36"/>
                      <a:pt x="58" y="36"/>
                    </a:cubicBezTo>
                    <a:cubicBezTo>
                      <a:pt x="59" y="37"/>
                      <a:pt x="60" y="38"/>
                      <a:pt x="60" y="41"/>
                    </a:cubicBezTo>
                    <a:cubicBezTo>
                      <a:pt x="60" y="42"/>
                      <a:pt x="60" y="42"/>
                      <a:pt x="60" y="43"/>
                    </a:cubicBezTo>
                    <a:lnTo>
                      <a:pt x="54" y="43"/>
                    </a:lnTo>
                    <a:close/>
                    <a:moveTo>
                      <a:pt x="2" y="33"/>
                    </a:moveTo>
                    <a:cubicBezTo>
                      <a:pt x="1" y="32"/>
                      <a:pt x="0" y="31"/>
                      <a:pt x="0" y="29"/>
                    </a:cubicBezTo>
                    <a:cubicBezTo>
                      <a:pt x="0" y="28"/>
                      <a:pt x="0" y="27"/>
                      <a:pt x="0" y="27"/>
                    </a:cubicBezTo>
                    <a:cubicBezTo>
                      <a:pt x="0" y="26"/>
                      <a:pt x="1" y="25"/>
                      <a:pt x="1" y="25"/>
                    </a:cubicBezTo>
                    <a:cubicBezTo>
                      <a:pt x="6" y="28"/>
                      <a:pt x="6" y="28"/>
                      <a:pt x="6" y="28"/>
                    </a:cubicBezTo>
                    <a:cubicBezTo>
                      <a:pt x="6" y="28"/>
                      <a:pt x="6" y="28"/>
                      <a:pt x="6" y="29"/>
                    </a:cubicBezTo>
                    <a:cubicBezTo>
                      <a:pt x="6" y="29"/>
                      <a:pt x="6" y="29"/>
                      <a:pt x="6" y="29"/>
                    </a:cubicBezTo>
                    <a:cubicBezTo>
                      <a:pt x="4" y="31"/>
                      <a:pt x="4" y="31"/>
                      <a:pt x="4" y="31"/>
                    </a:cubicBezTo>
                    <a:lnTo>
                      <a:pt x="2" y="33"/>
                    </a:lnTo>
                    <a:close/>
                    <a:moveTo>
                      <a:pt x="48" y="29"/>
                    </a:moveTo>
                    <a:cubicBezTo>
                      <a:pt x="48" y="28"/>
                      <a:pt x="47" y="26"/>
                      <a:pt x="47" y="25"/>
                    </a:cubicBezTo>
                    <a:cubicBezTo>
                      <a:pt x="46" y="25"/>
                      <a:pt x="47" y="25"/>
                      <a:pt x="47" y="25"/>
                    </a:cubicBezTo>
                    <a:cubicBezTo>
                      <a:pt x="49" y="19"/>
                      <a:pt x="49" y="19"/>
                      <a:pt x="49" y="19"/>
                    </a:cubicBezTo>
                    <a:cubicBezTo>
                      <a:pt x="50" y="20"/>
                      <a:pt x="51" y="21"/>
                      <a:pt x="52" y="23"/>
                    </a:cubicBezTo>
                    <a:cubicBezTo>
                      <a:pt x="52" y="24"/>
                      <a:pt x="53" y="25"/>
                      <a:pt x="53" y="26"/>
                    </a:cubicBezTo>
                    <a:lnTo>
                      <a:pt x="48" y="29"/>
                    </a:lnTo>
                    <a:close/>
                    <a:moveTo>
                      <a:pt x="15" y="26"/>
                    </a:moveTo>
                    <a:cubicBezTo>
                      <a:pt x="13" y="20"/>
                      <a:pt x="13" y="20"/>
                      <a:pt x="13" y="20"/>
                    </a:cubicBezTo>
                    <a:cubicBezTo>
                      <a:pt x="14" y="19"/>
                      <a:pt x="14" y="19"/>
                      <a:pt x="15" y="18"/>
                    </a:cubicBezTo>
                    <a:cubicBezTo>
                      <a:pt x="15" y="18"/>
                      <a:pt x="15" y="18"/>
                      <a:pt x="16" y="17"/>
                    </a:cubicBezTo>
                    <a:cubicBezTo>
                      <a:pt x="21" y="20"/>
                      <a:pt x="21" y="20"/>
                      <a:pt x="21" y="20"/>
                    </a:cubicBezTo>
                    <a:cubicBezTo>
                      <a:pt x="20" y="21"/>
                      <a:pt x="19" y="22"/>
                      <a:pt x="19" y="22"/>
                    </a:cubicBezTo>
                    <a:cubicBezTo>
                      <a:pt x="19" y="23"/>
                      <a:pt x="18" y="23"/>
                      <a:pt x="18" y="23"/>
                    </a:cubicBezTo>
                    <a:cubicBezTo>
                      <a:pt x="17" y="24"/>
                      <a:pt x="16" y="25"/>
                      <a:pt x="15" y="26"/>
                    </a:cubicBezTo>
                    <a:close/>
                    <a:moveTo>
                      <a:pt x="44" y="20"/>
                    </a:moveTo>
                    <a:cubicBezTo>
                      <a:pt x="38" y="20"/>
                      <a:pt x="38" y="20"/>
                      <a:pt x="38" y="20"/>
                    </a:cubicBezTo>
                    <a:cubicBezTo>
                      <a:pt x="38" y="19"/>
                      <a:pt x="38" y="18"/>
                      <a:pt x="38" y="17"/>
                    </a:cubicBezTo>
                    <a:cubicBezTo>
                      <a:pt x="39" y="16"/>
                      <a:pt x="39" y="16"/>
                      <a:pt x="39" y="16"/>
                    </a:cubicBezTo>
                    <a:cubicBezTo>
                      <a:pt x="44" y="13"/>
                      <a:pt x="44" y="13"/>
                      <a:pt x="44" y="13"/>
                    </a:cubicBezTo>
                    <a:cubicBezTo>
                      <a:pt x="44" y="14"/>
                      <a:pt x="44" y="15"/>
                      <a:pt x="44" y="16"/>
                    </a:cubicBezTo>
                    <a:cubicBezTo>
                      <a:pt x="44" y="16"/>
                      <a:pt x="44" y="16"/>
                      <a:pt x="44" y="16"/>
                    </a:cubicBezTo>
                    <a:cubicBezTo>
                      <a:pt x="44" y="17"/>
                      <a:pt x="44" y="17"/>
                      <a:pt x="44" y="18"/>
                    </a:cubicBezTo>
                    <a:cubicBezTo>
                      <a:pt x="44" y="19"/>
                      <a:pt x="44" y="19"/>
                      <a:pt x="44" y="20"/>
                    </a:cubicBezTo>
                    <a:close/>
                    <a:moveTo>
                      <a:pt x="25" y="11"/>
                    </a:moveTo>
                    <a:cubicBezTo>
                      <a:pt x="21" y="7"/>
                      <a:pt x="21" y="7"/>
                      <a:pt x="21" y="7"/>
                    </a:cubicBezTo>
                    <a:cubicBezTo>
                      <a:pt x="22" y="6"/>
                      <a:pt x="23" y="5"/>
                      <a:pt x="24" y="3"/>
                    </a:cubicBezTo>
                    <a:cubicBezTo>
                      <a:pt x="24" y="3"/>
                      <a:pt x="24" y="3"/>
                      <a:pt x="24" y="3"/>
                    </a:cubicBezTo>
                    <a:cubicBezTo>
                      <a:pt x="29" y="6"/>
                      <a:pt x="29" y="6"/>
                      <a:pt x="29" y="6"/>
                    </a:cubicBezTo>
                    <a:cubicBezTo>
                      <a:pt x="29" y="6"/>
                      <a:pt x="29" y="6"/>
                      <a:pt x="29" y="6"/>
                    </a:cubicBezTo>
                    <a:cubicBezTo>
                      <a:pt x="28" y="8"/>
                      <a:pt x="27" y="10"/>
                      <a:pt x="25" y="11"/>
                    </a:cubicBezTo>
                    <a:close/>
                    <a:moveTo>
                      <a:pt x="37" y="7"/>
                    </a:moveTo>
                    <a:cubicBezTo>
                      <a:pt x="32" y="5"/>
                      <a:pt x="32" y="5"/>
                      <a:pt x="32" y="5"/>
                    </a:cubicBezTo>
                    <a:cubicBezTo>
                      <a:pt x="32" y="5"/>
                      <a:pt x="32" y="5"/>
                      <a:pt x="32" y="5"/>
                    </a:cubicBezTo>
                    <a:cubicBezTo>
                      <a:pt x="32" y="4"/>
                      <a:pt x="32" y="3"/>
                      <a:pt x="32" y="3"/>
                    </a:cubicBezTo>
                    <a:cubicBezTo>
                      <a:pt x="32" y="2"/>
                      <a:pt x="32" y="1"/>
                      <a:pt x="32" y="1"/>
                    </a:cubicBezTo>
                    <a:cubicBezTo>
                      <a:pt x="38" y="0"/>
                      <a:pt x="38" y="0"/>
                      <a:pt x="38" y="0"/>
                    </a:cubicBezTo>
                    <a:cubicBezTo>
                      <a:pt x="38" y="1"/>
                      <a:pt x="38" y="2"/>
                      <a:pt x="38" y="3"/>
                    </a:cubicBezTo>
                    <a:cubicBezTo>
                      <a:pt x="38" y="4"/>
                      <a:pt x="38" y="5"/>
                      <a:pt x="38" y="6"/>
                    </a:cubicBezTo>
                    <a:cubicBezTo>
                      <a:pt x="38" y="6"/>
                      <a:pt x="38" y="7"/>
                      <a:pt x="37" y="7"/>
                    </a:cubicBezTo>
                    <a:close/>
                  </a:path>
                </a:pathLst>
              </a:custGeom>
              <a:solidFill>
                <a:srgbClr val="59575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16" name="îşḻîďé">
                <a:extLst>
                  <a:ext uri="{FF2B5EF4-FFF2-40B4-BE49-F238E27FC236}">
                    <a16:creationId xmlns:a16="http://schemas.microsoft.com/office/drawing/2014/main" id="{1374D5DF-1095-440C-B4BB-DACDF189A886}"/>
                  </a:ext>
                </a:extLst>
              </p:cNvPr>
              <p:cNvSpPr/>
              <p:nvPr/>
            </p:nvSpPr>
            <p:spPr bwMode="auto">
              <a:xfrm>
                <a:off x="5181600" y="4926013"/>
                <a:ext cx="273050" cy="385763"/>
              </a:xfrm>
              <a:custGeom>
                <a:avLst/>
                <a:gdLst>
                  <a:gd name="T0" fmla="*/ 123 w 127"/>
                  <a:gd name="T1" fmla="*/ 179 h 180"/>
                  <a:gd name="T2" fmla="*/ 127 w 127"/>
                  <a:gd name="T3" fmla="*/ 175 h 180"/>
                  <a:gd name="T4" fmla="*/ 112 w 127"/>
                  <a:gd name="T5" fmla="*/ 178 h 180"/>
                  <a:gd name="T6" fmla="*/ 107 w 127"/>
                  <a:gd name="T7" fmla="*/ 171 h 180"/>
                  <a:gd name="T8" fmla="*/ 112 w 127"/>
                  <a:gd name="T9" fmla="*/ 178 h 180"/>
                  <a:gd name="T10" fmla="*/ 95 w 127"/>
                  <a:gd name="T11" fmla="*/ 165 h 180"/>
                  <a:gd name="T12" fmla="*/ 102 w 127"/>
                  <a:gd name="T13" fmla="*/ 166 h 180"/>
                  <a:gd name="T14" fmla="*/ 89 w 127"/>
                  <a:gd name="T15" fmla="*/ 160 h 180"/>
                  <a:gd name="T16" fmla="*/ 87 w 127"/>
                  <a:gd name="T17" fmla="*/ 152 h 180"/>
                  <a:gd name="T18" fmla="*/ 89 w 127"/>
                  <a:gd name="T19" fmla="*/ 160 h 180"/>
                  <a:gd name="T20" fmla="*/ 82 w 127"/>
                  <a:gd name="T21" fmla="*/ 142 h 180"/>
                  <a:gd name="T22" fmla="*/ 90 w 127"/>
                  <a:gd name="T23" fmla="*/ 143 h 180"/>
                  <a:gd name="T24" fmla="*/ 74 w 127"/>
                  <a:gd name="T25" fmla="*/ 134 h 180"/>
                  <a:gd name="T26" fmla="*/ 70 w 127"/>
                  <a:gd name="T27" fmla="*/ 130 h 180"/>
                  <a:gd name="T28" fmla="*/ 76 w 127"/>
                  <a:gd name="T29" fmla="*/ 130 h 180"/>
                  <a:gd name="T30" fmla="*/ 75 w 127"/>
                  <a:gd name="T31" fmla="*/ 128 h 180"/>
                  <a:gd name="T32" fmla="*/ 74 w 127"/>
                  <a:gd name="T33" fmla="*/ 134 h 180"/>
                  <a:gd name="T34" fmla="*/ 79 w 127"/>
                  <a:gd name="T35" fmla="*/ 118 h 180"/>
                  <a:gd name="T36" fmla="*/ 71 w 127"/>
                  <a:gd name="T37" fmla="*/ 118 h 180"/>
                  <a:gd name="T38" fmla="*/ 75 w 127"/>
                  <a:gd name="T39" fmla="*/ 114 h 180"/>
                  <a:gd name="T40" fmla="*/ 79 w 127"/>
                  <a:gd name="T41" fmla="*/ 115 h 180"/>
                  <a:gd name="T42" fmla="*/ 80 w 127"/>
                  <a:gd name="T43" fmla="*/ 113 h 180"/>
                  <a:gd name="T44" fmla="*/ 83 w 127"/>
                  <a:gd name="T45" fmla="*/ 119 h 180"/>
                  <a:gd name="T46" fmla="*/ 71 w 127"/>
                  <a:gd name="T47" fmla="*/ 105 h 180"/>
                  <a:gd name="T48" fmla="*/ 72 w 127"/>
                  <a:gd name="T49" fmla="*/ 98 h 180"/>
                  <a:gd name="T50" fmla="*/ 71 w 127"/>
                  <a:gd name="T51" fmla="*/ 105 h 180"/>
                  <a:gd name="T52" fmla="*/ 60 w 127"/>
                  <a:gd name="T53" fmla="*/ 94 h 180"/>
                  <a:gd name="T54" fmla="*/ 61 w 127"/>
                  <a:gd name="T55" fmla="*/ 87 h 180"/>
                  <a:gd name="T56" fmla="*/ 66 w 127"/>
                  <a:gd name="T57" fmla="*/ 91 h 180"/>
                  <a:gd name="T58" fmla="*/ 60 w 127"/>
                  <a:gd name="T59" fmla="*/ 82 h 180"/>
                  <a:gd name="T60" fmla="*/ 57 w 127"/>
                  <a:gd name="T61" fmla="*/ 77 h 180"/>
                  <a:gd name="T62" fmla="*/ 63 w 127"/>
                  <a:gd name="T63" fmla="*/ 77 h 180"/>
                  <a:gd name="T64" fmla="*/ 60 w 127"/>
                  <a:gd name="T65" fmla="*/ 82 h 180"/>
                  <a:gd name="T66" fmla="*/ 47 w 127"/>
                  <a:gd name="T67" fmla="*/ 66 h 180"/>
                  <a:gd name="T68" fmla="*/ 52 w 127"/>
                  <a:gd name="T69" fmla="*/ 62 h 180"/>
                  <a:gd name="T70" fmla="*/ 54 w 127"/>
                  <a:gd name="T71" fmla="*/ 68 h 180"/>
                  <a:gd name="T72" fmla="*/ 42 w 127"/>
                  <a:gd name="T73" fmla="*/ 54 h 180"/>
                  <a:gd name="T74" fmla="*/ 43 w 127"/>
                  <a:gd name="T75" fmla="*/ 45 h 180"/>
                  <a:gd name="T76" fmla="*/ 42 w 127"/>
                  <a:gd name="T77" fmla="*/ 54 h 180"/>
                  <a:gd name="T78" fmla="*/ 35 w 127"/>
                  <a:gd name="T79" fmla="*/ 38 h 180"/>
                  <a:gd name="T80" fmla="*/ 35 w 127"/>
                  <a:gd name="T81" fmla="*/ 34 h 180"/>
                  <a:gd name="T82" fmla="*/ 40 w 127"/>
                  <a:gd name="T83" fmla="*/ 31 h 180"/>
                  <a:gd name="T84" fmla="*/ 41 w 127"/>
                  <a:gd name="T85" fmla="*/ 35 h 180"/>
                  <a:gd name="T86" fmla="*/ 41 w 127"/>
                  <a:gd name="T87" fmla="*/ 38 h 180"/>
                  <a:gd name="T88" fmla="*/ 28 w 127"/>
                  <a:gd name="T89" fmla="*/ 22 h 180"/>
                  <a:gd name="T90" fmla="*/ 32 w 127"/>
                  <a:gd name="T91" fmla="*/ 16 h 180"/>
                  <a:gd name="T92" fmla="*/ 34 w 127"/>
                  <a:gd name="T93" fmla="*/ 22 h 180"/>
                  <a:gd name="T94" fmla="*/ 5 w 127"/>
                  <a:gd name="T95" fmla="*/ 17 h 180"/>
                  <a:gd name="T96" fmla="*/ 2 w 127"/>
                  <a:gd name="T97" fmla="*/ 10 h 180"/>
                  <a:gd name="T98" fmla="*/ 5 w 127"/>
                  <a:gd name="T99" fmla="*/ 17 h 180"/>
                  <a:gd name="T100" fmla="*/ 8 w 127"/>
                  <a:gd name="T101" fmla="*/ 10 h 180"/>
                  <a:gd name="T102" fmla="*/ 14 w 127"/>
                  <a:gd name="T103" fmla="*/ 10 h 180"/>
                  <a:gd name="T104" fmla="*/ 15 w 127"/>
                  <a:gd name="T105" fmla="*/ 16 h 180"/>
                  <a:gd name="T106" fmla="*/ 23 w 127"/>
                  <a:gd name="T107" fmla="*/ 6 h 180"/>
                  <a:gd name="T108" fmla="*/ 23 w 127"/>
                  <a:gd name="T109" fmla="*/ 5 h 180"/>
                  <a:gd name="T110" fmla="*/ 23 w 127"/>
                  <a:gd name="T111" fmla="*/ 0 h 180"/>
                  <a:gd name="T112" fmla="*/ 28 w 127"/>
                  <a:gd name="T113" fmla="*/ 5 h 180"/>
                  <a:gd name="T114" fmla="*/ 23 w 127"/>
                  <a:gd name="T115" fmla="*/ 5 h 180"/>
                  <a:gd name="T116" fmla="*/ 23 w 127"/>
                  <a:gd name="T117" fmla="*/ 6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27" h="180">
                    <a:moveTo>
                      <a:pt x="125" y="180"/>
                    </a:moveTo>
                    <a:cubicBezTo>
                      <a:pt x="124" y="180"/>
                      <a:pt x="124" y="180"/>
                      <a:pt x="123" y="179"/>
                    </a:cubicBezTo>
                    <a:cubicBezTo>
                      <a:pt x="125" y="174"/>
                      <a:pt x="125" y="174"/>
                      <a:pt x="125" y="174"/>
                    </a:cubicBezTo>
                    <a:cubicBezTo>
                      <a:pt x="126" y="174"/>
                      <a:pt x="127" y="174"/>
                      <a:pt x="127" y="175"/>
                    </a:cubicBezTo>
                    <a:lnTo>
                      <a:pt x="125" y="180"/>
                    </a:lnTo>
                    <a:close/>
                    <a:moveTo>
                      <a:pt x="112" y="178"/>
                    </a:moveTo>
                    <a:cubicBezTo>
                      <a:pt x="110" y="178"/>
                      <a:pt x="108" y="177"/>
                      <a:pt x="106" y="177"/>
                    </a:cubicBezTo>
                    <a:cubicBezTo>
                      <a:pt x="107" y="171"/>
                      <a:pt x="107" y="171"/>
                      <a:pt x="107" y="171"/>
                    </a:cubicBezTo>
                    <a:cubicBezTo>
                      <a:pt x="109" y="172"/>
                      <a:pt x="111" y="172"/>
                      <a:pt x="112" y="172"/>
                    </a:cubicBezTo>
                    <a:lnTo>
                      <a:pt x="112" y="178"/>
                    </a:lnTo>
                    <a:close/>
                    <a:moveTo>
                      <a:pt x="96" y="167"/>
                    </a:moveTo>
                    <a:cubicBezTo>
                      <a:pt x="96" y="165"/>
                      <a:pt x="95" y="165"/>
                      <a:pt x="95" y="165"/>
                    </a:cubicBezTo>
                    <a:cubicBezTo>
                      <a:pt x="96" y="159"/>
                      <a:pt x="96" y="159"/>
                      <a:pt x="96" y="159"/>
                    </a:cubicBezTo>
                    <a:cubicBezTo>
                      <a:pt x="100" y="160"/>
                      <a:pt x="101" y="164"/>
                      <a:pt x="102" y="166"/>
                    </a:cubicBezTo>
                    <a:lnTo>
                      <a:pt x="96" y="167"/>
                    </a:lnTo>
                    <a:close/>
                    <a:moveTo>
                      <a:pt x="89" y="160"/>
                    </a:moveTo>
                    <a:cubicBezTo>
                      <a:pt x="83" y="160"/>
                      <a:pt x="83" y="160"/>
                      <a:pt x="83" y="160"/>
                    </a:cubicBezTo>
                    <a:cubicBezTo>
                      <a:pt x="83" y="156"/>
                      <a:pt x="84" y="154"/>
                      <a:pt x="87" y="152"/>
                    </a:cubicBezTo>
                    <a:cubicBezTo>
                      <a:pt x="90" y="157"/>
                      <a:pt x="90" y="157"/>
                      <a:pt x="90" y="157"/>
                    </a:cubicBezTo>
                    <a:cubicBezTo>
                      <a:pt x="89" y="158"/>
                      <a:pt x="89" y="158"/>
                      <a:pt x="89" y="160"/>
                    </a:cubicBezTo>
                    <a:close/>
                    <a:moveTo>
                      <a:pt x="85" y="147"/>
                    </a:moveTo>
                    <a:cubicBezTo>
                      <a:pt x="84" y="145"/>
                      <a:pt x="83" y="143"/>
                      <a:pt x="82" y="142"/>
                    </a:cubicBezTo>
                    <a:cubicBezTo>
                      <a:pt x="87" y="138"/>
                      <a:pt x="87" y="138"/>
                      <a:pt x="87" y="138"/>
                    </a:cubicBezTo>
                    <a:cubicBezTo>
                      <a:pt x="88" y="140"/>
                      <a:pt x="89" y="142"/>
                      <a:pt x="90" y="143"/>
                    </a:cubicBezTo>
                    <a:lnTo>
                      <a:pt x="85" y="147"/>
                    </a:lnTo>
                    <a:close/>
                    <a:moveTo>
                      <a:pt x="74" y="134"/>
                    </a:moveTo>
                    <a:cubicBezTo>
                      <a:pt x="73" y="134"/>
                      <a:pt x="73" y="133"/>
                      <a:pt x="72" y="133"/>
                    </a:cubicBezTo>
                    <a:cubicBezTo>
                      <a:pt x="71" y="133"/>
                      <a:pt x="70" y="131"/>
                      <a:pt x="70" y="130"/>
                    </a:cubicBezTo>
                    <a:cubicBezTo>
                      <a:pt x="70" y="128"/>
                      <a:pt x="71" y="127"/>
                      <a:pt x="72" y="126"/>
                    </a:cubicBezTo>
                    <a:cubicBezTo>
                      <a:pt x="76" y="130"/>
                      <a:pt x="76" y="130"/>
                      <a:pt x="76" y="130"/>
                    </a:cubicBezTo>
                    <a:cubicBezTo>
                      <a:pt x="76" y="130"/>
                      <a:pt x="76" y="130"/>
                      <a:pt x="76" y="130"/>
                    </a:cubicBezTo>
                    <a:cubicBezTo>
                      <a:pt x="76" y="129"/>
                      <a:pt x="75" y="128"/>
                      <a:pt x="75" y="128"/>
                    </a:cubicBezTo>
                    <a:cubicBezTo>
                      <a:pt x="75" y="128"/>
                      <a:pt x="76" y="129"/>
                      <a:pt x="78" y="130"/>
                    </a:cubicBezTo>
                    <a:lnTo>
                      <a:pt x="74" y="134"/>
                    </a:lnTo>
                    <a:close/>
                    <a:moveTo>
                      <a:pt x="82" y="120"/>
                    </a:moveTo>
                    <a:cubicBezTo>
                      <a:pt x="79" y="118"/>
                      <a:pt x="79" y="118"/>
                      <a:pt x="79" y="118"/>
                    </a:cubicBezTo>
                    <a:cubicBezTo>
                      <a:pt x="77" y="120"/>
                      <a:pt x="74" y="120"/>
                      <a:pt x="72" y="119"/>
                    </a:cubicBezTo>
                    <a:cubicBezTo>
                      <a:pt x="71" y="119"/>
                      <a:pt x="71" y="118"/>
                      <a:pt x="71" y="118"/>
                    </a:cubicBezTo>
                    <a:cubicBezTo>
                      <a:pt x="75" y="114"/>
                      <a:pt x="75" y="114"/>
                      <a:pt x="75" y="114"/>
                    </a:cubicBezTo>
                    <a:cubicBezTo>
                      <a:pt x="75" y="114"/>
                      <a:pt x="75" y="114"/>
                      <a:pt x="75" y="114"/>
                    </a:cubicBezTo>
                    <a:cubicBezTo>
                      <a:pt x="75" y="114"/>
                      <a:pt x="75" y="114"/>
                      <a:pt x="75" y="114"/>
                    </a:cubicBezTo>
                    <a:cubicBezTo>
                      <a:pt x="79" y="115"/>
                      <a:pt x="79" y="115"/>
                      <a:pt x="79" y="115"/>
                    </a:cubicBezTo>
                    <a:cubicBezTo>
                      <a:pt x="79" y="115"/>
                      <a:pt x="79" y="115"/>
                      <a:pt x="79" y="115"/>
                    </a:cubicBezTo>
                    <a:cubicBezTo>
                      <a:pt x="79" y="115"/>
                      <a:pt x="80" y="114"/>
                      <a:pt x="80" y="113"/>
                    </a:cubicBezTo>
                    <a:cubicBezTo>
                      <a:pt x="85" y="114"/>
                      <a:pt x="85" y="114"/>
                      <a:pt x="85" y="114"/>
                    </a:cubicBezTo>
                    <a:cubicBezTo>
                      <a:pt x="85" y="116"/>
                      <a:pt x="84" y="118"/>
                      <a:pt x="83" y="119"/>
                    </a:cubicBezTo>
                    <a:cubicBezTo>
                      <a:pt x="83" y="119"/>
                      <a:pt x="83" y="120"/>
                      <a:pt x="82" y="120"/>
                    </a:cubicBezTo>
                    <a:close/>
                    <a:moveTo>
                      <a:pt x="71" y="105"/>
                    </a:moveTo>
                    <a:cubicBezTo>
                      <a:pt x="71" y="104"/>
                      <a:pt x="71" y="104"/>
                      <a:pt x="70" y="103"/>
                    </a:cubicBezTo>
                    <a:cubicBezTo>
                      <a:pt x="72" y="98"/>
                      <a:pt x="72" y="98"/>
                      <a:pt x="72" y="98"/>
                    </a:cubicBezTo>
                    <a:cubicBezTo>
                      <a:pt x="76" y="99"/>
                      <a:pt x="77" y="103"/>
                      <a:pt x="77" y="104"/>
                    </a:cubicBezTo>
                    <a:lnTo>
                      <a:pt x="71" y="105"/>
                    </a:lnTo>
                    <a:close/>
                    <a:moveTo>
                      <a:pt x="61" y="95"/>
                    </a:moveTo>
                    <a:cubicBezTo>
                      <a:pt x="61" y="95"/>
                      <a:pt x="60" y="94"/>
                      <a:pt x="60" y="94"/>
                    </a:cubicBezTo>
                    <a:cubicBezTo>
                      <a:pt x="59" y="93"/>
                      <a:pt x="58" y="92"/>
                      <a:pt x="57" y="91"/>
                    </a:cubicBezTo>
                    <a:cubicBezTo>
                      <a:pt x="61" y="87"/>
                      <a:pt x="61" y="87"/>
                      <a:pt x="61" y="87"/>
                    </a:cubicBezTo>
                    <a:cubicBezTo>
                      <a:pt x="62" y="88"/>
                      <a:pt x="63" y="89"/>
                      <a:pt x="64" y="89"/>
                    </a:cubicBezTo>
                    <a:cubicBezTo>
                      <a:pt x="64" y="90"/>
                      <a:pt x="65" y="91"/>
                      <a:pt x="66" y="91"/>
                    </a:cubicBezTo>
                    <a:lnTo>
                      <a:pt x="61" y="95"/>
                    </a:lnTo>
                    <a:close/>
                    <a:moveTo>
                      <a:pt x="60" y="82"/>
                    </a:moveTo>
                    <a:cubicBezTo>
                      <a:pt x="56" y="78"/>
                      <a:pt x="56" y="78"/>
                      <a:pt x="56" y="78"/>
                    </a:cubicBezTo>
                    <a:cubicBezTo>
                      <a:pt x="56" y="77"/>
                      <a:pt x="57" y="77"/>
                      <a:pt x="57" y="77"/>
                    </a:cubicBezTo>
                    <a:cubicBezTo>
                      <a:pt x="62" y="73"/>
                      <a:pt x="62" y="73"/>
                      <a:pt x="62" y="73"/>
                    </a:cubicBezTo>
                    <a:cubicBezTo>
                      <a:pt x="63" y="74"/>
                      <a:pt x="63" y="75"/>
                      <a:pt x="63" y="77"/>
                    </a:cubicBezTo>
                    <a:cubicBezTo>
                      <a:pt x="63" y="78"/>
                      <a:pt x="63" y="79"/>
                      <a:pt x="61" y="81"/>
                    </a:cubicBezTo>
                    <a:cubicBezTo>
                      <a:pt x="61" y="81"/>
                      <a:pt x="61" y="81"/>
                      <a:pt x="60" y="82"/>
                    </a:cubicBezTo>
                    <a:close/>
                    <a:moveTo>
                      <a:pt x="48" y="69"/>
                    </a:moveTo>
                    <a:cubicBezTo>
                      <a:pt x="48" y="68"/>
                      <a:pt x="47" y="68"/>
                      <a:pt x="47" y="66"/>
                    </a:cubicBezTo>
                    <a:cubicBezTo>
                      <a:pt x="47" y="66"/>
                      <a:pt x="47" y="65"/>
                      <a:pt x="47" y="64"/>
                    </a:cubicBezTo>
                    <a:cubicBezTo>
                      <a:pt x="52" y="62"/>
                      <a:pt x="52" y="62"/>
                      <a:pt x="52" y="62"/>
                    </a:cubicBezTo>
                    <a:cubicBezTo>
                      <a:pt x="53" y="63"/>
                      <a:pt x="53" y="64"/>
                      <a:pt x="53" y="66"/>
                    </a:cubicBezTo>
                    <a:cubicBezTo>
                      <a:pt x="53" y="67"/>
                      <a:pt x="53" y="67"/>
                      <a:pt x="54" y="68"/>
                    </a:cubicBezTo>
                    <a:lnTo>
                      <a:pt x="48" y="69"/>
                    </a:lnTo>
                    <a:close/>
                    <a:moveTo>
                      <a:pt x="42" y="54"/>
                    </a:moveTo>
                    <a:cubicBezTo>
                      <a:pt x="41" y="52"/>
                      <a:pt x="40" y="51"/>
                      <a:pt x="39" y="50"/>
                    </a:cubicBezTo>
                    <a:cubicBezTo>
                      <a:pt x="43" y="45"/>
                      <a:pt x="43" y="45"/>
                      <a:pt x="43" y="45"/>
                    </a:cubicBezTo>
                    <a:cubicBezTo>
                      <a:pt x="45" y="47"/>
                      <a:pt x="47" y="50"/>
                      <a:pt x="47" y="51"/>
                    </a:cubicBezTo>
                    <a:lnTo>
                      <a:pt x="42" y="54"/>
                    </a:lnTo>
                    <a:close/>
                    <a:moveTo>
                      <a:pt x="41" y="38"/>
                    </a:moveTo>
                    <a:cubicBezTo>
                      <a:pt x="35" y="38"/>
                      <a:pt x="35" y="38"/>
                      <a:pt x="35" y="38"/>
                    </a:cubicBezTo>
                    <a:cubicBezTo>
                      <a:pt x="35" y="36"/>
                      <a:pt x="35" y="36"/>
                      <a:pt x="35" y="35"/>
                    </a:cubicBezTo>
                    <a:cubicBezTo>
                      <a:pt x="35" y="35"/>
                      <a:pt x="35" y="34"/>
                      <a:pt x="35" y="34"/>
                    </a:cubicBezTo>
                    <a:cubicBezTo>
                      <a:pt x="35" y="33"/>
                      <a:pt x="35" y="33"/>
                      <a:pt x="35" y="33"/>
                    </a:cubicBezTo>
                    <a:cubicBezTo>
                      <a:pt x="40" y="31"/>
                      <a:pt x="40" y="31"/>
                      <a:pt x="40" y="31"/>
                    </a:cubicBezTo>
                    <a:cubicBezTo>
                      <a:pt x="41" y="32"/>
                      <a:pt x="41" y="33"/>
                      <a:pt x="41" y="34"/>
                    </a:cubicBezTo>
                    <a:cubicBezTo>
                      <a:pt x="41" y="34"/>
                      <a:pt x="41" y="35"/>
                      <a:pt x="41" y="35"/>
                    </a:cubicBezTo>
                    <a:cubicBezTo>
                      <a:pt x="41" y="36"/>
                      <a:pt x="41" y="37"/>
                      <a:pt x="41" y="37"/>
                    </a:cubicBezTo>
                    <a:lnTo>
                      <a:pt x="41" y="38"/>
                    </a:lnTo>
                    <a:close/>
                    <a:moveTo>
                      <a:pt x="28" y="23"/>
                    </a:moveTo>
                    <a:cubicBezTo>
                      <a:pt x="28" y="22"/>
                      <a:pt x="28" y="22"/>
                      <a:pt x="28" y="22"/>
                    </a:cubicBezTo>
                    <a:cubicBezTo>
                      <a:pt x="27" y="21"/>
                      <a:pt x="27" y="19"/>
                      <a:pt x="26" y="18"/>
                    </a:cubicBezTo>
                    <a:cubicBezTo>
                      <a:pt x="32" y="16"/>
                      <a:pt x="32" y="16"/>
                      <a:pt x="32" y="16"/>
                    </a:cubicBezTo>
                    <a:cubicBezTo>
                      <a:pt x="33" y="17"/>
                      <a:pt x="33" y="19"/>
                      <a:pt x="33" y="20"/>
                    </a:cubicBezTo>
                    <a:cubicBezTo>
                      <a:pt x="34" y="22"/>
                      <a:pt x="34" y="22"/>
                      <a:pt x="34" y="22"/>
                    </a:cubicBezTo>
                    <a:lnTo>
                      <a:pt x="28" y="23"/>
                    </a:lnTo>
                    <a:close/>
                    <a:moveTo>
                      <a:pt x="5" y="17"/>
                    </a:moveTo>
                    <a:cubicBezTo>
                      <a:pt x="0" y="15"/>
                      <a:pt x="0" y="15"/>
                      <a:pt x="0" y="15"/>
                    </a:cubicBezTo>
                    <a:cubicBezTo>
                      <a:pt x="0" y="15"/>
                      <a:pt x="1" y="13"/>
                      <a:pt x="2" y="10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6" y="15"/>
                      <a:pt x="5" y="17"/>
                      <a:pt x="5" y="17"/>
                    </a:cubicBezTo>
                    <a:close/>
                    <a:moveTo>
                      <a:pt x="14" y="16"/>
                    </a:moveTo>
                    <a:cubicBezTo>
                      <a:pt x="12" y="16"/>
                      <a:pt x="9" y="15"/>
                      <a:pt x="8" y="10"/>
                    </a:cubicBezTo>
                    <a:cubicBezTo>
                      <a:pt x="14" y="8"/>
                      <a:pt x="14" y="8"/>
                      <a:pt x="14" y="8"/>
                    </a:cubicBezTo>
                    <a:cubicBezTo>
                      <a:pt x="14" y="10"/>
                      <a:pt x="14" y="10"/>
                      <a:pt x="14" y="10"/>
                    </a:cubicBezTo>
                    <a:cubicBezTo>
                      <a:pt x="16" y="15"/>
                      <a:pt x="16" y="15"/>
                      <a:pt x="16" y="15"/>
                    </a:cubicBezTo>
                    <a:cubicBezTo>
                      <a:pt x="15" y="16"/>
                      <a:pt x="15" y="16"/>
                      <a:pt x="15" y="16"/>
                    </a:cubicBezTo>
                    <a:cubicBezTo>
                      <a:pt x="14" y="16"/>
                      <a:pt x="14" y="16"/>
                      <a:pt x="14" y="16"/>
                    </a:cubicBezTo>
                    <a:close/>
                    <a:moveTo>
                      <a:pt x="23" y="6"/>
                    </a:moveTo>
                    <a:cubicBezTo>
                      <a:pt x="22" y="6"/>
                      <a:pt x="22" y="6"/>
                      <a:pt x="22" y="5"/>
                    </a:cubicBezTo>
                    <a:cubicBezTo>
                      <a:pt x="23" y="5"/>
                      <a:pt x="23" y="5"/>
                      <a:pt x="23" y="5"/>
                    </a:cubicBezTo>
                    <a:cubicBezTo>
                      <a:pt x="20" y="1"/>
                      <a:pt x="20" y="1"/>
                      <a:pt x="20" y="1"/>
                    </a:cubicBezTo>
                    <a:cubicBezTo>
                      <a:pt x="21" y="0"/>
                      <a:pt x="22" y="0"/>
                      <a:pt x="23" y="0"/>
                    </a:cubicBezTo>
                    <a:cubicBezTo>
                      <a:pt x="24" y="0"/>
                      <a:pt x="24" y="0"/>
                      <a:pt x="24" y="0"/>
                    </a:cubicBezTo>
                    <a:cubicBezTo>
                      <a:pt x="27" y="1"/>
                      <a:pt x="28" y="4"/>
                      <a:pt x="28" y="5"/>
                    </a:cubicBezTo>
                    <a:lnTo>
                      <a:pt x="23" y="6"/>
                    </a:lnTo>
                    <a:close/>
                    <a:moveTo>
                      <a:pt x="23" y="5"/>
                    </a:moveTo>
                    <a:cubicBezTo>
                      <a:pt x="23" y="6"/>
                      <a:pt x="23" y="6"/>
                      <a:pt x="23" y="6"/>
                    </a:cubicBezTo>
                    <a:cubicBezTo>
                      <a:pt x="23" y="6"/>
                      <a:pt x="23" y="6"/>
                      <a:pt x="23" y="6"/>
                    </a:cubicBezTo>
                    <a:lnTo>
                      <a:pt x="23" y="5"/>
                    </a:lnTo>
                    <a:close/>
                  </a:path>
                </a:pathLst>
              </a:custGeom>
              <a:solidFill>
                <a:srgbClr val="59575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17" name="íṡḷîḋê">
                <a:extLst>
                  <a:ext uri="{FF2B5EF4-FFF2-40B4-BE49-F238E27FC236}">
                    <a16:creationId xmlns:a16="http://schemas.microsoft.com/office/drawing/2014/main" id="{29ACB3FE-0FD8-404B-BA86-345C65726F1E}"/>
                  </a:ext>
                </a:extLst>
              </p:cNvPr>
              <p:cNvSpPr/>
              <p:nvPr/>
            </p:nvSpPr>
            <p:spPr bwMode="auto">
              <a:xfrm>
                <a:off x="5724525" y="5033963"/>
                <a:ext cx="425450" cy="863600"/>
              </a:xfrm>
              <a:custGeom>
                <a:avLst/>
                <a:gdLst>
                  <a:gd name="T0" fmla="*/ 148 w 198"/>
                  <a:gd name="T1" fmla="*/ 388 h 403"/>
                  <a:gd name="T2" fmla="*/ 159 w 198"/>
                  <a:gd name="T3" fmla="*/ 383 h 403"/>
                  <a:gd name="T4" fmla="*/ 174 w 198"/>
                  <a:gd name="T5" fmla="*/ 372 h 403"/>
                  <a:gd name="T6" fmla="*/ 188 w 198"/>
                  <a:gd name="T7" fmla="*/ 377 h 403"/>
                  <a:gd name="T8" fmla="*/ 194 w 198"/>
                  <a:gd name="T9" fmla="*/ 354 h 403"/>
                  <a:gd name="T10" fmla="*/ 192 w 198"/>
                  <a:gd name="T11" fmla="*/ 342 h 403"/>
                  <a:gd name="T12" fmla="*/ 192 w 198"/>
                  <a:gd name="T13" fmla="*/ 343 h 403"/>
                  <a:gd name="T14" fmla="*/ 172 w 198"/>
                  <a:gd name="T15" fmla="*/ 330 h 403"/>
                  <a:gd name="T16" fmla="*/ 183 w 198"/>
                  <a:gd name="T17" fmla="*/ 329 h 403"/>
                  <a:gd name="T18" fmla="*/ 157 w 198"/>
                  <a:gd name="T19" fmla="*/ 327 h 403"/>
                  <a:gd name="T20" fmla="*/ 161 w 198"/>
                  <a:gd name="T21" fmla="*/ 323 h 403"/>
                  <a:gd name="T22" fmla="*/ 120 w 198"/>
                  <a:gd name="T23" fmla="*/ 320 h 403"/>
                  <a:gd name="T24" fmla="*/ 144 w 198"/>
                  <a:gd name="T25" fmla="*/ 323 h 403"/>
                  <a:gd name="T26" fmla="*/ 116 w 198"/>
                  <a:gd name="T27" fmla="*/ 313 h 403"/>
                  <a:gd name="T28" fmla="*/ 121 w 198"/>
                  <a:gd name="T29" fmla="*/ 315 h 403"/>
                  <a:gd name="T30" fmla="*/ 67 w 198"/>
                  <a:gd name="T31" fmla="*/ 300 h 403"/>
                  <a:gd name="T32" fmla="*/ 91 w 198"/>
                  <a:gd name="T33" fmla="*/ 294 h 403"/>
                  <a:gd name="T34" fmla="*/ 80 w 198"/>
                  <a:gd name="T35" fmla="*/ 286 h 403"/>
                  <a:gd name="T36" fmla="*/ 62 w 198"/>
                  <a:gd name="T37" fmla="*/ 279 h 403"/>
                  <a:gd name="T38" fmla="*/ 64 w 198"/>
                  <a:gd name="T39" fmla="*/ 265 h 403"/>
                  <a:gd name="T40" fmla="*/ 69 w 198"/>
                  <a:gd name="T41" fmla="*/ 250 h 403"/>
                  <a:gd name="T42" fmla="*/ 69 w 198"/>
                  <a:gd name="T43" fmla="*/ 232 h 403"/>
                  <a:gd name="T44" fmla="*/ 80 w 198"/>
                  <a:gd name="T45" fmla="*/ 220 h 403"/>
                  <a:gd name="T46" fmla="*/ 75 w 198"/>
                  <a:gd name="T47" fmla="*/ 209 h 403"/>
                  <a:gd name="T48" fmla="*/ 86 w 198"/>
                  <a:gd name="T49" fmla="*/ 215 h 403"/>
                  <a:gd name="T50" fmla="*/ 86 w 198"/>
                  <a:gd name="T51" fmla="*/ 216 h 403"/>
                  <a:gd name="T52" fmla="*/ 72 w 198"/>
                  <a:gd name="T53" fmla="*/ 198 h 403"/>
                  <a:gd name="T54" fmla="*/ 61 w 198"/>
                  <a:gd name="T55" fmla="*/ 194 h 403"/>
                  <a:gd name="T56" fmla="*/ 54 w 198"/>
                  <a:gd name="T57" fmla="*/ 177 h 403"/>
                  <a:gd name="T58" fmla="*/ 56 w 198"/>
                  <a:gd name="T59" fmla="*/ 161 h 403"/>
                  <a:gd name="T60" fmla="*/ 62 w 198"/>
                  <a:gd name="T61" fmla="*/ 144 h 403"/>
                  <a:gd name="T62" fmla="*/ 69 w 198"/>
                  <a:gd name="T63" fmla="*/ 134 h 403"/>
                  <a:gd name="T64" fmla="*/ 76 w 198"/>
                  <a:gd name="T65" fmla="*/ 120 h 403"/>
                  <a:gd name="T66" fmla="*/ 72 w 198"/>
                  <a:gd name="T67" fmla="*/ 104 h 403"/>
                  <a:gd name="T68" fmla="*/ 74 w 198"/>
                  <a:gd name="T69" fmla="*/ 108 h 403"/>
                  <a:gd name="T70" fmla="*/ 30 w 198"/>
                  <a:gd name="T71" fmla="*/ 100 h 403"/>
                  <a:gd name="T72" fmla="*/ 47 w 198"/>
                  <a:gd name="T73" fmla="*/ 98 h 403"/>
                  <a:gd name="T74" fmla="*/ 60 w 198"/>
                  <a:gd name="T75" fmla="*/ 91 h 403"/>
                  <a:gd name="T76" fmla="*/ 8 w 198"/>
                  <a:gd name="T77" fmla="*/ 90 h 403"/>
                  <a:gd name="T78" fmla="*/ 4 w 198"/>
                  <a:gd name="T79" fmla="*/ 77 h 403"/>
                  <a:gd name="T80" fmla="*/ 9 w 198"/>
                  <a:gd name="T81" fmla="*/ 62 h 403"/>
                  <a:gd name="T82" fmla="*/ 1 w 198"/>
                  <a:gd name="T83" fmla="*/ 53 h 403"/>
                  <a:gd name="T84" fmla="*/ 7 w 198"/>
                  <a:gd name="T85" fmla="*/ 53 h 403"/>
                  <a:gd name="T86" fmla="*/ 44 w 198"/>
                  <a:gd name="T87" fmla="*/ 41 h 403"/>
                  <a:gd name="T88" fmla="*/ 44 w 198"/>
                  <a:gd name="T89" fmla="*/ 41 h 403"/>
                  <a:gd name="T90" fmla="*/ 96 w 198"/>
                  <a:gd name="T91" fmla="*/ 39 h 403"/>
                  <a:gd name="T92" fmla="*/ 109 w 198"/>
                  <a:gd name="T93" fmla="*/ 37 h 403"/>
                  <a:gd name="T94" fmla="*/ 124 w 198"/>
                  <a:gd name="T95" fmla="*/ 29 h 403"/>
                  <a:gd name="T96" fmla="*/ 55 w 198"/>
                  <a:gd name="T97" fmla="*/ 26 h 403"/>
                  <a:gd name="T98" fmla="*/ 29 w 198"/>
                  <a:gd name="T99" fmla="*/ 25 h 403"/>
                  <a:gd name="T100" fmla="*/ 69 w 198"/>
                  <a:gd name="T101" fmla="*/ 29 h 403"/>
                  <a:gd name="T102" fmla="*/ 36 w 198"/>
                  <a:gd name="T103" fmla="*/ 24 h 403"/>
                  <a:gd name="T104" fmla="*/ 135 w 198"/>
                  <a:gd name="T105" fmla="*/ 22 h 403"/>
                  <a:gd name="T106" fmla="*/ 141 w 198"/>
                  <a:gd name="T107" fmla="*/ 5 h 4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198" h="403">
                    <a:moveTo>
                      <a:pt x="138" y="403"/>
                    </a:moveTo>
                    <a:cubicBezTo>
                      <a:pt x="133" y="400"/>
                      <a:pt x="133" y="400"/>
                      <a:pt x="133" y="400"/>
                    </a:cubicBezTo>
                    <a:cubicBezTo>
                      <a:pt x="133" y="400"/>
                      <a:pt x="135" y="398"/>
                      <a:pt x="137" y="395"/>
                    </a:cubicBezTo>
                    <a:cubicBezTo>
                      <a:pt x="142" y="398"/>
                      <a:pt x="142" y="398"/>
                      <a:pt x="142" y="398"/>
                    </a:cubicBezTo>
                    <a:cubicBezTo>
                      <a:pt x="140" y="401"/>
                      <a:pt x="138" y="403"/>
                      <a:pt x="138" y="403"/>
                    </a:cubicBezTo>
                    <a:close/>
                    <a:moveTo>
                      <a:pt x="149" y="393"/>
                    </a:moveTo>
                    <a:cubicBezTo>
                      <a:pt x="148" y="388"/>
                      <a:pt x="148" y="388"/>
                      <a:pt x="148" y="388"/>
                    </a:cubicBezTo>
                    <a:cubicBezTo>
                      <a:pt x="148" y="388"/>
                      <a:pt x="148" y="389"/>
                      <a:pt x="148" y="389"/>
                    </a:cubicBezTo>
                    <a:cubicBezTo>
                      <a:pt x="148" y="387"/>
                      <a:pt x="148" y="387"/>
                      <a:pt x="148" y="387"/>
                    </a:cubicBezTo>
                    <a:cubicBezTo>
                      <a:pt x="153" y="385"/>
                      <a:pt x="153" y="385"/>
                      <a:pt x="153" y="385"/>
                    </a:cubicBezTo>
                    <a:cubicBezTo>
                      <a:pt x="153" y="386"/>
                      <a:pt x="153" y="386"/>
                      <a:pt x="153" y="386"/>
                    </a:cubicBezTo>
                    <a:cubicBezTo>
                      <a:pt x="154" y="387"/>
                      <a:pt x="154" y="388"/>
                      <a:pt x="154" y="389"/>
                    </a:cubicBezTo>
                    <a:cubicBezTo>
                      <a:pt x="154" y="391"/>
                      <a:pt x="152" y="393"/>
                      <a:pt x="149" y="393"/>
                    </a:cubicBezTo>
                    <a:close/>
                    <a:moveTo>
                      <a:pt x="159" y="383"/>
                    </a:moveTo>
                    <a:cubicBezTo>
                      <a:pt x="157" y="377"/>
                      <a:pt x="157" y="377"/>
                      <a:pt x="157" y="377"/>
                    </a:cubicBezTo>
                    <a:cubicBezTo>
                      <a:pt x="158" y="377"/>
                      <a:pt x="160" y="376"/>
                      <a:pt x="161" y="375"/>
                    </a:cubicBezTo>
                    <a:cubicBezTo>
                      <a:pt x="165" y="379"/>
                      <a:pt x="165" y="379"/>
                      <a:pt x="165" y="379"/>
                    </a:cubicBezTo>
                    <a:cubicBezTo>
                      <a:pt x="163" y="381"/>
                      <a:pt x="161" y="382"/>
                      <a:pt x="159" y="383"/>
                    </a:cubicBezTo>
                    <a:close/>
                    <a:moveTo>
                      <a:pt x="174" y="380"/>
                    </a:moveTo>
                    <a:cubicBezTo>
                      <a:pt x="174" y="379"/>
                      <a:pt x="172" y="378"/>
                      <a:pt x="171" y="377"/>
                    </a:cubicBezTo>
                    <a:cubicBezTo>
                      <a:pt x="174" y="372"/>
                      <a:pt x="174" y="372"/>
                      <a:pt x="174" y="372"/>
                    </a:cubicBezTo>
                    <a:cubicBezTo>
                      <a:pt x="176" y="373"/>
                      <a:pt x="178" y="375"/>
                      <a:pt x="179" y="377"/>
                    </a:cubicBezTo>
                    <a:lnTo>
                      <a:pt x="174" y="380"/>
                    </a:lnTo>
                    <a:close/>
                    <a:moveTo>
                      <a:pt x="188" y="377"/>
                    </a:moveTo>
                    <a:cubicBezTo>
                      <a:pt x="183" y="374"/>
                      <a:pt x="183" y="374"/>
                      <a:pt x="183" y="374"/>
                    </a:cubicBezTo>
                    <a:cubicBezTo>
                      <a:pt x="184" y="372"/>
                      <a:pt x="185" y="371"/>
                      <a:pt x="185" y="370"/>
                    </a:cubicBezTo>
                    <a:cubicBezTo>
                      <a:pt x="191" y="371"/>
                      <a:pt x="191" y="371"/>
                      <a:pt x="191" y="371"/>
                    </a:cubicBezTo>
                    <a:cubicBezTo>
                      <a:pt x="191" y="373"/>
                      <a:pt x="190" y="375"/>
                      <a:pt x="188" y="377"/>
                    </a:cubicBezTo>
                    <a:close/>
                    <a:moveTo>
                      <a:pt x="194" y="360"/>
                    </a:moveTo>
                    <a:cubicBezTo>
                      <a:pt x="189" y="359"/>
                      <a:pt x="189" y="359"/>
                      <a:pt x="189" y="359"/>
                    </a:cubicBezTo>
                    <a:cubicBezTo>
                      <a:pt x="189" y="359"/>
                      <a:pt x="189" y="359"/>
                      <a:pt x="189" y="359"/>
                    </a:cubicBezTo>
                    <a:cubicBezTo>
                      <a:pt x="189" y="358"/>
                      <a:pt x="189" y="358"/>
                      <a:pt x="188" y="357"/>
                    </a:cubicBezTo>
                    <a:cubicBezTo>
                      <a:pt x="188" y="356"/>
                      <a:pt x="188" y="355"/>
                      <a:pt x="188" y="354"/>
                    </a:cubicBezTo>
                    <a:cubicBezTo>
                      <a:pt x="191" y="353"/>
                      <a:pt x="191" y="353"/>
                      <a:pt x="191" y="353"/>
                    </a:cubicBezTo>
                    <a:cubicBezTo>
                      <a:pt x="194" y="354"/>
                      <a:pt x="194" y="354"/>
                      <a:pt x="194" y="354"/>
                    </a:cubicBezTo>
                    <a:cubicBezTo>
                      <a:pt x="194" y="354"/>
                      <a:pt x="194" y="355"/>
                      <a:pt x="194" y="356"/>
                    </a:cubicBezTo>
                    <a:cubicBezTo>
                      <a:pt x="194" y="357"/>
                      <a:pt x="195" y="358"/>
                      <a:pt x="195" y="359"/>
                    </a:cubicBezTo>
                    <a:cubicBezTo>
                      <a:pt x="195" y="359"/>
                      <a:pt x="194" y="359"/>
                      <a:pt x="194" y="360"/>
                    </a:cubicBezTo>
                    <a:close/>
                    <a:moveTo>
                      <a:pt x="192" y="343"/>
                    </a:moveTo>
                    <a:cubicBezTo>
                      <a:pt x="195" y="343"/>
                      <a:pt x="195" y="343"/>
                      <a:pt x="195" y="343"/>
                    </a:cubicBezTo>
                    <a:cubicBezTo>
                      <a:pt x="192" y="343"/>
                      <a:pt x="192" y="343"/>
                      <a:pt x="192" y="343"/>
                    </a:cubicBezTo>
                    <a:cubicBezTo>
                      <a:pt x="192" y="343"/>
                      <a:pt x="192" y="342"/>
                      <a:pt x="192" y="342"/>
                    </a:cubicBezTo>
                    <a:cubicBezTo>
                      <a:pt x="192" y="342"/>
                      <a:pt x="191" y="340"/>
                      <a:pt x="191" y="339"/>
                    </a:cubicBezTo>
                    <a:cubicBezTo>
                      <a:pt x="190" y="339"/>
                      <a:pt x="190" y="339"/>
                      <a:pt x="190" y="339"/>
                    </a:cubicBezTo>
                    <a:cubicBezTo>
                      <a:pt x="195" y="336"/>
                      <a:pt x="195" y="336"/>
                      <a:pt x="195" y="336"/>
                    </a:cubicBezTo>
                    <a:cubicBezTo>
                      <a:pt x="196" y="337"/>
                      <a:pt x="196" y="337"/>
                      <a:pt x="196" y="337"/>
                    </a:cubicBezTo>
                    <a:cubicBezTo>
                      <a:pt x="197" y="339"/>
                      <a:pt x="198" y="340"/>
                      <a:pt x="198" y="342"/>
                    </a:cubicBezTo>
                    <a:cubicBezTo>
                      <a:pt x="198" y="343"/>
                      <a:pt x="198" y="343"/>
                      <a:pt x="198" y="343"/>
                    </a:cubicBezTo>
                    <a:lnTo>
                      <a:pt x="192" y="343"/>
                    </a:lnTo>
                    <a:close/>
                    <a:moveTo>
                      <a:pt x="131" y="331"/>
                    </a:moveTo>
                    <a:cubicBezTo>
                      <a:pt x="130" y="330"/>
                      <a:pt x="128" y="329"/>
                      <a:pt x="128" y="326"/>
                    </a:cubicBezTo>
                    <a:cubicBezTo>
                      <a:pt x="128" y="326"/>
                      <a:pt x="128" y="325"/>
                      <a:pt x="127" y="325"/>
                    </a:cubicBezTo>
                    <a:cubicBezTo>
                      <a:pt x="132" y="321"/>
                      <a:pt x="132" y="321"/>
                      <a:pt x="132" y="321"/>
                    </a:cubicBezTo>
                    <a:cubicBezTo>
                      <a:pt x="133" y="322"/>
                      <a:pt x="133" y="324"/>
                      <a:pt x="134" y="325"/>
                    </a:cubicBezTo>
                    <a:lnTo>
                      <a:pt x="131" y="331"/>
                    </a:lnTo>
                    <a:close/>
                    <a:moveTo>
                      <a:pt x="172" y="330"/>
                    </a:moveTo>
                    <a:cubicBezTo>
                      <a:pt x="168" y="326"/>
                      <a:pt x="168" y="326"/>
                      <a:pt x="168" y="326"/>
                    </a:cubicBezTo>
                    <a:cubicBezTo>
                      <a:pt x="168" y="325"/>
                      <a:pt x="169" y="325"/>
                      <a:pt x="169" y="323"/>
                    </a:cubicBezTo>
                    <a:cubicBezTo>
                      <a:pt x="170" y="322"/>
                      <a:pt x="170" y="321"/>
                      <a:pt x="171" y="321"/>
                    </a:cubicBezTo>
                    <a:cubicBezTo>
                      <a:pt x="174" y="326"/>
                      <a:pt x="174" y="326"/>
                      <a:pt x="174" y="326"/>
                    </a:cubicBezTo>
                    <a:cubicBezTo>
                      <a:pt x="175" y="326"/>
                      <a:pt x="175" y="325"/>
                      <a:pt x="175" y="325"/>
                    </a:cubicBezTo>
                    <a:cubicBezTo>
                      <a:pt x="174" y="327"/>
                      <a:pt x="173" y="329"/>
                      <a:pt x="172" y="330"/>
                    </a:cubicBezTo>
                    <a:close/>
                    <a:moveTo>
                      <a:pt x="183" y="329"/>
                    </a:moveTo>
                    <a:cubicBezTo>
                      <a:pt x="182" y="329"/>
                      <a:pt x="182" y="328"/>
                      <a:pt x="182" y="327"/>
                    </a:cubicBezTo>
                    <a:cubicBezTo>
                      <a:pt x="182" y="326"/>
                      <a:pt x="182" y="325"/>
                      <a:pt x="181" y="324"/>
                    </a:cubicBezTo>
                    <a:cubicBezTo>
                      <a:pt x="187" y="322"/>
                      <a:pt x="187" y="322"/>
                      <a:pt x="187" y="322"/>
                    </a:cubicBezTo>
                    <a:cubicBezTo>
                      <a:pt x="187" y="323"/>
                      <a:pt x="187" y="324"/>
                      <a:pt x="188" y="326"/>
                    </a:cubicBezTo>
                    <a:cubicBezTo>
                      <a:pt x="188" y="327"/>
                      <a:pt x="188" y="327"/>
                      <a:pt x="188" y="328"/>
                    </a:cubicBezTo>
                    <a:lnTo>
                      <a:pt x="183" y="329"/>
                    </a:lnTo>
                    <a:close/>
                    <a:moveTo>
                      <a:pt x="157" y="327"/>
                    </a:moveTo>
                    <a:cubicBezTo>
                      <a:pt x="157" y="327"/>
                      <a:pt x="157" y="327"/>
                      <a:pt x="157" y="327"/>
                    </a:cubicBezTo>
                    <a:cubicBezTo>
                      <a:pt x="156" y="326"/>
                      <a:pt x="155" y="325"/>
                      <a:pt x="155" y="325"/>
                    </a:cubicBezTo>
                    <a:cubicBezTo>
                      <a:pt x="155" y="325"/>
                      <a:pt x="154" y="325"/>
                      <a:pt x="154" y="325"/>
                    </a:cubicBezTo>
                    <a:cubicBezTo>
                      <a:pt x="155" y="320"/>
                      <a:pt x="155" y="320"/>
                      <a:pt x="155" y="320"/>
                    </a:cubicBezTo>
                    <a:cubicBezTo>
                      <a:pt x="155" y="320"/>
                      <a:pt x="155" y="320"/>
                      <a:pt x="155" y="320"/>
                    </a:cubicBezTo>
                    <a:cubicBezTo>
                      <a:pt x="158" y="320"/>
                      <a:pt x="159" y="321"/>
                      <a:pt x="161" y="323"/>
                    </a:cubicBezTo>
                    <a:cubicBezTo>
                      <a:pt x="161" y="323"/>
                      <a:pt x="161" y="323"/>
                      <a:pt x="161" y="323"/>
                    </a:cubicBezTo>
                    <a:lnTo>
                      <a:pt x="157" y="327"/>
                    </a:lnTo>
                    <a:close/>
                    <a:moveTo>
                      <a:pt x="118" y="326"/>
                    </a:moveTo>
                    <a:cubicBezTo>
                      <a:pt x="117" y="325"/>
                      <a:pt x="116" y="325"/>
                      <a:pt x="115" y="325"/>
                    </a:cubicBezTo>
                    <a:cubicBezTo>
                      <a:pt x="114" y="324"/>
                      <a:pt x="113" y="324"/>
                      <a:pt x="112" y="323"/>
                    </a:cubicBezTo>
                    <a:cubicBezTo>
                      <a:pt x="115" y="318"/>
                      <a:pt x="115" y="318"/>
                      <a:pt x="115" y="318"/>
                    </a:cubicBezTo>
                    <a:cubicBezTo>
                      <a:pt x="116" y="318"/>
                      <a:pt x="117" y="319"/>
                      <a:pt x="118" y="319"/>
                    </a:cubicBezTo>
                    <a:cubicBezTo>
                      <a:pt x="119" y="320"/>
                      <a:pt x="119" y="320"/>
                      <a:pt x="120" y="320"/>
                    </a:cubicBezTo>
                    <a:lnTo>
                      <a:pt x="118" y="326"/>
                    </a:lnTo>
                    <a:close/>
                    <a:moveTo>
                      <a:pt x="138" y="325"/>
                    </a:moveTo>
                    <a:cubicBezTo>
                      <a:pt x="138" y="325"/>
                      <a:pt x="138" y="324"/>
                      <a:pt x="138" y="324"/>
                    </a:cubicBezTo>
                    <a:cubicBezTo>
                      <a:pt x="138" y="324"/>
                      <a:pt x="138" y="324"/>
                      <a:pt x="138" y="323"/>
                    </a:cubicBezTo>
                    <a:cubicBezTo>
                      <a:pt x="138" y="322"/>
                      <a:pt x="139" y="321"/>
                      <a:pt x="139" y="320"/>
                    </a:cubicBezTo>
                    <a:cubicBezTo>
                      <a:pt x="140" y="319"/>
                      <a:pt x="141" y="318"/>
                      <a:pt x="142" y="317"/>
                    </a:cubicBezTo>
                    <a:cubicBezTo>
                      <a:pt x="144" y="323"/>
                      <a:pt x="144" y="323"/>
                      <a:pt x="144" y="323"/>
                    </a:cubicBezTo>
                    <a:cubicBezTo>
                      <a:pt x="144" y="323"/>
                      <a:pt x="144" y="323"/>
                      <a:pt x="144" y="323"/>
                    </a:cubicBezTo>
                    <a:cubicBezTo>
                      <a:pt x="144" y="323"/>
                      <a:pt x="144" y="323"/>
                      <a:pt x="144" y="323"/>
                    </a:cubicBezTo>
                    <a:cubicBezTo>
                      <a:pt x="144" y="324"/>
                      <a:pt x="144" y="324"/>
                      <a:pt x="144" y="325"/>
                    </a:cubicBezTo>
                    <a:lnTo>
                      <a:pt x="138" y="325"/>
                    </a:lnTo>
                    <a:close/>
                    <a:moveTo>
                      <a:pt x="121" y="315"/>
                    </a:moveTo>
                    <a:cubicBezTo>
                      <a:pt x="116" y="312"/>
                      <a:pt x="116" y="312"/>
                      <a:pt x="116" y="312"/>
                    </a:cubicBezTo>
                    <a:cubicBezTo>
                      <a:pt x="116" y="312"/>
                      <a:pt x="116" y="312"/>
                      <a:pt x="116" y="313"/>
                    </a:cubicBezTo>
                    <a:cubicBezTo>
                      <a:pt x="116" y="313"/>
                      <a:pt x="116" y="313"/>
                      <a:pt x="116" y="313"/>
                    </a:cubicBezTo>
                    <a:cubicBezTo>
                      <a:pt x="116" y="313"/>
                      <a:pt x="116" y="313"/>
                      <a:pt x="116" y="313"/>
                    </a:cubicBezTo>
                    <a:cubicBezTo>
                      <a:pt x="114" y="310"/>
                      <a:pt x="114" y="310"/>
                      <a:pt x="114" y="310"/>
                    </a:cubicBezTo>
                    <a:cubicBezTo>
                      <a:pt x="118" y="307"/>
                      <a:pt x="118" y="307"/>
                      <a:pt x="118" y="307"/>
                    </a:cubicBezTo>
                    <a:cubicBezTo>
                      <a:pt x="120" y="309"/>
                      <a:pt x="120" y="309"/>
                      <a:pt x="120" y="309"/>
                    </a:cubicBezTo>
                    <a:cubicBezTo>
                      <a:pt x="121" y="310"/>
                      <a:pt x="122" y="311"/>
                      <a:pt x="122" y="313"/>
                    </a:cubicBezTo>
                    <a:cubicBezTo>
                      <a:pt x="122" y="313"/>
                      <a:pt x="121" y="314"/>
                      <a:pt x="121" y="315"/>
                    </a:cubicBezTo>
                    <a:close/>
                    <a:moveTo>
                      <a:pt x="67" y="300"/>
                    </a:moveTo>
                    <a:cubicBezTo>
                      <a:pt x="67" y="299"/>
                      <a:pt x="66" y="299"/>
                      <a:pt x="66" y="298"/>
                    </a:cubicBezTo>
                    <a:cubicBezTo>
                      <a:pt x="64" y="294"/>
                      <a:pt x="64" y="294"/>
                      <a:pt x="64" y="294"/>
                    </a:cubicBezTo>
                    <a:cubicBezTo>
                      <a:pt x="69" y="291"/>
                      <a:pt x="69" y="291"/>
                      <a:pt x="69" y="291"/>
                    </a:cubicBezTo>
                    <a:cubicBezTo>
                      <a:pt x="71" y="295"/>
                      <a:pt x="71" y="295"/>
                      <a:pt x="71" y="295"/>
                    </a:cubicBezTo>
                    <a:cubicBezTo>
                      <a:pt x="71" y="295"/>
                      <a:pt x="71" y="296"/>
                      <a:pt x="71" y="296"/>
                    </a:cubicBezTo>
                    <a:lnTo>
                      <a:pt x="67" y="300"/>
                    </a:lnTo>
                    <a:close/>
                    <a:moveTo>
                      <a:pt x="110" y="299"/>
                    </a:moveTo>
                    <a:cubicBezTo>
                      <a:pt x="109" y="298"/>
                      <a:pt x="108" y="297"/>
                      <a:pt x="106" y="296"/>
                    </a:cubicBezTo>
                    <a:cubicBezTo>
                      <a:pt x="110" y="291"/>
                      <a:pt x="110" y="291"/>
                      <a:pt x="110" y="291"/>
                    </a:cubicBezTo>
                    <a:cubicBezTo>
                      <a:pt x="112" y="293"/>
                      <a:pt x="114" y="294"/>
                      <a:pt x="115" y="296"/>
                    </a:cubicBezTo>
                    <a:lnTo>
                      <a:pt x="110" y="299"/>
                    </a:lnTo>
                    <a:close/>
                    <a:moveTo>
                      <a:pt x="96" y="295"/>
                    </a:moveTo>
                    <a:cubicBezTo>
                      <a:pt x="94" y="295"/>
                      <a:pt x="93" y="295"/>
                      <a:pt x="91" y="294"/>
                    </a:cubicBezTo>
                    <a:cubicBezTo>
                      <a:pt x="92" y="289"/>
                      <a:pt x="92" y="289"/>
                      <a:pt x="92" y="289"/>
                    </a:cubicBezTo>
                    <a:cubicBezTo>
                      <a:pt x="94" y="289"/>
                      <a:pt x="96" y="290"/>
                      <a:pt x="97" y="289"/>
                    </a:cubicBezTo>
                    <a:cubicBezTo>
                      <a:pt x="97" y="295"/>
                      <a:pt x="97" y="295"/>
                      <a:pt x="97" y="295"/>
                    </a:cubicBezTo>
                    <a:cubicBezTo>
                      <a:pt x="97" y="295"/>
                      <a:pt x="97" y="295"/>
                      <a:pt x="96" y="295"/>
                    </a:cubicBezTo>
                    <a:close/>
                    <a:moveTo>
                      <a:pt x="77" y="293"/>
                    </a:moveTo>
                    <a:cubicBezTo>
                      <a:pt x="72" y="289"/>
                      <a:pt x="72" y="289"/>
                      <a:pt x="72" y="289"/>
                    </a:cubicBezTo>
                    <a:cubicBezTo>
                      <a:pt x="74" y="287"/>
                      <a:pt x="77" y="286"/>
                      <a:pt x="80" y="286"/>
                    </a:cubicBezTo>
                    <a:cubicBezTo>
                      <a:pt x="80" y="292"/>
                      <a:pt x="80" y="292"/>
                      <a:pt x="80" y="292"/>
                    </a:cubicBezTo>
                    <a:cubicBezTo>
                      <a:pt x="78" y="292"/>
                      <a:pt x="77" y="293"/>
                      <a:pt x="77" y="293"/>
                    </a:cubicBezTo>
                    <a:close/>
                    <a:moveTo>
                      <a:pt x="58" y="284"/>
                    </a:moveTo>
                    <a:cubicBezTo>
                      <a:pt x="57" y="283"/>
                      <a:pt x="57" y="282"/>
                      <a:pt x="56" y="281"/>
                    </a:cubicBezTo>
                    <a:cubicBezTo>
                      <a:pt x="56" y="280"/>
                      <a:pt x="56" y="279"/>
                      <a:pt x="55" y="279"/>
                    </a:cubicBezTo>
                    <a:cubicBezTo>
                      <a:pt x="60" y="276"/>
                      <a:pt x="60" y="276"/>
                      <a:pt x="60" y="276"/>
                    </a:cubicBezTo>
                    <a:cubicBezTo>
                      <a:pt x="61" y="277"/>
                      <a:pt x="61" y="278"/>
                      <a:pt x="62" y="279"/>
                    </a:cubicBezTo>
                    <a:cubicBezTo>
                      <a:pt x="62" y="280"/>
                      <a:pt x="63" y="281"/>
                      <a:pt x="63" y="282"/>
                    </a:cubicBezTo>
                    <a:lnTo>
                      <a:pt x="58" y="284"/>
                    </a:lnTo>
                    <a:close/>
                    <a:moveTo>
                      <a:pt x="59" y="270"/>
                    </a:moveTo>
                    <a:cubicBezTo>
                      <a:pt x="55" y="265"/>
                      <a:pt x="55" y="265"/>
                      <a:pt x="55" y="265"/>
                    </a:cubicBezTo>
                    <a:cubicBezTo>
                      <a:pt x="56" y="264"/>
                      <a:pt x="57" y="264"/>
                      <a:pt x="58" y="263"/>
                    </a:cubicBezTo>
                    <a:cubicBezTo>
                      <a:pt x="58" y="263"/>
                      <a:pt x="59" y="263"/>
                      <a:pt x="59" y="262"/>
                    </a:cubicBezTo>
                    <a:cubicBezTo>
                      <a:pt x="64" y="265"/>
                      <a:pt x="64" y="265"/>
                      <a:pt x="64" y="265"/>
                    </a:cubicBezTo>
                    <a:cubicBezTo>
                      <a:pt x="63" y="267"/>
                      <a:pt x="62" y="268"/>
                      <a:pt x="61" y="268"/>
                    </a:cubicBezTo>
                    <a:cubicBezTo>
                      <a:pt x="60" y="269"/>
                      <a:pt x="59" y="269"/>
                      <a:pt x="59" y="270"/>
                    </a:cubicBezTo>
                    <a:close/>
                    <a:moveTo>
                      <a:pt x="66" y="253"/>
                    </a:moveTo>
                    <a:cubicBezTo>
                      <a:pt x="61" y="251"/>
                      <a:pt x="61" y="251"/>
                      <a:pt x="61" y="251"/>
                    </a:cubicBezTo>
                    <a:cubicBezTo>
                      <a:pt x="61" y="250"/>
                      <a:pt x="62" y="248"/>
                      <a:pt x="63" y="248"/>
                    </a:cubicBezTo>
                    <a:cubicBezTo>
                      <a:pt x="64" y="247"/>
                      <a:pt x="65" y="247"/>
                      <a:pt x="66" y="246"/>
                    </a:cubicBezTo>
                    <a:cubicBezTo>
                      <a:pt x="69" y="250"/>
                      <a:pt x="69" y="250"/>
                      <a:pt x="69" y="250"/>
                    </a:cubicBezTo>
                    <a:cubicBezTo>
                      <a:pt x="69" y="251"/>
                      <a:pt x="68" y="252"/>
                      <a:pt x="67" y="252"/>
                    </a:cubicBezTo>
                    <a:cubicBezTo>
                      <a:pt x="67" y="252"/>
                      <a:pt x="66" y="253"/>
                      <a:pt x="66" y="253"/>
                    </a:cubicBezTo>
                    <a:close/>
                    <a:moveTo>
                      <a:pt x="66" y="239"/>
                    </a:moveTo>
                    <a:cubicBezTo>
                      <a:pt x="66" y="238"/>
                      <a:pt x="66" y="237"/>
                      <a:pt x="66" y="237"/>
                    </a:cubicBezTo>
                    <a:cubicBezTo>
                      <a:pt x="66" y="235"/>
                      <a:pt x="67" y="234"/>
                      <a:pt x="68" y="233"/>
                    </a:cubicBezTo>
                    <a:cubicBezTo>
                      <a:pt x="68" y="233"/>
                      <a:pt x="68" y="233"/>
                      <a:pt x="69" y="232"/>
                    </a:cubicBezTo>
                    <a:cubicBezTo>
                      <a:pt x="69" y="232"/>
                      <a:pt x="69" y="232"/>
                      <a:pt x="69" y="232"/>
                    </a:cubicBezTo>
                    <a:cubicBezTo>
                      <a:pt x="74" y="235"/>
                      <a:pt x="74" y="235"/>
                      <a:pt x="74" y="235"/>
                    </a:cubicBezTo>
                    <a:cubicBezTo>
                      <a:pt x="73" y="237"/>
                      <a:pt x="72" y="237"/>
                      <a:pt x="71" y="238"/>
                    </a:cubicBezTo>
                    <a:cubicBezTo>
                      <a:pt x="71" y="238"/>
                      <a:pt x="71" y="237"/>
                      <a:pt x="71" y="237"/>
                    </a:cubicBezTo>
                    <a:lnTo>
                      <a:pt x="66" y="239"/>
                    </a:lnTo>
                    <a:close/>
                    <a:moveTo>
                      <a:pt x="80" y="226"/>
                    </a:moveTo>
                    <a:cubicBezTo>
                      <a:pt x="75" y="223"/>
                      <a:pt x="75" y="223"/>
                      <a:pt x="75" y="223"/>
                    </a:cubicBezTo>
                    <a:cubicBezTo>
                      <a:pt x="77" y="221"/>
                      <a:pt x="78" y="220"/>
                      <a:pt x="80" y="220"/>
                    </a:cubicBezTo>
                    <a:cubicBezTo>
                      <a:pt x="82" y="220"/>
                      <a:pt x="82" y="220"/>
                      <a:pt x="84" y="221"/>
                    </a:cubicBezTo>
                    <a:cubicBezTo>
                      <a:pt x="81" y="226"/>
                      <a:pt x="81" y="226"/>
                      <a:pt x="81" y="226"/>
                    </a:cubicBezTo>
                    <a:cubicBezTo>
                      <a:pt x="81" y="226"/>
                      <a:pt x="81" y="226"/>
                      <a:pt x="81" y="226"/>
                    </a:cubicBezTo>
                    <a:cubicBezTo>
                      <a:pt x="80" y="226"/>
                      <a:pt x="80" y="226"/>
                      <a:pt x="80" y="226"/>
                    </a:cubicBezTo>
                    <a:close/>
                    <a:moveTo>
                      <a:pt x="72" y="217"/>
                    </a:moveTo>
                    <a:cubicBezTo>
                      <a:pt x="71" y="216"/>
                      <a:pt x="70" y="214"/>
                      <a:pt x="69" y="211"/>
                    </a:cubicBezTo>
                    <a:cubicBezTo>
                      <a:pt x="75" y="209"/>
                      <a:pt x="75" y="209"/>
                      <a:pt x="75" y="209"/>
                    </a:cubicBezTo>
                    <a:cubicBezTo>
                      <a:pt x="75" y="211"/>
                      <a:pt x="76" y="212"/>
                      <a:pt x="77" y="213"/>
                    </a:cubicBezTo>
                    <a:lnTo>
                      <a:pt x="72" y="217"/>
                    </a:lnTo>
                    <a:close/>
                    <a:moveTo>
                      <a:pt x="86" y="216"/>
                    </a:moveTo>
                    <a:cubicBezTo>
                      <a:pt x="86" y="216"/>
                      <a:pt x="86" y="216"/>
                      <a:pt x="86" y="216"/>
                    </a:cubicBezTo>
                    <a:cubicBezTo>
                      <a:pt x="84" y="215"/>
                      <a:pt x="84" y="215"/>
                      <a:pt x="84" y="215"/>
                    </a:cubicBezTo>
                    <a:cubicBezTo>
                      <a:pt x="84" y="215"/>
                      <a:pt x="84" y="214"/>
                      <a:pt x="84" y="214"/>
                    </a:cubicBezTo>
                    <a:cubicBezTo>
                      <a:pt x="84" y="214"/>
                      <a:pt x="85" y="215"/>
                      <a:pt x="86" y="215"/>
                    </a:cubicBezTo>
                    <a:cubicBezTo>
                      <a:pt x="83" y="211"/>
                      <a:pt x="83" y="211"/>
                      <a:pt x="83" y="211"/>
                    </a:cubicBezTo>
                    <a:cubicBezTo>
                      <a:pt x="84" y="211"/>
                      <a:pt x="84" y="210"/>
                      <a:pt x="85" y="210"/>
                    </a:cubicBezTo>
                    <a:cubicBezTo>
                      <a:pt x="85" y="210"/>
                      <a:pt x="86" y="209"/>
                      <a:pt x="87" y="209"/>
                    </a:cubicBezTo>
                    <a:cubicBezTo>
                      <a:pt x="87" y="209"/>
                      <a:pt x="90" y="210"/>
                      <a:pt x="90" y="214"/>
                    </a:cubicBezTo>
                    <a:cubicBezTo>
                      <a:pt x="90" y="214"/>
                      <a:pt x="90" y="215"/>
                      <a:pt x="90" y="216"/>
                    </a:cubicBezTo>
                    <a:cubicBezTo>
                      <a:pt x="87" y="216"/>
                      <a:pt x="87" y="216"/>
                      <a:pt x="87" y="216"/>
                    </a:cubicBezTo>
                    <a:cubicBezTo>
                      <a:pt x="87" y="216"/>
                      <a:pt x="87" y="216"/>
                      <a:pt x="86" y="216"/>
                    </a:cubicBezTo>
                    <a:close/>
                    <a:moveTo>
                      <a:pt x="88" y="215"/>
                    </a:moveTo>
                    <a:cubicBezTo>
                      <a:pt x="88" y="215"/>
                      <a:pt x="88" y="215"/>
                      <a:pt x="88" y="215"/>
                    </a:cubicBezTo>
                    <a:cubicBezTo>
                      <a:pt x="88" y="215"/>
                      <a:pt x="88" y="215"/>
                      <a:pt x="88" y="215"/>
                    </a:cubicBezTo>
                    <a:close/>
                    <a:moveTo>
                      <a:pt x="66" y="200"/>
                    </a:moveTo>
                    <a:cubicBezTo>
                      <a:pt x="66" y="198"/>
                      <a:pt x="65" y="196"/>
                      <a:pt x="64" y="195"/>
                    </a:cubicBezTo>
                    <a:cubicBezTo>
                      <a:pt x="69" y="192"/>
                      <a:pt x="69" y="192"/>
                      <a:pt x="69" y="192"/>
                    </a:cubicBezTo>
                    <a:cubicBezTo>
                      <a:pt x="70" y="194"/>
                      <a:pt x="71" y="196"/>
                      <a:pt x="72" y="198"/>
                    </a:cubicBezTo>
                    <a:lnTo>
                      <a:pt x="66" y="200"/>
                    </a:lnTo>
                    <a:close/>
                    <a:moveTo>
                      <a:pt x="57" y="198"/>
                    </a:moveTo>
                    <a:cubicBezTo>
                      <a:pt x="55" y="198"/>
                      <a:pt x="55" y="196"/>
                      <a:pt x="55" y="195"/>
                    </a:cubicBezTo>
                    <a:cubicBezTo>
                      <a:pt x="54" y="194"/>
                      <a:pt x="54" y="193"/>
                      <a:pt x="54" y="192"/>
                    </a:cubicBezTo>
                    <a:cubicBezTo>
                      <a:pt x="59" y="189"/>
                      <a:pt x="59" y="189"/>
                      <a:pt x="59" y="189"/>
                    </a:cubicBezTo>
                    <a:cubicBezTo>
                      <a:pt x="59" y="190"/>
                      <a:pt x="60" y="192"/>
                      <a:pt x="60" y="193"/>
                    </a:cubicBezTo>
                    <a:cubicBezTo>
                      <a:pt x="60" y="194"/>
                      <a:pt x="61" y="194"/>
                      <a:pt x="61" y="194"/>
                    </a:cubicBezTo>
                    <a:cubicBezTo>
                      <a:pt x="60" y="194"/>
                      <a:pt x="60" y="194"/>
                      <a:pt x="60" y="193"/>
                    </a:cubicBezTo>
                    <a:lnTo>
                      <a:pt x="57" y="198"/>
                    </a:lnTo>
                    <a:close/>
                    <a:moveTo>
                      <a:pt x="47" y="181"/>
                    </a:moveTo>
                    <a:cubicBezTo>
                      <a:pt x="47" y="181"/>
                      <a:pt x="47" y="181"/>
                      <a:pt x="47" y="181"/>
                    </a:cubicBezTo>
                    <a:cubicBezTo>
                      <a:pt x="47" y="180"/>
                      <a:pt x="47" y="178"/>
                      <a:pt x="48" y="176"/>
                    </a:cubicBezTo>
                    <a:cubicBezTo>
                      <a:pt x="48" y="176"/>
                      <a:pt x="48" y="175"/>
                      <a:pt x="49" y="174"/>
                    </a:cubicBezTo>
                    <a:cubicBezTo>
                      <a:pt x="54" y="177"/>
                      <a:pt x="54" y="177"/>
                      <a:pt x="54" y="177"/>
                    </a:cubicBezTo>
                    <a:cubicBezTo>
                      <a:pt x="54" y="178"/>
                      <a:pt x="53" y="178"/>
                      <a:pt x="53" y="178"/>
                    </a:cubicBezTo>
                    <a:cubicBezTo>
                      <a:pt x="53" y="180"/>
                      <a:pt x="53" y="181"/>
                      <a:pt x="53" y="181"/>
                    </a:cubicBezTo>
                    <a:lnTo>
                      <a:pt x="47" y="181"/>
                    </a:lnTo>
                    <a:close/>
                    <a:moveTo>
                      <a:pt x="61" y="168"/>
                    </a:moveTo>
                    <a:cubicBezTo>
                      <a:pt x="55" y="166"/>
                      <a:pt x="55" y="166"/>
                      <a:pt x="55" y="166"/>
                    </a:cubicBezTo>
                    <a:cubicBezTo>
                      <a:pt x="56" y="165"/>
                      <a:pt x="56" y="164"/>
                      <a:pt x="56" y="164"/>
                    </a:cubicBezTo>
                    <a:cubicBezTo>
                      <a:pt x="56" y="163"/>
                      <a:pt x="56" y="162"/>
                      <a:pt x="56" y="161"/>
                    </a:cubicBezTo>
                    <a:cubicBezTo>
                      <a:pt x="62" y="161"/>
                      <a:pt x="62" y="161"/>
                      <a:pt x="62" y="161"/>
                    </a:cubicBezTo>
                    <a:cubicBezTo>
                      <a:pt x="62" y="162"/>
                      <a:pt x="62" y="163"/>
                      <a:pt x="62" y="164"/>
                    </a:cubicBezTo>
                    <a:cubicBezTo>
                      <a:pt x="62" y="165"/>
                      <a:pt x="61" y="166"/>
                      <a:pt x="61" y="168"/>
                    </a:cubicBezTo>
                    <a:close/>
                    <a:moveTo>
                      <a:pt x="64" y="151"/>
                    </a:moveTo>
                    <a:cubicBezTo>
                      <a:pt x="59" y="148"/>
                      <a:pt x="59" y="148"/>
                      <a:pt x="59" y="148"/>
                    </a:cubicBezTo>
                    <a:cubicBezTo>
                      <a:pt x="60" y="148"/>
                      <a:pt x="60" y="147"/>
                      <a:pt x="60" y="147"/>
                    </a:cubicBezTo>
                    <a:cubicBezTo>
                      <a:pt x="61" y="146"/>
                      <a:pt x="61" y="145"/>
                      <a:pt x="62" y="144"/>
                    </a:cubicBezTo>
                    <a:cubicBezTo>
                      <a:pt x="67" y="145"/>
                      <a:pt x="67" y="145"/>
                      <a:pt x="67" y="145"/>
                    </a:cubicBezTo>
                    <a:cubicBezTo>
                      <a:pt x="67" y="146"/>
                      <a:pt x="67" y="148"/>
                      <a:pt x="65" y="150"/>
                    </a:cubicBezTo>
                    <a:cubicBezTo>
                      <a:pt x="65" y="151"/>
                      <a:pt x="64" y="151"/>
                      <a:pt x="64" y="151"/>
                    </a:cubicBezTo>
                    <a:close/>
                    <a:moveTo>
                      <a:pt x="74" y="137"/>
                    </a:moveTo>
                    <a:cubicBezTo>
                      <a:pt x="69" y="135"/>
                      <a:pt x="69" y="135"/>
                      <a:pt x="69" y="135"/>
                    </a:cubicBezTo>
                    <a:cubicBezTo>
                      <a:pt x="69" y="135"/>
                      <a:pt x="69" y="135"/>
                      <a:pt x="69" y="135"/>
                    </a:cubicBezTo>
                    <a:cubicBezTo>
                      <a:pt x="69" y="134"/>
                      <a:pt x="69" y="134"/>
                      <a:pt x="69" y="134"/>
                    </a:cubicBezTo>
                    <a:cubicBezTo>
                      <a:pt x="68" y="133"/>
                      <a:pt x="68" y="132"/>
                      <a:pt x="68" y="131"/>
                    </a:cubicBezTo>
                    <a:cubicBezTo>
                      <a:pt x="73" y="130"/>
                      <a:pt x="73" y="130"/>
                      <a:pt x="73" y="130"/>
                    </a:cubicBezTo>
                    <a:cubicBezTo>
                      <a:pt x="73" y="130"/>
                      <a:pt x="73" y="130"/>
                      <a:pt x="74" y="131"/>
                    </a:cubicBezTo>
                    <a:cubicBezTo>
                      <a:pt x="74" y="132"/>
                      <a:pt x="75" y="134"/>
                      <a:pt x="75" y="135"/>
                    </a:cubicBezTo>
                    <a:cubicBezTo>
                      <a:pt x="75" y="135"/>
                      <a:pt x="75" y="136"/>
                      <a:pt x="74" y="137"/>
                    </a:cubicBezTo>
                    <a:close/>
                    <a:moveTo>
                      <a:pt x="79" y="124"/>
                    </a:moveTo>
                    <a:cubicBezTo>
                      <a:pt x="76" y="120"/>
                      <a:pt x="76" y="120"/>
                      <a:pt x="76" y="120"/>
                    </a:cubicBezTo>
                    <a:cubicBezTo>
                      <a:pt x="77" y="119"/>
                      <a:pt x="78" y="118"/>
                      <a:pt x="78" y="118"/>
                    </a:cubicBezTo>
                    <a:cubicBezTo>
                      <a:pt x="83" y="117"/>
                      <a:pt x="83" y="117"/>
                      <a:pt x="83" y="117"/>
                    </a:cubicBezTo>
                    <a:cubicBezTo>
                      <a:pt x="83" y="117"/>
                      <a:pt x="83" y="118"/>
                      <a:pt x="83" y="118"/>
                    </a:cubicBezTo>
                    <a:cubicBezTo>
                      <a:pt x="83" y="118"/>
                      <a:pt x="83" y="118"/>
                      <a:pt x="83" y="119"/>
                    </a:cubicBezTo>
                    <a:cubicBezTo>
                      <a:pt x="83" y="121"/>
                      <a:pt x="81" y="123"/>
                      <a:pt x="79" y="124"/>
                    </a:cubicBezTo>
                    <a:close/>
                    <a:moveTo>
                      <a:pt x="74" y="108"/>
                    </a:moveTo>
                    <a:cubicBezTo>
                      <a:pt x="73" y="106"/>
                      <a:pt x="72" y="105"/>
                      <a:pt x="72" y="104"/>
                    </a:cubicBezTo>
                    <a:cubicBezTo>
                      <a:pt x="71" y="103"/>
                      <a:pt x="71" y="103"/>
                      <a:pt x="71" y="103"/>
                    </a:cubicBezTo>
                    <a:cubicBezTo>
                      <a:pt x="71" y="103"/>
                      <a:pt x="71" y="103"/>
                      <a:pt x="71" y="103"/>
                    </a:cubicBezTo>
                    <a:cubicBezTo>
                      <a:pt x="76" y="99"/>
                      <a:pt x="76" y="99"/>
                      <a:pt x="76" y="99"/>
                    </a:cubicBezTo>
                    <a:cubicBezTo>
                      <a:pt x="76" y="100"/>
                      <a:pt x="76" y="100"/>
                      <a:pt x="77" y="101"/>
                    </a:cubicBezTo>
                    <a:cubicBezTo>
                      <a:pt x="77" y="101"/>
                      <a:pt x="77" y="101"/>
                      <a:pt x="77" y="101"/>
                    </a:cubicBezTo>
                    <a:cubicBezTo>
                      <a:pt x="77" y="102"/>
                      <a:pt x="78" y="104"/>
                      <a:pt x="79" y="105"/>
                    </a:cubicBezTo>
                    <a:lnTo>
                      <a:pt x="74" y="108"/>
                    </a:lnTo>
                    <a:close/>
                    <a:moveTo>
                      <a:pt x="20" y="105"/>
                    </a:moveTo>
                    <a:cubicBezTo>
                      <a:pt x="18" y="104"/>
                      <a:pt x="16" y="103"/>
                      <a:pt x="14" y="102"/>
                    </a:cubicBezTo>
                    <a:cubicBezTo>
                      <a:pt x="17" y="97"/>
                      <a:pt x="17" y="97"/>
                      <a:pt x="17" y="97"/>
                    </a:cubicBezTo>
                    <a:cubicBezTo>
                      <a:pt x="18" y="98"/>
                      <a:pt x="20" y="98"/>
                      <a:pt x="22" y="99"/>
                    </a:cubicBezTo>
                    <a:lnTo>
                      <a:pt x="20" y="105"/>
                    </a:lnTo>
                    <a:close/>
                    <a:moveTo>
                      <a:pt x="34" y="104"/>
                    </a:moveTo>
                    <a:cubicBezTo>
                      <a:pt x="30" y="100"/>
                      <a:pt x="30" y="100"/>
                      <a:pt x="30" y="100"/>
                    </a:cubicBezTo>
                    <a:cubicBezTo>
                      <a:pt x="31" y="99"/>
                      <a:pt x="32" y="98"/>
                      <a:pt x="33" y="97"/>
                    </a:cubicBezTo>
                    <a:cubicBezTo>
                      <a:pt x="34" y="96"/>
                      <a:pt x="34" y="96"/>
                      <a:pt x="34" y="96"/>
                    </a:cubicBezTo>
                    <a:cubicBezTo>
                      <a:pt x="38" y="100"/>
                      <a:pt x="38" y="100"/>
                      <a:pt x="38" y="100"/>
                    </a:cubicBezTo>
                    <a:cubicBezTo>
                      <a:pt x="38" y="101"/>
                      <a:pt x="38" y="101"/>
                      <a:pt x="38" y="101"/>
                    </a:cubicBezTo>
                    <a:cubicBezTo>
                      <a:pt x="36" y="102"/>
                      <a:pt x="35" y="103"/>
                      <a:pt x="34" y="104"/>
                    </a:cubicBezTo>
                    <a:close/>
                    <a:moveTo>
                      <a:pt x="48" y="98"/>
                    </a:moveTo>
                    <a:cubicBezTo>
                      <a:pt x="48" y="98"/>
                      <a:pt x="47" y="98"/>
                      <a:pt x="47" y="98"/>
                    </a:cubicBezTo>
                    <a:cubicBezTo>
                      <a:pt x="47" y="93"/>
                      <a:pt x="47" y="93"/>
                      <a:pt x="47" y="93"/>
                    </a:cubicBezTo>
                    <a:cubicBezTo>
                      <a:pt x="50" y="93"/>
                      <a:pt x="50" y="93"/>
                      <a:pt x="51" y="92"/>
                    </a:cubicBezTo>
                    <a:cubicBezTo>
                      <a:pt x="54" y="97"/>
                      <a:pt x="54" y="97"/>
                      <a:pt x="54" y="97"/>
                    </a:cubicBezTo>
                    <a:cubicBezTo>
                      <a:pt x="52" y="98"/>
                      <a:pt x="50" y="98"/>
                      <a:pt x="48" y="98"/>
                    </a:cubicBezTo>
                    <a:close/>
                    <a:moveTo>
                      <a:pt x="62" y="96"/>
                    </a:moveTo>
                    <a:cubicBezTo>
                      <a:pt x="61" y="95"/>
                      <a:pt x="61" y="93"/>
                      <a:pt x="61" y="92"/>
                    </a:cubicBezTo>
                    <a:cubicBezTo>
                      <a:pt x="61" y="92"/>
                      <a:pt x="60" y="91"/>
                      <a:pt x="60" y="91"/>
                    </a:cubicBezTo>
                    <a:cubicBezTo>
                      <a:pt x="64" y="86"/>
                      <a:pt x="64" y="86"/>
                      <a:pt x="64" y="86"/>
                    </a:cubicBezTo>
                    <a:cubicBezTo>
                      <a:pt x="65" y="88"/>
                      <a:pt x="67" y="90"/>
                      <a:pt x="67" y="92"/>
                    </a:cubicBezTo>
                    <a:cubicBezTo>
                      <a:pt x="67" y="92"/>
                      <a:pt x="66" y="92"/>
                      <a:pt x="66" y="92"/>
                    </a:cubicBezTo>
                    <a:lnTo>
                      <a:pt x="62" y="96"/>
                    </a:lnTo>
                    <a:close/>
                    <a:moveTo>
                      <a:pt x="12" y="95"/>
                    </a:moveTo>
                    <a:cubicBezTo>
                      <a:pt x="7" y="92"/>
                      <a:pt x="7" y="92"/>
                      <a:pt x="7" y="92"/>
                    </a:cubicBezTo>
                    <a:cubicBezTo>
                      <a:pt x="7" y="91"/>
                      <a:pt x="8" y="91"/>
                      <a:pt x="8" y="90"/>
                    </a:cubicBezTo>
                    <a:cubicBezTo>
                      <a:pt x="8" y="90"/>
                      <a:pt x="8" y="90"/>
                      <a:pt x="8" y="89"/>
                    </a:cubicBezTo>
                    <a:cubicBezTo>
                      <a:pt x="14" y="88"/>
                      <a:pt x="14" y="88"/>
                      <a:pt x="14" y="88"/>
                    </a:cubicBezTo>
                    <a:cubicBezTo>
                      <a:pt x="14" y="89"/>
                      <a:pt x="14" y="90"/>
                      <a:pt x="14" y="90"/>
                    </a:cubicBezTo>
                    <a:cubicBezTo>
                      <a:pt x="14" y="93"/>
                      <a:pt x="13" y="94"/>
                      <a:pt x="12" y="94"/>
                    </a:cubicBezTo>
                    <a:cubicBezTo>
                      <a:pt x="12" y="95"/>
                      <a:pt x="12" y="95"/>
                      <a:pt x="12" y="95"/>
                    </a:cubicBezTo>
                    <a:close/>
                    <a:moveTo>
                      <a:pt x="4" y="78"/>
                    </a:moveTo>
                    <a:cubicBezTo>
                      <a:pt x="4" y="78"/>
                      <a:pt x="4" y="78"/>
                      <a:pt x="4" y="77"/>
                    </a:cubicBezTo>
                    <a:cubicBezTo>
                      <a:pt x="4" y="76"/>
                      <a:pt x="4" y="75"/>
                      <a:pt x="5" y="73"/>
                    </a:cubicBezTo>
                    <a:cubicBezTo>
                      <a:pt x="6" y="72"/>
                      <a:pt x="6" y="72"/>
                      <a:pt x="7" y="71"/>
                    </a:cubicBezTo>
                    <a:cubicBezTo>
                      <a:pt x="11" y="75"/>
                      <a:pt x="11" y="75"/>
                      <a:pt x="11" y="75"/>
                    </a:cubicBezTo>
                    <a:cubicBezTo>
                      <a:pt x="11" y="75"/>
                      <a:pt x="11" y="76"/>
                      <a:pt x="10" y="76"/>
                    </a:cubicBezTo>
                    <a:cubicBezTo>
                      <a:pt x="10" y="77"/>
                      <a:pt x="10" y="77"/>
                      <a:pt x="10" y="77"/>
                    </a:cubicBezTo>
                    <a:lnTo>
                      <a:pt x="4" y="78"/>
                    </a:lnTo>
                    <a:close/>
                    <a:moveTo>
                      <a:pt x="9" y="62"/>
                    </a:moveTo>
                    <a:cubicBezTo>
                      <a:pt x="8" y="59"/>
                      <a:pt x="8" y="59"/>
                      <a:pt x="8" y="59"/>
                    </a:cubicBezTo>
                    <a:cubicBezTo>
                      <a:pt x="12" y="54"/>
                      <a:pt x="12" y="54"/>
                      <a:pt x="12" y="54"/>
                    </a:cubicBezTo>
                    <a:cubicBezTo>
                      <a:pt x="13" y="56"/>
                      <a:pt x="14" y="58"/>
                      <a:pt x="15" y="62"/>
                    </a:cubicBezTo>
                    <a:lnTo>
                      <a:pt x="9" y="62"/>
                    </a:lnTo>
                    <a:close/>
                    <a:moveTo>
                      <a:pt x="5" y="57"/>
                    </a:moveTo>
                    <a:cubicBezTo>
                      <a:pt x="1" y="52"/>
                      <a:pt x="1" y="52"/>
                      <a:pt x="1" y="52"/>
                    </a:cubicBezTo>
                    <a:cubicBezTo>
                      <a:pt x="1" y="53"/>
                      <a:pt x="1" y="53"/>
                      <a:pt x="1" y="53"/>
                    </a:cubicBezTo>
                    <a:cubicBezTo>
                      <a:pt x="0" y="53"/>
                      <a:pt x="0" y="52"/>
                      <a:pt x="0" y="50"/>
                    </a:cubicBezTo>
                    <a:cubicBezTo>
                      <a:pt x="0" y="50"/>
                      <a:pt x="0" y="49"/>
                      <a:pt x="1" y="48"/>
                    </a:cubicBezTo>
                    <a:cubicBezTo>
                      <a:pt x="5" y="51"/>
                      <a:pt x="5" y="51"/>
                      <a:pt x="5" y="51"/>
                    </a:cubicBezTo>
                    <a:cubicBezTo>
                      <a:pt x="5" y="51"/>
                      <a:pt x="6" y="51"/>
                      <a:pt x="6" y="50"/>
                    </a:cubicBezTo>
                    <a:cubicBezTo>
                      <a:pt x="6" y="50"/>
                      <a:pt x="6" y="50"/>
                      <a:pt x="6" y="50"/>
                    </a:cubicBezTo>
                    <a:cubicBezTo>
                      <a:pt x="6" y="50"/>
                      <a:pt x="6" y="50"/>
                      <a:pt x="6" y="51"/>
                    </a:cubicBezTo>
                    <a:cubicBezTo>
                      <a:pt x="6" y="52"/>
                      <a:pt x="7" y="53"/>
                      <a:pt x="7" y="53"/>
                    </a:cubicBezTo>
                    <a:cubicBezTo>
                      <a:pt x="7" y="55"/>
                      <a:pt x="5" y="57"/>
                      <a:pt x="5" y="57"/>
                    </a:cubicBezTo>
                    <a:close/>
                    <a:moveTo>
                      <a:pt x="15" y="46"/>
                    </a:moveTo>
                    <a:cubicBezTo>
                      <a:pt x="11" y="41"/>
                      <a:pt x="11" y="41"/>
                      <a:pt x="11" y="41"/>
                    </a:cubicBezTo>
                    <a:cubicBezTo>
                      <a:pt x="13" y="40"/>
                      <a:pt x="14" y="39"/>
                      <a:pt x="16" y="38"/>
                    </a:cubicBezTo>
                    <a:cubicBezTo>
                      <a:pt x="20" y="42"/>
                      <a:pt x="20" y="42"/>
                      <a:pt x="20" y="42"/>
                    </a:cubicBezTo>
                    <a:cubicBezTo>
                      <a:pt x="18" y="44"/>
                      <a:pt x="16" y="45"/>
                      <a:pt x="15" y="46"/>
                    </a:cubicBezTo>
                    <a:close/>
                    <a:moveTo>
                      <a:pt x="44" y="41"/>
                    </a:moveTo>
                    <a:cubicBezTo>
                      <a:pt x="43" y="41"/>
                      <a:pt x="43" y="41"/>
                      <a:pt x="43" y="40"/>
                    </a:cubicBezTo>
                    <a:cubicBezTo>
                      <a:pt x="42" y="39"/>
                      <a:pt x="42" y="39"/>
                      <a:pt x="41" y="38"/>
                    </a:cubicBezTo>
                    <a:cubicBezTo>
                      <a:pt x="41" y="37"/>
                      <a:pt x="41" y="37"/>
                      <a:pt x="40" y="36"/>
                    </a:cubicBezTo>
                    <a:cubicBezTo>
                      <a:pt x="44" y="32"/>
                      <a:pt x="44" y="32"/>
                      <a:pt x="44" y="32"/>
                    </a:cubicBezTo>
                    <a:cubicBezTo>
                      <a:pt x="45" y="33"/>
                      <a:pt x="46" y="34"/>
                      <a:pt x="46" y="35"/>
                    </a:cubicBezTo>
                    <a:cubicBezTo>
                      <a:pt x="47" y="36"/>
                      <a:pt x="47" y="36"/>
                      <a:pt x="47" y="37"/>
                    </a:cubicBezTo>
                    <a:lnTo>
                      <a:pt x="44" y="41"/>
                    </a:lnTo>
                    <a:close/>
                    <a:moveTo>
                      <a:pt x="82" y="41"/>
                    </a:moveTo>
                    <a:cubicBezTo>
                      <a:pt x="82" y="41"/>
                      <a:pt x="81" y="41"/>
                      <a:pt x="81" y="41"/>
                    </a:cubicBezTo>
                    <a:cubicBezTo>
                      <a:pt x="79" y="41"/>
                      <a:pt x="77" y="41"/>
                      <a:pt x="76" y="40"/>
                    </a:cubicBezTo>
                    <a:cubicBezTo>
                      <a:pt x="78" y="35"/>
                      <a:pt x="78" y="35"/>
                      <a:pt x="78" y="35"/>
                    </a:cubicBezTo>
                    <a:cubicBezTo>
                      <a:pt x="79" y="35"/>
                      <a:pt x="81" y="35"/>
                      <a:pt x="83" y="35"/>
                    </a:cubicBezTo>
                    <a:lnTo>
                      <a:pt x="82" y="41"/>
                    </a:lnTo>
                    <a:close/>
                    <a:moveTo>
                      <a:pt x="96" y="39"/>
                    </a:moveTo>
                    <a:cubicBezTo>
                      <a:pt x="92" y="35"/>
                      <a:pt x="92" y="35"/>
                      <a:pt x="92" y="35"/>
                    </a:cubicBezTo>
                    <a:cubicBezTo>
                      <a:pt x="93" y="34"/>
                      <a:pt x="95" y="33"/>
                      <a:pt x="97" y="33"/>
                    </a:cubicBezTo>
                    <a:cubicBezTo>
                      <a:pt x="99" y="33"/>
                      <a:pt x="100" y="33"/>
                      <a:pt x="101" y="35"/>
                    </a:cubicBezTo>
                    <a:cubicBezTo>
                      <a:pt x="96" y="38"/>
                      <a:pt x="96" y="38"/>
                      <a:pt x="96" y="38"/>
                    </a:cubicBezTo>
                    <a:cubicBezTo>
                      <a:pt x="96" y="38"/>
                      <a:pt x="97" y="38"/>
                      <a:pt x="97" y="38"/>
                    </a:cubicBezTo>
                    <a:cubicBezTo>
                      <a:pt x="97" y="38"/>
                      <a:pt x="96" y="39"/>
                      <a:pt x="96" y="39"/>
                    </a:cubicBezTo>
                    <a:close/>
                    <a:moveTo>
                      <a:pt x="109" y="37"/>
                    </a:moveTo>
                    <a:cubicBezTo>
                      <a:pt x="105" y="32"/>
                      <a:pt x="105" y="32"/>
                      <a:pt x="105" y="32"/>
                    </a:cubicBezTo>
                    <a:cubicBezTo>
                      <a:pt x="107" y="31"/>
                      <a:pt x="109" y="30"/>
                      <a:pt x="111" y="29"/>
                    </a:cubicBezTo>
                    <a:cubicBezTo>
                      <a:pt x="114" y="34"/>
                      <a:pt x="114" y="34"/>
                      <a:pt x="114" y="34"/>
                    </a:cubicBezTo>
                    <a:cubicBezTo>
                      <a:pt x="112" y="35"/>
                      <a:pt x="110" y="36"/>
                      <a:pt x="109" y="37"/>
                    </a:cubicBezTo>
                    <a:close/>
                    <a:moveTo>
                      <a:pt x="127" y="35"/>
                    </a:moveTo>
                    <a:cubicBezTo>
                      <a:pt x="126" y="35"/>
                      <a:pt x="124" y="35"/>
                      <a:pt x="122" y="34"/>
                    </a:cubicBezTo>
                    <a:cubicBezTo>
                      <a:pt x="124" y="29"/>
                      <a:pt x="124" y="29"/>
                      <a:pt x="124" y="29"/>
                    </a:cubicBezTo>
                    <a:cubicBezTo>
                      <a:pt x="126" y="29"/>
                      <a:pt x="127" y="29"/>
                      <a:pt x="127" y="29"/>
                    </a:cubicBezTo>
                    <a:cubicBezTo>
                      <a:pt x="130" y="34"/>
                      <a:pt x="130" y="34"/>
                      <a:pt x="130" y="34"/>
                    </a:cubicBezTo>
                    <a:cubicBezTo>
                      <a:pt x="130" y="35"/>
                      <a:pt x="129" y="35"/>
                      <a:pt x="127" y="35"/>
                    </a:cubicBezTo>
                    <a:close/>
                    <a:moveTo>
                      <a:pt x="57" y="34"/>
                    </a:moveTo>
                    <a:cubicBezTo>
                      <a:pt x="52" y="31"/>
                      <a:pt x="52" y="31"/>
                      <a:pt x="52" y="31"/>
                    </a:cubicBezTo>
                    <a:cubicBezTo>
                      <a:pt x="52" y="31"/>
                      <a:pt x="52" y="31"/>
                      <a:pt x="52" y="31"/>
                    </a:cubicBezTo>
                    <a:cubicBezTo>
                      <a:pt x="53" y="29"/>
                      <a:pt x="54" y="28"/>
                      <a:pt x="55" y="26"/>
                    </a:cubicBezTo>
                    <a:cubicBezTo>
                      <a:pt x="60" y="30"/>
                      <a:pt x="60" y="30"/>
                      <a:pt x="60" y="30"/>
                    </a:cubicBezTo>
                    <a:cubicBezTo>
                      <a:pt x="59" y="31"/>
                      <a:pt x="58" y="32"/>
                      <a:pt x="57" y="34"/>
                    </a:cubicBezTo>
                    <a:close/>
                    <a:moveTo>
                      <a:pt x="27" y="32"/>
                    </a:moveTo>
                    <a:cubicBezTo>
                      <a:pt x="22" y="29"/>
                      <a:pt x="22" y="29"/>
                      <a:pt x="22" y="29"/>
                    </a:cubicBezTo>
                    <a:cubicBezTo>
                      <a:pt x="22" y="28"/>
                      <a:pt x="23" y="27"/>
                      <a:pt x="23" y="27"/>
                    </a:cubicBezTo>
                    <a:cubicBezTo>
                      <a:pt x="23" y="26"/>
                      <a:pt x="23" y="25"/>
                      <a:pt x="23" y="25"/>
                    </a:cubicBezTo>
                    <a:cubicBezTo>
                      <a:pt x="29" y="25"/>
                      <a:pt x="29" y="25"/>
                      <a:pt x="29" y="25"/>
                    </a:cubicBezTo>
                    <a:cubicBezTo>
                      <a:pt x="29" y="26"/>
                      <a:pt x="29" y="27"/>
                      <a:pt x="28" y="28"/>
                    </a:cubicBezTo>
                    <a:cubicBezTo>
                      <a:pt x="28" y="29"/>
                      <a:pt x="28" y="31"/>
                      <a:pt x="27" y="32"/>
                    </a:cubicBezTo>
                    <a:close/>
                    <a:moveTo>
                      <a:pt x="69" y="29"/>
                    </a:moveTo>
                    <a:cubicBezTo>
                      <a:pt x="68" y="28"/>
                      <a:pt x="67" y="27"/>
                      <a:pt x="66" y="27"/>
                    </a:cubicBezTo>
                    <a:cubicBezTo>
                      <a:pt x="68" y="21"/>
                      <a:pt x="68" y="21"/>
                      <a:pt x="68" y="21"/>
                    </a:cubicBezTo>
                    <a:cubicBezTo>
                      <a:pt x="70" y="23"/>
                      <a:pt x="72" y="24"/>
                      <a:pt x="74" y="26"/>
                    </a:cubicBezTo>
                    <a:lnTo>
                      <a:pt x="69" y="29"/>
                    </a:lnTo>
                    <a:close/>
                    <a:moveTo>
                      <a:pt x="40" y="25"/>
                    </a:moveTo>
                    <a:cubicBezTo>
                      <a:pt x="36" y="25"/>
                      <a:pt x="36" y="25"/>
                      <a:pt x="36" y="25"/>
                    </a:cubicBezTo>
                    <a:cubicBezTo>
                      <a:pt x="36" y="25"/>
                      <a:pt x="36" y="25"/>
                      <a:pt x="36" y="25"/>
                    </a:cubicBezTo>
                    <a:cubicBezTo>
                      <a:pt x="36" y="25"/>
                      <a:pt x="36" y="25"/>
                      <a:pt x="36" y="25"/>
                    </a:cubicBezTo>
                    <a:cubicBezTo>
                      <a:pt x="35" y="24"/>
                      <a:pt x="35" y="24"/>
                      <a:pt x="35" y="24"/>
                    </a:cubicBezTo>
                    <a:cubicBezTo>
                      <a:pt x="35" y="24"/>
                      <a:pt x="35" y="24"/>
                      <a:pt x="35" y="23"/>
                    </a:cubicBezTo>
                    <a:cubicBezTo>
                      <a:pt x="35" y="24"/>
                      <a:pt x="35" y="24"/>
                      <a:pt x="36" y="24"/>
                    </a:cubicBezTo>
                    <a:cubicBezTo>
                      <a:pt x="35" y="22"/>
                      <a:pt x="35" y="22"/>
                      <a:pt x="35" y="22"/>
                    </a:cubicBezTo>
                    <a:cubicBezTo>
                      <a:pt x="34" y="19"/>
                      <a:pt x="34" y="19"/>
                      <a:pt x="34" y="19"/>
                    </a:cubicBezTo>
                    <a:cubicBezTo>
                      <a:pt x="34" y="19"/>
                      <a:pt x="34" y="19"/>
                      <a:pt x="34" y="19"/>
                    </a:cubicBezTo>
                    <a:cubicBezTo>
                      <a:pt x="35" y="19"/>
                      <a:pt x="36" y="19"/>
                      <a:pt x="37" y="19"/>
                    </a:cubicBezTo>
                    <a:cubicBezTo>
                      <a:pt x="39" y="19"/>
                      <a:pt x="41" y="20"/>
                      <a:pt x="41" y="23"/>
                    </a:cubicBezTo>
                    <a:cubicBezTo>
                      <a:pt x="41" y="24"/>
                      <a:pt x="40" y="24"/>
                      <a:pt x="40" y="25"/>
                    </a:cubicBezTo>
                    <a:close/>
                    <a:moveTo>
                      <a:pt x="135" y="22"/>
                    </a:moveTo>
                    <a:cubicBezTo>
                      <a:pt x="130" y="20"/>
                      <a:pt x="130" y="20"/>
                      <a:pt x="130" y="20"/>
                    </a:cubicBezTo>
                    <a:cubicBezTo>
                      <a:pt x="130" y="19"/>
                      <a:pt x="130" y="18"/>
                      <a:pt x="131" y="17"/>
                    </a:cubicBezTo>
                    <a:cubicBezTo>
                      <a:pt x="131" y="16"/>
                      <a:pt x="131" y="16"/>
                      <a:pt x="131" y="15"/>
                    </a:cubicBezTo>
                    <a:cubicBezTo>
                      <a:pt x="137" y="16"/>
                      <a:pt x="137" y="16"/>
                      <a:pt x="137" y="16"/>
                    </a:cubicBezTo>
                    <a:cubicBezTo>
                      <a:pt x="136" y="17"/>
                      <a:pt x="136" y="17"/>
                      <a:pt x="136" y="18"/>
                    </a:cubicBezTo>
                    <a:cubicBezTo>
                      <a:pt x="136" y="19"/>
                      <a:pt x="136" y="21"/>
                      <a:pt x="135" y="22"/>
                    </a:cubicBezTo>
                    <a:close/>
                    <a:moveTo>
                      <a:pt x="141" y="5"/>
                    </a:moveTo>
                    <a:cubicBezTo>
                      <a:pt x="135" y="4"/>
                      <a:pt x="135" y="4"/>
                      <a:pt x="135" y="4"/>
                    </a:cubicBezTo>
                    <a:cubicBezTo>
                      <a:pt x="135" y="4"/>
                      <a:pt x="135" y="4"/>
                      <a:pt x="135" y="3"/>
                    </a:cubicBezTo>
                    <a:cubicBezTo>
                      <a:pt x="135" y="3"/>
                      <a:pt x="135" y="2"/>
                      <a:pt x="135" y="1"/>
                    </a:cubicBezTo>
                    <a:cubicBezTo>
                      <a:pt x="141" y="0"/>
                      <a:pt x="141" y="0"/>
                      <a:pt x="141" y="0"/>
                    </a:cubicBezTo>
                    <a:cubicBezTo>
                      <a:pt x="141" y="1"/>
                      <a:pt x="141" y="2"/>
                      <a:pt x="141" y="3"/>
                    </a:cubicBezTo>
                    <a:cubicBezTo>
                      <a:pt x="141" y="4"/>
                      <a:pt x="141" y="4"/>
                      <a:pt x="141" y="5"/>
                    </a:cubicBezTo>
                    <a:close/>
                  </a:path>
                </a:pathLst>
              </a:custGeom>
              <a:solidFill>
                <a:srgbClr val="59575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18" name="îś1iďé">
                <a:extLst>
                  <a:ext uri="{FF2B5EF4-FFF2-40B4-BE49-F238E27FC236}">
                    <a16:creationId xmlns:a16="http://schemas.microsoft.com/office/drawing/2014/main" id="{57A0E9E1-695E-4939-B772-D1861A84991A}"/>
                  </a:ext>
                </a:extLst>
              </p:cNvPr>
              <p:cNvSpPr/>
              <p:nvPr/>
            </p:nvSpPr>
            <p:spPr bwMode="auto">
              <a:xfrm>
                <a:off x="5835650" y="4837113"/>
                <a:ext cx="368300" cy="214313"/>
              </a:xfrm>
              <a:custGeom>
                <a:avLst/>
                <a:gdLst>
                  <a:gd name="T0" fmla="*/ 111 w 171"/>
                  <a:gd name="T1" fmla="*/ 94 h 100"/>
                  <a:gd name="T2" fmla="*/ 110 w 171"/>
                  <a:gd name="T3" fmla="*/ 100 h 100"/>
                  <a:gd name="T4" fmla="*/ 128 w 171"/>
                  <a:gd name="T5" fmla="*/ 91 h 100"/>
                  <a:gd name="T6" fmla="*/ 124 w 171"/>
                  <a:gd name="T7" fmla="*/ 97 h 100"/>
                  <a:gd name="T8" fmla="*/ 82 w 171"/>
                  <a:gd name="T9" fmla="*/ 91 h 100"/>
                  <a:gd name="T10" fmla="*/ 141 w 171"/>
                  <a:gd name="T11" fmla="*/ 88 h 100"/>
                  <a:gd name="T12" fmla="*/ 141 w 171"/>
                  <a:gd name="T13" fmla="*/ 95 h 100"/>
                  <a:gd name="T14" fmla="*/ 159 w 171"/>
                  <a:gd name="T15" fmla="*/ 86 h 100"/>
                  <a:gd name="T16" fmla="*/ 94 w 171"/>
                  <a:gd name="T17" fmla="*/ 91 h 100"/>
                  <a:gd name="T18" fmla="*/ 97 w 171"/>
                  <a:gd name="T19" fmla="*/ 91 h 100"/>
                  <a:gd name="T20" fmla="*/ 31 w 171"/>
                  <a:gd name="T21" fmla="*/ 73 h 100"/>
                  <a:gd name="T22" fmla="*/ 19 w 171"/>
                  <a:gd name="T23" fmla="*/ 79 h 100"/>
                  <a:gd name="T24" fmla="*/ 22 w 171"/>
                  <a:gd name="T25" fmla="*/ 73 h 100"/>
                  <a:gd name="T26" fmla="*/ 76 w 171"/>
                  <a:gd name="T27" fmla="*/ 78 h 100"/>
                  <a:gd name="T28" fmla="*/ 82 w 171"/>
                  <a:gd name="T29" fmla="*/ 78 h 100"/>
                  <a:gd name="T30" fmla="*/ 164 w 171"/>
                  <a:gd name="T31" fmla="*/ 73 h 100"/>
                  <a:gd name="T32" fmla="*/ 51 w 171"/>
                  <a:gd name="T33" fmla="*/ 75 h 100"/>
                  <a:gd name="T34" fmla="*/ 53 w 171"/>
                  <a:gd name="T35" fmla="*/ 69 h 100"/>
                  <a:gd name="T36" fmla="*/ 153 w 171"/>
                  <a:gd name="T37" fmla="*/ 69 h 100"/>
                  <a:gd name="T38" fmla="*/ 158 w 171"/>
                  <a:gd name="T39" fmla="*/ 65 h 100"/>
                  <a:gd name="T40" fmla="*/ 157 w 171"/>
                  <a:gd name="T41" fmla="*/ 72 h 100"/>
                  <a:gd name="T42" fmla="*/ 76 w 171"/>
                  <a:gd name="T43" fmla="*/ 65 h 100"/>
                  <a:gd name="T44" fmla="*/ 77 w 171"/>
                  <a:gd name="T45" fmla="*/ 68 h 100"/>
                  <a:gd name="T46" fmla="*/ 2 w 171"/>
                  <a:gd name="T47" fmla="*/ 60 h 100"/>
                  <a:gd name="T48" fmla="*/ 10 w 171"/>
                  <a:gd name="T49" fmla="*/ 63 h 100"/>
                  <a:gd name="T50" fmla="*/ 58 w 171"/>
                  <a:gd name="T51" fmla="*/ 57 h 100"/>
                  <a:gd name="T52" fmla="*/ 60 w 171"/>
                  <a:gd name="T53" fmla="*/ 62 h 100"/>
                  <a:gd name="T54" fmla="*/ 132 w 171"/>
                  <a:gd name="T55" fmla="*/ 54 h 100"/>
                  <a:gd name="T56" fmla="*/ 133 w 171"/>
                  <a:gd name="T57" fmla="*/ 55 h 100"/>
                  <a:gd name="T58" fmla="*/ 150 w 171"/>
                  <a:gd name="T59" fmla="*/ 54 h 100"/>
                  <a:gd name="T60" fmla="*/ 12 w 171"/>
                  <a:gd name="T61" fmla="*/ 52 h 100"/>
                  <a:gd name="T62" fmla="*/ 124 w 171"/>
                  <a:gd name="T63" fmla="*/ 48 h 100"/>
                  <a:gd name="T64" fmla="*/ 127 w 171"/>
                  <a:gd name="T65" fmla="*/ 42 h 100"/>
                  <a:gd name="T66" fmla="*/ 110 w 171"/>
                  <a:gd name="T67" fmla="*/ 43 h 100"/>
                  <a:gd name="T68" fmla="*/ 115 w 171"/>
                  <a:gd name="T69" fmla="*/ 39 h 100"/>
                  <a:gd name="T70" fmla="*/ 7 w 171"/>
                  <a:gd name="T71" fmla="*/ 42 h 100"/>
                  <a:gd name="T72" fmla="*/ 9 w 171"/>
                  <a:gd name="T73" fmla="*/ 36 h 100"/>
                  <a:gd name="T74" fmla="*/ 165 w 171"/>
                  <a:gd name="T75" fmla="*/ 29 h 100"/>
                  <a:gd name="T76" fmla="*/ 165 w 171"/>
                  <a:gd name="T77" fmla="*/ 29 h 100"/>
                  <a:gd name="T78" fmla="*/ 0 w 171"/>
                  <a:gd name="T79" fmla="*/ 20 h 100"/>
                  <a:gd name="T80" fmla="*/ 7 w 171"/>
                  <a:gd name="T81" fmla="*/ 25 h 100"/>
                  <a:gd name="T82" fmla="*/ 106 w 171"/>
                  <a:gd name="T83" fmla="*/ 26 h 100"/>
                  <a:gd name="T84" fmla="*/ 112 w 171"/>
                  <a:gd name="T85" fmla="*/ 24 h 100"/>
                  <a:gd name="T86" fmla="*/ 153 w 171"/>
                  <a:gd name="T87" fmla="*/ 21 h 100"/>
                  <a:gd name="T88" fmla="*/ 157 w 171"/>
                  <a:gd name="T89" fmla="*/ 15 h 100"/>
                  <a:gd name="T90" fmla="*/ 9 w 171"/>
                  <a:gd name="T91" fmla="*/ 10 h 100"/>
                  <a:gd name="T92" fmla="*/ 119 w 171"/>
                  <a:gd name="T93" fmla="*/ 14 h 100"/>
                  <a:gd name="T94" fmla="*/ 123 w 171"/>
                  <a:gd name="T95" fmla="*/ 9 h 100"/>
                  <a:gd name="T96" fmla="*/ 130 w 171"/>
                  <a:gd name="T97" fmla="*/ 4 h 100"/>
                  <a:gd name="T98" fmla="*/ 139 w 171"/>
                  <a:gd name="T99" fmla="*/ 5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71" h="100">
                    <a:moveTo>
                      <a:pt x="110" y="100"/>
                    </a:moveTo>
                    <a:cubicBezTo>
                      <a:pt x="108" y="100"/>
                      <a:pt x="107" y="100"/>
                      <a:pt x="105" y="98"/>
                    </a:cubicBezTo>
                    <a:cubicBezTo>
                      <a:pt x="108" y="94"/>
                      <a:pt x="108" y="94"/>
                      <a:pt x="108" y="94"/>
                    </a:cubicBezTo>
                    <a:cubicBezTo>
                      <a:pt x="110" y="95"/>
                      <a:pt x="110" y="95"/>
                      <a:pt x="111" y="94"/>
                    </a:cubicBezTo>
                    <a:cubicBezTo>
                      <a:pt x="112" y="94"/>
                      <a:pt x="112" y="94"/>
                      <a:pt x="112" y="94"/>
                    </a:cubicBezTo>
                    <a:cubicBezTo>
                      <a:pt x="113" y="100"/>
                      <a:pt x="113" y="100"/>
                      <a:pt x="113" y="100"/>
                    </a:cubicBezTo>
                    <a:cubicBezTo>
                      <a:pt x="112" y="100"/>
                      <a:pt x="112" y="100"/>
                      <a:pt x="112" y="100"/>
                    </a:cubicBezTo>
                    <a:cubicBezTo>
                      <a:pt x="111" y="100"/>
                      <a:pt x="111" y="100"/>
                      <a:pt x="110" y="100"/>
                    </a:cubicBezTo>
                    <a:close/>
                    <a:moveTo>
                      <a:pt x="124" y="97"/>
                    </a:moveTo>
                    <a:cubicBezTo>
                      <a:pt x="123" y="91"/>
                      <a:pt x="123" y="91"/>
                      <a:pt x="123" y="91"/>
                    </a:cubicBezTo>
                    <a:cubicBezTo>
                      <a:pt x="125" y="91"/>
                      <a:pt x="126" y="91"/>
                      <a:pt x="127" y="91"/>
                    </a:cubicBezTo>
                    <a:cubicBezTo>
                      <a:pt x="128" y="91"/>
                      <a:pt x="128" y="91"/>
                      <a:pt x="128" y="91"/>
                    </a:cubicBezTo>
                    <a:cubicBezTo>
                      <a:pt x="130" y="96"/>
                      <a:pt x="130" y="96"/>
                      <a:pt x="130" y="96"/>
                    </a:cubicBezTo>
                    <a:cubicBezTo>
                      <a:pt x="129" y="96"/>
                      <a:pt x="129" y="96"/>
                      <a:pt x="129" y="96"/>
                    </a:cubicBezTo>
                    <a:cubicBezTo>
                      <a:pt x="128" y="97"/>
                      <a:pt x="126" y="97"/>
                      <a:pt x="124" y="97"/>
                    </a:cubicBezTo>
                    <a:cubicBezTo>
                      <a:pt x="124" y="97"/>
                      <a:pt x="124" y="97"/>
                      <a:pt x="124" y="97"/>
                    </a:cubicBezTo>
                    <a:close/>
                    <a:moveTo>
                      <a:pt x="82" y="97"/>
                    </a:moveTo>
                    <a:cubicBezTo>
                      <a:pt x="79" y="96"/>
                      <a:pt x="76" y="94"/>
                      <a:pt x="75" y="91"/>
                    </a:cubicBezTo>
                    <a:cubicBezTo>
                      <a:pt x="81" y="89"/>
                      <a:pt x="81" y="89"/>
                      <a:pt x="81" y="89"/>
                    </a:cubicBezTo>
                    <a:cubicBezTo>
                      <a:pt x="81" y="90"/>
                      <a:pt x="82" y="91"/>
                      <a:pt x="82" y="91"/>
                    </a:cubicBezTo>
                    <a:lnTo>
                      <a:pt x="82" y="97"/>
                    </a:lnTo>
                    <a:close/>
                    <a:moveTo>
                      <a:pt x="141" y="95"/>
                    </a:moveTo>
                    <a:cubicBezTo>
                      <a:pt x="140" y="89"/>
                      <a:pt x="140" y="89"/>
                      <a:pt x="140" y="89"/>
                    </a:cubicBezTo>
                    <a:cubicBezTo>
                      <a:pt x="140" y="89"/>
                      <a:pt x="141" y="89"/>
                      <a:pt x="141" y="88"/>
                    </a:cubicBezTo>
                    <a:cubicBezTo>
                      <a:pt x="142" y="87"/>
                      <a:pt x="143" y="87"/>
                      <a:pt x="144" y="86"/>
                    </a:cubicBezTo>
                    <a:cubicBezTo>
                      <a:pt x="147" y="92"/>
                      <a:pt x="147" y="92"/>
                      <a:pt x="147" y="92"/>
                    </a:cubicBezTo>
                    <a:cubicBezTo>
                      <a:pt x="146" y="92"/>
                      <a:pt x="146" y="92"/>
                      <a:pt x="145" y="93"/>
                    </a:cubicBezTo>
                    <a:cubicBezTo>
                      <a:pt x="144" y="94"/>
                      <a:pt x="143" y="95"/>
                      <a:pt x="141" y="95"/>
                    </a:cubicBezTo>
                    <a:close/>
                    <a:moveTo>
                      <a:pt x="157" y="94"/>
                    </a:moveTo>
                    <a:cubicBezTo>
                      <a:pt x="156" y="88"/>
                      <a:pt x="156" y="88"/>
                      <a:pt x="156" y="88"/>
                    </a:cubicBezTo>
                    <a:cubicBezTo>
                      <a:pt x="156" y="88"/>
                      <a:pt x="157" y="88"/>
                      <a:pt x="158" y="87"/>
                    </a:cubicBezTo>
                    <a:cubicBezTo>
                      <a:pt x="158" y="87"/>
                      <a:pt x="159" y="86"/>
                      <a:pt x="159" y="86"/>
                    </a:cubicBezTo>
                    <a:cubicBezTo>
                      <a:pt x="163" y="90"/>
                      <a:pt x="163" y="90"/>
                      <a:pt x="163" y="90"/>
                    </a:cubicBezTo>
                    <a:cubicBezTo>
                      <a:pt x="163" y="91"/>
                      <a:pt x="162" y="91"/>
                      <a:pt x="162" y="92"/>
                    </a:cubicBezTo>
                    <a:cubicBezTo>
                      <a:pt x="160" y="93"/>
                      <a:pt x="159" y="94"/>
                      <a:pt x="157" y="94"/>
                    </a:cubicBezTo>
                    <a:close/>
                    <a:moveTo>
                      <a:pt x="94" y="91"/>
                    </a:moveTo>
                    <a:cubicBezTo>
                      <a:pt x="91" y="86"/>
                      <a:pt x="91" y="86"/>
                      <a:pt x="91" y="86"/>
                    </a:cubicBezTo>
                    <a:cubicBezTo>
                      <a:pt x="93" y="85"/>
                      <a:pt x="94" y="85"/>
                      <a:pt x="96" y="85"/>
                    </a:cubicBezTo>
                    <a:cubicBezTo>
                      <a:pt x="97" y="84"/>
                      <a:pt x="98" y="85"/>
                      <a:pt x="99" y="85"/>
                    </a:cubicBezTo>
                    <a:cubicBezTo>
                      <a:pt x="97" y="91"/>
                      <a:pt x="97" y="91"/>
                      <a:pt x="97" y="91"/>
                    </a:cubicBezTo>
                    <a:cubicBezTo>
                      <a:pt x="97" y="91"/>
                      <a:pt x="96" y="91"/>
                      <a:pt x="96" y="90"/>
                    </a:cubicBezTo>
                    <a:cubicBezTo>
                      <a:pt x="95" y="90"/>
                      <a:pt x="95" y="91"/>
                      <a:pt x="94" y="91"/>
                    </a:cubicBezTo>
                    <a:close/>
                    <a:moveTo>
                      <a:pt x="33" y="79"/>
                    </a:moveTo>
                    <a:cubicBezTo>
                      <a:pt x="31" y="73"/>
                      <a:pt x="31" y="73"/>
                      <a:pt x="31" y="73"/>
                    </a:cubicBezTo>
                    <a:cubicBezTo>
                      <a:pt x="32" y="73"/>
                      <a:pt x="35" y="72"/>
                      <a:pt x="37" y="72"/>
                    </a:cubicBezTo>
                    <a:cubicBezTo>
                      <a:pt x="38" y="77"/>
                      <a:pt x="38" y="77"/>
                      <a:pt x="38" y="77"/>
                    </a:cubicBezTo>
                    <a:cubicBezTo>
                      <a:pt x="36" y="78"/>
                      <a:pt x="34" y="78"/>
                      <a:pt x="33" y="79"/>
                    </a:cubicBezTo>
                    <a:close/>
                    <a:moveTo>
                      <a:pt x="19" y="79"/>
                    </a:moveTo>
                    <a:cubicBezTo>
                      <a:pt x="19" y="78"/>
                      <a:pt x="18" y="78"/>
                      <a:pt x="18" y="77"/>
                    </a:cubicBezTo>
                    <a:cubicBezTo>
                      <a:pt x="17" y="76"/>
                      <a:pt x="16" y="75"/>
                      <a:pt x="15" y="75"/>
                    </a:cubicBezTo>
                    <a:cubicBezTo>
                      <a:pt x="19" y="70"/>
                      <a:pt x="19" y="70"/>
                      <a:pt x="19" y="70"/>
                    </a:cubicBezTo>
                    <a:cubicBezTo>
                      <a:pt x="20" y="71"/>
                      <a:pt x="21" y="72"/>
                      <a:pt x="22" y="73"/>
                    </a:cubicBezTo>
                    <a:cubicBezTo>
                      <a:pt x="22" y="73"/>
                      <a:pt x="23" y="74"/>
                      <a:pt x="23" y="74"/>
                    </a:cubicBezTo>
                    <a:lnTo>
                      <a:pt x="19" y="79"/>
                    </a:lnTo>
                    <a:close/>
                    <a:moveTo>
                      <a:pt x="82" y="78"/>
                    </a:moveTo>
                    <a:cubicBezTo>
                      <a:pt x="76" y="78"/>
                      <a:pt x="76" y="78"/>
                      <a:pt x="76" y="78"/>
                    </a:cubicBezTo>
                    <a:cubicBezTo>
                      <a:pt x="76" y="77"/>
                      <a:pt x="76" y="77"/>
                      <a:pt x="76" y="77"/>
                    </a:cubicBezTo>
                    <a:cubicBezTo>
                      <a:pt x="76" y="76"/>
                      <a:pt x="76" y="74"/>
                      <a:pt x="76" y="72"/>
                    </a:cubicBezTo>
                    <a:cubicBezTo>
                      <a:pt x="82" y="73"/>
                      <a:pt x="82" y="73"/>
                      <a:pt x="82" y="73"/>
                    </a:cubicBezTo>
                    <a:cubicBezTo>
                      <a:pt x="82" y="75"/>
                      <a:pt x="82" y="76"/>
                      <a:pt x="82" y="78"/>
                    </a:cubicBezTo>
                    <a:close/>
                    <a:moveTo>
                      <a:pt x="170" y="78"/>
                    </a:moveTo>
                    <a:cubicBezTo>
                      <a:pt x="164" y="78"/>
                      <a:pt x="164" y="78"/>
                      <a:pt x="164" y="78"/>
                    </a:cubicBezTo>
                    <a:cubicBezTo>
                      <a:pt x="164" y="78"/>
                      <a:pt x="164" y="78"/>
                      <a:pt x="164" y="78"/>
                    </a:cubicBezTo>
                    <a:cubicBezTo>
                      <a:pt x="164" y="76"/>
                      <a:pt x="164" y="74"/>
                      <a:pt x="164" y="73"/>
                    </a:cubicBezTo>
                    <a:cubicBezTo>
                      <a:pt x="169" y="72"/>
                      <a:pt x="169" y="72"/>
                      <a:pt x="169" y="72"/>
                    </a:cubicBezTo>
                    <a:cubicBezTo>
                      <a:pt x="170" y="73"/>
                      <a:pt x="170" y="75"/>
                      <a:pt x="170" y="78"/>
                    </a:cubicBezTo>
                    <a:cubicBezTo>
                      <a:pt x="170" y="78"/>
                      <a:pt x="170" y="78"/>
                      <a:pt x="170" y="78"/>
                    </a:cubicBezTo>
                    <a:close/>
                    <a:moveTo>
                      <a:pt x="51" y="75"/>
                    </a:moveTo>
                    <a:cubicBezTo>
                      <a:pt x="46" y="71"/>
                      <a:pt x="46" y="71"/>
                      <a:pt x="46" y="71"/>
                    </a:cubicBezTo>
                    <a:cubicBezTo>
                      <a:pt x="46" y="71"/>
                      <a:pt x="47" y="71"/>
                      <a:pt x="47" y="70"/>
                    </a:cubicBezTo>
                    <a:cubicBezTo>
                      <a:pt x="47" y="69"/>
                      <a:pt x="48" y="68"/>
                      <a:pt x="48" y="66"/>
                    </a:cubicBezTo>
                    <a:cubicBezTo>
                      <a:pt x="53" y="69"/>
                      <a:pt x="53" y="69"/>
                      <a:pt x="53" y="69"/>
                    </a:cubicBezTo>
                    <a:cubicBezTo>
                      <a:pt x="53" y="70"/>
                      <a:pt x="53" y="71"/>
                      <a:pt x="52" y="72"/>
                    </a:cubicBezTo>
                    <a:cubicBezTo>
                      <a:pt x="52" y="73"/>
                      <a:pt x="51" y="74"/>
                      <a:pt x="51" y="75"/>
                    </a:cubicBezTo>
                    <a:close/>
                    <a:moveTo>
                      <a:pt x="157" y="72"/>
                    </a:moveTo>
                    <a:cubicBezTo>
                      <a:pt x="157" y="72"/>
                      <a:pt x="154" y="72"/>
                      <a:pt x="153" y="69"/>
                    </a:cubicBezTo>
                    <a:cubicBezTo>
                      <a:pt x="153" y="68"/>
                      <a:pt x="153" y="67"/>
                      <a:pt x="153" y="67"/>
                    </a:cubicBezTo>
                    <a:cubicBezTo>
                      <a:pt x="153" y="66"/>
                      <a:pt x="152" y="66"/>
                      <a:pt x="152" y="65"/>
                    </a:cubicBezTo>
                    <a:cubicBezTo>
                      <a:pt x="158" y="64"/>
                      <a:pt x="158" y="64"/>
                      <a:pt x="158" y="64"/>
                    </a:cubicBezTo>
                    <a:cubicBezTo>
                      <a:pt x="158" y="64"/>
                      <a:pt x="158" y="64"/>
                      <a:pt x="158" y="65"/>
                    </a:cubicBezTo>
                    <a:cubicBezTo>
                      <a:pt x="159" y="65"/>
                      <a:pt x="159" y="66"/>
                      <a:pt x="159" y="67"/>
                    </a:cubicBezTo>
                    <a:cubicBezTo>
                      <a:pt x="159" y="67"/>
                      <a:pt x="158" y="66"/>
                      <a:pt x="157" y="66"/>
                    </a:cubicBezTo>
                    <a:cubicBezTo>
                      <a:pt x="158" y="72"/>
                      <a:pt x="158" y="72"/>
                      <a:pt x="158" y="72"/>
                    </a:cubicBezTo>
                    <a:lnTo>
                      <a:pt x="157" y="72"/>
                    </a:lnTo>
                    <a:close/>
                    <a:moveTo>
                      <a:pt x="74" y="70"/>
                    </a:moveTo>
                    <a:cubicBezTo>
                      <a:pt x="71" y="70"/>
                      <a:pt x="70" y="68"/>
                      <a:pt x="69" y="64"/>
                    </a:cubicBezTo>
                    <a:cubicBezTo>
                      <a:pt x="74" y="62"/>
                      <a:pt x="74" y="62"/>
                      <a:pt x="74" y="62"/>
                    </a:cubicBezTo>
                    <a:cubicBezTo>
                      <a:pt x="75" y="63"/>
                      <a:pt x="75" y="65"/>
                      <a:pt x="76" y="65"/>
                    </a:cubicBezTo>
                    <a:cubicBezTo>
                      <a:pt x="75" y="65"/>
                      <a:pt x="75" y="65"/>
                      <a:pt x="74" y="65"/>
                    </a:cubicBezTo>
                    <a:cubicBezTo>
                      <a:pt x="74" y="65"/>
                      <a:pt x="74" y="65"/>
                      <a:pt x="74" y="65"/>
                    </a:cubicBezTo>
                    <a:cubicBezTo>
                      <a:pt x="72" y="65"/>
                      <a:pt x="72" y="65"/>
                      <a:pt x="71" y="66"/>
                    </a:cubicBezTo>
                    <a:cubicBezTo>
                      <a:pt x="77" y="68"/>
                      <a:pt x="77" y="68"/>
                      <a:pt x="77" y="68"/>
                    </a:cubicBezTo>
                    <a:cubicBezTo>
                      <a:pt x="76" y="70"/>
                      <a:pt x="74" y="70"/>
                      <a:pt x="74" y="70"/>
                    </a:cubicBezTo>
                    <a:close/>
                    <a:moveTo>
                      <a:pt x="6" y="67"/>
                    </a:moveTo>
                    <a:cubicBezTo>
                      <a:pt x="5" y="66"/>
                      <a:pt x="5" y="66"/>
                      <a:pt x="4" y="65"/>
                    </a:cubicBezTo>
                    <a:cubicBezTo>
                      <a:pt x="3" y="64"/>
                      <a:pt x="2" y="62"/>
                      <a:pt x="2" y="60"/>
                    </a:cubicBezTo>
                    <a:cubicBezTo>
                      <a:pt x="5" y="60"/>
                      <a:pt x="5" y="60"/>
                      <a:pt x="5" y="60"/>
                    </a:cubicBezTo>
                    <a:cubicBezTo>
                      <a:pt x="8" y="60"/>
                      <a:pt x="8" y="60"/>
                      <a:pt x="8" y="60"/>
                    </a:cubicBezTo>
                    <a:cubicBezTo>
                      <a:pt x="8" y="60"/>
                      <a:pt x="8" y="60"/>
                      <a:pt x="8" y="61"/>
                    </a:cubicBezTo>
                    <a:cubicBezTo>
                      <a:pt x="9" y="62"/>
                      <a:pt x="9" y="62"/>
                      <a:pt x="10" y="63"/>
                    </a:cubicBezTo>
                    <a:lnTo>
                      <a:pt x="6" y="67"/>
                    </a:lnTo>
                    <a:close/>
                    <a:moveTo>
                      <a:pt x="60" y="62"/>
                    </a:moveTo>
                    <a:cubicBezTo>
                      <a:pt x="57" y="57"/>
                      <a:pt x="57" y="57"/>
                      <a:pt x="57" y="57"/>
                    </a:cubicBezTo>
                    <a:cubicBezTo>
                      <a:pt x="58" y="57"/>
                      <a:pt x="58" y="57"/>
                      <a:pt x="58" y="57"/>
                    </a:cubicBezTo>
                    <a:cubicBezTo>
                      <a:pt x="60" y="55"/>
                      <a:pt x="62" y="55"/>
                      <a:pt x="63" y="54"/>
                    </a:cubicBezTo>
                    <a:cubicBezTo>
                      <a:pt x="65" y="60"/>
                      <a:pt x="65" y="60"/>
                      <a:pt x="65" y="60"/>
                    </a:cubicBezTo>
                    <a:cubicBezTo>
                      <a:pt x="64" y="60"/>
                      <a:pt x="63" y="61"/>
                      <a:pt x="61" y="62"/>
                    </a:cubicBezTo>
                    <a:lnTo>
                      <a:pt x="60" y="62"/>
                    </a:lnTo>
                    <a:close/>
                    <a:moveTo>
                      <a:pt x="132" y="61"/>
                    </a:moveTo>
                    <a:cubicBezTo>
                      <a:pt x="128" y="60"/>
                      <a:pt x="127" y="58"/>
                      <a:pt x="127" y="54"/>
                    </a:cubicBezTo>
                    <a:cubicBezTo>
                      <a:pt x="127" y="54"/>
                      <a:pt x="127" y="53"/>
                      <a:pt x="127" y="53"/>
                    </a:cubicBezTo>
                    <a:cubicBezTo>
                      <a:pt x="132" y="54"/>
                      <a:pt x="132" y="54"/>
                      <a:pt x="132" y="54"/>
                    </a:cubicBezTo>
                    <a:cubicBezTo>
                      <a:pt x="132" y="54"/>
                      <a:pt x="132" y="54"/>
                      <a:pt x="132" y="54"/>
                    </a:cubicBezTo>
                    <a:cubicBezTo>
                      <a:pt x="132" y="55"/>
                      <a:pt x="132" y="55"/>
                      <a:pt x="132" y="55"/>
                    </a:cubicBezTo>
                    <a:cubicBezTo>
                      <a:pt x="132" y="55"/>
                      <a:pt x="132" y="55"/>
                      <a:pt x="132" y="55"/>
                    </a:cubicBezTo>
                    <a:cubicBezTo>
                      <a:pt x="132" y="55"/>
                      <a:pt x="133" y="55"/>
                      <a:pt x="133" y="55"/>
                    </a:cubicBezTo>
                    <a:lnTo>
                      <a:pt x="132" y="61"/>
                    </a:lnTo>
                    <a:close/>
                    <a:moveTo>
                      <a:pt x="144" y="60"/>
                    </a:moveTo>
                    <a:cubicBezTo>
                      <a:pt x="144" y="54"/>
                      <a:pt x="144" y="54"/>
                      <a:pt x="144" y="54"/>
                    </a:cubicBezTo>
                    <a:cubicBezTo>
                      <a:pt x="146" y="54"/>
                      <a:pt x="148" y="54"/>
                      <a:pt x="150" y="54"/>
                    </a:cubicBezTo>
                    <a:cubicBezTo>
                      <a:pt x="149" y="60"/>
                      <a:pt x="149" y="60"/>
                      <a:pt x="149" y="60"/>
                    </a:cubicBezTo>
                    <a:cubicBezTo>
                      <a:pt x="148" y="59"/>
                      <a:pt x="146" y="60"/>
                      <a:pt x="144" y="60"/>
                    </a:cubicBezTo>
                    <a:close/>
                    <a:moveTo>
                      <a:pt x="16" y="56"/>
                    </a:moveTo>
                    <a:cubicBezTo>
                      <a:pt x="12" y="52"/>
                      <a:pt x="12" y="52"/>
                      <a:pt x="12" y="52"/>
                    </a:cubicBezTo>
                    <a:cubicBezTo>
                      <a:pt x="12" y="52"/>
                      <a:pt x="13" y="51"/>
                      <a:pt x="13" y="48"/>
                    </a:cubicBezTo>
                    <a:cubicBezTo>
                      <a:pt x="19" y="49"/>
                      <a:pt x="19" y="49"/>
                      <a:pt x="19" y="49"/>
                    </a:cubicBezTo>
                    <a:cubicBezTo>
                      <a:pt x="18" y="52"/>
                      <a:pt x="18" y="54"/>
                      <a:pt x="16" y="56"/>
                    </a:cubicBezTo>
                    <a:close/>
                    <a:moveTo>
                      <a:pt x="124" y="48"/>
                    </a:moveTo>
                    <a:cubicBezTo>
                      <a:pt x="123" y="47"/>
                      <a:pt x="122" y="46"/>
                      <a:pt x="122" y="44"/>
                    </a:cubicBezTo>
                    <a:cubicBezTo>
                      <a:pt x="121" y="43"/>
                      <a:pt x="121" y="43"/>
                      <a:pt x="121" y="42"/>
                    </a:cubicBezTo>
                    <a:cubicBezTo>
                      <a:pt x="125" y="39"/>
                      <a:pt x="125" y="39"/>
                      <a:pt x="125" y="39"/>
                    </a:cubicBezTo>
                    <a:cubicBezTo>
                      <a:pt x="126" y="39"/>
                      <a:pt x="126" y="40"/>
                      <a:pt x="127" y="42"/>
                    </a:cubicBezTo>
                    <a:cubicBezTo>
                      <a:pt x="127" y="42"/>
                      <a:pt x="128" y="43"/>
                      <a:pt x="128" y="43"/>
                    </a:cubicBezTo>
                    <a:lnTo>
                      <a:pt x="124" y="48"/>
                    </a:lnTo>
                    <a:close/>
                    <a:moveTo>
                      <a:pt x="111" y="44"/>
                    </a:moveTo>
                    <a:cubicBezTo>
                      <a:pt x="111" y="44"/>
                      <a:pt x="110" y="43"/>
                      <a:pt x="110" y="43"/>
                    </a:cubicBezTo>
                    <a:cubicBezTo>
                      <a:pt x="108" y="41"/>
                      <a:pt x="108" y="40"/>
                      <a:pt x="107" y="38"/>
                    </a:cubicBezTo>
                    <a:cubicBezTo>
                      <a:pt x="112" y="36"/>
                      <a:pt x="112" y="36"/>
                      <a:pt x="112" y="36"/>
                    </a:cubicBezTo>
                    <a:cubicBezTo>
                      <a:pt x="113" y="37"/>
                      <a:pt x="113" y="38"/>
                      <a:pt x="114" y="39"/>
                    </a:cubicBezTo>
                    <a:cubicBezTo>
                      <a:pt x="114" y="39"/>
                      <a:pt x="115" y="39"/>
                      <a:pt x="115" y="39"/>
                    </a:cubicBezTo>
                    <a:lnTo>
                      <a:pt x="111" y="44"/>
                    </a:lnTo>
                    <a:close/>
                    <a:moveTo>
                      <a:pt x="11" y="43"/>
                    </a:moveTo>
                    <a:cubicBezTo>
                      <a:pt x="10" y="42"/>
                      <a:pt x="10" y="42"/>
                      <a:pt x="10" y="42"/>
                    </a:cubicBezTo>
                    <a:cubicBezTo>
                      <a:pt x="9" y="42"/>
                      <a:pt x="8" y="42"/>
                      <a:pt x="7" y="42"/>
                    </a:cubicBezTo>
                    <a:cubicBezTo>
                      <a:pt x="5" y="41"/>
                      <a:pt x="4" y="40"/>
                      <a:pt x="4" y="39"/>
                    </a:cubicBezTo>
                    <a:cubicBezTo>
                      <a:pt x="9" y="36"/>
                      <a:pt x="9" y="36"/>
                      <a:pt x="9" y="36"/>
                    </a:cubicBezTo>
                    <a:cubicBezTo>
                      <a:pt x="9" y="36"/>
                      <a:pt x="9" y="36"/>
                      <a:pt x="9" y="36"/>
                    </a:cubicBezTo>
                    <a:cubicBezTo>
                      <a:pt x="9" y="36"/>
                      <a:pt x="9" y="36"/>
                      <a:pt x="9" y="36"/>
                    </a:cubicBezTo>
                    <a:cubicBezTo>
                      <a:pt x="10" y="36"/>
                      <a:pt x="10" y="37"/>
                      <a:pt x="11" y="37"/>
                    </a:cubicBezTo>
                    <a:cubicBezTo>
                      <a:pt x="12" y="37"/>
                      <a:pt x="12" y="37"/>
                      <a:pt x="12" y="37"/>
                    </a:cubicBezTo>
                    <a:lnTo>
                      <a:pt x="11" y="43"/>
                    </a:lnTo>
                    <a:close/>
                    <a:moveTo>
                      <a:pt x="165" y="29"/>
                    </a:moveTo>
                    <a:cubicBezTo>
                      <a:pt x="165" y="23"/>
                      <a:pt x="165" y="23"/>
                      <a:pt x="165" y="23"/>
                    </a:cubicBezTo>
                    <a:cubicBezTo>
                      <a:pt x="165" y="23"/>
                      <a:pt x="166" y="22"/>
                      <a:pt x="166" y="21"/>
                    </a:cubicBezTo>
                    <a:cubicBezTo>
                      <a:pt x="171" y="22"/>
                      <a:pt x="171" y="22"/>
                      <a:pt x="171" y="22"/>
                    </a:cubicBezTo>
                    <a:cubicBezTo>
                      <a:pt x="171" y="27"/>
                      <a:pt x="168" y="29"/>
                      <a:pt x="165" y="29"/>
                    </a:cubicBezTo>
                    <a:close/>
                    <a:moveTo>
                      <a:pt x="2" y="28"/>
                    </a:moveTo>
                    <a:cubicBezTo>
                      <a:pt x="1" y="27"/>
                      <a:pt x="1" y="26"/>
                      <a:pt x="0" y="25"/>
                    </a:cubicBezTo>
                    <a:cubicBezTo>
                      <a:pt x="0" y="24"/>
                      <a:pt x="0" y="23"/>
                      <a:pt x="0" y="21"/>
                    </a:cubicBezTo>
                    <a:cubicBezTo>
                      <a:pt x="0" y="21"/>
                      <a:pt x="0" y="21"/>
                      <a:pt x="0" y="20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6" y="22"/>
                      <a:pt x="6" y="22"/>
                      <a:pt x="6" y="23"/>
                    </a:cubicBezTo>
                    <a:cubicBezTo>
                      <a:pt x="6" y="23"/>
                      <a:pt x="7" y="24"/>
                      <a:pt x="7" y="25"/>
                    </a:cubicBezTo>
                    <a:lnTo>
                      <a:pt x="2" y="28"/>
                    </a:lnTo>
                    <a:close/>
                    <a:moveTo>
                      <a:pt x="106" y="26"/>
                    </a:moveTo>
                    <a:cubicBezTo>
                      <a:pt x="109" y="25"/>
                      <a:pt x="109" y="25"/>
                      <a:pt x="109" y="25"/>
                    </a:cubicBezTo>
                    <a:cubicBezTo>
                      <a:pt x="106" y="26"/>
                      <a:pt x="106" y="26"/>
                      <a:pt x="106" y="26"/>
                    </a:cubicBezTo>
                    <a:cubicBezTo>
                      <a:pt x="106" y="25"/>
                      <a:pt x="105" y="25"/>
                      <a:pt x="105" y="24"/>
                    </a:cubicBezTo>
                    <a:cubicBezTo>
                      <a:pt x="105" y="22"/>
                      <a:pt x="107" y="20"/>
                      <a:pt x="108" y="20"/>
                    </a:cubicBezTo>
                    <a:cubicBezTo>
                      <a:pt x="109" y="19"/>
                      <a:pt x="110" y="19"/>
                      <a:pt x="111" y="19"/>
                    </a:cubicBezTo>
                    <a:cubicBezTo>
                      <a:pt x="112" y="24"/>
                      <a:pt x="112" y="24"/>
                      <a:pt x="112" y="24"/>
                    </a:cubicBezTo>
                    <a:cubicBezTo>
                      <a:pt x="112" y="24"/>
                      <a:pt x="112" y="25"/>
                      <a:pt x="111" y="25"/>
                    </a:cubicBezTo>
                    <a:cubicBezTo>
                      <a:pt x="111" y="25"/>
                      <a:pt x="111" y="25"/>
                      <a:pt x="111" y="25"/>
                    </a:cubicBezTo>
                    <a:lnTo>
                      <a:pt x="106" y="26"/>
                    </a:lnTo>
                    <a:close/>
                    <a:moveTo>
                      <a:pt x="153" y="21"/>
                    </a:moveTo>
                    <a:cubicBezTo>
                      <a:pt x="152" y="20"/>
                      <a:pt x="152" y="19"/>
                      <a:pt x="151" y="18"/>
                    </a:cubicBezTo>
                    <a:cubicBezTo>
                      <a:pt x="151" y="17"/>
                      <a:pt x="151" y="16"/>
                      <a:pt x="150" y="16"/>
                    </a:cubicBezTo>
                    <a:cubicBezTo>
                      <a:pt x="156" y="13"/>
                      <a:pt x="156" y="13"/>
                      <a:pt x="156" y="13"/>
                    </a:cubicBezTo>
                    <a:cubicBezTo>
                      <a:pt x="156" y="14"/>
                      <a:pt x="156" y="14"/>
                      <a:pt x="157" y="15"/>
                    </a:cubicBezTo>
                    <a:cubicBezTo>
                      <a:pt x="157" y="16"/>
                      <a:pt x="158" y="17"/>
                      <a:pt x="158" y="18"/>
                    </a:cubicBezTo>
                    <a:lnTo>
                      <a:pt x="153" y="21"/>
                    </a:lnTo>
                    <a:close/>
                    <a:moveTo>
                      <a:pt x="12" y="15"/>
                    </a:moveTo>
                    <a:cubicBezTo>
                      <a:pt x="9" y="10"/>
                      <a:pt x="9" y="10"/>
                      <a:pt x="9" y="10"/>
                    </a:cubicBezTo>
                    <a:cubicBezTo>
                      <a:pt x="11" y="8"/>
                      <a:pt x="13" y="6"/>
                      <a:pt x="13" y="6"/>
                    </a:cubicBezTo>
                    <a:cubicBezTo>
                      <a:pt x="17" y="11"/>
                      <a:pt x="17" y="11"/>
                      <a:pt x="17" y="11"/>
                    </a:cubicBezTo>
                    <a:cubicBezTo>
                      <a:pt x="17" y="11"/>
                      <a:pt x="15" y="13"/>
                      <a:pt x="12" y="15"/>
                    </a:cubicBezTo>
                    <a:close/>
                    <a:moveTo>
                      <a:pt x="119" y="14"/>
                    </a:moveTo>
                    <a:cubicBezTo>
                      <a:pt x="118" y="13"/>
                      <a:pt x="118" y="13"/>
                      <a:pt x="118" y="13"/>
                    </a:cubicBezTo>
                    <a:cubicBezTo>
                      <a:pt x="114" y="10"/>
                      <a:pt x="114" y="10"/>
                      <a:pt x="114" y="10"/>
                    </a:cubicBezTo>
                    <a:cubicBezTo>
                      <a:pt x="116" y="6"/>
                      <a:pt x="120" y="6"/>
                      <a:pt x="122" y="9"/>
                    </a:cubicBezTo>
                    <a:cubicBezTo>
                      <a:pt x="122" y="9"/>
                      <a:pt x="122" y="9"/>
                      <a:pt x="123" y="9"/>
                    </a:cubicBezTo>
                    <a:lnTo>
                      <a:pt x="119" y="14"/>
                    </a:lnTo>
                    <a:close/>
                    <a:moveTo>
                      <a:pt x="132" y="12"/>
                    </a:moveTo>
                    <a:cubicBezTo>
                      <a:pt x="127" y="9"/>
                      <a:pt x="127" y="9"/>
                      <a:pt x="127" y="9"/>
                    </a:cubicBezTo>
                    <a:cubicBezTo>
                      <a:pt x="128" y="7"/>
                      <a:pt x="129" y="5"/>
                      <a:pt x="130" y="4"/>
                    </a:cubicBezTo>
                    <a:cubicBezTo>
                      <a:pt x="135" y="7"/>
                      <a:pt x="135" y="7"/>
                      <a:pt x="135" y="7"/>
                    </a:cubicBezTo>
                    <a:cubicBezTo>
                      <a:pt x="134" y="8"/>
                      <a:pt x="133" y="10"/>
                      <a:pt x="132" y="12"/>
                    </a:cubicBezTo>
                    <a:close/>
                    <a:moveTo>
                      <a:pt x="142" y="8"/>
                    </a:moveTo>
                    <a:cubicBezTo>
                      <a:pt x="142" y="7"/>
                      <a:pt x="141" y="6"/>
                      <a:pt x="139" y="5"/>
                    </a:cubicBezTo>
                    <a:cubicBezTo>
                      <a:pt x="143" y="0"/>
                      <a:pt x="143" y="0"/>
                      <a:pt x="143" y="0"/>
                    </a:cubicBezTo>
                    <a:cubicBezTo>
                      <a:pt x="145" y="2"/>
                      <a:pt x="147" y="4"/>
                      <a:pt x="147" y="6"/>
                    </a:cubicBezTo>
                    <a:lnTo>
                      <a:pt x="142" y="8"/>
                    </a:lnTo>
                    <a:close/>
                  </a:path>
                </a:pathLst>
              </a:custGeom>
              <a:solidFill>
                <a:srgbClr val="59575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19" name="îŝḷïḑe">
                <a:extLst>
                  <a:ext uri="{FF2B5EF4-FFF2-40B4-BE49-F238E27FC236}">
                    <a16:creationId xmlns:a16="http://schemas.microsoft.com/office/drawing/2014/main" id="{98A8EF6A-767B-429E-AB01-C74B4CA165D5}"/>
                  </a:ext>
                </a:extLst>
              </p:cNvPr>
              <p:cNvSpPr/>
              <p:nvPr/>
            </p:nvSpPr>
            <p:spPr bwMode="auto">
              <a:xfrm>
                <a:off x="6035675" y="4181475"/>
                <a:ext cx="633413" cy="782638"/>
              </a:xfrm>
              <a:custGeom>
                <a:avLst/>
                <a:gdLst>
                  <a:gd name="T0" fmla="*/ 278 w 295"/>
                  <a:gd name="T1" fmla="*/ 365 h 365"/>
                  <a:gd name="T2" fmla="*/ 258 w 295"/>
                  <a:gd name="T3" fmla="*/ 363 h 365"/>
                  <a:gd name="T4" fmla="*/ 287 w 295"/>
                  <a:gd name="T5" fmla="*/ 354 h 365"/>
                  <a:gd name="T6" fmla="*/ 246 w 295"/>
                  <a:gd name="T7" fmla="*/ 348 h 365"/>
                  <a:gd name="T8" fmla="*/ 259 w 295"/>
                  <a:gd name="T9" fmla="*/ 343 h 365"/>
                  <a:gd name="T10" fmla="*/ 251 w 295"/>
                  <a:gd name="T11" fmla="*/ 339 h 365"/>
                  <a:gd name="T12" fmla="*/ 295 w 295"/>
                  <a:gd name="T13" fmla="*/ 340 h 365"/>
                  <a:gd name="T14" fmla="*/ 245 w 295"/>
                  <a:gd name="T15" fmla="*/ 335 h 365"/>
                  <a:gd name="T16" fmla="*/ 81 w 295"/>
                  <a:gd name="T17" fmla="*/ 320 h 365"/>
                  <a:gd name="T18" fmla="*/ 107 w 295"/>
                  <a:gd name="T19" fmla="*/ 320 h 365"/>
                  <a:gd name="T20" fmla="*/ 241 w 295"/>
                  <a:gd name="T21" fmla="*/ 324 h 365"/>
                  <a:gd name="T22" fmla="*/ 98 w 295"/>
                  <a:gd name="T23" fmla="*/ 314 h 365"/>
                  <a:gd name="T24" fmla="*/ 219 w 295"/>
                  <a:gd name="T25" fmla="*/ 316 h 365"/>
                  <a:gd name="T26" fmla="*/ 66 w 295"/>
                  <a:gd name="T27" fmla="*/ 313 h 365"/>
                  <a:gd name="T28" fmla="*/ 79 w 295"/>
                  <a:gd name="T29" fmla="*/ 309 h 365"/>
                  <a:gd name="T30" fmla="*/ 90 w 295"/>
                  <a:gd name="T31" fmla="*/ 304 h 365"/>
                  <a:gd name="T32" fmla="*/ 108 w 295"/>
                  <a:gd name="T33" fmla="*/ 310 h 365"/>
                  <a:gd name="T34" fmla="*/ 150 w 295"/>
                  <a:gd name="T35" fmla="*/ 300 h 365"/>
                  <a:gd name="T36" fmla="*/ 138 w 295"/>
                  <a:gd name="T37" fmla="*/ 301 h 365"/>
                  <a:gd name="T38" fmla="*/ 120 w 295"/>
                  <a:gd name="T39" fmla="*/ 297 h 365"/>
                  <a:gd name="T40" fmla="*/ 123 w 295"/>
                  <a:gd name="T41" fmla="*/ 305 h 365"/>
                  <a:gd name="T42" fmla="*/ 230 w 295"/>
                  <a:gd name="T43" fmla="*/ 303 h 365"/>
                  <a:gd name="T44" fmla="*/ 64 w 295"/>
                  <a:gd name="T45" fmla="*/ 297 h 365"/>
                  <a:gd name="T46" fmla="*/ 191 w 295"/>
                  <a:gd name="T47" fmla="*/ 293 h 365"/>
                  <a:gd name="T48" fmla="*/ 155 w 295"/>
                  <a:gd name="T49" fmla="*/ 290 h 365"/>
                  <a:gd name="T50" fmla="*/ 51 w 295"/>
                  <a:gd name="T51" fmla="*/ 296 h 365"/>
                  <a:gd name="T52" fmla="*/ 32 w 295"/>
                  <a:gd name="T53" fmla="*/ 291 h 365"/>
                  <a:gd name="T54" fmla="*/ 217 w 295"/>
                  <a:gd name="T55" fmla="*/ 290 h 365"/>
                  <a:gd name="T56" fmla="*/ 203 w 295"/>
                  <a:gd name="T57" fmla="*/ 288 h 365"/>
                  <a:gd name="T58" fmla="*/ 187 w 295"/>
                  <a:gd name="T59" fmla="*/ 283 h 365"/>
                  <a:gd name="T60" fmla="*/ 173 w 295"/>
                  <a:gd name="T61" fmla="*/ 279 h 365"/>
                  <a:gd name="T62" fmla="*/ 161 w 295"/>
                  <a:gd name="T63" fmla="*/ 277 h 365"/>
                  <a:gd name="T64" fmla="*/ 30 w 295"/>
                  <a:gd name="T65" fmla="*/ 272 h 365"/>
                  <a:gd name="T66" fmla="*/ 23 w 295"/>
                  <a:gd name="T67" fmla="*/ 262 h 365"/>
                  <a:gd name="T68" fmla="*/ 1 w 295"/>
                  <a:gd name="T69" fmla="*/ 235 h 365"/>
                  <a:gd name="T70" fmla="*/ 12 w 295"/>
                  <a:gd name="T71" fmla="*/ 223 h 365"/>
                  <a:gd name="T72" fmla="*/ 25 w 295"/>
                  <a:gd name="T73" fmla="*/ 211 h 365"/>
                  <a:gd name="T74" fmla="*/ 35 w 295"/>
                  <a:gd name="T75" fmla="*/ 196 h 365"/>
                  <a:gd name="T76" fmla="*/ 117 w 295"/>
                  <a:gd name="T77" fmla="*/ 191 h 365"/>
                  <a:gd name="T78" fmla="*/ 135 w 295"/>
                  <a:gd name="T79" fmla="*/ 194 h 365"/>
                  <a:gd name="T80" fmla="*/ 20 w 295"/>
                  <a:gd name="T81" fmla="*/ 184 h 365"/>
                  <a:gd name="T82" fmla="*/ 77 w 295"/>
                  <a:gd name="T83" fmla="*/ 175 h 365"/>
                  <a:gd name="T84" fmla="*/ 148 w 295"/>
                  <a:gd name="T85" fmla="*/ 173 h 365"/>
                  <a:gd name="T86" fmla="*/ 97 w 295"/>
                  <a:gd name="T87" fmla="*/ 175 h 365"/>
                  <a:gd name="T88" fmla="*/ 66 w 295"/>
                  <a:gd name="T89" fmla="*/ 175 h 365"/>
                  <a:gd name="T90" fmla="*/ 58 w 295"/>
                  <a:gd name="T91" fmla="*/ 166 h 365"/>
                  <a:gd name="T92" fmla="*/ 149 w 295"/>
                  <a:gd name="T93" fmla="*/ 160 h 365"/>
                  <a:gd name="T94" fmla="*/ 35 w 295"/>
                  <a:gd name="T95" fmla="*/ 158 h 365"/>
                  <a:gd name="T96" fmla="*/ 159 w 295"/>
                  <a:gd name="T97" fmla="*/ 145 h 365"/>
                  <a:gd name="T98" fmla="*/ 160 w 295"/>
                  <a:gd name="T99" fmla="*/ 129 h 365"/>
                  <a:gd name="T100" fmla="*/ 189 w 295"/>
                  <a:gd name="T101" fmla="*/ 121 h 365"/>
                  <a:gd name="T102" fmla="*/ 177 w 295"/>
                  <a:gd name="T103" fmla="*/ 122 h 365"/>
                  <a:gd name="T104" fmla="*/ 205 w 295"/>
                  <a:gd name="T105" fmla="*/ 111 h 365"/>
                  <a:gd name="T106" fmla="*/ 213 w 295"/>
                  <a:gd name="T107" fmla="*/ 97 h 365"/>
                  <a:gd name="T108" fmla="*/ 218 w 295"/>
                  <a:gd name="T109" fmla="*/ 83 h 365"/>
                  <a:gd name="T110" fmla="*/ 223 w 295"/>
                  <a:gd name="T111" fmla="*/ 73 h 365"/>
                  <a:gd name="T112" fmla="*/ 231 w 295"/>
                  <a:gd name="T113" fmla="*/ 42 h 365"/>
                  <a:gd name="T114" fmla="*/ 225 w 295"/>
                  <a:gd name="T115" fmla="*/ 28 h 365"/>
                  <a:gd name="T116" fmla="*/ 234 w 295"/>
                  <a:gd name="T117" fmla="*/ 16 h 365"/>
                  <a:gd name="T118" fmla="*/ 239 w 295"/>
                  <a:gd name="T119" fmla="*/ 2 h 3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295" h="365">
                    <a:moveTo>
                      <a:pt x="278" y="365"/>
                    </a:moveTo>
                    <a:cubicBezTo>
                      <a:pt x="277" y="365"/>
                      <a:pt x="276" y="365"/>
                      <a:pt x="275" y="365"/>
                    </a:cubicBezTo>
                    <a:cubicBezTo>
                      <a:pt x="274" y="365"/>
                      <a:pt x="273" y="365"/>
                      <a:pt x="272" y="364"/>
                    </a:cubicBezTo>
                    <a:cubicBezTo>
                      <a:pt x="273" y="359"/>
                      <a:pt x="273" y="359"/>
                      <a:pt x="273" y="359"/>
                    </a:cubicBezTo>
                    <a:cubicBezTo>
                      <a:pt x="274" y="359"/>
                      <a:pt x="274" y="359"/>
                      <a:pt x="275" y="359"/>
                    </a:cubicBezTo>
                    <a:cubicBezTo>
                      <a:pt x="276" y="359"/>
                      <a:pt x="277" y="359"/>
                      <a:pt x="279" y="359"/>
                    </a:cubicBezTo>
                    <a:lnTo>
                      <a:pt x="278" y="365"/>
                    </a:lnTo>
                    <a:close/>
                    <a:moveTo>
                      <a:pt x="258" y="363"/>
                    </a:moveTo>
                    <a:cubicBezTo>
                      <a:pt x="257" y="363"/>
                      <a:pt x="255" y="363"/>
                      <a:pt x="254" y="362"/>
                    </a:cubicBezTo>
                    <a:cubicBezTo>
                      <a:pt x="257" y="357"/>
                      <a:pt x="257" y="357"/>
                      <a:pt x="257" y="357"/>
                    </a:cubicBezTo>
                    <a:cubicBezTo>
                      <a:pt x="257" y="357"/>
                      <a:pt x="258" y="357"/>
                      <a:pt x="258" y="357"/>
                    </a:cubicBezTo>
                    <a:cubicBezTo>
                      <a:pt x="259" y="357"/>
                      <a:pt x="260" y="357"/>
                      <a:pt x="261" y="356"/>
                    </a:cubicBezTo>
                    <a:cubicBezTo>
                      <a:pt x="262" y="362"/>
                      <a:pt x="262" y="362"/>
                      <a:pt x="262" y="362"/>
                    </a:cubicBezTo>
                    <a:cubicBezTo>
                      <a:pt x="261" y="362"/>
                      <a:pt x="259" y="363"/>
                      <a:pt x="258" y="363"/>
                    </a:cubicBezTo>
                    <a:close/>
                    <a:moveTo>
                      <a:pt x="286" y="356"/>
                    </a:moveTo>
                    <a:cubicBezTo>
                      <a:pt x="281" y="354"/>
                      <a:pt x="281" y="354"/>
                      <a:pt x="281" y="354"/>
                    </a:cubicBezTo>
                    <a:cubicBezTo>
                      <a:pt x="281" y="353"/>
                      <a:pt x="281" y="352"/>
                      <a:pt x="282" y="351"/>
                    </a:cubicBezTo>
                    <a:cubicBezTo>
                      <a:pt x="282" y="351"/>
                      <a:pt x="282" y="350"/>
                      <a:pt x="282" y="349"/>
                    </a:cubicBezTo>
                    <a:cubicBezTo>
                      <a:pt x="285" y="349"/>
                      <a:pt x="285" y="349"/>
                      <a:pt x="285" y="349"/>
                    </a:cubicBezTo>
                    <a:cubicBezTo>
                      <a:pt x="288" y="350"/>
                      <a:pt x="288" y="350"/>
                      <a:pt x="288" y="350"/>
                    </a:cubicBezTo>
                    <a:cubicBezTo>
                      <a:pt x="288" y="352"/>
                      <a:pt x="287" y="353"/>
                      <a:pt x="287" y="354"/>
                    </a:cubicBezTo>
                    <a:cubicBezTo>
                      <a:pt x="287" y="354"/>
                      <a:pt x="287" y="354"/>
                      <a:pt x="287" y="354"/>
                    </a:cubicBezTo>
                    <a:cubicBezTo>
                      <a:pt x="287" y="354"/>
                      <a:pt x="287" y="355"/>
                      <a:pt x="286" y="356"/>
                    </a:cubicBezTo>
                    <a:close/>
                    <a:moveTo>
                      <a:pt x="245" y="353"/>
                    </a:moveTo>
                    <a:cubicBezTo>
                      <a:pt x="241" y="353"/>
                      <a:pt x="240" y="351"/>
                      <a:pt x="240" y="348"/>
                    </a:cubicBezTo>
                    <a:cubicBezTo>
                      <a:pt x="240" y="348"/>
                      <a:pt x="240" y="347"/>
                      <a:pt x="240" y="346"/>
                    </a:cubicBezTo>
                    <a:cubicBezTo>
                      <a:pt x="246" y="347"/>
                      <a:pt x="246" y="347"/>
                      <a:pt x="246" y="347"/>
                    </a:cubicBezTo>
                    <a:cubicBezTo>
                      <a:pt x="246" y="347"/>
                      <a:pt x="246" y="348"/>
                      <a:pt x="246" y="348"/>
                    </a:cubicBezTo>
                    <a:cubicBezTo>
                      <a:pt x="245" y="348"/>
                      <a:pt x="245" y="348"/>
                      <a:pt x="245" y="348"/>
                    </a:cubicBezTo>
                    <a:lnTo>
                      <a:pt x="245" y="353"/>
                    </a:lnTo>
                    <a:close/>
                    <a:moveTo>
                      <a:pt x="259" y="349"/>
                    </a:moveTo>
                    <a:cubicBezTo>
                      <a:pt x="253" y="348"/>
                      <a:pt x="253" y="348"/>
                      <a:pt x="253" y="348"/>
                    </a:cubicBezTo>
                    <a:cubicBezTo>
                      <a:pt x="253" y="346"/>
                      <a:pt x="254" y="344"/>
                      <a:pt x="254" y="343"/>
                    </a:cubicBezTo>
                    <a:cubicBezTo>
                      <a:pt x="259" y="342"/>
                      <a:pt x="259" y="342"/>
                      <a:pt x="259" y="342"/>
                    </a:cubicBezTo>
                    <a:cubicBezTo>
                      <a:pt x="259" y="342"/>
                      <a:pt x="259" y="343"/>
                      <a:pt x="259" y="343"/>
                    </a:cubicBezTo>
                    <a:cubicBezTo>
                      <a:pt x="259" y="344"/>
                      <a:pt x="259" y="347"/>
                      <a:pt x="259" y="349"/>
                    </a:cubicBezTo>
                    <a:close/>
                    <a:moveTo>
                      <a:pt x="246" y="343"/>
                    </a:moveTo>
                    <a:cubicBezTo>
                      <a:pt x="246" y="342"/>
                      <a:pt x="246" y="342"/>
                      <a:pt x="246" y="341"/>
                    </a:cubicBezTo>
                    <a:cubicBezTo>
                      <a:pt x="246" y="341"/>
                      <a:pt x="245" y="340"/>
                      <a:pt x="245" y="339"/>
                    </a:cubicBezTo>
                    <a:cubicBezTo>
                      <a:pt x="245" y="337"/>
                      <a:pt x="246" y="336"/>
                      <a:pt x="247" y="335"/>
                    </a:cubicBezTo>
                    <a:cubicBezTo>
                      <a:pt x="251" y="339"/>
                      <a:pt x="251" y="339"/>
                      <a:pt x="251" y="339"/>
                    </a:cubicBezTo>
                    <a:cubicBezTo>
                      <a:pt x="251" y="339"/>
                      <a:pt x="251" y="339"/>
                      <a:pt x="251" y="339"/>
                    </a:cubicBezTo>
                    <a:cubicBezTo>
                      <a:pt x="251" y="339"/>
                      <a:pt x="251" y="339"/>
                      <a:pt x="252" y="340"/>
                    </a:cubicBezTo>
                    <a:cubicBezTo>
                      <a:pt x="252" y="340"/>
                      <a:pt x="252" y="341"/>
                      <a:pt x="252" y="342"/>
                    </a:cubicBezTo>
                    <a:lnTo>
                      <a:pt x="246" y="343"/>
                    </a:lnTo>
                    <a:close/>
                    <a:moveTo>
                      <a:pt x="291" y="341"/>
                    </a:moveTo>
                    <a:cubicBezTo>
                      <a:pt x="288" y="336"/>
                      <a:pt x="288" y="336"/>
                      <a:pt x="288" y="336"/>
                    </a:cubicBezTo>
                    <a:cubicBezTo>
                      <a:pt x="291" y="334"/>
                      <a:pt x="294" y="334"/>
                      <a:pt x="295" y="334"/>
                    </a:cubicBezTo>
                    <a:cubicBezTo>
                      <a:pt x="295" y="340"/>
                      <a:pt x="295" y="340"/>
                      <a:pt x="295" y="340"/>
                    </a:cubicBezTo>
                    <a:cubicBezTo>
                      <a:pt x="295" y="340"/>
                      <a:pt x="293" y="340"/>
                      <a:pt x="291" y="341"/>
                    </a:cubicBezTo>
                    <a:close/>
                    <a:moveTo>
                      <a:pt x="98" y="337"/>
                    </a:moveTo>
                    <a:cubicBezTo>
                      <a:pt x="96" y="336"/>
                      <a:pt x="94" y="335"/>
                      <a:pt x="92" y="333"/>
                    </a:cubicBezTo>
                    <a:cubicBezTo>
                      <a:pt x="96" y="329"/>
                      <a:pt x="96" y="329"/>
                      <a:pt x="96" y="329"/>
                    </a:cubicBezTo>
                    <a:cubicBezTo>
                      <a:pt x="98" y="330"/>
                      <a:pt x="99" y="331"/>
                      <a:pt x="100" y="332"/>
                    </a:cubicBezTo>
                    <a:lnTo>
                      <a:pt x="98" y="337"/>
                    </a:lnTo>
                    <a:close/>
                    <a:moveTo>
                      <a:pt x="245" y="335"/>
                    </a:moveTo>
                    <a:cubicBezTo>
                      <a:pt x="239" y="334"/>
                      <a:pt x="239" y="334"/>
                      <a:pt x="239" y="334"/>
                    </a:cubicBezTo>
                    <a:cubicBezTo>
                      <a:pt x="239" y="333"/>
                      <a:pt x="240" y="330"/>
                      <a:pt x="240" y="328"/>
                    </a:cubicBezTo>
                    <a:cubicBezTo>
                      <a:pt x="246" y="330"/>
                      <a:pt x="246" y="330"/>
                      <a:pt x="246" y="330"/>
                    </a:cubicBezTo>
                    <a:cubicBezTo>
                      <a:pt x="246" y="332"/>
                      <a:pt x="245" y="334"/>
                      <a:pt x="245" y="335"/>
                    </a:cubicBezTo>
                    <a:close/>
                    <a:moveTo>
                      <a:pt x="80" y="328"/>
                    </a:moveTo>
                    <a:cubicBezTo>
                      <a:pt x="79" y="322"/>
                      <a:pt x="79" y="322"/>
                      <a:pt x="79" y="322"/>
                    </a:cubicBezTo>
                    <a:cubicBezTo>
                      <a:pt x="79" y="322"/>
                      <a:pt x="80" y="321"/>
                      <a:pt x="81" y="320"/>
                    </a:cubicBezTo>
                    <a:cubicBezTo>
                      <a:pt x="84" y="321"/>
                      <a:pt x="84" y="321"/>
                      <a:pt x="84" y="321"/>
                    </a:cubicBezTo>
                    <a:cubicBezTo>
                      <a:pt x="86" y="323"/>
                      <a:pt x="86" y="323"/>
                      <a:pt x="86" y="323"/>
                    </a:cubicBezTo>
                    <a:cubicBezTo>
                      <a:pt x="84" y="325"/>
                      <a:pt x="82" y="327"/>
                      <a:pt x="80" y="328"/>
                    </a:cubicBezTo>
                    <a:close/>
                    <a:moveTo>
                      <a:pt x="102" y="327"/>
                    </a:moveTo>
                    <a:cubicBezTo>
                      <a:pt x="102" y="325"/>
                      <a:pt x="102" y="325"/>
                      <a:pt x="102" y="325"/>
                    </a:cubicBezTo>
                    <a:cubicBezTo>
                      <a:pt x="102" y="324"/>
                      <a:pt x="101" y="322"/>
                      <a:pt x="101" y="321"/>
                    </a:cubicBezTo>
                    <a:cubicBezTo>
                      <a:pt x="107" y="320"/>
                      <a:pt x="107" y="320"/>
                      <a:pt x="107" y="320"/>
                    </a:cubicBezTo>
                    <a:cubicBezTo>
                      <a:pt x="107" y="322"/>
                      <a:pt x="107" y="323"/>
                      <a:pt x="108" y="324"/>
                    </a:cubicBezTo>
                    <a:cubicBezTo>
                      <a:pt x="108" y="326"/>
                      <a:pt x="108" y="326"/>
                      <a:pt x="108" y="326"/>
                    </a:cubicBezTo>
                    <a:lnTo>
                      <a:pt x="102" y="327"/>
                    </a:lnTo>
                    <a:close/>
                    <a:moveTo>
                      <a:pt x="236" y="325"/>
                    </a:moveTo>
                    <a:cubicBezTo>
                      <a:pt x="234" y="320"/>
                      <a:pt x="234" y="320"/>
                      <a:pt x="234" y="320"/>
                    </a:cubicBezTo>
                    <a:cubicBezTo>
                      <a:pt x="236" y="319"/>
                      <a:pt x="238" y="318"/>
                      <a:pt x="240" y="318"/>
                    </a:cubicBezTo>
                    <a:cubicBezTo>
                      <a:pt x="241" y="324"/>
                      <a:pt x="241" y="324"/>
                      <a:pt x="241" y="324"/>
                    </a:cubicBezTo>
                    <a:cubicBezTo>
                      <a:pt x="240" y="324"/>
                      <a:pt x="238" y="325"/>
                      <a:pt x="236" y="325"/>
                    </a:cubicBezTo>
                    <a:close/>
                    <a:moveTo>
                      <a:pt x="96" y="323"/>
                    </a:moveTo>
                    <a:cubicBezTo>
                      <a:pt x="92" y="319"/>
                      <a:pt x="92" y="319"/>
                      <a:pt x="92" y="319"/>
                    </a:cubicBezTo>
                    <a:cubicBezTo>
                      <a:pt x="92" y="318"/>
                      <a:pt x="92" y="318"/>
                      <a:pt x="92" y="318"/>
                    </a:cubicBezTo>
                    <a:cubicBezTo>
                      <a:pt x="93" y="318"/>
                      <a:pt x="93" y="318"/>
                      <a:pt x="93" y="317"/>
                    </a:cubicBezTo>
                    <a:cubicBezTo>
                      <a:pt x="93" y="317"/>
                      <a:pt x="93" y="317"/>
                      <a:pt x="93" y="317"/>
                    </a:cubicBezTo>
                    <a:cubicBezTo>
                      <a:pt x="98" y="314"/>
                      <a:pt x="98" y="314"/>
                      <a:pt x="98" y="314"/>
                    </a:cubicBezTo>
                    <a:cubicBezTo>
                      <a:pt x="99" y="316"/>
                      <a:pt x="99" y="317"/>
                      <a:pt x="99" y="318"/>
                    </a:cubicBezTo>
                    <a:cubicBezTo>
                      <a:pt x="99" y="319"/>
                      <a:pt x="99" y="320"/>
                      <a:pt x="98" y="320"/>
                    </a:cubicBezTo>
                    <a:cubicBezTo>
                      <a:pt x="98" y="321"/>
                      <a:pt x="97" y="322"/>
                      <a:pt x="97" y="322"/>
                    </a:cubicBezTo>
                    <a:lnTo>
                      <a:pt x="96" y="323"/>
                    </a:lnTo>
                    <a:close/>
                    <a:moveTo>
                      <a:pt x="223" y="322"/>
                    </a:moveTo>
                    <a:cubicBezTo>
                      <a:pt x="223" y="322"/>
                      <a:pt x="222" y="322"/>
                      <a:pt x="222" y="321"/>
                    </a:cubicBezTo>
                    <a:cubicBezTo>
                      <a:pt x="221" y="321"/>
                      <a:pt x="219" y="320"/>
                      <a:pt x="219" y="316"/>
                    </a:cubicBezTo>
                    <a:cubicBezTo>
                      <a:pt x="219" y="316"/>
                      <a:pt x="219" y="315"/>
                      <a:pt x="219" y="314"/>
                    </a:cubicBezTo>
                    <a:cubicBezTo>
                      <a:pt x="225" y="315"/>
                      <a:pt x="225" y="315"/>
                      <a:pt x="225" y="315"/>
                    </a:cubicBezTo>
                    <a:cubicBezTo>
                      <a:pt x="225" y="316"/>
                      <a:pt x="225" y="316"/>
                      <a:pt x="225" y="316"/>
                    </a:cubicBezTo>
                    <a:cubicBezTo>
                      <a:pt x="225" y="317"/>
                      <a:pt x="226" y="317"/>
                      <a:pt x="226" y="317"/>
                    </a:cubicBezTo>
                    <a:lnTo>
                      <a:pt x="223" y="322"/>
                    </a:lnTo>
                    <a:close/>
                    <a:moveTo>
                      <a:pt x="68" y="320"/>
                    </a:moveTo>
                    <a:cubicBezTo>
                      <a:pt x="66" y="318"/>
                      <a:pt x="66" y="315"/>
                      <a:pt x="66" y="313"/>
                    </a:cubicBezTo>
                    <a:cubicBezTo>
                      <a:pt x="66" y="313"/>
                      <a:pt x="66" y="313"/>
                      <a:pt x="66" y="313"/>
                    </a:cubicBezTo>
                    <a:cubicBezTo>
                      <a:pt x="71" y="313"/>
                      <a:pt x="71" y="313"/>
                      <a:pt x="71" y="313"/>
                    </a:cubicBezTo>
                    <a:cubicBezTo>
                      <a:pt x="71" y="313"/>
                      <a:pt x="71" y="313"/>
                      <a:pt x="71" y="313"/>
                    </a:cubicBezTo>
                    <a:cubicBezTo>
                      <a:pt x="71" y="315"/>
                      <a:pt x="72" y="315"/>
                      <a:pt x="72" y="316"/>
                    </a:cubicBezTo>
                    <a:lnTo>
                      <a:pt x="68" y="320"/>
                    </a:lnTo>
                    <a:close/>
                    <a:moveTo>
                      <a:pt x="83" y="314"/>
                    </a:moveTo>
                    <a:cubicBezTo>
                      <a:pt x="81" y="312"/>
                      <a:pt x="80" y="311"/>
                      <a:pt x="79" y="309"/>
                    </a:cubicBezTo>
                    <a:cubicBezTo>
                      <a:pt x="83" y="306"/>
                      <a:pt x="83" y="306"/>
                      <a:pt x="83" y="306"/>
                    </a:cubicBezTo>
                    <a:cubicBezTo>
                      <a:pt x="83" y="306"/>
                      <a:pt x="83" y="305"/>
                      <a:pt x="83" y="305"/>
                    </a:cubicBezTo>
                    <a:cubicBezTo>
                      <a:pt x="82" y="305"/>
                      <a:pt x="82" y="305"/>
                      <a:pt x="82" y="305"/>
                    </a:cubicBezTo>
                    <a:cubicBezTo>
                      <a:pt x="86" y="300"/>
                      <a:pt x="86" y="300"/>
                      <a:pt x="86" y="300"/>
                    </a:cubicBezTo>
                    <a:cubicBezTo>
                      <a:pt x="87" y="301"/>
                      <a:pt x="87" y="301"/>
                      <a:pt x="87" y="301"/>
                    </a:cubicBezTo>
                    <a:cubicBezTo>
                      <a:pt x="87" y="302"/>
                      <a:pt x="88" y="302"/>
                      <a:pt x="88" y="303"/>
                    </a:cubicBezTo>
                    <a:cubicBezTo>
                      <a:pt x="89" y="303"/>
                      <a:pt x="90" y="304"/>
                      <a:pt x="90" y="304"/>
                    </a:cubicBezTo>
                    <a:cubicBezTo>
                      <a:pt x="86" y="309"/>
                      <a:pt x="86" y="309"/>
                      <a:pt x="86" y="309"/>
                    </a:cubicBezTo>
                    <a:cubicBezTo>
                      <a:pt x="86" y="308"/>
                      <a:pt x="85" y="308"/>
                      <a:pt x="85" y="307"/>
                    </a:cubicBezTo>
                    <a:cubicBezTo>
                      <a:pt x="86" y="308"/>
                      <a:pt x="86" y="309"/>
                      <a:pt x="87" y="310"/>
                    </a:cubicBezTo>
                    <a:lnTo>
                      <a:pt x="83" y="314"/>
                    </a:lnTo>
                    <a:close/>
                    <a:moveTo>
                      <a:pt x="112" y="313"/>
                    </a:moveTo>
                    <a:cubicBezTo>
                      <a:pt x="107" y="311"/>
                      <a:pt x="107" y="311"/>
                      <a:pt x="107" y="311"/>
                    </a:cubicBezTo>
                    <a:cubicBezTo>
                      <a:pt x="107" y="310"/>
                      <a:pt x="108" y="310"/>
                      <a:pt x="108" y="310"/>
                    </a:cubicBezTo>
                    <a:cubicBezTo>
                      <a:pt x="108" y="308"/>
                      <a:pt x="108" y="306"/>
                      <a:pt x="109" y="305"/>
                    </a:cubicBezTo>
                    <a:cubicBezTo>
                      <a:pt x="114" y="308"/>
                      <a:pt x="114" y="308"/>
                      <a:pt x="114" y="308"/>
                    </a:cubicBezTo>
                    <a:cubicBezTo>
                      <a:pt x="114" y="308"/>
                      <a:pt x="113" y="308"/>
                      <a:pt x="113" y="310"/>
                    </a:cubicBezTo>
                    <a:cubicBezTo>
                      <a:pt x="113" y="311"/>
                      <a:pt x="113" y="312"/>
                      <a:pt x="112" y="313"/>
                    </a:cubicBezTo>
                    <a:close/>
                    <a:moveTo>
                      <a:pt x="148" y="308"/>
                    </a:moveTo>
                    <a:cubicBezTo>
                      <a:pt x="145" y="303"/>
                      <a:pt x="145" y="303"/>
                      <a:pt x="145" y="303"/>
                    </a:cubicBezTo>
                    <a:cubicBezTo>
                      <a:pt x="147" y="302"/>
                      <a:pt x="148" y="301"/>
                      <a:pt x="150" y="300"/>
                    </a:cubicBezTo>
                    <a:cubicBezTo>
                      <a:pt x="153" y="305"/>
                      <a:pt x="153" y="305"/>
                      <a:pt x="153" y="305"/>
                    </a:cubicBezTo>
                    <a:cubicBezTo>
                      <a:pt x="152" y="306"/>
                      <a:pt x="150" y="307"/>
                      <a:pt x="148" y="308"/>
                    </a:cubicBezTo>
                    <a:close/>
                    <a:moveTo>
                      <a:pt x="135" y="306"/>
                    </a:moveTo>
                    <a:cubicBezTo>
                      <a:pt x="134" y="305"/>
                      <a:pt x="134" y="305"/>
                      <a:pt x="134" y="305"/>
                    </a:cubicBezTo>
                    <a:cubicBezTo>
                      <a:pt x="133" y="304"/>
                      <a:pt x="133" y="304"/>
                      <a:pt x="132" y="303"/>
                    </a:cubicBezTo>
                    <a:cubicBezTo>
                      <a:pt x="134" y="298"/>
                      <a:pt x="134" y="298"/>
                      <a:pt x="134" y="298"/>
                    </a:cubicBezTo>
                    <a:cubicBezTo>
                      <a:pt x="136" y="299"/>
                      <a:pt x="137" y="300"/>
                      <a:pt x="138" y="301"/>
                    </a:cubicBezTo>
                    <a:cubicBezTo>
                      <a:pt x="139" y="302"/>
                      <a:pt x="139" y="302"/>
                      <a:pt x="139" y="302"/>
                    </a:cubicBezTo>
                    <a:lnTo>
                      <a:pt x="135" y="306"/>
                    </a:lnTo>
                    <a:close/>
                    <a:moveTo>
                      <a:pt x="117" y="305"/>
                    </a:moveTo>
                    <a:cubicBezTo>
                      <a:pt x="117" y="304"/>
                      <a:pt x="117" y="303"/>
                      <a:pt x="117" y="303"/>
                    </a:cubicBezTo>
                    <a:cubicBezTo>
                      <a:pt x="117" y="302"/>
                      <a:pt x="117" y="302"/>
                      <a:pt x="117" y="301"/>
                    </a:cubicBezTo>
                    <a:cubicBezTo>
                      <a:pt x="117" y="299"/>
                      <a:pt x="118" y="298"/>
                      <a:pt x="120" y="297"/>
                    </a:cubicBezTo>
                    <a:cubicBezTo>
                      <a:pt x="120" y="297"/>
                      <a:pt x="120" y="297"/>
                      <a:pt x="120" y="297"/>
                    </a:cubicBezTo>
                    <a:cubicBezTo>
                      <a:pt x="122" y="303"/>
                      <a:pt x="122" y="303"/>
                      <a:pt x="122" y="303"/>
                    </a:cubicBezTo>
                    <a:cubicBezTo>
                      <a:pt x="122" y="303"/>
                      <a:pt x="122" y="303"/>
                      <a:pt x="122" y="303"/>
                    </a:cubicBezTo>
                    <a:cubicBezTo>
                      <a:pt x="122" y="303"/>
                      <a:pt x="122" y="303"/>
                      <a:pt x="122" y="303"/>
                    </a:cubicBezTo>
                    <a:cubicBezTo>
                      <a:pt x="122" y="303"/>
                      <a:pt x="122" y="303"/>
                      <a:pt x="122" y="303"/>
                    </a:cubicBezTo>
                    <a:cubicBezTo>
                      <a:pt x="122" y="302"/>
                      <a:pt x="123" y="302"/>
                      <a:pt x="123" y="301"/>
                    </a:cubicBezTo>
                    <a:cubicBezTo>
                      <a:pt x="123" y="301"/>
                      <a:pt x="123" y="301"/>
                      <a:pt x="123" y="302"/>
                    </a:cubicBezTo>
                    <a:cubicBezTo>
                      <a:pt x="123" y="302"/>
                      <a:pt x="123" y="303"/>
                      <a:pt x="123" y="305"/>
                    </a:cubicBezTo>
                    <a:lnTo>
                      <a:pt x="117" y="305"/>
                    </a:lnTo>
                    <a:close/>
                    <a:moveTo>
                      <a:pt x="230" y="304"/>
                    </a:moveTo>
                    <a:cubicBezTo>
                      <a:pt x="224" y="303"/>
                      <a:pt x="224" y="303"/>
                      <a:pt x="224" y="303"/>
                    </a:cubicBezTo>
                    <a:cubicBezTo>
                      <a:pt x="224" y="303"/>
                      <a:pt x="224" y="303"/>
                      <a:pt x="224" y="303"/>
                    </a:cubicBezTo>
                    <a:cubicBezTo>
                      <a:pt x="224" y="302"/>
                      <a:pt x="224" y="300"/>
                      <a:pt x="223" y="299"/>
                    </a:cubicBezTo>
                    <a:cubicBezTo>
                      <a:pt x="229" y="297"/>
                      <a:pt x="229" y="297"/>
                      <a:pt x="229" y="297"/>
                    </a:cubicBezTo>
                    <a:cubicBezTo>
                      <a:pt x="229" y="299"/>
                      <a:pt x="230" y="301"/>
                      <a:pt x="230" y="303"/>
                    </a:cubicBezTo>
                    <a:cubicBezTo>
                      <a:pt x="230" y="303"/>
                      <a:pt x="230" y="304"/>
                      <a:pt x="230" y="304"/>
                    </a:cubicBezTo>
                    <a:close/>
                    <a:moveTo>
                      <a:pt x="63" y="304"/>
                    </a:moveTo>
                    <a:cubicBezTo>
                      <a:pt x="63" y="304"/>
                      <a:pt x="63" y="304"/>
                      <a:pt x="63" y="304"/>
                    </a:cubicBezTo>
                    <a:cubicBezTo>
                      <a:pt x="62" y="303"/>
                      <a:pt x="61" y="302"/>
                      <a:pt x="60" y="300"/>
                    </a:cubicBezTo>
                    <a:cubicBezTo>
                      <a:pt x="59" y="300"/>
                      <a:pt x="59" y="300"/>
                      <a:pt x="59" y="300"/>
                    </a:cubicBezTo>
                    <a:cubicBezTo>
                      <a:pt x="63" y="296"/>
                      <a:pt x="63" y="296"/>
                      <a:pt x="63" y="296"/>
                    </a:cubicBezTo>
                    <a:cubicBezTo>
                      <a:pt x="64" y="296"/>
                      <a:pt x="64" y="296"/>
                      <a:pt x="64" y="297"/>
                    </a:cubicBezTo>
                    <a:cubicBezTo>
                      <a:pt x="65" y="298"/>
                      <a:pt x="66" y="299"/>
                      <a:pt x="67" y="300"/>
                    </a:cubicBezTo>
                    <a:cubicBezTo>
                      <a:pt x="67" y="300"/>
                      <a:pt x="67" y="300"/>
                      <a:pt x="67" y="300"/>
                    </a:cubicBezTo>
                    <a:lnTo>
                      <a:pt x="63" y="304"/>
                    </a:lnTo>
                    <a:close/>
                    <a:moveTo>
                      <a:pt x="184" y="297"/>
                    </a:moveTo>
                    <a:cubicBezTo>
                      <a:pt x="184" y="291"/>
                      <a:pt x="184" y="291"/>
                      <a:pt x="184" y="291"/>
                    </a:cubicBezTo>
                    <a:cubicBezTo>
                      <a:pt x="185" y="291"/>
                      <a:pt x="186" y="289"/>
                      <a:pt x="187" y="289"/>
                    </a:cubicBezTo>
                    <a:cubicBezTo>
                      <a:pt x="191" y="293"/>
                      <a:pt x="191" y="293"/>
                      <a:pt x="191" y="293"/>
                    </a:cubicBezTo>
                    <a:cubicBezTo>
                      <a:pt x="189" y="295"/>
                      <a:pt x="188" y="296"/>
                      <a:pt x="186" y="297"/>
                    </a:cubicBezTo>
                    <a:cubicBezTo>
                      <a:pt x="185" y="297"/>
                      <a:pt x="185" y="297"/>
                      <a:pt x="184" y="297"/>
                    </a:cubicBezTo>
                    <a:close/>
                    <a:moveTo>
                      <a:pt x="152" y="297"/>
                    </a:moveTo>
                    <a:cubicBezTo>
                      <a:pt x="151" y="295"/>
                      <a:pt x="149" y="293"/>
                      <a:pt x="149" y="290"/>
                    </a:cubicBezTo>
                    <a:cubicBezTo>
                      <a:pt x="149" y="290"/>
                      <a:pt x="149" y="289"/>
                      <a:pt x="149" y="289"/>
                    </a:cubicBezTo>
                    <a:cubicBezTo>
                      <a:pt x="155" y="290"/>
                      <a:pt x="155" y="290"/>
                      <a:pt x="155" y="290"/>
                    </a:cubicBezTo>
                    <a:cubicBezTo>
                      <a:pt x="155" y="290"/>
                      <a:pt x="155" y="290"/>
                      <a:pt x="155" y="290"/>
                    </a:cubicBezTo>
                    <a:cubicBezTo>
                      <a:pt x="155" y="291"/>
                      <a:pt x="155" y="291"/>
                      <a:pt x="156" y="292"/>
                    </a:cubicBezTo>
                    <a:lnTo>
                      <a:pt x="152" y="297"/>
                    </a:lnTo>
                    <a:close/>
                    <a:moveTo>
                      <a:pt x="51" y="296"/>
                    </a:moveTo>
                    <a:cubicBezTo>
                      <a:pt x="46" y="296"/>
                      <a:pt x="44" y="294"/>
                      <a:pt x="43" y="292"/>
                    </a:cubicBezTo>
                    <a:cubicBezTo>
                      <a:pt x="48" y="289"/>
                      <a:pt x="48" y="289"/>
                      <a:pt x="48" y="289"/>
                    </a:cubicBezTo>
                    <a:cubicBezTo>
                      <a:pt x="49" y="290"/>
                      <a:pt x="50" y="290"/>
                      <a:pt x="51" y="290"/>
                    </a:cubicBezTo>
                    <a:lnTo>
                      <a:pt x="51" y="296"/>
                    </a:lnTo>
                    <a:close/>
                    <a:moveTo>
                      <a:pt x="32" y="291"/>
                    </a:moveTo>
                    <a:cubicBezTo>
                      <a:pt x="31" y="285"/>
                      <a:pt x="31" y="285"/>
                      <a:pt x="31" y="285"/>
                    </a:cubicBezTo>
                    <a:cubicBezTo>
                      <a:pt x="32" y="285"/>
                      <a:pt x="33" y="285"/>
                      <a:pt x="34" y="284"/>
                    </a:cubicBezTo>
                    <a:cubicBezTo>
                      <a:pt x="35" y="284"/>
                      <a:pt x="36" y="284"/>
                      <a:pt x="36" y="284"/>
                    </a:cubicBezTo>
                    <a:cubicBezTo>
                      <a:pt x="38" y="290"/>
                      <a:pt x="38" y="290"/>
                      <a:pt x="38" y="290"/>
                    </a:cubicBezTo>
                    <a:cubicBezTo>
                      <a:pt x="37" y="290"/>
                      <a:pt x="36" y="290"/>
                      <a:pt x="36" y="290"/>
                    </a:cubicBezTo>
                    <a:cubicBezTo>
                      <a:pt x="34" y="290"/>
                      <a:pt x="33" y="291"/>
                      <a:pt x="32" y="291"/>
                    </a:cubicBezTo>
                    <a:close/>
                    <a:moveTo>
                      <a:pt x="215" y="291"/>
                    </a:moveTo>
                    <a:cubicBezTo>
                      <a:pt x="215" y="285"/>
                      <a:pt x="215" y="285"/>
                      <a:pt x="215" y="285"/>
                    </a:cubicBezTo>
                    <a:cubicBezTo>
                      <a:pt x="215" y="285"/>
                      <a:pt x="215" y="285"/>
                      <a:pt x="215" y="285"/>
                    </a:cubicBezTo>
                    <a:cubicBezTo>
                      <a:pt x="219" y="284"/>
                      <a:pt x="221" y="284"/>
                      <a:pt x="223" y="286"/>
                    </a:cubicBezTo>
                    <a:cubicBezTo>
                      <a:pt x="219" y="290"/>
                      <a:pt x="219" y="290"/>
                      <a:pt x="219" y="290"/>
                    </a:cubicBezTo>
                    <a:cubicBezTo>
                      <a:pt x="219" y="290"/>
                      <a:pt x="219" y="290"/>
                      <a:pt x="219" y="290"/>
                    </a:cubicBezTo>
                    <a:cubicBezTo>
                      <a:pt x="218" y="290"/>
                      <a:pt x="218" y="290"/>
                      <a:pt x="217" y="290"/>
                    </a:cubicBezTo>
                    <a:cubicBezTo>
                      <a:pt x="216" y="291"/>
                      <a:pt x="216" y="291"/>
                      <a:pt x="215" y="291"/>
                    </a:cubicBezTo>
                    <a:close/>
                    <a:moveTo>
                      <a:pt x="199" y="288"/>
                    </a:moveTo>
                    <a:cubicBezTo>
                      <a:pt x="198" y="283"/>
                      <a:pt x="198" y="283"/>
                      <a:pt x="198" y="283"/>
                    </a:cubicBezTo>
                    <a:cubicBezTo>
                      <a:pt x="200" y="283"/>
                      <a:pt x="201" y="282"/>
                      <a:pt x="202" y="282"/>
                    </a:cubicBezTo>
                    <a:cubicBezTo>
                      <a:pt x="204" y="282"/>
                      <a:pt x="204" y="282"/>
                      <a:pt x="204" y="282"/>
                    </a:cubicBezTo>
                    <a:cubicBezTo>
                      <a:pt x="205" y="287"/>
                      <a:pt x="205" y="287"/>
                      <a:pt x="205" y="287"/>
                    </a:cubicBezTo>
                    <a:cubicBezTo>
                      <a:pt x="203" y="288"/>
                      <a:pt x="203" y="288"/>
                      <a:pt x="203" y="288"/>
                    </a:cubicBezTo>
                    <a:cubicBezTo>
                      <a:pt x="202" y="288"/>
                      <a:pt x="201" y="288"/>
                      <a:pt x="199" y="288"/>
                    </a:cubicBezTo>
                    <a:close/>
                    <a:moveTo>
                      <a:pt x="181" y="285"/>
                    </a:moveTo>
                    <a:cubicBezTo>
                      <a:pt x="181" y="285"/>
                      <a:pt x="181" y="284"/>
                      <a:pt x="181" y="284"/>
                    </a:cubicBezTo>
                    <a:cubicBezTo>
                      <a:pt x="179" y="283"/>
                      <a:pt x="179" y="282"/>
                      <a:pt x="178" y="280"/>
                    </a:cubicBezTo>
                    <a:cubicBezTo>
                      <a:pt x="184" y="279"/>
                      <a:pt x="184" y="279"/>
                      <a:pt x="184" y="279"/>
                    </a:cubicBezTo>
                    <a:cubicBezTo>
                      <a:pt x="184" y="279"/>
                      <a:pt x="184" y="279"/>
                      <a:pt x="185" y="280"/>
                    </a:cubicBezTo>
                    <a:cubicBezTo>
                      <a:pt x="186" y="281"/>
                      <a:pt x="187" y="282"/>
                      <a:pt x="187" y="283"/>
                    </a:cubicBezTo>
                    <a:lnTo>
                      <a:pt x="181" y="285"/>
                    </a:lnTo>
                    <a:close/>
                    <a:moveTo>
                      <a:pt x="167" y="281"/>
                    </a:moveTo>
                    <a:cubicBezTo>
                      <a:pt x="167" y="275"/>
                      <a:pt x="167" y="275"/>
                      <a:pt x="167" y="275"/>
                    </a:cubicBezTo>
                    <a:cubicBezTo>
                      <a:pt x="168" y="275"/>
                      <a:pt x="169" y="274"/>
                      <a:pt x="170" y="274"/>
                    </a:cubicBezTo>
                    <a:cubicBezTo>
                      <a:pt x="171" y="273"/>
                      <a:pt x="171" y="273"/>
                      <a:pt x="171" y="273"/>
                    </a:cubicBezTo>
                    <a:cubicBezTo>
                      <a:pt x="174" y="278"/>
                      <a:pt x="174" y="278"/>
                      <a:pt x="174" y="278"/>
                    </a:cubicBezTo>
                    <a:cubicBezTo>
                      <a:pt x="173" y="279"/>
                      <a:pt x="173" y="279"/>
                      <a:pt x="173" y="279"/>
                    </a:cubicBezTo>
                    <a:cubicBezTo>
                      <a:pt x="172" y="279"/>
                      <a:pt x="171" y="280"/>
                      <a:pt x="169" y="281"/>
                    </a:cubicBezTo>
                    <a:cubicBezTo>
                      <a:pt x="169" y="281"/>
                      <a:pt x="168" y="281"/>
                      <a:pt x="167" y="281"/>
                    </a:cubicBezTo>
                    <a:close/>
                    <a:moveTo>
                      <a:pt x="157" y="279"/>
                    </a:moveTo>
                    <a:cubicBezTo>
                      <a:pt x="152" y="276"/>
                      <a:pt x="152" y="276"/>
                      <a:pt x="152" y="276"/>
                    </a:cubicBezTo>
                    <a:cubicBezTo>
                      <a:pt x="153" y="275"/>
                      <a:pt x="155" y="273"/>
                      <a:pt x="157" y="272"/>
                    </a:cubicBezTo>
                    <a:cubicBezTo>
                      <a:pt x="157" y="272"/>
                      <a:pt x="157" y="272"/>
                      <a:pt x="157" y="272"/>
                    </a:cubicBezTo>
                    <a:cubicBezTo>
                      <a:pt x="161" y="277"/>
                      <a:pt x="161" y="277"/>
                      <a:pt x="161" y="277"/>
                    </a:cubicBezTo>
                    <a:cubicBezTo>
                      <a:pt x="160" y="277"/>
                      <a:pt x="160" y="278"/>
                      <a:pt x="159" y="278"/>
                    </a:cubicBezTo>
                    <a:cubicBezTo>
                      <a:pt x="158" y="278"/>
                      <a:pt x="157" y="279"/>
                      <a:pt x="157" y="279"/>
                    </a:cubicBezTo>
                    <a:close/>
                    <a:moveTo>
                      <a:pt x="31" y="279"/>
                    </a:moveTo>
                    <a:cubicBezTo>
                      <a:pt x="25" y="279"/>
                      <a:pt x="25" y="279"/>
                      <a:pt x="25" y="279"/>
                    </a:cubicBezTo>
                    <a:cubicBezTo>
                      <a:pt x="25" y="278"/>
                      <a:pt x="25" y="278"/>
                      <a:pt x="25" y="278"/>
                    </a:cubicBezTo>
                    <a:cubicBezTo>
                      <a:pt x="25" y="276"/>
                      <a:pt x="25" y="275"/>
                      <a:pt x="25" y="274"/>
                    </a:cubicBezTo>
                    <a:cubicBezTo>
                      <a:pt x="30" y="272"/>
                      <a:pt x="30" y="272"/>
                      <a:pt x="30" y="272"/>
                    </a:cubicBezTo>
                    <a:cubicBezTo>
                      <a:pt x="31" y="274"/>
                      <a:pt x="31" y="276"/>
                      <a:pt x="31" y="278"/>
                    </a:cubicBezTo>
                    <a:cubicBezTo>
                      <a:pt x="31" y="278"/>
                      <a:pt x="31" y="279"/>
                      <a:pt x="31" y="279"/>
                    </a:cubicBezTo>
                    <a:close/>
                    <a:moveTo>
                      <a:pt x="23" y="262"/>
                    </a:moveTo>
                    <a:cubicBezTo>
                      <a:pt x="23" y="261"/>
                      <a:pt x="23" y="259"/>
                      <a:pt x="22" y="258"/>
                    </a:cubicBezTo>
                    <a:cubicBezTo>
                      <a:pt x="27" y="255"/>
                      <a:pt x="27" y="255"/>
                      <a:pt x="27" y="255"/>
                    </a:cubicBezTo>
                    <a:cubicBezTo>
                      <a:pt x="28" y="257"/>
                      <a:pt x="29" y="260"/>
                      <a:pt x="29" y="262"/>
                    </a:cubicBezTo>
                    <a:lnTo>
                      <a:pt x="23" y="262"/>
                    </a:lnTo>
                    <a:close/>
                    <a:moveTo>
                      <a:pt x="16" y="249"/>
                    </a:moveTo>
                    <a:cubicBezTo>
                      <a:pt x="14" y="247"/>
                      <a:pt x="13" y="246"/>
                      <a:pt x="12" y="245"/>
                    </a:cubicBezTo>
                    <a:cubicBezTo>
                      <a:pt x="16" y="240"/>
                      <a:pt x="16" y="240"/>
                      <a:pt x="16" y="240"/>
                    </a:cubicBezTo>
                    <a:cubicBezTo>
                      <a:pt x="17" y="241"/>
                      <a:pt x="19" y="243"/>
                      <a:pt x="20" y="245"/>
                    </a:cubicBezTo>
                    <a:lnTo>
                      <a:pt x="16" y="249"/>
                    </a:lnTo>
                    <a:close/>
                    <a:moveTo>
                      <a:pt x="2" y="237"/>
                    </a:moveTo>
                    <a:cubicBezTo>
                      <a:pt x="2" y="236"/>
                      <a:pt x="1" y="236"/>
                      <a:pt x="1" y="235"/>
                    </a:cubicBezTo>
                    <a:cubicBezTo>
                      <a:pt x="0" y="234"/>
                      <a:pt x="0" y="233"/>
                      <a:pt x="0" y="232"/>
                    </a:cubicBezTo>
                    <a:cubicBezTo>
                      <a:pt x="0" y="231"/>
                      <a:pt x="0" y="230"/>
                      <a:pt x="0" y="229"/>
                    </a:cubicBezTo>
                    <a:cubicBezTo>
                      <a:pt x="6" y="231"/>
                      <a:pt x="6" y="231"/>
                      <a:pt x="6" y="231"/>
                    </a:cubicBezTo>
                    <a:cubicBezTo>
                      <a:pt x="6" y="231"/>
                      <a:pt x="6" y="231"/>
                      <a:pt x="6" y="232"/>
                    </a:cubicBezTo>
                    <a:cubicBezTo>
                      <a:pt x="6" y="233"/>
                      <a:pt x="7" y="233"/>
                      <a:pt x="7" y="234"/>
                    </a:cubicBezTo>
                    <a:lnTo>
                      <a:pt x="2" y="237"/>
                    </a:lnTo>
                    <a:close/>
                    <a:moveTo>
                      <a:pt x="12" y="223"/>
                    </a:moveTo>
                    <a:cubicBezTo>
                      <a:pt x="8" y="219"/>
                      <a:pt x="8" y="219"/>
                      <a:pt x="8" y="219"/>
                    </a:cubicBezTo>
                    <a:cubicBezTo>
                      <a:pt x="9" y="218"/>
                      <a:pt x="9" y="218"/>
                      <a:pt x="9" y="218"/>
                    </a:cubicBezTo>
                    <a:cubicBezTo>
                      <a:pt x="9" y="217"/>
                      <a:pt x="11" y="216"/>
                      <a:pt x="12" y="215"/>
                    </a:cubicBezTo>
                    <a:cubicBezTo>
                      <a:pt x="16" y="219"/>
                      <a:pt x="16" y="219"/>
                      <a:pt x="16" y="219"/>
                    </a:cubicBezTo>
                    <a:cubicBezTo>
                      <a:pt x="15" y="221"/>
                      <a:pt x="14" y="222"/>
                      <a:pt x="14" y="222"/>
                    </a:cubicBezTo>
                    <a:cubicBezTo>
                      <a:pt x="13" y="222"/>
                      <a:pt x="13" y="222"/>
                      <a:pt x="12" y="223"/>
                    </a:cubicBezTo>
                    <a:close/>
                    <a:moveTo>
                      <a:pt x="25" y="211"/>
                    </a:moveTo>
                    <a:cubicBezTo>
                      <a:pt x="21" y="207"/>
                      <a:pt x="21" y="207"/>
                      <a:pt x="21" y="207"/>
                    </a:cubicBezTo>
                    <a:cubicBezTo>
                      <a:pt x="23" y="205"/>
                      <a:pt x="25" y="204"/>
                      <a:pt x="26" y="203"/>
                    </a:cubicBezTo>
                    <a:cubicBezTo>
                      <a:pt x="30" y="208"/>
                      <a:pt x="30" y="208"/>
                      <a:pt x="30" y="208"/>
                    </a:cubicBezTo>
                    <a:cubicBezTo>
                      <a:pt x="28" y="209"/>
                      <a:pt x="27" y="210"/>
                      <a:pt x="25" y="211"/>
                    </a:cubicBezTo>
                    <a:close/>
                    <a:moveTo>
                      <a:pt x="39" y="200"/>
                    </a:moveTo>
                    <a:cubicBezTo>
                      <a:pt x="35" y="197"/>
                      <a:pt x="35" y="197"/>
                      <a:pt x="35" y="197"/>
                    </a:cubicBezTo>
                    <a:cubicBezTo>
                      <a:pt x="35" y="196"/>
                      <a:pt x="35" y="196"/>
                      <a:pt x="35" y="196"/>
                    </a:cubicBezTo>
                    <a:cubicBezTo>
                      <a:pt x="35" y="196"/>
                      <a:pt x="35" y="196"/>
                      <a:pt x="34" y="196"/>
                    </a:cubicBezTo>
                    <a:cubicBezTo>
                      <a:pt x="38" y="191"/>
                      <a:pt x="38" y="191"/>
                      <a:pt x="38" y="191"/>
                    </a:cubicBezTo>
                    <a:cubicBezTo>
                      <a:pt x="40" y="193"/>
                      <a:pt x="41" y="195"/>
                      <a:pt x="41" y="196"/>
                    </a:cubicBezTo>
                    <a:cubicBezTo>
                      <a:pt x="41" y="198"/>
                      <a:pt x="40" y="199"/>
                      <a:pt x="39" y="200"/>
                    </a:cubicBezTo>
                    <a:close/>
                    <a:moveTo>
                      <a:pt x="122" y="197"/>
                    </a:moveTo>
                    <a:cubicBezTo>
                      <a:pt x="120" y="197"/>
                      <a:pt x="118" y="197"/>
                      <a:pt x="116" y="197"/>
                    </a:cubicBezTo>
                    <a:cubicBezTo>
                      <a:pt x="117" y="191"/>
                      <a:pt x="117" y="191"/>
                      <a:pt x="117" y="191"/>
                    </a:cubicBezTo>
                    <a:cubicBezTo>
                      <a:pt x="119" y="191"/>
                      <a:pt x="120" y="191"/>
                      <a:pt x="122" y="191"/>
                    </a:cubicBezTo>
                    <a:lnTo>
                      <a:pt x="122" y="197"/>
                    </a:lnTo>
                    <a:close/>
                    <a:moveTo>
                      <a:pt x="135" y="194"/>
                    </a:moveTo>
                    <a:cubicBezTo>
                      <a:pt x="132" y="189"/>
                      <a:pt x="132" y="189"/>
                      <a:pt x="132" y="189"/>
                    </a:cubicBezTo>
                    <a:cubicBezTo>
                      <a:pt x="133" y="188"/>
                      <a:pt x="134" y="187"/>
                      <a:pt x="135" y="186"/>
                    </a:cubicBezTo>
                    <a:cubicBezTo>
                      <a:pt x="140" y="189"/>
                      <a:pt x="140" y="189"/>
                      <a:pt x="140" y="189"/>
                    </a:cubicBezTo>
                    <a:cubicBezTo>
                      <a:pt x="139" y="191"/>
                      <a:pt x="137" y="193"/>
                      <a:pt x="135" y="194"/>
                    </a:cubicBezTo>
                    <a:close/>
                    <a:moveTo>
                      <a:pt x="103" y="192"/>
                    </a:moveTo>
                    <a:cubicBezTo>
                      <a:pt x="102" y="191"/>
                      <a:pt x="101" y="189"/>
                      <a:pt x="100" y="186"/>
                    </a:cubicBezTo>
                    <a:cubicBezTo>
                      <a:pt x="105" y="184"/>
                      <a:pt x="105" y="184"/>
                      <a:pt x="105" y="184"/>
                    </a:cubicBezTo>
                    <a:cubicBezTo>
                      <a:pt x="106" y="186"/>
                      <a:pt x="106" y="187"/>
                      <a:pt x="107" y="188"/>
                    </a:cubicBezTo>
                    <a:lnTo>
                      <a:pt x="103" y="192"/>
                    </a:lnTo>
                    <a:close/>
                    <a:moveTo>
                      <a:pt x="24" y="190"/>
                    </a:moveTo>
                    <a:cubicBezTo>
                      <a:pt x="22" y="189"/>
                      <a:pt x="20" y="187"/>
                      <a:pt x="20" y="184"/>
                    </a:cubicBezTo>
                    <a:cubicBezTo>
                      <a:pt x="20" y="183"/>
                      <a:pt x="20" y="182"/>
                      <a:pt x="20" y="182"/>
                    </a:cubicBezTo>
                    <a:cubicBezTo>
                      <a:pt x="25" y="185"/>
                      <a:pt x="25" y="185"/>
                      <a:pt x="25" y="185"/>
                    </a:cubicBezTo>
                    <a:cubicBezTo>
                      <a:pt x="26" y="185"/>
                      <a:pt x="26" y="184"/>
                      <a:pt x="26" y="184"/>
                    </a:cubicBezTo>
                    <a:cubicBezTo>
                      <a:pt x="26" y="184"/>
                      <a:pt x="26" y="184"/>
                      <a:pt x="27" y="185"/>
                    </a:cubicBezTo>
                    <a:lnTo>
                      <a:pt x="24" y="190"/>
                    </a:lnTo>
                    <a:close/>
                    <a:moveTo>
                      <a:pt x="79" y="180"/>
                    </a:moveTo>
                    <a:cubicBezTo>
                      <a:pt x="77" y="175"/>
                      <a:pt x="77" y="175"/>
                      <a:pt x="77" y="175"/>
                    </a:cubicBezTo>
                    <a:cubicBezTo>
                      <a:pt x="79" y="174"/>
                      <a:pt x="81" y="173"/>
                      <a:pt x="82" y="173"/>
                    </a:cubicBezTo>
                    <a:cubicBezTo>
                      <a:pt x="84" y="178"/>
                      <a:pt x="84" y="178"/>
                      <a:pt x="84" y="178"/>
                    </a:cubicBezTo>
                    <a:cubicBezTo>
                      <a:pt x="83" y="179"/>
                      <a:pt x="81" y="180"/>
                      <a:pt x="79" y="180"/>
                    </a:cubicBezTo>
                    <a:close/>
                    <a:moveTo>
                      <a:pt x="145" y="178"/>
                    </a:moveTo>
                    <a:cubicBezTo>
                      <a:pt x="140" y="176"/>
                      <a:pt x="140" y="176"/>
                      <a:pt x="140" y="176"/>
                    </a:cubicBezTo>
                    <a:cubicBezTo>
                      <a:pt x="141" y="174"/>
                      <a:pt x="142" y="172"/>
                      <a:pt x="143" y="170"/>
                    </a:cubicBezTo>
                    <a:cubicBezTo>
                      <a:pt x="148" y="173"/>
                      <a:pt x="148" y="173"/>
                      <a:pt x="148" y="173"/>
                    </a:cubicBezTo>
                    <a:cubicBezTo>
                      <a:pt x="147" y="175"/>
                      <a:pt x="146" y="177"/>
                      <a:pt x="145" y="178"/>
                    </a:cubicBezTo>
                    <a:close/>
                    <a:moveTo>
                      <a:pt x="33" y="177"/>
                    </a:moveTo>
                    <a:cubicBezTo>
                      <a:pt x="29" y="173"/>
                      <a:pt x="29" y="173"/>
                      <a:pt x="29" y="173"/>
                    </a:cubicBezTo>
                    <a:cubicBezTo>
                      <a:pt x="30" y="171"/>
                      <a:pt x="32" y="170"/>
                      <a:pt x="32" y="169"/>
                    </a:cubicBezTo>
                    <a:cubicBezTo>
                      <a:pt x="37" y="172"/>
                      <a:pt x="37" y="172"/>
                      <a:pt x="37" y="172"/>
                    </a:cubicBezTo>
                    <a:cubicBezTo>
                      <a:pt x="36" y="173"/>
                      <a:pt x="35" y="175"/>
                      <a:pt x="33" y="177"/>
                    </a:cubicBezTo>
                    <a:close/>
                    <a:moveTo>
                      <a:pt x="97" y="175"/>
                    </a:moveTo>
                    <a:cubicBezTo>
                      <a:pt x="97" y="175"/>
                      <a:pt x="97" y="175"/>
                      <a:pt x="96" y="175"/>
                    </a:cubicBezTo>
                    <a:cubicBezTo>
                      <a:pt x="95" y="175"/>
                      <a:pt x="95" y="175"/>
                      <a:pt x="95" y="175"/>
                    </a:cubicBezTo>
                    <a:cubicBezTo>
                      <a:pt x="94" y="169"/>
                      <a:pt x="94" y="169"/>
                      <a:pt x="94" y="169"/>
                    </a:cubicBezTo>
                    <a:cubicBezTo>
                      <a:pt x="99" y="168"/>
                      <a:pt x="101" y="171"/>
                      <a:pt x="102" y="173"/>
                    </a:cubicBezTo>
                    <a:lnTo>
                      <a:pt x="97" y="175"/>
                    </a:lnTo>
                    <a:close/>
                    <a:moveTo>
                      <a:pt x="72" y="175"/>
                    </a:moveTo>
                    <a:cubicBezTo>
                      <a:pt x="66" y="175"/>
                      <a:pt x="66" y="175"/>
                      <a:pt x="66" y="175"/>
                    </a:cubicBezTo>
                    <a:cubicBezTo>
                      <a:pt x="66" y="174"/>
                      <a:pt x="66" y="173"/>
                      <a:pt x="66" y="173"/>
                    </a:cubicBezTo>
                    <a:cubicBezTo>
                      <a:pt x="66" y="172"/>
                      <a:pt x="66" y="171"/>
                      <a:pt x="66" y="170"/>
                    </a:cubicBezTo>
                    <a:cubicBezTo>
                      <a:pt x="72" y="169"/>
                      <a:pt x="72" y="169"/>
                      <a:pt x="72" y="169"/>
                    </a:cubicBezTo>
                    <a:cubicBezTo>
                      <a:pt x="72" y="169"/>
                      <a:pt x="72" y="170"/>
                      <a:pt x="72" y="170"/>
                    </a:cubicBezTo>
                    <a:cubicBezTo>
                      <a:pt x="72" y="171"/>
                      <a:pt x="72" y="172"/>
                      <a:pt x="72" y="173"/>
                    </a:cubicBezTo>
                    <a:cubicBezTo>
                      <a:pt x="72" y="174"/>
                      <a:pt x="72" y="175"/>
                      <a:pt x="72" y="175"/>
                    </a:cubicBezTo>
                    <a:close/>
                    <a:moveTo>
                      <a:pt x="58" y="166"/>
                    </a:moveTo>
                    <a:cubicBezTo>
                      <a:pt x="57" y="165"/>
                      <a:pt x="56" y="165"/>
                      <a:pt x="55" y="165"/>
                    </a:cubicBezTo>
                    <a:cubicBezTo>
                      <a:pt x="54" y="165"/>
                      <a:pt x="54" y="165"/>
                      <a:pt x="54" y="165"/>
                    </a:cubicBezTo>
                    <a:cubicBezTo>
                      <a:pt x="54" y="159"/>
                      <a:pt x="54" y="159"/>
                      <a:pt x="54" y="159"/>
                    </a:cubicBezTo>
                    <a:cubicBezTo>
                      <a:pt x="57" y="159"/>
                      <a:pt x="59" y="159"/>
                      <a:pt x="61" y="161"/>
                    </a:cubicBezTo>
                    <a:lnTo>
                      <a:pt x="58" y="166"/>
                    </a:lnTo>
                    <a:close/>
                    <a:moveTo>
                      <a:pt x="154" y="163"/>
                    </a:moveTo>
                    <a:cubicBezTo>
                      <a:pt x="149" y="160"/>
                      <a:pt x="149" y="160"/>
                      <a:pt x="149" y="160"/>
                    </a:cubicBezTo>
                    <a:cubicBezTo>
                      <a:pt x="150" y="158"/>
                      <a:pt x="151" y="157"/>
                      <a:pt x="152" y="155"/>
                    </a:cubicBezTo>
                    <a:cubicBezTo>
                      <a:pt x="157" y="159"/>
                      <a:pt x="157" y="159"/>
                      <a:pt x="157" y="159"/>
                    </a:cubicBezTo>
                    <a:cubicBezTo>
                      <a:pt x="156" y="160"/>
                      <a:pt x="155" y="162"/>
                      <a:pt x="154" y="163"/>
                    </a:cubicBezTo>
                    <a:close/>
                    <a:moveTo>
                      <a:pt x="42" y="162"/>
                    </a:moveTo>
                    <a:cubicBezTo>
                      <a:pt x="41" y="161"/>
                      <a:pt x="40" y="161"/>
                      <a:pt x="40" y="161"/>
                    </a:cubicBezTo>
                    <a:cubicBezTo>
                      <a:pt x="40" y="161"/>
                      <a:pt x="40" y="161"/>
                      <a:pt x="40" y="160"/>
                    </a:cubicBezTo>
                    <a:cubicBezTo>
                      <a:pt x="35" y="158"/>
                      <a:pt x="35" y="158"/>
                      <a:pt x="35" y="158"/>
                    </a:cubicBezTo>
                    <a:cubicBezTo>
                      <a:pt x="36" y="156"/>
                      <a:pt x="37" y="155"/>
                      <a:pt x="40" y="155"/>
                    </a:cubicBezTo>
                    <a:cubicBezTo>
                      <a:pt x="40" y="155"/>
                      <a:pt x="40" y="155"/>
                      <a:pt x="41" y="155"/>
                    </a:cubicBezTo>
                    <a:cubicBezTo>
                      <a:pt x="42" y="155"/>
                      <a:pt x="43" y="156"/>
                      <a:pt x="44" y="156"/>
                    </a:cubicBezTo>
                    <a:lnTo>
                      <a:pt x="42" y="162"/>
                    </a:lnTo>
                    <a:close/>
                    <a:moveTo>
                      <a:pt x="164" y="149"/>
                    </a:moveTo>
                    <a:cubicBezTo>
                      <a:pt x="159" y="147"/>
                      <a:pt x="159" y="147"/>
                      <a:pt x="159" y="147"/>
                    </a:cubicBezTo>
                    <a:cubicBezTo>
                      <a:pt x="159" y="146"/>
                      <a:pt x="159" y="145"/>
                      <a:pt x="159" y="145"/>
                    </a:cubicBezTo>
                    <a:cubicBezTo>
                      <a:pt x="159" y="144"/>
                      <a:pt x="159" y="143"/>
                      <a:pt x="159" y="142"/>
                    </a:cubicBezTo>
                    <a:cubicBezTo>
                      <a:pt x="165" y="142"/>
                      <a:pt x="165" y="142"/>
                      <a:pt x="165" y="142"/>
                    </a:cubicBezTo>
                    <a:cubicBezTo>
                      <a:pt x="165" y="143"/>
                      <a:pt x="165" y="144"/>
                      <a:pt x="165" y="145"/>
                    </a:cubicBezTo>
                    <a:cubicBezTo>
                      <a:pt x="165" y="146"/>
                      <a:pt x="165" y="147"/>
                      <a:pt x="164" y="149"/>
                    </a:cubicBezTo>
                    <a:close/>
                    <a:moveTo>
                      <a:pt x="164" y="133"/>
                    </a:moveTo>
                    <a:cubicBezTo>
                      <a:pt x="160" y="129"/>
                      <a:pt x="160" y="129"/>
                      <a:pt x="160" y="129"/>
                    </a:cubicBezTo>
                    <a:cubicBezTo>
                      <a:pt x="160" y="129"/>
                      <a:pt x="160" y="129"/>
                      <a:pt x="160" y="129"/>
                    </a:cubicBezTo>
                    <a:cubicBezTo>
                      <a:pt x="162" y="127"/>
                      <a:pt x="164" y="126"/>
                      <a:pt x="166" y="125"/>
                    </a:cubicBezTo>
                    <a:cubicBezTo>
                      <a:pt x="168" y="131"/>
                      <a:pt x="168" y="131"/>
                      <a:pt x="168" y="131"/>
                    </a:cubicBezTo>
                    <a:cubicBezTo>
                      <a:pt x="167" y="131"/>
                      <a:pt x="165" y="132"/>
                      <a:pt x="164" y="133"/>
                    </a:cubicBezTo>
                    <a:close/>
                    <a:moveTo>
                      <a:pt x="193" y="128"/>
                    </a:moveTo>
                    <a:cubicBezTo>
                      <a:pt x="188" y="126"/>
                      <a:pt x="188" y="126"/>
                      <a:pt x="188" y="126"/>
                    </a:cubicBezTo>
                    <a:cubicBezTo>
                      <a:pt x="188" y="125"/>
                      <a:pt x="188" y="124"/>
                      <a:pt x="188" y="123"/>
                    </a:cubicBezTo>
                    <a:cubicBezTo>
                      <a:pt x="189" y="121"/>
                      <a:pt x="189" y="121"/>
                      <a:pt x="189" y="121"/>
                    </a:cubicBezTo>
                    <a:cubicBezTo>
                      <a:pt x="194" y="122"/>
                      <a:pt x="194" y="122"/>
                      <a:pt x="194" y="122"/>
                    </a:cubicBezTo>
                    <a:cubicBezTo>
                      <a:pt x="194" y="124"/>
                      <a:pt x="194" y="124"/>
                      <a:pt x="194" y="124"/>
                    </a:cubicBezTo>
                    <a:cubicBezTo>
                      <a:pt x="194" y="125"/>
                      <a:pt x="194" y="126"/>
                      <a:pt x="193" y="128"/>
                    </a:cubicBezTo>
                    <a:close/>
                    <a:moveTo>
                      <a:pt x="180" y="128"/>
                    </a:moveTo>
                    <a:cubicBezTo>
                      <a:pt x="180" y="128"/>
                      <a:pt x="180" y="127"/>
                      <a:pt x="180" y="127"/>
                    </a:cubicBezTo>
                    <a:cubicBezTo>
                      <a:pt x="180" y="127"/>
                      <a:pt x="180" y="127"/>
                      <a:pt x="179" y="127"/>
                    </a:cubicBezTo>
                    <a:cubicBezTo>
                      <a:pt x="177" y="122"/>
                      <a:pt x="177" y="122"/>
                      <a:pt x="177" y="122"/>
                    </a:cubicBezTo>
                    <a:cubicBezTo>
                      <a:pt x="181" y="120"/>
                      <a:pt x="184" y="121"/>
                      <a:pt x="185" y="124"/>
                    </a:cubicBezTo>
                    <a:cubicBezTo>
                      <a:pt x="185" y="124"/>
                      <a:pt x="185" y="125"/>
                      <a:pt x="185" y="125"/>
                    </a:cubicBezTo>
                    <a:lnTo>
                      <a:pt x="180" y="128"/>
                    </a:lnTo>
                    <a:close/>
                    <a:moveTo>
                      <a:pt x="200" y="116"/>
                    </a:moveTo>
                    <a:cubicBezTo>
                      <a:pt x="197" y="110"/>
                      <a:pt x="197" y="110"/>
                      <a:pt x="197" y="110"/>
                    </a:cubicBezTo>
                    <a:cubicBezTo>
                      <a:pt x="199" y="110"/>
                      <a:pt x="200" y="109"/>
                      <a:pt x="201" y="108"/>
                    </a:cubicBezTo>
                    <a:cubicBezTo>
                      <a:pt x="205" y="111"/>
                      <a:pt x="205" y="111"/>
                      <a:pt x="205" y="111"/>
                    </a:cubicBezTo>
                    <a:cubicBezTo>
                      <a:pt x="204" y="113"/>
                      <a:pt x="202" y="114"/>
                      <a:pt x="200" y="116"/>
                    </a:cubicBezTo>
                    <a:close/>
                    <a:moveTo>
                      <a:pt x="207" y="102"/>
                    </a:moveTo>
                    <a:cubicBezTo>
                      <a:pt x="204" y="97"/>
                      <a:pt x="204" y="97"/>
                      <a:pt x="204" y="97"/>
                    </a:cubicBezTo>
                    <a:cubicBezTo>
                      <a:pt x="204" y="97"/>
                      <a:pt x="205" y="96"/>
                      <a:pt x="206" y="96"/>
                    </a:cubicBezTo>
                    <a:cubicBezTo>
                      <a:pt x="206" y="96"/>
                      <a:pt x="207" y="96"/>
                      <a:pt x="207" y="95"/>
                    </a:cubicBezTo>
                    <a:cubicBezTo>
                      <a:pt x="207" y="95"/>
                      <a:pt x="207" y="96"/>
                      <a:pt x="207" y="96"/>
                    </a:cubicBezTo>
                    <a:cubicBezTo>
                      <a:pt x="213" y="97"/>
                      <a:pt x="213" y="97"/>
                      <a:pt x="213" y="97"/>
                    </a:cubicBezTo>
                    <a:cubicBezTo>
                      <a:pt x="213" y="100"/>
                      <a:pt x="209" y="101"/>
                      <a:pt x="208" y="102"/>
                    </a:cubicBezTo>
                    <a:cubicBezTo>
                      <a:pt x="207" y="102"/>
                      <a:pt x="207" y="102"/>
                      <a:pt x="207" y="102"/>
                    </a:cubicBezTo>
                    <a:close/>
                    <a:moveTo>
                      <a:pt x="214" y="88"/>
                    </a:moveTo>
                    <a:cubicBezTo>
                      <a:pt x="209" y="84"/>
                      <a:pt x="209" y="84"/>
                      <a:pt x="209" y="84"/>
                    </a:cubicBezTo>
                    <a:cubicBezTo>
                      <a:pt x="210" y="83"/>
                      <a:pt x="211" y="82"/>
                      <a:pt x="211" y="82"/>
                    </a:cubicBezTo>
                    <a:cubicBezTo>
                      <a:pt x="212" y="81"/>
                      <a:pt x="213" y="80"/>
                      <a:pt x="213" y="80"/>
                    </a:cubicBezTo>
                    <a:cubicBezTo>
                      <a:pt x="218" y="83"/>
                      <a:pt x="218" y="83"/>
                      <a:pt x="218" y="83"/>
                    </a:cubicBezTo>
                    <a:cubicBezTo>
                      <a:pt x="217" y="84"/>
                      <a:pt x="216" y="85"/>
                      <a:pt x="216" y="86"/>
                    </a:cubicBezTo>
                    <a:cubicBezTo>
                      <a:pt x="215" y="86"/>
                      <a:pt x="214" y="87"/>
                      <a:pt x="214" y="88"/>
                    </a:cubicBezTo>
                    <a:close/>
                    <a:moveTo>
                      <a:pt x="223" y="73"/>
                    </a:moveTo>
                    <a:cubicBezTo>
                      <a:pt x="218" y="70"/>
                      <a:pt x="218" y="70"/>
                      <a:pt x="218" y="70"/>
                    </a:cubicBezTo>
                    <a:cubicBezTo>
                      <a:pt x="219" y="68"/>
                      <a:pt x="220" y="67"/>
                      <a:pt x="222" y="65"/>
                    </a:cubicBezTo>
                    <a:cubicBezTo>
                      <a:pt x="226" y="69"/>
                      <a:pt x="226" y="69"/>
                      <a:pt x="226" y="69"/>
                    </a:cubicBezTo>
                    <a:cubicBezTo>
                      <a:pt x="225" y="70"/>
                      <a:pt x="224" y="72"/>
                      <a:pt x="223" y="73"/>
                    </a:cubicBezTo>
                    <a:close/>
                    <a:moveTo>
                      <a:pt x="234" y="60"/>
                    </a:moveTo>
                    <a:cubicBezTo>
                      <a:pt x="230" y="56"/>
                      <a:pt x="230" y="56"/>
                      <a:pt x="230" y="56"/>
                    </a:cubicBezTo>
                    <a:cubicBezTo>
                      <a:pt x="231" y="55"/>
                      <a:pt x="232" y="53"/>
                      <a:pt x="233" y="52"/>
                    </a:cubicBezTo>
                    <a:cubicBezTo>
                      <a:pt x="238" y="55"/>
                      <a:pt x="238" y="55"/>
                      <a:pt x="238" y="55"/>
                    </a:cubicBezTo>
                    <a:cubicBezTo>
                      <a:pt x="237" y="57"/>
                      <a:pt x="236" y="58"/>
                      <a:pt x="234" y="60"/>
                    </a:cubicBezTo>
                    <a:close/>
                    <a:moveTo>
                      <a:pt x="236" y="46"/>
                    </a:moveTo>
                    <a:cubicBezTo>
                      <a:pt x="235" y="45"/>
                      <a:pt x="233" y="44"/>
                      <a:pt x="231" y="42"/>
                    </a:cubicBezTo>
                    <a:cubicBezTo>
                      <a:pt x="234" y="37"/>
                      <a:pt x="234" y="37"/>
                      <a:pt x="234" y="37"/>
                    </a:cubicBezTo>
                    <a:cubicBezTo>
                      <a:pt x="236" y="39"/>
                      <a:pt x="238" y="40"/>
                      <a:pt x="239" y="41"/>
                    </a:cubicBezTo>
                    <a:lnTo>
                      <a:pt x="236" y="46"/>
                    </a:lnTo>
                    <a:close/>
                    <a:moveTo>
                      <a:pt x="222" y="34"/>
                    </a:moveTo>
                    <a:cubicBezTo>
                      <a:pt x="220" y="32"/>
                      <a:pt x="219" y="30"/>
                      <a:pt x="219" y="28"/>
                    </a:cubicBezTo>
                    <a:cubicBezTo>
                      <a:pt x="219" y="27"/>
                      <a:pt x="220" y="26"/>
                      <a:pt x="220" y="25"/>
                    </a:cubicBezTo>
                    <a:cubicBezTo>
                      <a:pt x="225" y="28"/>
                      <a:pt x="225" y="28"/>
                      <a:pt x="225" y="28"/>
                    </a:cubicBezTo>
                    <a:cubicBezTo>
                      <a:pt x="225" y="28"/>
                      <a:pt x="225" y="29"/>
                      <a:pt x="226" y="30"/>
                    </a:cubicBezTo>
                    <a:lnTo>
                      <a:pt x="222" y="34"/>
                    </a:lnTo>
                    <a:close/>
                    <a:moveTo>
                      <a:pt x="230" y="18"/>
                    </a:moveTo>
                    <a:cubicBezTo>
                      <a:pt x="225" y="14"/>
                      <a:pt x="225" y="14"/>
                      <a:pt x="225" y="14"/>
                    </a:cubicBezTo>
                    <a:cubicBezTo>
                      <a:pt x="226" y="13"/>
                      <a:pt x="228" y="12"/>
                      <a:pt x="229" y="12"/>
                    </a:cubicBezTo>
                    <a:cubicBezTo>
                      <a:pt x="230" y="12"/>
                      <a:pt x="231" y="11"/>
                      <a:pt x="232" y="11"/>
                    </a:cubicBezTo>
                    <a:cubicBezTo>
                      <a:pt x="234" y="16"/>
                      <a:pt x="234" y="16"/>
                      <a:pt x="234" y="16"/>
                    </a:cubicBezTo>
                    <a:cubicBezTo>
                      <a:pt x="233" y="17"/>
                      <a:pt x="232" y="17"/>
                      <a:pt x="230" y="18"/>
                    </a:cubicBezTo>
                    <a:cubicBezTo>
                      <a:pt x="230" y="18"/>
                      <a:pt x="230" y="18"/>
                      <a:pt x="230" y="18"/>
                    </a:cubicBezTo>
                    <a:cubicBezTo>
                      <a:pt x="230" y="18"/>
                      <a:pt x="230" y="18"/>
                      <a:pt x="230" y="18"/>
                    </a:cubicBezTo>
                    <a:close/>
                    <a:moveTo>
                      <a:pt x="243" y="8"/>
                    </a:moveTo>
                    <a:cubicBezTo>
                      <a:pt x="237" y="5"/>
                      <a:pt x="237" y="5"/>
                      <a:pt x="237" y="5"/>
                    </a:cubicBezTo>
                    <a:cubicBezTo>
                      <a:pt x="238" y="4"/>
                      <a:pt x="238" y="4"/>
                      <a:pt x="238" y="4"/>
                    </a:cubicBezTo>
                    <a:cubicBezTo>
                      <a:pt x="238" y="4"/>
                      <a:pt x="239" y="2"/>
                      <a:pt x="239" y="2"/>
                    </a:cubicBezTo>
                    <a:cubicBezTo>
                      <a:pt x="240" y="1"/>
                      <a:pt x="241" y="0"/>
                      <a:pt x="242" y="0"/>
                    </a:cubicBezTo>
                    <a:cubicBezTo>
                      <a:pt x="245" y="4"/>
                      <a:pt x="245" y="4"/>
                      <a:pt x="245" y="4"/>
                    </a:cubicBezTo>
                    <a:cubicBezTo>
                      <a:pt x="245" y="5"/>
                      <a:pt x="244" y="5"/>
                      <a:pt x="243" y="6"/>
                    </a:cubicBezTo>
                    <a:cubicBezTo>
                      <a:pt x="243" y="6"/>
                      <a:pt x="243" y="7"/>
                      <a:pt x="243" y="7"/>
                    </a:cubicBezTo>
                    <a:lnTo>
                      <a:pt x="243" y="8"/>
                    </a:lnTo>
                    <a:close/>
                  </a:path>
                </a:pathLst>
              </a:custGeom>
              <a:solidFill>
                <a:srgbClr val="59575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20" name="îşḻídé">
                <a:extLst>
                  <a:ext uri="{FF2B5EF4-FFF2-40B4-BE49-F238E27FC236}">
                    <a16:creationId xmlns:a16="http://schemas.microsoft.com/office/drawing/2014/main" id="{157B7BC7-931F-4574-A678-FCCF49F5487A}"/>
                  </a:ext>
                </a:extLst>
              </p:cNvPr>
              <p:cNvSpPr/>
              <p:nvPr/>
            </p:nvSpPr>
            <p:spPr bwMode="auto">
              <a:xfrm>
                <a:off x="5857875" y="5307013"/>
                <a:ext cx="1281113" cy="330200"/>
              </a:xfrm>
              <a:custGeom>
                <a:avLst/>
                <a:gdLst>
                  <a:gd name="T0" fmla="*/ 15 w 597"/>
                  <a:gd name="T1" fmla="*/ 143 h 154"/>
                  <a:gd name="T2" fmla="*/ 113 w 597"/>
                  <a:gd name="T3" fmla="*/ 139 h 154"/>
                  <a:gd name="T4" fmla="*/ 100 w 597"/>
                  <a:gd name="T5" fmla="*/ 137 h 154"/>
                  <a:gd name="T6" fmla="*/ 132 w 597"/>
                  <a:gd name="T7" fmla="*/ 143 h 154"/>
                  <a:gd name="T8" fmla="*/ 0 w 597"/>
                  <a:gd name="T9" fmla="*/ 140 h 154"/>
                  <a:gd name="T10" fmla="*/ 597 w 597"/>
                  <a:gd name="T11" fmla="*/ 143 h 154"/>
                  <a:gd name="T12" fmla="*/ 563 w 597"/>
                  <a:gd name="T13" fmla="*/ 140 h 154"/>
                  <a:gd name="T14" fmla="*/ 85 w 597"/>
                  <a:gd name="T15" fmla="*/ 137 h 154"/>
                  <a:gd name="T16" fmla="*/ 523 w 597"/>
                  <a:gd name="T17" fmla="*/ 132 h 154"/>
                  <a:gd name="T18" fmla="*/ 132 w 597"/>
                  <a:gd name="T19" fmla="*/ 125 h 154"/>
                  <a:gd name="T20" fmla="*/ 70 w 597"/>
                  <a:gd name="T21" fmla="*/ 119 h 154"/>
                  <a:gd name="T22" fmla="*/ 47 w 597"/>
                  <a:gd name="T23" fmla="*/ 123 h 154"/>
                  <a:gd name="T24" fmla="*/ 145 w 597"/>
                  <a:gd name="T25" fmla="*/ 125 h 154"/>
                  <a:gd name="T26" fmla="*/ 54 w 597"/>
                  <a:gd name="T27" fmla="*/ 115 h 154"/>
                  <a:gd name="T28" fmla="*/ 521 w 597"/>
                  <a:gd name="T29" fmla="*/ 113 h 154"/>
                  <a:gd name="T30" fmla="*/ 539 w 597"/>
                  <a:gd name="T31" fmla="*/ 114 h 154"/>
                  <a:gd name="T32" fmla="*/ 264 w 597"/>
                  <a:gd name="T33" fmla="*/ 114 h 154"/>
                  <a:gd name="T34" fmla="*/ 549 w 597"/>
                  <a:gd name="T35" fmla="*/ 113 h 154"/>
                  <a:gd name="T36" fmla="*/ 281 w 597"/>
                  <a:gd name="T37" fmla="*/ 102 h 154"/>
                  <a:gd name="T38" fmla="*/ 173 w 597"/>
                  <a:gd name="T39" fmla="*/ 107 h 154"/>
                  <a:gd name="T40" fmla="*/ 188 w 597"/>
                  <a:gd name="T41" fmla="*/ 99 h 154"/>
                  <a:gd name="T42" fmla="*/ 249 w 597"/>
                  <a:gd name="T43" fmla="*/ 102 h 154"/>
                  <a:gd name="T44" fmla="*/ 234 w 597"/>
                  <a:gd name="T45" fmla="*/ 90 h 154"/>
                  <a:gd name="T46" fmla="*/ 292 w 597"/>
                  <a:gd name="T47" fmla="*/ 91 h 154"/>
                  <a:gd name="T48" fmla="*/ 202 w 597"/>
                  <a:gd name="T49" fmla="*/ 94 h 154"/>
                  <a:gd name="T50" fmla="*/ 535 w 597"/>
                  <a:gd name="T51" fmla="*/ 91 h 154"/>
                  <a:gd name="T52" fmla="*/ 321 w 597"/>
                  <a:gd name="T53" fmla="*/ 92 h 154"/>
                  <a:gd name="T54" fmla="*/ 333 w 597"/>
                  <a:gd name="T55" fmla="*/ 86 h 154"/>
                  <a:gd name="T56" fmla="*/ 223 w 597"/>
                  <a:gd name="T57" fmla="*/ 85 h 154"/>
                  <a:gd name="T58" fmla="*/ 294 w 597"/>
                  <a:gd name="T59" fmla="*/ 79 h 154"/>
                  <a:gd name="T60" fmla="*/ 542 w 597"/>
                  <a:gd name="T61" fmla="*/ 73 h 154"/>
                  <a:gd name="T62" fmla="*/ 201 w 597"/>
                  <a:gd name="T63" fmla="*/ 79 h 154"/>
                  <a:gd name="T64" fmla="*/ 369 w 597"/>
                  <a:gd name="T65" fmla="*/ 75 h 154"/>
                  <a:gd name="T66" fmla="*/ 345 w 597"/>
                  <a:gd name="T67" fmla="*/ 77 h 154"/>
                  <a:gd name="T68" fmla="*/ 212 w 597"/>
                  <a:gd name="T69" fmla="*/ 70 h 154"/>
                  <a:gd name="T70" fmla="*/ 354 w 597"/>
                  <a:gd name="T71" fmla="*/ 61 h 154"/>
                  <a:gd name="T72" fmla="*/ 364 w 597"/>
                  <a:gd name="T73" fmla="*/ 62 h 154"/>
                  <a:gd name="T74" fmla="*/ 546 w 597"/>
                  <a:gd name="T75" fmla="*/ 58 h 154"/>
                  <a:gd name="T76" fmla="*/ 379 w 597"/>
                  <a:gd name="T77" fmla="*/ 60 h 154"/>
                  <a:gd name="T78" fmla="*/ 386 w 597"/>
                  <a:gd name="T79" fmla="*/ 45 h 154"/>
                  <a:gd name="T80" fmla="*/ 554 w 597"/>
                  <a:gd name="T81" fmla="*/ 42 h 154"/>
                  <a:gd name="T82" fmla="*/ 416 w 597"/>
                  <a:gd name="T83" fmla="*/ 42 h 154"/>
                  <a:gd name="T84" fmla="*/ 547 w 597"/>
                  <a:gd name="T85" fmla="*/ 37 h 154"/>
                  <a:gd name="T86" fmla="*/ 423 w 597"/>
                  <a:gd name="T87" fmla="*/ 41 h 154"/>
                  <a:gd name="T88" fmla="*/ 532 w 597"/>
                  <a:gd name="T89" fmla="*/ 38 h 154"/>
                  <a:gd name="T90" fmla="*/ 463 w 597"/>
                  <a:gd name="T91" fmla="*/ 33 h 154"/>
                  <a:gd name="T92" fmla="*/ 448 w 597"/>
                  <a:gd name="T93" fmla="*/ 30 h 154"/>
                  <a:gd name="T94" fmla="*/ 396 w 597"/>
                  <a:gd name="T95" fmla="*/ 30 h 154"/>
                  <a:gd name="T96" fmla="*/ 457 w 597"/>
                  <a:gd name="T97" fmla="*/ 32 h 154"/>
                  <a:gd name="T98" fmla="*/ 427 w 597"/>
                  <a:gd name="T99" fmla="*/ 27 h 154"/>
                  <a:gd name="T100" fmla="*/ 537 w 597"/>
                  <a:gd name="T101" fmla="*/ 23 h 154"/>
                  <a:gd name="T102" fmla="*/ 475 w 597"/>
                  <a:gd name="T103" fmla="*/ 25 h 154"/>
                  <a:gd name="T104" fmla="*/ 500 w 597"/>
                  <a:gd name="T105" fmla="*/ 12 h 154"/>
                  <a:gd name="T106" fmla="*/ 480 w 597"/>
                  <a:gd name="T107" fmla="*/ 10 h 154"/>
                  <a:gd name="T108" fmla="*/ 538 w 597"/>
                  <a:gd name="T109" fmla="*/ 10 h 154"/>
                  <a:gd name="T110" fmla="*/ 521 w 597"/>
                  <a:gd name="T111" fmla="*/ 8 h 1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597" h="154">
                    <a:moveTo>
                      <a:pt x="564" y="154"/>
                    </a:moveTo>
                    <a:cubicBezTo>
                      <a:pt x="563" y="154"/>
                      <a:pt x="561" y="154"/>
                      <a:pt x="559" y="153"/>
                    </a:cubicBezTo>
                    <a:cubicBezTo>
                      <a:pt x="561" y="147"/>
                      <a:pt x="561" y="147"/>
                      <a:pt x="561" y="147"/>
                    </a:cubicBezTo>
                    <a:cubicBezTo>
                      <a:pt x="563" y="148"/>
                      <a:pt x="564" y="148"/>
                      <a:pt x="565" y="148"/>
                    </a:cubicBezTo>
                    <a:cubicBezTo>
                      <a:pt x="567" y="154"/>
                      <a:pt x="567" y="154"/>
                      <a:pt x="567" y="154"/>
                    </a:cubicBezTo>
                    <a:cubicBezTo>
                      <a:pt x="566" y="154"/>
                      <a:pt x="565" y="154"/>
                      <a:pt x="564" y="154"/>
                    </a:cubicBezTo>
                    <a:close/>
                    <a:moveTo>
                      <a:pt x="18" y="148"/>
                    </a:moveTo>
                    <a:cubicBezTo>
                      <a:pt x="15" y="143"/>
                      <a:pt x="15" y="143"/>
                      <a:pt x="15" y="143"/>
                    </a:cubicBezTo>
                    <a:cubicBezTo>
                      <a:pt x="17" y="142"/>
                      <a:pt x="18" y="141"/>
                      <a:pt x="20" y="140"/>
                    </a:cubicBezTo>
                    <a:cubicBezTo>
                      <a:pt x="23" y="144"/>
                      <a:pt x="23" y="144"/>
                      <a:pt x="23" y="144"/>
                    </a:cubicBezTo>
                    <a:cubicBezTo>
                      <a:pt x="22" y="145"/>
                      <a:pt x="20" y="147"/>
                      <a:pt x="18" y="148"/>
                    </a:cubicBezTo>
                    <a:close/>
                    <a:moveTo>
                      <a:pt x="114" y="147"/>
                    </a:moveTo>
                    <a:cubicBezTo>
                      <a:pt x="114" y="147"/>
                      <a:pt x="114" y="146"/>
                      <a:pt x="114" y="146"/>
                    </a:cubicBezTo>
                    <a:cubicBezTo>
                      <a:pt x="113" y="145"/>
                      <a:pt x="113" y="145"/>
                      <a:pt x="113" y="145"/>
                    </a:cubicBezTo>
                    <a:cubicBezTo>
                      <a:pt x="113" y="145"/>
                      <a:pt x="113" y="145"/>
                      <a:pt x="112" y="145"/>
                    </a:cubicBezTo>
                    <a:cubicBezTo>
                      <a:pt x="113" y="139"/>
                      <a:pt x="113" y="139"/>
                      <a:pt x="113" y="139"/>
                    </a:cubicBezTo>
                    <a:cubicBezTo>
                      <a:pt x="115" y="139"/>
                      <a:pt x="117" y="140"/>
                      <a:pt x="118" y="141"/>
                    </a:cubicBezTo>
                    <a:cubicBezTo>
                      <a:pt x="118" y="142"/>
                      <a:pt x="118" y="142"/>
                      <a:pt x="119" y="143"/>
                    </a:cubicBezTo>
                    <a:cubicBezTo>
                      <a:pt x="119" y="143"/>
                      <a:pt x="119" y="143"/>
                      <a:pt x="119" y="144"/>
                    </a:cubicBezTo>
                    <a:lnTo>
                      <a:pt x="114" y="147"/>
                    </a:lnTo>
                    <a:close/>
                    <a:moveTo>
                      <a:pt x="101" y="145"/>
                    </a:moveTo>
                    <a:cubicBezTo>
                      <a:pt x="97" y="145"/>
                      <a:pt x="96" y="142"/>
                      <a:pt x="95" y="140"/>
                    </a:cubicBezTo>
                    <a:cubicBezTo>
                      <a:pt x="99" y="137"/>
                      <a:pt x="99" y="137"/>
                      <a:pt x="99" y="137"/>
                    </a:cubicBezTo>
                    <a:cubicBezTo>
                      <a:pt x="100" y="137"/>
                      <a:pt x="100" y="137"/>
                      <a:pt x="100" y="137"/>
                    </a:cubicBezTo>
                    <a:cubicBezTo>
                      <a:pt x="101" y="140"/>
                      <a:pt x="101" y="140"/>
                      <a:pt x="102" y="140"/>
                    </a:cubicBezTo>
                    <a:lnTo>
                      <a:pt x="101" y="145"/>
                    </a:lnTo>
                    <a:close/>
                    <a:moveTo>
                      <a:pt x="128" y="145"/>
                    </a:moveTo>
                    <a:cubicBezTo>
                      <a:pt x="125" y="141"/>
                      <a:pt x="125" y="141"/>
                      <a:pt x="125" y="141"/>
                    </a:cubicBezTo>
                    <a:cubicBezTo>
                      <a:pt x="126" y="140"/>
                      <a:pt x="128" y="138"/>
                      <a:pt x="130" y="138"/>
                    </a:cubicBezTo>
                    <a:cubicBezTo>
                      <a:pt x="130" y="137"/>
                      <a:pt x="130" y="137"/>
                      <a:pt x="130" y="137"/>
                    </a:cubicBezTo>
                    <a:cubicBezTo>
                      <a:pt x="133" y="142"/>
                      <a:pt x="133" y="142"/>
                      <a:pt x="133" y="142"/>
                    </a:cubicBezTo>
                    <a:cubicBezTo>
                      <a:pt x="132" y="143"/>
                      <a:pt x="132" y="143"/>
                      <a:pt x="132" y="143"/>
                    </a:cubicBezTo>
                    <a:cubicBezTo>
                      <a:pt x="131" y="143"/>
                      <a:pt x="130" y="144"/>
                      <a:pt x="128" y="145"/>
                    </a:cubicBezTo>
                    <a:close/>
                    <a:moveTo>
                      <a:pt x="576" y="145"/>
                    </a:moveTo>
                    <a:cubicBezTo>
                      <a:pt x="572" y="140"/>
                      <a:pt x="572" y="140"/>
                      <a:pt x="572" y="140"/>
                    </a:cubicBezTo>
                    <a:cubicBezTo>
                      <a:pt x="574" y="138"/>
                      <a:pt x="576" y="137"/>
                      <a:pt x="579" y="137"/>
                    </a:cubicBezTo>
                    <a:cubicBezTo>
                      <a:pt x="580" y="143"/>
                      <a:pt x="580" y="143"/>
                      <a:pt x="580" y="143"/>
                    </a:cubicBezTo>
                    <a:cubicBezTo>
                      <a:pt x="578" y="143"/>
                      <a:pt x="577" y="144"/>
                      <a:pt x="576" y="145"/>
                    </a:cubicBezTo>
                    <a:close/>
                    <a:moveTo>
                      <a:pt x="4" y="144"/>
                    </a:moveTo>
                    <a:cubicBezTo>
                      <a:pt x="2" y="142"/>
                      <a:pt x="0" y="140"/>
                      <a:pt x="0" y="140"/>
                    </a:cubicBezTo>
                    <a:cubicBezTo>
                      <a:pt x="4" y="136"/>
                      <a:pt x="4" y="136"/>
                      <a:pt x="4" y="136"/>
                    </a:cubicBezTo>
                    <a:cubicBezTo>
                      <a:pt x="4" y="136"/>
                      <a:pt x="6" y="138"/>
                      <a:pt x="8" y="140"/>
                    </a:cubicBezTo>
                    <a:lnTo>
                      <a:pt x="4" y="144"/>
                    </a:lnTo>
                    <a:close/>
                    <a:moveTo>
                      <a:pt x="597" y="143"/>
                    </a:moveTo>
                    <a:cubicBezTo>
                      <a:pt x="591" y="143"/>
                      <a:pt x="591" y="143"/>
                      <a:pt x="591" y="143"/>
                    </a:cubicBezTo>
                    <a:cubicBezTo>
                      <a:pt x="591" y="137"/>
                      <a:pt x="591" y="137"/>
                      <a:pt x="591" y="137"/>
                    </a:cubicBezTo>
                    <a:cubicBezTo>
                      <a:pt x="597" y="137"/>
                      <a:pt x="597" y="137"/>
                      <a:pt x="597" y="137"/>
                    </a:cubicBezTo>
                    <a:lnTo>
                      <a:pt x="597" y="143"/>
                    </a:lnTo>
                    <a:close/>
                    <a:moveTo>
                      <a:pt x="562" y="142"/>
                    </a:moveTo>
                    <a:cubicBezTo>
                      <a:pt x="557" y="140"/>
                      <a:pt x="557" y="140"/>
                      <a:pt x="557" y="140"/>
                    </a:cubicBezTo>
                    <a:cubicBezTo>
                      <a:pt x="557" y="140"/>
                      <a:pt x="557" y="140"/>
                      <a:pt x="557" y="140"/>
                    </a:cubicBezTo>
                    <a:cubicBezTo>
                      <a:pt x="557" y="139"/>
                      <a:pt x="556" y="137"/>
                      <a:pt x="556" y="136"/>
                    </a:cubicBezTo>
                    <a:cubicBezTo>
                      <a:pt x="562" y="135"/>
                      <a:pt x="562" y="135"/>
                      <a:pt x="562" y="135"/>
                    </a:cubicBezTo>
                    <a:cubicBezTo>
                      <a:pt x="559" y="135"/>
                      <a:pt x="559" y="135"/>
                      <a:pt x="559" y="135"/>
                    </a:cubicBezTo>
                    <a:cubicBezTo>
                      <a:pt x="562" y="135"/>
                      <a:pt x="562" y="135"/>
                      <a:pt x="562" y="135"/>
                    </a:cubicBezTo>
                    <a:cubicBezTo>
                      <a:pt x="562" y="137"/>
                      <a:pt x="563" y="138"/>
                      <a:pt x="563" y="140"/>
                    </a:cubicBezTo>
                    <a:cubicBezTo>
                      <a:pt x="563" y="141"/>
                      <a:pt x="562" y="141"/>
                      <a:pt x="562" y="142"/>
                    </a:cubicBezTo>
                    <a:close/>
                    <a:moveTo>
                      <a:pt x="31" y="138"/>
                    </a:moveTo>
                    <a:cubicBezTo>
                      <a:pt x="30" y="132"/>
                      <a:pt x="30" y="132"/>
                      <a:pt x="30" y="132"/>
                    </a:cubicBezTo>
                    <a:cubicBezTo>
                      <a:pt x="30" y="132"/>
                      <a:pt x="31" y="132"/>
                      <a:pt x="31" y="132"/>
                    </a:cubicBezTo>
                    <a:cubicBezTo>
                      <a:pt x="32" y="132"/>
                      <a:pt x="33" y="131"/>
                      <a:pt x="34" y="130"/>
                    </a:cubicBezTo>
                    <a:cubicBezTo>
                      <a:pt x="37" y="136"/>
                      <a:pt x="37" y="136"/>
                      <a:pt x="37" y="136"/>
                    </a:cubicBezTo>
                    <a:cubicBezTo>
                      <a:pt x="35" y="137"/>
                      <a:pt x="33" y="138"/>
                      <a:pt x="31" y="138"/>
                    </a:cubicBezTo>
                    <a:close/>
                    <a:moveTo>
                      <a:pt x="85" y="137"/>
                    </a:moveTo>
                    <a:cubicBezTo>
                      <a:pt x="85" y="136"/>
                      <a:pt x="85" y="136"/>
                      <a:pt x="85" y="136"/>
                    </a:cubicBezTo>
                    <a:cubicBezTo>
                      <a:pt x="83" y="136"/>
                      <a:pt x="82" y="135"/>
                      <a:pt x="81" y="135"/>
                    </a:cubicBezTo>
                    <a:cubicBezTo>
                      <a:pt x="82" y="129"/>
                      <a:pt x="82" y="129"/>
                      <a:pt x="82" y="129"/>
                    </a:cubicBezTo>
                    <a:cubicBezTo>
                      <a:pt x="84" y="129"/>
                      <a:pt x="86" y="130"/>
                      <a:pt x="87" y="131"/>
                    </a:cubicBezTo>
                    <a:cubicBezTo>
                      <a:pt x="88" y="131"/>
                      <a:pt x="88" y="131"/>
                      <a:pt x="88" y="131"/>
                    </a:cubicBezTo>
                    <a:lnTo>
                      <a:pt x="85" y="137"/>
                    </a:lnTo>
                    <a:close/>
                    <a:moveTo>
                      <a:pt x="525" y="132"/>
                    </a:moveTo>
                    <a:cubicBezTo>
                      <a:pt x="524" y="132"/>
                      <a:pt x="524" y="132"/>
                      <a:pt x="523" y="132"/>
                    </a:cubicBezTo>
                    <a:cubicBezTo>
                      <a:pt x="524" y="126"/>
                      <a:pt x="524" y="126"/>
                      <a:pt x="524" y="126"/>
                    </a:cubicBezTo>
                    <a:cubicBezTo>
                      <a:pt x="525" y="126"/>
                      <a:pt x="526" y="126"/>
                      <a:pt x="527" y="126"/>
                    </a:cubicBezTo>
                    <a:cubicBezTo>
                      <a:pt x="531" y="129"/>
                      <a:pt x="531" y="129"/>
                      <a:pt x="531" y="129"/>
                    </a:cubicBezTo>
                    <a:cubicBezTo>
                      <a:pt x="530" y="131"/>
                      <a:pt x="527" y="132"/>
                      <a:pt x="525" y="132"/>
                    </a:cubicBezTo>
                    <a:close/>
                    <a:moveTo>
                      <a:pt x="134" y="130"/>
                    </a:moveTo>
                    <a:cubicBezTo>
                      <a:pt x="134" y="130"/>
                      <a:pt x="133" y="130"/>
                      <a:pt x="133" y="129"/>
                    </a:cubicBezTo>
                    <a:cubicBezTo>
                      <a:pt x="133" y="129"/>
                      <a:pt x="133" y="128"/>
                      <a:pt x="132" y="127"/>
                    </a:cubicBezTo>
                    <a:cubicBezTo>
                      <a:pt x="132" y="127"/>
                      <a:pt x="132" y="126"/>
                      <a:pt x="132" y="125"/>
                    </a:cubicBezTo>
                    <a:cubicBezTo>
                      <a:pt x="137" y="124"/>
                      <a:pt x="137" y="124"/>
                      <a:pt x="137" y="124"/>
                    </a:cubicBezTo>
                    <a:cubicBezTo>
                      <a:pt x="138" y="124"/>
                      <a:pt x="138" y="125"/>
                      <a:pt x="138" y="125"/>
                    </a:cubicBezTo>
                    <a:cubicBezTo>
                      <a:pt x="138" y="126"/>
                      <a:pt x="138" y="127"/>
                      <a:pt x="139" y="127"/>
                    </a:cubicBezTo>
                    <a:cubicBezTo>
                      <a:pt x="139" y="128"/>
                      <a:pt x="139" y="129"/>
                      <a:pt x="139" y="130"/>
                    </a:cubicBezTo>
                    <a:lnTo>
                      <a:pt x="134" y="130"/>
                    </a:lnTo>
                    <a:close/>
                    <a:moveTo>
                      <a:pt x="73" y="126"/>
                    </a:moveTo>
                    <a:cubicBezTo>
                      <a:pt x="72" y="126"/>
                      <a:pt x="71" y="125"/>
                      <a:pt x="69" y="124"/>
                    </a:cubicBezTo>
                    <a:cubicBezTo>
                      <a:pt x="70" y="119"/>
                      <a:pt x="70" y="119"/>
                      <a:pt x="70" y="119"/>
                    </a:cubicBezTo>
                    <a:cubicBezTo>
                      <a:pt x="73" y="119"/>
                      <a:pt x="75" y="120"/>
                      <a:pt x="77" y="122"/>
                    </a:cubicBezTo>
                    <a:lnTo>
                      <a:pt x="73" y="126"/>
                    </a:lnTo>
                    <a:close/>
                    <a:moveTo>
                      <a:pt x="45" y="125"/>
                    </a:moveTo>
                    <a:cubicBezTo>
                      <a:pt x="40" y="122"/>
                      <a:pt x="40" y="122"/>
                      <a:pt x="40" y="122"/>
                    </a:cubicBezTo>
                    <a:cubicBezTo>
                      <a:pt x="41" y="120"/>
                      <a:pt x="43" y="119"/>
                      <a:pt x="44" y="118"/>
                    </a:cubicBezTo>
                    <a:cubicBezTo>
                      <a:pt x="45" y="118"/>
                      <a:pt x="45" y="118"/>
                      <a:pt x="45" y="117"/>
                    </a:cubicBezTo>
                    <a:cubicBezTo>
                      <a:pt x="48" y="122"/>
                      <a:pt x="48" y="122"/>
                      <a:pt x="48" y="122"/>
                    </a:cubicBezTo>
                    <a:cubicBezTo>
                      <a:pt x="48" y="122"/>
                      <a:pt x="48" y="123"/>
                      <a:pt x="47" y="123"/>
                    </a:cubicBezTo>
                    <a:cubicBezTo>
                      <a:pt x="46" y="123"/>
                      <a:pt x="46" y="124"/>
                      <a:pt x="45" y="125"/>
                    </a:cubicBezTo>
                    <a:close/>
                    <a:moveTo>
                      <a:pt x="145" y="125"/>
                    </a:moveTo>
                    <a:cubicBezTo>
                      <a:pt x="144" y="125"/>
                      <a:pt x="142" y="125"/>
                      <a:pt x="141" y="124"/>
                    </a:cubicBezTo>
                    <a:cubicBezTo>
                      <a:pt x="143" y="119"/>
                      <a:pt x="143" y="119"/>
                      <a:pt x="143" y="119"/>
                    </a:cubicBezTo>
                    <a:cubicBezTo>
                      <a:pt x="144" y="119"/>
                      <a:pt x="144" y="119"/>
                      <a:pt x="145" y="119"/>
                    </a:cubicBezTo>
                    <a:cubicBezTo>
                      <a:pt x="145" y="119"/>
                      <a:pt x="146" y="119"/>
                      <a:pt x="147" y="119"/>
                    </a:cubicBezTo>
                    <a:cubicBezTo>
                      <a:pt x="149" y="124"/>
                      <a:pt x="149" y="124"/>
                      <a:pt x="149" y="124"/>
                    </a:cubicBezTo>
                    <a:cubicBezTo>
                      <a:pt x="147" y="125"/>
                      <a:pt x="146" y="125"/>
                      <a:pt x="145" y="125"/>
                    </a:cubicBezTo>
                    <a:close/>
                    <a:moveTo>
                      <a:pt x="554" y="124"/>
                    </a:moveTo>
                    <a:cubicBezTo>
                      <a:pt x="554" y="122"/>
                      <a:pt x="554" y="120"/>
                      <a:pt x="554" y="118"/>
                    </a:cubicBezTo>
                    <a:cubicBezTo>
                      <a:pt x="559" y="118"/>
                      <a:pt x="559" y="118"/>
                      <a:pt x="559" y="118"/>
                    </a:cubicBezTo>
                    <a:cubicBezTo>
                      <a:pt x="560" y="119"/>
                      <a:pt x="560" y="121"/>
                      <a:pt x="560" y="123"/>
                    </a:cubicBezTo>
                    <a:lnTo>
                      <a:pt x="554" y="124"/>
                    </a:lnTo>
                    <a:close/>
                    <a:moveTo>
                      <a:pt x="56" y="121"/>
                    </a:moveTo>
                    <a:cubicBezTo>
                      <a:pt x="55" y="119"/>
                      <a:pt x="54" y="117"/>
                      <a:pt x="54" y="116"/>
                    </a:cubicBezTo>
                    <a:cubicBezTo>
                      <a:pt x="54" y="116"/>
                      <a:pt x="54" y="115"/>
                      <a:pt x="54" y="115"/>
                    </a:cubicBezTo>
                    <a:cubicBezTo>
                      <a:pt x="59" y="112"/>
                      <a:pt x="59" y="112"/>
                      <a:pt x="59" y="112"/>
                    </a:cubicBezTo>
                    <a:cubicBezTo>
                      <a:pt x="59" y="113"/>
                      <a:pt x="59" y="114"/>
                      <a:pt x="60" y="115"/>
                    </a:cubicBezTo>
                    <a:cubicBezTo>
                      <a:pt x="60" y="115"/>
                      <a:pt x="60" y="117"/>
                      <a:pt x="61" y="118"/>
                    </a:cubicBezTo>
                    <a:lnTo>
                      <a:pt x="56" y="121"/>
                    </a:lnTo>
                    <a:close/>
                    <a:moveTo>
                      <a:pt x="516" y="120"/>
                    </a:moveTo>
                    <a:cubicBezTo>
                      <a:pt x="516" y="119"/>
                      <a:pt x="516" y="118"/>
                      <a:pt x="515" y="117"/>
                    </a:cubicBezTo>
                    <a:cubicBezTo>
                      <a:pt x="515" y="115"/>
                      <a:pt x="515" y="115"/>
                      <a:pt x="515" y="114"/>
                    </a:cubicBezTo>
                    <a:cubicBezTo>
                      <a:pt x="521" y="113"/>
                      <a:pt x="521" y="113"/>
                      <a:pt x="521" y="113"/>
                    </a:cubicBezTo>
                    <a:cubicBezTo>
                      <a:pt x="521" y="114"/>
                      <a:pt x="521" y="115"/>
                      <a:pt x="521" y="116"/>
                    </a:cubicBezTo>
                    <a:cubicBezTo>
                      <a:pt x="521" y="117"/>
                      <a:pt x="521" y="118"/>
                      <a:pt x="522" y="119"/>
                    </a:cubicBezTo>
                    <a:lnTo>
                      <a:pt x="516" y="120"/>
                    </a:lnTo>
                    <a:close/>
                    <a:moveTo>
                      <a:pt x="534" y="119"/>
                    </a:moveTo>
                    <a:cubicBezTo>
                      <a:pt x="530" y="115"/>
                      <a:pt x="530" y="115"/>
                      <a:pt x="530" y="115"/>
                    </a:cubicBezTo>
                    <a:cubicBezTo>
                      <a:pt x="531" y="114"/>
                      <a:pt x="531" y="113"/>
                      <a:pt x="532" y="113"/>
                    </a:cubicBezTo>
                    <a:cubicBezTo>
                      <a:pt x="533" y="112"/>
                      <a:pt x="533" y="112"/>
                      <a:pt x="534" y="111"/>
                    </a:cubicBezTo>
                    <a:cubicBezTo>
                      <a:pt x="539" y="114"/>
                      <a:pt x="539" y="114"/>
                      <a:pt x="539" y="114"/>
                    </a:cubicBezTo>
                    <a:cubicBezTo>
                      <a:pt x="538" y="116"/>
                      <a:pt x="537" y="117"/>
                      <a:pt x="535" y="118"/>
                    </a:cubicBezTo>
                    <a:cubicBezTo>
                      <a:pt x="535" y="118"/>
                      <a:pt x="535" y="118"/>
                      <a:pt x="534" y="119"/>
                    </a:cubicBezTo>
                    <a:close/>
                    <a:moveTo>
                      <a:pt x="159" y="118"/>
                    </a:moveTo>
                    <a:cubicBezTo>
                      <a:pt x="156" y="113"/>
                      <a:pt x="156" y="113"/>
                      <a:pt x="156" y="113"/>
                    </a:cubicBezTo>
                    <a:cubicBezTo>
                      <a:pt x="158" y="112"/>
                      <a:pt x="159" y="111"/>
                      <a:pt x="161" y="110"/>
                    </a:cubicBezTo>
                    <a:cubicBezTo>
                      <a:pt x="164" y="114"/>
                      <a:pt x="164" y="114"/>
                      <a:pt x="164" y="114"/>
                    </a:cubicBezTo>
                    <a:cubicBezTo>
                      <a:pt x="163" y="115"/>
                      <a:pt x="161" y="117"/>
                      <a:pt x="159" y="118"/>
                    </a:cubicBezTo>
                    <a:close/>
                    <a:moveTo>
                      <a:pt x="264" y="114"/>
                    </a:moveTo>
                    <a:cubicBezTo>
                      <a:pt x="262" y="114"/>
                      <a:pt x="260" y="113"/>
                      <a:pt x="258" y="110"/>
                    </a:cubicBezTo>
                    <a:cubicBezTo>
                      <a:pt x="263" y="107"/>
                      <a:pt x="263" y="107"/>
                      <a:pt x="263" y="107"/>
                    </a:cubicBezTo>
                    <a:cubicBezTo>
                      <a:pt x="263" y="108"/>
                      <a:pt x="264" y="108"/>
                      <a:pt x="264" y="108"/>
                    </a:cubicBezTo>
                    <a:cubicBezTo>
                      <a:pt x="264" y="108"/>
                      <a:pt x="264" y="108"/>
                      <a:pt x="264" y="108"/>
                    </a:cubicBezTo>
                    <a:cubicBezTo>
                      <a:pt x="265" y="110"/>
                      <a:pt x="265" y="110"/>
                      <a:pt x="265" y="110"/>
                    </a:cubicBezTo>
                    <a:cubicBezTo>
                      <a:pt x="266" y="113"/>
                      <a:pt x="266" y="113"/>
                      <a:pt x="266" y="113"/>
                    </a:cubicBezTo>
                    <a:cubicBezTo>
                      <a:pt x="265" y="113"/>
                      <a:pt x="264" y="114"/>
                      <a:pt x="264" y="114"/>
                    </a:cubicBezTo>
                    <a:close/>
                    <a:moveTo>
                      <a:pt x="549" y="113"/>
                    </a:moveTo>
                    <a:cubicBezTo>
                      <a:pt x="548" y="113"/>
                      <a:pt x="547" y="113"/>
                      <a:pt x="545" y="112"/>
                    </a:cubicBezTo>
                    <a:cubicBezTo>
                      <a:pt x="547" y="107"/>
                      <a:pt x="547" y="107"/>
                      <a:pt x="547" y="107"/>
                    </a:cubicBezTo>
                    <a:cubicBezTo>
                      <a:pt x="549" y="107"/>
                      <a:pt x="550" y="107"/>
                      <a:pt x="550" y="107"/>
                    </a:cubicBezTo>
                    <a:cubicBezTo>
                      <a:pt x="553" y="112"/>
                      <a:pt x="553" y="112"/>
                      <a:pt x="553" y="112"/>
                    </a:cubicBezTo>
                    <a:cubicBezTo>
                      <a:pt x="552" y="113"/>
                      <a:pt x="551" y="113"/>
                      <a:pt x="549" y="113"/>
                    </a:cubicBezTo>
                    <a:close/>
                    <a:moveTo>
                      <a:pt x="277" y="110"/>
                    </a:moveTo>
                    <a:cubicBezTo>
                      <a:pt x="275" y="104"/>
                      <a:pt x="275" y="104"/>
                      <a:pt x="275" y="104"/>
                    </a:cubicBezTo>
                    <a:cubicBezTo>
                      <a:pt x="277" y="103"/>
                      <a:pt x="279" y="103"/>
                      <a:pt x="281" y="102"/>
                    </a:cubicBezTo>
                    <a:cubicBezTo>
                      <a:pt x="283" y="107"/>
                      <a:pt x="283" y="107"/>
                      <a:pt x="283" y="107"/>
                    </a:cubicBezTo>
                    <a:cubicBezTo>
                      <a:pt x="281" y="108"/>
                      <a:pt x="279" y="109"/>
                      <a:pt x="277" y="110"/>
                    </a:cubicBezTo>
                    <a:close/>
                    <a:moveTo>
                      <a:pt x="527" y="108"/>
                    </a:moveTo>
                    <a:cubicBezTo>
                      <a:pt x="523" y="104"/>
                      <a:pt x="523" y="104"/>
                      <a:pt x="523" y="104"/>
                    </a:cubicBezTo>
                    <a:cubicBezTo>
                      <a:pt x="525" y="103"/>
                      <a:pt x="525" y="102"/>
                      <a:pt x="526" y="101"/>
                    </a:cubicBezTo>
                    <a:cubicBezTo>
                      <a:pt x="531" y="102"/>
                      <a:pt x="531" y="102"/>
                      <a:pt x="531" y="102"/>
                    </a:cubicBezTo>
                    <a:cubicBezTo>
                      <a:pt x="531" y="105"/>
                      <a:pt x="529" y="107"/>
                      <a:pt x="527" y="108"/>
                    </a:cubicBezTo>
                    <a:close/>
                    <a:moveTo>
                      <a:pt x="173" y="107"/>
                    </a:moveTo>
                    <a:cubicBezTo>
                      <a:pt x="170" y="102"/>
                      <a:pt x="170" y="102"/>
                      <a:pt x="170" y="102"/>
                    </a:cubicBezTo>
                    <a:cubicBezTo>
                      <a:pt x="173" y="100"/>
                      <a:pt x="175" y="100"/>
                      <a:pt x="177" y="100"/>
                    </a:cubicBezTo>
                    <a:cubicBezTo>
                      <a:pt x="177" y="106"/>
                      <a:pt x="177" y="106"/>
                      <a:pt x="177" y="106"/>
                    </a:cubicBezTo>
                    <a:cubicBezTo>
                      <a:pt x="176" y="106"/>
                      <a:pt x="174" y="106"/>
                      <a:pt x="173" y="107"/>
                    </a:cubicBezTo>
                    <a:close/>
                    <a:moveTo>
                      <a:pt x="190" y="107"/>
                    </a:moveTo>
                    <a:cubicBezTo>
                      <a:pt x="188" y="101"/>
                      <a:pt x="188" y="101"/>
                      <a:pt x="188" y="101"/>
                    </a:cubicBezTo>
                    <a:cubicBezTo>
                      <a:pt x="188" y="101"/>
                      <a:pt x="188" y="101"/>
                      <a:pt x="188" y="101"/>
                    </a:cubicBezTo>
                    <a:cubicBezTo>
                      <a:pt x="188" y="101"/>
                      <a:pt x="188" y="100"/>
                      <a:pt x="188" y="99"/>
                    </a:cubicBezTo>
                    <a:cubicBezTo>
                      <a:pt x="188" y="99"/>
                      <a:pt x="188" y="98"/>
                      <a:pt x="188" y="98"/>
                    </a:cubicBezTo>
                    <a:cubicBezTo>
                      <a:pt x="194" y="99"/>
                      <a:pt x="194" y="99"/>
                      <a:pt x="194" y="99"/>
                    </a:cubicBezTo>
                    <a:cubicBezTo>
                      <a:pt x="194" y="100"/>
                      <a:pt x="194" y="100"/>
                      <a:pt x="194" y="101"/>
                    </a:cubicBezTo>
                    <a:cubicBezTo>
                      <a:pt x="193" y="101"/>
                      <a:pt x="193" y="102"/>
                      <a:pt x="193" y="103"/>
                    </a:cubicBezTo>
                    <a:cubicBezTo>
                      <a:pt x="193" y="105"/>
                      <a:pt x="191" y="106"/>
                      <a:pt x="190" y="107"/>
                    </a:cubicBezTo>
                    <a:close/>
                    <a:moveTo>
                      <a:pt x="254" y="102"/>
                    </a:moveTo>
                    <a:cubicBezTo>
                      <a:pt x="253" y="101"/>
                      <a:pt x="251" y="101"/>
                      <a:pt x="249" y="102"/>
                    </a:cubicBezTo>
                    <a:cubicBezTo>
                      <a:pt x="249" y="102"/>
                      <a:pt x="249" y="102"/>
                      <a:pt x="249" y="102"/>
                    </a:cubicBezTo>
                    <a:cubicBezTo>
                      <a:pt x="249" y="96"/>
                      <a:pt x="249" y="96"/>
                      <a:pt x="249" y="96"/>
                    </a:cubicBezTo>
                    <a:cubicBezTo>
                      <a:pt x="249" y="96"/>
                      <a:pt x="249" y="96"/>
                      <a:pt x="249" y="96"/>
                    </a:cubicBezTo>
                    <a:cubicBezTo>
                      <a:pt x="251" y="96"/>
                      <a:pt x="253" y="95"/>
                      <a:pt x="255" y="96"/>
                    </a:cubicBezTo>
                    <a:lnTo>
                      <a:pt x="254" y="102"/>
                    </a:lnTo>
                    <a:close/>
                    <a:moveTo>
                      <a:pt x="236" y="98"/>
                    </a:moveTo>
                    <a:cubicBezTo>
                      <a:pt x="235" y="97"/>
                      <a:pt x="233" y="97"/>
                      <a:pt x="232" y="96"/>
                    </a:cubicBezTo>
                    <a:cubicBezTo>
                      <a:pt x="231" y="95"/>
                      <a:pt x="231" y="95"/>
                      <a:pt x="231" y="95"/>
                    </a:cubicBezTo>
                    <a:cubicBezTo>
                      <a:pt x="234" y="90"/>
                      <a:pt x="234" y="90"/>
                      <a:pt x="234" y="90"/>
                    </a:cubicBezTo>
                    <a:cubicBezTo>
                      <a:pt x="235" y="91"/>
                      <a:pt x="235" y="91"/>
                      <a:pt x="235" y="91"/>
                    </a:cubicBezTo>
                    <a:cubicBezTo>
                      <a:pt x="236" y="92"/>
                      <a:pt x="238" y="92"/>
                      <a:pt x="239" y="93"/>
                    </a:cubicBezTo>
                    <a:lnTo>
                      <a:pt x="236" y="98"/>
                    </a:lnTo>
                    <a:close/>
                    <a:moveTo>
                      <a:pt x="292" y="97"/>
                    </a:moveTo>
                    <a:cubicBezTo>
                      <a:pt x="286" y="96"/>
                      <a:pt x="286" y="96"/>
                      <a:pt x="286" y="96"/>
                    </a:cubicBezTo>
                    <a:cubicBezTo>
                      <a:pt x="286" y="96"/>
                      <a:pt x="286" y="95"/>
                      <a:pt x="286" y="94"/>
                    </a:cubicBezTo>
                    <a:cubicBezTo>
                      <a:pt x="286" y="93"/>
                      <a:pt x="286" y="92"/>
                      <a:pt x="287" y="90"/>
                    </a:cubicBezTo>
                    <a:cubicBezTo>
                      <a:pt x="292" y="91"/>
                      <a:pt x="292" y="91"/>
                      <a:pt x="292" y="91"/>
                    </a:cubicBezTo>
                    <a:cubicBezTo>
                      <a:pt x="292" y="92"/>
                      <a:pt x="292" y="94"/>
                      <a:pt x="292" y="95"/>
                    </a:cubicBezTo>
                    <a:cubicBezTo>
                      <a:pt x="292" y="95"/>
                      <a:pt x="292" y="96"/>
                      <a:pt x="292" y="97"/>
                    </a:cubicBezTo>
                    <a:close/>
                    <a:moveTo>
                      <a:pt x="196" y="94"/>
                    </a:moveTo>
                    <a:cubicBezTo>
                      <a:pt x="196" y="94"/>
                      <a:pt x="196" y="94"/>
                      <a:pt x="196" y="94"/>
                    </a:cubicBezTo>
                    <a:cubicBezTo>
                      <a:pt x="196" y="92"/>
                      <a:pt x="196" y="91"/>
                      <a:pt x="195" y="89"/>
                    </a:cubicBezTo>
                    <a:cubicBezTo>
                      <a:pt x="198" y="88"/>
                      <a:pt x="198" y="88"/>
                      <a:pt x="198" y="88"/>
                    </a:cubicBezTo>
                    <a:cubicBezTo>
                      <a:pt x="201" y="87"/>
                      <a:pt x="201" y="87"/>
                      <a:pt x="201" y="87"/>
                    </a:cubicBezTo>
                    <a:cubicBezTo>
                      <a:pt x="201" y="89"/>
                      <a:pt x="202" y="91"/>
                      <a:pt x="202" y="94"/>
                    </a:cubicBezTo>
                    <a:lnTo>
                      <a:pt x="196" y="94"/>
                    </a:lnTo>
                    <a:close/>
                    <a:moveTo>
                      <a:pt x="534" y="92"/>
                    </a:moveTo>
                    <a:cubicBezTo>
                      <a:pt x="530" y="88"/>
                      <a:pt x="530" y="88"/>
                      <a:pt x="530" y="88"/>
                    </a:cubicBezTo>
                    <a:cubicBezTo>
                      <a:pt x="530" y="88"/>
                      <a:pt x="531" y="87"/>
                      <a:pt x="532" y="86"/>
                    </a:cubicBezTo>
                    <a:cubicBezTo>
                      <a:pt x="533" y="86"/>
                      <a:pt x="534" y="85"/>
                      <a:pt x="535" y="85"/>
                    </a:cubicBezTo>
                    <a:cubicBezTo>
                      <a:pt x="538" y="90"/>
                      <a:pt x="538" y="90"/>
                      <a:pt x="538" y="90"/>
                    </a:cubicBezTo>
                    <a:cubicBezTo>
                      <a:pt x="538" y="90"/>
                      <a:pt x="538" y="90"/>
                      <a:pt x="538" y="90"/>
                    </a:cubicBezTo>
                    <a:cubicBezTo>
                      <a:pt x="537" y="90"/>
                      <a:pt x="536" y="91"/>
                      <a:pt x="535" y="91"/>
                    </a:cubicBezTo>
                    <a:cubicBezTo>
                      <a:pt x="535" y="92"/>
                      <a:pt x="534" y="92"/>
                      <a:pt x="534" y="92"/>
                    </a:cubicBezTo>
                    <a:close/>
                    <a:moveTo>
                      <a:pt x="321" y="92"/>
                    </a:moveTo>
                    <a:cubicBezTo>
                      <a:pt x="321" y="91"/>
                      <a:pt x="321" y="90"/>
                      <a:pt x="321" y="89"/>
                    </a:cubicBezTo>
                    <a:cubicBezTo>
                      <a:pt x="320" y="88"/>
                      <a:pt x="320" y="87"/>
                      <a:pt x="320" y="86"/>
                    </a:cubicBezTo>
                    <a:cubicBezTo>
                      <a:pt x="325" y="85"/>
                      <a:pt x="325" y="85"/>
                      <a:pt x="325" y="85"/>
                    </a:cubicBezTo>
                    <a:cubicBezTo>
                      <a:pt x="326" y="86"/>
                      <a:pt x="326" y="87"/>
                      <a:pt x="326" y="88"/>
                    </a:cubicBezTo>
                    <a:cubicBezTo>
                      <a:pt x="326" y="89"/>
                      <a:pt x="327" y="90"/>
                      <a:pt x="327" y="90"/>
                    </a:cubicBezTo>
                    <a:lnTo>
                      <a:pt x="321" y="92"/>
                    </a:lnTo>
                    <a:close/>
                    <a:moveTo>
                      <a:pt x="333" y="87"/>
                    </a:moveTo>
                    <a:cubicBezTo>
                      <a:pt x="327" y="87"/>
                      <a:pt x="327" y="87"/>
                      <a:pt x="327" y="87"/>
                    </a:cubicBezTo>
                    <a:cubicBezTo>
                      <a:pt x="327" y="86"/>
                      <a:pt x="327" y="86"/>
                      <a:pt x="327" y="86"/>
                    </a:cubicBezTo>
                    <a:cubicBezTo>
                      <a:pt x="327" y="82"/>
                      <a:pt x="327" y="82"/>
                      <a:pt x="327" y="82"/>
                    </a:cubicBezTo>
                    <a:cubicBezTo>
                      <a:pt x="327" y="81"/>
                      <a:pt x="327" y="81"/>
                      <a:pt x="327" y="81"/>
                    </a:cubicBezTo>
                    <a:cubicBezTo>
                      <a:pt x="333" y="81"/>
                      <a:pt x="333" y="81"/>
                      <a:pt x="333" y="81"/>
                    </a:cubicBezTo>
                    <a:cubicBezTo>
                      <a:pt x="333" y="82"/>
                      <a:pt x="333" y="82"/>
                      <a:pt x="333" y="82"/>
                    </a:cubicBezTo>
                    <a:cubicBezTo>
                      <a:pt x="333" y="86"/>
                      <a:pt x="333" y="86"/>
                      <a:pt x="333" y="86"/>
                    </a:cubicBezTo>
                    <a:lnTo>
                      <a:pt x="333" y="87"/>
                    </a:lnTo>
                    <a:close/>
                    <a:moveTo>
                      <a:pt x="311" y="85"/>
                    </a:moveTo>
                    <a:cubicBezTo>
                      <a:pt x="308" y="83"/>
                      <a:pt x="307" y="80"/>
                      <a:pt x="307" y="79"/>
                    </a:cubicBezTo>
                    <a:cubicBezTo>
                      <a:pt x="312" y="77"/>
                      <a:pt x="312" y="77"/>
                      <a:pt x="312" y="77"/>
                    </a:cubicBezTo>
                    <a:cubicBezTo>
                      <a:pt x="312" y="77"/>
                      <a:pt x="312" y="77"/>
                      <a:pt x="312" y="77"/>
                    </a:cubicBezTo>
                    <a:cubicBezTo>
                      <a:pt x="313" y="79"/>
                      <a:pt x="313" y="80"/>
                      <a:pt x="314" y="81"/>
                    </a:cubicBezTo>
                    <a:lnTo>
                      <a:pt x="311" y="85"/>
                    </a:lnTo>
                    <a:close/>
                    <a:moveTo>
                      <a:pt x="223" y="85"/>
                    </a:moveTo>
                    <a:cubicBezTo>
                      <a:pt x="223" y="83"/>
                      <a:pt x="222" y="82"/>
                      <a:pt x="222" y="81"/>
                    </a:cubicBezTo>
                    <a:cubicBezTo>
                      <a:pt x="222" y="80"/>
                      <a:pt x="222" y="79"/>
                      <a:pt x="222" y="79"/>
                    </a:cubicBezTo>
                    <a:cubicBezTo>
                      <a:pt x="228" y="77"/>
                      <a:pt x="228" y="77"/>
                      <a:pt x="228" y="77"/>
                    </a:cubicBezTo>
                    <a:cubicBezTo>
                      <a:pt x="228" y="78"/>
                      <a:pt x="228" y="79"/>
                      <a:pt x="228" y="80"/>
                    </a:cubicBezTo>
                    <a:cubicBezTo>
                      <a:pt x="228" y="81"/>
                      <a:pt x="228" y="82"/>
                      <a:pt x="229" y="83"/>
                    </a:cubicBezTo>
                    <a:lnTo>
                      <a:pt x="223" y="85"/>
                    </a:lnTo>
                    <a:close/>
                    <a:moveTo>
                      <a:pt x="297" y="84"/>
                    </a:moveTo>
                    <a:cubicBezTo>
                      <a:pt x="294" y="79"/>
                      <a:pt x="294" y="79"/>
                      <a:pt x="294" y="79"/>
                    </a:cubicBezTo>
                    <a:cubicBezTo>
                      <a:pt x="294" y="79"/>
                      <a:pt x="294" y="79"/>
                      <a:pt x="295" y="78"/>
                    </a:cubicBezTo>
                    <a:cubicBezTo>
                      <a:pt x="297" y="76"/>
                      <a:pt x="299" y="76"/>
                      <a:pt x="300" y="76"/>
                    </a:cubicBezTo>
                    <a:cubicBezTo>
                      <a:pt x="301" y="82"/>
                      <a:pt x="301" y="82"/>
                      <a:pt x="301" y="82"/>
                    </a:cubicBezTo>
                    <a:cubicBezTo>
                      <a:pt x="300" y="82"/>
                      <a:pt x="300" y="82"/>
                      <a:pt x="298" y="83"/>
                    </a:cubicBezTo>
                    <a:cubicBezTo>
                      <a:pt x="298" y="83"/>
                      <a:pt x="297" y="84"/>
                      <a:pt x="297" y="84"/>
                    </a:cubicBezTo>
                    <a:close/>
                    <a:moveTo>
                      <a:pt x="547" y="79"/>
                    </a:moveTo>
                    <a:cubicBezTo>
                      <a:pt x="541" y="78"/>
                      <a:pt x="541" y="78"/>
                      <a:pt x="541" y="78"/>
                    </a:cubicBezTo>
                    <a:cubicBezTo>
                      <a:pt x="542" y="76"/>
                      <a:pt x="542" y="75"/>
                      <a:pt x="542" y="73"/>
                    </a:cubicBezTo>
                    <a:cubicBezTo>
                      <a:pt x="548" y="73"/>
                      <a:pt x="548" y="73"/>
                      <a:pt x="548" y="73"/>
                    </a:cubicBezTo>
                    <a:cubicBezTo>
                      <a:pt x="548" y="75"/>
                      <a:pt x="547" y="77"/>
                      <a:pt x="547" y="79"/>
                    </a:cubicBezTo>
                    <a:close/>
                    <a:moveTo>
                      <a:pt x="201" y="79"/>
                    </a:moveTo>
                    <a:cubicBezTo>
                      <a:pt x="197" y="75"/>
                      <a:pt x="197" y="75"/>
                      <a:pt x="197" y="75"/>
                    </a:cubicBezTo>
                    <a:cubicBezTo>
                      <a:pt x="197" y="75"/>
                      <a:pt x="197" y="75"/>
                      <a:pt x="197" y="75"/>
                    </a:cubicBezTo>
                    <a:cubicBezTo>
                      <a:pt x="199" y="74"/>
                      <a:pt x="200" y="73"/>
                      <a:pt x="200" y="71"/>
                    </a:cubicBezTo>
                    <a:cubicBezTo>
                      <a:pt x="205" y="75"/>
                      <a:pt x="205" y="75"/>
                      <a:pt x="205" y="75"/>
                    </a:cubicBezTo>
                    <a:cubicBezTo>
                      <a:pt x="204" y="76"/>
                      <a:pt x="203" y="78"/>
                      <a:pt x="201" y="79"/>
                    </a:cubicBezTo>
                    <a:close/>
                    <a:moveTo>
                      <a:pt x="364" y="79"/>
                    </a:moveTo>
                    <a:cubicBezTo>
                      <a:pt x="363" y="79"/>
                      <a:pt x="362" y="79"/>
                      <a:pt x="361" y="79"/>
                    </a:cubicBezTo>
                    <a:cubicBezTo>
                      <a:pt x="362" y="73"/>
                      <a:pt x="362" y="73"/>
                      <a:pt x="362" y="73"/>
                    </a:cubicBezTo>
                    <a:cubicBezTo>
                      <a:pt x="363" y="73"/>
                      <a:pt x="364" y="73"/>
                      <a:pt x="364" y="73"/>
                    </a:cubicBezTo>
                    <a:cubicBezTo>
                      <a:pt x="364" y="73"/>
                      <a:pt x="363" y="74"/>
                      <a:pt x="363" y="75"/>
                    </a:cubicBezTo>
                    <a:cubicBezTo>
                      <a:pt x="368" y="73"/>
                      <a:pt x="368" y="73"/>
                      <a:pt x="368" y="73"/>
                    </a:cubicBezTo>
                    <a:cubicBezTo>
                      <a:pt x="368" y="73"/>
                      <a:pt x="369" y="73"/>
                      <a:pt x="369" y="74"/>
                    </a:cubicBezTo>
                    <a:cubicBezTo>
                      <a:pt x="369" y="74"/>
                      <a:pt x="369" y="75"/>
                      <a:pt x="369" y="75"/>
                    </a:cubicBezTo>
                    <a:cubicBezTo>
                      <a:pt x="369" y="75"/>
                      <a:pt x="369" y="79"/>
                      <a:pt x="364" y="79"/>
                    </a:cubicBezTo>
                    <a:close/>
                    <a:moveTo>
                      <a:pt x="345" y="77"/>
                    </a:moveTo>
                    <a:cubicBezTo>
                      <a:pt x="345" y="77"/>
                      <a:pt x="344" y="77"/>
                      <a:pt x="344" y="77"/>
                    </a:cubicBezTo>
                    <a:cubicBezTo>
                      <a:pt x="345" y="72"/>
                      <a:pt x="345" y="72"/>
                      <a:pt x="345" y="72"/>
                    </a:cubicBezTo>
                    <a:cubicBezTo>
                      <a:pt x="347" y="71"/>
                      <a:pt x="349" y="71"/>
                      <a:pt x="350" y="71"/>
                    </a:cubicBezTo>
                    <a:cubicBezTo>
                      <a:pt x="351" y="77"/>
                      <a:pt x="351" y="77"/>
                      <a:pt x="351" y="77"/>
                    </a:cubicBezTo>
                    <a:cubicBezTo>
                      <a:pt x="349" y="77"/>
                      <a:pt x="348" y="77"/>
                      <a:pt x="346" y="77"/>
                    </a:cubicBezTo>
                    <a:cubicBezTo>
                      <a:pt x="346" y="77"/>
                      <a:pt x="346" y="77"/>
                      <a:pt x="345" y="77"/>
                    </a:cubicBezTo>
                    <a:close/>
                    <a:moveTo>
                      <a:pt x="336" y="72"/>
                    </a:moveTo>
                    <a:cubicBezTo>
                      <a:pt x="331" y="68"/>
                      <a:pt x="331" y="68"/>
                      <a:pt x="331" y="68"/>
                    </a:cubicBezTo>
                    <a:cubicBezTo>
                      <a:pt x="331" y="68"/>
                      <a:pt x="331" y="68"/>
                      <a:pt x="332" y="68"/>
                    </a:cubicBezTo>
                    <a:cubicBezTo>
                      <a:pt x="333" y="66"/>
                      <a:pt x="335" y="64"/>
                      <a:pt x="337" y="64"/>
                    </a:cubicBezTo>
                    <a:cubicBezTo>
                      <a:pt x="339" y="69"/>
                      <a:pt x="339" y="69"/>
                      <a:pt x="339" y="69"/>
                    </a:cubicBezTo>
                    <a:cubicBezTo>
                      <a:pt x="338" y="70"/>
                      <a:pt x="337" y="70"/>
                      <a:pt x="336" y="72"/>
                    </a:cubicBezTo>
                    <a:close/>
                    <a:moveTo>
                      <a:pt x="216" y="72"/>
                    </a:moveTo>
                    <a:cubicBezTo>
                      <a:pt x="215" y="71"/>
                      <a:pt x="213" y="71"/>
                      <a:pt x="212" y="70"/>
                    </a:cubicBezTo>
                    <a:cubicBezTo>
                      <a:pt x="212" y="65"/>
                      <a:pt x="212" y="65"/>
                      <a:pt x="212" y="65"/>
                    </a:cubicBezTo>
                    <a:cubicBezTo>
                      <a:pt x="215" y="65"/>
                      <a:pt x="217" y="66"/>
                      <a:pt x="219" y="67"/>
                    </a:cubicBezTo>
                    <a:lnTo>
                      <a:pt x="216" y="72"/>
                    </a:lnTo>
                    <a:close/>
                    <a:moveTo>
                      <a:pt x="353" y="67"/>
                    </a:moveTo>
                    <a:cubicBezTo>
                      <a:pt x="351" y="67"/>
                      <a:pt x="350" y="66"/>
                      <a:pt x="349" y="64"/>
                    </a:cubicBezTo>
                    <a:cubicBezTo>
                      <a:pt x="348" y="63"/>
                      <a:pt x="348" y="63"/>
                      <a:pt x="348" y="62"/>
                    </a:cubicBezTo>
                    <a:cubicBezTo>
                      <a:pt x="348" y="61"/>
                      <a:pt x="348" y="59"/>
                      <a:pt x="349" y="58"/>
                    </a:cubicBezTo>
                    <a:cubicBezTo>
                      <a:pt x="354" y="61"/>
                      <a:pt x="354" y="61"/>
                      <a:pt x="354" y="61"/>
                    </a:cubicBezTo>
                    <a:cubicBezTo>
                      <a:pt x="354" y="62"/>
                      <a:pt x="354" y="62"/>
                      <a:pt x="354" y="62"/>
                    </a:cubicBezTo>
                    <a:cubicBezTo>
                      <a:pt x="354" y="62"/>
                      <a:pt x="354" y="61"/>
                      <a:pt x="354" y="61"/>
                    </a:cubicBezTo>
                    <a:cubicBezTo>
                      <a:pt x="354" y="61"/>
                      <a:pt x="354" y="61"/>
                      <a:pt x="353" y="61"/>
                    </a:cubicBezTo>
                    <a:lnTo>
                      <a:pt x="353" y="67"/>
                    </a:lnTo>
                    <a:close/>
                    <a:moveTo>
                      <a:pt x="366" y="65"/>
                    </a:moveTo>
                    <a:cubicBezTo>
                      <a:pt x="360" y="62"/>
                      <a:pt x="360" y="62"/>
                      <a:pt x="360" y="62"/>
                    </a:cubicBezTo>
                    <a:cubicBezTo>
                      <a:pt x="361" y="62"/>
                      <a:pt x="362" y="60"/>
                      <a:pt x="362" y="60"/>
                    </a:cubicBezTo>
                    <a:cubicBezTo>
                      <a:pt x="362" y="61"/>
                      <a:pt x="363" y="62"/>
                      <a:pt x="364" y="62"/>
                    </a:cubicBezTo>
                    <a:cubicBezTo>
                      <a:pt x="364" y="56"/>
                      <a:pt x="364" y="56"/>
                      <a:pt x="364" y="56"/>
                    </a:cubicBezTo>
                    <a:cubicBezTo>
                      <a:pt x="366" y="56"/>
                      <a:pt x="368" y="58"/>
                      <a:pt x="368" y="60"/>
                    </a:cubicBezTo>
                    <a:cubicBezTo>
                      <a:pt x="368" y="61"/>
                      <a:pt x="367" y="63"/>
                      <a:pt x="366" y="65"/>
                    </a:cubicBezTo>
                    <a:close/>
                    <a:moveTo>
                      <a:pt x="540" y="62"/>
                    </a:moveTo>
                    <a:cubicBezTo>
                      <a:pt x="540" y="61"/>
                      <a:pt x="540" y="59"/>
                      <a:pt x="540" y="58"/>
                    </a:cubicBezTo>
                    <a:cubicBezTo>
                      <a:pt x="540" y="57"/>
                      <a:pt x="540" y="55"/>
                      <a:pt x="541" y="54"/>
                    </a:cubicBezTo>
                    <a:cubicBezTo>
                      <a:pt x="546" y="58"/>
                      <a:pt x="546" y="58"/>
                      <a:pt x="546" y="58"/>
                    </a:cubicBezTo>
                    <a:cubicBezTo>
                      <a:pt x="546" y="58"/>
                      <a:pt x="546" y="58"/>
                      <a:pt x="546" y="58"/>
                    </a:cubicBezTo>
                    <a:cubicBezTo>
                      <a:pt x="546" y="59"/>
                      <a:pt x="546" y="60"/>
                      <a:pt x="546" y="61"/>
                    </a:cubicBezTo>
                    <a:lnTo>
                      <a:pt x="540" y="62"/>
                    </a:lnTo>
                    <a:close/>
                    <a:moveTo>
                      <a:pt x="379" y="60"/>
                    </a:moveTo>
                    <a:cubicBezTo>
                      <a:pt x="375" y="59"/>
                      <a:pt x="373" y="57"/>
                      <a:pt x="372" y="54"/>
                    </a:cubicBezTo>
                    <a:cubicBezTo>
                      <a:pt x="378" y="53"/>
                      <a:pt x="378" y="53"/>
                      <a:pt x="378" y="53"/>
                    </a:cubicBezTo>
                    <a:cubicBezTo>
                      <a:pt x="378" y="53"/>
                      <a:pt x="378" y="53"/>
                      <a:pt x="378" y="53"/>
                    </a:cubicBezTo>
                    <a:cubicBezTo>
                      <a:pt x="378" y="53"/>
                      <a:pt x="379" y="54"/>
                      <a:pt x="380" y="54"/>
                    </a:cubicBezTo>
                    <a:lnTo>
                      <a:pt x="379" y="60"/>
                    </a:lnTo>
                    <a:close/>
                    <a:moveTo>
                      <a:pt x="362" y="54"/>
                    </a:moveTo>
                    <a:cubicBezTo>
                      <a:pt x="359" y="49"/>
                      <a:pt x="359" y="49"/>
                      <a:pt x="359" y="49"/>
                    </a:cubicBezTo>
                    <a:cubicBezTo>
                      <a:pt x="360" y="48"/>
                      <a:pt x="363" y="47"/>
                      <a:pt x="365" y="46"/>
                    </a:cubicBezTo>
                    <a:cubicBezTo>
                      <a:pt x="366" y="52"/>
                      <a:pt x="366" y="52"/>
                      <a:pt x="366" y="52"/>
                    </a:cubicBezTo>
                    <a:cubicBezTo>
                      <a:pt x="365" y="52"/>
                      <a:pt x="364" y="53"/>
                      <a:pt x="362" y="54"/>
                    </a:cubicBezTo>
                    <a:close/>
                    <a:moveTo>
                      <a:pt x="387" y="51"/>
                    </a:moveTo>
                    <a:cubicBezTo>
                      <a:pt x="383" y="47"/>
                      <a:pt x="383" y="47"/>
                      <a:pt x="383" y="47"/>
                    </a:cubicBezTo>
                    <a:cubicBezTo>
                      <a:pt x="384" y="46"/>
                      <a:pt x="385" y="46"/>
                      <a:pt x="386" y="45"/>
                    </a:cubicBezTo>
                    <a:cubicBezTo>
                      <a:pt x="387" y="45"/>
                      <a:pt x="388" y="44"/>
                      <a:pt x="388" y="44"/>
                    </a:cubicBezTo>
                    <a:cubicBezTo>
                      <a:pt x="392" y="48"/>
                      <a:pt x="392" y="48"/>
                      <a:pt x="392" y="48"/>
                    </a:cubicBezTo>
                    <a:cubicBezTo>
                      <a:pt x="391" y="49"/>
                      <a:pt x="390" y="50"/>
                      <a:pt x="389" y="50"/>
                    </a:cubicBezTo>
                    <a:cubicBezTo>
                      <a:pt x="388" y="51"/>
                      <a:pt x="388" y="51"/>
                      <a:pt x="387" y="51"/>
                    </a:cubicBezTo>
                    <a:close/>
                    <a:moveTo>
                      <a:pt x="555" y="51"/>
                    </a:moveTo>
                    <a:cubicBezTo>
                      <a:pt x="550" y="47"/>
                      <a:pt x="550" y="47"/>
                      <a:pt x="550" y="47"/>
                    </a:cubicBezTo>
                    <a:cubicBezTo>
                      <a:pt x="551" y="46"/>
                      <a:pt x="551" y="46"/>
                      <a:pt x="551" y="46"/>
                    </a:cubicBezTo>
                    <a:cubicBezTo>
                      <a:pt x="552" y="45"/>
                      <a:pt x="553" y="43"/>
                      <a:pt x="554" y="42"/>
                    </a:cubicBezTo>
                    <a:cubicBezTo>
                      <a:pt x="558" y="47"/>
                      <a:pt x="558" y="47"/>
                      <a:pt x="558" y="47"/>
                    </a:cubicBezTo>
                    <a:cubicBezTo>
                      <a:pt x="558" y="47"/>
                      <a:pt x="557" y="48"/>
                      <a:pt x="556" y="50"/>
                    </a:cubicBezTo>
                    <a:lnTo>
                      <a:pt x="555" y="51"/>
                    </a:lnTo>
                    <a:close/>
                    <a:moveTo>
                      <a:pt x="415" y="47"/>
                    </a:moveTo>
                    <a:cubicBezTo>
                      <a:pt x="415" y="47"/>
                      <a:pt x="414" y="46"/>
                      <a:pt x="413" y="46"/>
                    </a:cubicBezTo>
                    <a:cubicBezTo>
                      <a:pt x="412" y="45"/>
                      <a:pt x="410" y="43"/>
                      <a:pt x="410" y="41"/>
                    </a:cubicBezTo>
                    <a:cubicBezTo>
                      <a:pt x="410" y="41"/>
                      <a:pt x="410" y="40"/>
                      <a:pt x="410" y="39"/>
                    </a:cubicBezTo>
                    <a:cubicBezTo>
                      <a:pt x="416" y="42"/>
                      <a:pt x="416" y="42"/>
                      <a:pt x="416" y="42"/>
                    </a:cubicBezTo>
                    <a:cubicBezTo>
                      <a:pt x="416" y="42"/>
                      <a:pt x="416" y="41"/>
                      <a:pt x="416" y="41"/>
                    </a:cubicBezTo>
                    <a:cubicBezTo>
                      <a:pt x="416" y="41"/>
                      <a:pt x="416" y="40"/>
                      <a:pt x="416" y="40"/>
                    </a:cubicBezTo>
                    <a:cubicBezTo>
                      <a:pt x="416" y="40"/>
                      <a:pt x="416" y="41"/>
                      <a:pt x="417" y="41"/>
                    </a:cubicBezTo>
                    <a:cubicBezTo>
                      <a:pt x="417" y="41"/>
                      <a:pt x="418" y="42"/>
                      <a:pt x="418" y="42"/>
                    </a:cubicBezTo>
                    <a:lnTo>
                      <a:pt x="415" y="47"/>
                    </a:lnTo>
                    <a:close/>
                    <a:moveTo>
                      <a:pt x="546" y="43"/>
                    </a:moveTo>
                    <a:cubicBezTo>
                      <a:pt x="541" y="40"/>
                      <a:pt x="541" y="40"/>
                      <a:pt x="541" y="40"/>
                    </a:cubicBezTo>
                    <a:cubicBezTo>
                      <a:pt x="542" y="38"/>
                      <a:pt x="544" y="37"/>
                      <a:pt x="547" y="37"/>
                    </a:cubicBezTo>
                    <a:cubicBezTo>
                      <a:pt x="548" y="37"/>
                      <a:pt x="548" y="37"/>
                      <a:pt x="549" y="37"/>
                    </a:cubicBezTo>
                    <a:cubicBezTo>
                      <a:pt x="549" y="43"/>
                      <a:pt x="549" y="43"/>
                      <a:pt x="549" y="43"/>
                    </a:cubicBezTo>
                    <a:cubicBezTo>
                      <a:pt x="547" y="43"/>
                      <a:pt x="547" y="43"/>
                      <a:pt x="547" y="43"/>
                    </a:cubicBezTo>
                    <a:cubicBezTo>
                      <a:pt x="547" y="43"/>
                      <a:pt x="546" y="43"/>
                      <a:pt x="546" y="43"/>
                    </a:cubicBezTo>
                    <a:close/>
                    <a:moveTo>
                      <a:pt x="429" y="42"/>
                    </a:moveTo>
                    <a:cubicBezTo>
                      <a:pt x="423" y="41"/>
                      <a:pt x="423" y="41"/>
                      <a:pt x="423" y="41"/>
                    </a:cubicBezTo>
                    <a:cubicBezTo>
                      <a:pt x="426" y="42"/>
                      <a:pt x="426" y="42"/>
                      <a:pt x="426" y="42"/>
                    </a:cubicBezTo>
                    <a:cubicBezTo>
                      <a:pt x="423" y="41"/>
                      <a:pt x="423" y="41"/>
                      <a:pt x="423" y="41"/>
                    </a:cubicBezTo>
                    <a:cubicBezTo>
                      <a:pt x="423" y="41"/>
                      <a:pt x="423" y="41"/>
                      <a:pt x="423" y="40"/>
                    </a:cubicBezTo>
                    <a:cubicBezTo>
                      <a:pt x="422" y="39"/>
                      <a:pt x="422" y="38"/>
                      <a:pt x="422" y="37"/>
                    </a:cubicBezTo>
                    <a:cubicBezTo>
                      <a:pt x="427" y="35"/>
                      <a:pt x="427" y="35"/>
                      <a:pt x="427" y="35"/>
                    </a:cubicBezTo>
                    <a:cubicBezTo>
                      <a:pt x="427" y="36"/>
                      <a:pt x="428" y="37"/>
                      <a:pt x="428" y="38"/>
                    </a:cubicBezTo>
                    <a:cubicBezTo>
                      <a:pt x="429" y="39"/>
                      <a:pt x="429" y="40"/>
                      <a:pt x="429" y="41"/>
                    </a:cubicBezTo>
                    <a:cubicBezTo>
                      <a:pt x="429" y="42"/>
                      <a:pt x="429" y="42"/>
                      <a:pt x="429" y="42"/>
                    </a:cubicBezTo>
                    <a:close/>
                    <a:moveTo>
                      <a:pt x="534" y="41"/>
                    </a:moveTo>
                    <a:cubicBezTo>
                      <a:pt x="532" y="38"/>
                      <a:pt x="532" y="38"/>
                      <a:pt x="532" y="38"/>
                    </a:cubicBezTo>
                    <a:cubicBezTo>
                      <a:pt x="532" y="37"/>
                      <a:pt x="531" y="35"/>
                      <a:pt x="531" y="34"/>
                    </a:cubicBezTo>
                    <a:cubicBezTo>
                      <a:pt x="537" y="34"/>
                      <a:pt x="537" y="34"/>
                      <a:pt x="537" y="34"/>
                    </a:cubicBezTo>
                    <a:cubicBezTo>
                      <a:pt x="537" y="34"/>
                      <a:pt x="537" y="34"/>
                      <a:pt x="537" y="35"/>
                    </a:cubicBezTo>
                    <a:cubicBezTo>
                      <a:pt x="539" y="38"/>
                      <a:pt x="539" y="38"/>
                      <a:pt x="539" y="38"/>
                    </a:cubicBezTo>
                    <a:lnTo>
                      <a:pt x="534" y="41"/>
                    </a:lnTo>
                    <a:close/>
                    <a:moveTo>
                      <a:pt x="466" y="40"/>
                    </a:moveTo>
                    <a:cubicBezTo>
                      <a:pt x="461" y="36"/>
                      <a:pt x="461" y="36"/>
                      <a:pt x="461" y="36"/>
                    </a:cubicBezTo>
                    <a:cubicBezTo>
                      <a:pt x="462" y="36"/>
                      <a:pt x="462" y="34"/>
                      <a:pt x="463" y="33"/>
                    </a:cubicBezTo>
                    <a:cubicBezTo>
                      <a:pt x="464" y="32"/>
                      <a:pt x="464" y="32"/>
                      <a:pt x="464" y="32"/>
                    </a:cubicBezTo>
                    <a:cubicBezTo>
                      <a:pt x="469" y="34"/>
                      <a:pt x="469" y="34"/>
                      <a:pt x="469" y="34"/>
                    </a:cubicBezTo>
                    <a:cubicBezTo>
                      <a:pt x="468" y="35"/>
                      <a:pt x="468" y="35"/>
                      <a:pt x="468" y="35"/>
                    </a:cubicBezTo>
                    <a:cubicBezTo>
                      <a:pt x="468" y="37"/>
                      <a:pt x="467" y="39"/>
                      <a:pt x="466" y="40"/>
                    </a:cubicBezTo>
                    <a:close/>
                    <a:moveTo>
                      <a:pt x="448" y="38"/>
                    </a:moveTo>
                    <a:cubicBezTo>
                      <a:pt x="446" y="37"/>
                      <a:pt x="444" y="36"/>
                      <a:pt x="443" y="34"/>
                    </a:cubicBezTo>
                    <a:cubicBezTo>
                      <a:pt x="442" y="33"/>
                      <a:pt x="442" y="32"/>
                      <a:pt x="442" y="31"/>
                    </a:cubicBezTo>
                    <a:cubicBezTo>
                      <a:pt x="448" y="30"/>
                      <a:pt x="448" y="30"/>
                      <a:pt x="448" y="30"/>
                    </a:cubicBezTo>
                    <a:cubicBezTo>
                      <a:pt x="448" y="31"/>
                      <a:pt x="448" y="31"/>
                      <a:pt x="448" y="31"/>
                    </a:cubicBezTo>
                    <a:cubicBezTo>
                      <a:pt x="448" y="31"/>
                      <a:pt x="449" y="32"/>
                      <a:pt x="449" y="32"/>
                    </a:cubicBezTo>
                    <a:lnTo>
                      <a:pt x="448" y="38"/>
                    </a:lnTo>
                    <a:close/>
                    <a:moveTo>
                      <a:pt x="397" y="36"/>
                    </a:moveTo>
                    <a:cubicBezTo>
                      <a:pt x="397" y="36"/>
                      <a:pt x="396" y="36"/>
                      <a:pt x="396" y="36"/>
                    </a:cubicBezTo>
                    <a:cubicBezTo>
                      <a:pt x="396" y="36"/>
                      <a:pt x="396" y="36"/>
                      <a:pt x="396" y="36"/>
                    </a:cubicBezTo>
                    <a:cubicBezTo>
                      <a:pt x="390" y="34"/>
                      <a:pt x="390" y="34"/>
                      <a:pt x="390" y="34"/>
                    </a:cubicBezTo>
                    <a:cubicBezTo>
                      <a:pt x="391" y="32"/>
                      <a:pt x="393" y="30"/>
                      <a:pt x="396" y="30"/>
                    </a:cubicBezTo>
                    <a:cubicBezTo>
                      <a:pt x="396" y="30"/>
                      <a:pt x="397" y="30"/>
                      <a:pt x="398" y="31"/>
                    </a:cubicBezTo>
                    <a:lnTo>
                      <a:pt x="397" y="36"/>
                    </a:lnTo>
                    <a:close/>
                    <a:moveTo>
                      <a:pt x="413" y="34"/>
                    </a:moveTo>
                    <a:cubicBezTo>
                      <a:pt x="412" y="34"/>
                      <a:pt x="411" y="34"/>
                      <a:pt x="410" y="34"/>
                    </a:cubicBezTo>
                    <a:cubicBezTo>
                      <a:pt x="408" y="28"/>
                      <a:pt x="408" y="28"/>
                      <a:pt x="408" y="28"/>
                    </a:cubicBezTo>
                    <a:cubicBezTo>
                      <a:pt x="411" y="28"/>
                      <a:pt x="414" y="28"/>
                      <a:pt x="416" y="29"/>
                    </a:cubicBezTo>
                    <a:lnTo>
                      <a:pt x="413" y="34"/>
                    </a:lnTo>
                    <a:close/>
                    <a:moveTo>
                      <a:pt x="457" y="32"/>
                    </a:moveTo>
                    <a:cubicBezTo>
                      <a:pt x="457" y="32"/>
                      <a:pt x="457" y="31"/>
                      <a:pt x="457" y="31"/>
                    </a:cubicBezTo>
                    <a:cubicBezTo>
                      <a:pt x="456" y="31"/>
                      <a:pt x="456" y="30"/>
                      <a:pt x="456" y="30"/>
                    </a:cubicBezTo>
                    <a:cubicBezTo>
                      <a:pt x="457" y="25"/>
                      <a:pt x="457" y="25"/>
                      <a:pt x="457" y="25"/>
                    </a:cubicBezTo>
                    <a:cubicBezTo>
                      <a:pt x="459" y="25"/>
                      <a:pt x="461" y="26"/>
                      <a:pt x="462" y="28"/>
                    </a:cubicBezTo>
                    <a:cubicBezTo>
                      <a:pt x="462" y="29"/>
                      <a:pt x="463" y="30"/>
                      <a:pt x="463" y="32"/>
                    </a:cubicBezTo>
                    <a:lnTo>
                      <a:pt x="457" y="32"/>
                    </a:lnTo>
                    <a:close/>
                    <a:moveTo>
                      <a:pt x="432" y="28"/>
                    </a:moveTo>
                    <a:cubicBezTo>
                      <a:pt x="427" y="27"/>
                      <a:pt x="427" y="27"/>
                      <a:pt x="427" y="27"/>
                    </a:cubicBezTo>
                    <a:cubicBezTo>
                      <a:pt x="430" y="28"/>
                      <a:pt x="430" y="28"/>
                      <a:pt x="430" y="28"/>
                    </a:cubicBezTo>
                    <a:cubicBezTo>
                      <a:pt x="427" y="27"/>
                      <a:pt x="427" y="27"/>
                      <a:pt x="427" y="27"/>
                    </a:cubicBezTo>
                    <a:cubicBezTo>
                      <a:pt x="427" y="26"/>
                      <a:pt x="427" y="23"/>
                      <a:pt x="429" y="20"/>
                    </a:cubicBezTo>
                    <a:cubicBezTo>
                      <a:pt x="433" y="24"/>
                      <a:pt x="433" y="24"/>
                      <a:pt x="433" y="24"/>
                    </a:cubicBezTo>
                    <a:cubicBezTo>
                      <a:pt x="433" y="25"/>
                      <a:pt x="433" y="26"/>
                      <a:pt x="433" y="27"/>
                    </a:cubicBezTo>
                    <a:lnTo>
                      <a:pt x="432" y="28"/>
                    </a:lnTo>
                    <a:close/>
                    <a:moveTo>
                      <a:pt x="543" y="25"/>
                    </a:moveTo>
                    <a:cubicBezTo>
                      <a:pt x="537" y="23"/>
                      <a:pt x="537" y="23"/>
                      <a:pt x="537" y="23"/>
                    </a:cubicBezTo>
                    <a:cubicBezTo>
                      <a:pt x="538" y="22"/>
                      <a:pt x="538" y="20"/>
                      <a:pt x="538" y="18"/>
                    </a:cubicBezTo>
                    <a:cubicBezTo>
                      <a:pt x="544" y="19"/>
                      <a:pt x="544" y="19"/>
                      <a:pt x="544" y="19"/>
                    </a:cubicBezTo>
                    <a:cubicBezTo>
                      <a:pt x="544" y="21"/>
                      <a:pt x="543" y="23"/>
                      <a:pt x="543" y="25"/>
                    </a:cubicBezTo>
                    <a:close/>
                    <a:moveTo>
                      <a:pt x="475" y="25"/>
                    </a:moveTo>
                    <a:cubicBezTo>
                      <a:pt x="470" y="22"/>
                      <a:pt x="470" y="22"/>
                      <a:pt x="470" y="22"/>
                    </a:cubicBezTo>
                    <a:cubicBezTo>
                      <a:pt x="472" y="19"/>
                      <a:pt x="473" y="18"/>
                      <a:pt x="474" y="17"/>
                    </a:cubicBezTo>
                    <a:cubicBezTo>
                      <a:pt x="478" y="21"/>
                      <a:pt x="478" y="21"/>
                      <a:pt x="478" y="21"/>
                    </a:cubicBezTo>
                    <a:cubicBezTo>
                      <a:pt x="477" y="22"/>
                      <a:pt x="477" y="22"/>
                      <a:pt x="475" y="25"/>
                    </a:cubicBezTo>
                    <a:close/>
                    <a:moveTo>
                      <a:pt x="444" y="21"/>
                    </a:moveTo>
                    <a:cubicBezTo>
                      <a:pt x="443" y="21"/>
                      <a:pt x="443" y="20"/>
                      <a:pt x="441" y="20"/>
                    </a:cubicBezTo>
                    <a:cubicBezTo>
                      <a:pt x="440" y="20"/>
                      <a:pt x="440" y="20"/>
                      <a:pt x="440" y="20"/>
                    </a:cubicBezTo>
                    <a:cubicBezTo>
                      <a:pt x="441" y="14"/>
                      <a:pt x="441" y="14"/>
                      <a:pt x="441" y="14"/>
                    </a:cubicBezTo>
                    <a:cubicBezTo>
                      <a:pt x="442" y="14"/>
                      <a:pt x="442" y="14"/>
                      <a:pt x="442" y="14"/>
                    </a:cubicBezTo>
                    <a:cubicBezTo>
                      <a:pt x="445" y="15"/>
                      <a:pt x="447" y="16"/>
                      <a:pt x="448" y="18"/>
                    </a:cubicBezTo>
                    <a:lnTo>
                      <a:pt x="444" y="21"/>
                    </a:lnTo>
                    <a:close/>
                    <a:moveTo>
                      <a:pt x="500" y="12"/>
                    </a:moveTo>
                    <a:cubicBezTo>
                      <a:pt x="499" y="12"/>
                      <a:pt x="498" y="11"/>
                      <a:pt x="498" y="10"/>
                    </a:cubicBezTo>
                    <a:cubicBezTo>
                      <a:pt x="496" y="9"/>
                      <a:pt x="496" y="9"/>
                      <a:pt x="495" y="9"/>
                    </a:cubicBezTo>
                    <a:cubicBezTo>
                      <a:pt x="498" y="3"/>
                      <a:pt x="498" y="3"/>
                      <a:pt x="498" y="3"/>
                    </a:cubicBezTo>
                    <a:cubicBezTo>
                      <a:pt x="499" y="4"/>
                      <a:pt x="500" y="5"/>
                      <a:pt x="502" y="6"/>
                    </a:cubicBezTo>
                    <a:cubicBezTo>
                      <a:pt x="502" y="6"/>
                      <a:pt x="502" y="6"/>
                      <a:pt x="502" y="7"/>
                    </a:cubicBezTo>
                    <a:lnTo>
                      <a:pt x="500" y="12"/>
                    </a:lnTo>
                    <a:close/>
                    <a:moveTo>
                      <a:pt x="485" y="11"/>
                    </a:moveTo>
                    <a:cubicBezTo>
                      <a:pt x="480" y="10"/>
                      <a:pt x="480" y="10"/>
                      <a:pt x="480" y="10"/>
                    </a:cubicBezTo>
                    <a:cubicBezTo>
                      <a:pt x="480" y="7"/>
                      <a:pt x="482" y="5"/>
                      <a:pt x="483" y="4"/>
                    </a:cubicBezTo>
                    <a:cubicBezTo>
                      <a:pt x="487" y="8"/>
                      <a:pt x="487" y="8"/>
                      <a:pt x="487" y="8"/>
                    </a:cubicBezTo>
                    <a:cubicBezTo>
                      <a:pt x="486" y="9"/>
                      <a:pt x="486" y="10"/>
                      <a:pt x="485" y="11"/>
                    </a:cubicBezTo>
                    <a:close/>
                    <a:moveTo>
                      <a:pt x="538" y="10"/>
                    </a:moveTo>
                    <a:cubicBezTo>
                      <a:pt x="537" y="10"/>
                      <a:pt x="536" y="10"/>
                      <a:pt x="533" y="9"/>
                    </a:cubicBezTo>
                    <a:cubicBezTo>
                      <a:pt x="534" y="3"/>
                      <a:pt x="534" y="3"/>
                      <a:pt x="534" y="3"/>
                    </a:cubicBezTo>
                    <a:cubicBezTo>
                      <a:pt x="537" y="4"/>
                      <a:pt x="539" y="4"/>
                      <a:pt x="541" y="5"/>
                    </a:cubicBezTo>
                    <a:lnTo>
                      <a:pt x="538" y="10"/>
                    </a:lnTo>
                    <a:close/>
                    <a:moveTo>
                      <a:pt x="514" y="9"/>
                    </a:moveTo>
                    <a:cubicBezTo>
                      <a:pt x="509" y="6"/>
                      <a:pt x="509" y="6"/>
                      <a:pt x="509" y="6"/>
                    </a:cubicBezTo>
                    <a:cubicBezTo>
                      <a:pt x="510" y="5"/>
                      <a:pt x="510" y="3"/>
                      <a:pt x="510" y="1"/>
                    </a:cubicBezTo>
                    <a:cubicBezTo>
                      <a:pt x="516" y="2"/>
                      <a:pt x="516" y="2"/>
                      <a:pt x="516" y="2"/>
                    </a:cubicBezTo>
                    <a:cubicBezTo>
                      <a:pt x="516" y="2"/>
                      <a:pt x="515" y="3"/>
                      <a:pt x="515" y="3"/>
                    </a:cubicBezTo>
                    <a:cubicBezTo>
                      <a:pt x="520" y="0"/>
                      <a:pt x="520" y="0"/>
                      <a:pt x="520" y="0"/>
                    </a:cubicBezTo>
                    <a:cubicBezTo>
                      <a:pt x="521" y="1"/>
                      <a:pt x="522" y="2"/>
                      <a:pt x="523" y="3"/>
                    </a:cubicBezTo>
                    <a:cubicBezTo>
                      <a:pt x="521" y="8"/>
                      <a:pt x="521" y="8"/>
                      <a:pt x="521" y="8"/>
                    </a:cubicBezTo>
                    <a:cubicBezTo>
                      <a:pt x="519" y="7"/>
                      <a:pt x="517" y="6"/>
                      <a:pt x="515" y="4"/>
                    </a:cubicBezTo>
                    <a:cubicBezTo>
                      <a:pt x="515" y="5"/>
                      <a:pt x="515" y="7"/>
                      <a:pt x="514" y="9"/>
                    </a:cubicBezTo>
                    <a:close/>
                  </a:path>
                </a:pathLst>
              </a:custGeom>
              <a:solidFill>
                <a:srgbClr val="59575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21" name="ï$ļíḓe">
                <a:extLst>
                  <a:ext uri="{FF2B5EF4-FFF2-40B4-BE49-F238E27FC236}">
                    <a16:creationId xmlns:a16="http://schemas.microsoft.com/office/drawing/2014/main" id="{7604AB3B-7A1C-45C3-881A-4152C352C9F1}"/>
                  </a:ext>
                </a:extLst>
              </p:cNvPr>
              <p:cNvSpPr/>
              <p:nvPr/>
            </p:nvSpPr>
            <p:spPr bwMode="auto">
              <a:xfrm>
                <a:off x="6524625" y="4289425"/>
                <a:ext cx="304800" cy="1085850"/>
              </a:xfrm>
              <a:custGeom>
                <a:avLst/>
                <a:gdLst>
                  <a:gd name="T0" fmla="*/ 83 w 142"/>
                  <a:gd name="T1" fmla="*/ 490 h 507"/>
                  <a:gd name="T2" fmla="*/ 75 w 142"/>
                  <a:gd name="T3" fmla="*/ 489 h 507"/>
                  <a:gd name="T4" fmla="*/ 75 w 142"/>
                  <a:gd name="T5" fmla="*/ 489 h 507"/>
                  <a:gd name="T6" fmla="*/ 77 w 142"/>
                  <a:gd name="T7" fmla="*/ 474 h 507"/>
                  <a:gd name="T8" fmla="*/ 80 w 142"/>
                  <a:gd name="T9" fmla="*/ 459 h 507"/>
                  <a:gd name="T10" fmla="*/ 88 w 142"/>
                  <a:gd name="T11" fmla="*/ 437 h 507"/>
                  <a:gd name="T12" fmla="*/ 94 w 142"/>
                  <a:gd name="T13" fmla="*/ 438 h 507"/>
                  <a:gd name="T14" fmla="*/ 87 w 142"/>
                  <a:gd name="T15" fmla="*/ 423 h 507"/>
                  <a:gd name="T16" fmla="*/ 45 w 142"/>
                  <a:gd name="T17" fmla="*/ 415 h 507"/>
                  <a:gd name="T18" fmla="*/ 34 w 142"/>
                  <a:gd name="T19" fmla="*/ 409 h 507"/>
                  <a:gd name="T20" fmla="*/ 86 w 142"/>
                  <a:gd name="T21" fmla="*/ 415 h 507"/>
                  <a:gd name="T22" fmla="*/ 56 w 142"/>
                  <a:gd name="T23" fmla="*/ 412 h 507"/>
                  <a:gd name="T24" fmla="*/ 62 w 142"/>
                  <a:gd name="T25" fmla="*/ 417 h 507"/>
                  <a:gd name="T26" fmla="*/ 73 w 142"/>
                  <a:gd name="T27" fmla="*/ 410 h 507"/>
                  <a:gd name="T28" fmla="*/ 46 w 142"/>
                  <a:gd name="T29" fmla="*/ 405 h 507"/>
                  <a:gd name="T30" fmla="*/ 53 w 142"/>
                  <a:gd name="T31" fmla="*/ 388 h 507"/>
                  <a:gd name="T32" fmla="*/ 74 w 142"/>
                  <a:gd name="T33" fmla="*/ 378 h 507"/>
                  <a:gd name="T34" fmla="*/ 55 w 142"/>
                  <a:gd name="T35" fmla="*/ 382 h 507"/>
                  <a:gd name="T36" fmla="*/ 83 w 142"/>
                  <a:gd name="T37" fmla="*/ 364 h 507"/>
                  <a:gd name="T38" fmla="*/ 84 w 142"/>
                  <a:gd name="T39" fmla="*/ 351 h 507"/>
                  <a:gd name="T40" fmla="*/ 78 w 142"/>
                  <a:gd name="T41" fmla="*/ 340 h 507"/>
                  <a:gd name="T42" fmla="*/ 76 w 142"/>
                  <a:gd name="T43" fmla="*/ 331 h 507"/>
                  <a:gd name="T44" fmla="*/ 68 w 142"/>
                  <a:gd name="T45" fmla="*/ 305 h 507"/>
                  <a:gd name="T46" fmla="*/ 73 w 142"/>
                  <a:gd name="T47" fmla="*/ 301 h 507"/>
                  <a:gd name="T48" fmla="*/ 67 w 142"/>
                  <a:gd name="T49" fmla="*/ 281 h 507"/>
                  <a:gd name="T50" fmla="*/ 61 w 142"/>
                  <a:gd name="T51" fmla="*/ 272 h 507"/>
                  <a:gd name="T52" fmla="*/ 67 w 142"/>
                  <a:gd name="T53" fmla="*/ 262 h 507"/>
                  <a:gd name="T54" fmla="*/ 70 w 142"/>
                  <a:gd name="T55" fmla="*/ 241 h 507"/>
                  <a:gd name="T56" fmla="*/ 62 w 142"/>
                  <a:gd name="T57" fmla="*/ 231 h 507"/>
                  <a:gd name="T58" fmla="*/ 55 w 142"/>
                  <a:gd name="T59" fmla="*/ 211 h 507"/>
                  <a:gd name="T60" fmla="*/ 45 w 142"/>
                  <a:gd name="T61" fmla="*/ 209 h 507"/>
                  <a:gd name="T62" fmla="*/ 37 w 142"/>
                  <a:gd name="T63" fmla="*/ 195 h 507"/>
                  <a:gd name="T64" fmla="*/ 34 w 142"/>
                  <a:gd name="T65" fmla="*/ 188 h 507"/>
                  <a:gd name="T66" fmla="*/ 11 w 142"/>
                  <a:gd name="T67" fmla="*/ 174 h 507"/>
                  <a:gd name="T68" fmla="*/ 21 w 142"/>
                  <a:gd name="T69" fmla="*/ 175 h 507"/>
                  <a:gd name="T70" fmla="*/ 4 w 142"/>
                  <a:gd name="T71" fmla="*/ 174 h 507"/>
                  <a:gd name="T72" fmla="*/ 9 w 142"/>
                  <a:gd name="T73" fmla="*/ 167 h 507"/>
                  <a:gd name="T74" fmla="*/ 18 w 142"/>
                  <a:gd name="T75" fmla="*/ 151 h 507"/>
                  <a:gd name="T76" fmla="*/ 18 w 142"/>
                  <a:gd name="T77" fmla="*/ 149 h 507"/>
                  <a:gd name="T78" fmla="*/ 19 w 142"/>
                  <a:gd name="T79" fmla="*/ 132 h 507"/>
                  <a:gd name="T80" fmla="*/ 4 w 142"/>
                  <a:gd name="T81" fmla="*/ 123 h 507"/>
                  <a:gd name="T82" fmla="*/ 12 w 142"/>
                  <a:gd name="T83" fmla="*/ 110 h 507"/>
                  <a:gd name="T84" fmla="*/ 56 w 142"/>
                  <a:gd name="T85" fmla="*/ 102 h 507"/>
                  <a:gd name="T86" fmla="*/ 80 w 142"/>
                  <a:gd name="T87" fmla="*/ 97 h 507"/>
                  <a:gd name="T88" fmla="*/ 21 w 142"/>
                  <a:gd name="T89" fmla="*/ 97 h 507"/>
                  <a:gd name="T90" fmla="*/ 73 w 142"/>
                  <a:gd name="T91" fmla="*/ 97 h 507"/>
                  <a:gd name="T92" fmla="*/ 47 w 142"/>
                  <a:gd name="T93" fmla="*/ 99 h 507"/>
                  <a:gd name="T94" fmla="*/ 94 w 142"/>
                  <a:gd name="T95" fmla="*/ 87 h 507"/>
                  <a:gd name="T96" fmla="*/ 106 w 142"/>
                  <a:gd name="T97" fmla="*/ 82 h 507"/>
                  <a:gd name="T98" fmla="*/ 124 w 142"/>
                  <a:gd name="T99" fmla="*/ 79 h 507"/>
                  <a:gd name="T100" fmla="*/ 135 w 142"/>
                  <a:gd name="T101" fmla="*/ 54 h 507"/>
                  <a:gd name="T102" fmla="*/ 136 w 142"/>
                  <a:gd name="T103" fmla="*/ 38 h 507"/>
                  <a:gd name="T104" fmla="*/ 124 w 142"/>
                  <a:gd name="T105" fmla="*/ 27 h 507"/>
                  <a:gd name="T106" fmla="*/ 115 w 142"/>
                  <a:gd name="T107" fmla="*/ 20 h 507"/>
                  <a:gd name="T108" fmla="*/ 117 w 142"/>
                  <a:gd name="T109" fmla="*/ 20 h 5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42" h="507">
                    <a:moveTo>
                      <a:pt x="92" y="507"/>
                    </a:moveTo>
                    <a:cubicBezTo>
                      <a:pt x="86" y="507"/>
                      <a:pt x="86" y="507"/>
                      <a:pt x="86" y="507"/>
                    </a:cubicBezTo>
                    <a:cubicBezTo>
                      <a:pt x="86" y="507"/>
                      <a:pt x="86" y="504"/>
                      <a:pt x="86" y="501"/>
                    </a:cubicBezTo>
                    <a:cubicBezTo>
                      <a:pt x="92" y="501"/>
                      <a:pt x="92" y="501"/>
                      <a:pt x="92" y="501"/>
                    </a:cubicBezTo>
                    <a:cubicBezTo>
                      <a:pt x="92" y="504"/>
                      <a:pt x="92" y="507"/>
                      <a:pt x="92" y="507"/>
                    </a:cubicBezTo>
                    <a:close/>
                    <a:moveTo>
                      <a:pt x="89" y="491"/>
                    </a:moveTo>
                    <a:cubicBezTo>
                      <a:pt x="83" y="490"/>
                      <a:pt x="83" y="490"/>
                      <a:pt x="83" y="490"/>
                    </a:cubicBezTo>
                    <a:cubicBezTo>
                      <a:pt x="83" y="489"/>
                      <a:pt x="83" y="488"/>
                      <a:pt x="83" y="487"/>
                    </a:cubicBezTo>
                    <a:cubicBezTo>
                      <a:pt x="83" y="486"/>
                      <a:pt x="83" y="486"/>
                      <a:pt x="83" y="485"/>
                    </a:cubicBezTo>
                    <a:cubicBezTo>
                      <a:pt x="89" y="484"/>
                      <a:pt x="89" y="484"/>
                      <a:pt x="89" y="484"/>
                    </a:cubicBezTo>
                    <a:cubicBezTo>
                      <a:pt x="89" y="485"/>
                      <a:pt x="89" y="486"/>
                      <a:pt x="89" y="487"/>
                    </a:cubicBezTo>
                    <a:cubicBezTo>
                      <a:pt x="89" y="488"/>
                      <a:pt x="89" y="490"/>
                      <a:pt x="89" y="491"/>
                    </a:cubicBezTo>
                    <a:close/>
                    <a:moveTo>
                      <a:pt x="75" y="489"/>
                    </a:moveTo>
                    <a:cubicBezTo>
                      <a:pt x="75" y="489"/>
                      <a:pt x="75" y="489"/>
                      <a:pt x="75" y="489"/>
                    </a:cubicBezTo>
                    <a:cubicBezTo>
                      <a:pt x="73" y="489"/>
                      <a:pt x="72" y="489"/>
                      <a:pt x="71" y="488"/>
                    </a:cubicBezTo>
                    <a:cubicBezTo>
                      <a:pt x="70" y="487"/>
                      <a:pt x="70" y="486"/>
                      <a:pt x="70" y="485"/>
                    </a:cubicBezTo>
                    <a:cubicBezTo>
                      <a:pt x="75" y="483"/>
                      <a:pt x="75" y="483"/>
                      <a:pt x="75" y="483"/>
                    </a:cubicBezTo>
                    <a:cubicBezTo>
                      <a:pt x="75" y="483"/>
                      <a:pt x="75" y="483"/>
                      <a:pt x="75" y="483"/>
                    </a:cubicBezTo>
                    <a:cubicBezTo>
                      <a:pt x="75" y="483"/>
                      <a:pt x="76" y="483"/>
                      <a:pt x="76" y="483"/>
                    </a:cubicBezTo>
                    <a:cubicBezTo>
                      <a:pt x="78" y="489"/>
                      <a:pt x="78" y="489"/>
                      <a:pt x="78" y="489"/>
                    </a:cubicBezTo>
                    <a:cubicBezTo>
                      <a:pt x="77" y="489"/>
                      <a:pt x="76" y="489"/>
                      <a:pt x="75" y="489"/>
                    </a:cubicBezTo>
                    <a:close/>
                    <a:moveTo>
                      <a:pt x="77" y="474"/>
                    </a:moveTo>
                    <a:cubicBezTo>
                      <a:pt x="71" y="471"/>
                      <a:pt x="71" y="471"/>
                      <a:pt x="71" y="471"/>
                    </a:cubicBezTo>
                    <a:cubicBezTo>
                      <a:pt x="72" y="471"/>
                      <a:pt x="72" y="471"/>
                      <a:pt x="72" y="471"/>
                    </a:cubicBezTo>
                    <a:cubicBezTo>
                      <a:pt x="73" y="469"/>
                      <a:pt x="74" y="468"/>
                      <a:pt x="75" y="466"/>
                    </a:cubicBezTo>
                    <a:cubicBezTo>
                      <a:pt x="79" y="470"/>
                      <a:pt x="79" y="470"/>
                      <a:pt x="79" y="470"/>
                    </a:cubicBezTo>
                    <a:cubicBezTo>
                      <a:pt x="78" y="471"/>
                      <a:pt x="78" y="472"/>
                      <a:pt x="77" y="473"/>
                    </a:cubicBezTo>
                    <a:lnTo>
                      <a:pt x="77" y="474"/>
                    </a:lnTo>
                    <a:close/>
                    <a:moveTo>
                      <a:pt x="80" y="459"/>
                    </a:moveTo>
                    <a:cubicBezTo>
                      <a:pt x="80" y="459"/>
                      <a:pt x="79" y="459"/>
                      <a:pt x="79" y="458"/>
                    </a:cubicBezTo>
                    <a:cubicBezTo>
                      <a:pt x="78" y="457"/>
                      <a:pt x="78" y="456"/>
                      <a:pt x="77" y="455"/>
                    </a:cubicBezTo>
                    <a:cubicBezTo>
                      <a:pt x="81" y="451"/>
                      <a:pt x="81" y="451"/>
                      <a:pt x="81" y="451"/>
                    </a:cubicBezTo>
                    <a:cubicBezTo>
                      <a:pt x="82" y="452"/>
                      <a:pt x="83" y="454"/>
                      <a:pt x="84" y="455"/>
                    </a:cubicBezTo>
                    <a:cubicBezTo>
                      <a:pt x="84" y="455"/>
                      <a:pt x="85" y="456"/>
                      <a:pt x="85" y="457"/>
                    </a:cubicBezTo>
                    <a:lnTo>
                      <a:pt x="80" y="459"/>
                    </a:lnTo>
                    <a:close/>
                    <a:moveTo>
                      <a:pt x="77" y="449"/>
                    </a:moveTo>
                    <a:cubicBezTo>
                      <a:pt x="76" y="443"/>
                      <a:pt x="76" y="443"/>
                      <a:pt x="76" y="443"/>
                    </a:cubicBezTo>
                    <a:cubicBezTo>
                      <a:pt x="78" y="443"/>
                      <a:pt x="79" y="442"/>
                      <a:pt x="80" y="441"/>
                    </a:cubicBezTo>
                    <a:cubicBezTo>
                      <a:pt x="83" y="446"/>
                      <a:pt x="83" y="446"/>
                      <a:pt x="83" y="446"/>
                    </a:cubicBezTo>
                    <a:cubicBezTo>
                      <a:pt x="82" y="447"/>
                      <a:pt x="80" y="448"/>
                      <a:pt x="77" y="449"/>
                    </a:cubicBezTo>
                    <a:close/>
                    <a:moveTo>
                      <a:pt x="94" y="438"/>
                    </a:moveTo>
                    <a:cubicBezTo>
                      <a:pt x="88" y="437"/>
                      <a:pt x="88" y="437"/>
                      <a:pt x="88" y="437"/>
                    </a:cubicBezTo>
                    <a:cubicBezTo>
                      <a:pt x="88" y="437"/>
                      <a:pt x="88" y="436"/>
                      <a:pt x="88" y="436"/>
                    </a:cubicBezTo>
                    <a:cubicBezTo>
                      <a:pt x="88" y="435"/>
                      <a:pt x="88" y="434"/>
                      <a:pt x="88" y="434"/>
                    </a:cubicBezTo>
                    <a:cubicBezTo>
                      <a:pt x="88" y="433"/>
                      <a:pt x="88" y="433"/>
                      <a:pt x="88" y="433"/>
                    </a:cubicBezTo>
                    <a:cubicBezTo>
                      <a:pt x="94" y="431"/>
                      <a:pt x="94" y="431"/>
                      <a:pt x="94" y="431"/>
                    </a:cubicBezTo>
                    <a:cubicBezTo>
                      <a:pt x="94" y="431"/>
                      <a:pt x="94" y="432"/>
                      <a:pt x="94" y="434"/>
                    </a:cubicBezTo>
                    <a:cubicBezTo>
                      <a:pt x="94" y="435"/>
                      <a:pt x="94" y="436"/>
                      <a:pt x="94" y="437"/>
                    </a:cubicBezTo>
                    <a:cubicBezTo>
                      <a:pt x="94" y="437"/>
                      <a:pt x="94" y="438"/>
                      <a:pt x="94" y="438"/>
                    </a:cubicBezTo>
                    <a:close/>
                    <a:moveTo>
                      <a:pt x="88" y="429"/>
                    </a:moveTo>
                    <a:cubicBezTo>
                      <a:pt x="88" y="429"/>
                      <a:pt x="88" y="429"/>
                      <a:pt x="87" y="429"/>
                    </a:cubicBezTo>
                    <a:cubicBezTo>
                      <a:pt x="87" y="429"/>
                      <a:pt x="87" y="429"/>
                      <a:pt x="87" y="429"/>
                    </a:cubicBezTo>
                    <a:cubicBezTo>
                      <a:pt x="87" y="429"/>
                      <a:pt x="87" y="429"/>
                      <a:pt x="87" y="429"/>
                    </a:cubicBezTo>
                    <a:cubicBezTo>
                      <a:pt x="87" y="429"/>
                      <a:pt x="87" y="429"/>
                      <a:pt x="87" y="429"/>
                    </a:cubicBezTo>
                    <a:cubicBezTo>
                      <a:pt x="82" y="427"/>
                      <a:pt x="82" y="427"/>
                      <a:pt x="82" y="427"/>
                    </a:cubicBezTo>
                    <a:cubicBezTo>
                      <a:pt x="83" y="423"/>
                      <a:pt x="85" y="423"/>
                      <a:pt x="87" y="423"/>
                    </a:cubicBezTo>
                    <a:cubicBezTo>
                      <a:pt x="87" y="423"/>
                      <a:pt x="88" y="423"/>
                      <a:pt x="89" y="423"/>
                    </a:cubicBezTo>
                    <a:cubicBezTo>
                      <a:pt x="89" y="423"/>
                      <a:pt x="89" y="423"/>
                      <a:pt x="90" y="423"/>
                    </a:cubicBezTo>
                    <a:lnTo>
                      <a:pt x="88" y="429"/>
                    </a:lnTo>
                    <a:close/>
                    <a:moveTo>
                      <a:pt x="88" y="428"/>
                    </a:moveTo>
                    <a:cubicBezTo>
                      <a:pt x="88" y="428"/>
                      <a:pt x="88" y="428"/>
                      <a:pt x="88" y="428"/>
                    </a:cubicBezTo>
                    <a:close/>
                    <a:moveTo>
                      <a:pt x="48" y="420"/>
                    </a:moveTo>
                    <a:cubicBezTo>
                      <a:pt x="45" y="415"/>
                      <a:pt x="45" y="415"/>
                      <a:pt x="45" y="415"/>
                    </a:cubicBezTo>
                    <a:cubicBezTo>
                      <a:pt x="46" y="415"/>
                      <a:pt x="47" y="413"/>
                      <a:pt x="48" y="412"/>
                    </a:cubicBezTo>
                    <a:cubicBezTo>
                      <a:pt x="53" y="415"/>
                      <a:pt x="53" y="415"/>
                      <a:pt x="53" y="415"/>
                    </a:cubicBezTo>
                    <a:cubicBezTo>
                      <a:pt x="52" y="417"/>
                      <a:pt x="50" y="419"/>
                      <a:pt x="48" y="420"/>
                    </a:cubicBezTo>
                    <a:close/>
                    <a:moveTo>
                      <a:pt x="34" y="418"/>
                    </a:moveTo>
                    <a:cubicBezTo>
                      <a:pt x="34" y="418"/>
                      <a:pt x="33" y="417"/>
                      <a:pt x="33" y="417"/>
                    </a:cubicBezTo>
                    <a:cubicBezTo>
                      <a:pt x="32" y="416"/>
                      <a:pt x="31" y="415"/>
                      <a:pt x="31" y="413"/>
                    </a:cubicBezTo>
                    <a:cubicBezTo>
                      <a:pt x="31" y="412"/>
                      <a:pt x="32" y="411"/>
                      <a:pt x="34" y="409"/>
                    </a:cubicBezTo>
                    <a:cubicBezTo>
                      <a:pt x="37" y="415"/>
                      <a:pt x="37" y="415"/>
                      <a:pt x="37" y="415"/>
                    </a:cubicBezTo>
                    <a:cubicBezTo>
                      <a:pt x="37" y="415"/>
                      <a:pt x="37" y="414"/>
                      <a:pt x="37" y="413"/>
                    </a:cubicBezTo>
                    <a:cubicBezTo>
                      <a:pt x="37" y="413"/>
                      <a:pt x="37" y="413"/>
                      <a:pt x="37" y="412"/>
                    </a:cubicBezTo>
                    <a:cubicBezTo>
                      <a:pt x="37" y="413"/>
                      <a:pt x="38" y="414"/>
                      <a:pt x="38" y="414"/>
                    </a:cubicBezTo>
                    <a:lnTo>
                      <a:pt x="34" y="418"/>
                    </a:lnTo>
                    <a:close/>
                    <a:moveTo>
                      <a:pt x="88" y="417"/>
                    </a:moveTo>
                    <a:cubicBezTo>
                      <a:pt x="87" y="416"/>
                      <a:pt x="87" y="416"/>
                      <a:pt x="86" y="415"/>
                    </a:cubicBezTo>
                    <a:cubicBezTo>
                      <a:pt x="86" y="414"/>
                      <a:pt x="86" y="413"/>
                      <a:pt x="85" y="413"/>
                    </a:cubicBezTo>
                    <a:cubicBezTo>
                      <a:pt x="90" y="409"/>
                      <a:pt x="90" y="409"/>
                      <a:pt x="90" y="409"/>
                    </a:cubicBezTo>
                    <a:cubicBezTo>
                      <a:pt x="90" y="410"/>
                      <a:pt x="91" y="411"/>
                      <a:pt x="91" y="411"/>
                    </a:cubicBezTo>
                    <a:cubicBezTo>
                      <a:pt x="92" y="413"/>
                      <a:pt x="93" y="414"/>
                      <a:pt x="93" y="415"/>
                    </a:cubicBezTo>
                    <a:lnTo>
                      <a:pt x="88" y="417"/>
                    </a:lnTo>
                    <a:close/>
                    <a:moveTo>
                      <a:pt x="62" y="417"/>
                    </a:moveTo>
                    <a:cubicBezTo>
                      <a:pt x="59" y="417"/>
                      <a:pt x="57" y="414"/>
                      <a:pt x="56" y="412"/>
                    </a:cubicBezTo>
                    <a:cubicBezTo>
                      <a:pt x="56" y="412"/>
                      <a:pt x="56" y="412"/>
                      <a:pt x="56" y="412"/>
                    </a:cubicBezTo>
                    <a:cubicBezTo>
                      <a:pt x="61" y="409"/>
                      <a:pt x="61" y="409"/>
                      <a:pt x="61" y="409"/>
                    </a:cubicBezTo>
                    <a:cubicBezTo>
                      <a:pt x="62" y="410"/>
                      <a:pt x="62" y="410"/>
                      <a:pt x="62" y="410"/>
                    </a:cubicBezTo>
                    <a:cubicBezTo>
                      <a:pt x="62" y="410"/>
                      <a:pt x="62" y="411"/>
                      <a:pt x="62" y="411"/>
                    </a:cubicBezTo>
                    <a:cubicBezTo>
                      <a:pt x="62" y="411"/>
                      <a:pt x="62" y="411"/>
                      <a:pt x="62" y="411"/>
                    </a:cubicBezTo>
                    <a:cubicBezTo>
                      <a:pt x="63" y="417"/>
                      <a:pt x="63" y="417"/>
                      <a:pt x="63" y="417"/>
                    </a:cubicBezTo>
                    <a:cubicBezTo>
                      <a:pt x="63" y="417"/>
                      <a:pt x="62" y="417"/>
                      <a:pt x="62" y="417"/>
                    </a:cubicBezTo>
                    <a:close/>
                    <a:moveTo>
                      <a:pt x="73" y="410"/>
                    </a:moveTo>
                    <a:cubicBezTo>
                      <a:pt x="71" y="404"/>
                      <a:pt x="71" y="404"/>
                      <a:pt x="71" y="404"/>
                    </a:cubicBezTo>
                    <a:cubicBezTo>
                      <a:pt x="73" y="404"/>
                      <a:pt x="75" y="404"/>
                      <a:pt x="77" y="404"/>
                    </a:cubicBezTo>
                    <a:cubicBezTo>
                      <a:pt x="77" y="404"/>
                      <a:pt x="77" y="404"/>
                      <a:pt x="77" y="404"/>
                    </a:cubicBezTo>
                    <a:cubicBezTo>
                      <a:pt x="78" y="409"/>
                      <a:pt x="78" y="409"/>
                      <a:pt x="78" y="409"/>
                    </a:cubicBezTo>
                    <a:cubicBezTo>
                      <a:pt x="77" y="409"/>
                      <a:pt x="77" y="409"/>
                      <a:pt x="77" y="409"/>
                    </a:cubicBezTo>
                    <a:cubicBezTo>
                      <a:pt x="75" y="410"/>
                      <a:pt x="74" y="410"/>
                      <a:pt x="73" y="410"/>
                    </a:cubicBezTo>
                    <a:close/>
                    <a:moveTo>
                      <a:pt x="41" y="405"/>
                    </a:moveTo>
                    <a:cubicBezTo>
                      <a:pt x="40" y="405"/>
                      <a:pt x="40" y="404"/>
                      <a:pt x="40" y="404"/>
                    </a:cubicBezTo>
                    <a:cubicBezTo>
                      <a:pt x="40" y="403"/>
                      <a:pt x="40" y="402"/>
                      <a:pt x="40" y="401"/>
                    </a:cubicBezTo>
                    <a:cubicBezTo>
                      <a:pt x="40" y="400"/>
                      <a:pt x="40" y="399"/>
                      <a:pt x="40" y="398"/>
                    </a:cubicBezTo>
                    <a:cubicBezTo>
                      <a:pt x="45" y="401"/>
                      <a:pt x="45" y="401"/>
                      <a:pt x="45" y="401"/>
                    </a:cubicBezTo>
                    <a:cubicBezTo>
                      <a:pt x="45" y="401"/>
                      <a:pt x="46" y="402"/>
                      <a:pt x="46" y="402"/>
                    </a:cubicBezTo>
                    <a:cubicBezTo>
                      <a:pt x="46" y="403"/>
                      <a:pt x="46" y="404"/>
                      <a:pt x="46" y="405"/>
                    </a:cubicBezTo>
                    <a:lnTo>
                      <a:pt x="41" y="405"/>
                    </a:lnTo>
                    <a:close/>
                    <a:moveTo>
                      <a:pt x="56" y="395"/>
                    </a:moveTo>
                    <a:cubicBezTo>
                      <a:pt x="56" y="395"/>
                      <a:pt x="55" y="395"/>
                      <a:pt x="55" y="395"/>
                    </a:cubicBezTo>
                    <a:cubicBezTo>
                      <a:pt x="54" y="394"/>
                      <a:pt x="53" y="394"/>
                      <a:pt x="53" y="394"/>
                    </a:cubicBezTo>
                    <a:cubicBezTo>
                      <a:pt x="53" y="394"/>
                      <a:pt x="53" y="394"/>
                      <a:pt x="52" y="394"/>
                    </a:cubicBezTo>
                    <a:cubicBezTo>
                      <a:pt x="50" y="389"/>
                      <a:pt x="50" y="389"/>
                      <a:pt x="50" y="389"/>
                    </a:cubicBezTo>
                    <a:cubicBezTo>
                      <a:pt x="51" y="389"/>
                      <a:pt x="52" y="388"/>
                      <a:pt x="53" y="388"/>
                    </a:cubicBezTo>
                    <a:cubicBezTo>
                      <a:pt x="54" y="388"/>
                      <a:pt x="55" y="389"/>
                      <a:pt x="56" y="389"/>
                    </a:cubicBezTo>
                    <a:cubicBezTo>
                      <a:pt x="57" y="389"/>
                      <a:pt x="57" y="389"/>
                      <a:pt x="57" y="389"/>
                    </a:cubicBezTo>
                    <a:lnTo>
                      <a:pt x="56" y="395"/>
                    </a:lnTo>
                    <a:close/>
                    <a:moveTo>
                      <a:pt x="76" y="386"/>
                    </a:moveTo>
                    <a:cubicBezTo>
                      <a:pt x="74" y="381"/>
                      <a:pt x="74" y="381"/>
                      <a:pt x="74" y="381"/>
                    </a:cubicBezTo>
                    <a:cubicBezTo>
                      <a:pt x="74" y="381"/>
                      <a:pt x="74" y="380"/>
                      <a:pt x="74" y="379"/>
                    </a:cubicBezTo>
                    <a:cubicBezTo>
                      <a:pt x="74" y="378"/>
                      <a:pt x="74" y="378"/>
                      <a:pt x="74" y="378"/>
                    </a:cubicBezTo>
                    <a:cubicBezTo>
                      <a:pt x="80" y="378"/>
                      <a:pt x="80" y="378"/>
                      <a:pt x="80" y="378"/>
                    </a:cubicBezTo>
                    <a:cubicBezTo>
                      <a:pt x="80" y="379"/>
                      <a:pt x="80" y="379"/>
                      <a:pt x="80" y="379"/>
                    </a:cubicBezTo>
                    <a:cubicBezTo>
                      <a:pt x="80" y="382"/>
                      <a:pt x="79" y="385"/>
                      <a:pt x="76" y="386"/>
                    </a:cubicBezTo>
                    <a:close/>
                    <a:moveTo>
                      <a:pt x="63" y="385"/>
                    </a:moveTo>
                    <a:cubicBezTo>
                      <a:pt x="61" y="385"/>
                      <a:pt x="60" y="385"/>
                      <a:pt x="59" y="385"/>
                    </a:cubicBezTo>
                    <a:cubicBezTo>
                      <a:pt x="60" y="385"/>
                      <a:pt x="61" y="384"/>
                      <a:pt x="61" y="383"/>
                    </a:cubicBezTo>
                    <a:cubicBezTo>
                      <a:pt x="55" y="382"/>
                      <a:pt x="55" y="382"/>
                      <a:pt x="55" y="382"/>
                    </a:cubicBezTo>
                    <a:cubicBezTo>
                      <a:pt x="55" y="381"/>
                      <a:pt x="56" y="379"/>
                      <a:pt x="59" y="379"/>
                    </a:cubicBezTo>
                    <a:cubicBezTo>
                      <a:pt x="60" y="379"/>
                      <a:pt x="62" y="379"/>
                      <a:pt x="64" y="379"/>
                    </a:cubicBezTo>
                    <a:lnTo>
                      <a:pt x="63" y="385"/>
                    </a:lnTo>
                    <a:close/>
                    <a:moveTo>
                      <a:pt x="87" y="372"/>
                    </a:moveTo>
                    <a:cubicBezTo>
                      <a:pt x="82" y="369"/>
                      <a:pt x="82" y="369"/>
                      <a:pt x="82" y="369"/>
                    </a:cubicBezTo>
                    <a:cubicBezTo>
                      <a:pt x="82" y="368"/>
                      <a:pt x="83" y="367"/>
                      <a:pt x="83" y="365"/>
                    </a:cubicBezTo>
                    <a:cubicBezTo>
                      <a:pt x="83" y="364"/>
                      <a:pt x="83" y="364"/>
                      <a:pt x="83" y="364"/>
                    </a:cubicBezTo>
                    <a:cubicBezTo>
                      <a:pt x="89" y="365"/>
                      <a:pt x="89" y="365"/>
                      <a:pt x="89" y="365"/>
                    </a:cubicBezTo>
                    <a:cubicBezTo>
                      <a:pt x="89" y="366"/>
                      <a:pt x="89" y="366"/>
                      <a:pt x="89" y="366"/>
                    </a:cubicBezTo>
                    <a:cubicBezTo>
                      <a:pt x="88" y="369"/>
                      <a:pt x="88" y="370"/>
                      <a:pt x="87" y="372"/>
                    </a:cubicBezTo>
                    <a:close/>
                    <a:moveTo>
                      <a:pt x="83" y="357"/>
                    </a:moveTo>
                    <a:cubicBezTo>
                      <a:pt x="81" y="357"/>
                      <a:pt x="78" y="356"/>
                      <a:pt x="76" y="354"/>
                    </a:cubicBezTo>
                    <a:cubicBezTo>
                      <a:pt x="80" y="350"/>
                      <a:pt x="80" y="350"/>
                      <a:pt x="80" y="350"/>
                    </a:cubicBezTo>
                    <a:cubicBezTo>
                      <a:pt x="81" y="351"/>
                      <a:pt x="83" y="351"/>
                      <a:pt x="84" y="351"/>
                    </a:cubicBezTo>
                    <a:lnTo>
                      <a:pt x="83" y="357"/>
                    </a:lnTo>
                    <a:close/>
                    <a:moveTo>
                      <a:pt x="72" y="342"/>
                    </a:moveTo>
                    <a:cubicBezTo>
                      <a:pt x="72" y="341"/>
                      <a:pt x="72" y="341"/>
                      <a:pt x="72" y="341"/>
                    </a:cubicBezTo>
                    <a:cubicBezTo>
                      <a:pt x="71" y="339"/>
                      <a:pt x="71" y="338"/>
                      <a:pt x="71" y="336"/>
                    </a:cubicBezTo>
                    <a:cubicBezTo>
                      <a:pt x="71" y="336"/>
                      <a:pt x="71" y="335"/>
                      <a:pt x="71" y="335"/>
                    </a:cubicBezTo>
                    <a:cubicBezTo>
                      <a:pt x="77" y="336"/>
                      <a:pt x="77" y="336"/>
                      <a:pt x="77" y="336"/>
                    </a:cubicBezTo>
                    <a:cubicBezTo>
                      <a:pt x="77" y="337"/>
                      <a:pt x="77" y="338"/>
                      <a:pt x="78" y="340"/>
                    </a:cubicBezTo>
                    <a:cubicBezTo>
                      <a:pt x="78" y="341"/>
                      <a:pt x="78" y="341"/>
                      <a:pt x="78" y="341"/>
                    </a:cubicBezTo>
                    <a:lnTo>
                      <a:pt x="72" y="342"/>
                    </a:lnTo>
                    <a:close/>
                    <a:moveTo>
                      <a:pt x="76" y="331"/>
                    </a:moveTo>
                    <a:cubicBezTo>
                      <a:pt x="74" y="330"/>
                      <a:pt x="70" y="329"/>
                      <a:pt x="69" y="324"/>
                    </a:cubicBezTo>
                    <a:cubicBezTo>
                      <a:pt x="75" y="324"/>
                      <a:pt x="75" y="324"/>
                      <a:pt x="75" y="324"/>
                    </a:cubicBezTo>
                    <a:cubicBezTo>
                      <a:pt x="75" y="324"/>
                      <a:pt x="76" y="325"/>
                      <a:pt x="77" y="325"/>
                    </a:cubicBezTo>
                    <a:lnTo>
                      <a:pt x="76" y="331"/>
                    </a:lnTo>
                    <a:close/>
                    <a:moveTo>
                      <a:pt x="79" y="314"/>
                    </a:moveTo>
                    <a:cubicBezTo>
                      <a:pt x="73" y="312"/>
                      <a:pt x="73" y="312"/>
                      <a:pt x="73" y="312"/>
                    </a:cubicBezTo>
                    <a:cubicBezTo>
                      <a:pt x="74" y="310"/>
                      <a:pt x="75" y="308"/>
                      <a:pt x="75" y="307"/>
                    </a:cubicBezTo>
                    <a:cubicBezTo>
                      <a:pt x="81" y="309"/>
                      <a:pt x="81" y="309"/>
                      <a:pt x="81" y="309"/>
                    </a:cubicBezTo>
                    <a:cubicBezTo>
                      <a:pt x="81" y="310"/>
                      <a:pt x="80" y="313"/>
                      <a:pt x="79" y="314"/>
                    </a:cubicBezTo>
                    <a:close/>
                    <a:moveTo>
                      <a:pt x="68" y="305"/>
                    </a:moveTo>
                    <a:cubicBezTo>
                      <a:pt x="68" y="305"/>
                      <a:pt x="68" y="305"/>
                      <a:pt x="68" y="305"/>
                    </a:cubicBezTo>
                    <a:cubicBezTo>
                      <a:pt x="68" y="305"/>
                      <a:pt x="67" y="304"/>
                      <a:pt x="67" y="302"/>
                    </a:cubicBezTo>
                    <a:cubicBezTo>
                      <a:pt x="67" y="301"/>
                      <a:pt x="67" y="300"/>
                      <a:pt x="67" y="297"/>
                    </a:cubicBezTo>
                    <a:cubicBezTo>
                      <a:pt x="70" y="298"/>
                      <a:pt x="70" y="298"/>
                      <a:pt x="70" y="298"/>
                    </a:cubicBezTo>
                    <a:cubicBezTo>
                      <a:pt x="73" y="298"/>
                      <a:pt x="73" y="298"/>
                      <a:pt x="73" y="298"/>
                    </a:cubicBezTo>
                    <a:cubicBezTo>
                      <a:pt x="73" y="299"/>
                      <a:pt x="73" y="299"/>
                      <a:pt x="73" y="299"/>
                    </a:cubicBezTo>
                    <a:cubicBezTo>
                      <a:pt x="73" y="299"/>
                      <a:pt x="73" y="301"/>
                      <a:pt x="73" y="301"/>
                    </a:cubicBezTo>
                    <a:cubicBezTo>
                      <a:pt x="73" y="301"/>
                      <a:pt x="73" y="301"/>
                      <a:pt x="73" y="301"/>
                    </a:cubicBezTo>
                    <a:cubicBezTo>
                      <a:pt x="73" y="301"/>
                      <a:pt x="73" y="301"/>
                      <a:pt x="73" y="301"/>
                    </a:cubicBezTo>
                    <a:cubicBezTo>
                      <a:pt x="73" y="302"/>
                      <a:pt x="73" y="302"/>
                      <a:pt x="73" y="302"/>
                    </a:cubicBezTo>
                    <a:cubicBezTo>
                      <a:pt x="73" y="302"/>
                      <a:pt x="73" y="302"/>
                      <a:pt x="73" y="302"/>
                    </a:cubicBezTo>
                    <a:lnTo>
                      <a:pt x="68" y="305"/>
                    </a:lnTo>
                    <a:close/>
                    <a:moveTo>
                      <a:pt x="65" y="287"/>
                    </a:moveTo>
                    <a:cubicBezTo>
                      <a:pt x="64" y="286"/>
                      <a:pt x="64" y="286"/>
                      <a:pt x="64" y="286"/>
                    </a:cubicBezTo>
                    <a:cubicBezTo>
                      <a:pt x="64" y="284"/>
                      <a:pt x="65" y="282"/>
                      <a:pt x="67" y="281"/>
                    </a:cubicBezTo>
                    <a:cubicBezTo>
                      <a:pt x="67" y="280"/>
                      <a:pt x="67" y="280"/>
                      <a:pt x="67" y="280"/>
                    </a:cubicBezTo>
                    <a:cubicBezTo>
                      <a:pt x="72" y="283"/>
                      <a:pt x="72" y="283"/>
                      <a:pt x="72" y="283"/>
                    </a:cubicBezTo>
                    <a:cubicBezTo>
                      <a:pt x="72" y="283"/>
                      <a:pt x="71" y="284"/>
                      <a:pt x="71" y="284"/>
                    </a:cubicBezTo>
                    <a:cubicBezTo>
                      <a:pt x="70" y="285"/>
                      <a:pt x="70" y="286"/>
                      <a:pt x="70" y="286"/>
                    </a:cubicBezTo>
                    <a:lnTo>
                      <a:pt x="65" y="287"/>
                    </a:lnTo>
                    <a:close/>
                    <a:moveTo>
                      <a:pt x="65" y="277"/>
                    </a:moveTo>
                    <a:cubicBezTo>
                      <a:pt x="63" y="276"/>
                      <a:pt x="61" y="275"/>
                      <a:pt x="61" y="272"/>
                    </a:cubicBezTo>
                    <a:cubicBezTo>
                      <a:pt x="61" y="271"/>
                      <a:pt x="62" y="270"/>
                      <a:pt x="62" y="269"/>
                    </a:cubicBezTo>
                    <a:cubicBezTo>
                      <a:pt x="63" y="269"/>
                      <a:pt x="63" y="268"/>
                      <a:pt x="63" y="268"/>
                    </a:cubicBezTo>
                    <a:cubicBezTo>
                      <a:pt x="68" y="272"/>
                      <a:pt x="68" y="272"/>
                      <a:pt x="68" y="272"/>
                    </a:cubicBezTo>
                    <a:cubicBezTo>
                      <a:pt x="67" y="272"/>
                      <a:pt x="67" y="272"/>
                      <a:pt x="67" y="272"/>
                    </a:cubicBezTo>
                    <a:cubicBezTo>
                      <a:pt x="67" y="272"/>
                      <a:pt x="67" y="272"/>
                      <a:pt x="67" y="272"/>
                    </a:cubicBezTo>
                    <a:lnTo>
                      <a:pt x="65" y="277"/>
                    </a:lnTo>
                    <a:close/>
                    <a:moveTo>
                      <a:pt x="67" y="262"/>
                    </a:moveTo>
                    <a:cubicBezTo>
                      <a:pt x="66" y="260"/>
                      <a:pt x="66" y="258"/>
                      <a:pt x="66" y="256"/>
                    </a:cubicBezTo>
                    <a:cubicBezTo>
                      <a:pt x="71" y="255"/>
                      <a:pt x="71" y="255"/>
                      <a:pt x="71" y="255"/>
                    </a:cubicBezTo>
                    <a:cubicBezTo>
                      <a:pt x="72" y="257"/>
                      <a:pt x="72" y="259"/>
                      <a:pt x="73" y="260"/>
                    </a:cubicBezTo>
                    <a:lnTo>
                      <a:pt x="67" y="262"/>
                    </a:lnTo>
                    <a:close/>
                    <a:moveTo>
                      <a:pt x="73" y="246"/>
                    </a:moveTo>
                    <a:cubicBezTo>
                      <a:pt x="69" y="242"/>
                      <a:pt x="69" y="242"/>
                      <a:pt x="69" y="242"/>
                    </a:cubicBezTo>
                    <a:cubicBezTo>
                      <a:pt x="70" y="241"/>
                      <a:pt x="70" y="241"/>
                      <a:pt x="70" y="241"/>
                    </a:cubicBezTo>
                    <a:cubicBezTo>
                      <a:pt x="70" y="241"/>
                      <a:pt x="71" y="240"/>
                      <a:pt x="71" y="240"/>
                    </a:cubicBezTo>
                    <a:cubicBezTo>
                      <a:pt x="77" y="239"/>
                      <a:pt x="77" y="239"/>
                      <a:pt x="77" y="239"/>
                    </a:cubicBezTo>
                    <a:cubicBezTo>
                      <a:pt x="77" y="239"/>
                      <a:pt x="77" y="240"/>
                      <a:pt x="77" y="240"/>
                    </a:cubicBezTo>
                    <a:cubicBezTo>
                      <a:pt x="77" y="243"/>
                      <a:pt x="75" y="244"/>
                      <a:pt x="74" y="246"/>
                    </a:cubicBezTo>
                    <a:lnTo>
                      <a:pt x="73" y="246"/>
                    </a:lnTo>
                    <a:close/>
                    <a:moveTo>
                      <a:pt x="64" y="233"/>
                    </a:moveTo>
                    <a:cubicBezTo>
                      <a:pt x="64" y="232"/>
                      <a:pt x="63" y="232"/>
                      <a:pt x="62" y="231"/>
                    </a:cubicBezTo>
                    <a:cubicBezTo>
                      <a:pt x="62" y="231"/>
                      <a:pt x="61" y="230"/>
                      <a:pt x="60" y="229"/>
                    </a:cubicBezTo>
                    <a:cubicBezTo>
                      <a:pt x="64" y="225"/>
                      <a:pt x="64" y="225"/>
                      <a:pt x="64" y="225"/>
                    </a:cubicBezTo>
                    <a:cubicBezTo>
                      <a:pt x="64" y="225"/>
                      <a:pt x="65" y="226"/>
                      <a:pt x="66" y="226"/>
                    </a:cubicBezTo>
                    <a:cubicBezTo>
                      <a:pt x="67" y="227"/>
                      <a:pt x="68" y="228"/>
                      <a:pt x="68" y="228"/>
                    </a:cubicBezTo>
                    <a:lnTo>
                      <a:pt x="64" y="233"/>
                    </a:lnTo>
                    <a:close/>
                    <a:moveTo>
                      <a:pt x="56" y="216"/>
                    </a:moveTo>
                    <a:cubicBezTo>
                      <a:pt x="55" y="214"/>
                      <a:pt x="55" y="212"/>
                      <a:pt x="55" y="211"/>
                    </a:cubicBezTo>
                    <a:cubicBezTo>
                      <a:pt x="61" y="210"/>
                      <a:pt x="61" y="210"/>
                      <a:pt x="61" y="210"/>
                    </a:cubicBezTo>
                    <a:cubicBezTo>
                      <a:pt x="61" y="211"/>
                      <a:pt x="61" y="213"/>
                      <a:pt x="61" y="216"/>
                    </a:cubicBezTo>
                    <a:lnTo>
                      <a:pt x="56" y="216"/>
                    </a:lnTo>
                    <a:close/>
                    <a:moveTo>
                      <a:pt x="45" y="215"/>
                    </a:moveTo>
                    <a:cubicBezTo>
                      <a:pt x="43" y="215"/>
                      <a:pt x="41" y="214"/>
                      <a:pt x="40" y="212"/>
                    </a:cubicBezTo>
                    <a:cubicBezTo>
                      <a:pt x="46" y="210"/>
                      <a:pt x="46" y="210"/>
                      <a:pt x="46" y="210"/>
                    </a:cubicBezTo>
                    <a:cubicBezTo>
                      <a:pt x="46" y="210"/>
                      <a:pt x="45" y="209"/>
                      <a:pt x="45" y="209"/>
                    </a:cubicBezTo>
                    <a:cubicBezTo>
                      <a:pt x="45" y="209"/>
                      <a:pt x="45" y="209"/>
                      <a:pt x="45" y="209"/>
                    </a:cubicBezTo>
                    <a:cubicBezTo>
                      <a:pt x="45" y="209"/>
                      <a:pt x="45" y="209"/>
                      <a:pt x="47" y="208"/>
                    </a:cubicBezTo>
                    <a:cubicBezTo>
                      <a:pt x="50" y="214"/>
                      <a:pt x="50" y="214"/>
                      <a:pt x="50" y="214"/>
                    </a:cubicBezTo>
                    <a:cubicBezTo>
                      <a:pt x="47" y="215"/>
                      <a:pt x="46" y="215"/>
                      <a:pt x="45" y="215"/>
                    </a:cubicBezTo>
                    <a:close/>
                    <a:moveTo>
                      <a:pt x="36" y="202"/>
                    </a:moveTo>
                    <a:cubicBezTo>
                      <a:pt x="36" y="201"/>
                      <a:pt x="36" y="201"/>
                      <a:pt x="36" y="200"/>
                    </a:cubicBezTo>
                    <a:cubicBezTo>
                      <a:pt x="36" y="198"/>
                      <a:pt x="36" y="196"/>
                      <a:pt x="37" y="195"/>
                    </a:cubicBezTo>
                    <a:cubicBezTo>
                      <a:pt x="37" y="194"/>
                      <a:pt x="37" y="194"/>
                      <a:pt x="37" y="194"/>
                    </a:cubicBezTo>
                    <a:cubicBezTo>
                      <a:pt x="43" y="197"/>
                      <a:pt x="43" y="197"/>
                      <a:pt x="43" y="197"/>
                    </a:cubicBezTo>
                    <a:cubicBezTo>
                      <a:pt x="42" y="197"/>
                      <a:pt x="42" y="197"/>
                      <a:pt x="42" y="197"/>
                    </a:cubicBezTo>
                    <a:cubicBezTo>
                      <a:pt x="42" y="198"/>
                      <a:pt x="42" y="199"/>
                      <a:pt x="42" y="200"/>
                    </a:cubicBezTo>
                    <a:cubicBezTo>
                      <a:pt x="42" y="200"/>
                      <a:pt x="42" y="200"/>
                      <a:pt x="42" y="200"/>
                    </a:cubicBezTo>
                    <a:lnTo>
                      <a:pt x="36" y="202"/>
                    </a:lnTo>
                    <a:close/>
                    <a:moveTo>
                      <a:pt x="34" y="188"/>
                    </a:moveTo>
                    <a:cubicBezTo>
                      <a:pt x="33" y="187"/>
                      <a:pt x="32" y="186"/>
                      <a:pt x="30" y="185"/>
                    </a:cubicBezTo>
                    <a:cubicBezTo>
                      <a:pt x="33" y="180"/>
                      <a:pt x="33" y="180"/>
                      <a:pt x="33" y="180"/>
                    </a:cubicBezTo>
                    <a:cubicBezTo>
                      <a:pt x="35" y="181"/>
                      <a:pt x="37" y="182"/>
                      <a:pt x="38" y="183"/>
                    </a:cubicBezTo>
                    <a:lnTo>
                      <a:pt x="34" y="188"/>
                    </a:lnTo>
                    <a:close/>
                    <a:moveTo>
                      <a:pt x="16" y="177"/>
                    </a:moveTo>
                    <a:cubicBezTo>
                      <a:pt x="11" y="174"/>
                      <a:pt x="11" y="174"/>
                      <a:pt x="11" y="174"/>
                    </a:cubicBezTo>
                    <a:cubicBezTo>
                      <a:pt x="11" y="174"/>
                      <a:pt x="11" y="174"/>
                      <a:pt x="11" y="174"/>
                    </a:cubicBezTo>
                    <a:cubicBezTo>
                      <a:pt x="11" y="173"/>
                      <a:pt x="12" y="172"/>
                      <a:pt x="12" y="172"/>
                    </a:cubicBezTo>
                    <a:cubicBezTo>
                      <a:pt x="12" y="171"/>
                      <a:pt x="13" y="170"/>
                      <a:pt x="13" y="169"/>
                    </a:cubicBezTo>
                    <a:cubicBezTo>
                      <a:pt x="18" y="172"/>
                      <a:pt x="18" y="172"/>
                      <a:pt x="18" y="172"/>
                    </a:cubicBezTo>
                    <a:cubicBezTo>
                      <a:pt x="18" y="172"/>
                      <a:pt x="18" y="173"/>
                      <a:pt x="17" y="174"/>
                    </a:cubicBezTo>
                    <a:cubicBezTo>
                      <a:pt x="17" y="175"/>
                      <a:pt x="17" y="175"/>
                      <a:pt x="16" y="176"/>
                    </a:cubicBezTo>
                    <a:cubicBezTo>
                      <a:pt x="16" y="176"/>
                      <a:pt x="16" y="177"/>
                      <a:pt x="16" y="177"/>
                    </a:cubicBezTo>
                    <a:close/>
                    <a:moveTo>
                      <a:pt x="21" y="175"/>
                    </a:moveTo>
                    <a:cubicBezTo>
                      <a:pt x="21" y="175"/>
                      <a:pt x="21" y="174"/>
                      <a:pt x="21" y="173"/>
                    </a:cubicBezTo>
                    <a:cubicBezTo>
                      <a:pt x="21" y="172"/>
                      <a:pt x="21" y="170"/>
                      <a:pt x="21" y="170"/>
                    </a:cubicBezTo>
                    <a:cubicBezTo>
                      <a:pt x="26" y="168"/>
                      <a:pt x="26" y="168"/>
                      <a:pt x="26" y="168"/>
                    </a:cubicBezTo>
                    <a:cubicBezTo>
                      <a:pt x="27" y="170"/>
                      <a:pt x="27" y="171"/>
                      <a:pt x="27" y="173"/>
                    </a:cubicBezTo>
                    <a:cubicBezTo>
                      <a:pt x="27" y="174"/>
                      <a:pt x="27" y="174"/>
                      <a:pt x="27" y="175"/>
                    </a:cubicBezTo>
                    <a:lnTo>
                      <a:pt x="21" y="175"/>
                    </a:lnTo>
                    <a:close/>
                    <a:moveTo>
                      <a:pt x="4" y="174"/>
                    </a:moveTo>
                    <a:cubicBezTo>
                      <a:pt x="4" y="174"/>
                      <a:pt x="4" y="173"/>
                      <a:pt x="3" y="172"/>
                    </a:cubicBezTo>
                    <a:cubicBezTo>
                      <a:pt x="2" y="172"/>
                      <a:pt x="1" y="171"/>
                      <a:pt x="0" y="170"/>
                    </a:cubicBezTo>
                    <a:cubicBezTo>
                      <a:pt x="5" y="166"/>
                      <a:pt x="5" y="166"/>
                      <a:pt x="5" y="166"/>
                    </a:cubicBezTo>
                    <a:cubicBezTo>
                      <a:pt x="6" y="167"/>
                      <a:pt x="6" y="168"/>
                      <a:pt x="7" y="168"/>
                    </a:cubicBezTo>
                    <a:cubicBezTo>
                      <a:pt x="8" y="169"/>
                      <a:pt x="9" y="170"/>
                      <a:pt x="9" y="171"/>
                    </a:cubicBezTo>
                    <a:lnTo>
                      <a:pt x="4" y="174"/>
                    </a:lnTo>
                    <a:close/>
                    <a:moveTo>
                      <a:pt x="9" y="167"/>
                    </a:moveTo>
                    <a:cubicBezTo>
                      <a:pt x="9" y="167"/>
                      <a:pt x="9" y="167"/>
                      <a:pt x="8" y="167"/>
                    </a:cubicBezTo>
                    <a:cubicBezTo>
                      <a:pt x="9" y="161"/>
                      <a:pt x="9" y="161"/>
                      <a:pt x="9" y="161"/>
                    </a:cubicBezTo>
                    <a:cubicBezTo>
                      <a:pt x="9" y="161"/>
                      <a:pt x="9" y="161"/>
                      <a:pt x="9" y="161"/>
                    </a:cubicBezTo>
                    <a:cubicBezTo>
                      <a:pt x="11" y="161"/>
                      <a:pt x="11" y="161"/>
                      <a:pt x="11" y="161"/>
                    </a:cubicBezTo>
                    <a:cubicBezTo>
                      <a:pt x="16" y="163"/>
                      <a:pt x="16" y="163"/>
                      <a:pt x="16" y="163"/>
                    </a:cubicBezTo>
                    <a:cubicBezTo>
                      <a:pt x="16" y="165"/>
                      <a:pt x="14" y="167"/>
                      <a:pt x="9" y="167"/>
                    </a:cubicBezTo>
                    <a:close/>
                    <a:moveTo>
                      <a:pt x="18" y="151"/>
                    </a:moveTo>
                    <a:cubicBezTo>
                      <a:pt x="12" y="151"/>
                      <a:pt x="12" y="151"/>
                      <a:pt x="12" y="151"/>
                    </a:cubicBezTo>
                    <a:cubicBezTo>
                      <a:pt x="12" y="149"/>
                      <a:pt x="12" y="149"/>
                      <a:pt x="12" y="149"/>
                    </a:cubicBezTo>
                    <a:cubicBezTo>
                      <a:pt x="12" y="148"/>
                      <a:pt x="12" y="147"/>
                      <a:pt x="12" y="146"/>
                    </a:cubicBezTo>
                    <a:cubicBezTo>
                      <a:pt x="11" y="145"/>
                      <a:pt x="11" y="145"/>
                      <a:pt x="11" y="145"/>
                    </a:cubicBezTo>
                    <a:cubicBezTo>
                      <a:pt x="17" y="144"/>
                      <a:pt x="17" y="144"/>
                      <a:pt x="17" y="144"/>
                    </a:cubicBezTo>
                    <a:cubicBezTo>
                      <a:pt x="17" y="145"/>
                      <a:pt x="17" y="145"/>
                      <a:pt x="17" y="145"/>
                    </a:cubicBezTo>
                    <a:cubicBezTo>
                      <a:pt x="17" y="146"/>
                      <a:pt x="18" y="147"/>
                      <a:pt x="18" y="149"/>
                    </a:cubicBezTo>
                    <a:lnTo>
                      <a:pt x="18" y="151"/>
                    </a:lnTo>
                    <a:close/>
                    <a:moveTo>
                      <a:pt x="19" y="134"/>
                    </a:moveTo>
                    <a:cubicBezTo>
                      <a:pt x="13" y="133"/>
                      <a:pt x="13" y="133"/>
                      <a:pt x="13" y="133"/>
                    </a:cubicBezTo>
                    <a:cubicBezTo>
                      <a:pt x="13" y="133"/>
                      <a:pt x="13" y="132"/>
                      <a:pt x="13" y="132"/>
                    </a:cubicBezTo>
                    <a:cubicBezTo>
                      <a:pt x="13" y="131"/>
                      <a:pt x="13" y="130"/>
                      <a:pt x="13" y="129"/>
                    </a:cubicBezTo>
                    <a:cubicBezTo>
                      <a:pt x="18" y="126"/>
                      <a:pt x="18" y="126"/>
                      <a:pt x="18" y="126"/>
                    </a:cubicBezTo>
                    <a:cubicBezTo>
                      <a:pt x="19" y="128"/>
                      <a:pt x="19" y="130"/>
                      <a:pt x="19" y="132"/>
                    </a:cubicBezTo>
                    <a:cubicBezTo>
                      <a:pt x="19" y="132"/>
                      <a:pt x="19" y="133"/>
                      <a:pt x="19" y="134"/>
                    </a:cubicBezTo>
                    <a:close/>
                    <a:moveTo>
                      <a:pt x="4" y="123"/>
                    </a:moveTo>
                    <a:cubicBezTo>
                      <a:pt x="3" y="122"/>
                      <a:pt x="1" y="120"/>
                      <a:pt x="1" y="117"/>
                    </a:cubicBezTo>
                    <a:cubicBezTo>
                      <a:pt x="1" y="116"/>
                      <a:pt x="1" y="116"/>
                      <a:pt x="1" y="115"/>
                    </a:cubicBezTo>
                    <a:cubicBezTo>
                      <a:pt x="7" y="116"/>
                      <a:pt x="7" y="116"/>
                      <a:pt x="7" y="116"/>
                    </a:cubicBezTo>
                    <a:cubicBezTo>
                      <a:pt x="7" y="117"/>
                      <a:pt x="7" y="117"/>
                      <a:pt x="8" y="118"/>
                    </a:cubicBezTo>
                    <a:lnTo>
                      <a:pt x="4" y="123"/>
                    </a:lnTo>
                    <a:close/>
                    <a:moveTo>
                      <a:pt x="34" y="112"/>
                    </a:moveTo>
                    <a:cubicBezTo>
                      <a:pt x="31" y="107"/>
                      <a:pt x="31" y="107"/>
                      <a:pt x="31" y="107"/>
                    </a:cubicBezTo>
                    <a:cubicBezTo>
                      <a:pt x="32" y="106"/>
                      <a:pt x="34" y="105"/>
                      <a:pt x="35" y="104"/>
                    </a:cubicBezTo>
                    <a:cubicBezTo>
                      <a:pt x="39" y="108"/>
                      <a:pt x="39" y="108"/>
                      <a:pt x="39" y="108"/>
                    </a:cubicBezTo>
                    <a:cubicBezTo>
                      <a:pt x="37" y="110"/>
                      <a:pt x="36" y="111"/>
                      <a:pt x="34" y="112"/>
                    </a:cubicBezTo>
                    <a:close/>
                    <a:moveTo>
                      <a:pt x="16" y="110"/>
                    </a:moveTo>
                    <a:cubicBezTo>
                      <a:pt x="15" y="110"/>
                      <a:pt x="14" y="110"/>
                      <a:pt x="12" y="110"/>
                    </a:cubicBezTo>
                    <a:cubicBezTo>
                      <a:pt x="12" y="110"/>
                      <a:pt x="11" y="110"/>
                      <a:pt x="11" y="110"/>
                    </a:cubicBezTo>
                    <a:cubicBezTo>
                      <a:pt x="10" y="104"/>
                      <a:pt x="10" y="104"/>
                      <a:pt x="10" y="104"/>
                    </a:cubicBezTo>
                    <a:cubicBezTo>
                      <a:pt x="11" y="104"/>
                      <a:pt x="12" y="104"/>
                      <a:pt x="13" y="104"/>
                    </a:cubicBezTo>
                    <a:cubicBezTo>
                      <a:pt x="14" y="104"/>
                      <a:pt x="15" y="104"/>
                      <a:pt x="16" y="104"/>
                    </a:cubicBezTo>
                    <a:lnTo>
                      <a:pt x="16" y="110"/>
                    </a:lnTo>
                    <a:close/>
                    <a:moveTo>
                      <a:pt x="62" y="106"/>
                    </a:moveTo>
                    <a:cubicBezTo>
                      <a:pt x="60" y="106"/>
                      <a:pt x="58" y="105"/>
                      <a:pt x="56" y="102"/>
                    </a:cubicBezTo>
                    <a:cubicBezTo>
                      <a:pt x="60" y="98"/>
                      <a:pt x="60" y="98"/>
                      <a:pt x="60" y="98"/>
                    </a:cubicBezTo>
                    <a:cubicBezTo>
                      <a:pt x="62" y="100"/>
                      <a:pt x="62" y="100"/>
                      <a:pt x="62" y="100"/>
                    </a:cubicBezTo>
                    <a:cubicBezTo>
                      <a:pt x="64" y="106"/>
                      <a:pt x="64" y="106"/>
                      <a:pt x="64" y="106"/>
                    </a:cubicBezTo>
                    <a:cubicBezTo>
                      <a:pt x="63" y="106"/>
                      <a:pt x="63" y="106"/>
                      <a:pt x="62" y="106"/>
                    </a:cubicBezTo>
                    <a:close/>
                    <a:moveTo>
                      <a:pt x="83" y="104"/>
                    </a:moveTo>
                    <a:cubicBezTo>
                      <a:pt x="78" y="102"/>
                      <a:pt x="78" y="102"/>
                      <a:pt x="78" y="102"/>
                    </a:cubicBezTo>
                    <a:cubicBezTo>
                      <a:pt x="78" y="101"/>
                      <a:pt x="79" y="99"/>
                      <a:pt x="80" y="97"/>
                    </a:cubicBezTo>
                    <a:cubicBezTo>
                      <a:pt x="85" y="99"/>
                      <a:pt x="85" y="99"/>
                      <a:pt x="85" y="99"/>
                    </a:cubicBezTo>
                    <a:cubicBezTo>
                      <a:pt x="85" y="101"/>
                      <a:pt x="84" y="103"/>
                      <a:pt x="83" y="104"/>
                    </a:cubicBezTo>
                    <a:close/>
                    <a:moveTo>
                      <a:pt x="24" y="103"/>
                    </a:moveTo>
                    <a:cubicBezTo>
                      <a:pt x="24" y="101"/>
                      <a:pt x="23" y="101"/>
                      <a:pt x="23" y="101"/>
                    </a:cubicBezTo>
                    <a:cubicBezTo>
                      <a:pt x="24" y="101"/>
                      <a:pt x="24" y="101"/>
                      <a:pt x="24" y="101"/>
                    </a:cubicBezTo>
                    <a:cubicBezTo>
                      <a:pt x="25" y="101"/>
                      <a:pt x="25" y="101"/>
                      <a:pt x="25" y="101"/>
                    </a:cubicBezTo>
                    <a:cubicBezTo>
                      <a:pt x="21" y="97"/>
                      <a:pt x="21" y="97"/>
                      <a:pt x="21" y="97"/>
                    </a:cubicBezTo>
                    <a:cubicBezTo>
                      <a:pt x="22" y="95"/>
                      <a:pt x="24" y="95"/>
                      <a:pt x="27" y="96"/>
                    </a:cubicBezTo>
                    <a:cubicBezTo>
                      <a:pt x="28" y="97"/>
                      <a:pt x="29" y="99"/>
                      <a:pt x="30" y="100"/>
                    </a:cubicBezTo>
                    <a:lnTo>
                      <a:pt x="24" y="103"/>
                    </a:lnTo>
                    <a:close/>
                    <a:moveTo>
                      <a:pt x="72" y="102"/>
                    </a:moveTo>
                    <a:cubicBezTo>
                      <a:pt x="72" y="101"/>
                      <a:pt x="72" y="100"/>
                      <a:pt x="71" y="98"/>
                    </a:cubicBezTo>
                    <a:cubicBezTo>
                      <a:pt x="71" y="99"/>
                      <a:pt x="72" y="99"/>
                      <a:pt x="73" y="99"/>
                    </a:cubicBezTo>
                    <a:cubicBezTo>
                      <a:pt x="73" y="97"/>
                      <a:pt x="73" y="97"/>
                      <a:pt x="73" y="97"/>
                    </a:cubicBezTo>
                    <a:cubicBezTo>
                      <a:pt x="72" y="94"/>
                      <a:pt x="72" y="94"/>
                      <a:pt x="72" y="94"/>
                    </a:cubicBezTo>
                    <a:cubicBezTo>
                      <a:pt x="72" y="94"/>
                      <a:pt x="72" y="94"/>
                      <a:pt x="72" y="94"/>
                    </a:cubicBezTo>
                    <a:cubicBezTo>
                      <a:pt x="73" y="94"/>
                      <a:pt x="73" y="94"/>
                      <a:pt x="73" y="94"/>
                    </a:cubicBezTo>
                    <a:cubicBezTo>
                      <a:pt x="75" y="94"/>
                      <a:pt x="77" y="95"/>
                      <a:pt x="77" y="98"/>
                    </a:cubicBezTo>
                    <a:cubicBezTo>
                      <a:pt x="77" y="99"/>
                      <a:pt x="78" y="100"/>
                      <a:pt x="78" y="101"/>
                    </a:cubicBezTo>
                    <a:lnTo>
                      <a:pt x="72" y="102"/>
                    </a:lnTo>
                    <a:close/>
                    <a:moveTo>
                      <a:pt x="47" y="99"/>
                    </a:moveTo>
                    <a:cubicBezTo>
                      <a:pt x="43" y="95"/>
                      <a:pt x="43" y="95"/>
                      <a:pt x="43" y="95"/>
                    </a:cubicBezTo>
                    <a:cubicBezTo>
                      <a:pt x="45" y="93"/>
                      <a:pt x="47" y="92"/>
                      <a:pt x="49" y="91"/>
                    </a:cubicBezTo>
                    <a:cubicBezTo>
                      <a:pt x="50" y="97"/>
                      <a:pt x="50" y="97"/>
                      <a:pt x="50" y="97"/>
                    </a:cubicBezTo>
                    <a:cubicBezTo>
                      <a:pt x="49" y="97"/>
                      <a:pt x="48" y="98"/>
                      <a:pt x="47" y="99"/>
                    </a:cubicBezTo>
                    <a:close/>
                    <a:moveTo>
                      <a:pt x="93" y="95"/>
                    </a:moveTo>
                    <a:cubicBezTo>
                      <a:pt x="91" y="89"/>
                      <a:pt x="91" y="89"/>
                      <a:pt x="91" y="89"/>
                    </a:cubicBezTo>
                    <a:cubicBezTo>
                      <a:pt x="92" y="89"/>
                      <a:pt x="94" y="88"/>
                      <a:pt x="94" y="87"/>
                    </a:cubicBezTo>
                    <a:cubicBezTo>
                      <a:pt x="99" y="90"/>
                      <a:pt x="99" y="90"/>
                      <a:pt x="99" y="90"/>
                    </a:cubicBezTo>
                    <a:cubicBezTo>
                      <a:pt x="98" y="92"/>
                      <a:pt x="96" y="94"/>
                      <a:pt x="93" y="95"/>
                    </a:cubicBezTo>
                    <a:close/>
                    <a:moveTo>
                      <a:pt x="106" y="82"/>
                    </a:moveTo>
                    <a:cubicBezTo>
                      <a:pt x="102" y="77"/>
                      <a:pt x="102" y="77"/>
                      <a:pt x="102" y="77"/>
                    </a:cubicBezTo>
                    <a:cubicBezTo>
                      <a:pt x="104" y="76"/>
                      <a:pt x="106" y="75"/>
                      <a:pt x="107" y="74"/>
                    </a:cubicBezTo>
                    <a:cubicBezTo>
                      <a:pt x="111" y="79"/>
                      <a:pt x="111" y="79"/>
                      <a:pt x="111" y="79"/>
                    </a:cubicBezTo>
                    <a:cubicBezTo>
                      <a:pt x="109" y="80"/>
                      <a:pt x="108" y="81"/>
                      <a:pt x="106" y="82"/>
                    </a:cubicBezTo>
                    <a:close/>
                    <a:moveTo>
                      <a:pt x="124" y="79"/>
                    </a:moveTo>
                    <a:cubicBezTo>
                      <a:pt x="123" y="79"/>
                      <a:pt x="121" y="78"/>
                      <a:pt x="120" y="77"/>
                    </a:cubicBezTo>
                    <a:cubicBezTo>
                      <a:pt x="119" y="77"/>
                      <a:pt x="119" y="77"/>
                      <a:pt x="119" y="77"/>
                    </a:cubicBezTo>
                    <a:cubicBezTo>
                      <a:pt x="121" y="72"/>
                      <a:pt x="121" y="72"/>
                      <a:pt x="121" y="72"/>
                    </a:cubicBezTo>
                    <a:cubicBezTo>
                      <a:pt x="122" y="72"/>
                      <a:pt x="122" y="72"/>
                      <a:pt x="122" y="72"/>
                    </a:cubicBezTo>
                    <a:cubicBezTo>
                      <a:pt x="124" y="73"/>
                      <a:pt x="125" y="73"/>
                      <a:pt x="126" y="74"/>
                    </a:cubicBezTo>
                    <a:lnTo>
                      <a:pt x="124" y="79"/>
                    </a:lnTo>
                    <a:close/>
                    <a:moveTo>
                      <a:pt x="137" y="74"/>
                    </a:moveTo>
                    <a:cubicBezTo>
                      <a:pt x="132" y="72"/>
                      <a:pt x="132" y="72"/>
                      <a:pt x="132" y="72"/>
                    </a:cubicBezTo>
                    <a:cubicBezTo>
                      <a:pt x="133" y="70"/>
                      <a:pt x="133" y="69"/>
                      <a:pt x="134" y="67"/>
                    </a:cubicBezTo>
                    <a:cubicBezTo>
                      <a:pt x="139" y="68"/>
                      <a:pt x="139" y="68"/>
                      <a:pt x="139" y="68"/>
                    </a:cubicBezTo>
                    <a:cubicBezTo>
                      <a:pt x="139" y="71"/>
                      <a:pt x="138" y="73"/>
                      <a:pt x="137" y="74"/>
                    </a:cubicBezTo>
                    <a:close/>
                    <a:moveTo>
                      <a:pt x="135" y="56"/>
                    </a:moveTo>
                    <a:cubicBezTo>
                      <a:pt x="135" y="54"/>
                      <a:pt x="135" y="54"/>
                      <a:pt x="135" y="54"/>
                    </a:cubicBezTo>
                    <a:cubicBezTo>
                      <a:pt x="135" y="53"/>
                      <a:pt x="135" y="52"/>
                      <a:pt x="135" y="50"/>
                    </a:cubicBezTo>
                    <a:cubicBezTo>
                      <a:pt x="141" y="50"/>
                      <a:pt x="141" y="50"/>
                      <a:pt x="141" y="50"/>
                    </a:cubicBezTo>
                    <a:cubicBezTo>
                      <a:pt x="141" y="52"/>
                      <a:pt x="141" y="53"/>
                      <a:pt x="141" y="54"/>
                    </a:cubicBezTo>
                    <a:cubicBezTo>
                      <a:pt x="141" y="56"/>
                      <a:pt x="141" y="56"/>
                      <a:pt x="141" y="56"/>
                    </a:cubicBezTo>
                    <a:lnTo>
                      <a:pt x="135" y="56"/>
                    </a:lnTo>
                    <a:close/>
                    <a:moveTo>
                      <a:pt x="142" y="39"/>
                    </a:moveTo>
                    <a:cubicBezTo>
                      <a:pt x="136" y="38"/>
                      <a:pt x="136" y="38"/>
                      <a:pt x="136" y="38"/>
                    </a:cubicBezTo>
                    <a:cubicBezTo>
                      <a:pt x="136" y="37"/>
                      <a:pt x="136" y="36"/>
                      <a:pt x="136" y="35"/>
                    </a:cubicBezTo>
                    <a:cubicBezTo>
                      <a:pt x="136" y="35"/>
                      <a:pt x="136" y="34"/>
                      <a:pt x="136" y="33"/>
                    </a:cubicBezTo>
                    <a:cubicBezTo>
                      <a:pt x="142" y="32"/>
                      <a:pt x="142" y="32"/>
                      <a:pt x="142" y="32"/>
                    </a:cubicBezTo>
                    <a:cubicBezTo>
                      <a:pt x="142" y="33"/>
                      <a:pt x="142" y="34"/>
                      <a:pt x="142" y="35"/>
                    </a:cubicBezTo>
                    <a:cubicBezTo>
                      <a:pt x="142" y="36"/>
                      <a:pt x="142" y="37"/>
                      <a:pt x="142" y="39"/>
                    </a:cubicBezTo>
                    <a:close/>
                    <a:moveTo>
                      <a:pt x="129" y="28"/>
                    </a:moveTo>
                    <a:cubicBezTo>
                      <a:pt x="127" y="28"/>
                      <a:pt x="126" y="28"/>
                      <a:pt x="124" y="27"/>
                    </a:cubicBezTo>
                    <a:cubicBezTo>
                      <a:pt x="127" y="22"/>
                      <a:pt x="127" y="22"/>
                      <a:pt x="127" y="22"/>
                    </a:cubicBezTo>
                    <a:cubicBezTo>
                      <a:pt x="128" y="22"/>
                      <a:pt x="129" y="23"/>
                      <a:pt x="130" y="22"/>
                    </a:cubicBezTo>
                    <a:cubicBezTo>
                      <a:pt x="131" y="22"/>
                      <a:pt x="131" y="22"/>
                      <a:pt x="131" y="22"/>
                    </a:cubicBezTo>
                    <a:cubicBezTo>
                      <a:pt x="132" y="28"/>
                      <a:pt x="132" y="28"/>
                      <a:pt x="132" y="28"/>
                    </a:cubicBezTo>
                    <a:cubicBezTo>
                      <a:pt x="131" y="28"/>
                      <a:pt x="130" y="28"/>
                      <a:pt x="129" y="28"/>
                    </a:cubicBezTo>
                    <a:close/>
                    <a:moveTo>
                      <a:pt x="117" y="20"/>
                    </a:moveTo>
                    <a:cubicBezTo>
                      <a:pt x="116" y="20"/>
                      <a:pt x="116" y="20"/>
                      <a:pt x="115" y="20"/>
                    </a:cubicBezTo>
                    <a:cubicBezTo>
                      <a:pt x="114" y="20"/>
                      <a:pt x="114" y="20"/>
                      <a:pt x="114" y="20"/>
                    </a:cubicBezTo>
                    <a:cubicBezTo>
                      <a:pt x="113" y="19"/>
                      <a:pt x="112" y="19"/>
                      <a:pt x="111" y="19"/>
                    </a:cubicBezTo>
                    <a:cubicBezTo>
                      <a:pt x="112" y="13"/>
                      <a:pt x="112" y="13"/>
                      <a:pt x="112" y="13"/>
                    </a:cubicBezTo>
                    <a:cubicBezTo>
                      <a:pt x="113" y="13"/>
                      <a:pt x="114" y="14"/>
                      <a:pt x="115" y="14"/>
                    </a:cubicBezTo>
                    <a:cubicBezTo>
                      <a:pt x="116" y="14"/>
                      <a:pt x="116" y="14"/>
                      <a:pt x="116" y="14"/>
                    </a:cubicBezTo>
                    <a:cubicBezTo>
                      <a:pt x="117" y="14"/>
                      <a:pt x="118" y="14"/>
                      <a:pt x="118" y="14"/>
                    </a:cubicBezTo>
                    <a:lnTo>
                      <a:pt x="117" y="20"/>
                    </a:lnTo>
                    <a:close/>
                    <a:moveTo>
                      <a:pt x="103" y="8"/>
                    </a:moveTo>
                    <a:cubicBezTo>
                      <a:pt x="103" y="7"/>
                      <a:pt x="102" y="6"/>
                      <a:pt x="101" y="4"/>
                    </a:cubicBezTo>
                    <a:cubicBezTo>
                      <a:pt x="105" y="0"/>
                      <a:pt x="105" y="0"/>
                      <a:pt x="105" y="0"/>
                    </a:cubicBezTo>
                    <a:cubicBezTo>
                      <a:pt x="107" y="2"/>
                      <a:pt x="108" y="4"/>
                      <a:pt x="109" y="6"/>
                    </a:cubicBezTo>
                    <a:lnTo>
                      <a:pt x="103" y="8"/>
                    </a:lnTo>
                    <a:close/>
                  </a:path>
                </a:pathLst>
              </a:custGeom>
              <a:solidFill>
                <a:srgbClr val="59575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22" name="iṥļîḑê">
                <a:extLst>
                  <a:ext uri="{FF2B5EF4-FFF2-40B4-BE49-F238E27FC236}">
                    <a16:creationId xmlns:a16="http://schemas.microsoft.com/office/drawing/2014/main" id="{38FF771A-F2D3-4359-9AB6-D99986B65490}"/>
                  </a:ext>
                </a:extLst>
              </p:cNvPr>
              <p:cNvSpPr/>
              <p:nvPr/>
            </p:nvSpPr>
            <p:spPr bwMode="auto">
              <a:xfrm>
                <a:off x="5583238" y="3749675"/>
                <a:ext cx="1377950" cy="554038"/>
              </a:xfrm>
              <a:custGeom>
                <a:avLst/>
                <a:gdLst>
                  <a:gd name="T0" fmla="*/ 518 w 642"/>
                  <a:gd name="T1" fmla="*/ 259 h 259"/>
                  <a:gd name="T2" fmla="*/ 505 w 642"/>
                  <a:gd name="T3" fmla="*/ 250 h 259"/>
                  <a:gd name="T4" fmla="*/ 534 w 642"/>
                  <a:gd name="T5" fmla="*/ 235 h 259"/>
                  <a:gd name="T6" fmla="*/ 492 w 642"/>
                  <a:gd name="T7" fmla="*/ 232 h 259"/>
                  <a:gd name="T8" fmla="*/ 480 w 642"/>
                  <a:gd name="T9" fmla="*/ 219 h 259"/>
                  <a:gd name="T10" fmla="*/ 538 w 642"/>
                  <a:gd name="T11" fmla="*/ 219 h 259"/>
                  <a:gd name="T12" fmla="*/ 417 w 642"/>
                  <a:gd name="T13" fmla="*/ 206 h 259"/>
                  <a:gd name="T14" fmla="*/ 410 w 642"/>
                  <a:gd name="T15" fmla="*/ 203 h 259"/>
                  <a:gd name="T16" fmla="*/ 456 w 642"/>
                  <a:gd name="T17" fmla="*/ 202 h 259"/>
                  <a:gd name="T18" fmla="*/ 527 w 642"/>
                  <a:gd name="T19" fmla="*/ 198 h 259"/>
                  <a:gd name="T20" fmla="*/ 398 w 642"/>
                  <a:gd name="T21" fmla="*/ 190 h 259"/>
                  <a:gd name="T22" fmla="*/ 387 w 642"/>
                  <a:gd name="T23" fmla="*/ 190 h 259"/>
                  <a:gd name="T24" fmla="*/ 363 w 642"/>
                  <a:gd name="T25" fmla="*/ 189 h 259"/>
                  <a:gd name="T26" fmla="*/ 566 w 642"/>
                  <a:gd name="T27" fmla="*/ 176 h 259"/>
                  <a:gd name="T28" fmla="*/ 355 w 642"/>
                  <a:gd name="T29" fmla="*/ 177 h 259"/>
                  <a:gd name="T30" fmla="*/ 552 w 642"/>
                  <a:gd name="T31" fmla="*/ 181 h 259"/>
                  <a:gd name="T32" fmla="*/ 380 w 642"/>
                  <a:gd name="T33" fmla="*/ 177 h 259"/>
                  <a:gd name="T34" fmla="*/ 582 w 642"/>
                  <a:gd name="T35" fmla="*/ 169 h 259"/>
                  <a:gd name="T36" fmla="*/ 208 w 642"/>
                  <a:gd name="T37" fmla="*/ 161 h 259"/>
                  <a:gd name="T38" fmla="*/ 304 w 642"/>
                  <a:gd name="T39" fmla="*/ 168 h 259"/>
                  <a:gd name="T40" fmla="*/ 345 w 642"/>
                  <a:gd name="T41" fmla="*/ 163 h 259"/>
                  <a:gd name="T42" fmla="*/ 319 w 642"/>
                  <a:gd name="T43" fmla="*/ 158 h 259"/>
                  <a:gd name="T44" fmla="*/ 223 w 642"/>
                  <a:gd name="T45" fmla="*/ 162 h 259"/>
                  <a:gd name="T46" fmla="*/ 290 w 642"/>
                  <a:gd name="T47" fmla="*/ 160 h 259"/>
                  <a:gd name="T48" fmla="*/ 174 w 642"/>
                  <a:gd name="T49" fmla="*/ 157 h 259"/>
                  <a:gd name="T50" fmla="*/ 256 w 642"/>
                  <a:gd name="T51" fmla="*/ 150 h 259"/>
                  <a:gd name="T52" fmla="*/ 231 w 642"/>
                  <a:gd name="T53" fmla="*/ 155 h 259"/>
                  <a:gd name="T54" fmla="*/ 559 w 642"/>
                  <a:gd name="T55" fmla="*/ 146 h 259"/>
                  <a:gd name="T56" fmla="*/ 240 w 642"/>
                  <a:gd name="T57" fmla="*/ 152 h 259"/>
                  <a:gd name="T58" fmla="*/ 157 w 642"/>
                  <a:gd name="T59" fmla="*/ 147 h 259"/>
                  <a:gd name="T60" fmla="*/ 545 w 642"/>
                  <a:gd name="T61" fmla="*/ 148 h 259"/>
                  <a:gd name="T62" fmla="*/ 281 w 642"/>
                  <a:gd name="T63" fmla="*/ 146 h 259"/>
                  <a:gd name="T64" fmla="*/ 147 w 642"/>
                  <a:gd name="T65" fmla="*/ 138 h 259"/>
                  <a:gd name="T66" fmla="*/ 542 w 642"/>
                  <a:gd name="T67" fmla="*/ 131 h 259"/>
                  <a:gd name="T68" fmla="*/ 530 w 642"/>
                  <a:gd name="T69" fmla="*/ 124 h 259"/>
                  <a:gd name="T70" fmla="*/ 581 w 642"/>
                  <a:gd name="T71" fmla="*/ 126 h 259"/>
                  <a:gd name="T72" fmla="*/ 628 w 642"/>
                  <a:gd name="T73" fmla="*/ 119 h 259"/>
                  <a:gd name="T74" fmla="*/ 601 w 642"/>
                  <a:gd name="T75" fmla="*/ 118 h 259"/>
                  <a:gd name="T76" fmla="*/ 157 w 642"/>
                  <a:gd name="T77" fmla="*/ 123 h 259"/>
                  <a:gd name="T78" fmla="*/ 162 w 642"/>
                  <a:gd name="T79" fmla="*/ 125 h 259"/>
                  <a:gd name="T80" fmla="*/ 566 w 642"/>
                  <a:gd name="T81" fmla="*/ 117 h 259"/>
                  <a:gd name="T82" fmla="*/ 554 w 642"/>
                  <a:gd name="T83" fmla="*/ 115 h 259"/>
                  <a:gd name="T84" fmla="*/ 531 w 642"/>
                  <a:gd name="T85" fmla="*/ 121 h 259"/>
                  <a:gd name="T86" fmla="*/ 155 w 642"/>
                  <a:gd name="T87" fmla="*/ 99 h 259"/>
                  <a:gd name="T88" fmla="*/ 156 w 642"/>
                  <a:gd name="T89" fmla="*/ 88 h 259"/>
                  <a:gd name="T90" fmla="*/ 140 w 642"/>
                  <a:gd name="T91" fmla="*/ 70 h 259"/>
                  <a:gd name="T92" fmla="*/ 127 w 642"/>
                  <a:gd name="T93" fmla="*/ 67 h 259"/>
                  <a:gd name="T94" fmla="*/ 108 w 642"/>
                  <a:gd name="T95" fmla="*/ 64 h 259"/>
                  <a:gd name="T96" fmla="*/ 100 w 642"/>
                  <a:gd name="T97" fmla="*/ 56 h 259"/>
                  <a:gd name="T98" fmla="*/ 101 w 642"/>
                  <a:gd name="T99" fmla="*/ 55 h 259"/>
                  <a:gd name="T100" fmla="*/ 75 w 642"/>
                  <a:gd name="T101" fmla="*/ 45 h 259"/>
                  <a:gd name="T102" fmla="*/ 6 w 642"/>
                  <a:gd name="T103" fmla="*/ 27 h 259"/>
                  <a:gd name="T104" fmla="*/ 72 w 642"/>
                  <a:gd name="T105" fmla="*/ 33 h 259"/>
                  <a:gd name="T106" fmla="*/ 31 w 642"/>
                  <a:gd name="T107" fmla="*/ 18 h 259"/>
                  <a:gd name="T108" fmla="*/ 64 w 642"/>
                  <a:gd name="T109" fmla="*/ 12 h 259"/>
                  <a:gd name="T110" fmla="*/ 40 w 642"/>
                  <a:gd name="T111" fmla="*/ 12 h 259"/>
                  <a:gd name="T112" fmla="*/ 53 w 642"/>
                  <a:gd name="T113" fmla="*/ 8 h 2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642" h="259">
                    <a:moveTo>
                      <a:pt x="518" y="259"/>
                    </a:moveTo>
                    <a:cubicBezTo>
                      <a:pt x="517" y="259"/>
                      <a:pt x="516" y="259"/>
                      <a:pt x="515" y="258"/>
                    </a:cubicBezTo>
                    <a:cubicBezTo>
                      <a:pt x="517" y="253"/>
                      <a:pt x="517" y="253"/>
                      <a:pt x="517" y="253"/>
                    </a:cubicBezTo>
                    <a:cubicBezTo>
                      <a:pt x="518" y="253"/>
                      <a:pt x="518" y="253"/>
                      <a:pt x="518" y="253"/>
                    </a:cubicBezTo>
                    <a:cubicBezTo>
                      <a:pt x="518" y="253"/>
                      <a:pt x="518" y="253"/>
                      <a:pt x="518" y="253"/>
                    </a:cubicBezTo>
                    <a:cubicBezTo>
                      <a:pt x="519" y="253"/>
                      <a:pt x="520" y="253"/>
                      <a:pt x="521" y="253"/>
                    </a:cubicBezTo>
                    <a:cubicBezTo>
                      <a:pt x="522" y="259"/>
                      <a:pt x="522" y="259"/>
                      <a:pt x="522" y="259"/>
                    </a:cubicBezTo>
                    <a:cubicBezTo>
                      <a:pt x="521" y="259"/>
                      <a:pt x="520" y="259"/>
                      <a:pt x="518" y="259"/>
                    </a:cubicBezTo>
                    <a:close/>
                    <a:moveTo>
                      <a:pt x="534" y="255"/>
                    </a:moveTo>
                    <a:cubicBezTo>
                      <a:pt x="531" y="250"/>
                      <a:pt x="531" y="250"/>
                      <a:pt x="531" y="250"/>
                    </a:cubicBezTo>
                    <a:cubicBezTo>
                      <a:pt x="533" y="249"/>
                      <a:pt x="533" y="248"/>
                      <a:pt x="534" y="248"/>
                    </a:cubicBezTo>
                    <a:cubicBezTo>
                      <a:pt x="534" y="247"/>
                      <a:pt x="534" y="247"/>
                      <a:pt x="534" y="247"/>
                    </a:cubicBezTo>
                    <a:cubicBezTo>
                      <a:pt x="539" y="249"/>
                      <a:pt x="539" y="249"/>
                      <a:pt x="539" y="249"/>
                    </a:cubicBezTo>
                    <a:cubicBezTo>
                      <a:pt x="539" y="249"/>
                      <a:pt x="539" y="250"/>
                      <a:pt x="539" y="250"/>
                    </a:cubicBezTo>
                    <a:cubicBezTo>
                      <a:pt x="538" y="252"/>
                      <a:pt x="537" y="254"/>
                      <a:pt x="534" y="255"/>
                    </a:cubicBezTo>
                    <a:close/>
                    <a:moveTo>
                      <a:pt x="505" y="250"/>
                    </a:moveTo>
                    <a:cubicBezTo>
                      <a:pt x="503" y="248"/>
                      <a:pt x="503" y="248"/>
                      <a:pt x="503" y="248"/>
                    </a:cubicBezTo>
                    <a:cubicBezTo>
                      <a:pt x="502" y="247"/>
                      <a:pt x="501" y="246"/>
                      <a:pt x="501" y="245"/>
                    </a:cubicBezTo>
                    <a:cubicBezTo>
                      <a:pt x="506" y="242"/>
                      <a:pt x="506" y="242"/>
                      <a:pt x="506" y="242"/>
                    </a:cubicBezTo>
                    <a:cubicBezTo>
                      <a:pt x="506" y="243"/>
                      <a:pt x="507" y="244"/>
                      <a:pt x="507" y="244"/>
                    </a:cubicBezTo>
                    <a:cubicBezTo>
                      <a:pt x="509" y="246"/>
                      <a:pt x="509" y="246"/>
                      <a:pt x="509" y="246"/>
                    </a:cubicBezTo>
                    <a:lnTo>
                      <a:pt x="505" y="250"/>
                    </a:lnTo>
                    <a:close/>
                    <a:moveTo>
                      <a:pt x="534" y="237"/>
                    </a:moveTo>
                    <a:cubicBezTo>
                      <a:pt x="534" y="236"/>
                      <a:pt x="534" y="235"/>
                      <a:pt x="534" y="235"/>
                    </a:cubicBezTo>
                    <a:cubicBezTo>
                      <a:pt x="534" y="234"/>
                      <a:pt x="534" y="232"/>
                      <a:pt x="534" y="231"/>
                    </a:cubicBezTo>
                    <a:cubicBezTo>
                      <a:pt x="540" y="231"/>
                      <a:pt x="540" y="231"/>
                      <a:pt x="540" y="231"/>
                    </a:cubicBezTo>
                    <a:cubicBezTo>
                      <a:pt x="540" y="232"/>
                      <a:pt x="540" y="234"/>
                      <a:pt x="540" y="235"/>
                    </a:cubicBezTo>
                    <a:cubicBezTo>
                      <a:pt x="540" y="235"/>
                      <a:pt x="540" y="236"/>
                      <a:pt x="540" y="237"/>
                    </a:cubicBezTo>
                    <a:lnTo>
                      <a:pt x="534" y="237"/>
                    </a:lnTo>
                    <a:close/>
                    <a:moveTo>
                      <a:pt x="495" y="235"/>
                    </a:moveTo>
                    <a:cubicBezTo>
                      <a:pt x="494" y="234"/>
                      <a:pt x="493" y="233"/>
                      <a:pt x="492" y="232"/>
                    </a:cubicBezTo>
                    <a:cubicBezTo>
                      <a:pt x="492" y="232"/>
                      <a:pt x="492" y="232"/>
                      <a:pt x="492" y="232"/>
                    </a:cubicBezTo>
                    <a:cubicBezTo>
                      <a:pt x="495" y="227"/>
                      <a:pt x="495" y="227"/>
                      <a:pt x="495" y="227"/>
                    </a:cubicBezTo>
                    <a:cubicBezTo>
                      <a:pt x="495" y="227"/>
                      <a:pt x="495" y="227"/>
                      <a:pt x="496" y="228"/>
                    </a:cubicBezTo>
                    <a:cubicBezTo>
                      <a:pt x="497" y="229"/>
                      <a:pt x="499" y="230"/>
                      <a:pt x="500" y="232"/>
                    </a:cubicBezTo>
                    <a:lnTo>
                      <a:pt x="495" y="235"/>
                    </a:lnTo>
                    <a:close/>
                    <a:moveTo>
                      <a:pt x="481" y="227"/>
                    </a:moveTo>
                    <a:cubicBezTo>
                      <a:pt x="481" y="227"/>
                      <a:pt x="481" y="227"/>
                      <a:pt x="481" y="227"/>
                    </a:cubicBezTo>
                    <a:cubicBezTo>
                      <a:pt x="479" y="226"/>
                      <a:pt x="478" y="225"/>
                      <a:pt x="476" y="223"/>
                    </a:cubicBezTo>
                    <a:cubicBezTo>
                      <a:pt x="480" y="219"/>
                      <a:pt x="480" y="219"/>
                      <a:pt x="480" y="219"/>
                    </a:cubicBezTo>
                    <a:cubicBezTo>
                      <a:pt x="482" y="220"/>
                      <a:pt x="483" y="221"/>
                      <a:pt x="484" y="222"/>
                    </a:cubicBezTo>
                    <a:lnTo>
                      <a:pt x="481" y="227"/>
                    </a:lnTo>
                    <a:close/>
                    <a:moveTo>
                      <a:pt x="532" y="220"/>
                    </a:moveTo>
                    <a:cubicBezTo>
                      <a:pt x="532" y="217"/>
                      <a:pt x="532" y="217"/>
                      <a:pt x="532" y="217"/>
                    </a:cubicBezTo>
                    <a:cubicBezTo>
                      <a:pt x="532" y="216"/>
                      <a:pt x="531" y="215"/>
                      <a:pt x="531" y="214"/>
                    </a:cubicBezTo>
                    <a:cubicBezTo>
                      <a:pt x="537" y="213"/>
                      <a:pt x="537" y="213"/>
                      <a:pt x="537" y="213"/>
                    </a:cubicBezTo>
                    <a:cubicBezTo>
                      <a:pt x="537" y="214"/>
                      <a:pt x="537" y="215"/>
                      <a:pt x="538" y="216"/>
                    </a:cubicBezTo>
                    <a:cubicBezTo>
                      <a:pt x="538" y="219"/>
                      <a:pt x="538" y="219"/>
                      <a:pt x="538" y="219"/>
                    </a:cubicBezTo>
                    <a:lnTo>
                      <a:pt x="532" y="220"/>
                    </a:lnTo>
                    <a:close/>
                    <a:moveTo>
                      <a:pt x="467" y="216"/>
                    </a:moveTo>
                    <a:cubicBezTo>
                      <a:pt x="466" y="215"/>
                      <a:pt x="464" y="214"/>
                      <a:pt x="463" y="213"/>
                    </a:cubicBezTo>
                    <a:cubicBezTo>
                      <a:pt x="466" y="208"/>
                      <a:pt x="466" y="208"/>
                      <a:pt x="466" y="208"/>
                    </a:cubicBezTo>
                    <a:cubicBezTo>
                      <a:pt x="468" y="209"/>
                      <a:pt x="469" y="210"/>
                      <a:pt x="471" y="211"/>
                    </a:cubicBezTo>
                    <a:lnTo>
                      <a:pt x="467" y="216"/>
                    </a:lnTo>
                    <a:close/>
                    <a:moveTo>
                      <a:pt x="421" y="210"/>
                    </a:moveTo>
                    <a:cubicBezTo>
                      <a:pt x="417" y="206"/>
                      <a:pt x="417" y="206"/>
                      <a:pt x="417" y="206"/>
                    </a:cubicBezTo>
                    <a:cubicBezTo>
                      <a:pt x="418" y="204"/>
                      <a:pt x="420" y="203"/>
                      <a:pt x="422" y="202"/>
                    </a:cubicBezTo>
                    <a:cubicBezTo>
                      <a:pt x="425" y="207"/>
                      <a:pt x="425" y="207"/>
                      <a:pt x="425" y="207"/>
                    </a:cubicBezTo>
                    <a:cubicBezTo>
                      <a:pt x="423" y="208"/>
                      <a:pt x="422" y="209"/>
                      <a:pt x="421" y="210"/>
                    </a:cubicBezTo>
                    <a:close/>
                    <a:moveTo>
                      <a:pt x="409" y="209"/>
                    </a:moveTo>
                    <a:cubicBezTo>
                      <a:pt x="408" y="209"/>
                      <a:pt x="408" y="209"/>
                      <a:pt x="407" y="208"/>
                    </a:cubicBezTo>
                    <a:cubicBezTo>
                      <a:pt x="406" y="208"/>
                      <a:pt x="405" y="207"/>
                      <a:pt x="404" y="207"/>
                    </a:cubicBezTo>
                    <a:cubicBezTo>
                      <a:pt x="407" y="202"/>
                      <a:pt x="407" y="202"/>
                      <a:pt x="407" y="202"/>
                    </a:cubicBezTo>
                    <a:cubicBezTo>
                      <a:pt x="408" y="202"/>
                      <a:pt x="409" y="203"/>
                      <a:pt x="410" y="203"/>
                    </a:cubicBezTo>
                    <a:cubicBezTo>
                      <a:pt x="411" y="204"/>
                      <a:pt x="411" y="204"/>
                      <a:pt x="412" y="204"/>
                    </a:cubicBezTo>
                    <a:lnTo>
                      <a:pt x="409" y="209"/>
                    </a:lnTo>
                    <a:close/>
                    <a:moveTo>
                      <a:pt x="453" y="206"/>
                    </a:moveTo>
                    <a:cubicBezTo>
                      <a:pt x="452" y="206"/>
                      <a:pt x="451" y="205"/>
                      <a:pt x="450" y="204"/>
                    </a:cubicBezTo>
                    <a:cubicBezTo>
                      <a:pt x="450" y="204"/>
                      <a:pt x="449" y="204"/>
                      <a:pt x="449" y="204"/>
                    </a:cubicBezTo>
                    <a:cubicBezTo>
                      <a:pt x="450" y="198"/>
                      <a:pt x="450" y="198"/>
                      <a:pt x="450" y="198"/>
                    </a:cubicBezTo>
                    <a:cubicBezTo>
                      <a:pt x="451" y="198"/>
                      <a:pt x="453" y="199"/>
                      <a:pt x="454" y="200"/>
                    </a:cubicBezTo>
                    <a:cubicBezTo>
                      <a:pt x="455" y="201"/>
                      <a:pt x="455" y="201"/>
                      <a:pt x="456" y="202"/>
                    </a:cubicBezTo>
                    <a:lnTo>
                      <a:pt x="453" y="206"/>
                    </a:lnTo>
                    <a:close/>
                    <a:moveTo>
                      <a:pt x="436" y="203"/>
                    </a:moveTo>
                    <a:cubicBezTo>
                      <a:pt x="432" y="200"/>
                      <a:pt x="432" y="200"/>
                      <a:pt x="432" y="200"/>
                    </a:cubicBezTo>
                    <a:cubicBezTo>
                      <a:pt x="434" y="197"/>
                      <a:pt x="438" y="197"/>
                      <a:pt x="441" y="198"/>
                    </a:cubicBezTo>
                    <a:cubicBezTo>
                      <a:pt x="438" y="203"/>
                      <a:pt x="438" y="203"/>
                      <a:pt x="438" y="203"/>
                    </a:cubicBezTo>
                    <a:cubicBezTo>
                      <a:pt x="438" y="203"/>
                      <a:pt x="437" y="203"/>
                      <a:pt x="436" y="203"/>
                    </a:cubicBezTo>
                    <a:close/>
                    <a:moveTo>
                      <a:pt x="528" y="203"/>
                    </a:moveTo>
                    <a:cubicBezTo>
                      <a:pt x="528" y="201"/>
                      <a:pt x="527" y="199"/>
                      <a:pt x="527" y="198"/>
                    </a:cubicBezTo>
                    <a:cubicBezTo>
                      <a:pt x="527" y="197"/>
                      <a:pt x="527" y="197"/>
                      <a:pt x="527" y="196"/>
                    </a:cubicBezTo>
                    <a:cubicBezTo>
                      <a:pt x="533" y="197"/>
                      <a:pt x="533" y="197"/>
                      <a:pt x="533" y="197"/>
                    </a:cubicBezTo>
                    <a:cubicBezTo>
                      <a:pt x="533" y="197"/>
                      <a:pt x="533" y="197"/>
                      <a:pt x="533" y="198"/>
                    </a:cubicBezTo>
                    <a:cubicBezTo>
                      <a:pt x="533" y="199"/>
                      <a:pt x="533" y="200"/>
                      <a:pt x="534" y="202"/>
                    </a:cubicBezTo>
                    <a:lnTo>
                      <a:pt x="528" y="203"/>
                    </a:lnTo>
                    <a:close/>
                    <a:moveTo>
                      <a:pt x="395" y="197"/>
                    </a:moveTo>
                    <a:cubicBezTo>
                      <a:pt x="394" y="195"/>
                      <a:pt x="393" y="193"/>
                      <a:pt x="392" y="191"/>
                    </a:cubicBezTo>
                    <a:cubicBezTo>
                      <a:pt x="398" y="190"/>
                      <a:pt x="398" y="190"/>
                      <a:pt x="398" y="190"/>
                    </a:cubicBezTo>
                    <a:cubicBezTo>
                      <a:pt x="398" y="191"/>
                      <a:pt x="399" y="193"/>
                      <a:pt x="400" y="195"/>
                    </a:cubicBezTo>
                    <a:lnTo>
                      <a:pt x="395" y="197"/>
                    </a:lnTo>
                    <a:close/>
                    <a:moveTo>
                      <a:pt x="381" y="191"/>
                    </a:moveTo>
                    <a:cubicBezTo>
                      <a:pt x="381" y="191"/>
                      <a:pt x="380" y="191"/>
                      <a:pt x="380" y="191"/>
                    </a:cubicBezTo>
                    <a:cubicBezTo>
                      <a:pt x="381" y="185"/>
                      <a:pt x="381" y="185"/>
                      <a:pt x="381" y="185"/>
                    </a:cubicBezTo>
                    <a:cubicBezTo>
                      <a:pt x="381" y="185"/>
                      <a:pt x="381" y="185"/>
                      <a:pt x="381" y="185"/>
                    </a:cubicBezTo>
                    <a:cubicBezTo>
                      <a:pt x="382" y="185"/>
                      <a:pt x="384" y="185"/>
                      <a:pt x="386" y="185"/>
                    </a:cubicBezTo>
                    <a:cubicBezTo>
                      <a:pt x="387" y="190"/>
                      <a:pt x="387" y="190"/>
                      <a:pt x="387" y="190"/>
                    </a:cubicBezTo>
                    <a:cubicBezTo>
                      <a:pt x="385" y="191"/>
                      <a:pt x="383" y="191"/>
                      <a:pt x="381" y="191"/>
                    </a:cubicBezTo>
                    <a:close/>
                    <a:moveTo>
                      <a:pt x="363" y="189"/>
                    </a:moveTo>
                    <a:cubicBezTo>
                      <a:pt x="362" y="183"/>
                      <a:pt x="362" y="183"/>
                      <a:pt x="362" y="183"/>
                    </a:cubicBezTo>
                    <a:cubicBezTo>
                      <a:pt x="362" y="183"/>
                      <a:pt x="363" y="183"/>
                      <a:pt x="363" y="182"/>
                    </a:cubicBezTo>
                    <a:cubicBezTo>
                      <a:pt x="363" y="181"/>
                      <a:pt x="363" y="181"/>
                      <a:pt x="363" y="181"/>
                    </a:cubicBezTo>
                    <a:cubicBezTo>
                      <a:pt x="369" y="183"/>
                      <a:pt x="369" y="183"/>
                      <a:pt x="369" y="183"/>
                    </a:cubicBezTo>
                    <a:cubicBezTo>
                      <a:pt x="368" y="184"/>
                      <a:pt x="368" y="184"/>
                      <a:pt x="368" y="184"/>
                    </a:cubicBezTo>
                    <a:cubicBezTo>
                      <a:pt x="367" y="187"/>
                      <a:pt x="365" y="189"/>
                      <a:pt x="363" y="189"/>
                    </a:cubicBezTo>
                    <a:close/>
                    <a:moveTo>
                      <a:pt x="536" y="186"/>
                    </a:moveTo>
                    <a:cubicBezTo>
                      <a:pt x="531" y="184"/>
                      <a:pt x="531" y="184"/>
                      <a:pt x="531" y="184"/>
                    </a:cubicBezTo>
                    <a:cubicBezTo>
                      <a:pt x="532" y="182"/>
                      <a:pt x="533" y="180"/>
                      <a:pt x="534" y="179"/>
                    </a:cubicBezTo>
                    <a:cubicBezTo>
                      <a:pt x="539" y="182"/>
                      <a:pt x="539" y="182"/>
                      <a:pt x="539" y="182"/>
                    </a:cubicBezTo>
                    <a:cubicBezTo>
                      <a:pt x="538" y="183"/>
                      <a:pt x="537" y="185"/>
                      <a:pt x="536" y="186"/>
                    </a:cubicBezTo>
                    <a:close/>
                    <a:moveTo>
                      <a:pt x="568" y="183"/>
                    </a:moveTo>
                    <a:cubicBezTo>
                      <a:pt x="566" y="183"/>
                      <a:pt x="564" y="182"/>
                      <a:pt x="561" y="180"/>
                    </a:cubicBezTo>
                    <a:cubicBezTo>
                      <a:pt x="566" y="176"/>
                      <a:pt x="566" y="176"/>
                      <a:pt x="566" y="176"/>
                    </a:cubicBezTo>
                    <a:cubicBezTo>
                      <a:pt x="567" y="177"/>
                      <a:pt x="568" y="177"/>
                      <a:pt x="569" y="178"/>
                    </a:cubicBezTo>
                    <a:lnTo>
                      <a:pt x="568" y="183"/>
                    </a:lnTo>
                    <a:close/>
                    <a:moveTo>
                      <a:pt x="353" y="183"/>
                    </a:moveTo>
                    <a:cubicBezTo>
                      <a:pt x="352" y="182"/>
                      <a:pt x="350" y="182"/>
                      <a:pt x="349" y="181"/>
                    </a:cubicBezTo>
                    <a:cubicBezTo>
                      <a:pt x="348" y="180"/>
                      <a:pt x="347" y="178"/>
                      <a:pt x="347" y="177"/>
                    </a:cubicBezTo>
                    <a:cubicBezTo>
                      <a:pt x="352" y="176"/>
                      <a:pt x="352" y="176"/>
                      <a:pt x="352" y="176"/>
                    </a:cubicBezTo>
                    <a:cubicBezTo>
                      <a:pt x="352" y="176"/>
                      <a:pt x="353" y="176"/>
                      <a:pt x="353" y="176"/>
                    </a:cubicBezTo>
                    <a:cubicBezTo>
                      <a:pt x="353" y="177"/>
                      <a:pt x="354" y="177"/>
                      <a:pt x="355" y="177"/>
                    </a:cubicBezTo>
                    <a:lnTo>
                      <a:pt x="353" y="183"/>
                    </a:lnTo>
                    <a:close/>
                    <a:moveTo>
                      <a:pt x="552" y="181"/>
                    </a:moveTo>
                    <a:cubicBezTo>
                      <a:pt x="552" y="181"/>
                      <a:pt x="551" y="181"/>
                      <a:pt x="550" y="181"/>
                    </a:cubicBezTo>
                    <a:cubicBezTo>
                      <a:pt x="546" y="180"/>
                      <a:pt x="546" y="180"/>
                      <a:pt x="546" y="180"/>
                    </a:cubicBezTo>
                    <a:cubicBezTo>
                      <a:pt x="547" y="175"/>
                      <a:pt x="547" y="175"/>
                      <a:pt x="547" y="175"/>
                    </a:cubicBezTo>
                    <a:cubicBezTo>
                      <a:pt x="551" y="175"/>
                      <a:pt x="551" y="175"/>
                      <a:pt x="551" y="175"/>
                    </a:cubicBezTo>
                    <a:cubicBezTo>
                      <a:pt x="551" y="175"/>
                      <a:pt x="552" y="175"/>
                      <a:pt x="552" y="175"/>
                    </a:cubicBezTo>
                    <a:lnTo>
                      <a:pt x="552" y="181"/>
                    </a:lnTo>
                    <a:close/>
                    <a:moveTo>
                      <a:pt x="380" y="179"/>
                    </a:moveTo>
                    <a:cubicBezTo>
                      <a:pt x="374" y="179"/>
                      <a:pt x="374" y="179"/>
                      <a:pt x="374" y="179"/>
                    </a:cubicBezTo>
                    <a:cubicBezTo>
                      <a:pt x="374" y="177"/>
                      <a:pt x="374" y="177"/>
                      <a:pt x="374" y="177"/>
                    </a:cubicBezTo>
                    <a:cubicBezTo>
                      <a:pt x="374" y="177"/>
                      <a:pt x="374" y="177"/>
                      <a:pt x="374" y="177"/>
                    </a:cubicBezTo>
                    <a:cubicBezTo>
                      <a:pt x="374" y="177"/>
                      <a:pt x="375" y="178"/>
                      <a:pt x="375" y="178"/>
                    </a:cubicBezTo>
                    <a:cubicBezTo>
                      <a:pt x="374" y="172"/>
                      <a:pt x="374" y="172"/>
                      <a:pt x="374" y="172"/>
                    </a:cubicBezTo>
                    <a:cubicBezTo>
                      <a:pt x="374" y="172"/>
                      <a:pt x="375" y="172"/>
                      <a:pt x="375" y="172"/>
                    </a:cubicBezTo>
                    <a:cubicBezTo>
                      <a:pt x="378" y="172"/>
                      <a:pt x="380" y="174"/>
                      <a:pt x="380" y="177"/>
                    </a:cubicBezTo>
                    <a:cubicBezTo>
                      <a:pt x="380" y="177"/>
                      <a:pt x="380" y="178"/>
                      <a:pt x="380" y="178"/>
                    </a:cubicBezTo>
                    <a:lnTo>
                      <a:pt x="380" y="179"/>
                    </a:lnTo>
                    <a:close/>
                    <a:moveTo>
                      <a:pt x="580" y="176"/>
                    </a:moveTo>
                    <a:cubicBezTo>
                      <a:pt x="575" y="173"/>
                      <a:pt x="575" y="173"/>
                      <a:pt x="575" y="173"/>
                    </a:cubicBezTo>
                    <a:cubicBezTo>
                      <a:pt x="576" y="172"/>
                      <a:pt x="576" y="172"/>
                      <a:pt x="576" y="171"/>
                    </a:cubicBezTo>
                    <a:cubicBezTo>
                      <a:pt x="576" y="170"/>
                      <a:pt x="576" y="170"/>
                      <a:pt x="576" y="169"/>
                    </a:cubicBezTo>
                    <a:cubicBezTo>
                      <a:pt x="582" y="168"/>
                      <a:pt x="582" y="168"/>
                      <a:pt x="582" y="168"/>
                    </a:cubicBezTo>
                    <a:cubicBezTo>
                      <a:pt x="582" y="169"/>
                      <a:pt x="582" y="169"/>
                      <a:pt x="582" y="169"/>
                    </a:cubicBezTo>
                    <a:cubicBezTo>
                      <a:pt x="582" y="170"/>
                      <a:pt x="582" y="171"/>
                      <a:pt x="582" y="172"/>
                    </a:cubicBezTo>
                    <a:cubicBezTo>
                      <a:pt x="581" y="174"/>
                      <a:pt x="581" y="175"/>
                      <a:pt x="580" y="176"/>
                    </a:cubicBezTo>
                    <a:close/>
                    <a:moveTo>
                      <a:pt x="207" y="168"/>
                    </a:moveTo>
                    <a:cubicBezTo>
                      <a:pt x="206" y="168"/>
                      <a:pt x="206" y="168"/>
                      <a:pt x="206" y="167"/>
                    </a:cubicBezTo>
                    <a:cubicBezTo>
                      <a:pt x="205" y="167"/>
                      <a:pt x="204" y="166"/>
                      <a:pt x="204" y="165"/>
                    </a:cubicBezTo>
                    <a:cubicBezTo>
                      <a:pt x="203" y="164"/>
                      <a:pt x="203" y="164"/>
                      <a:pt x="203" y="164"/>
                    </a:cubicBezTo>
                    <a:cubicBezTo>
                      <a:pt x="207" y="159"/>
                      <a:pt x="207" y="159"/>
                      <a:pt x="207" y="159"/>
                    </a:cubicBezTo>
                    <a:cubicBezTo>
                      <a:pt x="207" y="160"/>
                      <a:pt x="208" y="161"/>
                      <a:pt x="208" y="161"/>
                    </a:cubicBezTo>
                    <a:cubicBezTo>
                      <a:pt x="209" y="162"/>
                      <a:pt x="209" y="163"/>
                      <a:pt x="210" y="163"/>
                    </a:cubicBezTo>
                    <a:cubicBezTo>
                      <a:pt x="210" y="163"/>
                      <a:pt x="210" y="163"/>
                      <a:pt x="210" y="164"/>
                    </a:cubicBezTo>
                    <a:lnTo>
                      <a:pt x="207" y="168"/>
                    </a:lnTo>
                    <a:close/>
                    <a:moveTo>
                      <a:pt x="304" y="168"/>
                    </a:moveTo>
                    <a:cubicBezTo>
                      <a:pt x="302" y="167"/>
                      <a:pt x="300" y="164"/>
                      <a:pt x="299" y="163"/>
                    </a:cubicBezTo>
                    <a:cubicBezTo>
                      <a:pt x="303" y="160"/>
                      <a:pt x="303" y="160"/>
                      <a:pt x="303" y="160"/>
                    </a:cubicBezTo>
                    <a:cubicBezTo>
                      <a:pt x="305" y="162"/>
                      <a:pt x="306" y="163"/>
                      <a:pt x="307" y="163"/>
                    </a:cubicBezTo>
                    <a:lnTo>
                      <a:pt x="304" y="168"/>
                    </a:lnTo>
                    <a:close/>
                    <a:moveTo>
                      <a:pt x="193" y="166"/>
                    </a:moveTo>
                    <a:cubicBezTo>
                      <a:pt x="191" y="165"/>
                      <a:pt x="189" y="165"/>
                      <a:pt x="187" y="164"/>
                    </a:cubicBezTo>
                    <a:cubicBezTo>
                      <a:pt x="190" y="158"/>
                      <a:pt x="190" y="158"/>
                      <a:pt x="190" y="158"/>
                    </a:cubicBezTo>
                    <a:cubicBezTo>
                      <a:pt x="190" y="158"/>
                      <a:pt x="190" y="158"/>
                      <a:pt x="190" y="158"/>
                    </a:cubicBezTo>
                    <a:cubicBezTo>
                      <a:pt x="191" y="159"/>
                      <a:pt x="193" y="160"/>
                      <a:pt x="195" y="160"/>
                    </a:cubicBezTo>
                    <a:lnTo>
                      <a:pt x="193" y="166"/>
                    </a:lnTo>
                    <a:close/>
                    <a:moveTo>
                      <a:pt x="347" y="165"/>
                    </a:moveTo>
                    <a:cubicBezTo>
                      <a:pt x="347" y="164"/>
                      <a:pt x="347" y="164"/>
                      <a:pt x="345" y="163"/>
                    </a:cubicBezTo>
                    <a:cubicBezTo>
                      <a:pt x="348" y="158"/>
                      <a:pt x="348" y="158"/>
                      <a:pt x="348" y="158"/>
                    </a:cubicBezTo>
                    <a:cubicBezTo>
                      <a:pt x="352" y="160"/>
                      <a:pt x="353" y="163"/>
                      <a:pt x="353" y="164"/>
                    </a:cubicBezTo>
                    <a:lnTo>
                      <a:pt x="347" y="165"/>
                    </a:lnTo>
                    <a:close/>
                    <a:moveTo>
                      <a:pt x="316" y="165"/>
                    </a:moveTo>
                    <a:cubicBezTo>
                      <a:pt x="315" y="165"/>
                      <a:pt x="315" y="165"/>
                      <a:pt x="315" y="165"/>
                    </a:cubicBezTo>
                    <a:cubicBezTo>
                      <a:pt x="315" y="159"/>
                      <a:pt x="315" y="159"/>
                      <a:pt x="315" y="159"/>
                    </a:cubicBezTo>
                    <a:cubicBezTo>
                      <a:pt x="316" y="159"/>
                      <a:pt x="316" y="159"/>
                      <a:pt x="316" y="159"/>
                    </a:cubicBezTo>
                    <a:cubicBezTo>
                      <a:pt x="318" y="159"/>
                      <a:pt x="318" y="159"/>
                      <a:pt x="319" y="158"/>
                    </a:cubicBezTo>
                    <a:cubicBezTo>
                      <a:pt x="323" y="163"/>
                      <a:pt x="323" y="163"/>
                      <a:pt x="323" y="163"/>
                    </a:cubicBezTo>
                    <a:cubicBezTo>
                      <a:pt x="320" y="165"/>
                      <a:pt x="318" y="165"/>
                      <a:pt x="316" y="165"/>
                    </a:cubicBezTo>
                    <a:close/>
                    <a:moveTo>
                      <a:pt x="220" y="163"/>
                    </a:moveTo>
                    <a:cubicBezTo>
                      <a:pt x="219" y="163"/>
                      <a:pt x="218" y="163"/>
                      <a:pt x="217" y="162"/>
                    </a:cubicBezTo>
                    <a:cubicBezTo>
                      <a:pt x="214" y="157"/>
                      <a:pt x="214" y="157"/>
                      <a:pt x="214" y="157"/>
                    </a:cubicBezTo>
                    <a:cubicBezTo>
                      <a:pt x="216" y="156"/>
                      <a:pt x="219" y="156"/>
                      <a:pt x="221" y="158"/>
                    </a:cubicBezTo>
                    <a:cubicBezTo>
                      <a:pt x="221" y="158"/>
                      <a:pt x="219" y="158"/>
                      <a:pt x="219" y="158"/>
                    </a:cubicBezTo>
                    <a:cubicBezTo>
                      <a:pt x="223" y="162"/>
                      <a:pt x="223" y="162"/>
                      <a:pt x="223" y="162"/>
                    </a:cubicBezTo>
                    <a:cubicBezTo>
                      <a:pt x="222" y="163"/>
                      <a:pt x="221" y="163"/>
                      <a:pt x="220" y="163"/>
                    </a:cubicBezTo>
                    <a:close/>
                    <a:moveTo>
                      <a:pt x="335" y="161"/>
                    </a:moveTo>
                    <a:cubicBezTo>
                      <a:pt x="332" y="161"/>
                      <a:pt x="330" y="161"/>
                      <a:pt x="329" y="160"/>
                    </a:cubicBezTo>
                    <a:cubicBezTo>
                      <a:pt x="330" y="155"/>
                      <a:pt x="330" y="155"/>
                      <a:pt x="330" y="155"/>
                    </a:cubicBezTo>
                    <a:cubicBezTo>
                      <a:pt x="331" y="155"/>
                      <a:pt x="333" y="155"/>
                      <a:pt x="335" y="155"/>
                    </a:cubicBezTo>
                    <a:cubicBezTo>
                      <a:pt x="335" y="155"/>
                      <a:pt x="335" y="155"/>
                      <a:pt x="335" y="155"/>
                    </a:cubicBezTo>
                    <a:lnTo>
                      <a:pt x="335" y="161"/>
                    </a:lnTo>
                    <a:close/>
                    <a:moveTo>
                      <a:pt x="290" y="160"/>
                    </a:moveTo>
                    <a:cubicBezTo>
                      <a:pt x="288" y="160"/>
                      <a:pt x="287" y="159"/>
                      <a:pt x="285" y="159"/>
                    </a:cubicBezTo>
                    <a:cubicBezTo>
                      <a:pt x="285" y="158"/>
                      <a:pt x="284" y="158"/>
                      <a:pt x="283" y="157"/>
                    </a:cubicBezTo>
                    <a:cubicBezTo>
                      <a:pt x="287" y="153"/>
                      <a:pt x="287" y="153"/>
                      <a:pt x="287" y="153"/>
                    </a:cubicBezTo>
                    <a:cubicBezTo>
                      <a:pt x="287" y="153"/>
                      <a:pt x="288" y="153"/>
                      <a:pt x="288" y="154"/>
                    </a:cubicBezTo>
                    <a:cubicBezTo>
                      <a:pt x="289" y="154"/>
                      <a:pt x="290" y="154"/>
                      <a:pt x="291" y="155"/>
                    </a:cubicBezTo>
                    <a:lnTo>
                      <a:pt x="290" y="160"/>
                    </a:lnTo>
                    <a:close/>
                    <a:moveTo>
                      <a:pt x="175" y="160"/>
                    </a:moveTo>
                    <a:cubicBezTo>
                      <a:pt x="175" y="159"/>
                      <a:pt x="174" y="158"/>
                      <a:pt x="174" y="157"/>
                    </a:cubicBezTo>
                    <a:cubicBezTo>
                      <a:pt x="173" y="157"/>
                      <a:pt x="173" y="156"/>
                      <a:pt x="172" y="155"/>
                    </a:cubicBezTo>
                    <a:cubicBezTo>
                      <a:pt x="176" y="151"/>
                      <a:pt x="176" y="151"/>
                      <a:pt x="176" y="151"/>
                    </a:cubicBezTo>
                    <a:cubicBezTo>
                      <a:pt x="177" y="152"/>
                      <a:pt x="178" y="153"/>
                      <a:pt x="178" y="154"/>
                    </a:cubicBezTo>
                    <a:cubicBezTo>
                      <a:pt x="179" y="155"/>
                      <a:pt x="179" y="155"/>
                      <a:pt x="180" y="155"/>
                    </a:cubicBezTo>
                    <a:lnTo>
                      <a:pt x="175" y="160"/>
                    </a:lnTo>
                    <a:close/>
                    <a:moveTo>
                      <a:pt x="252" y="158"/>
                    </a:moveTo>
                    <a:cubicBezTo>
                      <a:pt x="250" y="153"/>
                      <a:pt x="250" y="153"/>
                      <a:pt x="250" y="153"/>
                    </a:cubicBezTo>
                    <a:cubicBezTo>
                      <a:pt x="252" y="151"/>
                      <a:pt x="254" y="150"/>
                      <a:pt x="256" y="150"/>
                    </a:cubicBezTo>
                    <a:cubicBezTo>
                      <a:pt x="257" y="156"/>
                      <a:pt x="257" y="156"/>
                      <a:pt x="257" y="156"/>
                    </a:cubicBezTo>
                    <a:cubicBezTo>
                      <a:pt x="256" y="156"/>
                      <a:pt x="254" y="157"/>
                      <a:pt x="252" y="158"/>
                    </a:cubicBezTo>
                    <a:close/>
                    <a:moveTo>
                      <a:pt x="575" y="157"/>
                    </a:moveTo>
                    <a:cubicBezTo>
                      <a:pt x="575" y="156"/>
                      <a:pt x="574" y="155"/>
                      <a:pt x="573" y="154"/>
                    </a:cubicBezTo>
                    <a:cubicBezTo>
                      <a:pt x="577" y="150"/>
                      <a:pt x="577" y="150"/>
                      <a:pt x="577" y="150"/>
                    </a:cubicBezTo>
                    <a:cubicBezTo>
                      <a:pt x="578" y="151"/>
                      <a:pt x="580" y="153"/>
                      <a:pt x="581" y="157"/>
                    </a:cubicBezTo>
                    <a:lnTo>
                      <a:pt x="575" y="157"/>
                    </a:lnTo>
                    <a:close/>
                    <a:moveTo>
                      <a:pt x="231" y="155"/>
                    </a:moveTo>
                    <a:cubicBezTo>
                      <a:pt x="229" y="150"/>
                      <a:pt x="229" y="150"/>
                      <a:pt x="229" y="150"/>
                    </a:cubicBezTo>
                    <a:cubicBezTo>
                      <a:pt x="231" y="149"/>
                      <a:pt x="232" y="148"/>
                      <a:pt x="232" y="148"/>
                    </a:cubicBezTo>
                    <a:cubicBezTo>
                      <a:pt x="237" y="150"/>
                      <a:pt x="237" y="150"/>
                      <a:pt x="237" y="150"/>
                    </a:cubicBezTo>
                    <a:cubicBezTo>
                      <a:pt x="237" y="153"/>
                      <a:pt x="234" y="154"/>
                      <a:pt x="231" y="155"/>
                    </a:cubicBezTo>
                    <a:close/>
                    <a:moveTo>
                      <a:pt x="563" y="154"/>
                    </a:moveTo>
                    <a:cubicBezTo>
                      <a:pt x="562" y="154"/>
                      <a:pt x="560" y="153"/>
                      <a:pt x="559" y="152"/>
                    </a:cubicBezTo>
                    <a:cubicBezTo>
                      <a:pt x="559" y="152"/>
                      <a:pt x="558" y="152"/>
                      <a:pt x="557" y="151"/>
                    </a:cubicBezTo>
                    <a:cubicBezTo>
                      <a:pt x="559" y="146"/>
                      <a:pt x="559" y="146"/>
                      <a:pt x="559" y="146"/>
                    </a:cubicBezTo>
                    <a:cubicBezTo>
                      <a:pt x="560" y="146"/>
                      <a:pt x="561" y="147"/>
                      <a:pt x="562" y="147"/>
                    </a:cubicBezTo>
                    <a:cubicBezTo>
                      <a:pt x="563" y="148"/>
                      <a:pt x="564" y="148"/>
                      <a:pt x="564" y="148"/>
                    </a:cubicBezTo>
                    <a:lnTo>
                      <a:pt x="563" y="154"/>
                    </a:lnTo>
                    <a:close/>
                    <a:moveTo>
                      <a:pt x="240" y="152"/>
                    </a:moveTo>
                    <a:cubicBezTo>
                      <a:pt x="239" y="150"/>
                      <a:pt x="238" y="148"/>
                      <a:pt x="238" y="146"/>
                    </a:cubicBezTo>
                    <a:cubicBezTo>
                      <a:pt x="244" y="145"/>
                      <a:pt x="244" y="145"/>
                      <a:pt x="244" y="145"/>
                    </a:cubicBezTo>
                    <a:cubicBezTo>
                      <a:pt x="244" y="147"/>
                      <a:pt x="245" y="148"/>
                      <a:pt x="245" y="150"/>
                    </a:cubicBezTo>
                    <a:lnTo>
                      <a:pt x="240" y="152"/>
                    </a:lnTo>
                    <a:close/>
                    <a:moveTo>
                      <a:pt x="266" y="151"/>
                    </a:moveTo>
                    <a:cubicBezTo>
                      <a:pt x="262" y="148"/>
                      <a:pt x="262" y="148"/>
                      <a:pt x="262" y="148"/>
                    </a:cubicBezTo>
                    <a:cubicBezTo>
                      <a:pt x="263" y="146"/>
                      <a:pt x="266" y="145"/>
                      <a:pt x="269" y="145"/>
                    </a:cubicBezTo>
                    <a:cubicBezTo>
                      <a:pt x="269" y="148"/>
                      <a:pt x="269" y="148"/>
                      <a:pt x="269" y="148"/>
                    </a:cubicBezTo>
                    <a:cubicBezTo>
                      <a:pt x="269" y="151"/>
                      <a:pt x="269" y="151"/>
                      <a:pt x="269" y="151"/>
                    </a:cubicBezTo>
                    <a:cubicBezTo>
                      <a:pt x="267" y="151"/>
                      <a:pt x="266" y="151"/>
                      <a:pt x="266" y="151"/>
                    </a:cubicBezTo>
                    <a:close/>
                    <a:moveTo>
                      <a:pt x="162" y="150"/>
                    </a:moveTo>
                    <a:cubicBezTo>
                      <a:pt x="161" y="149"/>
                      <a:pt x="159" y="148"/>
                      <a:pt x="157" y="147"/>
                    </a:cubicBezTo>
                    <a:cubicBezTo>
                      <a:pt x="160" y="142"/>
                      <a:pt x="160" y="142"/>
                      <a:pt x="160" y="142"/>
                    </a:cubicBezTo>
                    <a:cubicBezTo>
                      <a:pt x="162" y="143"/>
                      <a:pt x="163" y="144"/>
                      <a:pt x="165" y="145"/>
                    </a:cubicBezTo>
                    <a:lnTo>
                      <a:pt x="162" y="150"/>
                    </a:lnTo>
                    <a:close/>
                    <a:moveTo>
                      <a:pt x="545" y="148"/>
                    </a:moveTo>
                    <a:cubicBezTo>
                      <a:pt x="545" y="147"/>
                      <a:pt x="545" y="145"/>
                      <a:pt x="545" y="142"/>
                    </a:cubicBezTo>
                    <a:cubicBezTo>
                      <a:pt x="551" y="142"/>
                      <a:pt x="551" y="142"/>
                      <a:pt x="551" y="142"/>
                    </a:cubicBezTo>
                    <a:cubicBezTo>
                      <a:pt x="551" y="143"/>
                      <a:pt x="551" y="146"/>
                      <a:pt x="551" y="147"/>
                    </a:cubicBezTo>
                    <a:lnTo>
                      <a:pt x="545" y="148"/>
                    </a:lnTo>
                    <a:close/>
                    <a:moveTo>
                      <a:pt x="281" y="146"/>
                    </a:moveTo>
                    <a:cubicBezTo>
                      <a:pt x="278" y="140"/>
                      <a:pt x="278" y="140"/>
                      <a:pt x="278" y="140"/>
                    </a:cubicBezTo>
                    <a:cubicBezTo>
                      <a:pt x="279" y="140"/>
                      <a:pt x="281" y="139"/>
                      <a:pt x="282" y="139"/>
                    </a:cubicBezTo>
                    <a:cubicBezTo>
                      <a:pt x="285" y="139"/>
                      <a:pt x="287" y="141"/>
                      <a:pt x="287" y="144"/>
                    </a:cubicBezTo>
                    <a:cubicBezTo>
                      <a:pt x="281" y="144"/>
                      <a:pt x="281" y="144"/>
                      <a:pt x="281" y="144"/>
                    </a:cubicBezTo>
                    <a:cubicBezTo>
                      <a:pt x="281" y="145"/>
                      <a:pt x="282" y="145"/>
                      <a:pt x="282" y="145"/>
                    </a:cubicBezTo>
                    <a:cubicBezTo>
                      <a:pt x="282" y="145"/>
                      <a:pt x="282" y="145"/>
                      <a:pt x="282" y="145"/>
                    </a:cubicBezTo>
                    <a:cubicBezTo>
                      <a:pt x="282" y="145"/>
                      <a:pt x="282" y="145"/>
                      <a:pt x="281" y="146"/>
                    </a:cubicBezTo>
                    <a:close/>
                    <a:moveTo>
                      <a:pt x="232" y="140"/>
                    </a:moveTo>
                    <a:cubicBezTo>
                      <a:pt x="227" y="138"/>
                      <a:pt x="227" y="138"/>
                      <a:pt x="227" y="138"/>
                    </a:cubicBezTo>
                    <a:cubicBezTo>
                      <a:pt x="228" y="137"/>
                      <a:pt x="229" y="136"/>
                      <a:pt x="230" y="135"/>
                    </a:cubicBezTo>
                    <a:cubicBezTo>
                      <a:pt x="232" y="134"/>
                      <a:pt x="233" y="133"/>
                      <a:pt x="235" y="134"/>
                    </a:cubicBezTo>
                    <a:cubicBezTo>
                      <a:pt x="235" y="139"/>
                      <a:pt x="235" y="139"/>
                      <a:pt x="235" y="139"/>
                    </a:cubicBezTo>
                    <a:cubicBezTo>
                      <a:pt x="234" y="139"/>
                      <a:pt x="234" y="140"/>
                      <a:pt x="233" y="140"/>
                    </a:cubicBezTo>
                    <a:cubicBezTo>
                      <a:pt x="233" y="140"/>
                      <a:pt x="232" y="140"/>
                      <a:pt x="232" y="140"/>
                    </a:cubicBezTo>
                    <a:close/>
                    <a:moveTo>
                      <a:pt x="147" y="138"/>
                    </a:moveTo>
                    <a:cubicBezTo>
                      <a:pt x="147" y="137"/>
                      <a:pt x="147" y="137"/>
                      <a:pt x="147" y="137"/>
                    </a:cubicBezTo>
                    <a:cubicBezTo>
                      <a:pt x="147" y="135"/>
                      <a:pt x="148" y="133"/>
                      <a:pt x="149" y="130"/>
                    </a:cubicBezTo>
                    <a:cubicBezTo>
                      <a:pt x="154" y="134"/>
                      <a:pt x="154" y="134"/>
                      <a:pt x="154" y="134"/>
                    </a:cubicBezTo>
                    <a:cubicBezTo>
                      <a:pt x="153" y="135"/>
                      <a:pt x="153" y="136"/>
                      <a:pt x="153" y="137"/>
                    </a:cubicBezTo>
                    <a:lnTo>
                      <a:pt x="147" y="138"/>
                    </a:lnTo>
                    <a:close/>
                    <a:moveTo>
                      <a:pt x="545" y="132"/>
                    </a:moveTo>
                    <a:cubicBezTo>
                      <a:pt x="545" y="132"/>
                      <a:pt x="544" y="132"/>
                      <a:pt x="543" y="131"/>
                    </a:cubicBezTo>
                    <a:cubicBezTo>
                      <a:pt x="543" y="131"/>
                      <a:pt x="543" y="131"/>
                      <a:pt x="542" y="131"/>
                    </a:cubicBezTo>
                    <a:cubicBezTo>
                      <a:pt x="542" y="125"/>
                      <a:pt x="542" y="125"/>
                      <a:pt x="542" y="125"/>
                    </a:cubicBezTo>
                    <a:cubicBezTo>
                      <a:pt x="544" y="125"/>
                      <a:pt x="545" y="126"/>
                      <a:pt x="546" y="126"/>
                    </a:cubicBezTo>
                    <a:cubicBezTo>
                      <a:pt x="548" y="127"/>
                      <a:pt x="549" y="128"/>
                      <a:pt x="549" y="128"/>
                    </a:cubicBezTo>
                    <a:lnTo>
                      <a:pt x="545" y="132"/>
                    </a:lnTo>
                    <a:close/>
                    <a:moveTo>
                      <a:pt x="530" y="130"/>
                    </a:moveTo>
                    <a:cubicBezTo>
                      <a:pt x="527" y="130"/>
                      <a:pt x="524" y="130"/>
                      <a:pt x="523" y="128"/>
                    </a:cubicBezTo>
                    <a:cubicBezTo>
                      <a:pt x="527" y="124"/>
                      <a:pt x="527" y="124"/>
                      <a:pt x="527" y="124"/>
                    </a:cubicBezTo>
                    <a:cubicBezTo>
                      <a:pt x="527" y="124"/>
                      <a:pt x="528" y="124"/>
                      <a:pt x="530" y="124"/>
                    </a:cubicBezTo>
                    <a:lnTo>
                      <a:pt x="530" y="130"/>
                    </a:lnTo>
                    <a:close/>
                    <a:moveTo>
                      <a:pt x="613" y="129"/>
                    </a:moveTo>
                    <a:cubicBezTo>
                      <a:pt x="610" y="127"/>
                      <a:pt x="609" y="126"/>
                      <a:pt x="608" y="122"/>
                    </a:cubicBezTo>
                    <a:cubicBezTo>
                      <a:pt x="614" y="122"/>
                      <a:pt x="614" y="122"/>
                      <a:pt x="614" y="122"/>
                    </a:cubicBezTo>
                    <a:cubicBezTo>
                      <a:pt x="614" y="122"/>
                      <a:pt x="614" y="123"/>
                      <a:pt x="616" y="124"/>
                    </a:cubicBezTo>
                    <a:lnTo>
                      <a:pt x="613" y="129"/>
                    </a:lnTo>
                    <a:close/>
                    <a:moveTo>
                      <a:pt x="587" y="127"/>
                    </a:moveTo>
                    <a:cubicBezTo>
                      <a:pt x="585" y="127"/>
                      <a:pt x="583" y="126"/>
                      <a:pt x="581" y="126"/>
                    </a:cubicBezTo>
                    <a:cubicBezTo>
                      <a:pt x="583" y="120"/>
                      <a:pt x="583" y="120"/>
                      <a:pt x="583" y="120"/>
                    </a:cubicBezTo>
                    <a:cubicBezTo>
                      <a:pt x="585" y="121"/>
                      <a:pt x="586" y="121"/>
                      <a:pt x="588" y="121"/>
                    </a:cubicBezTo>
                    <a:cubicBezTo>
                      <a:pt x="589" y="127"/>
                      <a:pt x="589" y="127"/>
                      <a:pt x="589" y="127"/>
                    </a:cubicBezTo>
                    <a:cubicBezTo>
                      <a:pt x="588" y="127"/>
                      <a:pt x="587" y="127"/>
                      <a:pt x="587" y="127"/>
                    </a:cubicBezTo>
                    <a:close/>
                    <a:moveTo>
                      <a:pt x="627" y="126"/>
                    </a:moveTo>
                    <a:cubicBezTo>
                      <a:pt x="623" y="121"/>
                      <a:pt x="623" y="121"/>
                      <a:pt x="623" y="121"/>
                    </a:cubicBezTo>
                    <a:cubicBezTo>
                      <a:pt x="624" y="121"/>
                      <a:pt x="624" y="121"/>
                      <a:pt x="624" y="121"/>
                    </a:cubicBezTo>
                    <a:cubicBezTo>
                      <a:pt x="625" y="119"/>
                      <a:pt x="627" y="119"/>
                      <a:pt x="628" y="119"/>
                    </a:cubicBezTo>
                    <a:cubicBezTo>
                      <a:pt x="629" y="118"/>
                      <a:pt x="629" y="118"/>
                      <a:pt x="629" y="118"/>
                    </a:cubicBezTo>
                    <a:cubicBezTo>
                      <a:pt x="631" y="124"/>
                      <a:pt x="631" y="124"/>
                      <a:pt x="631" y="124"/>
                    </a:cubicBezTo>
                    <a:cubicBezTo>
                      <a:pt x="631" y="124"/>
                      <a:pt x="630" y="124"/>
                      <a:pt x="630" y="124"/>
                    </a:cubicBezTo>
                    <a:cubicBezTo>
                      <a:pt x="629" y="124"/>
                      <a:pt x="628" y="125"/>
                      <a:pt x="627" y="125"/>
                    </a:cubicBezTo>
                    <a:lnTo>
                      <a:pt x="627" y="126"/>
                    </a:lnTo>
                    <a:close/>
                    <a:moveTo>
                      <a:pt x="600" y="125"/>
                    </a:moveTo>
                    <a:cubicBezTo>
                      <a:pt x="599" y="119"/>
                      <a:pt x="599" y="119"/>
                      <a:pt x="599" y="119"/>
                    </a:cubicBezTo>
                    <a:cubicBezTo>
                      <a:pt x="600" y="119"/>
                      <a:pt x="601" y="118"/>
                      <a:pt x="601" y="118"/>
                    </a:cubicBezTo>
                    <a:cubicBezTo>
                      <a:pt x="602" y="117"/>
                      <a:pt x="602" y="117"/>
                      <a:pt x="603" y="117"/>
                    </a:cubicBezTo>
                    <a:cubicBezTo>
                      <a:pt x="606" y="121"/>
                      <a:pt x="606" y="121"/>
                      <a:pt x="606" y="121"/>
                    </a:cubicBezTo>
                    <a:cubicBezTo>
                      <a:pt x="606" y="121"/>
                      <a:pt x="606" y="122"/>
                      <a:pt x="605" y="122"/>
                    </a:cubicBezTo>
                    <a:cubicBezTo>
                      <a:pt x="604" y="123"/>
                      <a:pt x="602" y="124"/>
                      <a:pt x="600" y="125"/>
                    </a:cubicBezTo>
                    <a:close/>
                    <a:moveTo>
                      <a:pt x="162" y="125"/>
                    </a:moveTo>
                    <a:cubicBezTo>
                      <a:pt x="159" y="123"/>
                      <a:pt x="159" y="123"/>
                      <a:pt x="159" y="123"/>
                    </a:cubicBezTo>
                    <a:cubicBezTo>
                      <a:pt x="157" y="124"/>
                      <a:pt x="157" y="124"/>
                      <a:pt x="157" y="124"/>
                    </a:cubicBezTo>
                    <a:cubicBezTo>
                      <a:pt x="157" y="123"/>
                      <a:pt x="157" y="123"/>
                      <a:pt x="157" y="123"/>
                    </a:cubicBezTo>
                    <a:cubicBezTo>
                      <a:pt x="156" y="121"/>
                      <a:pt x="156" y="120"/>
                      <a:pt x="156" y="118"/>
                    </a:cubicBezTo>
                    <a:cubicBezTo>
                      <a:pt x="156" y="118"/>
                      <a:pt x="156" y="118"/>
                      <a:pt x="156" y="117"/>
                    </a:cubicBezTo>
                    <a:cubicBezTo>
                      <a:pt x="162" y="118"/>
                      <a:pt x="162" y="118"/>
                      <a:pt x="162" y="118"/>
                    </a:cubicBezTo>
                    <a:cubicBezTo>
                      <a:pt x="161" y="118"/>
                      <a:pt x="161" y="118"/>
                      <a:pt x="161" y="118"/>
                    </a:cubicBezTo>
                    <a:cubicBezTo>
                      <a:pt x="161" y="119"/>
                      <a:pt x="162" y="120"/>
                      <a:pt x="162" y="120"/>
                    </a:cubicBezTo>
                    <a:cubicBezTo>
                      <a:pt x="162" y="121"/>
                      <a:pt x="162" y="121"/>
                      <a:pt x="163" y="122"/>
                    </a:cubicBezTo>
                    <a:cubicBezTo>
                      <a:pt x="163" y="123"/>
                      <a:pt x="163" y="123"/>
                      <a:pt x="163" y="123"/>
                    </a:cubicBezTo>
                    <a:cubicBezTo>
                      <a:pt x="163" y="123"/>
                      <a:pt x="163" y="124"/>
                      <a:pt x="162" y="125"/>
                    </a:cubicBezTo>
                    <a:close/>
                    <a:moveTo>
                      <a:pt x="157" y="122"/>
                    </a:moveTo>
                    <a:cubicBezTo>
                      <a:pt x="157" y="122"/>
                      <a:pt x="157" y="122"/>
                      <a:pt x="157" y="123"/>
                    </a:cubicBezTo>
                    <a:cubicBezTo>
                      <a:pt x="159" y="123"/>
                      <a:pt x="159" y="123"/>
                      <a:pt x="159" y="123"/>
                    </a:cubicBezTo>
                    <a:lnTo>
                      <a:pt x="157" y="122"/>
                    </a:lnTo>
                    <a:close/>
                    <a:moveTo>
                      <a:pt x="571" y="123"/>
                    </a:moveTo>
                    <a:cubicBezTo>
                      <a:pt x="570" y="123"/>
                      <a:pt x="570" y="123"/>
                      <a:pt x="570" y="123"/>
                    </a:cubicBezTo>
                    <a:cubicBezTo>
                      <a:pt x="569" y="123"/>
                      <a:pt x="567" y="123"/>
                      <a:pt x="565" y="123"/>
                    </a:cubicBezTo>
                    <a:cubicBezTo>
                      <a:pt x="566" y="117"/>
                      <a:pt x="566" y="117"/>
                      <a:pt x="566" y="117"/>
                    </a:cubicBezTo>
                    <a:cubicBezTo>
                      <a:pt x="567" y="117"/>
                      <a:pt x="569" y="117"/>
                      <a:pt x="570" y="117"/>
                    </a:cubicBezTo>
                    <a:cubicBezTo>
                      <a:pt x="571" y="117"/>
                      <a:pt x="571" y="117"/>
                      <a:pt x="571" y="117"/>
                    </a:cubicBezTo>
                    <a:lnTo>
                      <a:pt x="571" y="123"/>
                    </a:lnTo>
                    <a:close/>
                    <a:moveTo>
                      <a:pt x="553" y="121"/>
                    </a:moveTo>
                    <a:cubicBezTo>
                      <a:pt x="551" y="120"/>
                      <a:pt x="550" y="120"/>
                      <a:pt x="549" y="120"/>
                    </a:cubicBezTo>
                    <a:cubicBezTo>
                      <a:pt x="548" y="114"/>
                      <a:pt x="548" y="114"/>
                      <a:pt x="548" y="114"/>
                    </a:cubicBezTo>
                    <a:cubicBezTo>
                      <a:pt x="549" y="114"/>
                      <a:pt x="549" y="114"/>
                      <a:pt x="549" y="114"/>
                    </a:cubicBezTo>
                    <a:cubicBezTo>
                      <a:pt x="550" y="114"/>
                      <a:pt x="552" y="115"/>
                      <a:pt x="554" y="115"/>
                    </a:cubicBezTo>
                    <a:lnTo>
                      <a:pt x="553" y="121"/>
                    </a:lnTo>
                    <a:close/>
                    <a:moveTo>
                      <a:pt x="531" y="121"/>
                    </a:moveTo>
                    <a:cubicBezTo>
                      <a:pt x="530" y="115"/>
                      <a:pt x="530" y="115"/>
                      <a:pt x="530" y="115"/>
                    </a:cubicBezTo>
                    <a:cubicBezTo>
                      <a:pt x="532" y="115"/>
                      <a:pt x="533" y="115"/>
                      <a:pt x="534" y="115"/>
                    </a:cubicBezTo>
                    <a:cubicBezTo>
                      <a:pt x="534" y="115"/>
                      <a:pt x="535" y="115"/>
                      <a:pt x="536" y="115"/>
                    </a:cubicBezTo>
                    <a:cubicBezTo>
                      <a:pt x="537" y="120"/>
                      <a:pt x="537" y="120"/>
                      <a:pt x="537" y="120"/>
                    </a:cubicBezTo>
                    <a:cubicBezTo>
                      <a:pt x="535" y="120"/>
                      <a:pt x="534" y="120"/>
                      <a:pt x="534" y="120"/>
                    </a:cubicBezTo>
                    <a:cubicBezTo>
                      <a:pt x="533" y="120"/>
                      <a:pt x="532" y="121"/>
                      <a:pt x="531" y="121"/>
                    </a:cubicBezTo>
                    <a:close/>
                    <a:moveTo>
                      <a:pt x="642" y="118"/>
                    </a:moveTo>
                    <a:cubicBezTo>
                      <a:pt x="640" y="113"/>
                      <a:pt x="640" y="113"/>
                      <a:pt x="640" y="113"/>
                    </a:cubicBezTo>
                    <a:cubicBezTo>
                      <a:pt x="640" y="113"/>
                      <a:pt x="640" y="113"/>
                      <a:pt x="640" y="113"/>
                    </a:cubicBezTo>
                    <a:lnTo>
                      <a:pt x="642" y="118"/>
                    </a:lnTo>
                    <a:close/>
                    <a:moveTo>
                      <a:pt x="154" y="108"/>
                    </a:moveTo>
                    <a:cubicBezTo>
                      <a:pt x="154" y="107"/>
                      <a:pt x="153" y="107"/>
                      <a:pt x="153" y="107"/>
                    </a:cubicBezTo>
                    <a:cubicBezTo>
                      <a:pt x="153" y="105"/>
                      <a:pt x="153" y="104"/>
                      <a:pt x="153" y="103"/>
                    </a:cubicBezTo>
                    <a:cubicBezTo>
                      <a:pt x="153" y="101"/>
                      <a:pt x="154" y="100"/>
                      <a:pt x="155" y="99"/>
                    </a:cubicBezTo>
                    <a:cubicBezTo>
                      <a:pt x="158" y="103"/>
                      <a:pt x="158" y="103"/>
                      <a:pt x="158" y="103"/>
                    </a:cubicBezTo>
                    <a:cubicBezTo>
                      <a:pt x="158" y="103"/>
                      <a:pt x="159" y="103"/>
                      <a:pt x="159" y="103"/>
                    </a:cubicBezTo>
                    <a:cubicBezTo>
                      <a:pt x="159" y="103"/>
                      <a:pt x="159" y="104"/>
                      <a:pt x="159" y="105"/>
                    </a:cubicBezTo>
                    <a:cubicBezTo>
                      <a:pt x="159" y="106"/>
                      <a:pt x="159" y="106"/>
                      <a:pt x="159" y="106"/>
                    </a:cubicBezTo>
                    <a:lnTo>
                      <a:pt x="154" y="108"/>
                    </a:lnTo>
                    <a:close/>
                    <a:moveTo>
                      <a:pt x="158" y="96"/>
                    </a:moveTo>
                    <a:cubicBezTo>
                      <a:pt x="157" y="96"/>
                      <a:pt x="155" y="95"/>
                      <a:pt x="153" y="94"/>
                    </a:cubicBezTo>
                    <a:cubicBezTo>
                      <a:pt x="156" y="88"/>
                      <a:pt x="156" y="88"/>
                      <a:pt x="156" y="88"/>
                    </a:cubicBezTo>
                    <a:cubicBezTo>
                      <a:pt x="158" y="90"/>
                      <a:pt x="160" y="91"/>
                      <a:pt x="161" y="92"/>
                    </a:cubicBezTo>
                    <a:lnTo>
                      <a:pt x="158" y="96"/>
                    </a:lnTo>
                    <a:close/>
                    <a:moveTo>
                      <a:pt x="142" y="86"/>
                    </a:moveTo>
                    <a:cubicBezTo>
                      <a:pt x="141" y="84"/>
                      <a:pt x="140" y="82"/>
                      <a:pt x="140" y="79"/>
                    </a:cubicBezTo>
                    <a:cubicBezTo>
                      <a:pt x="146" y="79"/>
                      <a:pt x="146" y="79"/>
                      <a:pt x="146" y="79"/>
                    </a:cubicBezTo>
                    <a:cubicBezTo>
                      <a:pt x="146" y="81"/>
                      <a:pt x="146" y="82"/>
                      <a:pt x="147" y="83"/>
                    </a:cubicBezTo>
                    <a:lnTo>
                      <a:pt x="142" y="86"/>
                    </a:lnTo>
                    <a:close/>
                    <a:moveTo>
                      <a:pt x="140" y="70"/>
                    </a:moveTo>
                    <a:cubicBezTo>
                      <a:pt x="140" y="69"/>
                      <a:pt x="139" y="68"/>
                      <a:pt x="137" y="68"/>
                    </a:cubicBezTo>
                    <a:cubicBezTo>
                      <a:pt x="139" y="62"/>
                      <a:pt x="139" y="62"/>
                      <a:pt x="139" y="62"/>
                    </a:cubicBezTo>
                    <a:cubicBezTo>
                      <a:pt x="142" y="63"/>
                      <a:pt x="144" y="64"/>
                      <a:pt x="145" y="66"/>
                    </a:cubicBezTo>
                    <a:lnTo>
                      <a:pt x="140" y="70"/>
                    </a:lnTo>
                    <a:close/>
                    <a:moveTo>
                      <a:pt x="120" y="68"/>
                    </a:moveTo>
                    <a:cubicBezTo>
                      <a:pt x="120" y="62"/>
                      <a:pt x="120" y="62"/>
                      <a:pt x="120" y="62"/>
                    </a:cubicBezTo>
                    <a:cubicBezTo>
                      <a:pt x="122" y="62"/>
                      <a:pt x="124" y="62"/>
                      <a:pt x="126" y="61"/>
                    </a:cubicBezTo>
                    <a:cubicBezTo>
                      <a:pt x="127" y="67"/>
                      <a:pt x="127" y="67"/>
                      <a:pt x="127" y="67"/>
                    </a:cubicBezTo>
                    <a:cubicBezTo>
                      <a:pt x="125" y="67"/>
                      <a:pt x="122" y="68"/>
                      <a:pt x="120" y="68"/>
                    </a:cubicBezTo>
                    <a:close/>
                    <a:moveTo>
                      <a:pt x="105" y="64"/>
                    </a:moveTo>
                    <a:cubicBezTo>
                      <a:pt x="103" y="59"/>
                      <a:pt x="103" y="59"/>
                      <a:pt x="103" y="59"/>
                    </a:cubicBezTo>
                    <a:cubicBezTo>
                      <a:pt x="104" y="58"/>
                      <a:pt x="104" y="58"/>
                      <a:pt x="104" y="58"/>
                    </a:cubicBezTo>
                    <a:cubicBezTo>
                      <a:pt x="105" y="58"/>
                      <a:pt x="106" y="58"/>
                      <a:pt x="108" y="58"/>
                    </a:cubicBezTo>
                    <a:cubicBezTo>
                      <a:pt x="108" y="58"/>
                      <a:pt x="108" y="58"/>
                      <a:pt x="108" y="58"/>
                    </a:cubicBezTo>
                    <a:cubicBezTo>
                      <a:pt x="109" y="58"/>
                      <a:pt x="110" y="58"/>
                      <a:pt x="111" y="59"/>
                    </a:cubicBezTo>
                    <a:cubicBezTo>
                      <a:pt x="108" y="64"/>
                      <a:pt x="108" y="64"/>
                      <a:pt x="108" y="64"/>
                    </a:cubicBezTo>
                    <a:cubicBezTo>
                      <a:pt x="108" y="64"/>
                      <a:pt x="108" y="63"/>
                      <a:pt x="108" y="64"/>
                    </a:cubicBezTo>
                    <a:cubicBezTo>
                      <a:pt x="107" y="64"/>
                      <a:pt x="106" y="64"/>
                      <a:pt x="105" y="64"/>
                    </a:cubicBezTo>
                    <a:close/>
                    <a:moveTo>
                      <a:pt x="87" y="59"/>
                    </a:moveTo>
                    <a:cubicBezTo>
                      <a:pt x="86" y="59"/>
                      <a:pt x="83" y="59"/>
                      <a:pt x="81" y="58"/>
                    </a:cubicBezTo>
                    <a:cubicBezTo>
                      <a:pt x="83" y="52"/>
                      <a:pt x="83" y="52"/>
                      <a:pt x="83" y="52"/>
                    </a:cubicBezTo>
                    <a:cubicBezTo>
                      <a:pt x="85" y="53"/>
                      <a:pt x="86" y="53"/>
                      <a:pt x="88" y="53"/>
                    </a:cubicBezTo>
                    <a:lnTo>
                      <a:pt x="87" y="59"/>
                    </a:lnTo>
                    <a:close/>
                    <a:moveTo>
                      <a:pt x="100" y="56"/>
                    </a:moveTo>
                    <a:cubicBezTo>
                      <a:pt x="95" y="55"/>
                      <a:pt x="95" y="55"/>
                      <a:pt x="95" y="55"/>
                    </a:cubicBezTo>
                    <a:cubicBezTo>
                      <a:pt x="95" y="54"/>
                      <a:pt x="95" y="54"/>
                      <a:pt x="95" y="54"/>
                    </a:cubicBezTo>
                    <a:cubicBezTo>
                      <a:pt x="95" y="53"/>
                      <a:pt x="95" y="52"/>
                      <a:pt x="95" y="52"/>
                    </a:cubicBezTo>
                    <a:cubicBezTo>
                      <a:pt x="95" y="52"/>
                      <a:pt x="96" y="53"/>
                      <a:pt x="97" y="53"/>
                    </a:cubicBezTo>
                    <a:cubicBezTo>
                      <a:pt x="97" y="48"/>
                      <a:pt x="97" y="48"/>
                      <a:pt x="97" y="48"/>
                    </a:cubicBezTo>
                    <a:cubicBezTo>
                      <a:pt x="100" y="48"/>
                      <a:pt x="101" y="50"/>
                      <a:pt x="101" y="52"/>
                    </a:cubicBezTo>
                    <a:cubicBezTo>
                      <a:pt x="101" y="52"/>
                      <a:pt x="101" y="53"/>
                      <a:pt x="101" y="53"/>
                    </a:cubicBezTo>
                    <a:cubicBezTo>
                      <a:pt x="101" y="53"/>
                      <a:pt x="101" y="54"/>
                      <a:pt x="101" y="55"/>
                    </a:cubicBezTo>
                    <a:lnTo>
                      <a:pt x="100" y="56"/>
                    </a:lnTo>
                    <a:close/>
                    <a:moveTo>
                      <a:pt x="70" y="49"/>
                    </a:moveTo>
                    <a:cubicBezTo>
                      <a:pt x="69" y="49"/>
                      <a:pt x="69" y="48"/>
                      <a:pt x="69" y="47"/>
                    </a:cubicBezTo>
                    <a:cubicBezTo>
                      <a:pt x="69" y="47"/>
                      <a:pt x="69" y="46"/>
                      <a:pt x="69" y="45"/>
                    </a:cubicBezTo>
                    <a:cubicBezTo>
                      <a:pt x="70" y="45"/>
                      <a:pt x="70" y="45"/>
                      <a:pt x="70" y="44"/>
                    </a:cubicBezTo>
                    <a:cubicBezTo>
                      <a:pt x="70" y="44"/>
                      <a:pt x="70" y="44"/>
                      <a:pt x="70" y="43"/>
                    </a:cubicBezTo>
                    <a:cubicBezTo>
                      <a:pt x="75" y="43"/>
                      <a:pt x="75" y="43"/>
                      <a:pt x="75" y="43"/>
                    </a:cubicBezTo>
                    <a:cubicBezTo>
                      <a:pt x="75" y="43"/>
                      <a:pt x="75" y="44"/>
                      <a:pt x="75" y="45"/>
                    </a:cubicBezTo>
                    <a:cubicBezTo>
                      <a:pt x="75" y="45"/>
                      <a:pt x="75" y="46"/>
                      <a:pt x="75" y="46"/>
                    </a:cubicBezTo>
                    <a:cubicBezTo>
                      <a:pt x="75" y="46"/>
                      <a:pt x="75" y="47"/>
                      <a:pt x="75" y="47"/>
                    </a:cubicBezTo>
                    <a:cubicBezTo>
                      <a:pt x="75" y="47"/>
                      <a:pt x="75" y="48"/>
                      <a:pt x="75" y="48"/>
                    </a:cubicBezTo>
                    <a:lnTo>
                      <a:pt x="70" y="49"/>
                    </a:lnTo>
                    <a:close/>
                    <a:moveTo>
                      <a:pt x="6" y="33"/>
                    </a:moveTo>
                    <a:cubicBezTo>
                      <a:pt x="2" y="33"/>
                      <a:pt x="0" y="32"/>
                      <a:pt x="0" y="32"/>
                    </a:cubicBezTo>
                    <a:cubicBezTo>
                      <a:pt x="1" y="26"/>
                      <a:pt x="1" y="26"/>
                      <a:pt x="1" y="26"/>
                    </a:cubicBezTo>
                    <a:cubicBezTo>
                      <a:pt x="1" y="26"/>
                      <a:pt x="3" y="27"/>
                      <a:pt x="6" y="27"/>
                    </a:cubicBezTo>
                    <a:lnTo>
                      <a:pt x="6" y="33"/>
                    </a:lnTo>
                    <a:close/>
                    <a:moveTo>
                      <a:pt x="72" y="33"/>
                    </a:moveTo>
                    <a:cubicBezTo>
                      <a:pt x="67" y="31"/>
                      <a:pt x="67" y="31"/>
                      <a:pt x="67" y="31"/>
                    </a:cubicBezTo>
                    <a:cubicBezTo>
                      <a:pt x="67" y="31"/>
                      <a:pt x="67" y="30"/>
                      <a:pt x="67" y="30"/>
                    </a:cubicBezTo>
                    <a:cubicBezTo>
                      <a:pt x="67" y="28"/>
                      <a:pt x="68" y="27"/>
                      <a:pt x="68" y="26"/>
                    </a:cubicBezTo>
                    <a:cubicBezTo>
                      <a:pt x="74" y="27"/>
                      <a:pt x="74" y="27"/>
                      <a:pt x="74" y="27"/>
                    </a:cubicBezTo>
                    <a:cubicBezTo>
                      <a:pt x="73" y="29"/>
                      <a:pt x="73" y="30"/>
                      <a:pt x="73" y="31"/>
                    </a:cubicBezTo>
                    <a:cubicBezTo>
                      <a:pt x="72" y="32"/>
                      <a:pt x="72" y="32"/>
                      <a:pt x="72" y="33"/>
                    </a:cubicBezTo>
                    <a:close/>
                    <a:moveTo>
                      <a:pt x="18" y="28"/>
                    </a:moveTo>
                    <a:cubicBezTo>
                      <a:pt x="13" y="25"/>
                      <a:pt x="13" y="25"/>
                      <a:pt x="13" y="25"/>
                    </a:cubicBezTo>
                    <a:cubicBezTo>
                      <a:pt x="14" y="23"/>
                      <a:pt x="16" y="21"/>
                      <a:pt x="18" y="19"/>
                    </a:cubicBezTo>
                    <a:cubicBezTo>
                      <a:pt x="21" y="24"/>
                      <a:pt x="21" y="24"/>
                      <a:pt x="21" y="24"/>
                    </a:cubicBezTo>
                    <a:cubicBezTo>
                      <a:pt x="20" y="25"/>
                      <a:pt x="19" y="26"/>
                      <a:pt x="18" y="28"/>
                    </a:cubicBezTo>
                    <a:close/>
                    <a:moveTo>
                      <a:pt x="31" y="24"/>
                    </a:moveTo>
                    <a:cubicBezTo>
                      <a:pt x="31" y="18"/>
                      <a:pt x="31" y="18"/>
                      <a:pt x="31" y="18"/>
                    </a:cubicBezTo>
                    <a:cubicBezTo>
                      <a:pt x="31" y="18"/>
                      <a:pt x="31" y="18"/>
                      <a:pt x="31" y="18"/>
                    </a:cubicBezTo>
                    <a:cubicBezTo>
                      <a:pt x="34" y="18"/>
                      <a:pt x="35" y="18"/>
                      <a:pt x="35" y="18"/>
                    </a:cubicBezTo>
                    <a:cubicBezTo>
                      <a:pt x="38" y="23"/>
                      <a:pt x="38" y="23"/>
                      <a:pt x="38" y="23"/>
                    </a:cubicBezTo>
                    <a:cubicBezTo>
                      <a:pt x="37" y="24"/>
                      <a:pt x="34" y="24"/>
                      <a:pt x="31" y="24"/>
                    </a:cubicBezTo>
                    <a:close/>
                    <a:moveTo>
                      <a:pt x="65" y="19"/>
                    </a:moveTo>
                    <a:cubicBezTo>
                      <a:pt x="65" y="18"/>
                      <a:pt x="64" y="18"/>
                      <a:pt x="63" y="18"/>
                    </a:cubicBezTo>
                    <a:cubicBezTo>
                      <a:pt x="62" y="18"/>
                      <a:pt x="60" y="17"/>
                      <a:pt x="60" y="16"/>
                    </a:cubicBezTo>
                    <a:cubicBezTo>
                      <a:pt x="64" y="12"/>
                      <a:pt x="64" y="12"/>
                      <a:pt x="64" y="12"/>
                    </a:cubicBezTo>
                    <a:cubicBezTo>
                      <a:pt x="64" y="12"/>
                      <a:pt x="64" y="12"/>
                      <a:pt x="64" y="12"/>
                    </a:cubicBezTo>
                    <a:cubicBezTo>
                      <a:pt x="65" y="12"/>
                      <a:pt x="67" y="13"/>
                      <a:pt x="68" y="14"/>
                    </a:cubicBezTo>
                    <a:lnTo>
                      <a:pt x="65" y="19"/>
                    </a:lnTo>
                    <a:close/>
                    <a:moveTo>
                      <a:pt x="40" y="12"/>
                    </a:moveTo>
                    <a:cubicBezTo>
                      <a:pt x="37" y="12"/>
                      <a:pt x="37" y="12"/>
                      <a:pt x="37" y="12"/>
                    </a:cubicBezTo>
                    <a:cubicBezTo>
                      <a:pt x="35" y="10"/>
                      <a:pt x="35" y="10"/>
                      <a:pt x="35" y="10"/>
                    </a:cubicBezTo>
                    <a:cubicBezTo>
                      <a:pt x="36" y="8"/>
                      <a:pt x="37" y="6"/>
                      <a:pt x="38" y="4"/>
                    </a:cubicBezTo>
                    <a:cubicBezTo>
                      <a:pt x="42" y="9"/>
                      <a:pt x="42" y="9"/>
                      <a:pt x="42" y="9"/>
                    </a:cubicBezTo>
                    <a:cubicBezTo>
                      <a:pt x="41" y="9"/>
                      <a:pt x="41" y="11"/>
                      <a:pt x="40" y="12"/>
                    </a:cubicBezTo>
                    <a:close/>
                    <a:moveTo>
                      <a:pt x="53" y="8"/>
                    </a:moveTo>
                    <a:cubicBezTo>
                      <a:pt x="49" y="4"/>
                      <a:pt x="49" y="4"/>
                      <a:pt x="49" y="4"/>
                    </a:cubicBezTo>
                    <a:cubicBezTo>
                      <a:pt x="50" y="3"/>
                      <a:pt x="50" y="3"/>
                      <a:pt x="50" y="3"/>
                    </a:cubicBezTo>
                    <a:cubicBezTo>
                      <a:pt x="50" y="3"/>
                      <a:pt x="51" y="2"/>
                      <a:pt x="51" y="2"/>
                    </a:cubicBezTo>
                    <a:cubicBezTo>
                      <a:pt x="53" y="0"/>
                      <a:pt x="56" y="0"/>
                      <a:pt x="58" y="2"/>
                    </a:cubicBezTo>
                    <a:cubicBezTo>
                      <a:pt x="55" y="7"/>
                      <a:pt x="55" y="7"/>
                      <a:pt x="55" y="7"/>
                    </a:cubicBezTo>
                    <a:cubicBezTo>
                      <a:pt x="55" y="7"/>
                      <a:pt x="54" y="7"/>
                      <a:pt x="54" y="7"/>
                    </a:cubicBezTo>
                    <a:cubicBezTo>
                      <a:pt x="54" y="8"/>
                      <a:pt x="53" y="8"/>
                      <a:pt x="53" y="8"/>
                    </a:cubicBezTo>
                    <a:close/>
                  </a:path>
                </a:pathLst>
              </a:custGeom>
              <a:solidFill>
                <a:srgbClr val="59575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23" name="iSļíḑe">
                <a:extLst>
                  <a:ext uri="{FF2B5EF4-FFF2-40B4-BE49-F238E27FC236}">
                    <a16:creationId xmlns:a16="http://schemas.microsoft.com/office/drawing/2014/main" id="{7442A14E-724C-40C1-91E3-2CA39FCF5E85}"/>
                  </a:ext>
                </a:extLst>
              </p:cNvPr>
              <p:cNvSpPr/>
              <p:nvPr/>
            </p:nvSpPr>
            <p:spPr bwMode="auto">
              <a:xfrm>
                <a:off x="6719888" y="5453063"/>
                <a:ext cx="766763" cy="762000"/>
              </a:xfrm>
              <a:custGeom>
                <a:avLst/>
                <a:gdLst>
                  <a:gd name="T0" fmla="*/ 6 w 357"/>
                  <a:gd name="T1" fmla="*/ 354 h 356"/>
                  <a:gd name="T2" fmla="*/ 15 w 357"/>
                  <a:gd name="T3" fmla="*/ 346 h 356"/>
                  <a:gd name="T4" fmla="*/ 30 w 357"/>
                  <a:gd name="T5" fmla="*/ 344 h 356"/>
                  <a:gd name="T6" fmla="*/ 35 w 357"/>
                  <a:gd name="T7" fmla="*/ 339 h 356"/>
                  <a:gd name="T8" fmla="*/ 48 w 357"/>
                  <a:gd name="T9" fmla="*/ 331 h 356"/>
                  <a:gd name="T10" fmla="*/ 63 w 357"/>
                  <a:gd name="T11" fmla="*/ 322 h 356"/>
                  <a:gd name="T12" fmla="*/ 69 w 357"/>
                  <a:gd name="T13" fmla="*/ 323 h 356"/>
                  <a:gd name="T14" fmla="*/ 75 w 357"/>
                  <a:gd name="T15" fmla="*/ 320 h 356"/>
                  <a:gd name="T16" fmla="*/ 73 w 357"/>
                  <a:gd name="T17" fmla="*/ 301 h 356"/>
                  <a:gd name="T18" fmla="*/ 81 w 357"/>
                  <a:gd name="T19" fmla="*/ 300 h 356"/>
                  <a:gd name="T20" fmla="*/ 97 w 357"/>
                  <a:gd name="T21" fmla="*/ 299 h 356"/>
                  <a:gd name="T22" fmla="*/ 98 w 357"/>
                  <a:gd name="T23" fmla="*/ 298 h 356"/>
                  <a:gd name="T24" fmla="*/ 101 w 357"/>
                  <a:gd name="T25" fmla="*/ 279 h 356"/>
                  <a:gd name="T26" fmla="*/ 99 w 357"/>
                  <a:gd name="T27" fmla="*/ 271 h 356"/>
                  <a:gd name="T28" fmla="*/ 104 w 357"/>
                  <a:gd name="T29" fmla="*/ 274 h 356"/>
                  <a:gd name="T30" fmla="*/ 120 w 357"/>
                  <a:gd name="T31" fmla="*/ 262 h 356"/>
                  <a:gd name="T32" fmla="*/ 126 w 357"/>
                  <a:gd name="T33" fmla="*/ 255 h 356"/>
                  <a:gd name="T34" fmla="*/ 132 w 357"/>
                  <a:gd name="T35" fmla="*/ 255 h 356"/>
                  <a:gd name="T36" fmla="*/ 143 w 357"/>
                  <a:gd name="T37" fmla="*/ 241 h 356"/>
                  <a:gd name="T38" fmla="*/ 149 w 357"/>
                  <a:gd name="T39" fmla="*/ 232 h 356"/>
                  <a:gd name="T40" fmla="*/ 155 w 357"/>
                  <a:gd name="T41" fmla="*/ 235 h 356"/>
                  <a:gd name="T42" fmla="*/ 150 w 357"/>
                  <a:gd name="T43" fmla="*/ 217 h 356"/>
                  <a:gd name="T44" fmla="*/ 154 w 357"/>
                  <a:gd name="T45" fmla="*/ 193 h 356"/>
                  <a:gd name="T46" fmla="*/ 157 w 357"/>
                  <a:gd name="T47" fmla="*/ 180 h 356"/>
                  <a:gd name="T48" fmla="*/ 166 w 357"/>
                  <a:gd name="T49" fmla="*/ 173 h 356"/>
                  <a:gd name="T50" fmla="*/ 177 w 357"/>
                  <a:gd name="T51" fmla="*/ 159 h 356"/>
                  <a:gd name="T52" fmla="*/ 190 w 357"/>
                  <a:gd name="T53" fmla="*/ 153 h 356"/>
                  <a:gd name="T54" fmla="*/ 192 w 357"/>
                  <a:gd name="T55" fmla="*/ 150 h 356"/>
                  <a:gd name="T56" fmla="*/ 197 w 357"/>
                  <a:gd name="T57" fmla="*/ 130 h 356"/>
                  <a:gd name="T58" fmla="*/ 190 w 357"/>
                  <a:gd name="T59" fmla="*/ 118 h 356"/>
                  <a:gd name="T60" fmla="*/ 195 w 357"/>
                  <a:gd name="T61" fmla="*/ 122 h 356"/>
                  <a:gd name="T62" fmla="*/ 208 w 357"/>
                  <a:gd name="T63" fmla="*/ 102 h 356"/>
                  <a:gd name="T64" fmla="*/ 195 w 357"/>
                  <a:gd name="T65" fmla="*/ 91 h 356"/>
                  <a:gd name="T66" fmla="*/ 204 w 357"/>
                  <a:gd name="T67" fmla="*/ 89 h 356"/>
                  <a:gd name="T68" fmla="*/ 204 w 357"/>
                  <a:gd name="T69" fmla="*/ 75 h 356"/>
                  <a:gd name="T70" fmla="*/ 215 w 357"/>
                  <a:gd name="T71" fmla="*/ 60 h 356"/>
                  <a:gd name="T72" fmla="*/ 286 w 357"/>
                  <a:gd name="T73" fmla="*/ 54 h 356"/>
                  <a:gd name="T74" fmla="*/ 269 w 357"/>
                  <a:gd name="T75" fmla="*/ 54 h 356"/>
                  <a:gd name="T76" fmla="*/ 216 w 357"/>
                  <a:gd name="T77" fmla="*/ 43 h 356"/>
                  <a:gd name="T78" fmla="*/ 284 w 357"/>
                  <a:gd name="T79" fmla="*/ 37 h 356"/>
                  <a:gd name="T80" fmla="*/ 253 w 357"/>
                  <a:gd name="T81" fmla="*/ 42 h 356"/>
                  <a:gd name="T82" fmla="*/ 256 w 357"/>
                  <a:gd name="T83" fmla="*/ 43 h 356"/>
                  <a:gd name="T84" fmla="*/ 237 w 357"/>
                  <a:gd name="T85" fmla="*/ 38 h 356"/>
                  <a:gd name="T86" fmla="*/ 219 w 357"/>
                  <a:gd name="T87" fmla="*/ 31 h 356"/>
                  <a:gd name="T88" fmla="*/ 274 w 357"/>
                  <a:gd name="T89" fmla="*/ 26 h 356"/>
                  <a:gd name="T90" fmla="*/ 277 w 357"/>
                  <a:gd name="T91" fmla="*/ 31 h 356"/>
                  <a:gd name="T92" fmla="*/ 271 w 357"/>
                  <a:gd name="T93" fmla="*/ 22 h 356"/>
                  <a:gd name="T94" fmla="*/ 275 w 357"/>
                  <a:gd name="T95" fmla="*/ 23 h 356"/>
                  <a:gd name="T96" fmla="*/ 324 w 357"/>
                  <a:gd name="T97" fmla="*/ 12 h 356"/>
                  <a:gd name="T98" fmla="*/ 342 w 357"/>
                  <a:gd name="T99" fmla="*/ 20 h 356"/>
                  <a:gd name="T100" fmla="*/ 347 w 357"/>
                  <a:gd name="T101" fmla="*/ 19 h 356"/>
                  <a:gd name="T102" fmla="*/ 291 w 357"/>
                  <a:gd name="T103" fmla="*/ 14 h 356"/>
                  <a:gd name="T104" fmla="*/ 314 w 357"/>
                  <a:gd name="T105" fmla="*/ 11 h 356"/>
                  <a:gd name="T106" fmla="*/ 357 w 357"/>
                  <a:gd name="T107" fmla="*/ 3 h 356"/>
                  <a:gd name="T108" fmla="*/ 294 w 357"/>
                  <a:gd name="T109" fmla="*/ 0 h 3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357" h="356">
                    <a:moveTo>
                      <a:pt x="0" y="356"/>
                    </a:moveTo>
                    <a:cubicBezTo>
                      <a:pt x="0" y="355"/>
                      <a:pt x="0" y="355"/>
                      <a:pt x="0" y="354"/>
                    </a:cubicBezTo>
                    <a:cubicBezTo>
                      <a:pt x="0" y="351"/>
                      <a:pt x="0" y="350"/>
                      <a:pt x="1" y="349"/>
                    </a:cubicBezTo>
                    <a:cubicBezTo>
                      <a:pt x="6" y="351"/>
                      <a:pt x="6" y="351"/>
                      <a:pt x="6" y="351"/>
                    </a:cubicBezTo>
                    <a:cubicBezTo>
                      <a:pt x="6" y="351"/>
                      <a:pt x="6" y="352"/>
                      <a:pt x="6" y="354"/>
                    </a:cubicBezTo>
                    <a:cubicBezTo>
                      <a:pt x="6" y="355"/>
                      <a:pt x="6" y="355"/>
                      <a:pt x="6" y="356"/>
                    </a:cubicBezTo>
                    <a:lnTo>
                      <a:pt x="0" y="356"/>
                    </a:lnTo>
                    <a:close/>
                    <a:moveTo>
                      <a:pt x="16" y="353"/>
                    </a:moveTo>
                    <a:cubicBezTo>
                      <a:pt x="13" y="348"/>
                      <a:pt x="13" y="348"/>
                      <a:pt x="13" y="348"/>
                    </a:cubicBezTo>
                    <a:cubicBezTo>
                      <a:pt x="14" y="347"/>
                      <a:pt x="15" y="347"/>
                      <a:pt x="15" y="346"/>
                    </a:cubicBezTo>
                    <a:cubicBezTo>
                      <a:pt x="16" y="345"/>
                      <a:pt x="16" y="345"/>
                      <a:pt x="17" y="344"/>
                    </a:cubicBezTo>
                    <a:cubicBezTo>
                      <a:pt x="21" y="348"/>
                      <a:pt x="21" y="348"/>
                      <a:pt x="21" y="348"/>
                    </a:cubicBezTo>
                    <a:cubicBezTo>
                      <a:pt x="21" y="349"/>
                      <a:pt x="20" y="349"/>
                      <a:pt x="20" y="349"/>
                    </a:cubicBezTo>
                    <a:cubicBezTo>
                      <a:pt x="19" y="351"/>
                      <a:pt x="18" y="352"/>
                      <a:pt x="16" y="353"/>
                    </a:cubicBezTo>
                    <a:close/>
                    <a:moveTo>
                      <a:pt x="30" y="344"/>
                    </a:moveTo>
                    <a:cubicBezTo>
                      <a:pt x="28" y="338"/>
                      <a:pt x="28" y="338"/>
                      <a:pt x="28" y="338"/>
                    </a:cubicBezTo>
                    <a:cubicBezTo>
                      <a:pt x="29" y="338"/>
                      <a:pt x="29" y="338"/>
                      <a:pt x="29" y="338"/>
                    </a:cubicBezTo>
                    <a:cubicBezTo>
                      <a:pt x="29" y="337"/>
                      <a:pt x="29" y="336"/>
                      <a:pt x="30" y="335"/>
                    </a:cubicBezTo>
                    <a:cubicBezTo>
                      <a:pt x="35" y="338"/>
                      <a:pt x="35" y="338"/>
                      <a:pt x="35" y="338"/>
                    </a:cubicBezTo>
                    <a:cubicBezTo>
                      <a:pt x="35" y="338"/>
                      <a:pt x="35" y="339"/>
                      <a:pt x="35" y="339"/>
                    </a:cubicBezTo>
                    <a:cubicBezTo>
                      <a:pt x="34" y="341"/>
                      <a:pt x="33" y="343"/>
                      <a:pt x="30" y="344"/>
                    </a:cubicBezTo>
                    <a:close/>
                    <a:moveTo>
                      <a:pt x="42" y="333"/>
                    </a:moveTo>
                    <a:cubicBezTo>
                      <a:pt x="41" y="327"/>
                      <a:pt x="41" y="327"/>
                      <a:pt x="41" y="327"/>
                    </a:cubicBezTo>
                    <a:cubicBezTo>
                      <a:pt x="43" y="327"/>
                      <a:pt x="44" y="326"/>
                      <a:pt x="46" y="326"/>
                    </a:cubicBezTo>
                    <a:cubicBezTo>
                      <a:pt x="48" y="331"/>
                      <a:pt x="48" y="331"/>
                      <a:pt x="48" y="331"/>
                    </a:cubicBezTo>
                    <a:cubicBezTo>
                      <a:pt x="46" y="332"/>
                      <a:pt x="44" y="332"/>
                      <a:pt x="42" y="333"/>
                    </a:cubicBezTo>
                    <a:close/>
                    <a:moveTo>
                      <a:pt x="58" y="328"/>
                    </a:moveTo>
                    <a:cubicBezTo>
                      <a:pt x="58" y="322"/>
                      <a:pt x="58" y="322"/>
                      <a:pt x="58" y="322"/>
                    </a:cubicBezTo>
                    <a:cubicBezTo>
                      <a:pt x="59" y="322"/>
                      <a:pt x="61" y="322"/>
                      <a:pt x="62" y="322"/>
                    </a:cubicBezTo>
                    <a:cubicBezTo>
                      <a:pt x="63" y="322"/>
                      <a:pt x="63" y="322"/>
                      <a:pt x="63" y="322"/>
                    </a:cubicBezTo>
                    <a:cubicBezTo>
                      <a:pt x="64" y="328"/>
                      <a:pt x="64" y="328"/>
                      <a:pt x="64" y="328"/>
                    </a:cubicBezTo>
                    <a:cubicBezTo>
                      <a:pt x="63" y="328"/>
                      <a:pt x="63" y="328"/>
                      <a:pt x="63" y="328"/>
                    </a:cubicBezTo>
                    <a:cubicBezTo>
                      <a:pt x="61" y="328"/>
                      <a:pt x="60" y="328"/>
                      <a:pt x="58" y="328"/>
                    </a:cubicBezTo>
                    <a:close/>
                    <a:moveTo>
                      <a:pt x="70" y="324"/>
                    </a:moveTo>
                    <a:cubicBezTo>
                      <a:pt x="69" y="323"/>
                      <a:pt x="69" y="323"/>
                      <a:pt x="69" y="323"/>
                    </a:cubicBezTo>
                    <a:cubicBezTo>
                      <a:pt x="68" y="321"/>
                      <a:pt x="67" y="320"/>
                      <a:pt x="66" y="319"/>
                    </a:cubicBezTo>
                    <a:cubicBezTo>
                      <a:pt x="72" y="316"/>
                      <a:pt x="72" y="316"/>
                      <a:pt x="72" y="316"/>
                    </a:cubicBezTo>
                    <a:cubicBezTo>
                      <a:pt x="72" y="317"/>
                      <a:pt x="73" y="318"/>
                      <a:pt x="73" y="319"/>
                    </a:cubicBezTo>
                    <a:cubicBezTo>
                      <a:pt x="74" y="320"/>
                      <a:pt x="74" y="320"/>
                      <a:pt x="74" y="320"/>
                    </a:cubicBezTo>
                    <a:cubicBezTo>
                      <a:pt x="74" y="320"/>
                      <a:pt x="75" y="320"/>
                      <a:pt x="75" y="320"/>
                    </a:cubicBezTo>
                    <a:lnTo>
                      <a:pt x="70" y="324"/>
                    </a:lnTo>
                    <a:close/>
                    <a:moveTo>
                      <a:pt x="71" y="306"/>
                    </a:moveTo>
                    <a:cubicBezTo>
                      <a:pt x="66" y="305"/>
                      <a:pt x="66" y="305"/>
                      <a:pt x="66" y="305"/>
                    </a:cubicBezTo>
                    <a:cubicBezTo>
                      <a:pt x="66" y="304"/>
                      <a:pt x="66" y="301"/>
                      <a:pt x="67" y="299"/>
                    </a:cubicBezTo>
                    <a:cubicBezTo>
                      <a:pt x="73" y="301"/>
                      <a:pt x="73" y="301"/>
                      <a:pt x="73" y="301"/>
                    </a:cubicBezTo>
                    <a:cubicBezTo>
                      <a:pt x="72" y="302"/>
                      <a:pt x="72" y="304"/>
                      <a:pt x="71" y="306"/>
                    </a:cubicBezTo>
                    <a:close/>
                    <a:moveTo>
                      <a:pt x="81" y="306"/>
                    </a:moveTo>
                    <a:cubicBezTo>
                      <a:pt x="80" y="306"/>
                      <a:pt x="79" y="305"/>
                      <a:pt x="78" y="305"/>
                    </a:cubicBezTo>
                    <a:cubicBezTo>
                      <a:pt x="81" y="300"/>
                      <a:pt x="81" y="300"/>
                      <a:pt x="81" y="300"/>
                    </a:cubicBezTo>
                    <a:cubicBezTo>
                      <a:pt x="81" y="300"/>
                      <a:pt x="81" y="300"/>
                      <a:pt x="81" y="300"/>
                    </a:cubicBezTo>
                    <a:cubicBezTo>
                      <a:pt x="82" y="299"/>
                      <a:pt x="83" y="299"/>
                      <a:pt x="84" y="298"/>
                    </a:cubicBezTo>
                    <a:cubicBezTo>
                      <a:pt x="86" y="304"/>
                      <a:pt x="86" y="304"/>
                      <a:pt x="86" y="304"/>
                    </a:cubicBezTo>
                    <a:cubicBezTo>
                      <a:pt x="86" y="304"/>
                      <a:pt x="85" y="304"/>
                      <a:pt x="84" y="305"/>
                    </a:cubicBezTo>
                    <a:cubicBezTo>
                      <a:pt x="83" y="305"/>
                      <a:pt x="82" y="306"/>
                      <a:pt x="81" y="306"/>
                    </a:cubicBezTo>
                    <a:close/>
                    <a:moveTo>
                      <a:pt x="97" y="299"/>
                    </a:moveTo>
                    <a:cubicBezTo>
                      <a:pt x="92" y="296"/>
                      <a:pt x="92" y="296"/>
                      <a:pt x="92" y="296"/>
                    </a:cubicBezTo>
                    <a:cubicBezTo>
                      <a:pt x="93" y="295"/>
                      <a:pt x="93" y="295"/>
                      <a:pt x="93" y="295"/>
                    </a:cubicBezTo>
                    <a:cubicBezTo>
                      <a:pt x="94" y="293"/>
                      <a:pt x="95" y="292"/>
                      <a:pt x="97" y="291"/>
                    </a:cubicBezTo>
                    <a:cubicBezTo>
                      <a:pt x="100" y="295"/>
                      <a:pt x="100" y="295"/>
                      <a:pt x="100" y="295"/>
                    </a:cubicBezTo>
                    <a:cubicBezTo>
                      <a:pt x="99" y="296"/>
                      <a:pt x="99" y="297"/>
                      <a:pt x="98" y="298"/>
                    </a:cubicBezTo>
                    <a:lnTo>
                      <a:pt x="97" y="299"/>
                    </a:lnTo>
                    <a:close/>
                    <a:moveTo>
                      <a:pt x="100" y="287"/>
                    </a:moveTo>
                    <a:cubicBezTo>
                      <a:pt x="99" y="286"/>
                      <a:pt x="99" y="285"/>
                      <a:pt x="98" y="284"/>
                    </a:cubicBezTo>
                    <a:cubicBezTo>
                      <a:pt x="97" y="284"/>
                      <a:pt x="97" y="283"/>
                      <a:pt x="96" y="282"/>
                    </a:cubicBezTo>
                    <a:cubicBezTo>
                      <a:pt x="101" y="279"/>
                      <a:pt x="101" y="279"/>
                      <a:pt x="101" y="279"/>
                    </a:cubicBezTo>
                    <a:cubicBezTo>
                      <a:pt x="102" y="279"/>
                      <a:pt x="102" y="280"/>
                      <a:pt x="103" y="281"/>
                    </a:cubicBezTo>
                    <a:cubicBezTo>
                      <a:pt x="103" y="282"/>
                      <a:pt x="104" y="283"/>
                      <a:pt x="105" y="284"/>
                    </a:cubicBezTo>
                    <a:lnTo>
                      <a:pt x="100" y="287"/>
                    </a:lnTo>
                    <a:close/>
                    <a:moveTo>
                      <a:pt x="104" y="274"/>
                    </a:moveTo>
                    <a:cubicBezTo>
                      <a:pt x="99" y="271"/>
                      <a:pt x="99" y="271"/>
                      <a:pt x="99" y="271"/>
                    </a:cubicBezTo>
                    <a:cubicBezTo>
                      <a:pt x="99" y="270"/>
                      <a:pt x="99" y="270"/>
                      <a:pt x="100" y="269"/>
                    </a:cubicBezTo>
                    <a:cubicBezTo>
                      <a:pt x="101" y="266"/>
                      <a:pt x="101" y="266"/>
                      <a:pt x="101" y="266"/>
                    </a:cubicBezTo>
                    <a:cubicBezTo>
                      <a:pt x="107" y="268"/>
                      <a:pt x="107" y="268"/>
                      <a:pt x="107" y="268"/>
                    </a:cubicBezTo>
                    <a:cubicBezTo>
                      <a:pt x="105" y="272"/>
                      <a:pt x="105" y="272"/>
                      <a:pt x="105" y="272"/>
                    </a:cubicBezTo>
                    <a:cubicBezTo>
                      <a:pt x="105" y="273"/>
                      <a:pt x="104" y="273"/>
                      <a:pt x="104" y="274"/>
                    </a:cubicBezTo>
                    <a:close/>
                    <a:moveTo>
                      <a:pt x="115" y="266"/>
                    </a:moveTo>
                    <a:cubicBezTo>
                      <a:pt x="113" y="260"/>
                      <a:pt x="113" y="260"/>
                      <a:pt x="113" y="260"/>
                    </a:cubicBezTo>
                    <a:cubicBezTo>
                      <a:pt x="115" y="260"/>
                      <a:pt x="115" y="259"/>
                      <a:pt x="115" y="259"/>
                    </a:cubicBezTo>
                    <a:cubicBezTo>
                      <a:pt x="116" y="258"/>
                      <a:pt x="117" y="258"/>
                      <a:pt x="118" y="257"/>
                    </a:cubicBezTo>
                    <a:cubicBezTo>
                      <a:pt x="120" y="262"/>
                      <a:pt x="120" y="262"/>
                      <a:pt x="120" y="262"/>
                    </a:cubicBezTo>
                    <a:cubicBezTo>
                      <a:pt x="120" y="263"/>
                      <a:pt x="120" y="263"/>
                      <a:pt x="120" y="263"/>
                    </a:cubicBezTo>
                    <a:cubicBezTo>
                      <a:pt x="119" y="264"/>
                      <a:pt x="117" y="265"/>
                      <a:pt x="115" y="266"/>
                    </a:cubicBezTo>
                    <a:close/>
                    <a:moveTo>
                      <a:pt x="132" y="257"/>
                    </a:moveTo>
                    <a:cubicBezTo>
                      <a:pt x="126" y="256"/>
                      <a:pt x="126" y="256"/>
                      <a:pt x="126" y="256"/>
                    </a:cubicBezTo>
                    <a:cubicBezTo>
                      <a:pt x="126" y="256"/>
                      <a:pt x="126" y="255"/>
                      <a:pt x="126" y="255"/>
                    </a:cubicBezTo>
                    <a:cubicBezTo>
                      <a:pt x="126" y="253"/>
                      <a:pt x="126" y="253"/>
                      <a:pt x="126" y="253"/>
                    </a:cubicBezTo>
                    <a:cubicBezTo>
                      <a:pt x="126" y="252"/>
                      <a:pt x="126" y="251"/>
                      <a:pt x="127" y="249"/>
                    </a:cubicBezTo>
                    <a:cubicBezTo>
                      <a:pt x="132" y="252"/>
                      <a:pt x="132" y="252"/>
                      <a:pt x="132" y="252"/>
                    </a:cubicBezTo>
                    <a:cubicBezTo>
                      <a:pt x="132" y="252"/>
                      <a:pt x="132" y="252"/>
                      <a:pt x="132" y="253"/>
                    </a:cubicBezTo>
                    <a:cubicBezTo>
                      <a:pt x="132" y="255"/>
                      <a:pt x="132" y="255"/>
                      <a:pt x="132" y="255"/>
                    </a:cubicBezTo>
                    <a:cubicBezTo>
                      <a:pt x="132" y="256"/>
                      <a:pt x="132" y="256"/>
                      <a:pt x="132" y="257"/>
                    </a:cubicBezTo>
                    <a:close/>
                    <a:moveTo>
                      <a:pt x="142" y="249"/>
                    </a:moveTo>
                    <a:cubicBezTo>
                      <a:pt x="139" y="244"/>
                      <a:pt x="139" y="244"/>
                      <a:pt x="139" y="244"/>
                    </a:cubicBezTo>
                    <a:cubicBezTo>
                      <a:pt x="140" y="243"/>
                      <a:pt x="140" y="243"/>
                      <a:pt x="142" y="242"/>
                    </a:cubicBezTo>
                    <a:cubicBezTo>
                      <a:pt x="143" y="241"/>
                      <a:pt x="143" y="241"/>
                      <a:pt x="143" y="241"/>
                    </a:cubicBezTo>
                    <a:cubicBezTo>
                      <a:pt x="147" y="245"/>
                      <a:pt x="147" y="245"/>
                      <a:pt x="147" y="245"/>
                    </a:cubicBezTo>
                    <a:cubicBezTo>
                      <a:pt x="146" y="246"/>
                      <a:pt x="146" y="246"/>
                      <a:pt x="146" y="246"/>
                    </a:cubicBezTo>
                    <a:cubicBezTo>
                      <a:pt x="144" y="247"/>
                      <a:pt x="143" y="248"/>
                      <a:pt x="142" y="249"/>
                    </a:cubicBezTo>
                    <a:close/>
                    <a:moveTo>
                      <a:pt x="155" y="235"/>
                    </a:moveTo>
                    <a:cubicBezTo>
                      <a:pt x="149" y="232"/>
                      <a:pt x="149" y="232"/>
                      <a:pt x="149" y="232"/>
                    </a:cubicBezTo>
                    <a:cubicBezTo>
                      <a:pt x="150" y="232"/>
                      <a:pt x="150" y="231"/>
                      <a:pt x="150" y="230"/>
                    </a:cubicBezTo>
                    <a:cubicBezTo>
                      <a:pt x="150" y="229"/>
                      <a:pt x="151" y="228"/>
                      <a:pt x="151" y="228"/>
                    </a:cubicBezTo>
                    <a:cubicBezTo>
                      <a:pt x="156" y="228"/>
                      <a:pt x="156" y="228"/>
                      <a:pt x="156" y="228"/>
                    </a:cubicBezTo>
                    <a:cubicBezTo>
                      <a:pt x="156" y="229"/>
                      <a:pt x="156" y="230"/>
                      <a:pt x="156" y="231"/>
                    </a:cubicBezTo>
                    <a:cubicBezTo>
                      <a:pt x="156" y="232"/>
                      <a:pt x="155" y="234"/>
                      <a:pt x="155" y="235"/>
                    </a:cubicBezTo>
                    <a:close/>
                    <a:moveTo>
                      <a:pt x="150" y="217"/>
                    </a:moveTo>
                    <a:cubicBezTo>
                      <a:pt x="150" y="215"/>
                      <a:pt x="150" y="213"/>
                      <a:pt x="150" y="211"/>
                    </a:cubicBezTo>
                    <a:cubicBezTo>
                      <a:pt x="156" y="210"/>
                      <a:pt x="156" y="210"/>
                      <a:pt x="156" y="210"/>
                    </a:cubicBezTo>
                    <a:cubicBezTo>
                      <a:pt x="156" y="212"/>
                      <a:pt x="156" y="214"/>
                      <a:pt x="156" y="216"/>
                    </a:cubicBezTo>
                    <a:lnTo>
                      <a:pt x="150" y="217"/>
                    </a:lnTo>
                    <a:close/>
                    <a:moveTo>
                      <a:pt x="149" y="199"/>
                    </a:moveTo>
                    <a:cubicBezTo>
                      <a:pt x="149" y="197"/>
                      <a:pt x="149" y="196"/>
                      <a:pt x="149" y="194"/>
                    </a:cubicBezTo>
                    <a:cubicBezTo>
                      <a:pt x="149" y="194"/>
                      <a:pt x="149" y="194"/>
                      <a:pt x="149" y="194"/>
                    </a:cubicBezTo>
                    <a:cubicBezTo>
                      <a:pt x="154" y="193"/>
                      <a:pt x="154" y="193"/>
                      <a:pt x="154" y="193"/>
                    </a:cubicBezTo>
                    <a:cubicBezTo>
                      <a:pt x="154" y="193"/>
                      <a:pt x="154" y="193"/>
                      <a:pt x="154" y="193"/>
                    </a:cubicBezTo>
                    <a:cubicBezTo>
                      <a:pt x="155" y="195"/>
                      <a:pt x="155" y="196"/>
                      <a:pt x="155" y="199"/>
                    </a:cubicBezTo>
                    <a:lnTo>
                      <a:pt x="149" y="199"/>
                    </a:lnTo>
                    <a:close/>
                    <a:moveTo>
                      <a:pt x="157" y="186"/>
                    </a:moveTo>
                    <a:cubicBezTo>
                      <a:pt x="155" y="181"/>
                      <a:pt x="155" y="181"/>
                      <a:pt x="155" y="181"/>
                    </a:cubicBezTo>
                    <a:cubicBezTo>
                      <a:pt x="156" y="181"/>
                      <a:pt x="156" y="181"/>
                      <a:pt x="157" y="180"/>
                    </a:cubicBezTo>
                    <a:cubicBezTo>
                      <a:pt x="158" y="180"/>
                      <a:pt x="158" y="180"/>
                      <a:pt x="158" y="180"/>
                    </a:cubicBezTo>
                    <a:cubicBezTo>
                      <a:pt x="164" y="181"/>
                      <a:pt x="164" y="181"/>
                      <a:pt x="164" y="181"/>
                    </a:cubicBezTo>
                    <a:cubicBezTo>
                      <a:pt x="163" y="185"/>
                      <a:pt x="160" y="185"/>
                      <a:pt x="158" y="186"/>
                    </a:cubicBezTo>
                    <a:cubicBezTo>
                      <a:pt x="158" y="186"/>
                      <a:pt x="158" y="186"/>
                      <a:pt x="157" y="186"/>
                    </a:cubicBezTo>
                    <a:close/>
                    <a:moveTo>
                      <a:pt x="166" y="173"/>
                    </a:moveTo>
                    <a:cubicBezTo>
                      <a:pt x="164" y="167"/>
                      <a:pt x="164" y="167"/>
                      <a:pt x="164" y="167"/>
                    </a:cubicBezTo>
                    <a:cubicBezTo>
                      <a:pt x="165" y="166"/>
                      <a:pt x="168" y="167"/>
                      <a:pt x="169" y="166"/>
                    </a:cubicBezTo>
                    <a:cubicBezTo>
                      <a:pt x="172" y="172"/>
                      <a:pt x="172" y="172"/>
                      <a:pt x="172" y="172"/>
                    </a:cubicBezTo>
                    <a:cubicBezTo>
                      <a:pt x="170" y="173"/>
                      <a:pt x="167" y="173"/>
                      <a:pt x="166" y="173"/>
                    </a:cubicBezTo>
                    <a:close/>
                    <a:moveTo>
                      <a:pt x="177" y="159"/>
                    </a:moveTo>
                    <a:cubicBezTo>
                      <a:pt x="171" y="158"/>
                      <a:pt x="171" y="158"/>
                      <a:pt x="171" y="158"/>
                    </a:cubicBezTo>
                    <a:cubicBezTo>
                      <a:pt x="172" y="155"/>
                      <a:pt x="173" y="152"/>
                      <a:pt x="175" y="151"/>
                    </a:cubicBezTo>
                    <a:cubicBezTo>
                      <a:pt x="178" y="156"/>
                      <a:pt x="178" y="156"/>
                      <a:pt x="178" y="156"/>
                    </a:cubicBezTo>
                    <a:cubicBezTo>
                      <a:pt x="178" y="156"/>
                      <a:pt x="177" y="157"/>
                      <a:pt x="177" y="159"/>
                    </a:cubicBezTo>
                    <a:close/>
                    <a:moveTo>
                      <a:pt x="190" y="153"/>
                    </a:moveTo>
                    <a:cubicBezTo>
                      <a:pt x="185" y="149"/>
                      <a:pt x="185" y="149"/>
                      <a:pt x="185" y="149"/>
                    </a:cubicBezTo>
                    <a:cubicBezTo>
                      <a:pt x="186" y="148"/>
                      <a:pt x="186" y="147"/>
                      <a:pt x="187" y="147"/>
                    </a:cubicBezTo>
                    <a:cubicBezTo>
                      <a:pt x="187" y="146"/>
                      <a:pt x="188" y="145"/>
                      <a:pt x="189" y="144"/>
                    </a:cubicBezTo>
                    <a:cubicBezTo>
                      <a:pt x="193" y="148"/>
                      <a:pt x="193" y="148"/>
                      <a:pt x="193" y="148"/>
                    </a:cubicBezTo>
                    <a:cubicBezTo>
                      <a:pt x="193" y="148"/>
                      <a:pt x="192" y="149"/>
                      <a:pt x="192" y="150"/>
                    </a:cubicBezTo>
                    <a:cubicBezTo>
                      <a:pt x="191" y="151"/>
                      <a:pt x="190" y="152"/>
                      <a:pt x="190" y="153"/>
                    </a:cubicBezTo>
                    <a:close/>
                    <a:moveTo>
                      <a:pt x="194" y="137"/>
                    </a:moveTo>
                    <a:cubicBezTo>
                      <a:pt x="193" y="136"/>
                      <a:pt x="193" y="135"/>
                      <a:pt x="193" y="133"/>
                    </a:cubicBezTo>
                    <a:cubicBezTo>
                      <a:pt x="192" y="133"/>
                      <a:pt x="192" y="132"/>
                      <a:pt x="192" y="132"/>
                    </a:cubicBezTo>
                    <a:cubicBezTo>
                      <a:pt x="197" y="130"/>
                      <a:pt x="197" y="130"/>
                      <a:pt x="197" y="130"/>
                    </a:cubicBezTo>
                    <a:cubicBezTo>
                      <a:pt x="198" y="130"/>
                      <a:pt x="198" y="131"/>
                      <a:pt x="198" y="131"/>
                    </a:cubicBezTo>
                    <a:cubicBezTo>
                      <a:pt x="199" y="133"/>
                      <a:pt x="199" y="135"/>
                      <a:pt x="199" y="136"/>
                    </a:cubicBezTo>
                    <a:lnTo>
                      <a:pt x="194" y="137"/>
                    </a:lnTo>
                    <a:close/>
                    <a:moveTo>
                      <a:pt x="195" y="122"/>
                    </a:moveTo>
                    <a:cubicBezTo>
                      <a:pt x="190" y="118"/>
                      <a:pt x="190" y="118"/>
                      <a:pt x="190" y="118"/>
                    </a:cubicBezTo>
                    <a:cubicBezTo>
                      <a:pt x="191" y="117"/>
                      <a:pt x="192" y="116"/>
                      <a:pt x="194" y="115"/>
                    </a:cubicBezTo>
                    <a:cubicBezTo>
                      <a:pt x="195" y="114"/>
                      <a:pt x="195" y="114"/>
                      <a:pt x="195" y="114"/>
                    </a:cubicBezTo>
                    <a:cubicBezTo>
                      <a:pt x="199" y="118"/>
                      <a:pt x="199" y="118"/>
                      <a:pt x="199" y="118"/>
                    </a:cubicBezTo>
                    <a:cubicBezTo>
                      <a:pt x="198" y="119"/>
                      <a:pt x="198" y="119"/>
                      <a:pt x="198" y="119"/>
                    </a:cubicBezTo>
                    <a:cubicBezTo>
                      <a:pt x="197" y="120"/>
                      <a:pt x="195" y="121"/>
                      <a:pt x="195" y="122"/>
                    </a:cubicBezTo>
                    <a:close/>
                    <a:moveTo>
                      <a:pt x="208" y="109"/>
                    </a:moveTo>
                    <a:cubicBezTo>
                      <a:pt x="202" y="107"/>
                      <a:pt x="202" y="107"/>
                      <a:pt x="202" y="107"/>
                    </a:cubicBezTo>
                    <a:cubicBezTo>
                      <a:pt x="202" y="106"/>
                      <a:pt x="202" y="106"/>
                      <a:pt x="202" y="105"/>
                    </a:cubicBezTo>
                    <a:cubicBezTo>
                      <a:pt x="202" y="104"/>
                      <a:pt x="202" y="103"/>
                      <a:pt x="202" y="103"/>
                    </a:cubicBezTo>
                    <a:cubicBezTo>
                      <a:pt x="208" y="102"/>
                      <a:pt x="208" y="102"/>
                      <a:pt x="208" y="102"/>
                    </a:cubicBezTo>
                    <a:cubicBezTo>
                      <a:pt x="208" y="103"/>
                      <a:pt x="208" y="104"/>
                      <a:pt x="208" y="105"/>
                    </a:cubicBezTo>
                    <a:cubicBezTo>
                      <a:pt x="208" y="106"/>
                      <a:pt x="208" y="107"/>
                      <a:pt x="208" y="109"/>
                    </a:cubicBezTo>
                    <a:close/>
                    <a:moveTo>
                      <a:pt x="200" y="93"/>
                    </a:moveTo>
                    <a:cubicBezTo>
                      <a:pt x="200" y="93"/>
                      <a:pt x="200" y="93"/>
                      <a:pt x="199" y="93"/>
                    </a:cubicBezTo>
                    <a:cubicBezTo>
                      <a:pt x="197" y="93"/>
                      <a:pt x="196" y="92"/>
                      <a:pt x="195" y="91"/>
                    </a:cubicBezTo>
                    <a:cubicBezTo>
                      <a:pt x="199" y="87"/>
                      <a:pt x="199" y="87"/>
                      <a:pt x="199" y="87"/>
                    </a:cubicBezTo>
                    <a:cubicBezTo>
                      <a:pt x="197" y="89"/>
                      <a:pt x="197" y="89"/>
                      <a:pt x="197" y="89"/>
                    </a:cubicBezTo>
                    <a:cubicBezTo>
                      <a:pt x="199" y="87"/>
                      <a:pt x="199" y="87"/>
                      <a:pt x="199" y="87"/>
                    </a:cubicBezTo>
                    <a:cubicBezTo>
                      <a:pt x="199" y="87"/>
                      <a:pt x="199" y="87"/>
                      <a:pt x="200" y="87"/>
                    </a:cubicBezTo>
                    <a:cubicBezTo>
                      <a:pt x="202" y="88"/>
                      <a:pt x="203" y="88"/>
                      <a:pt x="204" y="89"/>
                    </a:cubicBezTo>
                    <a:lnTo>
                      <a:pt x="200" y="93"/>
                    </a:lnTo>
                    <a:close/>
                    <a:moveTo>
                      <a:pt x="201" y="79"/>
                    </a:moveTo>
                    <a:cubicBezTo>
                      <a:pt x="196" y="77"/>
                      <a:pt x="196" y="77"/>
                      <a:pt x="196" y="77"/>
                    </a:cubicBezTo>
                    <a:cubicBezTo>
                      <a:pt x="197" y="74"/>
                      <a:pt x="198" y="73"/>
                      <a:pt x="200" y="71"/>
                    </a:cubicBezTo>
                    <a:cubicBezTo>
                      <a:pt x="204" y="75"/>
                      <a:pt x="204" y="75"/>
                      <a:pt x="204" y="75"/>
                    </a:cubicBezTo>
                    <a:cubicBezTo>
                      <a:pt x="202" y="77"/>
                      <a:pt x="202" y="78"/>
                      <a:pt x="201" y="79"/>
                    </a:cubicBezTo>
                    <a:close/>
                    <a:moveTo>
                      <a:pt x="213" y="67"/>
                    </a:moveTo>
                    <a:cubicBezTo>
                      <a:pt x="208" y="64"/>
                      <a:pt x="208" y="64"/>
                      <a:pt x="208" y="64"/>
                    </a:cubicBezTo>
                    <a:cubicBezTo>
                      <a:pt x="209" y="63"/>
                      <a:pt x="209" y="61"/>
                      <a:pt x="209" y="59"/>
                    </a:cubicBezTo>
                    <a:cubicBezTo>
                      <a:pt x="215" y="60"/>
                      <a:pt x="215" y="60"/>
                      <a:pt x="215" y="60"/>
                    </a:cubicBezTo>
                    <a:cubicBezTo>
                      <a:pt x="215" y="63"/>
                      <a:pt x="214" y="65"/>
                      <a:pt x="213" y="67"/>
                    </a:cubicBezTo>
                    <a:close/>
                    <a:moveTo>
                      <a:pt x="280" y="61"/>
                    </a:moveTo>
                    <a:cubicBezTo>
                      <a:pt x="279" y="55"/>
                      <a:pt x="279" y="55"/>
                      <a:pt x="279" y="55"/>
                    </a:cubicBezTo>
                    <a:cubicBezTo>
                      <a:pt x="280" y="55"/>
                      <a:pt x="280" y="54"/>
                      <a:pt x="281" y="54"/>
                    </a:cubicBezTo>
                    <a:cubicBezTo>
                      <a:pt x="286" y="54"/>
                      <a:pt x="286" y="54"/>
                      <a:pt x="286" y="54"/>
                    </a:cubicBezTo>
                    <a:cubicBezTo>
                      <a:pt x="286" y="57"/>
                      <a:pt x="285" y="60"/>
                      <a:pt x="280" y="61"/>
                    </a:cubicBezTo>
                    <a:close/>
                    <a:moveTo>
                      <a:pt x="267" y="59"/>
                    </a:moveTo>
                    <a:cubicBezTo>
                      <a:pt x="265" y="59"/>
                      <a:pt x="263" y="57"/>
                      <a:pt x="261" y="54"/>
                    </a:cubicBezTo>
                    <a:cubicBezTo>
                      <a:pt x="266" y="51"/>
                      <a:pt x="266" y="51"/>
                      <a:pt x="266" y="51"/>
                    </a:cubicBezTo>
                    <a:cubicBezTo>
                      <a:pt x="267" y="53"/>
                      <a:pt x="268" y="53"/>
                      <a:pt x="269" y="54"/>
                    </a:cubicBezTo>
                    <a:lnTo>
                      <a:pt x="267" y="59"/>
                    </a:lnTo>
                    <a:close/>
                    <a:moveTo>
                      <a:pt x="216" y="48"/>
                    </a:moveTo>
                    <a:cubicBezTo>
                      <a:pt x="210" y="48"/>
                      <a:pt x="210" y="48"/>
                      <a:pt x="210" y="48"/>
                    </a:cubicBezTo>
                    <a:cubicBezTo>
                      <a:pt x="210" y="46"/>
                      <a:pt x="210" y="44"/>
                      <a:pt x="211" y="42"/>
                    </a:cubicBezTo>
                    <a:cubicBezTo>
                      <a:pt x="216" y="43"/>
                      <a:pt x="216" y="43"/>
                      <a:pt x="216" y="43"/>
                    </a:cubicBezTo>
                    <a:cubicBezTo>
                      <a:pt x="216" y="45"/>
                      <a:pt x="216" y="46"/>
                      <a:pt x="216" y="48"/>
                    </a:cubicBezTo>
                    <a:close/>
                    <a:moveTo>
                      <a:pt x="279" y="43"/>
                    </a:moveTo>
                    <a:cubicBezTo>
                      <a:pt x="279" y="41"/>
                      <a:pt x="278" y="39"/>
                      <a:pt x="278" y="37"/>
                    </a:cubicBezTo>
                    <a:cubicBezTo>
                      <a:pt x="284" y="37"/>
                      <a:pt x="284" y="37"/>
                      <a:pt x="284" y="37"/>
                    </a:cubicBezTo>
                    <a:cubicBezTo>
                      <a:pt x="284" y="37"/>
                      <a:pt x="284" y="37"/>
                      <a:pt x="284" y="37"/>
                    </a:cubicBezTo>
                    <a:cubicBezTo>
                      <a:pt x="284" y="38"/>
                      <a:pt x="284" y="40"/>
                      <a:pt x="285" y="42"/>
                    </a:cubicBezTo>
                    <a:lnTo>
                      <a:pt x="279" y="43"/>
                    </a:lnTo>
                    <a:close/>
                    <a:moveTo>
                      <a:pt x="256" y="43"/>
                    </a:moveTo>
                    <a:cubicBezTo>
                      <a:pt x="256" y="43"/>
                      <a:pt x="256" y="43"/>
                      <a:pt x="256" y="43"/>
                    </a:cubicBezTo>
                    <a:cubicBezTo>
                      <a:pt x="256" y="43"/>
                      <a:pt x="255" y="42"/>
                      <a:pt x="253" y="42"/>
                    </a:cubicBezTo>
                    <a:cubicBezTo>
                      <a:pt x="255" y="36"/>
                      <a:pt x="255" y="36"/>
                      <a:pt x="255" y="36"/>
                    </a:cubicBezTo>
                    <a:cubicBezTo>
                      <a:pt x="259" y="38"/>
                      <a:pt x="261" y="39"/>
                      <a:pt x="261" y="41"/>
                    </a:cubicBezTo>
                    <a:cubicBezTo>
                      <a:pt x="262" y="41"/>
                      <a:pt x="262" y="41"/>
                      <a:pt x="262" y="41"/>
                    </a:cubicBezTo>
                    <a:cubicBezTo>
                      <a:pt x="256" y="43"/>
                      <a:pt x="256" y="43"/>
                      <a:pt x="256" y="43"/>
                    </a:cubicBezTo>
                    <a:cubicBezTo>
                      <a:pt x="256" y="43"/>
                      <a:pt x="256" y="43"/>
                      <a:pt x="256" y="43"/>
                    </a:cubicBezTo>
                    <a:cubicBezTo>
                      <a:pt x="256" y="43"/>
                      <a:pt x="256" y="43"/>
                      <a:pt x="256" y="43"/>
                    </a:cubicBezTo>
                    <a:close/>
                    <a:moveTo>
                      <a:pt x="256" y="43"/>
                    </a:moveTo>
                    <a:cubicBezTo>
                      <a:pt x="256" y="43"/>
                      <a:pt x="256" y="43"/>
                      <a:pt x="256" y="43"/>
                    </a:cubicBezTo>
                    <a:close/>
                    <a:moveTo>
                      <a:pt x="242" y="39"/>
                    </a:moveTo>
                    <a:cubicBezTo>
                      <a:pt x="241" y="38"/>
                      <a:pt x="239" y="38"/>
                      <a:pt x="237" y="38"/>
                    </a:cubicBezTo>
                    <a:cubicBezTo>
                      <a:pt x="238" y="32"/>
                      <a:pt x="238" y="32"/>
                      <a:pt x="238" y="32"/>
                    </a:cubicBezTo>
                    <a:cubicBezTo>
                      <a:pt x="240" y="32"/>
                      <a:pt x="242" y="32"/>
                      <a:pt x="244" y="33"/>
                    </a:cubicBezTo>
                    <a:lnTo>
                      <a:pt x="242" y="39"/>
                    </a:lnTo>
                    <a:close/>
                    <a:moveTo>
                      <a:pt x="220" y="37"/>
                    </a:moveTo>
                    <a:cubicBezTo>
                      <a:pt x="219" y="31"/>
                      <a:pt x="219" y="31"/>
                      <a:pt x="219" y="31"/>
                    </a:cubicBezTo>
                    <a:cubicBezTo>
                      <a:pt x="221" y="31"/>
                      <a:pt x="223" y="31"/>
                      <a:pt x="226" y="31"/>
                    </a:cubicBezTo>
                    <a:cubicBezTo>
                      <a:pt x="225" y="36"/>
                      <a:pt x="225" y="36"/>
                      <a:pt x="225" y="36"/>
                    </a:cubicBezTo>
                    <a:cubicBezTo>
                      <a:pt x="223" y="36"/>
                      <a:pt x="222" y="36"/>
                      <a:pt x="220" y="37"/>
                    </a:cubicBezTo>
                    <a:close/>
                    <a:moveTo>
                      <a:pt x="274" y="32"/>
                    </a:moveTo>
                    <a:cubicBezTo>
                      <a:pt x="274" y="26"/>
                      <a:pt x="274" y="26"/>
                      <a:pt x="274" y="26"/>
                    </a:cubicBezTo>
                    <a:cubicBezTo>
                      <a:pt x="274" y="26"/>
                      <a:pt x="274" y="26"/>
                      <a:pt x="274" y="26"/>
                    </a:cubicBezTo>
                    <a:cubicBezTo>
                      <a:pt x="275" y="26"/>
                      <a:pt x="276" y="26"/>
                      <a:pt x="277" y="26"/>
                    </a:cubicBezTo>
                    <a:cubicBezTo>
                      <a:pt x="278" y="26"/>
                      <a:pt x="279" y="26"/>
                      <a:pt x="280" y="26"/>
                    </a:cubicBezTo>
                    <a:cubicBezTo>
                      <a:pt x="280" y="31"/>
                      <a:pt x="280" y="31"/>
                      <a:pt x="280" y="31"/>
                    </a:cubicBezTo>
                    <a:cubicBezTo>
                      <a:pt x="279" y="31"/>
                      <a:pt x="278" y="31"/>
                      <a:pt x="277" y="31"/>
                    </a:cubicBezTo>
                    <a:cubicBezTo>
                      <a:pt x="276" y="32"/>
                      <a:pt x="275" y="32"/>
                      <a:pt x="274" y="32"/>
                    </a:cubicBezTo>
                    <a:close/>
                    <a:moveTo>
                      <a:pt x="273" y="24"/>
                    </a:moveTo>
                    <a:cubicBezTo>
                      <a:pt x="272" y="24"/>
                      <a:pt x="272" y="23"/>
                      <a:pt x="271" y="23"/>
                    </a:cubicBezTo>
                    <a:cubicBezTo>
                      <a:pt x="271" y="23"/>
                      <a:pt x="270" y="23"/>
                      <a:pt x="270" y="23"/>
                    </a:cubicBezTo>
                    <a:cubicBezTo>
                      <a:pt x="270" y="23"/>
                      <a:pt x="271" y="23"/>
                      <a:pt x="271" y="22"/>
                    </a:cubicBezTo>
                    <a:cubicBezTo>
                      <a:pt x="266" y="19"/>
                      <a:pt x="266" y="19"/>
                      <a:pt x="266" y="19"/>
                    </a:cubicBezTo>
                    <a:cubicBezTo>
                      <a:pt x="267" y="18"/>
                      <a:pt x="268" y="17"/>
                      <a:pt x="270" y="17"/>
                    </a:cubicBezTo>
                    <a:cubicBezTo>
                      <a:pt x="271" y="17"/>
                      <a:pt x="272" y="17"/>
                      <a:pt x="273" y="18"/>
                    </a:cubicBezTo>
                    <a:cubicBezTo>
                      <a:pt x="273" y="18"/>
                      <a:pt x="273" y="18"/>
                      <a:pt x="273" y="18"/>
                    </a:cubicBezTo>
                    <a:cubicBezTo>
                      <a:pt x="275" y="23"/>
                      <a:pt x="275" y="23"/>
                      <a:pt x="275" y="23"/>
                    </a:cubicBezTo>
                    <a:cubicBezTo>
                      <a:pt x="274" y="24"/>
                      <a:pt x="274" y="24"/>
                      <a:pt x="273" y="24"/>
                    </a:cubicBezTo>
                    <a:close/>
                    <a:moveTo>
                      <a:pt x="328" y="20"/>
                    </a:moveTo>
                    <a:cubicBezTo>
                      <a:pt x="327" y="20"/>
                      <a:pt x="326" y="19"/>
                      <a:pt x="325" y="19"/>
                    </a:cubicBezTo>
                    <a:cubicBezTo>
                      <a:pt x="324" y="18"/>
                      <a:pt x="324" y="18"/>
                      <a:pt x="324" y="18"/>
                    </a:cubicBezTo>
                    <a:cubicBezTo>
                      <a:pt x="324" y="12"/>
                      <a:pt x="324" y="12"/>
                      <a:pt x="324" y="12"/>
                    </a:cubicBezTo>
                    <a:cubicBezTo>
                      <a:pt x="326" y="12"/>
                      <a:pt x="327" y="13"/>
                      <a:pt x="329" y="14"/>
                    </a:cubicBezTo>
                    <a:cubicBezTo>
                      <a:pt x="329" y="14"/>
                      <a:pt x="330" y="15"/>
                      <a:pt x="330" y="15"/>
                    </a:cubicBezTo>
                    <a:lnTo>
                      <a:pt x="328" y="20"/>
                    </a:lnTo>
                    <a:close/>
                    <a:moveTo>
                      <a:pt x="342" y="20"/>
                    </a:moveTo>
                    <a:cubicBezTo>
                      <a:pt x="342" y="20"/>
                      <a:pt x="342" y="20"/>
                      <a:pt x="342" y="20"/>
                    </a:cubicBezTo>
                    <a:cubicBezTo>
                      <a:pt x="341" y="20"/>
                      <a:pt x="339" y="20"/>
                      <a:pt x="338" y="18"/>
                    </a:cubicBezTo>
                    <a:cubicBezTo>
                      <a:pt x="342" y="14"/>
                      <a:pt x="342" y="14"/>
                      <a:pt x="342" y="14"/>
                    </a:cubicBezTo>
                    <a:cubicBezTo>
                      <a:pt x="342" y="14"/>
                      <a:pt x="342" y="14"/>
                      <a:pt x="342" y="14"/>
                    </a:cubicBezTo>
                    <a:cubicBezTo>
                      <a:pt x="343" y="14"/>
                      <a:pt x="343" y="14"/>
                      <a:pt x="344" y="14"/>
                    </a:cubicBezTo>
                    <a:cubicBezTo>
                      <a:pt x="347" y="19"/>
                      <a:pt x="347" y="19"/>
                      <a:pt x="347" y="19"/>
                    </a:cubicBezTo>
                    <a:cubicBezTo>
                      <a:pt x="345" y="20"/>
                      <a:pt x="344" y="20"/>
                      <a:pt x="342" y="20"/>
                    </a:cubicBezTo>
                    <a:close/>
                    <a:moveTo>
                      <a:pt x="284" y="18"/>
                    </a:moveTo>
                    <a:cubicBezTo>
                      <a:pt x="283" y="12"/>
                      <a:pt x="283" y="12"/>
                      <a:pt x="283" y="12"/>
                    </a:cubicBezTo>
                    <a:cubicBezTo>
                      <a:pt x="285" y="12"/>
                      <a:pt x="286" y="11"/>
                      <a:pt x="286" y="11"/>
                    </a:cubicBezTo>
                    <a:cubicBezTo>
                      <a:pt x="291" y="14"/>
                      <a:pt x="291" y="14"/>
                      <a:pt x="291" y="14"/>
                    </a:cubicBezTo>
                    <a:cubicBezTo>
                      <a:pt x="290" y="17"/>
                      <a:pt x="286" y="18"/>
                      <a:pt x="284" y="18"/>
                    </a:cubicBezTo>
                    <a:close/>
                    <a:moveTo>
                      <a:pt x="311" y="16"/>
                    </a:moveTo>
                    <a:cubicBezTo>
                      <a:pt x="309" y="15"/>
                      <a:pt x="307" y="14"/>
                      <a:pt x="306" y="12"/>
                    </a:cubicBezTo>
                    <a:cubicBezTo>
                      <a:pt x="310" y="8"/>
                      <a:pt x="310" y="8"/>
                      <a:pt x="310" y="8"/>
                    </a:cubicBezTo>
                    <a:cubicBezTo>
                      <a:pt x="311" y="9"/>
                      <a:pt x="312" y="10"/>
                      <a:pt x="314" y="11"/>
                    </a:cubicBezTo>
                    <a:lnTo>
                      <a:pt x="311" y="16"/>
                    </a:lnTo>
                    <a:close/>
                    <a:moveTo>
                      <a:pt x="353" y="9"/>
                    </a:moveTo>
                    <a:cubicBezTo>
                      <a:pt x="349" y="4"/>
                      <a:pt x="349" y="4"/>
                      <a:pt x="349" y="4"/>
                    </a:cubicBezTo>
                    <a:cubicBezTo>
                      <a:pt x="351" y="3"/>
                      <a:pt x="353" y="3"/>
                      <a:pt x="355" y="3"/>
                    </a:cubicBezTo>
                    <a:cubicBezTo>
                      <a:pt x="356" y="3"/>
                      <a:pt x="357" y="3"/>
                      <a:pt x="357" y="3"/>
                    </a:cubicBezTo>
                    <a:cubicBezTo>
                      <a:pt x="357" y="8"/>
                      <a:pt x="357" y="8"/>
                      <a:pt x="357" y="8"/>
                    </a:cubicBezTo>
                    <a:cubicBezTo>
                      <a:pt x="356" y="8"/>
                      <a:pt x="356" y="8"/>
                      <a:pt x="355" y="8"/>
                    </a:cubicBezTo>
                    <a:cubicBezTo>
                      <a:pt x="354" y="8"/>
                      <a:pt x="353" y="9"/>
                      <a:pt x="353" y="9"/>
                    </a:cubicBezTo>
                    <a:close/>
                    <a:moveTo>
                      <a:pt x="295" y="6"/>
                    </a:moveTo>
                    <a:cubicBezTo>
                      <a:pt x="294" y="0"/>
                      <a:pt x="294" y="0"/>
                      <a:pt x="294" y="0"/>
                    </a:cubicBezTo>
                    <a:cubicBezTo>
                      <a:pt x="296" y="0"/>
                      <a:pt x="298" y="0"/>
                      <a:pt x="300" y="0"/>
                    </a:cubicBezTo>
                    <a:cubicBezTo>
                      <a:pt x="300" y="6"/>
                      <a:pt x="300" y="6"/>
                      <a:pt x="300" y="6"/>
                    </a:cubicBezTo>
                    <a:cubicBezTo>
                      <a:pt x="300" y="6"/>
                      <a:pt x="300" y="6"/>
                      <a:pt x="300" y="6"/>
                    </a:cubicBezTo>
                    <a:cubicBezTo>
                      <a:pt x="298" y="6"/>
                      <a:pt x="296" y="6"/>
                      <a:pt x="295" y="6"/>
                    </a:cubicBezTo>
                    <a:close/>
                  </a:path>
                </a:pathLst>
              </a:custGeom>
              <a:solidFill>
                <a:srgbClr val="59575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24" name="iṣlïdè">
                <a:extLst>
                  <a:ext uri="{FF2B5EF4-FFF2-40B4-BE49-F238E27FC236}">
                    <a16:creationId xmlns:a16="http://schemas.microsoft.com/office/drawing/2014/main" id="{286DD1BD-3FAD-46D2-BD93-5B8B84DB5DC9}"/>
                  </a:ext>
                </a:extLst>
              </p:cNvPr>
              <p:cNvSpPr/>
              <p:nvPr/>
            </p:nvSpPr>
            <p:spPr bwMode="auto">
              <a:xfrm>
                <a:off x="9707563" y="5038725"/>
                <a:ext cx="150813" cy="166688"/>
              </a:xfrm>
              <a:custGeom>
                <a:avLst/>
                <a:gdLst>
                  <a:gd name="T0" fmla="*/ 0 w 70"/>
                  <a:gd name="T1" fmla="*/ 77 h 78"/>
                  <a:gd name="T2" fmla="*/ 1 w 70"/>
                  <a:gd name="T3" fmla="*/ 74 h 78"/>
                  <a:gd name="T4" fmla="*/ 4 w 70"/>
                  <a:gd name="T5" fmla="*/ 72 h 78"/>
                  <a:gd name="T6" fmla="*/ 8 w 70"/>
                  <a:gd name="T7" fmla="*/ 75 h 78"/>
                  <a:gd name="T8" fmla="*/ 16 w 70"/>
                  <a:gd name="T9" fmla="*/ 70 h 78"/>
                  <a:gd name="T10" fmla="*/ 15 w 70"/>
                  <a:gd name="T11" fmla="*/ 64 h 78"/>
                  <a:gd name="T12" fmla="*/ 21 w 70"/>
                  <a:gd name="T13" fmla="*/ 63 h 78"/>
                  <a:gd name="T14" fmla="*/ 19 w 70"/>
                  <a:gd name="T15" fmla="*/ 69 h 78"/>
                  <a:gd name="T16" fmla="*/ 16 w 70"/>
                  <a:gd name="T17" fmla="*/ 70 h 78"/>
                  <a:gd name="T18" fmla="*/ 24 w 70"/>
                  <a:gd name="T19" fmla="*/ 60 h 78"/>
                  <a:gd name="T20" fmla="*/ 24 w 70"/>
                  <a:gd name="T21" fmla="*/ 60 h 78"/>
                  <a:gd name="T22" fmla="*/ 21 w 70"/>
                  <a:gd name="T23" fmla="*/ 58 h 78"/>
                  <a:gd name="T24" fmla="*/ 27 w 70"/>
                  <a:gd name="T25" fmla="*/ 55 h 78"/>
                  <a:gd name="T26" fmla="*/ 26 w 70"/>
                  <a:gd name="T27" fmla="*/ 56 h 78"/>
                  <a:gd name="T28" fmla="*/ 27 w 70"/>
                  <a:gd name="T29" fmla="*/ 61 h 78"/>
                  <a:gd name="T30" fmla="*/ 34 w 70"/>
                  <a:gd name="T31" fmla="*/ 52 h 78"/>
                  <a:gd name="T32" fmla="*/ 30 w 70"/>
                  <a:gd name="T33" fmla="*/ 49 h 78"/>
                  <a:gd name="T34" fmla="*/ 33 w 70"/>
                  <a:gd name="T35" fmla="*/ 46 h 78"/>
                  <a:gd name="T36" fmla="*/ 37 w 70"/>
                  <a:gd name="T37" fmla="*/ 49 h 78"/>
                  <a:gd name="T38" fmla="*/ 34 w 70"/>
                  <a:gd name="T39" fmla="*/ 52 h 78"/>
                  <a:gd name="T40" fmla="*/ 46 w 70"/>
                  <a:gd name="T41" fmla="*/ 43 h 78"/>
                  <a:gd name="T42" fmla="*/ 41 w 70"/>
                  <a:gd name="T43" fmla="*/ 42 h 78"/>
                  <a:gd name="T44" fmla="*/ 41 w 70"/>
                  <a:gd name="T45" fmla="*/ 42 h 78"/>
                  <a:gd name="T46" fmla="*/ 45 w 70"/>
                  <a:gd name="T47" fmla="*/ 37 h 78"/>
                  <a:gd name="T48" fmla="*/ 46 w 70"/>
                  <a:gd name="T49" fmla="*/ 37 h 78"/>
                  <a:gd name="T50" fmla="*/ 46 w 70"/>
                  <a:gd name="T51" fmla="*/ 43 h 78"/>
                  <a:gd name="T52" fmla="*/ 49 w 70"/>
                  <a:gd name="T53" fmla="*/ 25 h 78"/>
                  <a:gd name="T54" fmla="*/ 55 w 70"/>
                  <a:gd name="T55" fmla="*/ 23 h 78"/>
                  <a:gd name="T56" fmla="*/ 55 w 70"/>
                  <a:gd name="T57" fmla="*/ 29 h 78"/>
                  <a:gd name="T58" fmla="*/ 56 w 70"/>
                  <a:gd name="T59" fmla="*/ 16 h 78"/>
                  <a:gd name="T60" fmla="*/ 55 w 70"/>
                  <a:gd name="T61" fmla="*/ 11 h 78"/>
                  <a:gd name="T62" fmla="*/ 56 w 70"/>
                  <a:gd name="T63" fmla="*/ 9 h 78"/>
                  <a:gd name="T64" fmla="*/ 62 w 70"/>
                  <a:gd name="T65" fmla="*/ 11 h 78"/>
                  <a:gd name="T66" fmla="*/ 64 w 70"/>
                  <a:gd name="T67" fmla="*/ 3 h 78"/>
                  <a:gd name="T68" fmla="*/ 69 w 70"/>
                  <a:gd name="T69" fmla="*/ 0 h 78"/>
                  <a:gd name="T70" fmla="*/ 64 w 70"/>
                  <a:gd name="T71" fmla="*/ 3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70" h="78">
                    <a:moveTo>
                      <a:pt x="4" y="78"/>
                    </a:moveTo>
                    <a:cubicBezTo>
                      <a:pt x="2" y="78"/>
                      <a:pt x="0" y="77"/>
                      <a:pt x="0" y="77"/>
                    </a:cubicBezTo>
                    <a:cubicBezTo>
                      <a:pt x="3" y="72"/>
                      <a:pt x="3" y="72"/>
                      <a:pt x="3" y="72"/>
                    </a:cubicBezTo>
                    <a:cubicBezTo>
                      <a:pt x="1" y="74"/>
                      <a:pt x="1" y="74"/>
                      <a:pt x="1" y="74"/>
                    </a:cubicBezTo>
                    <a:cubicBezTo>
                      <a:pt x="3" y="72"/>
                      <a:pt x="3" y="72"/>
                      <a:pt x="3" y="72"/>
                    </a:cubicBezTo>
                    <a:cubicBezTo>
                      <a:pt x="3" y="72"/>
                      <a:pt x="3" y="72"/>
                      <a:pt x="4" y="72"/>
                    </a:cubicBezTo>
                    <a:cubicBezTo>
                      <a:pt x="4" y="72"/>
                      <a:pt x="4" y="72"/>
                      <a:pt x="4" y="72"/>
                    </a:cubicBezTo>
                    <a:cubicBezTo>
                      <a:pt x="8" y="75"/>
                      <a:pt x="8" y="75"/>
                      <a:pt x="8" y="75"/>
                    </a:cubicBezTo>
                    <a:cubicBezTo>
                      <a:pt x="7" y="77"/>
                      <a:pt x="6" y="78"/>
                      <a:pt x="4" y="78"/>
                    </a:cubicBezTo>
                    <a:close/>
                    <a:moveTo>
                      <a:pt x="16" y="70"/>
                    </a:moveTo>
                    <a:cubicBezTo>
                      <a:pt x="14" y="65"/>
                      <a:pt x="14" y="65"/>
                      <a:pt x="14" y="65"/>
                    </a:cubicBezTo>
                    <a:cubicBezTo>
                      <a:pt x="15" y="65"/>
                      <a:pt x="15" y="64"/>
                      <a:pt x="15" y="64"/>
                    </a:cubicBezTo>
                    <a:cubicBezTo>
                      <a:pt x="16" y="64"/>
                      <a:pt x="18" y="63"/>
                      <a:pt x="19" y="63"/>
                    </a:cubicBezTo>
                    <a:cubicBezTo>
                      <a:pt x="20" y="63"/>
                      <a:pt x="20" y="63"/>
                      <a:pt x="21" y="63"/>
                    </a:cubicBezTo>
                    <a:cubicBezTo>
                      <a:pt x="21" y="69"/>
                      <a:pt x="21" y="69"/>
                      <a:pt x="21" y="69"/>
                    </a:cubicBezTo>
                    <a:cubicBezTo>
                      <a:pt x="21" y="69"/>
                      <a:pt x="20" y="69"/>
                      <a:pt x="19" y="69"/>
                    </a:cubicBezTo>
                    <a:cubicBezTo>
                      <a:pt x="19" y="69"/>
                      <a:pt x="18" y="69"/>
                      <a:pt x="18" y="70"/>
                    </a:cubicBezTo>
                    <a:cubicBezTo>
                      <a:pt x="17" y="70"/>
                      <a:pt x="17" y="70"/>
                      <a:pt x="16" y="70"/>
                    </a:cubicBezTo>
                    <a:close/>
                    <a:moveTo>
                      <a:pt x="27" y="61"/>
                    </a:moveTo>
                    <a:cubicBezTo>
                      <a:pt x="26" y="61"/>
                      <a:pt x="25" y="61"/>
                      <a:pt x="24" y="60"/>
                    </a:cubicBezTo>
                    <a:cubicBezTo>
                      <a:pt x="24" y="60"/>
                      <a:pt x="24" y="60"/>
                      <a:pt x="23" y="60"/>
                    </a:cubicBezTo>
                    <a:cubicBezTo>
                      <a:pt x="24" y="60"/>
                      <a:pt x="24" y="60"/>
                      <a:pt x="24" y="60"/>
                    </a:cubicBezTo>
                    <a:cubicBezTo>
                      <a:pt x="25" y="60"/>
                      <a:pt x="26" y="59"/>
                      <a:pt x="26" y="59"/>
                    </a:cubicBezTo>
                    <a:cubicBezTo>
                      <a:pt x="21" y="58"/>
                      <a:pt x="21" y="58"/>
                      <a:pt x="21" y="58"/>
                    </a:cubicBezTo>
                    <a:cubicBezTo>
                      <a:pt x="21" y="55"/>
                      <a:pt x="23" y="54"/>
                      <a:pt x="24" y="54"/>
                    </a:cubicBezTo>
                    <a:cubicBezTo>
                      <a:pt x="26" y="54"/>
                      <a:pt x="26" y="55"/>
                      <a:pt x="27" y="55"/>
                    </a:cubicBezTo>
                    <a:cubicBezTo>
                      <a:pt x="28" y="55"/>
                      <a:pt x="28" y="56"/>
                      <a:pt x="28" y="56"/>
                    </a:cubicBezTo>
                    <a:cubicBezTo>
                      <a:pt x="28" y="56"/>
                      <a:pt x="27" y="56"/>
                      <a:pt x="26" y="56"/>
                    </a:cubicBezTo>
                    <a:cubicBezTo>
                      <a:pt x="30" y="61"/>
                      <a:pt x="30" y="61"/>
                      <a:pt x="30" y="61"/>
                    </a:cubicBezTo>
                    <a:cubicBezTo>
                      <a:pt x="29" y="61"/>
                      <a:pt x="28" y="61"/>
                      <a:pt x="27" y="61"/>
                    </a:cubicBezTo>
                    <a:close/>
                    <a:moveTo>
                      <a:pt x="32" y="54"/>
                    </a:moveTo>
                    <a:cubicBezTo>
                      <a:pt x="34" y="52"/>
                      <a:pt x="34" y="52"/>
                      <a:pt x="34" y="52"/>
                    </a:cubicBezTo>
                    <a:cubicBezTo>
                      <a:pt x="32" y="53"/>
                      <a:pt x="32" y="53"/>
                      <a:pt x="32" y="53"/>
                    </a:cubicBezTo>
                    <a:cubicBezTo>
                      <a:pt x="31" y="52"/>
                      <a:pt x="30" y="51"/>
                      <a:pt x="30" y="49"/>
                    </a:cubicBezTo>
                    <a:cubicBezTo>
                      <a:pt x="30" y="48"/>
                      <a:pt x="30" y="47"/>
                      <a:pt x="31" y="47"/>
                    </a:cubicBezTo>
                    <a:cubicBezTo>
                      <a:pt x="32" y="46"/>
                      <a:pt x="33" y="46"/>
                      <a:pt x="33" y="46"/>
                    </a:cubicBezTo>
                    <a:cubicBezTo>
                      <a:pt x="33" y="46"/>
                      <a:pt x="32" y="46"/>
                      <a:pt x="32" y="47"/>
                    </a:cubicBezTo>
                    <a:cubicBezTo>
                      <a:pt x="37" y="49"/>
                      <a:pt x="37" y="49"/>
                      <a:pt x="37" y="49"/>
                    </a:cubicBezTo>
                    <a:cubicBezTo>
                      <a:pt x="37" y="49"/>
                      <a:pt x="37" y="49"/>
                      <a:pt x="37" y="49"/>
                    </a:cubicBezTo>
                    <a:cubicBezTo>
                      <a:pt x="37" y="50"/>
                      <a:pt x="36" y="51"/>
                      <a:pt x="34" y="52"/>
                    </a:cubicBezTo>
                    <a:lnTo>
                      <a:pt x="32" y="54"/>
                    </a:lnTo>
                    <a:close/>
                    <a:moveTo>
                      <a:pt x="46" y="43"/>
                    </a:moveTo>
                    <a:cubicBezTo>
                      <a:pt x="46" y="43"/>
                      <a:pt x="46" y="43"/>
                      <a:pt x="47" y="42"/>
                    </a:cubicBezTo>
                    <a:cubicBezTo>
                      <a:pt x="41" y="42"/>
                      <a:pt x="41" y="42"/>
                      <a:pt x="41" y="42"/>
                    </a:cubicBezTo>
                    <a:cubicBezTo>
                      <a:pt x="44" y="42"/>
                      <a:pt x="44" y="42"/>
                      <a:pt x="44" y="42"/>
                    </a:cubicBezTo>
                    <a:cubicBezTo>
                      <a:pt x="41" y="42"/>
                      <a:pt x="41" y="42"/>
                      <a:pt x="41" y="42"/>
                    </a:cubicBezTo>
                    <a:cubicBezTo>
                      <a:pt x="41" y="42"/>
                      <a:pt x="41" y="42"/>
                      <a:pt x="41" y="42"/>
                    </a:cubicBezTo>
                    <a:cubicBezTo>
                      <a:pt x="41" y="39"/>
                      <a:pt x="42" y="38"/>
                      <a:pt x="45" y="37"/>
                    </a:cubicBezTo>
                    <a:cubicBezTo>
                      <a:pt x="45" y="37"/>
                      <a:pt x="45" y="37"/>
                      <a:pt x="45" y="37"/>
                    </a:cubicBezTo>
                    <a:cubicBezTo>
                      <a:pt x="46" y="37"/>
                      <a:pt x="46" y="37"/>
                      <a:pt x="46" y="37"/>
                    </a:cubicBezTo>
                    <a:cubicBezTo>
                      <a:pt x="50" y="42"/>
                      <a:pt x="50" y="42"/>
                      <a:pt x="50" y="42"/>
                    </a:cubicBezTo>
                    <a:cubicBezTo>
                      <a:pt x="48" y="42"/>
                      <a:pt x="47" y="43"/>
                      <a:pt x="46" y="43"/>
                    </a:cubicBezTo>
                    <a:close/>
                    <a:moveTo>
                      <a:pt x="49" y="29"/>
                    </a:moveTo>
                    <a:cubicBezTo>
                      <a:pt x="49" y="28"/>
                      <a:pt x="49" y="27"/>
                      <a:pt x="49" y="25"/>
                    </a:cubicBezTo>
                    <a:cubicBezTo>
                      <a:pt x="49" y="24"/>
                      <a:pt x="49" y="24"/>
                      <a:pt x="49" y="23"/>
                    </a:cubicBezTo>
                    <a:cubicBezTo>
                      <a:pt x="55" y="23"/>
                      <a:pt x="55" y="23"/>
                      <a:pt x="55" y="23"/>
                    </a:cubicBezTo>
                    <a:cubicBezTo>
                      <a:pt x="55" y="23"/>
                      <a:pt x="55" y="24"/>
                      <a:pt x="55" y="25"/>
                    </a:cubicBezTo>
                    <a:cubicBezTo>
                      <a:pt x="55" y="26"/>
                      <a:pt x="55" y="28"/>
                      <a:pt x="55" y="29"/>
                    </a:cubicBezTo>
                    <a:lnTo>
                      <a:pt x="49" y="29"/>
                    </a:lnTo>
                    <a:close/>
                    <a:moveTo>
                      <a:pt x="56" y="16"/>
                    </a:moveTo>
                    <a:cubicBezTo>
                      <a:pt x="56" y="14"/>
                      <a:pt x="56" y="14"/>
                      <a:pt x="56" y="14"/>
                    </a:cubicBezTo>
                    <a:cubicBezTo>
                      <a:pt x="55" y="11"/>
                      <a:pt x="55" y="11"/>
                      <a:pt x="55" y="11"/>
                    </a:cubicBezTo>
                    <a:cubicBezTo>
                      <a:pt x="56" y="10"/>
                      <a:pt x="56" y="10"/>
                      <a:pt x="56" y="10"/>
                    </a:cubicBezTo>
                    <a:cubicBezTo>
                      <a:pt x="56" y="10"/>
                      <a:pt x="56" y="10"/>
                      <a:pt x="56" y="9"/>
                    </a:cubicBezTo>
                    <a:cubicBezTo>
                      <a:pt x="62" y="10"/>
                      <a:pt x="62" y="10"/>
                      <a:pt x="62" y="10"/>
                    </a:cubicBezTo>
                    <a:cubicBezTo>
                      <a:pt x="62" y="10"/>
                      <a:pt x="62" y="11"/>
                      <a:pt x="62" y="11"/>
                    </a:cubicBezTo>
                    <a:cubicBezTo>
                      <a:pt x="62" y="12"/>
                      <a:pt x="61" y="16"/>
                      <a:pt x="56" y="16"/>
                    </a:cubicBezTo>
                    <a:close/>
                    <a:moveTo>
                      <a:pt x="64" y="3"/>
                    </a:moveTo>
                    <a:cubicBezTo>
                      <a:pt x="64" y="3"/>
                      <a:pt x="64" y="2"/>
                      <a:pt x="64" y="2"/>
                    </a:cubicBezTo>
                    <a:cubicBezTo>
                      <a:pt x="69" y="0"/>
                      <a:pt x="69" y="0"/>
                      <a:pt x="69" y="0"/>
                    </a:cubicBezTo>
                    <a:cubicBezTo>
                      <a:pt x="69" y="1"/>
                      <a:pt x="70" y="2"/>
                      <a:pt x="70" y="2"/>
                    </a:cubicBezTo>
                    <a:lnTo>
                      <a:pt x="64" y="3"/>
                    </a:lnTo>
                    <a:close/>
                  </a:path>
                </a:pathLst>
              </a:custGeom>
              <a:solidFill>
                <a:srgbClr val="59575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25" name="îṣlïďe">
                <a:extLst>
                  <a:ext uri="{FF2B5EF4-FFF2-40B4-BE49-F238E27FC236}">
                    <a16:creationId xmlns:a16="http://schemas.microsoft.com/office/drawing/2014/main" id="{B17D98C2-E8C5-4268-9220-F60CE902A043}"/>
                  </a:ext>
                </a:extLst>
              </p:cNvPr>
              <p:cNvSpPr/>
              <p:nvPr/>
            </p:nvSpPr>
            <p:spPr bwMode="auto">
              <a:xfrm>
                <a:off x="7386638" y="4649788"/>
                <a:ext cx="728663" cy="1190625"/>
              </a:xfrm>
              <a:custGeom>
                <a:avLst/>
                <a:gdLst>
                  <a:gd name="T0" fmla="*/ 324 w 339"/>
                  <a:gd name="T1" fmla="*/ 535 h 556"/>
                  <a:gd name="T2" fmla="*/ 315 w 339"/>
                  <a:gd name="T3" fmla="*/ 524 h 556"/>
                  <a:gd name="T4" fmla="*/ 292 w 339"/>
                  <a:gd name="T5" fmla="*/ 504 h 556"/>
                  <a:gd name="T6" fmla="*/ 288 w 339"/>
                  <a:gd name="T7" fmla="*/ 481 h 556"/>
                  <a:gd name="T8" fmla="*/ 285 w 339"/>
                  <a:gd name="T9" fmla="*/ 466 h 556"/>
                  <a:gd name="T10" fmla="*/ 80 w 339"/>
                  <a:gd name="T11" fmla="*/ 464 h 556"/>
                  <a:gd name="T12" fmla="*/ 106 w 339"/>
                  <a:gd name="T13" fmla="*/ 455 h 556"/>
                  <a:gd name="T14" fmla="*/ 274 w 339"/>
                  <a:gd name="T15" fmla="*/ 453 h 556"/>
                  <a:gd name="T16" fmla="*/ 193 w 339"/>
                  <a:gd name="T17" fmla="*/ 451 h 556"/>
                  <a:gd name="T18" fmla="*/ 125 w 339"/>
                  <a:gd name="T19" fmla="*/ 450 h 556"/>
                  <a:gd name="T20" fmla="*/ 62 w 339"/>
                  <a:gd name="T21" fmla="*/ 451 h 556"/>
                  <a:gd name="T22" fmla="*/ 179 w 339"/>
                  <a:gd name="T23" fmla="*/ 451 h 556"/>
                  <a:gd name="T24" fmla="*/ 255 w 339"/>
                  <a:gd name="T25" fmla="*/ 441 h 556"/>
                  <a:gd name="T26" fmla="*/ 137 w 339"/>
                  <a:gd name="T27" fmla="*/ 441 h 556"/>
                  <a:gd name="T28" fmla="*/ 152 w 339"/>
                  <a:gd name="T29" fmla="*/ 442 h 556"/>
                  <a:gd name="T30" fmla="*/ 186 w 339"/>
                  <a:gd name="T31" fmla="*/ 444 h 556"/>
                  <a:gd name="T32" fmla="*/ 268 w 339"/>
                  <a:gd name="T33" fmla="*/ 437 h 556"/>
                  <a:gd name="T34" fmla="*/ 162 w 339"/>
                  <a:gd name="T35" fmla="*/ 432 h 556"/>
                  <a:gd name="T36" fmla="*/ 246 w 339"/>
                  <a:gd name="T37" fmla="*/ 430 h 556"/>
                  <a:gd name="T38" fmla="*/ 224 w 339"/>
                  <a:gd name="T39" fmla="*/ 428 h 556"/>
                  <a:gd name="T40" fmla="*/ 78 w 339"/>
                  <a:gd name="T41" fmla="*/ 428 h 556"/>
                  <a:gd name="T42" fmla="*/ 237 w 339"/>
                  <a:gd name="T43" fmla="*/ 422 h 556"/>
                  <a:gd name="T44" fmla="*/ 208 w 339"/>
                  <a:gd name="T45" fmla="*/ 416 h 556"/>
                  <a:gd name="T46" fmla="*/ 96 w 339"/>
                  <a:gd name="T47" fmla="*/ 415 h 556"/>
                  <a:gd name="T48" fmla="*/ 107 w 339"/>
                  <a:gd name="T49" fmla="*/ 407 h 556"/>
                  <a:gd name="T50" fmla="*/ 74 w 339"/>
                  <a:gd name="T51" fmla="*/ 394 h 556"/>
                  <a:gd name="T52" fmla="*/ 74 w 339"/>
                  <a:gd name="T53" fmla="*/ 394 h 556"/>
                  <a:gd name="T54" fmla="*/ 43 w 339"/>
                  <a:gd name="T55" fmla="*/ 383 h 556"/>
                  <a:gd name="T56" fmla="*/ 88 w 339"/>
                  <a:gd name="T57" fmla="*/ 378 h 556"/>
                  <a:gd name="T58" fmla="*/ 46 w 339"/>
                  <a:gd name="T59" fmla="*/ 363 h 556"/>
                  <a:gd name="T60" fmla="*/ 46 w 339"/>
                  <a:gd name="T61" fmla="*/ 349 h 556"/>
                  <a:gd name="T62" fmla="*/ 49 w 339"/>
                  <a:gd name="T63" fmla="*/ 335 h 556"/>
                  <a:gd name="T64" fmla="*/ 56 w 339"/>
                  <a:gd name="T65" fmla="*/ 325 h 556"/>
                  <a:gd name="T66" fmla="*/ 52 w 339"/>
                  <a:gd name="T67" fmla="*/ 318 h 556"/>
                  <a:gd name="T68" fmla="*/ 45 w 339"/>
                  <a:gd name="T69" fmla="*/ 313 h 556"/>
                  <a:gd name="T70" fmla="*/ 51 w 339"/>
                  <a:gd name="T71" fmla="*/ 296 h 556"/>
                  <a:gd name="T72" fmla="*/ 52 w 339"/>
                  <a:gd name="T73" fmla="*/ 279 h 556"/>
                  <a:gd name="T74" fmla="*/ 34 w 339"/>
                  <a:gd name="T75" fmla="*/ 261 h 556"/>
                  <a:gd name="T76" fmla="*/ 34 w 339"/>
                  <a:gd name="T77" fmla="*/ 261 h 556"/>
                  <a:gd name="T78" fmla="*/ 35 w 339"/>
                  <a:gd name="T79" fmla="*/ 242 h 556"/>
                  <a:gd name="T80" fmla="*/ 31 w 339"/>
                  <a:gd name="T81" fmla="*/ 228 h 556"/>
                  <a:gd name="T82" fmla="*/ 10 w 339"/>
                  <a:gd name="T83" fmla="*/ 217 h 556"/>
                  <a:gd name="T84" fmla="*/ 25 w 339"/>
                  <a:gd name="T85" fmla="*/ 215 h 556"/>
                  <a:gd name="T86" fmla="*/ 14 w 339"/>
                  <a:gd name="T87" fmla="*/ 187 h 556"/>
                  <a:gd name="T88" fmla="*/ 15 w 339"/>
                  <a:gd name="T89" fmla="*/ 164 h 556"/>
                  <a:gd name="T90" fmla="*/ 30 w 339"/>
                  <a:gd name="T91" fmla="*/ 156 h 556"/>
                  <a:gd name="T92" fmla="*/ 42 w 339"/>
                  <a:gd name="T93" fmla="*/ 151 h 556"/>
                  <a:gd name="T94" fmla="*/ 43 w 339"/>
                  <a:gd name="T95" fmla="*/ 139 h 556"/>
                  <a:gd name="T96" fmla="*/ 48 w 339"/>
                  <a:gd name="T97" fmla="*/ 110 h 556"/>
                  <a:gd name="T98" fmla="*/ 48 w 339"/>
                  <a:gd name="T99" fmla="*/ 110 h 556"/>
                  <a:gd name="T100" fmla="*/ 39 w 339"/>
                  <a:gd name="T101" fmla="*/ 74 h 556"/>
                  <a:gd name="T102" fmla="*/ 31 w 339"/>
                  <a:gd name="T103" fmla="*/ 65 h 556"/>
                  <a:gd name="T104" fmla="*/ 12 w 339"/>
                  <a:gd name="T105" fmla="*/ 63 h 556"/>
                  <a:gd name="T106" fmla="*/ 6 w 339"/>
                  <a:gd name="T107" fmla="*/ 37 h 556"/>
                  <a:gd name="T108" fmla="*/ 6 w 339"/>
                  <a:gd name="T109" fmla="*/ 23 h 556"/>
                  <a:gd name="T110" fmla="*/ 0 w 339"/>
                  <a:gd name="T111" fmla="*/ 4 h 5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339" h="556">
                    <a:moveTo>
                      <a:pt x="336" y="556"/>
                    </a:moveTo>
                    <a:cubicBezTo>
                      <a:pt x="336" y="556"/>
                      <a:pt x="334" y="554"/>
                      <a:pt x="331" y="552"/>
                    </a:cubicBezTo>
                    <a:cubicBezTo>
                      <a:pt x="335" y="548"/>
                      <a:pt x="335" y="548"/>
                      <a:pt x="335" y="548"/>
                    </a:cubicBezTo>
                    <a:cubicBezTo>
                      <a:pt x="337" y="550"/>
                      <a:pt x="339" y="551"/>
                      <a:pt x="339" y="551"/>
                    </a:cubicBezTo>
                    <a:lnTo>
                      <a:pt x="336" y="556"/>
                    </a:lnTo>
                    <a:close/>
                    <a:moveTo>
                      <a:pt x="322" y="543"/>
                    </a:moveTo>
                    <a:cubicBezTo>
                      <a:pt x="319" y="538"/>
                      <a:pt x="319" y="538"/>
                      <a:pt x="319" y="538"/>
                    </a:cubicBezTo>
                    <a:cubicBezTo>
                      <a:pt x="324" y="535"/>
                      <a:pt x="324" y="535"/>
                      <a:pt x="324" y="535"/>
                    </a:cubicBezTo>
                    <a:cubicBezTo>
                      <a:pt x="327" y="540"/>
                      <a:pt x="327" y="540"/>
                      <a:pt x="327" y="540"/>
                    </a:cubicBezTo>
                    <a:lnTo>
                      <a:pt x="322" y="543"/>
                    </a:lnTo>
                    <a:close/>
                    <a:moveTo>
                      <a:pt x="313" y="530"/>
                    </a:moveTo>
                    <a:cubicBezTo>
                      <a:pt x="312" y="529"/>
                      <a:pt x="312" y="529"/>
                      <a:pt x="312" y="529"/>
                    </a:cubicBezTo>
                    <a:cubicBezTo>
                      <a:pt x="311" y="529"/>
                      <a:pt x="310" y="528"/>
                      <a:pt x="309" y="527"/>
                    </a:cubicBezTo>
                    <a:cubicBezTo>
                      <a:pt x="311" y="521"/>
                      <a:pt x="311" y="521"/>
                      <a:pt x="311" y="521"/>
                    </a:cubicBezTo>
                    <a:cubicBezTo>
                      <a:pt x="312" y="522"/>
                      <a:pt x="312" y="522"/>
                      <a:pt x="313" y="523"/>
                    </a:cubicBezTo>
                    <a:cubicBezTo>
                      <a:pt x="314" y="523"/>
                      <a:pt x="315" y="524"/>
                      <a:pt x="315" y="524"/>
                    </a:cubicBezTo>
                    <a:cubicBezTo>
                      <a:pt x="316" y="525"/>
                      <a:pt x="316" y="525"/>
                      <a:pt x="316" y="525"/>
                    </a:cubicBezTo>
                    <a:lnTo>
                      <a:pt x="313" y="530"/>
                    </a:lnTo>
                    <a:close/>
                    <a:moveTo>
                      <a:pt x="299" y="518"/>
                    </a:moveTo>
                    <a:cubicBezTo>
                      <a:pt x="299" y="516"/>
                      <a:pt x="298" y="515"/>
                      <a:pt x="298" y="514"/>
                    </a:cubicBezTo>
                    <a:cubicBezTo>
                      <a:pt x="303" y="511"/>
                      <a:pt x="303" y="511"/>
                      <a:pt x="303" y="511"/>
                    </a:cubicBezTo>
                    <a:cubicBezTo>
                      <a:pt x="304" y="513"/>
                      <a:pt x="304" y="515"/>
                      <a:pt x="304" y="518"/>
                    </a:cubicBezTo>
                    <a:lnTo>
                      <a:pt x="299" y="518"/>
                    </a:lnTo>
                    <a:close/>
                    <a:moveTo>
                      <a:pt x="292" y="504"/>
                    </a:moveTo>
                    <a:cubicBezTo>
                      <a:pt x="291" y="502"/>
                      <a:pt x="291" y="500"/>
                      <a:pt x="290" y="497"/>
                    </a:cubicBezTo>
                    <a:cubicBezTo>
                      <a:pt x="296" y="496"/>
                      <a:pt x="296" y="496"/>
                      <a:pt x="296" y="496"/>
                    </a:cubicBezTo>
                    <a:cubicBezTo>
                      <a:pt x="296" y="498"/>
                      <a:pt x="297" y="500"/>
                      <a:pt x="298" y="501"/>
                    </a:cubicBezTo>
                    <a:lnTo>
                      <a:pt x="292" y="504"/>
                    </a:lnTo>
                    <a:close/>
                    <a:moveTo>
                      <a:pt x="292" y="487"/>
                    </a:moveTo>
                    <a:cubicBezTo>
                      <a:pt x="286" y="486"/>
                      <a:pt x="286" y="486"/>
                      <a:pt x="286" y="486"/>
                    </a:cubicBezTo>
                    <a:cubicBezTo>
                      <a:pt x="286" y="485"/>
                      <a:pt x="286" y="485"/>
                      <a:pt x="287" y="484"/>
                    </a:cubicBezTo>
                    <a:cubicBezTo>
                      <a:pt x="287" y="483"/>
                      <a:pt x="288" y="482"/>
                      <a:pt x="288" y="481"/>
                    </a:cubicBezTo>
                    <a:cubicBezTo>
                      <a:pt x="288" y="480"/>
                      <a:pt x="288" y="480"/>
                      <a:pt x="288" y="480"/>
                    </a:cubicBezTo>
                    <a:cubicBezTo>
                      <a:pt x="294" y="482"/>
                      <a:pt x="294" y="482"/>
                      <a:pt x="294" y="482"/>
                    </a:cubicBezTo>
                    <a:cubicBezTo>
                      <a:pt x="293" y="483"/>
                      <a:pt x="293" y="483"/>
                      <a:pt x="293" y="483"/>
                    </a:cubicBezTo>
                    <a:cubicBezTo>
                      <a:pt x="293" y="484"/>
                      <a:pt x="293" y="485"/>
                      <a:pt x="292" y="486"/>
                    </a:cubicBezTo>
                    <a:cubicBezTo>
                      <a:pt x="292" y="486"/>
                      <a:pt x="292" y="487"/>
                      <a:pt x="292" y="487"/>
                    </a:cubicBezTo>
                    <a:close/>
                    <a:moveTo>
                      <a:pt x="284" y="474"/>
                    </a:moveTo>
                    <a:cubicBezTo>
                      <a:pt x="282" y="472"/>
                      <a:pt x="281" y="470"/>
                      <a:pt x="280" y="469"/>
                    </a:cubicBezTo>
                    <a:cubicBezTo>
                      <a:pt x="285" y="466"/>
                      <a:pt x="285" y="466"/>
                      <a:pt x="285" y="466"/>
                    </a:cubicBezTo>
                    <a:cubicBezTo>
                      <a:pt x="286" y="467"/>
                      <a:pt x="287" y="468"/>
                      <a:pt x="288" y="470"/>
                    </a:cubicBezTo>
                    <a:lnTo>
                      <a:pt x="284" y="474"/>
                    </a:lnTo>
                    <a:close/>
                    <a:moveTo>
                      <a:pt x="94" y="464"/>
                    </a:moveTo>
                    <a:cubicBezTo>
                      <a:pt x="92" y="459"/>
                      <a:pt x="92" y="459"/>
                      <a:pt x="92" y="459"/>
                    </a:cubicBezTo>
                    <a:cubicBezTo>
                      <a:pt x="95" y="458"/>
                      <a:pt x="96" y="457"/>
                      <a:pt x="96" y="457"/>
                    </a:cubicBezTo>
                    <a:cubicBezTo>
                      <a:pt x="100" y="461"/>
                      <a:pt x="100" y="461"/>
                      <a:pt x="100" y="461"/>
                    </a:cubicBezTo>
                    <a:cubicBezTo>
                      <a:pt x="98" y="463"/>
                      <a:pt x="96" y="464"/>
                      <a:pt x="94" y="464"/>
                    </a:cubicBezTo>
                    <a:close/>
                    <a:moveTo>
                      <a:pt x="80" y="464"/>
                    </a:moveTo>
                    <a:cubicBezTo>
                      <a:pt x="79" y="463"/>
                      <a:pt x="78" y="461"/>
                      <a:pt x="78" y="460"/>
                    </a:cubicBezTo>
                    <a:cubicBezTo>
                      <a:pt x="77" y="460"/>
                      <a:pt x="77" y="459"/>
                      <a:pt x="77" y="459"/>
                    </a:cubicBezTo>
                    <a:cubicBezTo>
                      <a:pt x="81" y="455"/>
                      <a:pt x="81" y="455"/>
                      <a:pt x="81" y="455"/>
                    </a:cubicBezTo>
                    <a:cubicBezTo>
                      <a:pt x="82" y="456"/>
                      <a:pt x="82" y="457"/>
                      <a:pt x="83" y="458"/>
                    </a:cubicBezTo>
                    <a:cubicBezTo>
                      <a:pt x="83" y="458"/>
                      <a:pt x="84" y="459"/>
                      <a:pt x="84" y="460"/>
                    </a:cubicBezTo>
                    <a:lnTo>
                      <a:pt x="80" y="464"/>
                    </a:lnTo>
                    <a:close/>
                    <a:moveTo>
                      <a:pt x="111" y="458"/>
                    </a:moveTo>
                    <a:cubicBezTo>
                      <a:pt x="106" y="455"/>
                      <a:pt x="106" y="455"/>
                      <a:pt x="106" y="455"/>
                    </a:cubicBezTo>
                    <a:cubicBezTo>
                      <a:pt x="107" y="455"/>
                      <a:pt x="107" y="454"/>
                      <a:pt x="107" y="453"/>
                    </a:cubicBezTo>
                    <a:cubicBezTo>
                      <a:pt x="108" y="451"/>
                      <a:pt x="110" y="450"/>
                      <a:pt x="112" y="450"/>
                    </a:cubicBezTo>
                    <a:cubicBezTo>
                      <a:pt x="113" y="455"/>
                      <a:pt x="113" y="455"/>
                      <a:pt x="113" y="455"/>
                    </a:cubicBezTo>
                    <a:cubicBezTo>
                      <a:pt x="113" y="455"/>
                      <a:pt x="113" y="455"/>
                      <a:pt x="113" y="455"/>
                    </a:cubicBezTo>
                    <a:cubicBezTo>
                      <a:pt x="112" y="457"/>
                      <a:pt x="112" y="458"/>
                      <a:pt x="111" y="458"/>
                    </a:cubicBezTo>
                    <a:close/>
                    <a:moveTo>
                      <a:pt x="277" y="457"/>
                    </a:moveTo>
                    <a:cubicBezTo>
                      <a:pt x="276" y="456"/>
                      <a:pt x="276" y="456"/>
                      <a:pt x="275" y="455"/>
                    </a:cubicBezTo>
                    <a:cubicBezTo>
                      <a:pt x="275" y="454"/>
                      <a:pt x="274" y="453"/>
                      <a:pt x="274" y="453"/>
                    </a:cubicBezTo>
                    <a:cubicBezTo>
                      <a:pt x="279" y="450"/>
                      <a:pt x="279" y="450"/>
                      <a:pt x="279" y="450"/>
                    </a:cubicBezTo>
                    <a:cubicBezTo>
                      <a:pt x="279" y="450"/>
                      <a:pt x="279" y="451"/>
                      <a:pt x="280" y="451"/>
                    </a:cubicBezTo>
                    <a:cubicBezTo>
                      <a:pt x="281" y="452"/>
                      <a:pt x="281" y="453"/>
                      <a:pt x="282" y="455"/>
                    </a:cubicBezTo>
                    <a:lnTo>
                      <a:pt x="277" y="457"/>
                    </a:lnTo>
                    <a:close/>
                    <a:moveTo>
                      <a:pt x="192" y="457"/>
                    </a:moveTo>
                    <a:cubicBezTo>
                      <a:pt x="191" y="457"/>
                      <a:pt x="191" y="457"/>
                      <a:pt x="190" y="457"/>
                    </a:cubicBezTo>
                    <a:cubicBezTo>
                      <a:pt x="191" y="451"/>
                      <a:pt x="191" y="451"/>
                      <a:pt x="191" y="451"/>
                    </a:cubicBezTo>
                    <a:cubicBezTo>
                      <a:pt x="192" y="452"/>
                      <a:pt x="193" y="451"/>
                      <a:pt x="193" y="451"/>
                    </a:cubicBezTo>
                    <a:cubicBezTo>
                      <a:pt x="198" y="453"/>
                      <a:pt x="198" y="453"/>
                      <a:pt x="198" y="453"/>
                    </a:cubicBezTo>
                    <a:cubicBezTo>
                      <a:pt x="198" y="454"/>
                      <a:pt x="198" y="454"/>
                      <a:pt x="197" y="455"/>
                    </a:cubicBezTo>
                    <a:cubicBezTo>
                      <a:pt x="196" y="457"/>
                      <a:pt x="194" y="457"/>
                      <a:pt x="192" y="457"/>
                    </a:cubicBezTo>
                    <a:close/>
                    <a:moveTo>
                      <a:pt x="119" y="455"/>
                    </a:moveTo>
                    <a:cubicBezTo>
                      <a:pt x="119" y="455"/>
                      <a:pt x="119" y="454"/>
                      <a:pt x="119" y="454"/>
                    </a:cubicBezTo>
                    <a:cubicBezTo>
                      <a:pt x="119" y="453"/>
                      <a:pt x="119" y="453"/>
                      <a:pt x="119" y="452"/>
                    </a:cubicBezTo>
                    <a:cubicBezTo>
                      <a:pt x="119" y="451"/>
                      <a:pt x="119" y="450"/>
                      <a:pt x="119" y="449"/>
                    </a:cubicBezTo>
                    <a:cubicBezTo>
                      <a:pt x="125" y="450"/>
                      <a:pt x="125" y="450"/>
                      <a:pt x="125" y="450"/>
                    </a:cubicBezTo>
                    <a:cubicBezTo>
                      <a:pt x="125" y="450"/>
                      <a:pt x="125" y="451"/>
                      <a:pt x="125" y="452"/>
                    </a:cubicBezTo>
                    <a:cubicBezTo>
                      <a:pt x="125" y="452"/>
                      <a:pt x="125" y="453"/>
                      <a:pt x="125" y="454"/>
                    </a:cubicBezTo>
                    <a:cubicBezTo>
                      <a:pt x="125" y="454"/>
                      <a:pt x="125" y="455"/>
                      <a:pt x="125" y="455"/>
                    </a:cubicBezTo>
                    <a:lnTo>
                      <a:pt x="119" y="455"/>
                    </a:lnTo>
                    <a:close/>
                    <a:moveTo>
                      <a:pt x="69" y="455"/>
                    </a:moveTo>
                    <a:cubicBezTo>
                      <a:pt x="68" y="454"/>
                      <a:pt x="68" y="454"/>
                      <a:pt x="67" y="454"/>
                    </a:cubicBezTo>
                    <a:cubicBezTo>
                      <a:pt x="66" y="454"/>
                      <a:pt x="66" y="454"/>
                      <a:pt x="65" y="454"/>
                    </a:cubicBezTo>
                    <a:cubicBezTo>
                      <a:pt x="63" y="454"/>
                      <a:pt x="62" y="452"/>
                      <a:pt x="62" y="451"/>
                    </a:cubicBezTo>
                    <a:cubicBezTo>
                      <a:pt x="62" y="450"/>
                      <a:pt x="62" y="449"/>
                      <a:pt x="62" y="449"/>
                    </a:cubicBezTo>
                    <a:cubicBezTo>
                      <a:pt x="68" y="451"/>
                      <a:pt x="68" y="451"/>
                      <a:pt x="68" y="451"/>
                    </a:cubicBezTo>
                    <a:cubicBezTo>
                      <a:pt x="68" y="451"/>
                      <a:pt x="68" y="451"/>
                      <a:pt x="68" y="451"/>
                    </a:cubicBezTo>
                    <a:cubicBezTo>
                      <a:pt x="68" y="449"/>
                      <a:pt x="67" y="448"/>
                      <a:pt x="66" y="448"/>
                    </a:cubicBezTo>
                    <a:cubicBezTo>
                      <a:pt x="67" y="448"/>
                      <a:pt x="67" y="448"/>
                      <a:pt x="67" y="449"/>
                    </a:cubicBezTo>
                    <a:cubicBezTo>
                      <a:pt x="69" y="449"/>
                      <a:pt x="70" y="449"/>
                      <a:pt x="71" y="449"/>
                    </a:cubicBezTo>
                    <a:lnTo>
                      <a:pt x="69" y="455"/>
                    </a:lnTo>
                    <a:close/>
                    <a:moveTo>
                      <a:pt x="179" y="451"/>
                    </a:moveTo>
                    <a:cubicBezTo>
                      <a:pt x="177" y="450"/>
                      <a:pt x="175" y="449"/>
                      <a:pt x="174" y="447"/>
                    </a:cubicBezTo>
                    <a:cubicBezTo>
                      <a:pt x="179" y="443"/>
                      <a:pt x="179" y="443"/>
                      <a:pt x="179" y="443"/>
                    </a:cubicBezTo>
                    <a:cubicBezTo>
                      <a:pt x="180" y="445"/>
                      <a:pt x="181" y="446"/>
                      <a:pt x="182" y="447"/>
                    </a:cubicBezTo>
                    <a:lnTo>
                      <a:pt x="179" y="451"/>
                    </a:lnTo>
                    <a:close/>
                    <a:moveTo>
                      <a:pt x="254" y="447"/>
                    </a:moveTo>
                    <a:cubicBezTo>
                      <a:pt x="253" y="447"/>
                      <a:pt x="251" y="447"/>
                      <a:pt x="250" y="446"/>
                    </a:cubicBezTo>
                    <a:cubicBezTo>
                      <a:pt x="255" y="442"/>
                      <a:pt x="255" y="442"/>
                      <a:pt x="255" y="442"/>
                    </a:cubicBezTo>
                    <a:cubicBezTo>
                      <a:pt x="254" y="441"/>
                      <a:pt x="255" y="441"/>
                      <a:pt x="255" y="441"/>
                    </a:cubicBezTo>
                    <a:cubicBezTo>
                      <a:pt x="255" y="441"/>
                      <a:pt x="256" y="441"/>
                      <a:pt x="257" y="441"/>
                    </a:cubicBezTo>
                    <a:cubicBezTo>
                      <a:pt x="259" y="446"/>
                      <a:pt x="259" y="446"/>
                      <a:pt x="259" y="446"/>
                    </a:cubicBezTo>
                    <a:cubicBezTo>
                      <a:pt x="258" y="447"/>
                      <a:pt x="257" y="447"/>
                      <a:pt x="256" y="447"/>
                    </a:cubicBezTo>
                    <a:cubicBezTo>
                      <a:pt x="256" y="447"/>
                      <a:pt x="255" y="447"/>
                      <a:pt x="254" y="447"/>
                    </a:cubicBezTo>
                    <a:close/>
                    <a:moveTo>
                      <a:pt x="136" y="447"/>
                    </a:moveTo>
                    <a:cubicBezTo>
                      <a:pt x="134" y="447"/>
                      <a:pt x="132" y="446"/>
                      <a:pt x="130" y="446"/>
                    </a:cubicBezTo>
                    <a:cubicBezTo>
                      <a:pt x="130" y="441"/>
                      <a:pt x="130" y="441"/>
                      <a:pt x="130" y="441"/>
                    </a:cubicBezTo>
                    <a:cubicBezTo>
                      <a:pt x="132" y="441"/>
                      <a:pt x="134" y="441"/>
                      <a:pt x="137" y="441"/>
                    </a:cubicBezTo>
                    <a:lnTo>
                      <a:pt x="136" y="447"/>
                    </a:lnTo>
                    <a:close/>
                    <a:moveTo>
                      <a:pt x="149" y="445"/>
                    </a:moveTo>
                    <a:cubicBezTo>
                      <a:pt x="145" y="440"/>
                      <a:pt x="145" y="440"/>
                      <a:pt x="145" y="440"/>
                    </a:cubicBezTo>
                    <a:cubicBezTo>
                      <a:pt x="146" y="440"/>
                      <a:pt x="146" y="440"/>
                      <a:pt x="146" y="440"/>
                    </a:cubicBezTo>
                    <a:cubicBezTo>
                      <a:pt x="146" y="439"/>
                      <a:pt x="147" y="438"/>
                      <a:pt x="148" y="438"/>
                    </a:cubicBezTo>
                    <a:cubicBezTo>
                      <a:pt x="149" y="437"/>
                      <a:pt x="150" y="437"/>
                      <a:pt x="150" y="436"/>
                    </a:cubicBezTo>
                    <a:cubicBezTo>
                      <a:pt x="153" y="442"/>
                      <a:pt x="153" y="442"/>
                      <a:pt x="153" y="442"/>
                    </a:cubicBezTo>
                    <a:cubicBezTo>
                      <a:pt x="153" y="442"/>
                      <a:pt x="152" y="442"/>
                      <a:pt x="152" y="442"/>
                    </a:cubicBezTo>
                    <a:cubicBezTo>
                      <a:pt x="151" y="443"/>
                      <a:pt x="150" y="444"/>
                      <a:pt x="149" y="444"/>
                    </a:cubicBezTo>
                    <a:lnTo>
                      <a:pt x="149" y="445"/>
                    </a:lnTo>
                    <a:close/>
                    <a:moveTo>
                      <a:pt x="75" y="444"/>
                    </a:moveTo>
                    <a:cubicBezTo>
                      <a:pt x="72" y="440"/>
                      <a:pt x="72" y="440"/>
                      <a:pt x="72" y="440"/>
                    </a:cubicBezTo>
                    <a:cubicBezTo>
                      <a:pt x="73" y="439"/>
                      <a:pt x="74" y="438"/>
                      <a:pt x="76" y="436"/>
                    </a:cubicBezTo>
                    <a:cubicBezTo>
                      <a:pt x="80" y="440"/>
                      <a:pt x="80" y="440"/>
                      <a:pt x="80" y="440"/>
                    </a:cubicBezTo>
                    <a:cubicBezTo>
                      <a:pt x="78" y="442"/>
                      <a:pt x="77" y="443"/>
                      <a:pt x="75" y="444"/>
                    </a:cubicBezTo>
                    <a:close/>
                    <a:moveTo>
                      <a:pt x="186" y="444"/>
                    </a:moveTo>
                    <a:cubicBezTo>
                      <a:pt x="186" y="443"/>
                      <a:pt x="186" y="442"/>
                      <a:pt x="186" y="441"/>
                    </a:cubicBezTo>
                    <a:cubicBezTo>
                      <a:pt x="186" y="440"/>
                      <a:pt x="186" y="438"/>
                      <a:pt x="186" y="437"/>
                    </a:cubicBezTo>
                    <a:cubicBezTo>
                      <a:pt x="192" y="438"/>
                      <a:pt x="192" y="438"/>
                      <a:pt x="192" y="438"/>
                    </a:cubicBezTo>
                    <a:cubicBezTo>
                      <a:pt x="192" y="439"/>
                      <a:pt x="192" y="440"/>
                      <a:pt x="192" y="441"/>
                    </a:cubicBezTo>
                    <a:cubicBezTo>
                      <a:pt x="192" y="442"/>
                      <a:pt x="192" y="442"/>
                      <a:pt x="192" y="443"/>
                    </a:cubicBezTo>
                    <a:lnTo>
                      <a:pt x="186" y="444"/>
                    </a:lnTo>
                    <a:close/>
                    <a:moveTo>
                      <a:pt x="270" y="442"/>
                    </a:moveTo>
                    <a:cubicBezTo>
                      <a:pt x="268" y="437"/>
                      <a:pt x="268" y="437"/>
                      <a:pt x="268" y="437"/>
                    </a:cubicBezTo>
                    <a:cubicBezTo>
                      <a:pt x="272" y="435"/>
                      <a:pt x="275" y="436"/>
                      <a:pt x="277" y="439"/>
                    </a:cubicBezTo>
                    <a:cubicBezTo>
                      <a:pt x="272" y="442"/>
                      <a:pt x="272" y="442"/>
                      <a:pt x="272" y="442"/>
                    </a:cubicBezTo>
                    <a:cubicBezTo>
                      <a:pt x="272" y="442"/>
                      <a:pt x="272" y="442"/>
                      <a:pt x="272" y="442"/>
                    </a:cubicBezTo>
                    <a:cubicBezTo>
                      <a:pt x="272" y="442"/>
                      <a:pt x="271" y="442"/>
                      <a:pt x="270" y="442"/>
                    </a:cubicBezTo>
                    <a:close/>
                    <a:moveTo>
                      <a:pt x="167" y="439"/>
                    </a:moveTo>
                    <a:cubicBezTo>
                      <a:pt x="166" y="438"/>
                      <a:pt x="164" y="438"/>
                      <a:pt x="164" y="438"/>
                    </a:cubicBezTo>
                    <a:cubicBezTo>
                      <a:pt x="163" y="438"/>
                      <a:pt x="163" y="438"/>
                      <a:pt x="163" y="438"/>
                    </a:cubicBezTo>
                    <a:cubicBezTo>
                      <a:pt x="162" y="432"/>
                      <a:pt x="162" y="432"/>
                      <a:pt x="162" y="432"/>
                    </a:cubicBezTo>
                    <a:cubicBezTo>
                      <a:pt x="163" y="432"/>
                      <a:pt x="163" y="432"/>
                      <a:pt x="164" y="432"/>
                    </a:cubicBezTo>
                    <a:cubicBezTo>
                      <a:pt x="165" y="432"/>
                      <a:pt x="168" y="433"/>
                      <a:pt x="170" y="434"/>
                    </a:cubicBezTo>
                    <a:lnTo>
                      <a:pt x="167" y="439"/>
                    </a:lnTo>
                    <a:close/>
                    <a:moveTo>
                      <a:pt x="246" y="436"/>
                    </a:moveTo>
                    <a:cubicBezTo>
                      <a:pt x="246" y="436"/>
                      <a:pt x="245" y="436"/>
                      <a:pt x="245" y="435"/>
                    </a:cubicBezTo>
                    <a:cubicBezTo>
                      <a:pt x="244" y="435"/>
                      <a:pt x="242" y="434"/>
                      <a:pt x="241" y="433"/>
                    </a:cubicBezTo>
                    <a:cubicBezTo>
                      <a:pt x="244" y="429"/>
                      <a:pt x="244" y="429"/>
                      <a:pt x="244" y="429"/>
                    </a:cubicBezTo>
                    <a:cubicBezTo>
                      <a:pt x="245" y="429"/>
                      <a:pt x="246" y="429"/>
                      <a:pt x="246" y="430"/>
                    </a:cubicBezTo>
                    <a:cubicBezTo>
                      <a:pt x="247" y="430"/>
                      <a:pt x="248" y="430"/>
                      <a:pt x="249" y="431"/>
                    </a:cubicBezTo>
                    <a:lnTo>
                      <a:pt x="246" y="436"/>
                    </a:lnTo>
                    <a:close/>
                    <a:moveTo>
                      <a:pt x="223" y="429"/>
                    </a:moveTo>
                    <a:cubicBezTo>
                      <a:pt x="222" y="423"/>
                      <a:pt x="222" y="423"/>
                      <a:pt x="222" y="423"/>
                    </a:cubicBezTo>
                    <a:cubicBezTo>
                      <a:pt x="223" y="423"/>
                      <a:pt x="223" y="423"/>
                      <a:pt x="223" y="423"/>
                    </a:cubicBezTo>
                    <a:cubicBezTo>
                      <a:pt x="226" y="422"/>
                      <a:pt x="228" y="422"/>
                      <a:pt x="230" y="423"/>
                    </a:cubicBezTo>
                    <a:cubicBezTo>
                      <a:pt x="227" y="429"/>
                      <a:pt x="227" y="429"/>
                      <a:pt x="227" y="429"/>
                    </a:cubicBezTo>
                    <a:cubicBezTo>
                      <a:pt x="227" y="428"/>
                      <a:pt x="226" y="428"/>
                      <a:pt x="224" y="428"/>
                    </a:cubicBezTo>
                    <a:lnTo>
                      <a:pt x="223" y="429"/>
                    </a:lnTo>
                    <a:close/>
                    <a:moveTo>
                      <a:pt x="78" y="428"/>
                    </a:moveTo>
                    <a:cubicBezTo>
                      <a:pt x="78" y="427"/>
                      <a:pt x="78" y="426"/>
                      <a:pt x="78" y="425"/>
                    </a:cubicBezTo>
                    <a:cubicBezTo>
                      <a:pt x="78" y="423"/>
                      <a:pt x="78" y="422"/>
                      <a:pt x="78" y="421"/>
                    </a:cubicBezTo>
                    <a:cubicBezTo>
                      <a:pt x="84" y="423"/>
                      <a:pt x="84" y="423"/>
                      <a:pt x="84" y="423"/>
                    </a:cubicBezTo>
                    <a:cubicBezTo>
                      <a:pt x="84" y="423"/>
                      <a:pt x="84" y="424"/>
                      <a:pt x="84" y="425"/>
                    </a:cubicBezTo>
                    <a:cubicBezTo>
                      <a:pt x="84" y="426"/>
                      <a:pt x="84" y="426"/>
                      <a:pt x="84" y="427"/>
                    </a:cubicBezTo>
                    <a:lnTo>
                      <a:pt x="78" y="428"/>
                    </a:lnTo>
                    <a:close/>
                    <a:moveTo>
                      <a:pt x="195" y="428"/>
                    </a:moveTo>
                    <a:cubicBezTo>
                      <a:pt x="190" y="425"/>
                      <a:pt x="190" y="425"/>
                      <a:pt x="190" y="425"/>
                    </a:cubicBezTo>
                    <a:cubicBezTo>
                      <a:pt x="191" y="423"/>
                      <a:pt x="193" y="421"/>
                      <a:pt x="195" y="420"/>
                    </a:cubicBezTo>
                    <a:cubicBezTo>
                      <a:pt x="198" y="425"/>
                      <a:pt x="198" y="425"/>
                      <a:pt x="198" y="425"/>
                    </a:cubicBezTo>
                    <a:cubicBezTo>
                      <a:pt x="197" y="426"/>
                      <a:pt x="196" y="427"/>
                      <a:pt x="195" y="428"/>
                    </a:cubicBezTo>
                    <a:close/>
                    <a:moveTo>
                      <a:pt x="240" y="428"/>
                    </a:moveTo>
                    <a:cubicBezTo>
                      <a:pt x="235" y="424"/>
                      <a:pt x="235" y="424"/>
                      <a:pt x="235" y="424"/>
                    </a:cubicBezTo>
                    <a:cubicBezTo>
                      <a:pt x="235" y="424"/>
                      <a:pt x="236" y="423"/>
                      <a:pt x="237" y="422"/>
                    </a:cubicBezTo>
                    <a:cubicBezTo>
                      <a:pt x="237" y="420"/>
                      <a:pt x="238" y="419"/>
                      <a:pt x="240" y="419"/>
                    </a:cubicBezTo>
                    <a:cubicBezTo>
                      <a:pt x="242" y="424"/>
                      <a:pt x="242" y="424"/>
                      <a:pt x="242" y="424"/>
                    </a:cubicBezTo>
                    <a:cubicBezTo>
                      <a:pt x="242" y="424"/>
                      <a:pt x="242" y="424"/>
                      <a:pt x="242" y="424"/>
                    </a:cubicBezTo>
                    <a:cubicBezTo>
                      <a:pt x="242" y="424"/>
                      <a:pt x="242" y="424"/>
                      <a:pt x="242" y="425"/>
                    </a:cubicBezTo>
                    <a:cubicBezTo>
                      <a:pt x="241" y="426"/>
                      <a:pt x="240" y="427"/>
                      <a:pt x="240" y="428"/>
                    </a:cubicBezTo>
                    <a:close/>
                    <a:moveTo>
                      <a:pt x="210" y="424"/>
                    </a:moveTo>
                    <a:cubicBezTo>
                      <a:pt x="209" y="423"/>
                      <a:pt x="208" y="422"/>
                      <a:pt x="207" y="422"/>
                    </a:cubicBezTo>
                    <a:cubicBezTo>
                      <a:pt x="208" y="416"/>
                      <a:pt x="208" y="416"/>
                      <a:pt x="208" y="416"/>
                    </a:cubicBezTo>
                    <a:cubicBezTo>
                      <a:pt x="210" y="417"/>
                      <a:pt x="212" y="418"/>
                      <a:pt x="214" y="419"/>
                    </a:cubicBezTo>
                    <a:lnTo>
                      <a:pt x="210" y="424"/>
                    </a:lnTo>
                    <a:close/>
                    <a:moveTo>
                      <a:pt x="93" y="417"/>
                    </a:moveTo>
                    <a:cubicBezTo>
                      <a:pt x="90" y="416"/>
                      <a:pt x="90" y="416"/>
                      <a:pt x="90" y="416"/>
                    </a:cubicBezTo>
                    <a:cubicBezTo>
                      <a:pt x="88" y="414"/>
                      <a:pt x="88" y="414"/>
                      <a:pt x="88" y="414"/>
                    </a:cubicBezTo>
                    <a:cubicBezTo>
                      <a:pt x="88" y="413"/>
                      <a:pt x="88" y="413"/>
                      <a:pt x="88" y="413"/>
                    </a:cubicBezTo>
                    <a:cubicBezTo>
                      <a:pt x="89" y="412"/>
                      <a:pt x="91" y="411"/>
                      <a:pt x="94" y="410"/>
                    </a:cubicBezTo>
                    <a:cubicBezTo>
                      <a:pt x="96" y="415"/>
                      <a:pt x="96" y="415"/>
                      <a:pt x="96" y="415"/>
                    </a:cubicBezTo>
                    <a:cubicBezTo>
                      <a:pt x="94" y="416"/>
                      <a:pt x="93" y="416"/>
                      <a:pt x="93" y="417"/>
                    </a:cubicBezTo>
                    <a:close/>
                    <a:moveTo>
                      <a:pt x="107" y="407"/>
                    </a:moveTo>
                    <a:cubicBezTo>
                      <a:pt x="102" y="406"/>
                      <a:pt x="102" y="406"/>
                      <a:pt x="102" y="406"/>
                    </a:cubicBezTo>
                    <a:cubicBezTo>
                      <a:pt x="102" y="405"/>
                      <a:pt x="102" y="404"/>
                      <a:pt x="102" y="403"/>
                    </a:cubicBezTo>
                    <a:cubicBezTo>
                      <a:pt x="102" y="402"/>
                      <a:pt x="102" y="401"/>
                      <a:pt x="102" y="400"/>
                    </a:cubicBezTo>
                    <a:cubicBezTo>
                      <a:pt x="108" y="401"/>
                      <a:pt x="108" y="401"/>
                      <a:pt x="108" y="401"/>
                    </a:cubicBezTo>
                    <a:cubicBezTo>
                      <a:pt x="108" y="402"/>
                      <a:pt x="108" y="403"/>
                      <a:pt x="108" y="403"/>
                    </a:cubicBezTo>
                    <a:cubicBezTo>
                      <a:pt x="108" y="405"/>
                      <a:pt x="108" y="406"/>
                      <a:pt x="107" y="407"/>
                    </a:cubicBezTo>
                    <a:close/>
                    <a:moveTo>
                      <a:pt x="55" y="397"/>
                    </a:moveTo>
                    <a:cubicBezTo>
                      <a:pt x="53" y="392"/>
                      <a:pt x="53" y="392"/>
                      <a:pt x="53" y="392"/>
                    </a:cubicBezTo>
                    <a:cubicBezTo>
                      <a:pt x="54" y="391"/>
                      <a:pt x="54" y="391"/>
                      <a:pt x="55" y="390"/>
                    </a:cubicBezTo>
                    <a:cubicBezTo>
                      <a:pt x="55" y="389"/>
                      <a:pt x="56" y="389"/>
                      <a:pt x="57" y="388"/>
                    </a:cubicBezTo>
                    <a:cubicBezTo>
                      <a:pt x="60" y="393"/>
                      <a:pt x="60" y="393"/>
                      <a:pt x="60" y="393"/>
                    </a:cubicBezTo>
                    <a:cubicBezTo>
                      <a:pt x="60" y="393"/>
                      <a:pt x="60" y="393"/>
                      <a:pt x="60" y="393"/>
                    </a:cubicBezTo>
                    <a:cubicBezTo>
                      <a:pt x="59" y="395"/>
                      <a:pt x="57" y="396"/>
                      <a:pt x="55" y="397"/>
                    </a:cubicBezTo>
                    <a:close/>
                    <a:moveTo>
                      <a:pt x="74" y="394"/>
                    </a:moveTo>
                    <a:cubicBezTo>
                      <a:pt x="74" y="394"/>
                      <a:pt x="73" y="394"/>
                      <a:pt x="73" y="394"/>
                    </a:cubicBezTo>
                    <a:cubicBezTo>
                      <a:pt x="73" y="394"/>
                      <a:pt x="72" y="394"/>
                      <a:pt x="71" y="394"/>
                    </a:cubicBezTo>
                    <a:cubicBezTo>
                      <a:pt x="69" y="393"/>
                      <a:pt x="69" y="393"/>
                      <a:pt x="69" y="393"/>
                    </a:cubicBezTo>
                    <a:cubicBezTo>
                      <a:pt x="70" y="387"/>
                      <a:pt x="70" y="387"/>
                      <a:pt x="70" y="387"/>
                    </a:cubicBezTo>
                    <a:cubicBezTo>
                      <a:pt x="74" y="388"/>
                      <a:pt x="74" y="388"/>
                      <a:pt x="74" y="388"/>
                    </a:cubicBezTo>
                    <a:cubicBezTo>
                      <a:pt x="74" y="388"/>
                      <a:pt x="75" y="388"/>
                      <a:pt x="75" y="388"/>
                    </a:cubicBezTo>
                    <a:cubicBezTo>
                      <a:pt x="76" y="394"/>
                      <a:pt x="76" y="394"/>
                      <a:pt x="76" y="394"/>
                    </a:cubicBezTo>
                    <a:cubicBezTo>
                      <a:pt x="76" y="394"/>
                      <a:pt x="75" y="394"/>
                      <a:pt x="74" y="394"/>
                    </a:cubicBezTo>
                    <a:close/>
                    <a:moveTo>
                      <a:pt x="102" y="392"/>
                    </a:moveTo>
                    <a:cubicBezTo>
                      <a:pt x="101" y="391"/>
                      <a:pt x="99" y="390"/>
                      <a:pt x="98" y="388"/>
                    </a:cubicBezTo>
                    <a:cubicBezTo>
                      <a:pt x="101" y="384"/>
                      <a:pt x="101" y="384"/>
                      <a:pt x="101" y="384"/>
                    </a:cubicBezTo>
                    <a:cubicBezTo>
                      <a:pt x="103" y="385"/>
                      <a:pt x="104" y="386"/>
                      <a:pt x="106" y="388"/>
                    </a:cubicBezTo>
                    <a:lnTo>
                      <a:pt x="102" y="392"/>
                    </a:lnTo>
                    <a:close/>
                    <a:moveTo>
                      <a:pt x="47" y="388"/>
                    </a:moveTo>
                    <a:cubicBezTo>
                      <a:pt x="46" y="387"/>
                      <a:pt x="46" y="387"/>
                      <a:pt x="46" y="386"/>
                    </a:cubicBezTo>
                    <a:cubicBezTo>
                      <a:pt x="45" y="385"/>
                      <a:pt x="44" y="384"/>
                      <a:pt x="43" y="383"/>
                    </a:cubicBezTo>
                    <a:cubicBezTo>
                      <a:pt x="49" y="381"/>
                      <a:pt x="49" y="381"/>
                      <a:pt x="49" y="381"/>
                    </a:cubicBezTo>
                    <a:cubicBezTo>
                      <a:pt x="49" y="381"/>
                      <a:pt x="49" y="382"/>
                      <a:pt x="50" y="383"/>
                    </a:cubicBezTo>
                    <a:cubicBezTo>
                      <a:pt x="51" y="384"/>
                      <a:pt x="51" y="384"/>
                      <a:pt x="52" y="385"/>
                    </a:cubicBezTo>
                    <a:lnTo>
                      <a:pt x="47" y="388"/>
                    </a:lnTo>
                    <a:close/>
                    <a:moveTo>
                      <a:pt x="87" y="385"/>
                    </a:moveTo>
                    <a:cubicBezTo>
                      <a:pt x="82" y="382"/>
                      <a:pt x="82" y="382"/>
                      <a:pt x="82" y="382"/>
                    </a:cubicBezTo>
                    <a:cubicBezTo>
                      <a:pt x="82" y="382"/>
                      <a:pt x="82" y="382"/>
                      <a:pt x="82" y="382"/>
                    </a:cubicBezTo>
                    <a:cubicBezTo>
                      <a:pt x="84" y="379"/>
                      <a:pt x="86" y="378"/>
                      <a:pt x="88" y="378"/>
                    </a:cubicBezTo>
                    <a:cubicBezTo>
                      <a:pt x="89" y="378"/>
                      <a:pt x="89" y="378"/>
                      <a:pt x="90" y="378"/>
                    </a:cubicBezTo>
                    <a:cubicBezTo>
                      <a:pt x="88" y="384"/>
                      <a:pt x="88" y="384"/>
                      <a:pt x="88" y="384"/>
                    </a:cubicBezTo>
                    <a:cubicBezTo>
                      <a:pt x="88" y="384"/>
                      <a:pt x="88" y="384"/>
                      <a:pt x="88" y="384"/>
                    </a:cubicBezTo>
                    <a:cubicBezTo>
                      <a:pt x="88" y="384"/>
                      <a:pt x="88" y="384"/>
                      <a:pt x="87" y="385"/>
                    </a:cubicBezTo>
                    <a:close/>
                    <a:moveTo>
                      <a:pt x="42" y="371"/>
                    </a:moveTo>
                    <a:cubicBezTo>
                      <a:pt x="42" y="369"/>
                      <a:pt x="41" y="368"/>
                      <a:pt x="41" y="366"/>
                    </a:cubicBezTo>
                    <a:cubicBezTo>
                      <a:pt x="40" y="366"/>
                      <a:pt x="40" y="366"/>
                      <a:pt x="40" y="366"/>
                    </a:cubicBezTo>
                    <a:cubicBezTo>
                      <a:pt x="46" y="363"/>
                      <a:pt x="46" y="363"/>
                      <a:pt x="46" y="363"/>
                    </a:cubicBezTo>
                    <a:cubicBezTo>
                      <a:pt x="46" y="364"/>
                      <a:pt x="46" y="364"/>
                      <a:pt x="46" y="364"/>
                    </a:cubicBezTo>
                    <a:cubicBezTo>
                      <a:pt x="47" y="366"/>
                      <a:pt x="47" y="367"/>
                      <a:pt x="48" y="369"/>
                    </a:cubicBezTo>
                    <a:lnTo>
                      <a:pt x="42" y="371"/>
                    </a:lnTo>
                    <a:close/>
                    <a:moveTo>
                      <a:pt x="44" y="354"/>
                    </a:moveTo>
                    <a:cubicBezTo>
                      <a:pt x="38" y="353"/>
                      <a:pt x="38" y="353"/>
                      <a:pt x="38" y="353"/>
                    </a:cubicBezTo>
                    <a:cubicBezTo>
                      <a:pt x="38" y="352"/>
                      <a:pt x="39" y="351"/>
                      <a:pt x="39" y="350"/>
                    </a:cubicBezTo>
                    <a:cubicBezTo>
                      <a:pt x="40" y="349"/>
                      <a:pt x="40" y="348"/>
                      <a:pt x="40" y="347"/>
                    </a:cubicBezTo>
                    <a:cubicBezTo>
                      <a:pt x="46" y="349"/>
                      <a:pt x="46" y="349"/>
                      <a:pt x="46" y="349"/>
                    </a:cubicBezTo>
                    <a:cubicBezTo>
                      <a:pt x="45" y="350"/>
                      <a:pt x="45" y="351"/>
                      <a:pt x="44" y="352"/>
                    </a:cubicBezTo>
                    <a:cubicBezTo>
                      <a:pt x="44" y="353"/>
                      <a:pt x="44" y="353"/>
                      <a:pt x="44" y="354"/>
                    </a:cubicBezTo>
                    <a:close/>
                    <a:moveTo>
                      <a:pt x="49" y="337"/>
                    </a:moveTo>
                    <a:cubicBezTo>
                      <a:pt x="43" y="336"/>
                      <a:pt x="43" y="336"/>
                      <a:pt x="43" y="336"/>
                    </a:cubicBezTo>
                    <a:cubicBezTo>
                      <a:pt x="43" y="335"/>
                      <a:pt x="43" y="335"/>
                      <a:pt x="43" y="334"/>
                    </a:cubicBezTo>
                    <a:cubicBezTo>
                      <a:pt x="44" y="332"/>
                      <a:pt x="44" y="331"/>
                      <a:pt x="45" y="330"/>
                    </a:cubicBezTo>
                    <a:cubicBezTo>
                      <a:pt x="50" y="332"/>
                      <a:pt x="50" y="332"/>
                      <a:pt x="50" y="332"/>
                    </a:cubicBezTo>
                    <a:cubicBezTo>
                      <a:pt x="50" y="333"/>
                      <a:pt x="49" y="334"/>
                      <a:pt x="49" y="335"/>
                    </a:cubicBezTo>
                    <a:cubicBezTo>
                      <a:pt x="49" y="336"/>
                      <a:pt x="49" y="336"/>
                      <a:pt x="49" y="337"/>
                    </a:cubicBezTo>
                    <a:close/>
                    <a:moveTo>
                      <a:pt x="56" y="325"/>
                    </a:moveTo>
                    <a:cubicBezTo>
                      <a:pt x="54" y="320"/>
                      <a:pt x="54" y="320"/>
                      <a:pt x="54" y="320"/>
                    </a:cubicBezTo>
                    <a:cubicBezTo>
                      <a:pt x="54" y="319"/>
                      <a:pt x="54" y="319"/>
                      <a:pt x="54" y="319"/>
                    </a:cubicBezTo>
                    <a:cubicBezTo>
                      <a:pt x="56" y="318"/>
                      <a:pt x="57" y="318"/>
                      <a:pt x="58" y="317"/>
                    </a:cubicBezTo>
                    <a:cubicBezTo>
                      <a:pt x="62" y="321"/>
                      <a:pt x="62" y="321"/>
                      <a:pt x="62" y="321"/>
                    </a:cubicBezTo>
                    <a:cubicBezTo>
                      <a:pt x="61" y="322"/>
                      <a:pt x="59" y="323"/>
                      <a:pt x="57" y="324"/>
                    </a:cubicBezTo>
                    <a:lnTo>
                      <a:pt x="56" y="325"/>
                    </a:lnTo>
                    <a:close/>
                    <a:moveTo>
                      <a:pt x="51" y="318"/>
                    </a:moveTo>
                    <a:cubicBezTo>
                      <a:pt x="49" y="313"/>
                      <a:pt x="49" y="313"/>
                      <a:pt x="49" y="313"/>
                    </a:cubicBezTo>
                    <a:cubicBezTo>
                      <a:pt x="50" y="312"/>
                      <a:pt x="50" y="312"/>
                      <a:pt x="50" y="312"/>
                    </a:cubicBezTo>
                    <a:cubicBezTo>
                      <a:pt x="51" y="312"/>
                      <a:pt x="52" y="311"/>
                      <a:pt x="53" y="311"/>
                    </a:cubicBezTo>
                    <a:cubicBezTo>
                      <a:pt x="54" y="311"/>
                      <a:pt x="54" y="311"/>
                      <a:pt x="55" y="310"/>
                    </a:cubicBezTo>
                    <a:cubicBezTo>
                      <a:pt x="56" y="316"/>
                      <a:pt x="56" y="316"/>
                      <a:pt x="56" y="316"/>
                    </a:cubicBezTo>
                    <a:cubicBezTo>
                      <a:pt x="56" y="316"/>
                      <a:pt x="56" y="316"/>
                      <a:pt x="55" y="316"/>
                    </a:cubicBezTo>
                    <a:cubicBezTo>
                      <a:pt x="54" y="317"/>
                      <a:pt x="53" y="317"/>
                      <a:pt x="52" y="318"/>
                    </a:cubicBezTo>
                    <a:lnTo>
                      <a:pt x="51" y="318"/>
                    </a:lnTo>
                    <a:close/>
                    <a:moveTo>
                      <a:pt x="45" y="313"/>
                    </a:moveTo>
                    <a:cubicBezTo>
                      <a:pt x="40" y="311"/>
                      <a:pt x="40" y="311"/>
                      <a:pt x="40" y="311"/>
                    </a:cubicBezTo>
                    <a:cubicBezTo>
                      <a:pt x="41" y="309"/>
                      <a:pt x="42" y="308"/>
                      <a:pt x="43" y="307"/>
                    </a:cubicBezTo>
                    <a:cubicBezTo>
                      <a:pt x="44" y="307"/>
                      <a:pt x="44" y="307"/>
                      <a:pt x="45" y="306"/>
                    </a:cubicBezTo>
                    <a:cubicBezTo>
                      <a:pt x="49" y="310"/>
                      <a:pt x="49" y="310"/>
                      <a:pt x="49" y="310"/>
                    </a:cubicBezTo>
                    <a:cubicBezTo>
                      <a:pt x="48" y="311"/>
                      <a:pt x="47" y="312"/>
                      <a:pt x="47" y="312"/>
                    </a:cubicBezTo>
                    <a:cubicBezTo>
                      <a:pt x="46" y="313"/>
                      <a:pt x="45" y="313"/>
                      <a:pt x="45" y="313"/>
                    </a:cubicBezTo>
                    <a:close/>
                    <a:moveTo>
                      <a:pt x="51" y="297"/>
                    </a:moveTo>
                    <a:cubicBezTo>
                      <a:pt x="45" y="296"/>
                      <a:pt x="45" y="296"/>
                      <a:pt x="45" y="296"/>
                    </a:cubicBezTo>
                    <a:cubicBezTo>
                      <a:pt x="45" y="295"/>
                      <a:pt x="46" y="294"/>
                      <a:pt x="47" y="293"/>
                    </a:cubicBezTo>
                    <a:cubicBezTo>
                      <a:pt x="47" y="292"/>
                      <a:pt x="47" y="292"/>
                      <a:pt x="48" y="291"/>
                    </a:cubicBezTo>
                    <a:cubicBezTo>
                      <a:pt x="48" y="291"/>
                      <a:pt x="48" y="291"/>
                      <a:pt x="49" y="290"/>
                    </a:cubicBezTo>
                    <a:cubicBezTo>
                      <a:pt x="53" y="294"/>
                      <a:pt x="53" y="294"/>
                      <a:pt x="53" y="294"/>
                    </a:cubicBezTo>
                    <a:cubicBezTo>
                      <a:pt x="53" y="294"/>
                      <a:pt x="52" y="295"/>
                      <a:pt x="52" y="295"/>
                    </a:cubicBezTo>
                    <a:cubicBezTo>
                      <a:pt x="52" y="296"/>
                      <a:pt x="51" y="296"/>
                      <a:pt x="51" y="296"/>
                    </a:cubicBezTo>
                    <a:cubicBezTo>
                      <a:pt x="51" y="296"/>
                      <a:pt x="51" y="296"/>
                      <a:pt x="51" y="296"/>
                    </a:cubicBezTo>
                    <a:cubicBezTo>
                      <a:pt x="51" y="296"/>
                      <a:pt x="51" y="297"/>
                      <a:pt x="51" y="297"/>
                    </a:cubicBezTo>
                    <a:close/>
                    <a:moveTo>
                      <a:pt x="48" y="283"/>
                    </a:moveTo>
                    <a:cubicBezTo>
                      <a:pt x="48" y="283"/>
                      <a:pt x="47" y="283"/>
                      <a:pt x="46" y="283"/>
                    </a:cubicBezTo>
                    <a:cubicBezTo>
                      <a:pt x="46" y="283"/>
                      <a:pt x="45" y="282"/>
                      <a:pt x="44" y="282"/>
                    </a:cubicBezTo>
                    <a:cubicBezTo>
                      <a:pt x="45" y="276"/>
                      <a:pt x="45" y="276"/>
                      <a:pt x="45" y="276"/>
                    </a:cubicBezTo>
                    <a:cubicBezTo>
                      <a:pt x="46" y="277"/>
                      <a:pt x="47" y="277"/>
                      <a:pt x="48" y="277"/>
                    </a:cubicBezTo>
                    <a:cubicBezTo>
                      <a:pt x="49" y="277"/>
                      <a:pt x="51" y="278"/>
                      <a:pt x="52" y="279"/>
                    </a:cubicBezTo>
                    <a:cubicBezTo>
                      <a:pt x="48" y="283"/>
                      <a:pt x="48" y="283"/>
                      <a:pt x="48" y="283"/>
                    </a:cubicBezTo>
                    <a:cubicBezTo>
                      <a:pt x="48" y="283"/>
                      <a:pt x="48" y="283"/>
                      <a:pt x="48" y="283"/>
                    </a:cubicBezTo>
                    <a:close/>
                    <a:moveTo>
                      <a:pt x="31" y="279"/>
                    </a:moveTo>
                    <a:cubicBezTo>
                      <a:pt x="29" y="277"/>
                      <a:pt x="28" y="275"/>
                      <a:pt x="27" y="272"/>
                    </a:cubicBezTo>
                    <a:cubicBezTo>
                      <a:pt x="33" y="271"/>
                      <a:pt x="33" y="271"/>
                      <a:pt x="33" y="271"/>
                    </a:cubicBezTo>
                    <a:cubicBezTo>
                      <a:pt x="33" y="272"/>
                      <a:pt x="34" y="273"/>
                      <a:pt x="35" y="274"/>
                    </a:cubicBezTo>
                    <a:lnTo>
                      <a:pt x="31" y="279"/>
                    </a:lnTo>
                    <a:close/>
                    <a:moveTo>
                      <a:pt x="34" y="261"/>
                    </a:moveTo>
                    <a:cubicBezTo>
                      <a:pt x="29" y="259"/>
                      <a:pt x="29" y="259"/>
                      <a:pt x="29" y="259"/>
                    </a:cubicBezTo>
                    <a:cubicBezTo>
                      <a:pt x="29" y="258"/>
                      <a:pt x="30" y="257"/>
                      <a:pt x="30" y="255"/>
                    </a:cubicBezTo>
                    <a:cubicBezTo>
                      <a:pt x="31" y="255"/>
                      <a:pt x="31" y="255"/>
                      <a:pt x="31" y="255"/>
                    </a:cubicBezTo>
                    <a:cubicBezTo>
                      <a:pt x="31" y="254"/>
                      <a:pt x="31" y="254"/>
                      <a:pt x="31" y="253"/>
                    </a:cubicBezTo>
                    <a:cubicBezTo>
                      <a:pt x="37" y="255"/>
                      <a:pt x="37" y="255"/>
                      <a:pt x="37" y="255"/>
                    </a:cubicBezTo>
                    <a:cubicBezTo>
                      <a:pt x="36" y="256"/>
                      <a:pt x="36" y="257"/>
                      <a:pt x="36" y="257"/>
                    </a:cubicBezTo>
                    <a:cubicBezTo>
                      <a:pt x="36" y="258"/>
                      <a:pt x="36" y="258"/>
                      <a:pt x="36" y="258"/>
                    </a:cubicBezTo>
                    <a:cubicBezTo>
                      <a:pt x="35" y="259"/>
                      <a:pt x="35" y="260"/>
                      <a:pt x="34" y="261"/>
                    </a:cubicBezTo>
                    <a:close/>
                    <a:moveTo>
                      <a:pt x="30" y="245"/>
                    </a:moveTo>
                    <a:cubicBezTo>
                      <a:pt x="30" y="245"/>
                      <a:pt x="30" y="244"/>
                      <a:pt x="29" y="244"/>
                    </a:cubicBezTo>
                    <a:cubicBezTo>
                      <a:pt x="28" y="243"/>
                      <a:pt x="28" y="243"/>
                      <a:pt x="28" y="243"/>
                    </a:cubicBezTo>
                    <a:cubicBezTo>
                      <a:pt x="28" y="242"/>
                      <a:pt x="27" y="241"/>
                      <a:pt x="27" y="241"/>
                    </a:cubicBezTo>
                    <a:cubicBezTo>
                      <a:pt x="31" y="237"/>
                      <a:pt x="31" y="237"/>
                      <a:pt x="31" y="237"/>
                    </a:cubicBezTo>
                    <a:cubicBezTo>
                      <a:pt x="32" y="238"/>
                      <a:pt x="32" y="238"/>
                      <a:pt x="33" y="239"/>
                    </a:cubicBezTo>
                    <a:cubicBezTo>
                      <a:pt x="34" y="240"/>
                      <a:pt x="34" y="240"/>
                      <a:pt x="34" y="240"/>
                    </a:cubicBezTo>
                    <a:cubicBezTo>
                      <a:pt x="34" y="241"/>
                      <a:pt x="35" y="241"/>
                      <a:pt x="35" y="242"/>
                    </a:cubicBezTo>
                    <a:lnTo>
                      <a:pt x="30" y="245"/>
                    </a:lnTo>
                    <a:close/>
                    <a:moveTo>
                      <a:pt x="31" y="228"/>
                    </a:moveTo>
                    <a:cubicBezTo>
                      <a:pt x="25" y="227"/>
                      <a:pt x="25" y="227"/>
                      <a:pt x="25" y="227"/>
                    </a:cubicBezTo>
                    <a:cubicBezTo>
                      <a:pt x="26" y="225"/>
                      <a:pt x="26" y="225"/>
                      <a:pt x="26" y="225"/>
                    </a:cubicBezTo>
                    <a:cubicBezTo>
                      <a:pt x="26" y="224"/>
                      <a:pt x="26" y="223"/>
                      <a:pt x="26" y="222"/>
                    </a:cubicBezTo>
                    <a:cubicBezTo>
                      <a:pt x="32" y="222"/>
                      <a:pt x="32" y="222"/>
                      <a:pt x="32" y="222"/>
                    </a:cubicBezTo>
                    <a:cubicBezTo>
                      <a:pt x="32" y="223"/>
                      <a:pt x="32" y="225"/>
                      <a:pt x="31" y="226"/>
                    </a:cubicBezTo>
                    <a:lnTo>
                      <a:pt x="31" y="228"/>
                    </a:lnTo>
                    <a:close/>
                    <a:moveTo>
                      <a:pt x="10" y="217"/>
                    </a:moveTo>
                    <a:cubicBezTo>
                      <a:pt x="10" y="216"/>
                      <a:pt x="10" y="216"/>
                      <a:pt x="10" y="216"/>
                    </a:cubicBezTo>
                    <a:cubicBezTo>
                      <a:pt x="10" y="215"/>
                      <a:pt x="9" y="215"/>
                      <a:pt x="9" y="214"/>
                    </a:cubicBezTo>
                    <a:cubicBezTo>
                      <a:pt x="9" y="213"/>
                      <a:pt x="8" y="212"/>
                      <a:pt x="8" y="211"/>
                    </a:cubicBezTo>
                    <a:cubicBezTo>
                      <a:pt x="13" y="209"/>
                      <a:pt x="13" y="209"/>
                      <a:pt x="13" y="209"/>
                    </a:cubicBezTo>
                    <a:cubicBezTo>
                      <a:pt x="14" y="210"/>
                      <a:pt x="14" y="210"/>
                      <a:pt x="14" y="211"/>
                    </a:cubicBezTo>
                    <a:cubicBezTo>
                      <a:pt x="15" y="212"/>
                      <a:pt x="15" y="213"/>
                      <a:pt x="16" y="214"/>
                    </a:cubicBezTo>
                    <a:lnTo>
                      <a:pt x="10" y="217"/>
                    </a:lnTo>
                    <a:close/>
                    <a:moveTo>
                      <a:pt x="25" y="215"/>
                    </a:moveTo>
                    <a:cubicBezTo>
                      <a:pt x="22" y="210"/>
                      <a:pt x="22" y="210"/>
                      <a:pt x="22" y="210"/>
                    </a:cubicBezTo>
                    <a:cubicBezTo>
                      <a:pt x="23" y="209"/>
                      <a:pt x="24" y="208"/>
                      <a:pt x="24" y="208"/>
                    </a:cubicBezTo>
                    <a:cubicBezTo>
                      <a:pt x="27" y="207"/>
                      <a:pt x="29" y="207"/>
                      <a:pt x="30" y="208"/>
                    </a:cubicBezTo>
                    <a:cubicBezTo>
                      <a:pt x="27" y="213"/>
                      <a:pt x="27" y="213"/>
                      <a:pt x="27" y="213"/>
                    </a:cubicBezTo>
                    <a:cubicBezTo>
                      <a:pt x="27" y="213"/>
                      <a:pt x="27" y="213"/>
                      <a:pt x="27" y="213"/>
                    </a:cubicBezTo>
                    <a:cubicBezTo>
                      <a:pt x="27" y="213"/>
                      <a:pt x="27" y="213"/>
                      <a:pt x="27" y="213"/>
                    </a:cubicBezTo>
                    <a:cubicBezTo>
                      <a:pt x="26" y="214"/>
                      <a:pt x="25" y="214"/>
                      <a:pt x="25" y="215"/>
                    </a:cubicBezTo>
                    <a:close/>
                    <a:moveTo>
                      <a:pt x="9" y="200"/>
                    </a:moveTo>
                    <a:cubicBezTo>
                      <a:pt x="7" y="199"/>
                      <a:pt x="6" y="198"/>
                      <a:pt x="5" y="196"/>
                    </a:cubicBezTo>
                    <a:cubicBezTo>
                      <a:pt x="10" y="193"/>
                      <a:pt x="10" y="193"/>
                      <a:pt x="10" y="193"/>
                    </a:cubicBezTo>
                    <a:cubicBezTo>
                      <a:pt x="10" y="194"/>
                      <a:pt x="11" y="195"/>
                      <a:pt x="11" y="195"/>
                    </a:cubicBezTo>
                    <a:cubicBezTo>
                      <a:pt x="13" y="196"/>
                      <a:pt x="14" y="197"/>
                      <a:pt x="14" y="199"/>
                    </a:cubicBezTo>
                    <a:cubicBezTo>
                      <a:pt x="8" y="199"/>
                      <a:pt x="8" y="199"/>
                      <a:pt x="8" y="199"/>
                    </a:cubicBezTo>
                    <a:cubicBezTo>
                      <a:pt x="8" y="199"/>
                      <a:pt x="8" y="200"/>
                      <a:pt x="9" y="200"/>
                    </a:cubicBezTo>
                    <a:close/>
                    <a:moveTo>
                      <a:pt x="14" y="187"/>
                    </a:moveTo>
                    <a:cubicBezTo>
                      <a:pt x="10" y="183"/>
                      <a:pt x="10" y="183"/>
                      <a:pt x="10" y="183"/>
                    </a:cubicBezTo>
                    <a:cubicBezTo>
                      <a:pt x="11" y="182"/>
                      <a:pt x="12" y="181"/>
                      <a:pt x="13" y="179"/>
                    </a:cubicBezTo>
                    <a:cubicBezTo>
                      <a:pt x="18" y="181"/>
                      <a:pt x="18" y="181"/>
                      <a:pt x="18" y="181"/>
                    </a:cubicBezTo>
                    <a:cubicBezTo>
                      <a:pt x="17" y="184"/>
                      <a:pt x="16" y="185"/>
                      <a:pt x="14" y="187"/>
                    </a:cubicBezTo>
                    <a:close/>
                    <a:moveTo>
                      <a:pt x="21" y="169"/>
                    </a:moveTo>
                    <a:cubicBezTo>
                      <a:pt x="15" y="169"/>
                      <a:pt x="15" y="169"/>
                      <a:pt x="15" y="169"/>
                    </a:cubicBezTo>
                    <a:cubicBezTo>
                      <a:pt x="15" y="168"/>
                      <a:pt x="15" y="168"/>
                      <a:pt x="15" y="168"/>
                    </a:cubicBezTo>
                    <a:cubicBezTo>
                      <a:pt x="15" y="166"/>
                      <a:pt x="15" y="165"/>
                      <a:pt x="15" y="164"/>
                    </a:cubicBezTo>
                    <a:cubicBezTo>
                      <a:pt x="20" y="162"/>
                      <a:pt x="20" y="162"/>
                      <a:pt x="20" y="162"/>
                    </a:cubicBezTo>
                    <a:cubicBezTo>
                      <a:pt x="21" y="164"/>
                      <a:pt x="21" y="166"/>
                      <a:pt x="21" y="168"/>
                    </a:cubicBezTo>
                    <a:lnTo>
                      <a:pt x="21" y="169"/>
                    </a:lnTo>
                    <a:close/>
                    <a:moveTo>
                      <a:pt x="25" y="157"/>
                    </a:moveTo>
                    <a:cubicBezTo>
                      <a:pt x="24" y="155"/>
                      <a:pt x="24" y="155"/>
                      <a:pt x="24" y="155"/>
                    </a:cubicBezTo>
                    <a:cubicBezTo>
                      <a:pt x="22" y="152"/>
                      <a:pt x="22" y="152"/>
                      <a:pt x="22" y="152"/>
                    </a:cubicBezTo>
                    <a:cubicBezTo>
                      <a:pt x="24" y="151"/>
                      <a:pt x="26" y="150"/>
                      <a:pt x="29" y="150"/>
                    </a:cubicBezTo>
                    <a:cubicBezTo>
                      <a:pt x="30" y="156"/>
                      <a:pt x="30" y="156"/>
                      <a:pt x="30" y="156"/>
                    </a:cubicBezTo>
                    <a:cubicBezTo>
                      <a:pt x="29" y="156"/>
                      <a:pt x="26" y="156"/>
                      <a:pt x="25" y="157"/>
                    </a:cubicBezTo>
                    <a:close/>
                    <a:moveTo>
                      <a:pt x="42" y="151"/>
                    </a:moveTo>
                    <a:cubicBezTo>
                      <a:pt x="38" y="147"/>
                      <a:pt x="38" y="147"/>
                      <a:pt x="38" y="147"/>
                    </a:cubicBezTo>
                    <a:cubicBezTo>
                      <a:pt x="38" y="146"/>
                      <a:pt x="37" y="146"/>
                      <a:pt x="37" y="145"/>
                    </a:cubicBezTo>
                    <a:cubicBezTo>
                      <a:pt x="42" y="142"/>
                      <a:pt x="42" y="142"/>
                      <a:pt x="42" y="142"/>
                    </a:cubicBezTo>
                    <a:cubicBezTo>
                      <a:pt x="43" y="144"/>
                      <a:pt x="43" y="145"/>
                      <a:pt x="43" y="147"/>
                    </a:cubicBezTo>
                    <a:cubicBezTo>
                      <a:pt x="43" y="147"/>
                      <a:pt x="43" y="147"/>
                      <a:pt x="43" y="147"/>
                    </a:cubicBezTo>
                    <a:cubicBezTo>
                      <a:pt x="43" y="148"/>
                      <a:pt x="43" y="150"/>
                      <a:pt x="42" y="151"/>
                    </a:cubicBezTo>
                    <a:close/>
                    <a:moveTo>
                      <a:pt x="42" y="139"/>
                    </a:moveTo>
                    <a:cubicBezTo>
                      <a:pt x="42" y="133"/>
                      <a:pt x="42" y="133"/>
                      <a:pt x="42" y="133"/>
                    </a:cubicBezTo>
                    <a:cubicBezTo>
                      <a:pt x="42" y="133"/>
                      <a:pt x="43" y="133"/>
                      <a:pt x="43" y="133"/>
                    </a:cubicBezTo>
                    <a:cubicBezTo>
                      <a:pt x="44" y="133"/>
                      <a:pt x="44" y="133"/>
                      <a:pt x="44" y="133"/>
                    </a:cubicBezTo>
                    <a:cubicBezTo>
                      <a:pt x="44" y="133"/>
                      <a:pt x="44" y="133"/>
                      <a:pt x="45" y="133"/>
                    </a:cubicBezTo>
                    <a:cubicBezTo>
                      <a:pt x="50" y="136"/>
                      <a:pt x="50" y="136"/>
                      <a:pt x="50" y="136"/>
                    </a:cubicBezTo>
                    <a:cubicBezTo>
                      <a:pt x="48" y="138"/>
                      <a:pt x="47" y="139"/>
                      <a:pt x="44" y="139"/>
                    </a:cubicBezTo>
                    <a:cubicBezTo>
                      <a:pt x="43" y="139"/>
                      <a:pt x="43" y="139"/>
                      <a:pt x="43" y="139"/>
                    </a:cubicBezTo>
                    <a:cubicBezTo>
                      <a:pt x="43" y="139"/>
                      <a:pt x="43" y="139"/>
                      <a:pt x="42" y="139"/>
                    </a:cubicBezTo>
                    <a:close/>
                    <a:moveTo>
                      <a:pt x="56" y="126"/>
                    </a:moveTo>
                    <a:cubicBezTo>
                      <a:pt x="51" y="123"/>
                      <a:pt x="51" y="123"/>
                      <a:pt x="51" y="123"/>
                    </a:cubicBezTo>
                    <a:cubicBezTo>
                      <a:pt x="53" y="121"/>
                      <a:pt x="53" y="120"/>
                      <a:pt x="53" y="120"/>
                    </a:cubicBezTo>
                    <a:cubicBezTo>
                      <a:pt x="59" y="119"/>
                      <a:pt x="59" y="119"/>
                      <a:pt x="59" y="119"/>
                    </a:cubicBezTo>
                    <a:cubicBezTo>
                      <a:pt x="59" y="119"/>
                      <a:pt x="59" y="119"/>
                      <a:pt x="59" y="120"/>
                    </a:cubicBezTo>
                    <a:cubicBezTo>
                      <a:pt x="59" y="122"/>
                      <a:pt x="57" y="124"/>
                      <a:pt x="56" y="126"/>
                    </a:cubicBezTo>
                    <a:close/>
                    <a:moveTo>
                      <a:pt x="48" y="110"/>
                    </a:moveTo>
                    <a:cubicBezTo>
                      <a:pt x="48" y="110"/>
                      <a:pt x="47" y="109"/>
                      <a:pt x="47" y="109"/>
                    </a:cubicBezTo>
                    <a:cubicBezTo>
                      <a:pt x="46" y="109"/>
                      <a:pt x="45" y="108"/>
                      <a:pt x="45" y="108"/>
                    </a:cubicBezTo>
                    <a:cubicBezTo>
                      <a:pt x="48" y="103"/>
                      <a:pt x="48" y="103"/>
                      <a:pt x="48" y="103"/>
                    </a:cubicBezTo>
                    <a:cubicBezTo>
                      <a:pt x="49" y="103"/>
                      <a:pt x="49" y="104"/>
                      <a:pt x="50" y="104"/>
                    </a:cubicBezTo>
                    <a:cubicBezTo>
                      <a:pt x="51" y="105"/>
                      <a:pt x="53" y="106"/>
                      <a:pt x="54" y="108"/>
                    </a:cubicBezTo>
                    <a:cubicBezTo>
                      <a:pt x="48" y="110"/>
                      <a:pt x="48" y="110"/>
                      <a:pt x="48" y="110"/>
                    </a:cubicBezTo>
                    <a:cubicBezTo>
                      <a:pt x="51" y="109"/>
                      <a:pt x="51" y="109"/>
                      <a:pt x="51" y="109"/>
                    </a:cubicBezTo>
                    <a:lnTo>
                      <a:pt x="48" y="110"/>
                    </a:lnTo>
                    <a:close/>
                    <a:moveTo>
                      <a:pt x="48" y="95"/>
                    </a:moveTo>
                    <a:cubicBezTo>
                      <a:pt x="42" y="94"/>
                      <a:pt x="42" y="94"/>
                      <a:pt x="42" y="94"/>
                    </a:cubicBezTo>
                    <a:cubicBezTo>
                      <a:pt x="43" y="92"/>
                      <a:pt x="43" y="90"/>
                      <a:pt x="43" y="89"/>
                    </a:cubicBezTo>
                    <a:cubicBezTo>
                      <a:pt x="49" y="89"/>
                      <a:pt x="49" y="89"/>
                      <a:pt x="49" y="89"/>
                    </a:cubicBezTo>
                    <a:cubicBezTo>
                      <a:pt x="49" y="91"/>
                      <a:pt x="49" y="93"/>
                      <a:pt x="48" y="95"/>
                    </a:cubicBezTo>
                    <a:close/>
                    <a:moveTo>
                      <a:pt x="42" y="81"/>
                    </a:moveTo>
                    <a:cubicBezTo>
                      <a:pt x="40" y="81"/>
                      <a:pt x="37" y="80"/>
                      <a:pt x="35" y="78"/>
                    </a:cubicBezTo>
                    <a:cubicBezTo>
                      <a:pt x="39" y="74"/>
                      <a:pt x="39" y="74"/>
                      <a:pt x="39" y="74"/>
                    </a:cubicBezTo>
                    <a:cubicBezTo>
                      <a:pt x="40" y="75"/>
                      <a:pt x="42" y="76"/>
                      <a:pt x="42" y="76"/>
                    </a:cubicBezTo>
                    <a:lnTo>
                      <a:pt x="42" y="81"/>
                    </a:lnTo>
                    <a:close/>
                    <a:moveTo>
                      <a:pt x="28" y="69"/>
                    </a:moveTo>
                    <a:cubicBezTo>
                      <a:pt x="27" y="69"/>
                      <a:pt x="27" y="69"/>
                      <a:pt x="27" y="69"/>
                    </a:cubicBezTo>
                    <a:cubicBezTo>
                      <a:pt x="25" y="67"/>
                      <a:pt x="23" y="66"/>
                      <a:pt x="23" y="64"/>
                    </a:cubicBezTo>
                    <a:cubicBezTo>
                      <a:pt x="29" y="62"/>
                      <a:pt x="29" y="62"/>
                      <a:pt x="29" y="62"/>
                    </a:cubicBezTo>
                    <a:cubicBezTo>
                      <a:pt x="29" y="63"/>
                      <a:pt x="30" y="63"/>
                      <a:pt x="30" y="64"/>
                    </a:cubicBezTo>
                    <a:cubicBezTo>
                      <a:pt x="31" y="65"/>
                      <a:pt x="31" y="65"/>
                      <a:pt x="31" y="65"/>
                    </a:cubicBezTo>
                    <a:lnTo>
                      <a:pt x="28" y="69"/>
                    </a:lnTo>
                    <a:close/>
                    <a:moveTo>
                      <a:pt x="12" y="63"/>
                    </a:moveTo>
                    <a:cubicBezTo>
                      <a:pt x="11" y="63"/>
                      <a:pt x="10" y="63"/>
                      <a:pt x="9" y="62"/>
                    </a:cubicBezTo>
                    <a:cubicBezTo>
                      <a:pt x="12" y="57"/>
                      <a:pt x="12" y="57"/>
                      <a:pt x="12" y="57"/>
                    </a:cubicBezTo>
                    <a:cubicBezTo>
                      <a:pt x="13" y="57"/>
                      <a:pt x="14" y="56"/>
                      <a:pt x="15" y="56"/>
                    </a:cubicBezTo>
                    <a:cubicBezTo>
                      <a:pt x="16" y="59"/>
                      <a:pt x="16" y="59"/>
                      <a:pt x="16" y="59"/>
                    </a:cubicBezTo>
                    <a:cubicBezTo>
                      <a:pt x="17" y="61"/>
                      <a:pt x="17" y="61"/>
                      <a:pt x="17" y="61"/>
                    </a:cubicBezTo>
                    <a:cubicBezTo>
                      <a:pt x="15" y="62"/>
                      <a:pt x="14" y="63"/>
                      <a:pt x="12" y="63"/>
                    </a:cubicBezTo>
                    <a:close/>
                    <a:moveTo>
                      <a:pt x="5" y="50"/>
                    </a:moveTo>
                    <a:cubicBezTo>
                      <a:pt x="5" y="49"/>
                      <a:pt x="5" y="49"/>
                      <a:pt x="4" y="49"/>
                    </a:cubicBezTo>
                    <a:cubicBezTo>
                      <a:pt x="3" y="48"/>
                      <a:pt x="2" y="48"/>
                      <a:pt x="1" y="47"/>
                    </a:cubicBezTo>
                    <a:cubicBezTo>
                      <a:pt x="5" y="43"/>
                      <a:pt x="5" y="43"/>
                      <a:pt x="5" y="43"/>
                    </a:cubicBezTo>
                    <a:cubicBezTo>
                      <a:pt x="5" y="43"/>
                      <a:pt x="6" y="43"/>
                      <a:pt x="6" y="43"/>
                    </a:cubicBezTo>
                    <a:cubicBezTo>
                      <a:pt x="8" y="44"/>
                      <a:pt x="9" y="46"/>
                      <a:pt x="10" y="47"/>
                    </a:cubicBezTo>
                    <a:lnTo>
                      <a:pt x="5" y="50"/>
                    </a:lnTo>
                    <a:close/>
                    <a:moveTo>
                      <a:pt x="6" y="37"/>
                    </a:moveTo>
                    <a:cubicBezTo>
                      <a:pt x="2" y="33"/>
                      <a:pt x="2" y="33"/>
                      <a:pt x="2" y="33"/>
                    </a:cubicBezTo>
                    <a:cubicBezTo>
                      <a:pt x="4" y="31"/>
                      <a:pt x="5" y="30"/>
                      <a:pt x="6" y="29"/>
                    </a:cubicBezTo>
                    <a:cubicBezTo>
                      <a:pt x="7" y="29"/>
                      <a:pt x="7" y="29"/>
                      <a:pt x="7" y="29"/>
                    </a:cubicBezTo>
                    <a:cubicBezTo>
                      <a:pt x="11" y="33"/>
                      <a:pt x="11" y="33"/>
                      <a:pt x="11" y="33"/>
                    </a:cubicBezTo>
                    <a:cubicBezTo>
                      <a:pt x="10" y="34"/>
                      <a:pt x="10" y="34"/>
                      <a:pt x="9" y="34"/>
                    </a:cubicBezTo>
                    <a:cubicBezTo>
                      <a:pt x="9" y="35"/>
                      <a:pt x="8" y="35"/>
                      <a:pt x="6" y="37"/>
                    </a:cubicBezTo>
                    <a:close/>
                    <a:moveTo>
                      <a:pt x="7" y="23"/>
                    </a:moveTo>
                    <a:cubicBezTo>
                      <a:pt x="7" y="23"/>
                      <a:pt x="6" y="23"/>
                      <a:pt x="6" y="23"/>
                    </a:cubicBezTo>
                    <a:cubicBezTo>
                      <a:pt x="3" y="22"/>
                      <a:pt x="2" y="20"/>
                      <a:pt x="2" y="18"/>
                    </a:cubicBezTo>
                    <a:cubicBezTo>
                      <a:pt x="2" y="18"/>
                      <a:pt x="3" y="17"/>
                      <a:pt x="3" y="15"/>
                    </a:cubicBezTo>
                    <a:cubicBezTo>
                      <a:pt x="8" y="18"/>
                      <a:pt x="8" y="18"/>
                      <a:pt x="8" y="18"/>
                    </a:cubicBezTo>
                    <a:cubicBezTo>
                      <a:pt x="8" y="18"/>
                      <a:pt x="8" y="18"/>
                      <a:pt x="8" y="18"/>
                    </a:cubicBezTo>
                    <a:cubicBezTo>
                      <a:pt x="9" y="18"/>
                      <a:pt x="9" y="18"/>
                      <a:pt x="9" y="18"/>
                    </a:cubicBezTo>
                    <a:lnTo>
                      <a:pt x="7" y="23"/>
                    </a:lnTo>
                    <a:close/>
                    <a:moveTo>
                      <a:pt x="4" y="8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8" y="4"/>
                      <a:pt x="8" y="4"/>
                      <a:pt x="8" y="4"/>
                    </a:cubicBezTo>
                    <a:lnTo>
                      <a:pt x="4" y="8"/>
                    </a:lnTo>
                    <a:close/>
                  </a:path>
                </a:pathLst>
              </a:custGeom>
              <a:solidFill>
                <a:srgbClr val="59575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26" name="îšľiḓê">
                <a:extLst>
                  <a:ext uri="{FF2B5EF4-FFF2-40B4-BE49-F238E27FC236}">
                    <a16:creationId xmlns:a16="http://schemas.microsoft.com/office/drawing/2014/main" id="{C81FEC7C-1909-43EF-B651-299334EB15EF}"/>
                  </a:ext>
                </a:extLst>
              </p:cNvPr>
              <p:cNvSpPr/>
              <p:nvPr/>
            </p:nvSpPr>
            <p:spPr bwMode="auto">
              <a:xfrm>
                <a:off x="6657975" y="4583113"/>
                <a:ext cx="658813" cy="198438"/>
              </a:xfrm>
              <a:custGeom>
                <a:avLst/>
                <a:gdLst>
                  <a:gd name="T0" fmla="*/ 5 w 307"/>
                  <a:gd name="T1" fmla="*/ 86 h 93"/>
                  <a:gd name="T2" fmla="*/ 12 w 307"/>
                  <a:gd name="T3" fmla="*/ 82 h 93"/>
                  <a:gd name="T4" fmla="*/ 14 w 307"/>
                  <a:gd name="T5" fmla="*/ 75 h 93"/>
                  <a:gd name="T6" fmla="*/ 12 w 307"/>
                  <a:gd name="T7" fmla="*/ 82 h 93"/>
                  <a:gd name="T8" fmla="*/ 17 w 307"/>
                  <a:gd name="T9" fmla="*/ 62 h 93"/>
                  <a:gd name="T10" fmla="*/ 23 w 307"/>
                  <a:gd name="T11" fmla="*/ 61 h 93"/>
                  <a:gd name="T12" fmla="*/ 22 w 307"/>
                  <a:gd name="T13" fmla="*/ 66 h 93"/>
                  <a:gd name="T14" fmla="*/ 241 w 307"/>
                  <a:gd name="T15" fmla="*/ 58 h 93"/>
                  <a:gd name="T16" fmla="*/ 246 w 307"/>
                  <a:gd name="T17" fmla="*/ 51 h 93"/>
                  <a:gd name="T18" fmla="*/ 31 w 307"/>
                  <a:gd name="T19" fmla="*/ 56 h 93"/>
                  <a:gd name="T20" fmla="*/ 29 w 307"/>
                  <a:gd name="T21" fmla="*/ 46 h 93"/>
                  <a:gd name="T22" fmla="*/ 31 w 307"/>
                  <a:gd name="T23" fmla="*/ 56 h 93"/>
                  <a:gd name="T24" fmla="*/ 299 w 307"/>
                  <a:gd name="T25" fmla="*/ 48 h 93"/>
                  <a:gd name="T26" fmla="*/ 303 w 307"/>
                  <a:gd name="T27" fmla="*/ 48 h 93"/>
                  <a:gd name="T28" fmla="*/ 256 w 307"/>
                  <a:gd name="T29" fmla="*/ 45 h 93"/>
                  <a:gd name="T30" fmla="*/ 263 w 307"/>
                  <a:gd name="T31" fmla="*/ 50 h 93"/>
                  <a:gd name="T32" fmla="*/ 44 w 307"/>
                  <a:gd name="T33" fmla="*/ 50 h 93"/>
                  <a:gd name="T34" fmla="*/ 42 w 307"/>
                  <a:gd name="T35" fmla="*/ 42 h 93"/>
                  <a:gd name="T36" fmla="*/ 47 w 307"/>
                  <a:gd name="T37" fmla="*/ 46 h 93"/>
                  <a:gd name="T38" fmla="*/ 101 w 307"/>
                  <a:gd name="T39" fmla="*/ 48 h 93"/>
                  <a:gd name="T40" fmla="*/ 102 w 307"/>
                  <a:gd name="T41" fmla="*/ 39 h 93"/>
                  <a:gd name="T42" fmla="*/ 101 w 307"/>
                  <a:gd name="T43" fmla="*/ 48 h 93"/>
                  <a:gd name="T44" fmla="*/ 232 w 307"/>
                  <a:gd name="T45" fmla="*/ 43 h 93"/>
                  <a:gd name="T46" fmla="*/ 236 w 307"/>
                  <a:gd name="T47" fmla="*/ 46 h 93"/>
                  <a:gd name="T48" fmla="*/ 236 w 307"/>
                  <a:gd name="T49" fmla="*/ 48 h 93"/>
                  <a:gd name="T50" fmla="*/ 83 w 307"/>
                  <a:gd name="T51" fmla="*/ 42 h 93"/>
                  <a:gd name="T52" fmla="*/ 91 w 307"/>
                  <a:gd name="T53" fmla="*/ 43 h 93"/>
                  <a:gd name="T54" fmla="*/ 270 w 307"/>
                  <a:gd name="T55" fmla="*/ 42 h 93"/>
                  <a:gd name="T56" fmla="*/ 274 w 307"/>
                  <a:gd name="T57" fmla="*/ 46 h 93"/>
                  <a:gd name="T58" fmla="*/ 225 w 307"/>
                  <a:gd name="T59" fmla="*/ 36 h 93"/>
                  <a:gd name="T60" fmla="*/ 117 w 307"/>
                  <a:gd name="T61" fmla="*/ 38 h 93"/>
                  <a:gd name="T62" fmla="*/ 110 w 307"/>
                  <a:gd name="T63" fmla="*/ 33 h 93"/>
                  <a:gd name="T64" fmla="*/ 117 w 307"/>
                  <a:gd name="T65" fmla="*/ 38 h 93"/>
                  <a:gd name="T66" fmla="*/ 53 w 307"/>
                  <a:gd name="T67" fmla="*/ 32 h 93"/>
                  <a:gd name="T68" fmla="*/ 71 w 307"/>
                  <a:gd name="T69" fmla="*/ 37 h 93"/>
                  <a:gd name="T70" fmla="*/ 77 w 307"/>
                  <a:gd name="T71" fmla="*/ 30 h 93"/>
                  <a:gd name="T72" fmla="*/ 71 w 307"/>
                  <a:gd name="T73" fmla="*/ 37 h 93"/>
                  <a:gd name="T74" fmla="*/ 290 w 307"/>
                  <a:gd name="T75" fmla="*/ 29 h 93"/>
                  <a:gd name="T76" fmla="*/ 307 w 307"/>
                  <a:gd name="T77" fmla="*/ 36 h 93"/>
                  <a:gd name="T78" fmla="*/ 301 w 307"/>
                  <a:gd name="T79" fmla="*/ 33 h 93"/>
                  <a:gd name="T80" fmla="*/ 307 w 307"/>
                  <a:gd name="T81" fmla="*/ 35 h 93"/>
                  <a:gd name="T82" fmla="*/ 208 w 307"/>
                  <a:gd name="T83" fmla="*/ 29 h 93"/>
                  <a:gd name="T84" fmla="*/ 213 w 307"/>
                  <a:gd name="T85" fmla="*/ 32 h 93"/>
                  <a:gd name="T86" fmla="*/ 101 w 307"/>
                  <a:gd name="T87" fmla="*/ 17 h 93"/>
                  <a:gd name="T88" fmla="*/ 103 w 307"/>
                  <a:gd name="T89" fmla="*/ 26 h 93"/>
                  <a:gd name="T90" fmla="*/ 177 w 307"/>
                  <a:gd name="T91" fmla="*/ 21 h 93"/>
                  <a:gd name="T92" fmla="*/ 181 w 307"/>
                  <a:gd name="T93" fmla="*/ 25 h 93"/>
                  <a:gd name="T94" fmla="*/ 200 w 307"/>
                  <a:gd name="T95" fmla="*/ 18 h 93"/>
                  <a:gd name="T96" fmla="*/ 167 w 307"/>
                  <a:gd name="T97" fmla="*/ 21 h 93"/>
                  <a:gd name="T98" fmla="*/ 169 w 307"/>
                  <a:gd name="T99" fmla="*/ 15 h 93"/>
                  <a:gd name="T100" fmla="*/ 156 w 307"/>
                  <a:gd name="T101" fmla="*/ 11 h 93"/>
                  <a:gd name="T102" fmla="*/ 150 w 307"/>
                  <a:gd name="T103" fmla="*/ 5 h 93"/>
                  <a:gd name="T104" fmla="*/ 156 w 307"/>
                  <a:gd name="T105" fmla="*/ 11 h 93"/>
                  <a:gd name="T106" fmla="*/ 132 w 307"/>
                  <a:gd name="T107" fmla="*/ 4 h 93"/>
                  <a:gd name="T108" fmla="*/ 139 w 307"/>
                  <a:gd name="T109" fmla="*/ 5 h 93"/>
                  <a:gd name="T110" fmla="*/ 138 w 307"/>
                  <a:gd name="T111" fmla="*/ 5 h 93"/>
                  <a:gd name="T112" fmla="*/ 138 w 307"/>
                  <a:gd name="T113" fmla="*/ 4 h 93"/>
                  <a:gd name="T114" fmla="*/ 121 w 307"/>
                  <a:gd name="T115" fmla="*/ 4 h 93"/>
                  <a:gd name="T116" fmla="*/ 126 w 307"/>
                  <a:gd name="T117" fmla="*/ 5 h 93"/>
                  <a:gd name="T118" fmla="*/ 109 w 307"/>
                  <a:gd name="T119" fmla="*/ 8 h 93"/>
                  <a:gd name="T120" fmla="*/ 110 w 307"/>
                  <a:gd name="T121" fmla="*/ 3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307" h="93">
                    <a:moveTo>
                      <a:pt x="0" y="93"/>
                    </a:moveTo>
                    <a:cubicBezTo>
                      <a:pt x="0" y="87"/>
                      <a:pt x="0" y="87"/>
                      <a:pt x="0" y="87"/>
                    </a:cubicBezTo>
                    <a:cubicBezTo>
                      <a:pt x="2" y="87"/>
                      <a:pt x="3" y="86"/>
                      <a:pt x="5" y="86"/>
                    </a:cubicBezTo>
                    <a:cubicBezTo>
                      <a:pt x="7" y="91"/>
                      <a:pt x="7" y="91"/>
                      <a:pt x="7" y="91"/>
                    </a:cubicBezTo>
                    <a:cubicBezTo>
                      <a:pt x="5" y="92"/>
                      <a:pt x="3" y="93"/>
                      <a:pt x="0" y="93"/>
                    </a:cubicBezTo>
                    <a:close/>
                    <a:moveTo>
                      <a:pt x="12" y="82"/>
                    </a:moveTo>
                    <a:cubicBezTo>
                      <a:pt x="9" y="77"/>
                      <a:pt x="9" y="77"/>
                      <a:pt x="9" y="77"/>
                    </a:cubicBezTo>
                    <a:cubicBezTo>
                      <a:pt x="10" y="76"/>
                      <a:pt x="11" y="76"/>
                      <a:pt x="12" y="76"/>
                    </a:cubicBezTo>
                    <a:cubicBezTo>
                      <a:pt x="13" y="76"/>
                      <a:pt x="14" y="75"/>
                      <a:pt x="14" y="75"/>
                    </a:cubicBezTo>
                    <a:cubicBezTo>
                      <a:pt x="18" y="79"/>
                      <a:pt x="18" y="79"/>
                      <a:pt x="18" y="79"/>
                    </a:cubicBezTo>
                    <a:cubicBezTo>
                      <a:pt x="17" y="80"/>
                      <a:pt x="15" y="81"/>
                      <a:pt x="13" y="81"/>
                    </a:cubicBezTo>
                    <a:cubicBezTo>
                      <a:pt x="13" y="82"/>
                      <a:pt x="13" y="82"/>
                      <a:pt x="12" y="82"/>
                    </a:cubicBezTo>
                    <a:close/>
                    <a:moveTo>
                      <a:pt x="16" y="66"/>
                    </a:moveTo>
                    <a:cubicBezTo>
                      <a:pt x="16" y="66"/>
                      <a:pt x="16" y="66"/>
                      <a:pt x="16" y="66"/>
                    </a:cubicBezTo>
                    <a:cubicBezTo>
                      <a:pt x="16" y="64"/>
                      <a:pt x="16" y="63"/>
                      <a:pt x="17" y="62"/>
                    </a:cubicBezTo>
                    <a:cubicBezTo>
                      <a:pt x="17" y="61"/>
                      <a:pt x="17" y="61"/>
                      <a:pt x="17" y="61"/>
                    </a:cubicBezTo>
                    <a:cubicBezTo>
                      <a:pt x="17" y="60"/>
                      <a:pt x="17" y="60"/>
                      <a:pt x="17" y="59"/>
                    </a:cubicBezTo>
                    <a:cubicBezTo>
                      <a:pt x="23" y="61"/>
                      <a:pt x="23" y="61"/>
                      <a:pt x="23" y="61"/>
                    </a:cubicBezTo>
                    <a:cubicBezTo>
                      <a:pt x="23" y="62"/>
                      <a:pt x="22" y="62"/>
                      <a:pt x="22" y="62"/>
                    </a:cubicBezTo>
                    <a:cubicBezTo>
                      <a:pt x="22" y="63"/>
                      <a:pt x="22" y="63"/>
                      <a:pt x="22" y="63"/>
                    </a:cubicBezTo>
                    <a:cubicBezTo>
                      <a:pt x="22" y="65"/>
                      <a:pt x="22" y="65"/>
                      <a:pt x="22" y="66"/>
                    </a:cubicBezTo>
                    <a:lnTo>
                      <a:pt x="16" y="66"/>
                    </a:lnTo>
                    <a:close/>
                    <a:moveTo>
                      <a:pt x="243" y="58"/>
                    </a:moveTo>
                    <a:cubicBezTo>
                      <a:pt x="242" y="58"/>
                      <a:pt x="242" y="58"/>
                      <a:pt x="241" y="58"/>
                    </a:cubicBezTo>
                    <a:cubicBezTo>
                      <a:pt x="243" y="52"/>
                      <a:pt x="243" y="52"/>
                      <a:pt x="243" y="52"/>
                    </a:cubicBezTo>
                    <a:cubicBezTo>
                      <a:pt x="243" y="52"/>
                      <a:pt x="243" y="52"/>
                      <a:pt x="243" y="52"/>
                    </a:cubicBezTo>
                    <a:cubicBezTo>
                      <a:pt x="243" y="52"/>
                      <a:pt x="244" y="52"/>
                      <a:pt x="246" y="51"/>
                    </a:cubicBezTo>
                    <a:cubicBezTo>
                      <a:pt x="249" y="57"/>
                      <a:pt x="249" y="57"/>
                      <a:pt x="249" y="57"/>
                    </a:cubicBezTo>
                    <a:cubicBezTo>
                      <a:pt x="247" y="57"/>
                      <a:pt x="245" y="58"/>
                      <a:pt x="243" y="58"/>
                    </a:cubicBezTo>
                    <a:close/>
                    <a:moveTo>
                      <a:pt x="31" y="56"/>
                    </a:moveTo>
                    <a:cubicBezTo>
                      <a:pt x="26" y="52"/>
                      <a:pt x="26" y="52"/>
                      <a:pt x="26" y="52"/>
                    </a:cubicBezTo>
                    <a:cubicBezTo>
                      <a:pt x="27" y="51"/>
                      <a:pt x="27" y="51"/>
                      <a:pt x="27" y="51"/>
                    </a:cubicBezTo>
                    <a:cubicBezTo>
                      <a:pt x="27" y="48"/>
                      <a:pt x="28" y="46"/>
                      <a:pt x="29" y="46"/>
                    </a:cubicBezTo>
                    <a:cubicBezTo>
                      <a:pt x="32" y="51"/>
                      <a:pt x="32" y="51"/>
                      <a:pt x="32" y="51"/>
                    </a:cubicBezTo>
                    <a:cubicBezTo>
                      <a:pt x="32" y="51"/>
                      <a:pt x="33" y="50"/>
                      <a:pt x="33" y="50"/>
                    </a:cubicBezTo>
                    <a:cubicBezTo>
                      <a:pt x="33" y="52"/>
                      <a:pt x="32" y="54"/>
                      <a:pt x="31" y="56"/>
                    </a:cubicBezTo>
                    <a:close/>
                    <a:moveTo>
                      <a:pt x="300" y="51"/>
                    </a:moveTo>
                    <a:cubicBezTo>
                      <a:pt x="298" y="45"/>
                      <a:pt x="298" y="45"/>
                      <a:pt x="298" y="45"/>
                    </a:cubicBezTo>
                    <a:cubicBezTo>
                      <a:pt x="299" y="48"/>
                      <a:pt x="299" y="48"/>
                      <a:pt x="299" y="48"/>
                    </a:cubicBezTo>
                    <a:cubicBezTo>
                      <a:pt x="298" y="45"/>
                      <a:pt x="298" y="45"/>
                      <a:pt x="298" y="45"/>
                    </a:cubicBezTo>
                    <a:cubicBezTo>
                      <a:pt x="298" y="45"/>
                      <a:pt x="298" y="45"/>
                      <a:pt x="298" y="45"/>
                    </a:cubicBezTo>
                    <a:cubicBezTo>
                      <a:pt x="303" y="48"/>
                      <a:pt x="303" y="48"/>
                      <a:pt x="303" y="48"/>
                    </a:cubicBezTo>
                    <a:cubicBezTo>
                      <a:pt x="302" y="50"/>
                      <a:pt x="301" y="51"/>
                      <a:pt x="300" y="51"/>
                    </a:cubicBezTo>
                    <a:close/>
                    <a:moveTo>
                      <a:pt x="258" y="50"/>
                    </a:moveTo>
                    <a:cubicBezTo>
                      <a:pt x="256" y="45"/>
                      <a:pt x="256" y="45"/>
                      <a:pt x="256" y="45"/>
                    </a:cubicBezTo>
                    <a:cubicBezTo>
                      <a:pt x="258" y="44"/>
                      <a:pt x="260" y="44"/>
                      <a:pt x="261" y="44"/>
                    </a:cubicBezTo>
                    <a:cubicBezTo>
                      <a:pt x="262" y="44"/>
                      <a:pt x="263" y="44"/>
                      <a:pt x="264" y="44"/>
                    </a:cubicBezTo>
                    <a:cubicBezTo>
                      <a:pt x="263" y="50"/>
                      <a:pt x="263" y="50"/>
                      <a:pt x="263" y="50"/>
                    </a:cubicBezTo>
                    <a:cubicBezTo>
                      <a:pt x="262" y="50"/>
                      <a:pt x="262" y="50"/>
                      <a:pt x="261" y="50"/>
                    </a:cubicBezTo>
                    <a:cubicBezTo>
                      <a:pt x="260" y="50"/>
                      <a:pt x="259" y="50"/>
                      <a:pt x="258" y="50"/>
                    </a:cubicBezTo>
                    <a:close/>
                    <a:moveTo>
                      <a:pt x="44" y="50"/>
                    </a:moveTo>
                    <a:cubicBezTo>
                      <a:pt x="40" y="45"/>
                      <a:pt x="40" y="45"/>
                      <a:pt x="40" y="45"/>
                    </a:cubicBezTo>
                    <a:cubicBezTo>
                      <a:pt x="41" y="45"/>
                      <a:pt x="41" y="44"/>
                      <a:pt x="41" y="43"/>
                    </a:cubicBezTo>
                    <a:cubicBezTo>
                      <a:pt x="42" y="42"/>
                      <a:pt x="42" y="42"/>
                      <a:pt x="42" y="42"/>
                    </a:cubicBezTo>
                    <a:cubicBezTo>
                      <a:pt x="42" y="42"/>
                      <a:pt x="43" y="42"/>
                      <a:pt x="43" y="41"/>
                    </a:cubicBezTo>
                    <a:cubicBezTo>
                      <a:pt x="48" y="44"/>
                      <a:pt x="48" y="44"/>
                      <a:pt x="48" y="44"/>
                    </a:cubicBezTo>
                    <a:cubicBezTo>
                      <a:pt x="48" y="45"/>
                      <a:pt x="47" y="45"/>
                      <a:pt x="47" y="46"/>
                    </a:cubicBezTo>
                    <a:cubicBezTo>
                      <a:pt x="46" y="47"/>
                      <a:pt x="46" y="47"/>
                      <a:pt x="46" y="47"/>
                    </a:cubicBezTo>
                    <a:cubicBezTo>
                      <a:pt x="46" y="48"/>
                      <a:pt x="45" y="49"/>
                      <a:pt x="44" y="50"/>
                    </a:cubicBezTo>
                    <a:close/>
                    <a:moveTo>
                      <a:pt x="101" y="48"/>
                    </a:moveTo>
                    <a:cubicBezTo>
                      <a:pt x="98" y="43"/>
                      <a:pt x="98" y="43"/>
                      <a:pt x="98" y="43"/>
                    </a:cubicBezTo>
                    <a:cubicBezTo>
                      <a:pt x="99" y="42"/>
                      <a:pt x="99" y="42"/>
                      <a:pt x="100" y="41"/>
                    </a:cubicBezTo>
                    <a:cubicBezTo>
                      <a:pt x="100" y="40"/>
                      <a:pt x="101" y="40"/>
                      <a:pt x="102" y="39"/>
                    </a:cubicBezTo>
                    <a:cubicBezTo>
                      <a:pt x="105" y="44"/>
                      <a:pt x="105" y="44"/>
                      <a:pt x="105" y="44"/>
                    </a:cubicBezTo>
                    <a:cubicBezTo>
                      <a:pt x="105" y="45"/>
                      <a:pt x="104" y="45"/>
                      <a:pt x="104" y="45"/>
                    </a:cubicBezTo>
                    <a:cubicBezTo>
                      <a:pt x="103" y="46"/>
                      <a:pt x="102" y="47"/>
                      <a:pt x="101" y="48"/>
                    </a:cubicBezTo>
                    <a:close/>
                    <a:moveTo>
                      <a:pt x="236" y="48"/>
                    </a:moveTo>
                    <a:cubicBezTo>
                      <a:pt x="232" y="44"/>
                      <a:pt x="232" y="44"/>
                      <a:pt x="232" y="44"/>
                    </a:cubicBezTo>
                    <a:cubicBezTo>
                      <a:pt x="232" y="43"/>
                      <a:pt x="232" y="43"/>
                      <a:pt x="232" y="43"/>
                    </a:cubicBezTo>
                    <a:cubicBezTo>
                      <a:pt x="233" y="41"/>
                      <a:pt x="235" y="41"/>
                      <a:pt x="236" y="41"/>
                    </a:cubicBezTo>
                    <a:cubicBezTo>
                      <a:pt x="237" y="41"/>
                      <a:pt x="239" y="41"/>
                      <a:pt x="241" y="43"/>
                    </a:cubicBezTo>
                    <a:cubicBezTo>
                      <a:pt x="236" y="46"/>
                      <a:pt x="236" y="46"/>
                      <a:pt x="236" y="46"/>
                    </a:cubicBezTo>
                    <a:cubicBezTo>
                      <a:pt x="236" y="46"/>
                      <a:pt x="237" y="47"/>
                      <a:pt x="237" y="46"/>
                    </a:cubicBezTo>
                    <a:cubicBezTo>
                      <a:pt x="237" y="46"/>
                      <a:pt x="237" y="47"/>
                      <a:pt x="236" y="47"/>
                    </a:cubicBezTo>
                    <a:cubicBezTo>
                      <a:pt x="236" y="47"/>
                      <a:pt x="236" y="47"/>
                      <a:pt x="236" y="48"/>
                    </a:cubicBezTo>
                    <a:close/>
                    <a:moveTo>
                      <a:pt x="86" y="47"/>
                    </a:moveTo>
                    <a:cubicBezTo>
                      <a:pt x="86" y="47"/>
                      <a:pt x="86" y="46"/>
                      <a:pt x="85" y="46"/>
                    </a:cubicBezTo>
                    <a:cubicBezTo>
                      <a:pt x="85" y="44"/>
                      <a:pt x="84" y="43"/>
                      <a:pt x="83" y="42"/>
                    </a:cubicBezTo>
                    <a:cubicBezTo>
                      <a:pt x="88" y="38"/>
                      <a:pt x="88" y="38"/>
                      <a:pt x="88" y="38"/>
                    </a:cubicBezTo>
                    <a:cubicBezTo>
                      <a:pt x="89" y="40"/>
                      <a:pt x="90" y="41"/>
                      <a:pt x="90" y="43"/>
                    </a:cubicBezTo>
                    <a:cubicBezTo>
                      <a:pt x="91" y="43"/>
                      <a:pt x="91" y="43"/>
                      <a:pt x="91" y="43"/>
                    </a:cubicBezTo>
                    <a:lnTo>
                      <a:pt x="86" y="47"/>
                    </a:lnTo>
                    <a:close/>
                    <a:moveTo>
                      <a:pt x="274" y="46"/>
                    </a:moveTo>
                    <a:cubicBezTo>
                      <a:pt x="270" y="42"/>
                      <a:pt x="270" y="42"/>
                      <a:pt x="270" y="42"/>
                    </a:cubicBezTo>
                    <a:cubicBezTo>
                      <a:pt x="270" y="41"/>
                      <a:pt x="272" y="40"/>
                      <a:pt x="275" y="38"/>
                    </a:cubicBezTo>
                    <a:cubicBezTo>
                      <a:pt x="278" y="43"/>
                      <a:pt x="278" y="43"/>
                      <a:pt x="278" y="43"/>
                    </a:cubicBezTo>
                    <a:cubicBezTo>
                      <a:pt x="275" y="45"/>
                      <a:pt x="274" y="46"/>
                      <a:pt x="274" y="46"/>
                    </a:cubicBezTo>
                    <a:close/>
                    <a:moveTo>
                      <a:pt x="223" y="44"/>
                    </a:moveTo>
                    <a:cubicBezTo>
                      <a:pt x="222" y="42"/>
                      <a:pt x="222" y="41"/>
                      <a:pt x="221" y="40"/>
                    </a:cubicBezTo>
                    <a:cubicBezTo>
                      <a:pt x="225" y="36"/>
                      <a:pt x="225" y="36"/>
                      <a:pt x="225" y="36"/>
                    </a:cubicBezTo>
                    <a:cubicBezTo>
                      <a:pt x="226" y="38"/>
                      <a:pt x="228" y="39"/>
                      <a:pt x="228" y="42"/>
                    </a:cubicBezTo>
                    <a:lnTo>
                      <a:pt x="223" y="44"/>
                    </a:lnTo>
                    <a:close/>
                    <a:moveTo>
                      <a:pt x="117" y="38"/>
                    </a:moveTo>
                    <a:cubicBezTo>
                      <a:pt x="111" y="37"/>
                      <a:pt x="111" y="37"/>
                      <a:pt x="111" y="37"/>
                    </a:cubicBezTo>
                    <a:cubicBezTo>
                      <a:pt x="111" y="37"/>
                      <a:pt x="111" y="37"/>
                      <a:pt x="111" y="37"/>
                    </a:cubicBezTo>
                    <a:cubicBezTo>
                      <a:pt x="111" y="37"/>
                      <a:pt x="111" y="36"/>
                      <a:pt x="110" y="33"/>
                    </a:cubicBezTo>
                    <a:cubicBezTo>
                      <a:pt x="115" y="31"/>
                      <a:pt x="115" y="31"/>
                      <a:pt x="115" y="31"/>
                    </a:cubicBezTo>
                    <a:cubicBezTo>
                      <a:pt x="116" y="32"/>
                      <a:pt x="117" y="35"/>
                      <a:pt x="117" y="37"/>
                    </a:cubicBezTo>
                    <a:cubicBezTo>
                      <a:pt x="117" y="37"/>
                      <a:pt x="117" y="38"/>
                      <a:pt x="117" y="38"/>
                    </a:cubicBezTo>
                    <a:close/>
                    <a:moveTo>
                      <a:pt x="59" y="38"/>
                    </a:moveTo>
                    <a:cubicBezTo>
                      <a:pt x="57" y="38"/>
                      <a:pt x="54" y="38"/>
                      <a:pt x="53" y="38"/>
                    </a:cubicBezTo>
                    <a:cubicBezTo>
                      <a:pt x="53" y="32"/>
                      <a:pt x="53" y="32"/>
                      <a:pt x="53" y="32"/>
                    </a:cubicBezTo>
                    <a:cubicBezTo>
                      <a:pt x="55" y="32"/>
                      <a:pt x="57" y="32"/>
                      <a:pt x="59" y="32"/>
                    </a:cubicBezTo>
                    <a:lnTo>
                      <a:pt x="59" y="38"/>
                    </a:lnTo>
                    <a:close/>
                    <a:moveTo>
                      <a:pt x="71" y="37"/>
                    </a:moveTo>
                    <a:cubicBezTo>
                      <a:pt x="70" y="32"/>
                      <a:pt x="70" y="32"/>
                      <a:pt x="70" y="32"/>
                    </a:cubicBezTo>
                    <a:cubicBezTo>
                      <a:pt x="71" y="31"/>
                      <a:pt x="72" y="31"/>
                      <a:pt x="72" y="31"/>
                    </a:cubicBezTo>
                    <a:cubicBezTo>
                      <a:pt x="74" y="30"/>
                      <a:pt x="75" y="30"/>
                      <a:pt x="77" y="30"/>
                    </a:cubicBezTo>
                    <a:cubicBezTo>
                      <a:pt x="76" y="36"/>
                      <a:pt x="76" y="36"/>
                      <a:pt x="76" y="36"/>
                    </a:cubicBezTo>
                    <a:cubicBezTo>
                      <a:pt x="75" y="36"/>
                      <a:pt x="75" y="36"/>
                      <a:pt x="75" y="36"/>
                    </a:cubicBezTo>
                    <a:cubicBezTo>
                      <a:pt x="74" y="37"/>
                      <a:pt x="73" y="37"/>
                      <a:pt x="71" y="37"/>
                    </a:cubicBezTo>
                    <a:close/>
                    <a:moveTo>
                      <a:pt x="288" y="37"/>
                    </a:moveTo>
                    <a:cubicBezTo>
                      <a:pt x="285" y="32"/>
                      <a:pt x="285" y="32"/>
                      <a:pt x="285" y="32"/>
                    </a:cubicBezTo>
                    <a:cubicBezTo>
                      <a:pt x="287" y="31"/>
                      <a:pt x="289" y="30"/>
                      <a:pt x="290" y="29"/>
                    </a:cubicBezTo>
                    <a:cubicBezTo>
                      <a:pt x="293" y="35"/>
                      <a:pt x="293" y="35"/>
                      <a:pt x="293" y="35"/>
                    </a:cubicBezTo>
                    <a:cubicBezTo>
                      <a:pt x="291" y="35"/>
                      <a:pt x="289" y="36"/>
                      <a:pt x="288" y="37"/>
                    </a:cubicBezTo>
                    <a:close/>
                    <a:moveTo>
                      <a:pt x="307" y="36"/>
                    </a:moveTo>
                    <a:cubicBezTo>
                      <a:pt x="301" y="36"/>
                      <a:pt x="301" y="36"/>
                      <a:pt x="301" y="36"/>
                    </a:cubicBezTo>
                    <a:cubicBezTo>
                      <a:pt x="301" y="35"/>
                      <a:pt x="301" y="35"/>
                      <a:pt x="301" y="35"/>
                    </a:cubicBezTo>
                    <a:cubicBezTo>
                      <a:pt x="301" y="34"/>
                      <a:pt x="301" y="33"/>
                      <a:pt x="301" y="33"/>
                    </a:cubicBezTo>
                    <a:cubicBezTo>
                      <a:pt x="304" y="28"/>
                      <a:pt x="304" y="28"/>
                      <a:pt x="304" y="28"/>
                    </a:cubicBezTo>
                    <a:cubicBezTo>
                      <a:pt x="305" y="28"/>
                      <a:pt x="305" y="28"/>
                      <a:pt x="305" y="28"/>
                    </a:cubicBezTo>
                    <a:cubicBezTo>
                      <a:pt x="306" y="30"/>
                      <a:pt x="307" y="32"/>
                      <a:pt x="307" y="35"/>
                    </a:cubicBezTo>
                    <a:lnTo>
                      <a:pt x="307" y="36"/>
                    </a:lnTo>
                    <a:close/>
                    <a:moveTo>
                      <a:pt x="213" y="32"/>
                    </a:moveTo>
                    <a:cubicBezTo>
                      <a:pt x="211" y="31"/>
                      <a:pt x="209" y="30"/>
                      <a:pt x="208" y="29"/>
                    </a:cubicBezTo>
                    <a:cubicBezTo>
                      <a:pt x="211" y="24"/>
                      <a:pt x="211" y="24"/>
                      <a:pt x="211" y="24"/>
                    </a:cubicBezTo>
                    <a:cubicBezTo>
                      <a:pt x="213" y="25"/>
                      <a:pt x="214" y="26"/>
                      <a:pt x="216" y="27"/>
                    </a:cubicBezTo>
                    <a:lnTo>
                      <a:pt x="213" y="32"/>
                    </a:lnTo>
                    <a:close/>
                    <a:moveTo>
                      <a:pt x="103" y="26"/>
                    </a:moveTo>
                    <a:cubicBezTo>
                      <a:pt x="100" y="24"/>
                      <a:pt x="100" y="22"/>
                      <a:pt x="100" y="20"/>
                    </a:cubicBezTo>
                    <a:cubicBezTo>
                      <a:pt x="100" y="19"/>
                      <a:pt x="100" y="18"/>
                      <a:pt x="101" y="17"/>
                    </a:cubicBezTo>
                    <a:cubicBezTo>
                      <a:pt x="106" y="20"/>
                      <a:pt x="106" y="20"/>
                      <a:pt x="106" y="20"/>
                    </a:cubicBezTo>
                    <a:cubicBezTo>
                      <a:pt x="106" y="20"/>
                      <a:pt x="106" y="21"/>
                      <a:pt x="107" y="22"/>
                    </a:cubicBezTo>
                    <a:lnTo>
                      <a:pt x="103" y="26"/>
                    </a:lnTo>
                    <a:close/>
                    <a:moveTo>
                      <a:pt x="181" y="25"/>
                    </a:moveTo>
                    <a:cubicBezTo>
                      <a:pt x="180" y="25"/>
                      <a:pt x="180" y="24"/>
                      <a:pt x="179" y="23"/>
                    </a:cubicBezTo>
                    <a:cubicBezTo>
                      <a:pt x="178" y="22"/>
                      <a:pt x="177" y="21"/>
                      <a:pt x="177" y="21"/>
                    </a:cubicBezTo>
                    <a:cubicBezTo>
                      <a:pt x="180" y="16"/>
                      <a:pt x="180" y="16"/>
                      <a:pt x="180" y="16"/>
                    </a:cubicBezTo>
                    <a:cubicBezTo>
                      <a:pt x="181" y="17"/>
                      <a:pt x="182" y="18"/>
                      <a:pt x="184" y="20"/>
                    </a:cubicBezTo>
                    <a:lnTo>
                      <a:pt x="181" y="25"/>
                    </a:lnTo>
                    <a:close/>
                    <a:moveTo>
                      <a:pt x="194" y="24"/>
                    </a:moveTo>
                    <a:cubicBezTo>
                      <a:pt x="193" y="18"/>
                      <a:pt x="193" y="18"/>
                      <a:pt x="193" y="18"/>
                    </a:cubicBezTo>
                    <a:cubicBezTo>
                      <a:pt x="196" y="18"/>
                      <a:pt x="198" y="18"/>
                      <a:pt x="200" y="18"/>
                    </a:cubicBezTo>
                    <a:cubicBezTo>
                      <a:pt x="199" y="24"/>
                      <a:pt x="199" y="24"/>
                      <a:pt x="199" y="24"/>
                    </a:cubicBezTo>
                    <a:cubicBezTo>
                      <a:pt x="198" y="23"/>
                      <a:pt x="196" y="24"/>
                      <a:pt x="194" y="24"/>
                    </a:cubicBezTo>
                    <a:close/>
                    <a:moveTo>
                      <a:pt x="167" y="21"/>
                    </a:moveTo>
                    <a:cubicBezTo>
                      <a:pt x="166" y="20"/>
                      <a:pt x="163" y="18"/>
                      <a:pt x="163" y="15"/>
                    </a:cubicBezTo>
                    <a:cubicBezTo>
                      <a:pt x="169" y="12"/>
                      <a:pt x="169" y="12"/>
                      <a:pt x="169" y="12"/>
                    </a:cubicBezTo>
                    <a:cubicBezTo>
                      <a:pt x="169" y="13"/>
                      <a:pt x="169" y="14"/>
                      <a:pt x="169" y="15"/>
                    </a:cubicBezTo>
                    <a:cubicBezTo>
                      <a:pt x="169" y="15"/>
                      <a:pt x="169" y="15"/>
                      <a:pt x="170" y="16"/>
                    </a:cubicBezTo>
                    <a:lnTo>
                      <a:pt x="167" y="21"/>
                    </a:lnTo>
                    <a:close/>
                    <a:moveTo>
                      <a:pt x="156" y="11"/>
                    </a:moveTo>
                    <a:cubicBezTo>
                      <a:pt x="155" y="11"/>
                      <a:pt x="154" y="11"/>
                      <a:pt x="154" y="11"/>
                    </a:cubicBezTo>
                    <a:cubicBezTo>
                      <a:pt x="150" y="11"/>
                      <a:pt x="150" y="11"/>
                      <a:pt x="150" y="11"/>
                    </a:cubicBezTo>
                    <a:cubicBezTo>
                      <a:pt x="150" y="5"/>
                      <a:pt x="150" y="5"/>
                      <a:pt x="150" y="5"/>
                    </a:cubicBezTo>
                    <a:cubicBezTo>
                      <a:pt x="154" y="5"/>
                      <a:pt x="154" y="5"/>
                      <a:pt x="154" y="5"/>
                    </a:cubicBezTo>
                    <a:cubicBezTo>
                      <a:pt x="155" y="5"/>
                      <a:pt x="155" y="5"/>
                      <a:pt x="156" y="6"/>
                    </a:cubicBezTo>
                    <a:lnTo>
                      <a:pt x="156" y="11"/>
                    </a:lnTo>
                    <a:close/>
                    <a:moveTo>
                      <a:pt x="138" y="10"/>
                    </a:moveTo>
                    <a:cubicBezTo>
                      <a:pt x="134" y="9"/>
                      <a:pt x="133" y="7"/>
                      <a:pt x="133" y="5"/>
                    </a:cubicBezTo>
                    <a:cubicBezTo>
                      <a:pt x="133" y="5"/>
                      <a:pt x="133" y="4"/>
                      <a:pt x="132" y="4"/>
                    </a:cubicBezTo>
                    <a:cubicBezTo>
                      <a:pt x="138" y="2"/>
                      <a:pt x="138" y="2"/>
                      <a:pt x="138" y="2"/>
                    </a:cubicBezTo>
                    <a:cubicBezTo>
                      <a:pt x="138" y="3"/>
                      <a:pt x="138" y="4"/>
                      <a:pt x="138" y="4"/>
                    </a:cubicBezTo>
                    <a:cubicBezTo>
                      <a:pt x="139" y="4"/>
                      <a:pt x="139" y="5"/>
                      <a:pt x="139" y="5"/>
                    </a:cubicBezTo>
                    <a:lnTo>
                      <a:pt x="138" y="10"/>
                    </a:lnTo>
                    <a:close/>
                    <a:moveTo>
                      <a:pt x="138" y="5"/>
                    </a:moveTo>
                    <a:cubicBezTo>
                      <a:pt x="138" y="5"/>
                      <a:pt x="138" y="5"/>
                      <a:pt x="138" y="5"/>
                    </a:cubicBezTo>
                    <a:cubicBezTo>
                      <a:pt x="138" y="5"/>
                      <a:pt x="138" y="5"/>
                      <a:pt x="138" y="5"/>
                    </a:cubicBezTo>
                    <a:close/>
                    <a:moveTo>
                      <a:pt x="138" y="4"/>
                    </a:moveTo>
                    <a:cubicBezTo>
                      <a:pt x="138" y="4"/>
                      <a:pt x="138" y="4"/>
                      <a:pt x="138" y="4"/>
                    </a:cubicBezTo>
                    <a:close/>
                    <a:moveTo>
                      <a:pt x="123" y="10"/>
                    </a:moveTo>
                    <a:cubicBezTo>
                      <a:pt x="120" y="5"/>
                      <a:pt x="120" y="5"/>
                      <a:pt x="120" y="5"/>
                    </a:cubicBezTo>
                    <a:cubicBezTo>
                      <a:pt x="120" y="5"/>
                      <a:pt x="120" y="5"/>
                      <a:pt x="121" y="4"/>
                    </a:cubicBezTo>
                    <a:cubicBezTo>
                      <a:pt x="121" y="2"/>
                      <a:pt x="122" y="1"/>
                      <a:pt x="123" y="0"/>
                    </a:cubicBezTo>
                    <a:cubicBezTo>
                      <a:pt x="127" y="4"/>
                      <a:pt x="127" y="4"/>
                      <a:pt x="127" y="4"/>
                    </a:cubicBezTo>
                    <a:cubicBezTo>
                      <a:pt x="127" y="4"/>
                      <a:pt x="127" y="5"/>
                      <a:pt x="126" y="5"/>
                    </a:cubicBezTo>
                    <a:cubicBezTo>
                      <a:pt x="126" y="8"/>
                      <a:pt x="124" y="9"/>
                      <a:pt x="123" y="10"/>
                    </a:cubicBezTo>
                    <a:close/>
                    <a:moveTo>
                      <a:pt x="109" y="9"/>
                    </a:moveTo>
                    <a:cubicBezTo>
                      <a:pt x="109" y="9"/>
                      <a:pt x="109" y="8"/>
                      <a:pt x="109" y="8"/>
                    </a:cubicBezTo>
                    <a:cubicBezTo>
                      <a:pt x="105" y="8"/>
                      <a:pt x="105" y="8"/>
                      <a:pt x="105" y="8"/>
                    </a:cubicBezTo>
                    <a:cubicBezTo>
                      <a:pt x="103" y="8"/>
                      <a:pt x="103" y="8"/>
                      <a:pt x="103" y="8"/>
                    </a:cubicBezTo>
                    <a:cubicBezTo>
                      <a:pt x="103" y="7"/>
                      <a:pt x="104" y="3"/>
                      <a:pt x="110" y="3"/>
                    </a:cubicBezTo>
                    <a:cubicBezTo>
                      <a:pt x="110" y="9"/>
                      <a:pt x="110" y="9"/>
                      <a:pt x="110" y="9"/>
                    </a:cubicBezTo>
                    <a:cubicBezTo>
                      <a:pt x="109" y="9"/>
                      <a:pt x="109" y="9"/>
                      <a:pt x="109" y="9"/>
                    </a:cubicBezTo>
                    <a:close/>
                  </a:path>
                </a:pathLst>
              </a:custGeom>
              <a:solidFill>
                <a:srgbClr val="59575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27" name="íśļiḓè">
                <a:extLst>
                  <a:ext uri="{FF2B5EF4-FFF2-40B4-BE49-F238E27FC236}">
                    <a16:creationId xmlns:a16="http://schemas.microsoft.com/office/drawing/2014/main" id="{4F8A904F-5FAF-442E-94BC-E0A68CF57E3A}"/>
                  </a:ext>
                </a:extLst>
              </p:cNvPr>
              <p:cNvSpPr/>
              <p:nvPr/>
            </p:nvSpPr>
            <p:spPr bwMode="auto">
              <a:xfrm>
                <a:off x="7804150" y="4876800"/>
                <a:ext cx="396875" cy="674688"/>
              </a:xfrm>
              <a:custGeom>
                <a:avLst/>
                <a:gdLst>
                  <a:gd name="T0" fmla="*/ 8 w 185"/>
                  <a:gd name="T1" fmla="*/ 313 h 315"/>
                  <a:gd name="T2" fmla="*/ 0 w 185"/>
                  <a:gd name="T3" fmla="*/ 296 h 315"/>
                  <a:gd name="T4" fmla="*/ 5 w 185"/>
                  <a:gd name="T5" fmla="*/ 301 h 315"/>
                  <a:gd name="T6" fmla="*/ 8 w 185"/>
                  <a:gd name="T7" fmla="*/ 279 h 315"/>
                  <a:gd name="T8" fmla="*/ 9 w 185"/>
                  <a:gd name="T9" fmla="*/ 268 h 315"/>
                  <a:gd name="T10" fmla="*/ 16 w 185"/>
                  <a:gd name="T11" fmla="*/ 265 h 315"/>
                  <a:gd name="T12" fmla="*/ 14 w 185"/>
                  <a:gd name="T13" fmla="*/ 245 h 315"/>
                  <a:gd name="T14" fmla="*/ 23 w 185"/>
                  <a:gd name="T15" fmla="*/ 236 h 315"/>
                  <a:gd name="T16" fmla="*/ 22 w 185"/>
                  <a:gd name="T17" fmla="*/ 236 h 315"/>
                  <a:gd name="T18" fmla="*/ 26 w 185"/>
                  <a:gd name="T19" fmla="*/ 241 h 315"/>
                  <a:gd name="T20" fmla="*/ 28 w 185"/>
                  <a:gd name="T21" fmla="*/ 222 h 315"/>
                  <a:gd name="T22" fmla="*/ 40 w 185"/>
                  <a:gd name="T23" fmla="*/ 216 h 315"/>
                  <a:gd name="T24" fmla="*/ 38 w 185"/>
                  <a:gd name="T25" fmla="*/ 209 h 315"/>
                  <a:gd name="T26" fmla="*/ 40 w 185"/>
                  <a:gd name="T27" fmla="*/ 204 h 315"/>
                  <a:gd name="T28" fmla="*/ 44 w 185"/>
                  <a:gd name="T29" fmla="*/ 197 h 315"/>
                  <a:gd name="T30" fmla="*/ 43 w 185"/>
                  <a:gd name="T31" fmla="*/ 203 h 315"/>
                  <a:gd name="T32" fmla="*/ 39 w 185"/>
                  <a:gd name="T33" fmla="*/ 185 h 315"/>
                  <a:gd name="T34" fmla="*/ 46 w 185"/>
                  <a:gd name="T35" fmla="*/ 181 h 315"/>
                  <a:gd name="T36" fmla="*/ 55 w 185"/>
                  <a:gd name="T37" fmla="*/ 182 h 315"/>
                  <a:gd name="T38" fmla="*/ 48 w 185"/>
                  <a:gd name="T39" fmla="*/ 165 h 315"/>
                  <a:gd name="T40" fmla="*/ 50 w 185"/>
                  <a:gd name="T41" fmla="*/ 170 h 315"/>
                  <a:gd name="T42" fmla="*/ 43 w 185"/>
                  <a:gd name="T43" fmla="*/ 147 h 315"/>
                  <a:gd name="T44" fmla="*/ 48 w 185"/>
                  <a:gd name="T45" fmla="*/ 153 h 315"/>
                  <a:gd name="T46" fmla="*/ 50 w 185"/>
                  <a:gd name="T47" fmla="*/ 130 h 315"/>
                  <a:gd name="T48" fmla="*/ 61 w 185"/>
                  <a:gd name="T49" fmla="*/ 122 h 315"/>
                  <a:gd name="T50" fmla="*/ 65 w 185"/>
                  <a:gd name="T51" fmla="*/ 127 h 315"/>
                  <a:gd name="T52" fmla="*/ 81 w 185"/>
                  <a:gd name="T53" fmla="*/ 115 h 315"/>
                  <a:gd name="T54" fmla="*/ 87 w 185"/>
                  <a:gd name="T55" fmla="*/ 106 h 315"/>
                  <a:gd name="T56" fmla="*/ 94 w 185"/>
                  <a:gd name="T57" fmla="*/ 106 h 315"/>
                  <a:gd name="T58" fmla="*/ 86 w 185"/>
                  <a:gd name="T59" fmla="*/ 87 h 315"/>
                  <a:gd name="T60" fmla="*/ 92 w 185"/>
                  <a:gd name="T61" fmla="*/ 90 h 315"/>
                  <a:gd name="T62" fmla="*/ 86 w 185"/>
                  <a:gd name="T63" fmla="*/ 78 h 315"/>
                  <a:gd name="T64" fmla="*/ 85 w 185"/>
                  <a:gd name="T65" fmla="*/ 72 h 315"/>
                  <a:gd name="T66" fmla="*/ 85 w 185"/>
                  <a:gd name="T67" fmla="*/ 68 h 315"/>
                  <a:gd name="T68" fmla="*/ 91 w 185"/>
                  <a:gd name="T69" fmla="*/ 66 h 315"/>
                  <a:gd name="T70" fmla="*/ 97 w 185"/>
                  <a:gd name="T71" fmla="*/ 52 h 315"/>
                  <a:gd name="T72" fmla="*/ 100 w 185"/>
                  <a:gd name="T73" fmla="*/ 57 h 315"/>
                  <a:gd name="T74" fmla="*/ 137 w 185"/>
                  <a:gd name="T75" fmla="*/ 42 h 315"/>
                  <a:gd name="T76" fmla="*/ 111 w 185"/>
                  <a:gd name="T77" fmla="*/ 43 h 315"/>
                  <a:gd name="T78" fmla="*/ 111 w 185"/>
                  <a:gd name="T79" fmla="*/ 43 h 315"/>
                  <a:gd name="T80" fmla="*/ 129 w 185"/>
                  <a:gd name="T81" fmla="*/ 40 h 315"/>
                  <a:gd name="T82" fmla="*/ 147 w 185"/>
                  <a:gd name="T83" fmla="*/ 30 h 315"/>
                  <a:gd name="T84" fmla="*/ 147 w 185"/>
                  <a:gd name="T85" fmla="*/ 36 h 315"/>
                  <a:gd name="T86" fmla="*/ 162 w 185"/>
                  <a:gd name="T87" fmla="*/ 27 h 315"/>
                  <a:gd name="T88" fmla="*/ 168 w 185"/>
                  <a:gd name="T89" fmla="*/ 27 h 315"/>
                  <a:gd name="T90" fmla="*/ 177 w 185"/>
                  <a:gd name="T91" fmla="*/ 24 h 315"/>
                  <a:gd name="T92" fmla="*/ 177 w 185"/>
                  <a:gd name="T93" fmla="*/ 24 h 315"/>
                  <a:gd name="T94" fmla="*/ 182 w 185"/>
                  <a:gd name="T95" fmla="*/ 0 h 315"/>
                  <a:gd name="T96" fmla="*/ 177 w 185"/>
                  <a:gd name="T97" fmla="*/ 7 h 3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85" h="315">
                    <a:moveTo>
                      <a:pt x="3" y="315"/>
                    </a:moveTo>
                    <a:cubicBezTo>
                      <a:pt x="3" y="315"/>
                      <a:pt x="1" y="312"/>
                      <a:pt x="1" y="309"/>
                    </a:cubicBezTo>
                    <a:cubicBezTo>
                      <a:pt x="7" y="308"/>
                      <a:pt x="7" y="308"/>
                      <a:pt x="7" y="308"/>
                    </a:cubicBezTo>
                    <a:cubicBezTo>
                      <a:pt x="7" y="310"/>
                      <a:pt x="8" y="313"/>
                      <a:pt x="8" y="313"/>
                    </a:cubicBezTo>
                    <a:lnTo>
                      <a:pt x="3" y="315"/>
                    </a:lnTo>
                    <a:close/>
                    <a:moveTo>
                      <a:pt x="5" y="301"/>
                    </a:moveTo>
                    <a:cubicBezTo>
                      <a:pt x="4" y="301"/>
                      <a:pt x="4" y="301"/>
                      <a:pt x="4" y="301"/>
                    </a:cubicBezTo>
                    <a:cubicBezTo>
                      <a:pt x="3" y="299"/>
                      <a:pt x="1" y="297"/>
                      <a:pt x="0" y="296"/>
                    </a:cubicBezTo>
                    <a:cubicBezTo>
                      <a:pt x="6" y="293"/>
                      <a:pt x="6" y="293"/>
                      <a:pt x="6" y="293"/>
                    </a:cubicBezTo>
                    <a:cubicBezTo>
                      <a:pt x="6" y="294"/>
                      <a:pt x="7" y="295"/>
                      <a:pt x="8" y="296"/>
                    </a:cubicBezTo>
                    <a:cubicBezTo>
                      <a:pt x="9" y="297"/>
                      <a:pt x="9" y="297"/>
                      <a:pt x="9" y="297"/>
                    </a:cubicBezTo>
                    <a:lnTo>
                      <a:pt x="5" y="301"/>
                    </a:lnTo>
                    <a:close/>
                    <a:moveTo>
                      <a:pt x="9" y="286"/>
                    </a:moveTo>
                    <a:cubicBezTo>
                      <a:pt x="5" y="282"/>
                      <a:pt x="5" y="282"/>
                      <a:pt x="5" y="282"/>
                    </a:cubicBezTo>
                    <a:cubicBezTo>
                      <a:pt x="5" y="282"/>
                      <a:pt x="5" y="282"/>
                      <a:pt x="5" y="282"/>
                    </a:cubicBezTo>
                    <a:cubicBezTo>
                      <a:pt x="6" y="281"/>
                      <a:pt x="7" y="280"/>
                      <a:pt x="8" y="279"/>
                    </a:cubicBezTo>
                    <a:cubicBezTo>
                      <a:pt x="13" y="281"/>
                      <a:pt x="13" y="281"/>
                      <a:pt x="13" y="281"/>
                    </a:cubicBezTo>
                    <a:cubicBezTo>
                      <a:pt x="12" y="284"/>
                      <a:pt x="10" y="285"/>
                      <a:pt x="9" y="286"/>
                    </a:cubicBezTo>
                    <a:close/>
                    <a:moveTo>
                      <a:pt x="15" y="269"/>
                    </a:moveTo>
                    <a:cubicBezTo>
                      <a:pt x="9" y="268"/>
                      <a:pt x="9" y="268"/>
                      <a:pt x="9" y="268"/>
                    </a:cubicBezTo>
                    <a:cubicBezTo>
                      <a:pt x="9" y="267"/>
                      <a:pt x="10" y="265"/>
                      <a:pt x="10" y="263"/>
                    </a:cubicBezTo>
                    <a:cubicBezTo>
                      <a:pt x="10" y="262"/>
                      <a:pt x="11" y="262"/>
                      <a:pt x="11" y="261"/>
                    </a:cubicBezTo>
                    <a:cubicBezTo>
                      <a:pt x="16" y="264"/>
                      <a:pt x="16" y="264"/>
                      <a:pt x="16" y="264"/>
                    </a:cubicBezTo>
                    <a:cubicBezTo>
                      <a:pt x="16" y="264"/>
                      <a:pt x="16" y="265"/>
                      <a:pt x="16" y="265"/>
                    </a:cubicBezTo>
                    <a:cubicBezTo>
                      <a:pt x="15" y="266"/>
                      <a:pt x="15" y="267"/>
                      <a:pt x="15" y="269"/>
                    </a:cubicBezTo>
                    <a:close/>
                    <a:moveTo>
                      <a:pt x="19" y="252"/>
                    </a:moveTo>
                    <a:cubicBezTo>
                      <a:pt x="13" y="252"/>
                      <a:pt x="13" y="252"/>
                      <a:pt x="13" y="252"/>
                    </a:cubicBezTo>
                    <a:cubicBezTo>
                      <a:pt x="14" y="249"/>
                      <a:pt x="14" y="247"/>
                      <a:pt x="14" y="245"/>
                    </a:cubicBezTo>
                    <a:cubicBezTo>
                      <a:pt x="20" y="247"/>
                      <a:pt x="20" y="247"/>
                      <a:pt x="20" y="247"/>
                    </a:cubicBezTo>
                    <a:cubicBezTo>
                      <a:pt x="20" y="248"/>
                      <a:pt x="19" y="250"/>
                      <a:pt x="19" y="252"/>
                    </a:cubicBezTo>
                    <a:close/>
                    <a:moveTo>
                      <a:pt x="26" y="241"/>
                    </a:moveTo>
                    <a:cubicBezTo>
                      <a:pt x="23" y="236"/>
                      <a:pt x="23" y="236"/>
                      <a:pt x="23" y="236"/>
                    </a:cubicBezTo>
                    <a:cubicBezTo>
                      <a:pt x="23" y="236"/>
                      <a:pt x="23" y="236"/>
                      <a:pt x="23" y="237"/>
                    </a:cubicBezTo>
                    <a:cubicBezTo>
                      <a:pt x="23" y="237"/>
                      <a:pt x="23" y="238"/>
                      <a:pt x="23" y="238"/>
                    </a:cubicBezTo>
                    <a:cubicBezTo>
                      <a:pt x="23" y="238"/>
                      <a:pt x="23" y="237"/>
                      <a:pt x="23" y="237"/>
                    </a:cubicBezTo>
                    <a:cubicBezTo>
                      <a:pt x="22" y="237"/>
                      <a:pt x="22" y="236"/>
                      <a:pt x="22" y="236"/>
                    </a:cubicBezTo>
                    <a:cubicBezTo>
                      <a:pt x="26" y="232"/>
                      <a:pt x="26" y="232"/>
                      <a:pt x="26" y="232"/>
                    </a:cubicBezTo>
                    <a:cubicBezTo>
                      <a:pt x="26" y="232"/>
                      <a:pt x="27" y="233"/>
                      <a:pt x="27" y="233"/>
                    </a:cubicBezTo>
                    <a:cubicBezTo>
                      <a:pt x="27" y="234"/>
                      <a:pt x="29" y="235"/>
                      <a:pt x="29" y="237"/>
                    </a:cubicBezTo>
                    <a:cubicBezTo>
                      <a:pt x="29" y="239"/>
                      <a:pt x="28" y="240"/>
                      <a:pt x="26" y="241"/>
                    </a:cubicBezTo>
                    <a:close/>
                    <a:moveTo>
                      <a:pt x="24" y="228"/>
                    </a:moveTo>
                    <a:cubicBezTo>
                      <a:pt x="23" y="222"/>
                      <a:pt x="23" y="222"/>
                      <a:pt x="23" y="222"/>
                    </a:cubicBezTo>
                    <a:cubicBezTo>
                      <a:pt x="24" y="222"/>
                      <a:pt x="25" y="222"/>
                      <a:pt x="25" y="222"/>
                    </a:cubicBezTo>
                    <a:cubicBezTo>
                      <a:pt x="26" y="222"/>
                      <a:pt x="27" y="222"/>
                      <a:pt x="28" y="222"/>
                    </a:cubicBezTo>
                    <a:cubicBezTo>
                      <a:pt x="31" y="227"/>
                      <a:pt x="31" y="227"/>
                      <a:pt x="31" y="227"/>
                    </a:cubicBezTo>
                    <a:cubicBezTo>
                      <a:pt x="29" y="228"/>
                      <a:pt x="27" y="228"/>
                      <a:pt x="25" y="228"/>
                    </a:cubicBezTo>
                    <a:cubicBezTo>
                      <a:pt x="25" y="228"/>
                      <a:pt x="24" y="228"/>
                      <a:pt x="24" y="228"/>
                    </a:cubicBezTo>
                    <a:close/>
                    <a:moveTo>
                      <a:pt x="40" y="216"/>
                    </a:moveTo>
                    <a:cubicBezTo>
                      <a:pt x="34" y="216"/>
                      <a:pt x="34" y="216"/>
                      <a:pt x="34" y="216"/>
                    </a:cubicBezTo>
                    <a:cubicBezTo>
                      <a:pt x="34" y="216"/>
                      <a:pt x="34" y="216"/>
                      <a:pt x="34" y="216"/>
                    </a:cubicBezTo>
                    <a:cubicBezTo>
                      <a:pt x="34" y="212"/>
                      <a:pt x="36" y="211"/>
                      <a:pt x="37" y="210"/>
                    </a:cubicBezTo>
                    <a:cubicBezTo>
                      <a:pt x="37" y="210"/>
                      <a:pt x="38" y="209"/>
                      <a:pt x="38" y="209"/>
                    </a:cubicBezTo>
                    <a:cubicBezTo>
                      <a:pt x="42" y="213"/>
                      <a:pt x="42" y="213"/>
                      <a:pt x="42" y="213"/>
                    </a:cubicBezTo>
                    <a:cubicBezTo>
                      <a:pt x="42" y="214"/>
                      <a:pt x="41" y="214"/>
                      <a:pt x="41" y="214"/>
                    </a:cubicBezTo>
                    <a:cubicBezTo>
                      <a:pt x="40" y="215"/>
                      <a:pt x="40" y="215"/>
                      <a:pt x="40" y="216"/>
                    </a:cubicBezTo>
                    <a:close/>
                    <a:moveTo>
                      <a:pt x="40" y="204"/>
                    </a:moveTo>
                    <a:cubicBezTo>
                      <a:pt x="40" y="198"/>
                      <a:pt x="40" y="198"/>
                      <a:pt x="40" y="198"/>
                    </a:cubicBezTo>
                    <a:cubicBezTo>
                      <a:pt x="40" y="198"/>
                      <a:pt x="41" y="198"/>
                      <a:pt x="41" y="198"/>
                    </a:cubicBezTo>
                    <a:cubicBezTo>
                      <a:pt x="42" y="198"/>
                      <a:pt x="42" y="197"/>
                      <a:pt x="43" y="197"/>
                    </a:cubicBezTo>
                    <a:cubicBezTo>
                      <a:pt x="43" y="197"/>
                      <a:pt x="44" y="197"/>
                      <a:pt x="44" y="197"/>
                    </a:cubicBezTo>
                    <a:cubicBezTo>
                      <a:pt x="46" y="197"/>
                      <a:pt x="48" y="199"/>
                      <a:pt x="48" y="201"/>
                    </a:cubicBezTo>
                    <a:cubicBezTo>
                      <a:pt x="42" y="201"/>
                      <a:pt x="42" y="201"/>
                      <a:pt x="42" y="201"/>
                    </a:cubicBezTo>
                    <a:cubicBezTo>
                      <a:pt x="42" y="202"/>
                      <a:pt x="43" y="203"/>
                      <a:pt x="44" y="203"/>
                    </a:cubicBezTo>
                    <a:cubicBezTo>
                      <a:pt x="44" y="203"/>
                      <a:pt x="43" y="203"/>
                      <a:pt x="43" y="203"/>
                    </a:cubicBezTo>
                    <a:cubicBezTo>
                      <a:pt x="42" y="204"/>
                      <a:pt x="41" y="204"/>
                      <a:pt x="40" y="204"/>
                    </a:cubicBezTo>
                    <a:close/>
                    <a:moveTo>
                      <a:pt x="42" y="193"/>
                    </a:moveTo>
                    <a:cubicBezTo>
                      <a:pt x="37" y="191"/>
                      <a:pt x="37" y="191"/>
                      <a:pt x="37" y="191"/>
                    </a:cubicBezTo>
                    <a:cubicBezTo>
                      <a:pt x="38" y="189"/>
                      <a:pt x="38" y="187"/>
                      <a:pt x="39" y="185"/>
                    </a:cubicBezTo>
                    <a:cubicBezTo>
                      <a:pt x="44" y="187"/>
                      <a:pt x="44" y="187"/>
                      <a:pt x="44" y="187"/>
                    </a:cubicBezTo>
                    <a:cubicBezTo>
                      <a:pt x="44" y="189"/>
                      <a:pt x="43" y="191"/>
                      <a:pt x="42" y="193"/>
                    </a:cubicBezTo>
                    <a:close/>
                    <a:moveTo>
                      <a:pt x="51" y="184"/>
                    </a:moveTo>
                    <a:cubicBezTo>
                      <a:pt x="49" y="184"/>
                      <a:pt x="48" y="183"/>
                      <a:pt x="46" y="181"/>
                    </a:cubicBezTo>
                    <a:cubicBezTo>
                      <a:pt x="50" y="177"/>
                      <a:pt x="50" y="177"/>
                      <a:pt x="50" y="177"/>
                    </a:cubicBezTo>
                    <a:cubicBezTo>
                      <a:pt x="50" y="177"/>
                      <a:pt x="51" y="178"/>
                      <a:pt x="52" y="178"/>
                    </a:cubicBezTo>
                    <a:cubicBezTo>
                      <a:pt x="51" y="178"/>
                      <a:pt x="50" y="178"/>
                      <a:pt x="50" y="178"/>
                    </a:cubicBezTo>
                    <a:cubicBezTo>
                      <a:pt x="55" y="182"/>
                      <a:pt x="55" y="182"/>
                      <a:pt x="55" y="182"/>
                    </a:cubicBezTo>
                    <a:cubicBezTo>
                      <a:pt x="54" y="183"/>
                      <a:pt x="52" y="184"/>
                      <a:pt x="51" y="184"/>
                    </a:cubicBezTo>
                    <a:close/>
                    <a:moveTo>
                      <a:pt x="50" y="170"/>
                    </a:moveTo>
                    <a:cubicBezTo>
                      <a:pt x="50" y="169"/>
                      <a:pt x="49" y="168"/>
                      <a:pt x="48" y="166"/>
                    </a:cubicBezTo>
                    <a:cubicBezTo>
                      <a:pt x="48" y="165"/>
                      <a:pt x="48" y="165"/>
                      <a:pt x="48" y="165"/>
                    </a:cubicBezTo>
                    <a:cubicBezTo>
                      <a:pt x="53" y="162"/>
                      <a:pt x="53" y="162"/>
                      <a:pt x="53" y="162"/>
                    </a:cubicBezTo>
                    <a:cubicBezTo>
                      <a:pt x="53" y="163"/>
                      <a:pt x="53" y="163"/>
                      <a:pt x="53" y="163"/>
                    </a:cubicBezTo>
                    <a:cubicBezTo>
                      <a:pt x="54" y="165"/>
                      <a:pt x="55" y="166"/>
                      <a:pt x="56" y="168"/>
                    </a:cubicBezTo>
                    <a:lnTo>
                      <a:pt x="50" y="170"/>
                    </a:lnTo>
                    <a:close/>
                    <a:moveTo>
                      <a:pt x="42" y="154"/>
                    </a:moveTo>
                    <a:cubicBezTo>
                      <a:pt x="42" y="153"/>
                      <a:pt x="42" y="153"/>
                      <a:pt x="42" y="153"/>
                    </a:cubicBezTo>
                    <a:cubicBezTo>
                      <a:pt x="42" y="151"/>
                      <a:pt x="43" y="150"/>
                      <a:pt x="43" y="148"/>
                    </a:cubicBezTo>
                    <a:cubicBezTo>
                      <a:pt x="43" y="147"/>
                      <a:pt x="43" y="147"/>
                      <a:pt x="43" y="147"/>
                    </a:cubicBezTo>
                    <a:cubicBezTo>
                      <a:pt x="49" y="148"/>
                      <a:pt x="49" y="148"/>
                      <a:pt x="49" y="148"/>
                    </a:cubicBezTo>
                    <a:cubicBezTo>
                      <a:pt x="49" y="149"/>
                      <a:pt x="49" y="149"/>
                      <a:pt x="49" y="149"/>
                    </a:cubicBezTo>
                    <a:cubicBezTo>
                      <a:pt x="48" y="151"/>
                      <a:pt x="48" y="152"/>
                      <a:pt x="48" y="153"/>
                    </a:cubicBezTo>
                    <a:cubicBezTo>
                      <a:pt x="48" y="153"/>
                      <a:pt x="48" y="153"/>
                      <a:pt x="48" y="153"/>
                    </a:cubicBezTo>
                    <a:lnTo>
                      <a:pt x="42" y="154"/>
                    </a:lnTo>
                    <a:close/>
                    <a:moveTo>
                      <a:pt x="52" y="138"/>
                    </a:moveTo>
                    <a:cubicBezTo>
                      <a:pt x="46" y="135"/>
                      <a:pt x="46" y="135"/>
                      <a:pt x="46" y="135"/>
                    </a:cubicBezTo>
                    <a:cubicBezTo>
                      <a:pt x="47" y="133"/>
                      <a:pt x="49" y="131"/>
                      <a:pt x="50" y="130"/>
                    </a:cubicBezTo>
                    <a:cubicBezTo>
                      <a:pt x="54" y="133"/>
                      <a:pt x="54" y="133"/>
                      <a:pt x="54" y="133"/>
                    </a:cubicBezTo>
                    <a:cubicBezTo>
                      <a:pt x="53" y="135"/>
                      <a:pt x="52" y="136"/>
                      <a:pt x="52" y="138"/>
                    </a:cubicBezTo>
                    <a:close/>
                    <a:moveTo>
                      <a:pt x="63" y="128"/>
                    </a:moveTo>
                    <a:cubicBezTo>
                      <a:pt x="61" y="122"/>
                      <a:pt x="61" y="122"/>
                      <a:pt x="61" y="122"/>
                    </a:cubicBezTo>
                    <a:cubicBezTo>
                      <a:pt x="62" y="122"/>
                      <a:pt x="62" y="122"/>
                      <a:pt x="63" y="122"/>
                    </a:cubicBezTo>
                    <a:cubicBezTo>
                      <a:pt x="64" y="121"/>
                      <a:pt x="66" y="121"/>
                      <a:pt x="67" y="121"/>
                    </a:cubicBezTo>
                    <a:cubicBezTo>
                      <a:pt x="68" y="126"/>
                      <a:pt x="68" y="126"/>
                      <a:pt x="68" y="126"/>
                    </a:cubicBezTo>
                    <a:cubicBezTo>
                      <a:pt x="67" y="127"/>
                      <a:pt x="66" y="127"/>
                      <a:pt x="65" y="127"/>
                    </a:cubicBezTo>
                    <a:cubicBezTo>
                      <a:pt x="64" y="128"/>
                      <a:pt x="63" y="128"/>
                      <a:pt x="63" y="128"/>
                    </a:cubicBezTo>
                    <a:close/>
                    <a:moveTo>
                      <a:pt x="80" y="124"/>
                    </a:moveTo>
                    <a:cubicBezTo>
                      <a:pt x="78" y="118"/>
                      <a:pt x="78" y="118"/>
                      <a:pt x="78" y="118"/>
                    </a:cubicBezTo>
                    <a:cubicBezTo>
                      <a:pt x="79" y="118"/>
                      <a:pt x="79" y="117"/>
                      <a:pt x="81" y="115"/>
                    </a:cubicBezTo>
                    <a:cubicBezTo>
                      <a:pt x="85" y="119"/>
                      <a:pt x="85" y="119"/>
                      <a:pt x="85" y="119"/>
                    </a:cubicBezTo>
                    <a:cubicBezTo>
                      <a:pt x="84" y="121"/>
                      <a:pt x="82" y="123"/>
                      <a:pt x="80" y="124"/>
                    </a:cubicBezTo>
                    <a:close/>
                    <a:moveTo>
                      <a:pt x="92" y="109"/>
                    </a:moveTo>
                    <a:cubicBezTo>
                      <a:pt x="87" y="106"/>
                      <a:pt x="87" y="106"/>
                      <a:pt x="87" y="106"/>
                    </a:cubicBezTo>
                    <a:cubicBezTo>
                      <a:pt x="88" y="105"/>
                      <a:pt x="89" y="104"/>
                      <a:pt x="90" y="102"/>
                    </a:cubicBezTo>
                    <a:cubicBezTo>
                      <a:pt x="90" y="102"/>
                      <a:pt x="90" y="102"/>
                      <a:pt x="91" y="101"/>
                    </a:cubicBezTo>
                    <a:cubicBezTo>
                      <a:pt x="96" y="104"/>
                      <a:pt x="96" y="104"/>
                      <a:pt x="96" y="104"/>
                    </a:cubicBezTo>
                    <a:cubicBezTo>
                      <a:pt x="95" y="105"/>
                      <a:pt x="95" y="106"/>
                      <a:pt x="94" y="106"/>
                    </a:cubicBezTo>
                    <a:cubicBezTo>
                      <a:pt x="93" y="107"/>
                      <a:pt x="92" y="108"/>
                      <a:pt x="92" y="109"/>
                    </a:cubicBezTo>
                    <a:close/>
                    <a:moveTo>
                      <a:pt x="87" y="94"/>
                    </a:moveTo>
                    <a:cubicBezTo>
                      <a:pt x="86" y="92"/>
                      <a:pt x="86" y="91"/>
                      <a:pt x="86" y="90"/>
                    </a:cubicBezTo>
                    <a:cubicBezTo>
                      <a:pt x="86" y="89"/>
                      <a:pt x="86" y="88"/>
                      <a:pt x="86" y="87"/>
                    </a:cubicBezTo>
                    <a:cubicBezTo>
                      <a:pt x="87" y="87"/>
                      <a:pt x="87" y="87"/>
                      <a:pt x="87" y="86"/>
                    </a:cubicBezTo>
                    <a:cubicBezTo>
                      <a:pt x="93" y="87"/>
                      <a:pt x="93" y="87"/>
                      <a:pt x="93" y="87"/>
                    </a:cubicBezTo>
                    <a:cubicBezTo>
                      <a:pt x="92" y="88"/>
                      <a:pt x="92" y="89"/>
                      <a:pt x="92" y="89"/>
                    </a:cubicBezTo>
                    <a:cubicBezTo>
                      <a:pt x="92" y="89"/>
                      <a:pt x="92" y="89"/>
                      <a:pt x="92" y="90"/>
                    </a:cubicBezTo>
                    <a:cubicBezTo>
                      <a:pt x="92" y="90"/>
                      <a:pt x="92" y="91"/>
                      <a:pt x="92" y="91"/>
                    </a:cubicBezTo>
                    <a:lnTo>
                      <a:pt x="87" y="94"/>
                    </a:lnTo>
                    <a:close/>
                    <a:moveTo>
                      <a:pt x="87" y="78"/>
                    </a:moveTo>
                    <a:cubicBezTo>
                      <a:pt x="87" y="78"/>
                      <a:pt x="87" y="78"/>
                      <a:pt x="86" y="78"/>
                    </a:cubicBezTo>
                    <a:cubicBezTo>
                      <a:pt x="86" y="78"/>
                      <a:pt x="85" y="78"/>
                      <a:pt x="85" y="78"/>
                    </a:cubicBezTo>
                    <a:cubicBezTo>
                      <a:pt x="83" y="78"/>
                      <a:pt x="82" y="78"/>
                      <a:pt x="82" y="77"/>
                    </a:cubicBezTo>
                    <a:cubicBezTo>
                      <a:pt x="84" y="72"/>
                      <a:pt x="84" y="72"/>
                      <a:pt x="84" y="72"/>
                    </a:cubicBezTo>
                    <a:cubicBezTo>
                      <a:pt x="84" y="72"/>
                      <a:pt x="85" y="72"/>
                      <a:pt x="85" y="72"/>
                    </a:cubicBezTo>
                    <a:cubicBezTo>
                      <a:pt x="86" y="72"/>
                      <a:pt x="87" y="72"/>
                      <a:pt x="87" y="72"/>
                    </a:cubicBezTo>
                    <a:cubicBezTo>
                      <a:pt x="88" y="73"/>
                      <a:pt x="89" y="73"/>
                      <a:pt x="90" y="73"/>
                    </a:cubicBezTo>
                    <a:lnTo>
                      <a:pt x="87" y="78"/>
                    </a:lnTo>
                    <a:close/>
                    <a:moveTo>
                      <a:pt x="85" y="68"/>
                    </a:moveTo>
                    <a:cubicBezTo>
                      <a:pt x="83" y="62"/>
                      <a:pt x="83" y="62"/>
                      <a:pt x="83" y="62"/>
                    </a:cubicBezTo>
                    <a:cubicBezTo>
                      <a:pt x="84" y="62"/>
                      <a:pt x="84" y="62"/>
                      <a:pt x="84" y="62"/>
                    </a:cubicBezTo>
                    <a:cubicBezTo>
                      <a:pt x="85" y="62"/>
                      <a:pt x="87" y="61"/>
                      <a:pt x="89" y="61"/>
                    </a:cubicBezTo>
                    <a:cubicBezTo>
                      <a:pt x="91" y="66"/>
                      <a:pt x="91" y="66"/>
                      <a:pt x="91" y="66"/>
                    </a:cubicBezTo>
                    <a:cubicBezTo>
                      <a:pt x="89" y="67"/>
                      <a:pt x="87" y="67"/>
                      <a:pt x="85" y="68"/>
                    </a:cubicBezTo>
                    <a:close/>
                    <a:moveTo>
                      <a:pt x="100" y="57"/>
                    </a:moveTo>
                    <a:cubicBezTo>
                      <a:pt x="96" y="53"/>
                      <a:pt x="96" y="53"/>
                      <a:pt x="96" y="53"/>
                    </a:cubicBezTo>
                    <a:cubicBezTo>
                      <a:pt x="97" y="52"/>
                      <a:pt x="97" y="52"/>
                      <a:pt x="97" y="52"/>
                    </a:cubicBezTo>
                    <a:cubicBezTo>
                      <a:pt x="98" y="51"/>
                      <a:pt x="99" y="50"/>
                      <a:pt x="100" y="49"/>
                    </a:cubicBezTo>
                    <a:cubicBezTo>
                      <a:pt x="104" y="53"/>
                      <a:pt x="104" y="53"/>
                      <a:pt x="104" y="53"/>
                    </a:cubicBezTo>
                    <a:cubicBezTo>
                      <a:pt x="103" y="54"/>
                      <a:pt x="102" y="55"/>
                      <a:pt x="101" y="56"/>
                    </a:cubicBezTo>
                    <a:lnTo>
                      <a:pt x="100" y="57"/>
                    </a:lnTo>
                    <a:close/>
                    <a:moveTo>
                      <a:pt x="137" y="50"/>
                    </a:moveTo>
                    <a:cubicBezTo>
                      <a:pt x="135" y="44"/>
                      <a:pt x="135" y="44"/>
                      <a:pt x="135" y="44"/>
                    </a:cubicBezTo>
                    <a:cubicBezTo>
                      <a:pt x="135" y="44"/>
                      <a:pt x="136" y="44"/>
                      <a:pt x="136" y="43"/>
                    </a:cubicBezTo>
                    <a:cubicBezTo>
                      <a:pt x="137" y="43"/>
                      <a:pt x="137" y="42"/>
                      <a:pt x="137" y="42"/>
                    </a:cubicBezTo>
                    <a:cubicBezTo>
                      <a:pt x="143" y="44"/>
                      <a:pt x="143" y="44"/>
                      <a:pt x="143" y="44"/>
                    </a:cubicBezTo>
                    <a:cubicBezTo>
                      <a:pt x="142" y="45"/>
                      <a:pt x="141" y="47"/>
                      <a:pt x="140" y="47"/>
                    </a:cubicBezTo>
                    <a:cubicBezTo>
                      <a:pt x="139" y="48"/>
                      <a:pt x="138" y="49"/>
                      <a:pt x="137" y="50"/>
                    </a:cubicBezTo>
                    <a:close/>
                    <a:moveTo>
                      <a:pt x="111" y="43"/>
                    </a:moveTo>
                    <a:cubicBezTo>
                      <a:pt x="106" y="39"/>
                      <a:pt x="106" y="39"/>
                      <a:pt x="106" y="39"/>
                    </a:cubicBezTo>
                    <a:cubicBezTo>
                      <a:pt x="108" y="38"/>
                      <a:pt x="109" y="36"/>
                      <a:pt x="111" y="35"/>
                    </a:cubicBezTo>
                    <a:cubicBezTo>
                      <a:pt x="115" y="40"/>
                      <a:pt x="115" y="40"/>
                      <a:pt x="115" y="40"/>
                    </a:cubicBezTo>
                    <a:cubicBezTo>
                      <a:pt x="113" y="41"/>
                      <a:pt x="112" y="42"/>
                      <a:pt x="111" y="43"/>
                    </a:cubicBezTo>
                    <a:close/>
                    <a:moveTo>
                      <a:pt x="124" y="43"/>
                    </a:moveTo>
                    <a:cubicBezTo>
                      <a:pt x="124" y="42"/>
                      <a:pt x="123" y="40"/>
                      <a:pt x="122" y="39"/>
                    </a:cubicBezTo>
                    <a:cubicBezTo>
                      <a:pt x="126" y="35"/>
                      <a:pt x="126" y="35"/>
                      <a:pt x="126" y="35"/>
                    </a:cubicBezTo>
                    <a:cubicBezTo>
                      <a:pt x="127" y="36"/>
                      <a:pt x="128" y="38"/>
                      <a:pt x="129" y="40"/>
                    </a:cubicBezTo>
                    <a:lnTo>
                      <a:pt x="124" y="43"/>
                    </a:lnTo>
                    <a:close/>
                    <a:moveTo>
                      <a:pt x="147" y="36"/>
                    </a:moveTo>
                    <a:cubicBezTo>
                      <a:pt x="144" y="30"/>
                      <a:pt x="144" y="30"/>
                      <a:pt x="144" y="30"/>
                    </a:cubicBezTo>
                    <a:cubicBezTo>
                      <a:pt x="145" y="30"/>
                      <a:pt x="146" y="30"/>
                      <a:pt x="147" y="30"/>
                    </a:cubicBezTo>
                    <a:cubicBezTo>
                      <a:pt x="151" y="29"/>
                      <a:pt x="151" y="29"/>
                      <a:pt x="151" y="29"/>
                    </a:cubicBezTo>
                    <a:cubicBezTo>
                      <a:pt x="152" y="34"/>
                      <a:pt x="152" y="34"/>
                      <a:pt x="152" y="34"/>
                    </a:cubicBezTo>
                    <a:cubicBezTo>
                      <a:pt x="148" y="35"/>
                      <a:pt x="148" y="35"/>
                      <a:pt x="148" y="35"/>
                    </a:cubicBezTo>
                    <a:cubicBezTo>
                      <a:pt x="148" y="35"/>
                      <a:pt x="147" y="35"/>
                      <a:pt x="147" y="36"/>
                    </a:cubicBezTo>
                    <a:close/>
                    <a:moveTo>
                      <a:pt x="164" y="33"/>
                    </a:moveTo>
                    <a:cubicBezTo>
                      <a:pt x="162" y="28"/>
                      <a:pt x="162" y="28"/>
                      <a:pt x="162" y="28"/>
                    </a:cubicBezTo>
                    <a:cubicBezTo>
                      <a:pt x="162" y="28"/>
                      <a:pt x="162" y="28"/>
                      <a:pt x="162" y="28"/>
                    </a:cubicBezTo>
                    <a:cubicBezTo>
                      <a:pt x="162" y="28"/>
                      <a:pt x="162" y="27"/>
                      <a:pt x="162" y="27"/>
                    </a:cubicBezTo>
                    <a:cubicBezTo>
                      <a:pt x="162" y="26"/>
                      <a:pt x="162" y="26"/>
                      <a:pt x="162" y="26"/>
                    </a:cubicBezTo>
                    <a:cubicBezTo>
                      <a:pt x="162" y="25"/>
                      <a:pt x="162" y="24"/>
                      <a:pt x="163" y="23"/>
                    </a:cubicBezTo>
                    <a:cubicBezTo>
                      <a:pt x="168" y="27"/>
                      <a:pt x="168" y="27"/>
                      <a:pt x="168" y="27"/>
                    </a:cubicBezTo>
                    <a:cubicBezTo>
                      <a:pt x="168" y="27"/>
                      <a:pt x="168" y="27"/>
                      <a:pt x="168" y="27"/>
                    </a:cubicBezTo>
                    <a:cubicBezTo>
                      <a:pt x="168" y="27"/>
                      <a:pt x="168" y="27"/>
                      <a:pt x="168" y="27"/>
                    </a:cubicBezTo>
                    <a:cubicBezTo>
                      <a:pt x="168" y="28"/>
                      <a:pt x="168" y="28"/>
                      <a:pt x="168" y="28"/>
                    </a:cubicBezTo>
                    <a:cubicBezTo>
                      <a:pt x="167" y="30"/>
                      <a:pt x="167" y="32"/>
                      <a:pt x="164" y="33"/>
                    </a:cubicBezTo>
                    <a:close/>
                    <a:moveTo>
                      <a:pt x="177" y="24"/>
                    </a:moveTo>
                    <a:cubicBezTo>
                      <a:pt x="175" y="18"/>
                      <a:pt x="175" y="18"/>
                      <a:pt x="175" y="18"/>
                    </a:cubicBezTo>
                    <a:cubicBezTo>
                      <a:pt x="176" y="18"/>
                      <a:pt x="179" y="17"/>
                      <a:pt x="179" y="16"/>
                    </a:cubicBezTo>
                    <a:cubicBezTo>
                      <a:pt x="184" y="20"/>
                      <a:pt x="184" y="20"/>
                      <a:pt x="184" y="20"/>
                    </a:cubicBezTo>
                    <a:cubicBezTo>
                      <a:pt x="182" y="22"/>
                      <a:pt x="180" y="23"/>
                      <a:pt x="177" y="24"/>
                    </a:cubicBezTo>
                    <a:close/>
                    <a:moveTo>
                      <a:pt x="177" y="7"/>
                    </a:moveTo>
                    <a:cubicBezTo>
                      <a:pt x="177" y="7"/>
                      <a:pt x="177" y="6"/>
                      <a:pt x="177" y="6"/>
                    </a:cubicBezTo>
                    <a:cubicBezTo>
                      <a:pt x="177" y="5"/>
                      <a:pt x="178" y="4"/>
                      <a:pt x="178" y="3"/>
                    </a:cubicBezTo>
                    <a:cubicBezTo>
                      <a:pt x="179" y="2"/>
                      <a:pt x="180" y="1"/>
                      <a:pt x="182" y="0"/>
                    </a:cubicBezTo>
                    <a:cubicBezTo>
                      <a:pt x="185" y="5"/>
                      <a:pt x="185" y="5"/>
                      <a:pt x="185" y="5"/>
                    </a:cubicBezTo>
                    <a:cubicBezTo>
                      <a:pt x="183" y="6"/>
                      <a:pt x="183" y="7"/>
                      <a:pt x="183" y="7"/>
                    </a:cubicBezTo>
                    <a:cubicBezTo>
                      <a:pt x="183" y="6"/>
                      <a:pt x="183" y="6"/>
                      <a:pt x="183" y="6"/>
                    </a:cubicBezTo>
                    <a:lnTo>
                      <a:pt x="177" y="7"/>
                    </a:lnTo>
                    <a:close/>
                  </a:path>
                </a:pathLst>
              </a:custGeom>
              <a:solidFill>
                <a:srgbClr val="59575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28" name="ïs1ïďé">
                <a:extLst>
                  <a:ext uri="{FF2B5EF4-FFF2-40B4-BE49-F238E27FC236}">
                    <a16:creationId xmlns:a16="http://schemas.microsoft.com/office/drawing/2014/main" id="{D7964DCB-5031-46ED-B375-6289963EC2B8}"/>
                  </a:ext>
                </a:extLst>
              </p:cNvPr>
              <p:cNvSpPr/>
              <p:nvPr/>
            </p:nvSpPr>
            <p:spPr bwMode="auto">
              <a:xfrm>
                <a:off x="8115300" y="4332288"/>
                <a:ext cx="495300" cy="758825"/>
              </a:xfrm>
              <a:custGeom>
                <a:avLst/>
                <a:gdLst>
                  <a:gd name="T0" fmla="*/ 229 w 231"/>
                  <a:gd name="T1" fmla="*/ 354 h 354"/>
                  <a:gd name="T2" fmla="*/ 213 w 231"/>
                  <a:gd name="T3" fmla="*/ 348 h 354"/>
                  <a:gd name="T4" fmla="*/ 166 w 231"/>
                  <a:gd name="T5" fmla="*/ 335 h 354"/>
                  <a:gd name="T6" fmla="*/ 198 w 231"/>
                  <a:gd name="T7" fmla="*/ 329 h 354"/>
                  <a:gd name="T8" fmla="*/ 112 w 231"/>
                  <a:gd name="T9" fmla="*/ 325 h 354"/>
                  <a:gd name="T10" fmla="*/ 150 w 231"/>
                  <a:gd name="T11" fmla="*/ 329 h 354"/>
                  <a:gd name="T12" fmla="*/ 151 w 231"/>
                  <a:gd name="T13" fmla="*/ 330 h 354"/>
                  <a:gd name="T14" fmla="*/ 173 w 231"/>
                  <a:gd name="T15" fmla="*/ 321 h 354"/>
                  <a:gd name="T16" fmla="*/ 178 w 231"/>
                  <a:gd name="T17" fmla="*/ 329 h 354"/>
                  <a:gd name="T18" fmla="*/ 86 w 231"/>
                  <a:gd name="T19" fmla="*/ 321 h 354"/>
                  <a:gd name="T20" fmla="*/ 98 w 231"/>
                  <a:gd name="T21" fmla="*/ 319 h 354"/>
                  <a:gd name="T22" fmla="*/ 186 w 231"/>
                  <a:gd name="T23" fmla="*/ 322 h 354"/>
                  <a:gd name="T24" fmla="*/ 127 w 231"/>
                  <a:gd name="T25" fmla="*/ 319 h 354"/>
                  <a:gd name="T26" fmla="*/ 133 w 231"/>
                  <a:gd name="T27" fmla="*/ 315 h 354"/>
                  <a:gd name="T28" fmla="*/ 147 w 231"/>
                  <a:gd name="T29" fmla="*/ 312 h 354"/>
                  <a:gd name="T30" fmla="*/ 86 w 231"/>
                  <a:gd name="T31" fmla="*/ 309 h 354"/>
                  <a:gd name="T32" fmla="*/ 136 w 231"/>
                  <a:gd name="T33" fmla="*/ 299 h 354"/>
                  <a:gd name="T34" fmla="*/ 134 w 231"/>
                  <a:gd name="T35" fmla="*/ 305 h 354"/>
                  <a:gd name="T36" fmla="*/ 75 w 231"/>
                  <a:gd name="T37" fmla="*/ 294 h 354"/>
                  <a:gd name="T38" fmla="*/ 69 w 231"/>
                  <a:gd name="T39" fmla="*/ 276 h 354"/>
                  <a:gd name="T40" fmla="*/ 71 w 231"/>
                  <a:gd name="T41" fmla="*/ 264 h 354"/>
                  <a:gd name="T42" fmla="*/ 73 w 231"/>
                  <a:gd name="T43" fmla="*/ 259 h 354"/>
                  <a:gd name="T44" fmla="*/ 40 w 231"/>
                  <a:gd name="T45" fmla="*/ 254 h 354"/>
                  <a:gd name="T46" fmla="*/ 57 w 231"/>
                  <a:gd name="T47" fmla="*/ 259 h 354"/>
                  <a:gd name="T48" fmla="*/ 62 w 231"/>
                  <a:gd name="T49" fmla="*/ 256 h 354"/>
                  <a:gd name="T50" fmla="*/ 44 w 231"/>
                  <a:gd name="T51" fmla="*/ 235 h 354"/>
                  <a:gd name="T52" fmla="*/ 37 w 231"/>
                  <a:gd name="T53" fmla="*/ 221 h 354"/>
                  <a:gd name="T54" fmla="*/ 26 w 231"/>
                  <a:gd name="T55" fmla="*/ 208 h 354"/>
                  <a:gd name="T56" fmla="*/ 13 w 231"/>
                  <a:gd name="T57" fmla="*/ 198 h 354"/>
                  <a:gd name="T58" fmla="*/ 0 w 231"/>
                  <a:gd name="T59" fmla="*/ 183 h 354"/>
                  <a:gd name="T60" fmla="*/ 8 w 231"/>
                  <a:gd name="T61" fmla="*/ 172 h 354"/>
                  <a:gd name="T62" fmla="*/ 7 w 231"/>
                  <a:gd name="T63" fmla="*/ 172 h 354"/>
                  <a:gd name="T64" fmla="*/ 18 w 231"/>
                  <a:gd name="T65" fmla="*/ 160 h 354"/>
                  <a:gd name="T66" fmla="*/ 31 w 231"/>
                  <a:gd name="T67" fmla="*/ 148 h 354"/>
                  <a:gd name="T68" fmla="*/ 37 w 231"/>
                  <a:gd name="T69" fmla="*/ 136 h 354"/>
                  <a:gd name="T70" fmla="*/ 52 w 231"/>
                  <a:gd name="T71" fmla="*/ 130 h 354"/>
                  <a:gd name="T72" fmla="*/ 52 w 231"/>
                  <a:gd name="T73" fmla="*/ 130 h 354"/>
                  <a:gd name="T74" fmla="*/ 61 w 231"/>
                  <a:gd name="T75" fmla="*/ 109 h 354"/>
                  <a:gd name="T76" fmla="*/ 58 w 231"/>
                  <a:gd name="T77" fmla="*/ 94 h 354"/>
                  <a:gd name="T78" fmla="*/ 64 w 231"/>
                  <a:gd name="T79" fmla="*/ 82 h 354"/>
                  <a:gd name="T80" fmla="*/ 64 w 231"/>
                  <a:gd name="T81" fmla="*/ 80 h 354"/>
                  <a:gd name="T82" fmla="*/ 84 w 231"/>
                  <a:gd name="T83" fmla="*/ 69 h 354"/>
                  <a:gd name="T84" fmla="*/ 63 w 231"/>
                  <a:gd name="T85" fmla="*/ 64 h 354"/>
                  <a:gd name="T86" fmla="*/ 93 w 231"/>
                  <a:gd name="T87" fmla="*/ 61 h 354"/>
                  <a:gd name="T88" fmla="*/ 86 w 231"/>
                  <a:gd name="T89" fmla="*/ 49 h 354"/>
                  <a:gd name="T90" fmla="*/ 85 w 231"/>
                  <a:gd name="T91" fmla="*/ 39 h 354"/>
                  <a:gd name="T92" fmla="*/ 87 w 231"/>
                  <a:gd name="T93" fmla="*/ 45 h 354"/>
                  <a:gd name="T94" fmla="*/ 100 w 231"/>
                  <a:gd name="T95" fmla="*/ 35 h 354"/>
                  <a:gd name="T96" fmla="*/ 109 w 231"/>
                  <a:gd name="T97" fmla="*/ 24 h 354"/>
                  <a:gd name="T98" fmla="*/ 109 w 231"/>
                  <a:gd name="T99" fmla="*/ 21 h 354"/>
                  <a:gd name="T100" fmla="*/ 112 w 231"/>
                  <a:gd name="T101" fmla="*/ 1 h 3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231" h="354">
                    <a:moveTo>
                      <a:pt x="229" y="354"/>
                    </a:moveTo>
                    <a:cubicBezTo>
                      <a:pt x="229" y="354"/>
                      <a:pt x="227" y="354"/>
                      <a:pt x="224" y="352"/>
                    </a:cubicBezTo>
                    <a:cubicBezTo>
                      <a:pt x="226" y="347"/>
                      <a:pt x="226" y="347"/>
                      <a:pt x="226" y="347"/>
                    </a:cubicBezTo>
                    <a:cubicBezTo>
                      <a:pt x="229" y="348"/>
                      <a:pt x="231" y="349"/>
                      <a:pt x="231" y="349"/>
                    </a:cubicBezTo>
                    <a:lnTo>
                      <a:pt x="229" y="354"/>
                    </a:lnTo>
                    <a:close/>
                    <a:moveTo>
                      <a:pt x="213" y="348"/>
                    </a:moveTo>
                    <a:cubicBezTo>
                      <a:pt x="211" y="347"/>
                      <a:pt x="209" y="346"/>
                      <a:pt x="207" y="344"/>
                    </a:cubicBezTo>
                    <a:cubicBezTo>
                      <a:pt x="211" y="340"/>
                      <a:pt x="211" y="340"/>
                      <a:pt x="211" y="340"/>
                    </a:cubicBezTo>
                    <a:cubicBezTo>
                      <a:pt x="212" y="341"/>
                      <a:pt x="214" y="342"/>
                      <a:pt x="215" y="343"/>
                    </a:cubicBezTo>
                    <a:lnTo>
                      <a:pt x="213" y="348"/>
                    </a:lnTo>
                    <a:close/>
                    <a:moveTo>
                      <a:pt x="162" y="336"/>
                    </a:moveTo>
                    <a:cubicBezTo>
                      <a:pt x="159" y="330"/>
                      <a:pt x="159" y="330"/>
                      <a:pt x="159" y="330"/>
                    </a:cubicBezTo>
                    <a:cubicBezTo>
                      <a:pt x="161" y="330"/>
                      <a:pt x="163" y="329"/>
                      <a:pt x="164" y="329"/>
                    </a:cubicBezTo>
                    <a:cubicBezTo>
                      <a:pt x="165" y="329"/>
                      <a:pt x="165" y="329"/>
                      <a:pt x="166" y="329"/>
                    </a:cubicBezTo>
                    <a:cubicBezTo>
                      <a:pt x="166" y="335"/>
                      <a:pt x="166" y="335"/>
                      <a:pt x="166" y="335"/>
                    </a:cubicBezTo>
                    <a:cubicBezTo>
                      <a:pt x="166" y="335"/>
                      <a:pt x="165" y="335"/>
                      <a:pt x="164" y="335"/>
                    </a:cubicBezTo>
                    <a:cubicBezTo>
                      <a:pt x="164" y="335"/>
                      <a:pt x="162" y="335"/>
                      <a:pt x="162" y="336"/>
                    </a:cubicBezTo>
                    <a:close/>
                    <a:moveTo>
                      <a:pt x="199" y="334"/>
                    </a:moveTo>
                    <a:cubicBezTo>
                      <a:pt x="199" y="333"/>
                      <a:pt x="199" y="333"/>
                      <a:pt x="199" y="333"/>
                    </a:cubicBezTo>
                    <a:cubicBezTo>
                      <a:pt x="198" y="332"/>
                      <a:pt x="198" y="330"/>
                      <a:pt x="198" y="329"/>
                    </a:cubicBezTo>
                    <a:cubicBezTo>
                      <a:pt x="203" y="327"/>
                      <a:pt x="203" y="327"/>
                      <a:pt x="203" y="327"/>
                    </a:cubicBezTo>
                    <a:cubicBezTo>
                      <a:pt x="204" y="329"/>
                      <a:pt x="204" y="331"/>
                      <a:pt x="204" y="333"/>
                    </a:cubicBezTo>
                    <a:lnTo>
                      <a:pt x="199" y="334"/>
                    </a:lnTo>
                    <a:close/>
                    <a:moveTo>
                      <a:pt x="114" y="330"/>
                    </a:moveTo>
                    <a:cubicBezTo>
                      <a:pt x="112" y="325"/>
                      <a:pt x="112" y="325"/>
                      <a:pt x="112" y="325"/>
                    </a:cubicBezTo>
                    <a:cubicBezTo>
                      <a:pt x="113" y="324"/>
                      <a:pt x="115" y="323"/>
                      <a:pt x="116" y="322"/>
                    </a:cubicBezTo>
                    <a:cubicBezTo>
                      <a:pt x="120" y="327"/>
                      <a:pt x="120" y="327"/>
                      <a:pt x="120" y="327"/>
                    </a:cubicBezTo>
                    <a:cubicBezTo>
                      <a:pt x="118" y="328"/>
                      <a:pt x="116" y="329"/>
                      <a:pt x="114" y="330"/>
                    </a:cubicBezTo>
                    <a:close/>
                    <a:moveTo>
                      <a:pt x="151" y="330"/>
                    </a:moveTo>
                    <a:cubicBezTo>
                      <a:pt x="150" y="329"/>
                      <a:pt x="150" y="329"/>
                      <a:pt x="150" y="329"/>
                    </a:cubicBezTo>
                    <a:cubicBezTo>
                      <a:pt x="148" y="328"/>
                      <a:pt x="147" y="326"/>
                      <a:pt x="146" y="325"/>
                    </a:cubicBezTo>
                    <a:cubicBezTo>
                      <a:pt x="151" y="322"/>
                      <a:pt x="151" y="322"/>
                      <a:pt x="151" y="322"/>
                    </a:cubicBezTo>
                    <a:cubicBezTo>
                      <a:pt x="152" y="323"/>
                      <a:pt x="153" y="324"/>
                      <a:pt x="154" y="325"/>
                    </a:cubicBezTo>
                    <a:cubicBezTo>
                      <a:pt x="155" y="326"/>
                      <a:pt x="155" y="326"/>
                      <a:pt x="155" y="326"/>
                    </a:cubicBezTo>
                    <a:lnTo>
                      <a:pt x="151" y="330"/>
                    </a:lnTo>
                    <a:close/>
                    <a:moveTo>
                      <a:pt x="178" y="329"/>
                    </a:moveTo>
                    <a:cubicBezTo>
                      <a:pt x="177" y="329"/>
                      <a:pt x="177" y="329"/>
                      <a:pt x="176" y="329"/>
                    </a:cubicBezTo>
                    <a:cubicBezTo>
                      <a:pt x="175" y="328"/>
                      <a:pt x="174" y="328"/>
                      <a:pt x="173" y="328"/>
                    </a:cubicBezTo>
                    <a:cubicBezTo>
                      <a:pt x="173" y="327"/>
                      <a:pt x="172" y="327"/>
                      <a:pt x="172" y="327"/>
                    </a:cubicBezTo>
                    <a:cubicBezTo>
                      <a:pt x="173" y="321"/>
                      <a:pt x="173" y="321"/>
                      <a:pt x="173" y="321"/>
                    </a:cubicBezTo>
                    <a:cubicBezTo>
                      <a:pt x="174" y="321"/>
                      <a:pt x="175" y="322"/>
                      <a:pt x="176" y="322"/>
                    </a:cubicBezTo>
                    <a:cubicBezTo>
                      <a:pt x="176" y="323"/>
                      <a:pt x="177" y="323"/>
                      <a:pt x="178" y="323"/>
                    </a:cubicBezTo>
                    <a:cubicBezTo>
                      <a:pt x="178" y="329"/>
                      <a:pt x="178" y="329"/>
                      <a:pt x="178" y="329"/>
                    </a:cubicBezTo>
                    <a:cubicBezTo>
                      <a:pt x="178" y="329"/>
                      <a:pt x="178" y="329"/>
                      <a:pt x="178" y="329"/>
                    </a:cubicBezTo>
                    <a:cubicBezTo>
                      <a:pt x="178" y="329"/>
                      <a:pt x="178" y="329"/>
                      <a:pt x="178" y="329"/>
                    </a:cubicBezTo>
                    <a:close/>
                    <a:moveTo>
                      <a:pt x="87" y="327"/>
                    </a:moveTo>
                    <a:cubicBezTo>
                      <a:pt x="81" y="327"/>
                      <a:pt x="81" y="324"/>
                      <a:pt x="81" y="322"/>
                    </a:cubicBezTo>
                    <a:cubicBezTo>
                      <a:pt x="81" y="322"/>
                      <a:pt x="81" y="321"/>
                      <a:pt x="81" y="321"/>
                    </a:cubicBezTo>
                    <a:cubicBezTo>
                      <a:pt x="86" y="321"/>
                      <a:pt x="86" y="321"/>
                      <a:pt x="86" y="321"/>
                    </a:cubicBezTo>
                    <a:cubicBezTo>
                      <a:pt x="86" y="321"/>
                      <a:pt x="86" y="321"/>
                      <a:pt x="86" y="321"/>
                    </a:cubicBezTo>
                    <a:cubicBezTo>
                      <a:pt x="86" y="321"/>
                      <a:pt x="86" y="321"/>
                      <a:pt x="87" y="321"/>
                    </a:cubicBezTo>
                    <a:cubicBezTo>
                      <a:pt x="87" y="327"/>
                      <a:pt x="87" y="327"/>
                      <a:pt x="87" y="327"/>
                    </a:cubicBezTo>
                    <a:close/>
                    <a:moveTo>
                      <a:pt x="102" y="325"/>
                    </a:moveTo>
                    <a:cubicBezTo>
                      <a:pt x="101" y="325"/>
                      <a:pt x="101" y="324"/>
                      <a:pt x="100" y="325"/>
                    </a:cubicBezTo>
                    <a:cubicBezTo>
                      <a:pt x="98" y="319"/>
                      <a:pt x="98" y="319"/>
                      <a:pt x="98" y="319"/>
                    </a:cubicBezTo>
                    <a:cubicBezTo>
                      <a:pt x="98" y="319"/>
                      <a:pt x="98" y="319"/>
                      <a:pt x="98" y="319"/>
                    </a:cubicBezTo>
                    <a:cubicBezTo>
                      <a:pt x="101" y="318"/>
                      <a:pt x="104" y="319"/>
                      <a:pt x="106" y="321"/>
                    </a:cubicBezTo>
                    <a:lnTo>
                      <a:pt x="102" y="325"/>
                    </a:lnTo>
                    <a:close/>
                    <a:moveTo>
                      <a:pt x="190" y="323"/>
                    </a:moveTo>
                    <a:cubicBezTo>
                      <a:pt x="189" y="323"/>
                      <a:pt x="187" y="322"/>
                      <a:pt x="186" y="322"/>
                    </a:cubicBezTo>
                    <a:cubicBezTo>
                      <a:pt x="186" y="316"/>
                      <a:pt x="186" y="316"/>
                      <a:pt x="186" y="316"/>
                    </a:cubicBezTo>
                    <a:cubicBezTo>
                      <a:pt x="188" y="316"/>
                      <a:pt x="191" y="317"/>
                      <a:pt x="193" y="318"/>
                    </a:cubicBezTo>
                    <a:lnTo>
                      <a:pt x="190" y="323"/>
                    </a:lnTo>
                    <a:close/>
                    <a:moveTo>
                      <a:pt x="128" y="319"/>
                    </a:moveTo>
                    <a:cubicBezTo>
                      <a:pt x="127" y="319"/>
                      <a:pt x="127" y="319"/>
                      <a:pt x="127" y="319"/>
                    </a:cubicBezTo>
                    <a:cubicBezTo>
                      <a:pt x="127" y="319"/>
                      <a:pt x="127" y="319"/>
                      <a:pt x="127" y="319"/>
                    </a:cubicBezTo>
                    <a:cubicBezTo>
                      <a:pt x="125" y="313"/>
                      <a:pt x="125" y="313"/>
                      <a:pt x="125" y="313"/>
                    </a:cubicBezTo>
                    <a:cubicBezTo>
                      <a:pt x="126" y="313"/>
                      <a:pt x="127" y="313"/>
                      <a:pt x="128" y="313"/>
                    </a:cubicBezTo>
                    <a:cubicBezTo>
                      <a:pt x="128" y="313"/>
                      <a:pt x="128" y="313"/>
                      <a:pt x="128" y="313"/>
                    </a:cubicBezTo>
                    <a:cubicBezTo>
                      <a:pt x="133" y="315"/>
                      <a:pt x="133" y="315"/>
                      <a:pt x="133" y="315"/>
                    </a:cubicBezTo>
                    <a:cubicBezTo>
                      <a:pt x="132" y="318"/>
                      <a:pt x="130" y="319"/>
                      <a:pt x="128" y="319"/>
                    </a:cubicBezTo>
                    <a:close/>
                    <a:moveTo>
                      <a:pt x="145" y="317"/>
                    </a:moveTo>
                    <a:cubicBezTo>
                      <a:pt x="143" y="316"/>
                      <a:pt x="140" y="315"/>
                      <a:pt x="139" y="311"/>
                    </a:cubicBezTo>
                    <a:cubicBezTo>
                      <a:pt x="145" y="309"/>
                      <a:pt x="145" y="309"/>
                      <a:pt x="145" y="309"/>
                    </a:cubicBezTo>
                    <a:cubicBezTo>
                      <a:pt x="145" y="311"/>
                      <a:pt x="146" y="311"/>
                      <a:pt x="147" y="312"/>
                    </a:cubicBezTo>
                    <a:lnTo>
                      <a:pt x="145" y="317"/>
                    </a:lnTo>
                    <a:close/>
                    <a:moveTo>
                      <a:pt x="81" y="310"/>
                    </a:moveTo>
                    <a:cubicBezTo>
                      <a:pt x="80" y="308"/>
                      <a:pt x="80" y="306"/>
                      <a:pt x="79" y="305"/>
                    </a:cubicBezTo>
                    <a:cubicBezTo>
                      <a:pt x="85" y="303"/>
                      <a:pt x="85" y="303"/>
                      <a:pt x="85" y="303"/>
                    </a:cubicBezTo>
                    <a:cubicBezTo>
                      <a:pt x="85" y="305"/>
                      <a:pt x="86" y="306"/>
                      <a:pt x="86" y="309"/>
                    </a:cubicBezTo>
                    <a:lnTo>
                      <a:pt x="81" y="310"/>
                    </a:lnTo>
                    <a:close/>
                    <a:moveTo>
                      <a:pt x="134" y="305"/>
                    </a:moveTo>
                    <a:cubicBezTo>
                      <a:pt x="131" y="300"/>
                      <a:pt x="131" y="300"/>
                      <a:pt x="131" y="300"/>
                    </a:cubicBezTo>
                    <a:cubicBezTo>
                      <a:pt x="132" y="300"/>
                      <a:pt x="133" y="300"/>
                      <a:pt x="133" y="299"/>
                    </a:cubicBezTo>
                    <a:cubicBezTo>
                      <a:pt x="134" y="299"/>
                      <a:pt x="135" y="299"/>
                      <a:pt x="136" y="299"/>
                    </a:cubicBezTo>
                    <a:cubicBezTo>
                      <a:pt x="136" y="299"/>
                      <a:pt x="136" y="298"/>
                      <a:pt x="137" y="298"/>
                    </a:cubicBezTo>
                    <a:cubicBezTo>
                      <a:pt x="139" y="304"/>
                      <a:pt x="139" y="304"/>
                      <a:pt x="139" y="304"/>
                    </a:cubicBezTo>
                    <a:cubicBezTo>
                      <a:pt x="138" y="304"/>
                      <a:pt x="138" y="304"/>
                      <a:pt x="138" y="304"/>
                    </a:cubicBezTo>
                    <a:cubicBezTo>
                      <a:pt x="137" y="305"/>
                      <a:pt x="136" y="305"/>
                      <a:pt x="135" y="305"/>
                    </a:cubicBezTo>
                    <a:cubicBezTo>
                      <a:pt x="134" y="305"/>
                      <a:pt x="134" y="305"/>
                      <a:pt x="134" y="305"/>
                    </a:cubicBezTo>
                    <a:close/>
                    <a:moveTo>
                      <a:pt x="75" y="294"/>
                    </a:moveTo>
                    <a:cubicBezTo>
                      <a:pt x="74" y="292"/>
                      <a:pt x="73" y="291"/>
                      <a:pt x="72" y="290"/>
                    </a:cubicBezTo>
                    <a:cubicBezTo>
                      <a:pt x="77" y="286"/>
                      <a:pt x="77" y="286"/>
                      <a:pt x="77" y="286"/>
                    </a:cubicBezTo>
                    <a:cubicBezTo>
                      <a:pt x="78" y="288"/>
                      <a:pt x="79" y="290"/>
                      <a:pt x="80" y="292"/>
                    </a:cubicBezTo>
                    <a:lnTo>
                      <a:pt x="75" y="294"/>
                    </a:lnTo>
                    <a:close/>
                    <a:moveTo>
                      <a:pt x="64" y="282"/>
                    </a:moveTo>
                    <a:cubicBezTo>
                      <a:pt x="63" y="280"/>
                      <a:pt x="62" y="279"/>
                      <a:pt x="62" y="277"/>
                    </a:cubicBezTo>
                    <a:cubicBezTo>
                      <a:pt x="62" y="277"/>
                      <a:pt x="63" y="276"/>
                      <a:pt x="63" y="275"/>
                    </a:cubicBezTo>
                    <a:cubicBezTo>
                      <a:pt x="63" y="274"/>
                      <a:pt x="63" y="274"/>
                      <a:pt x="64" y="273"/>
                    </a:cubicBezTo>
                    <a:cubicBezTo>
                      <a:pt x="69" y="276"/>
                      <a:pt x="69" y="276"/>
                      <a:pt x="69" y="276"/>
                    </a:cubicBezTo>
                    <a:cubicBezTo>
                      <a:pt x="69" y="276"/>
                      <a:pt x="68" y="277"/>
                      <a:pt x="68" y="277"/>
                    </a:cubicBezTo>
                    <a:cubicBezTo>
                      <a:pt x="68" y="278"/>
                      <a:pt x="68" y="278"/>
                      <a:pt x="69" y="278"/>
                    </a:cubicBezTo>
                    <a:lnTo>
                      <a:pt x="64" y="282"/>
                    </a:lnTo>
                    <a:close/>
                    <a:moveTo>
                      <a:pt x="68" y="265"/>
                    </a:moveTo>
                    <a:cubicBezTo>
                      <a:pt x="71" y="264"/>
                      <a:pt x="71" y="264"/>
                      <a:pt x="71" y="264"/>
                    </a:cubicBezTo>
                    <a:cubicBezTo>
                      <a:pt x="68" y="265"/>
                      <a:pt x="68" y="265"/>
                      <a:pt x="68" y="265"/>
                    </a:cubicBezTo>
                    <a:cubicBezTo>
                      <a:pt x="68" y="263"/>
                      <a:pt x="67" y="262"/>
                      <a:pt x="67" y="259"/>
                    </a:cubicBezTo>
                    <a:cubicBezTo>
                      <a:pt x="67" y="259"/>
                      <a:pt x="67" y="259"/>
                      <a:pt x="67" y="259"/>
                    </a:cubicBezTo>
                    <a:cubicBezTo>
                      <a:pt x="73" y="258"/>
                      <a:pt x="73" y="258"/>
                      <a:pt x="73" y="258"/>
                    </a:cubicBezTo>
                    <a:cubicBezTo>
                      <a:pt x="73" y="258"/>
                      <a:pt x="73" y="259"/>
                      <a:pt x="73" y="259"/>
                    </a:cubicBezTo>
                    <a:cubicBezTo>
                      <a:pt x="73" y="261"/>
                      <a:pt x="73" y="262"/>
                      <a:pt x="74" y="263"/>
                    </a:cubicBezTo>
                    <a:cubicBezTo>
                      <a:pt x="71" y="264"/>
                      <a:pt x="71" y="264"/>
                      <a:pt x="71" y="264"/>
                    </a:cubicBezTo>
                    <a:lnTo>
                      <a:pt x="68" y="265"/>
                    </a:lnTo>
                    <a:close/>
                    <a:moveTo>
                      <a:pt x="46" y="260"/>
                    </a:moveTo>
                    <a:cubicBezTo>
                      <a:pt x="42" y="260"/>
                      <a:pt x="41" y="256"/>
                      <a:pt x="40" y="254"/>
                    </a:cubicBezTo>
                    <a:cubicBezTo>
                      <a:pt x="46" y="252"/>
                      <a:pt x="46" y="252"/>
                      <a:pt x="46" y="252"/>
                    </a:cubicBezTo>
                    <a:cubicBezTo>
                      <a:pt x="46" y="254"/>
                      <a:pt x="47" y="255"/>
                      <a:pt x="47" y="255"/>
                    </a:cubicBezTo>
                    <a:cubicBezTo>
                      <a:pt x="47" y="255"/>
                      <a:pt x="47" y="254"/>
                      <a:pt x="46" y="254"/>
                    </a:cubicBezTo>
                    <a:lnTo>
                      <a:pt x="46" y="260"/>
                    </a:lnTo>
                    <a:close/>
                    <a:moveTo>
                      <a:pt x="57" y="259"/>
                    </a:moveTo>
                    <a:cubicBezTo>
                      <a:pt x="55" y="254"/>
                      <a:pt x="55" y="254"/>
                      <a:pt x="55" y="254"/>
                    </a:cubicBezTo>
                    <a:cubicBezTo>
                      <a:pt x="56" y="253"/>
                      <a:pt x="58" y="252"/>
                      <a:pt x="59" y="251"/>
                    </a:cubicBezTo>
                    <a:cubicBezTo>
                      <a:pt x="60" y="251"/>
                      <a:pt x="60" y="251"/>
                      <a:pt x="60" y="251"/>
                    </a:cubicBezTo>
                    <a:cubicBezTo>
                      <a:pt x="63" y="256"/>
                      <a:pt x="63" y="256"/>
                      <a:pt x="63" y="256"/>
                    </a:cubicBezTo>
                    <a:cubicBezTo>
                      <a:pt x="62" y="256"/>
                      <a:pt x="62" y="256"/>
                      <a:pt x="62" y="256"/>
                    </a:cubicBezTo>
                    <a:cubicBezTo>
                      <a:pt x="61" y="257"/>
                      <a:pt x="59" y="258"/>
                      <a:pt x="57" y="259"/>
                    </a:cubicBezTo>
                    <a:close/>
                    <a:moveTo>
                      <a:pt x="40" y="242"/>
                    </a:moveTo>
                    <a:cubicBezTo>
                      <a:pt x="40" y="241"/>
                      <a:pt x="40" y="241"/>
                      <a:pt x="39" y="240"/>
                    </a:cubicBezTo>
                    <a:cubicBezTo>
                      <a:pt x="39" y="238"/>
                      <a:pt x="38" y="237"/>
                      <a:pt x="38" y="236"/>
                    </a:cubicBezTo>
                    <a:cubicBezTo>
                      <a:pt x="44" y="235"/>
                      <a:pt x="44" y="235"/>
                      <a:pt x="44" y="235"/>
                    </a:cubicBezTo>
                    <a:cubicBezTo>
                      <a:pt x="44" y="236"/>
                      <a:pt x="44" y="237"/>
                      <a:pt x="45" y="238"/>
                    </a:cubicBezTo>
                    <a:cubicBezTo>
                      <a:pt x="45" y="239"/>
                      <a:pt x="45" y="240"/>
                      <a:pt x="46" y="241"/>
                    </a:cubicBezTo>
                    <a:lnTo>
                      <a:pt x="40" y="242"/>
                    </a:lnTo>
                    <a:close/>
                    <a:moveTo>
                      <a:pt x="39" y="225"/>
                    </a:moveTo>
                    <a:cubicBezTo>
                      <a:pt x="39" y="224"/>
                      <a:pt x="38" y="222"/>
                      <a:pt x="37" y="221"/>
                    </a:cubicBezTo>
                    <a:cubicBezTo>
                      <a:pt x="42" y="217"/>
                      <a:pt x="42" y="217"/>
                      <a:pt x="42" y="217"/>
                    </a:cubicBezTo>
                    <a:cubicBezTo>
                      <a:pt x="43" y="220"/>
                      <a:pt x="44" y="222"/>
                      <a:pt x="45" y="224"/>
                    </a:cubicBezTo>
                    <a:lnTo>
                      <a:pt x="39" y="225"/>
                    </a:lnTo>
                    <a:close/>
                    <a:moveTo>
                      <a:pt x="30" y="212"/>
                    </a:moveTo>
                    <a:cubicBezTo>
                      <a:pt x="26" y="208"/>
                      <a:pt x="26" y="208"/>
                      <a:pt x="26" y="208"/>
                    </a:cubicBezTo>
                    <a:cubicBezTo>
                      <a:pt x="31" y="204"/>
                      <a:pt x="31" y="204"/>
                      <a:pt x="31" y="204"/>
                    </a:cubicBezTo>
                    <a:cubicBezTo>
                      <a:pt x="35" y="208"/>
                      <a:pt x="35" y="208"/>
                      <a:pt x="35" y="208"/>
                    </a:cubicBezTo>
                    <a:lnTo>
                      <a:pt x="30" y="212"/>
                    </a:lnTo>
                    <a:close/>
                    <a:moveTo>
                      <a:pt x="18" y="201"/>
                    </a:moveTo>
                    <a:cubicBezTo>
                      <a:pt x="17" y="200"/>
                      <a:pt x="15" y="199"/>
                      <a:pt x="13" y="198"/>
                    </a:cubicBezTo>
                    <a:cubicBezTo>
                      <a:pt x="16" y="193"/>
                      <a:pt x="16" y="193"/>
                      <a:pt x="16" y="193"/>
                    </a:cubicBezTo>
                    <a:cubicBezTo>
                      <a:pt x="17" y="194"/>
                      <a:pt x="19" y="195"/>
                      <a:pt x="21" y="196"/>
                    </a:cubicBezTo>
                    <a:lnTo>
                      <a:pt x="18" y="201"/>
                    </a:lnTo>
                    <a:close/>
                    <a:moveTo>
                      <a:pt x="3" y="190"/>
                    </a:moveTo>
                    <a:cubicBezTo>
                      <a:pt x="1" y="188"/>
                      <a:pt x="1" y="186"/>
                      <a:pt x="0" y="183"/>
                    </a:cubicBezTo>
                    <a:cubicBezTo>
                      <a:pt x="6" y="183"/>
                      <a:pt x="6" y="183"/>
                      <a:pt x="6" y="183"/>
                    </a:cubicBezTo>
                    <a:cubicBezTo>
                      <a:pt x="6" y="184"/>
                      <a:pt x="7" y="185"/>
                      <a:pt x="8" y="187"/>
                    </a:cubicBezTo>
                    <a:lnTo>
                      <a:pt x="3" y="190"/>
                    </a:lnTo>
                    <a:close/>
                    <a:moveTo>
                      <a:pt x="7" y="172"/>
                    </a:moveTo>
                    <a:cubicBezTo>
                      <a:pt x="7" y="172"/>
                      <a:pt x="8" y="172"/>
                      <a:pt x="8" y="172"/>
                    </a:cubicBezTo>
                    <a:cubicBezTo>
                      <a:pt x="2" y="170"/>
                      <a:pt x="2" y="170"/>
                      <a:pt x="2" y="170"/>
                    </a:cubicBezTo>
                    <a:cubicBezTo>
                      <a:pt x="3" y="167"/>
                      <a:pt x="5" y="167"/>
                      <a:pt x="7" y="167"/>
                    </a:cubicBezTo>
                    <a:cubicBezTo>
                      <a:pt x="8" y="167"/>
                      <a:pt x="8" y="166"/>
                      <a:pt x="9" y="166"/>
                    </a:cubicBezTo>
                    <a:cubicBezTo>
                      <a:pt x="11" y="172"/>
                      <a:pt x="11" y="172"/>
                      <a:pt x="11" y="172"/>
                    </a:cubicBezTo>
                    <a:cubicBezTo>
                      <a:pt x="10" y="172"/>
                      <a:pt x="8" y="172"/>
                      <a:pt x="7" y="172"/>
                    </a:cubicBezTo>
                    <a:close/>
                    <a:moveTo>
                      <a:pt x="18" y="160"/>
                    </a:moveTo>
                    <a:cubicBezTo>
                      <a:pt x="13" y="159"/>
                      <a:pt x="13" y="159"/>
                      <a:pt x="13" y="159"/>
                    </a:cubicBezTo>
                    <a:cubicBezTo>
                      <a:pt x="13" y="157"/>
                      <a:pt x="14" y="155"/>
                      <a:pt x="16" y="153"/>
                    </a:cubicBezTo>
                    <a:cubicBezTo>
                      <a:pt x="20" y="157"/>
                      <a:pt x="20" y="157"/>
                      <a:pt x="20" y="157"/>
                    </a:cubicBezTo>
                    <a:cubicBezTo>
                      <a:pt x="19" y="158"/>
                      <a:pt x="19" y="159"/>
                      <a:pt x="18" y="160"/>
                    </a:cubicBezTo>
                    <a:close/>
                    <a:moveTo>
                      <a:pt x="26" y="149"/>
                    </a:moveTo>
                    <a:cubicBezTo>
                      <a:pt x="24" y="143"/>
                      <a:pt x="24" y="143"/>
                      <a:pt x="24" y="143"/>
                    </a:cubicBezTo>
                    <a:cubicBezTo>
                      <a:pt x="25" y="143"/>
                      <a:pt x="26" y="143"/>
                      <a:pt x="27" y="143"/>
                    </a:cubicBezTo>
                    <a:cubicBezTo>
                      <a:pt x="28" y="143"/>
                      <a:pt x="30" y="142"/>
                      <a:pt x="31" y="142"/>
                    </a:cubicBezTo>
                    <a:cubicBezTo>
                      <a:pt x="31" y="148"/>
                      <a:pt x="31" y="148"/>
                      <a:pt x="31" y="148"/>
                    </a:cubicBezTo>
                    <a:cubicBezTo>
                      <a:pt x="30" y="148"/>
                      <a:pt x="29" y="148"/>
                      <a:pt x="27" y="149"/>
                    </a:cubicBezTo>
                    <a:cubicBezTo>
                      <a:pt x="27" y="149"/>
                      <a:pt x="26" y="149"/>
                      <a:pt x="26" y="149"/>
                    </a:cubicBezTo>
                    <a:close/>
                    <a:moveTo>
                      <a:pt x="42" y="140"/>
                    </a:moveTo>
                    <a:cubicBezTo>
                      <a:pt x="36" y="138"/>
                      <a:pt x="36" y="138"/>
                      <a:pt x="36" y="138"/>
                    </a:cubicBezTo>
                    <a:cubicBezTo>
                      <a:pt x="36" y="137"/>
                      <a:pt x="37" y="137"/>
                      <a:pt x="37" y="136"/>
                    </a:cubicBezTo>
                    <a:cubicBezTo>
                      <a:pt x="37" y="135"/>
                      <a:pt x="37" y="133"/>
                      <a:pt x="38" y="132"/>
                    </a:cubicBezTo>
                    <a:cubicBezTo>
                      <a:pt x="43" y="135"/>
                      <a:pt x="43" y="135"/>
                      <a:pt x="43" y="135"/>
                    </a:cubicBezTo>
                    <a:cubicBezTo>
                      <a:pt x="43" y="136"/>
                      <a:pt x="42" y="136"/>
                      <a:pt x="42" y="136"/>
                    </a:cubicBezTo>
                    <a:cubicBezTo>
                      <a:pt x="42" y="137"/>
                      <a:pt x="42" y="138"/>
                      <a:pt x="42" y="140"/>
                    </a:cubicBezTo>
                    <a:close/>
                    <a:moveTo>
                      <a:pt x="52" y="130"/>
                    </a:moveTo>
                    <a:cubicBezTo>
                      <a:pt x="49" y="125"/>
                      <a:pt x="49" y="125"/>
                      <a:pt x="49" y="125"/>
                    </a:cubicBezTo>
                    <a:cubicBezTo>
                      <a:pt x="50" y="124"/>
                      <a:pt x="50" y="123"/>
                      <a:pt x="51" y="123"/>
                    </a:cubicBezTo>
                    <a:cubicBezTo>
                      <a:pt x="57" y="124"/>
                      <a:pt x="57" y="124"/>
                      <a:pt x="57" y="124"/>
                    </a:cubicBezTo>
                    <a:cubicBezTo>
                      <a:pt x="57" y="125"/>
                      <a:pt x="56" y="126"/>
                      <a:pt x="55" y="127"/>
                    </a:cubicBezTo>
                    <a:cubicBezTo>
                      <a:pt x="54" y="128"/>
                      <a:pt x="53" y="129"/>
                      <a:pt x="52" y="130"/>
                    </a:cubicBezTo>
                    <a:close/>
                    <a:moveTo>
                      <a:pt x="58" y="113"/>
                    </a:moveTo>
                    <a:cubicBezTo>
                      <a:pt x="53" y="110"/>
                      <a:pt x="53" y="110"/>
                      <a:pt x="53" y="110"/>
                    </a:cubicBezTo>
                    <a:cubicBezTo>
                      <a:pt x="53" y="110"/>
                      <a:pt x="53" y="110"/>
                      <a:pt x="54" y="109"/>
                    </a:cubicBezTo>
                    <a:cubicBezTo>
                      <a:pt x="55" y="108"/>
                      <a:pt x="56" y="106"/>
                      <a:pt x="58" y="105"/>
                    </a:cubicBezTo>
                    <a:cubicBezTo>
                      <a:pt x="61" y="109"/>
                      <a:pt x="61" y="109"/>
                      <a:pt x="61" y="109"/>
                    </a:cubicBezTo>
                    <a:cubicBezTo>
                      <a:pt x="60" y="110"/>
                      <a:pt x="59" y="111"/>
                      <a:pt x="58" y="113"/>
                    </a:cubicBezTo>
                    <a:cubicBezTo>
                      <a:pt x="58" y="113"/>
                      <a:pt x="58" y="113"/>
                      <a:pt x="58" y="113"/>
                    </a:cubicBezTo>
                    <a:close/>
                    <a:moveTo>
                      <a:pt x="61" y="99"/>
                    </a:moveTo>
                    <a:cubicBezTo>
                      <a:pt x="60" y="98"/>
                      <a:pt x="59" y="97"/>
                      <a:pt x="59" y="96"/>
                    </a:cubicBezTo>
                    <a:cubicBezTo>
                      <a:pt x="58" y="96"/>
                      <a:pt x="58" y="95"/>
                      <a:pt x="58" y="94"/>
                    </a:cubicBezTo>
                    <a:cubicBezTo>
                      <a:pt x="63" y="91"/>
                      <a:pt x="63" y="91"/>
                      <a:pt x="63" y="91"/>
                    </a:cubicBezTo>
                    <a:cubicBezTo>
                      <a:pt x="63" y="92"/>
                      <a:pt x="63" y="93"/>
                      <a:pt x="64" y="93"/>
                    </a:cubicBezTo>
                    <a:cubicBezTo>
                      <a:pt x="64" y="94"/>
                      <a:pt x="65" y="95"/>
                      <a:pt x="66" y="96"/>
                    </a:cubicBezTo>
                    <a:lnTo>
                      <a:pt x="61" y="99"/>
                    </a:lnTo>
                    <a:close/>
                    <a:moveTo>
                      <a:pt x="64" y="82"/>
                    </a:moveTo>
                    <a:cubicBezTo>
                      <a:pt x="58" y="81"/>
                      <a:pt x="58" y="81"/>
                      <a:pt x="58" y="81"/>
                    </a:cubicBezTo>
                    <a:cubicBezTo>
                      <a:pt x="58" y="81"/>
                      <a:pt x="58" y="80"/>
                      <a:pt x="58" y="80"/>
                    </a:cubicBezTo>
                    <a:cubicBezTo>
                      <a:pt x="58" y="78"/>
                      <a:pt x="58" y="78"/>
                      <a:pt x="57" y="77"/>
                    </a:cubicBezTo>
                    <a:cubicBezTo>
                      <a:pt x="62" y="74"/>
                      <a:pt x="62" y="74"/>
                      <a:pt x="62" y="74"/>
                    </a:cubicBezTo>
                    <a:cubicBezTo>
                      <a:pt x="63" y="75"/>
                      <a:pt x="64" y="77"/>
                      <a:pt x="64" y="80"/>
                    </a:cubicBezTo>
                    <a:cubicBezTo>
                      <a:pt x="64" y="80"/>
                      <a:pt x="64" y="81"/>
                      <a:pt x="64" y="82"/>
                    </a:cubicBezTo>
                    <a:close/>
                    <a:moveTo>
                      <a:pt x="82" y="76"/>
                    </a:moveTo>
                    <a:cubicBezTo>
                      <a:pt x="81" y="76"/>
                      <a:pt x="80" y="75"/>
                      <a:pt x="79" y="75"/>
                    </a:cubicBezTo>
                    <a:cubicBezTo>
                      <a:pt x="80" y="70"/>
                      <a:pt x="80" y="70"/>
                      <a:pt x="80" y="70"/>
                    </a:cubicBezTo>
                    <a:cubicBezTo>
                      <a:pt x="82" y="70"/>
                      <a:pt x="83" y="70"/>
                      <a:pt x="84" y="69"/>
                    </a:cubicBezTo>
                    <a:cubicBezTo>
                      <a:pt x="87" y="74"/>
                      <a:pt x="87" y="74"/>
                      <a:pt x="87" y="74"/>
                    </a:cubicBezTo>
                    <a:cubicBezTo>
                      <a:pt x="85" y="75"/>
                      <a:pt x="84" y="76"/>
                      <a:pt x="82" y="76"/>
                    </a:cubicBezTo>
                    <a:close/>
                    <a:moveTo>
                      <a:pt x="68" y="71"/>
                    </a:moveTo>
                    <a:cubicBezTo>
                      <a:pt x="67" y="70"/>
                      <a:pt x="65" y="70"/>
                      <a:pt x="63" y="70"/>
                    </a:cubicBezTo>
                    <a:cubicBezTo>
                      <a:pt x="63" y="64"/>
                      <a:pt x="63" y="64"/>
                      <a:pt x="63" y="64"/>
                    </a:cubicBezTo>
                    <a:cubicBezTo>
                      <a:pt x="65" y="65"/>
                      <a:pt x="67" y="65"/>
                      <a:pt x="69" y="65"/>
                    </a:cubicBezTo>
                    <a:lnTo>
                      <a:pt x="68" y="71"/>
                    </a:lnTo>
                    <a:close/>
                    <a:moveTo>
                      <a:pt x="92" y="67"/>
                    </a:moveTo>
                    <a:cubicBezTo>
                      <a:pt x="92" y="61"/>
                      <a:pt x="92" y="61"/>
                      <a:pt x="92" y="61"/>
                    </a:cubicBezTo>
                    <a:cubicBezTo>
                      <a:pt x="92" y="61"/>
                      <a:pt x="93" y="61"/>
                      <a:pt x="93" y="61"/>
                    </a:cubicBezTo>
                    <a:cubicBezTo>
                      <a:pt x="98" y="60"/>
                      <a:pt x="98" y="60"/>
                      <a:pt x="98" y="60"/>
                    </a:cubicBezTo>
                    <a:cubicBezTo>
                      <a:pt x="98" y="62"/>
                      <a:pt x="98" y="66"/>
                      <a:pt x="92" y="67"/>
                    </a:cubicBezTo>
                    <a:close/>
                    <a:moveTo>
                      <a:pt x="89" y="55"/>
                    </a:moveTo>
                    <a:cubicBezTo>
                      <a:pt x="87" y="55"/>
                      <a:pt x="85" y="55"/>
                      <a:pt x="84" y="54"/>
                    </a:cubicBezTo>
                    <a:cubicBezTo>
                      <a:pt x="86" y="49"/>
                      <a:pt x="86" y="49"/>
                      <a:pt x="86" y="49"/>
                    </a:cubicBezTo>
                    <a:cubicBezTo>
                      <a:pt x="87" y="49"/>
                      <a:pt x="89" y="49"/>
                      <a:pt x="90" y="49"/>
                    </a:cubicBezTo>
                    <a:cubicBezTo>
                      <a:pt x="91" y="55"/>
                      <a:pt x="91" y="55"/>
                      <a:pt x="91" y="55"/>
                    </a:cubicBezTo>
                    <a:cubicBezTo>
                      <a:pt x="90" y="55"/>
                      <a:pt x="90" y="55"/>
                      <a:pt x="89" y="55"/>
                    </a:cubicBezTo>
                    <a:close/>
                    <a:moveTo>
                      <a:pt x="87" y="45"/>
                    </a:moveTo>
                    <a:cubicBezTo>
                      <a:pt x="85" y="39"/>
                      <a:pt x="85" y="39"/>
                      <a:pt x="85" y="39"/>
                    </a:cubicBezTo>
                    <a:cubicBezTo>
                      <a:pt x="86" y="39"/>
                      <a:pt x="86" y="39"/>
                      <a:pt x="86" y="39"/>
                    </a:cubicBezTo>
                    <a:cubicBezTo>
                      <a:pt x="87" y="38"/>
                      <a:pt x="88" y="38"/>
                      <a:pt x="88" y="38"/>
                    </a:cubicBezTo>
                    <a:cubicBezTo>
                      <a:pt x="93" y="41"/>
                      <a:pt x="93" y="41"/>
                      <a:pt x="93" y="41"/>
                    </a:cubicBezTo>
                    <a:cubicBezTo>
                      <a:pt x="92" y="43"/>
                      <a:pt x="91" y="43"/>
                      <a:pt x="88" y="44"/>
                    </a:cubicBezTo>
                    <a:lnTo>
                      <a:pt x="87" y="45"/>
                    </a:lnTo>
                    <a:close/>
                    <a:moveTo>
                      <a:pt x="100" y="41"/>
                    </a:moveTo>
                    <a:cubicBezTo>
                      <a:pt x="100" y="41"/>
                      <a:pt x="100" y="41"/>
                      <a:pt x="99" y="41"/>
                    </a:cubicBezTo>
                    <a:cubicBezTo>
                      <a:pt x="100" y="35"/>
                      <a:pt x="100" y="35"/>
                      <a:pt x="100" y="35"/>
                    </a:cubicBezTo>
                    <a:cubicBezTo>
                      <a:pt x="100" y="35"/>
                      <a:pt x="100" y="35"/>
                      <a:pt x="100" y="35"/>
                    </a:cubicBezTo>
                    <a:cubicBezTo>
                      <a:pt x="100" y="35"/>
                      <a:pt x="100" y="35"/>
                      <a:pt x="100" y="35"/>
                    </a:cubicBezTo>
                    <a:cubicBezTo>
                      <a:pt x="100" y="34"/>
                      <a:pt x="100" y="34"/>
                      <a:pt x="100" y="34"/>
                    </a:cubicBezTo>
                    <a:cubicBezTo>
                      <a:pt x="106" y="34"/>
                      <a:pt x="106" y="34"/>
                      <a:pt x="106" y="34"/>
                    </a:cubicBezTo>
                    <a:cubicBezTo>
                      <a:pt x="106" y="35"/>
                      <a:pt x="106" y="36"/>
                      <a:pt x="105" y="37"/>
                    </a:cubicBezTo>
                    <a:cubicBezTo>
                      <a:pt x="104" y="40"/>
                      <a:pt x="102" y="41"/>
                      <a:pt x="100" y="41"/>
                    </a:cubicBezTo>
                    <a:close/>
                    <a:moveTo>
                      <a:pt x="109" y="24"/>
                    </a:moveTo>
                    <a:cubicBezTo>
                      <a:pt x="103" y="23"/>
                      <a:pt x="103" y="23"/>
                      <a:pt x="103" y="23"/>
                    </a:cubicBezTo>
                    <a:cubicBezTo>
                      <a:pt x="104" y="22"/>
                      <a:pt x="104" y="22"/>
                      <a:pt x="104" y="21"/>
                    </a:cubicBezTo>
                    <a:cubicBezTo>
                      <a:pt x="104" y="18"/>
                      <a:pt x="104" y="18"/>
                      <a:pt x="104" y="18"/>
                    </a:cubicBezTo>
                    <a:cubicBezTo>
                      <a:pt x="109" y="18"/>
                      <a:pt x="109" y="18"/>
                      <a:pt x="109" y="18"/>
                    </a:cubicBezTo>
                    <a:cubicBezTo>
                      <a:pt x="109" y="21"/>
                      <a:pt x="109" y="21"/>
                      <a:pt x="109" y="21"/>
                    </a:cubicBezTo>
                    <a:cubicBezTo>
                      <a:pt x="109" y="22"/>
                      <a:pt x="109" y="23"/>
                      <a:pt x="109" y="24"/>
                    </a:cubicBezTo>
                    <a:close/>
                    <a:moveTo>
                      <a:pt x="110" y="8"/>
                    </a:moveTo>
                    <a:cubicBezTo>
                      <a:pt x="105" y="5"/>
                      <a:pt x="105" y="5"/>
                      <a:pt x="105" y="5"/>
                    </a:cubicBezTo>
                    <a:cubicBezTo>
                      <a:pt x="106" y="4"/>
                      <a:pt x="106" y="2"/>
                      <a:pt x="106" y="0"/>
                    </a:cubicBezTo>
                    <a:cubicBezTo>
                      <a:pt x="112" y="1"/>
                      <a:pt x="112" y="1"/>
                      <a:pt x="112" y="1"/>
                    </a:cubicBezTo>
                    <a:cubicBezTo>
                      <a:pt x="112" y="4"/>
                      <a:pt x="111" y="6"/>
                      <a:pt x="110" y="8"/>
                    </a:cubicBezTo>
                    <a:close/>
                  </a:path>
                </a:pathLst>
              </a:custGeom>
              <a:solidFill>
                <a:srgbClr val="59575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29" name="î$ľïḋè">
                <a:extLst>
                  <a:ext uri="{FF2B5EF4-FFF2-40B4-BE49-F238E27FC236}">
                    <a16:creationId xmlns:a16="http://schemas.microsoft.com/office/drawing/2014/main" id="{C2C938BD-85C5-4A1C-99B5-D3531ED5E45B}"/>
                  </a:ext>
                </a:extLst>
              </p:cNvPr>
              <p:cNvSpPr/>
              <p:nvPr/>
            </p:nvSpPr>
            <p:spPr bwMode="auto">
              <a:xfrm>
                <a:off x="7432675" y="4613275"/>
                <a:ext cx="268288" cy="165100"/>
              </a:xfrm>
              <a:custGeom>
                <a:avLst/>
                <a:gdLst>
                  <a:gd name="T0" fmla="*/ 0 w 125"/>
                  <a:gd name="T1" fmla="*/ 73 h 77"/>
                  <a:gd name="T2" fmla="*/ 8 w 125"/>
                  <a:gd name="T3" fmla="*/ 74 h 77"/>
                  <a:gd name="T4" fmla="*/ 19 w 125"/>
                  <a:gd name="T5" fmla="*/ 69 h 77"/>
                  <a:gd name="T6" fmla="*/ 20 w 125"/>
                  <a:gd name="T7" fmla="*/ 61 h 77"/>
                  <a:gd name="T8" fmla="*/ 19 w 125"/>
                  <a:gd name="T9" fmla="*/ 69 h 77"/>
                  <a:gd name="T10" fmla="*/ 27 w 125"/>
                  <a:gd name="T11" fmla="*/ 59 h 77"/>
                  <a:gd name="T12" fmla="*/ 27 w 125"/>
                  <a:gd name="T13" fmla="*/ 55 h 77"/>
                  <a:gd name="T14" fmla="*/ 33 w 125"/>
                  <a:gd name="T15" fmla="*/ 54 h 77"/>
                  <a:gd name="T16" fmla="*/ 33 w 125"/>
                  <a:gd name="T17" fmla="*/ 57 h 77"/>
                  <a:gd name="T18" fmla="*/ 27 w 125"/>
                  <a:gd name="T19" fmla="*/ 59 h 77"/>
                  <a:gd name="T20" fmla="*/ 41 w 125"/>
                  <a:gd name="T21" fmla="*/ 55 h 77"/>
                  <a:gd name="T22" fmla="*/ 39 w 125"/>
                  <a:gd name="T23" fmla="*/ 49 h 77"/>
                  <a:gd name="T24" fmla="*/ 45 w 125"/>
                  <a:gd name="T25" fmla="*/ 49 h 77"/>
                  <a:gd name="T26" fmla="*/ 57 w 125"/>
                  <a:gd name="T27" fmla="*/ 51 h 77"/>
                  <a:gd name="T28" fmla="*/ 53 w 125"/>
                  <a:gd name="T29" fmla="*/ 47 h 77"/>
                  <a:gd name="T30" fmla="*/ 60 w 125"/>
                  <a:gd name="T31" fmla="*/ 49 h 77"/>
                  <a:gd name="T32" fmla="*/ 57 w 125"/>
                  <a:gd name="T33" fmla="*/ 51 h 77"/>
                  <a:gd name="T34" fmla="*/ 71 w 125"/>
                  <a:gd name="T35" fmla="*/ 43 h 77"/>
                  <a:gd name="T36" fmla="*/ 78 w 125"/>
                  <a:gd name="T37" fmla="*/ 45 h 77"/>
                  <a:gd name="T38" fmla="*/ 86 w 125"/>
                  <a:gd name="T39" fmla="*/ 35 h 77"/>
                  <a:gd name="T40" fmla="*/ 82 w 125"/>
                  <a:gd name="T41" fmla="*/ 32 h 77"/>
                  <a:gd name="T42" fmla="*/ 84 w 125"/>
                  <a:gd name="T43" fmla="*/ 27 h 77"/>
                  <a:gd name="T44" fmla="*/ 88 w 125"/>
                  <a:gd name="T45" fmla="*/ 31 h 77"/>
                  <a:gd name="T46" fmla="*/ 86 w 125"/>
                  <a:gd name="T47" fmla="*/ 35 h 77"/>
                  <a:gd name="T48" fmla="*/ 95 w 125"/>
                  <a:gd name="T49" fmla="*/ 30 h 77"/>
                  <a:gd name="T50" fmla="*/ 94 w 125"/>
                  <a:gd name="T51" fmla="*/ 29 h 77"/>
                  <a:gd name="T52" fmla="*/ 100 w 125"/>
                  <a:gd name="T53" fmla="*/ 26 h 77"/>
                  <a:gd name="T54" fmla="*/ 100 w 125"/>
                  <a:gd name="T55" fmla="*/ 32 h 77"/>
                  <a:gd name="T56" fmla="*/ 113 w 125"/>
                  <a:gd name="T57" fmla="*/ 23 h 77"/>
                  <a:gd name="T58" fmla="*/ 111 w 125"/>
                  <a:gd name="T59" fmla="*/ 17 h 77"/>
                  <a:gd name="T60" fmla="*/ 118 w 125"/>
                  <a:gd name="T61" fmla="*/ 17 h 77"/>
                  <a:gd name="T62" fmla="*/ 113 w 125"/>
                  <a:gd name="T63" fmla="*/ 23 h 77"/>
                  <a:gd name="T64" fmla="*/ 97 w 125"/>
                  <a:gd name="T65" fmla="*/ 19 h 77"/>
                  <a:gd name="T66" fmla="*/ 94 w 125"/>
                  <a:gd name="T67" fmla="*/ 13 h 77"/>
                  <a:gd name="T68" fmla="*/ 102 w 125"/>
                  <a:gd name="T69" fmla="*/ 15 h 77"/>
                  <a:gd name="T70" fmla="*/ 123 w 125"/>
                  <a:gd name="T71" fmla="*/ 7 h 77"/>
                  <a:gd name="T72" fmla="*/ 122 w 125"/>
                  <a:gd name="T73" fmla="*/ 0 h 77"/>
                  <a:gd name="T74" fmla="*/ 123 w 125"/>
                  <a:gd name="T75" fmla="*/ 7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25" h="77">
                    <a:moveTo>
                      <a:pt x="4" y="77"/>
                    </a:moveTo>
                    <a:cubicBezTo>
                      <a:pt x="0" y="73"/>
                      <a:pt x="0" y="73"/>
                      <a:pt x="0" y="73"/>
                    </a:cubicBezTo>
                    <a:cubicBezTo>
                      <a:pt x="0" y="73"/>
                      <a:pt x="2" y="71"/>
                      <a:pt x="5" y="69"/>
                    </a:cubicBezTo>
                    <a:cubicBezTo>
                      <a:pt x="8" y="74"/>
                      <a:pt x="8" y="74"/>
                      <a:pt x="8" y="74"/>
                    </a:cubicBezTo>
                    <a:cubicBezTo>
                      <a:pt x="6" y="76"/>
                      <a:pt x="4" y="77"/>
                      <a:pt x="4" y="77"/>
                    </a:cubicBezTo>
                    <a:close/>
                    <a:moveTo>
                      <a:pt x="19" y="69"/>
                    </a:moveTo>
                    <a:cubicBezTo>
                      <a:pt x="14" y="66"/>
                      <a:pt x="14" y="66"/>
                      <a:pt x="14" y="66"/>
                    </a:cubicBezTo>
                    <a:cubicBezTo>
                      <a:pt x="16" y="63"/>
                      <a:pt x="18" y="62"/>
                      <a:pt x="20" y="61"/>
                    </a:cubicBezTo>
                    <a:cubicBezTo>
                      <a:pt x="22" y="67"/>
                      <a:pt x="22" y="67"/>
                      <a:pt x="22" y="67"/>
                    </a:cubicBezTo>
                    <a:cubicBezTo>
                      <a:pt x="20" y="67"/>
                      <a:pt x="19" y="68"/>
                      <a:pt x="19" y="69"/>
                    </a:cubicBezTo>
                    <a:close/>
                    <a:moveTo>
                      <a:pt x="27" y="59"/>
                    </a:moveTo>
                    <a:cubicBezTo>
                      <a:pt x="27" y="59"/>
                      <a:pt x="27" y="59"/>
                      <a:pt x="27" y="59"/>
                    </a:cubicBezTo>
                    <a:cubicBezTo>
                      <a:pt x="27" y="58"/>
                      <a:pt x="27" y="58"/>
                      <a:pt x="27" y="57"/>
                    </a:cubicBezTo>
                    <a:cubicBezTo>
                      <a:pt x="27" y="56"/>
                      <a:pt x="27" y="55"/>
                      <a:pt x="27" y="55"/>
                    </a:cubicBezTo>
                    <a:cubicBezTo>
                      <a:pt x="27" y="54"/>
                      <a:pt x="27" y="54"/>
                      <a:pt x="27" y="53"/>
                    </a:cubicBezTo>
                    <a:cubicBezTo>
                      <a:pt x="33" y="54"/>
                      <a:pt x="33" y="54"/>
                      <a:pt x="33" y="54"/>
                    </a:cubicBezTo>
                    <a:cubicBezTo>
                      <a:pt x="33" y="54"/>
                      <a:pt x="33" y="54"/>
                      <a:pt x="33" y="55"/>
                    </a:cubicBezTo>
                    <a:cubicBezTo>
                      <a:pt x="33" y="55"/>
                      <a:pt x="33" y="56"/>
                      <a:pt x="33" y="57"/>
                    </a:cubicBezTo>
                    <a:cubicBezTo>
                      <a:pt x="33" y="57"/>
                      <a:pt x="33" y="58"/>
                      <a:pt x="33" y="59"/>
                    </a:cubicBezTo>
                    <a:lnTo>
                      <a:pt x="27" y="59"/>
                    </a:lnTo>
                    <a:close/>
                    <a:moveTo>
                      <a:pt x="44" y="55"/>
                    </a:moveTo>
                    <a:cubicBezTo>
                      <a:pt x="43" y="55"/>
                      <a:pt x="42" y="55"/>
                      <a:pt x="41" y="55"/>
                    </a:cubicBezTo>
                    <a:cubicBezTo>
                      <a:pt x="40" y="55"/>
                      <a:pt x="39" y="55"/>
                      <a:pt x="39" y="55"/>
                    </a:cubicBezTo>
                    <a:cubicBezTo>
                      <a:pt x="39" y="49"/>
                      <a:pt x="39" y="49"/>
                      <a:pt x="39" y="49"/>
                    </a:cubicBezTo>
                    <a:cubicBezTo>
                      <a:pt x="40" y="49"/>
                      <a:pt x="41" y="49"/>
                      <a:pt x="42" y="49"/>
                    </a:cubicBezTo>
                    <a:cubicBezTo>
                      <a:pt x="43" y="49"/>
                      <a:pt x="44" y="49"/>
                      <a:pt x="45" y="49"/>
                    </a:cubicBezTo>
                    <a:lnTo>
                      <a:pt x="44" y="55"/>
                    </a:lnTo>
                    <a:close/>
                    <a:moveTo>
                      <a:pt x="57" y="51"/>
                    </a:moveTo>
                    <a:cubicBezTo>
                      <a:pt x="53" y="47"/>
                      <a:pt x="53" y="47"/>
                      <a:pt x="53" y="47"/>
                    </a:cubicBezTo>
                    <a:cubicBezTo>
                      <a:pt x="53" y="47"/>
                      <a:pt x="53" y="47"/>
                      <a:pt x="53" y="47"/>
                    </a:cubicBezTo>
                    <a:cubicBezTo>
                      <a:pt x="55" y="45"/>
                      <a:pt x="56" y="44"/>
                      <a:pt x="59" y="43"/>
                    </a:cubicBezTo>
                    <a:cubicBezTo>
                      <a:pt x="60" y="49"/>
                      <a:pt x="60" y="49"/>
                      <a:pt x="60" y="49"/>
                    </a:cubicBezTo>
                    <a:cubicBezTo>
                      <a:pt x="59" y="49"/>
                      <a:pt x="59" y="49"/>
                      <a:pt x="58" y="51"/>
                    </a:cubicBezTo>
                    <a:lnTo>
                      <a:pt x="57" y="51"/>
                    </a:lnTo>
                    <a:close/>
                    <a:moveTo>
                      <a:pt x="72" y="48"/>
                    </a:moveTo>
                    <a:cubicBezTo>
                      <a:pt x="71" y="43"/>
                      <a:pt x="71" y="43"/>
                      <a:pt x="71" y="43"/>
                    </a:cubicBezTo>
                    <a:cubicBezTo>
                      <a:pt x="72" y="42"/>
                      <a:pt x="74" y="42"/>
                      <a:pt x="75" y="41"/>
                    </a:cubicBezTo>
                    <a:cubicBezTo>
                      <a:pt x="78" y="45"/>
                      <a:pt x="78" y="45"/>
                      <a:pt x="78" y="45"/>
                    </a:cubicBezTo>
                    <a:cubicBezTo>
                      <a:pt x="77" y="47"/>
                      <a:pt x="75" y="48"/>
                      <a:pt x="72" y="48"/>
                    </a:cubicBezTo>
                    <a:close/>
                    <a:moveTo>
                      <a:pt x="86" y="35"/>
                    </a:moveTo>
                    <a:cubicBezTo>
                      <a:pt x="81" y="32"/>
                      <a:pt x="81" y="32"/>
                      <a:pt x="81" y="32"/>
                    </a:cubicBezTo>
                    <a:cubicBezTo>
                      <a:pt x="82" y="32"/>
                      <a:pt x="82" y="32"/>
                      <a:pt x="82" y="32"/>
                    </a:cubicBezTo>
                    <a:cubicBezTo>
                      <a:pt x="82" y="31"/>
                      <a:pt x="83" y="30"/>
                      <a:pt x="83" y="29"/>
                    </a:cubicBezTo>
                    <a:cubicBezTo>
                      <a:pt x="83" y="28"/>
                      <a:pt x="83" y="28"/>
                      <a:pt x="84" y="27"/>
                    </a:cubicBezTo>
                    <a:cubicBezTo>
                      <a:pt x="89" y="30"/>
                      <a:pt x="89" y="30"/>
                      <a:pt x="89" y="30"/>
                    </a:cubicBezTo>
                    <a:cubicBezTo>
                      <a:pt x="89" y="30"/>
                      <a:pt x="89" y="31"/>
                      <a:pt x="88" y="31"/>
                    </a:cubicBezTo>
                    <a:cubicBezTo>
                      <a:pt x="88" y="32"/>
                      <a:pt x="87" y="33"/>
                      <a:pt x="87" y="35"/>
                    </a:cubicBezTo>
                    <a:lnTo>
                      <a:pt x="86" y="35"/>
                    </a:lnTo>
                    <a:close/>
                    <a:moveTo>
                      <a:pt x="97" y="35"/>
                    </a:moveTo>
                    <a:cubicBezTo>
                      <a:pt x="95" y="30"/>
                      <a:pt x="95" y="30"/>
                      <a:pt x="95" y="30"/>
                    </a:cubicBezTo>
                    <a:cubicBezTo>
                      <a:pt x="94" y="30"/>
                      <a:pt x="94" y="30"/>
                      <a:pt x="94" y="30"/>
                    </a:cubicBezTo>
                    <a:cubicBezTo>
                      <a:pt x="94" y="29"/>
                      <a:pt x="94" y="29"/>
                      <a:pt x="94" y="29"/>
                    </a:cubicBezTo>
                    <a:cubicBezTo>
                      <a:pt x="94" y="28"/>
                      <a:pt x="94" y="28"/>
                      <a:pt x="94" y="28"/>
                    </a:cubicBezTo>
                    <a:cubicBezTo>
                      <a:pt x="100" y="26"/>
                      <a:pt x="100" y="26"/>
                      <a:pt x="100" y="26"/>
                    </a:cubicBezTo>
                    <a:cubicBezTo>
                      <a:pt x="100" y="27"/>
                      <a:pt x="100" y="28"/>
                      <a:pt x="100" y="29"/>
                    </a:cubicBezTo>
                    <a:cubicBezTo>
                      <a:pt x="100" y="30"/>
                      <a:pt x="100" y="31"/>
                      <a:pt x="100" y="32"/>
                    </a:cubicBezTo>
                    <a:cubicBezTo>
                      <a:pt x="99" y="34"/>
                      <a:pt x="98" y="35"/>
                      <a:pt x="97" y="35"/>
                    </a:cubicBezTo>
                    <a:close/>
                    <a:moveTo>
                      <a:pt x="113" y="23"/>
                    </a:moveTo>
                    <a:cubicBezTo>
                      <a:pt x="111" y="18"/>
                      <a:pt x="111" y="18"/>
                      <a:pt x="111" y="18"/>
                    </a:cubicBezTo>
                    <a:cubicBezTo>
                      <a:pt x="111" y="18"/>
                      <a:pt x="111" y="17"/>
                      <a:pt x="111" y="17"/>
                    </a:cubicBezTo>
                    <a:cubicBezTo>
                      <a:pt x="112" y="17"/>
                      <a:pt x="112" y="16"/>
                      <a:pt x="113" y="15"/>
                    </a:cubicBezTo>
                    <a:cubicBezTo>
                      <a:pt x="118" y="17"/>
                      <a:pt x="118" y="17"/>
                      <a:pt x="118" y="17"/>
                    </a:cubicBezTo>
                    <a:cubicBezTo>
                      <a:pt x="118" y="19"/>
                      <a:pt x="117" y="20"/>
                      <a:pt x="116" y="21"/>
                    </a:cubicBezTo>
                    <a:cubicBezTo>
                      <a:pt x="115" y="22"/>
                      <a:pt x="114" y="23"/>
                      <a:pt x="113" y="23"/>
                    </a:cubicBezTo>
                    <a:close/>
                    <a:moveTo>
                      <a:pt x="100" y="20"/>
                    </a:moveTo>
                    <a:cubicBezTo>
                      <a:pt x="99" y="20"/>
                      <a:pt x="98" y="19"/>
                      <a:pt x="97" y="19"/>
                    </a:cubicBezTo>
                    <a:cubicBezTo>
                      <a:pt x="97" y="19"/>
                      <a:pt x="96" y="19"/>
                      <a:pt x="96" y="19"/>
                    </a:cubicBezTo>
                    <a:cubicBezTo>
                      <a:pt x="94" y="13"/>
                      <a:pt x="94" y="13"/>
                      <a:pt x="94" y="13"/>
                    </a:cubicBezTo>
                    <a:cubicBezTo>
                      <a:pt x="96" y="13"/>
                      <a:pt x="97" y="13"/>
                      <a:pt x="99" y="14"/>
                    </a:cubicBezTo>
                    <a:cubicBezTo>
                      <a:pt x="100" y="14"/>
                      <a:pt x="101" y="14"/>
                      <a:pt x="102" y="15"/>
                    </a:cubicBezTo>
                    <a:lnTo>
                      <a:pt x="100" y="20"/>
                    </a:lnTo>
                    <a:close/>
                    <a:moveTo>
                      <a:pt x="123" y="7"/>
                    </a:moveTo>
                    <a:cubicBezTo>
                      <a:pt x="118" y="4"/>
                      <a:pt x="118" y="4"/>
                      <a:pt x="118" y="4"/>
                    </a:cubicBezTo>
                    <a:cubicBezTo>
                      <a:pt x="119" y="2"/>
                      <a:pt x="120" y="1"/>
                      <a:pt x="122" y="0"/>
                    </a:cubicBezTo>
                    <a:cubicBezTo>
                      <a:pt x="125" y="4"/>
                      <a:pt x="125" y="4"/>
                      <a:pt x="125" y="4"/>
                    </a:cubicBezTo>
                    <a:cubicBezTo>
                      <a:pt x="125" y="5"/>
                      <a:pt x="124" y="6"/>
                      <a:pt x="123" y="7"/>
                    </a:cubicBezTo>
                    <a:close/>
                  </a:path>
                </a:pathLst>
              </a:custGeom>
              <a:solidFill>
                <a:srgbClr val="59575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30" name="îSliḓe">
                <a:extLst>
                  <a:ext uri="{FF2B5EF4-FFF2-40B4-BE49-F238E27FC236}">
                    <a16:creationId xmlns:a16="http://schemas.microsoft.com/office/drawing/2014/main" id="{8348ACC7-FE46-48DD-A53D-FCF4C992C7EB}"/>
                  </a:ext>
                </a:extLst>
              </p:cNvPr>
              <p:cNvSpPr/>
              <p:nvPr/>
            </p:nvSpPr>
            <p:spPr bwMode="auto">
              <a:xfrm>
                <a:off x="7861300" y="4537075"/>
                <a:ext cx="285750" cy="134938"/>
              </a:xfrm>
              <a:custGeom>
                <a:avLst/>
                <a:gdLst>
                  <a:gd name="T0" fmla="*/ 126 w 133"/>
                  <a:gd name="T1" fmla="*/ 57 h 63"/>
                  <a:gd name="T2" fmla="*/ 133 w 133"/>
                  <a:gd name="T3" fmla="*/ 58 h 63"/>
                  <a:gd name="T4" fmla="*/ 16 w 133"/>
                  <a:gd name="T5" fmla="*/ 57 h 63"/>
                  <a:gd name="T6" fmla="*/ 13 w 133"/>
                  <a:gd name="T7" fmla="*/ 50 h 63"/>
                  <a:gd name="T8" fmla="*/ 16 w 133"/>
                  <a:gd name="T9" fmla="*/ 57 h 63"/>
                  <a:gd name="T10" fmla="*/ 26 w 133"/>
                  <a:gd name="T11" fmla="*/ 51 h 63"/>
                  <a:gd name="T12" fmla="*/ 34 w 133"/>
                  <a:gd name="T13" fmla="*/ 52 h 63"/>
                  <a:gd name="T14" fmla="*/ 100 w 133"/>
                  <a:gd name="T15" fmla="*/ 55 h 63"/>
                  <a:gd name="T16" fmla="*/ 99 w 133"/>
                  <a:gd name="T17" fmla="*/ 49 h 63"/>
                  <a:gd name="T18" fmla="*/ 105 w 133"/>
                  <a:gd name="T19" fmla="*/ 53 h 63"/>
                  <a:gd name="T20" fmla="*/ 100 w 133"/>
                  <a:gd name="T21" fmla="*/ 55 h 63"/>
                  <a:gd name="T22" fmla="*/ 83 w 133"/>
                  <a:gd name="T23" fmla="*/ 45 h 63"/>
                  <a:gd name="T24" fmla="*/ 86 w 133"/>
                  <a:gd name="T25" fmla="*/ 45 h 63"/>
                  <a:gd name="T26" fmla="*/ 88 w 133"/>
                  <a:gd name="T27" fmla="*/ 51 h 63"/>
                  <a:gd name="T28" fmla="*/ 86 w 133"/>
                  <a:gd name="T29" fmla="*/ 51 h 63"/>
                  <a:gd name="T30" fmla="*/ 121 w 133"/>
                  <a:gd name="T31" fmla="*/ 51 h 63"/>
                  <a:gd name="T32" fmla="*/ 116 w 133"/>
                  <a:gd name="T33" fmla="*/ 45 h 63"/>
                  <a:gd name="T34" fmla="*/ 121 w 133"/>
                  <a:gd name="T35" fmla="*/ 51 h 63"/>
                  <a:gd name="T36" fmla="*/ 9 w 133"/>
                  <a:gd name="T37" fmla="*/ 40 h 63"/>
                  <a:gd name="T38" fmla="*/ 16 w 133"/>
                  <a:gd name="T39" fmla="*/ 38 h 63"/>
                  <a:gd name="T40" fmla="*/ 74 w 133"/>
                  <a:gd name="T41" fmla="*/ 41 h 63"/>
                  <a:gd name="T42" fmla="*/ 75 w 133"/>
                  <a:gd name="T43" fmla="*/ 33 h 63"/>
                  <a:gd name="T44" fmla="*/ 74 w 133"/>
                  <a:gd name="T45" fmla="*/ 41 h 63"/>
                  <a:gd name="T46" fmla="*/ 37 w 133"/>
                  <a:gd name="T47" fmla="*/ 39 h 63"/>
                  <a:gd name="T48" fmla="*/ 44 w 133"/>
                  <a:gd name="T49" fmla="*/ 36 h 63"/>
                  <a:gd name="T50" fmla="*/ 61 w 133"/>
                  <a:gd name="T51" fmla="*/ 33 h 63"/>
                  <a:gd name="T52" fmla="*/ 56 w 133"/>
                  <a:gd name="T53" fmla="*/ 28 h 63"/>
                  <a:gd name="T54" fmla="*/ 62 w 133"/>
                  <a:gd name="T55" fmla="*/ 25 h 63"/>
                  <a:gd name="T56" fmla="*/ 61 w 133"/>
                  <a:gd name="T57" fmla="*/ 33 h 63"/>
                  <a:gd name="T58" fmla="*/ 22 w 133"/>
                  <a:gd name="T59" fmla="*/ 27 h 63"/>
                  <a:gd name="T60" fmla="*/ 30 w 133"/>
                  <a:gd name="T61" fmla="*/ 25 h 63"/>
                  <a:gd name="T62" fmla="*/ 26 w 133"/>
                  <a:gd name="T63" fmla="*/ 31 h 63"/>
                  <a:gd name="T64" fmla="*/ 42 w 133"/>
                  <a:gd name="T65" fmla="*/ 22 h 63"/>
                  <a:gd name="T66" fmla="*/ 51 w 133"/>
                  <a:gd name="T67" fmla="*/ 23 h 63"/>
                  <a:gd name="T68" fmla="*/ 5 w 133"/>
                  <a:gd name="T69" fmla="*/ 22 h 63"/>
                  <a:gd name="T70" fmla="*/ 1 w 133"/>
                  <a:gd name="T71" fmla="*/ 14 h 63"/>
                  <a:gd name="T72" fmla="*/ 5 w 133"/>
                  <a:gd name="T73" fmla="*/ 22 h 63"/>
                  <a:gd name="T74" fmla="*/ 22 w 133"/>
                  <a:gd name="T75" fmla="*/ 8 h 63"/>
                  <a:gd name="T76" fmla="*/ 29 w 133"/>
                  <a:gd name="T77" fmla="*/ 12 h 63"/>
                  <a:gd name="T78" fmla="*/ 12 w 133"/>
                  <a:gd name="T79" fmla="*/ 8 h 63"/>
                  <a:gd name="T80" fmla="*/ 14 w 133"/>
                  <a:gd name="T81" fmla="*/ 0 h 63"/>
                  <a:gd name="T82" fmla="*/ 12 w 133"/>
                  <a:gd name="T83" fmla="*/ 8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33" h="63">
                    <a:moveTo>
                      <a:pt x="133" y="63"/>
                    </a:moveTo>
                    <a:cubicBezTo>
                      <a:pt x="131" y="63"/>
                      <a:pt x="127" y="62"/>
                      <a:pt x="126" y="57"/>
                    </a:cubicBezTo>
                    <a:cubicBezTo>
                      <a:pt x="132" y="56"/>
                      <a:pt x="132" y="56"/>
                      <a:pt x="132" y="56"/>
                    </a:cubicBezTo>
                    <a:cubicBezTo>
                      <a:pt x="132" y="57"/>
                      <a:pt x="132" y="57"/>
                      <a:pt x="133" y="58"/>
                    </a:cubicBezTo>
                    <a:lnTo>
                      <a:pt x="133" y="63"/>
                    </a:lnTo>
                    <a:close/>
                    <a:moveTo>
                      <a:pt x="16" y="57"/>
                    </a:moveTo>
                    <a:cubicBezTo>
                      <a:pt x="13" y="57"/>
                      <a:pt x="11" y="56"/>
                      <a:pt x="9" y="54"/>
                    </a:cubicBezTo>
                    <a:cubicBezTo>
                      <a:pt x="13" y="50"/>
                      <a:pt x="13" y="50"/>
                      <a:pt x="13" y="50"/>
                    </a:cubicBezTo>
                    <a:cubicBezTo>
                      <a:pt x="14" y="51"/>
                      <a:pt x="15" y="51"/>
                      <a:pt x="17" y="52"/>
                    </a:cubicBezTo>
                    <a:lnTo>
                      <a:pt x="16" y="57"/>
                    </a:lnTo>
                    <a:close/>
                    <a:moveTo>
                      <a:pt x="29" y="56"/>
                    </a:moveTo>
                    <a:cubicBezTo>
                      <a:pt x="26" y="51"/>
                      <a:pt x="26" y="51"/>
                      <a:pt x="26" y="51"/>
                    </a:cubicBezTo>
                    <a:cubicBezTo>
                      <a:pt x="27" y="50"/>
                      <a:pt x="29" y="49"/>
                      <a:pt x="30" y="47"/>
                    </a:cubicBezTo>
                    <a:cubicBezTo>
                      <a:pt x="34" y="52"/>
                      <a:pt x="34" y="52"/>
                      <a:pt x="34" y="52"/>
                    </a:cubicBezTo>
                    <a:cubicBezTo>
                      <a:pt x="32" y="53"/>
                      <a:pt x="31" y="55"/>
                      <a:pt x="29" y="56"/>
                    </a:cubicBezTo>
                    <a:close/>
                    <a:moveTo>
                      <a:pt x="100" y="55"/>
                    </a:moveTo>
                    <a:cubicBezTo>
                      <a:pt x="98" y="49"/>
                      <a:pt x="98" y="49"/>
                      <a:pt x="98" y="49"/>
                    </a:cubicBezTo>
                    <a:cubicBezTo>
                      <a:pt x="99" y="49"/>
                      <a:pt x="99" y="49"/>
                      <a:pt x="99" y="49"/>
                    </a:cubicBezTo>
                    <a:cubicBezTo>
                      <a:pt x="100" y="48"/>
                      <a:pt x="102" y="48"/>
                      <a:pt x="104" y="47"/>
                    </a:cubicBezTo>
                    <a:cubicBezTo>
                      <a:pt x="105" y="53"/>
                      <a:pt x="105" y="53"/>
                      <a:pt x="105" y="53"/>
                    </a:cubicBezTo>
                    <a:cubicBezTo>
                      <a:pt x="103" y="53"/>
                      <a:pt x="102" y="54"/>
                      <a:pt x="102" y="54"/>
                    </a:cubicBezTo>
                    <a:cubicBezTo>
                      <a:pt x="101" y="54"/>
                      <a:pt x="101" y="54"/>
                      <a:pt x="100" y="55"/>
                    </a:cubicBezTo>
                    <a:close/>
                    <a:moveTo>
                      <a:pt x="83" y="51"/>
                    </a:moveTo>
                    <a:cubicBezTo>
                      <a:pt x="83" y="45"/>
                      <a:pt x="83" y="45"/>
                      <a:pt x="83" y="45"/>
                    </a:cubicBezTo>
                    <a:cubicBezTo>
                      <a:pt x="83" y="45"/>
                      <a:pt x="84" y="45"/>
                      <a:pt x="85" y="45"/>
                    </a:cubicBezTo>
                    <a:cubicBezTo>
                      <a:pt x="86" y="45"/>
                      <a:pt x="86" y="45"/>
                      <a:pt x="86" y="45"/>
                    </a:cubicBezTo>
                    <a:cubicBezTo>
                      <a:pt x="87" y="45"/>
                      <a:pt x="88" y="45"/>
                      <a:pt x="89" y="45"/>
                    </a:cubicBezTo>
                    <a:cubicBezTo>
                      <a:pt x="88" y="51"/>
                      <a:pt x="88" y="51"/>
                      <a:pt x="88" y="51"/>
                    </a:cubicBezTo>
                    <a:cubicBezTo>
                      <a:pt x="88" y="51"/>
                      <a:pt x="87" y="51"/>
                      <a:pt x="87" y="51"/>
                    </a:cubicBezTo>
                    <a:cubicBezTo>
                      <a:pt x="86" y="51"/>
                      <a:pt x="86" y="51"/>
                      <a:pt x="86" y="51"/>
                    </a:cubicBezTo>
                    <a:cubicBezTo>
                      <a:pt x="85" y="51"/>
                      <a:pt x="84" y="51"/>
                      <a:pt x="83" y="51"/>
                    </a:cubicBezTo>
                    <a:close/>
                    <a:moveTo>
                      <a:pt x="121" y="51"/>
                    </a:moveTo>
                    <a:cubicBezTo>
                      <a:pt x="120" y="50"/>
                      <a:pt x="118" y="50"/>
                      <a:pt x="117" y="50"/>
                    </a:cubicBezTo>
                    <a:cubicBezTo>
                      <a:pt x="116" y="45"/>
                      <a:pt x="116" y="45"/>
                      <a:pt x="116" y="45"/>
                    </a:cubicBezTo>
                    <a:cubicBezTo>
                      <a:pt x="118" y="44"/>
                      <a:pt x="121" y="45"/>
                      <a:pt x="123" y="45"/>
                    </a:cubicBezTo>
                    <a:lnTo>
                      <a:pt x="121" y="51"/>
                    </a:lnTo>
                    <a:close/>
                    <a:moveTo>
                      <a:pt x="14" y="42"/>
                    </a:moveTo>
                    <a:cubicBezTo>
                      <a:pt x="9" y="40"/>
                      <a:pt x="9" y="40"/>
                      <a:pt x="9" y="40"/>
                    </a:cubicBezTo>
                    <a:cubicBezTo>
                      <a:pt x="9" y="38"/>
                      <a:pt x="11" y="36"/>
                      <a:pt x="12" y="34"/>
                    </a:cubicBezTo>
                    <a:cubicBezTo>
                      <a:pt x="16" y="38"/>
                      <a:pt x="16" y="38"/>
                      <a:pt x="16" y="38"/>
                    </a:cubicBezTo>
                    <a:cubicBezTo>
                      <a:pt x="15" y="39"/>
                      <a:pt x="15" y="41"/>
                      <a:pt x="14" y="42"/>
                    </a:cubicBezTo>
                    <a:close/>
                    <a:moveTo>
                      <a:pt x="74" y="41"/>
                    </a:moveTo>
                    <a:cubicBezTo>
                      <a:pt x="73" y="40"/>
                      <a:pt x="72" y="38"/>
                      <a:pt x="71" y="37"/>
                    </a:cubicBezTo>
                    <a:cubicBezTo>
                      <a:pt x="75" y="33"/>
                      <a:pt x="75" y="33"/>
                      <a:pt x="75" y="33"/>
                    </a:cubicBezTo>
                    <a:cubicBezTo>
                      <a:pt x="76" y="35"/>
                      <a:pt x="78" y="37"/>
                      <a:pt x="79" y="39"/>
                    </a:cubicBezTo>
                    <a:lnTo>
                      <a:pt x="74" y="41"/>
                    </a:lnTo>
                    <a:close/>
                    <a:moveTo>
                      <a:pt x="42" y="41"/>
                    </a:moveTo>
                    <a:cubicBezTo>
                      <a:pt x="37" y="39"/>
                      <a:pt x="37" y="39"/>
                      <a:pt x="37" y="39"/>
                    </a:cubicBezTo>
                    <a:cubicBezTo>
                      <a:pt x="37" y="37"/>
                      <a:pt x="38" y="36"/>
                      <a:pt x="39" y="34"/>
                    </a:cubicBezTo>
                    <a:cubicBezTo>
                      <a:pt x="44" y="36"/>
                      <a:pt x="44" y="36"/>
                      <a:pt x="44" y="36"/>
                    </a:cubicBezTo>
                    <a:cubicBezTo>
                      <a:pt x="44" y="38"/>
                      <a:pt x="43" y="40"/>
                      <a:pt x="42" y="41"/>
                    </a:cubicBezTo>
                    <a:close/>
                    <a:moveTo>
                      <a:pt x="61" y="33"/>
                    </a:moveTo>
                    <a:cubicBezTo>
                      <a:pt x="59" y="31"/>
                      <a:pt x="57" y="30"/>
                      <a:pt x="56" y="28"/>
                    </a:cubicBezTo>
                    <a:cubicBezTo>
                      <a:pt x="56" y="28"/>
                      <a:pt x="56" y="28"/>
                      <a:pt x="56" y="28"/>
                    </a:cubicBezTo>
                    <a:cubicBezTo>
                      <a:pt x="61" y="25"/>
                      <a:pt x="61" y="25"/>
                      <a:pt x="61" y="25"/>
                    </a:cubicBezTo>
                    <a:cubicBezTo>
                      <a:pt x="61" y="25"/>
                      <a:pt x="62" y="25"/>
                      <a:pt x="62" y="25"/>
                    </a:cubicBezTo>
                    <a:cubicBezTo>
                      <a:pt x="62" y="26"/>
                      <a:pt x="63" y="27"/>
                      <a:pt x="64" y="28"/>
                    </a:cubicBezTo>
                    <a:lnTo>
                      <a:pt x="61" y="33"/>
                    </a:lnTo>
                    <a:close/>
                    <a:moveTo>
                      <a:pt x="26" y="31"/>
                    </a:moveTo>
                    <a:cubicBezTo>
                      <a:pt x="22" y="27"/>
                      <a:pt x="22" y="27"/>
                      <a:pt x="22" y="27"/>
                    </a:cubicBezTo>
                    <a:cubicBezTo>
                      <a:pt x="23" y="26"/>
                      <a:pt x="23" y="25"/>
                      <a:pt x="24" y="23"/>
                    </a:cubicBezTo>
                    <a:cubicBezTo>
                      <a:pt x="30" y="25"/>
                      <a:pt x="30" y="25"/>
                      <a:pt x="30" y="25"/>
                    </a:cubicBezTo>
                    <a:cubicBezTo>
                      <a:pt x="29" y="25"/>
                      <a:pt x="29" y="25"/>
                      <a:pt x="29" y="25"/>
                    </a:cubicBezTo>
                    <a:cubicBezTo>
                      <a:pt x="28" y="28"/>
                      <a:pt x="27" y="29"/>
                      <a:pt x="26" y="31"/>
                    </a:cubicBezTo>
                    <a:close/>
                    <a:moveTo>
                      <a:pt x="47" y="25"/>
                    </a:moveTo>
                    <a:cubicBezTo>
                      <a:pt x="42" y="22"/>
                      <a:pt x="42" y="22"/>
                      <a:pt x="42" y="22"/>
                    </a:cubicBezTo>
                    <a:cubicBezTo>
                      <a:pt x="44" y="20"/>
                      <a:pt x="47" y="19"/>
                      <a:pt x="49" y="18"/>
                    </a:cubicBezTo>
                    <a:cubicBezTo>
                      <a:pt x="51" y="23"/>
                      <a:pt x="51" y="23"/>
                      <a:pt x="51" y="23"/>
                    </a:cubicBezTo>
                    <a:cubicBezTo>
                      <a:pt x="49" y="24"/>
                      <a:pt x="48" y="25"/>
                      <a:pt x="47" y="25"/>
                    </a:cubicBezTo>
                    <a:close/>
                    <a:moveTo>
                      <a:pt x="5" y="22"/>
                    </a:moveTo>
                    <a:cubicBezTo>
                      <a:pt x="0" y="20"/>
                      <a:pt x="0" y="20"/>
                      <a:pt x="0" y="20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7" y="16"/>
                      <a:pt x="7" y="16"/>
                      <a:pt x="7" y="16"/>
                    </a:cubicBezTo>
                    <a:lnTo>
                      <a:pt x="5" y="22"/>
                    </a:lnTo>
                    <a:close/>
                    <a:moveTo>
                      <a:pt x="24" y="13"/>
                    </a:moveTo>
                    <a:cubicBezTo>
                      <a:pt x="23" y="11"/>
                      <a:pt x="23" y="10"/>
                      <a:pt x="22" y="8"/>
                    </a:cubicBezTo>
                    <a:cubicBezTo>
                      <a:pt x="27" y="6"/>
                      <a:pt x="27" y="6"/>
                      <a:pt x="27" y="6"/>
                    </a:cubicBezTo>
                    <a:cubicBezTo>
                      <a:pt x="28" y="8"/>
                      <a:pt x="29" y="10"/>
                      <a:pt x="29" y="12"/>
                    </a:cubicBezTo>
                    <a:lnTo>
                      <a:pt x="24" y="13"/>
                    </a:lnTo>
                    <a:close/>
                    <a:moveTo>
                      <a:pt x="12" y="8"/>
                    </a:moveTo>
                    <a:cubicBezTo>
                      <a:pt x="9" y="4"/>
                      <a:pt x="9" y="4"/>
                      <a:pt x="9" y="4"/>
                    </a:cubicBezTo>
                    <a:cubicBezTo>
                      <a:pt x="11" y="2"/>
                      <a:pt x="12" y="1"/>
                      <a:pt x="14" y="0"/>
                    </a:cubicBezTo>
                    <a:cubicBezTo>
                      <a:pt x="17" y="5"/>
                      <a:pt x="17" y="5"/>
                      <a:pt x="17" y="5"/>
                    </a:cubicBezTo>
                    <a:cubicBezTo>
                      <a:pt x="15" y="6"/>
                      <a:pt x="14" y="7"/>
                      <a:pt x="12" y="8"/>
                    </a:cubicBezTo>
                    <a:close/>
                  </a:path>
                </a:pathLst>
              </a:custGeom>
              <a:solidFill>
                <a:srgbClr val="59575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31" name="îṩļîďê">
                <a:extLst>
                  <a:ext uri="{FF2B5EF4-FFF2-40B4-BE49-F238E27FC236}">
                    <a16:creationId xmlns:a16="http://schemas.microsoft.com/office/drawing/2014/main" id="{FBEA45FD-4ECE-47BA-84C3-86BDEF8EB4E9}"/>
                  </a:ext>
                </a:extLst>
              </p:cNvPr>
              <p:cNvSpPr/>
              <p:nvPr/>
            </p:nvSpPr>
            <p:spPr bwMode="auto">
              <a:xfrm>
                <a:off x="7661275" y="4322763"/>
                <a:ext cx="142875" cy="312738"/>
              </a:xfrm>
              <a:custGeom>
                <a:avLst/>
                <a:gdLst>
                  <a:gd name="T0" fmla="*/ 59 w 66"/>
                  <a:gd name="T1" fmla="*/ 140 h 146"/>
                  <a:gd name="T2" fmla="*/ 66 w 66"/>
                  <a:gd name="T3" fmla="*/ 144 h 146"/>
                  <a:gd name="T4" fmla="*/ 55 w 66"/>
                  <a:gd name="T5" fmla="*/ 129 h 146"/>
                  <a:gd name="T6" fmla="*/ 59 w 66"/>
                  <a:gd name="T7" fmla="*/ 122 h 146"/>
                  <a:gd name="T8" fmla="*/ 55 w 66"/>
                  <a:gd name="T9" fmla="*/ 129 h 146"/>
                  <a:gd name="T10" fmla="*/ 52 w 66"/>
                  <a:gd name="T11" fmla="*/ 110 h 146"/>
                  <a:gd name="T12" fmla="*/ 52 w 66"/>
                  <a:gd name="T13" fmla="*/ 105 h 146"/>
                  <a:gd name="T14" fmla="*/ 58 w 66"/>
                  <a:gd name="T15" fmla="*/ 107 h 146"/>
                  <a:gd name="T16" fmla="*/ 58 w 66"/>
                  <a:gd name="T17" fmla="*/ 111 h 146"/>
                  <a:gd name="T18" fmla="*/ 47 w 66"/>
                  <a:gd name="T19" fmla="*/ 98 h 146"/>
                  <a:gd name="T20" fmla="*/ 42 w 66"/>
                  <a:gd name="T21" fmla="*/ 94 h 146"/>
                  <a:gd name="T22" fmla="*/ 50 w 66"/>
                  <a:gd name="T23" fmla="*/ 93 h 146"/>
                  <a:gd name="T24" fmla="*/ 47 w 66"/>
                  <a:gd name="T25" fmla="*/ 98 h 146"/>
                  <a:gd name="T26" fmla="*/ 40 w 66"/>
                  <a:gd name="T27" fmla="*/ 80 h 146"/>
                  <a:gd name="T28" fmla="*/ 40 w 66"/>
                  <a:gd name="T29" fmla="*/ 79 h 146"/>
                  <a:gd name="T30" fmla="*/ 47 w 66"/>
                  <a:gd name="T31" fmla="*/ 80 h 146"/>
                  <a:gd name="T32" fmla="*/ 36 w 66"/>
                  <a:gd name="T33" fmla="*/ 69 h 146"/>
                  <a:gd name="T34" fmla="*/ 31 w 66"/>
                  <a:gd name="T35" fmla="*/ 66 h 146"/>
                  <a:gd name="T36" fmla="*/ 38 w 66"/>
                  <a:gd name="T37" fmla="*/ 63 h 146"/>
                  <a:gd name="T38" fmla="*/ 36 w 66"/>
                  <a:gd name="T39" fmla="*/ 69 h 146"/>
                  <a:gd name="T40" fmla="*/ 29 w 66"/>
                  <a:gd name="T41" fmla="*/ 51 h 146"/>
                  <a:gd name="T42" fmla="*/ 33 w 66"/>
                  <a:gd name="T43" fmla="*/ 48 h 146"/>
                  <a:gd name="T44" fmla="*/ 36 w 66"/>
                  <a:gd name="T45" fmla="*/ 53 h 146"/>
                  <a:gd name="T46" fmla="*/ 34 w 66"/>
                  <a:gd name="T47" fmla="*/ 55 h 146"/>
                  <a:gd name="T48" fmla="*/ 39 w 66"/>
                  <a:gd name="T49" fmla="*/ 37 h 146"/>
                  <a:gd name="T50" fmla="*/ 48 w 66"/>
                  <a:gd name="T51" fmla="*/ 38 h 146"/>
                  <a:gd name="T52" fmla="*/ 45 w 66"/>
                  <a:gd name="T53" fmla="*/ 31 h 146"/>
                  <a:gd name="T54" fmla="*/ 45 w 66"/>
                  <a:gd name="T55" fmla="*/ 31 h 146"/>
                  <a:gd name="T56" fmla="*/ 39 w 66"/>
                  <a:gd name="T57" fmla="*/ 27 h 146"/>
                  <a:gd name="T58" fmla="*/ 44 w 66"/>
                  <a:gd name="T59" fmla="*/ 24 h 146"/>
                  <a:gd name="T60" fmla="*/ 46 w 66"/>
                  <a:gd name="T61" fmla="*/ 28 h 146"/>
                  <a:gd name="T62" fmla="*/ 30 w 66"/>
                  <a:gd name="T63" fmla="*/ 22 h 146"/>
                  <a:gd name="T64" fmla="*/ 29 w 66"/>
                  <a:gd name="T65" fmla="*/ 16 h 146"/>
                  <a:gd name="T66" fmla="*/ 33 w 66"/>
                  <a:gd name="T67" fmla="*/ 22 h 146"/>
                  <a:gd name="T68" fmla="*/ 13 w 66"/>
                  <a:gd name="T69" fmla="*/ 20 h 146"/>
                  <a:gd name="T70" fmla="*/ 10 w 66"/>
                  <a:gd name="T71" fmla="*/ 19 h 146"/>
                  <a:gd name="T72" fmla="*/ 15 w 66"/>
                  <a:gd name="T73" fmla="*/ 13 h 146"/>
                  <a:gd name="T74" fmla="*/ 18 w 66"/>
                  <a:gd name="T75" fmla="*/ 18 h 146"/>
                  <a:gd name="T76" fmla="*/ 13 w 66"/>
                  <a:gd name="T77" fmla="*/ 20 h 146"/>
                  <a:gd name="T78" fmla="*/ 0 w 66"/>
                  <a:gd name="T79" fmla="*/ 5 h 146"/>
                  <a:gd name="T80" fmla="*/ 8 w 66"/>
                  <a:gd name="T81" fmla="*/ 5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66" h="146">
                    <a:moveTo>
                      <a:pt x="61" y="146"/>
                    </a:moveTo>
                    <a:cubicBezTo>
                      <a:pt x="61" y="146"/>
                      <a:pt x="60" y="144"/>
                      <a:pt x="59" y="140"/>
                    </a:cubicBezTo>
                    <a:cubicBezTo>
                      <a:pt x="64" y="138"/>
                      <a:pt x="64" y="138"/>
                      <a:pt x="64" y="138"/>
                    </a:cubicBezTo>
                    <a:cubicBezTo>
                      <a:pt x="65" y="141"/>
                      <a:pt x="66" y="143"/>
                      <a:pt x="66" y="144"/>
                    </a:cubicBezTo>
                    <a:lnTo>
                      <a:pt x="61" y="146"/>
                    </a:lnTo>
                    <a:close/>
                    <a:moveTo>
                      <a:pt x="55" y="129"/>
                    </a:moveTo>
                    <a:cubicBezTo>
                      <a:pt x="54" y="127"/>
                      <a:pt x="54" y="125"/>
                      <a:pt x="54" y="123"/>
                    </a:cubicBezTo>
                    <a:cubicBezTo>
                      <a:pt x="59" y="122"/>
                      <a:pt x="59" y="122"/>
                      <a:pt x="59" y="122"/>
                    </a:cubicBezTo>
                    <a:cubicBezTo>
                      <a:pt x="60" y="124"/>
                      <a:pt x="60" y="126"/>
                      <a:pt x="61" y="127"/>
                    </a:cubicBezTo>
                    <a:lnTo>
                      <a:pt x="55" y="129"/>
                    </a:lnTo>
                    <a:close/>
                    <a:moveTo>
                      <a:pt x="52" y="111"/>
                    </a:moveTo>
                    <a:cubicBezTo>
                      <a:pt x="52" y="110"/>
                      <a:pt x="52" y="110"/>
                      <a:pt x="52" y="110"/>
                    </a:cubicBezTo>
                    <a:cubicBezTo>
                      <a:pt x="52" y="109"/>
                      <a:pt x="52" y="108"/>
                      <a:pt x="52" y="107"/>
                    </a:cubicBezTo>
                    <a:cubicBezTo>
                      <a:pt x="52" y="106"/>
                      <a:pt x="52" y="106"/>
                      <a:pt x="52" y="105"/>
                    </a:cubicBezTo>
                    <a:cubicBezTo>
                      <a:pt x="58" y="105"/>
                      <a:pt x="58" y="105"/>
                      <a:pt x="58" y="105"/>
                    </a:cubicBezTo>
                    <a:cubicBezTo>
                      <a:pt x="58" y="106"/>
                      <a:pt x="58" y="106"/>
                      <a:pt x="58" y="107"/>
                    </a:cubicBezTo>
                    <a:cubicBezTo>
                      <a:pt x="58" y="108"/>
                      <a:pt x="58" y="109"/>
                      <a:pt x="58" y="110"/>
                    </a:cubicBezTo>
                    <a:cubicBezTo>
                      <a:pt x="58" y="111"/>
                      <a:pt x="58" y="111"/>
                      <a:pt x="58" y="111"/>
                    </a:cubicBezTo>
                    <a:lnTo>
                      <a:pt x="52" y="111"/>
                    </a:lnTo>
                    <a:close/>
                    <a:moveTo>
                      <a:pt x="47" y="98"/>
                    </a:moveTo>
                    <a:cubicBezTo>
                      <a:pt x="46" y="97"/>
                      <a:pt x="46" y="97"/>
                      <a:pt x="46" y="97"/>
                    </a:cubicBezTo>
                    <a:cubicBezTo>
                      <a:pt x="45" y="96"/>
                      <a:pt x="43" y="95"/>
                      <a:pt x="42" y="94"/>
                    </a:cubicBezTo>
                    <a:cubicBezTo>
                      <a:pt x="46" y="90"/>
                      <a:pt x="46" y="90"/>
                      <a:pt x="46" y="90"/>
                    </a:cubicBezTo>
                    <a:cubicBezTo>
                      <a:pt x="47" y="91"/>
                      <a:pt x="48" y="92"/>
                      <a:pt x="50" y="93"/>
                    </a:cubicBezTo>
                    <a:cubicBezTo>
                      <a:pt x="51" y="93"/>
                      <a:pt x="51" y="93"/>
                      <a:pt x="51" y="93"/>
                    </a:cubicBezTo>
                    <a:lnTo>
                      <a:pt x="47" y="98"/>
                    </a:lnTo>
                    <a:close/>
                    <a:moveTo>
                      <a:pt x="45" y="84"/>
                    </a:moveTo>
                    <a:cubicBezTo>
                      <a:pt x="40" y="80"/>
                      <a:pt x="40" y="80"/>
                      <a:pt x="40" y="80"/>
                    </a:cubicBezTo>
                    <a:cubicBezTo>
                      <a:pt x="41" y="80"/>
                      <a:pt x="41" y="80"/>
                      <a:pt x="41" y="80"/>
                    </a:cubicBezTo>
                    <a:cubicBezTo>
                      <a:pt x="41" y="80"/>
                      <a:pt x="41" y="79"/>
                      <a:pt x="40" y="79"/>
                    </a:cubicBezTo>
                    <a:cubicBezTo>
                      <a:pt x="45" y="75"/>
                      <a:pt x="45" y="75"/>
                      <a:pt x="45" y="75"/>
                    </a:cubicBezTo>
                    <a:cubicBezTo>
                      <a:pt x="46" y="77"/>
                      <a:pt x="47" y="78"/>
                      <a:pt x="47" y="80"/>
                    </a:cubicBezTo>
                    <a:cubicBezTo>
                      <a:pt x="47" y="82"/>
                      <a:pt x="46" y="83"/>
                      <a:pt x="45" y="84"/>
                    </a:cubicBezTo>
                    <a:close/>
                    <a:moveTo>
                      <a:pt x="36" y="69"/>
                    </a:moveTo>
                    <a:cubicBezTo>
                      <a:pt x="36" y="69"/>
                      <a:pt x="36" y="69"/>
                      <a:pt x="36" y="69"/>
                    </a:cubicBezTo>
                    <a:cubicBezTo>
                      <a:pt x="34" y="68"/>
                      <a:pt x="32" y="67"/>
                      <a:pt x="31" y="66"/>
                    </a:cubicBezTo>
                    <a:cubicBezTo>
                      <a:pt x="35" y="62"/>
                      <a:pt x="35" y="62"/>
                      <a:pt x="35" y="62"/>
                    </a:cubicBezTo>
                    <a:cubicBezTo>
                      <a:pt x="36" y="62"/>
                      <a:pt x="37" y="63"/>
                      <a:pt x="38" y="63"/>
                    </a:cubicBezTo>
                    <a:cubicBezTo>
                      <a:pt x="39" y="64"/>
                      <a:pt x="40" y="64"/>
                      <a:pt x="40" y="65"/>
                    </a:cubicBezTo>
                    <a:lnTo>
                      <a:pt x="36" y="69"/>
                    </a:lnTo>
                    <a:close/>
                    <a:moveTo>
                      <a:pt x="34" y="55"/>
                    </a:moveTo>
                    <a:cubicBezTo>
                      <a:pt x="29" y="51"/>
                      <a:pt x="29" y="51"/>
                      <a:pt x="29" y="51"/>
                    </a:cubicBezTo>
                    <a:cubicBezTo>
                      <a:pt x="29" y="51"/>
                      <a:pt x="30" y="51"/>
                      <a:pt x="30" y="50"/>
                    </a:cubicBezTo>
                    <a:cubicBezTo>
                      <a:pt x="31" y="49"/>
                      <a:pt x="32" y="49"/>
                      <a:pt x="33" y="48"/>
                    </a:cubicBezTo>
                    <a:cubicBezTo>
                      <a:pt x="38" y="50"/>
                      <a:pt x="38" y="50"/>
                      <a:pt x="38" y="50"/>
                    </a:cubicBezTo>
                    <a:cubicBezTo>
                      <a:pt x="38" y="52"/>
                      <a:pt x="37" y="52"/>
                      <a:pt x="36" y="53"/>
                    </a:cubicBezTo>
                    <a:cubicBezTo>
                      <a:pt x="35" y="53"/>
                      <a:pt x="35" y="54"/>
                      <a:pt x="34" y="54"/>
                    </a:cubicBezTo>
                    <a:cubicBezTo>
                      <a:pt x="34" y="55"/>
                      <a:pt x="34" y="55"/>
                      <a:pt x="34" y="55"/>
                    </a:cubicBezTo>
                    <a:close/>
                    <a:moveTo>
                      <a:pt x="43" y="42"/>
                    </a:moveTo>
                    <a:cubicBezTo>
                      <a:pt x="39" y="37"/>
                      <a:pt x="39" y="37"/>
                      <a:pt x="39" y="37"/>
                    </a:cubicBezTo>
                    <a:cubicBezTo>
                      <a:pt x="41" y="36"/>
                      <a:pt x="42" y="35"/>
                      <a:pt x="44" y="33"/>
                    </a:cubicBezTo>
                    <a:cubicBezTo>
                      <a:pt x="48" y="38"/>
                      <a:pt x="48" y="38"/>
                      <a:pt x="48" y="38"/>
                    </a:cubicBezTo>
                    <a:cubicBezTo>
                      <a:pt x="46" y="40"/>
                      <a:pt x="45" y="40"/>
                      <a:pt x="43" y="42"/>
                    </a:cubicBezTo>
                    <a:close/>
                    <a:moveTo>
                      <a:pt x="45" y="31"/>
                    </a:moveTo>
                    <a:cubicBezTo>
                      <a:pt x="46" y="28"/>
                      <a:pt x="46" y="28"/>
                      <a:pt x="46" y="28"/>
                    </a:cubicBezTo>
                    <a:cubicBezTo>
                      <a:pt x="45" y="31"/>
                      <a:pt x="45" y="31"/>
                      <a:pt x="45" y="31"/>
                    </a:cubicBezTo>
                    <a:cubicBezTo>
                      <a:pt x="44" y="31"/>
                      <a:pt x="42" y="30"/>
                      <a:pt x="40" y="29"/>
                    </a:cubicBezTo>
                    <a:cubicBezTo>
                      <a:pt x="40" y="28"/>
                      <a:pt x="40" y="28"/>
                      <a:pt x="39" y="27"/>
                    </a:cubicBezTo>
                    <a:cubicBezTo>
                      <a:pt x="44" y="24"/>
                      <a:pt x="44" y="24"/>
                      <a:pt x="44" y="24"/>
                    </a:cubicBezTo>
                    <a:cubicBezTo>
                      <a:pt x="44" y="24"/>
                      <a:pt x="44" y="24"/>
                      <a:pt x="44" y="24"/>
                    </a:cubicBezTo>
                    <a:cubicBezTo>
                      <a:pt x="45" y="25"/>
                      <a:pt x="46" y="25"/>
                      <a:pt x="47" y="26"/>
                    </a:cubicBezTo>
                    <a:cubicBezTo>
                      <a:pt x="46" y="28"/>
                      <a:pt x="46" y="28"/>
                      <a:pt x="46" y="28"/>
                    </a:cubicBezTo>
                    <a:lnTo>
                      <a:pt x="45" y="31"/>
                    </a:lnTo>
                    <a:close/>
                    <a:moveTo>
                      <a:pt x="30" y="22"/>
                    </a:moveTo>
                    <a:cubicBezTo>
                      <a:pt x="28" y="22"/>
                      <a:pt x="27" y="22"/>
                      <a:pt x="25" y="21"/>
                    </a:cubicBezTo>
                    <a:cubicBezTo>
                      <a:pt x="29" y="16"/>
                      <a:pt x="29" y="16"/>
                      <a:pt x="29" y="16"/>
                    </a:cubicBezTo>
                    <a:cubicBezTo>
                      <a:pt x="29" y="16"/>
                      <a:pt x="31" y="16"/>
                      <a:pt x="32" y="16"/>
                    </a:cubicBezTo>
                    <a:cubicBezTo>
                      <a:pt x="33" y="22"/>
                      <a:pt x="33" y="22"/>
                      <a:pt x="33" y="22"/>
                    </a:cubicBezTo>
                    <a:cubicBezTo>
                      <a:pt x="32" y="22"/>
                      <a:pt x="31" y="22"/>
                      <a:pt x="30" y="22"/>
                    </a:cubicBezTo>
                    <a:close/>
                    <a:moveTo>
                      <a:pt x="13" y="20"/>
                    </a:moveTo>
                    <a:cubicBezTo>
                      <a:pt x="13" y="20"/>
                      <a:pt x="13" y="20"/>
                      <a:pt x="13" y="20"/>
                    </a:cubicBezTo>
                    <a:cubicBezTo>
                      <a:pt x="12" y="20"/>
                      <a:pt x="11" y="20"/>
                      <a:pt x="10" y="19"/>
                    </a:cubicBezTo>
                    <a:cubicBezTo>
                      <a:pt x="13" y="14"/>
                      <a:pt x="13" y="14"/>
                      <a:pt x="13" y="14"/>
                    </a:cubicBezTo>
                    <a:cubicBezTo>
                      <a:pt x="13" y="14"/>
                      <a:pt x="14" y="13"/>
                      <a:pt x="15" y="13"/>
                    </a:cubicBezTo>
                    <a:cubicBezTo>
                      <a:pt x="15" y="13"/>
                      <a:pt x="15" y="13"/>
                      <a:pt x="15" y="13"/>
                    </a:cubicBezTo>
                    <a:cubicBezTo>
                      <a:pt x="18" y="18"/>
                      <a:pt x="18" y="18"/>
                      <a:pt x="18" y="18"/>
                    </a:cubicBezTo>
                    <a:cubicBezTo>
                      <a:pt x="18" y="18"/>
                      <a:pt x="18" y="18"/>
                      <a:pt x="18" y="18"/>
                    </a:cubicBezTo>
                    <a:cubicBezTo>
                      <a:pt x="16" y="19"/>
                      <a:pt x="15" y="20"/>
                      <a:pt x="13" y="20"/>
                    </a:cubicBezTo>
                    <a:close/>
                    <a:moveTo>
                      <a:pt x="3" y="8"/>
                    </a:moveTo>
                    <a:cubicBezTo>
                      <a:pt x="2" y="7"/>
                      <a:pt x="1" y="5"/>
                      <a:pt x="0" y="5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5" y="1"/>
                      <a:pt x="7" y="3"/>
                      <a:pt x="8" y="5"/>
                    </a:cubicBezTo>
                    <a:lnTo>
                      <a:pt x="3" y="8"/>
                    </a:lnTo>
                    <a:close/>
                  </a:path>
                </a:pathLst>
              </a:custGeom>
              <a:solidFill>
                <a:srgbClr val="59575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32" name="îSlîde">
                <a:extLst>
                  <a:ext uri="{FF2B5EF4-FFF2-40B4-BE49-F238E27FC236}">
                    <a16:creationId xmlns:a16="http://schemas.microsoft.com/office/drawing/2014/main" id="{0F057207-93C8-4F0C-B04E-FC8F05DC5DD3}"/>
                  </a:ext>
                </a:extLst>
              </p:cNvPr>
              <p:cNvSpPr/>
              <p:nvPr/>
            </p:nvSpPr>
            <p:spPr bwMode="auto">
              <a:xfrm>
                <a:off x="6842125" y="3694113"/>
                <a:ext cx="989013" cy="633413"/>
              </a:xfrm>
              <a:custGeom>
                <a:avLst/>
                <a:gdLst>
                  <a:gd name="T0" fmla="*/ 342 w 461"/>
                  <a:gd name="T1" fmla="*/ 287 h 296"/>
                  <a:gd name="T2" fmla="*/ 334 w 461"/>
                  <a:gd name="T3" fmla="*/ 284 h 296"/>
                  <a:gd name="T4" fmla="*/ 361 w 461"/>
                  <a:gd name="T5" fmla="*/ 286 h 296"/>
                  <a:gd name="T6" fmla="*/ 370 w 461"/>
                  <a:gd name="T7" fmla="*/ 285 h 296"/>
                  <a:gd name="T8" fmla="*/ 315 w 461"/>
                  <a:gd name="T9" fmla="*/ 283 h 296"/>
                  <a:gd name="T10" fmla="*/ 270 w 461"/>
                  <a:gd name="T11" fmla="*/ 270 h 296"/>
                  <a:gd name="T12" fmla="*/ 301 w 461"/>
                  <a:gd name="T13" fmla="*/ 260 h 296"/>
                  <a:gd name="T14" fmla="*/ 323 w 461"/>
                  <a:gd name="T15" fmla="*/ 264 h 296"/>
                  <a:gd name="T16" fmla="*/ 283 w 461"/>
                  <a:gd name="T17" fmla="*/ 260 h 296"/>
                  <a:gd name="T18" fmla="*/ 276 w 461"/>
                  <a:gd name="T19" fmla="*/ 256 h 296"/>
                  <a:gd name="T20" fmla="*/ 412 w 461"/>
                  <a:gd name="T21" fmla="*/ 259 h 296"/>
                  <a:gd name="T22" fmla="*/ 267 w 461"/>
                  <a:gd name="T23" fmla="*/ 251 h 296"/>
                  <a:gd name="T24" fmla="*/ 421 w 461"/>
                  <a:gd name="T25" fmla="*/ 249 h 296"/>
                  <a:gd name="T26" fmla="*/ 253 w 461"/>
                  <a:gd name="T27" fmla="*/ 237 h 296"/>
                  <a:gd name="T28" fmla="*/ 256 w 461"/>
                  <a:gd name="T29" fmla="*/ 216 h 296"/>
                  <a:gd name="T30" fmla="*/ 236 w 461"/>
                  <a:gd name="T31" fmla="*/ 221 h 296"/>
                  <a:gd name="T32" fmla="*/ 183 w 461"/>
                  <a:gd name="T33" fmla="*/ 215 h 296"/>
                  <a:gd name="T34" fmla="*/ 171 w 461"/>
                  <a:gd name="T35" fmla="*/ 219 h 296"/>
                  <a:gd name="T36" fmla="*/ 136 w 461"/>
                  <a:gd name="T37" fmla="*/ 216 h 296"/>
                  <a:gd name="T38" fmla="*/ 413 w 461"/>
                  <a:gd name="T39" fmla="*/ 210 h 296"/>
                  <a:gd name="T40" fmla="*/ 204 w 461"/>
                  <a:gd name="T41" fmla="*/ 209 h 296"/>
                  <a:gd name="T42" fmla="*/ 219 w 461"/>
                  <a:gd name="T43" fmla="*/ 214 h 296"/>
                  <a:gd name="T44" fmla="*/ 393 w 461"/>
                  <a:gd name="T45" fmla="*/ 197 h 296"/>
                  <a:gd name="T46" fmla="*/ 412 w 461"/>
                  <a:gd name="T47" fmla="*/ 193 h 296"/>
                  <a:gd name="T48" fmla="*/ 111 w 461"/>
                  <a:gd name="T49" fmla="*/ 196 h 296"/>
                  <a:gd name="T50" fmla="*/ 387 w 461"/>
                  <a:gd name="T51" fmla="*/ 196 h 296"/>
                  <a:gd name="T52" fmla="*/ 409 w 461"/>
                  <a:gd name="T53" fmla="*/ 194 h 296"/>
                  <a:gd name="T54" fmla="*/ 366 w 461"/>
                  <a:gd name="T55" fmla="*/ 191 h 296"/>
                  <a:gd name="T56" fmla="*/ 371 w 461"/>
                  <a:gd name="T57" fmla="*/ 192 h 296"/>
                  <a:gd name="T58" fmla="*/ 355 w 461"/>
                  <a:gd name="T59" fmla="*/ 182 h 296"/>
                  <a:gd name="T60" fmla="*/ 67 w 461"/>
                  <a:gd name="T61" fmla="*/ 161 h 296"/>
                  <a:gd name="T62" fmla="*/ 360 w 461"/>
                  <a:gd name="T63" fmla="*/ 163 h 296"/>
                  <a:gd name="T64" fmla="*/ 59 w 461"/>
                  <a:gd name="T65" fmla="*/ 153 h 296"/>
                  <a:gd name="T66" fmla="*/ 353 w 461"/>
                  <a:gd name="T67" fmla="*/ 140 h 296"/>
                  <a:gd name="T68" fmla="*/ 343 w 461"/>
                  <a:gd name="T69" fmla="*/ 138 h 296"/>
                  <a:gd name="T70" fmla="*/ 57 w 461"/>
                  <a:gd name="T71" fmla="*/ 133 h 296"/>
                  <a:gd name="T72" fmla="*/ 369 w 461"/>
                  <a:gd name="T73" fmla="*/ 129 h 296"/>
                  <a:gd name="T74" fmla="*/ 364 w 461"/>
                  <a:gd name="T75" fmla="*/ 115 h 296"/>
                  <a:gd name="T76" fmla="*/ 42 w 461"/>
                  <a:gd name="T77" fmla="*/ 108 h 296"/>
                  <a:gd name="T78" fmla="*/ 379 w 461"/>
                  <a:gd name="T79" fmla="*/ 96 h 296"/>
                  <a:gd name="T80" fmla="*/ 382 w 461"/>
                  <a:gd name="T81" fmla="*/ 93 h 296"/>
                  <a:gd name="T82" fmla="*/ 388 w 461"/>
                  <a:gd name="T83" fmla="*/ 92 h 296"/>
                  <a:gd name="T84" fmla="*/ 429 w 461"/>
                  <a:gd name="T85" fmla="*/ 85 h 296"/>
                  <a:gd name="T86" fmla="*/ 28 w 461"/>
                  <a:gd name="T87" fmla="*/ 82 h 296"/>
                  <a:gd name="T88" fmla="*/ 441 w 461"/>
                  <a:gd name="T89" fmla="*/ 80 h 296"/>
                  <a:gd name="T90" fmla="*/ 411 w 461"/>
                  <a:gd name="T91" fmla="*/ 67 h 296"/>
                  <a:gd name="T92" fmla="*/ 460 w 461"/>
                  <a:gd name="T93" fmla="*/ 66 h 296"/>
                  <a:gd name="T94" fmla="*/ 25 w 461"/>
                  <a:gd name="T95" fmla="*/ 67 h 296"/>
                  <a:gd name="T96" fmla="*/ 402 w 461"/>
                  <a:gd name="T97" fmla="*/ 52 h 296"/>
                  <a:gd name="T98" fmla="*/ 18 w 461"/>
                  <a:gd name="T99" fmla="*/ 52 h 296"/>
                  <a:gd name="T100" fmla="*/ 456 w 461"/>
                  <a:gd name="T101" fmla="*/ 55 h 296"/>
                  <a:gd name="T102" fmla="*/ 14 w 461"/>
                  <a:gd name="T103" fmla="*/ 46 h 296"/>
                  <a:gd name="T104" fmla="*/ 455 w 461"/>
                  <a:gd name="T105" fmla="*/ 38 h 296"/>
                  <a:gd name="T106" fmla="*/ 1 w 461"/>
                  <a:gd name="T107" fmla="*/ 35 h 296"/>
                  <a:gd name="T108" fmla="*/ 428 w 461"/>
                  <a:gd name="T109" fmla="*/ 17 h 296"/>
                  <a:gd name="T110" fmla="*/ 430 w 461"/>
                  <a:gd name="T111" fmla="*/ 8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461" h="296">
                    <a:moveTo>
                      <a:pt x="374" y="296"/>
                    </a:moveTo>
                    <a:cubicBezTo>
                      <a:pt x="374" y="290"/>
                      <a:pt x="374" y="290"/>
                      <a:pt x="374" y="290"/>
                    </a:cubicBezTo>
                    <a:cubicBezTo>
                      <a:pt x="375" y="290"/>
                      <a:pt x="376" y="290"/>
                      <a:pt x="377" y="289"/>
                    </a:cubicBezTo>
                    <a:cubicBezTo>
                      <a:pt x="381" y="293"/>
                      <a:pt x="381" y="293"/>
                      <a:pt x="381" y="293"/>
                    </a:cubicBezTo>
                    <a:cubicBezTo>
                      <a:pt x="379" y="296"/>
                      <a:pt x="376" y="296"/>
                      <a:pt x="374" y="296"/>
                    </a:cubicBezTo>
                    <a:close/>
                    <a:moveTo>
                      <a:pt x="346" y="293"/>
                    </a:moveTo>
                    <a:cubicBezTo>
                      <a:pt x="345" y="293"/>
                      <a:pt x="344" y="293"/>
                      <a:pt x="342" y="293"/>
                    </a:cubicBezTo>
                    <a:cubicBezTo>
                      <a:pt x="342" y="287"/>
                      <a:pt x="342" y="287"/>
                      <a:pt x="342" y="287"/>
                    </a:cubicBezTo>
                    <a:cubicBezTo>
                      <a:pt x="344" y="287"/>
                      <a:pt x="345" y="287"/>
                      <a:pt x="346" y="287"/>
                    </a:cubicBezTo>
                    <a:cubicBezTo>
                      <a:pt x="347" y="287"/>
                      <a:pt x="347" y="287"/>
                      <a:pt x="348" y="287"/>
                    </a:cubicBezTo>
                    <a:cubicBezTo>
                      <a:pt x="348" y="293"/>
                      <a:pt x="348" y="293"/>
                      <a:pt x="348" y="293"/>
                    </a:cubicBezTo>
                    <a:cubicBezTo>
                      <a:pt x="348" y="293"/>
                      <a:pt x="347" y="293"/>
                      <a:pt x="346" y="293"/>
                    </a:cubicBezTo>
                    <a:close/>
                    <a:moveTo>
                      <a:pt x="330" y="288"/>
                    </a:moveTo>
                    <a:cubicBezTo>
                      <a:pt x="329" y="287"/>
                      <a:pt x="328" y="286"/>
                      <a:pt x="326" y="285"/>
                    </a:cubicBezTo>
                    <a:cubicBezTo>
                      <a:pt x="329" y="280"/>
                      <a:pt x="329" y="280"/>
                      <a:pt x="329" y="280"/>
                    </a:cubicBezTo>
                    <a:cubicBezTo>
                      <a:pt x="332" y="281"/>
                      <a:pt x="333" y="283"/>
                      <a:pt x="334" y="284"/>
                    </a:cubicBezTo>
                    <a:lnTo>
                      <a:pt x="330" y="288"/>
                    </a:lnTo>
                    <a:close/>
                    <a:moveTo>
                      <a:pt x="361" y="286"/>
                    </a:moveTo>
                    <a:cubicBezTo>
                      <a:pt x="355" y="284"/>
                      <a:pt x="355" y="284"/>
                      <a:pt x="355" y="284"/>
                    </a:cubicBezTo>
                    <a:cubicBezTo>
                      <a:pt x="355" y="284"/>
                      <a:pt x="355" y="284"/>
                      <a:pt x="355" y="284"/>
                    </a:cubicBezTo>
                    <a:cubicBezTo>
                      <a:pt x="356" y="282"/>
                      <a:pt x="356" y="280"/>
                      <a:pt x="357" y="279"/>
                    </a:cubicBezTo>
                    <a:cubicBezTo>
                      <a:pt x="362" y="281"/>
                      <a:pt x="362" y="281"/>
                      <a:pt x="362" y="281"/>
                    </a:cubicBezTo>
                    <a:cubicBezTo>
                      <a:pt x="362" y="282"/>
                      <a:pt x="361" y="283"/>
                      <a:pt x="361" y="285"/>
                    </a:cubicBezTo>
                    <a:cubicBezTo>
                      <a:pt x="361" y="285"/>
                      <a:pt x="361" y="286"/>
                      <a:pt x="361" y="286"/>
                    </a:cubicBezTo>
                    <a:close/>
                    <a:moveTo>
                      <a:pt x="370" y="286"/>
                    </a:moveTo>
                    <a:cubicBezTo>
                      <a:pt x="364" y="286"/>
                      <a:pt x="364" y="286"/>
                      <a:pt x="364" y="286"/>
                    </a:cubicBezTo>
                    <a:cubicBezTo>
                      <a:pt x="365" y="285"/>
                      <a:pt x="365" y="285"/>
                      <a:pt x="365" y="284"/>
                    </a:cubicBezTo>
                    <a:cubicBezTo>
                      <a:pt x="365" y="283"/>
                      <a:pt x="365" y="283"/>
                      <a:pt x="365" y="282"/>
                    </a:cubicBezTo>
                    <a:cubicBezTo>
                      <a:pt x="365" y="281"/>
                      <a:pt x="365" y="281"/>
                      <a:pt x="365" y="280"/>
                    </a:cubicBezTo>
                    <a:cubicBezTo>
                      <a:pt x="370" y="280"/>
                      <a:pt x="370" y="280"/>
                      <a:pt x="370" y="280"/>
                    </a:cubicBezTo>
                    <a:cubicBezTo>
                      <a:pt x="370" y="280"/>
                      <a:pt x="371" y="281"/>
                      <a:pt x="371" y="282"/>
                    </a:cubicBezTo>
                    <a:cubicBezTo>
                      <a:pt x="371" y="283"/>
                      <a:pt x="370" y="284"/>
                      <a:pt x="370" y="285"/>
                    </a:cubicBezTo>
                    <a:cubicBezTo>
                      <a:pt x="370" y="285"/>
                      <a:pt x="370" y="286"/>
                      <a:pt x="370" y="286"/>
                    </a:cubicBezTo>
                    <a:close/>
                    <a:moveTo>
                      <a:pt x="315" y="283"/>
                    </a:moveTo>
                    <a:cubicBezTo>
                      <a:pt x="314" y="282"/>
                      <a:pt x="314" y="282"/>
                      <a:pt x="314" y="281"/>
                    </a:cubicBezTo>
                    <a:cubicBezTo>
                      <a:pt x="314" y="279"/>
                      <a:pt x="315" y="277"/>
                      <a:pt x="318" y="275"/>
                    </a:cubicBezTo>
                    <a:cubicBezTo>
                      <a:pt x="322" y="279"/>
                      <a:pt x="322" y="279"/>
                      <a:pt x="322" y="279"/>
                    </a:cubicBezTo>
                    <a:cubicBezTo>
                      <a:pt x="320" y="280"/>
                      <a:pt x="320" y="281"/>
                      <a:pt x="320" y="281"/>
                    </a:cubicBezTo>
                    <a:cubicBezTo>
                      <a:pt x="320" y="281"/>
                      <a:pt x="320" y="280"/>
                      <a:pt x="320" y="280"/>
                    </a:cubicBezTo>
                    <a:lnTo>
                      <a:pt x="315" y="283"/>
                    </a:lnTo>
                    <a:close/>
                    <a:moveTo>
                      <a:pt x="385" y="281"/>
                    </a:moveTo>
                    <a:cubicBezTo>
                      <a:pt x="379" y="280"/>
                      <a:pt x="379" y="280"/>
                      <a:pt x="379" y="280"/>
                    </a:cubicBezTo>
                    <a:cubicBezTo>
                      <a:pt x="380" y="278"/>
                      <a:pt x="380" y="276"/>
                      <a:pt x="380" y="274"/>
                    </a:cubicBezTo>
                    <a:cubicBezTo>
                      <a:pt x="386" y="275"/>
                      <a:pt x="386" y="275"/>
                      <a:pt x="386" y="275"/>
                    </a:cubicBezTo>
                    <a:cubicBezTo>
                      <a:pt x="386" y="277"/>
                      <a:pt x="385" y="279"/>
                      <a:pt x="385" y="281"/>
                    </a:cubicBezTo>
                    <a:close/>
                    <a:moveTo>
                      <a:pt x="275" y="274"/>
                    </a:moveTo>
                    <a:cubicBezTo>
                      <a:pt x="274" y="274"/>
                      <a:pt x="273" y="274"/>
                      <a:pt x="272" y="272"/>
                    </a:cubicBezTo>
                    <a:cubicBezTo>
                      <a:pt x="271" y="272"/>
                      <a:pt x="270" y="271"/>
                      <a:pt x="270" y="270"/>
                    </a:cubicBezTo>
                    <a:cubicBezTo>
                      <a:pt x="276" y="268"/>
                      <a:pt x="276" y="268"/>
                      <a:pt x="276" y="268"/>
                    </a:cubicBezTo>
                    <a:cubicBezTo>
                      <a:pt x="276" y="268"/>
                      <a:pt x="276" y="269"/>
                      <a:pt x="276" y="269"/>
                    </a:cubicBezTo>
                    <a:cubicBezTo>
                      <a:pt x="276" y="269"/>
                      <a:pt x="276" y="269"/>
                      <a:pt x="276" y="269"/>
                    </a:cubicBezTo>
                    <a:cubicBezTo>
                      <a:pt x="279" y="273"/>
                      <a:pt x="279" y="273"/>
                      <a:pt x="279" y="273"/>
                    </a:cubicBezTo>
                    <a:cubicBezTo>
                      <a:pt x="278" y="274"/>
                      <a:pt x="277" y="274"/>
                      <a:pt x="275" y="274"/>
                    </a:cubicBezTo>
                    <a:close/>
                    <a:moveTo>
                      <a:pt x="303" y="268"/>
                    </a:moveTo>
                    <a:cubicBezTo>
                      <a:pt x="302" y="268"/>
                      <a:pt x="300" y="267"/>
                      <a:pt x="298" y="265"/>
                    </a:cubicBezTo>
                    <a:cubicBezTo>
                      <a:pt x="301" y="260"/>
                      <a:pt x="301" y="260"/>
                      <a:pt x="301" y="260"/>
                    </a:cubicBezTo>
                    <a:cubicBezTo>
                      <a:pt x="303" y="261"/>
                      <a:pt x="304" y="262"/>
                      <a:pt x="306" y="263"/>
                    </a:cubicBezTo>
                    <a:lnTo>
                      <a:pt x="303" y="268"/>
                    </a:lnTo>
                    <a:close/>
                    <a:moveTo>
                      <a:pt x="318" y="267"/>
                    </a:moveTo>
                    <a:cubicBezTo>
                      <a:pt x="318" y="267"/>
                      <a:pt x="317" y="267"/>
                      <a:pt x="317" y="267"/>
                    </a:cubicBezTo>
                    <a:cubicBezTo>
                      <a:pt x="317" y="267"/>
                      <a:pt x="317" y="267"/>
                      <a:pt x="317" y="267"/>
                    </a:cubicBezTo>
                    <a:cubicBezTo>
                      <a:pt x="314" y="262"/>
                      <a:pt x="314" y="262"/>
                      <a:pt x="314" y="262"/>
                    </a:cubicBezTo>
                    <a:cubicBezTo>
                      <a:pt x="315" y="261"/>
                      <a:pt x="316" y="261"/>
                      <a:pt x="318" y="261"/>
                    </a:cubicBezTo>
                    <a:cubicBezTo>
                      <a:pt x="320" y="261"/>
                      <a:pt x="322" y="262"/>
                      <a:pt x="323" y="264"/>
                    </a:cubicBezTo>
                    <a:lnTo>
                      <a:pt x="318" y="267"/>
                    </a:lnTo>
                    <a:close/>
                    <a:moveTo>
                      <a:pt x="391" y="267"/>
                    </a:moveTo>
                    <a:cubicBezTo>
                      <a:pt x="388" y="263"/>
                      <a:pt x="388" y="263"/>
                      <a:pt x="388" y="263"/>
                    </a:cubicBezTo>
                    <a:cubicBezTo>
                      <a:pt x="389" y="261"/>
                      <a:pt x="391" y="260"/>
                      <a:pt x="393" y="259"/>
                    </a:cubicBezTo>
                    <a:cubicBezTo>
                      <a:pt x="396" y="264"/>
                      <a:pt x="396" y="264"/>
                      <a:pt x="396" y="264"/>
                    </a:cubicBezTo>
                    <a:cubicBezTo>
                      <a:pt x="394" y="265"/>
                      <a:pt x="393" y="266"/>
                      <a:pt x="391" y="267"/>
                    </a:cubicBezTo>
                    <a:close/>
                    <a:moveTo>
                      <a:pt x="287" y="264"/>
                    </a:moveTo>
                    <a:cubicBezTo>
                      <a:pt x="283" y="260"/>
                      <a:pt x="283" y="260"/>
                      <a:pt x="283" y="260"/>
                    </a:cubicBezTo>
                    <a:cubicBezTo>
                      <a:pt x="284" y="258"/>
                      <a:pt x="286" y="256"/>
                      <a:pt x="288" y="255"/>
                    </a:cubicBezTo>
                    <a:cubicBezTo>
                      <a:pt x="290" y="261"/>
                      <a:pt x="290" y="261"/>
                      <a:pt x="290" y="261"/>
                    </a:cubicBezTo>
                    <a:cubicBezTo>
                      <a:pt x="289" y="261"/>
                      <a:pt x="288" y="263"/>
                      <a:pt x="287" y="264"/>
                    </a:cubicBezTo>
                    <a:close/>
                    <a:moveTo>
                      <a:pt x="272" y="260"/>
                    </a:moveTo>
                    <a:cubicBezTo>
                      <a:pt x="269" y="260"/>
                      <a:pt x="269" y="260"/>
                      <a:pt x="269" y="260"/>
                    </a:cubicBezTo>
                    <a:cubicBezTo>
                      <a:pt x="267" y="259"/>
                      <a:pt x="267" y="259"/>
                      <a:pt x="267" y="259"/>
                    </a:cubicBezTo>
                    <a:cubicBezTo>
                      <a:pt x="268" y="256"/>
                      <a:pt x="270" y="254"/>
                      <a:pt x="272" y="254"/>
                    </a:cubicBezTo>
                    <a:cubicBezTo>
                      <a:pt x="273" y="254"/>
                      <a:pt x="275" y="255"/>
                      <a:pt x="276" y="256"/>
                    </a:cubicBezTo>
                    <a:cubicBezTo>
                      <a:pt x="272" y="260"/>
                      <a:pt x="272" y="260"/>
                      <a:pt x="272" y="260"/>
                    </a:cubicBezTo>
                    <a:cubicBezTo>
                      <a:pt x="272" y="260"/>
                      <a:pt x="273" y="260"/>
                      <a:pt x="273" y="260"/>
                    </a:cubicBezTo>
                    <a:cubicBezTo>
                      <a:pt x="273" y="260"/>
                      <a:pt x="272" y="260"/>
                      <a:pt x="272" y="260"/>
                    </a:cubicBezTo>
                    <a:close/>
                    <a:moveTo>
                      <a:pt x="406" y="260"/>
                    </a:moveTo>
                    <a:cubicBezTo>
                      <a:pt x="405" y="255"/>
                      <a:pt x="405" y="255"/>
                      <a:pt x="405" y="255"/>
                    </a:cubicBezTo>
                    <a:cubicBezTo>
                      <a:pt x="406" y="254"/>
                      <a:pt x="408" y="254"/>
                      <a:pt x="410" y="254"/>
                    </a:cubicBezTo>
                    <a:cubicBezTo>
                      <a:pt x="410" y="254"/>
                      <a:pt x="410" y="254"/>
                      <a:pt x="410" y="254"/>
                    </a:cubicBezTo>
                    <a:cubicBezTo>
                      <a:pt x="412" y="259"/>
                      <a:pt x="412" y="259"/>
                      <a:pt x="412" y="259"/>
                    </a:cubicBezTo>
                    <a:cubicBezTo>
                      <a:pt x="411" y="259"/>
                      <a:pt x="411" y="259"/>
                      <a:pt x="411" y="259"/>
                    </a:cubicBezTo>
                    <a:cubicBezTo>
                      <a:pt x="409" y="260"/>
                      <a:pt x="408" y="260"/>
                      <a:pt x="406" y="260"/>
                    </a:cubicBezTo>
                    <a:close/>
                    <a:moveTo>
                      <a:pt x="261" y="253"/>
                    </a:moveTo>
                    <a:cubicBezTo>
                      <a:pt x="261" y="251"/>
                      <a:pt x="261" y="251"/>
                      <a:pt x="261" y="251"/>
                    </a:cubicBezTo>
                    <a:cubicBezTo>
                      <a:pt x="261" y="250"/>
                      <a:pt x="260" y="249"/>
                      <a:pt x="260" y="249"/>
                    </a:cubicBezTo>
                    <a:cubicBezTo>
                      <a:pt x="264" y="244"/>
                      <a:pt x="264" y="244"/>
                      <a:pt x="264" y="244"/>
                    </a:cubicBezTo>
                    <a:cubicBezTo>
                      <a:pt x="265" y="246"/>
                      <a:pt x="266" y="248"/>
                      <a:pt x="267" y="250"/>
                    </a:cubicBezTo>
                    <a:cubicBezTo>
                      <a:pt x="267" y="251"/>
                      <a:pt x="267" y="251"/>
                      <a:pt x="267" y="251"/>
                    </a:cubicBezTo>
                    <a:lnTo>
                      <a:pt x="261" y="253"/>
                    </a:lnTo>
                    <a:close/>
                    <a:moveTo>
                      <a:pt x="415" y="251"/>
                    </a:moveTo>
                    <a:cubicBezTo>
                      <a:pt x="415" y="250"/>
                      <a:pt x="415" y="250"/>
                      <a:pt x="415" y="250"/>
                    </a:cubicBezTo>
                    <a:cubicBezTo>
                      <a:pt x="415" y="250"/>
                      <a:pt x="414" y="249"/>
                      <a:pt x="414" y="247"/>
                    </a:cubicBezTo>
                    <a:cubicBezTo>
                      <a:pt x="414" y="246"/>
                      <a:pt x="414" y="245"/>
                      <a:pt x="414" y="244"/>
                    </a:cubicBezTo>
                    <a:cubicBezTo>
                      <a:pt x="420" y="245"/>
                      <a:pt x="420" y="245"/>
                      <a:pt x="420" y="245"/>
                    </a:cubicBezTo>
                    <a:cubicBezTo>
                      <a:pt x="419" y="246"/>
                      <a:pt x="419" y="246"/>
                      <a:pt x="419" y="246"/>
                    </a:cubicBezTo>
                    <a:cubicBezTo>
                      <a:pt x="420" y="247"/>
                      <a:pt x="421" y="248"/>
                      <a:pt x="421" y="249"/>
                    </a:cubicBezTo>
                    <a:lnTo>
                      <a:pt x="415" y="251"/>
                    </a:lnTo>
                    <a:close/>
                    <a:moveTo>
                      <a:pt x="253" y="237"/>
                    </a:moveTo>
                    <a:cubicBezTo>
                      <a:pt x="253" y="237"/>
                      <a:pt x="253" y="236"/>
                      <a:pt x="253" y="236"/>
                    </a:cubicBezTo>
                    <a:cubicBezTo>
                      <a:pt x="253" y="234"/>
                      <a:pt x="254" y="232"/>
                      <a:pt x="256" y="232"/>
                    </a:cubicBezTo>
                    <a:cubicBezTo>
                      <a:pt x="261" y="232"/>
                      <a:pt x="261" y="232"/>
                      <a:pt x="261" y="232"/>
                    </a:cubicBezTo>
                    <a:cubicBezTo>
                      <a:pt x="261" y="234"/>
                      <a:pt x="260" y="236"/>
                      <a:pt x="258" y="237"/>
                    </a:cubicBezTo>
                    <a:cubicBezTo>
                      <a:pt x="259" y="237"/>
                      <a:pt x="259" y="236"/>
                      <a:pt x="259" y="236"/>
                    </a:cubicBezTo>
                    <a:lnTo>
                      <a:pt x="253" y="237"/>
                    </a:lnTo>
                    <a:close/>
                    <a:moveTo>
                      <a:pt x="415" y="233"/>
                    </a:moveTo>
                    <a:cubicBezTo>
                      <a:pt x="415" y="232"/>
                      <a:pt x="415" y="230"/>
                      <a:pt x="415" y="228"/>
                    </a:cubicBezTo>
                    <a:cubicBezTo>
                      <a:pt x="421" y="227"/>
                      <a:pt x="421" y="227"/>
                      <a:pt x="421" y="227"/>
                    </a:cubicBezTo>
                    <a:cubicBezTo>
                      <a:pt x="421" y="229"/>
                      <a:pt x="421" y="231"/>
                      <a:pt x="421" y="233"/>
                    </a:cubicBezTo>
                    <a:lnTo>
                      <a:pt x="415" y="233"/>
                    </a:lnTo>
                    <a:close/>
                    <a:moveTo>
                      <a:pt x="259" y="223"/>
                    </a:moveTo>
                    <a:cubicBezTo>
                      <a:pt x="254" y="220"/>
                      <a:pt x="254" y="220"/>
                      <a:pt x="254" y="220"/>
                    </a:cubicBezTo>
                    <a:cubicBezTo>
                      <a:pt x="255" y="219"/>
                      <a:pt x="256" y="217"/>
                      <a:pt x="256" y="216"/>
                    </a:cubicBezTo>
                    <a:cubicBezTo>
                      <a:pt x="262" y="217"/>
                      <a:pt x="262" y="217"/>
                      <a:pt x="262" y="217"/>
                    </a:cubicBezTo>
                    <a:cubicBezTo>
                      <a:pt x="261" y="219"/>
                      <a:pt x="260" y="221"/>
                      <a:pt x="259" y="223"/>
                    </a:cubicBezTo>
                    <a:close/>
                    <a:moveTo>
                      <a:pt x="154" y="222"/>
                    </a:moveTo>
                    <a:cubicBezTo>
                      <a:pt x="152" y="222"/>
                      <a:pt x="150" y="222"/>
                      <a:pt x="147" y="221"/>
                    </a:cubicBezTo>
                    <a:cubicBezTo>
                      <a:pt x="149" y="216"/>
                      <a:pt x="149" y="216"/>
                      <a:pt x="149" y="216"/>
                    </a:cubicBezTo>
                    <a:cubicBezTo>
                      <a:pt x="151" y="216"/>
                      <a:pt x="152" y="217"/>
                      <a:pt x="154" y="217"/>
                    </a:cubicBezTo>
                    <a:cubicBezTo>
                      <a:pt x="154" y="222"/>
                      <a:pt x="154" y="222"/>
                      <a:pt x="154" y="222"/>
                    </a:cubicBezTo>
                    <a:close/>
                    <a:moveTo>
                      <a:pt x="236" y="221"/>
                    </a:moveTo>
                    <a:cubicBezTo>
                      <a:pt x="234" y="221"/>
                      <a:pt x="232" y="221"/>
                      <a:pt x="230" y="220"/>
                    </a:cubicBezTo>
                    <a:cubicBezTo>
                      <a:pt x="232" y="215"/>
                      <a:pt x="232" y="215"/>
                      <a:pt x="232" y="215"/>
                    </a:cubicBezTo>
                    <a:cubicBezTo>
                      <a:pt x="234" y="215"/>
                      <a:pt x="235" y="216"/>
                      <a:pt x="237" y="216"/>
                    </a:cubicBezTo>
                    <a:lnTo>
                      <a:pt x="236" y="221"/>
                    </a:lnTo>
                    <a:close/>
                    <a:moveTo>
                      <a:pt x="183" y="221"/>
                    </a:moveTo>
                    <a:cubicBezTo>
                      <a:pt x="183" y="221"/>
                      <a:pt x="183" y="221"/>
                      <a:pt x="183" y="221"/>
                    </a:cubicBezTo>
                    <a:cubicBezTo>
                      <a:pt x="183" y="215"/>
                      <a:pt x="183" y="215"/>
                      <a:pt x="183" y="215"/>
                    </a:cubicBezTo>
                    <a:cubicBezTo>
                      <a:pt x="183" y="215"/>
                      <a:pt x="183" y="215"/>
                      <a:pt x="183" y="215"/>
                    </a:cubicBezTo>
                    <a:cubicBezTo>
                      <a:pt x="185" y="215"/>
                      <a:pt x="186" y="214"/>
                      <a:pt x="187" y="214"/>
                    </a:cubicBezTo>
                    <a:cubicBezTo>
                      <a:pt x="190" y="219"/>
                      <a:pt x="190" y="219"/>
                      <a:pt x="190" y="219"/>
                    </a:cubicBezTo>
                    <a:cubicBezTo>
                      <a:pt x="188" y="220"/>
                      <a:pt x="186" y="221"/>
                      <a:pt x="183" y="221"/>
                    </a:cubicBezTo>
                    <a:close/>
                    <a:moveTo>
                      <a:pt x="166" y="220"/>
                    </a:moveTo>
                    <a:cubicBezTo>
                      <a:pt x="165" y="214"/>
                      <a:pt x="165" y="214"/>
                      <a:pt x="165" y="214"/>
                    </a:cubicBezTo>
                    <a:cubicBezTo>
                      <a:pt x="167" y="214"/>
                      <a:pt x="169" y="213"/>
                      <a:pt x="171" y="213"/>
                    </a:cubicBezTo>
                    <a:cubicBezTo>
                      <a:pt x="171" y="213"/>
                      <a:pt x="171" y="213"/>
                      <a:pt x="171" y="213"/>
                    </a:cubicBezTo>
                    <a:cubicBezTo>
                      <a:pt x="171" y="219"/>
                      <a:pt x="171" y="219"/>
                      <a:pt x="171" y="219"/>
                    </a:cubicBezTo>
                    <a:cubicBezTo>
                      <a:pt x="171" y="219"/>
                      <a:pt x="171" y="219"/>
                      <a:pt x="171" y="219"/>
                    </a:cubicBezTo>
                    <a:cubicBezTo>
                      <a:pt x="169" y="219"/>
                      <a:pt x="167" y="219"/>
                      <a:pt x="166" y="220"/>
                    </a:cubicBezTo>
                    <a:close/>
                    <a:moveTo>
                      <a:pt x="249" y="217"/>
                    </a:moveTo>
                    <a:cubicBezTo>
                      <a:pt x="245" y="213"/>
                      <a:pt x="245" y="213"/>
                      <a:pt x="245" y="213"/>
                    </a:cubicBezTo>
                    <a:cubicBezTo>
                      <a:pt x="247" y="210"/>
                      <a:pt x="249" y="209"/>
                      <a:pt x="250" y="208"/>
                    </a:cubicBezTo>
                    <a:cubicBezTo>
                      <a:pt x="253" y="213"/>
                      <a:pt x="253" y="213"/>
                      <a:pt x="253" y="213"/>
                    </a:cubicBezTo>
                    <a:cubicBezTo>
                      <a:pt x="252" y="214"/>
                      <a:pt x="251" y="215"/>
                      <a:pt x="249" y="217"/>
                    </a:cubicBezTo>
                    <a:close/>
                    <a:moveTo>
                      <a:pt x="136" y="216"/>
                    </a:moveTo>
                    <a:cubicBezTo>
                      <a:pt x="135" y="216"/>
                      <a:pt x="135" y="216"/>
                      <a:pt x="135" y="216"/>
                    </a:cubicBezTo>
                    <a:cubicBezTo>
                      <a:pt x="134" y="215"/>
                      <a:pt x="133" y="214"/>
                      <a:pt x="132" y="214"/>
                    </a:cubicBezTo>
                    <a:cubicBezTo>
                      <a:pt x="133" y="208"/>
                      <a:pt x="133" y="208"/>
                      <a:pt x="133" y="208"/>
                    </a:cubicBezTo>
                    <a:cubicBezTo>
                      <a:pt x="135" y="209"/>
                      <a:pt x="137" y="210"/>
                      <a:pt x="138" y="211"/>
                    </a:cubicBezTo>
                    <a:cubicBezTo>
                      <a:pt x="139" y="211"/>
                      <a:pt x="139" y="211"/>
                      <a:pt x="139" y="211"/>
                    </a:cubicBezTo>
                    <a:lnTo>
                      <a:pt x="136" y="216"/>
                    </a:lnTo>
                    <a:close/>
                    <a:moveTo>
                      <a:pt x="413" y="216"/>
                    </a:moveTo>
                    <a:cubicBezTo>
                      <a:pt x="413" y="214"/>
                      <a:pt x="413" y="212"/>
                      <a:pt x="413" y="210"/>
                    </a:cubicBezTo>
                    <a:cubicBezTo>
                      <a:pt x="418" y="210"/>
                      <a:pt x="418" y="210"/>
                      <a:pt x="418" y="210"/>
                    </a:cubicBezTo>
                    <a:cubicBezTo>
                      <a:pt x="419" y="212"/>
                      <a:pt x="419" y="214"/>
                      <a:pt x="419" y="215"/>
                    </a:cubicBezTo>
                    <a:lnTo>
                      <a:pt x="413" y="216"/>
                    </a:lnTo>
                    <a:close/>
                    <a:moveTo>
                      <a:pt x="204" y="215"/>
                    </a:moveTo>
                    <a:cubicBezTo>
                      <a:pt x="203" y="215"/>
                      <a:pt x="203" y="215"/>
                      <a:pt x="203" y="215"/>
                    </a:cubicBezTo>
                    <a:cubicBezTo>
                      <a:pt x="201" y="214"/>
                      <a:pt x="200" y="214"/>
                      <a:pt x="199" y="214"/>
                    </a:cubicBezTo>
                    <a:cubicBezTo>
                      <a:pt x="198" y="208"/>
                      <a:pt x="198" y="208"/>
                      <a:pt x="198" y="208"/>
                    </a:cubicBezTo>
                    <a:cubicBezTo>
                      <a:pt x="200" y="208"/>
                      <a:pt x="202" y="208"/>
                      <a:pt x="204" y="209"/>
                    </a:cubicBezTo>
                    <a:cubicBezTo>
                      <a:pt x="205" y="209"/>
                      <a:pt x="205" y="209"/>
                      <a:pt x="205" y="209"/>
                    </a:cubicBezTo>
                    <a:lnTo>
                      <a:pt x="204" y="215"/>
                    </a:lnTo>
                    <a:close/>
                    <a:moveTo>
                      <a:pt x="219" y="214"/>
                    </a:moveTo>
                    <a:cubicBezTo>
                      <a:pt x="217" y="213"/>
                      <a:pt x="217" y="212"/>
                      <a:pt x="216" y="212"/>
                    </a:cubicBezTo>
                    <a:cubicBezTo>
                      <a:pt x="215" y="207"/>
                      <a:pt x="215" y="207"/>
                      <a:pt x="215" y="207"/>
                    </a:cubicBezTo>
                    <a:cubicBezTo>
                      <a:pt x="215" y="207"/>
                      <a:pt x="216" y="207"/>
                      <a:pt x="216" y="207"/>
                    </a:cubicBezTo>
                    <a:cubicBezTo>
                      <a:pt x="219" y="207"/>
                      <a:pt x="220" y="208"/>
                      <a:pt x="222" y="209"/>
                    </a:cubicBezTo>
                    <a:lnTo>
                      <a:pt x="219" y="214"/>
                    </a:lnTo>
                    <a:close/>
                    <a:moveTo>
                      <a:pt x="120" y="210"/>
                    </a:moveTo>
                    <a:cubicBezTo>
                      <a:pt x="119" y="209"/>
                      <a:pt x="118" y="209"/>
                      <a:pt x="116" y="208"/>
                    </a:cubicBezTo>
                    <a:cubicBezTo>
                      <a:pt x="116" y="203"/>
                      <a:pt x="116" y="203"/>
                      <a:pt x="116" y="203"/>
                    </a:cubicBezTo>
                    <a:cubicBezTo>
                      <a:pt x="117" y="203"/>
                      <a:pt x="117" y="203"/>
                      <a:pt x="117" y="203"/>
                    </a:cubicBezTo>
                    <a:cubicBezTo>
                      <a:pt x="119" y="203"/>
                      <a:pt x="121" y="204"/>
                      <a:pt x="123" y="204"/>
                    </a:cubicBezTo>
                    <a:lnTo>
                      <a:pt x="120" y="210"/>
                    </a:lnTo>
                    <a:close/>
                    <a:moveTo>
                      <a:pt x="395" y="202"/>
                    </a:moveTo>
                    <a:cubicBezTo>
                      <a:pt x="393" y="197"/>
                      <a:pt x="393" y="197"/>
                      <a:pt x="393" y="197"/>
                    </a:cubicBezTo>
                    <a:cubicBezTo>
                      <a:pt x="394" y="196"/>
                      <a:pt x="394" y="196"/>
                      <a:pt x="394" y="195"/>
                    </a:cubicBezTo>
                    <a:cubicBezTo>
                      <a:pt x="394" y="195"/>
                      <a:pt x="394" y="195"/>
                      <a:pt x="394" y="195"/>
                    </a:cubicBezTo>
                    <a:cubicBezTo>
                      <a:pt x="394" y="194"/>
                      <a:pt x="394" y="194"/>
                      <a:pt x="395" y="193"/>
                    </a:cubicBezTo>
                    <a:cubicBezTo>
                      <a:pt x="400" y="196"/>
                      <a:pt x="400" y="196"/>
                      <a:pt x="400" y="196"/>
                    </a:cubicBezTo>
                    <a:cubicBezTo>
                      <a:pt x="400" y="196"/>
                      <a:pt x="400" y="196"/>
                      <a:pt x="400" y="196"/>
                    </a:cubicBezTo>
                    <a:cubicBezTo>
                      <a:pt x="399" y="198"/>
                      <a:pt x="399" y="201"/>
                      <a:pt x="395" y="202"/>
                    </a:cubicBezTo>
                    <a:close/>
                    <a:moveTo>
                      <a:pt x="412" y="198"/>
                    </a:moveTo>
                    <a:cubicBezTo>
                      <a:pt x="412" y="193"/>
                      <a:pt x="412" y="193"/>
                      <a:pt x="412" y="193"/>
                    </a:cubicBezTo>
                    <a:cubicBezTo>
                      <a:pt x="417" y="192"/>
                      <a:pt x="417" y="192"/>
                      <a:pt x="417" y="192"/>
                    </a:cubicBezTo>
                    <a:cubicBezTo>
                      <a:pt x="418" y="198"/>
                      <a:pt x="418" y="198"/>
                      <a:pt x="418" y="198"/>
                    </a:cubicBezTo>
                    <a:lnTo>
                      <a:pt x="412" y="198"/>
                    </a:lnTo>
                    <a:close/>
                    <a:moveTo>
                      <a:pt x="106" y="198"/>
                    </a:moveTo>
                    <a:cubicBezTo>
                      <a:pt x="106" y="198"/>
                      <a:pt x="106" y="198"/>
                      <a:pt x="106" y="198"/>
                    </a:cubicBezTo>
                    <a:cubicBezTo>
                      <a:pt x="106" y="198"/>
                      <a:pt x="105" y="198"/>
                      <a:pt x="104" y="197"/>
                    </a:cubicBezTo>
                    <a:cubicBezTo>
                      <a:pt x="105" y="191"/>
                      <a:pt x="105" y="191"/>
                      <a:pt x="105" y="191"/>
                    </a:cubicBezTo>
                    <a:cubicBezTo>
                      <a:pt x="108" y="192"/>
                      <a:pt x="110" y="193"/>
                      <a:pt x="111" y="196"/>
                    </a:cubicBezTo>
                    <a:cubicBezTo>
                      <a:pt x="111" y="196"/>
                      <a:pt x="112" y="196"/>
                      <a:pt x="112" y="197"/>
                    </a:cubicBezTo>
                    <a:lnTo>
                      <a:pt x="106" y="198"/>
                    </a:lnTo>
                    <a:close/>
                    <a:moveTo>
                      <a:pt x="381" y="198"/>
                    </a:moveTo>
                    <a:cubicBezTo>
                      <a:pt x="381" y="198"/>
                      <a:pt x="381" y="197"/>
                      <a:pt x="381" y="197"/>
                    </a:cubicBezTo>
                    <a:cubicBezTo>
                      <a:pt x="381" y="196"/>
                      <a:pt x="380" y="194"/>
                      <a:pt x="379" y="193"/>
                    </a:cubicBezTo>
                    <a:cubicBezTo>
                      <a:pt x="384" y="190"/>
                      <a:pt x="384" y="190"/>
                      <a:pt x="384" y="190"/>
                    </a:cubicBezTo>
                    <a:cubicBezTo>
                      <a:pt x="385" y="191"/>
                      <a:pt x="386" y="193"/>
                      <a:pt x="387" y="195"/>
                    </a:cubicBezTo>
                    <a:cubicBezTo>
                      <a:pt x="387" y="196"/>
                      <a:pt x="387" y="196"/>
                      <a:pt x="387" y="196"/>
                    </a:cubicBezTo>
                    <a:lnTo>
                      <a:pt x="381" y="198"/>
                    </a:lnTo>
                    <a:close/>
                    <a:moveTo>
                      <a:pt x="92" y="194"/>
                    </a:moveTo>
                    <a:cubicBezTo>
                      <a:pt x="90" y="193"/>
                      <a:pt x="88" y="192"/>
                      <a:pt x="86" y="189"/>
                    </a:cubicBezTo>
                    <a:cubicBezTo>
                      <a:pt x="91" y="186"/>
                      <a:pt x="91" y="186"/>
                      <a:pt x="91" y="186"/>
                    </a:cubicBezTo>
                    <a:cubicBezTo>
                      <a:pt x="92" y="187"/>
                      <a:pt x="93" y="188"/>
                      <a:pt x="94" y="189"/>
                    </a:cubicBezTo>
                    <a:cubicBezTo>
                      <a:pt x="93" y="191"/>
                      <a:pt x="93" y="191"/>
                      <a:pt x="93" y="191"/>
                    </a:cubicBezTo>
                    <a:lnTo>
                      <a:pt x="92" y="194"/>
                    </a:lnTo>
                    <a:close/>
                    <a:moveTo>
                      <a:pt x="409" y="194"/>
                    </a:moveTo>
                    <a:cubicBezTo>
                      <a:pt x="405" y="190"/>
                      <a:pt x="405" y="190"/>
                      <a:pt x="405" y="190"/>
                    </a:cubicBezTo>
                    <a:cubicBezTo>
                      <a:pt x="406" y="189"/>
                      <a:pt x="407" y="188"/>
                      <a:pt x="408" y="186"/>
                    </a:cubicBezTo>
                    <a:cubicBezTo>
                      <a:pt x="408" y="186"/>
                      <a:pt x="408" y="186"/>
                      <a:pt x="408" y="186"/>
                    </a:cubicBezTo>
                    <a:cubicBezTo>
                      <a:pt x="413" y="189"/>
                      <a:pt x="413" y="189"/>
                      <a:pt x="413" y="189"/>
                    </a:cubicBezTo>
                    <a:cubicBezTo>
                      <a:pt x="413" y="190"/>
                      <a:pt x="413" y="190"/>
                      <a:pt x="413" y="190"/>
                    </a:cubicBezTo>
                    <a:cubicBezTo>
                      <a:pt x="412" y="191"/>
                      <a:pt x="411" y="193"/>
                      <a:pt x="409" y="194"/>
                    </a:cubicBezTo>
                    <a:close/>
                    <a:moveTo>
                      <a:pt x="370" y="192"/>
                    </a:moveTo>
                    <a:cubicBezTo>
                      <a:pt x="368" y="192"/>
                      <a:pt x="367" y="191"/>
                      <a:pt x="366" y="191"/>
                    </a:cubicBezTo>
                    <a:cubicBezTo>
                      <a:pt x="366" y="190"/>
                      <a:pt x="366" y="190"/>
                      <a:pt x="365" y="190"/>
                    </a:cubicBezTo>
                    <a:cubicBezTo>
                      <a:pt x="367" y="184"/>
                      <a:pt x="367" y="184"/>
                      <a:pt x="367" y="184"/>
                    </a:cubicBezTo>
                    <a:cubicBezTo>
                      <a:pt x="368" y="185"/>
                      <a:pt x="369" y="185"/>
                      <a:pt x="370" y="186"/>
                    </a:cubicBezTo>
                    <a:cubicBezTo>
                      <a:pt x="370" y="186"/>
                      <a:pt x="370" y="186"/>
                      <a:pt x="370" y="186"/>
                    </a:cubicBezTo>
                    <a:cubicBezTo>
                      <a:pt x="371" y="186"/>
                      <a:pt x="371" y="186"/>
                      <a:pt x="371" y="186"/>
                    </a:cubicBezTo>
                    <a:cubicBezTo>
                      <a:pt x="371" y="186"/>
                      <a:pt x="371" y="186"/>
                      <a:pt x="371" y="186"/>
                    </a:cubicBezTo>
                    <a:cubicBezTo>
                      <a:pt x="371" y="186"/>
                      <a:pt x="371" y="186"/>
                      <a:pt x="371" y="186"/>
                    </a:cubicBezTo>
                    <a:cubicBezTo>
                      <a:pt x="371" y="192"/>
                      <a:pt x="371" y="192"/>
                      <a:pt x="371" y="192"/>
                    </a:cubicBezTo>
                    <a:cubicBezTo>
                      <a:pt x="371" y="192"/>
                      <a:pt x="370" y="192"/>
                      <a:pt x="370" y="192"/>
                    </a:cubicBezTo>
                    <a:close/>
                    <a:moveTo>
                      <a:pt x="355" y="182"/>
                    </a:moveTo>
                    <a:cubicBezTo>
                      <a:pt x="354" y="181"/>
                      <a:pt x="354" y="180"/>
                      <a:pt x="354" y="178"/>
                    </a:cubicBezTo>
                    <a:cubicBezTo>
                      <a:pt x="354" y="177"/>
                      <a:pt x="354" y="176"/>
                      <a:pt x="354" y="175"/>
                    </a:cubicBezTo>
                    <a:cubicBezTo>
                      <a:pt x="360" y="175"/>
                      <a:pt x="360" y="175"/>
                      <a:pt x="360" y="175"/>
                    </a:cubicBezTo>
                    <a:cubicBezTo>
                      <a:pt x="360" y="176"/>
                      <a:pt x="360" y="177"/>
                      <a:pt x="360" y="178"/>
                    </a:cubicBezTo>
                    <a:cubicBezTo>
                      <a:pt x="360" y="179"/>
                      <a:pt x="360" y="180"/>
                      <a:pt x="360" y="180"/>
                    </a:cubicBezTo>
                    <a:lnTo>
                      <a:pt x="355" y="182"/>
                    </a:lnTo>
                    <a:close/>
                    <a:moveTo>
                      <a:pt x="82" y="179"/>
                    </a:moveTo>
                    <a:cubicBezTo>
                      <a:pt x="81" y="178"/>
                      <a:pt x="79" y="178"/>
                      <a:pt x="77" y="177"/>
                    </a:cubicBezTo>
                    <a:cubicBezTo>
                      <a:pt x="80" y="172"/>
                      <a:pt x="80" y="172"/>
                      <a:pt x="80" y="172"/>
                    </a:cubicBezTo>
                    <a:cubicBezTo>
                      <a:pt x="82" y="173"/>
                      <a:pt x="84" y="174"/>
                      <a:pt x="86" y="175"/>
                    </a:cubicBezTo>
                    <a:lnTo>
                      <a:pt x="82" y="179"/>
                    </a:lnTo>
                    <a:close/>
                    <a:moveTo>
                      <a:pt x="67" y="168"/>
                    </a:moveTo>
                    <a:cubicBezTo>
                      <a:pt x="67" y="167"/>
                      <a:pt x="67" y="165"/>
                      <a:pt x="67" y="164"/>
                    </a:cubicBezTo>
                    <a:cubicBezTo>
                      <a:pt x="67" y="163"/>
                      <a:pt x="67" y="162"/>
                      <a:pt x="67" y="161"/>
                    </a:cubicBezTo>
                    <a:cubicBezTo>
                      <a:pt x="73" y="161"/>
                      <a:pt x="73" y="161"/>
                      <a:pt x="73" y="161"/>
                    </a:cubicBezTo>
                    <a:cubicBezTo>
                      <a:pt x="73" y="162"/>
                      <a:pt x="73" y="163"/>
                      <a:pt x="73" y="164"/>
                    </a:cubicBezTo>
                    <a:cubicBezTo>
                      <a:pt x="73" y="165"/>
                      <a:pt x="73" y="165"/>
                      <a:pt x="73" y="166"/>
                    </a:cubicBezTo>
                    <a:lnTo>
                      <a:pt x="67" y="168"/>
                    </a:lnTo>
                    <a:close/>
                    <a:moveTo>
                      <a:pt x="354" y="164"/>
                    </a:moveTo>
                    <a:cubicBezTo>
                      <a:pt x="354" y="162"/>
                      <a:pt x="353" y="162"/>
                      <a:pt x="353" y="162"/>
                    </a:cubicBezTo>
                    <a:cubicBezTo>
                      <a:pt x="355" y="156"/>
                      <a:pt x="355" y="156"/>
                      <a:pt x="355" y="156"/>
                    </a:cubicBezTo>
                    <a:cubicBezTo>
                      <a:pt x="357" y="157"/>
                      <a:pt x="359" y="159"/>
                      <a:pt x="360" y="163"/>
                    </a:cubicBezTo>
                    <a:lnTo>
                      <a:pt x="354" y="164"/>
                    </a:lnTo>
                    <a:close/>
                    <a:moveTo>
                      <a:pt x="342" y="162"/>
                    </a:moveTo>
                    <a:cubicBezTo>
                      <a:pt x="338" y="162"/>
                      <a:pt x="336" y="159"/>
                      <a:pt x="335" y="156"/>
                    </a:cubicBezTo>
                    <a:cubicBezTo>
                      <a:pt x="341" y="155"/>
                      <a:pt x="341" y="155"/>
                      <a:pt x="341" y="155"/>
                    </a:cubicBezTo>
                    <a:cubicBezTo>
                      <a:pt x="341" y="156"/>
                      <a:pt x="341" y="156"/>
                      <a:pt x="342" y="156"/>
                    </a:cubicBezTo>
                    <a:lnTo>
                      <a:pt x="342" y="162"/>
                    </a:lnTo>
                    <a:close/>
                    <a:moveTo>
                      <a:pt x="61" y="155"/>
                    </a:moveTo>
                    <a:cubicBezTo>
                      <a:pt x="60" y="155"/>
                      <a:pt x="60" y="154"/>
                      <a:pt x="59" y="153"/>
                    </a:cubicBezTo>
                    <a:cubicBezTo>
                      <a:pt x="59" y="152"/>
                      <a:pt x="59" y="152"/>
                      <a:pt x="58" y="151"/>
                    </a:cubicBezTo>
                    <a:cubicBezTo>
                      <a:pt x="57" y="150"/>
                      <a:pt x="57" y="150"/>
                      <a:pt x="57" y="150"/>
                    </a:cubicBezTo>
                    <a:cubicBezTo>
                      <a:pt x="62" y="146"/>
                      <a:pt x="62" y="146"/>
                      <a:pt x="62" y="146"/>
                    </a:cubicBezTo>
                    <a:cubicBezTo>
                      <a:pt x="62" y="147"/>
                      <a:pt x="62" y="147"/>
                      <a:pt x="62" y="147"/>
                    </a:cubicBezTo>
                    <a:cubicBezTo>
                      <a:pt x="63" y="148"/>
                      <a:pt x="64" y="149"/>
                      <a:pt x="65" y="151"/>
                    </a:cubicBezTo>
                    <a:lnTo>
                      <a:pt x="61" y="155"/>
                    </a:lnTo>
                    <a:close/>
                    <a:moveTo>
                      <a:pt x="354" y="145"/>
                    </a:moveTo>
                    <a:cubicBezTo>
                      <a:pt x="353" y="140"/>
                      <a:pt x="353" y="140"/>
                      <a:pt x="353" y="140"/>
                    </a:cubicBezTo>
                    <a:cubicBezTo>
                      <a:pt x="355" y="139"/>
                      <a:pt x="356" y="139"/>
                      <a:pt x="358" y="138"/>
                    </a:cubicBezTo>
                    <a:cubicBezTo>
                      <a:pt x="360" y="143"/>
                      <a:pt x="360" y="143"/>
                      <a:pt x="360" y="143"/>
                    </a:cubicBezTo>
                    <a:cubicBezTo>
                      <a:pt x="358" y="144"/>
                      <a:pt x="356" y="145"/>
                      <a:pt x="354" y="145"/>
                    </a:cubicBezTo>
                    <a:close/>
                    <a:moveTo>
                      <a:pt x="342" y="144"/>
                    </a:moveTo>
                    <a:cubicBezTo>
                      <a:pt x="336" y="143"/>
                      <a:pt x="336" y="143"/>
                      <a:pt x="336" y="143"/>
                    </a:cubicBezTo>
                    <a:cubicBezTo>
                      <a:pt x="336" y="138"/>
                      <a:pt x="339" y="138"/>
                      <a:pt x="341" y="138"/>
                    </a:cubicBezTo>
                    <a:cubicBezTo>
                      <a:pt x="341" y="138"/>
                      <a:pt x="341" y="138"/>
                      <a:pt x="341" y="138"/>
                    </a:cubicBezTo>
                    <a:cubicBezTo>
                      <a:pt x="341" y="138"/>
                      <a:pt x="342" y="138"/>
                      <a:pt x="343" y="138"/>
                    </a:cubicBezTo>
                    <a:cubicBezTo>
                      <a:pt x="342" y="141"/>
                      <a:pt x="342" y="141"/>
                      <a:pt x="342" y="141"/>
                    </a:cubicBezTo>
                    <a:cubicBezTo>
                      <a:pt x="341" y="143"/>
                      <a:pt x="341" y="143"/>
                      <a:pt x="341" y="143"/>
                    </a:cubicBezTo>
                    <a:cubicBezTo>
                      <a:pt x="342" y="143"/>
                      <a:pt x="342" y="143"/>
                      <a:pt x="342" y="143"/>
                    </a:cubicBezTo>
                    <a:cubicBezTo>
                      <a:pt x="342" y="143"/>
                      <a:pt x="342" y="143"/>
                      <a:pt x="342" y="144"/>
                    </a:cubicBezTo>
                    <a:close/>
                    <a:moveTo>
                      <a:pt x="51" y="139"/>
                    </a:moveTo>
                    <a:cubicBezTo>
                      <a:pt x="51" y="138"/>
                      <a:pt x="51" y="138"/>
                      <a:pt x="51" y="137"/>
                    </a:cubicBezTo>
                    <a:cubicBezTo>
                      <a:pt x="51" y="135"/>
                      <a:pt x="51" y="134"/>
                      <a:pt x="52" y="132"/>
                    </a:cubicBezTo>
                    <a:cubicBezTo>
                      <a:pt x="57" y="133"/>
                      <a:pt x="57" y="133"/>
                      <a:pt x="57" y="133"/>
                    </a:cubicBezTo>
                    <a:cubicBezTo>
                      <a:pt x="57" y="135"/>
                      <a:pt x="57" y="136"/>
                      <a:pt x="57" y="137"/>
                    </a:cubicBezTo>
                    <a:cubicBezTo>
                      <a:pt x="57" y="137"/>
                      <a:pt x="57" y="138"/>
                      <a:pt x="57" y="138"/>
                    </a:cubicBezTo>
                    <a:lnTo>
                      <a:pt x="51" y="139"/>
                    </a:lnTo>
                    <a:close/>
                    <a:moveTo>
                      <a:pt x="366" y="132"/>
                    </a:moveTo>
                    <a:cubicBezTo>
                      <a:pt x="363" y="131"/>
                      <a:pt x="363" y="131"/>
                      <a:pt x="363" y="131"/>
                    </a:cubicBezTo>
                    <a:cubicBezTo>
                      <a:pt x="363" y="129"/>
                      <a:pt x="363" y="126"/>
                      <a:pt x="365" y="124"/>
                    </a:cubicBezTo>
                    <a:cubicBezTo>
                      <a:pt x="367" y="126"/>
                      <a:pt x="367" y="126"/>
                      <a:pt x="367" y="126"/>
                    </a:cubicBezTo>
                    <a:cubicBezTo>
                      <a:pt x="369" y="129"/>
                      <a:pt x="369" y="129"/>
                      <a:pt x="369" y="129"/>
                    </a:cubicBezTo>
                    <a:cubicBezTo>
                      <a:pt x="369" y="129"/>
                      <a:pt x="369" y="130"/>
                      <a:pt x="368" y="132"/>
                    </a:cubicBezTo>
                    <a:lnTo>
                      <a:pt x="366" y="132"/>
                    </a:lnTo>
                    <a:close/>
                    <a:moveTo>
                      <a:pt x="53" y="121"/>
                    </a:moveTo>
                    <a:cubicBezTo>
                      <a:pt x="52" y="119"/>
                      <a:pt x="52" y="118"/>
                      <a:pt x="51" y="116"/>
                    </a:cubicBezTo>
                    <a:cubicBezTo>
                      <a:pt x="57" y="114"/>
                      <a:pt x="57" y="114"/>
                      <a:pt x="57" y="114"/>
                    </a:cubicBezTo>
                    <a:cubicBezTo>
                      <a:pt x="58" y="116"/>
                      <a:pt x="58" y="118"/>
                      <a:pt x="58" y="121"/>
                    </a:cubicBezTo>
                    <a:lnTo>
                      <a:pt x="53" y="121"/>
                    </a:lnTo>
                    <a:close/>
                    <a:moveTo>
                      <a:pt x="364" y="115"/>
                    </a:moveTo>
                    <a:cubicBezTo>
                      <a:pt x="364" y="114"/>
                      <a:pt x="364" y="114"/>
                      <a:pt x="364" y="114"/>
                    </a:cubicBezTo>
                    <a:cubicBezTo>
                      <a:pt x="364" y="112"/>
                      <a:pt x="364" y="111"/>
                      <a:pt x="365" y="109"/>
                    </a:cubicBezTo>
                    <a:cubicBezTo>
                      <a:pt x="370" y="110"/>
                      <a:pt x="370" y="110"/>
                      <a:pt x="370" y="110"/>
                    </a:cubicBezTo>
                    <a:cubicBezTo>
                      <a:pt x="370" y="111"/>
                      <a:pt x="370" y="112"/>
                      <a:pt x="370" y="114"/>
                    </a:cubicBezTo>
                    <a:cubicBezTo>
                      <a:pt x="370" y="115"/>
                      <a:pt x="370" y="115"/>
                      <a:pt x="370" y="115"/>
                    </a:cubicBezTo>
                    <a:lnTo>
                      <a:pt x="364" y="115"/>
                    </a:lnTo>
                    <a:close/>
                    <a:moveTo>
                      <a:pt x="44" y="110"/>
                    </a:moveTo>
                    <a:cubicBezTo>
                      <a:pt x="42" y="108"/>
                      <a:pt x="42" y="108"/>
                      <a:pt x="42" y="108"/>
                    </a:cubicBezTo>
                    <a:cubicBezTo>
                      <a:pt x="41" y="108"/>
                      <a:pt x="40" y="107"/>
                      <a:pt x="39" y="106"/>
                    </a:cubicBezTo>
                    <a:cubicBezTo>
                      <a:pt x="43" y="102"/>
                      <a:pt x="43" y="102"/>
                      <a:pt x="43" y="102"/>
                    </a:cubicBezTo>
                    <a:cubicBezTo>
                      <a:pt x="44" y="102"/>
                      <a:pt x="45" y="103"/>
                      <a:pt x="45" y="103"/>
                    </a:cubicBezTo>
                    <a:cubicBezTo>
                      <a:pt x="47" y="105"/>
                      <a:pt x="47" y="105"/>
                      <a:pt x="47" y="105"/>
                    </a:cubicBezTo>
                    <a:lnTo>
                      <a:pt x="44" y="110"/>
                    </a:lnTo>
                    <a:close/>
                    <a:moveTo>
                      <a:pt x="376" y="103"/>
                    </a:moveTo>
                    <a:cubicBezTo>
                      <a:pt x="373" y="98"/>
                      <a:pt x="373" y="98"/>
                      <a:pt x="373" y="98"/>
                    </a:cubicBezTo>
                    <a:cubicBezTo>
                      <a:pt x="375" y="97"/>
                      <a:pt x="377" y="96"/>
                      <a:pt x="379" y="96"/>
                    </a:cubicBezTo>
                    <a:cubicBezTo>
                      <a:pt x="380" y="101"/>
                      <a:pt x="380" y="101"/>
                      <a:pt x="380" y="101"/>
                    </a:cubicBezTo>
                    <a:cubicBezTo>
                      <a:pt x="379" y="102"/>
                      <a:pt x="377" y="102"/>
                      <a:pt x="376" y="103"/>
                    </a:cubicBezTo>
                    <a:close/>
                    <a:moveTo>
                      <a:pt x="34" y="94"/>
                    </a:moveTo>
                    <a:cubicBezTo>
                      <a:pt x="34" y="92"/>
                      <a:pt x="33" y="91"/>
                      <a:pt x="32" y="90"/>
                    </a:cubicBezTo>
                    <a:cubicBezTo>
                      <a:pt x="36" y="86"/>
                      <a:pt x="36" y="86"/>
                      <a:pt x="36" y="86"/>
                    </a:cubicBezTo>
                    <a:cubicBezTo>
                      <a:pt x="37" y="87"/>
                      <a:pt x="39" y="89"/>
                      <a:pt x="40" y="92"/>
                    </a:cubicBezTo>
                    <a:lnTo>
                      <a:pt x="34" y="94"/>
                    </a:lnTo>
                    <a:close/>
                    <a:moveTo>
                      <a:pt x="382" y="93"/>
                    </a:moveTo>
                    <a:cubicBezTo>
                      <a:pt x="382" y="93"/>
                      <a:pt x="382" y="93"/>
                      <a:pt x="382" y="93"/>
                    </a:cubicBezTo>
                    <a:cubicBezTo>
                      <a:pt x="382" y="93"/>
                      <a:pt x="382" y="93"/>
                      <a:pt x="382" y="93"/>
                    </a:cubicBezTo>
                    <a:cubicBezTo>
                      <a:pt x="382" y="92"/>
                      <a:pt x="382" y="90"/>
                      <a:pt x="382" y="89"/>
                    </a:cubicBezTo>
                    <a:cubicBezTo>
                      <a:pt x="381" y="87"/>
                      <a:pt x="381" y="87"/>
                      <a:pt x="381" y="87"/>
                    </a:cubicBezTo>
                    <a:cubicBezTo>
                      <a:pt x="387" y="86"/>
                      <a:pt x="387" y="86"/>
                      <a:pt x="387" y="86"/>
                    </a:cubicBezTo>
                    <a:cubicBezTo>
                      <a:pt x="387" y="88"/>
                      <a:pt x="387" y="88"/>
                      <a:pt x="387" y="88"/>
                    </a:cubicBezTo>
                    <a:cubicBezTo>
                      <a:pt x="388" y="89"/>
                      <a:pt x="388" y="91"/>
                      <a:pt x="388" y="92"/>
                    </a:cubicBezTo>
                    <a:cubicBezTo>
                      <a:pt x="388" y="92"/>
                      <a:pt x="388" y="92"/>
                      <a:pt x="388" y="92"/>
                    </a:cubicBezTo>
                    <a:cubicBezTo>
                      <a:pt x="388" y="93"/>
                      <a:pt x="388" y="93"/>
                      <a:pt x="388" y="93"/>
                    </a:cubicBezTo>
                    <a:cubicBezTo>
                      <a:pt x="385" y="92"/>
                      <a:pt x="385" y="92"/>
                      <a:pt x="385" y="92"/>
                    </a:cubicBezTo>
                    <a:lnTo>
                      <a:pt x="382" y="93"/>
                    </a:lnTo>
                    <a:close/>
                    <a:moveTo>
                      <a:pt x="428" y="85"/>
                    </a:moveTo>
                    <a:cubicBezTo>
                      <a:pt x="427" y="85"/>
                      <a:pt x="425" y="84"/>
                      <a:pt x="422" y="82"/>
                    </a:cubicBezTo>
                    <a:cubicBezTo>
                      <a:pt x="426" y="77"/>
                      <a:pt x="426" y="77"/>
                      <a:pt x="426" y="77"/>
                    </a:cubicBezTo>
                    <a:cubicBezTo>
                      <a:pt x="428" y="79"/>
                      <a:pt x="429" y="79"/>
                      <a:pt x="429" y="79"/>
                    </a:cubicBezTo>
                    <a:cubicBezTo>
                      <a:pt x="429" y="85"/>
                      <a:pt x="429" y="85"/>
                      <a:pt x="429" y="85"/>
                    </a:cubicBezTo>
                    <a:lnTo>
                      <a:pt x="428" y="85"/>
                    </a:lnTo>
                    <a:close/>
                    <a:moveTo>
                      <a:pt x="28" y="83"/>
                    </a:moveTo>
                    <a:cubicBezTo>
                      <a:pt x="22" y="82"/>
                      <a:pt x="22" y="82"/>
                      <a:pt x="22" y="82"/>
                    </a:cubicBezTo>
                    <a:cubicBezTo>
                      <a:pt x="22" y="81"/>
                      <a:pt x="22" y="80"/>
                      <a:pt x="23" y="79"/>
                    </a:cubicBezTo>
                    <a:cubicBezTo>
                      <a:pt x="23" y="79"/>
                      <a:pt x="23" y="78"/>
                      <a:pt x="23" y="77"/>
                    </a:cubicBezTo>
                    <a:cubicBezTo>
                      <a:pt x="29" y="76"/>
                      <a:pt x="29" y="76"/>
                      <a:pt x="29" y="76"/>
                    </a:cubicBezTo>
                    <a:cubicBezTo>
                      <a:pt x="29" y="77"/>
                      <a:pt x="29" y="77"/>
                      <a:pt x="29" y="77"/>
                    </a:cubicBezTo>
                    <a:cubicBezTo>
                      <a:pt x="29" y="79"/>
                      <a:pt x="29" y="81"/>
                      <a:pt x="28" y="82"/>
                    </a:cubicBezTo>
                    <a:cubicBezTo>
                      <a:pt x="28" y="82"/>
                      <a:pt x="28" y="82"/>
                      <a:pt x="28" y="83"/>
                    </a:cubicBezTo>
                    <a:close/>
                    <a:moveTo>
                      <a:pt x="441" y="80"/>
                    </a:moveTo>
                    <a:cubicBezTo>
                      <a:pt x="438" y="75"/>
                      <a:pt x="438" y="75"/>
                      <a:pt x="438" y="75"/>
                    </a:cubicBezTo>
                    <a:cubicBezTo>
                      <a:pt x="439" y="75"/>
                      <a:pt x="440" y="74"/>
                      <a:pt x="440" y="72"/>
                    </a:cubicBezTo>
                    <a:cubicBezTo>
                      <a:pt x="441" y="72"/>
                      <a:pt x="441" y="72"/>
                      <a:pt x="441" y="72"/>
                    </a:cubicBezTo>
                    <a:cubicBezTo>
                      <a:pt x="446" y="75"/>
                      <a:pt x="446" y="75"/>
                      <a:pt x="446" y="75"/>
                    </a:cubicBezTo>
                    <a:cubicBezTo>
                      <a:pt x="445" y="76"/>
                      <a:pt x="445" y="76"/>
                      <a:pt x="445" y="76"/>
                    </a:cubicBezTo>
                    <a:cubicBezTo>
                      <a:pt x="444" y="77"/>
                      <a:pt x="443" y="79"/>
                      <a:pt x="441" y="80"/>
                    </a:cubicBezTo>
                    <a:close/>
                    <a:moveTo>
                      <a:pt x="379" y="75"/>
                    </a:moveTo>
                    <a:cubicBezTo>
                      <a:pt x="379" y="73"/>
                      <a:pt x="379" y="71"/>
                      <a:pt x="379" y="69"/>
                    </a:cubicBezTo>
                    <a:cubicBezTo>
                      <a:pt x="385" y="69"/>
                      <a:pt x="385" y="69"/>
                      <a:pt x="385" y="69"/>
                    </a:cubicBezTo>
                    <a:cubicBezTo>
                      <a:pt x="385" y="71"/>
                      <a:pt x="385" y="73"/>
                      <a:pt x="385" y="75"/>
                    </a:cubicBezTo>
                    <a:lnTo>
                      <a:pt x="379" y="75"/>
                    </a:lnTo>
                    <a:close/>
                    <a:moveTo>
                      <a:pt x="415" y="72"/>
                    </a:moveTo>
                    <a:cubicBezTo>
                      <a:pt x="415" y="72"/>
                      <a:pt x="415" y="72"/>
                      <a:pt x="414" y="72"/>
                    </a:cubicBezTo>
                    <a:cubicBezTo>
                      <a:pt x="413" y="71"/>
                      <a:pt x="412" y="69"/>
                      <a:pt x="411" y="67"/>
                    </a:cubicBezTo>
                    <a:cubicBezTo>
                      <a:pt x="416" y="64"/>
                      <a:pt x="416" y="64"/>
                      <a:pt x="416" y="64"/>
                    </a:cubicBezTo>
                    <a:cubicBezTo>
                      <a:pt x="417" y="66"/>
                      <a:pt x="418" y="67"/>
                      <a:pt x="418" y="67"/>
                    </a:cubicBezTo>
                    <a:cubicBezTo>
                      <a:pt x="418" y="67"/>
                      <a:pt x="419" y="68"/>
                      <a:pt x="419" y="68"/>
                    </a:cubicBezTo>
                    <a:lnTo>
                      <a:pt x="415" y="72"/>
                    </a:lnTo>
                    <a:close/>
                    <a:moveTo>
                      <a:pt x="454" y="69"/>
                    </a:moveTo>
                    <a:cubicBezTo>
                      <a:pt x="452" y="64"/>
                      <a:pt x="452" y="64"/>
                      <a:pt x="452" y="64"/>
                    </a:cubicBezTo>
                    <a:cubicBezTo>
                      <a:pt x="453" y="63"/>
                      <a:pt x="455" y="62"/>
                      <a:pt x="456" y="61"/>
                    </a:cubicBezTo>
                    <a:cubicBezTo>
                      <a:pt x="460" y="66"/>
                      <a:pt x="460" y="66"/>
                      <a:pt x="460" y="66"/>
                    </a:cubicBezTo>
                    <a:cubicBezTo>
                      <a:pt x="458" y="67"/>
                      <a:pt x="456" y="68"/>
                      <a:pt x="454" y="69"/>
                    </a:cubicBezTo>
                    <a:close/>
                    <a:moveTo>
                      <a:pt x="25" y="67"/>
                    </a:moveTo>
                    <a:cubicBezTo>
                      <a:pt x="19" y="65"/>
                      <a:pt x="19" y="65"/>
                      <a:pt x="19" y="65"/>
                    </a:cubicBezTo>
                    <a:cubicBezTo>
                      <a:pt x="20" y="64"/>
                      <a:pt x="21" y="63"/>
                      <a:pt x="22" y="61"/>
                    </a:cubicBezTo>
                    <a:cubicBezTo>
                      <a:pt x="22" y="61"/>
                      <a:pt x="23" y="61"/>
                      <a:pt x="23" y="61"/>
                    </a:cubicBezTo>
                    <a:cubicBezTo>
                      <a:pt x="28" y="63"/>
                      <a:pt x="28" y="63"/>
                      <a:pt x="28" y="63"/>
                    </a:cubicBezTo>
                    <a:cubicBezTo>
                      <a:pt x="28" y="64"/>
                      <a:pt x="27" y="65"/>
                      <a:pt x="26" y="66"/>
                    </a:cubicBezTo>
                    <a:cubicBezTo>
                      <a:pt x="25" y="66"/>
                      <a:pt x="25" y="67"/>
                      <a:pt x="25" y="67"/>
                    </a:cubicBezTo>
                    <a:close/>
                    <a:moveTo>
                      <a:pt x="387" y="60"/>
                    </a:moveTo>
                    <a:cubicBezTo>
                      <a:pt x="383" y="56"/>
                      <a:pt x="383" y="56"/>
                      <a:pt x="383" y="56"/>
                    </a:cubicBezTo>
                    <a:cubicBezTo>
                      <a:pt x="384" y="54"/>
                      <a:pt x="386" y="53"/>
                      <a:pt x="388" y="52"/>
                    </a:cubicBezTo>
                    <a:cubicBezTo>
                      <a:pt x="391" y="57"/>
                      <a:pt x="391" y="57"/>
                      <a:pt x="391" y="57"/>
                    </a:cubicBezTo>
                    <a:cubicBezTo>
                      <a:pt x="389" y="58"/>
                      <a:pt x="388" y="59"/>
                      <a:pt x="387" y="60"/>
                    </a:cubicBezTo>
                    <a:close/>
                    <a:moveTo>
                      <a:pt x="405" y="60"/>
                    </a:moveTo>
                    <a:cubicBezTo>
                      <a:pt x="403" y="59"/>
                      <a:pt x="401" y="58"/>
                      <a:pt x="400" y="57"/>
                    </a:cubicBezTo>
                    <a:cubicBezTo>
                      <a:pt x="402" y="52"/>
                      <a:pt x="402" y="52"/>
                      <a:pt x="402" y="52"/>
                    </a:cubicBezTo>
                    <a:cubicBezTo>
                      <a:pt x="404" y="53"/>
                      <a:pt x="406" y="53"/>
                      <a:pt x="407" y="54"/>
                    </a:cubicBezTo>
                    <a:lnTo>
                      <a:pt x="405" y="60"/>
                    </a:lnTo>
                    <a:close/>
                    <a:moveTo>
                      <a:pt x="16" y="57"/>
                    </a:moveTo>
                    <a:cubicBezTo>
                      <a:pt x="13" y="56"/>
                      <a:pt x="13" y="56"/>
                      <a:pt x="13" y="56"/>
                    </a:cubicBezTo>
                    <a:cubicBezTo>
                      <a:pt x="12" y="56"/>
                      <a:pt x="11" y="55"/>
                      <a:pt x="10" y="55"/>
                    </a:cubicBezTo>
                    <a:cubicBezTo>
                      <a:pt x="13" y="50"/>
                      <a:pt x="13" y="50"/>
                      <a:pt x="13" y="50"/>
                    </a:cubicBezTo>
                    <a:cubicBezTo>
                      <a:pt x="13" y="50"/>
                      <a:pt x="14" y="50"/>
                      <a:pt x="15" y="51"/>
                    </a:cubicBezTo>
                    <a:cubicBezTo>
                      <a:pt x="18" y="52"/>
                      <a:pt x="18" y="52"/>
                      <a:pt x="18" y="52"/>
                    </a:cubicBezTo>
                    <a:lnTo>
                      <a:pt x="16" y="57"/>
                    </a:lnTo>
                    <a:close/>
                    <a:moveTo>
                      <a:pt x="456" y="55"/>
                    </a:moveTo>
                    <a:cubicBezTo>
                      <a:pt x="456" y="54"/>
                      <a:pt x="455" y="54"/>
                      <a:pt x="455" y="53"/>
                    </a:cubicBezTo>
                    <a:cubicBezTo>
                      <a:pt x="454" y="52"/>
                      <a:pt x="454" y="51"/>
                      <a:pt x="453" y="51"/>
                    </a:cubicBezTo>
                    <a:cubicBezTo>
                      <a:pt x="458" y="47"/>
                      <a:pt x="458" y="47"/>
                      <a:pt x="458" y="47"/>
                    </a:cubicBezTo>
                    <a:cubicBezTo>
                      <a:pt x="459" y="48"/>
                      <a:pt x="459" y="48"/>
                      <a:pt x="460" y="49"/>
                    </a:cubicBezTo>
                    <a:cubicBezTo>
                      <a:pt x="460" y="50"/>
                      <a:pt x="461" y="51"/>
                      <a:pt x="461" y="52"/>
                    </a:cubicBezTo>
                    <a:lnTo>
                      <a:pt x="456" y="55"/>
                    </a:lnTo>
                    <a:close/>
                    <a:moveTo>
                      <a:pt x="14" y="46"/>
                    </a:moveTo>
                    <a:cubicBezTo>
                      <a:pt x="10" y="42"/>
                      <a:pt x="10" y="42"/>
                      <a:pt x="10" y="42"/>
                    </a:cubicBezTo>
                    <a:cubicBezTo>
                      <a:pt x="11" y="41"/>
                      <a:pt x="11" y="41"/>
                      <a:pt x="11" y="41"/>
                    </a:cubicBezTo>
                    <a:cubicBezTo>
                      <a:pt x="11" y="41"/>
                      <a:pt x="11" y="41"/>
                      <a:pt x="11" y="41"/>
                    </a:cubicBezTo>
                    <a:cubicBezTo>
                      <a:pt x="15" y="37"/>
                      <a:pt x="15" y="37"/>
                      <a:pt x="15" y="37"/>
                    </a:cubicBezTo>
                    <a:cubicBezTo>
                      <a:pt x="17" y="38"/>
                      <a:pt x="17" y="40"/>
                      <a:pt x="17" y="41"/>
                    </a:cubicBezTo>
                    <a:cubicBezTo>
                      <a:pt x="17" y="42"/>
                      <a:pt x="17" y="44"/>
                      <a:pt x="15" y="45"/>
                    </a:cubicBezTo>
                    <a:lnTo>
                      <a:pt x="14" y="46"/>
                    </a:lnTo>
                    <a:close/>
                    <a:moveTo>
                      <a:pt x="455" y="38"/>
                    </a:moveTo>
                    <a:cubicBezTo>
                      <a:pt x="449" y="38"/>
                      <a:pt x="449" y="38"/>
                      <a:pt x="449" y="38"/>
                    </a:cubicBezTo>
                    <a:cubicBezTo>
                      <a:pt x="449" y="38"/>
                      <a:pt x="449" y="38"/>
                      <a:pt x="449" y="38"/>
                    </a:cubicBezTo>
                    <a:cubicBezTo>
                      <a:pt x="449" y="37"/>
                      <a:pt x="449" y="36"/>
                      <a:pt x="449" y="36"/>
                    </a:cubicBezTo>
                    <a:cubicBezTo>
                      <a:pt x="449" y="34"/>
                      <a:pt x="449" y="34"/>
                      <a:pt x="449" y="33"/>
                    </a:cubicBezTo>
                    <a:cubicBezTo>
                      <a:pt x="455" y="31"/>
                      <a:pt x="455" y="31"/>
                      <a:pt x="455" y="31"/>
                    </a:cubicBezTo>
                    <a:cubicBezTo>
                      <a:pt x="455" y="33"/>
                      <a:pt x="455" y="34"/>
                      <a:pt x="455" y="36"/>
                    </a:cubicBezTo>
                    <a:cubicBezTo>
                      <a:pt x="455" y="36"/>
                      <a:pt x="455" y="37"/>
                      <a:pt x="455" y="38"/>
                    </a:cubicBezTo>
                    <a:close/>
                    <a:moveTo>
                      <a:pt x="441" y="35"/>
                    </a:moveTo>
                    <a:cubicBezTo>
                      <a:pt x="440" y="35"/>
                      <a:pt x="439" y="34"/>
                      <a:pt x="438" y="34"/>
                    </a:cubicBezTo>
                    <a:cubicBezTo>
                      <a:pt x="437" y="33"/>
                      <a:pt x="436" y="32"/>
                      <a:pt x="435" y="31"/>
                    </a:cubicBezTo>
                    <a:cubicBezTo>
                      <a:pt x="439" y="27"/>
                      <a:pt x="439" y="27"/>
                      <a:pt x="439" y="27"/>
                    </a:cubicBezTo>
                    <a:cubicBezTo>
                      <a:pt x="440" y="28"/>
                      <a:pt x="441" y="28"/>
                      <a:pt x="441" y="29"/>
                    </a:cubicBezTo>
                    <a:cubicBezTo>
                      <a:pt x="442" y="29"/>
                      <a:pt x="442" y="29"/>
                      <a:pt x="443" y="29"/>
                    </a:cubicBezTo>
                    <a:lnTo>
                      <a:pt x="441" y="35"/>
                    </a:lnTo>
                    <a:close/>
                    <a:moveTo>
                      <a:pt x="1" y="35"/>
                    </a:moveTo>
                    <a:cubicBezTo>
                      <a:pt x="0" y="34"/>
                      <a:pt x="0" y="33"/>
                      <a:pt x="0" y="32"/>
                    </a:cubicBezTo>
                    <a:cubicBezTo>
                      <a:pt x="0" y="30"/>
                      <a:pt x="1" y="28"/>
                      <a:pt x="1" y="27"/>
                    </a:cubicBezTo>
                    <a:cubicBezTo>
                      <a:pt x="7" y="29"/>
                      <a:pt x="7" y="29"/>
                      <a:pt x="7" y="29"/>
                    </a:cubicBezTo>
                    <a:cubicBezTo>
                      <a:pt x="6" y="30"/>
                      <a:pt x="6" y="31"/>
                      <a:pt x="6" y="32"/>
                    </a:cubicBezTo>
                    <a:lnTo>
                      <a:pt x="1" y="35"/>
                    </a:lnTo>
                    <a:close/>
                    <a:moveTo>
                      <a:pt x="426" y="24"/>
                    </a:moveTo>
                    <a:cubicBezTo>
                      <a:pt x="425" y="23"/>
                      <a:pt x="422" y="21"/>
                      <a:pt x="422" y="17"/>
                    </a:cubicBezTo>
                    <a:cubicBezTo>
                      <a:pt x="428" y="17"/>
                      <a:pt x="428" y="17"/>
                      <a:pt x="428" y="17"/>
                    </a:cubicBezTo>
                    <a:cubicBezTo>
                      <a:pt x="428" y="18"/>
                      <a:pt x="428" y="18"/>
                      <a:pt x="429" y="19"/>
                    </a:cubicBezTo>
                    <a:lnTo>
                      <a:pt x="426" y="24"/>
                    </a:lnTo>
                    <a:close/>
                    <a:moveTo>
                      <a:pt x="7" y="17"/>
                    </a:moveTo>
                    <a:cubicBezTo>
                      <a:pt x="1" y="16"/>
                      <a:pt x="1" y="16"/>
                      <a:pt x="1" y="16"/>
                    </a:cubicBezTo>
                    <a:cubicBezTo>
                      <a:pt x="2" y="13"/>
                      <a:pt x="3" y="10"/>
                      <a:pt x="3" y="10"/>
                    </a:cubicBezTo>
                    <a:cubicBezTo>
                      <a:pt x="8" y="12"/>
                      <a:pt x="8" y="12"/>
                      <a:pt x="8" y="12"/>
                    </a:cubicBezTo>
                    <a:cubicBezTo>
                      <a:pt x="8" y="12"/>
                      <a:pt x="7" y="15"/>
                      <a:pt x="7" y="17"/>
                    </a:cubicBezTo>
                    <a:close/>
                    <a:moveTo>
                      <a:pt x="430" y="8"/>
                    </a:moveTo>
                    <a:cubicBezTo>
                      <a:pt x="425" y="4"/>
                      <a:pt x="425" y="4"/>
                      <a:pt x="425" y="4"/>
                    </a:cubicBezTo>
                    <a:cubicBezTo>
                      <a:pt x="426" y="3"/>
                      <a:pt x="427" y="2"/>
                      <a:pt x="429" y="0"/>
                    </a:cubicBezTo>
                    <a:cubicBezTo>
                      <a:pt x="430" y="0"/>
                      <a:pt x="430" y="0"/>
                      <a:pt x="430" y="0"/>
                    </a:cubicBezTo>
                    <a:cubicBezTo>
                      <a:pt x="433" y="4"/>
                      <a:pt x="433" y="4"/>
                      <a:pt x="433" y="4"/>
                    </a:cubicBezTo>
                    <a:cubicBezTo>
                      <a:pt x="433" y="5"/>
                      <a:pt x="433" y="5"/>
                      <a:pt x="433" y="5"/>
                    </a:cubicBezTo>
                    <a:cubicBezTo>
                      <a:pt x="431" y="6"/>
                      <a:pt x="430" y="7"/>
                      <a:pt x="430" y="8"/>
                    </a:cubicBezTo>
                    <a:close/>
                  </a:path>
                </a:pathLst>
              </a:custGeom>
              <a:solidFill>
                <a:srgbClr val="59575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33" name="íSḻïďê">
                <a:extLst>
                  <a:ext uri="{FF2B5EF4-FFF2-40B4-BE49-F238E27FC236}">
                    <a16:creationId xmlns:a16="http://schemas.microsoft.com/office/drawing/2014/main" id="{D109B553-535E-4815-9DAC-0AC52EF9B2CB}"/>
                  </a:ext>
                </a:extLst>
              </p:cNvPr>
              <p:cNvSpPr/>
              <p:nvPr/>
            </p:nvSpPr>
            <p:spPr bwMode="auto">
              <a:xfrm>
                <a:off x="7523163" y="3565525"/>
                <a:ext cx="220663" cy="150813"/>
              </a:xfrm>
              <a:custGeom>
                <a:avLst/>
                <a:gdLst>
                  <a:gd name="T0" fmla="*/ 81 w 103"/>
                  <a:gd name="T1" fmla="*/ 71 h 71"/>
                  <a:gd name="T2" fmla="*/ 81 w 103"/>
                  <a:gd name="T3" fmla="*/ 71 h 71"/>
                  <a:gd name="T4" fmla="*/ 80 w 103"/>
                  <a:gd name="T5" fmla="*/ 71 h 71"/>
                  <a:gd name="T6" fmla="*/ 80 w 103"/>
                  <a:gd name="T7" fmla="*/ 65 h 71"/>
                  <a:gd name="T8" fmla="*/ 81 w 103"/>
                  <a:gd name="T9" fmla="*/ 65 h 71"/>
                  <a:gd name="T10" fmla="*/ 81 w 103"/>
                  <a:gd name="T11" fmla="*/ 65 h 71"/>
                  <a:gd name="T12" fmla="*/ 84 w 103"/>
                  <a:gd name="T13" fmla="*/ 64 h 71"/>
                  <a:gd name="T14" fmla="*/ 87 w 103"/>
                  <a:gd name="T15" fmla="*/ 69 h 71"/>
                  <a:gd name="T16" fmla="*/ 81 w 103"/>
                  <a:gd name="T17" fmla="*/ 71 h 71"/>
                  <a:gd name="T18" fmla="*/ 68 w 103"/>
                  <a:gd name="T19" fmla="*/ 70 h 71"/>
                  <a:gd name="T20" fmla="*/ 62 w 103"/>
                  <a:gd name="T21" fmla="*/ 70 h 71"/>
                  <a:gd name="T22" fmla="*/ 63 w 103"/>
                  <a:gd name="T23" fmla="*/ 64 h 71"/>
                  <a:gd name="T24" fmla="*/ 68 w 103"/>
                  <a:gd name="T25" fmla="*/ 64 h 71"/>
                  <a:gd name="T26" fmla="*/ 68 w 103"/>
                  <a:gd name="T27" fmla="*/ 70 h 71"/>
                  <a:gd name="T28" fmla="*/ 100 w 103"/>
                  <a:gd name="T29" fmla="*/ 68 h 71"/>
                  <a:gd name="T30" fmla="*/ 95 w 103"/>
                  <a:gd name="T31" fmla="*/ 66 h 71"/>
                  <a:gd name="T32" fmla="*/ 97 w 103"/>
                  <a:gd name="T33" fmla="*/ 60 h 71"/>
                  <a:gd name="T34" fmla="*/ 103 w 103"/>
                  <a:gd name="T35" fmla="*/ 63 h 71"/>
                  <a:gd name="T36" fmla="*/ 100 w 103"/>
                  <a:gd name="T37" fmla="*/ 68 h 71"/>
                  <a:gd name="T38" fmla="*/ 50 w 103"/>
                  <a:gd name="T39" fmla="*/ 64 h 71"/>
                  <a:gd name="T40" fmla="*/ 48 w 103"/>
                  <a:gd name="T41" fmla="*/ 58 h 71"/>
                  <a:gd name="T42" fmla="*/ 53 w 103"/>
                  <a:gd name="T43" fmla="*/ 56 h 71"/>
                  <a:gd name="T44" fmla="*/ 55 w 103"/>
                  <a:gd name="T45" fmla="*/ 61 h 71"/>
                  <a:gd name="T46" fmla="*/ 50 w 103"/>
                  <a:gd name="T47" fmla="*/ 64 h 71"/>
                  <a:gd name="T48" fmla="*/ 43 w 103"/>
                  <a:gd name="T49" fmla="*/ 50 h 71"/>
                  <a:gd name="T50" fmla="*/ 43 w 103"/>
                  <a:gd name="T51" fmla="*/ 50 h 71"/>
                  <a:gd name="T52" fmla="*/ 37 w 103"/>
                  <a:gd name="T53" fmla="*/ 48 h 71"/>
                  <a:gd name="T54" fmla="*/ 41 w 103"/>
                  <a:gd name="T55" fmla="*/ 43 h 71"/>
                  <a:gd name="T56" fmla="*/ 43 w 103"/>
                  <a:gd name="T57" fmla="*/ 44 h 71"/>
                  <a:gd name="T58" fmla="*/ 45 w 103"/>
                  <a:gd name="T59" fmla="*/ 45 h 71"/>
                  <a:gd name="T60" fmla="*/ 43 w 103"/>
                  <a:gd name="T61" fmla="*/ 50 h 71"/>
                  <a:gd name="T62" fmla="*/ 30 w 103"/>
                  <a:gd name="T63" fmla="*/ 38 h 71"/>
                  <a:gd name="T64" fmla="*/ 27 w 103"/>
                  <a:gd name="T65" fmla="*/ 36 h 71"/>
                  <a:gd name="T66" fmla="*/ 28 w 103"/>
                  <a:gd name="T67" fmla="*/ 30 h 71"/>
                  <a:gd name="T68" fmla="*/ 35 w 103"/>
                  <a:gd name="T69" fmla="*/ 34 h 71"/>
                  <a:gd name="T70" fmla="*/ 30 w 103"/>
                  <a:gd name="T71" fmla="*/ 38 h 71"/>
                  <a:gd name="T72" fmla="*/ 15 w 103"/>
                  <a:gd name="T73" fmla="*/ 37 h 71"/>
                  <a:gd name="T74" fmla="*/ 9 w 103"/>
                  <a:gd name="T75" fmla="*/ 35 h 71"/>
                  <a:gd name="T76" fmla="*/ 12 w 103"/>
                  <a:gd name="T77" fmla="*/ 30 h 71"/>
                  <a:gd name="T78" fmla="*/ 16 w 103"/>
                  <a:gd name="T79" fmla="*/ 31 h 71"/>
                  <a:gd name="T80" fmla="*/ 15 w 103"/>
                  <a:gd name="T81" fmla="*/ 37 h 71"/>
                  <a:gd name="T82" fmla="*/ 0 w 103"/>
                  <a:gd name="T83" fmla="*/ 24 h 71"/>
                  <a:gd name="T84" fmla="*/ 0 w 103"/>
                  <a:gd name="T85" fmla="*/ 21 h 71"/>
                  <a:gd name="T86" fmla="*/ 0 w 103"/>
                  <a:gd name="T87" fmla="*/ 17 h 71"/>
                  <a:gd name="T88" fmla="*/ 6 w 103"/>
                  <a:gd name="T89" fmla="*/ 18 h 71"/>
                  <a:gd name="T90" fmla="*/ 6 w 103"/>
                  <a:gd name="T91" fmla="*/ 21 h 71"/>
                  <a:gd name="T92" fmla="*/ 6 w 103"/>
                  <a:gd name="T93" fmla="*/ 23 h 71"/>
                  <a:gd name="T94" fmla="*/ 0 w 103"/>
                  <a:gd name="T95" fmla="*/ 24 h 71"/>
                  <a:gd name="T96" fmla="*/ 10 w 103"/>
                  <a:gd name="T97" fmla="*/ 8 h 71"/>
                  <a:gd name="T98" fmla="*/ 4 w 103"/>
                  <a:gd name="T99" fmla="*/ 6 h 71"/>
                  <a:gd name="T100" fmla="*/ 7 w 103"/>
                  <a:gd name="T101" fmla="*/ 0 h 71"/>
                  <a:gd name="T102" fmla="*/ 12 w 103"/>
                  <a:gd name="T103" fmla="*/ 3 h 71"/>
                  <a:gd name="T104" fmla="*/ 10 w 103"/>
                  <a:gd name="T105" fmla="*/ 8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03" h="71">
                    <a:moveTo>
                      <a:pt x="81" y="71"/>
                    </a:moveTo>
                    <a:cubicBezTo>
                      <a:pt x="81" y="71"/>
                      <a:pt x="81" y="71"/>
                      <a:pt x="81" y="71"/>
                    </a:cubicBezTo>
                    <a:cubicBezTo>
                      <a:pt x="80" y="71"/>
                      <a:pt x="80" y="71"/>
                      <a:pt x="80" y="71"/>
                    </a:cubicBezTo>
                    <a:cubicBezTo>
                      <a:pt x="80" y="65"/>
                      <a:pt x="80" y="65"/>
                      <a:pt x="80" y="65"/>
                    </a:cubicBezTo>
                    <a:cubicBezTo>
                      <a:pt x="81" y="65"/>
                      <a:pt x="81" y="65"/>
                      <a:pt x="81" y="65"/>
                    </a:cubicBezTo>
                    <a:cubicBezTo>
                      <a:pt x="81" y="65"/>
                      <a:pt x="81" y="65"/>
                      <a:pt x="81" y="65"/>
                    </a:cubicBezTo>
                    <a:cubicBezTo>
                      <a:pt x="82" y="65"/>
                      <a:pt x="83" y="65"/>
                      <a:pt x="84" y="64"/>
                    </a:cubicBezTo>
                    <a:cubicBezTo>
                      <a:pt x="87" y="69"/>
                      <a:pt x="87" y="69"/>
                      <a:pt x="87" y="69"/>
                    </a:cubicBezTo>
                    <a:cubicBezTo>
                      <a:pt x="85" y="71"/>
                      <a:pt x="82" y="71"/>
                      <a:pt x="81" y="71"/>
                    </a:cubicBezTo>
                    <a:close/>
                    <a:moveTo>
                      <a:pt x="68" y="70"/>
                    </a:moveTo>
                    <a:cubicBezTo>
                      <a:pt x="66" y="70"/>
                      <a:pt x="64" y="70"/>
                      <a:pt x="62" y="70"/>
                    </a:cubicBezTo>
                    <a:cubicBezTo>
                      <a:pt x="63" y="64"/>
                      <a:pt x="63" y="64"/>
                      <a:pt x="63" y="64"/>
                    </a:cubicBezTo>
                    <a:cubicBezTo>
                      <a:pt x="64" y="64"/>
                      <a:pt x="66" y="64"/>
                      <a:pt x="68" y="64"/>
                    </a:cubicBezTo>
                    <a:lnTo>
                      <a:pt x="68" y="70"/>
                    </a:lnTo>
                    <a:close/>
                    <a:moveTo>
                      <a:pt x="100" y="68"/>
                    </a:moveTo>
                    <a:cubicBezTo>
                      <a:pt x="99" y="67"/>
                      <a:pt x="97" y="66"/>
                      <a:pt x="95" y="66"/>
                    </a:cubicBezTo>
                    <a:cubicBezTo>
                      <a:pt x="97" y="60"/>
                      <a:pt x="97" y="60"/>
                      <a:pt x="97" y="60"/>
                    </a:cubicBezTo>
                    <a:cubicBezTo>
                      <a:pt x="99" y="61"/>
                      <a:pt x="102" y="62"/>
                      <a:pt x="103" y="63"/>
                    </a:cubicBezTo>
                    <a:lnTo>
                      <a:pt x="100" y="68"/>
                    </a:lnTo>
                    <a:close/>
                    <a:moveTo>
                      <a:pt x="50" y="64"/>
                    </a:moveTo>
                    <a:cubicBezTo>
                      <a:pt x="49" y="62"/>
                      <a:pt x="48" y="60"/>
                      <a:pt x="48" y="58"/>
                    </a:cubicBezTo>
                    <a:cubicBezTo>
                      <a:pt x="53" y="56"/>
                      <a:pt x="53" y="56"/>
                      <a:pt x="53" y="56"/>
                    </a:cubicBezTo>
                    <a:cubicBezTo>
                      <a:pt x="54" y="58"/>
                      <a:pt x="55" y="59"/>
                      <a:pt x="55" y="61"/>
                    </a:cubicBezTo>
                    <a:lnTo>
                      <a:pt x="50" y="64"/>
                    </a:lnTo>
                    <a:close/>
                    <a:moveTo>
                      <a:pt x="43" y="50"/>
                    </a:moveTo>
                    <a:cubicBezTo>
                      <a:pt x="43" y="50"/>
                      <a:pt x="43" y="50"/>
                      <a:pt x="43" y="50"/>
                    </a:cubicBezTo>
                    <a:cubicBezTo>
                      <a:pt x="41" y="50"/>
                      <a:pt x="39" y="49"/>
                      <a:pt x="37" y="48"/>
                    </a:cubicBezTo>
                    <a:cubicBezTo>
                      <a:pt x="41" y="43"/>
                      <a:pt x="41" y="43"/>
                      <a:pt x="41" y="43"/>
                    </a:cubicBezTo>
                    <a:cubicBezTo>
                      <a:pt x="42" y="44"/>
                      <a:pt x="43" y="44"/>
                      <a:pt x="43" y="44"/>
                    </a:cubicBezTo>
                    <a:cubicBezTo>
                      <a:pt x="44" y="44"/>
                      <a:pt x="44" y="45"/>
                      <a:pt x="45" y="45"/>
                    </a:cubicBezTo>
                    <a:lnTo>
                      <a:pt x="43" y="50"/>
                    </a:lnTo>
                    <a:close/>
                    <a:moveTo>
                      <a:pt x="30" y="38"/>
                    </a:moveTo>
                    <a:cubicBezTo>
                      <a:pt x="29" y="37"/>
                      <a:pt x="28" y="36"/>
                      <a:pt x="27" y="36"/>
                    </a:cubicBezTo>
                    <a:cubicBezTo>
                      <a:pt x="28" y="30"/>
                      <a:pt x="28" y="30"/>
                      <a:pt x="28" y="30"/>
                    </a:cubicBezTo>
                    <a:cubicBezTo>
                      <a:pt x="31" y="30"/>
                      <a:pt x="33" y="32"/>
                      <a:pt x="35" y="34"/>
                    </a:cubicBezTo>
                    <a:lnTo>
                      <a:pt x="30" y="38"/>
                    </a:lnTo>
                    <a:close/>
                    <a:moveTo>
                      <a:pt x="15" y="37"/>
                    </a:moveTo>
                    <a:cubicBezTo>
                      <a:pt x="15" y="37"/>
                      <a:pt x="12" y="37"/>
                      <a:pt x="9" y="35"/>
                    </a:cubicBezTo>
                    <a:cubicBezTo>
                      <a:pt x="12" y="30"/>
                      <a:pt x="12" y="30"/>
                      <a:pt x="12" y="30"/>
                    </a:cubicBezTo>
                    <a:cubicBezTo>
                      <a:pt x="14" y="31"/>
                      <a:pt x="16" y="31"/>
                      <a:pt x="16" y="31"/>
                    </a:cubicBezTo>
                    <a:lnTo>
                      <a:pt x="15" y="37"/>
                    </a:lnTo>
                    <a:close/>
                    <a:moveTo>
                      <a:pt x="0" y="24"/>
                    </a:moveTo>
                    <a:cubicBezTo>
                      <a:pt x="0" y="23"/>
                      <a:pt x="0" y="22"/>
                      <a:pt x="0" y="21"/>
                    </a:cubicBezTo>
                    <a:cubicBezTo>
                      <a:pt x="0" y="20"/>
                      <a:pt x="0" y="18"/>
                      <a:pt x="0" y="17"/>
                    </a:cubicBezTo>
                    <a:cubicBezTo>
                      <a:pt x="6" y="18"/>
                      <a:pt x="6" y="18"/>
                      <a:pt x="6" y="18"/>
                    </a:cubicBezTo>
                    <a:cubicBezTo>
                      <a:pt x="6" y="19"/>
                      <a:pt x="6" y="20"/>
                      <a:pt x="6" y="21"/>
                    </a:cubicBezTo>
                    <a:cubicBezTo>
                      <a:pt x="6" y="21"/>
                      <a:pt x="6" y="22"/>
                      <a:pt x="6" y="23"/>
                    </a:cubicBezTo>
                    <a:lnTo>
                      <a:pt x="0" y="24"/>
                    </a:lnTo>
                    <a:close/>
                    <a:moveTo>
                      <a:pt x="10" y="8"/>
                    </a:moveTo>
                    <a:cubicBezTo>
                      <a:pt x="4" y="6"/>
                      <a:pt x="4" y="6"/>
                      <a:pt x="4" y="6"/>
                    </a:cubicBezTo>
                    <a:cubicBezTo>
                      <a:pt x="5" y="4"/>
                      <a:pt x="6" y="2"/>
                      <a:pt x="7" y="0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1" y="5"/>
                      <a:pt x="11" y="7"/>
                      <a:pt x="10" y="8"/>
                    </a:cubicBezTo>
                    <a:close/>
                  </a:path>
                </a:pathLst>
              </a:custGeom>
              <a:solidFill>
                <a:srgbClr val="59575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34" name="íṧḷîḋé">
                <a:extLst>
                  <a:ext uri="{FF2B5EF4-FFF2-40B4-BE49-F238E27FC236}">
                    <a16:creationId xmlns:a16="http://schemas.microsoft.com/office/drawing/2014/main" id="{69DC9BE7-E1B2-4FA6-9AB3-AFE11D12247C}"/>
                  </a:ext>
                </a:extLst>
              </p:cNvPr>
              <p:cNvSpPr/>
              <p:nvPr/>
            </p:nvSpPr>
            <p:spPr bwMode="auto">
              <a:xfrm>
                <a:off x="6005513" y="2876550"/>
                <a:ext cx="450850" cy="709613"/>
              </a:xfrm>
              <a:custGeom>
                <a:avLst/>
                <a:gdLst>
                  <a:gd name="T0" fmla="*/ 119 w 210"/>
                  <a:gd name="T1" fmla="*/ 331 h 331"/>
                  <a:gd name="T2" fmla="*/ 94 w 210"/>
                  <a:gd name="T3" fmla="*/ 320 h 331"/>
                  <a:gd name="T4" fmla="*/ 99 w 210"/>
                  <a:gd name="T5" fmla="*/ 314 h 331"/>
                  <a:gd name="T6" fmla="*/ 131 w 210"/>
                  <a:gd name="T7" fmla="*/ 313 h 331"/>
                  <a:gd name="T8" fmla="*/ 86 w 210"/>
                  <a:gd name="T9" fmla="*/ 306 h 331"/>
                  <a:gd name="T10" fmla="*/ 133 w 210"/>
                  <a:gd name="T11" fmla="*/ 297 h 331"/>
                  <a:gd name="T12" fmla="*/ 145 w 210"/>
                  <a:gd name="T13" fmla="*/ 294 h 331"/>
                  <a:gd name="T14" fmla="*/ 73 w 210"/>
                  <a:gd name="T15" fmla="*/ 296 h 331"/>
                  <a:gd name="T16" fmla="*/ 84 w 210"/>
                  <a:gd name="T17" fmla="*/ 295 h 331"/>
                  <a:gd name="T18" fmla="*/ 161 w 210"/>
                  <a:gd name="T19" fmla="*/ 290 h 331"/>
                  <a:gd name="T20" fmla="*/ 72 w 210"/>
                  <a:gd name="T21" fmla="*/ 295 h 331"/>
                  <a:gd name="T22" fmla="*/ 54 w 210"/>
                  <a:gd name="T23" fmla="*/ 281 h 331"/>
                  <a:gd name="T24" fmla="*/ 154 w 210"/>
                  <a:gd name="T25" fmla="*/ 275 h 331"/>
                  <a:gd name="T26" fmla="*/ 43 w 210"/>
                  <a:gd name="T27" fmla="*/ 275 h 331"/>
                  <a:gd name="T28" fmla="*/ 49 w 210"/>
                  <a:gd name="T29" fmla="*/ 272 h 331"/>
                  <a:gd name="T30" fmla="*/ 56 w 210"/>
                  <a:gd name="T31" fmla="*/ 267 h 331"/>
                  <a:gd name="T32" fmla="*/ 140 w 210"/>
                  <a:gd name="T33" fmla="*/ 256 h 331"/>
                  <a:gd name="T34" fmla="*/ 53 w 210"/>
                  <a:gd name="T35" fmla="*/ 249 h 331"/>
                  <a:gd name="T36" fmla="*/ 60 w 210"/>
                  <a:gd name="T37" fmla="*/ 246 h 331"/>
                  <a:gd name="T38" fmla="*/ 124 w 210"/>
                  <a:gd name="T39" fmla="*/ 239 h 331"/>
                  <a:gd name="T40" fmla="*/ 47 w 210"/>
                  <a:gd name="T41" fmla="*/ 229 h 331"/>
                  <a:gd name="T42" fmla="*/ 118 w 210"/>
                  <a:gd name="T43" fmla="*/ 227 h 331"/>
                  <a:gd name="T44" fmla="*/ 123 w 210"/>
                  <a:gd name="T45" fmla="*/ 227 h 331"/>
                  <a:gd name="T46" fmla="*/ 39 w 210"/>
                  <a:gd name="T47" fmla="*/ 220 h 331"/>
                  <a:gd name="T48" fmla="*/ 39 w 210"/>
                  <a:gd name="T49" fmla="*/ 220 h 331"/>
                  <a:gd name="T50" fmla="*/ 130 w 210"/>
                  <a:gd name="T51" fmla="*/ 214 h 331"/>
                  <a:gd name="T52" fmla="*/ 46 w 210"/>
                  <a:gd name="T53" fmla="*/ 202 h 331"/>
                  <a:gd name="T54" fmla="*/ 134 w 210"/>
                  <a:gd name="T55" fmla="*/ 206 h 331"/>
                  <a:gd name="T56" fmla="*/ 132 w 210"/>
                  <a:gd name="T57" fmla="*/ 192 h 331"/>
                  <a:gd name="T58" fmla="*/ 41 w 210"/>
                  <a:gd name="T59" fmla="*/ 194 h 331"/>
                  <a:gd name="T60" fmla="*/ 41 w 210"/>
                  <a:gd name="T61" fmla="*/ 194 h 331"/>
                  <a:gd name="T62" fmla="*/ 35 w 210"/>
                  <a:gd name="T63" fmla="*/ 176 h 331"/>
                  <a:gd name="T64" fmla="*/ 157 w 210"/>
                  <a:gd name="T65" fmla="*/ 173 h 331"/>
                  <a:gd name="T66" fmla="*/ 186 w 210"/>
                  <a:gd name="T67" fmla="*/ 173 h 331"/>
                  <a:gd name="T68" fmla="*/ 139 w 210"/>
                  <a:gd name="T69" fmla="*/ 179 h 331"/>
                  <a:gd name="T70" fmla="*/ 140 w 210"/>
                  <a:gd name="T71" fmla="*/ 179 h 331"/>
                  <a:gd name="T72" fmla="*/ 170 w 210"/>
                  <a:gd name="T73" fmla="*/ 178 h 331"/>
                  <a:gd name="T74" fmla="*/ 22 w 210"/>
                  <a:gd name="T75" fmla="*/ 166 h 331"/>
                  <a:gd name="T76" fmla="*/ 5 w 210"/>
                  <a:gd name="T77" fmla="*/ 154 h 331"/>
                  <a:gd name="T78" fmla="*/ 181 w 210"/>
                  <a:gd name="T79" fmla="*/ 157 h 331"/>
                  <a:gd name="T80" fmla="*/ 183 w 210"/>
                  <a:gd name="T81" fmla="*/ 162 h 331"/>
                  <a:gd name="T82" fmla="*/ 189 w 210"/>
                  <a:gd name="T83" fmla="*/ 147 h 331"/>
                  <a:gd name="T84" fmla="*/ 196 w 210"/>
                  <a:gd name="T85" fmla="*/ 129 h 331"/>
                  <a:gd name="T86" fmla="*/ 207 w 210"/>
                  <a:gd name="T87" fmla="*/ 116 h 331"/>
                  <a:gd name="T88" fmla="*/ 204 w 210"/>
                  <a:gd name="T89" fmla="*/ 104 h 331"/>
                  <a:gd name="T90" fmla="*/ 195 w 210"/>
                  <a:gd name="T91" fmla="*/ 91 h 331"/>
                  <a:gd name="T92" fmla="*/ 160 w 210"/>
                  <a:gd name="T93" fmla="*/ 85 h 331"/>
                  <a:gd name="T94" fmla="*/ 177 w 210"/>
                  <a:gd name="T95" fmla="*/ 85 h 331"/>
                  <a:gd name="T96" fmla="*/ 148 w 210"/>
                  <a:gd name="T97" fmla="*/ 85 h 331"/>
                  <a:gd name="T98" fmla="*/ 130 w 210"/>
                  <a:gd name="T99" fmla="*/ 75 h 331"/>
                  <a:gd name="T100" fmla="*/ 132 w 210"/>
                  <a:gd name="T101" fmla="*/ 77 h 331"/>
                  <a:gd name="T102" fmla="*/ 144 w 210"/>
                  <a:gd name="T103" fmla="*/ 63 h 331"/>
                  <a:gd name="T104" fmla="*/ 144 w 210"/>
                  <a:gd name="T105" fmla="*/ 46 h 331"/>
                  <a:gd name="T106" fmla="*/ 155 w 210"/>
                  <a:gd name="T107" fmla="*/ 28 h 331"/>
                  <a:gd name="T108" fmla="*/ 161 w 210"/>
                  <a:gd name="T109" fmla="*/ 12 h 331"/>
                  <a:gd name="T110" fmla="*/ 165 w 210"/>
                  <a:gd name="T111" fmla="*/ 8 h 3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210" h="331">
                    <a:moveTo>
                      <a:pt x="119" y="331"/>
                    </a:moveTo>
                    <a:cubicBezTo>
                      <a:pt x="118" y="331"/>
                      <a:pt x="116" y="330"/>
                      <a:pt x="114" y="329"/>
                    </a:cubicBezTo>
                    <a:cubicBezTo>
                      <a:pt x="116" y="324"/>
                      <a:pt x="116" y="324"/>
                      <a:pt x="116" y="324"/>
                    </a:cubicBezTo>
                    <a:cubicBezTo>
                      <a:pt x="118" y="325"/>
                      <a:pt x="119" y="325"/>
                      <a:pt x="120" y="325"/>
                    </a:cubicBezTo>
                    <a:cubicBezTo>
                      <a:pt x="121" y="331"/>
                      <a:pt x="121" y="331"/>
                      <a:pt x="121" y="331"/>
                    </a:cubicBezTo>
                    <a:cubicBezTo>
                      <a:pt x="121" y="331"/>
                      <a:pt x="120" y="331"/>
                      <a:pt x="119" y="331"/>
                    </a:cubicBezTo>
                    <a:close/>
                    <a:moveTo>
                      <a:pt x="104" y="323"/>
                    </a:moveTo>
                    <a:cubicBezTo>
                      <a:pt x="102" y="322"/>
                      <a:pt x="101" y="322"/>
                      <a:pt x="100" y="322"/>
                    </a:cubicBezTo>
                    <a:cubicBezTo>
                      <a:pt x="99" y="316"/>
                      <a:pt x="99" y="316"/>
                      <a:pt x="99" y="316"/>
                    </a:cubicBezTo>
                    <a:cubicBezTo>
                      <a:pt x="102" y="315"/>
                      <a:pt x="104" y="316"/>
                      <a:pt x="107" y="318"/>
                    </a:cubicBezTo>
                    <a:lnTo>
                      <a:pt x="104" y="323"/>
                    </a:lnTo>
                    <a:close/>
                    <a:moveTo>
                      <a:pt x="94" y="320"/>
                    </a:moveTo>
                    <a:cubicBezTo>
                      <a:pt x="90" y="315"/>
                      <a:pt x="90" y="315"/>
                      <a:pt x="90" y="315"/>
                    </a:cubicBezTo>
                    <a:cubicBezTo>
                      <a:pt x="91" y="315"/>
                      <a:pt x="91" y="314"/>
                      <a:pt x="92" y="314"/>
                    </a:cubicBezTo>
                    <a:cubicBezTo>
                      <a:pt x="92" y="314"/>
                      <a:pt x="93" y="313"/>
                      <a:pt x="93" y="313"/>
                    </a:cubicBezTo>
                    <a:cubicBezTo>
                      <a:pt x="93" y="313"/>
                      <a:pt x="93" y="314"/>
                      <a:pt x="93" y="314"/>
                    </a:cubicBezTo>
                    <a:cubicBezTo>
                      <a:pt x="98" y="312"/>
                      <a:pt x="98" y="312"/>
                      <a:pt x="98" y="312"/>
                    </a:cubicBezTo>
                    <a:cubicBezTo>
                      <a:pt x="99" y="313"/>
                      <a:pt x="99" y="313"/>
                      <a:pt x="99" y="314"/>
                    </a:cubicBezTo>
                    <a:cubicBezTo>
                      <a:pt x="99" y="317"/>
                      <a:pt x="97" y="318"/>
                      <a:pt x="95" y="319"/>
                    </a:cubicBezTo>
                    <a:cubicBezTo>
                      <a:pt x="95" y="319"/>
                      <a:pt x="95" y="319"/>
                      <a:pt x="94" y="320"/>
                    </a:cubicBezTo>
                    <a:close/>
                    <a:moveTo>
                      <a:pt x="129" y="319"/>
                    </a:moveTo>
                    <a:cubicBezTo>
                      <a:pt x="124" y="318"/>
                      <a:pt x="124" y="318"/>
                      <a:pt x="124" y="318"/>
                    </a:cubicBezTo>
                    <a:cubicBezTo>
                      <a:pt x="124" y="316"/>
                      <a:pt x="125" y="314"/>
                      <a:pt x="125" y="312"/>
                    </a:cubicBezTo>
                    <a:cubicBezTo>
                      <a:pt x="131" y="313"/>
                      <a:pt x="131" y="313"/>
                      <a:pt x="131" y="313"/>
                    </a:cubicBezTo>
                    <a:cubicBezTo>
                      <a:pt x="130" y="315"/>
                      <a:pt x="130" y="317"/>
                      <a:pt x="129" y="319"/>
                    </a:cubicBezTo>
                    <a:close/>
                    <a:moveTo>
                      <a:pt x="84" y="313"/>
                    </a:moveTo>
                    <a:cubicBezTo>
                      <a:pt x="83" y="312"/>
                      <a:pt x="82" y="311"/>
                      <a:pt x="81" y="309"/>
                    </a:cubicBezTo>
                    <a:cubicBezTo>
                      <a:pt x="80" y="307"/>
                      <a:pt x="80" y="307"/>
                      <a:pt x="80" y="307"/>
                    </a:cubicBezTo>
                    <a:cubicBezTo>
                      <a:pt x="85" y="305"/>
                      <a:pt x="85" y="305"/>
                      <a:pt x="85" y="305"/>
                    </a:cubicBezTo>
                    <a:cubicBezTo>
                      <a:pt x="86" y="306"/>
                      <a:pt x="86" y="306"/>
                      <a:pt x="86" y="306"/>
                    </a:cubicBezTo>
                    <a:cubicBezTo>
                      <a:pt x="87" y="307"/>
                      <a:pt x="87" y="308"/>
                      <a:pt x="88" y="309"/>
                    </a:cubicBezTo>
                    <a:lnTo>
                      <a:pt x="84" y="313"/>
                    </a:lnTo>
                    <a:close/>
                    <a:moveTo>
                      <a:pt x="132" y="301"/>
                    </a:moveTo>
                    <a:cubicBezTo>
                      <a:pt x="126" y="301"/>
                      <a:pt x="126" y="301"/>
                      <a:pt x="126" y="301"/>
                    </a:cubicBezTo>
                    <a:cubicBezTo>
                      <a:pt x="127" y="298"/>
                      <a:pt x="127" y="296"/>
                      <a:pt x="128" y="294"/>
                    </a:cubicBezTo>
                    <a:cubicBezTo>
                      <a:pt x="133" y="297"/>
                      <a:pt x="133" y="297"/>
                      <a:pt x="133" y="297"/>
                    </a:cubicBezTo>
                    <a:cubicBezTo>
                      <a:pt x="133" y="298"/>
                      <a:pt x="132" y="299"/>
                      <a:pt x="132" y="301"/>
                    </a:cubicBezTo>
                    <a:close/>
                    <a:moveTo>
                      <a:pt x="143" y="300"/>
                    </a:moveTo>
                    <a:cubicBezTo>
                      <a:pt x="141" y="300"/>
                      <a:pt x="139" y="299"/>
                      <a:pt x="138" y="298"/>
                    </a:cubicBezTo>
                    <a:cubicBezTo>
                      <a:pt x="142" y="294"/>
                      <a:pt x="142" y="294"/>
                      <a:pt x="142" y="294"/>
                    </a:cubicBezTo>
                    <a:cubicBezTo>
                      <a:pt x="142" y="294"/>
                      <a:pt x="143" y="294"/>
                      <a:pt x="143" y="294"/>
                    </a:cubicBezTo>
                    <a:cubicBezTo>
                      <a:pt x="143" y="294"/>
                      <a:pt x="144" y="294"/>
                      <a:pt x="145" y="294"/>
                    </a:cubicBezTo>
                    <a:cubicBezTo>
                      <a:pt x="147" y="299"/>
                      <a:pt x="147" y="299"/>
                      <a:pt x="147" y="299"/>
                    </a:cubicBezTo>
                    <a:cubicBezTo>
                      <a:pt x="145" y="300"/>
                      <a:pt x="144" y="300"/>
                      <a:pt x="143" y="300"/>
                    </a:cubicBezTo>
                    <a:close/>
                    <a:moveTo>
                      <a:pt x="79" y="299"/>
                    </a:moveTo>
                    <a:cubicBezTo>
                      <a:pt x="77" y="299"/>
                      <a:pt x="77" y="299"/>
                      <a:pt x="77" y="299"/>
                    </a:cubicBezTo>
                    <a:cubicBezTo>
                      <a:pt x="78" y="299"/>
                      <a:pt x="79" y="298"/>
                      <a:pt x="79" y="297"/>
                    </a:cubicBezTo>
                    <a:cubicBezTo>
                      <a:pt x="73" y="296"/>
                      <a:pt x="73" y="296"/>
                      <a:pt x="73" y="296"/>
                    </a:cubicBezTo>
                    <a:cubicBezTo>
                      <a:pt x="73" y="295"/>
                      <a:pt x="75" y="293"/>
                      <a:pt x="77" y="293"/>
                    </a:cubicBezTo>
                    <a:cubicBezTo>
                      <a:pt x="79" y="293"/>
                      <a:pt x="79" y="293"/>
                      <a:pt x="79" y="293"/>
                    </a:cubicBezTo>
                    <a:cubicBezTo>
                      <a:pt x="79" y="293"/>
                      <a:pt x="79" y="293"/>
                      <a:pt x="79" y="293"/>
                    </a:cubicBezTo>
                    <a:cubicBezTo>
                      <a:pt x="79" y="293"/>
                      <a:pt x="78" y="294"/>
                      <a:pt x="78" y="295"/>
                    </a:cubicBezTo>
                    <a:cubicBezTo>
                      <a:pt x="84" y="294"/>
                      <a:pt x="84" y="294"/>
                      <a:pt x="84" y="294"/>
                    </a:cubicBezTo>
                    <a:cubicBezTo>
                      <a:pt x="84" y="294"/>
                      <a:pt x="84" y="295"/>
                      <a:pt x="84" y="295"/>
                    </a:cubicBezTo>
                    <a:cubicBezTo>
                      <a:pt x="84" y="296"/>
                      <a:pt x="83" y="299"/>
                      <a:pt x="79" y="299"/>
                    </a:cubicBezTo>
                    <a:close/>
                    <a:moveTo>
                      <a:pt x="158" y="298"/>
                    </a:moveTo>
                    <a:cubicBezTo>
                      <a:pt x="156" y="292"/>
                      <a:pt x="156" y="292"/>
                      <a:pt x="156" y="292"/>
                    </a:cubicBezTo>
                    <a:cubicBezTo>
                      <a:pt x="155" y="293"/>
                      <a:pt x="155" y="293"/>
                      <a:pt x="155" y="293"/>
                    </a:cubicBezTo>
                    <a:cubicBezTo>
                      <a:pt x="155" y="293"/>
                      <a:pt x="155" y="291"/>
                      <a:pt x="155" y="290"/>
                    </a:cubicBezTo>
                    <a:cubicBezTo>
                      <a:pt x="161" y="290"/>
                      <a:pt x="161" y="290"/>
                      <a:pt x="161" y="290"/>
                    </a:cubicBezTo>
                    <a:cubicBezTo>
                      <a:pt x="161" y="293"/>
                      <a:pt x="161" y="297"/>
                      <a:pt x="158" y="298"/>
                    </a:cubicBezTo>
                    <a:close/>
                    <a:moveTo>
                      <a:pt x="65" y="297"/>
                    </a:moveTo>
                    <a:cubicBezTo>
                      <a:pt x="65" y="291"/>
                      <a:pt x="65" y="291"/>
                      <a:pt x="65" y="291"/>
                    </a:cubicBezTo>
                    <a:cubicBezTo>
                      <a:pt x="67" y="291"/>
                      <a:pt x="68" y="290"/>
                      <a:pt x="70" y="290"/>
                    </a:cubicBezTo>
                    <a:cubicBezTo>
                      <a:pt x="71" y="292"/>
                      <a:pt x="71" y="292"/>
                      <a:pt x="71" y="292"/>
                    </a:cubicBezTo>
                    <a:cubicBezTo>
                      <a:pt x="72" y="295"/>
                      <a:pt x="72" y="295"/>
                      <a:pt x="72" y="295"/>
                    </a:cubicBezTo>
                    <a:cubicBezTo>
                      <a:pt x="70" y="296"/>
                      <a:pt x="68" y="297"/>
                      <a:pt x="65" y="297"/>
                    </a:cubicBezTo>
                    <a:close/>
                    <a:moveTo>
                      <a:pt x="56" y="288"/>
                    </a:moveTo>
                    <a:cubicBezTo>
                      <a:pt x="55" y="287"/>
                      <a:pt x="55" y="287"/>
                      <a:pt x="55" y="287"/>
                    </a:cubicBezTo>
                    <a:cubicBezTo>
                      <a:pt x="53" y="287"/>
                      <a:pt x="52" y="287"/>
                      <a:pt x="51" y="287"/>
                    </a:cubicBezTo>
                    <a:cubicBezTo>
                      <a:pt x="54" y="281"/>
                      <a:pt x="54" y="281"/>
                      <a:pt x="54" y="281"/>
                    </a:cubicBezTo>
                    <a:cubicBezTo>
                      <a:pt x="54" y="281"/>
                      <a:pt x="54" y="281"/>
                      <a:pt x="54" y="281"/>
                    </a:cubicBezTo>
                    <a:cubicBezTo>
                      <a:pt x="54" y="281"/>
                      <a:pt x="54" y="281"/>
                      <a:pt x="55" y="281"/>
                    </a:cubicBezTo>
                    <a:cubicBezTo>
                      <a:pt x="56" y="281"/>
                      <a:pt x="58" y="282"/>
                      <a:pt x="60" y="284"/>
                    </a:cubicBezTo>
                    <a:lnTo>
                      <a:pt x="56" y="288"/>
                    </a:lnTo>
                    <a:close/>
                    <a:moveTo>
                      <a:pt x="159" y="279"/>
                    </a:moveTo>
                    <a:cubicBezTo>
                      <a:pt x="154" y="278"/>
                      <a:pt x="154" y="278"/>
                      <a:pt x="154" y="278"/>
                    </a:cubicBezTo>
                    <a:cubicBezTo>
                      <a:pt x="154" y="277"/>
                      <a:pt x="154" y="276"/>
                      <a:pt x="154" y="275"/>
                    </a:cubicBezTo>
                    <a:cubicBezTo>
                      <a:pt x="155" y="272"/>
                      <a:pt x="155" y="272"/>
                      <a:pt x="155" y="272"/>
                    </a:cubicBezTo>
                    <a:cubicBezTo>
                      <a:pt x="160" y="273"/>
                      <a:pt x="160" y="273"/>
                      <a:pt x="160" y="273"/>
                    </a:cubicBezTo>
                    <a:cubicBezTo>
                      <a:pt x="160" y="276"/>
                      <a:pt x="160" y="276"/>
                      <a:pt x="160" y="276"/>
                    </a:cubicBezTo>
                    <a:cubicBezTo>
                      <a:pt x="160" y="277"/>
                      <a:pt x="160" y="278"/>
                      <a:pt x="159" y="279"/>
                    </a:cubicBezTo>
                    <a:close/>
                    <a:moveTo>
                      <a:pt x="45" y="276"/>
                    </a:moveTo>
                    <a:cubicBezTo>
                      <a:pt x="45" y="276"/>
                      <a:pt x="44" y="276"/>
                      <a:pt x="43" y="275"/>
                    </a:cubicBezTo>
                    <a:cubicBezTo>
                      <a:pt x="41" y="274"/>
                      <a:pt x="41" y="272"/>
                      <a:pt x="41" y="271"/>
                    </a:cubicBezTo>
                    <a:cubicBezTo>
                      <a:pt x="41" y="270"/>
                      <a:pt x="42" y="269"/>
                      <a:pt x="43" y="268"/>
                    </a:cubicBezTo>
                    <a:cubicBezTo>
                      <a:pt x="47" y="272"/>
                      <a:pt x="47" y="272"/>
                      <a:pt x="47" y="272"/>
                    </a:cubicBezTo>
                    <a:cubicBezTo>
                      <a:pt x="47" y="272"/>
                      <a:pt x="47" y="272"/>
                      <a:pt x="47" y="271"/>
                    </a:cubicBezTo>
                    <a:cubicBezTo>
                      <a:pt x="47" y="271"/>
                      <a:pt x="47" y="270"/>
                      <a:pt x="47" y="270"/>
                    </a:cubicBezTo>
                    <a:cubicBezTo>
                      <a:pt x="47" y="271"/>
                      <a:pt x="48" y="271"/>
                      <a:pt x="49" y="272"/>
                    </a:cubicBezTo>
                    <a:lnTo>
                      <a:pt x="45" y="276"/>
                    </a:lnTo>
                    <a:close/>
                    <a:moveTo>
                      <a:pt x="56" y="267"/>
                    </a:moveTo>
                    <a:cubicBezTo>
                      <a:pt x="53" y="262"/>
                      <a:pt x="53" y="262"/>
                      <a:pt x="53" y="262"/>
                    </a:cubicBezTo>
                    <a:cubicBezTo>
                      <a:pt x="55" y="261"/>
                      <a:pt x="56" y="260"/>
                      <a:pt x="56" y="259"/>
                    </a:cubicBezTo>
                    <a:cubicBezTo>
                      <a:pt x="62" y="261"/>
                      <a:pt x="62" y="261"/>
                      <a:pt x="62" y="261"/>
                    </a:cubicBezTo>
                    <a:cubicBezTo>
                      <a:pt x="61" y="263"/>
                      <a:pt x="59" y="265"/>
                      <a:pt x="56" y="267"/>
                    </a:cubicBezTo>
                    <a:close/>
                    <a:moveTo>
                      <a:pt x="153" y="263"/>
                    </a:moveTo>
                    <a:cubicBezTo>
                      <a:pt x="152" y="260"/>
                      <a:pt x="151" y="259"/>
                      <a:pt x="150" y="259"/>
                    </a:cubicBezTo>
                    <a:cubicBezTo>
                      <a:pt x="154" y="254"/>
                      <a:pt x="154" y="254"/>
                      <a:pt x="154" y="254"/>
                    </a:cubicBezTo>
                    <a:cubicBezTo>
                      <a:pt x="155" y="255"/>
                      <a:pt x="157" y="257"/>
                      <a:pt x="158" y="260"/>
                    </a:cubicBezTo>
                    <a:lnTo>
                      <a:pt x="153" y="263"/>
                    </a:lnTo>
                    <a:close/>
                    <a:moveTo>
                      <a:pt x="140" y="256"/>
                    </a:moveTo>
                    <a:cubicBezTo>
                      <a:pt x="138" y="256"/>
                      <a:pt x="136" y="255"/>
                      <a:pt x="134" y="254"/>
                    </a:cubicBezTo>
                    <a:cubicBezTo>
                      <a:pt x="137" y="249"/>
                      <a:pt x="137" y="249"/>
                      <a:pt x="137" y="249"/>
                    </a:cubicBezTo>
                    <a:cubicBezTo>
                      <a:pt x="139" y="249"/>
                      <a:pt x="141" y="250"/>
                      <a:pt x="142" y="251"/>
                    </a:cubicBezTo>
                    <a:lnTo>
                      <a:pt x="140" y="256"/>
                    </a:lnTo>
                    <a:close/>
                    <a:moveTo>
                      <a:pt x="59" y="250"/>
                    </a:moveTo>
                    <a:cubicBezTo>
                      <a:pt x="53" y="249"/>
                      <a:pt x="53" y="249"/>
                      <a:pt x="53" y="249"/>
                    </a:cubicBezTo>
                    <a:cubicBezTo>
                      <a:pt x="53" y="249"/>
                      <a:pt x="53" y="248"/>
                      <a:pt x="53" y="248"/>
                    </a:cubicBezTo>
                    <a:cubicBezTo>
                      <a:pt x="54" y="247"/>
                      <a:pt x="54" y="247"/>
                      <a:pt x="54" y="247"/>
                    </a:cubicBezTo>
                    <a:cubicBezTo>
                      <a:pt x="54" y="247"/>
                      <a:pt x="54" y="247"/>
                      <a:pt x="54" y="246"/>
                    </a:cubicBezTo>
                    <a:cubicBezTo>
                      <a:pt x="54" y="246"/>
                      <a:pt x="53" y="245"/>
                      <a:pt x="53" y="245"/>
                    </a:cubicBezTo>
                    <a:cubicBezTo>
                      <a:pt x="59" y="243"/>
                      <a:pt x="59" y="243"/>
                      <a:pt x="59" y="243"/>
                    </a:cubicBezTo>
                    <a:cubicBezTo>
                      <a:pt x="59" y="244"/>
                      <a:pt x="60" y="245"/>
                      <a:pt x="60" y="246"/>
                    </a:cubicBezTo>
                    <a:cubicBezTo>
                      <a:pt x="60" y="247"/>
                      <a:pt x="59" y="247"/>
                      <a:pt x="59" y="248"/>
                    </a:cubicBezTo>
                    <a:cubicBezTo>
                      <a:pt x="59" y="249"/>
                      <a:pt x="59" y="249"/>
                      <a:pt x="59" y="249"/>
                    </a:cubicBezTo>
                    <a:cubicBezTo>
                      <a:pt x="59" y="249"/>
                      <a:pt x="59" y="250"/>
                      <a:pt x="59" y="250"/>
                    </a:cubicBezTo>
                    <a:close/>
                    <a:moveTo>
                      <a:pt x="123" y="245"/>
                    </a:moveTo>
                    <a:cubicBezTo>
                      <a:pt x="123" y="245"/>
                      <a:pt x="123" y="245"/>
                      <a:pt x="123" y="244"/>
                    </a:cubicBezTo>
                    <a:cubicBezTo>
                      <a:pt x="123" y="243"/>
                      <a:pt x="124" y="241"/>
                      <a:pt x="124" y="239"/>
                    </a:cubicBezTo>
                    <a:cubicBezTo>
                      <a:pt x="130" y="240"/>
                      <a:pt x="130" y="240"/>
                      <a:pt x="130" y="240"/>
                    </a:cubicBezTo>
                    <a:cubicBezTo>
                      <a:pt x="130" y="241"/>
                      <a:pt x="129" y="243"/>
                      <a:pt x="129" y="244"/>
                    </a:cubicBezTo>
                    <a:cubicBezTo>
                      <a:pt x="129" y="245"/>
                      <a:pt x="129" y="245"/>
                      <a:pt x="129" y="245"/>
                    </a:cubicBezTo>
                    <a:lnTo>
                      <a:pt x="123" y="245"/>
                    </a:lnTo>
                    <a:close/>
                    <a:moveTo>
                      <a:pt x="49" y="234"/>
                    </a:moveTo>
                    <a:cubicBezTo>
                      <a:pt x="49" y="232"/>
                      <a:pt x="48" y="230"/>
                      <a:pt x="47" y="229"/>
                    </a:cubicBezTo>
                    <a:cubicBezTo>
                      <a:pt x="52" y="226"/>
                      <a:pt x="52" y="226"/>
                      <a:pt x="52" y="226"/>
                    </a:cubicBezTo>
                    <a:cubicBezTo>
                      <a:pt x="53" y="228"/>
                      <a:pt x="54" y="229"/>
                      <a:pt x="55" y="232"/>
                    </a:cubicBezTo>
                    <a:lnTo>
                      <a:pt x="49" y="234"/>
                    </a:lnTo>
                    <a:close/>
                    <a:moveTo>
                      <a:pt x="123" y="232"/>
                    </a:moveTo>
                    <a:cubicBezTo>
                      <a:pt x="122" y="232"/>
                      <a:pt x="121" y="231"/>
                      <a:pt x="121" y="231"/>
                    </a:cubicBezTo>
                    <a:cubicBezTo>
                      <a:pt x="118" y="230"/>
                      <a:pt x="118" y="228"/>
                      <a:pt x="118" y="227"/>
                    </a:cubicBezTo>
                    <a:cubicBezTo>
                      <a:pt x="118" y="226"/>
                      <a:pt x="118" y="225"/>
                      <a:pt x="119" y="223"/>
                    </a:cubicBezTo>
                    <a:cubicBezTo>
                      <a:pt x="123" y="228"/>
                      <a:pt x="123" y="228"/>
                      <a:pt x="123" y="228"/>
                    </a:cubicBezTo>
                    <a:cubicBezTo>
                      <a:pt x="123" y="228"/>
                      <a:pt x="123" y="228"/>
                      <a:pt x="123" y="228"/>
                    </a:cubicBezTo>
                    <a:cubicBezTo>
                      <a:pt x="123" y="228"/>
                      <a:pt x="123" y="228"/>
                      <a:pt x="123" y="228"/>
                    </a:cubicBezTo>
                    <a:cubicBezTo>
                      <a:pt x="123" y="228"/>
                      <a:pt x="123" y="228"/>
                      <a:pt x="123" y="228"/>
                    </a:cubicBezTo>
                    <a:cubicBezTo>
                      <a:pt x="123" y="228"/>
                      <a:pt x="123" y="227"/>
                      <a:pt x="123" y="227"/>
                    </a:cubicBezTo>
                    <a:cubicBezTo>
                      <a:pt x="123" y="226"/>
                      <a:pt x="123" y="226"/>
                      <a:pt x="123" y="226"/>
                    </a:cubicBezTo>
                    <a:cubicBezTo>
                      <a:pt x="123" y="226"/>
                      <a:pt x="123" y="226"/>
                      <a:pt x="123" y="226"/>
                    </a:cubicBezTo>
                    <a:cubicBezTo>
                      <a:pt x="124" y="226"/>
                      <a:pt x="125" y="226"/>
                      <a:pt x="125" y="227"/>
                    </a:cubicBezTo>
                    <a:lnTo>
                      <a:pt x="123" y="232"/>
                    </a:lnTo>
                    <a:close/>
                    <a:moveTo>
                      <a:pt x="39" y="220"/>
                    </a:moveTo>
                    <a:cubicBezTo>
                      <a:pt x="39" y="220"/>
                      <a:pt x="39" y="220"/>
                      <a:pt x="39" y="220"/>
                    </a:cubicBezTo>
                    <a:cubicBezTo>
                      <a:pt x="39" y="219"/>
                      <a:pt x="39" y="219"/>
                      <a:pt x="39" y="218"/>
                    </a:cubicBezTo>
                    <a:cubicBezTo>
                      <a:pt x="38" y="217"/>
                      <a:pt x="38" y="216"/>
                      <a:pt x="37" y="214"/>
                    </a:cubicBezTo>
                    <a:cubicBezTo>
                      <a:pt x="43" y="212"/>
                      <a:pt x="43" y="212"/>
                      <a:pt x="43" y="212"/>
                    </a:cubicBezTo>
                    <a:cubicBezTo>
                      <a:pt x="43" y="214"/>
                      <a:pt x="44" y="215"/>
                      <a:pt x="44" y="216"/>
                    </a:cubicBezTo>
                    <a:cubicBezTo>
                      <a:pt x="45" y="217"/>
                      <a:pt x="45" y="217"/>
                      <a:pt x="45" y="218"/>
                    </a:cubicBezTo>
                    <a:lnTo>
                      <a:pt x="39" y="220"/>
                    </a:lnTo>
                    <a:close/>
                    <a:moveTo>
                      <a:pt x="124" y="218"/>
                    </a:moveTo>
                    <a:cubicBezTo>
                      <a:pt x="124" y="217"/>
                      <a:pt x="124" y="217"/>
                      <a:pt x="124" y="217"/>
                    </a:cubicBezTo>
                    <a:cubicBezTo>
                      <a:pt x="124" y="216"/>
                      <a:pt x="124" y="215"/>
                      <a:pt x="124" y="214"/>
                    </a:cubicBezTo>
                    <a:cubicBezTo>
                      <a:pt x="124" y="213"/>
                      <a:pt x="124" y="211"/>
                      <a:pt x="125" y="210"/>
                    </a:cubicBezTo>
                    <a:cubicBezTo>
                      <a:pt x="130" y="213"/>
                      <a:pt x="130" y="213"/>
                      <a:pt x="130" y="213"/>
                    </a:cubicBezTo>
                    <a:cubicBezTo>
                      <a:pt x="130" y="213"/>
                      <a:pt x="130" y="214"/>
                      <a:pt x="130" y="214"/>
                    </a:cubicBezTo>
                    <a:cubicBezTo>
                      <a:pt x="130" y="215"/>
                      <a:pt x="130" y="216"/>
                      <a:pt x="130" y="217"/>
                    </a:cubicBezTo>
                    <a:cubicBezTo>
                      <a:pt x="130" y="217"/>
                      <a:pt x="130" y="217"/>
                      <a:pt x="130" y="217"/>
                    </a:cubicBezTo>
                    <a:lnTo>
                      <a:pt x="124" y="218"/>
                    </a:lnTo>
                    <a:close/>
                    <a:moveTo>
                      <a:pt x="46" y="208"/>
                    </a:moveTo>
                    <a:cubicBezTo>
                      <a:pt x="45" y="203"/>
                      <a:pt x="45" y="203"/>
                      <a:pt x="45" y="203"/>
                    </a:cubicBezTo>
                    <a:cubicBezTo>
                      <a:pt x="46" y="202"/>
                      <a:pt x="46" y="202"/>
                      <a:pt x="46" y="202"/>
                    </a:cubicBezTo>
                    <a:cubicBezTo>
                      <a:pt x="52" y="201"/>
                      <a:pt x="52" y="201"/>
                      <a:pt x="52" y="201"/>
                    </a:cubicBezTo>
                    <a:cubicBezTo>
                      <a:pt x="52" y="201"/>
                      <a:pt x="52" y="202"/>
                      <a:pt x="52" y="202"/>
                    </a:cubicBezTo>
                    <a:cubicBezTo>
                      <a:pt x="52" y="207"/>
                      <a:pt x="48" y="208"/>
                      <a:pt x="46" y="208"/>
                    </a:cubicBezTo>
                    <a:close/>
                    <a:moveTo>
                      <a:pt x="140" y="207"/>
                    </a:moveTo>
                    <a:cubicBezTo>
                      <a:pt x="134" y="207"/>
                      <a:pt x="134" y="207"/>
                      <a:pt x="134" y="207"/>
                    </a:cubicBezTo>
                    <a:cubicBezTo>
                      <a:pt x="134" y="207"/>
                      <a:pt x="134" y="206"/>
                      <a:pt x="134" y="206"/>
                    </a:cubicBezTo>
                    <a:cubicBezTo>
                      <a:pt x="134" y="203"/>
                      <a:pt x="135" y="201"/>
                      <a:pt x="137" y="200"/>
                    </a:cubicBezTo>
                    <a:cubicBezTo>
                      <a:pt x="141" y="204"/>
                      <a:pt x="141" y="204"/>
                      <a:pt x="141" y="204"/>
                    </a:cubicBezTo>
                    <a:cubicBezTo>
                      <a:pt x="140" y="204"/>
                      <a:pt x="140" y="205"/>
                      <a:pt x="140" y="206"/>
                    </a:cubicBezTo>
                    <a:cubicBezTo>
                      <a:pt x="140" y="207"/>
                      <a:pt x="140" y="207"/>
                      <a:pt x="140" y="207"/>
                    </a:cubicBezTo>
                    <a:close/>
                    <a:moveTo>
                      <a:pt x="134" y="196"/>
                    </a:moveTo>
                    <a:cubicBezTo>
                      <a:pt x="132" y="195"/>
                      <a:pt x="132" y="194"/>
                      <a:pt x="132" y="192"/>
                    </a:cubicBezTo>
                    <a:cubicBezTo>
                      <a:pt x="132" y="191"/>
                      <a:pt x="132" y="189"/>
                      <a:pt x="132" y="188"/>
                    </a:cubicBezTo>
                    <a:cubicBezTo>
                      <a:pt x="138" y="189"/>
                      <a:pt x="138" y="189"/>
                      <a:pt x="138" y="189"/>
                    </a:cubicBezTo>
                    <a:cubicBezTo>
                      <a:pt x="138" y="190"/>
                      <a:pt x="137" y="191"/>
                      <a:pt x="137" y="192"/>
                    </a:cubicBezTo>
                    <a:cubicBezTo>
                      <a:pt x="137" y="192"/>
                      <a:pt x="137" y="192"/>
                      <a:pt x="137" y="192"/>
                    </a:cubicBezTo>
                    <a:lnTo>
                      <a:pt x="134" y="196"/>
                    </a:lnTo>
                    <a:close/>
                    <a:moveTo>
                      <a:pt x="41" y="194"/>
                    </a:moveTo>
                    <a:cubicBezTo>
                      <a:pt x="41" y="194"/>
                      <a:pt x="40" y="194"/>
                      <a:pt x="40" y="193"/>
                    </a:cubicBezTo>
                    <a:cubicBezTo>
                      <a:pt x="37" y="192"/>
                      <a:pt x="37" y="190"/>
                      <a:pt x="36" y="188"/>
                    </a:cubicBezTo>
                    <a:cubicBezTo>
                      <a:pt x="42" y="187"/>
                      <a:pt x="42" y="187"/>
                      <a:pt x="42" y="187"/>
                    </a:cubicBezTo>
                    <a:cubicBezTo>
                      <a:pt x="42" y="188"/>
                      <a:pt x="43" y="188"/>
                      <a:pt x="43" y="189"/>
                    </a:cubicBezTo>
                    <a:cubicBezTo>
                      <a:pt x="43" y="189"/>
                      <a:pt x="44" y="189"/>
                      <a:pt x="44" y="190"/>
                    </a:cubicBezTo>
                    <a:lnTo>
                      <a:pt x="41" y="194"/>
                    </a:lnTo>
                    <a:close/>
                    <a:moveTo>
                      <a:pt x="31" y="181"/>
                    </a:moveTo>
                    <a:cubicBezTo>
                      <a:pt x="30" y="180"/>
                      <a:pt x="30" y="180"/>
                      <a:pt x="30" y="180"/>
                    </a:cubicBezTo>
                    <a:cubicBezTo>
                      <a:pt x="29" y="179"/>
                      <a:pt x="27" y="178"/>
                      <a:pt x="26" y="177"/>
                    </a:cubicBezTo>
                    <a:cubicBezTo>
                      <a:pt x="30" y="173"/>
                      <a:pt x="30" y="173"/>
                      <a:pt x="30" y="173"/>
                    </a:cubicBezTo>
                    <a:cubicBezTo>
                      <a:pt x="31" y="173"/>
                      <a:pt x="32" y="174"/>
                      <a:pt x="33" y="175"/>
                    </a:cubicBezTo>
                    <a:cubicBezTo>
                      <a:pt x="35" y="176"/>
                      <a:pt x="35" y="176"/>
                      <a:pt x="35" y="176"/>
                    </a:cubicBezTo>
                    <a:lnTo>
                      <a:pt x="31" y="181"/>
                    </a:lnTo>
                    <a:close/>
                    <a:moveTo>
                      <a:pt x="158" y="179"/>
                    </a:moveTo>
                    <a:cubicBezTo>
                      <a:pt x="156" y="179"/>
                      <a:pt x="155" y="178"/>
                      <a:pt x="154" y="178"/>
                    </a:cubicBezTo>
                    <a:cubicBezTo>
                      <a:pt x="153" y="177"/>
                      <a:pt x="153" y="177"/>
                      <a:pt x="152" y="177"/>
                    </a:cubicBezTo>
                    <a:cubicBezTo>
                      <a:pt x="154" y="171"/>
                      <a:pt x="154" y="171"/>
                      <a:pt x="154" y="171"/>
                    </a:cubicBezTo>
                    <a:cubicBezTo>
                      <a:pt x="155" y="172"/>
                      <a:pt x="156" y="172"/>
                      <a:pt x="157" y="173"/>
                    </a:cubicBezTo>
                    <a:cubicBezTo>
                      <a:pt x="158" y="173"/>
                      <a:pt x="159" y="174"/>
                      <a:pt x="159" y="174"/>
                    </a:cubicBezTo>
                    <a:lnTo>
                      <a:pt x="158" y="179"/>
                    </a:lnTo>
                    <a:close/>
                    <a:moveTo>
                      <a:pt x="188" y="179"/>
                    </a:moveTo>
                    <a:cubicBezTo>
                      <a:pt x="185" y="174"/>
                      <a:pt x="185" y="174"/>
                      <a:pt x="185" y="174"/>
                    </a:cubicBezTo>
                    <a:cubicBezTo>
                      <a:pt x="186" y="174"/>
                      <a:pt x="186" y="174"/>
                      <a:pt x="186" y="174"/>
                    </a:cubicBezTo>
                    <a:cubicBezTo>
                      <a:pt x="186" y="173"/>
                      <a:pt x="186" y="173"/>
                      <a:pt x="186" y="173"/>
                    </a:cubicBezTo>
                    <a:cubicBezTo>
                      <a:pt x="186" y="174"/>
                      <a:pt x="186" y="174"/>
                      <a:pt x="186" y="174"/>
                    </a:cubicBezTo>
                    <a:cubicBezTo>
                      <a:pt x="191" y="170"/>
                      <a:pt x="191" y="170"/>
                      <a:pt x="191" y="170"/>
                    </a:cubicBezTo>
                    <a:cubicBezTo>
                      <a:pt x="192" y="171"/>
                      <a:pt x="192" y="172"/>
                      <a:pt x="192" y="174"/>
                    </a:cubicBezTo>
                    <a:cubicBezTo>
                      <a:pt x="192" y="175"/>
                      <a:pt x="191" y="177"/>
                      <a:pt x="190" y="178"/>
                    </a:cubicBezTo>
                    <a:cubicBezTo>
                      <a:pt x="190" y="178"/>
                      <a:pt x="189" y="179"/>
                      <a:pt x="188" y="179"/>
                    </a:cubicBezTo>
                    <a:close/>
                    <a:moveTo>
                      <a:pt x="139" y="179"/>
                    </a:moveTo>
                    <a:cubicBezTo>
                      <a:pt x="139" y="179"/>
                      <a:pt x="140" y="178"/>
                      <a:pt x="140" y="178"/>
                    </a:cubicBezTo>
                    <a:cubicBezTo>
                      <a:pt x="134" y="176"/>
                      <a:pt x="134" y="176"/>
                      <a:pt x="134" y="176"/>
                    </a:cubicBezTo>
                    <a:cubicBezTo>
                      <a:pt x="135" y="175"/>
                      <a:pt x="136" y="173"/>
                      <a:pt x="140" y="173"/>
                    </a:cubicBezTo>
                    <a:cubicBezTo>
                      <a:pt x="140" y="173"/>
                      <a:pt x="141" y="173"/>
                      <a:pt x="142" y="173"/>
                    </a:cubicBezTo>
                    <a:cubicBezTo>
                      <a:pt x="142" y="179"/>
                      <a:pt x="142" y="179"/>
                      <a:pt x="142" y="179"/>
                    </a:cubicBezTo>
                    <a:cubicBezTo>
                      <a:pt x="142" y="179"/>
                      <a:pt x="141" y="179"/>
                      <a:pt x="140" y="179"/>
                    </a:cubicBezTo>
                    <a:cubicBezTo>
                      <a:pt x="139" y="179"/>
                      <a:pt x="139" y="179"/>
                      <a:pt x="139" y="179"/>
                    </a:cubicBezTo>
                    <a:close/>
                    <a:moveTo>
                      <a:pt x="170" y="178"/>
                    </a:moveTo>
                    <a:cubicBezTo>
                      <a:pt x="169" y="173"/>
                      <a:pt x="169" y="173"/>
                      <a:pt x="169" y="173"/>
                    </a:cubicBezTo>
                    <a:cubicBezTo>
                      <a:pt x="172" y="172"/>
                      <a:pt x="174" y="172"/>
                      <a:pt x="176" y="172"/>
                    </a:cubicBezTo>
                    <a:cubicBezTo>
                      <a:pt x="175" y="178"/>
                      <a:pt x="175" y="178"/>
                      <a:pt x="175" y="178"/>
                    </a:cubicBezTo>
                    <a:cubicBezTo>
                      <a:pt x="174" y="178"/>
                      <a:pt x="172" y="178"/>
                      <a:pt x="170" y="178"/>
                    </a:cubicBezTo>
                    <a:close/>
                    <a:moveTo>
                      <a:pt x="17" y="169"/>
                    </a:moveTo>
                    <a:cubicBezTo>
                      <a:pt x="17" y="168"/>
                      <a:pt x="16" y="168"/>
                      <a:pt x="16" y="167"/>
                    </a:cubicBezTo>
                    <a:cubicBezTo>
                      <a:pt x="16" y="165"/>
                      <a:pt x="15" y="165"/>
                      <a:pt x="15" y="164"/>
                    </a:cubicBezTo>
                    <a:cubicBezTo>
                      <a:pt x="19" y="160"/>
                      <a:pt x="19" y="160"/>
                      <a:pt x="19" y="160"/>
                    </a:cubicBezTo>
                    <a:cubicBezTo>
                      <a:pt x="20" y="161"/>
                      <a:pt x="21" y="163"/>
                      <a:pt x="22" y="165"/>
                    </a:cubicBezTo>
                    <a:cubicBezTo>
                      <a:pt x="22" y="165"/>
                      <a:pt x="22" y="166"/>
                      <a:pt x="22" y="166"/>
                    </a:cubicBezTo>
                    <a:lnTo>
                      <a:pt x="17" y="169"/>
                    </a:lnTo>
                    <a:close/>
                    <a:moveTo>
                      <a:pt x="4" y="162"/>
                    </a:moveTo>
                    <a:cubicBezTo>
                      <a:pt x="3" y="161"/>
                      <a:pt x="3" y="161"/>
                      <a:pt x="3" y="161"/>
                    </a:cubicBezTo>
                    <a:cubicBezTo>
                      <a:pt x="3" y="161"/>
                      <a:pt x="2" y="160"/>
                      <a:pt x="1" y="159"/>
                    </a:cubicBezTo>
                    <a:cubicBezTo>
                      <a:pt x="0" y="158"/>
                      <a:pt x="0" y="158"/>
                      <a:pt x="0" y="158"/>
                    </a:cubicBezTo>
                    <a:cubicBezTo>
                      <a:pt x="5" y="154"/>
                      <a:pt x="5" y="154"/>
                      <a:pt x="5" y="154"/>
                    </a:cubicBezTo>
                    <a:cubicBezTo>
                      <a:pt x="6" y="155"/>
                      <a:pt x="6" y="155"/>
                      <a:pt x="6" y="155"/>
                    </a:cubicBezTo>
                    <a:cubicBezTo>
                      <a:pt x="7" y="156"/>
                      <a:pt x="7" y="157"/>
                      <a:pt x="8" y="158"/>
                    </a:cubicBezTo>
                    <a:cubicBezTo>
                      <a:pt x="9" y="159"/>
                      <a:pt x="9" y="159"/>
                      <a:pt x="9" y="159"/>
                    </a:cubicBezTo>
                    <a:lnTo>
                      <a:pt x="4" y="162"/>
                    </a:lnTo>
                    <a:close/>
                    <a:moveTo>
                      <a:pt x="183" y="162"/>
                    </a:moveTo>
                    <a:cubicBezTo>
                      <a:pt x="181" y="160"/>
                      <a:pt x="181" y="159"/>
                      <a:pt x="181" y="157"/>
                    </a:cubicBezTo>
                    <a:cubicBezTo>
                      <a:pt x="181" y="156"/>
                      <a:pt x="181" y="156"/>
                      <a:pt x="181" y="156"/>
                    </a:cubicBezTo>
                    <a:cubicBezTo>
                      <a:pt x="183" y="156"/>
                      <a:pt x="183" y="156"/>
                      <a:pt x="183" y="156"/>
                    </a:cubicBezTo>
                    <a:cubicBezTo>
                      <a:pt x="186" y="157"/>
                      <a:pt x="186" y="157"/>
                      <a:pt x="186" y="157"/>
                    </a:cubicBezTo>
                    <a:cubicBezTo>
                      <a:pt x="186" y="157"/>
                      <a:pt x="186" y="157"/>
                      <a:pt x="187" y="158"/>
                    </a:cubicBezTo>
                    <a:cubicBezTo>
                      <a:pt x="188" y="159"/>
                      <a:pt x="188" y="160"/>
                      <a:pt x="189" y="161"/>
                    </a:cubicBezTo>
                    <a:lnTo>
                      <a:pt x="183" y="162"/>
                    </a:lnTo>
                    <a:close/>
                    <a:moveTo>
                      <a:pt x="187" y="147"/>
                    </a:moveTo>
                    <a:cubicBezTo>
                      <a:pt x="183" y="143"/>
                      <a:pt x="183" y="143"/>
                      <a:pt x="183" y="143"/>
                    </a:cubicBezTo>
                    <a:cubicBezTo>
                      <a:pt x="185" y="142"/>
                      <a:pt x="186" y="141"/>
                      <a:pt x="188" y="141"/>
                    </a:cubicBezTo>
                    <a:cubicBezTo>
                      <a:pt x="187" y="141"/>
                      <a:pt x="187" y="141"/>
                      <a:pt x="187" y="142"/>
                    </a:cubicBezTo>
                    <a:cubicBezTo>
                      <a:pt x="192" y="142"/>
                      <a:pt x="192" y="142"/>
                      <a:pt x="192" y="142"/>
                    </a:cubicBezTo>
                    <a:cubicBezTo>
                      <a:pt x="192" y="144"/>
                      <a:pt x="191" y="146"/>
                      <a:pt x="189" y="147"/>
                    </a:cubicBezTo>
                    <a:cubicBezTo>
                      <a:pt x="188" y="147"/>
                      <a:pt x="188" y="147"/>
                      <a:pt x="187" y="147"/>
                    </a:cubicBezTo>
                    <a:close/>
                    <a:moveTo>
                      <a:pt x="192" y="133"/>
                    </a:moveTo>
                    <a:cubicBezTo>
                      <a:pt x="187" y="130"/>
                      <a:pt x="187" y="130"/>
                      <a:pt x="187" y="130"/>
                    </a:cubicBezTo>
                    <a:cubicBezTo>
                      <a:pt x="188" y="129"/>
                      <a:pt x="189" y="128"/>
                      <a:pt x="190" y="127"/>
                    </a:cubicBezTo>
                    <a:cubicBezTo>
                      <a:pt x="192" y="125"/>
                      <a:pt x="192" y="125"/>
                      <a:pt x="192" y="125"/>
                    </a:cubicBezTo>
                    <a:cubicBezTo>
                      <a:pt x="196" y="129"/>
                      <a:pt x="196" y="129"/>
                      <a:pt x="196" y="129"/>
                    </a:cubicBezTo>
                    <a:cubicBezTo>
                      <a:pt x="194" y="131"/>
                      <a:pt x="194" y="131"/>
                      <a:pt x="194" y="131"/>
                    </a:cubicBezTo>
                    <a:cubicBezTo>
                      <a:pt x="193" y="132"/>
                      <a:pt x="192" y="133"/>
                      <a:pt x="192" y="133"/>
                    </a:cubicBezTo>
                    <a:close/>
                    <a:moveTo>
                      <a:pt x="203" y="123"/>
                    </a:moveTo>
                    <a:cubicBezTo>
                      <a:pt x="202" y="118"/>
                      <a:pt x="202" y="118"/>
                      <a:pt x="202" y="118"/>
                    </a:cubicBezTo>
                    <a:cubicBezTo>
                      <a:pt x="203" y="117"/>
                      <a:pt x="203" y="117"/>
                      <a:pt x="203" y="117"/>
                    </a:cubicBezTo>
                    <a:cubicBezTo>
                      <a:pt x="204" y="117"/>
                      <a:pt x="205" y="117"/>
                      <a:pt x="207" y="116"/>
                    </a:cubicBezTo>
                    <a:cubicBezTo>
                      <a:pt x="210" y="121"/>
                      <a:pt x="210" y="121"/>
                      <a:pt x="210" y="121"/>
                    </a:cubicBezTo>
                    <a:cubicBezTo>
                      <a:pt x="207" y="123"/>
                      <a:pt x="206" y="123"/>
                      <a:pt x="204" y="123"/>
                    </a:cubicBezTo>
                    <a:lnTo>
                      <a:pt x="203" y="123"/>
                    </a:lnTo>
                    <a:close/>
                    <a:moveTo>
                      <a:pt x="205" y="112"/>
                    </a:moveTo>
                    <a:cubicBezTo>
                      <a:pt x="204" y="111"/>
                      <a:pt x="202" y="109"/>
                      <a:pt x="201" y="109"/>
                    </a:cubicBezTo>
                    <a:cubicBezTo>
                      <a:pt x="204" y="104"/>
                      <a:pt x="204" y="104"/>
                      <a:pt x="204" y="104"/>
                    </a:cubicBezTo>
                    <a:cubicBezTo>
                      <a:pt x="206" y="105"/>
                      <a:pt x="207" y="106"/>
                      <a:pt x="209" y="107"/>
                    </a:cubicBezTo>
                    <a:lnTo>
                      <a:pt x="205" y="112"/>
                    </a:lnTo>
                    <a:close/>
                    <a:moveTo>
                      <a:pt x="192" y="99"/>
                    </a:moveTo>
                    <a:cubicBezTo>
                      <a:pt x="191" y="98"/>
                      <a:pt x="191" y="97"/>
                      <a:pt x="190" y="95"/>
                    </a:cubicBezTo>
                    <a:cubicBezTo>
                      <a:pt x="190" y="94"/>
                      <a:pt x="190" y="94"/>
                      <a:pt x="190" y="94"/>
                    </a:cubicBezTo>
                    <a:cubicBezTo>
                      <a:pt x="195" y="91"/>
                      <a:pt x="195" y="91"/>
                      <a:pt x="195" y="91"/>
                    </a:cubicBezTo>
                    <a:cubicBezTo>
                      <a:pt x="196" y="93"/>
                      <a:pt x="196" y="93"/>
                      <a:pt x="196" y="93"/>
                    </a:cubicBezTo>
                    <a:cubicBezTo>
                      <a:pt x="196" y="94"/>
                      <a:pt x="197" y="95"/>
                      <a:pt x="197" y="97"/>
                    </a:cubicBezTo>
                    <a:lnTo>
                      <a:pt x="192" y="99"/>
                    </a:lnTo>
                    <a:close/>
                    <a:moveTo>
                      <a:pt x="163" y="91"/>
                    </a:moveTo>
                    <a:cubicBezTo>
                      <a:pt x="162" y="91"/>
                      <a:pt x="160" y="91"/>
                      <a:pt x="159" y="90"/>
                    </a:cubicBezTo>
                    <a:cubicBezTo>
                      <a:pt x="160" y="85"/>
                      <a:pt x="160" y="85"/>
                      <a:pt x="160" y="85"/>
                    </a:cubicBezTo>
                    <a:cubicBezTo>
                      <a:pt x="162" y="85"/>
                      <a:pt x="162" y="85"/>
                      <a:pt x="163" y="85"/>
                    </a:cubicBezTo>
                    <a:cubicBezTo>
                      <a:pt x="165" y="85"/>
                      <a:pt x="165" y="85"/>
                      <a:pt x="165" y="85"/>
                    </a:cubicBezTo>
                    <a:cubicBezTo>
                      <a:pt x="165" y="91"/>
                      <a:pt x="165" y="91"/>
                      <a:pt x="165" y="91"/>
                    </a:cubicBezTo>
                    <a:lnTo>
                      <a:pt x="163" y="91"/>
                    </a:lnTo>
                    <a:close/>
                    <a:moveTo>
                      <a:pt x="177" y="91"/>
                    </a:moveTo>
                    <a:cubicBezTo>
                      <a:pt x="177" y="85"/>
                      <a:pt x="177" y="85"/>
                      <a:pt x="177" y="85"/>
                    </a:cubicBezTo>
                    <a:cubicBezTo>
                      <a:pt x="178" y="85"/>
                      <a:pt x="180" y="85"/>
                      <a:pt x="181" y="85"/>
                    </a:cubicBezTo>
                    <a:cubicBezTo>
                      <a:pt x="183" y="85"/>
                      <a:pt x="183" y="85"/>
                      <a:pt x="183" y="85"/>
                    </a:cubicBezTo>
                    <a:cubicBezTo>
                      <a:pt x="183" y="91"/>
                      <a:pt x="183" y="91"/>
                      <a:pt x="183" y="91"/>
                    </a:cubicBezTo>
                    <a:cubicBezTo>
                      <a:pt x="181" y="91"/>
                      <a:pt x="181" y="91"/>
                      <a:pt x="181" y="91"/>
                    </a:cubicBezTo>
                    <a:cubicBezTo>
                      <a:pt x="180" y="91"/>
                      <a:pt x="178" y="91"/>
                      <a:pt x="177" y="91"/>
                    </a:cubicBezTo>
                    <a:close/>
                    <a:moveTo>
                      <a:pt x="148" y="85"/>
                    </a:moveTo>
                    <a:cubicBezTo>
                      <a:pt x="146" y="84"/>
                      <a:pt x="144" y="84"/>
                      <a:pt x="142" y="83"/>
                    </a:cubicBezTo>
                    <a:cubicBezTo>
                      <a:pt x="145" y="77"/>
                      <a:pt x="145" y="77"/>
                      <a:pt x="145" y="77"/>
                    </a:cubicBezTo>
                    <a:cubicBezTo>
                      <a:pt x="147" y="78"/>
                      <a:pt x="148" y="79"/>
                      <a:pt x="150" y="80"/>
                    </a:cubicBezTo>
                    <a:lnTo>
                      <a:pt x="148" y="85"/>
                    </a:lnTo>
                    <a:close/>
                    <a:moveTo>
                      <a:pt x="132" y="77"/>
                    </a:moveTo>
                    <a:cubicBezTo>
                      <a:pt x="131" y="76"/>
                      <a:pt x="130" y="75"/>
                      <a:pt x="130" y="75"/>
                    </a:cubicBezTo>
                    <a:cubicBezTo>
                      <a:pt x="129" y="74"/>
                      <a:pt x="128" y="72"/>
                      <a:pt x="128" y="71"/>
                    </a:cubicBezTo>
                    <a:cubicBezTo>
                      <a:pt x="128" y="70"/>
                      <a:pt x="129" y="69"/>
                      <a:pt x="129" y="68"/>
                    </a:cubicBezTo>
                    <a:cubicBezTo>
                      <a:pt x="134" y="71"/>
                      <a:pt x="134" y="71"/>
                      <a:pt x="134" y="71"/>
                    </a:cubicBezTo>
                    <a:cubicBezTo>
                      <a:pt x="134" y="71"/>
                      <a:pt x="134" y="71"/>
                      <a:pt x="134" y="71"/>
                    </a:cubicBezTo>
                    <a:cubicBezTo>
                      <a:pt x="134" y="71"/>
                      <a:pt x="135" y="71"/>
                      <a:pt x="135" y="72"/>
                    </a:cubicBezTo>
                    <a:lnTo>
                      <a:pt x="132" y="77"/>
                    </a:lnTo>
                    <a:close/>
                    <a:moveTo>
                      <a:pt x="143" y="64"/>
                    </a:moveTo>
                    <a:cubicBezTo>
                      <a:pt x="139" y="60"/>
                      <a:pt x="139" y="60"/>
                      <a:pt x="139" y="60"/>
                    </a:cubicBezTo>
                    <a:cubicBezTo>
                      <a:pt x="140" y="59"/>
                      <a:pt x="140" y="59"/>
                      <a:pt x="141" y="59"/>
                    </a:cubicBezTo>
                    <a:cubicBezTo>
                      <a:pt x="141" y="58"/>
                      <a:pt x="142" y="57"/>
                      <a:pt x="142" y="57"/>
                    </a:cubicBezTo>
                    <a:cubicBezTo>
                      <a:pt x="147" y="58"/>
                      <a:pt x="147" y="58"/>
                      <a:pt x="147" y="58"/>
                    </a:cubicBezTo>
                    <a:cubicBezTo>
                      <a:pt x="147" y="60"/>
                      <a:pt x="146" y="62"/>
                      <a:pt x="144" y="63"/>
                    </a:cubicBezTo>
                    <a:cubicBezTo>
                      <a:pt x="144" y="64"/>
                      <a:pt x="143" y="64"/>
                      <a:pt x="143" y="64"/>
                    </a:cubicBezTo>
                    <a:close/>
                    <a:moveTo>
                      <a:pt x="138" y="47"/>
                    </a:moveTo>
                    <a:cubicBezTo>
                      <a:pt x="138" y="47"/>
                      <a:pt x="138" y="46"/>
                      <a:pt x="138" y="46"/>
                    </a:cubicBezTo>
                    <a:cubicBezTo>
                      <a:pt x="138" y="44"/>
                      <a:pt x="139" y="42"/>
                      <a:pt x="140" y="40"/>
                    </a:cubicBezTo>
                    <a:cubicBezTo>
                      <a:pt x="145" y="43"/>
                      <a:pt x="145" y="43"/>
                      <a:pt x="145" y="43"/>
                    </a:cubicBezTo>
                    <a:cubicBezTo>
                      <a:pt x="144" y="45"/>
                      <a:pt x="144" y="46"/>
                      <a:pt x="144" y="46"/>
                    </a:cubicBezTo>
                    <a:lnTo>
                      <a:pt x="138" y="47"/>
                    </a:lnTo>
                    <a:close/>
                    <a:moveTo>
                      <a:pt x="152" y="33"/>
                    </a:moveTo>
                    <a:cubicBezTo>
                      <a:pt x="147" y="30"/>
                      <a:pt x="147" y="30"/>
                      <a:pt x="147" y="30"/>
                    </a:cubicBezTo>
                    <a:cubicBezTo>
                      <a:pt x="148" y="29"/>
                      <a:pt x="148" y="29"/>
                      <a:pt x="148" y="29"/>
                    </a:cubicBezTo>
                    <a:cubicBezTo>
                      <a:pt x="148" y="28"/>
                      <a:pt x="149" y="26"/>
                      <a:pt x="150" y="25"/>
                    </a:cubicBezTo>
                    <a:cubicBezTo>
                      <a:pt x="155" y="28"/>
                      <a:pt x="155" y="28"/>
                      <a:pt x="155" y="28"/>
                    </a:cubicBezTo>
                    <a:cubicBezTo>
                      <a:pt x="154" y="30"/>
                      <a:pt x="153" y="31"/>
                      <a:pt x="153" y="32"/>
                    </a:cubicBezTo>
                    <a:lnTo>
                      <a:pt x="152" y="33"/>
                    </a:lnTo>
                    <a:close/>
                    <a:moveTo>
                      <a:pt x="163" y="20"/>
                    </a:moveTo>
                    <a:cubicBezTo>
                      <a:pt x="158" y="16"/>
                      <a:pt x="158" y="16"/>
                      <a:pt x="158" y="16"/>
                    </a:cubicBezTo>
                    <a:cubicBezTo>
                      <a:pt x="160" y="14"/>
                      <a:pt x="161" y="13"/>
                      <a:pt x="161" y="12"/>
                    </a:cubicBezTo>
                    <a:cubicBezTo>
                      <a:pt x="161" y="12"/>
                      <a:pt x="161" y="12"/>
                      <a:pt x="161" y="12"/>
                    </a:cubicBezTo>
                    <a:cubicBezTo>
                      <a:pt x="166" y="15"/>
                      <a:pt x="166" y="15"/>
                      <a:pt x="166" y="15"/>
                    </a:cubicBezTo>
                    <a:cubicBezTo>
                      <a:pt x="164" y="13"/>
                      <a:pt x="164" y="13"/>
                      <a:pt x="164" y="13"/>
                    </a:cubicBezTo>
                    <a:cubicBezTo>
                      <a:pt x="166" y="15"/>
                      <a:pt x="166" y="15"/>
                      <a:pt x="166" y="15"/>
                    </a:cubicBezTo>
                    <a:cubicBezTo>
                      <a:pt x="166" y="16"/>
                      <a:pt x="166" y="16"/>
                      <a:pt x="166" y="16"/>
                    </a:cubicBezTo>
                    <a:cubicBezTo>
                      <a:pt x="166" y="16"/>
                      <a:pt x="165" y="18"/>
                      <a:pt x="163" y="20"/>
                    </a:cubicBezTo>
                    <a:close/>
                    <a:moveTo>
                      <a:pt x="165" y="8"/>
                    </a:moveTo>
                    <a:cubicBezTo>
                      <a:pt x="162" y="7"/>
                      <a:pt x="159" y="5"/>
                      <a:pt x="159" y="4"/>
                    </a:cubicBezTo>
                    <a:cubicBezTo>
                      <a:pt x="162" y="0"/>
                      <a:pt x="162" y="0"/>
                      <a:pt x="162" y="0"/>
                    </a:cubicBezTo>
                    <a:cubicBezTo>
                      <a:pt x="163" y="1"/>
                      <a:pt x="165" y="2"/>
                      <a:pt x="166" y="3"/>
                    </a:cubicBezTo>
                    <a:lnTo>
                      <a:pt x="165" y="8"/>
                    </a:lnTo>
                    <a:close/>
                  </a:path>
                </a:pathLst>
              </a:custGeom>
              <a:solidFill>
                <a:srgbClr val="59575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35" name="îṧļïḍé">
                <a:extLst>
                  <a:ext uri="{FF2B5EF4-FFF2-40B4-BE49-F238E27FC236}">
                    <a16:creationId xmlns:a16="http://schemas.microsoft.com/office/drawing/2014/main" id="{850BFFB5-730E-449D-9677-5E8DE4D8DA6D}"/>
                  </a:ext>
                </a:extLst>
              </p:cNvPr>
              <p:cNvSpPr/>
              <p:nvPr/>
            </p:nvSpPr>
            <p:spPr bwMode="auto">
              <a:xfrm>
                <a:off x="5969000" y="3173413"/>
                <a:ext cx="52388" cy="14288"/>
              </a:xfrm>
              <a:custGeom>
                <a:avLst/>
                <a:gdLst>
                  <a:gd name="T0" fmla="*/ 22 w 24"/>
                  <a:gd name="T1" fmla="*/ 7 h 7"/>
                  <a:gd name="T2" fmla="*/ 17 w 24"/>
                  <a:gd name="T3" fmla="*/ 6 h 7"/>
                  <a:gd name="T4" fmla="*/ 18 w 24"/>
                  <a:gd name="T5" fmla="*/ 0 h 7"/>
                  <a:gd name="T6" fmla="*/ 24 w 24"/>
                  <a:gd name="T7" fmla="*/ 2 h 7"/>
                  <a:gd name="T8" fmla="*/ 22 w 24"/>
                  <a:gd name="T9" fmla="*/ 7 h 7"/>
                  <a:gd name="T10" fmla="*/ 0 w 24"/>
                  <a:gd name="T11" fmla="*/ 6 h 7"/>
                  <a:gd name="T12" fmla="*/ 0 w 24"/>
                  <a:gd name="T13" fmla="*/ 0 h 7"/>
                  <a:gd name="T14" fmla="*/ 4 w 24"/>
                  <a:gd name="T15" fmla="*/ 0 h 7"/>
                  <a:gd name="T16" fmla="*/ 6 w 24"/>
                  <a:gd name="T17" fmla="*/ 0 h 7"/>
                  <a:gd name="T18" fmla="*/ 6 w 24"/>
                  <a:gd name="T19" fmla="*/ 6 h 7"/>
                  <a:gd name="T20" fmla="*/ 5 w 24"/>
                  <a:gd name="T21" fmla="*/ 6 h 7"/>
                  <a:gd name="T22" fmla="*/ 0 w 24"/>
                  <a:gd name="T23" fmla="*/ 6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4" h="7">
                    <a:moveTo>
                      <a:pt x="22" y="7"/>
                    </a:moveTo>
                    <a:cubicBezTo>
                      <a:pt x="22" y="7"/>
                      <a:pt x="20" y="7"/>
                      <a:pt x="17" y="6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22" y="1"/>
                      <a:pt x="24" y="2"/>
                      <a:pt x="24" y="2"/>
                    </a:cubicBezTo>
                    <a:lnTo>
                      <a:pt x="22" y="7"/>
                    </a:lnTo>
                    <a:close/>
                    <a:moveTo>
                      <a:pt x="0" y="6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3" y="0"/>
                      <a:pt x="4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3" y="6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59575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36" name="ïSļîḍè">
                <a:extLst>
                  <a:ext uri="{FF2B5EF4-FFF2-40B4-BE49-F238E27FC236}">
                    <a16:creationId xmlns:a16="http://schemas.microsoft.com/office/drawing/2014/main" id="{921D4F65-43CB-4EA2-913B-B6ECAF1DEA2F}"/>
                  </a:ext>
                </a:extLst>
              </p:cNvPr>
              <p:cNvSpPr/>
              <p:nvPr/>
            </p:nvSpPr>
            <p:spPr bwMode="auto">
              <a:xfrm>
                <a:off x="6088063" y="3252788"/>
                <a:ext cx="503238" cy="796925"/>
              </a:xfrm>
              <a:custGeom>
                <a:avLst/>
                <a:gdLst>
                  <a:gd name="T0" fmla="*/ 18 w 235"/>
                  <a:gd name="T1" fmla="*/ 372 h 372"/>
                  <a:gd name="T2" fmla="*/ 1 w 235"/>
                  <a:gd name="T3" fmla="*/ 372 h 372"/>
                  <a:gd name="T4" fmla="*/ 36 w 235"/>
                  <a:gd name="T5" fmla="*/ 364 h 372"/>
                  <a:gd name="T6" fmla="*/ 37 w 235"/>
                  <a:gd name="T7" fmla="*/ 343 h 372"/>
                  <a:gd name="T8" fmla="*/ 39 w 235"/>
                  <a:gd name="T9" fmla="*/ 348 h 372"/>
                  <a:gd name="T10" fmla="*/ 29 w 235"/>
                  <a:gd name="T11" fmla="*/ 339 h 372"/>
                  <a:gd name="T12" fmla="*/ 30 w 235"/>
                  <a:gd name="T13" fmla="*/ 324 h 372"/>
                  <a:gd name="T14" fmla="*/ 72 w 235"/>
                  <a:gd name="T15" fmla="*/ 310 h 372"/>
                  <a:gd name="T16" fmla="*/ 53 w 235"/>
                  <a:gd name="T17" fmla="*/ 313 h 372"/>
                  <a:gd name="T18" fmla="*/ 59 w 235"/>
                  <a:gd name="T19" fmla="*/ 311 h 372"/>
                  <a:gd name="T20" fmla="*/ 43 w 235"/>
                  <a:gd name="T21" fmla="*/ 304 h 372"/>
                  <a:gd name="T22" fmla="*/ 80 w 235"/>
                  <a:gd name="T23" fmla="*/ 306 h 372"/>
                  <a:gd name="T24" fmla="*/ 86 w 235"/>
                  <a:gd name="T25" fmla="*/ 306 h 372"/>
                  <a:gd name="T26" fmla="*/ 75 w 235"/>
                  <a:gd name="T27" fmla="*/ 286 h 372"/>
                  <a:gd name="T28" fmla="*/ 71 w 235"/>
                  <a:gd name="T29" fmla="*/ 278 h 372"/>
                  <a:gd name="T30" fmla="*/ 71 w 235"/>
                  <a:gd name="T31" fmla="*/ 278 h 372"/>
                  <a:gd name="T32" fmla="*/ 86 w 235"/>
                  <a:gd name="T33" fmla="*/ 258 h 372"/>
                  <a:gd name="T34" fmla="*/ 86 w 235"/>
                  <a:gd name="T35" fmla="*/ 245 h 372"/>
                  <a:gd name="T36" fmla="*/ 86 w 235"/>
                  <a:gd name="T37" fmla="*/ 233 h 372"/>
                  <a:gd name="T38" fmla="*/ 68 w 235"/>
                  <a:gd name="T39" fmla="*/ 229 h 372"/>
                  <a:gd name="T40" fmla="*/ 73 w 235"/>
                  <a:gd name="T41" fmla="*/ 219 h 372"/>
                  <a:gd name="T42" fmla="*/ 75 w 235"/>
                  <a:gd name="T43" fmla="*/ 217 h 372"/>
                  <a:gd name="T44" fmla="*/ 77 w 235"/>
                  <a:gd name="T45" fmla="*/ 196 h 372"/>
                  <a:gd name="T46" fmla="*/ 147 w 235"/>
                  <a:gd name="T47" fmla="*/ 190 h 372"/>
                  <a:gd name="T48" fmla="*/ 151 w 235"/>
                  <a:gd name="T49" fmla="*/ 195 h 372"/>
                  <a:gd name="T50" fmla="*/ 138 w 235"/>
                  <a:gd name="T51" fmla="*/ 193 h 372"/>
                  <a:gd name="T52" fmla="*/ 126 w 235"/>
                  <a:gd name="T53" fmla="*/ 191 h 372"/>
                  <a:gd name="T54" fmla="*/ 174 w 235"/>
                  <a:gd name="T55" fmla="*/ 191 h 372"/>
                  <a:gd name="T56" fmla="*/ 83 w 235"/>
                  <a:gd name="T57" fmla="*/ 180 h 372"/>
                  <a:gd name="T58" fmla="*/ 115 w 235"/>
                  <a:gd name="T59" fmla="*/ 176 h 372"/>
                  <a:gd name="T60" fmla="*/ 166 w 235"/>
                  <a:gd name="T61" fmla="*/ 172 h 372"/>
                  <a:gd name="T62" fmla="*/ 91 w 235"/>
                  <a:gd name="T63" fmla="*/ 177 h 372"/>
                  <a:gd name="T64" fmla="*/ 175 w 235"/>
                  <a:gd name="T65" fmla="*/ 165 h 372"/>
                  <a:gd name="T66" fmla="*/ 161 w 235"/>
                  <a:gd name="T67" fmla="*/ 161 h 372"/>
                  <a:gd name="T68" fmla="*/ 168 w 235"/>
                  <a:gd name="T69" fmla="*/ 162 h 372"/>
                  <a:gd name="T70" fmla="*/ 214 w 235"/>
                  <a:gd name="T71" fmla="*/ 158 h 372"/>
                  <a:gd name="T72" fmla="*/ 198 w 235"/>
                  <a:gd name="T73" fmla="*/ 155 h 372"/>
                  <a:gd name="T74" fmla="*/ 225 w 235"/>
                  <a:gd name="T75" fmla="*/ 150 h 372"/>
                  <a:gd name="T76" fmla="*/ 229 w 235"/>
                  <a:gd name="T77" fmla="*/ 132 h 372"/>
                  <a:gd name="T78" fmla="*/ 220 w 235"/>
                  <a:gd name="T79" fmla="*/ 117 h 372"/>
                  <a:gd name="T80" fmla="*/ 228 w 235"/>
                  <a:gd name="T81" fmla="*/ 107 h 372"/>
                  <a:gd name="T82" fmla="*/ 228 w 235"/>
                  <a:gd name="T83" fmla="*/ 107 h 372"/>
                  <a:gd name="T84" fmla="*/ 234 w 235"/>
                  <a:gd name="T85" fmla="*/ 87 h 372"/>
                  <a:gd name="T86" fmla="*/ 229 w 235"/>
                  <a:gd name="T87" fmla="*/ 70 h 372"/>
                  <a:gd name="T88" fmla="*/ 220 w 235"/>
                  <a:gd name="T89" fmla="*/ 66 h 372"/>
                  <a:gd name="T90" fmla="*/ 221 w 235"/>
                  <a:gd name="T91" fmla="*/ 60 h 372"/>
                  <a:gd name="T92" fmla="*/ 189 w 235"/>
                  <a:gd name="T93" fmla="*/ 51 h 372"/>
                  <a:gd name="T94" fmla="*/ 201 w 235"/>
                  <a:gd name="T95" fmla="*/ 54 h 372"/>
                  <a:gd name="T96" fmla="*/ 204 w 235"/>
                  <a:gd name="T97" fmla="*/ 57 h 372"/>
                  <a:gd name="T98" fmla="*/ 181 w 235"/>
                  <a:gd name="T99" fmla="*/ 40 h 372"/>
                  <a:gd name="T100" fmla="*/ 171 w 235"/>
                  <a:gd name="T101" fmla="*/ 27 h 372"/>
                  <a:gd name="T102" fmla="*/ 152 w 235"/>
                  <a:gd name="T103" fmla="*/ 20 h 372"/>
                  <a:gd name="T104" fmla="*/ 132 w 235"/>
                  <a:gd name="T105" fmla="*/ 17 h 372"/>
                  <a:gd name="T106" fmla="*/ 139 w 235"/>
                  <a:gd name="T107" fmla="*/ 22 h 372"/>
                  <a:gd name="T108" fmla="*/ 131 w 235"/>
                  <a:gd name="T109" fmla="*/ 5 h 372"/>
                  <a:gd name="T110" fmla="*/ 131 w 235"/>
                  <a:gd name="T111" fmla="*/ 5 h 3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235" h="372">
                    <a:moveTo>
                      <a:pt x="18" y="372"/>
                    </a:moveTo>
                    <a:cubicBezTo>
                      <a:pt x="18" y="366"/>
                      <a:pt x="18" y="366"/>
                      <a:pt x="18" y="366"/>
                    </a:cubicBezTo>
                    <a:cubicBezTo>
                      <a:pt x="20" y="366"/>
                      <a:pt x="21" y="365"/>
                      <a:pt x="21" y="365"/>
                    </a:cubicBezTo>
                    <a:cubicBezTo>
                      <a:pt x="25" y="368"/>
                      <a:pt x="25" y="368"/>
                      <a:pt x="25" y="368"/>
                    </a:cubicBezTo>
                    <a:cubicBezTo>
                      <a:pt x="24" y="370"/>
                      <a:pt x="22" y="372"/>
                      <a:pt x="18" y="372"/>
                    </a:cubicBezTo>
                    <a:close/>
                    <a:moveTo>
                      <a:pt x="1" y="372"/>
                    </a:moveTo>
                    <a:cubicBezTo>
                      <a:pt x="0" y="366"/>
                      <a:pt x="0" y="366"/>
                      <a:pt x="0" y="366"/>
                    </a:cubicBezTo>
                    <a:cubicBezTo>
                      <a:pt x="0" y="366"/>
                      <a:pt x="2" y="365"/>
                      <a:pt x="6" y="365"/>
                    </a:cubicBezTo>
                    <a:cubicBezTo>
                      <a:pt x="6" y="371"/>
                      <a:pt x="6" y="371"/>
                      <a:pt x="6" y="371"/>
                    </a:cubicBezTo>
                    <a:cubicBezTo>
                      <a:pt x="3" y="371"/>
                      <a:pt x="1" y="372"/>
                      <a:pt x="1" y="372"/>
                    </a:cubicBezTo>
                    <a:close/>
                    <a:moveTo>
                      <a:pt x="36" y="364"/>
                    </a:moveTo>
                    <a:cubicBezTo>
                      <a:pt x="31" y="361"/>
                      <a:pt x="31" y="361"/>
                      <a:pt x="31" y="361"/>
                    </a:cubicBezTo>
                    <a:cubicBezTo>
                      <a:pt x="32" y="359"/>
                      <a:pt x="33" y="359"/>
                      <a:pt x="33" y="357"/>
                    </a:cubicBezTo>
                    <a:cubicBezTo>
                      <a:pt x="39" y="357"/>
                      <a:pt x="39" y="357"/>
                      <a:pt x="39" y="357"/>
                    </a:cubicBezTo>
                    <a:cubicBezTo>
                      <a:pt x="39" y="360"/>
                      <a:pt x="38" y="362"/>
                      <a:pt x="36" y="364"/>
                    </a:cubicBezTo>
                    <a:close/>
                    <a:moveTo>
                      <a:pt x="39" y="348"/>
                    </a:moveTo>
                    <a:cubicBezTo>
                      <a:pt x="35" y="344"/>
                      <a:pt x="35" y="344"/>
                      <a:pt x="35" y="344"/>
                    </a:cubicBezTo>
                    <a:cubicBezTo>
                      <a:pt x="35" y="344"/>
                      <a:pt x="36" y="343"/>
                      <a:pt x="37" y="343"/>
                    </a:cubicBezTo>
                    <a:cubicBezTo>
                      <a:pt x="37" y="343"/>
                      <a:pt x="37" y="342"/>
                      <a:pt x="37" y="342"/>
                    </a:cubicBezTo>
                    <a:cubicBezTo>
                      <a:pt x="37" y="342"/>
                      <a:pt x="37" y="343"/>
                      <a:pt x="37" y="343"/>
                    </a:cubicBezTo>
                    <a:cubicBezTo>
                      <a:pt x="37" y="343"/>
                      <a:pt x="37" y="343"/>
                      <a:pt x="37" y="343"/>
                    </a:cubicBezTo>
                    <a:cubicBezTo>
                      <a:pt x="42" y="340"/>
                      <a:pt x="42" y="340"/>
                      <a:pt x="42" y="340"/>
                    </a:cubicBezTo>
                    <a:cubicBezTo>
                      <a:pt x="43" y="341"/>
                      <a:pt x="43" y="342"/>
                      <a:pt x="43" y="343"/>
                    </a:cubicBezTo>
                    <a:cubicBezTo>
                      <a:pt x="43" y="344"/>
                      <a:pt x="42" y="346"/>
                      <a:pt x="39" y="348"/>
                    </a:cubicBezTo>
                    <a:cubicBezTo>
                      <a:pt x="39" y="348"/>
                      <a:pt x="39" y="348"/>
                      <a:pt x="39" y="348"/>
                    </a:cubicBezTo>
                    <a:close/>
                    <a:moveTo>
                      <a:pt x="29" y="339"/>
                    </a:moveTo>
                    <a:cubicBezTo>
                      <a:pt x="26" y="339"/>
                      <a:pt x="23" y="338"/>
                      <a:pt x="22" y="335"/>
                    </a:cubicBezTo>
                    <a:cubicBezTo>
                      <a:pt x="27" y="333"/>
                      <a:pt x="27" y="333"/>
                      <a:pt x="27" y="333"/>
                    </a:cubicBezTo>
                    <a:cubicBezTo>
                      <a:pt x="28" y="333"/>
                      <a:pt x="29" y="334"/>
                      <a:pt x="30" y="334"/>
                    </a:cubicBezTo>
                    <a:lnTo>
                      <a:pt x="29" y="339"/>
                    </a:lnTo>
                    <a:close/>
                    <a:moveTo>
                      <a:pt x="30" y="324"/>
                    </a:moveTo>
                    <a:cubicBezTo>
                      <a:pt x="24" y="321"/>
                      <a:pt x="24" y="321"/>
                      <a:pt x="24" y="321"/>
                    </a:cubicBezTo>
                    <a:cubicBezTo>
                      <a:pt x="25" y="319"/>
                      <a:pt x="26" y="317"/>
                      <a:pt x="27" y="316"/>
                    </a:cubicBezTo>
                    <a:cubicBezTo>
                      <a:pt x="32" y="319"/>
                      <a:pt x="32" y="319"/>
                      <a:pt x="32" y="319"/>
                    </a:cubicBezTo>
                    <a:cubicBezTo>
                      <a:pt x="31" y="320"/>
                      <a:pt x="31" y="322"/>
                      <a:pt x="30" y="324"/>
                    </a:cubicBezTo>
                    <a:close/>
                    <a:moveTo>
                      <a:pt x="76" y="317"/>
                    </a:moveTo>
                    <a:cubicBezTo>
                      <a:pt x="75" y="317"/>
                      <a:pt x="75" y="317"/>
                      <a:pt x="74" y="317"/>
                    </a:cubicBezTo>
                    <a:cubicBezTo>
                      <a:pt x="73" y="316"/>
                      <a:pt x="71" y="316"/>
                      <a:pt x="70" y="315"/>
                    </a:cubicBezTo>
                    <a:cubicBezTo>
                      <a:pt x="72" y="310"/>
                      <a:pt x="72" y="310"/>
                      <a:pt x="72" y="310"/>
                    </a:cubicBezTo>
                    <a:cubicBezTo>
                      <a:pt x="72" y="310"/>
                      <a:pt x="72" y="310"/>
                      <a:pt x="72" y="310"/>
                    </a:cubicBezTo>
                    <a:cubicBezTo>
                      <a:pt x="73" y="310"/>
                      <a:pt x="75" y="311"/>
                      <a:pt x="75" y="311"/>
                    </a:cubicBezTo>
                    <a:cubicBezTo>
                      <a:pt x="76" y="311"/>
                      <a:pt x="76" y="311"/>
                      <a:pt x="77" y="311"/>
                    </a:cubicBezTo>
                    <a:lnTo>
                      <a:pt x="76" y="317"/>
                    </a:lnTo>
                    <a:close/>
                    <a:moveTo>
                      <a:pt x="56" y="314"/>
                    </a:moveTo>
                    <a:cubicBezTo>
                      <a:pt x="55" y="314"/>
                      <a:pt x="54" y="314"/>
                      <a:pt x="53" y="313"/>
                    </a:cubicBezTo>
                    <a:cubicBezTo>
                      <a:pt x="55" y="308"/>
                      <a:pt x="55" y="308"/>
                      <a:pt x="55" y="308"/>
                    </a:cubicBezTo>
                    <a:cubicBezTo>
                      <a:pt x="55" y="308"/>
                      <a:pt x="57" y="308"/>
                      <a:pt x="58" y="308"/>
                    </a:cubicBezTo>
                    <a:cubicBezTo>
                      <a:pt x="59" y="310"/>
                      <a:pt x="59" y="310"/>
                      <a:pt x="59" y="310"/>
                    </a:cubicBezTo>
                    <a:cubicBezTo>
                      <a:pt x="60" y="313"/>
                      <a:pt x="60" y="313"/>
                      <a:pt x="60" y="313"/>
                    </a:cubicBezTo>
                    <a:cubicBezTo>
                      <a:pt x="59" y="311"/>
                      <a:pt x="59" y="311"/>
                      <a:pt x="59" y="311"/>
                    </a:cubicBezTo>
                    <a:cubicBezTo>
                      <a:pt x="59" y="313"/>
                      <a:pt x="59" y="313"/>
                      <a:pt x="59" y="313"/>
                    </a:cubicBezTo>
                    <a:cubicBezTo>
                      <a:pt x="58" y="314"/>
                      <a:pt x="57" y="314"/>
                      <a:pt x="56" y="314"/>
                    </a:cubicBezTo>
                    <a:close/>
                    <a:moveTo>
                      <a:pt x="39" y="311"/>
                    </a:moveTo>
                    <a:cubicBezTo>
                      <a:pt x="36" y="306"/>
                      <a:pt x="36" y="306"/>
                      <a:pt x="36" y="306"/>
                    </a:cubicBezTo>
                    <a:cubicBezTo>
                      <a:pt x="38" y="304"/>
                      <a:pt x="40" y="304"/>
                      <a:pt x="43" y="304"/>
                    </a:cubicBezTo>
                    <a:cubicBezTo>
                      <a:pt x="43" y="309"/>
                      <a:pt x="43" y="309"/>
                      <a:pt x="43" y="309"/>
                    </a:cubicBezTo>
                    <a:cubicBezTo>
                      <a:pt x="41" y="310"/>
                      <a:pt x="40" y="310"/>
                      <a:pt x="39" y="311"/>
                    </a:cubicBezTo>
                    <a:close/>
                    <a:moveTo>
                      <a:pt x="85" y="307"/>
                    </a:moveTo>
                    <a:cubicBezTo>
                      <a:pt x="80" y="306"/>
                      <a:pt x="80" y="306"/>
                      <a:pt x="80" y="306"/>
                    </a:cubicBezTo>
                    <a:cubicBezTo>
                      <a:pt x="80" y="306"/>
                      <a:pt x="80" y="306"/>
                      <a:pt x="80" y="306"/>
                    </a:cubicBezTo>
                    <a:cubicBezTo>
                      <a:pt x="80" y="305"/>
                      <a:pt x="80" y="305"/>
                      <a:pt x="80" y="305"/>
                    </a:cubicBezTo>
                    <a:cubicBezTo>
                      <a:pt x="80" y="305"/>
                      <a:pt x="80" y="305"/>
                      <a:pt x="80" y="305"/>
                    </a:cubicBezTo>
                    <a:cubicBezTo>
                      <a:pt x="80" y="305"/>
                      <a:pt x="79" y="305"/>
                      <a:pt x="78" y="305"/>
                    </a:cubicBezTo>
                    <a:cubicBezTo>
                      <a:pt x="81" y="299"/>
                      <a:pt x="81" y="299"/>
                      <a:pt x="81" y="299"/>
                    </a:cubicBezTo>
                    <a:cubicBezTo>
                      <a:pt x="83" y="300"/>
                      <a:pt x="86" y="302"/>
                      <a:pt x="86" y="306"/>
                    </a:cubicBezTo>
                    <a:cubicBezTo>
                      <a:pt x="86" y="306"/>
                      <a:pt x="85" y="306"/>
                      <a:pt x="85" y="307"/>
                    </a:cubicBezTo>
                    <a:close/>
                    <a:moveTo>
                      <a:pt x="77" y="293"/>
                    </a:moveTo>
                    <a:cubicBezTo>
                      <a:pt x="72" y="292"/>
                      <a:pt x="72" y="292"/>
                      <a:pt x="72" y="292"/>
                    </a:cubicBezTo>
                    <a:cubicBezTo>
                      <a:pt x="72" y="291"/>
                      <a:pt x="72" y="291"/>
                      <a:pt x="72" y="290"/>
                    </a:cubicBezTo>
                    <a:cubicBezTo>
                      <a:pt x="73" y="288"/>
                      <a:pt x="75" y="287"/>
                      <a:pt x="75" y="286"/>
                    </a:cubicBezTo>
                    <a:cubicBezTo>
                      <a:pt x="80" y="290"/>
                      <a:pt x="80" y="290"/>
                      <a:pt x="80" y="290"/>
                    </a:cubicBezTo>
                    <a:cubicBezTo>
                      <a:pt x="79" y="290"/>
                      <a:pt x="79" y="290"/>
                      <a:pt x="79" y="290"/>
                    </a:cubicBezTo>
                    <a:cubicBezTo>
                      <a:pt x="79" y="291"/>
                      <a:pt x="78" y="291"/>
                      <a:pt x="78" y="293"/>
                    </a:cubicBezTo>
                    <a:cubicBezTo>
                      <a:pt x="77" y="293"/>
                      <a:pt x="77" y="293"/>
                      <a:pt x="77" y="293"/>
                    </a:cubicBezTo>
                    <a:close/>
                    <a:moveTo>
                      <a:pt x="71" y="278"/>
                    </a:moveTo>
                    <a:cubicBezTo>
                      <a:pt x="70" y="278"/>
                      <a:pt x="70" y="278"/>
                      <a:pt x="70" y="278"/>
                    </a:cubicBezTo>
                    <a:cubicBezTo>
                      <a:pt x="70" y="276"/>
                      <a:pt x="71" y="274"/>
                      <a:pt x="72" y="271"/>
                    </a:cubicBezTo>
                    <a:cubicBezTo>
                      <a:pt x="77" y="274"/>
                      <a:pt x="77" y="274"/>
                      <a:pt x="77" y="274"/>
                    </a:cubicBezTo>
                    <a:cubicBezTo>
                      <a:pt x="76" y="276"/>
                      <a:pt x="76" y="277"/>
                      <a:pt x="76" y="278"/>
                    </a:cubicBezTo>
                    <a:lnTo>
                      <a:pt x="71" y="278"/>
                    </a:lnTo>
                    <a:close/>
                    <a:moveTo>
                      <a:pt x="84" y="265"/>
                    </a:moveTo>
                    <a:cubicBezTo>
                      <a:pt x="79" y="262"/>
                      <a:pt x="79" y="262"/>
                      <a:pt x="79" y="262"/>
                    </a:cubicBezTo>
                    <a:cubicBezTo>
                      <a:pt x="80" y="261"/>
                      <a:pt x="81" y="260"/>
                      <a:pt x="81" y="259"/>
                    </a:cubicBezTo>
                    <a:cubicBezTo>
                      <a:pt x="81" y="259"/>
                      <a:pt x="80" y="259"/>
                      <a:pt x="80" y="258"/>
                    </a:cubicBezTo>
                    <a:cubicBezTo>
                      <a:pt x="86" y="258"/>
                      <a:pt x="86" y="258"/>
                      <a:pt x="86" y="258"/>
                    </a:cubicBezTo>
                    <a:cubicBezTo>
                      <a:pt x="86" y="258"/>
                      <a:pt x="86" y="259"/>
                      <a:pt x="86" y="259"/>
                    </a:cubicBezTo>
                    <a:cubicBezTo>
                      <a:pt x="86" y="261"/>
                      <a:pt x="86" y="263"/>
                      <a:pt x="84" y="265"/>
                    </a:cubicBezTo>
                    <a:close/>
                    <a:moveTo>
                      <a:pt x="84" y="251"/>
                    </a:moveTo>
                    <a:cubicBezTo>
                      <a:pt x="84" y="246"/>
                      <a:pt x="84" y="246"/>
                      <a:pt x="84" y="246"/>
                    </a:cubicBezTo>
                    <a:cubicBezTo>
                      <a:pt x="86" y="246"/>
                      <a:pt x="86" y="245"/>
                      <a:pt x="86" y="245"/>
                    </a:cubicBezTo>
                    <a:cubicBezTo>
                      <a:pt x="91" y="248"/>
                      <a:pt x="91" y="248"/>
                      <a:pt x="91" y="248"/>
                    </a:cubicBezTo>
                    <a:cubicBezTo>
                      <a:pt x="90" y="251"/>
                      <a:pt x="87" y="251"/>
                      <a:pt x="84" y="251"/>
                    </a:cubicBezTo>
                    <a:close/>
                    <a:moveTo>
                      <a:pt x="85" y="241"/>
                    </a:moveTo>
                    <a:cubicBezTo>
                      <a:pt x="82" y="239"/>
                      <a:pt x="81" y="237"/>
                      <a:pt x="80" y="234"/>
                    </a:cubicBezTo>
                    <a:cubicBezTo>
                      <a:pt x="86" y="233"/>
                      <a:pt x="86" y="233"/>
                      <a:pt x="86" y="233"/>
                    </a:cubicBezTo>
                    <a:cubicBezTo>
                      <a:pt x="86" y="234"/>
                      <a:pt x="87" y="235"/>
                      <a:pt x="88" y="236"/>
                    </a:cubicBezTo>
                    <a:lnTo>
                      <a:pt x="85" y="241"/>
                    </a:lnTo>
                    <a:close/>
                    <a:moveTo>
                      <a:pt x="75" y="230"/>
                    </a:moveTo>
                    <a:cubicBezTo>
                      <a:pt x="74" y="230"/>
                      <a:pt x="74" y="230"/>
                      <a:pt x="73" y="230"/>
                    </a:cubicBezTo>
                    <a:cubicBezTo>
                      <a:pt x="71" y="230"/>
                      <a:pt x="70" y="229"/>
                      <a:pt x="68" y="229"/>
                    </a:cubicBezTo>
                    <a:cubicBezTo>
                      <a:pt x="70" y="224"/>
                      <a:pt x="70" y="224"/>
                      <a:pt x="70" y="224"/>
                    </a:cubicBezTo>
                    <a:cubicBezTo>
                      <a:pt x="71" y="224"/>
                      <a:pt x="72" y="224"/>
                      <a:pt x="73" y="224"/>
                    </a:cubicBezTo>
                    <a:cubicBezTo>
                      <a:pt x="74" y="224"/>
                      <a:pt x="75" y="224"/>
                      <a:pt x="75" y="224"/>
                    </a:cubicBezTo>
                    <a:lnTo>
                      <a:pt x="75" y="230"/>
                    </a:lnTo>
                    <a:close/>
                    <a:moveTo>
                      <a:pt x="73" y="219"/>
                    </a:moveTo>
                    <a:cubicBezTo>
                      <a:pt x="69" y="215"/>
                      <a:pt x="69" y="215"/>
                      <a:pt x="69" y="215"/>
                    </a:cubicBezTo>
                    <a:cubicBezTo>
                      <a:pt x="71" y="213"/>
                      <a:pt x="71" y="213"/>
                      <a:pt x="71" y="213"/>
                    </a:cubicBezTo>
                    <a:cubicBezTo>
                      <a:pt x="71" y="212"/>
                      <a:pt x="72" y="211"/>
                      <a:pt x="73" y="210"/>
                    </a:cubicBezTo>
                    <a:cubicBezTo>
                      <a:pt x="77" y="214"/>
                      <a:pt x="77" y="214"/>
                      <a:pt x="77" y="214"/>
                    </a:cubicBezTo>
                    <a:cubicBezTo>
                      <a:pt x="77" y="215"/>
                      <a:pt x="76" y="216"/>
                      <a:pt x="75" y="217"/>
                    </a:cubicBezTo>
                    <a:lnTo>
                      <a:pt x="73" y="219"/>
                    </a:lnTo>
                    <a:close/>
                    <a:moveTo>
                      <a:pt x="83" y="202"/>
                    </a:moveTo>
                    <a:cubicBezTo>
                      <a:pt x="77" y="202"/>
                      <a:pt x="77" y="202"/>
                      <a:pt x="77" y="202"/>
                    </a:cubicBezTo>
                    <a:cubicBezTo>
                      <a:pt x="77" y="201"/>
                      <a:pt x="77" y="201"/>
                      <a:pt x="77" y="201"/>
                    </a:cubicBezTo>
                    <a:cubicBezTo>
                      <a:pt x="77" y="199"/>
                      <a:pt x="77" y="198"/>
                      <a:pt x="77" y="196"/>
                    </a:cubicBezTo>
                    <a:cubicBezTo>
                      <a:pt x="83" y="196"/>
                      <a:pt x="83" y="196"/>
                      <a:pt x="83" y="196"/>
                    </a:cubicBezTo>
                    <a:cubicBezTo>
                      <a:pt x="83" y="198"/>
                      <a:pt x="83" y="199"/>
                      <a:pt x="83" y="201"/>
                    </a:cubicBezTo>
                    <a:cubicBezTo>
                      <a:pt x="83" y="201"/>
                      <a:pt x="83" y="202"/>
                      <a:pt x="83" y="202"/>
                    </a:cubicBezTo>
                    <a:close/>
                    <a:moveTo>
                      <a:pt x="151" y="195"/>
                    </a:moveTo>
                    <a:cubicBezTo>
                      <a:pt x="147" y="190"/>
                      <a:pt x="147" y="190"/>
                      <a:pt x="147" y="190"/>
                    </a:cubicBezTo>
                    <a:cubicBezTo>
                      <a:pt x="148" y="190"/>
                      <a:pt x="148" y="190"/>
                      <a:pt x="148" y="190"/>
                    </a:cubicBezTo>
                    <a:cubicBezTo>
                      <a:pt x="149" y="189"/>
                      <a:pt x="152" y="188"/>
                      <a:pt x="154" y="188"/>
                    </a:cubicBezTo>
                    <a:cubicBezTo>
                      <a:pt x="155" y="193"/>
                      <a:pt x="155" y="193"/>
                      <a:pt x="155" y="193"/>
                    </a:cubicBezTo>
                    <a:cubicBezTo>
                      <a:pt x="153" y="194"/>
                      <a:pt x="152" y="194"/>
                      <a:pt x="151" y="195"/>
                    </a:cubicBezTo>
                    <a:cubicBezTo>
                      <a:pt x="151" y="195"/>
                      <a:pt x="151" y="195"/>
                      <a:pt x="151" y="195"/>
                    </a:cubicBezTo>
                    <a:close/>
                    <a:moveTo>
                      <a:pt x="135" y="195"/>
                    </a:moveTo>
                    <a:cubicBezTo>
                      <a:pt x="131" y="190"/>
                      <a:pt x="131" y="190"/>
                      <a:pt x="131" y="190"/>
                    </a:cubicBezTo>
                    <a:cubicBezTo>
                      <a:pt x="133" y="189"/>
                      <a:pt x="135" y="188"/>
                      <a:pt x="137" y="188"/>
                    </a:cubicBezTo>
                    <a:cubicBezTo>
                      <a:pt x="138" y="188"/>
                      <a:pt x="138" y="188"/>
                      <a:pt x="139" y="188"/>
                    </a:cubicBezTo>
                    <a:cubicBezTo>
                      <a:pt x="138" y="193"/>
                      <a:pt x="138" y="193"/>
                      <a:pt x="138" y="193"/>
                    </a:cubicBezTo>
                    <a:cubicBezTo>
                      <a:pt x="137" y="193"/>
                      <a:pt x="136" y="194"/>
                      <a:pt x="135" y="195"/>
                    </a:cubicBezTo>
                    <a:close/>
                    <a:moveTo>
                      <a:pt x="122" y="194"/>
                    </a:moveTo>
                    <a:cubicBezTo>
                      <a:pt x="120" y="193"/>
                      <a:pt x="119" y="191"/>
                      <a:pt x="118" y="189"/>
                    </a:cubicBezTo>
                    <a:cubicBezTo>
                      <a:pt x="123" y="186"/>
                      <a:pt x="123" y="186"/>
                      <a:pt x="123" y="186"/>
                    </a:cubicBezTo>
                    <a:cubicBezTo>
                      <a:pt x="124" y="188"/>
                      <a:pt x="125" y="189"/>
                      <a:pt x="126" y="191"/>
                    </a:cubicBezTo>
                    <a:lnTo>
                      <a:pt x="122" y="194"/>
                    </a:lnTo>
                    <a:close/>
                    <a:moveTo>
                      <a:pt x="166" y="194"/>
                    </a:moveTo>
                    <a:cubicBezTo>
                      <a:pt x="166" y="188"/>
                      <a:pt x="166" y="188"/>
                      <a:pt x="166" y="188"/>
                    </a:cubicBezTo>
                    <a:cubicBezTo>
                      <a:pt x="168" y="188"/>
                      <a:pt x="169" y="188"/>
                      <a:pt x="169" y="188"/>
                    </a:cubicBezTo>
                    <a:cubicBezTo>
                      <a:pt x="174" y="191"/>
                      <a:pt x="174" y="191"/>
                      <a:pt x="174" y="191"/>
                    </a:cubicBezTo>
                    <a:cubicBezTo>
                      <a:pt x="173" y="193"/>
                      <a:pt x="170" y="194"/>
                      <a:pt x="166" y="194"/>
                    </a:cubicBezTo>
                    <a:close/>
                    <a:moveTo>
                      <a:pt x="82" y="185"/>
                    </a:moveTo>
                    <a:cubicBezTo>
                      <a:pt x="76" y="184"/>
                      <a:pt x="76" y="184"/>
                      <a:pt x="76" y="184"/>
                    </a:cubicBezTo>
                    <a:cubicBezTo>
                      <a:pt x="77" y="182"/>
                      <a:pt x="77" y="179"/>
                      <a:pt x="78" y="178"/>
                    </a:cubicBezTo>
                    <a:cubicBezTo>
                      <a:pt x="83" y="180"/>
                      <a:pt x="83" y="180"/>
                      <a:pt x="83" y="180"/>
                    </a:cubicBezTo>
                    <a:cubicBezTo>
                      <a:pt x="83" y="181"/>
                      <a:pt x="82" y="183"/>
                      <a:pt x="82" y="185"/>
                    </a:cubicBezTo>
                    <a:close/>
                    <a:moveTo>
                      <a:pt x="112" y="181"/>
                    </a:moveTo>
                    <a:cubicBezTo>
                      <a:pt x="110" y="181"/>
                      <a:pt x="109" y="180"/>
                      <a:pt x="107" y="179"/>
                    </a:cubicBezTo>
                    <a:cubicBezTo>
                      <a:pt x="109" y="174"/>
                      <a:pt x="109" y="174"/>
                      <a:pt x="109" y="174"/>
                    </a:cubicBezTo>
                    <a:cubicBezTo>
                      <a:pt x="111" y="175"/>
                      <a:pt x="113" y="175"/>
                      <a:pt x="115" y="176"/>
                    </a:cubicBezTo>
                    <a:lnTo>
                      <a:pt x="112" y="181"/>
                    </a:lnTo>
                    <a:close/>
                    <a:moveTo>
                      <a:pt x="165" y="180"/>
                    </a:moveTo>
                    <a:cubicBezTo>
                      <a:pt x="164" y="179"/>
                      <a:pt x="164" y="179"/>
                      <a:pt x="164" y="179"/>
                    </a:cubicBezTo>
                    <a:cubicBezTo>
                      <a:pt x="163" y="178"/>
                      <a:pt x="162" y="177"/>
                      <a:pt x="161" y="175"/>
                    </a:cubicBezTo>
                    <a:cubicBezTo>
                      <a:pt x="166" y="172"/>
                      <a:pt x="166" y="172"/>
                      <a:pt x="166" y="172"/>
                    </a:cubicBezTo>
                    <a:cubicBezTo>
                      <a:pt x="167" y="173"/>
                      <a:pt x="168" y="175"/>
                      <a:pt x="169" y="176"/>
                    </a:cubicBezTo>
                    <a:cubicBezTo>
                      <a:pt x="170" y="177"/>
                      <a:pt x="170" y="177"/>
                      <a:pt x="170" y="177"/>
                    </a:cubicBezTo>
                    <a:lnTo>
                      <a:pt x="165" y="180"/>
                    </a:lnTo>
                    <a:close/>
                    <a:moveTo>
                      <a:pt x="96" y="177"/>
                    </a:moveTo>
                    <a:cubicBezTo>
                      <a:pt x="94" y="177"/>
                      <a:pt x="92" y="177"/>
                      <a:pt x="91" y="177"/>
                    </a:cubicBezTo>
                    <a:cubicBezTo>
                      <a:pt x="90" y="171"/>
                      <a:pt x="90" y="171"/>
                      <a:pt x="90" y="171"/>
                    </a:cubicBezTo>
                    <a:cubicBezTo>
                      <a:pt x="92" y="171"/>
                      <a:pt x="94" y="171"/>
                      <a:pt x="97" y="171"/>
                    </a:cubicBezTo>
                    <a:lnTo>
                      <a:pt x="96" y="177"/>
                    </a:lnTo>
                    <a:close/>
                    <a:moveTo>
                      <a:pt x="182" y="167"/>
                    </a:moveTo>
                    <a:cubicBezTo>
                      <a:pt x="179" y="167"/>
                      <a:pt x="177" y="166"/>
                      <a:pt x="175" y="165"/>
                    </a:cubicBezTo>
                    <a:cubicBezTo>
                      <a:pt x="178" y="160"/>
                      <a:pt x="178" y="160"/>
                      <a:pt x="178" y="160"/>
                    </a:cubicBezTo>
                    <a:cubicBezTo>
                      <a:pt x="179" y="160"/>
                      <a:pt x="181" y="161"/>
                      <a:pt x="182" y="161"/>
                    </a:cubicBezTo>
                    <a:lnTo>
                      <a:pt x="182" y="167"/>
                    </a:lnTo>
                    <a:close/>
                    <a:moveTo>
                      <a:pt x="164" y="166"/>
                    </a:moveTo>
                    <a:cubicBezTo>
                      <a:pt x="161" y="161"/>
                      <a:pt x="161" y="161"/>
                      <a:pt x="161" y="161"/>
                    </a:cubicBezTo>
                    <a:cubicBezTo>
                      <a:pt x="161" y="161"/>
                      <a:pt x="161" y="161"/>
                      <a:pt x="161" y="161"/>
                    </a:cubicBezTo>
                    <a:cubicBezTo>
                      <a:pt x="162" y="160"/>
                      <a:pt x="162" y="160"/>
                      <a:pt x="162" y="160"/>
                    </a:cubicBezTo>
                    <a:cubicBezTo>
                      <a:pt x="163" y="159"/>
                      <a:pt x="163" y="158"/>
                      <a:pt x="164" y="157"/>
                    </a:cubicBezTo>
                    <a:cubicBezTo>
                      <a:pt x="168" y="161"/>
                      <a:pt x="168" y="161"/>
                      <a:pt x="168" y="161"/>
                    </a:cubicBezTo>
                    <a:cubicBezTo>
                      <a:pt x="168" y="161"/>
                      <a:pt x="168" y="161"/>
                      <a:pt x="168" y="162"/>
                    </a:cubicBezTo>
                    <a:cubicBezTo>
                      <a:pt x="167" y="164"/>
                      <a:pt x="165" y="165"/>
                      <a:pt x="164" y="166"/>
                    </a:cubicBezTo>
                    <a:close/>
                    <a:moveTo>
                      <a:pt x="210" y="164"/>
                    </a:moveTo>
                    <a:cubicBezTo>
                      <a:pt x="210" y="164"/>
                      <a:pt x="209" y="164"/>
                      <a:pt x="209" y="164"/>
                    </a:cubicBezTo>
                    <a:cubicBezTo>
                      <a:pt x="209" y="158"/>
                      <a:pt x="209" y="158"/>
                      <a:pt x="209" y="158"/>
                    </a:cubicBezTo>
                    <a:cubicBezTo>
                      <a:pt x="211" y="158"/>
                      <a:pt x="212" y="158"/>
                      <a:pt x="214" y="158"/>
                    </a:cubicBezTo>
                    <a:cubicBezTo>
                      <a:pt x="216" y="163"/>
                      <a:pt x="216" y="163"/>
                      <a:pt x="216" y="163"/>
                    </a:cubicBezTo>
                    <a:cubicBezTo>
                      <a:pt x="213" y="164"/>
                      <a:pt x="212" y="164"/>
                      <a:pt x="210" y="164"/>
                    </a:cubicBezTo>
                    <a:close/>
                    <a:moveTo>
                      <a:pt x="193" y="162"/>
                    </a:moveTo>
                    <a:cubicBezTo>
                      <a:pt x="191" y="157"/>
                      <a:pt x="191" y="157"/>
                      <a:pt x="191" y="157"/>
                    </a:cubicBezTo>
                    <a:cubicBezTo>
                      <a:pt x="194" y="156"/>
                      <a:pt x="196" y="155"/>
                      <a:pt x="198" y="155"/>
                    </a:cubicBezTo>
                    <a:cubicBezTo>
                      <a:pt x="198" y="161"/>
                      <a:pt x="198" y="161"/>
                      <a:pt x="198" y="161"/>
                    </a:cubicBezTo>
                    <a:cubicBezTo>
                      <a:pt x="197" y="161"/>
                      <a:pt x="195" y="161"/>
                      <a:pt x="193" y="162"/>
                    </a:cubicBezTo>
                    <a:close/>
                    <a:moveTo>
                      <a:pt x="228" y="158"/>
                    </a:moveTo>
                    <a:cubicBezTo>
                      <a:pt x="223" y="154"/>
                      <a:pt x="223" y="154"/>
                      <a:pt x="223" y="154"/>
                    </a:cubicBezTo>
                    <a:cubicBezTo>
                      <a:pt x="224" y="153"/>
                      <a:pt x="225" y="152"/>
                      <a:pt x="225" y="150"/>
                    </a:cubicBezTo>
                    <a:cubicBezTo>
                      <a:pt x="231" y="151"/>
                      <a:pt x="231" y="151"/>
                      <a:pt x="231" y="151"/>
                    </a:cubicBezTo>
                    <a:cubicBezTo>
                      <a:pt x="230" y="154"/>
                      <a:pt x="229" y="156"/>
                      <a:pt x="228" y="158"/>
                    </a:cubicBezTo>
                    <a:close/>
                    <a:moveTo>
                      <a:pt x="225" y="140"/>
                    </a:moveTo>
                    <a:cubicBezTo>
                      <a:pt x="225" y="138"/>
                      <a:pt x="224" y="136"/>
                      <a:pt x="223" y="135"/>
                    </a:cubicBezTo>
                    <a:cubicBezTo>
                      <a:pt x="229" y="132"/>
                      <a:pt x="229" y="132"/>
                      <a:pt x="229" y="132"/>
                    </a:cubicBezTo>
                    <a:cubicBezTo>
                      <a:pt x="229" y="134"/>
                      <a:pt x="230" y="136"/>
                      <a:pt x="231" y="139"/>
                    </a:cubicBezTo>
                    <a:lnTo>
                      <a:pt x="225" y="140"/>
                    </a:lnTo>
                    <a:close/>
                    <a:moveTo>
                      <a:pt x="220" y="123"/>
                    </a:moveTo>
                    <a:cubicBezTo>
                      <a:pt x="220" y="121"/>
                      <a:pt x="220" y="120"/>
                      <a:pt x="220" y="118"/>
                    </a:cubicBezTo>
                    <a:cubicBezTo>
                      <a:pt x="220" y="117"/>
                      <a:pt x="220" y="117"/>
                      <a:pt x="220" y="117"/>
                    </a:cubicBezTo>
                    <a:cubicBezTo>
                      <a:pt x="225" y="117"/>
                      <a:pt x="225" y="117"/>
                      <a:pt x="225" y="117"/>
                    </a:cubicBezTo>
                    <a:cubicBezTo>
                      <a:pt x="225" y="118"/>
                      <a:pt x="225" y="118"/>
                      <a:pt x="225" y="118"/>
                    </a:cubicBezTo>
                    <a:cubicBezTo>
                      <a:pt x="225" y="119"/>
                      <a:pt x="226" y="121"/>
                      <a:pt x="226" y="122"/>
                    </a:cubicBezTo>
                    <a:lnTo>
                      <a:pt x="220" y="123"/>
                    </a:lnTo>
                    <a:close/>
                    <a:moveTo>
                      <a:pt x="228" y="107"/>
                    </a:moveTo>
                    <a:cubicBezTo>
                      <a:pt x="223" y="104"/>
                      <a:pt x="223" y="104"/>
                      <a:pt x="223" y="104"/>
                    </a:cubicBezTo>
                    <a:cubicBezTo>
                      <a:pt x="223" y="104"/>
                      <a:pt x="223" y="104"/>
                      <a:pt x="223" y="104"/>
                    </a:cubicBezTo>
                    <a:cubicBezTo>
                      <a:pt x="224" y="102"/>
                      <a:pt x="225" y="100"/>
                      <a:pt x="226" y="99"/>
                    </a:cubicBezTo>
                    <a:cubicBezTo>
                      <a:pt x="231" y="102"/>
                      <a:pt x="231" y="102"/>
                      <a:pt x="231" y="102"/>
                    </a:cubicBezTo>
                    <a:cubicBezTo>
                      <a:pt x="230" y="103"/>
                      <a:pt x="229" y="105"/>
                      <a:pt x="228" y="107"/>
                    </a:cubicBezTo>
                    <a:close/>
                    <a:moveTo>
                      <a:pt x="228" y="89"/>
                    </a:moveTo>
                    <a:cubicBezTo>
                      <a:pt x="228" y="89"/>
                      <a:pt x="228" y="88"/>
                      <a:pt x="228" y="87"/>
                    </a:cubicBezTo>
                    <a:cubicBezTo>
                      <a:pt x="228" y="86"/>
                      <a:pt x="228" y="85"/>
                      <a:pt x="227" y="84"/>
                    </a:cubicBezTo>
                    <a:cubicBezTo>
                      <a:pt x="233" y="83"/>
                      <a:pt x="233" y="83"/>
                      <a:pt x="233" y="83"/>
                    </a:cubicBezTo>
                    <a:cubicBezTo>
                      <a:pt x="233" y="84"/>
                      <a:pt x="234" y="85"/>
                      <a:pt x="234" y="87"/>
                    </a:cubicBezTo>
                    <a:cubicBezTo>
                      <a:pt x="234" y="88"/>
                      <a:pt x="234" y="88"/>
                      <a:pt x="234" y="89"/>
                    </a:cubicBezTo>
                    <a:lnTo>
                      <a:pt x="228" y="89"/>
                    </a:lnTo>
                    <a:close/>
                    <a:moveTo>
                      <a:pt x="234" y="74"/>
                    </a:moveTo>
                    <a:cubicBezTo>
                      <a:pt x="229" y="71"/>
                      <a:pt x="229" y="71"/>
                      <a:pt x="229" y="71"/>
                    </a:cubicBezTo>
                    <a:cubicBezTo>
                      <a:pt x="229" y="70"/>
                      <a:pt x="229" y="70"/>
                      <a:pt x="229" y="70"/>
                    </a:cubicBezTo>
                    <a:cubicBezTo>
                      <a:pt x="229" y="70"/>
                      <a:pt x="229" y="70"/>
                      <a:pt x="229" y="69"/>
                    </a:cubicBezTo>
                    <a:cubicBezTo>
                      <a:pt x="233" y="65"/>
                      <a:pt x="233" y="65"/>
                      <a:pt x="233" y="65"/>
                    </a:cubicBezTo>
                    <a:cubicBezTo>
                      <a:pt x="234" y="66"/>
                      <a:pt x="235" y="68"/>
                      <a:pt x="235" y="70"/>
                    </a:cubicBezTo>
                    <a:cubicBezTo>
                      <a:pt x="235" y="71"/>
                      <a:pt x="235" y="73"/>
                      <a:pt x="234" y="74"/>
                    </a:cubicBezTo>
                    <a:close/>
                    <a:moveTo>
                      <a:pt x="220" y="66"/>
                    </a:moveTo>
                    <a:cubicBezTo>
                      <a:pt x="219" y="65"/>
                      <a:pt x="217" y="65"/>
                      <a:pt x="216" y="65"/>
                    </a:cubicBezTo>
                    <a:cubicBezTo>
                      <a:pt x="215" y="65"/>
                      <a:pt x="214" y="65"/>
                      <a:pt x="214" y="65"/>
                    </a:cubicBezTo>
                    <a:cubicBezTo>
                      <a:pt x="216" y="59"/>
                      <a:pt x="216" y="59"/>
                      <a:pt x="216" y="59"/>
                    </a:cubicBezTo>
                    <a:cubicBezTo>
                      <a:pt x="216" y="59"/>
                      <a:pt x="216" y="59"/>
                      <a:pt x="216" y="59"/>
                    </a:cubicBezTo>
                    <a:cubicBezTo>
                      <a:pt x="218" y="59"/>
                      <a:pt x="219" y="60"/>
                      <a:pt x="221" y="60"/>
                    </a:cubicBezTo>
                    <a:lnTo>
                      <a:pt x="220" y="66"/>
                    </a:lnTo>
                    <a:close/>
                    <a:moveTo>
                      <a:pt x="188" y="57"/>
                    </a:moveTo>
                    <a:cubicBezTo>
                      <a:pt x="187" y="57"/>
                      <a:pt x="184" y="56"/>
                      <a:pt x="183" y="52"/>
                    </a:cubicBezTo>
                    <a:cubicBezTo>
                      <a:pt x="189" y="51"/>
                      <a:pt x="189" y="51"/>
                      <a:pt x="189" y="51"/>
                    </a:cubicBezTo>
                    <a:cubicBezTo>
                      <a:pt x="189" y="51"/>
                      <a:pt x="189" y="51"/>
                      <a:pt x="189" y="51"/>
                    </a:cubicBezTo>
                    <a:cubicBezTo>
                      <a:pt x="189" y="51"/>
                      <a:pt x="189" y="51"/>
                      <a:pt x="189" y="51"/>
                    </a:cubicBezTo>
                    <a:cubicBezTo>
                      <a:pt x="192" y="56"/>
                      <a:pt x="192" y="56"/>
                      <a:pt x="192" y="56"/>
                    </a:cubicBezTo>
                    <a:cubicBezTo>
                      <a:pt x="191" y="56"/>
                      <a:pt x="190" y="57"/>
                      <a:pt x="188" y="57"/>
                    </a:cubicBezTo>
                    <a:close/>
                    <a:moveTo>
                      <a:pt x="204" y="57"/>
                    </a:moveTo>
                    <a:cubicBezTo>
                      <a:pt x="203" y="56"/>
                      <a:pt x="202" y="55"/>
                      <a:pt x="201" y="54"/>
                    </a:cubicBezTo>
                    <a:cubicBezTo>
                      <a:pt x="200" y="54"/>
                      <a:pt x="200" y="54"/>
                      <a:pt x="200" y="54"/>
                    </a:cubicBezTo>
                    <a:cubicBezTo>
                      <a:pt x="202" y="49"/>
                      <a:pt x="202" y="49"/>
                      <a:pt x="202" y="49"/>
                    </a:cubicBezTo>
                    <a:cubicBezTo>
                      <a:pt x="202" y="49"/>
                      <a:pt x="203" y="49"/>
                      <a:pt x="203" y="49"/>
                    </a:cubicBezTo>
                    <a:cubicBezTo>
                      <a:pt x="205" y="50"/>
                      <a:pt x="206" y="51"/>
                      <a:pt x="208" y="52"/>
                    </a:cubicBezTo>
                    <a:lnTo>
                      <a:pt x="204" y="57"/>
                    </a:lnTo>
                    <a:close/>
                    <a:moveTo>
                      <a:pt x="178" y="45"/>
                    </a:moveTo>
                    <a:cubicBezTo>
                      <a:pt x="178" y="45"/>
                      <a:pt x="178" y="45"/>
                      <a:pt x="178" y="45"/>
                    </a:cubicBezTo>
                    <a:cubicBezTo>
                      <a:pt x="176" y="43"/>
                      <a:pt x="174" y="42"/>
                      <a:pt x="173" y="40"/>
                    </a:cubicBezTo>
                    <a:cubicBezTo>
                      <a:pt x="178" y="37"/>
                      <a:pt x="178" y="37"/>
                      <a:pt x="178" y="37"/>
                    </a:cubicBezTo>
                    <a:cubicBezTo>
                      <a:pt x="179" y="38"/>
                      <a:pt x="180" y="39"/>
                      <a:pt x="181" y="40"/>
                    </a:cubicBezTo>
                    <a:lnTo>
                      <a:pt x="178" y="45"/>
                    </a:lnTo>
                    <a:close/>
                    <a:moveTo>
                      <a:pt x="167" y="31"/>
                    </a:moveTo>
                    <a:cubicBezTo>
                      <a:pt x="166" y="30"/>
                      <a:pt x="164" y="29"/>
                      <a:pt x="163" y="29"/>
                    </a:cubicBezTo>
                    <a:cubicBezTo>
                      <a:pt x="165" y="23"/>
                      <a:pt x="165" y="23"/>
                      <a:pt x="165" y="23"/>
                    </a:cubicBezTo>
                    <a:cubicBezTo>
                      <a:pt x="167" y="24"/>
                      <a:pt x="169" y="25"/>
                      <a:pt x="171" y="27"/>
                    </a:cubicBezTo>
                    <a:lnTo>
                      <a:pt x="167" y="31"/>
                    </a:lnTo>
                    <a:close/>
                    <a:moveTo>
                      <a:pt x="151" y="28"/>
                    </a:moveTo>
                    <a:cubicBezTo>
                      <a:pt x="149" y="28"/>
                      <a:pt x="148" y="26"/>
                      <a:pt x="147" y="24"/>
                    </a:cubicBezTo>
                    <a:cubicBezTo>
                      <a:pt x="147" y="23"/>
                      <a:pt x="147" y="22"/>
                      <a:pt x="147" y="22"/>
                    </a:cubicBezTo>
                    <a:cubicBezTo>
                      <a:pt x="152" y="20"/>
                      <a:pt x="152" y="20"/>
                      <a:pt x="152" y="20"/>
                    </a:cubicBezTo>
                    <a:cubicBezTo>
                      <a:pt x="153" y="21"/>
                      <a:pt x="153" y="22"/>
                      <a:pt x="153" y="23"/>
                    </a:cubicBezTo>
                    <a:lnTo>
                      <a:pt x="151" y="28"/>
                    </a:lnTo>
                    <a:close/>
                    <a:moveTo>
                      <a:pt x="138" y="22"/>
                    </a:moveTo>
                    <a:cubicBezTo>
                      <a:pt x="136" y="22"/>
                      <a:pt x="132" y="22"/>
                      <a:pt x="132" y="18"/>
                    </a:cubicBezTo>
                    <a:cubicBezTo>
                      <a:pt x="132" y="18"/>
                      <a:pt x="132" y="17"/>
                      <a:pt x="132" y="17"/>
                    </a:cubicBezTo>
                    <a:cubicBezTo>
                      <a:pt x="137" y="16"/>
                      <a:pt x="137" y="16"/>
                      <a:pt x="137" y="16"/>
                    </a:cubicBezTo>
                    <a:cubicBezTo>
                      <a:pt x="137" y="16"/>
                      <a:pt x="137" y="16"/>
                      <a:pt x="136" y="16"/>
                    </a:cubicBezTo>
                    <a:cubicBezTo>
                      <a:pt x="136" y="16"/>
                      <a:pt x="137" y="16"/>
                      <a:pt x="138" y="16"/>
                    </a:cubicBezTo>
                    <a:cubicBezTo>
                      <a:pt x="139" y="16"/>
                      <a:pt x="139" y="16"/>
                      <a:pt x="139" y="16"/>
                    </a:cubicBezTo>
                    <a:cubicBezTo>
                      <a:pt x="139" y="22"/>
                      <a:pt x="139" y="22"/>
                      <a:pt x="139" y="22"/>
                    </a:cubicBezTo>
                    <a:lnTo>
                      <a:pt x="138" y="22"/>
                    </a:lnTo>
                    <a:close/>
                    <a:moveTo>
                      <a:pt x="138" y="18"/>
                    </a:moveTo>
                    <a:cubicBezTo>
                      <a:pt x="138" y="18"/>
                      <a:pt x="138" y="18"/>
                      <a:pt x="138" y="18"/>
                    </a:cubicBezTo>
                    <a:cubicBezTo>
                      <a:pt x="138" y="18"/>
                      <a:pt x="138" y="18"/>
                      <a:pt x="138" y="18"/>
                    </a:cubicBezTo>
                    <a:close/>
                    <a:moveTo>
                      <a:pt x="131" y="5"/>
                    </a:moveTo>
                    <a:cubicBezTo>
                      <a:pt x="131" y="1"/>
                      <a:pt x="131" y="1"/>
                      <a:pt x="131" y="1"/>
                    </a:cubicBezTo>
                    <a:cubicBezTo>
                      <a:pt x="131" y="0"/>
                      <a:pt x="131" y="0"/>
                      <a:pt x="131" y="0"/>
                    </a:cubicBezTo>
                    <a:cubicBezTo>
                      <a:pt x="137" y="0"/>
                      <a:pt x="137" y="0"/>
                      <a:pt x="137" y="0"/>
                    </a:cubicBezTo>
                    <a:cubicBezTo>
                      <a:pt x="137" y="5"/>
                      <a:pt x="137" y="5"/>
                      <a:pt x="137" y="5"/>
                    </a:cubicBezTo>
                    <a:lnTo>
                      <a:pt x="131" y="5"/>
                    </a:lnTo>
                    <a:close/>
                  </a:path>
                </a:pathLst>
              </a:custGeom>
              <a:solidFill>
                <a:srgbClr val="59575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37" name="ïṩlíḋê">
                <a:extLst>
                  <a:ext uri="{FF2B5EF4-FFF2-40B4-BE49-F238E27FC236}">
                    <a16:creationId xmlns:a16="http://schemas.microsoft.com/office/drawing/2014/main" id="{B11E933D-B2D6-4F6E-A5BA-B936A7EA2658}"/>
                  </a:ext>
                </a:extLst>
              </p:cNvPr>
              <p:cNvSpPr/>
              <p:nvPr/>
            </p:nvSpPr>
            <p:spPr bwMode="auto">
              <a:xfrm>
                <a:off x="7116763" y="2541588"/>
                <a:ext cx="339725" cy="1076325"/>
              </a:xfrm>
              <a:custGeom>
                <a:avLst/>
                <a:gdLst>
                  <a:gd name="T0" fmla="*/ 22 w 158"/>
                  <a:gd name="T1" fmla="*/ 496 h 503"/>
                  <a:gd name="T2" fmla="*/ 28 w 158"/>
                  <a:gd name="T3" fmla="*/ 495 h 503"/>
                  <a:gd name="T4" fmla="*/ 46 w 158"/>
                  <a:gd name="T5" fmla="*/ 489 h 503"/>
                  <a:gd name="T6" fmla="*/ 56 w 158"/>
                  <a:gd name="T7" fmla="*/ 488 h 503"/>
                  <a:gd name="T8" fmla="*/ 70 w 158"/>
                  <a:gd name="T9" fmla="*/ 488 h 503"/>
                  <a:gd name="T10" fmla="*/ 76 w 158"/>
                  <a:gd name="T11" fmla="*/ 488 h 503"/>
                  <a:gd name="T12" fmla="*/ 10 w 158"/>
                  <a:gd name="T13" fmla="*/ 492 h 503"/>
                  <a:gd name="T14" fmla="*/ 85 w 158"/>
                  <a:gd name="T15" fmla="*/ 485 h 503"/>
                  <a:gd name="T16" fmla="*/ 96 w 158"/>
                  <a:gd name="T17" fmla="*/ 472 h 503"/>
                  <a:gd name="T18" fmla="*/ 106 w 158"/>
                  <a:gd name="T19" fmla="*/ 457 h 503"/>
                  <a:gd name="T20" fmla="*/ 111 w 158"/>
                  <a:gd name="T21" fmla="*/ 449 h 503"/>
                  <a:gd name="T22" fmla="*/ 107 w 158"/>
                  <a:gd name="T23" fmla="*/ 434 h 503"/>
                  <a:gd name="T24" fmla="*/ 108 w 158"/>
                  <a:gd name="T25" fmla="*/ 431 h 503"/>
                  <a:gd name="T26" fmla="*/ 105 w 158"/>
                  <a:gd name="T27" fmla="*/ 436 h 503"/>
                  <a:gd name="T28" fmla="*/ 106 w 158"/>
                  <a:gd name="T29" fmla="*/ 418 h 503"/>
                  <a:gd name="T30" fmla="*/ 108 w 158"/>
                  <a:gd name="T31" fmla="*/ 403 h 503"/>
                  <a:gd name="T32" fmla="*/ 107 w 158"/>
                  <a:gd name="T33" fmla="*/ 390 h 503"/>
                  <a:gd name="T34" fmla="*/ 99 w 158"/>
                  <a:gd name="T35" fmla="*/ 376 h 503"/>
                  <a:gd name="T36" fmla="*/ 99 w 158"/>
                  <a:gd name="T37" fmla="*/ 376 h 503"/>
                  <a:gd name="T38" fmla="*/ 104 w 158"/>
                  <a:gd name="T39" fmla="*/ 362 h 503"/>
                  <a:gd name="T40" fmla="*/ 110 w 158"/>
                  <a:gd name="T41" fmla="*/ 353 h 503"/>
                  <a:gd name="T42" fmla="*/ 113 w 158"/>
                  <a:gd name="T43" fmla="*/ 353 h 503"/>
                  <a:gd name="T44" fmla="*/ 115 w 158"/>
                  <a:gd name="T45" fmla="*/ 331 h 503"/>
                  <a:gd name="T46" fmla="*/ 116 w 158"/>
                  <a:gd name="T47" fmla="*/ 319 h 503"/>
                  <a:gd name="T48" fmla="*/ 127 w 158"/>
                  <a:gd name="T49" fmla="*/ 299 h 503"/>
                  <a:gd name="T50" fmla="*/ 140 w 158"/>
                  <a:gd name="T51" fmla="*/ 286 h 503"/>
                  <a:gd name="T52" fmla="*/ 129 w 158"/>
                  <a:gd name="T53" fmla="*/ 272 h 503"/>
                  <a:gd name="T54" fmla="*/ 125 w 158"/>
                  <a:gd name="T55" fmla="*/ 269 h 503"/>
                  <a:gd name="T56" fmla="*/ 128 w 158"/>
                  <a:gd name="T57" fmla="*/ 264 h 503"/>
                  <a:gd name="T58" fmla="*/ 113 w 158"/>
                  <a:gd name="T59" fmla="*/ 248 h 503"/>
                  <a:gd name="T60" fmla="*/ 108 w 158"/>
                  <a:gd name="T61" fmla="*/ 236 h 503"/>
                  <a:gd name="T62" fmla="*/ 92 w 158"/>
                  <a:gd name="T63" fmla="*/ 228 h 503"/>
                  <a:gd name="T64" fmla="*/ 91 w 158"/>
                  <a:gd name="T65" fmla="*/ 210 h 503"/>
                  <a:gd name="T66" fmla="*/ 91 w 158"/>
                  <a:gd name="T67" fmla="*/ 198 h 503"/>
                  <a:gd name="T68" fmla="*/ 97 w 158"/>
                  <a:gd name="T69" fmla="*/ 198 h 503"/>
                  <a:gd name="T70" fmla="*/ 109 w 158"/>
                  <a:gd name="T71" fmla="*/ 187 h 503"/>
                  <a:gd name="T72" fmla="*/ 106 w 158"/>
                  <a:gd name="T73" fmla="*/ 171 h 503"/>
                  <a:gd name="T74" fmla="*/ 109 w 158"/>
                  <a:gd name="T75" fmla="*/ 160 h 503"/>
                  <a:gd name="T76" fmla="*/ 109 w 158"/>
                  <a:gd name="T77" fmla="*/ 160 h 503"/>
                  <a:gd name="T78" fmla="*/ 138 w 158"/>
                  <a:gd name="T79" fmla="*/ 156 h 503"/>
                  <a:gd name="T80" fmla="*/ 122 w 158"/>
                  <a:gd name="T81" fmla="*/ 145 h 503"/>
                  <a:gd name="T82" fmla="*/ 150 w 158"/>
                  <a:gd name="T83" fmla="*/ 138 h 503"/>
                  <a:gd name="T84" fmla="*/ 154 w 158"/>
                  <a:gd name="T85" fmla="*/ 131 h 503"/>
                  <a:gd name="T86" fmla="*/ 155 w 158"/>
                  <a:gd name="T87" fmla="*/ 127 h 503"/>
                  <a:gd name="T88" fmla="*/ 152 w 158"/>
                  <a:gd name="T89" fmla="*/ 110 h 503"/>
                  <a:gd name="T90" fmla="*/ 146 w 158"/>
                  <a:gd name="T91" fmla="*/ 101 h 503"/>
                  <a:gd name="T92" fmla="*/ 146 w 158"/>
                  <a:gd name="T93" fmla="*/ 101 h 503"/>
                  <a:gd name="T94" fmla="*/ 132 w 158"/>
                  <a:gd name="T95" fmla="*/ 77 h 503"/>
                  <a:gd name="T96" fmla="*/ 114 w 158"/>
                  <a:gd name="T97" fmla="*/ 69 h 503"/>
                  <a:gd name="T98" fmla="*/ 121 w 158"/>
                  <a:gd name="T99" fmla="*/ 58 h 503"/>
                  <a:gd name="T100" fmla="*/ 126 w 158"/>
                  <a:gd name="T101" fmla="*/ 55 h 503"/>
                  <a:gd name="T102" fmla="*/ 138 w 158"/>
                  <a:gd name="T103" fmla="*/ 47 h 503"/>
                  <a:gd name="T104" fmla="*/ 155 w 158"/>
                  <a:gd name="T105" fmla="*/ 38 h 503"/>
                  <a:gd name="T106" fmla="*/ 143 w 158"/>
                  <a:gd name="T107" fmla="*/ 31 h 503"/>
                  <a:gd name="T108" fmla="*/ 131 w 158"/>
                  <a:gd name="T109" fmla="*/ 22 h 5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58" h="503">
                    <a:moveTo>
                      <a:pt x="5" y="503"/>
                    </a:moveTo>
                    <a:cubicBezTo>
                      <a:pt x="0" y="500"/>
                      <a:pt x="0" y="500"/>
                      <a:pt x="0" y="500"/>
                    </a:cubicBezTo>
                    <a:cubicBezTo>
                      <a:pt x="1" y="499"/>
                      <a:pt x="2" y="498"/>
                      <a:pt x="2" y="496"/>
                    </a:cubicBezTo>
                    <a:cubicBezTo>
                      <a:pt x="8" y="497"/>
                      <a:pt x="8" y="497"/>
                      <a:pt x="8" y="497"/>
                    </a:cubicBezTo>
                    <a:cubicBezTo>
                      <a:pt x="7" y="499"/>
                      <a:pt x="6" y="501"/>
                      <a:pt x="5" y="503"/>
                    </a:cubicBezTo>
                    <a:close/>
                    <a:moveTo>
                      <a:pt x="22" y="496"/>
                    </a:moveTo>
                    <a:cubicBezTo>
                      <a:pt x="22" y="490"/>
                      <a:pt x="22" y="490"/>
                      <a:pt x="22" y="490"/>
                    </a:cubicBezTo>
                    <a:cubicBezTo>
                      <a:pt x="22" y="490"/>
                      <a:pt x="23" y="490"/>
                      <a:pt x="24" y="490"/>
                    </a:cubicBezTo>
                    <a:cubicBezTo>
                      <a:pt x="25" y="490"/>
                      <a:pt x="26" y="489"/>
                      <a:pt x="27" y="489"/>
                    </a:cubicBezTo>
                    <a:cubicBezTo>
                      <a:pt x="28" y="489"/>
                      <a:pt x="28" y="489"/>
                      <a:pt x="28" y="489"/>
                    </a:cubicBezTo>
                    <a:cubicBezTo>
                      <a:pt x="28" y="495"/>
                      <a:pt x="28" y="495"/>
                      <a:pt x="28" y="495"/>
                    </a:cubicBezTo>
                    <a:cubicBezTo>
                      <a:pt x="28" y="495"/>
                      <a:pt x="28" y="495"/>
                      <a:pt x="28" y="495"/>
                    </a:cubicBezTo>
                    <a:cubicBezTo>
                      <a:pt x="27" y="495"/>
                      <a:pt x="26" y="495"/>
                      <a:pt x="25" y="496"/>
                    </a:cubicBezTo>
                    <a:cubicBezTo>
                      <a:pt x="24" y="496"/>
                      <a:pt x="23" y="496"/>
                      <a:pt x="22" y="496"/>
                    </a:cubicBezTo>
                    <a:close/>
                    <a:moveTo>
                      <a:pt x="40" y="495"/>
                    </a:moveTo>
                    <a:cubicBezTo>
                      <a:pt x="39" y="489"/>
                      <a:pt x="39" y="489"/>
                      <a:pt x="39" y="489"/>
                    </a:cubicBezTo>
                    <a:cubicBezTo>
                      <a:pt x="39" y="489"/>
                      <a:pt x="40" y="489"/>
                      <a:pt x="41" y="489"/>
                    </a:cubicBezTo>
                    <a:cubicBezTo>
                      <a:pt x="43" y="488"/>
                      <a:pt x="44" y="488"/>
                      <a:pt x="46" y="489"/>
                    </a:cubicBezTo>
                    <a:cubicBezTo>
                      <a:pt x="44" y="495"/>
                      <a:pt x="44" y="495"/>
                      <a:pt x="44" y="495"/>
                    </a:cubicBezTo>
                    <a:cubicBezTo>
                      <a:pt x="43" y="494"/>
                      <a:pt x="43" y="494"/>
                      <a:pt x="42" y="495"/>
                    </a:cubicBezTo>
                    <a:cubicBezTo>
                      <a:pt x="41" y="495"/>
                      <a:pt x="41" y="495"/>
                      <a:pt x="40" y="495"/>
                    </a:cubicBezTo>
                    <a:close/>
                    <a:moveTo>
                      <a:pt x="57" y="494"/>
                    </a:moveTo>
                    <a:cubicBezTo>
                      <a:pt x="54" y="489"/>
                      <a:pt x="54" y="489"/>
                      <a:pt x="54" y="489"/>
                    </a:cubicBezTo>
                    <a:cubicBezTo>
                      <a:pt x="55" y="489"/>
                      <a:pt x="56" y="488"/>
                      <a:pt x="56" y="488"/>
                    </a:cubicBezTo>
                    <a:cubicBezTo>
                      <a:pt x="57" y="487"/>
                      <a:pt x="58" y="486"/>
                      <a:pt x="60" y="486"/>
                    </a:cubicBezTo>
                    <a:cubicBezTo>
                      <a:pt x="62" y="491"/>
                      <a:pt x="62" y="491"/>
                      <a:pt x="62" y="491"/>
                    </a:cubicBezTo>
                    <a:cubicBezTo>
                      <a:pt x="61" y="491"/>
                      <a:pt x="61" y="492"/>
                      <a:pt x="60" y="492"/>
                    </a:cubicBezTo>
                    <a:cubicBezTo>
                      <a:pt x="59" y="493"/>
                      <a:pt x="59" y="494"/>
                      <a:pt x="57" y="494"/>
                    </a:cubicBezTo>
                    <a:close/>
                    <a:moveTo>
                      <a:pt x="74" y="492"/>
                    </a:moveTo>
                    <a:cubicBezTo>
                      <a:pt x="70" y="488"/>
                      <a:pt x="70" y="488"/>
                      <a:pt x="70" y="488"/>
                    </a:cubicBezTo>
                    <a:cubicBezTo>
                      <a:pt x="70" y="488"/>
                      <a:pt x="70" y="488"/>
                      <a:pt x="70" y="488"/>
                    </a:cubicBezTo>
                    <a:cubicBezTo>
                      <a:pt x="70" y="487"/>
                      <a:pt x="70" y="486"/>
                      <a:pt x="70" y="485"/>
                    </a:cubicBezTo>
                    <a:cubicBezTo>
                      <a:pt x="70" y="484"/>
                      <a:pt x="70" y="484"/>
                      <a:pt x="70" y="484"/>
                    </a:cubicBezTo>
                    <a:cubicBezTo>
                      <a:pt x="75" y="484"/>
                      <a:pt x="75" y="484"/>
                      <a:pt x="75" y="484"/>
                    </a:cubicBezTo>
                    <a:cubicBezTo>
                      <a:pt x="75" y="484"/>
                      <a:pt x="75" y="484"/>
                      <a:pt x="75" y="484"/>
                    </a:cubicBezTo>
                    <a:cubicBezTo>
                      <a:pt x="76" y="486"/>
                      <a:pt x="76" y="487"/>
                      <a:pt x="76" y="488"/>
                    </a:cubicBezTo>
                    <a:cubicBezTo>
                      <a:pt x="76" y="490"/>
                      <a:pt x="75" y="491"/>
                      <a:pt x="74" y="492"/>
                    </a:cubicBezTo>
                    <a:close/>
                    <a:moveTo>
                      <a:pt x="10" y="492"/>
                    </a:moveTo>
                    <a:cubicBezTo>
                      <a:pt x="8" y="491"/>
                      <a:pt x="7" y="490"/>
                      <a:pt x="5" y="490"/>
                    </a:cubicBezTo>
                    <a:cubicBezTo>
                      <a:pt x="6" y="484"/>
                      <a:pt x="6" y="484"/>
                      <a:pt x="6" y="484"/>
                    </a:cubicBezTo>
                    <a:cubicBezTo>
                      <a:pt x="9" y="485"/>
                      <a:pt x="12" y="486"/>
                      <a:pt x="13" y="486"/>
                    </a:cubicBezTo>
                    <a:lnTo>
                      <a:pt x="10" y="492"/>
                    </a:lnTo>
                    <a:close/>
                    <a:moveTo>
                      <a:pt x="81" y="486"/>
                    </a:moveTo>
                    <a:cubicBezTo>
                      <a:pt x="79" y="486"/>
                      <a:pt x="77" y="485"/>
                      <a:pt x="76" y="484"/>
                    </a:cubicBezTo>
                    <a:cubicBezTo>
                      <a:pt x="79" y="479"/>
                      <a:pt x="79" y="479"/>
                      <a:pt x="79" y="479"/>
                    </a:cubicBezTo>
                    <a:cubicBezTo>
                      <a:pt x="81" y="480"/>
                      <a:pt x="81" y="480"/>
                      <a:pt x="81" y="480"/>
                    </a:cubicBezTo>
                    <a:cubicBezTo>
                      <a:pt x="81" y="480"/>
                      <a:pt x="81" y="481"/>
                      <a:pt x="80" y="481"/>
                    </a:cubicBezTo>
                    <a:cubicBezTo>
                      <a:pt x="85" y="485"/>
                      <a:pt x="85" y="485"/>
                      <a:pt x="85" y="485"/>
                    </a:cubicBezTo>
                    <a:cubicBezTo>
                      <a:pt x="84" y="486"/>
                      <a:pt x="82" y="486"/>
                      <a:pt x="81" y="486"/>
                    </a:cubicBezTo>
                    <a:close/>
                    <a:moveTo>
                      <a:pt x="91" y="476"/>
                    </a:moveTo>
                    <a:cubicBezTo>
                      <a:pt x="88" y="471"/>
                      <a:pt x="88" y="471"/>
                      <a:pt x="88" y="471"/>
                    </a:cubicBezTo>
                    <a:cubicBezTo>
                      <a:pt x="89" y="470"/>
                      <a:pt x="89" y="470"/>
                      <a:pt x="89" y="470"/>
                    </a:cubicBezTo>
                    <a:cubicBezTo>
                      <a:pt x="90" y="469"/>
                      <a:pt x="91" y="468"/>
                      <a:pt x="93" y="468"/>
                    </a:cubicBezTo>
                    <a:cubicBezTo>
                      <a:pt x="96" y="472"/>
                      <a:pt x="96" y="472"/>
                      <a:pt x="96" y="472"/>
                    </a:cubicBezTo>
                    <a:cubicBezTo>
                      <a:pt x="95" y="473"/>
                      <a:pt x="94" y="474"/>
                      <a:pt x="93" y="475"/>
                    </a:cubicBezTo>
                    <a:lnTo>
                      <a:pt x="91" y="476"/>
                    </a:lnTo>
                    <a:close/>
                    <a:moveTo>
                      <a:pt x="105" y="465"/>
                    </a:moveTo>
                    <a:cubicBezTo>
                      <a:pt x="101" y="461"/>
                      <a:pt x="101" y="461"/>
                      <a:pt x="101" y="461"/>
                    </a:cubicBezTo>
                    <a:cubicBezTo>
                      <a:pt x="102" y="460"/>
                      <a:pt x="103" y="459"/>
                      <a:pt x="103" y="459"/>
                    </a:cubicBezTo>
                    <a:cubicBezTo>
                      <a:pt x="104" y="458"/>
                      <a:pt x="105" y="457"/>
                      <a:pt x="106" y="457"/>
                    </a:cubicBezTo>
                    <a:cubicBezTo>
                      <a:pt x="110" y="461"/>
                      <a:pt x="110" y="461"/>
                      <a:pt x="110" y="461"/>
                    </a:cubicBezTo>
                    <a:cubicBezTo>
                      <a:pt x="109" y="461"/>
                      <a:pt x="108" y="462"/>
                      <a:pt x="108" y="463"/>
                    </a:cubicBezTo>
                    <a:cubicBezTo>
                      <a:pt x="107" y="464"/>
                      <a:pt x="106" y="464"/>
                      <a:pt x="105" y="465"/>
                    </a:cubicBezTo>
                    <a:close/>
                    <a:moveTo>
                      <a:pt x="117" y="449"/>
                    </a:moveTo>
                    <a:cubicBezTo>
                      <a:pt x="111" y="449"/>
                      <a:pt x="111" y="449"/>
                      <a:pt x="111" y="449"/>
                    </a:cubicBezTo>
                    <a:cubicBezTo>
                      <a:pt x="111" y="449"/>
                      <a:pt x="111" y="449"/>
                      <a:pt x="111" y="449"/>
                    </a:cubicBezTo>
                    <a:cubicBezTo>
                      <a:pt x="111" y="447"/>
                      <a:pt x="111" y="446"/>
                      <a:pt x="110" y="445"/>
                    </a:cubicBezTo>
                    <a:cubicBezTo>
                      <a:pt x="115" y="442"/>
                      <a:pt x="115" y="442"/>
                      <a:pt x="115" y="442"/>
                    </a:cubicBezTo>
                    <a:cubicBezTo>
                      <a:pt x="116" y="444"/>
                      <a:pt x="117" y="446"/>
                      <a:pt x="117" y="449"/>
                    </a:cubicBezTo>
                    <a:cubicBezTo>
                      <a:pt x="117" y="449"/>
                      <a:pt x="117" y="449"/>
                      <a:pt x="117" y="449"/>
                    </a:cubicBezTo>
                    <a:close/>
                    <a:moveTo>
                      <a:pt x="105" y="436"/>
                    </a:moveTo>
                    <a:cubicBezTo>
                      <a:pt x="107" y="434"/>
                      <a:pt x="107" y="434"/>
                      <a:pt x="107" y="434"/>
                    </a:cubicBezTo>
                    <a:cubicBezTo>
                      <a:pt x="105" y="436"/>
                      <a:pt x="105" y="436"/>
                      <a:pt x="105" y="436"/>
                    </a:cubicBezTo>
                    <a:cubicBezTo>
                      <a:pt x="104" y="434"/>
                      <a:pt x="102" y="433"/>
                      <a:pt x="102" y="431"/>
                    </a:cubicBezTo>
                    <a:cubicBezTo>
                      <a:pt x="102" y="430"/>
                      <a:pt x="103" y="429"/>
                      <a:pt x="105" y="428"/>
                    </a:cubicBezTo>
                    <a:cubicBezTo>
                      <a:pt x="106" y="428"/>
                      <a:pt x="106" y="428"/>
                      <a:pt x="107" y="427"/>
                    </a:cubicBezTo>
                    <a:cubicBezTo>
                      <a:pt x="108" y="432"/>
                      <a:pt x="108" y="432"/>
                      <a:pt x="108" y="432"/>
                    </a:cubicBezTo>
                    <a:cubicBezTo>
                      <a:pt x="108" y="432"/>
                      <a:pt x="108" y="432"/>
                      <a:pt x="108" y="431"/>
                    </a:cubicBezTo>
                    <a:cubicBezTo>
                      <a:pt x="108" y="431"/>
                      <a:pt x="108" y="430"/>
                      <a:pt x="108" y="430"/>
                    </a:cubicBezTo>
                    <a:cubicBezTo>
                      <a:pt x="108" y="431"/>
                      <a:pt x="109" y="431"/>
                      <a:pt x="109" y="431"/>
                    </a:cubicBezTo>
                    <a:cubicBezTo>
                      <a:pt x="108" y="433"/>
                      <a:pt x="108" y="433"/>
                      <a:pt x="108" y="433"/>
                    </a:cubicBezTo>
                    <a:cubicBezTo>
                      <a:pt x="108" y="433"/>
                      <a:pt x="108" y="433"/>
                      <a:pt x="108" y="433"/>
                    </a:cubicBezTo>
                    <a:cubicBezTo>
                      <a:pt x="108" y="433"/>
                      <a:pt x="108" y="433"/>
                      <a:pt x="107" y="433"/>
                    </a:cubicBezTo>
                    <a:lnTo>
                      <a:pt x="105" y="436"/>
                    </a:lnTo>
                    <a:close/>
                    <a:moveTo>
                      <a:pt x="107" y="433"/>
                    </a:moveTo>
                    <a:cubicBezTo>
                      <a:pt x="107" y="433"/>
                      <a:pt x="107" y="433"/>
                      <a:pt x="107" y="433"/>
                    </a:cubicBezTo>
                    <a:cubicBezTo>
                      <a:pt x="107" y="433"/>
                      <a:pt x="107" y="433"/>
                      <a:pt x="107" y="433"/>
                    </a:cubicBezTo>
                    <a:close/>
                    <a:moveTo>
                      <a:pt x="111" y="421"/>
                    </a:moveTo>
                    <a:cubicBezTo>
                      <a:pt x="105" y="420"/>
                      <a:pt x="105" y="420"/>
                      <a:pt x="105" y="420"/>
                    </a:cubicBezTo>
                    <a:cubicBezTo>
                      <a:pt x="105" y="419"/>
                      <a:pt x="106" y="418"/>
                      <a:pt x="106" y="418"/>
                    </a:cubicBezTo>
                    <a:cubicBezTo>
                      <a:pt x="106" y="417"/>
                      <a:pt x="106" y="416"/>
                      <a:pt x="107" y="414"/>
                    </a:cubicBezTo>
                    <a:cubicBezTo>
                      <a:pt x="112" y="415"/>
                      <a:pt x="112" y="415"/>
                      <a:pt x="112" y="415"/>
                    </a:cubicBezTo>
                    <a:cubicBezTo>
                      <a:pt x="112" y="417"/>
                      <a:pt x="112" y="418"/>
                      <a:pt x="111" y="419"/>
                    </a:cubicBezTo>
                    <a:cubicBezTo>
                      <a:pt x="111" y="420"/>
                      <a:pt x="111" y="421"/>
                      <a:pt x="111" y="421"/>
                    </a:cubicBezTo>
                    <a:close/>
                    <a:moveTo>
                      <a:pt x="114" y="404"/>
                    </a:moveTo>
                    <a:cubicBezTo>
                      <a:pt x="108" y="403"/>
                      <a:pt x="108" y="403"/>
                      <a:pt x="108" y="403"/>
                    </a:cubicBezTo>
                    <a:cubicBezTo>
                      <a:pt x="109" y="400"/>
                      <a:pt x="109" y="398"/>
                      <a:pt x="110" y="397"/>
                    </a:cubicBezTo>
                    <a:cubicBezTo>
                      <a:pt x="116" y="399"/>
                      <a:pt x="116" y="399"/>
                      <a:pt x="116" y="399"/>
                    </a:cubicBezTo>
                    <a:cubicBezTo>
                      <a:pt x="115" y="399"/>
                      <a:pt x="115" y="399"/>
                      <a:pt x="115" y="400"/>
                    </a:cubicBezTo>
                    <a:cubicBezTo>
                      <a:pt x="115" y="400"/>
                      <a:pt x="114" y="401"/>
                      <a:pt x="114" y="404"/>
                    </a:cubicBezTo>
                    <a:close/>
                    <a:moveTo>
                      <a:pt x="108" y="391"/>
                    </a:moveTo>
                    <a:cubicBezTo>
                      <a:pt x="107" y="390"/>
                      <a:pt x="107" y="390"/>
                      <a:pt x="107" y="390"/>
                    </a:cubicBezTo>
                    <a:cubicBezTo>
                      <a:pt x="105" y="389"/>
                      <a:pt x="104" y="388"/>
                      <a:pt x="103" y="388"/>
                    </a:cubicBezTo>
                    <a:cubicBezTo>
                      <a:pt x="106" y="383"/>
                      <a:pt x="106" y="383"/>
                      <a:pt x="106" y="383"/>
                    </a:cubicBezTo>
                    <a:cubicBezTo>
                      <a:pt x="107" y="383"/>
                      <a:pt x="108" y="384"/>
                      <a:pt x="109" y="385"/>
                    </a:cubicBezTo>
                    <a:cubicBezTo>
                      <a:pt x="111" y="386"/>
                      <a:pt x="111" y="386"/>
                      <a:pt x="111" y="386"/>
                    </a:cubicBezTo>
                    <a:lnTo>
                      <a:pt x="108" y="391"/>
                    </a:lnTo>
                    <a:close/>
                    <a:moveTo>
                      <a:pt x="99" y="376"/>
                    </a:moveTo>
                    <a:cubicBezTo>
                      <a:pt x="99" y="375"/>
                      <a:pt x="98" y="375"/>
                      <a:pt x="97" y="374"/>
                    </a:cubicBezTo>
                    <a:cubicBezTo>
                      <a:pt x="96" y="374"/>
                      <a:pt x="96" y="374"/>
                      <a:pt x="96" y="374"/>
                    </a:cubicBezTo>
                    <a:cubicBezTo>
                      <a:pt x="99" y="368"/>
                      <a:pt x="99" y="368"/>
                      <a:pt x="99" y="368"/>
                    </a:cubicBezTo>
                    <a:cubicBezTo>
                      <a:pt x="100" y="369"/>
                      <a:pt x="100" y="369"/>
                      <a:pt x="100" y="369"/>
                    </a:cubicBezTo>
                    <a:cubicBezTo>
                      <a:pt x="102" y="370"/>
                      <a:pt x="103" y="372"/>
                      <a:pt x="104" y="373"/>
                    </a:cubicBezTo>
                    <a:lnTo>
                      <a:pt x="99" y="376"/>
                    </a:lnTo>
                    <a:close/>
                    <a:moveTo>
                      <a:pt x="98" y="364"/>
                    </a:moveTo>
                    <a:cubicBezTo>
                      <a:pt x="96" y="359"/>
                      <a:pt x="96" y="359"/>
                      <a:pt x="96" y="359"/>
                    </a:cubicBezTo>
                    <a:cubicBezTo>
                      <a:pt x="96" y="358"/>
                      <a:pt x="97" y="358"/>
                      <a:pt x="97" y="358"/>
                    </a:cubicBezTo>
                    <a:cubicBezTo>
                      <a:pt x="98" y="358"/>
                      <a:pt x="98" y="358"/>
                      <a:pt x="98" y="358"/>
                    </a:cubicBezTo>
                    <a:cubicBezTo>
                      <a:pt x="99" y="358"/>
                      <a:pt x="100" y="357"/>
                      <a:pt x="101" y="357"/>
                    </a:cubicBezTo>
                    <a:cubicBezTo>
                      <a:pt x="104" y="362"/>
                      <a:pt x="104" y="362"/>
                      <a:pt x="104" y="362"/>
                    </a:cubicBezTo>
                    <a:cubicBezTo>
                      <a:pt x="103" y="363"/>
                      <a:pt x="101" y="363"/>
                      <a:pt x="100" y="363"/>
                    </a:cubicBezTo>
                    <a:cubicBezTo>
                      <a:pt x="100" y="364"/>
                      <a:pt x="99" y="364"/>
                      <a:pt x="99" y="364"/>
                    </a:cubicBezTo>
                    <a:cubicBezTo>
                      <a:pt x="99" y="364"/>
                      <a:pt x="98" y="364"/>
                      <a:pt x="98" y="364"/>
                    </a:cubicBezTo>
                    <a:close/>
                    <a:moveTo>
                      <a:pt x="113" y="353"/>
                    </a:moveTo>
                    <a:cubicBezTo>
                      <a:pt x="112" y="353"/>
                      <a:pt x="112" y="353"/>
                      <a:pt x="112" y="353"/>
                    </a:cubicBezTo>
                    <a:cubicBezTo>
                      <a:pt x="111" y="353"/>
                      <a:pt x="111" y="353"/>
                      <a:pt x="110" y="353"/>
                    </a:cubicBezTo>
                    <a:cubicBezTo>
                      <a:pt x="108" y="347"/>
                      <a:pt x="108" y="347"/>
                      <a:pt x="108" y="347"/>
                    </a:cubicBezTo>
                    <a:cubicBezTo>
                      <a:pt x="110" y="347"/>
                      <a:pt x="111" y="347"/>
                      <a:pt x="112" y="347"/>
                    </a:cubicBezTo>
                    <a:cubicBezTo>
                      <a:pt x="112" y="347"/>
                      <a:pt x="112" y="347"/>
                      <a:pt x="113" y="347"/>
                    </a:cubicBezTo>
                    <a:cubicBezTo>
                      <a:pt x="112" y="347"/>
                      <a:pt x="111" y="348"/>
                      <a:pt x="111" y="349"/>
                    </a:cubicBezTo>
                    <a:cubicBezTo>
                      <a:pt x="117" y="349"/>
                      <a:pt x="117" y="349"/>
                      <a:pt x="117" y="349"/>
                    </a:cubicBezTo>
                    <a:cubicBezTo>
                      <a:pt x="117" y="353"/>
                      <a:pt x="114" y="353"/>
                      <a:pt x="113" y="353"/>
                    </a:cubicBezTo>
                    <a:close/>
                    <a:moveTo>
                      <a:pt x="110" y="337"/>
                    </a:moveTo>
                    <a:cubicBezTo>
                      <a:pt x="110" y="336"/>
                      <a:pt x="110" y="336"/>
                      <a:pt x="110" y="336"/>
                    </a:cubicBezTo>
                    <a:cubicBezTo>
                      <a:pt x="110" y="336"/>
                      <a:pt x="110" y="335"/>
                      <a:pt x="110" y="335"/>
                    </a:cubicBezTo>
                    <a:cubicBezTo>
                      <a:pt x="110" y="334"/>
                      <a:pt x="109" y="333"/>
                      <a:pt x="109" y="332"/>
                    </a:cubicBezTo>
                    <a:cubicBezTo>
                      <a:pt x="109" y="331"/>
                      <a:pt x="110" y="331"/>
                      <a:pt x="110" y="331"/>
                    </a:cubicBezTo>
                    <a:cubicBezTo>
                      <a:pt x="115" y="331"/>
                      <a:pt x="115" y="331"/>
                      <a:pt x="115" y="331"/>
                    </a:cubicBezTo>
                    <a:cubicBezTo>
                      <a:pt x="115" y="332"/>
                      <a:pt x="115" y="333"/>
                      <a:pt x="116" y="333"/>
                    </a:cubicBezTo>
                    <a:cubicBezTo>
                      <a:pt x="116" y="334"/>
                      <a:pt x="116" y="334"/>
                      <a:pt x="116" y="335"/>
                    </a:cubicBezTo>
                    <a:cubicBezTo>
                      <a:pt x="116" y="336"/>
                      <a:pt x="116" y="336"/>
                      <a:pt x="116" y="336"/>
                    </a:cubicBezTo>
                    <a:lnTo>
                      <a:pt x="110" y="337"/>
                    </a:lnTo>
                    <a:close/>
                    <a:moveTo>
                      <a:pt x="121" y="323"/>
                    </a:moveTo>
                    <a:cubicBezTo>
                      <a:pt x="116" y="319"/>
                      <a:pt x="116" y="319"/>
                      <a:pt x="116" y="319"/>
                    </a:cubicBezTo>
                    <a:cubicBezTo>
                      <a:pt x="118" y="318"/>
                      <a:pt x="118" y="317"/>
                      <a:pt x="119" y="315"/>
                    </a:cubicBezTo>
                    <a:cubicBezTo>
                      <a:pt x="124" y="318"/>
                      <a:pt x="124" y="318"/>
                      <a:pt x="124" y="318"/>
                    </a:cubicBezTo>
                    <a:cubicBezTo>
                      <a:pt x="123" y="320"/>
                      <a:pt x="122" y="321"/>
                      <a:pt x="121" y="323"/>
                    </a:cubicBezTo>
                    <a:close/>
                    <a:moveTo>
                      <a:pt x="128" y="307"/>
                    </a:moveTo>
                    <a:cubicBezTo>
                      <a:pt x="123" y="304"/>
                      <a:pt x="123" y="304"/>
                      <a:pt x="123" y="304"/>
                    </a:cubicBezTo>
                    <a:cubicBezTo>
                      <a:pt x="124" y="302"/>
                      <a:pt x="126" y="300"/>
                      <a:pt x="127" y="299"/>
                    </a:cubicBezTo>
                    <a:cubicBezTo>
                      <a:pt x="131" y="302"/>
                      <a:pt x="131" y="302"/>
                      <a:pt x="131" y="302"/>
                    </a:cubicBezTo>
                    <a:cubicBezTo>
                      <a:pt x="130" y="304"/>
                      <a:pt x="129" y="305"/>
                      <a:pt x="128" y="307"/>
                    </a:cubicBezTo>
                    <a:close/>
                    <a:moveTo>
                      <a:pt x="138" y="292"/>
                    </a:moveTo>
                    <a:cubicBezTo>
                      <a:pt x="132" y="290"/>
                      <a:pt x="132" y="290"/>
                      <a:pt x="132" y="290"/>
                    </a:cubicBezTo>
                    <a:cubicBezTo>
                      <a:pt x="133" y="288"/>
                      <a:pt x="134" y="286"/>
                      <a:pt x="134" y="284"/>
                    </a:cubicBezTo>
                    <a:cubicBezTo>
                      <a:pt x="140" y="286"/>
                      <a:pt x="140" y="286"/>
                      <a:pt x="140" y="286"/>
                    </a:cubicBezTo>
                    <a:cubicBezTo>
                      <a:pt x="139" y="288"/>
                      <a:pt x="139" y="290"/>
                      <a:pt x="138" y="292"/>
                    </a:cubicBezTo>
                    <a:close/>
                    <a:moveTo>
                      <a:pt x="135" y="278"/>
                    </a:moveTo>
                    <a:cubicBezTo>
                      <a:pt x="134" y="277"/>
                      <a:pt x="133" y="277"/>
                      <a:pt x="133" y="277"/>
                    </a:cubicBezTo>
                    <a:cubicBezTo>
                      <a:pt x="132" y="277"/>
                      <a:pt x="132" y="277"/>
                      <a:pt x="131" y="277"/>
                    </a:cubicBezTo>
                    <a:cubicBezTo>
                      <a:pt x="129" y="277"/>
                      <a:pt x="129" y="277"/>
                      <a:pt x="129" y="277"/>
                    </a:cubicBezTo>
                    <a:cubicBezTo>
                      <a:pt x="129" y="272"/>
                      <a:pt x="129" y="272"/>
                      <a:pt x="129" y="272"/>
                    </a:cubicBezTo>
                    <a:cubicBezTo>
                      <a:pt x="131" y="272"/>
                      <a:pt x="131" y="272"/>
                      <a:pt x="131" y="272"/>
                    </a:cubicBezTo>
                    <a:cubicBezTo>
                      <a:pt x="131" y="272"/>
                      <a:pt x="132" y="272"/>
                      <a:pt x="133" y="272"/>
                    </a:cubicBezTo>
                    <a:cubicBezTo>
                      <a:pt x="134" y="272"/>
                      <a:pt x="135" y="272"/>
                      <a:pt x="136" y="272"/>
                    </a:cubicBezTo>
                    <a:lnTo>
                      <a:pt x="135" y="278"/>
                    </a:lnTo>
                    <a:close/>
                    <a:moveTo>
                      <a:pt x="126" y="270"/>
                    </a:moveTo>
                    <a:cubicBezTo>
                      <a:pt x="126" y="270"/>
                      <a:pt x="125" y="269"/>
                      <a:pt x="125" y="269"/>
                    </a:cubicBezTo>
                    <a:cubicBezTo>
                      <a:pt x="124" y="269"/>
                      <a:pt x="124" y="269"/>
                      <a:pt x="123" y="269"/>
                    </a:cubicBezTo>
                    <a:cubicBezTo>
                      <a:pt x="121" y="268"/>
                      <a:pt x="120" y="266"/>
                      <a:pt x="120" y="264"/>
                    </a:cubicBezTo>
                    <a:cubicBezTo>
                      <a:pt x="126" y="263"/>
                      <a:pt x="126" y="263"/>
                      <a:pt x="126" y="263"/>
                    </a:cubicBezTo>
                    <a:cubicBezTo>
                      <a:pt x="126" y="263"/>
                      <a:pt x="126" y="264"/>
                      <a:pt x="126" y="264"/>
                    </a:cubicBezTo>
                    <a:cubicBezTo>
                      <a:pt x="126" y="264"/>
                      <a:pt x="127" y="264"/>
                      <a:pt x="127" y="264"/>
                    </a:cubicBezTo>
                    <a:cubicBezTo>
                      <a:pt x="128" y="264"/>
                      <a:pt x="128" y="264"/>
                      <a:pt x="128" y="264"/>
                    </a:cubicBezTo>
                    <a:lnTo>
                      <a:pt x="126" y="270"/>
                    </a:lnTo>
                    <a:close/>
                    <a:moveTo>
                      <a:pt x="117" y="256"/>
                    </a:moveTo>
                    <a:cubicBezTo>
                      <a:pt x="119" y="253"/>
                      <a:pt x="119" y="253"/>
                      <a:pt x="119" y="253"/>
                    </a:cubicBezTo>
                    <a:cubicBezTo>
                      <a:pt x="117" y="256"/>
                      <a:pt x="117" y="256"/>
                      <a:pt x="117" y="256"/>
                    </a:cubicBezTo>
                    <a:cubicBezTo>
                      <a:pt x="115" y="254"/>
                      <a:pt x="113" y="253"/>
                      <a:pt x="113" y="249"/>
                    </a:cubicBezTo>
                    <a:cubicBezTo>
                      <a:pt x="113" y="248"/>
                      <a:pt x="113" y="248"/>
                      <a:pt x="113" y="248"/>
                    </a:cubicBezTo>
                    <a:cubicBezTo>
                      <a:pt x="119" y="248"/>
                      <a:pt x="119" y="248"/>
                      <a:pt x="119" y="248"/>
                    </a:cubicBezTo>
                    <a:cubicBezTo>
                      <a:pt x="119" y="250"/>
                      <a:pt x="119" y="250"/>
                      <a:pt x="121" y="251"/>
                    </a:cubicBezTo>
                    <a:lnTo>
                      <a:pt x="117" y="256"/>
                    </a:lnTo>
                    <a:close/>
                    <a:moveTo>
                      <a:pt x="112" y="239"/>
                    </a:moveTo>
                    <a:cubicBezTo>
                      <a:pt x="111" y="238"/>
                      <a:pt x="110" y="238"/>
                      <a:pt x="109" y="237"/>
                    </a:cubicBezTo>
                    <a:cubicBezTo>
                      <a:pt x="109" y="237"/>
                      <a:pt x="109" y="237"/>
                      <a:pt x="108" y="236"/>
                    </a:cubicBezTo>
                    <a:cubicBezTo>
                      <a:pt x="111" y="231"/>
                      <a:pt x="111" y="231"/>
                      <a:pt x="111" y="231"/>
                    </a:cubicBezTo>
                    <a:cubicBezTo>
                      <a:pt x="111" y="231"/>
                      <a:pt x="112" y="232"/>
                      <a:pt x="112" y="232"/>
                    </a:cubicBezTo>
                    <a:cubicBezTo>
                      <a:pt x="114" y="233"/>
                      <a:pt x="115" y="234"/>
                      <a:pt x="116" y="235"/>
                    </a:cubicBezTo>
                    <a:lnTo>
                      <a:pt x="112" y="239"/>
                    </a:lnTo>
                    <a:close/>
                    <a:moveTo>
                      <a:pt x="98" y="234"/>
                    </a:moveTo>
                    <a:cubicBezTo>
                      <a:pt x="95" y="234"/>
                      <a:pt x="93" y="232"/>
                      <a:pt x="92" y="228"/>
                    </a:cubicBezTo>
                    <a:cubicBezTo>
                      <a:pt x="97" y="227"/>
                      <a:pt x="97" y="227"/>
                      <a:pt x="97" y="227"/>
                    </a:cubicBezTo>
                    <a:cubicBezTo>
                      <a:pt x="98" y="228"/>
                      <a:pt x="98" y="229"/>
                      <a:pt x="99" y="229"/>
                    </a:cubicBezTo>
                    <a:lnTo>
                      <a:pt x="98" y="234"/>
                    </a:lnTo>
                    <a:close/>
                    <a:moveTo>
                      <a:pt x="91" y="216"/>
                    </a:moveTo>
                    <a:cubicBezTo>
                      <a:pt x="91" y="215"/>
                      <a:pt x="90" y="214"/>
                      <a:pt x="90" y="212"/>
                    </a:cubicBezTo>
                    <a:cubicBezTo>
                      <a:pt x="90" y="211"/>
                      <a:pt x="90" y="211"/>
                      <a:pt x="91" y="210"/>
                    </a:cubicBezTo>
                    <a:cubicBezTo>
                      <a:pt x="96" y="210"/>
                      <a:pt x="96" y="210"/>
                      <a:pt x="96" y="210"/>
                    </a:cubicBezTo>
                    <a:cubicBezTo>
                      <a:pt x="96" y="211"/>
                      <a:pt x="96" y="211"/>
                      <a:pt x="96" y="212"/>
                    </a:cubicBezTo>
                    <a:cubicBezTo>
                      <a:pt x="96" y="213"/>
                      <a:pt x="96" y="214"/>
                      <a:pt x="96" y="215"/>
                    </a:cubicBezTo>
                    <a:lnTo>
                      <a:pt x="91" y="216"/>
                    </a:lnTo>
                    <a:close/>
                    <a:moveTo>
                      <a:pt x="97" y="198"/>
                    </a:moveTo>
                    <a:cubicBezTo>
                      <a:pt x="91" y="198"/>
                      <a:pt x="91" y="198"/>
                      <a:pt x="91" y="198"/>
                    </a:cubicBezTo>
                    <a:cubicBezTo>
                      <a:pt x="91" y="193"/>
                      <a:pt x="93" y="191"/>
                      <a:pt x="96" y="191"/>
                    </a:cubicBezTo>
                    <a:cubicBezTo>
                      <a:pt x="96" y="191"/>
                      <a:pt x="96" y="191"/>
                      <a:pt x="96" y="191"/>
                    </a:cubicBezTo>
                    <a:cubicBezTo>
                      <a:pt x="96" y="191"/>
                      <a:pt x="96" y="191"/>
                      <a:pt x="96" y="191"/>
                    </a:cubicBezTo>
                    <a:cubicBezTo>
                      <a:pt x="96" y="197"/>
                      <a:pt x="96" y="197"/>
                      <a:pt x="96" y="197"/>
                    </a:cubicBezTo>
                    <a:cubicBezTo>
                      <a:pt x="96" y="197"/>
                      <a:pt x="97" y="196"/>
                      <a:pt x="97" y="196"/>
                    </a:cubicBezTo>
                    <a:cubicBezTo>
                      <a:pt x="97" y="196"/>
                      <a:pt x="97" y="197"/>
                      <a:pt x="97" y="198"/>
                    </a:cubicBezTo>
                    <a:close/>
                    <a:moveTo>
                      <a:pt x="105" y="189"/>
                    </a:moveTo>
                    <a:cubicBezTo>
                      <a:pt x="105" y="189"/>
                      <a:pt x="105" y="189"/>
                      <a:pt x="105" y="188"/>
                    </a:cubicBezTo>
                    <a:cubicBezTo>
                      <a:pt x="99" y="187"/>
                      <a:pt x="99" y="187"/>
                      <a:pt x="99" y="187"/>
                    </a:cubicBezTo>
                    <a:cubicBezTo>
                      <a:pt x="100" y="185"/>
                      <a:pt x="102" y="184"/>
                      <a:pt x="104" y="183"/>
                    </a:cubicBezTo>
                    <a:cubicBezTo>
                      <a:pt x="105" y="183"/>
                      <a:pt x="105" y="182"/>
                      <a:pt x="106" y="182"/>
                    </a:cubicBezTo>
                    <a:cubicBezTo>
                      <a:pt x="109" y="187"/>
                      <a:pt x="109" y="187"/>
                      <a:pt x="109" y="187"/>
                    </a:cubicBezTo>
                    <a:cubicBezTo>
                      <a:pt x="108" y="187"/>
                      <a:pt x="107" y="188"/>
                      <a:pt x="107" y="188"/>
                    </a:cubicBezTo>
                    <a:cubicBezTo>
                      <a:pt x="105" y="189"/>
                      <a:pt x="105" y="189"/>
                      <a:pt x="105" y="189"/>
                    </a:cubicBezTo>
                    <a:close/>
                    <a:moveTo>
                      <a:pt x="109" y="175"/>
                    </a:moveTo>
                    <a:cubicBezTo>
                      <a:pt x="109" y="175"/>
                      <a:pt x="109" y="175"/>
                      <a:pt x="109" y="175"/>
                    </a:cubicBezTo>
                    <a:cubicBezTo>
                      <a:pt x="108" y="174"/>
                      <a:pt x="107" y="173"/>
                      <a:pt x="107" y="172"/>
                    </a:cubicBezTo>
                    <a:cubicBezTo>
                      <a:pt x="106" y="171"/>
                      <a:pt x="106" y="171"/>
                      <a:pt x="106" y="171"/>
                    </a:cubicBezTo>
                    <a:cubicBezTo>
                      <a:pt x="111" y="168"/>
                      <a:pt x="111" y="168"/>
                      <a:pt x="111" y="168"/>
                    </a:cubicBezTo>
                    <a:cubicBezTo>
                      <a:pt x="111" y="168"/>
                      <a:pt x="111" y="168"/>
                      <a:pt x="111" y="168"/>
                    </a:cubicBezTo>
                    <a:cubicBezTo>
                      <a:pt x="112" y="170"/>
                      <a:pt x="113" y="171"/>
                      <a:pt x="114" y="172"/>
                    </a:cubicBezTo>
                    <a:cubicBezTo>
                      <a:pt x="114" y="173"/>
                      <a:pt x="114" y="173"/>
                      <a:pt x="114" y="174"/>
                    </a:cubicBezTo>
                    <a:lnTo>
                      <a:pt x="109" y="175"/>
                    </a:lnTo>
                    <a:close/>
                    <a:moveTo>
                      <a:pt x="109" y="160"/>
                    </a:moveTo>
                    <a:cubicBezTo>
                      <a:pt x="104" y="158"/>
                      <a:pt x="104" y="158"/>
                      <a:pt x="104" y="158"/>
                    </a:cubicBezTo>
                    <a:cubicBezTo>
                      <a:pt x="104" y="157"/>
                      <a:pt x="104" y="157"/>
                      <a:pt x="105" y="156"/>
                    </a:cubicBezTo>
                    <a:cubicBezTo>
                      <a:pt x="105" y="155"/>
                      <a:pt x="107" y="154"/>
                      <a:pt x="108" y="152"/>
                    </a:cubicBezTo>
                    <a:cubicBezTo>
                      <a:pt x="112" y="156"/>
                      <a:pt x="112" y="156"/>
                      <a:pt x="112" y="156"/>
                    </a:cubicBezTo>
                    <a:cubicBezTo>
                      <a:pt x="111" y="157"/>
                      <a:pt x="110" y="159"/>
                      <a:pt x="109" y="160"/>
                    </a:cubicBezTo>
                    <a:cubicBezTo>
                      <a:pt x="109" y="160"/>
                      <a:pt x="109" y="160"/>
                      <a:pt x="109" y="160"/>
                    </a:cubicBezTo>
                    <a:close/>
                    <a:moveTo>
                      <a:pt x="136" y="157"/>
                    </a:moveTo>
                    <a:cubicBezTo>
                      <a:pt x="135" y="151"/>
                      <a:pt x="135" y="151"/>
                      <a:pt x="135" y="151"/>
                    </a:cubicBezTo>
                    <a:cubicBezTo>
                      <a:pt x="135" y="151"/>
                      <a:pt x="135" y="151"/>
                      <a:pt x="136" y="151"/>
                    </a:cubicBezTo>
                    <a:cubicBezTo>
                      <a:pt x="137" y="150"/>
                      <a:pt x="137" y="149"/>
                      <a:pt x="137" y="149"/>
                    </a:cubicBezTo>
                    <a:cubicBezTo>
                      <a:pt x="142" y="152"/>
                      <a:pt x="142" y="152"/>
                      <a:pt x="142" y="152"/>
                    </a:cubicBezTo>
                    <a:cubicBezTo>
                      <a:pt x="141" y="154"/>
                      <a:pt x="140" y="155"/>
                      <a:pt x="138" y="156"/>
                    </a:cubicBezTo>
                    <a:cubicBezTo>
                      <a:pt x="137" y="156"/>
                      <a:pt x="137" y="157"/>
                      <a:pt x="136" y="157"/>
                    </a:cubicBezTo>
                    <a:close/>
                    <a:moveTo>
                      <a:pt x="123" y="151"/>
                    </a:moveTo>
                    <a:cubicBezTo>
                      <a:pt x="123" y="151"/>
                      <a:pt x="122" y="151"/>
                      <a:pt x="122" y="150"/>
                    </a:cubicBezTo>
                    <a:cubicBezTo>
                      <a:pt x="122" y="150"/>
                      <a:pt x="121" y="150"/>
                      <a:pt x="121" y="151"/>
                    </a:cubicBezTo>
                    <a:cubicBezTo>
                      <a:pt x="119" y="145"/>
                      <a:pt x="119" y="145"/>
                      <a:pt x="119" y="145"/>
                    </a:cubicBezTo>
                    <a:cubicBezTo>
                      <a:pt x="120" y="145"/>
                      <a:pt x="121" y="145"/>
                      <a:pt x="122" y="145"/>
                    </a:cubicBezTo>
                    <a:cubicBezTo>
                      <a:pt x="124" y="145"/>
                      <a:pt x="126" y="145"/>
                      <a:pt x="126" y="146"/>
                    </a:cubicBezTo>
                    <a:cubicBezTo>
                      <a:pt x="127" y="147"/>
                      <a:pt x="127" y="147"/>
                      <a:pt x="127" y="147"/>
                    </a:cubicBezTo>
                    <a:lnTo>
                      <a:pt x="123" y="151"/>
                    </a:lnTo>
                    <a:close/>
                    <a:moveTo>
                      <a:pt x="150" y="144"/>
                    </a:moveTo>
                    <a:cubicBezTo>
                      <a:pt x="145" y="141"/>
                      <a:pt x="145" y="141"/>
                      <a:pt x="145" y="141"/>
                    </a:cubicBezTo>
                    <a:cubicBezTo>
                      <a:pt x="147" y="139"/>
                      <a:pt x="149" y="139"/>
                      <a:pt x="150" y="138"/>
                    </a:cubicBezTo>
                    <a:cubicBezTo>
                      <a:pt x="151" y="138"/>
                      <a:pt x="151" y="138"/>
                      <a:pt x="152" y="138"/>
                    </a:cubicBezTo>
                    <a:cubicBezTo>
                      <a:pt x="154" y="143"/>
                      <a:pt x="154" y="143"/>
                      <a:pt x="154" y="143"/>
                    </a:cubicBezTo>
                    <a:cubicBezTo>
                      <a:pt x="154" y="143"/>
                      <a:pt x="154" y="143"/>
                      <a:pt x="154" y="143"/>
                    </a:cubicBezTo>
                    <a:cubicBezTo>
                      <a:pt x="153" y="144"/>
                      <a:pt x="152" y="144"/>
                      <a:pt x="151" y="144"/>
                    </a:cubicBezTo>
                    <a:cubicBezTo>
                      <a:pt x="150" y="144"/>
                      <a:pt x="150" y="144"/>
                      <a:pt x="150" y="144"/>
                    </a:cubicBezTo>
                    <a:close/>
                    <a:moveTo>
                      <a:pt x="154" y="131"/>
                    </a:moveTo>
                    <a:cubicBezTo>
                      <a:pt x="148" y="129"/>
                      <a:pt x="148" y="129"/>
                      <a:pt x="148" y="129"/>
                    </a:cubicBezTo>
                    <a:cubicBezTo>
                      <a:pt x="148" y="129"/>
                      <a:pt x="148" y="129"/>
                      <a:pt x="149" y="128"/>
                    </a:cubicBezTo>
                    <a:cubicBezTo>
                      <a:pt x="149" y="128"/>
                      <a:pt x="149" y="127"/>
                      <a:pt x="149" y="126"/>
                    </a:cubicBezTo>
                    <a:cubicBezTo>
                      <a:pt x="150" y="125"/>
                      <a:pt x="150" y="124"/>
                      <a:pt x="150" y="123"/>
                    </a:cubicBezTo>
                    <a:cubicBezTo>
                      <a:pt x="156" y="125"/>
                      <a:pt x="156" y="125"/>
                      <a:pt x="156" y="125"/>
                    </a:cubicBezTo>
                    <a:cubicBezTo>
                      <a:pt x="155" y="126"/>
                      <a:pt x="155" y="127"/>
                      <a:pt x="155" y="127"/>
                    </a:cubicBezTo>
                    <a:cubicBezTo>
                      <a:pt x="155" y="129"/>
                      <a:pt x="154" y="130"/>
                      <a:pt x="154" y="130"/>
                    </a:cubicBezTo>
                    <a:cubicBezTo>
                      <a:pt x="154" y="130"/>
                      <a:pt x="154" y="131"/>
                      <a:pt x="154" y="131"/>
                    </a:cubicBezTo>
                    <a:close/>
                    <a:moveTo>
                      <a:pt x="157" y="114"/>
                    </a:moveTo>
                    <a:cubicBezTo>
                      <a:pt x="152" y="113"/>
                      <a:pt x="152" y="113"/>
                      <a:pt x="152" y="113"/>
                    </a:cubicBezTo>
                    <a:cubicBezTo>
                      <a:pt x="152" y="113"/>
                      <a:pt x="152" y="112"/>
                      <a:pt x="152" y="112"/>
                    </a:cubicBezTo>
                    <a:cubicBezTo>
                      <a:pt x="152" y="111"/>
                      <a:pt x="152" y="110"/>
                      <a:pt x="152" y="110"/>
                    </a:cubicBezTo>
                    <a:cubicBezTo>
                      <a:pt x="152" y="109"/>
                      <a:pt x="152" y="109"/>
                      <a:pt x="152" y="108"/>
                    </a:cubicBezTo>
                    <a:cubicBezTo>
                      <a:pt x="158" y="107"/>
                      <a:pt x="158" y="107"/>
                      <a:pt x="158" y="107"/>
                    </a:cubicBezTo>
                    <a:cubicBezTo>
                      <a:pt x="158" y="108"/>
                      <a:pt x="158" y="109"/>
                      <a:pt x="158" y="110"/>
                    </a:cubicBezTo>
                    <a:cubicBezTo>
                      <a:pt x="158" y="111"/>
                      <a:pt x="158" y="112"/>
                      <a:pt x="158" y="113"/>
                    </a:cubicBezTo>
                    <a:cubicBezTo>
                      <a:pt x="158" y="114"/>
                      <a:pt x="158" y="114"/>
                      <a:pt x="157" y="114"/>
                    </a:cubicBezTo>
                    <a:close/>
                    <a:moveTo>
                      <a:pt x="146" y="101"/>
                    </a:moveTo>
                    <a:cubicBezTo>
                      <a:pt x="144" y="99"/>
                      <a:pt x="143" y="97"/>
                      <a:pt x="143" y="94"/>
                    </a:cubicBezTo>
                    <a:cubicBezTo>
                      <a:pt x="143" y="94"/>
                      <a:pt x="143" y="94"/>
                      <a:pt x="143" y="93"/>
                    </a:cubicBezTo>
                    <a:cubicBezTo>
                      <a:pt x="149" y="94"/>
                      <a:pt x="149" y="94"/>
                      <a:pt x="149" y="94"/>
                    </a:cubicBezTo>
                    <a:cubicBezTo>
                      <a:pt x="149" y="94"/>
                      <a:pt x="149" y="94"/>
                      <a:pt x="149" y="94"/>
                    </a:cubicBezTo>
                    <a:cubicBezTo>
                      <a:pt x="149" y="96"/>
                      <a:pt x="150" y="96"/>
                      <a:pt x="150" y="97"/>
                    </a:cubicBezTo>
                    <a:lnTo>
                      <a:pt x="146" y="101"/>
                    </a:lnTo>
                    <a:close/>
                    <a:moveTo>
                      <a:pt x="143" y="82"/>
                    </a:moveTo>
                    <a:cubicBezTo>
                      <a:pt x="143" y="80"/>
                      <a:pt x="142" y="79"/>
                      <a:pt x="142" y="79"/>
                    </a:cubicBezTo>
                    <a:cubicBezTo>
                      <a:pt x="146" y="75"/>
                      <a:pt x="146" y="75"/>
                      <a:pt x="146" y="75"/>
                    </a:cubicBezTo>
                    <a:cubicBezTo>
                      <a:pt x="148" y="76"/>
                      <a:pt x="148" y="78"/>
                      <a:pt x="149" y="81"/>
                    </a:cubicBezTo>
                    <a:lnTo>
                      <a:pt x="143" y="82"/>
                    </a:lnTo>
                    <a:close/>
                    <a:moveTo>
                      <a:pt x="132" y="77"/>
                    </a:moveTo>
                    <a:cubicBezTo>
                      <a:pt x="130" y="77"/>
                      <a:pt x="128" y="76"/>
                      <a:pt x="126" y="76"/>
                    </a:cubicBezTo>
                    <a:cubicBezTo>
                      <a:pt x="128" y="70"/>
                      <a:pt x="128" y="70"/>
                      <a:pt x="128" y="70"/>
                    </a:cubicBezTo>
                    <a:cubicBezTo>
                      <a:pt x="129" y="71"/>
                      <a:pt x="131" y="71"/>
                      <a:pt x="133" y="71"/>
                    </a:cubicBezTo>
                    <a:lnTo>
                      <a:pt x="132" y="77"/>
                    </a:lnTo>
                    <a:close/>
                    <a:moveTo>
                      <a:pt x="114" y="70"/>
                    </a:moveTo>
                    <a:cubicBezTo>
                      <a:pt x="114" y="69"/>
                      <a:pt x="114" y="69"/>
                      <a:pt x="114" y="69"/>
                    </a:cubicBezTo>
                    <a:cubicBezTo>
                      <a:pt x="113" y="67"/>
                      <a:pt x="112" y="65"/>
                      <a:pt x="112" y="63"/>
                    </a:cubicBezTo>
                    <a:cubicBezTo>
                      <a:pt x="118" y="63"/>
                      <a:pt x="118" y="63"/>
                      <a:pt x="118" y="63"/>
                    </a:cubicBezTo>
                    <a:cubicBezTo>
                      <a:pt x="118" y="64"/>
                      <a:pt x="118" y="65"/>
                      <a:pt x="119" y="67"/>
                    </a:cubicBezTo>
                    <a:lnTo>
                      <a:pt x="114" y="70"/>
                    </a:lnTo>
                    <a:close/>
                    <a:moveTo>
                      <a:pt x="127" y="59"/>
                    </a:moveTo>
                    <a:cubicBezTo>
                      <a:pt x="121" y="58"/>
                      <a:pt x="121" y="58"/>
                      <a:pt x="121" y="58"/>
                    </a:cubicBezTo>
                    <a:cubicBezTo>
                      <a:pt x="121" y="58"/>
                      <a:pt x="121" y="58"/>
                      <a:pt x="121" y="58"/>
                    </a:cubicBezTo>
                    <a:cubicBezTo>
                      <a:pt x="121" y="57"/>
                      <a:pt x="121" y="57"/>
                      <a:pt x="121" y="56"/>
                    </a:cubicBezTo>
                    <a:cubicBezTo>
                      <a:pt x="121" y="55"/>
                      <a:pt x="120" y="54"/>
                      <a:pt x="120" y="53"/>
                    </a:cubicBezTo>
                    <a:cubicBezTo>
                      <a:pt x="123" y="53"/>
                      <a:pt x="123" y="53"/>
                      <a:pt x="123" y="53"/>
                    </a:cubicBezTo>
                    <a:cubicBezTo>
                      <a:pt x="126" y="53"/>
                      <a:pt x="126" y="53"/>
                      <a:pt x="126" y="53"/>
                    </a:cubicBezTo>
                    <a:cubicBezTo>
                      <a:pt x="126" y="53"/>
                      <a:pt x="126" y="54"/>
                      <a:pt x="126" y="55"/>
                    </a:cubicBezTo>
                    <a:cubicBezTo>
                      <a:pt x="127" y="56"/>
                      <a:pt x="127" y="57"/>
                      <a:pt x="127" y="58"/>
                    </a:cubicBezTo>
                    <a:cubicBezTo>
                      <a:pt x="127" y="58"/>
                      <a:pt x="127" y="59"/>
                      <a:pt x="127" y="59"/>
                    </a:cubicBezTo>
                    <a:close/>
                    <a:moveTo>
                      <a:pt x="133" y="49"/>
                    </a:moveTo>
                    <a:cubicBezTo>
                      <a:pt x="131" y="43"/>
                      <a:pt x="131" y="43"/>
                      <a:pt x="131" y="43"/>
                    </a:cubicBezTo>
                    <a:cubicBezTo>
                      <a:pt x="133" y="42"/>
                      <a:pt x="136" y="42"/>
                      <a:pt x="138" y="42"/>
                    </a:cubicBezTo>
                    <a:cubicBezTo>
                      <a:pt x="138" y="47"/>
                      <a:pt x="138" y="47"/>
                      <a:pt x="138" y="47"/>
                    </a:cubicBezTo>
                    <a:cubicBezTo>
                      <a:pt x="136" y="47"/>
                      <a:pt x="135" y="48"/>
                      <a:pt x="133" y="49"/>
                    </a:cubicBezTo>
                    <a:close/>
                    <a:moveTo>
                      <a:pt x="151" y="45"/>
                    </a:moveTo>
                    <a:cubicBezTo>
                      <a:pt x="148" y="40"/>
                      <a:pt x="148" y="40"/>
                      <a:pt x="148" y="40"/>
                    </a:cubicBezTo>
                    <a:cubicBezTo>
                      <a:pt x="149" y="39"/>
                      <a:pt x="149" y="39"/>
                      <a:pt x="149" y="38"/>
                    </a:cubicBezTo>
                    <a:cubicBezTo>
                      <a:pt x="149" y="37"/>
                      <a:pt x="149" y="37"/>
                      <a:pt x="149" y="37"/>
                    </a:cubicBezTo>
                    <a:cubicBezTo>
                      <a:pt x="155" y="38"/>
                      <a:pt x="155" y="38"/>
                      <a:pt x="155" y="38"/>
                    </a:cubicBezTo>
                    <a:cubicBezTo>
                      <a:pt x="155" y="39"/>
                      <a:pt x="155" y="39"/>
                      <a:pt x="155" y="39"/>
                    </a:cubicBezTo>
                    <a:cubicBezTo>
                      <a:pt x="155" y="41"/>
                      <a:pt x="153" y="43"/>
                      <a:pt x="151" y="45"/>
                    </a:cubicBezTo>
                    <a:close/>
                    <a:moveTo>
                      <a:pt x="143" y="37"/>
                    </a:moveTo>
                    <a:cubicBezTo>
                      <a:pt x="141" y="37"/>
                      <a:pt x="138" y="37"/>
                      <a:pt x="136" y="34"/>
                    </a:cubicBezTo>
                    <a:cubicBezTo>
                      <a:pt x="140" y="30"/>
                      <a:pt x="140" y="30"/>
                      <a:pt x="140" y="30"/>
                    </a:cubicBezTo>
                    <a:cubicBezTo>
                      <a:pt x="141" y="31"/>
                      <a:pt x="142" y="31"/>
                      <a:pt x="143" y="31"/>
                    </a:cubicBezTo>
                    <a:lnTo>
                      <a:pt x="143" y="37"/>
                    </a:lnTo>
                    <a:close/>
                    <a:moveTo>
                      <a:pt x="131" y="22"/>
                    </a:moveTo>
                    <a:cubicBezTo>
                      <a:pt x="130" y="20"/>
                      <a:pt x="129" y="19"/>
                      <a:pt x="129" y="17"/>
                    </a:cubicBezTo>
                    <a:cubicBezTo>
                      <a:pt x="134" y="15"/>
                      <a:pt x="134" y="15"/>
                      <a:pt x="134" y="15"/>
                    </a:cubicBezTo>
                    <a:cubicBezTo>
                      <a:pt x="135" y="17"/>
                      <a:pt x="136" y="19"/>
                      <a:pt x="136" y="21"/>
                    </a:cubicBezTo>
                    <a:lnTo>
                      <a:pt x="131" y="22"/>
                    </a:lnTo>
                    <a:close/>
                    <a:moveTo>
                      <a:pt x="123" y="8"/>
                    </a:moveTo>
                    <a:cubicBezTo>
                      <a:pt x="122" y="6"/>
                      <a:pt x="121" y="5"/>
                      <a:pt x="120" y="3"/>
                    </a:cubicBezTo>
                    <a:cubicBezTo>
                      <a:pt x="124" y="0"/>
                      <a:pt x="124" y="0"/>
                      <a:pt x="124" y="0"/>
                    </a:cubicBezTo>
                    <a:cubicBezTo>
                      <a:pt x="126" y="1"/>
                      <a:pt x="127" y="3"/>
                      <a:pt x="128" y="4"/>
                    </a:cubicBezTo>
                    <a:lnTo>
                      <a:pt x="123" y="8"/>
                    </a:lnTo>
                    <a:close/>
                  </a:path>
                </a:pathLst>
              </a:custGeom>
              <a:solidFill>
                <a:srgbClr val="59575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38" name="íş1iḍe">
                <a:extLst>
                  <a:ext uri="{FF2B5EF4-FFF2-40B4-BE49-F238E27FC236}">
                    <a16:creationId xmlns:a16="http://schemas.microsoft.com/office/drawing/2014/main" id="{F92504A2-3D20-47E0-8225-2640467730E6}"/>
                  </a:ext>
                </a:extLst>
              </p:cNvPr>
              <p:cNvSpPr/>
              <p:nvPr/>
            </p:nvSpPr>
            <p:spPr bwMode="auto">
              <a:xfrm>
                <a:off x="7359650" y="2976563"/>
                <a:ext cx="596900" cy="455613"/>
              </a:xfrm>
              <a:custGeom>
                <a:avLst/>
                <a:gdLst>
                  <a:gd name="T0" fmla="*/ 82 w 278"/>
                  <a:gd name="T1" fmla="*/ 207 h 213"/>
                  <a:gd name="T2" fmla="*/ 88 w 278"/>
                  <a:gd name="T3" fmla="*/ 208 h 213"/>
                  <a:gd name="T4" fmla="*/ 106 w 278"/>
                  <a:gd name="T5" fmla="*/ 204 h 213"/>
                  <a:gd name="T6" fmla="*/ 110 w 278"/>
                  <a:gd name="T7" fmla="*/ 201 h 213"/>
                  <a:gd name="T8" fmla="*/ 112 w 278"/>
                  <a:gd name="T9" fmla="*/ 209 h 213"/>
                  <a:gd name="T10" fmla="*/ 71 w 278"/>
                  <a:gd name="T11" fmla="*/ 201 h 213"/>
                  <a:gd name="T12" fmla="*/ 72 w 278"/>
                  <a:gd name="T13" fmla="*/ 207 h 213"/>
                  <a:gd name="T14" fmla="*/ 53 w 278"/>
                  <a:gd name="T15" fmla="*/ 205 h 213"/>
                  <a:gd name="T16" fmla="*/ 56 w 278"/>
                  <a:gd name="T17" fmla="*/ 200 h 213"/>
                  <a:gd name="T18" fmla="*/ 97 w 278"/>
                  <a:gd name="T19" fmla="*/ 205 h 213"/>
                  <a:gd name="T20" fmla="*/ 99 w 278"/>
                  <a:gd name="T21" fmla="*/ 203 h 213"/>
                  <a:gd name="T22" fmla="*/ 118 w 278"/>
                  <a:gd name="T23" fmla="*/ 199 h 213"/>
                  <a:gd name="T24" fmla="*/ 124 w 278"/>
                  <a:gd name="T25" fmla="*/ 193 h 213"/>
                  <a:gd name="T26" fmla="*/ 38 w 278"/>
                  <a:gd name="T27" fmla="*/ 199 h 213"/>
                  <a:gd name="T28" fmla="*/ 38 w 278"/>
                  <a:gd name="T29" fmla="*/ 193 h 213"/>
                  <a:gd name="T30" fmla="*/ 41 w 278"/>
                  <a:gd name="T31" fmla="*/ 199 h 213"/>
                  <a:gd name="T32" fmla="*/ 21 w 278"/>
                  <a:gd name="T33" fmla="*/ 197 h 213"/>
                  <a:gd name="T34" fmla="*/ 21 w 278"/>
                  <a:gd name="T35" fmla="*/ 191 h 213"/>
                  <a:gd name="T36" fmla="*/ 22 w 278"/>
                  <a:gd name="T37" fmla="*/ 197 h 213"/>
                  <a:gd name="T38" fmla="*/ 0 w 278"/>
                  <a:gd name="T39" fmla="*/ 195 h 213"/>
                  <a:gd name="T40" fmla="*/ 6 w 278"/>
                  <a:gd name="T41" fmla="*/ 189 h 213"/>
                  <a:gd name="T42" fmla="*/ 111 w 278"/>
                  <a:gd name="T43" fmla="*/ 188 h 213"/>
                  <a:gd name="T44" fmla="*/ 114 w 278"/>
                  <a:gd name="T45" fmla="*/ 184 h 213"/>
                  <a:gd name="T46" fmla="*/ 107 w 278"/>
                  <a:gd name="T47" fmla="*/ 168 h 213"/>
                  <a:gd name="T48" fmla="*/ 114 w 278"/>
                  <a:gd name="T49" fmla="*/ 166 h 213"/>
                  <a:gd name="T50" fmla="*/ 121 w 278"/>
                  <a:gd name="T51" fmla="*/ 156 h 213"/>
                  <a:gd name="T52" fmla="*/ 120 w 278"/>
                  <a:gd name="T53" fmla="*/ 148 h 213"/>
                  <a:gd name="T54" fmla="*/ 121 w 278"/>
                  <a:gd name="T55" fmla="*/ 156 h 213"/>
                  <a:gd name="T56" fmla="*/ 132 w 278"/>
                  <a:gd name="T57" fmla="*/ 139 h 213"/>
                  <a:gd name="T58" fmla="*/ 142 w 278"/>
                  <a:gd name="T59" fmla="*/ 131 h 213"/>
                  <a:gd name="T60" fmla="*/ 139 w 278"/>
                  <a:gd name="T61" fmla="*/ 123 h 213"/>
                  <a:gd name="T62" fmla="*/ 142 w 278"/>
                  <a:gd name="T63" fmla="*/ 131 h 213"/>
                  <a:gd name="T64" fmla="*/ 144 w 278"/>
                  <a:gd name="T65" fmla="*/ 106 h 213"/>
                  <a:gd name="T66" fmla="*/ 154 w 278"/>
                  <a:gd name="T67" fmla="*/ 98 h 213"/>
                  <a:gd name="T68" fmla="*/ 157 w 278"/>
                  <a:gd name="T69" fmla="*/ 96 h 213"/>
                  <a:gd name="T70" fmla="*/ 167 w 278"/>
                  <a:gd name="T71" fmla="*/ 91 h 213"/>
                  <a:gd name="T72" fmla="*/ 168 w 278"/>
                  <a:gd name="T73" fmla="*/ 89 h 213"/>
                  <a:gd name="T74" fmla="*/ 169 w 278"/>
                  <a:gd name="T75" fmla="*/ 97 h 213"/>
                  <a:gd name="T76" fmla="*/ 175 w 278"/>
                  <a:gd name="T77" fmla="*/ 73 h 213"/>
                  <a:gd name="T78" fmla="*/ 173 w 278"/>
                  <a:gd name="T79" fmla="*/ 80 h 213"/>
                  <a:gd name="T80" fmla="*/ 184 w 278"/>
                  <a:gd name="T81" fmla="*/ 75 h 213"/>
                  <a:gd name="T82" fmla="*/ 189 w 278"/>
                  <a:gd name="T83" fmla="*/ 78 h 213"/>
                  <a:gd name="T84" fmla="*/ 193 w 278"/>
                  <a:gd name="T85" fmla="*/ 62 h 213"/>
                  <a:gd name="T86" fmla="*/ 198 w 278"/>
                  <a:gd name="T87" fmla="*/ 65 h 213"/>
                  <a:gd name="T88" fmla="*/ 211 w 278"/>
                  <a:gd name="T89" fmla="*/ 45 h 213"/>
                  <a:gd name="T90" fmla="*/ 223 w 278"/>
                  <a:gd name="T91" fmla="*/ 51 h 213"/>
                  <a:gd name="T92" fmla="*/ 227 w 278"/>
                  <a:gd name="T93" fmla="*/ 43 h 213"/>
                  <a:gd name="T94" fmla="*/ 223 w 278"/>
                  <a:gd name="T95" fmla="*/ 51 h 213"/>
                  <a:gd name="T96" fmla="*/ 239 w 278"/>
                  <a:gd name="T97" fmla="*/ 46 h 213"/>
                  <a:gd name="T98" fmla="*/ 245 w 278"/>
                  <a:gd name="T99" fmla="*/ 40 h 213"/>
                  <a:gd name="T100" fmla="*/ 255 w 278"/>
                  <a:gd name="T101" fmla="*/ 36 h 213"/>
                  <a:gd name="T102" fmla="*/ 252 w 278"/>
                  <a:gd name="T103" fmla="*/ 28 h 213"/>
                  <a:gd name="T104" fmla="*/ 255 w 278"/>
                  <a:gd name="T105" fmla="*/ 36 h 213"/>
                  <a:gd name="T106" fmla="*/ 264 w 278"/>
                  <a:gd name="T107" fmla="*/ 15 h 213"/>
                  <a:gd name="T108" fmla="*/ 275 w 278"/>
                  <a:gd name="T109" fmla="*/ 8 h 213"/>
                  <a:gd name="T110" fmla="*/ 278 w 278"/>
                  <a:gd name="T111" fmla="*/ 2 h 2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278" h="213">
                    <a:moveTo>
                      <a:pt x="85" y="213"/>
                    </a:moveTo>
                    <a:cubicBezTo>
                      <a:pt x="83" y="212"/>
                      <a:pt x="82" y="210"/>
                      <a:pt x="82" y="206"/>
                    </a:cubicBezTo>
                    <a:cubicBezTo>
                      <a:pt x="82" y="206"/>
                      <a:pt x="82" y="207"/>
                      <a:pt x="82" y="207"/>
                    </a:cubicBezTo>
                    <a:cubicBezTo>
                      <a:pt x="87" y="204"/>
                      <a:pt x="87" y="204"/>
                      <a:pt x="87" y="204"/>
                    </a:cubicBezTo>
                    <a:cubicBezTo>
                      <a:pt x="87" y="205"/>
                      <a:pt x="88" y="205"/>
                      <a:pt x="88" y="206"/>
                    </a:cubicBezTo>
                    <a:cubicBezTo>
                      <a:pt x="88" y="208"/>
                      <a:pt x="88" y="208"/>
                      <a:pt x="88" y="208"/>
                    </a:cubicBezTo>
                    <a:lnTo>
                      <a:pt x="85" y="213"/>
                    </a:lnTo>
                    <a:close/>
                    <a:moveTo>
                      <a:pt x="112" y="209"/>
                    </a:moveTo>
                    <a:cubicBezTo>
                      <a:pt x="110" y="208"/>
                      <a:pt x="108" y="207"/>
                      <a:pt x="106" y="204"/>
                    </a:cubicBezTo>
                    <a:cubicBezTo>
                      <a:pt x="110" y="200"/>
                      <a:pt x="110" y="200"/>
                      <a:pt x="110" y="200"/>
                    </a:cubicBezTo>
                    <a:cubicBezTo>
                      <a:pt x="110" y="200"/>
                      <a:pt x="110" y="201"/>
                      <a:pt x="110" y="201"/>
                    </a:cubicBezTo>
                    <a:cubicBezTo>
                      <a:pt x="110" y="201"/>
                      <a:pt x="110" y="201"/>
                      <a:pt x="110" y="201"/>
                    </a:cubicBezTo>
                    <a:cubicBezTo>
                      <a:pt x="110" y="201"/>
                      <a:pt x="110" y="201"/>
                      <a:pt x="110" y="201"/>
                    </a:cubicBezTo>
                    <a:cubicBezTo>
                      <a:pt x="112" y="202"/>
                      <a:pt x="113" y="203"/>
                      <a:pt x="114" y="203"/>
                    </a:cubicBezTo>
                    <a:lnTo>
                      <a:pt x="112" y="209"/>
                    </a:lnTo>
                    <a:close/>
                    <a:moveTo>
                      <a:pt x="68" y="208"/>
                    </a:moveTo>
                    <a:cubicBezTo>
                      <a:pt x="67" y="202"/>
                      <a:pt x="67" y="202"/>
                      <a:pt x="67" y="202"/>
                    </a:cubicBezTo>
                    <a:cubicBezTo>
                      <a:pt x="68" y="202"/>
                      <a:pt x="70" y="202"/>
                      <a:pt x="71" y="201"/>
                    </a:cubicBezTo>
                    <a:cubicBezTo>
                      <a:pt x="71" y="201"/>
                      <a:pt x="72" y="201"/>
                      <a:pt x="73" y="201"/>
                    </a:cubicBezTo>
                    <a:cubicBezTo>
                      <a:pt x="74" y="207"/>
                      <a:pt x="74" y="207"/>
                      <a:pt x="74" y="207"/>
                    </a:cubicBezTo>
                    <a:cubicBezTo>
                      <a:pt x="73" y="207"/>
                      <a:pt x="73" y="207"/>
                      <a:pt x="72" y="207"/>
                    </a:cubicBezTo>
                    <a:cubicBezTo>
                      <a:pt x="71" y="207"/>
                      <a:pt x="69" y="208"/>
                      <a:pt x="68" y="208"/>
                    </a:cubicBezTo>
                    <a:close/>
                    <a:moveTo>
                      <a:pt x="55" y="206"/>
                    </a:moveTo>
                    <a:cubicBezTo>
                      <a:pt x="54" y="206"/>
                      <a:pt x="53" y="205"/>
                      <a:pt x="53" y="205"/>
                    </a:cubicBezTo>
                    <a:cubicBezTo>
                      <a:pt x="51" y="204"/>
                      <a:pt x="50" y="203"/>
                      <a:pt x="49" y="202"/>
                    </a:cubicBezTo>
                    <a:cubicBezTo>
                      <a:pt x="53" y="198"/>
                      <a:pt x="53" y="198"/>
                      <a:pt x="53" y="198"/>
                    </a:cubicBezTo>
                    <a:cubicBezTo>
                      <a:pt x="54" y="199"/>
                      <a:pt x="55" y="199"/>
                      <a:pt x="56" y="200"/>
                    </a:cubicBezTo>
                    <a:cubicBezTo>
                      <a:pt x="56" y="200"/>
                      <a:pt x="57" y="201"/>
                      <a:pt x="57" y="201"/>
                    </a:cubicBezTo>
                    <a:lnTo>
                      <a:pt x="55" y="206"/>
                    </a:lnTo>
                    <a:close/>
                    <a:moveTo>
                      <a:pt x="97" y="205"/>
                    </a:moveTo>
                    <a:cubicBezTo>
                      <a:pt x="91" y="204"/>
                      <a:pt x="91" y="204"/>
                      <a:pt x="91" y="204"/>
                    </a:cubicBezTo>
                    <a:cubicBezTo>
                      <a:pt x="92" y="200"/>
                      <a:pt x="95" y="198"/>
                      <a:pt x="96" y="197"/>
                    </a:cubicBezTo>
                    <a:cubicBezTo>
                      <a:pt x="99" y="203"/>
                      <a:pt x="99" y="203"/>
                      <a:pt x="99" y="203"/>
                    </a:cubicBezTo>
                    <a:cubicBezTo>
                      <a:pt x="99" y="203"/>
                      <a:pt x="97" y="204"/>
                      <a:pt x="97" y="205"/>
                    </a:cubicBezTo>
                    <a:close/>
                    <a:moveTo>
                      <a:pt x="124" y="200"/>
                    </a:moveTo>
                    <a:cubicBezTo>
                      <a:pt x="118" y="199"/>
                      <a:pt x="118" y="199"/>
                      <a:pt x="118" y="199"/>
                    </a:cubicBezTo>
                    <a:cubicBezTo>
                      <a:pt x="118" y="199"/>
                      <a:pt x="118" y="198"/>
                      <a:pt x="118" y="198"/>
                    </a:cubicBezTo>
                    <a:cubicBezTo>
                      <a:pt x="118" y="197"/>
                      <a:pt x="118" y="196"/>
                      <a:pt x="118" y="195"/>
                    </a:cubicBezTo>
                    <a:cubicBezTo>
                      <a:pt x="124" y="193"/>
                      <a:pt x="124" y="193"/>
                      <a:pt x="124" y="193"/>
                    </a:cubicBezTo>
                    <a:cubicBezTo>
                      <a:pt x="124" y="194"/>
                      <a:pt x="124" y="196"/>
                      <a:pt x="124" y="198"/>
                    </a:cubicBezTo>
                    <a:cubicBezTo>
                      <a:pt x="124" y="198"/>
                      <a:pt x="124" y="199"/>
                      <a:pt x="124" y="200"/>
                    </a:cubicBezTo>
                    <a:close/>
                    <a:moveTo>
                      <a:pt x="38" y="199"/>
                    </a:moveTo>
                    <a:cubicBezTo>
                      <a:pt x="37" y="199"/>
                      <a:pt x="36" y="199"/>
                      <a:pt x="35" y="199"/>
                    </a:cubicBezTo>
                    <a:cubicBezTo>
                      <a:pt x="35" y="193"/>
                      <a:pt x="35" y="193"/>
                      <a:pt x="35" y="193"/>
                    </a:cubicBezTo>
                    <a:cubicBezTo>
                      <a:pt x="36" y="193"/>
                      <a:pt x="37" y="193"/>
                      <a:pt x="38" y="193"/>
                    </a:cubicBezTo>
                    <a:cubicBezTo>
                      <a:pt x="39" y="193"/>
                      <a:pt x="40" y="193"/>
                      <a:pt x="40" y="193"/>
                    </a:cubicBezTo>
                    <a:cubicBezTo>
                      <a:pt x="41" y="193"/>
                      <a:pt x="41" y="193"/>
                      <a:pt x="41" y="193"/>
                    </a:cubicBezTo>
                    <a:cubicBezTo>
                      <a:pt x="41" y="199"/>
                      <a:pt x="41" y="199"/>
                      <a:pt x="41" y="199"/>
                    </a:cubicBezTo>
                    <a:cubicBezTo>
                      <a:pt x="41" y="199"/>
                      <a:pt x="41" y="199"/>
                      <a:pt x="41" y="199"/>
                    </a:cubicBezTo>
                    <a:cubicBezTo>
                      <a:pt x="40" y="199"/>
                      <a:pt x="39" y="199"/>
                      <a:pt x="38" y="199"/>
                    </a:cubicBezTo>
                    <a:close/>
                    <a:moveTo>
                      <a:pt x="21" y="197"/>
                    </a:moveTo>
                    <a:cubicBezTo>
                      <a:pt x="20" y="197"/>
                      <a:pt x="19" y="197"/>
                      <a:pt x="17" y="196"/>
                    </a:cubicBezTo>
                    <a:cubicBezTo>
                      <a:pt x="19" y="191"/>
                      <a:pt x="19" y="191"/>
                      <a:pt x="19" y="191"/>
                    </a:cubicBezTo>
                    <a:cubicBezTo>
                      <a:pt x="20" y="191"/>
                      <a:pt x="21" y="191"/>
                      <a:pt x="21" y="191"/>
                    </a:cubicBezTo>
                    <a:cubicBezTo>
                      <a:pt x="22" y="191"/>
                      <a:pt x="23" y="191"/>
                      <a:pt x="24" y="191"/>
                    </a:cubicBezTo>
                    <a:cubicBezTo>
                      <a:pt x="23" y="197"/>
                      <a:pt x="23" y="197"/>
                      <a:pt x="23" y="197"/>
                    </a:cubicBezTo>
                    <a:cubicBezTo>
                      <a:pt x="23" y="197"/>
                      <a:pt x="23" y="197"/>
                      <a:pt x="22" y="197"/>
                    </a:cubicBezTo>
                    <a:cubicBezTo>
                      <a:pt x="22" y="197"/>
                      <a:pt x="21" y="197"/>
                      <a:pt x="21" y="197"/>
                    </a:cubicBezTo>
                    <a:close/>
                    <a:moveTo>
                      <a:pt x="6" y="195"/>
                    </a:moveTo>
                    <a:cubicBezTo>
                      <a:pt x="3" y="195"/>
                      <a:pt x="0" y="195"/>
                      <a:pt x="0" y="195"/>
                    </a:cubicBezTo>
                    <a:cubicBezTo>
                      <a:pt x="1" y="189"/>
                      <a:pt x="1" y="189"/>
                      <a:pt x="1" y="189"/>
                    </a:cubicBezTo>
                    <a:cubicBezTo>
                      <a:pt x="1" y="189"/>
                      <a:pt x="4" y="189"/>
                      <a:pt x="6" y="189"/>
                    </a:cubicBezTo>
                    <a:cubicBezTo>
                      <a:pt x="6" y="189"/>
                      <a:pt x="6" y="189"/>
                      <a:pt x="6" y="189"/>
                    </a:cubicBezTo>
                    <a:cubicBezTo>
                      <a:pt x="7" y="195"/>
                      <a:pt x="7" y="195"/>
                      <a:pt x="7" y="195"/>
                    </a:cubicBezTo>
                    <a:cubicBezTo>
                      <a:pt x="6" y="195"/>
                      <a:pt x="6" y="195"/>
                      <a:pt x="6" y="195"/>
                    </a:cubicBezTo>
                    <a:close/>
                    <a:moveTo>
                      <a:pt x="111" y="188"/>
                    </a:moveTo>
                    <a:cubicBezTo>
                      <a:pt x="109" y="187"/>
                      <a:pt x="107" y="185"/>
                      <a:pt x="107" y="182"/>
                    </a:cubicBezTo>
                    <a:cubicBezTo>
                      <a:pt x="112" y="181"/>
                      <a:pt x="112" y="181"/>
                      <a:pt x="112" y="181"/>
                    </a:cubicBezTo>
                    <a:cubicBezTo>
                      <a:pt x="113" y="182"/>
                      <a:pt x="113" y="183"/>
                      <a:pt x="114" y="184"/>
                    </a:cubicBezTo>
                    <a:lnTo>
                      <a:pt x="111" y="188"/>
                    </a:lnTo>
                    <a:close/>
                    <a:moveTo>
                      <a:pt x="112" y="171"/>
                    </a:moveTo>
                    <a:cubicBezTo>
                      <a:pt x="107" y="168"/>
                      <a:pt x="107" y="168"/>
                      <a:pt x="107" y="168"/>
                    </a:cubicBezTo>
                    <a:cubicBezTo>
                      <a:pt x="108" y="166"/>
                      <a:pt x="108" y="165"/>
                      <a:pt x="109" y="165"/>
                    </a:cubicBezTo>
                    <a:cubicBezTo>
                      <a:pt x="109" y="164"/>
                      <a:pt x="109" y="164"/>
                      <a:pt x="109" y="163"/>
                    </a:cubicBezTo>
                    <a:cubicBezTo>
                      <a:pt x="114" y="166"/>
                      <a:pt x="114" y="166"/>
                      <a:pt x="114" y="166"/>
                    </a:cubicBezTo>
                    <a:cubicBezTo>
                      <a:pt x="114" y="166"/>
                      <a:pt x="114" y="167"/>
                      <a:pt x="114" y="167"/>
                    </a:cubicBezTo>
                    <a:cubicBezTo>
                      <a:pt x="114" y="168"/>
                      <a:pt x="113" y="169"/>
                      <a:pt x="112" y="171"/>
                    </a:cubicBezTo>
                    <a:close/>
                    <a:moveTo>
                      <a:pt x="121" y="156"/>
                    </a:moveTo>
                    <a:cubicBezTo>
                      <a:pt x="116" y="153"/>
                      <a:pt x="116" y="153"/>
                      <a:pt x="116" y="153"/>
                    </a:cubicBezTo>
                    <a:cubicBezTo>
                      <a:pt x="116" y="152"/>
                      <a:pt x="116" y="152"/>
                      <a:pt x="116" y="152"/>
                    </a:cubicBezTo>
                    <a:cubicBezTo>
                      <a:pt x="117" y="151"/>
                      <a:pt x="118" y="149"/>
                      <a:pt x="120" y="148"/>
                    </a:cubicBezTo>
                    <a:cubicBezTo>
                      <a:pt x="123" y="153"/>
                      <a:pt x="123" y="153"/>
                      <a:pt x="123" y="153"/>
                    </a:cubicBezTo>
                    <a:cubicBezTo>
                      <a:pt x="122" y="153"/>
                      <a:pt x="122" y="154"/>
                      <a:pt x="122" y="155"/>
                    </a:cubicBezTo>
                    <a:lnTo>
                      <a:pt x="121" y="156"/>
                    </a:lnTo>
                    <a:close/>
                    <a:moveTo>
                      <a:pt x="134" y="147"/>
                    </a:moveTo>
                    <a:cubicBezTo>
                      <a:pt x="130" y="143"/>
                      <a:pt x="130" y="143"/>
                      <a:pt x="130" y="143"/>
                    </a:cubicBezTo>
                    <a:cubicBezTo>
                      <a:pt x="131" y="142"/>
                      <a:pt x="131" y="141"/>
                      <a:pt x="132" y="139"/>
                    </a:cubicBezTo>
                    <a:cubicBezTo>
                      <a:pt x="138" y="141"/>
                      <a:pt x="138" y="141"/>
                      <a:pt x="138" y="141"/>
                    </a:cubicBezTo>
                    <a:cubicBezTo>
                      <a:pt x="137" y="143"/>
                      <a:pt x="136" y="145"/>
                      <a:pt x="134" y="147"/>
                    </a:cubicBezTo>
                    <a:close/>
                    <a:moveTo>
                      <a:pt x="142" y="131"/>
                    </a:moveTo>
                    <a:cubicBezTo>
                      <a:pt x="137" y="128"/>
                      <a:pt x="137" y="128"/>
                      <a:pt x="137" y="128"/>
                    </a:cubicBezTo>
                    <a:cubicBezTo>
                      <a:pt x="137" y="127"/>
                      <a:pt x="137" y="127"/>
                      <a:pt x="137" y="127"/>
                    </a:cubicBezTo>
                    <a:cubicBezTo>
                      <a:pt x="138" y="125"/>
                      <a:pt x="139" y="124"/>
                      <a:pt x="139" y="123"/>
                    </a:cubicBezTo>
                    <a:cubicBezTo>
                      <a:pt x="145" y="125"/>
                      <a:pt x="145" y="125"/>
                      <a:pt x="145" y="125"/>
                    </a:cubicBezTo>
                    <a:cubicBezTo>
                      <a:pt x="144" y="127"/>
                      <a:pt x="143" y="128"/>
                      <a:pt x="143" y="129"/>
                    </a:cubicBezTo>
                    <a:lnTo>
                      <a:pt x="142" y="131"/>
                    </a:lnTo>
                    <a:close/>
                    <a:moveTo>
                      <a:pt x="148" y="113"/>
                    </a:moveTo>
                    <a:cubicBezTo>
                      <a:pt x="142" y="112"/>
                      <a:pt x="142" y="112"/>
                      <a:pt x="142" y="112"/>
                    </a:cubicBezTo>
                    <a:cubicBezTo>
                      <a:pt x="143" y="111"/>
                      <a:pt x="143" y="108"/>
                      <a:pt x="144" y="106"/>
                    </a:cubicBezTo>
                    <a:cubicBezTo>
                      <a:pt x="150" y="108"/>
                      <a:pt x="150" y="108"/>
                      <a:pt x="150" y="108"/>
                    </a:cubicBezTo>
                    <a:cubicBezTo>
                      <a:pt x="149" y="110"/>
                      <a:pt x="148" y="112"/>
                      <a:pt x="148" y="113"/>
                    </a:cubicBezTo>
                    <a:close/>
                    <a:moveTo>
                      <a:pt x="154" y="98"/>
                    </a:moveTo>
                    <a:cubicBezTo>
                      <a:pt x="150" y="95"/>
                      <a:pt x="150" y="95"/>
                      <a:pt x="150" y="95"/>
                    </a:cubicBezTo>
                    <a:cubicBezTo>
                      <a:pt x="151" y="93"/>
                      <a:pt x="153" y="91"/>
                      <a:pt x="155" y="90"/>
                    </a:cubicBezTo>
                    <a:cubicBezTo>
                      <a:pt x="157" y="96"/>
                      <a:pt x="157" y="96"/>
                      <a:pt x="157" y="96"/>
                    </a:cubicBezTo>
                    <a:cubicBezTo>
                      <a:pt x="156" y="96"/>
                      <a:pt x="155" y="97"/>
                      <a:pt x="154" y="98"/>
                    </a:cubicBezTo>
                    <a:close/>
                    <a:moveTo>
                      <a:pt x="169" y="97"/>
                    </a:moveTo>
                    <a:cubicBezTo>
                      <a:pt x="167" y="91"/>
                      <a:pt x="167" y="91"/>
                      <a:pt x="167" y="91"/>
                    </a:cubicBezTo>
                    <a:cubicBezTo>
                      <a:pt x="167" y="91"/>
                      <a:pt x="167" y="91"/>
                      <a:pt x="167" y="91"/>
                    </a:cubicBezTo>
                    <a:cubicBezTo>
                      <a:pt x="167" y="91"/>
                      <a:pt x="167" y="91"/>
                      <a:pt x="168" y="90"/>
                    </a:cubicBezTo>
                    <a:cubicBezTo>
                      <a:pt x="168" y="90"/>
                      <a:pt x="168" y="89"/>
                      <a:pt x="168" y="89"/>
                    </a:cubicBezTo>
                    <a:cubicBezTo>
                      <a:pt x="174" y="90"/>
                      <a:pt x="174" y="90"/>
                      <a:pt x="174" y="90"/>
                    </a:cubicBezTo>
                    <a:cubicBezTo>
                      <a:pt x="174" y="91"/>
                      <a:pt x="173" y="91"/>
                      <a:pt x="173" y="92"/>
                    </a:cubicBezTo>
                    <a:cubicBezTo>
                      <a:pt x="172" y="94"/>
                      <a:pt x="171" y="96"/>
                      <a:pt x="169" y="97"/>
                    </a:cubicBezTo>
                    <a:close/>
                    <a:moveTo>
                      <a:pt x="173" y="80"/>
                    </a:moveTo>
                    <a:cubicBezTo>
                      <a:pt x="169" y="77"/>
                      <a:pt x="169" y="77"/>
                      <a:pt x="169" y="77"/>
                    </a:cubicBezTo>
                    <a:cubicBezTo>
                      <a:pt x="170" y="75"/>
                      <a:pt x="172" y="73"/>
                      <a:pt x="175" y="73"/>
                    </a:cubicBezTo>
                    <a:cubicBezTo>
                      <a:pt x="175" y="73"/>
                      <a:pt x="176" y="73"/>
                      <a:pt x="177" y="73"/>
                    </a:cubicBezTo>
                    <a:cubicBezTo>
                      <a:pt x="175" y="79"/>
                      <a:pt x="175" y="79"/>
                      <a:pt x="175" y="79"/>
                    </a:cubicBezTo>
                    <a:cubicBezTo>
                      <a:pt x="175" y="79"/>
                      <a:pt x="174" y="79"/>
                      <a:pt x="173" y="80"/>
                    </a:cubicBezTo>
                    <a:close/>
                    <a:moveTo>
                      <a:pt x="188" y="80"/>
                    </a:moveTo>
                    <a:cubicBezTo>
                      <a:pt x="183" y="76"/>
                      <a:pt x="183" y="76"/>
                      <a:pt x="183" y="76"/>
                    </a:cubicBezTo>
                    <a:cubicBezTo>
                      <a:pt x="184" y="76"/>
                      <a:pt x="184" y="75"/>
                      <a:pt x="184" y="75"/>
                    </a:cubicBezTo>
                    <a:cubicBezTo>
                      <a:pt x="185" y="74"/>
                      <a:pt x="186" y="73"/>
                      <a:pt x="186" y="71"/>
                    </a:cubicBezTo>
                    <a:cubicBezTo>
                      <a:pt x="191" y="75"/>
                      <a:pt x="191" y="75"/>
                      <a:pt x="191" y="75"/>
                    </a:cubicBezTo>
                    <a:cubicBezTo>
                      <a:pt x="190" y="76"/>
                      <a:pt x="189" y="78"/>
                      <a:pt x="189" y="78"/>
                    </a:cubicBezTo>
                    <a:cubicBezTo>
                      <a:pt x="188" y="79"/>
                      <a:pt x="188" y="79"/>
                      <a:pt x="188" y="80"/>
                    </a:cubicBezTo>
                    <a:close/>
                    <a:moveTo>
                      <a:pt x="198" y="65"/>
                    </a:moveTo>
                    <a:cubicBezTo>
                      <a:pt x="193" y="62"/>
                      <a:pt x="193" y="62"/>
                      <a:pt x="193" y="62"/>
                    </a:cubicBezTo>
                    <a:cubicBezTo>
                      <a:pt x="194" y="60"/>
                      <a:pt x="195" y="58"/>
                      <a:pt x="196" y="57"/>
                    </a:cubicBezTo>
                    <a:cubicBezTo>
                      <a:pt x="201" y="60"/>
                      <a:pt x="201" y="60"/>
                      <a:pt x="201" y="60"/>
                    </a:cubicBezTo>
                    <a:cubicBezTo>
                      <a:pt x="200" y="62"/>
                      <a:pt x="199" y="63"/>
                      <a:pt x="198" y="65"/>
                    </a:cubicBezTo>
                    <a:close/>
                    <a:moveTo>
                      <a:pt x="207" y="52"/>
                    </a:moveTo>
                    <a:cubicBezTo>
                      <a:pt x="204" y="47"/>
                      <a:pt x="204" y="47"/>
                      <a:pt x="204" y="47"/>
                    </a:cubicBezTo>
                    <a:cubicBezTo>
                      <a:pt x="206" y="45"/>
                      <a:pt x="209" y="45"/>
                      <a:pt x="211" y="45"/>
                    </a:cubicBezTo>
                    <a:cubicBezTo>
                      <a:pt x="211" y="51"/>
                      <a:pt x="211" y="51"/>
                      <a:pt x="211" y="51"/>
                    </a:cubicBezTo>
                    <a:cubicBezTo>
                      <a:pt x="209" y="51"/>
                      <a:pt x="208" y="51"/>
                      <a:pt x="207" y="52"/>
                    </a:cubicBezTo>
                    <a:close/>
                    <a:moveTo>
                      <a:pt x="223" y="51"/>
                    </a:moveTo>
                    <a:cubicBezTo>
                      <a:pt x="222" y="45"/>
                      <a:pt x="222" y="45"/>
                      <a:pt x="222" y="45"/>
                    </a:cubicBezTo>
                    <a:cubicBezTo>
                      <a:pt x="223" y="45"/>
                      <a:pt x="223" y="45"/>
                      <a:pt x="224" y="45"/>
                    </a:cubicBezTo>
                    <a:cubicBezTo>
                      <a:pt x="225" y="44"/>
                      <a:pt x="226" y="44"/>
                      <a:pt x="227" y="43"/>
                    </a:cubicBezTo>
                    <a:cubicBezTo>
                      <a:pt x="230" y="49"/>
                      <a:pt x="230" y="49"/>
                      <a:pt x="230" y="49"/>
                    </a:cubicBezTo>
                    <a:cubicBezTo>
                      <a:pt x="228" y="49"/>
                      <a:pt x="227" y="50"/>
                      <a:pt x="225" y="50"/>
                    </a:cubicBezTo>
                    <a:cubicBezTo>
                      <a:pt x="225" y="50"/>
                      <a:pt x="224" y="51"/>
                      <a:pt x="223" y="51"/>
                    </a:cubicBezTo>
                    <a:close/>
                    <a:moveTo>
                      <a:pt x="244" y="46"/>
                    </a:moveTo>
                    <a:cubicBezTo>
                      <a:pt x="243" y="46"/>
                      <a:pt x="242" y="46"/>
                      <a:pt x="241" y="46"/>
                    </a:cubicBezTo>
                    <a:cubicBezTo>
                      <a:pt x="241" y="46"/>
                      <a:pt x="240" y="46"/>
                      <a:pt x="239" y="46"/>
                    </a:cubicBezTo>
                    <a:cubicBezTo>
                      <a:pt x="240" y="40"/>
                      <a:pt x="240" y="40"/>
                      <a:pt x="240" y="40"/>
                    </a:cubicBezTo>
                    <a:cubicBezTo>
                      <a:pt x="240" y="40"/>
                      <a:pt x="241" y="40"/>
                      <a:pt x="242" y="40"/>
                    </a:cubicBezTo>
                    <a:cubicBezTo>
                      <a:pt x="243" y="40"/>
                      <a:pt x="244" y="40"/>
                      <a:pt x="245" y="40"/>
                    </a:cubicBezTo>
                    <a:cubicBezTo>
                      <a:pt x="246" y="46"/>
                      <a:pt x="246" y="46"/>
                      <a:pt x="246" y="46"/>
                    </a:cubicBezTo>
                    <a:cubicBezTo>
                      <a:pt x="245" y="46"/>
                      <a:pt x="245" y="46"/>
                      <a:pt x="244" y="46"/>
                    </a:cubicBezTo>
                    <a:close/>
                    <a:moveTo>
                      <a:pt x="255" y="36"/>
                    </a:moveTo>
                    <a:cubicBezTo>
                      <a:pt x="250" y="34"/>
                      <a:pt x="250" y="34"/>
                      <a:pt x="250" y="34"/>
                    </a:cubicBezTo>
                    <a:cubicBezTo>
                      <a:pt x="250" y="32"/>
                      <a:pt x="250" y="32"/>
                      <a:pt x="250" y="32"/>
                    </a:cubicBezTo>
                    <a:cubicBezTo>
                      <a:pt x="251" y="31"/>
                      <a:pt x="251" y="29"/>
                      <a:pt x="252" y="28"/>
                    </a:cubicBezTo>
                    <a:cubicBezTo>
                      <a:pt x="257" y="30"/>
                      <a:pt x="257" y="30"/>
                      <a:pt x="257" y="30"/>
                    </a:cubicBezTo>
                    <a:cubicBezTo>
                      <a:pt x="257" y="32"/>
                      <a:pt x="256" y="33"/>
                      <a:pt x="256" y="34"/>
                    </a:cubicBezTo>
                    <a:lnTo>
                      <a:pt x="255" y="36"/>
                    </a:lnTo>
                    <a:close/>
                    <a:moveTo>
                      <a:pt x="264" y="23"/>
                    </a:moveTo>
                    <a:cubicBezTo>
                      <a:pt x="260" y="18"/>
                      <a:pt x="260" y="18"/>
                      <a:pt x="260" y="18"/>
                    </a:cubicBezTo>
                    <a:cubicBezTo>
                      <a:pt x="262" y="17"/>
                      <a:pt x="263" y="16"/>
                      <a:pt x="264" y="15"/>
                    </a:cubicBezTo>
                    <a:cubicBezTo>
                      <a:pt x="269" y="19"/>
                      <a:pt x="269" y="19"/>
                      <a:pt x="269" y="19"/>
                    </a:cubicBezTo>
                    <a:cubicBezTo>
                      <a:pt x="267" y="20"/>
                      <a:pt x="265" y="22"/>
                      <a:pt x="264" y="23"/>
                    </a:cubicBezTo>
                    <a:close/>
                    <a:moveTo>
                      <a:pt x="275" y="8"/>
                    </a:moveTo>
                    <a:cubicBezTo>
                      <a:pt x="270" y="6"/>
                      <a:pt x="270" y="6"/>
                      <a:pt x="270" y="6"/>
                    </a:cubicBezTo>
                    <a:cubicBezTo>
                      <a:pt x="271" y="4"/>
                      <a:pt x="271" y="2"/>
                      <a:pt x="272" y="0"/>
                    </a:cubicBezTo>
                    <a:cubicBezTo>
                      <a:pt x="278" y="2"/>
                      <a:pt x="278" y="2"/>
                      <a:pt x="278" y="2"/>
                    </a:cubicBezTo>
                    <a:cubicBezTo>
                      <a:pt x="277" y="4"/>
                      <a:pt x="276" y="6"/>
                      <a:pt x="275" y="8"/>
                    </a:cubicBezTo>
                    <a:close/>
                  </a:path>
                </a:pathLst>
              </a:custGeom>
              <a:solidFill>
                <a:srgbClr val="59575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39" name="îŝ1íďe">
                <a:extLst>
                  <a:ext uri="{FF2B5EF4-FFF2-40B4-BE49-F238E27FC236}">
                    <a16:creationId xmlns:a16="http://schemas.microsoft.com/office/drawing/2014/main" id="{E1D7DBD9-B5A0-4656-B823-DF9B9E3CA2D1}"/>
                  </a:ext>
                </a:extLst>
              </p:cNvPr>
              <p:cNvSpPr/>
              <p:nvPr/>
            </p:nvSpPr>
            <p:spPr bwMode="auto">
              <a:xfrm>
                <a:off x="7596188" y="3400425"/>
                <a:ext cx="155575" cy="98425"/>
              </a:xfrm>
              <a:custGeom>
                <a:avLst/>
                <a:gdLst>
                  <a:gd name="T0" fmla="*/ 49 w 73"/>
                  <a:gd name="T1" fmla="*/ 46 h 46"/>
                  <a:gd name="T2" fmla="*/ 45 w 73"/>
                  <a:gd name="T3" fmla="*/ 42 h 46"/>
                  <a:gd name="T4" fmla="*/ 45 w 73"/>
                  <a:gd name="T5" fmla="*/ 41 h 46"/>
                  <a:gd name="T6" fmla="*/ 50 w 73"/>
                  <a:gd name="T7" fmla="*/ 45 h 46"/>
                  <a:gd name="T8" fmla="*/ 49 w 73"/>
                  <a:gd name="T9" fmla="*/ 46 h 46"/>
                  <a:gd name="T10" fmla="*/ 58 w 73"/>
                  <a:gd name="T11" fmla="*/ 37 h 46"/>
                  <a:gd name="T12" fmla="*/ 53 w 73"/>
                  <a:gd name="T13" fmla="*/ 33 h 46"/>
                  <a:gd name="T14" fmla="*/ 58 w 73"/>
                  <a:gd name="T15" fmla="*/ 29 h 46"/>
                  <a:gd name="T16" fmla="*/ 62 w 73"/>
                  <a:gd name="T17" fmla="*/ 33 h 46"/>
                  <a:gd name="T18" fmla="*/ 58 w 73"/>
                  <a:gd name="T19" fmla="*/ 37 h 46"/>
                  <a:gd name="T20" fmla="*/ 1 w 73"/>
                  <a:gd name="T21" fmla="*/ 29 h 46"/>
                  <a:gd name="T22" fmla="*/ 0 w 73"/>
                  <a:gd name="T23" fmla="*/ 24 h 46"/>
                  <a:gd name="T24" fmla="*/ 1 w 73"/>
                  <a:gd name="T25" fmla="*/ 20 h 46"/>
                  <a:gd name="T26" fmla="*/ 6 w 73"/>
                  <a:gd name="T27" fmla="*/ 23 h 46"/>
                  <a:gd name="T28" fmla="*/ 6 w 73"/>
                  <a:gd name="T29" fmla="*/ 24 h 46"/>
                  <a:gd name="T30" fmla="*/ 6 w 73"/>
                  <a:gd name="T31" fmla="*/ 26 h 46"/>
                  <a:gd name="T32" fmla="*/ 1 w 73"/>
                  <a:gd name="T33" fmla="*/ 29 h 46"/>
                  <a:gd name="T34" fmla="*/ 15 w 73"/>
                  <a:gd name="T35" fmla="*/ 25 h 46"/>
                  <a:gd name="T36" fmla="*/ 9 w 73"/>
                  <a:gd name="T37" fmla="*/ 24 h 46"/>
                  <a:gd name="T38" fmla="*/ 10 w 73"/>
                  <a:gd name="T39" fmla="*/ 21 h 46"/>
                  <a:gd name="T40" fmla="*/ 10 w 73"/>
                  <a:gd name="T41" fmla="*/ 19 h 46"/>
                  <a:gd name="T42" fmla="*/ 15 w 73"/>
                  <a:gd name="T43" fmla="*/ 18 h 46"/>
                  <a:gd name="T44" fmla="*/ 16 w 73"/>
                  <a:gd name="T45" fmla="*/ 21 h 46"/>
                  <a:gd name="T46" fmla="*/ 15 w 73"/>
                  <a:gd name="T47" fmla="*/ 25 h 46"/>
                  <a:gd name="T48" fmla="*/ 22 w 73"/>
                  <a:gd name="T49" fmla="*/ 24 h 46"/>
                  <a:gd name="T50" fmla="*/ 16 w 73"/>
                  <a:gd name="T51" fmla="*/ 21 h 46"/>
                  <a:gd name="T52" fmla="*/ 21 w 73"/>
                  <a:gd name="T53" fmla="*/ 18 h 46"/>
                  <a:gd name="T54" fmla="*/ 22 w 73"/>
                  <a:gd name="T55" fmla="*/ 18 h 46"/>
                  <a:gd name="T56" fmla="*/ 23 w 73"/>
                  <a:gd name="T57" fmla="*/ 18 h 46"/>
                  <a:gd name="T58" fmla="*/ 25 w 73"/>
                  <a:gd name="T59" fmla="*/ 23 h 46"/>
                  <a:gd name="T60" fmla="*/ 22 w 73"/>
                  <a:gd name="T61" fmla="*/ 24 h 46"/>
                  <a:gd name="T62" fmla="*/ 70 w 73"/>
                  <a:gd name="T63" fmla="*/ 24 h 46"/>
                  <a:gd name="T64" fmla="*/ 65 w 73"/>
                  <a:gd name="T65" fmla="*/ 20 h 46"/>
                  <a:gd name="T66" fmla="*/ 68 w 73"/>
                  <a:gd name="T67" fmla="*/ 16 h 46"/>
                  <a:gd name="T68" fmla="*/ 68 w 73"/>
                  <a:gd name="T69" fmla="*/ 16 h 46"/>
                  <a:gd name="T70" fmla="*/ 73 w 73"/>
                  <a:gd name="T71" fmla="*/ 19 h 46"/>
                  <a:gd name="T72" fmla="*/ 73 w 73"/>
                  <a:gd name="T73" fmla="*/ 19 h 46"/>
                  <a:gd name="T74" fmla="*/ 70 w 73"/>
                  <a:gd name="T75" fmla="*/ 24 h 46"/>
                  <a:gd name="T76" fmla="*/ 35 w 73"/>
                  <a:gd name="T77" fmla="*/ 17 h 46"/>
                  <a:gd name="T78" fmla="*/ 33 w 73"/>
                  <a:gd name="T79" fmla="*/ 12 h 46"/>
                  <a:gd name="T80" fmla="*/ 37 w 73"/>
                  <a:gd name="T81" fmla="*/ 11 h 46"/>
                  <a:gd name="T82" fmla="*/ 39 w 73"/>
                  <a:gd name="T83" fmla="*/ 10 h 46"/>
                  <a:gd name="T84" fmla="*/ 41 w 73"/>
                  <a:gd name="T85" fmla="*/ 15 h 46"/>
                  <a:gd name="T86" fmla="*/ 39 w 73"/>
                  <a:gd name="T87" fmla="*/ 16 h 46"/>
                  <a:gd name="T88" fmla="*/ 35 w 73"/>
                  <a:gd name="T89" fmla="*/ 17 h 46"/>
                  <a:gd name="T90" fmla="*/ 12 w 73"/>
                  <a:gd name="T91" fmla="*/ 12 h 46"/>
                  <a:gd name="T92" fmla="*/ 7 w 73"/>
                  <a:gd name="T93" fmla="*/ 11 h 46"/>
                  <a:gd name="T94" fmla="*/ 7 w 73"/>
                  <a:gd name="T95" fmla="*/ 9 h 46"/>
                  <a:gd name="T96" fmla="*/ 7 w 73"/>
                  <a:gd name="T97" fmla="*/ 7 h 46"/>
                  <a:gd name="T98" fmla="*/ 12 w 73"/>
                  <a:gd name="T99" fmla="*/ 5 h 46"/>
                  <a:gd name="T100" fmla="*/ 13 w 73"/>
                  <a:gd name="T101" fmla="*/ 9 h 46"/>
                  <a:gd name="T102" fmla="*/ 12 w 73"/>
                  <a:gd name="T103" fmla="*/ 12 h 46"/>
                  <a:gd name="T104" fmla="*/ 51 w 73"/>
                  <a:gd name="T105" fmla="*/ 9 h 46"/>
                  <a:gd name="T106" fmla="*/ 48 w 73"/>
                  <a:gd name="T107" fmla="*/ 4 h 46"/>
                  <a:gd name="T108" fmla="*/ 54 w 73"/>
                  <a:gd name="T109" fmla="*/ 1 h 46"/>
                  <a:gd name="T110" fmla="*/ 56 w 73"/>
                  <a:gd name="T111" fmla="*/ 7 h 46"/>
                  <a:gd name="T112" fmla="*/ 51 w 73"/>
                  <a:gd name="T113" fmla="*/ 9 h 46"/>
                  <a:gd name="T114" fmla="*/ 68 w 73"/>
                  <a:gd name="T115" fmla="*/ 8 h 46"/>
                  <a:gd name="T116" fmla="*/ 64 w 73"/>
                  <a:gd name="T117" fmla="*/ 5 h 46"/>
                  <a:gd name="T118" fmla="*/ 67 w 73"/>
                  <a:gd name="T119" fmla="*/ 0 h 46"/>
                  <a:gd name="T120" fmla="*/ 73 w 73"/>
                  <a:gd name="T121" fmla="*/ 4 h 46"/>
                  <a:gd name="T122" fmla="*/ 68 w 73"/>
                  <a:gd name="T123" fmla="*/ 8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73" h="46">
                    <a:moveTo>
                      <a:pt x="49" y="46"/>
                    </a:moveTo>
                    <a:cubicBezTo>
                      <a:pt x="45" y="42"/>
                      <a:pt x="45" y="42"/>
                      <a:pt x="45" y="42"/>
                    </a:cubicBezTo>
                    <a:cubicBezTo>
                      <a:pt x="45" y="41"/>
                      <a:pt x="45" y="41"/>
                      <a:pt x="45" y="41"/>
                    </a:cubicBezTo>
                    <a:cubicBezTo>
                      <a:pt x="50" y="45"/>
                      <a:pt x="50" y="45"/>
                      <a:pt x="50" y="45"/>
                    </a:cubicBezTo>
                    <a:lnTo>
                      <a:pt x="49" y="46"/>
                    </a:lnTo>
                    <a:close/>
                    <a:moveTo>
                      <a:pt x="58" y="37"/>
                    </a:moveTo>
                    <a:cubicBezTo>
                      <a:pt x="53" y="33"/>
                      <a:pt x="53" y="33"/>
                      <a:pt x="53" y="33"/>
                    </a:cubicBezTo>
                    <a:cubicBezTo>
                      <a:pt x="55" y="32"/>
                      <a:pt x="56" y="30"/>
                      <a:pt x="58" y="29"/>
                    </a:cubicBezTo>
                    <a:cubicBezTo>
                      <a:pt x="62" y="33"/>
                      <a:pt x="62" y="33"/>
                      <a:pt x="62" y="33"/>
                    </a:cubicBezTo>
                    <a:cubicBezTo>
                      <a:pt x="60" y="35"/>
                      <a:pt x="59" y="36"/>
                      <a:pt x="58" y="37"/>
                    </a:cubicBezTo>
                    <a:close/>
                    <a:moveTo>
                      <a:pt x="1" y="29"/>
                    </a:moveTo>
                    <a:cubicBezTo>
                      <a:pt x="0" y="28"/>
                      <a:pt x="0" y="26"/>
                      <a:pt x="0" y="24"/>
                    </a:cubicBezTo>
                    <a:cubicBezTo>
                      <a:pt x="0" y="23"/>
                      <a:pt x="0" y="22"/>
                      <a:pt x="1" y="20"/>
                    </a:cubicBezTo>
                    <a:cubicBezTo>
                      <a:pt x="6" y="23"/>
                      <a:pt x="6" y="23"/>
                      <a:pt x="6" y="23"/>
                    </a:cubicBezTo>
                    <a:cubicBezTo>
                      <a:pt x="6" y="24"/>
                      <a:pt x="6" y="24"/>
                      <a:pt x="6" y="24"/>
                    </a:cubicBezTo>
                    <a:cubicBezTo>
                      <a:pt x="6" y="25"/>
                      <a:pt x="6" y="25"/>
                      <a:pt x="6" y="26"/>
                    </a:cubicBezTo>
                    <a:lnTo>
                      <a:pt x="1" y="29"/>
                    </a:lnTo>
                    <a:close/>
                    <a:moveTo>
                      <a:pt x="15" y="25"/>
                    </a:moveTo>
                    <a:cubicBezTo>
                      <a:pt x="9" y="24"/>
                      <a:pt x="9" y="24"/>
                      <a:pt x="9" y="24"/>
                    </a:cubicBezTo>
                    <a:cubicBezTo>
                      <a:pt x="10" y="23"/>
                      <a:pt x="10" y="22"/>
                      <a:pt x="10" y="21"/>
                    </a:cubicBezTo>
                    <a:cubicBezTo>
                      <a:pt x="10" y="20"/>
                      <a:pt x="10" y="20"/>
                      <a:pt x="10" y="19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6" y="19"/>
                      <a:pt x="16" y="20"/>
                      <a:pt x="16" y="21"/>
                    </a:cubicBezTo>
                    <a:cubicBezTo>
                      <a:pt x="16" y="22"/>
                      <a:pt x="15" y="24"/>
                      <a:pt x="15" y="25"/>
                    </a:cubicBezTo>
                    <a:close/>
                    <a:moveTo>
                      <a:pt x="22" y="24"/>
                    </a:moveTo>
                    <a:cubicBezTo>
                      <a:pt x="19" y="24"/>
                      <a:pt x="17" y="23"/>
                      <a:pt x="16" y="21"/>
                    </a:cubicBezTo>
                    <a:cubicBezTo>
                      <a:pt x="21" y="18"/>
                      <a:pt x="21" y="18"/>
                      <a:pt x="21" y="18"/>
                    </a:cubicBezTo>
                    <a:cubicBezTo>
                      <a:pt x="22" y="18"/>
                      <a:pt x="22" y="18"/>
                      <a:pt x="22" y="18"/>
                    </a:cubicBezTo>
                    <a:cubicBezTo>
                      <a:pt x="22" y="18"/>
                      <a:pt x="22" y="18"/>
                      <a:pt x="23" y="18"/>
                    </a:cubicBezTo>
                    <a:cubicBezTo>
                      <a:pt x="25" y="23"/>
                      <a:pt x="25" y="23"/>
                      <a:pt x="25" y="23"/>
                    </a:cubicBezTo>
                    <a:cubicBezTo>
                      <a:pt x="24" y="24"/>
                      <a:pt x="23" y="24"/>
                      <a:pt x="22" y="24"/>
                    </a:cubicBezTo>
                    <a:close/>
                    <a:moveTo>
                      <a:pt x="70" y="24"/>
                    </a:moveTo>
                    <a:cubicBezTo>
                      <a:pt x="65" y="20"/>
                      <a:pt x="65" y="20"/>
                      <a:pt x="65" y="20"/>
                    </a:cubicBezTo>
                    <a:cubicBezTo>
                      <a:pt x="66" y="19"/>
                      <a:pt x="67" y="18"/>
                      <a:pt x="68" y="16"/>
                    </a:cubicBezTo>
                    <a:cubicBezTo>
                      <a:pt x="68" y="16"/>
                      <a:pt x="68" y="16"/>
                      <a:pt x="68" y="16"/>
                    </a:cubicBezTo>
                    <a:cubicBezTo>
                      <a:pt x="73" y="19"/>
                      <a:pt x="73" y="19"/>
                      <a:pt x="73" y="19"/>
                    </a:cubicBezTo>
                    <a:cubicBezTo>
                      <a:pt x="73" y="19"/>
                      <a:pt x="73" y="19"/>
                      <a:pt x="73" y="19"/>
                    </a:cubicBezTo>
                    <a:cubicBezTo>
                      <a:pt x="72" y="21"/>
                      <a:pt x="71" y="22"/>
                      <a:pt x="70" y="24"/>
                    </a:cubicBezTo>
                    <a:close/>
                    <a:moveTo>
                      <a:pt x="35" y="17"/>
                    </a:moveTo>
                    <a:cubicBezTo>
                      <a:pt x="33" y="12"/>
                      <a:pt x="33" y="12"/>
                      <a:pt x="33" y="12"/>
                    </a:cubicBezTo>
                    <a:cubicBezTo>
                      <a:pt x="34" y="11"/>
                      <a:pt x="36" y="11"/>
                      <a:pt x="37" y="11"/>
                    </a:cubicBezTo>
                    <a:cubicBezTo>
                      <a:pt x="37" y="10"/>
                      <a:pt x="38" y="10"/>
                      <a:pt x="39" y="10"/>
                    </a:cubicBezTo>
                    <a:cubicBezTo>
                      <a:pt x="41" y="15"/>
                      <a:pt x="41" y="15"/>
                      <a:pt x="41" y="15"/>
                    </a:cubicBezTo>
                    <a:cubicBezTo>
                      <a:pt x="40" y="16"/>
                      <a:pt x="39" y="16"/>
                      <a:pt x="39" y="16"/>
                    </a:cubicBezTo>
                    <a:cubicBezTo>
                      <a:pt x="38" y="16"/>
                      <a:pt x="37" y="17"/>
                      <a:pt x="35" y="17"/>
                    </a:cubicBezTo>
                    <a:close/>
                    <a:moveTo>
                      <a:pt x="12" y="12"/>
                    </a:moveTo>
                    <a:cubicBezTo>
                      <a:pt x="7" y="11"/>
                      <a:pt x="7" y="11"/>
                      <a:pt x="7" y="11"/>
                    </a:cubicBezTo>
                    <a:cubicBezTo>
                      <a:pt x="7" y="10"/>
                      <a:pt x="7" y="10"/>
                      <a:pt x="7" y="9"/>
                    </a:cubicBezTo>
                    <a:cubicBezTo>
                      <a:pt x="7" y="8"/>
                      <a:pt x="7" y="7"/>
                      <a:pt x="7" y="7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3" y="6"/>
                      <a:pt x="13" y="8"/>
                      <a:pt x="13" y="9"/>
                    </a:cubicBezTo>
                    <a:cubicBezTo>
                      <a:pt x="13" y="10"/>
                      <a:pt x="13" y="11"/>
                      <a:pt x="12" y="12"/>
                    </a:cubicBezTo>
                    <a:close/>
                    <a:moveTo>
                      <a:pt x="51" y="9"/>
                    </a:moveTo>
                    <a:cubicBezTo>
                      <a:pt x="48" y="4"/>
                      <a:pt x="48" y="4"/>
                      <a:pt x="48" y="4"/>
                    </a:cubicBezTo>
                    <a:cubicBezTo>
                      <a:pt x="50" y="3"/>
                      <a:pt x="52" y="2"/>
                      <a:pt x="54" y="1"/>
                    </a:cubicBezTo>
                    <a:cubicBezTo>
                      <a:pt x="56" y="7"/>
                      <a:pt x="56" y="7"/>
                      <a:pt x="56" y="7"/>
                    </a:cubicBezTo>
                    <a:cubicBezTo>
                      <a:pt x="54" y="7"/>
                      <a:pt x="52" y="8"/>
                      <a:pt x="51" y="9"/>
                    </a:cubicBezTo>
                    <a:close/>
                    <a:moveTo>
                      <a:pt x="68" y="8"/>
                    </a:moveTo>
                    <a:cubicBezTo>
                      <a:pt x="67" y="7"/>
                      <a:pt x="66" y="6"/>
                      <a:pt x="64" y="5"/>
                    </a:cubicBezTo>
                    <a:cubicBezTo>
                      <a:pt x="67" y="0"/>
                      <a:pt x="67" y="0"/>
                      <a:pt x="67" y="0"/>
                    </a:cubicBezTo>
                    <a:cubicBezTo>
                      <a:pt x="69" y="2"/>
                      <a:pt x="71" y="3"/>
                      <a:pt x="73" y="4"/>
                    </a:cubicBezTo>
                    <a:lnTo>
                      <a:pt x="68" y="8"/>
                    </a:lnTo>
                    <a:close/>
                  </a:path>
                </a:pathLst>
              </a:custGeom>
              <a:solidFill>
                <a:srgbClr val="59575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40" name="íSlïde">
                <a:extLst>
                  <a:ext uri="{FF2B5EF4-FFF2-40B4-BE49-F238E27FC236}">
                    <a16:creationId xmlns:a16="http://schemas.microsoft.com/office/drawing/2014/main" id="{3B2631C8-86A6-46CE-BF55-E66BEA46867C}"/>
                  </a:ext>
                </a:extLst>
              </p:cNvPr>
              <p:cNvSpPr/>
              <p:nvPr/>
            </p:nvSpPr>
            <p:spPr bwMode="auto">
              <a:xfrm>
                <a:off x="7019925" y="2151063"/>
                <a:ext cx="1087438" cy="631825"/>
              </a:xfrm>
              <a:custGeom>
                <a:avLst/>
                <a:gdLst>
                  <a:gd name="T0" fmla="*/ 19 w 507"/>
                  <a:gd name="T1" fmla="*/ 294 h 295"/>
                  <a:gd name="T2" fmla="*/ 25 w 507"/>
                  <a:gd name="T3" fmla="*/ 290 h 295"/>
                  <a:gd name="T4" fmla="*/ 30 w 507"/>
                  <a:gd name="T5" fmla="*/ 279 h 295"/>
                  <a:gd name="T6" fmla="*/ 44 w 507"/>
                  <a:gd name="T7" fmla="*/ 246 h 295"/>
                  <a:gd name="T8" fmla="*/ 44 w 507"/>
                  <a:gd name="T9" fmla="*/ 246 h 295"/>
                  <a:gd name="T10" fmla="*/ 83 w 507"/>
                  <a:gd name="T11" fmla="*/ 239 h 295"/>
                  <a:gd name="T12" fmla="*/ 61 w 507"/>
                  <a:gd name="T13" fmla="*/ 233 h 295"/>
                  <a:gd name="T14" fmla="*/ 52 w 507"/>
                  <a:gd name="T15" fmla="*/ 223 h 295"/>
                  <a:gd name="T16" fmla="*/ 94 w 507"/>
                  <a:gd name="T17" fmla="*/ 223 h 295"/>
                  <a:gd name="T18" fmla="*/ 126 w 507"/>
                  <a:gd name="T19" fmla="*/ 224 h 295"/>
                  <a:gd name="T20" fmla="*/ 108 w 507"/>
                  <a:gd name="T21" fmla="*/ 221 h 295"/>
                  <a:gd name="T22" fmla="*/ 139 w 507"/>
                  <a:gd name="T23" fmla="*/ 219 h 295"/>
                  <a:gd name="T24" fmla="*/ 158 w 507"/>
                  <a:gd name="T25" fmla="*/ 208 h 295"/>
                  <a:gd name="T26" fmla="*/ 161 w 507"/>
                  <a:gd name="T27" fmla="*/ 191 h 295"/>
                  <a:gd name="T28" fmla="*/ 159 w 507"/>
                  <a:gd name="T29" fmla="*/ 174 h 295"/>
                  <a:gd name="T30" fmla="*/ 158 w 507"/>
                  <a:gd name="T31" fmla="*/ 156 h 295"/>
                  <a:gd name="T32" fmla="*/ 154 w 507"/>
                  <a:gd name="T33" fmla="*/ 147 h 295"/>
                  <a:gd name="T34" fmla="*/ 155 w 507"/>
                  <a:gd name="T35" fmla="*/ 137 h 295"/>
                  <a:gd name="T36" fmla="*/ 156 w 507"/>
                  <a:gd name="T37" fmla="*/ 116 h 295"/>
                  <a:gd name="T38" fmla="*/ 173 w 507"/>
                  <a:gd name="T39" fmla="*/ 113 h 295"/>
                  <a:gd name="T40" fmla="*/ 470 w 507"/>
                  <a:gd name="T41" fmla="*/ 115 h 295"/>
                  <a:gd name="T42" fmla="*/ 487 w 507"/>
                  <a:gd name="T43" fmla="*/ 114 h 295"/>
                  <a:gd name="T44" fmla="*/ 502 w 507"/>
                  <a:gd name="T45" fmla="*/ 105 h 295"/>
                  <a:gd name="T46" fmla="*/ 437 w 507"/>
                  <a:gd name="T47" fmla="*/ 100 h 295"/>
                  <a:gd name="T48" fmla="*/ 211 w 507"/>
                  <a:gd name="T49" fmla="*/ 97 h 295"/>
                  <a:gd name="T50" fmla="*/ 216 w 507"/>
                  <a:gd name="T51" fmla="*/ 105 h 295"/>
                  <a:gd name="T52" fmla="*/ 228 w 507"/>
                  <a:gd name="T53" fmla="*/ 98 h 295"/>
                  <a:gd name="T54" fmla="*/ 174 w 507"/>
                  <a:gd name="T55" fmla="*/ 93 h 295"/>
                  <a:gd name="T56" fmla="*/ 240 w 507"/>
                  <a:gd name="T57" fmla="*/ 92 h 295"/>
                  <a:gd name="T58" fmla="*/ 435 w 507"/>
                  <a:gd name="T59" fmla="*/ 89 h 295"/>
                  <a:gd name="T60" fmla="*/ 252 w 507"/>
                  <a:gd name="T61" fmla="*/ 81 h 295"/>
                  <a:gd name="T62" fmla="*/ 212 w 507"/>
                  <a:gd name="T63" fmla="*/ 79 h 295"/>
                  <a:gd name="T64" fmla="*/ 171 w 507"/>
                  <a:gd name="T65" fmla="*/ 75 h 295"/>
                  <a:gd name="T66" fmla="*/ 293 w 507"/>
                  <a:gd name="T67" fmla="*/ 71 h 295"/>
                  <a:gd name="T68" fmla="*/ 283 w 507"/>
                  <a:gd name="T69" fmla="*/ 71 h 295"/>
                  <a:gd name="T70" fmla="*/ 423 w 507"/>
                  <a:gd name="T71" fmla="*/ 68 h 295"/>
                  <a:gd name="T72" fmla="*/ 435 w 507"/>
                  <a:gd name="T73" fmla="*/ 73 h 295"/>
                  <a:gd name="T74" fmla="*/ 435 w 507"/>
                  <a:gd name="T75" fmla="*/ 75 h 295"/>
                  <a:gd name="T76" fmla="*/ 185 w 507"/>
                  <a:gd name="T77" fmla="*/ 74 h 295"/>
                  <a:gd name="T78" fmla="*/ 185 w 507"/>
                  <a:gd name="T79" fmla="*/ 74 h 295"/>
                  <a:gd name="T80" fmla="*/ 213 w 507"/>
                  <a:gd name="T81" fmla="*/ 62 h 295"/>
                  <a:gd name="T82" fmla="*/ 312 w 507"/>
                  <a:gd name="T83" fmla="*/ 63 h 295"/>
                  <a:gd name="T84" fmla="*/ 314 w 507"/>
                  <a:gd name="T85" fmla="*/ 68 h 295"/>
                  <a:gd name="T86" fmla="*/ 333 w 507"/>
                  <a:gd name="T87" fmla="*/ 63 h 295"/>
                  <a:gd name="T88" fmla="*/ 305 w 507"/>
                  <a:gd name="T89" fmla="*/ 64 h 295"/>
                  <a:gd name="T90" fmla="*/ 192 w 507"/>
                  <a:gd name="T91" fmla="*/ 58 h 295"/>
                  <a:gd name="T92" fmla="*/ 438 w 507"/>
                  <a:gd name="T93" fmla="*/ 51 h 295"/>
                  <a:gd name="T94" fmla="*/ 210 w 507"/>
                  <a:gd name="T95" fmla="*/ 49 h 295"/>
                  <a:gd name="T96" fmla="*/ 336 w 507"/>
                  <a:gd name="T97" fmla="*/ 50 h 295"/>
                  <a:gd name="T98" fmla="*/ 419 w 507"/>
                  <a:gd name="T99" fmla="*/ 45 h 295"/>
                  <a:gd name="T100" fmla="*/ 337 w 507"/>
                  <a:gd name="T101" fmla="*/ 36 h 295"/>
                  <a:gd name="T102" fmla="*/ 341 w 507"/>
                  <a:gd name="T103" fmla="*/ 41 h 295"/>
                  <a:gd name="T104" fmla="*/ 415 w 507"/>
                  <a:gd name="T105" fmla="*/ 32 h 295"/>
                  <a:gd name="T106" fmla="*/ 337 w 507"/>
                  <a:gd name="T107" fmla="*/ 23 h 295"/>
                  <a:gd name="T108" fmla="*/ 410 w 507"/>
                  <a:gd name="T109" fmla="*/ 20 h 295"/>
                  <a:gd name="T110" fmla="*/ 355 w 507"/>
                  <a:gd name="T111" fmla="*/ 18 h 295"/>
                  <a:gd name="T112" fmla="*/ 371 w 507"/>
                  <a:gd name="T113" fmla="*/ 10 h 295"/>
                  <a:gd name="T114" fmla="*/ 399 w 507"/>
                  <a:gd name="T115" fmla="*/ 5 h 295"/>
                  <a:gd name="T116" fmla="*/ 385 w 507"/>
                  <a:gd name="T117" fmla="*/ 2 h 2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507" h="295">
                    <a:moveTo>
                      <a:pt x="6" y="295"/>
                    </a:moveTo>
                    <a:cubicBezTo>
                      <a:pt x="4" y="294"/>
                      <a:pt x="2" y="294"/>
                      <a:pt x="0" y="293"/>
                    </a:cubicBezTo>
                    <a:cubicBezTo>
                      <a:pt x="2" y="288"/>
                      <a:pt x="2" y="288"/>
                      <a:pt x="2" y="288"/>
                    </a:cubicBezTo>
                    <a:cubicBezTo>
                      <a:pt x="3" y="288"/>
                      <a:pt x="5" y="288"/>
                      <a:pt x="7" y="289"/>
                    </a:cubicBezTo>
                    <a:lnTo>
                      <a:pt x="6" y="295"/>
                    </a:lnTo>
                    <a:close/>
                    <a:moveTo>
                      <a:pt x="19" y="294"/>
                    </a:moveTo>
                    <a:cubicBezTo>
                      <a:pt x="17" y="289"/>
                      <a:pt x="17" y="289"/>
                      <a:pt x="17" y="289"/>
                    </a:cubicBezTo>
                    <a:cubicBezTo>
                      <a:pt x="19" y="288"/>
                      <a:pt x="20" y="288"/>
                      <a:pt x="20" y="287"/>
                    </a:cubicBezTo>
                    <a:cubicBezTo>
                      <a:pt x="20" y="286"/>
                      <a:pt x="20" y="286"/>
                      <a:pt x="20" y="286"/>
                    </a:cubicBezTo>
                    <a:cubicBezTo>
                      <a:pt x="25" y="290"/>
                      <a:pt x="25" y="290"/>
                      <a:pt x="25" y="290"/>
                    </a:cubicBezTo>
                    <a:cubicBezTo>
                      <a:pt x="23" y="288"/>
                      <a:pt x="23" y="288"/>
                      <a:pt x="23" y="288"/>
                    </a:cubicBezTo>
                    <a:cubicBezTo>
                      <a:pt x="25" y="290"/>
                      <a:pt x="25" y="290"/>
                      <a:pt x="25" y="290"/>
                    </a:cubicBezTo>
                    <a:cubicBezTo>
                      <a:pt x="24" y="292"/>
                      <a:pt x="22" y="294"/>
                      <a:pt x="19" y="294"/>
                    </a:cubicBezTo>
                    <a:close/>
                    <a:moveTo>
                      <a:pt x="30" y="279"/>
                    </a:moveTo>
                    <a:cubicBezTo>
                      <a:pt x="25" y="276"/>
                      <a:pt x="25" y="276"/>
                      <a:pt x="25" y="276"/>
                    </a:cubicBezTo>
                    <a:cubicBezTo>
                      <a:pt x="26" y="275"/>
                      <a:pt x="27" y="273"/>
                      <a:pt x="27" y="271"/>
                    </a:cubicBezTo>
                    <a:cubicBezTo>
                      <a:pt x="33" y="274"/>
                      <a:pt x="33" y="274"/>
                      <a:pt x="33" y="274"/>
                    </a:cubicBezTo>
                    <a:cubicBezTo>
                      <a:pt x="32" y="275"/>
                      <a:pt x="31" y="277"/>
                      <a:pt x="30" y="279"/>
                    </a:cubicBezTo>
                    <a:close/>
                    <a:moveTo>
                      <a:pt x="38" y="263"/>
                    </a:moveTo>
                    <a:cubicBezTo>
                      <a:pt x="32" y="261"/>
                      <a:pt x="32" y="261"/>
                      <a:pt x="32" y="261"/>
                    </a:cubicBezTo>
                    <a:cubicBezTo>
                      <a:pt x="33" y="259"/>
                      <a:pt x="34" y="257"/>
                      <a:pt x="34" y="255"/>
                    </a:cubicBezTo>
                    <a:cubicBezTo>
                      <a:pt x="40" y="257"/>
                      <a:pt x="40" y="257"/>
                      <a:pt x="40" y="257"/>
                    </a:cubicBezTo>
                    <a:cubicBezTo>
                      <a:pt x="39" y="259"/>
                      <a:pt x="38" y="261"/>
                      <a:pt x="38" y="263"/>
                    </a:cubicBezTo>
                    <a:close/>
                    <a:moveTo>
                      <a:pt x="44" y="246"/>
                    </a:moveTo>
                    <a:cubicBezTo>
                      <a:pt x="39" y="244"/>
                      <a:pt x="39" y="244"/>
                      <a:pt x="39" y="244"/>
                    </a:cubicBezTo>
                    <a:cubicBezTo>
                      <a:pt x="39" y="243"/>
                      <a:pt x="40" y="241"/>
                      <a:pt x="40" y="240"/>
                    </a:cubicBezTo>
                    <a:cubicBezTo>
                      <a:pt x="40" y="239"/>
                      <a:pt x="40" y="239"/>
                      <a:pt x="40" y="239"/>
                    </a:cubicBezTo>
                    <a:cubicBezTo>
                      <a:pt x="46" y="241"/>
                      <a:pt x="46" y="241"/>
                      <a:pt x="46" y="241"/>
                    </a:cubicBezTo>
                    <a:cubicBezTo>
                      <a:pt x="46" y="241"/>
                      <a:pt x="46" y="241"/>
                      <a:pt x="46" y="241"/>
                    </a:cubicBezTo>
                    <a:cubicBezTo>
                      <a:pt x="45" y="243"/>
                      <a:pt x="45" y="244"/>
                      <a:pt x="44" y="246"/>
                    </a:cubicBezTo>
                    <a:close/>
                    <a:moveTo>
                      <a:pt x="78" y="241"/>
                    </a:moveTo>
                    <a:cubicBezTo>
                      <a:pt x="78" y="239"/>
                      <a:pt x="78" y="239"/>
                      <a:pt x="78" y="239"/>
                    </a:cubicBezTo>
                    <a:cubicBezTo>
                      <a:pt x="78" y="236"/>
                      <a:pt x="78" y="236"/>
                      <a:pt x="78" y="236"/>
                    </a:cubicBezTo>
                    <a:cubicBezTo>
                      <a:pt x="79" y="235"/>
                      <a:pt x="79" y="234"/>
                      <a:pt x="80" y="234"/>
                    </a:cubicBezTo>
                    <a:cubicBezTo>
                      <a:pt x="85" y="236"/>
                      <a:pt x="85" y="236"/>
                      <a:pt x="85" y="236"/>
                    </a:cubicBezTo>
                    <a:cubicBezTo>
                      <a:pt x="84" y="237"/>
                      <a:pt x="84" y="238"/>
                      <a:pt x="83" y="239"/>
                    </a:cubicBezTo>
                    <a:cubicBezTo>
                      <a:pt x="82" y="240"/>
                      <a:pt x="80" y="241"/>
                      <a:pt x="78" y="241"/>
                    </a:cubicBezTo>
                    <a:close/>
                    <a:moveTo>
                      <a:pt x="78" y="239"/>
                    </a:moveTo>
                    <a:cubicBezTo>
                      <a:pt x="78" y="236"/>
                      <a:pt x="78" y="236"/>
                      <a:pt x="78" y="236"/>
                    </a:cubicBezTo>
                    <a:lnTo>
                      <a:pt x="78" y="239"/>
                    </a:lnTo>
                    <a:close/>
                    <a:moveTo>
                      <a:pt x="66" y="236"/>
                    </a:moveTo>
                    <a:cubicBezTo>
                      <a:pt x="64" y="235"/>
                      <a:pt x="62" y="234"/>
                      <a:pt x="61" y="233"/>
                    </a:cubicBezTo>
                    <a:cubicBezTo>
                      <a:pt x="64" y="228"/>
                      <a:pt x="64" y="228"/>
                      <a:pt x="64" y="228"/>
                    </a:cubicBezTo>
                    <a:cubicBezTo>
                      <a:pt x="66" y="229"/>
                      <a:pt x="67" y="230"/>
                      <a:pt x="69" y="231"/>
                    </a:cubicBezTo>
                    <a:lnTo>
                      <a:pt x="66" y="236"/>
                    </a:lnTo>
                    <a:close/>
                    <a:moveTo>
                      <a:pt x="50" y="231"/>
                    </a:moveTo>
                    <a:cubicBezTo>
                      <a:pt x="46" y="227"/>
                      <a:pt x="46" y="227"/>
                      <a:pt x="46" y="227"/>
                    </a:cubicBezTo>
                    <a:cubicBezTo>
                      <a:pt x="48" y="225"/>
                      <a:pt x="49" y="224"/>
                      <a:pt x="52" y="223"/>
                    </a:cubicBezTo>
                    <a:cubicBezTo>
                      <a:pt x="53" y="228"/>
                      <a:pt x="53" y="228"/>
                      <a:pt x="53" y="228"/>
                    </a:cubicBezTo>
                    <a:cubicBezTo>
                      <a:pt x="53" y="228"/>
                      <a:pt x="52" y="229"/>
                      <a:pt x="50" y="231"/>
                    </a:cubicBezTo>
                    <a:close/>
                    <a:moveTo>
                      <a:pt x="91" y="227"/>
                    </a:moveTo>
                    <a:cubicBezTo>
                      <a:pt x="86" y="223"/>
                      <a:pt x="86" y="223"/>
                      <a:pt x="86" y="223"/>
                    </a:cubicBezTo>
                    <a:cubicBezTo>
                      <a:pt x="87" y="221"/>
                      <a:pt x="89" y="220"/>
                      <a:pt x="90" y="219"/>
                    </a:cubicBezTo>
                    <a:cubicBezTo>
                      <a:pt x="94" y="223"/>
                      <a:pt x="94" y="223"/>
                      <a:pt x="94" y="223"/>
                    </a:cubicBezTo>
                    <a:cubicBezTo>
                      <a:pt x="93" y="224"/>
                      <a:pt x="92" y="225"/>
                      <a:pt x="91" y="227"/>
                    </a:cubicBezTo>
                    <a:close/>
                    <a:moveTo>
                      <a:pt x="123" y="224"/>
                    </a:moveTo>
                    <a:cubicBezTo>
                      <a:pt x="122" y="224"/>
                      <a:pt x="121" y="224"/>
                      <a:pt x="119" y="224"/>
                    </a:cubicBezTo>
                    <a:cubicBezTo>
                      <a:pt x="120" y="218"/>
                      <a:pt x="120" y="218"/>
                      <a:pt x="120" y="218"/>
                    </a:cubicBezTo>
                    <a:cubicBezTo>
                      <a:pt x="122" y="218"/>
                      <a:pt x="124" y="218"/>
                      <a:pt x="125" y="218"/>
                    </a:cubicBezTo>
                    <a:cubicBezTo>
                      <a:pt x="126" y="224"/>
                      <a:pt x="126" y="224"/>
                      <a:pt x="126" y="224"/>
                    </a:cubicBezTo>
                    <a:cubicBezTo>
                      <a:pt x="125" y="224"/>
                      <a:pt x="124" y="224"/>
                      <a:pt x="123" y="224"/>
                    </a:cubicBezTo>
                    <a:close/>
                    <a:moveTo>
                      <a:pt x="108" y="221"/>
                    </a:moveTo>
                    <a:cubicBezTo>
                      <a:pt x="106" y="220"/>
                      <a:pt x="104" y="220"/>
                      <a:pt x="102" y="220"/>
                    </a:cubicBezTo>
                    <a:cubicBezTo>
                      <a:pt x="103" y="214"/>
                      <a:pt x="103" y="214"/>
                      <a:pt x="103" y="214"/>
                    </a:cubicBezTo>
                    <a:cubicBezTo>
                      <a:pt x="105" y="214"/>
                      <a:pt x="107" y="214"/>
                      <a:pt x="109" y="215"/>
                    </a:cubicBezTo>
                    <a:lnTo>
                      <a:pt x="108" y="221"/>
                    </a:lnTo>
                    <a:close/>
                    <a:moveTo>
                      <a:pt x="138" y="219"/>
                    </a:moveTo>
                    <a:cubicBezTo>
                      <a:pt x="135" y="214"/>
                      <a:pt x="135" y="214"/>
                      <a:pt x="135" y="214"/>
                    </a:cubicBezTo>
                    <a:cubicBezTo>
                      <a:pt x="137" y="213"/>
                      <a:pt x="137" y="213"/>
                      <a:pt x="137" y="213"/>
                    </a:cubicBezTo>
                    <a:cubicBezTo>
                      <a:pt x="138" y="213"/>
                      <a:pt x="139" y="213"/>
                      <a:pt x="140" y="212"/>
                    </a:cubicBezTo>
                    <a:cubicBezTo>
                      <a:pt x="143" y="217"/>
                      <a:pt x="143" y="217"/>
                      <a:pt x="143" y="217"/>
                    </a:cubicBezTo>
                    <a:cubicBezTo>
                      <a:pt x="141" y="218"/>
                      <a:pt x="141" y="218"/>
                      <a:pt x="139" y="219"/>
                    </a:cubicBezTo>
                    <a:lnTo>
                      <a:pt x="138" y="219"/>
                    </a:lnTo>
                    <a:close/>
                    <a:moveTo>
                      <a:pt x="153" y="211"/>
                    </a:moveTo>
                    <a:cubicBezTo>
                      <a:pt x="150" y="206"/>
                      <a:pt x="150" y="206"/>
                      <a:pt x="150" y="206"/>
                    </a:cubicBezTo>
                    <a:cubicBezTo>
                      <a:pt x="150" y="206"/>
                      <a:pt x="150" y="206"/>
                      <a:pt x="150" y="206"/>
                    </a:cubicBezTo>
                    <a:cubicBezTo>
                      <a:pt x="152" y="205"/>
                      <a:pt x="154" y="204"/>
                      <a:pt x="155" y="203"/>
                    </a:cubicBezTo>
                    <a:cubicBezTo>
                      <a:pt x="158" y="208"/>
                      <a:pt x="158" y="208"/>
                      <a:pt x="158" y="208"/>
                    </a:cubicBezTo>
                    <a:cubicBezTo>
                      <a:pt x="157" y="209"/>
                      <a:pt x="155" y="210"/>
                      <a:pt x="153" y="211"/>
                    </a:cubicBezTo>
                    <a:close/>
                    <a:moveTo>
                      <a:pt x="167" y="197"/>
                    </a:moveTo>
                    <a:cubicBezTo>
                      <a:pt x="161" y="197"/>
                      <a:pt x="161" y="197"/>
                      <a:pt x="161" y="197"/>
                    </a:cubicBezTo>
                    <a:cubicBezTo>
                      <a:pt x="161" y="196"/>
                      <a:pt x="161" y="196"/>
                      <a:pt x="161" y="196"/>
                    </a:cubicBezTo>
                    <a:cubicBezTo>
                      <a:pt x="161" y="195"/>
                      <a:pt x="161" y="194"/>
                      <a:pt x="161" y="193"/>
                    </a:cubicBezTo>
                    <a:cubicBezTo>
                      <a:pt x="161" y="191"/>
                      <a:pt x="161" y="191"/>
                      <a:pt x="161" y="191"/>
                    </a:cubicBezTo>
                    <a:cubicBezTo>
                      <a:pt x="166" y="191"/>
                      <a:pt x="166" y="191"/>
                      <a:pt x="166" y="191"/>
                    </a:cubicBezTo>
                    <a:cubicBezTo>
                      <a:pt x="167" y="192"/>
                      <a:pt x="167" y="192"/>
                      <a:pt x="167" y="192"/>
                    </a:cubicBezTo>
                    <a:cubicBezTo>
                      <a:pt x="167" y="193"/>
                      <a:pt x="167" y="194"/>
                      <a:pt x="167" y="196"/>
                    </a:cubicBezTo>
                    <a:cubicBezTo>
                      <a:pt x="167" y="196"/>
                      <a:pt x="167" y="197"/>
                      <a:pt x="167" y="197"/>
                    </a:cubicBezTo>
                    <a:close/>
                    <a:moveTo>
                      <a:pt x="160" y="180"/>
                    </a:moveTo>
                    <a:cubicBezTo>
                      <a:pt x="159" y="174"/>
                      <a:pt x="159" y="174"/>
                      <a:pt x="159" y="174"/>
                    </a:cubicBezTo>
                    <a:cubicBezTo>
                      <a:pt x="165" y="173"/>
                      <a:pt x="165" y="173"/>
                      <a:pt x="165" y="173"/>
                    </a:cubicBezTo>
                    <a:cubicBezTo>
                      <a:pt x="166" y="179"/>
                      <a:pt x="166" y="179"/>
                      <a:pt x="166" y="179"/>
                    </a:cubicBezTo>
                    <a:lnTo>
                      <a:pt x="160" y="180"/>
                    </a:lnTo>
                    <a:close/>
                    <a:moveTo>
                      <a:pt x="157" y="164"/>
                    </a:moveTo>
                    <a:cubicBezTo>
                      <a:pt x="156" y="163"/>
                      <a:pt x="155" y="161"/>
                      <a:pt x="154" y="160"/>
                    </a:cubicBezTo>
                    <a:cubicBezTo>
                      <a:pt x="158" y="156"/>
                      <a:pt x="158" y="156"/>
                      <a:pt x="158" y="156"/>
                    </a:cubicBezTo>
                    <a:cubicBezTo>
                      <a:pt x="159" y="157"/>
                      <a:pt x="161" y="159"/>
                      <a:pt x="162" y="161"/>
                    </a:cubicBezTo>
                    <a:lnTo>
                      <a:pt x="157" y="164"/>
                    </a:lnTo>
                    <a:close/>
                    <a:moveTo>
                      <a:pt x="152" y="150"/>
                    </a:moveTo>
                    <a:cubicBezTo>
                      <a:pt x="146" y="149"/>
                      <a:pt x="146" y="149"/>
                      <a:pt x="146" y="149"/>
                    </a:cubicBezTo>
                    <a:cubicBezTo>
                      <a:pt x="146" y="146"/>
                      <a:pt x="149" y="144"/>
                      <a:pt x="150" y="142"/>
                    </a:cubicBezTo>
                    <a:cubicBezTo>
                      <a:pt x="154" y="147"/>
                      <a:pt x="154" y="147"/>
                      <a:pt x="154" y="147"/>
                    </a:cubicBezTo>
                    <a:cubicBezTo>
                      <a:pt x="152" y="148"/>
                      <a:pt x="152" y="149"/>
                      <a:pt x="152" y="150"/>
                    </a:cubicBezTo>
                    <a:close/>
                    <a:moveTo>
                      <a:pt x="155" y="137"/>
                    </a:moveTo>
                    <a:cubicBezTo>
                      <a:pt x="153" y="136"/>
                      <a:pt x="151" y="134"/>
                      <a:pt x="151" y="131"/>
                    </a:cubicBezTo>
                    <a:cubicBezTo>
                      <a:pt x="157" y="130"/>
                      <a:pt x="157" y="130"/>
                      <a:pt x="157" y="130"/>
                    </a:cubicBezTo>
                    <a:cubicBezTo>
                      <a:pt x="157" y="131"/>
                      <a:pt x="157" y="132"/>
                      <a:pt x="159" y="133"/>
                    </a:cubicBezTo>
                    <a:lnTo>
                      <a:pt x="155" y="137"/>
                    </a:lnTo>
                    <a:close/>
                    <a:moveTo>
                      <a:pt x="155" y="119"/>
                    </a:moveTo>
                    <a:cubicBezTo>
                      <a:pt x="149" y="119"/>
                      <a:pt x="149" y="119"/>
                      <a:pt x="149" y="119"/>
                    </a:cubicBezTo>
                    <a:cubicBezTo>
                      <a:pt x="149" y="117"/>
                      <a:pt x="150" y="115"/>
                      <a:pt x="151" y="113"/>
                    </a:cubicBezTo>
                    <a:cubicBezTo>
                      <a:pt x="152" y="113"/>
                      <a:pt x="152" y="112"/>
                      <a:pt x="152" y="112"/>
                    </a:cubicBezTo>
                    <a:cubicBezTo>
                      <a:pt x="157" y="116"/>
                      <a:pt x="157" y="116"/>
                      <a:pt x="157" y="116"/>
                    </a:cubicBezTo>
                    <a:cubicBezTo>
                      <a:pt x="157" y="116"/>
                      <a:pt x="156" y="116"/>
                      <a:pt x="156" y="116"/>
                    </a:cubicBezTo>
                    <a:cubicBezTo>
                      <a:pt x="155" y="118"/>
                      <a:pt x="155" y="119"/>
                      <a:pt x="155" y="119"/>
                    </a:cubicBezTo>
                    <a:close/>
                    <a:moveTo>
                      <a:pt x="165" y="115"/>
                    </a:moveTo>
                    <a:cubicBezTo>
                      <a:pt x="165" y="110"/>
                      <a:pt x="165" y="110"/>
                      <a:pt x="165" y="110"/>
                    </a:cubicBezTo>
                    <a:cubicBezTo>
                      <a:pt x="165" y="110"/>
                      <a:pt x="165" y="110"/>
                      <a:pt x="165" y="110"/>
                    </a:cubicBezTo>
                    <a:cubicBezTo>
                      <a:pt x="167" y="110"/>
                      <a:pt x="168" y="109"/>
                      <a:pt x="169" y="109"/>
                    </a:cubicBezTo>
                    <a:cubicBezTo>
                      <a:pt x="173" y="113"/>
                      <a:pt x="173" y="113"/>
                      <a:pt x="173" y="113"/>
                    </a:cubicBezTo>
                    <a:cubicBezTo>
                      <a:pt x="171" y="115"/>
                      <a:pt x="168" y="115"/>
                      <a:pt x="165" y="115"/>
                    </a:cubicBezTo>
                    <a:close/>
                    <a:moveTo>
                      <a:pt x="470" y="115"/>
                    </a:moveTo>
                    <a:cubicBezTo>
                      <a:pt x="469" y="109"/>
                      <a:pt x="469" y="109"/>
                      <a:pt x="469" y="109"/>
                    </a:cubicBezTo>
                    <a:cubicBezTo>
                      <a:pt x="471" y="109"/>
                      <a:pt x="473" y="109"/>
                      <a:pt x="475" y="109"/>
                    </a:cubicBezTo>
                    <a:cubicBezTo>
                      <a:pt x="475" y="114"/>
                      <a:pt x="475" y="114"/>
                      <a:pt x="475" y="114"/>
                    </a:cubicBezTo>
                    <a:cubicBezTo>
                      <a:pt x="473" y="115"/>
                      <a:pt x="471" y="115"/>
                      <a:pt x="470" y="115"/>
                    </a:cubicBezTo>
                    <a:close/>
                    <a:moveTo>
                      <a:pt x="457" y="115"/>
                    </a:moveTo>
                    <a:cubicBezTo>
                      <a:pt x="455" y="114"/>
                      <a:pt x="453" y="114"/>
                      <a:pt x="451" y="113"/>
                    </a:cubicBezTo>
                    <a:cubicBezTo>
                      <a:pt x="453" y="108"/>
                      <a:pt x="453" y="108"/>
                      <a:pt x="453" y="108"/>
                    </a:cubicBezTo>
                    <a:cubicBezTo>
                      <a:pt x="455" y="108"/>
                      <a:pt x="456" y="109"/>
                      <a:pt x="458" y="109"/>
                    </a:cubicBezTo>
                    <a:lnTo>
                      <a:pt x="457" y="115"/>
                    </a:lnTo>
                    <a:close/>
                    <a:moveTo>
                      <a:pt x="487" y="114"/>
                    </a:moveTo>
                    <a:cubicBezTo>
                      <a:pt x="487" y="108"/>
                      <a:pt x="487" y="108"/>
                      <a:pt x="487" y="108"/>
                    </a:cubicBezTo>
                    <a:cubicBezTo>
                      <a:pt x="489" y="108"/>
                      <a:pt x="491" y="107"/>
                      <a:pt x="492" y="107"/>
                    </a:cubicBezTo>
                    <a:cubicBezTo>
                      <a:pt x="493" y="113"/>
                      <a:pt x="493" y="113"/>
                      <a:pt x="493" y="113"/>
                    </a:cubicBezTo>
                    <a:cubicBezTo>
                      <a:pt x="491" y="113"/>
                      <a:pt x="489" y="113"/>
                      <a:pt x="487" y="114"/>
                    </a:cubicBezTo>
                    <a:close/>
                    <a:moveTo>
                      <a:pt x="506" y="110"/>
                    </a:moveTo>
                    <a:cubicBezTo>
                      <a:pt x="502" y="105"/>
                      <a:pt x="502" y="105"/>
                      <a:pt x="502" y="105"/>
                    </a:cubicBezTo>
                    <a:cubicBezTo>
                      <a:pt x="504" y="108"/>
                      <a:pt x="504" y="108"/>
                      <a:pt x="504" y="108"/>
                    </a:cubicBezTo>
                    <a:cubicBezTo>
                      <a:pt x="502" y="105"/>
                      <a:pt x="502" y="105"/>
                      <a:pt x="502" y="105"/>
                    </a:cubicBezTo>
                    <a:cubicBezTo>
                      <a:pt x="507" y="109"/>
                      <a:pt x="507" y="109"/>
                      <a:pt x="507" y="109"/>
                    </a:cubicBezTo>
                    <a:cubicBezTo>
                      <a:pt x="506" y="110"/>
                      <a:pt x="506" y="110"/>
                      <a:pt x="506" y="110"/>
                    </a:cubicBezTo>
                    <a:close/>
                    <a:moveTo>
                      <a:pt x="441" y="105"/>
                    </a:moveTo>
                    <a:cubicBezTo>
                      <a:pt x="439" y="103"/>
                      <a:pt x="438" y="101"/>
                      <a:pt x="437" y="100"/>
                    </a:cubicBezTo>
                    <a:cubicBezTo>
                      <a:pt x="443" y="97"/>
                      <a:pt x="443" y="97"/>
                      <a:pt x="443" y="97"/>
                    </a:cubicBezTo>
                    <a:cubicBezTo>
                      <a:pt x="443" y="99"/>
                      <a:pt x="444" y="100"/>
                      <a:pt x="445" y="102"/>
                    </a:cubicBezTo>
                    <a:lnTo>
                      <a:pt x="441" y="105"/>
                    </a:lnTo>
                    <a:close/>
                    <a:moveTo>
                      <a:pt x="216" y="105"/>
                    </a:moveTo>
                    <a:cubicBezTo>
                      <a:pt x="213" y="105"/>
                      <a:pt x="211" y="103"/>
                      <a:pt x="211" y="99"/>
                    </a:cubicBezTo>
                    <a:cubicBezTo>
                      <a:pt x="211" y="98"/>
                      <a:pt x="211" y="97"/>
                      <a:pt x="211" y="97"/>
                    </a:cubicBezTo>
                    <a:cubicBezTo>
                      <a:pt x="217" y="97"/>
                      <a:pt x="217" y="97"/>
                      <a:pt x="217" y="97"/>
                    </a:cubicBezTo>
                    <a:cubicBezTo>
                      <a:pt x="217" y="98"/>
                      <a:pt x="217" y="98"/>
                      <a:pt x="217" y="99"/>
                    </a:cubicBezTo>
                    <a:cubicBezTo>
                      <a:pt x="217" y="100"/>
                      <a:pt x="217" y="100"/>
                      <a:pt x="217" y="100"/>
                    </a:cubicBezTo>
                    <a:cubicBezTo>
                      <a:pt x="217" y="99"/>
                      <a:pt x="216" y="99"/>
                      <a:pt x="215" y="99"/>
                    </a:cubicBezTo>
                    <a:cubicBezTo>
                      <a:pt x="216" y="105"/>
                      <a:pt x="216" y="105"/>
                      <a:pt x="216" y="105"/>
                    </a:cubicBezTo>
                    <a:cubicBezTo>
                      <a:pt x="216" y="105"/>
                      <a:pt x="216" y="105"/>
                      <a:pt x="216" y="105"/>
                    </a:cubicBezTo>
                    <a:close/>
                    <a:moveTo>
                      <a:pt x="232" y="104"/>
                    </a:moveTo>
                    <a:cubicBezTo>
                      <a:pt x="232" y="104"/>
                      <a:pt x="232" y="104"/>
                      <a:pt x="232" y="104"/>
                    </a:cubicBezTo>
                    <a:cubicBezTo>
                      <a:pt x="231" y="104"/>
                      <a:pt x="230" y="104"/>
                      <a:pt x="228" y="104"/>
                    </a:cubicBezTo>
                    <a:cubicBezTo>
                      <a:pt x="227" y="104"/>
                      <a:pt x="227" y="104"/>
                      <a:pt x="227" y="104"/>
                    </a:cubicBezTo>
                    <a:cubicBezTo>
                      <a:pt x="227" y="98"/>
                      <a:pt x="227" y="98"/>
                      <a:pt x="227" y="98"/>
                    </a:cubicBezTo>
                    <a:cubicBezTo>
                      <a:pt x="228" y="98"/>
                      <a:pt x="228" y="98"/>
                      <a:pt x="228" y="98"/>
                    </a:cubicBezTo>
                    <a:cubicBezTo>
                      <a:pt x="230" y="98"/>
                      <a:pt x="232" y="98"/>
                      <a:pt x="233" y="98"/>
                    </a:cubicBezTo>
                    <a:cubicBezTo>
                      <a:pt x="234" y="98"/>
                      <a:pt x="234" y="98"/>
                      <a:pt x="234" y="98"/>
                    </a:cubicBezTo>
                    <a:lnTo>
                      <a:pt x="232" y="104"/>
                    </a:lnTo>
                    <a:close/>
                    <a:moveTo>
                      <a:pt x="169" y="100"/>
                    </a:moveTo>
                    <a:cubicBezTo>
                      <a:pt x="168" y="94"/>
                      <a:pt x="168" y="94"/>
                      <a:pt x="168" y="94"/>
                    </a:cubicBezTo>
                    <a:cubicBezTo>
                      <a:pt x="174" y="93"/>
                      <a:pt x="174" y="93"/>
                      <a:pt x="174" y="93"/>
                    </a:cubicBezTo>
                    <a:cubicBezTo>
                      <a:pt x="175" y="99"/>
                      <a:pt x="175" y="99"/>
                      <a:pt x="175" y="99"/>
                    </a:cubicBezTo>
                    <a:lnTo>
                      <a:pt x="169" y="100"/>
                    </a:lnTo>
                    <a:close/>
                    <a:moveTo>
                      <a:pt x="243" y="98"/>
                    </a:moveTo>
                    <a:cubicBezTo>
                      <a:pt x="240" y="93"/>
                      <a:pt x="240" y="93"/>
                      <a:pt x="240" y="93"/>
                    </a:cubicBezTo>
                    <a:cubicBezTo>
                      <a:pt x="240" y="93"/>
                      <a:pt x="240" y="93"/>
                      <a:pt x="240" y="93"/>
                    </a:cubicBezTo>
                    <a:cubicBezTo>
                      <a:pt x="240" y="93"/>
                      <a:pt x="240" y="92"/>
                      <a:pt x="240" y="92"/>
                    </a:cubicBezTo>
                    <a:cubicBezTo>
                      <a:pt x="240" y="91"/>
                      <a:pt x="241" y="90"/>
                      <a:pt x="241" y="89"/>
                    </a:cubicBezTo>
                    <a:cubicBezTo>
                      <a:pt x="246" y="91"/>
                      <a:pt x="246" y="91"/>
                      <a:pt x="246" y="91"/>
                    </a:cubicBezTo>
                    <a:cubicBezTo>
                      <a:pt x="246" y="92"/>
                      <a:pt x="246" y="92"/>
                      <a:pt x="246" y="93"/>
                    </a:cubicBezTo>
                    <a:cubicBezTo>
                      <a:pt x="246" y="94"/>
                      <a:pt x="245" y="96"/>
                      <a:pt x="244" y="97"/>
                    </a:cubicBezTo>
                    <a:cubicBezTo>
                      <a:pt x="244" y="97"/>
                      <a:pt x="243" y="98"/>
                      <a:pt x="243" y="98"/>
                    </a:cubicBezTo>
                    <a:close/>
                    <a:moveTo>
                      <a:pt x="435" y="89"/>
                    </a:moveTo>
                    <a:cubicBezTo>
                      <a:pt x="434" y="88"/>
                      <a:pt x="432" y="87"/>
                      <a:pt x="431" y="86"/>
                    </a:cubicBezTo>
                    <a:cubicBezTo>
                      <a:pt x="434" y="81"/>
                      <a:pt x="434" y="81"/>
                      <a:pt x="434" y="81"/>
                    </a:cubicBezTo>
                    <a:cubicBezTo>
                      <a:pt x="436" y="82"/>
                      <a:pt x="438" y="84"/>
                      <a:pt x="439" y="86"/>
                    </a:cubicBezTo>
                    <a:lnTo>
                      <a:pt x="435" y="89"/>
                    </a:lnTo>
                    <a:close/>
                    <a:moveTo>
                      <a:pt x="254" y="87"/>
                    </a:moveTo>
                    <a:cubicBezTo>
                      <a:pt x="252" y="81"/>
                      <a:pt x="252" y="81"/>
                      <a:pt x="252" y="81"/>
                    </a:cubicBezTo>
                    <a:cubicBezTo>
                      <a:pt x="253" y="81"/>
                      <a:pt x="254" y="80"/>
                      <a:pt x="256" y="79"/>
                    </a:cubicBezTo>
                    <a:cubicBezTo>
                      <a:pt x="260" y="83"/>
                      <a:pt x="260" y="83"/>
                      <a:pt x="260" y="83"/>
                    </a:cubicBezTo>
                    <a:cubicBezTo>
                      <a:pt x="257" y="85"/>
                      <a:pt x="256" y="86"/>
                      <a:pt x="254" y="87"/>
                    </a:cubicBezTo>
                    <a:close/>
                    <a:moveTo>
                      <a:pt x="218" y="85"/>
                    </a:moveTo>
                    <a:cubicBezTo>
                      <a:pt x="212" y="85"/>
                      <a:pt x="212" y="85"/>
                      <a:pt x="212" y="85"/>
                    </a:cubicBezTo>
                    <a:cubicBezTo>
                      <a:pt x="212" y="79"/>
                      <a:pt x="212" y="79"/>
                      <a:pt x="212" y="79"/>
                    </a:cubicBezTo>
                    <a:cubicBezTo>
                      <a:pt x="218" y="79"/>
                      <a:pt x="218" y="79"/>
                      <a:pt x="218" y="79"/>
                    </a:cubicBezTo>
                    <a:lnTo>
                      <a:pt x="218" y="85"/>
                    </a:lnTo>
                    <a:close/>
                    <a:moveTo>
                      <a:pt x="174" y="83"/>
                    </a:moveTo>
                    <a:cubicBezTo>
                      <a:pt x="168" y="81"/>
                      <a:pt x="168" y="81"/>
                      <a:pt x="168" y="81"/>
                    </a:cubicBezTo>
                    <a:cubicBezTo>
                      <a:pt x="169" y="79"/>
                      <a:pt x="169" y="78"/>
                      <a:pt x="170" y="76"/>
                    </a:cubicBezTo>
                    <a:cubicBezTo>
                      <a:pt x="171" y="76"/>
                      <a:pt x="171" y="75"/>
                      <a:pt x="171" y="75"/>
                    </a:cubicBezTo>
                    <a:cubicBezTo>
                      <a:pt x="176" y="78"/>
                      <a:pt x="176" y="78"/>
                      <a:pt x="176" y="78"/>
                    </a:cubicBezTo>
                    <a:cubicBezTo>
                      <a:pt x="176" y="79"/>
                      <a:pt x="176" y="79"/>
                      <a:pt x="175" y="79"/>
                    </a:cubicBezTo>
                    <a:cubicBezTo>
                      <a:pt x="175" y="80"/>
                      <a:pt x="174" y="81"/>
                      <a:pt x="174" y="83"/>
                    </a:cubicBezTo>
                    <a:close/>
                    <a:moveTo>
                      <a:pt x="294" y="79"/>
                    </a:moveTo>
                    <a:cubicBezTo>
                      <a:pt x="290" y="75"/>
                      <a:pt x="290" y="75"/>
                      <a:pt x="290" y="75"/>
                    </a:cubicBezTo>
                    <a:cubicBezTo>
                      <a:pt x="291" y="74"/>
                      <a:pt x="292" y="72"/>
                      <a:pt x="293" y="71"/>
                    </a:cubicBezTo>
                    <a:cubicBezTo>
                      <a:pt x="298" y="74"/>
                      <a:pt x="298" y="74"/>
                      <a:pt x="298" y="74"/>
                    </a:cubicBezTo>
                    <a:cubicBezTo>
                      <a:pt x="297" y="76"/>
                      <a:pt x="295" y="78"/>
                      <a:pt x="294" y="79"/>
                    </a:cubicBezTo>
                    <a:close/>
                    <a:moveTo>
                      <a:pt x="281" y="79"/>
                    </a:moveTo>
                    <a:cubicBezTo>
                      <a:pt x="280" y="78"/>
                      <a:pt x="279" y="76"/>
                      <a:pt x="278" y="74"/>
                    </a:cubicBezTo>
                    <a:cubicBezTo>
                      <a:pt x="278" y="73"/>
                      <a:pt x="278" y="73"/>
                      <a:pt x="278" y="73"/>
                    </a:cubicBezTo>
                    <a:cubicBezTo>
                      <a:pt x="283" y="71"/>
                      <a:pt x="283" y="71"/>
                      <a:pt x="283" y="71"/>
                    </a:cubicBezTo>
                    <a:cubicBezTo>
                      <a:pt x="284" y="72"/>
                      <a:pt x="284" y="72"/>
                      <a:pt x="284" y="72"/>
                    </a:cubicBezTo>
                    <a:cubicBezTo>
                      <a:pt x="284" y="73"/>
                      <a:pt x="285" y="75"/>
                      <a:pt x="286" y="76"/>
                    </a:cubicBezTo>
                    <a:lnTo>
                      <a:pt x="281" y="79"/>
                    </a:lnTo>
                    <a:close/>
                    <a:moveTo>
                      <a:pt x="422" y="76"/>
                    </a:moveTo>
                    <a:cubicBezTo>
                      <a:pt x="422" y="75"/>
                      <a:pt x="422" y="74"/>
                      <a:pt x="422" y="73"/>
                    </a:cubicBezTo>
                    <a:cubicBezTo>
                      <a:pt x="422" y="71"/>
                      <a:pt x="422" y="70"/>
                      <a:pt x="423" y="68"/>
                    </a:cubicBezTo>
                    <a:cubicBezTo>
                      <a:pt x="428" y="70"/>
                      <a:pt x="428" y="70"/>
                      <a:pt x="428" y="70"/>
                    </a:cubicBezTo>
                    <a:cubicBezTo>
                      <a:pt x="428" y="71"/>
                      <a:pt x="428" y="72"/>
                      <a:pt x="428" y="73"/>
                    </a:cubicBezTo>
                    <a:cubicBezTo>
                      <a:pt x="428" y="73"/>
                      <a:pt x="428" y="74"/>
                      <a:pt x="428" y="74"/>
                    </a:cubicBezTo>
                    <a:lnTo>
                      <a:pt x="422" y="76"/>
                    </a:lnTo>
                    <a:close/>
                    <a:moveTo>
                      <a:pt x="435" y="75"/>
                    </a:moveTo>
                    <a:cubicBezTo>
                      <a:pt x="435" y="73"/>
                      <a:pt x="435" y="73"/>
                      <a:pt x="435" y="73"/>
                    </a:cubicBezTo>
                    <a:cubicBezTo>
                      <a:pt x="435" y="70"/>
                      <a:pt x="435" y="70"/>
                      <a:pt x="435" y="70"/>
                    </a:cubicBezTo>
                    <a:cubicBezTo>
                      <a:pt x="435" y="70"/>
                      <a:pt x="435" y="69"/>
                      <a:pt x="435" y="69"/>
                    </a:cubicBezTo>
                    <a:cubicBezTo>
                      <a:pt x="441" y="68"/>
                      <a:pt x="441" y="68"/>
                      <a:pt x="441" y="68"/>
                    </a:cubicBezTo>
                    <a:cubicBezTo>
                      <a:pt x="441" y="69"/>
                      <a:pt x="441" y="69"/>
                      <a:pt x="441" y="69"/>
                    </a:cubicBezTo>
                    <a:cubicBezTo>
                      <a:pt x="441" y="72"/>
                      <a:pt x="439" y="74"/>
                      <a:pt x="436" y="75"/>
                    </a:cubicBezTo>
                    <a:cubicBezTo>
                      <a:pt x="436" y="75"/>
                      <a:pt x="435" y="75"/>
                      <a:pt x="435" y="75"/>
                    </a:cubicBezTo>
                    <a:close/>
                    <a:moveTo>
                      <a:pt x="268" y="75"/>
                    </a:moveTo>
                    <a:cubicBezTo>
                      <a:pt x="265" y="71"/>
                      <a:pt x="265" y="71"/>
                      <a:pt x="265" y="71"/>
                    </a:cubicBezTo>
                    <a:cubicBezTo>
                      <a:pt x="267" y="69"/>
                      <a:pt x="268" y="68"/>
                      <a:pt x="270" y="67"/>
                    </a:cubicBezTo>
                    <a:cubicBezTo>
                      <a:pt x="273" y="72"/>
                      <a:pt x="273" y="72"/>
                      <a:pt x="273" y="72"/>
                    </a:cubicBezTo>
                    <a:cubicBezTo>
                      <a:pt x="272" y="73"/>
                      <a:pt x="270" y="74"/>
                      <a:pt x="268" y="75"/>
                    </a:cubicBezTo>
                    <a:close/>
                    <a:moveTo>
                      <a:pt x="185" y="74"/>
                    </a:moveTo>
                    <a:cubicBezTo>
                      <a:pt x="183" y="69"/>
                      <a:pt x="183" y="69"/>
                      <a:pt x="183" y="69"/>
                    </a:cubicBezTo>
                    <a:cubicBezTo>
                      <a:pt x="183" y="69"/>
                      <a:pt x="183" y="69"/>
                      <a:pt x="183" y="69"/>
                    </a:cubicBezTo>
                    <a:cubicBezTo>
                      <a:pt x="184" y="68"/>
                      <a:pt x="184" y="67"/>
                      <a:pt x="184" y="66"/>
                    </a:cubicBezTo>
                    <a:cubicBezTo>
                      <a:pt x="190" y="68"/>
                      <a:pt x="190" y="68"/>
                      <a:pt x="190" y="68"/>
                    </a:cubicBezTo>
                    <a:cubicBezTo>
                      <a:pt x="189" y="69"/>
                      <a:pt x="189" y="70"/>
                      <a:pt x="189" y="71"/>
                    </a:cubicBezTo>
                    <a:cubicBezTo>
                      <a:pt x="188" y="72"/>
                      <a:pt x="187" y="74"/>
                      <a:pt x="185" y="74"/>
                    </a:cubicBezTo>
                    <a:close/>
                    <a:moveTo>
                      <a:pt x="212" y="69"/>
                    </a:moveTo>
                    <a:cubicBezTo>
                      <a:pt x="211" y="69"/>
                      <a:pt x="211" y="69"/>
                      <a:pt x="210" y="68"/>
                    </a:cubicBezTo>
                    <a:cubicBezTo>
                      <a:pt x="210" y="67"/>
                      <a:pt x="209" y="67"/>
                      <a:pt x="208" y="66"/>
                    </a:cubicBezTo>
                    <a:cubicBezTo>
                      <a:pt x="208" y="66"/>
                      <a:pt x="208" y="65"/>
                      <a:pt x="208" y="65"/>
                    </a:cubicBezTo>
                    <a:cubicBezTo>
                      <a:pt x="212" y="62"/>
                      <a:pt x="212" y="62"/>
                      <a:pt x="212" y="62"/>
                    </a:cubicBezTo>
                    <a:cubicBezTo>
                      <a:pt x="213" y="62"/>
                      <a:pt x="213" y="62"/>
                      <a:pt x="213" y="62"/>
                    </a:cubicBezTo>
                    <a:cubicBezTo>
                      <a:pt x="213" y="63"/>
                      <a:pt x="214" y="63"/>
                      <a:pt x="214" y="64"/>
                    </a:cubicBezTo>
                    <a:cubicBezTo>
                      <a:pt x="215" y="64"/>
                      <a:pt x="216" y="65"/>
                      <a:pt x="217" y="66"/>
                    </a:cubicBezTo>
                    <a:lnTo>
                      <a:pt x="212" y="69"/>
                    </a:lnTo>
                    <a:close/>
                    <a:moveTo>
                      <a:pt x="314" y="68"/>
                    </a:moveTo>
                    <a:cubicBezTo>
                      <a:pt x="312" y="62"/>
                      <a:pt x="312" y="62"/>
                      <a:pt x="312" y="62"/>
                    </a:cubicBezTo>
                    <a:cubicBezTo>
                      <a:pt x="312" y="63"/>
                      <a:pt x="312" y="63"/>
                      <a:pt x="312" y="63"/>
                    </a:cubicBezTo>
                    <a:cubicBezTo>
                      <a:pt x="313" y="62"/>
                      <a:pt x="313" y="62"/>
                      <a:pt x="313" y="62"/>
                    </a:cubicBezTo>
                    <a:cubicBezTo>
                      <a:pt x="315" y="60"/>
                      <a:pt x="316" y="59"/>
                      <a:pt x="317" y="59"/>
                    </a:cubicBezTo>
                    <a:cubicBezTo>
                      <a:pt x="319" y="65"/>
                      <a:pt x="319" y="65"/>
                      <a:pt x="319" y="65"/>
                    </a:cubicBezTo>
                    <a:cubicBezTo>
                      <a:pt x="319" y="65"/>
                      <a:pt x="318" y="66"/>
                      <a:pt x="317" y="66"/>
                    </a:cubicBezTo>
                    <a:cubicBezTo>
                      <a:pt x="316" y="67"/>
                      <a:pt x="316" y="67"/>
                      <a:pt x="316" y="67"/>
                    </a:cubicBezTo>
                    <a:cubicBezTo>
                      <a:pt x="315" y="68"/>
                      <a:pt x="315" y="68"/>
                      <a:pt x="314" y="68"/>
                    </a:cubicBezTo>
                    <a:close/>
                    <a:moveTo>
                      <a:pt x="331" y="65"/>
                    </a:moveTo>
                    <a:cubicBezTo>
                      <a:pt x="328" y="60"/>
                      <a:pt x="328" y="60"/>
                      <a:pt x="328" y="60"/>
                    </a:cubicBezTo>
                    <a:cubicBezTo>
                      <a:pt x="328" y="59"/>
                      <a:pt x="329" y="59"/>
                      <a:pt x="329" y="59"/>
                    </a:cubicBezTo>
                    <a:cubicBezTo>
                      <a:pt x="330" y="58"/>
                      <a:pt x="332" y="57"/>
                      <a:pt x="333" y="56"/>
                    </a:cubicBezTo>
                    <a:cubicBezTo>
                      <a:pt x="335" y="62"/>
                      <a:pt x="335" y="62"/>
                      <a:pt x="335" y="62"/>
                    </a:cubicBezTo>
                    <a:cubicBezTo>
                      <a:pt x="335" y="62"/>
                      <a:pt x="334" y="63"/>
                      <a:pt x="333" y="63"/>
                    </a:cubicBezTo>
                    <a:cubicBezTo>
                      <a:pt x="332" y="64"/>
                      <a:pt x="332" y="64"/>
                      <a:pt x="331" y="65"/>
                    </a:cubicBezTo>
                    <a:close/>
                    <a:moveTo>
                      <a:pt x="305" y="64"/>
                    </a:moveTo>
                    <a:cubicBezTo>
                      <a:pt x="300" y="61"/>
                      <a:pt x="300" y="61"/>
                      <a:pt x="300" y="61"/>
                    </a:cubicBezTo>
                    <a:cubicBezTo>
                      <a:pt x="301" y="59"/>
                      <a:pt x="303" y="57"/>
                      <a:pt x="304" y="56"/>
                    </a:cubicBezTo>
                    <a:cubicBezTo>
                      <a:pt x="307" y="61"/>
                      <a:pt x="307" y="61"/>
                      <a:pt x="307" y="61"/>
                    </a:cubicBezTo>
                    <a:cubicBezTo>
                      <a:pt x="307" y="61"/>
                      <a:pt x="306" y="62"/>
                      <a:pt x="305" y="64"/>
                    </a:cubicBezTo>
                    <a:close/>
                    <a:moveTo>
                      <a:pt x="192" y="58"/>
                    </a:moveTo>
                    <a:cubicBezTo>
                      <a:pt x="189" y="54"/>
                      <a:pt x="189" y="54"/>
                      <a:pt x="189" y="54"/>
                    </a:cubicBezTo>
                    <a:cubicBezTo>
                      <a:pt x="191" y="52"/>
                      <a:pt x="194" y="52"/>
                      <a:pt x="196" y="53"/>
                    </a:cubicBezTo>
                    <a:cubicBezTo>
                      <a:pt x="196" y="58"/>
                      <a:pt x="196" y="58"/>
                      <a:pt x="196" y="58"/>
                    </a:cubicBezTo>
                    <a:cubicBezTo>
                      <a:pt x="195" y="58"/>
                      <a:pt x="194" y="58"/>
                      <a:pt x="193" y="58"/>
                    </a:cubicBezTo>
                    <a:cubicBezTo>
                      <a:pt x="193" y="58"/>
                      <a:pt x="192" y="58"/>
                      <a:pt x="192" y="58"/>
                    </a:cubicBezTo>
                    <a:close/>
                    <a:moveTo>
                      <a:pt x="438" y="57"/>
                    </a:moveTo>
                    <a:cubicBezTo>
                      <a:pt x="432" y="57"/>
                      <a:pt x="432" y="57"/>
                      <a:pt x="432" y="57"/>
                    </a:cubicBezTo>
                    <a:cubicBezTo>
                      <a:pt x="432" y="56"/>
                      <a:pt x="432" y="56"/>
                      <a:pt x="432" y="56"/>
                    </a:cubicBezTo>
                    <a:cubicBezTo>
                      <a:pt x="433" y="55"/>
                      <a:pt x="433" y="54"/>
                      <a:pt x="433" y="53"/>
                    </a:cubicBezTo>
                    <a:cubicBezTo>
                      <a:pt x="433" y="52"/>
                      <a:pt x="433" y="52"/>
                      <a:pt x="433" y="51"/>
                    </a:cubicBezTo>
                    <a:cubicBezTo>
                      <a:pt x="438" y="51"/>
                      <a:pt x="438" y="51"/>
                      <a:pt x="438" y="51"/>
                    </a:cubicBezTo>
                    <a:cubicBezTo>
                      <a:pt x="438" y="52"/>
                      <a:pt x="438" y="52"/>
                      <a:pt x="438" y="53"/>
                    </a:cubicBezTo>
                    <a:cubicBezTo>
                      <a:pt x="438" y="54"/>
                      <a:pt x="438" y="56"/>
                      <a:pt x="438" y="57"/>
                    </a:cubicBezTo>
                    <a:close/>
                    <a:moveTo>
                      <a:pt x="209" y="56"/>
                    </a:moveTo>
                    <a:cubicBezTo>
                      <a:pt x="205" y="51"/>
                      <a:pt x="205" y="51"/>
                      <a:pt x="205" y="51"/>
                    </a:cubicBezTo>
                    <a:cubicBezTo>
                      <a:pt x="207" y="50"/>
                      <a:pt x="208" y="49"/>
                      <a:pt x="210" y="49"/>
                    </a:cubicBezTo>
                    <a:cubicBezTo>
                      <a:pt x="210" y="49"/>
                      <a:pt x="210" y="49"/>
                      <a:pt x="210" y="49"/>
                    </a:cubicBezTo>
                    <a:cubicBezTo>
                      <a:pt x="211" y="49"/>
                      <a:pt x="213" y="50"/>
                      <a:pt x="214" y="52"/>
                    </a:cubicBezTo>
                    <a:cubicBezTo>
                      <a:pt x="210" y="55"/>
                      <a:pt x="210" y="55"/>
                      <a:pt x="210" y="55"/>
                    </a:cubicBezTo>
                    <a:cubicBezTo>
                      <a:pt x="210" y="55"/>
                      <a:pt x="210" y="55"/>
                      <a:pt x="209" y="56"/>
                    </a:cubicBezTo>
                    <a:close/>
                    <a:moveTo>
                      <a:pt x="340" y="54"/>
                    </a:moveTo>
                    <a:cubicBezTo>
                      <a:pt x="340" y="54"/>
                      <a:pt x="339" y="53"/>
                      <a:pt x="339" y="53"/>
                    </a:cubicBezTo>
                    <a:cubicBezTo>
                      <a:pt x="338" y="52"/>
                      <a:pt x="337" y="51"/>
                      <a:pt x="336" y="50"/>
                    </a:cubicBezTo>
                    <a:cubicBezTo>
                      <a:pt x="341" y="46"/>
                      <a:pt x="341" y="46"/>
                      <a:pt x="341" y="46"/>
                    </a:cubicBezTo>
                    <a:cubicBezTo>
                      <a:pt x="342" y="47"/>
                      <a:pt x="342" y="48"/>
                      <a:pt x="343" y="49"/>
                    </a:cubicBezTo>
                    <a:cubicBezTo>
                      <a:pt x="344" y="50"/>
                      <a:pt x="345" y="51"/>
                      <a:pt x="345" y="52"/>
                    </a:cubicBezTo>
                    <a:lnTo>
                      <a:pt x="340" y="54"/>
                    </a:lnTo>
                    <a:close/>
                    <a:moveTo>
                      <a:pt x="426" y="50"/>
                    </a:moveTo>
                    <a:cubicBezTo>
                      <a:pt x="423" y="50"/>
                      <a:pt x="421" y="49"/>
                      <a:pt x="419" y="45"/>
                    </a:cubicBezTo>
                    <a:cubicBezTo>
                      <a:pt x="425" y="43"/>
                      <a:pt x="425" y="43"/>
                      <a:pt x="425" y="43"/>
                    </a:cubicBezTo>
                    <a:cubicBezTo>
                      <a:pt x="425" y="44"/>
                      <a:pt x="426" y="44"/>
                      <a:pt x="426" y="45"/>
                    </a:cubicBezTo>
                    <a:cubicBezTo>
                      <a:pt x="427" y="50"/>
                      <a:pt x="427" y="50"/>
                      <a:pt x="427" y="50"/>
                    </a:cubicBezTo>
                    <a:cubicBezTo>
                      <a:pt x="426" y="50"/>
                      <a:pt x="426" y="50"/>
                      <a:pt x="426" y="50"/>
                    </a:cubicBezTo>
                    <a:close/>
                    <a:moveTo>
                      <a:pt x="340" y="41"/>
                    </a:moveTo>
                    <a:cubicBezTo>
                      <a:pt x="337" y="36"/>
                      <a:pt x="337" y="36"/>
                      <a:pt x="337" y="36"/>
                    </a:cubicBezTo>
                    <a:cubicBezTo>
                      <a:pt x="338" y="35"/>
                      <a:pt x="339" y="35"/>
                      <a:pt x="340" y="35"/>
                    </a:cubicBezTo>
                    <a:cubicBezTo>
                      <a:pt x="340" y="35"/>
                      <a:pt x="341" y="35"/>
                      <a:pt x="341" y="35"/>
                    </a:cubicBezTo>
                    <a:cubicBezTo>
                      <a:pt x="340" y="35"/>
                      <a:pt x="340" y="36"/>
                      <a:pt x="340" y="36"/>
                    </a:cubicBezTo>
                    <a:cubicBezTo>
                      <a:pt x="345" y="35"/>
                      <a:pt x="345" y="35"/>
                      <a:pt x="345" y="35"/>
                    </a:cubicBezTo>
                    <a:cubicBezTo>
                      <a:pt x="345" y="36"/>
                      <a:pt x="346" y="36"/>
                      <a:pt x="346" y="36"/>
                    </a:cubicBezTo>
                    <a:cubicBezTo>
                      <a:pt x="345" y="40"/>
                      <a:pt x="342" y="41"/>
                      <a:pt x="341" y="41"/>
                    </a:cubicBezTo>
                    <a:cubicBezTo>
                      <a:pt x="341" y="41"/>
                      <a:pt x="340" y="41"/>
                      <a:pt x="340" y="41"/>
                    </a:cubicBezTo>
                    <a:close/>
                    <a:moveTo>
                      <a:pt x="416" y="38"/>
                    </a:moveTo>
                    <a:cubicBezTo>
                      <a:pt x="416" y="38"/>
                      <a:pt x="416" y="38"/>
                      <a:pt x="415" y="38"/>
                    </a:cubicBezTo>
                    <a:cubicBezTo>
                      <a:pt x="412" y="38"/>
                      <a:pt x="410" y="36"/>
                      <a:pt x="410" y="32"/>
                    </a:cubicBezTo>
                    <a:cubicBezTo>
                      <a:pt x="415" y="32"/>
                      <a:pt x="415" y="32"/>
                      <a:pt x="415" y="32"/>
                    </a:cubicBezTo>
                    <a:cubicBezTo>
                      <a:pt x="415" y="32"/>
                      <a:pt x="415" y="32"/>
                      <a:pt x="415" y="32"/>
                    </a:cubicBezTo>
                    <a:cubicBezTo>
                      <a:pt x="416" y="32"/>
                      <a:pt x="417" y="32"/>
                      <a:pt x="417" y="32"/>
                    </a:cubicBezTo>
                    <a:lnTo>
                      <a:pt x="416" y="38"/>
                    </a:lnTo>
                    <a:close/>
                    <a:moveTo>
                      <a:pt x="415" y="32"/>
                    </a:moveTo>
                    <a:cubicBezTo>
                      <a:pt x="415" y="32"/>
                      <a:pt x="415" y="32"/>
                      <a:pt x="415" y="32"/>
                    </a:cubicBezTo>
                    <a:close/>
                    <a:moveTo>
                      <a:pt x="343" y="25"/>
                    </a:moveTo>
                    <a:cubicBezTo>
                      <a:pt x="337" y="23"/>
                      <a:pt x="337" y="23"/>
                      <a:pt x="337" y="23"/>
                    </a:cubicBezTo>
                    <a:cubicBezTo>
                      <a:pt x="338" y="21"/>
                      <a:pt x="340" y="19"/>
                      <a:pt x="342" y="18"/>
                    </a:cubicBezTo>
                    <a:cubicBezTo>
                      <a:pt x="346" y="22"/>
                      <a:pt x="346" y="22"/>
                      <a:pt x="346" y="22"/>
                    </a:cubicBezTo>
                    <a:cubicBezTo>
                      <a:pt x="344" y="23"/>
                      <a:pt x="343" y="24"/>
                      <a:pt x="343" y="25"/>
                    </a:cubicBezTo>
                    <a:close/>
                    <a:moveTo>
                      <a:pt x="413" y="22"/>
                    </a:moveTo>
                    <a:cubicBezTo>
                      <a:pt x="413" y="22"/>
                      <a:pt x="412" y="21"/>
                      <a:pt x="411" y="20"/>
                    </a:cubicBezTo>
                    <a:cubicBezTo>
                      <a:pt x="410" y="20"/>
                      <a:pt x="410" y="20"/>
                      <a:pt x="410" y="20"/>
                    </a:cubicBezTo>
                    <a:cubicBezTo>
                      <a:pt x="410" y="20"/>
                      <a:pt x="410" y="19"/>
                      <a:pt x="409" y="19"/>
                    </a:cubicBezTo>
                    <a:cubicBezTo>
                      <a:pt x="413" y="15"/>
                      <a:pt x="413" y="15"/>
                      <a:pt x="413" y="15"/>
                    </a:cubicBezTo>
                    <a:cubicBezTo>
                      <a:pt x="414" y="16"/>
                      <a:pt x="414" y="16"/>
                      <a:pt x="414" y="16"/>
                    </a:cubicBezTo>
                    <a:cubicBezTo>
                      <a:pt x="416" y="17"/>
                      <a:pt x="417" y="18"/>
                      <a:pt x="418" y="20"/>
                    </a:cubicBezTo>
                    <a:lnTo>
                      <a:pt x="413" y="22"/>
                    </a:lnTo>
                    <a:close/>
                    <a:moveTo>
                      <a:pt x="355" y="18"/>
                    </a:moveTo>
                    <a:cubicBezTo>
                      <a:pt x="354" y="12"/>
                      <a:pt x="354" y="12"/>
                      <a:pt x="354" y="12"/>
                    </a:cubicBezTo>
                    <a:cubicBezTo>
                      <a:pt x="356" y="11"/>
                      <a:pt x="358" y="11"/>
                      <a:pt x="360" y="11"/>
                    </a:cubicBezTo>
                    <a:cubicBezTo>
                      <a:pt x="360" y="17"/>
                      <a:pt x="360" y="17"/>
                      <a:pt x="360" y="17"/>
                    </a:cubicBezTo>
                    <a:cubicBezTo>
                      <a:pt x="358" y="17"/>
                      <a:pt x="357" y="17"/>
                      <a:pt x="355" y="18"/>
                    </a:cubicBezTo>
                    <a:close/>
                    <a:moveTo>
                      <a:pt x="373" y="16"/>
                    </a:moveTo>
                    <a:cubicBezTo>
                      <a:pt x="371" y="10"/>
                      <a:pt x="371" y="10"/>
                      <a:pt x="371" y="10"/>
                    </a:cubicBezTo>
                    <a:cubicBezTo>
                      <a:pt x="372" y="10"/>
                      <a:pt x="373" y="9"/>
                      <a:pt x="373" y="8"/>
                    </a:cubicBezTo>
                    <a:cubicBezTo>
                      <a:pt x="379" y="11"/>
                      <a:pt x="379" y="11"/>
                      <a:pt x="379" y="11"/>
                    </a:cubicBezTo>
                    <a:cubicBezTo>
                      <a:pt x="377" y="13"/>
                      <a:pt x="375" y="15"/>
                      <a:pt x="373" y="16"/>
                    </a:cubicBezTo>
                    <a:close/>
                    <a:moveTo>
                      <a:pt x="402" y="9"/>
                    </a:moveTo>
                    <a:cubicBezTo>
                      <a:pt x="399" y="5"/>
                      <a:pt x="399" y="5"/>
                      <a:pt x="399" y="5"/>
                    </a:cubicBezTo>
                    <a:cubicBezTo>
                      <a:pt x="399" y="5"/>
                      <a:pt x="399" y="5"/>
                      <a:pt x="399" y="5"/>
                    </a:cubicBezTo>
                    <a:cubicBezTo>
                      <a:pt x="403" y="1"/>
                      <a:pt x="403" y="1"/>
                      <a:pt x="403" y="1"/>
                    </a:cubicBezTo>
                    <a:cubicBezTo>
                      <a:pt x="404" y="1"/>
                      <a:pt x="404" y="2"/>
                      <a:pt x="404" y="2"/>
                    </a:cubicBezTo>
                    <a:cubicBezTo>
                      <a:pt x="407" y="6"/>
                      <a:pt x="407" y="6"/>
                      <a:pt x="407" y="6"/>
                    </a:cubicBezTo>
                    <a:lnTo>
                      <a:pt x="402" y="9"/>
                    </a:lnTo>
                    <a:close/>
                    <a:moveTo>
                      <a:pt x="385" y="8"/>
                    </a:moveTo>
                    <a:cubicBezTo>
                      <a:pt x="385" y="2"/>
                      <a:pt x="385" y="2"/>
                      <a:pt x="385" y="2"/>
                    </a:cubicBezTo>
                    <a:cubicBezTo>
                      <a:pt x="386" y="2"/>
                      <a:pt x="386" y="2"/>
                      <a:pt x="387" y="1"/>
                    </a:cubicBezTo>
                    <a:cubicBezTo>
                      <a:pt x="388" y="1"/>
                      <a:pt x="389" y="1"/>
                      <a:pt x="389" y="0"/>
                    </a:cubicBezTo>
                    <a:cubicBezTo>
                      <a:pt x="392" y="6"/>
                      <a:pt x="392" y="6"/>
                      <a:pt x="392" y="6"/>
                    </a:cubicBezTo>
                    <a:cubicBezTo>
                      <a:pt x="391" y="6"/>
                      <a:pt x="390" y="6"/>
                      <a:pt x="389" y="7"/>
                    </a:cubicBezTo>
                    <a:cubicBezTo>
                      <a:pt x="388" y="7"/>
                      <a:pt x="386" y="8"/>
                      <a:pt x="385" y="8"/>
                    </a:cubicBezTo>
                    <a:close/>
                  </a:path>
                </a:pathLst>
              </a:custGeom>
              <a:solidFill>
                <a:srgbClr val="59575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41" name="iṣļîḓe">
                <a:extLst>
                  <a:ext uri="{FF2B5EF4-FFF2-40B4-BE49-F238E27FC236}">
                    <a16:creationId xmlns:a16="http://schemas.microsoft.com/office/drawing/2014/main" id="{593B9C61-A4FC-4BBD-A0F2-ED84EA949B27}"/>
                  </a:ext>
                </a:extLst>
              </p:cNvPr>
              <p:cNvSpPr/>
              <p:nvPr/>
            </p:nvSpPr>
            <p:spPr bwMode="auto">
              <a:xfrm>
                <a:off x="8048625" y="1887538"/>
                <a:ext cx="979488" cy="771525"/>
              </a:xfrm>
              <a:custGeom>
                <a:avLst/>
                <a:gdLst>
                  <a:gd name="T0" fmla="*/ 65 w 457"/>
                  <a:gd name="T1" fmla="*/ 337 h 360"/>
                  <a:gd name="T2" fmla="*/ 60 w 457"/>
                  <a:gd name="T3" fmla="*/ 319 h 360"/>
                  <a:gd name="T4" fmla="*/ 57 w 457"/>
                  <a:gd name="T5" fmla="*/ 308 h 360"/>
                  <a:gd name="T6" fmla="*/ 32 w 457"/>
                  <a:gd name="T7" fmla="*/ 299 h 360"/>
                  <a:gd name="T8" fmla="*/ 48 w 457"/>
                  <a:gd name="T9" fmla="*/ 297 h 360"/>
                  <a:gd name="T10" fmla="*/ 15 w 457"/>
                  <a:gd name="T11" fmla="*/ 286 h 360"/>
                  <a:gd name="T12" fmla="*/ 2 w 457"/>
                  <a:gd name="T13" fmla="*/ 282 h 360"/>
                  <a:gd name="T14" fmla="*/ 10 w 457"/>
                  <a:gd name="T15" fmla="*/ 260 h 360"/>
                  <a:gd name="T16" fmla="*/ 14 w 457"/>
                  <a:gd name="T17" fmla="*/ 245 h 360"/>
                  <a:gd name="T18" fmla="*/ 22 w 457"/>
                  <a:gd name="T19" fmla="*/ 231 h 360"/>
                  <a:gd name="T20" fmla="*/ 29 w 457"/>
                  <a:gd name="T21" fmla="*/ 216 h 360"/>
                  <a:gd name="T22" fmla="*/ 453 w 457"/>
                  <a:gd name="T23" fmla="*/ 221 h 360"/>
                  <a:gd name="T24" fmla="*/ 453 w 457"/>
                  <a:gd name="T25" fmla="*/ 205 h 360"/>
                  <a:gd name="T26" fmla="*/ 75 w 457"/>
                  <a:gd name="T27" fmla="*/ 194 h 360"/>
                  <a:gd name="T28" fmla="*/ 450 w 457"/>
                  <a:gd name="T29" fmla="*/ 193 h 360"/>
                  <a:gd name="T30" fmla="*/ 450 w 457"/>
                  <a:gd name="T31" fmla="*/ 193 h 360"/>
                  <a:gd name="T32" fmla="*/ 437 w 457"/>
                  <a:gd name="T33" fmla="*/ 187 h 360"/>
                  <a:gd name="T34" fmla="*/ 71 w 457"/>
                  <a:gd name="T35" fmla="*/ 182 h 360"/>
                  <a:gd name="T36" fmla="*/ 84 w 457"/>
                  <a:gd name="T37" fmla="*/ 178 h 360"/>
                  <a:gd name="T38" fmla="*/ 28 w 457"/>
                  <a:gd name="T39" fmla="*/ 170 h 360"/>
                  <a:gd name="T40" fmla="*/ 431 w 457"/>
                  <a:gd name="T41" fmla="*/ 170 h 360"/>
                  <a:gd name="T42" fmla="*/ 94 w 457"/>
                  <a:gd name="T43" fmla="*/ 160 h 360"/>
                  <a:gd name="T44" fmla="*/ 25 w 457"/>
                  <a:gd name="T45" fmla="*/ 154 h 360"/>
                  <a:gd name="T46" fmla="*/ 100 w 457"/>
                  <a:gd name="T47" fmla="*/ 153 h 360"/>
                  <a:gd name="T48" fmla="*/ 50 w 457"/>
                  <a:gd name="T49" fmla="*/ 149 h 360"/>
                  <a:gd name="T50" fmla="*/ 37 w 457"/>
                  <a:gd name="T51" fmla="*/ 147 h 360"/>
                  <a:gd name="T52" fmla="*/ 117 w 457"/>
                  <a:gd name="T53" fmla="*/ 137 h 360"/>
                  <a:gd name="T54" fmla="*/ 130 w 457"/>
                  <a:gd name="T55" fmla="*/ 139 h 360"/>
                  <a:gd name="T56" fmla="*/ 408 w 457"/>
                  <a:gd name="T57" fmla="*/ 127 h 360"/>
                  <a:gd name="T58" fmla="*/ 142 w 457"/>
                  <a:gd name="T59" fmla="*/ 121 h 360"/>
                  <a:gd name="T60" fmla="*/ 172 w 457"/>
                  <a:gd name="T61" fmla="*/ 113 h 360"/>
                  <a:gd name="T62" fmla="*/ 159 w 457"/>
                  <a:gd name="T63" fmla="*/ 108 h 360"/>
                  <a:gd name="T64" fmla="*/ 417 w 457"/>
                  <a:gd name="T65" fmla="*/ 109 h 360"/>
                  <a:gd name="T66" fmla="*/ 411 w 457"/>
                  <a:gd name="T67" fmla="*/ 108 h 360"/>
                  <a:gd name="T68" fmla="*/ 182 w 457"/>
                  <a:gd name="T69" fmla="*/ 108 h 360"/>
                  <a:gd name="T70" fmla="*/ 403 w 457"/>
                  <a:gd name="T71" fmla="*/ 91 h 360"/>
                  <a:gd name="T72" fmla="*/ 191 w 457"/>
                  <a:gd name="T73" fmla="*/ 92 h 360"/>
                  <a:gd name="T74" fmla="*/ 214 w 457"/>
                  <a:gd name="T75" fmla="*/ 84 h 360"/>
                  <a:gd name="T76" fmla="*/ 390 w 457"/>
                  <a:gd name="T77" fmla="*/ 83 h 360"/>
                  <a:gd name="T78" fmla="*/ 231 w 457"/>
                  <a:gd name="T79" fmla="*/ 80 h 360"/>
                  <a:gd name="T80" fmla="*/ 253 w 457"/>
                  <a:gd name="T81" fmla="*/ 72 h 360"/>
                  <a:gd name="T82" fmla="*/ 216 w 457"/>
                  <a:gd name="T83" fmla="*/ 70 h 360"/>
                  <a:gd name="T84" fmla="*/ 384 w 457"/>
                  <a:gd name="T85" fmla="*/ 66 h 360"/>
                  <a:gd name="T86" fmla="*/ 262 w 457"/>
                  <a:gd name="T87" fmla="*/ 67 h 360"/>
                  <a:gd name="T88" fmla="*/ 375 w 457"/>
                  <a:gd name="T89" fmla="*/ 57 h 360"/>
                  <a:gd name="T90" fmla="*/ 351 w 457"/>
                  <a:gd name="T91" fmla="*/ 52 h 360"/>
                  <a:gd name="T92" fmla="*/ 280 w 457"/>
                  <a:gd name="T93" fmla="*/ 44 h 360"/>
                  <a:gd name="T94" fmla="*/ 338 w 457"/>
                  <a:gd name="T95" fmla="*/ 45 h 360"/>
                  <a:gd name="T96" fmla="*/ 367 w 457"/>
                  <a:gd name="T97" fmla="*/ 43 h 360"/>
                  <a:gd name="T98" fmla="*/ 351 w 457"/>
                  <a:gd name="T99" fmla="*/ 39 h 360"/>
                  <a:gd name="T100" fmla="*/ 336 w 457"/>
                  <a:gd name="T101" fmla="*/ 33 h 360"/>
                  <a:gd name="T102" fmla="*/ 286 w 457"/>
                  <a:gd name="T103" fmla="*/ 29 h 360"/>
                  <a:gd name="T104" fmla="*/ 367 w 457"/>
                  <a:gd name="T105" fmla="*/ 31 h 360"/>
                  <a:gd name="T106" fmla="*/ 324 w 457"/>
                  <a:gd name="T107" fmla="*/ 24 h 360"/>
                  <a:gd name="T108" fmla="*/ 293 w 457"/>
                  <a:gd name="T109" fmla="*/ 17 h 360"/>
                  <a:gd name="T110" fmla="*/ 301 w 457"/>
                  <a:gd name="T111" fmla="*/ 5 h 3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457" h="360">
                    <a:moveTo>
                      <a:pt x="69" y="360"/>
                    </a:moveTo>
                    <a:cubicBezTo>
                      <a:pt x="69" y="360"/>
                      <a:pt x="68" y="358"/>
                      <a:pt x="67" y="354"/>
                    </a:cubicBezTo>
                    <a:cubicBezTo>
                      <a:pt x="73" y="353"/>
                      <a:pt x="73" y="353"/>
                      <a:pt x="73" y="353"/>
                    </a:cubicBezTo>
                    <a:cubicBezTo>
                      <a:pt x="74" y="356"/>
                      <a:pt x="74" y="358"/>
                      <a:pt x="74" y="358"/>
                    </a:cubicBezTo>
                    <a:lnTo>
                      <a:pt x="69" y="360"/>
                    </a:lnTo>
                    <a:close/>
                    <a:moveTo>
                      <a:pt x="66" y="342"/>
                    </a:moveTo>
                    <a:cubicBezTo>
                      <a:pt x="66" y="342"/>
                      <a:pt x="66" y="341"/>
                      <a:pt x="66" y="341"/>
                    </a:cubicBezTo>
                    <a:cubicBezTo>
                      <a:pt x="66" y="339"/>
                      <a:pt x="66" y="338"/>
                      <a:pt x="65" y="337"/>
                    </a:cubicBezTo>
                    <a:cubicBezTo>
                      <a:pt x="71" y="336"/>
                      <a:pt x="71" y="336"/>
                      <a:pt x="71" y="336"/>
                    </a:cubicBezTo>
                    <a:cubicBezTo>
                      <a:pt x="71" y="337"/>
                      <a:pt x="71" y="339"/>
                      <a:pt x="71" y="341"/>
                    </a:cubicBezTo>
                    <a:cubicBezTo>
                      <a:pt x="71" y="341"/>
                      <a:pt x="71" y="342"/>
                      <a:pt x="71" y="342"/>
                    </a:cubicBezTo>
                    <a:lnTo>
                      <a:pt x="66" y="342"/>
                    </a:lnTo>
                    <a:close/>
                    <a:moveTo>
                      <a:pt x="61" y="328"/>
                    </a:moveTo>
                    <a:cubicBezTo>
                      <a:pt x="61" y="327"/>
                      <a:pt x="60" y="326"/>
                      <a:pt x="59" y="326"/>
                    </a:cubicBezTo>
                    <a:cubicBezTo>
                      <a:pt x="59" y="325"/>
                      <a:pt x="58" y="325"/>
                      <a:pt x="58" y="325"/>
                    </a:cubicBezTo>
                    <a:cubicBezTo>
                      <a:pt x="60" y="319"/>
                      <a:pt x="60" y="319"/>
                      <a:pt x="60" y="319"/>
                    </a:cubicBezTo>
                    <a:cubicBezTo>
                      <a:pt x="61" y="320"/>
                      <a:pt x="62" y="320"/>
                      <a:pt x="62" y="321"/>
                    </a:cubicBezTo>
                    <a:cubicBezTo>
                      <a:pt x="64" y="322"/>
                      <a:pt x="65" y="323"/>
                      <a:pt x="66" y="324"/>
                    </a:cubicBezTo>
                    <a:lnTo>
                      <a:pt x="61" y="328"/>
                    </a:lnTo>
                    <a:close/>
                    <a:moveTo>
                      <a:pt x="57" y="314"/>
                    </a:moveTo>
                    <a:cubicBezTo>
                      <a:pt x="51" y="313"/>
                      <a:pt x="51" y="313"/>
                      <a:pt x="51" y="313"/>
                    </a:cubicBezTo>
                    <a:cubicBezTo>
                      <a:pt x="51" y="312"/>
                      <a:pt x="51" y="311"/>
                      <a:pt x="51" y="311"/>
                    </a:cubicBezTo>
                    <a:cubicBezTo>
                      <a:pt x="51" y="310"/>
                      <a:pt x="51" y="309"/>
                      <a:pt x="51" y="308"/>
                    </a:cubicBezTo>
                    <a:cubicBezTo>
                      <a:pt x="57" y="308"/>
                      <a:pt x="57" y="308"/>
                      <a:pt x="57" y="308"/>
                    </a:cubicBezTo>
                    <a:cubicBezTo>
                      <a:pt x="57" y="308"/>
                      <a:pt x="57" y="309"/>
                      <a:pt x="57" y="311"/>
                    </a:cubicBezTo>
                    <a:cubicBezTo>
                      <a:pt x="57" y="312"/>
                      <a:pt x="57" y="313"/>
                      <a:pt x="57" y="314"/>
                    </a:cubicBezTo>
                    <a:close/>
                    <a:moveTo>
                      <a:pt x="29" y="304"/>
                    </a:moveTo>
                    <a:cubicBezTo>
                      <a:pt x="27" y="303"/>
                      <a:pt x="26" y="302"/>
                      <a:pt x="25" y="300"/>
                    </a:cubicBezTo>
                    <a:cubicBezTo>
                      <a:pt x="25" y="300"/>
                      <a:pt x="24" y="299"/>
                      <a:pt x="24" y="299"/>
                    </a:cubicBezTo>
                    <a:cubicBezTo>
                      <a:pt x="29" y="295"/>
                      <a:pt x="29" y="295"/>
                      <a:pt x="29" y="295"/>
                    </a:cubicBezTo>
                    <a:cubicBezTo>
                      <a:pt x="29" y="296"/>
                      <a:pt x="29" y="296"/>
                      <a:pt x="30" y="297"/>
                    </a:cubicBezTo>
                    <a:cubicBezTo>
                      <a:pt x="30" y="298"/>
                      <a:pt x="31" y="298"/>
                      <a:pt x="32" y="299"/>
                    </a:cubicBezTo>
                    <a:lnTo>
                      <a:pt x="29" y="304"/>
                    </a:lnTo>
                    <a:close/>
                    <a:moveTo>
                      <a:pt x="46" y="302"/>
                    </a:moveTo>
                    <a:cubicBezTo>
                      <a:pt x="45" y="302"/>
                      <a:pt x="44" y="302"/>
                      <a:pt x="43" y="302"/>
                    </a:cubicBezTo>
                    <a:cubicBezTo>
                      <a:pt x="43" y="302"/>
                      <a:pt x="43" y="302"/>
                      <a:pt x="43" y="302"/>
                    </a:cubicBezTo>
                    <a:cubicBezTo>
                      <a:pt x="43" y="302"/>
                      <a:pt x="42" y="302"/>
                      <a:pt x="42" y="302"/>
                    </a:cubicBezTo>
                    <a:cubicBezTo>
                      <a:pt x="41" y="296"/>
                      <a:pt x="41" y="296"/>
                      <a:pt x="41" y="296"/>
                    </a:cubicBezTo>
                    <a:cubicBezTo>
                      <a:pt x="41" y="296"/>
                      <a:pt x="42" y="296"/>
                      <a:pt x="43" y="296"/>
                    </a:cubicBezTo>
                    <a:cubicBezTo>
                      <a:pt x="44" y="296"/>
                      <a:pt x="46" y="296"/>
                      <a:pt x="48" y="297"/>
                    </a:cubicBezTo>
                    <a:lnTo>
                      <a:pt x="46" y="302"/>
                    </a:lnTo>
                    <a:close/>
                    <a:moveTo>
                      <a:pt x="17" y="293"/>
                    </a:moveTo>
                    <a:cubicBezTo>
                      <a:pt x="18" y="290"/>
                      <a:pt x="18" y="290"/>
                      <a:pt x="18" y="290"/>
                    </a:cubicBezTo>
                    <a:cubicBezTo>
                      <a:pt x="17" y="293"/>
                      <a:pt x="17" y="293"/>
                      <a:pt x="17" y="293"/>
                    </a:cubicBezTo>
                    <a:cubicBezTo>
                      <a:pt x="16" y="292"/>
                      <a:pt x="14" y="292"/>
                      <a:pt x="13" y="291"/>
                    </a:cubicBezTo>
                    <a:cubicBezTo>
                      <a:pt x="12" y="291"/>
                      <a:pt x="12" y="291"/>
                      <a:pt x="11" y="290"/>
                    </a:cubicBezTo>
                    <a:cubicBezTo>
                      <a:pt x="14" y="285"/>
                      <a:pt x="14" y="285"/>
                      <a:pt x="14" y="285"/>
                    </a:cubicBezTo>
                    <a:cubicBezTo>
                      <a:pt x="15" y="285"/>
                      <a:pt x="15" y="286"/>
                      <a:pt x="15" y="286"/>
                    </a:cubicBezTo>
                    <a:cubicBezTo>
                      <a:pt x="16" y="286"/>
                      <a:pt x="18" y="287"/>
                      <a:pt x="19" y="287"/>
                    </a:cubicBezTo>
                    <a:lnTo>
                      <a:pt x="17" y="293"/>
                    </a:lnTo>
                    <a:close/>
                    <a:moveTo>
                      <a:pt x="2" y="282"/>
                    </a:moveTo>
                    <a:cubicBezTo>
                      <a:pt x="0" y="280"/>
                      <a:pt x="0" y="277"/>
                      <a:pt x="0" y="275"/>
                    </a:cubicBezTo>
                    <a:cubicBezTo>
                      <a:pt x="0" y="274"/>
                      <a:pt x="0" y="274"/>
                      <a:pt x="0" y="274"/>
                    </a:cubicBezTo>
                    <a:cubicBezTo>
                      <a:pt x="6" y="275"/>
                      <a:pt x="6" y="275"/>
                      <a:pt x="6" y="275"/>
                    </a:cubicBezTo>
                    <a:cubicBezTo>
                      <a:pt x="6" y="276"/>
                      <a:pt x="6" y="278"/>
                      <a:pt x="6" y="278"/>
                    </a:cubicBezTo>
                    <a:lnTo>
                      <a:pt x="2" y="282"/>
                    </a:lnTo>
                    <a:close/>
                    <a:moveTo>
                      <a:pt x="10" y="266"/>
                    </a:moveTo>
                    <a:cubicBezTo>
                      <a:pt x="6" y="262"/>
                      <a:pt x="6" y="262"/>
                      <a:pt x="6" y="262"/>
                    </a:cubicBezTo>
                    <a:cubicBezTo>
                      <a:pt x="6" y="262"/>
                      <a:pt x="6" y="263"/>
                      <a:pt x="6" y="263"/>
                    </a:cubicBezTo>
                    <a:cubicBezTo>
                      <a:pt x="6" y="263"/>
                      <a:pt x="6" y="264"/>
                      <a:pt x="6" y="264"/>
                    </a:cubicBezTo>
                    <a:cubicBezTo>
                      <a:pt x="6" y="263"/>
                      <a:pt x="5" y="263"/>
                      <a:pt x="5" y="262"/>
                    </a:cubicBezTo>
                    <a:cubicBezTo>
                      <a:pt x="4" y="260"/>
                      <a:pt x="4" y="260"/>
                      <a:pt x="4" y="260"/>
                    </a:cubicBezTo>
                    <a:cubicBezTo>
                      <a:pt x="10" y="258"/>
                      <a:pt x="10" y="258"/>
                      <a:pt x="10" y="258"/>
                    </a:cubicBezTo>
                    <a:cubicBezTo>
                      <a:pt x="10" y="260"/>
                      <a:pt x="10" y="260"/>
                      <a:pt x="10" y="260"/>
                    </a:cubicBezTo>
                    <a:cubicBezTo>
                      <a:pt x="11" y="261"/>
                      <a:pt x="11" y="262"/>
                      <a:pt x="11" y="263"/>
                    </a:cubicBezTo>
                    <a:cubicBezTo>
                      <a:pt x="11" y="265"/>
                      <a:pt x="10" y="266"/>
                      <a:pt x="10" y="266"/>
                    </a:cubicBezTo>
                    <a:close/>
                    <a:moveTo>
                      <a:pt x="6" y="264"/>
                    </a:moveTo>
                    <a:cubicBezTo>
                      <a:pt x="6" y="264"/>
                      <a:pt x="6" y="264"/>
                      <a:pt x="6" y="264"/>
                    </a:cubicBezTo>
                    <a:close/>
                    <a:moveTo>
                      <a:pt x="15" y="254"/>
                    </a:moveTo>
                    <a:cubicBezTo>
                      <a:pt x="12" y="249"/>
                      <a:pt x="12" y="249"/>
                      <a:pt x="12" y="249"/>
                    </a:cubicBezTo>
                    <a:cubicBezTo>
                      <a:pt x="13" y="248"/>
                      <a:pt x="13" y="248"/>
                      <a:pt x="13" y="247"/>
                    </a:cubicBezTo>
                    <a:cubicBezTo>
                      <a:pt x="14" y="247"/>
                      <a:pt x="14" y="246"/>
                      <a:pt x="14" y="245"/>
                    </a:cubicBezTo>
                    <a:cubicBezTo>
                      <a:pt x="19" y="249"/>
                      <a:pt x="19" y="249"/>
                      <a:pt x="19" y="249"/>
                    </a:cubicBezTo>
                    <a:cubicBezTo>
                      <a:pt x="19" y="249"/>
                      <a:pt x="19" y="249"/>
                      <a:pt x="19" y="250"/>
                    </a:cubicBezTo>
                    <a:cubicBezTo>
                      <a:pt x="18" y="252"/>
                      <a:pt x="17" y="253"/>
                      <a:pt x="15" y="254"/>
                    </a:cubicBezTo>
                    <a:close/>
                    <a:moveTo>
                      <a:pt x="26" y="239"/>
                    </a:moveTo>
                    <a:cubicBezTo>
                      <a:pt x="21" y="236"/>
                      <a:pt x="21" y="236"/>
                      <a:pt x="21" y="236"/>
                    </a:cubicBezTo>
                    <a:cubicBezTo>
                      <a:pt x="21" y="236"/>
                      <a:pt x="21" y="236"/>
                      <a:pt x="21" y="235"/>
                    </a:cubicBezTo>
                    <a:cubicBezTo>
                      <a:pt x="21" y="234"/>
                      <a:pt x="22" y="234"/>
                      <a:pt x="22" y="233"/>
                    </a:cubicBezTo>
                    <a:cubicBezTo>
                      <a:pt x="22" y="232"/>
                      <a:pt x="22" y="231"/>
                      <a:pt x="22" y="231"/>
                    </a:cubicBezTo>
                    <a:cubicBezTo>
                      <a:pt x="28" y="233"/>
                      <a:pt x="28" y="233"/>
                      <a:pt x="28" y="233"/>
                    </a:cubicBezTo>
                    <a:cubicBezTo>
                      <a:pt x="28" y="233"/>
                      <a:pt x="28" y="234"/>
                      <a:pt x="27" y="234"/>
                    </a:cubicBezTo>
                    <a:cubicBezTo>
                      <a:pt x="27" y="235"/>
                      <a:pt x="27" y="236"/>
                      <a:pt x="27" y="237"/>
                    </a:cubicBezTo>
                    <a:cubicBezTo>
                      <a:pt x="26" y="238"/>
                      <a:pt x="26" y="238"/>
                      <a:pt x="26" y="239"/>
                    </a:cubicBezTo>
                    <a:close/>
                    <a:moveTo>
                      <a:pt x="33" y="222"/>
                    </a:moveTo>
                    <a:cubicBezTo>
                      <a:pt x="27" y="221"/>
                      <a:pt x="27" y="221"/>
                      <a:pt x="27" y="221"/>
                    </a:cubicBezTo>
                    <a:cubicBezTo>
                      <a:pt x="27" y="220"/>
                      <a:pt x="27" y="219"/>
                      <a:pt x="28" y="217"/>
                    </a:cubicBezTo>
                    <a:cubicBezTo>
                      <a:pt x="28" y="217"/>
                      <a:pt x="29" y="216"/>
                      <a:pt x="29" y="216"/>
                    </a:cubicBezTo>
                    <a:cubicBezTo>
                      <a:pt x="34" y="217"/>
                      <a:pt x="34" y="217"/>
                      <a:pt x="34" y="217"/>
                    </a:cubicBezTo>
                    <a:cubicBezTo>
                      <a:pt x="34" y="218"/>
                      <a:pt x="34" y="219"/>
                      <a:pt x="33" y="220"/>
                    </a:cubicBezTo>
                    <a:cubicBezTo>
                      <a:pt x="33" y="221"/>
                      <a:pt x="33" y="222"/>
                      <a:pt x="33" y="222"/>
                    </a:cubicBezTo>
                    <a:close/>
                    <a:moveTo>
                      <a:pt x="453" y="221"/>
                    </a:moveTo>
                    <a:cubicBezTo>
                      <a:pt x="452" y="220"/>
                      <a:pt x="450" y="219"/>
                      <a:pt x="449" y="217"/>
                    </a:cubicBezTo>
                    <a:cubicBezTo>
                      <a:pt x="452" y="213"/>
                      <a:pt x="452" y="213"/>
                      <a:pt x="452" y="213"/>
                    </a:cubicBezTo>
                    <a:cubicBezTo>
                      <a:pt x="454" y="214"/>
                      <a:pt x="455" y="215"/>
                      <a:pt x="457" y="216"/>
                    </a:cubicBezTo>
                    <a:lnTo>
                      <a:pt x="453" y="221"/>
                    </a:lnTo>
                    <a:close/>
                    <a:moveTo>
                      <a:pt x="452" y="209"/>
                    </a:moveTo>
                    <a:cubicBezTo>
                      <a:pt x="447" y="207"/>
                      <a:pt x="447" y="207"/>
                      <a:pt x="447" y="207"/>
                    </a:cubicBezTo>
                    <a:cubicBezTo>
                      <a:pt x="447" y="207"/>
                      <a:pt x="447" y="206"/>
                      <a:pt x="447" y="205"/>
                    </a:cubicBezTo>
                    <a:cubicBezTo>
                      <a:pt x="447" y="205"/>
                      <a:pt x="447" y="204"/>
                      <a:pt x="447" y="204"/>
                    </a:cubicBezTo>
                    <a:cubicBezTo>
                      <a:pt x="447" y="202"/>
                      <a:pt x="447" y="202"/>
                      <a:pt x="447" y="202"/>
                    </a:cubicBezTo>
                    <a:cubicBezTo>
                      <a:pt x="453" y="202"/>
                      <a:pt x="453" y="202"/>
                      <a:pt x="453" y="202"/>
                    </a:cubicBezTo>
                    <a:cubicBezTo>
                      <a:pt x="453" y="203"/>
                      <a:pt x="453" y="203"/>
                      <a:pt x="453" y="203"/>
                    </a:cubicBezTo>
                    <a:cubicBezTo>
                      <a:pt x="453" y="204"/>
                      <a:pt x="453" y="205"/>
                      <a:pt x="453" y="205"/>
                    </a:cubicBezTo>
                    <a:cubicBezTo>
                      <a:pt x="453" y="207"/>
                      <a:pt x="453" y="208"/>
                      <a:pt x="452" y="209"/>
                    </a:cubicBezTo>
                    <a:close/>
                    <a:moveTo>
                      <a:pt x="29" y="204"/>
                    </a:moveTo>
                    <a:cubicBezTo>
                      <a:pt x="29" y="204"/>
                      <a:pt x="29" y="204"/>
                      <a:pt x="29" y="204"/>
                    </a:cubicBezTo>
                    <a:cubicBezTo>
                      <a:pt x="29" y="203"/>
                      <a:pt x="28" y="202"/>
                      <a:pt x="27" y="201"/>
                    </a:cubicBezTo>
                    <a:cubicBezTo>
                      <a:pt x="32" y="197"/>
                      <a:pt x="32" y="197"/>
                      <a:pt x="32" y="197"/>
                    </a:cubicBezTo>
                    <a:cubicBezTo>
                      <a:pt x="34" y="199"/>
                      <a:pt x="34" y="202"/>
                      <a:pt x="34" y="204"/>
                    </a:cubicBezTo>
                    <a:lnTo>
                      <a:pt x="29" y="204"/>
                    </a:lnTo>
                    <a:close/>
                    <a:moveTo>
                      <a:pt x="75" y="194"/>
                    </a:moveTo>
                    <a:cubicBezTo>
                      <a:pt x="74" y="194"/>
                      <a:pt x="73" y="193"/>
                      <a:pt x="73" y="193"/>
                    </a:cubicBezTo>
                    <a:cubicBezTo>
                      <a:pt x="74" y="188"/>
                      <a:pt x="74" y="188"/>
                      <a:pt x="74" y="188"/>
                    </a:cubicBezTo>
                    <a:cubicBezTo>
                      <a:pt x="74" y="188"/>
                      <a:pt x="74" y="188"/>
                      <a:pt x="74" y="188"/>
                    </a:cubicBezTo>
                    <a:cubicBezTo>
                      <a:pt x="74" y="188"/>
                      <a:pt x="74" y="188"/>
                      <a:pt x="74" y="188"/>
                    </a:cubicBezTo>
                    <a:cubicBezTo>
                      <a:pt x="74" y="188"/>
                      <a:pt x="74" y="187"/>
                      <a:pt x="74" y="187"/>
                    </a:cubicBezTo>
                    <a:cubicBezTo>
                      <a:pt x="80" y="188"/>
                      <a:pt x="80" y="188"/>
                      <a:pt x="80" y="188"/>
                    </a:cubicBezTo>
                    <a:cubicBezTo>
                      <a:pt x="80" y="193"/>
                      <a:pt x="77" y="194"/>
                      <a:pt x="75" y="194"/>
                    </a:cubicBezTo>
                    <a:close/>
                    <a:moveTo>
                      <a:pt x="450" y="193"/>
                    </a:moveTo>
                    <a:cubicBezTo>
                      <a:pt x="450" y="192"/>
                      <a:pt x="450" y="192"/>
                      <a:pt x="450" y="192"/>
                    </a:cubicBezTo>
                    <a:cubicBezTo>
                      <a:pt x="449" y="191"/>
                      <a:pt x="448" y="189"/>
                      <a:pt x="448" y="187"/>
                    </a:cubicBezTo>
                    <a:cubicBezTo>
                      <a:pt x="448" y="188"/>
                      <a:pt x="448" y="188"/>
                      <a:pt x="448" y="188"/>
                    </a:cubicBezTo>
                    <a:cubicBezTo>
                      <a:pt x="452" y="184"/>
                      <a:pt x="452" y="184"/>
                      <a:pt x="452" y="184"/>
                    </a:cubicBezTo>
                    <a:cubicBezTo>
                      <a:pt x="453" y="185"/>
                      <a:pt x="454" y="186"/>
                      <a:pt x="454" y="187"/>
                    </a:cubicBezTo>
                    <a:cubicBezTo>
                      <a:pt x="454" y="188"/>
                      <a:pt x="454" y="189"/>
                      <a:pt x="455" y="189"/>
                    </a:cubicBezTo>
                    <a:cubicBezTo>
                      <a:pt x="455" y="190"/>
                      <a:pt x="455" y="190"/>
                      <a:pt x="455" y="190"/>
                    </a:cubicBezTo>
                    <a:lnTo>
                      <a:pt x="450" y="193"/>
                    </a:lnTo>
                    <a:close/>
                    <a:moveTo>
                      <a:pt x="27" y="190"/>
                    </a:moveTo>
                    <a:cubicBezTo>
                      <a:pt x="21" y="190"/>
                      <a:pt x="21" y="190"/>
                      <a:pt x="21" y="190"/>
                    </a:cubicBezTo>
                    <a:cubicBezTo>
                      <a:pt x="21" y="189"/>
                      <a:pt x="21" y="189"/>
                      <a:pt x="21" y="189"/>
                    </a:cubicBezTo>
                    <a:cubicBezTo>
                      <a:pt x="21" y="188"/>
                      <a:pt x="21" y="186"/>
                      <a:pt x="22" y="184"/>
                    </a:cubicBezTo>
                    <a:cubicBezTo>
                      <a:pt x="27" y="184"/>
                      <a:pt x="27" y="184"/>
                      <a:pt x="27" y="184"/>
                    </a:cubicBezTo>
                    <a:cubicBezTo>
                      <a:pt x="27" y="186"/>
                      <a:pt x="27" y="188"/>
                      <a:pt x="27" y="189"/>
                    </a:cubicBezTo>
                    <a:lnTo>
                      <a:pt x="27" y="190"/>
                    </a:lnTo>
                    <a:close/>
                    <a:moveTo>
                      <a:pt x="437" y="187"/>
                    </a:moveTo>
                    <a:cubicBezTo>
                      <a:pt x="436" y="186"/>
                      <a:pt x="435" y="183"/>
                      <a:pt x="434" y="180"/>
                    </a:cubicBezTo>
                    <a:cubicBezTo>
                      <a:pt x="440" y="179"/>
                      <a:pt x="440" y="179"/>
                      <a:pt x="440" y="179"/>
                    </a:cubicBezTo>
                    <a:cubicBezTo>
                      <a:pt x="441" y="182"/>
                      <a:pt x="441" y="183"/>
                      <a:pt x="441" y="183"/>
                    </a:cubicBezTo>
                    <a:lnTo>
                      <a:pt x="437" y="187"/>
                    </a:lnTo>
                    <a:close/>
                    <a:moveTo>
                      <a:pt x="65" y="182"/>
                    </a:moveTo>
                    <a:cubicBezTo>
                      <a:pt x="65" y="181"/>
                      <a:pt x="65" y="179"/>
                      <a:pt x="64" y="178"/>
                    </a:cubicBezTo>
                    <a:cubicBezTo>
                      <a:pt x="70" y="175"/>
                      <a:pt x="70" y="175"/>
                      <a:pt x="70" y="175"/>
                    </a:cubicBezTo>
                    <a:cubicBezTo>
                      <a:pt x="71" y="178"/>
                      <a:pt x="71" y="180"/>
                      <a:pt x="71" y="182"/>
                    </a:cubicBezTo>
                    <a:lnTo>
                      <a:pt x="65" y="182"/>
                    </a:lnTo>
                    <a:close/>
                    <a:moveTo>
                      <a:pt x="84" y="178"/>
                    </a:moveTo>
                    <a:cubicBezTo>
                      <a:pt x="78" y="176"/>
                      <a:pt x="78" y="176"/>
                      <a:pt x="78" y="176"/>
                    </a:cubicBezTo>
                    <a:cubicBezTo>
                      <a:pt x="79" y="174"/>
                      <a:pt x="80" y="173"/>
                      <a:pt x="80" y="171"/>
                    </a:cubicBezTo>
                    <a:cubicBezTo>
                      <a:pt x="81" y="170"/>
                      <a:pt x="81" y="170"/>
                      <a:pt x="81" y="170"/>
                    </a:cubicBezTo>
                    <a:cubicBezTo>
                      <a:pt x="86" y="173"/>
                      <a:pt x="86" y="173"/>
                      <a:pt x="86" y="173"/>
                    </a:cubicBezTo>
                    <a:cubicBezTo>
                      <a:pt x="86" y="174"/>
                      <a:pt x="86" y="174"/>
                      <a:pt x="86" y="174"/>
                    </a:cubicBezTo>
                    <a:cubicBezTo>
                      <a:pt x="85" y="175"/>
                      <a:pt x="85" y="176"/>
                      <a:pt x="84" y="178"/>
                    </a:cubicBezTo>
                    <a:close/>
                    <a:moveTo>
                      <a:pt x="28" y="173"/>
                    </a:moveTo>
                    <a:cubicBezTo>
                      <a:pt x="22" y="172"/>
                      <a:pt x="22" y="172"/>
                      <a:pt x="22" y="172"/>
                    </a:cubicBezTo>
                    <a:cubicBezTo>
                      <a:pt x="22" y="171"/>
                      <a:pt x="22" y="170"/>
                      <a:pt x="22" y="169"/>
                    </a:cubicBezTo>
                    <a:cubicBezTo>
                      <a:pt x="22" y="168"/>
                      <a:pt x="23" y="167"/>
                      <a:pt x="23" y="167"/>
                    </a:cubicBezTo>
                    <a:cubicBezTo>
                      <a:pt x="23" y="166"/>
                      <a:pt x="23" y="166"/>
                      <a:pt x="23" y="166"/>
                    </a:cubicBezTo>
                    <a:cubicBezTo>
                      <a:pt x="29" y="167"/>
                      <a:pt x="29" y="167"/>
                      <a:pt x="29" y="167"/>
                    </a:cubicBezTo>
                    <a:cubicBezTo>
                      <a:pt x="28" y="168"/>
                      <a:pt x="28" y="168"/>
                      <a:pt x="28" y="168"/>
                    </a:cubicBezTo>
                    <a:cubicBezTo>
                      <a:pt x="28" y="169"/>
                      <a:pt x="28" y="169"/>
                      <a:pt x="28" y="170"/>
                    </a:cubicBezTo>
                    <a:cubicBezTo>
                      <a:pt x="28" y="171"/>
                      <a:pt x="28" y="172"/>
                      <a:pt x="28" y="173"/>
                    </a:cubicBezTo>
                    <a:close/>
                    <a:moveTo>
                      <a:pt x="431" y="170"/>
                    </a:moveTo>
                    <a:cubicBezTo>
                      <a:pt x="430" y="169"/>
                      <a:pt x="430" y="168"/>
                      <a:pt x="429" y="166"/>
                    </a:cubicBezTo>
                    <a:cubicBezTo>
                      <a:pt x="429" y="166"/>
                      <a:pt x="429" y="165"/>
                      <a:pt x="428" y="165"/>
                    </a:cubicBezTo>
                    <a:cubicBezTo>
                      <a:pt x="434" y="162"/>
                      <a:pt x="434" y="162"/>
                      <a:pt x="434" y="162"/>
                    </a:cubicBezTo>
                    <a:cubicBezTo>
                      <a:pt x="434" y="163"/>
                      <a:pt x="434" y="163"/>
                      <a:pt x="435" y="164"/>
                    </a:cubicBezTo>
                    <a:cubicBezTo>
                      <a:pt x="435" y="165"/>
                      <a:pt x="436" y="166"/>
                      <a:pt x="436" y="167"/>
                    </a:cubicBezTo>
                    <a:lnTo>
                      <a:pt x="431" y="170"/>
                    </a:lnTo>
                    <a:close/>
                    <a:moveTo>
                      <a:pt x="59" y="167"/>
                    </a:moveTo>
                    <a:cubicBezTo>
                      <a:pt x="58" y="166"/>
                      <a:pt x="57" y="164"/>
                      <a:pt x="56" y="162"/>
                    </a:cubicBezTo>
                    <a:cubicBezTo>
                      <a:pt x="62" y="160"/>
                      <a:pt x="62" y="160"/>
                      <a:pt x="62" y="160"/>
                    </a:cubicBezTo>
                    <a:cubicBezTo>
                      <a:pt x="62" y="161"/>
                      <a:pt x="63" y="163"/>
                      <a:pt x="64" y="165"/>
                    </a:cubicBezTo>
                    <a:lnTo>
                      <a:pt x="59" y="167"/>
                    </a:lnTo>
                    <a:close/>
                    <a:moveTo>
                      <a:pt x="93" y="167"/>
                    </a:moveTo>
                    <a:cubicBezTo>
                      <a:pt x="91" y="162"/>
                      <a:pt x="91" y="162"/>
                      <a:pt x="91" y="162"/>
                    </a:cubicBezTo>
                    <a:cubicBezTo>
                      <a:pt x="92" y="161"/>
                      <a:pt x="93" y="161"/>
                      <a:pt x="94" y="160"/>
                    </a:cubicBezTo>
                    <a:cubicBezTo>
                      <a:pt x="99" y="162"/>
                      <a:pt x="99" y="162"/>
                      <a:pt x="99" y="162"/>
                    </a:cubicBezTo>
                    <a:cubicBezTo>
                      <a:pt x="98" y="164"/>
                      <a:pt x="96" y="166"/>
                      <a:pt x="93" y="167"/>
                    </a:cubicBezTo>
                    <a:close/>
                    <a:moveTo>
                      <a:pt x="21" y="158"/>
                    </a:moveTo>
                    <a:cubicBezTo>
                      <a:pt x="20" y="157"/>
                      <a:pt x="20" y="157"/>
                      <a:pt x="19" y="156"/>
                    </a:cubicBezTo>
                    <a:cubicBezTo>
                      <a:pt x="18" y="155"/>
                      <a:pt x="17" y="154"/>
                      <a:pt x="17" y="153"/>
                    </a:cubicBezTo>
                    <a:cubicBezTo>
                      <a:pt x="22" y="150"/>
                      <a:pt x="22" y="150"/>
                      <a:pt x="22" y="150"/>
                    </a:cubicBezTo>
                    <a:cubicBezTo>
                      <a:pt x="22" y="151"/>
                      <a:pt x="23" y="151"/>
                      <a:pt x="24" y="152"/>
                    </a:cubicBezTo>
                    <a:cubicBezTo>
                      <a:pt x="24" y="153"/>
                      <a:pt x="25" y="153"/>
                      <a:pt x="25" y="154"/>
                    </a:cubicBezTo>
                    <a:lnTo>
                      <a:pt x="21" y="158"/>
                    </a:lnTo>
                    <a:close/>
                    <a:moveTo>
                      <a:pt x="423" y="153"/>
                    </a:moveTo>
                    <a:cubicBezTo>
                      <a:pt x="423" y="152"/>
                      <a:pt x="423" y="152"/>
                      <a:pt x="423" y="152"/>
                    </a:cubicBezTo>
                    <a:cubicBezTo>
                      <a:pt x="422" y="146"/>
                      <a:pt x="422" y="146"/>
                      <a:pt x="422" y="146"/>
                    </a:cubicBezTo>
                    <a:cubicBezTo>
                      <a:pt x="423" y="146"/>
                      <a:pt x="423" y="146"/>
                      <a:pt x="423" y="146"/>
                    </a:cubicBezTo>
                    <a:cubicBezTo>
                      <a:pt x="424" y="146"/>
                      <a:pt x="429" y="147"/>
                      <a:pt x="429" y="153"/>
                    </a:cubicBezTo>
                    <a:lnTo>
                      <a:pt x="423" y="153"/>
                    </a:lnTo>
                    <a:close/>
                    <a:moveTo>
                      <a:pt x="100" y="153"/>
                    </a:moveTo>
                    <a:cubicBezTo>
                      <a:pt x="97" y="148"/>
                      <a:pt x="97" y="148"/>
                      <a:pt x="97" y="148"/>
                    </a:cubicBezTo>
                    <a:cubicBezTo>
                      <a:pt x="97" y="148"/>
                      <a:pt x="98" y="147"/>
                      <a:pt x="98" y="147"/>
                    </a:cubicBezTo>
                    <a:cubicBezTo>
                      <a:pt x="99" y="146"/>
                      <a:pt x="101" y="146"/>
                      <a:pt x="102" y="145"/>
                    </a:cubicBezTo>
                    <a:cubicBezTo>
                      <a:pt x="105" y="150"/>
                      <a:pt x="105" y="150"/>
                      <a:pt x="105" y="150"/>
                    </a:cubicBezTo>
                    <a:cubicBezTo>
                      <a:pt x="103" y="151"/>
                      <a:pt x="102" y="151"/>
                      <a:pt x="101" y="152"/>
                    </a:cubicBezTo>
                    <a:cubicBezTo>
                      <a:pt x="101" y="152"/>
                      <a:pt x="101" y="152"/>
                      <a:pt x="100" y="153"/>
                    </a:cubicBezTo>
                    <a:close/>
                    <a:moveTo>
                      <a:pt x="52" y="151"/>
                    </a:moveTo>
                    <a:cubicBezTo>
                      <a:pt x="52" y="150"/>
                      <a:pt x="51" y="149"/>
                      <a:pt x="50" y="149"/>
                    </a:cubicBezTo>
                    <a:cubicBezTo>
                      <a:pt x="51" y="144"/>
                      <a:pt x="51" y="144"/>
                      <a:pt x="51" y="144"/>
                    </a:cubicBezTo>
                    <a:cubicBezTo>
                      <a:pt x="54" y="144"/>
                      <a:pt x="56" y="146"/>
                      <a:pt x="57" y="149"/>
                    </a:cubicBezTo>
                    <a:lnTo>
                      <a:pt x="52" y="151"/>
                    </a:lnTo>
                    <a:close/>
                    <a:moveTo>
                      <a:pt x="37" y="147"/>
                    </a:moveTo>
                    <a:cubicBezTo>
                      <a:pt x="36" y="145"/>
                      <a:pt x="34" y="143"/>
                      <a:pt x="33" y="141"/>
                    </a:cubicBezTo>
                    <a:cubicBezTo>
                      <a:pt x="39" y="139"/>
                      <a:pt x="39" y="139"/>
                      <a:pt x="39" y="139"/>
                    </a:cubicBezTo>
                    <a:cubicBezTo>
                      <a:pt x="39" y="140"/>
                      <a:pt x="40" y="142"/>
                      <a:pt x="41" y="143"/>
                    </a:cubicBezTo>
                    <a:lnTo>
                      <a:pt x="37" y="147"/>
                    </a:lnTo>
                    <a:close/>
                    <a:moveTo>
                      <a:pt x="412" y="146"/>
                    </a:moveTo>
                    <a:cubicBezTo>
                      <a:pt x="411" y="145"/>
                      <a:pt x="410" y="142"/>
                      <a:pt x="409" y="139"/>
                    </a:cubicBezTo>
                    <a:cubicBezTo>
                      <a:pt x="415" y="139"/>
                      <a:pt x="415" y="139"/>
                      <a:pt x="415" y="139"/>
                    </a:cubicBezTo>
                    <a:cubicBezTo>
                      <a:pt x="415" y="140"/>
                      <a:pt x="416" y="142"/>
                      <a:pt x="417" y="143"/>
                    </a:cubicBezTo>
                    <a:lnTo>
                      <a:pt x="412" y="146"/>
                    </a:lnTo>
                    <a:close/>
                    <a:moveTo>
                      <a:pt x="116" y="145"/>
                    </a:moveTo>
                    <a:cubicBezTo>
                      <a:pt x="113" y="139"/>
                      <a:pt x="113" y="139"/>
                      <a:pt x="113" y="139"/>
                    </a:cubicBezTo>
                    <a:cubicBezTo>
                      <a:pt x="115" y="138"/>
                      <a:pt x="116" y="137"/>
                      <a:pt x="117" y="137"/>
                    </a:cubicBezTo>
                    <a:cubicBezTo>
                      <a:pt x="121" y="141"/>
                      <a:pt x="121" y="141"/>
                      <a:pt x="121" y="141"/>
                    </a:cubicBezTo>
                    <a:cubicBezTo>
                      <a:pt x="120" y="142"/>
                      <a:pt x="118" y="143"/>
                      <a:pt x="116" y="145"/>
                    </a:cubicBezTo>
                    <a:close/>
                    <a:moveTo>
                      <a:pt x="26" y="144"/>
                    </a:moveTo>
                    <a:cubicBezTo>
                      <a:pt x="22" y="140"/>
                      <a:pt x="22" y="140"/>
                      <a:pt x="22" y="140"/>
                    </a:cubicBezTo>
                    <a:cubicBezTo>
                      <a:pt x="24" y="138"/>
                      <a:pt x="25" y="136"/>
                      <a:pt x="26" y="135"/>
                    </a:cubicBezTo>
                    <a:cubicBezTo>
                      <a:pt x="30" y="140"/>
                      <a:pt x="30" y="140"/>
                      <a:pt x="30" y="140"/>
                    </a:cubicBezTo>
                    <a:cubicBezTo>
                      <a:pt x="29" y="141"/>
                      <a:pt x="28" y="142"/>
                      <a:pt x="26" y="144"/>
                    </a:cubicBezTo>
                    <a:close/>
                    <a:moveTo>
                      <a:pt x="130" y="139"/>
                    </a:moveTo>
                    <a:cubicBezTo>
                      <a:pt x="130" y="139"/>
                      <a:pt x="130" y="139"/>
                      <a:pt x="129" y="139"/>
                    </a:cubicBezTo>
                    <a:cubicBezTo>
                      <a:pt x="130" y="133"/>
                      <a:pt x="130" y="133"/>
                      <a:pt x="130" y="133"/>
                    </a:cubicBezTo>
                    <a:cubicBezTo>
                      <a:pt x="130" y="133"/>
                      <a:pt x="130" y="133"/>
                      <a:pt x="130" y="133"/>
                    </a:cubicBezTo>
                    <a:cubicBezTo>
                      <a:pt x="131" y="133"/>
                      <a:pt x="132" y="133"/>
                      <a:pt x="133" y="132"/>
                    </a:cubicBezTo>
                    <a:cubicBezTo>
                      <a:pt x="137" y="136"/>
                      <a:pt x="137" y="136"/>
                      <a:pt x="137" y="136"/>
                    </a:cubicBezTo>
                    <a:cubicBezTo>
                      <a:pt x="135" y="138"/>
                      <a:pt x="133" y="139"/>
                      <a:pt x="130" y="139"/>
                    </a:cubicBezTo>
                    <a:close/>
                    <a:moveTo>
                      <a:pt x="408" y="128"/>
                    </a:moveTo>
                    <a:cubicBezTo>
                      <a:pt x="408" y="128"/>
                      <a:pt x="408" y="127"/>
                      <a:pt x="408" y="127"/>
                    </a:cubicBezTo>
                    <a:cubicBezTo>
                      <a:pt x="408" y="125"/>
                      <a:pt x="409" y="123"/>
                      <a:pt x="409" y="121"/>
                    </a:cubicBezTo>
                    <a:cubicBezTo>
                      <a:pt x="415" y="123"/>
                      <a:pt x="415" y="123"/>
                      <a:pt x="415" y="123"/>
                    </a:cubicBezTo>
                    <a:cubicBezTo>
                      <a:pt x="414" y="125"/>
                      <a:pt x="414" y="126"/>
                      <a:pt x="414" y="127"/>
                    </a:cubicBezTo>
                    <a:cubicBezTo>
                      <a:pt x="414" y="127"/>
                      <a:pt x="414" y="127"/>
                      <a:pt x="414" y="127"/>
                    </a:cubicBezTo>
                    <a:lnTo>
                      <a:pt x="408" y="128"/>
                    </a:lnTo>
                    <a:close/>
                    <a:moveTo>
                      <a:pt x="144" y="127"/>
                    </a:moveTo>
                    <a:cubicBezTo>
                      <a:pt x="140" y="123"/>
                      <a:pt x="140" y="123"/>
                      <a:pt x="140" y="123"/>
                    </a:cubicBezTo>
                    <a:cubicBezTo>
                      <a:pt x="142" y="121"/>
                      <a:pt x="142" y="121"/>
                      <a:pt x="142" y="121"/>
                    </a:cubicBezTo>
                    <a:cubicBezTo>
                      <a:pt x="143" y="120"/>
                      <a:pt x="143" y="119"/>
                      <a:pt x="144" y="118"/>
                    </a:cubicBezTo>
                    <a:cubicBezTo>
                      <a:pt x="148" y="122"/>
                      <a:pt x="148" y="122"/>
                      <a:pt x="148" y="122"/>
                    </a:cubicBezTo>
                    <a:cubicBezTo>
                      <a:pt x="148" y="123"/>
                      <a:pt x="147" y="124"/>
                      <a:pt x="146" y="125"/>
                    </a:cubicBezTo>
                    <a:lnTo>
                      <a:pt x="144" y="127"/>
                    </a:lnTo>
                    <a:close/>
                    <a:moveTo>
                      <a:pt x="172" y="119"/>
                    </a:moveTo>
                    <a:cubicBezTo>
                      <a:pt x="169" y="119"/>
                      <a:pt x="167" y="117"/>
                      <a:pt x="166" y="114"/>
                    </a:cubicBezTo>
                    <a:cubicBezTo>
                      <a:pt x="171" y="112"/>
                      <a:pt x="171" y="112"/>
                      <a:pt x="171" y="112"/>
                    </a:cubicBezTo>
                    <a:cubicBezTo>
                      <a:pt x="172" y="113"/>
                      <a:pt x="172" y="113"/>
                      <a:pt x="172" y="113"/>
                    </a:cubicBezTo>
                    <a:cubicBezTo>
                      <a:pt x="172" y="113"/>
                      <a:pt x="172" y="113"/>
                      <a:pt x="172" y="113"/>
                    </a:cubicBezTo>
                    <a:cubicBezTo>
                      <a:pt x="174" y="118"/>
                      <a:pt x="174" y="118"/>
                      <a:pt x="174" y="118"/>
                    </a:cubicBezTo>
                    <a:cubicBezTo>
                      <a:pt x="174" y="119"/>
                      <a:pt x="173" y="119"/>
                      <a:pt x="173" y="119"/>
                    </a:cubicBezTo>
                    <a:cubicBezTo>
                      <a:pt x="172" y="119"/>
                      <a:pt x="172" y="119"/>
                      <a:pt x="172" y="119"/>
                    </a:cubicBezTo>
                    <a:close/>
                    <a:moveTo>
                      <a:pt x="154" y="115"/>
                    </a:moveTo>
                    <a:cubicBezTo>
                      <a:pt x="154" y="109"/>
                      <a:pt x="154" y="109"/>
                      <a:pt x="154" y="109"/>
                    </a:cubicBezTo>
                    <a:cubicBezTo>
                      <a:pt x="155" y="109"/>
                      <a:pt x="155" y="109"/>
                      <a:pt x="155" y="109"/>
                    </a:cubicBezTo>
                    <a:cubicBezTo>
                      <a:pt x="155" y="109"/>
                      <a:pt x="157" y="109"/>
                      <a:pt x="159" y="108"/>
                    </a:cubicBezTo>
                    <a:cubicBezTo>
                      <a:pt x="160" y="114"/>
                      <a:pt x="160" y="114"/>
                      <a:pt x="160" y="114"/>
                    </a:cubicBezTo>
                    <a:cubicBezTo>
                      <a:pt x="158" y="115"/>
                      <a:pt x="156" y="115"/>
                      <a:pt x="155" y="115"/>
                    </a:cubicBezTo>
                    <a:lnTo>
                      <a:pt x="154" y="115"/>
                    </a:lnTo>
                    <a:close/>
                    <a:moveTo>
                      <a:pt x="420" y="113"/>
                    </a:moveTo>
                    <a:cubicBezTo>
                      <a:pt x="415" y="110"/>
                      <a:pt x="415" y="110"/>
                      <a:pt x="415" y="110"/>
                    </a:cubicBezTo>
                    <a:cubicBezTo>
                      <a:pt x="416" y="110"/>
                      <a:pt x="416" y="109"/>
                      <a:pt x="416" y="109"/>
                    </a:cubicBezTo>
                    <a:cubicBezTo>
                      <a:pt x="416" y="108"/>
                      <a:pt x="416" y="108"/>
                      <a:pt x="416" y="108"/>
                    </a:cubicBezTo>
                    <a:cubicBezTo>
                      <a:pt x="416" y="108"/>
                      <a:pt x="417" y="109"/>
                      <a:pt x="417" y="109"/>
                    </a:cubicBezTo>
                    <a:cubicBezTo>
                      <a:pt x="420" y="104"/>
                      <a:pt x="420" y="104"/>
                      <a:pt x="420" y="104"/>
                    </a:cubicBezTo>
                    <a:cubicBezTo>
                      <a:pt x="422" y="105"/>
                      <a:pt x="422" y="106"/>
                      <a:pt x="422" y="108"/>
                    </a:cubicBezTo>
                    <a:cubicBezTo>
                      <a:pt x="422" y="109"/>
                      <a:pt x="422" y="110"/>
                      <a:pt x="422" y="111"/>
                    </a:cubicBezTo>
                    <a:cubicBezTo>
                      <a:pt x="421" y="112"/>
                      <a:pt x="421" y="112"/>
                      <a:pt x="420" y="113"/>
                    </a:cubicBezTo>
                    <a:close/>
                    <a:moveTo>
                      <a:pt x="406" y="111"/>
                    </a:moveTo>
                    <a:cubicBezTo>
                      <a:pt x="405" y="110"/>
                      <a:pt x="405" y="107"/>
                      <a:pt x="404" y="104"/>
                    </a:cubicBezTo>
                    <a:cubicBezTo>
                      <a:pt x="410" y="103"/>
                      <a:pt x="410" y="103"/>
                      <a:pt x="410" y="103"/>
                    </a:cubicBezTo>
                    <a:cubicBezTo>
                      <a:pt x="411" y="107"/>
                      <a:pt x="411" y="108"/>
                      <a:pt x="411" y="108"/>
                    </a:cubicBezTo>
                    <a:lnTo>
                      <a:pt x="406" y="111"/>
                    </a:lnTo>
                    <a:close/>
                    <a:moveTo>
                      <a:pt x="182" y="108"/>
                    </a:moveTo>
                    <a:cubicBezTo>
                      <a:pt x="177" y="105"/>
                      <a:pt x="177" y="105"/>
                      <a:pt x="177" y="105"/>
                    </a:cubicBezTo>
                    <a:cubicBezTo>
                      <a:pt x="178" y="103"/>
                      <a:pt x="178" y="103"/>
                      <a:pt x="178" y="103"/>
                    </a:cubicBezTo>
                    <a:cubicBezTo>
                      <a:pt x="178" y="102"/>
                      <a:pt x="179" y="101"/>
                      <a:pt x="180" y="100"/>
                    </a:cubicBezTo>
                    <a:cubicBezTo>
                      <a:pt x="185" y="102"/>
                      <a:pt x="185" y="102"/>
                      <a:pt x="185" y="102"/>
                    </a:cubicBezTo>
                    <a:cubicBezTo>
                      <a:pt x="184" y="104"/>
                      <a:pt x="184" y="105"/>
                      <a:pt x="183" y="106"/>
                    </a:cubicBezTo>
                    <a:lnTo>
                      <a:pt x="182" y="108"/>
                    </a:lnTo>
                    <a:close/>
                    <a:moveTo>
                      <a:pt x="402" y="97"/>
                    </a:moveTo>
                    <a:cubicBezTo>
                      <a:pt x="401" y="97"/>
                      <a:pt x="401" y="97"/>
                      <a:pt x="400" y="97"/>
                    </a:cubicBezTo>
                    <a:cubicBezTo>
                      <a:pt x="398" y="97"/>
                      <a:pt x="398" y="97"/>
                      <a:pt x="398" y="97"/>
                    </a:cubicBezTo>
                    <a:cubicBezTo>
                      <a:pt x="397" y="97"/>
                      <a:pt x="396" y="96"/>
                      <a:pt x="395" y="95"/>
                    </a:cubicBezTo>
                    <a:cubicBezTo>
                      <a:pt x="399" y="91"/>
                      <a:pt x="399" y="91"/>
                      <a:pt x="399" y="91"/>
                    </a:cubicBezTo>
                    <a:cubicBezTo>
                      <a:pt x="398" y="91"/>
                      <a:pt x="398" y="91"/>
                      <a:pt x="398" y="91"/>
                    </a:cubicBezTo>
                    <a:cubicBezTo>
                      <a:pt x="400" y="91"/>
                      <a:pt x="400" y="91"/>
                      <a:pt x="400" y="91"/>
                    </a:cubicBezTo>
                    <a:cubicBezTo>
                      <a:pt x="401" y="91"/>
                      <a:pt x="402" y="91"/>
                      <a:pt x="403" y="91"/>
                    </a:cubicBezTo>
                    <a:lnTo>
                      <a:pt x="402" y="97"/>
                    </a:lnTo>
                    <a:close/>
                    <a:moveTo>
                      <a:pt x="191" y="92"/>
                    </a:moveTo>
                    <a:cubicBezTo>
                      <a:pt x="190" y="92"/>
                      <a:pt x="189" y="92"/>
                      <a:pt x="188" y="92"/>
                    </a:cubicBezTo>
                    <a:cubicBezTo>
                      <a:pt x="188" y="92"/>
                      <a:pt x="189" y="91"/>
                      <a:pt x="189" y="91"/>
                    </a:cubicBezTo>
                    <a:cubicBezTo>
                      <a:pt x="183" y="89"/>
                      <a:pt x="183" y="89"/>
                      <a:pt x="183" y="89"/>
                    </a:cubicBezTo>
                    <a:cubicBezTo>
                      <a:pt x="185" y="86"/>
                      <a:pt x="187" y="86"/>
                      <a:pt x="188" y="86"/>
                    </a:cubicBezTo>
                    <a:cubicBezTo>
                      <a:pt x="189" y="86"/>
                      <a:pt x="190" y="86"/>
                      <a:pt x="191" y="86"/>
                    </a:cubicBezTo>
                    <a:lnTo>
                      <a:pt x="191" y="92"/>
                    </a:lnTo>
                    <a:close/>
                    <a:moveTo>
                      <a:pt x="207" y="91"/>
                    </a:moveTo>
                    <a:cubicBezTo>
                      <a:pt x="206" y="91"/>
                      <a:pt x="206" y="91"/>
                      <a:pt x="206" y="91"/>
                    </a:cubicBezTo>
                    <a:cubicBezTo>
                      <a:pt x="206" y="91"/>
                      <a:pt x="204" y="90"/>
                      <a:pt x="204" y="90"/>
                    </a:cubicBezTo>
                    <a:cubicBezTo>
                      <a:pt x="201" y="85"/>
                      <a:pt x="201" y="85"/>
                      <a:pt x="201" y="85"/>
                    </a:cubicBezTo>
                    <a:cubicBezTo>
                      <a:pt x="203" y="84"/>
                      <a:pt x="207" y="85"/>
                      <a:pt x="209" y="85"/>
                    </a:cubicBezTo>
                    <a:cubicBezTo>
                      <a:pt x="209" y="86"/>
                      <a:pt x="209" y="86"/>
                      <a:pt x="209" y="86"/>
                    </a:cubicBezTo>
                    <a:lnTo>
                      <a:pt x="207" y="91"/>
                    </a:lnTo>
                    <a:close/>
                    <a:moveTo>
                      <a:pt x="214" y="84"/>
                    </a:moveTo>
                    <a:cubicBezTo>
                      <a:pt x="214" y="84"/>
                      <a:pt x="214" y="84"/>
                      <a:pt x="214" y="83"/>
                    </a:cubicBezTo>
                    <a:cubicBezTo>
                      <a:pt x="211" y="82"/>
                      <a:pt x="211" y="82"/>
                      <a:pt x="211" y="82"/>
                    </a:cubicBezTo>
                    <a:cubicBezTo>
                      <a:pt x="214" y="77"/>
                      <a:pt x="214" y="77"/>
                      <a:pt x="214" y="77"/>
                    </a:cubicBezTo>
                    <a:cubicBezTo>
                      <a:pt x="216" y="78"/>
                      <a:pt x="216" y="78"/>
                      <a:pt x="216" y="78"/>
                    </a:cubicBezTo>
                    <a:cubicBezTo>
                      <a:pt x="217" y="79"/>
                      <a:pt x="219" y="80"/>
                      <a:pt x="220" y="82"/>
                    </a:cubicBezTo>
                    <a:cubicBezTo>
                      <a:pt x="214" y="83"/>
                      <a:pt x="214" y="83"/>
                      <a:pt x="214" y="83"/>
                    </a:cubicBezTo>
                    <a:cubicBezTo>
                      <a:pt x="214" y="84"/>
                      <a:pt x="214" y="84"/>
                      <a:pt x="214" y="84"/>
                    </a:cubicBezTo>
                    <a:close/>
                    <a:moveTo>
                      <a:pt x="390" y="83"/>
                    </a:moveTo>
                    <a:cubicBezTo>
                      <a:pt x="390" y="82"/>
                      <a:pt x="390" y="81"/>
                      <a:pt x="389" y="80"/>
                    </a:cubicBezTo>
                    <a:cubicBezTo>
                      <a:pt x="389" y="79"/>
                      <a:pt x="389" y="79"/>
                      <a:pt x="388" y="78"/>
                    </a:cubicBezTo>
                    <a:cubicBezTo>
                      <a:pt x="394" y="76"/>
                      <a:pt x="394" y="76"/>
                      <a:pt x="394" y="76"/>
                    </a:cubicBezTo>
                    <a:cubicBezTo>
                      <a:pt x="394" y="77"/>
                      <a:pt x="394" y="77"/>
                      <a:pt x="395" y="78"/>
                    </a:cubicBezTo>
                    <a:cubicBezTo>
                      <a:pt x="395" y="79"/>
                      <a:pt x="396" y="80"/>
                      <a:pt x="396" y="81"/>
                    </a:cubicBezTo>
                    <a:lnTo>
                      <a:pt x="390" y="83"/>
                    </a:lnTo>
                    <a:close/>
                    <a:moveTo>
                      <a:pt x="236" y="81"/>
                    </a:moveTo>
                    <a:cubicBezTo>
                      <a:pt x="235" y="80"/>
                      <a:pt x="234" y="80"/>
                      <a:pt x="231" y="80"/>
                    </a:cubicBezTo>
                    <a:cubicBezTo>
                      <a:pt x="232" y="74"/>
                      <a:pt x="232" y="74"/>
                      <a:pt x="232" y="74"/>
                    </a:cubicBezTo>
                    <a:cubicBezTo>
                      <a:pt x="234" y="74"/>
                      <a:pt x="237" y="75"/>
                      <a:pt x="238" y="75"/>
                    </a:cubicBezTo>
                    <a:lnTo>
                      <a:pt x="236" y="81"/>
                    </a:lnTo>
                    <a:close/>
                    <a:moveTo>
                      <a:pt x="248" y="77"/>
                    </a:moveTo>
                    <a:cubicBezTo>
                      <a:pt x="246" y="71"/>
                      <a:pt x="246" y="71"/>
                      <a:pt x="246" y="71"/>
                    </a:cubicBezTo>
                    <a:cubicBezTo>
                      <a:pt x="247" y="71"/>
                      <a:pt x="248" y="70"/>
                      <a:pt x="250" y="70"/>
                    </a:cubicBezTo>
                    <a:cubicBezTo>
                      <a:pt x="250" y="70"/>
                      <a:pt x="251" y="70"/>
                      <a:pt x="251" y="70"/>
                    </a:cubicBezTo>
                    <a:cubicBezTo>
                      <a:pt x="253" y="72"/>
                      <a:pt x="253" y="72"/>
                      <a:pt x="253" y="72"/>
                    </a:cubicBezTo>
                    <a:cubicBezTo>
                      <a:pt x="253" y="75"/>
                      <a:pt x="253" y="75"/>
                      <a:pt x="253" y="75"/>
                    </a:cubicBezTo>
                    <a:cubicBezTo>
                      <a:pt x="253" y="76"/>
                      <a:pt x="252" y="76"/>
                      <a:pt x="251" y="76"/>
                    </a:cubicBezTo>
                    <a:cubicBezTo>
                      <a:pt x="250" y="76"/>
                      <a:pt x="249" y="76"/>
                      <a:pt x="248" y="77"/>
                    </a:cubicBezTo>
                    <a:close/>
                    <a:moveTo>
                      <a:pt x="219" y="76"/>
                    </a:moveTo>
                    <a:cubicBezTo>
                      <a:pt x="219" y="76"/>
                      <a:pt x="219" y="76"/>
                      <a:pt x="218" y="76"/>
                    </a:cubicBezTo>
                    <a:cubicBezTo>
                      <a:pt x="218" y="76"/>
                      <a:pt x="217" y="75"/>
                      <a:pt x="215" y="75"/>
                    </a:cubicBezTo>
                    <a:cubicBezTo>
                      <a:pt x="215" y="70"/>
                      <a:pt x="215" y="70"/>
                      <a:pt x="215" y="70"/>
                    </a:cubicBezTo>
                    <a:cubicBezTo>
                      <a:pt x="215" y="70"/>
                      <a:pt x="216" y="70"/>
                      <a:pt x="216" y="70"/>
                    </a:cubicBezTo>
                    <a:cubicBezTo>
                      <a:pt x="218" y="70"/>
                      <a:pt x="219" y="70"/>
                      <a:pt x="221" y="71"/>
                    </a:cubicBezTo>
                    <a:cubicBezTo>
                      <a:pt x="221" y="71"/>
                      <a:pt x="222" y="71"/>
                      <a:pt x="222" y="71"/>
                    </a:cubicBezTo>
                    <a:lnTo>
                      <a:pt x="219" y="76"/>
                    </a:lnTo>
                    <a:close/>
                    <a:moveTo>
                      <a:pt x="381" y="72"/>
                    </a:moveTo>
                    <a:cubicBezTo>
                      <a:pt x="380" y="72"/>
                      <a:pt x="379" y="72"/>
                      <a:pt x="378" y="71"/>
                    </a:cubicBezTo>
                    <a:cubicBezTo>
                      <a:pt x="381" y="66"/>
                      <a:pt x="381" y="66"/>
                      <a:pt x="381" y="66"/>
                    </a:cubicBezTo>
                    <a:cubicBezTo>
                      <a:pt x="381" y="66"/>
                      <a:pt x="381" y="66"/>
                      <a:pt x="381" y="66"/>
                    </a:cubicBezTo>
                    <a:cubicBezTo>
                      <a:pt x="382" y="66"/>
                      <a:pt x="383" y="66"/>
                      <a:pt x="384" y="66"/>
                    </a:cubicBezTo>
                    <a:cubicBezTo>
                      <a:pt x="384" y="66"/>
                      <a:pt x="385" y="66"/>
                      <a:pt x="385" y="66"/>
                    </a:cubicBezTo>
                    <a:cubicBezTo>
                      <a:pt x="386" y="71"/>
                      <a:pt x="386" y="71"/>
                      <a:pt x="386" y="71"/>
                    </a:cubicBezTo>
                    <a:cubicBezTo>
                      <a:pt x="386" y="71"/>
                      <a:pt x="385" y="72"/>
                      <a:pt x="385" y="72"/>
                    </a:cubicBezTo>
                    <a:cubicBezTo>
                      <a:pt x="384" y="72"/>
                      <a:pt x="382" y="72"/>
                      <a:pt x="381" y="72"/>
                    </a:cubicBezTo>
                    <a:close/>
                    <a:moveTo>
                      <a:pt x="265" y="72"/>
                    </a:moveTo>
                    <a:cubicBezTo>
                      <a:pt x="262" y="67"/>
                      <a:pt x="262" y="67"/>
                      <a:pt x="262" y="67"/>
                    </a:cubicBezTo>
                    <a:cubicBezTo>
                      <a:pt x="262" y="67"/>
                      <a:pt x="262" y="67"/>
                      <a:pt x="262" y="67"/>
                    </a:cubicBezTo>
                    <a:cubicBezTo>
                      <a:pt x="262" y="67"/>
                      <a:pt x="262" y="67"/>
                      <a:pt x="262" y="67"/>
                    </a:cubicBezTo>
                    <a:cubicBezTo>
                      <a:pt x="265" y="62"/>
                      <a:pt x="265" y="62"/>
                      <a:pt x="265" y="62"/>
                    </a:cubicBezTo>
                    <a:cubicBezTo>
                      <a:pt x="266" y="63"/>
                      <a:pt x="268" y="65"/>
                      <a:pt x="268" y="67"/>
                    </a:cubicBezTo>
                    <a:cubicBezTo>
                      <a:pt x="268" y="68"/>
                      <a:pt x="268" y="70"/>
                      <a:pt x="265" y="72"/>
                    </a:cubicBezTo>
                    <a:close/>
                    <a:moveTo>
                      <a:pt x="263" y="66"/>
                    </a:moveTo>
                    <a:cubicBezTo>
                      <a:pt x="263" y="66"/>
                      <a:pt x="263" y="66"/>
                      <a:pt x="263" y="66"/>
                    </a:cubicBezTo>
                    <a:close/>
                    <a:moveTo>
                      <a:pt x="381" y="58"/>
                    </a:moveTo>
                    <a:cubicBezTo>
                      <a:pt x="375" y="58"/>
                      <a:pt x="375" y="58"/>
                      <a:pt x="375" y="58"/>
                    </a:cubicBezTo>
                    <a:cubicBezTo>
                      <a:pt x="375" y="57"/>
                      <a:pt x="375" y="57"/>
                      <a:pt x="375" y="57"/>
                    </a:cubicBezTo>
                    <a:cubicBezTo>
                      <a:pt x="375" y="51"/>
                      <a:pt x="375" y="51"/>
                      <a:pt x="375" y="51"/>
                    </a:cubicBezTo>
                    <a:cubicBezTo>
                      <a:pt x="375" y="51"/>
                      <a:pt x="376" y="51"/>
                      <a:pt x="376" y="51"/>
                    </a:cubicBezTo>
                    <a:cubicBezTo>
                      <a:pt x="379" y="51"/>
                      <a:pt x="381" y="53"/>
                      <a:pt x="381" y="56"/>
                    </a:cubicBezTo>
                    <a:cubicBezTo>
                      <a:pt x="381" y="57"/>
                      <a:pt x="381" y="57"/>
                      <a:pt x="381" y="58"/>
                    </a:cubicBezTo>
                    <a:close/>
                    <a:moveTo>
                      <a:pt x="344" y="57"/>
                    </a:moveTo>
                    <a:cubicBezTo>
                      <a:pt x="344" y="51"/>
                      <a:pt x="344" y="51"/>
                      <a:pt x="344" y="51"/>
                    </a:cubicBezTo>
                    <a:cubicBezTo>
                      <a:pt x="344" y="51"/>
                      <a:pt x="345" y="51"/>
                      <a:pt x="346" y="49"/>
                    </a:cubicBezTo>
                    <a:cubicBezTo>
                      <a:pt x="351" y="52"/>
                      <a:pt x="351" y="52"/>
                      <a:pt x="351" y="52"/>
                    </a:cubicBezTo>
                    <a:cubicBezTo>
                      <a:pt x="349" y="54"/>
                      <a:pt x="347" y="57"/>
                      <a:pt x="344" y="57"/>
                    </a:cubicBezTo>
                    <a:close/>
                    <a:moveTo>
                      <a:pt x="267" y="57"/>
                    </a:moveTo>
                    <a:cubicBezTo>
                      <a:pt x="262" y="53"/>
                      <a:pt x="262" y="53"/>
                      <a:pt x="262" y="53"/>
                    </a:cubicBezTo>
                    <a:cubicBezTo>
                      <a:pt x="263" y="51"/>
                      <a:pt x="265" y="50"/>
                      <a:pt x="269" y="49"/>
                    </a:cubicBezTo>
                    <a:cubicBezTo>
                      <a:pt x="271" y="55"/>
                      <a:pt x="271" y="55"/>
                      <a:pt x="271" y="55"/>
                    </a:cubicBezTo>
                    <a:cubicBezTo>
                      <a:pt x="268" y="55"/>
                      <a:pt x="267" y="56"/>
                      <a:pt x="267" y="57"/>
                    </a:cubicBezTo>
                    <a:close/>
                    <a:moveTo>
                      <a:pt x="280" y="50"/>
                    </a:moveTo>
                    <a:cubicBezTo>
                      <a:pt x="280" y="44"/>
                      <a:pt x="280" y="44"/>
                      <a:pt x="280" y="44"/>
                    </a:cubicBezTo>
                    <a:cubicBezTo>
                      <a:pt x="281" y="44"/>
                      <a:pt x="283" y="44"/>
                      <a:pt x="283" y="44"/>
                    </a:cubicBezTo>
                    <a:cubicBezTo>
                      <a:pt x="288" y="48"/>
                      <a:pt x="288" y="48"/>
                      <a:pt x="288" y="48"/>
                    </a:cubicBezTo>
                    <a:cubicBezTo>
                      <a:pt x="286" y="50"/>
                      <a:pt x="284" y="50"/>
                      <a:pt x="281" y="50"/>
                    </a:cubicBezTo>
                    <a:cubicBezTo>
                      <a:pt x="281" y="50"/>
                      <a:pt x="281" y="50"/>
                      <a:pt x="280" y="50"/>
                    </a:cubicBezTo>
                    <a:close/>
                    <a:moveTo>
                      <a:pt x="341" y="49"/>
                    </a:moveTo>
                    <a:cubicBezTo>
                      <a:pt x="336" y="45"/>
                      <a:pt x="336" y="45"/>
                      <a:pt x="336" y="45"/>
                    </a:cubicBezTo>
                    <a:cubicBezTo>
                      <a:pt x="337" y="45"/>
                      <a:pt x="337" y="44"/>
                      <a:pt x="338" y="44"/>
                    </a:cubicBezTo>
                    <a:cubicBezTo>
                      <a:pt x="338" y="44"/>
                      <a:pt x="338" y="44"/>
                      <a:pt x="338" y="45"/>
                    </a:cubicBezTo>
                    <a:cubicBezTo>
                      <a:pt x="341" y="40"/>
                      <a:pt x="341" y="40"/>
                      <a:pt x="341" y="40"/>
                    </a:cubicBezTo>
                    <a:cubicBezTo>
                      <a:pt x="342" y="41"/>
                      <a:pt x="343" y="43"/>
                      <a:pt x="343" y="45"/>
                    </a:cubicBezTo>
                    <a:cubicBezTo>
                      <a:pt x="343" y="46"/>
                      <a:pt x="343" y="47"/>
                      <a:pt x="342" y="48"/>
                    </a:cubicBezTo>
                    <a:cubicBezTo>
                      <a:pt x="342" y="48"/>
                      <a:pt x="341" y="49"/>
                      <a:pt x="341" y="49"/>
                    </a:cubicBezTo>
                    <a:close/>
                    <a:moveTo>
                      <a:pt x="367" y="47"/>
                    </a:moveTo>
                    <a:cubicBezTo>
                      <a:pt x="367" y="47"/>
                      <a:pt x="367" y="46"/>
                      <a:pt x="367" y="46"/>
                    </a:cubicBezTo>
                    <a:cubicBezTo>
                      <a:pt x="367" y="45"/>
                      <a:pt x="367" y="45"/>
                      <a:pt x="367" y="44"/>
                    </a:cubicBezTo>
                    <a:cubicBezTo>
                      <a:pt x="367" y="44"/>
                      <a:pt x="367" y="44"/>
                      <a:pt x="367" y="43"/>
                    </a:cubicBezTo>
                    <a:cubicBezTo>
                      <a:pt x="367" y="43"/>
                      <a:pt x="367" y="43"/>
                      <a:pt x="367" y="43"/>
                    </a:cubicBezTo>
                    <a:cubicBezTo>
                      <a:pt x="372" y="39"/>
                      <a:pt x="372" y="39"/>
                      <a:pt x="372" y="39"/>
                    </a:cubicBezTo>
                    <a:cubicBezTo>
                      <a:pt x="373" y="40"/>
                      <a:pt x="373" y="42"/>
                      <a:pt x="373" y="43"/>
                    </a:cubicBezTo>
                    <a:cubicBezTo>
                      <a:pt x="373" y="44"/>
                      <a:pt x="373" y="44"/>
                      <a:pt x="373" y="45"/>
                    </a:cubicBezTo>
                    <a:cubicBezTo>
                      <a:pt x="373" y="45"/>
                      <a:pt x="373" y="46"/>
                      <a:pt x="373" y="46"/>
                    </a:cubicBezTo>
                    <a:lnTo>
                      <a:pt x="367" y="47"/>
                    </a:lnTo>
                    <a:close/>
                    <a:moveTo>
                      <a:pt x="356" y="41"/>
                    </a:moveTo>
                    <a:cubicBezTo>
                      <a:pt x="351" y="39"/>
                      <a:pt x="351" y="39"/>
                      <a:pt x="351" y="39"/>
                    </a:cubicBezTo>
                    <a:cubicBezTo>
                      <a:pt x="352" y="37"/>
                      <a:pt x="352" y="37"/>
                      <a:pt x="352" y="37"/>
                    </a:cubicBezTo>
                    <a:cubicBezTo>
                      <a:pt x="352" y="36"/>
                      <a:pt x="353" y="35"/>
                      <a:pt x="353" y="34"/>
                    </a:cubicBezTo>
                    <a:cubicBezTo>
                      <a:pt x="359" y="36"/>
                      <a:pt x="359" y="36"/>
                      <a:pt x="359" y="36"/>
                    </a:cubicBezTo>
                    <a:cubicBezTo>
                      <a:pt x="358" y="37"/>
                      <a:pt x="358" y="38"/>
                      <a:pt x="357" y="40"/>
                    </a:cubicBezTo>
                    <a:lnTo>
                      <a:pt x="356" y="41"/>
                    </a:lnTo>
                    <a:close/>
                    <a:moveTo>
                      <a:pt x="340" y="36"/>
                    </a:moveTo>
                    <a:cubicBezTo>
                      <a:pt x="336" y="32"/>
                      <a:pt x="336" y="32"/>
                      <a:pt x="336" y="32"/>
                    </a:cubicBezTo>
                    <a:cubicBezTo>
                      <a:pt x="336" y="32"/>
                      <a:pt x="336" y="33"/>
                      <a:pt x="336" y="33"/>
                    </a:cubicBezTo>
                    <a:cubicBezTo>
                      <a:pt x="336" y="33"/>
                      <a:pt x="336" y="34"/>
                      <a:pt x="336" y="34"/>
                    </a:cubicBezTo>
                    <a:cubicBezTo>
                      <a:pt x="336" y="34"/>
                      <a:pt x="336" y="33"/>
                      <a:pt x="334" y="32"/>
                    </a:cubicBezTo>
                    <a:cubicBezTo>
                      <a:pt x="338" y="27"/>
                      <a:pt x="338" y="27"/>
                      <a:pt x="338" y="27"/>
                    </a:cubicBezTo>
                    <a:cubicBezTo>
                      <a:pt x="339" y="29"/>
                      <a:pt x="342" y="30"/>
                      <a:pt x="342" y="33"/>
                    </a:cubicBezTo>
                    <a:cubicBezTo>
                      <a:pt x="342" y="34"/>
                      <a:pt x="341" y="35"/>
                      <a:pt x="340" y="36"/>
                    </a:cubicBezTo>
                    <a:close/>
                    <a:moveTo>
                      <a:pt x="291" y="35"/>
                    </a:moveTo>
                    <a:cubicBezTo>
                      <a:pt x="285" y="34"/>
                      <a:pt x="285" y="34"/>
                      <a:pt x="285" y="34"/>
                    </a:cubicBezTo>
                    <a:cubicBezTo>
                      <a:pt x="286" y="29"/>
                      <a:pt x="286" y="29"/>
                      <a:pt x="286" y="29"/>
                    </a:cubicBezTo>
                    <a:cubicBezTo>
                      <a:pt x="291" y="29"/>
                      <a:pt x="291" y="29"/>
                      <a:pt x="291" y="29"/>
                    </a:cubicBezTo>
                    <a:lnTo>
                      <a:pt x="291" y="35"/>
                    </a:lnTo>
                    <a:close/>
                    <a:moveTo>
                      <a:pt x="367" y="31"/>
                    </a:moveTo>
                    <a:cubicBezTo>
                      <a:pt x="366" y="31"/>
                      <a:pt x="366" y="31"/>
                      <a:pt x="364" y="31"/>
                    </a:cubicBezTo>
                    <a:cubicBezTo>
                      <a:pt x="364" y="25"/>
                      <a:pt x="364" y="25"/>
                      <a:pt x="364" y="25"/>
                    </a:cubicBezTo>
                    <a:cubicBezTo>
                      <a:pt x="369" y="25"/>
                      <a:pt x="371" y="27"/>
                      <a:pt x="372" y="29"/>
                    </a:cubicBezTo>
                    <a:cubicBezTo>
                      <a:pt x="367" y="31"/>
                      <a:pt x="367" y="31"/>
                      <a:pt x="367" y="31"/>
                    </a:cubicBezTo>
                    <a:cubicBezTo>
                      <a:pt x="367" y="31"/>
                      <a:pt x="367" y="31"/>
                      <a:pt x="367" y="31"/>
                    </a:cubicBezTo>
                    <a:close/>
                    <a:moveTo>
                      <a:pt x="324" y="24"/>
                    </a:moveTo>
                    <a:cubicBezTo>
                      <a:pt x="324" y="24"/>
                      <a:pt x="324" y="24"/>
                      <a:pt x="324" y="24"/>
                    </a:cubicBezTo>
                    <a:cubicBezTo>
                      <a:pt x="324" y="24"/>
                      <a:pt x="324" y="24"/>
                      <a:pt x="324" y="24"/>
                    </a:cubicBezTo>
                    <a:cubicBezTo>
                      <a:pt x="324" y="24"/>
                      <a:pt x="322" y="23"/>
                      <a:pt x="322" y="23"/>
                    </a:cubicBezTo>
                    <a:cubicBezTo>
                      <a:pt x="322" y="18"/>
                      <a:pt x="322" y="18"/>
                      <a:pt x="322" y="18"/>
                    </a:cubicBezTo>
                    <a:cubicBezTo>
                      <a:pt x="322" y="18"/>
                      <a:pt x="323" y="18"/>
                      <a:pt x="323" y="18"/>
                    </a:cubicBezTo>
                    <a:cubicBezTo>
                      <a:pt x="327" y="18"/>
                      <a:pt x="329" y="20"/>
                      <a:pt x="329" y="21"/>
                    </a:cubicBezTo>
                    <a:lnTo>
                      <a:pt x="324" y="24"/>
                    </a:lnTo>
                    <a:close/>
                    <a:moveTo>
                      <a:pt x="309" y="20"/>
                    </a:moveTo>
                    <a:cubicBezTo>
                      <a:pt x="309" y="20"/>
                      <a:pt x="308" y="20"/>
                      <a:pt x="307" y="19"/>
                    </a:cubicBezTo>
                    <a:cubicBezTo>
                      <a:pt x="306" y="19"/>
                      <a:pt x="305" y="18"/>
                      <a:pt x="304" y="17"/>
                    </a:cubicBezTo>
                    <a:cubicBezTo>
                      <a:pt x="307" y="13"/>
                      <a:pt x="307" y="13"/>
                      <a:pt x="307" y="13"/>
                    </a:cubicBezTo>
                    <a:cubicBezTo>
                      <a:pt x="308" y="13"/>
                      <a:pt x="309" y="14"/>
                      <a:pt x="310" y="14"/>
                    </a:cubicBezTo>
                    <a:cubicBezTo>
                      <a:pt x="310" y="14"/>
                      <a:pt x="311" y="15"/>
                      <a:pt x="312" y="15"/>
                    </a:cubicBezTo>
                    <a:lnTo>
                      <a:pt x="309" y="20"/>
                    </a:lnTo>
                    <a:close/>
                    <a:moveTo>
                      <a:pt x="293" y="17"/>
                    </a:moveTo>
                    <a:cubicBezTo>
                      <a:pt x="287" y="17"/>
                      <a:pt x="287" y="17"/>
                      <a:pt x="287" y="17"/>
                    </a:cubicBezTo>
                    <a:cubicBezTo>
                      <a:pt x="287" y="15"/>
                      <a:pt x="287" y="13"/>
                      <a:pt x="287" y="11"/>
                    </a:cubicBezTo>
                    <a:cubicBezTo>
                      <a:pt x="293" y="12"/>
                      <a:pt x="293" y="12"/>
                      <a:pt x="293" y="12"/>
                    </a:cubicBezTo>
                    <a:cubicBezTo>
                      <a:pt x="293" y="13"/>
                      <a:pt x="293" y="15"/>
                      <a:pt x="293" y="17"/>
                    </a:cubicBezTo>
                    <a:close/>
                    <a:moveTo>
                      <a:pt x="295" y="7"/>
                    </a:moveTo>
                    <a:cubicBezTo>
                      <a:pt x="295" y="6"/>
                      <a:pt x="294" y="6"/>
                      <a:pt x="293" y="5"/>
                    </a:cubicBezTo>
                    <a:cubicBezTo>
                      <a:pt x="294" y="0"/>
                      <a:pt x="294" y="0"/>
                      <a:pt x="294" y="0"/>
                    </a:cubicBezTo>
                    <a:cubicBezTo>
                      <a:pt x="297" y="0"/>
                      <a:pt x="300" y="2"/>
                      <a:pt x="301" y="5"/>
                    </a:cubicBezTo>
                    <a:lnTo>
                      <a:pt x="295" y="7"/>
                    </a:lnTo>
                    <a:close/>
                  </a:path>
                </a:pathLst>
              </a:custGeom>
              <a:solidFill>
                <a:srgbClr val="59575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42" name="îšļîďé">
                <a:extLst>
                  <a:ext uri="{FF2B5EF4-FFF2-40B4-BE49-F238E27FC236}">
                    <a16:creationId xmlns:a16="http://schemas.microsoft.com/office/drawing/2014/main" id="{F8F57295-11FF-4A6C-871C-014836758628}"/>
                  </a:ext>
                </a:extLst>
              </p:cNvPr>
              <p:cNvSpPr/>
              <p:nvPr/>
            </p:nvSpPr>
            <p:spPr bwMode="auto">
              <a:xfrm>
                <a:off x="6456363" y="2781300"/>
                <a:ext cx="519113" cy="388938"/>
              </a:xfrm>
              <a:custGeom>
                <a:avLst/>
                <a:gdLst>
                  <a:gd name="T0" fmla="*/ 28 w 242"/>
                  <a:gd name="T1" fmla="*/ 173 h 182"/>
                  <a:gd name="T2" fmla="*/ 41 w 242"/>
                  <a:gd name="T3" fmla="*/ 181 h 182"/>
                  <a:gd name="T4" fmla="*/ 47 w 242"/>
                  <a:gd name="T5" fmla="*/ 180 h 182"/>
                  <a:gd name="T6" fmla="*/ 75 w 242"/>
                  <a:gd name="T7" fmla="*/ 172 h 182"/>
                  <a:gd name="T8" fmla="*/ 75 w 242"/>
                  <a:gd name="T9" fmla="*/ 178 h 182"/>
                  <a:gd name="T10" fmla="*/ 63 w 242"/>
                  <a:gd name="T11" fmla="*/ 171 h 182"/>
                  <a:gd name="T12" fmla="*/ 20 w 242"/>
                  <a:gd name="T13" fmla="*/ 165 h 182"/>
                  <a:gd name="T14" fmla="*/ 25 w 242"/>
                  <a:gd name="T15" fmla="*/ 162 h 182"/>
                  <a:gd name="T16" fmla="*/ 0 w 242"/>
                  <a:gd name="T17" fmla="*/ 160 h 182"/>
                  <a:gd name="T18" fmla="*/ 6 w 242"/>
                  <a:gd name="T19" fmla="*/ 161 h 182"/>
                  <a:gd name="T20" fmla="*/ 77 w 242"/>
                  <a:gd name="T21" fmla="*/ 155 h 182"/>
                  <a:gd name="T22" fmla="*/ 83 w 242"/>
                  <a:gd name="T23" fmla="*/ 160 h 182"/>
                  <a:gd name="T24" fmla="*/ 92 w 242"/>
                  <a:gd name="T25" fmla="*/ 149 h 182"/>
                  <a:gd name="T26" fmla="*/ 98 w 242"/>
                  <a:gd name="T27" fmla="*/ 152 h 182"/>
                  <a:gd name="T28" fmla="*/ 85 w 242"/>
                  <a:gd name="T29" fmla="*/ 143 h 182"/>
                  <a:gd name="T30" fmla="*/ 95 w 242"/>
                  <a:gd name="T31" fmla="*/ 136 h 182"/>
                  <a:gd name="T32" fmla="*/ 94 w 242"/>
                  <a:gd name="T33" fmla="*/ 128 h 182"/>
                  <a:gd name="T34" fmla="*/ 95 w 242"/>
                  <a:gd name="T35" fmla="*/ 136 h 182"/>
                  <a:gd name="T36" fmla="*/ 88 w 242"/>
                  <a:gd name="T37" fmla="*/ 115 h 182"/>
                  <a:gd name="T38" fmla="*/ 94 w 242"/>
                  <a:gd name="T39" fmla="*/ 114 h 182"/>
                  <a:gd name="T40" fmla="*/ 102 w 242"/>
                  <a:gd name="T41" fmla="*/ 108 h 182"/>
                  <a:gd name="T42" fmla="*/ 106 w 242"/>
                  <a:gd name="T43" fmla="*/ 102 h 182"/>
                  <a:gd name="T44" fmla="*/ 110 w 242"/>
                  <a:gd name="T45" fmla="*/ 91 h 182"/>
                  <a:gd name="T46" fmla="*/ 118 w 242"/>
                  <a:gd name="T47" fmla="*/ 92 h 182"/>
                  <a:gd name="T48" fmla="*/ 123 w 242"/>
                  <a:gd name="T49" fmla="*/ 83 h 182"/>
                  <a:gd name="T50" fmla="*/ 124 w 242"/>
                  <a:gd name="T51" fmla="*/ 75 h 182"/>
                  <a:gd name="T52" fmla="*/ 123 w 242"/>
                  <a:gd name="T53" fmla="*/ 83 h 182"/>
                  <a:gd name="T54" fmla="*/ 132 w 242"/>
                  <a:gd name="T55" fmla="*/ 68 h 182"/>
                  <a:gd name="T56" fmla="*/ 138 w 242"/>
                  <a:gd name="T57" fmla="*/ 69 h 182"/>
                  <a:gd name="T58" fmla="*/ 140 w 242"/>
                  <a:gd name="T59" fmla="*/ 55 h 182"/>
                  <a:gd name="T60" fmla="*/ 146 w 242"/>
                  <a:gd name="T61" fmla="*/ 51 h 182"/>
                  <a:gd name="T62" fmla="*/ 154 w 242"/>
                  <a:gd name="T63" fmla="*/ 47 h 182"/>
                  <a:gd name="T64" fmla="*/ 160 w 242"/>
                  <a:gd name="T65" fmla="*/ 43 h 182"/>
                  <a:gd name="T66" fmla="*/ 166 w 242"/>
                  <a:gd name="T67" fmla="*/ 32 h 182"/>
                  <a:gd name="T68" fmla="*/ 173 w 242"/>
                  <a:gd name="T69" fmla="*/ 36 h 182"/>
                  <a:gd name="T70" fmla="*/ 200 w 242"/>
                  <a:gd name="T71" fmla="*/ 33 h 182"/>
                  <a:gd name="T72" fmla="*/ 201 w 242"/>
                  <a:gd name="T73" fmla="*/ 24 h 182"/>
                  <a:gd name="T74" fmla="*/ 200 w 242"/>
                  <a:gd name="T75" fmla="*/ 33 h 182"/>
                  <a:gd name="T76" fmla="*/ 187 w 242"/>
                  <a:gd name="T77" fmla="*/ 23 h 182"/>
                  <a:gd name="T78" fmla="*/ 191 w 242"/>
                  <a:gd name="T79" fmla="*/ 30 h 182"/>
                  <a:gd name="T80" fmla="*/ 209 w 242"/>
                  <a:gd name="T81" fmla="*/ 28 h 182"/>
                  <a:gd name="T82" fmla="*/ 216 w 242"/>
                  <a:gd name="T83" fmla="*/ 24 h 182"/>
                  <a:gd name="T84" fmla="*/ 172 w 242"/>
                  <a:gd name="T85" fmla="*/ 27 h 182"/>
                  <a:gd name="T86" fmla="*/ 176 w 242"/>
                  <a:gd name="T87" fmla="*/ 23 h 182"/>
                  <a:gd name="T88" fmla="*/ 172 w 242"/>
                  <a:gd name="T89" fmla="*/ 16 h 182"/>
                  <a:gd name="T90" fmla="*/ 175 w 242"/>
                  <a:gd name="T91" fmla="*/ 19 h 182"/>
                  <a:gd name="T92" fmla="*/ 219 w 242"/>
                  <a:gd name="T93" fmla="*/ 10 h 182"/>
                  <a:gd name="T94" fmla="*/ 222 w 242"/>
                  <a:gd name="T95" fmla="*/ 14 h 182"/>
                  <a:gd name="T96" fmla="*/ 233 w 242"/>
                  <a:gd name="T97" fmla="*/ 1 h 182"/>
                  <a:gd name="T98" fmla="*/ 237 w 242"/>
                  <a:gd name="T99" fmla="*/ 6 h 1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242" h="182">
                    <a:moveTo>
                      <a:pt x="27" y="182"/>
                    </a:moveTo>
                    <a:cubicBezTo>
                      <a:pt x="26" y="180"/>
                      <a:pt x="24" y="179"/>
                      <a:pt x="23" y="176"/>
                    </a:cubicBezTo>
                    <a:cubicBezTo>
                      <a:pt x="28" y="173"/>
                      <a:pt x="28" y="173"/>
                      <a:pt x="28" y="173"/>
                    </a:cubicBezTo>
                    <a:cubicBezTo>
                      <a:pt x="29" y="176"/>
                      <a:pt x="30" y="176"/>
                      <a:pt x="31" y="177"/>
                    </a:cubicBezTo>
                    <a:lnTo>
                      <a:pt x="27" y="182"/>
                    </a:lnTo>
                    <a:close/>
                    <a:moveTo>
                      <a:pt x="41" y="181"/>
                    </a:moveTo>
                    <a:cubicBezTo>
                      <a:pt x="40" y="176"/>
                      <a:pt x="40" y="176"/>
                      <a:pt x="40" y="176"/>
                    </a:cubicBezTo>
                    <a:cubicBezTo>
                      <a:pt x="45" y="174"/>
                      <a:pt x="45" y="174"/>
                      <a:pt x="45" y="174"/>
                    </a:cubicBezTo>
                    <a:cubicBezTo>
                      <a:pt x="47" y="180"/>
                      <a:pt x="47" y="180"/>
                      <a:pt x="47" y="180"/>
                    </a:cubicBezTo>
                    <a:lnTo>
                      <a:pt x="41" y="181"/>
                    </a:lnTo>
                    <a:close/>
                    <a:moveTo>
                      <a:pt x="75" y="178"/>
                    </a:moveTo>
                    <a:cubicBezTo>
                      <a:pt x="75" y="172"/>
                      <a:pt x="75" y="172"/>
                      <a:pt x="75" y="172"/>
                    </a:cubicBezTo>
                    <a:cubicBezTo>
                      <a:pt x="76" y="172"/>
                      <a:pt x="77" y="171"/>
                      <a:pt x="77" y="171"/>
                    </a:cubicBezTo>
                    <a:cubicBezTo>
                      <a:pt x="82" y="173"/>
                      <a:pt x="82" y="173"/>
                      <a:pt x="82" y="173"/>
                    </a:cubicBezTo>
                    <a:cubicBezTo>
                      <a:pt x="81" y="175"/>
                      <a:pt x="79" y="178"/>
                      <a:pt x="75" y="178"/>
                    </a:cubicBezTo>
                    <a:close/>
                    <a:moveTo>
                      <a:pt x="58" y="177"/>
                    </a:moveTo>
                    <a:cubicBezTo>
                      <a:pt x="57" y="172"/>
                      <a:pt x="57" y="172"/>
                      <a:pt x="57" y="172"/>
                    </a:cubicBezTo>
                    <a:cubicBezTo>
                      <a:pt x="60" y="171"/>
                      <a:pt x="62" y="171"/>
                      <a:pt x="63" y="171"/>
                    </a:cubicBezTo>
                    <a:cubicBezTo>
                      <a:pt x="63" y="177"/>
                      <a:pt x="63" y="177"/>
                      <a:pt x="63" y="177"/>
                    </a:cubicBezTo>
                    <a:cubicBezTo>
                      <a:pt x="62" y="177"/>
                      <a:pt x="60" y="177"/>
                      <a:pt x="58" y="177"/>
                    </a:cubicBezTo>
                    <a:close/>
                    <a:moveTo>
                      <a:pt x="20" y="165"/>
                    </a:moveTo>
                    <a:cubicBezTo>
                      <a:pt x="20" y="165"/>
                      <a:pt x="19" y="164"/>
                      <a:pt x="16" y="163"/>
                    </a:cubicBezTo>
                    <a:cubicBezTo>
                      <a:pt x="19" y="158"/>
                      <a:pt x="19" y="158"/>
                      <a:pt x="19" y="158"/>
                    </a:cubicBezTo>
                    <a:cubicBezTo>
                      <a:pt x="21" y="159"/>
                      <a:pt x="23" y="160"/>
                      <a:pt x="25" y="162"/>
                    </a:cubicBezTo>
                    <a:lnTo>
                      <a:pt x="20" y="165"/>
                    </a:lnTo>
                    <a:close/>
                    <a:moveTo>
                      <a:pt x="6" y="161"/>
                    </a:moveTo>
                    <a:cubicBezTo>
                      <a:pt x="2" y="160"/>
                      <a:pt x="0" y="160"/>
                      <a:pt x="0" y="160"/>
                    </a:cubicBezTo>
                    <a:cubicBezTo>
                      <a:pt x="0" y="154"/>
                      <a:pt x="0" y="154"/>
                      <a:pt x="0" y="154"/>
                    </a:cubicBezTo>
                    <a:cubicBezTo>
                      <a:pt x="0" y="154"/>
                      <a:pt x="3" y="154"/>
                      <a:pt x="6" y="155"/>
                    </a:cubicBezTo>
                    <a:lnTo>
                      <a:pt x="6" y="161"/>
                    </a:lnTo>
                    <a:close/>
                    <a:moveTo>
                      <a:pt x="77" y="160"/>
                    </a:moveTo>
                    <a:cubicBezTo>
                      <a:pt x="77" y="158"/>
                      <a:pt x="77" y="158"/>
                      <a:pt x="77" y="158"/>
                    </a:cubicBezTo>
                    <a:cubicBezTo>
                      <a:pt x="77" y="157"/>
                      <a:pt x="77" y="156"/>
                      <a:pt x="77" y="155"/>
                    </a:cubicBezTo>
                    <a:cubicBezTo>
                      <a:pt x="83" y="154"/>
                      <a:pt x="83" y="154"/>
                      <a:pt x="83" y="154"/>
                    </a:cubicBezTo>
                    <a:cubicBezTo>
                      <a:pt x="83" y="155"/>
                      <a:pt x="83" y="157"/>
                      <a:pt x="83" y="158"/>
                    </a:cubicBezTo>
                    <a:cubicBezTo>
                      <a:pt x="83" y="160"/>
                      <a:pt x="83" y="160"/>
                      <a:pt x="83" y="160"/>
                    </a:cubicBezTo>
                    <a:lnTo>
                      <a:pt x="77" y="160"/>
                    </a:lnTo>
                    <a:close/>
                    <a:moveTo>
                      <a:pt x="98" y="152"/>
                    </a:moveTo>
                    <a:cubicBezTo>
                      <a:pt x="92" y="149"/>
                      <a:pt x="92" y="149"/>
                      <a:pt x="92" y="149"/>
                    </a:cubicBezTo>
                    <a:cubicBezTo>
                      <a:pt x="93" y="148"/>
                      <a:pt x="94" y="146"/>
                      <a:pt x="94" y="144"/>
                    </a:cubicBezTo>
                    <a:cubicBezTo>
                      <a:pt x="100" y="146"/>
                      <a:pt x="100" y="146"/>
                      <a:pt x="100" y="146"/>
                    </a:cubicBezTo>
                    <a:cubicBezTo>
                      <a:pt x="99" y="148"/>
                      <a:pt x="99" y="150"/>
                      <a:pt x="98" y="152"/>
                    </a:cubicBezTo>
                    <a:close/>
                    <a:moveTo>
                      <a:pt x="86" y="152"/>
                    </a:moveTo>
                    <a:cubicBezTo>
                      <a:pt x="84" y="149"/>
                      <a:pt x="84" y="149"/>
                      <a:pt x="83" y="149"/>
                    </a:cubicBezTo>
                    <a:cubicBezTo>
                      <a:pt x="85" y="143"/>
                      <a:pt x="85" y="143"/>
                      <a:pt x="85" y="143"/>
                    </a:cubicBezTo>
                    <a:cubicBezTo>
                      <a:pt x="88" y="144"/>
                      <a:pt x="89" y="146"/>
                      <a:pt x="91" y="148"/>
                    </a:cubicBezTo>
                    <a:lnTo>
                      <a:pt x="86" y="152"/>
                    </a:lnTo>
                    <a:close/>
                    <a:moveTo>
                      <a:pt x="95" y="136"/>
                    </a:moveTo>
                    <a:cubicBezTo>
                      <a:pt x="94" y="135"/>
                      <a:pt x="93" y="135"/>
                      <a:pt x="93" y="134"/>
                    </a:cubicBezTo>
                    <a:cubicBezTo>
                      <a:pt x="92" y="133"/>
                      <a:pt x="91" y="133"/>
                      <a:pt x="90" y="132"/>
                    </a:cubicBezTo>
                    <a:cubicBezTo>
                      <a:pt x="94" y="128"/>
                      <a:pt x="94" y="128"/>
                      <a:pt x="94" y="128"/>
                    </a:cubicBezTo>
                    <a:cubicBezTo>
                      <a:pt x="95" y="129"/>
                      <a:pt x="96" y="129"/>
                      <a:pt x="96" y="130"/>
                    </a:cubicBezTo>
                    <a:cubicBezTo>
                      <a:pt x="97" y="131"/>
                      <a:pt x="98" y="131"/>
                      <a:pt x="99" y="132"/>
                    </a:cubicBezTo>
                    <a:lnTo>
                      <a:pt x="95" y="136"/>
                    </a:lnTo>
                    <a:close/>
                    <a:moveTo>
                      <a:pt x="93" y="120"/>
                    </a:moveTo>
                    <a:cubicBezTo>
                      <a:pt x="88" y="118"/>
                      <a:pt x="88" y="118"/>
                      <a:pt x="88" y="118"/>
                    </a:cubicBezTo>
                    <a:cubicBezTo>
                      <a:pt x="88" y="117"/>
                      <a:pt x="88" y="116"/>
                      <a:pt x="88" y="115"/>
                    </a:cubicBezTo>
                    <a:cubicBezTo>
                      <a:pt x="88" y="114"/>
                      <a:pt x="88" y="114"/>
                      <a:pt x="88" y="114"/>
                    </a:cubicBezTo>
                    <a:cubicBezTo>
                      <a:pt x="88" y="114"/>
                      <a:pt x="88" y="114"/>
                      <a:pt x="88" y="113"/>
                    </a:cubicBezTo>
                    <a:cubicBezTo>
                      <a:pt x="94" y="114"/>
                      <a:pt x="94" y="114"/>
                      <a:pt x="94" y="114"/>
                    </a:cubicBezTo>
                    <a:cubicBezTo>
                      <a:pt x="94" y="115"/>
                      <a:pt x="94" y="115"/>
                      <a:pt x="94" y="115"/>
                    </a:cubicBezTo>
                    <a:cubicBezTo>
                      <a:pt x="94" y="116"/>
                      <a:pt x="94" y="118"/>
                      <a:pt x="93" y="120"/>
                    </a:cubicBezTo>
                    <a:close/>
                    <a:moveTo>
                      <a:pt x="102" y="108"/>
                    </a:moveTo>
                    <a:cubicBezTo>
                      <a:pt x="97" y="103"/>
                      <a:pt x="97" y="103"/>
                      <a:pt x="97" y="103"/>
                    </a:cubicBezTo>
                    <a:cubicBezTo>
                      <a:pt x="99" y="102"/>
                      <a:pt x="100" y="101"/>
                      <a:pt x="100" y="100"/>
                    </a:cubicBezTo>
                    <a:cubicBezTo>
                      <a:pt x="106" y="102"/>
                      <a:pt x="106" y="102"/>
                      <a:pt x="106" y="102"/>
                    </a:cubicBezTo>
                    <a:cubicBezTo>
                      <a:pt x="105" y="104"/>
                      <a:pt x="104" y="106"/>
                      <a:pt x="102" y="108"/>
                    </a:cubicBezTo>
                    <a:close/>
                    <a:moveTo>
                      <a:pt x="113" y="96"/>
                    </a:moveTo>
                    <a:cubicBezTo>
                      <a:pt x="110" y="91"/>
                      <a:pt x="110" y="91"/>
                      <a:pt x="110" y="91"/>
                    </a:cubicBezTo>
                    <a:cubicBezTo>
                      <a:pt x="110" y="90"/>
                      <a:pt x="110" y="90"/>
                      <a:pt x="110" y="90"/>
                    </a:cubicBezTo>
                    <a:cubicBezTo>
                      <a:pt x="112" y="89"/>
                      <a:pt x="113" y="88"/>
                      <a:pt x="114" y="88"/>
                    </a:cubicBezTo>
                    <a:cubicBezTo>
                      <a:pt x="118" y="92"/>
                      <a:pt x="118" y="92"/>
                      <a:pt x="118" y="92"/>
                    </a:cubicBezTo>
                    <a:cubicBezTo>
                      <a:pt x="117" y="93"/>
                      <a:pt x="115" y="94"/>
                      <a:pt x="114" y="95"/>
                    </a:cubicBezTo>
                    <a:lnTo>
                      <a:pt x="113" y="96"/>
                    </a:lnTo>
                    <a:close/>
                    <a:moveTo>
                      <a:pt x="123" y="83"/>
                    </a:moveTo>
                    <a:cubicBezTo>
                      <a:pt x="120" y="78"/>
                      <a:pt x="120" y="78"/>
                      <a:pt x="120" y="78"/>
                    </a:cubicBezTo>
                    <a:cubicBezTo>
                      <a:pt x="120" y="78"/>
                      <a:pt x="121" y="78"/>
                      <a:pt x="121" y="77"/>
                    </a:cubicBezTo>
                    <a:cubicBezTo>
                      <a:pt x="122" y="77"/>
                      <a:pt x="123" y="76"/>
                      <a:pt x="124" y="75"/>
                    </a:cubicBezTo>
                    <a:cubicBezTo>
                      <a:pt x="128" y="79"/>
                      <a:pt x="128" y="79"/>
                      <a:pt x="128" y="79"/>
                    </a:cubicBezTo>
                    <a:cubicBezTo>
                      <a:pt x="127" y="80"/>
                      <a:pt x="126" y="81"/>
                      <a:pt x="124" y="82"/>
                    </a:cubicBezTo>
                    <a:lnTo>
                      <a:pt x="123" y="83"/>
                    </a:lnTo>
                    <a:close/>
                    <a:moveTo>
                      <a:pt x="137" y="73"/>
                    </a:moveTo>
                    <a:cubicBezTo>
                      <a:pt x="132" y="70"/>
                      <a:pt x="132" y="70"/>
                      <a:pt x="132" y="70"/>
                    </a:cubicBezTo>
                    <a:cubicBezTo>
                      <a:pt x="132" y="70"/>
                      <a:pt x="132" y="69"/>
                      <a:pt x="132" y="68"/>
                    </a:cubicBezTo>
                    <a:cubicBezTo>
                      <a:pt x="132" y="67"/>
                      <a:pt x="133" y="66"/>
                      <a:pt x="133" y="65"/>
                    </a:cubicBezTo>
                    <a:cubicBezTo>
                      <a:pt x="139" y="67"/>
                      <a:pt x="139" y="67"/>
                      <a:pt x="139" y="67"/>
                    </a:cubicBezTo>
                    <a:cubicBezTo>
                      <a:pt x="138" y="67"/>
                      <a:pt x="138" y="68"/>
                      <a:pt x="138" y="69"/>
                    </a:cubicBezTo>
                    <a:cubicBezTo>
                      <a:pt x="138" y="70"/>
                      <a:pt x="138" y="72"/>
                      <a:pt x="137" y="73"/>
                    </a:cubicBezTo>
                    <a:close/>
                    <a:moveTo>
                      <a:pt x="145" y="57"/>
                    </a:moveTo>
                    <a:cubicBezTo>
                      <a:pt x="140" y="55"/>
                      <a:pt x="140" y="55"/>
                      <a:pt x="140" y="55"/>
                    </a:cubicBezTo>
                    <a:cubicBezTo>
                      <a:pt x="140" y="55"/>
                      <a:pt x="140" y="55"/>
                      <a:pt x="140" y="54"/>
                    </a:cubicBezTo>
                    <a:cubicBezTo>
                      <a:pt x="140" y="52"/>
                      <a:pt x="140" y="51"/>
                      <a:pt x="141" y="49"/>
                    </a:cubicBezTo>
                    <a:cubicBezTo>
                      <a:pt x="146" y="51"/>
                      <a:pt x="146" y="51"/>
                      <a:pt x="146" y="51"/>
                    </a:cubicBezTo>
                    <a:cubicBezTo>
                      <a:pt x="146" y="52"/>
                      <a:pt x="146" y="53"/>
                      <a:pt x="146" y="54"/>
                    </a:cubicBezTo>
                    <a:cubicBezTo>
                      <a:pt x="146" y="55"/>
                      <a:pt x="146" y="56"/>
                      <a:pt x="145" y="57"/>
                    </a:cubicBezTo>
                    <a:close/>
                    <a:moveTo>
                      <a:pt x="154" y="47"/>
                    </a:moveTo>
                    <a:cubicBezTo>
                      <a:pt x="152" y="42"/>
                      <a:pt x="152" y="42"/>
                      <a:pt x="152" y="42"/>
                    </a:cubicBezTo>
                    <a:cubicBezTo>
                      <a:pt x="153" y="41"/>
                      <a:pt x="155" y="40"/>
                      <a:pt x="155" y="39"/>
                    </a:cubicBezTo>
                    <a:cubicBezTo>
                      <a:pt x="160" y="43"/>
                      <a:pt x="160" y="43"/>
                      <a:pt x="160" y="43"/>
                    </a:cubicBezTo>
                    <a:cubicBezTo>
                      <a:pt x="159" y="45"/>
                      <a:pt x="157" y="46"/>
                      <a:pt x="154" y="47"/>
                    </a:cubicBezTo>
                    <a:close/>
                    <a:moveTo>
                      <a:pt x="166" y="38"/>
                    </a:moveTo>
                    <a:cubicBezTo>
                      <a:pt x="166" y="32"/>
                      <a:pt x="166" y="32"/>
                      <a:pt x="166" y="32"/>
                    </a:cubicBezTo>
                    <a:cubicBezTo>
                      <a:pt x="167" y="32"/>
                      <a:pt x="167" y="32"/>
                      <a:pt x="167" y="32"/>
                    </a:cubicBezTo>
                    <a:cubicBezTo>
                      <a:pt x="168" y="32"/>
                      <a:pt x="170" y="32"/>
                      <a:pt x="171" y="31"/>
                    </a:cubicBezTo>
                    <a:cubicBezTo>
                      <a:pt x="173" y="36"/>
                      <a:pt x="173" y="36"/>
                      <a:pt x="173" y="36"/>
                    </a:cubicBezTo>
                    <a:cubicBezTo>
                      <a:pt x="171" y="37"/>
                      <a:pt x="169" y="38"/>
                      <a:pt x="167" y="38"/>
                    </a:cubicBezTo>
                    <a:lnTo>
                      <a:pt x="166" y="38"/>
                    </a:lnTo>
                    <a:close/>
                    <a:moveTo>
                      <a:pt x="200" y="33"/>
                    </a:moveTo>
                    <a:cubicBezTo>
                      <a:pt x="199" y="32"/>
                      <a:pt x="198" y="30"/>
                      <a:pt x="198" y="29"/>
                    </a:cubicBezTo>
                    <a:cubicBezTo>
                      <a:pt x="197" y="28"/>
                      <a:pt x="197" y="28"/>
                      <a:pt x="197" y="28"/>
                    </a:cubicBezTo>
                    <a:cubicBezTo>
                      <a:pt x="201" y="24"/>
                      <a:pt x="201" y="24"/>
                      <a:pt x="201" y="24"/>
                    </a:cubicBezTo>
                    <a:cubicBezTo>
                      <a:pt x="202" y="25"/>
                      <a:pt x="202" y="25"/>
                      <a:pt x="203" y="26"/>
                    </a:cubicBezTo>
                    <a:cubicBezTo>
                      <a:pt x="203" y="27"/>
                      <a:pt x="204" y="28"/>
                      <a:pt x="204" y="29"/>
                    </a:cubicBezTo>
                    <a:lnTo>
                      <a:pt x="200" y="33"/>
                    </a:lnTo>
                    <a:close/>
                    <a:moveTo>
                      <a:pt x="188" y="31"/>
                    </a:moveTo>
                    <a:cubicBezTo>
                      <a:pt x="186" y="31"/>
                      <a:pt x="184" y="29"/>
                      <a:pt x="183" y="27"/>
                    </a:cubicBezTo>
                    <a:cubicBezTo>
                      <a:pt x="187" y="23"/>
                      <a:pt x="187" y="23"/>
                      <a:pt x="187" y="23"/>
                    </a:cubicBezTo>
                    <a:cubicBezTo>
                      <a:pt x="188" y="25"/>
                      <a:pt x="189" y="25"/>
                      <a:pt x="189" y="25"/>
                    </a:cubicBezTo>
                    <a:cubicBezTo>
                      <a:pt x="188" y="25"/>
                      <a:pt x="188" y="25"/>
                      <a:pt x="188" y="25"/>
                    </a:cubicBezTo>
                    <a:cubicBezTo>
                      <a:pt x="191" y="30"/>
                      <a:pt x="191" y="30"/>
                      <a:pt x="191" y="30"/>
                    </a:cubicBezTo>
                    <a:cubicBezTo>
                      <a:pt x="190" y="30"/>
                      <a:pt x="189" y="31"/>
                      <a:pt x="188" y="31"/>
                    </a:cubicBezTo>
                    <a:close/>
                    <a:moveTo>
                      <a:pt x="214" y="30"/>
                    </a:moveTo>
                    <a:cubicBezTo>
                      <a:pt x="209" y="28"/>
                      <a:pt x="209" y="28"/>
                      <a:pt x="209" y="28"/>
                    </a:cubicBezTo>
                    <a:cubicBezTo>
                      <a:pt x="209" y="27"/>
                      <a:pt x="209" y="26"/>
                      <a:pt x="210" y="25"/>
                    </a:cubicBezTo>
                    <a:cubicBezTo>
                      <a:pt x="210" y="24"/>
                      <a:pt x="210" y="23"/>
                      <a:pt x="210" y="22"/>
                    </a:cubicBezTo>
                    <a:cubicBezTo>
                      <a:pt x="216" y="24"/>
                      <a:pt x="216" y="24"/>
                      <a:pt x="216" y="24"/>
                    </a:cubicBezTo>
                    <a:cubicBezTo>
                      <a:pt x="216" y="25"/>
                      <a:pt x="215" y="25"/>
                      <a:pt x="215" y="26"/>
                    </a:cubicBezTo>
                    <a:cubicBezTo>
                      <a:pt x="215" y="27"/>
                      <a:pt x="215" y="29"/>
                      <a:pt x="214" y="30"/>
                    </a:cubicBezTo>
                    <a:close/>
                    <a:moveTo>
                      <a:pt x="172" y="27"/>
                    </a:moveTo>
                    <a:cubicBezTo>
                      <a:pt x="170" y="26"/>
                      <a:pt x="169" y="24"/>
                      <a:pt x="168" y="22"/>
                    </a:cubicBezTo>
                    <a:cubicBezTo>
                      <a:pt x="173" y="19"/>
                      <a:pt x="173" y="19"/>
                      <a:pt x="173" y="19"/>
                    </a:cubicBezTo>
                    <a:cubicBezTo>
                      <a:pt x="174" y="20"/>
                      <a:pt x="175" y="22"/>
                      <a:pt x="176" y="23"/>
                    </a:cubicBezTo>
                    <a:lnTo>
                      <a:pt x="172" y="27"/>
                    </a:lnTo>
                    <a:close/>
                    <a:moveTo>
                      <a:pt x="175" y="19"/>
                    </a:moveTo>
                    <a:cubicBezTo>
                      <a:pt x="174" y="17"/>
                      <a:pt x="172" y="16"/>
                      <a:pt x="172" y="16"/>
                    </a:cubicBezTo>
                    <a:cubicBezTo>
                      <a:pt x="173" y="11"/>
                      <a:pt x="173" y="11"/>
                      <a:pt x="173" y="11"/>
                    </a:cubicBezTo>
                    <a:cubicBezTo>
                      <a:pt x="175" y="11"/>
                      <a:pt x="177" y="12"/>
                      <a:pt x="179" y="14"/>
                    </a:cubicBezTo>
                    <a:lnTo>
                      <a:pt x="175" y="19"/>
                    </a:lnTo>
                    <a:close/>
                    <a:moveTo>
                      <a:pt x="221" y="15"/>
                    </a:moveTo>
                    <a:cubicBezTo>
                      <a:pt x="217" y="11"/>
                      <a:pt x="217" y="11"/>
                      <a:pt x="217" y="11"/>
                    </a:cubicBezTo>
                    <a:cubicBezTo>
                      <a:pt x="218" y="11"/>
                      <a:pt x="218" y="10"/>
                      <a:pt x="219" y="10"/>
                    </a:cubicBezTo>
                    <a:cubicBezTo>
                      <a:pt x="220" y="9"/>
                      <a:pt x="221" y="8"/>
                      <a:pt x="222" y="7"/>
                    </a:cubicBezTo>
                    <a:cubicBezTo>
                      <a:pt x="226" y="12"/>
                      <a:pt x="226" y="12"/>
                      <a:pt x="226" y="12"/>
                    </a:cubicBezTo>
                    <a:cubicBezTo>
                      <a:pt x="225" y="13"/>
                      <a:pt x="224" y="14"/>
                      <a:pt x="222" y="14"/>
                    </a:cubicBezTo>
                    <a:cubicBezTo>
                      <a:pt x="222" y="15"/>
                      <a:pt x="222" y="15"/>
                      <a:pt x="221" y="15"/>
                    </a:cubicBezTo>
                    <a:close/>
                    <a:moveTo>
                      <a:pt x="235" y="7"/>
                    </a:moveTo>
                    <a:cubicBezTo>
                      <a:pt x="233" y="1"/>
                      <a:pt x="233" y="1"/>
                      <a:pt x="233" y="1"/>
                    </a:cubicBezTo>
                    <a:cubicBezTo>
                      <a:pt x="236" y="0"/>
                      <a:pt x="238" y="0"/>
                      <a:pt x="240" y="1"/>
                    </a:cubicBezTo>
                    <a:cubicBezTo>
                      <a:pt x="241" y="2"/>
                      <a:pt x="241" y="2"/>
                      <a:pt x="242" y="2"/>
                    </a:cubicBezTo>
                    <a:cubicBezTo>
                      <a:pt x="237" y="6"/>
                      <a:pt x="237" y="6"/>
                      <a:pt x="237" y="6"/>
                    </a:cubicBezTo>
                    <a:cubicBezTo>
                      <a:pt x="237" y="6"/>
                      <a:pt x="236" y="6"/>
                      <a:pt x="235" y="7"/>
                    </a:cubicBezTo>
                    <a:close/>
                  </a:path>
                </a:pathLst>
              </a:custGeom>
              <a:solidFill>
                <a:srgbClr val="59575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44" name="îṡľíḍê">
                <a:extLst>
                  <a:ext uri="{FF2B5EF4-FFF2-40B4-BE49-F238E27FC236}">
                    <a16:creationId xmlns:a16="http://schemas.microsoft.com/office/drawing/2014/main" id="{0B18A1EF-311E-42DA-AC73-3273C11B9DC3}"/>
                  </a:ext>
                </a:extLst>
              </p:cNvPr>
              <p:cNvSpPr/>
              <p:nvPr/>
            </p:nvSpPr>
            <p:spPr bwMode="auto">
              <a:xfrm>
                <a:off x="8515350" y="1360488"/>
                <a:ext cx="1185863" cy="415925"/>
              </a:xfrm>
              <a:custGeom>
                <a:avLst/>
                <a:gdLst>
                  <a:gd name="T0" fmla="*/ 406 w 553"/>
                  <a:gd name="T1" fmla="*/ 192 h 194"/>
                  <a:gd name="T2" fmla="*/ 388 w 553"/>
                  <a:gd name="T3" fmla="*/ 191 h 194"/>
                  <a:gd name="T4" fmla="*/ 417 w 553"/>
                  <a:gd name="T5" fmla="*/ 180 h 194"/>
                  <a:gd name="T6" fmla="*/ 382 w 553"/>
                  <a:gd name="T7" fmla="*/ 167 h 194"/>
                  <a:gd name="T8" fmla="*/ 524 w 553"/>
                  <a:gd name="T9" fmla="*/ 162 h 194"/>
                  <a:gd name="T10" fmla="*/ 417 w 553"/>
                  <a:gd name="T11" fmla="*/ 167 h 194"/>
                  <a:gd name="T12" fmla="*/ 546 w 553"/>
                  <a:gd name="T13" fmla="*/ 166 h 194"/>
                  <a:gd name="T14" fmla="*/ 534 w 553"/>
                  <a:gd name="T15" fmla="*/ 161 h 194"/>
                  <a:gd name="T16" fmla="*/ 534 w 553"/>
                  <a:gd name="T17" fmla="*/ 161 h 194"/>
                  <a:gd name="T18" fmla="*/ 313 w 553"/>
                  <a:gd name="T19" fmla="*/ 159 h 194"/>
                  <a:gd name="T20" fmla="*/ 317 w 553"/>
                  <a:gd name="T21" fmla="*/ 155 h 194"/>
                  <a:gd name="T22" fmla="*/ 504 w 553"/>
                  <a:gd name="T23" fmla="*/ 151 h 194"/>
                  <a:gd name="T24" fmla="*/ 434 w 553"/>
                  <a:gd name="T25" fmla="*/ 151 h 194"/>
                  <a:gd name="T26" fmla="*/ 485 w 553"/>
                  <a:gd name="T27" fmla="*/ 153 h 194"/>
                  <a:gd name="T28" fmla="*/ 457 w 553"/>
                  <a:gd name="T29" fmla="*/ 152 h 194"/>
                  <a:gd name="T30" fmla="*/ 460 w 553"/>
                  <a:gd name="T31" fmla="*/ 153 h 194"/>
                  <a:gd name="T32" fmla="*/ 440 w 553"/>
                  <a:gd name="T33" fmla="*/ 148 h 194"/>
                  <a:gd name="T34" fmla="*/ 446 w 553"/>
                  <a:gd name="T35" fmla="*/ 147 h 194"/>
                  <a:gd name="T36" fmla="*/ 304 w 553"/>
                  <a:gd name="T37" fmla="*/ 140 h 194"/>
                  <a:gd name="T38" fmla="*/ 328 w 553"/>
                  <a:gd name="T39" fmla="*/ 138 h 194"/>
                  <a:gd name="T40" fmla="*/ 329 w 553"/>
                  <a:gd name="T41" fmla="*/ 144 h 194"/>
                  <a:gd name="T42" fmla="*/ 472 w 553"/>
                  <a:gd name="T43" fmla="*/ 139 h 194"/>
                  <a:gd name="T44" fmla="*/ 472 w 553"/>
                  <a:gd name="T45" fmla="*/ 139 h 194"/>
                  <a:gd name="T46" fmla="*/ 453 w 553"/>
                  <a:gd name="T47" fmla="*/ 132 h 194"/>
                  <a:gd name="T48" fmla="*/ 288 w 553"/>
                  <a:gd name="T49" fmla="*/ 128 h 194"/>
                  <a:gd name="T50" fmla="*/ 350 w 553"/>
                  <a:gd name="T51" fmla="*/ 128 h 194"/>
                  <a:gd name="T52" fmla="*/ 334 w 553"/>
                  <a:gd name="T53" fmla="*/ 123 h 194"/>
                  <a:gd name="T54" fmla="*/ 264 w 553"/>
                  <a:gd name="T55" fmla="*/ 119 h 194"/>
                  <a:gd name="T56" fmla="*/ 343 w 553"/>
                  <a:gd name="T57" fmla="*/ 113 h 194"/>
                  <a:gd name="T58" fmla="*/ 347 w 553"/>
                  <a:gd name="T59" fmla="*/ 120 h 194"/>
                  <a:gd name="T60" fmla="*/ 293 w 553"/>
                  <a:gd name="T61" fmla="*/ 115 h 194"/>
                  <a:gd name="T62" fmla="*/ 271 w 553"/>
                  <a:gd name="T63" fmla="*/ 112 h 194"/>
                  <a:gd name="T64" fmla="*/ 260 w 553"/>
                  <a:gd name="T65" fmla="*/ 98 h 194"/>
                  <a:gd name="T66" fmla="*/ 254 w 553"/>
                  <a:gd name="T67" fmla="*/ 88 h 194"/>
                  <a:gd name="T68" fmla="*/ 258 w 553"/>
                  <a:gd name="T69" fmla="*/ 92 h 194"/>
                  <a:gd name="T70" fmla="*/ 204 w 553"/>
                  <a:gd name="T71" fmla="*/ 85 h 194"/>
                  <a:gd name="T72" fmla="*/ 182 w 553"/>
                  <a:gd name="T73" fmla="*/ 77 h 194"/>
                  <a:gd name="T74" fmla="*/ 250 w 553"/>
                  <a:gd name="T75" fmla="*/ 75 h 194"/>
                  <a:gd name="T76" fmla="*/ 215 w 553"/>
                  <a:gd name="T77" fmla="*/ 70 h 194"/>
                  <a:gd name="T78" fmla="*/ 91 w 553"/>
                  <a:gd name="T79" fmla="*/ 69 h 194"/>
                  <a:gd name="T80" fmla="*/ 226 w 553"/>
                  <a:gd name="T81" fmla="*/ 71 h 194"/>
                  <a:gd name="T82" fmla="*/ 169 w 553"/>
                  <a:gd name="T83" fmla="*/ 74 h 194"/>
                  <a:gd name="T84" fmla="*/ 131 w 553"/>
                  <a:gd name="T85" fmla="*/ 72 h 194"/>
                  <a:gd name="T86" fmla="*/ 137 w 553"/>
                  <a:gd name="T87" fmla="*/ 71 h 194"/>
                  <a:gd name="T88" fmla="*/ 113 w 553"/>
                  <a:gd name="T89" fmla="*/ 70 h 194"/>
                  <a:gd name="T90" fmla="*/ 148 w 553"/>
                  <a:gd name="T91" fmla="*/ 61 h 194"/>
                  <a:gd name="T92" fmla="*/ 148 w 553"/>
                  <a:gd name="T93" fmla="*/ 68 h 194"/>
                  <a:gd name="T94" fmla="*/ 121 w 553"/>
                  <a:gd name="T95" fmla="*/ 62 h 194"/>
                  <a:gd name="T96" fmla="*/ 121 w 553"/>
                  <a:gd name="T97" fmla="*/ 62 h 194"/>
                  <a:gd name="T98" fmla="*/ 163 w 553"/>
                  <a:gd name="T99" fmla="*/ 58 h 194"/>
                  <a:gd name="T100" fmla="*/ 65 w 553"/>
                  <a:gd name="T101" fmla="*/ 56 h 194"/>
                  <a:gd name="T102" fmla="*/ 60 w 553"/>
                  <a:gd name="T103" fmla="*/ 25 h 194"/>
                  <a:gd name="T104" fmla="*/ 6 w 553"/>
                  <a:gd name="T105" fmla="*/ 13 h 194"/>
                  <a:gd name="T106" fmla="*/ 17 w 553"/>
                  <a:gd name="T107" fmla="*/ 6 h 194"/>
                  <a:gd name="T108" fmla="*/ 35 w 553"/>
                  <a:gd name="T109" fmla="*/ 2 h 194"/>
                  <a:gd name="T110" fmla="*/ 51 w 553"/>
                  <a:gd name="T111" fmla="*/ 8 h 194"/>
                  <a:gd name="T112" fmla="*/ 57 w 553"/>
                  <a:gd name="T113" fmla="*/ 7 h 1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553" h="194">
                    <a:moveTo>
                      <a:pt x="402" y="194"/>
                    </a:moveTo>
                    <a:cubicBezTo>
                      <a:pt x="400" y="189"/>
                      <a:pt x="400" y="189"/>
                      <a:pt x="400" y="189"/>
                    </a:cubicBezTo>
                    <a:cubicBezTo>
                      <a:pt x="401" y="188"/>
                      <a:pt x="401" y="188"/>
                      <a:pt x="402" y="187"/>
                    </a:cubicBezTo>
                    <a:cubicBezTo>
                      <a:pt x="403" y="187"/>
                      <a:pt x="404" y="186"/>
                      <a:pt x="405" y="186"/>
                    </a:cubicBezTo>
                    <a:cubicBezTo>
                      <a:pt x="408" y="191"/>
                      <a:pt x="408" y="191"/>
                      <a:pt x="408" y="191"/>
                    </a:cubicBezTo>
                    <a:cubicBezTo>
                      <a:pt x="407" y="191"/>
                      <a:pt x="406" y="191"/>
                      <a:pt x="406" y="192"/>
                    </a:cubicBezTo>
                    <a:cubicBezTo>
                      <a:pt x="405" y="193"/>
                      <a:pt x="404" y="194"/>
                      <a:pt x="402" y="194"/>
                    </a:cubicBezTo>
                    <a:close/>
                    <a:moveTo>
                      <a:pt x="388" y="191"/>
                    </a:moveTo>
                    <a:cubicBezTo>
                      <a:pt x="387" y="190"/>
                      <a:pt x="386" y="188"/>
                      <a:pt x="385" y="186"/>
                    </a:cubicBezTo>
                    <a:cubicBezTo>
                      <a:pt x="390" y="183"/>
                      <a:pt x="390" y="183"/>
                      <a:pt x="390" y="183"/>
                    </a:cubicBezTo>
                    <a:cubicBezTo>
                      <a:pt x="391" y="185"/>
                      <a:pt x="392" y="186"/>
                      <a:pt x="393" y="187"/>
                    </a:cubicBezTo>
                    <a:lnTo>
                      <a:pt x="388" y="191"/>
                    </a:lnTo>
                    <a:close/>
                    <a:moveTo>
                      <a:pt x="412" y="182"/>
                    </a:moveTo>
                    <a:cubicBezTo>
                      <a:pt x="412" y="182"/>
                      <a:pt x="411" y="181"/>
                      <a:pt x="411" y="181"/>
                    </a:cubicBezTo>
                    <a:cubicBezTo>
                      <a:pt x="410" y="180"/>
                      <a:pt x="410" y="179"/>
                      <a:pt x="409" y="177"/>
                    </a:cubicBezTo>
                    <a:cubicBezTo>
                      <a:pt x="415" y="175"/>
                      <a:pt x="415" y="175"/>
                      <a:pt x="415" y="175"/>
                    </a:cubicBezTo>
                    <a:cubicBezTo>
                      <a:pt x="415" y="176"/>
                      <a:pt x="415" y="177"/>
                      <a:pt x="416" y="178"/>
                    </a:cubicBezTo>
                    <a:cubicBezTo>
                      <a:pt x="416" y="178"/>
                      <a:pt x="417" y="179"/>
                      <a:pt x="417" y="180"/>
                    </a:cubicBezTo>
                    <a:cubicBezTo>
                      <a:pt x="417" y="180"/>
                      <a:pt x="417" y="180"/>
                      <a:pt x="417" y="180"/>
                    </a:cubicBezTo>
                    <a:cubicBezTo>
                      <a:pt x="415" y="181"/>
                      <a:pt x="415" y="181"/>
                      <a:pt x="415" y="181"/>
                    </a:cubicBezTo>
                    <a:lnTo>
                      <a:pt x="412" y="182"/>
                    </a:lnTo>
                    <a:close/>
                    <a:moveTo>
                      <a:pt x="380" y="175"/>
                    </a:moveTo>
                    <a:cubicBezTo>
                      <a:pt x="380" y="173"/>
                      <a:pt x="379" y="172"/>
                      <a:pt x="378" y="171"/>
                    </a:cubicBezTo>
                    <a:cubicBezTo>
                      <a:pt x="382" y="167"/>
                      <a:pt x="382" y="167"/>
                      <a:pt x="382" y="167"/>
                    </a:cubicBezTo>
                    <a:cubicBezTo>
                      <a:pt x="383" y="168"/>
                      <a:pt x="385" y="170"/>
                      <a:pt x="386" y="173"/>
                    </a:cubicBezTo>
                    <a:lnTo>
                      <a:pt x="380" y="175"/>
                    </a:lnTo>
                    <a:close/>
                    <a:moveTo>
                      <a:pt x="522" y="168"/>
                    </a:moveTo>
                    <a:cubicBezTo>
                      <a:pt x="520" y="167"/>
                      <a:pt x="518" y="166"/>
                      <a:pt x="516" y="165"/>
                    </a:cubicBezTo>
                    <a:cubicBezTo>
                      <a:pt x="519" y="160"/>
                      <a:pt x="519" y="160"/>
                      <a:pt x="519" y="160"/>
                    </a:cubicBezTo>
                    <a:cubicBezTo>
                      <a:pt x="521" y="161"/>
                      <a:pt x="522" y="162"/>
                      <a:pt x="524" y="162"/>
                    </a:cubicBezTo>
                    <a:lnTo>
                      <a:pt x="522" y="168"/>
                    </a:lnTo>
                    <a:close/>
                    <a:moveTo>
                      <a:pt x="417" y="167"/>
                    </a:moveTo>
                    <a:cubicBezTo>
                      <a:pt x="412" y="163"/>
                      <a:pt x="412" y="163"/>
                      <a:pt x="412" y="163"/>
                    </a:cubicBezTo>
                    <a:cubicBezTo>
                      <a:pt x="414" y="162"/>
                      <a:pt x="415" y="160"/>
                      <a:pt x="417" y="159"/>
                    </a:cubicBezTo>
                    <a:cubicBezTo>
                      <a:pt x="421" y="163"/>
                      <a:pt x="421" y="163"/>
                      <a:pt x="421" y="163"/>
                    </a:cubicBezTo>
                    <a:cubicBezTo>
                      <a:pt x="419" y="164"/>
                      <a:pt x="418" y="166"/>
                      <a:pt x="417" y="167"/>
                    </a:cubicBezTo>
                    <a:close/>
                    <a:moveTo>
                      <a:pt x="546" y="166"/>
                    </a:moveTo>
                    <a:cubicBezTo>
                      <a:pt x="546" y="160"/>
                      <a:pt x="546" y="160"/>
                      <a:pt x="546" y="160"/>
                    </a:cubicBezTo>
                    <a:cubicBezTo>
                      <a:pt x="546" y="161"/>
                      <a:pt x="546" y="161"/>
                      <a:pt x="546" y="161"/>
                    </a:cubicBezTo>
                    <a:cubicBezTo>
                      <a:pt x="547" y="160"/>
                      <a:pt x="547" y="160"/>
                      <a:pt x="549" y="159"/>
                    </a:cubicBezTo>
                    <a:cubicBezTo>
                      <a:pt x="553" y="163"/>
                      <a:pt x="553" y="163"/>
                      <a:pt x="553" y="163"/>
                    </a:cubicBezTo>
                    <a:cubicBezTo>
                      <a:pt x="551" y="165"/>
                      <a:pt x="549" y="166"/>
                      <a:pt x="546" y="166"/>
                    </a:cubicBezTo>
                    <a:close/>
                    <a:moveTo>
                      <a:pt x="368" y="166"/>
                    </a:moveTo>
                    <a:cubicBezTo>
                      <a:pt x="366" y="165"/>
                      <a:pt x="364" y="163"/>
                      <a:pt x="363" y="160"/>
                    </a:cubicBezTo>
                    <a:cubicBezTo>
                      <a:pt x="369" y="158"/>
                      <a:pt x="369" y="158"/>
                      <a:pt x="369" y="158"/>
                    </a:cubicBezTo>
                    <a:cubicBezTo>
                      <a:pt x="369" y="160"/>
                      <a:pt x="370" y="161"/>
                      <a:pt x="371" y="161"/>
                    </a:cubicBezTo>
                    <a:lnTo>
                      <a:pt x="368" y="166"/>
                    </a:lnTo>
                    <a:close/>
                    <a:moveTo>
                      <a:pt x="534" y="161"/>
                    </a:moveTo>
                    <a:cubicBezTo>
                      <a:pt x="529" y="158"/>
                      <a:pt x="529" y="158"/>
                      <a:pt x="529" y="158"/>
                    </a:cubicBezTo>
                    <a:cubicBezTo>
                      <a:pt x="529" y="157"/>
                      <a:pt x="531" y="154"/>
                      <a:pt x="534" y="154"/>
                    </a:cubicBezTo>
                    <a:cubicBezTo>
                      <a:pt x="535" y="154"/>
                      <a:pt x="536" y="155"/>
                      <a:pt x="537" y="155"/>
                    </a:cubicBezTo>
                    <a:cubicBezTo>
                      <a:pt x="534" y="161"/>
                      <a:pt x="534" y="161"/>
                      <a:pt x="534" y="161"/>
                    </a:cubicBezTo>
                    <a:cubicBezTo>
                      <a:pt x="534" y="161"/>
                      <a:pt x="534" y="160"/>
                      <a:pt x="534" y="160"/>
                    </a:cubicBezTo>
                    <a:cubicBezTo>
                      <a:pt x="534" y="161"/>
                      <a:pt x="534" y="161"/>
                      <a:pt x="534" y="161"/>
                    </a:cubicBezTo>
                    <a:close/>
                    <a:moveTo>
                      <a:pt x="327" y="160"/>
                    </a:moveTo>
                    <a:cubicBezTo>
                      <a:pt x="326" y="155"/>
                      <a:pt x="326" y="155"/>
                      <a:pt x="326" y="155"/>
                    </a:cubicBezTo>
                    <a:cubicBezTo>
                      <a:pt x="327" y="154"/>
                      <a:pt x="328" y="154"/>
                      <a:pt x="329" y="153"/>
                    </a:cubicBezTo>
                    <a:cubicBezTo>
                      <a:pt x="334" y="157"/>
                      <a:pt x="334" y="157"/>
                      <a:pt x="334" y="157"/>
                    </a:cubicBezTo>
                    <a:cubicBezTo>
                      <a:pt x="332" y="158"/>
                      <a:pt x="330" y="160"/>
                      <a:pt x="327" y="160"/>
                    </a:cubicBezTo>
                    <a:close/>
                    <a:moveTo>
                      <a:pt x="313" y="159"/>
                    </a:moveTo>
                    <a:cubicBezTo>
                      <a:pt x="312" y="158"/>
                      <a:pt x="312" y="156"/>
                      <a:pt x="312" y="155"/>
                    </a:cubicBezTo>
                    <a:cubicBezTo>
                      <a:pt x="311" y="155"/>
                      <a:pt x="311" y="155"/>
                      <a:pt x="311" y="154"/>
                    </a:cubicBezTo>
                    <a:cubicBezTo>
                      <a:pt x="311" y="154"/>
                      <a:pt x="311" y="154"/>
                      <a:pt x="311" y="154"/>
                    </a:cubicBezTo>
                    <a:cubicBezTo>
                      <a:pt x="315" y="149"/>
                      <a:pt x="315" y="149"/>
                      <a:pt x="315" y="149"/>
                    </a:cubicBezTo>
                    <a:cubicBezTo>
                      <a:pt x="315" y="150"/>
                      <a:pt x="316" y="151"/>
                      <a:pt x="316" y="151"/>
                    </a:cubicBezTo>
                    <a:cubicBezTo>
                      <a:pt x="317" y="153"/>
                      <a:pt x="317" y="154"/>
                      <a:pt x="317" y="155"/>
                    </a:cubicBezTo>
                    <a:cubicBezTo>
                      <a:pt x="317" y="155"/>
                      <a:pt x="317" y="155"/>
                      <a:pt x="317" y="155"/>
                    </a:cubicBezTo>
                    <a:cubicBezTo>
                      <a:pt x="317" y="155"/>
                      <a:pt x="317" y="155"/>
                      <a:pt x="317" y="155"/>
                    </a:cubicBezTo>
                    <a:lnTo>
                      <a:pt x="313" y="159"/>
                    </a:lnTo>
                    <a:close/>
                    <a:moveTo>
                      <a:pt x="506" y="158"/>
                    </a:moveTo>
                    <a:cubicBezTo>
                      <a:pt x="504" y="157"/>
                      <a:pt x="503" y="157"/>
                      <a:pt x="501" y="156"/>
                    </a:cubicBezTo>
                    <a:cubicBezTo>
                      <a:pt x="504" y="151"/>
                      <a:pt x="504" y="151"/>
                      <a:pt x="504" y="151"/>
                    </a:cubicBezTo>
                    <a:cubicBezTo>
                      <a:pt x="505" y="151"/>
                      <a:pt x="507" y="152"/>
                      <a:pt x="509" y="153"/>
                    </a:cubicBezTo>
                    <a:lnTo>
                      <a:pt x="506" y="158"/>
                    </a:lnTo>
                    <a:close/>
                    <a:moveTo>
                      <a:pt x="430" y="158"/>
                    </a:moveTo>
                    <a:cubicBezTo>
                      <a:pt x="428" y="152"/>
                      <a:pt x="428" y="152"/>
                      <a:pt x="428" y="152"/>
                    </a:cubicBezTo>
                    <a:cubicBezTo>
                      <a:pt x="430" y="152"/>
                      <a:pt x="432" y="152"/>
                      <a:pt x="433" y="151"/>
                    </a:cubicBezTo>
                    <a:cubicBezTo>
                      <a:pt x="434" y="151"/>
                      <a:pt x="434" y="151"/>
                      <a:pt x="434" y="151"/>
                    </a:cubicBezTo>
                    <a:cubicBezTo>
                      <a:pt x="435" y="157"/>
                      <a:pt x="435" y="157"/>
                      <a:pt x="435" y="157"/>
                    </a:cubicBezTo>
                    <a:cubicBezTo>
                      <a:pt x="435" y="157"/>
                      <a:pt x="435" y="157"/>
                      <a:pt x="435" y="157"/>
                    </a:cubicBezTo>
                    <a:cubicBezTo>
                      <a:pt x="433" y="157"/>
                      <a:pt x="431" y="158"/>
                      <a:pt x="430" y="158"/>
                    </a:cubicBezTo>
                    <a:close/>
                    <a:moveTo>
                      <a:pt x="491" y="153"/>
                    </a:moveTo>
                    <a:cubicBezTo>
                      <a:pt x="490" y="153"/>
                      <a:pt x="488" y="153"/>
                      <a:pt x="487" y="153"/>
                    </a:cubicBezTo>
                    <a:cubicBezTo>
                      <a:pt x="487" y="153"/>
                      <a:pt x="486" y="153"/>
                      <a:pt x="485" y="153"/>
                    </a:cubicBezTo>
                    <a:cubicBezTo>
                      <a:pt x="486" y="147"/>
                      <a:pt x="486" y="147"/>
                      <a:pt x="486" y="147"/>
                    </a:cubicBezTo>
                    <a:cubicBezTo>
                      <a:pt x="486" y="147"/>
                      <a:pt x="487" y="147"/>
                      <a:pt x="488" y="147"/>
                    </a:cubicBezTo>
                    <a:cubicBezTo>
                      <a:pt x="489" y="147"/>
                      <a:pt x="490" y="147"/>
                      <a:pt x="492" y="148"/>
                    </a:cubicBezTo>
                    <a:lnTo>
                      <a:pt x="491" y="153"/>
                    </a:lnTo>
                    <a:close/>
                    <a:moveTo>
                      <a:pt x="460" y="153"/>
                    </a:moveTo>
                    <a:cubicBezTo>
                      <a:pt x="458" y="153"/>
                      <a:pt x="457" y="152"/>
                      <a:pt x="457" y="152"/>
                    </a:cubicBezTo>
                    <a:cubicBezTo>
                      <a:pt x="460" y="147"/>
                      <a:pt x="460" y="147"/>
                      <a:pt x="460" y="147"/>
                    </a:cubicBezTo>
                    <a:cubicBezTo>
                      <a:pt x="460" y="147"/>
                      <a:pt x="460" y="147"/>
                      <a:pt x="460" y="147"/>
                    </a:cubicBezTo>
                    <a:cubicBezTo>
                      <a:pt x="460" y="147"/>
                      <a:pt x="461" y="146"/>
                      <a:pt x="461" y="146"/>
                    </a:cubicBezTo>
                    <a:cubicBezTo>
                      <a:pt x="466" y="150"/>
                      <a:pt x="466" y="150"/>
                      <a:pt x="466" y="150"/>
                    </a:cubicBezTo>
                    <a:cubicBezTo>
                      <a:pt x="464" y="152"/>
                      <a:pt x="462" y="153"/>
                      <a:pt x="460" y="153"/>
                    </a:cubicBezTo>
                    <a:cubicBezTo>
                      <a:pt x="460" y="153"/>
                      <a:pt x="460" y="153"/>
                      <a:pt x="460" y="153"/>
                    </a:cubicBezTo>
                    <a:close/>
                    <a:moveTo>
                      <a:pt x="361" y="150"/>
                    </a:moveTo>
                    <a:cubicBezTo>
                      <a:pt x="360" y="148"/>
                      <a:pt x="359" y="147"/>
                      <a:pt x="357" y="146"/>
                    </a:cubicBezTo>
                    <a:cubicBezTo>
                      <a:pt x="361" y="141"/>
                      <a:pt x="361" y="141"/>
                      <a:pt x="361" y="141"/>
                    </a:cubicBezTo>
                    <a:cubicBezTo>
                      <a:pt x="362" y="142"/>
                      <a:pt x="364" y="144"/>
                      <a:pt x="366" y="147"/>
                    </a:cubicBezTo>
                    <a:lnTo>
                      <a:pt x="361" y="150"/>
                    </a:lnTo>
                    <a:close/>
                    <a:moveTo>
                      <a:pt x="440" y="148"/>
                    </a:moveTo>
                    <a:cubicBezTo>
                      <a:pt x="440" y="148"/>
                      <a:pt x="440" y="148"/>
                      <a:pt x="440" y="148"/>
                    </a:cubicBezTo>
                    <a:cubicBezTo>
                      <a:pt x="440" y="147"/>
                      <a:pt x="440" y="146"/>
                      <a:pt x="440" y="145"/>
                    </a:cubicBezTo>
                    <a:cubicBezTo>
                      <a:pt x="440" y="144"/>
                      <a:pt x="440" y="142"/>
                      <a:pt x="441" y="141"/>
                    </a:cubicBezTo>
                    <a:cubicBezTo>
                      <a:pt x="446" y="144"/>
                      <a:pt x="446" y="144"/>
                      <a:pt x="446" y="144"/>
                    </a:cubicBezTo>
                    <a:cubicBezTo>
                      <a:pt x="446" y="144"/>
                      <a:pt x="445" y="145"/>
                      <a:pt x="445" y="145"/>
                    </a:cubicBezTo>
                    <a:cubicBezTo>
                      <a:pt x="445" y="146"/>
                      <a:pt x="446" y="147"/>
                      <a:pt x="446" y="147"/>
                    </a:cubicBezTo>
                    <a:cubicBezTo>
                      <a:pt x="446" y="148"/>
                      <a:pt x="446" y="148"/>
                      <a:pt x="446" y="148"/>
                    </a:cubicBezTo>
                    <a:lnTo>
                      <a:pt x="440" y="148"/>
                    </a:lnTo>
                    <a:close/>
                    <a:moveTo>
                      <a:pt x="301" y="147"/>
                    </a:moveTo>
                    <a:cubicBezTo>
                      <a:pt x="301" y="147"/>
                      <a:pt x="301" y="146"/>
                      <a:pt x="301" y="146"/>
                    </a:cubicBezTo>
                    <a:cubicBezTo>
                      <a:pt x="301" y="145"/>
                      <a:pt x="300" y="144"/>
                      <a:pt x="300" y="143"/>
                    </a:cubicBezTo>
                    <a:cubicBezTo>
                      <a:pt x="304" y="140"/>
                      <a:pt x="304" y="140"/>
                      <a:pt x="304" y="140"/>
                    </a:cubicBezTo>
                    <a:cubicBezTo>
                      <a:pt x="306" y="142"/>
                      <a:pt x="307" y="144"/>
                      <a:pt x="307" y="146"/>
                    </a:cubicBezTo>
                    <a:cubicBezTo>
                      <a:pt x="307" y="146"/>
                      <a:pt x="307" y="146"/>
                      <a:pt x="307" y="146"/>
                    </a:cubicBezTo>
                    <a:lnTo>
                      <a:pt x="301" y="147"/>
                    </a:lnTo>
                    <a:close/>
                    <a:moveTo>
                      <a:pt x="329" y="144"/>
                    </a:moveTo>
                    <a:cubicBezTo>
                      <a:pt x="329" y="143"/>
                      <a:pt x="328" y="141"/>
                      <a:pt x="328" y="140"/>
                    </a:cubicBezTo>
                    <a:cubicBezTo>
                      <a:pt x="328" y="139"/>
                      <a:pt x="328" y="139"/>
                      <a:pt x="328" y="138"/>
                    </a:cubicBezTo>
                    <a:cubicBezTo>
                      <a:pt x="334" y="137"/>
                      <a:pt x="334" y="137"/>
                      <a:pt x="334" y="137"/>
                    </a:cubicBezTo>
                    <a:cubicBezTo>
                      <a:pt x="334" y="138"/>
                      <a:pt x="334" y="138"/>
                      <a:pt x="334" y="138"/>
                    </a:cubicBezTo>
                    <a:cubicBezTo>
                      <a:pt x="334" y="138"/>
                      <a:pt x="334" y="139"/>
                      <a:pt x="334" y="139"/>
                    </a:cubicBezTo>
                    <a:cubicBezTo>
                      <a:pt x="334" y="139"/>
                      <a:pt x="334" y="139"/>
                      <a:pt x="334" y="140"/>
                    </a:cubicBezTo>
                    <a:cubicBezTo>
                      <a:pt x="334" y="141"/>
                      <a:pt x="334" y="142"/>
                      <a:pt x="335" y="143"/>
                    </a:cubicBezTo>
                    <a:lnTo>
                      <a:pt x="329" y="144"/>
                    </a:lnTo>
                    <a:close/>
                    <a:moveTo>
                      <a:pt x="477" y="142"/>
                    </a:moveTo>
                    <a:cubicBezTo>
                      <a:pt x="476" y="141"/>
                      <a:pt x="476" y="139"/>
                      <a:pt x="475" y="137"/>
                    </a:cubicBezTo>
                    <a:cubicBezTo>
                      <a:pt x="481" y="135"/>
                      <a:pt x="481" y="135"/>
                      <a:pt x="481" y="135"/>
                    </a:cubicBezTo>
                    <a:cubicBezTo>
                      <a:pt x="482" y="137"/>
                      <a:pt x="482" y="139"/>
                      <a:pt x="482" y="141"/>
                    </a:cubicBezTo>
                    <a:lnTo>
                      <a:pt x="477" y="142"/>
                    </a:lnTo>
                    <a:close/>
                    <a:moveTo>
                      <a:pt x="472" y="139"/>
                    </a:moveTo>
                    <a:cubicBezTo>
                      <a:pt x="466" y="136"/>
                      <a:pt x="466" y="136"/>
                      <a:pt x="466" y="136"/>
                    </a:cubicBezTo>
                    <a:cubicBezTo>
                      <a:pt x="467" y="135"/>
                      <a:pt x="467" y="134"/>
                      <a:pt x="468" y="133"/>
                    </a:cubicBezTo>
                    <a:cubicBezTo>
                      <a:pt x="468" y="132"/>
                      <a:pt x="469" y="131"/>
                      <a:pt x="469" y="131"/>
                    </a:cubicBezTo>
                    <a:cubicBezTo>
                      <a:pt x="474" y="134"/>
                      <a:pt x="474" y="134"/>
                      <a:pt x="474" y="134"/>
                    </a:cubicBezTo>
                    <a:cubicBezTo>
                      <a:pt x="474" y="135"/>
                      <a:pt x="473" y="135"/>
                      <a:pt x="473" y="136"/>
                    </a:cubicBezTo>
                    <a:cubicBezTo>
                      <a:pt x="472" y="137"/>
                      <a:pt x="472" y="138"/>
                      <a:pt x="472" y="139"/>
                    </a:cubicBezTo>
                    <a:close/>
                    <a:moveTo>
                      <a:pt x="453" y="139"/>
                    </a:moveTo>
                    <a:cubicBezTo>
                      <a:pt x="453" y="138"/>
                      <a:pt x="453" y="138"/>
                      <a:pt x="453" y="138"/>
                    </a:cubicBezTo>
                    <a:cubicBezTo>
                      <a:pt x="453" y="138"/>
                      <a:pt x="453" y="138"/>
                      <a:pt x="453" y="138"/>
                    </a:cubicBezTo>
                    <a:cubicBezTo>
                      <a:pt x="451" y="133"/>
                      <a:pt x="451" y="133"/>
                      <a:pt x="451" y="133"/>
                    </a:cubicBezTo>
                    <a:cubicBezTo>
                      <a:pt x="452" y="132"/>
                      <a:pt x="453" y="132"/>
                      <a:pt x="453" y="132"/>
                    </a:cubicBezTo>
                    <a:cubicBezTo>
                      <a:pt x="453" y="132"/>
                      <a:pt x="453" y="132"/>
                      <a:pt x="453" y="132"/>
                    </a:cubicBezTo>
                    <a:cubicBezTo>
                      <a:pt x="455" y="132"/>
                      <a:pt x="457" y="133"/>
                      <a:pt x="458" y="134"/>
                    </a:cubicBezTo>
                    <a:cubicBezTo>
                      <a:pt x="458" y="135"/>
                      <a:pt x="459" y="136"/>
                      <a:pt x="459" y="138"/>
                    </a:cubicBezTo>
                    <a:lnTo>
                      <a:pt x="453" y="139"/>
                    </a:lnTo>
                    <a:close/>
                    <a:moveTo>
                      <a:pt x="292" y="134"/>
                    </a:moveTo>
                    <a:cubicBezTo>
                      <a:pt x="292" y="134"/>
                      <a:pt x="291" y="133"/>
                      <a:pt x="290" y="132"/>
                    </a:cubicBezTo>
                    <a:cubicBezTo>
                      <a:pt x="289" y="131"/>
                      <a:pt x="289" y="130"/>
                      <a:pt x="288" y="128"/>
                    </a:cubicBezTo>
                    <a:cubicBezTo>
                      <a:pt x="294" y="127"/>
                      <a:pt x="294" y="127"/>
                      <a:pt x="294" y="127"/>
                    </a:cubicBezTo>
                    <a:cubicBezTo>
                      <a:pt x="294" y="127"/>
                      <a:pt x="294" y="128"/>
                      <a:pt x="295" y="129"/>
                    </a:cubicBezTo>
                    <a:cubicBezTo>
                      <a:pt x="296" y="129"/>
                      <a:pt x="296" y="130"/>
                      <a:pt x="297" y="130"/>
                    </a:cubicBezTo>
                    <a:lnTo>
                      <a:pt x="292" y="134"/>
                    </a:lnTo>
                    <a:close/>
                    <a:moveTo>
                      <a:pt x="351" y="134"/>
                    </a:moveTo>
                    <a:cubicBezTo>
                      <a:pt x="351" y="132"/>
                      <a:pt x="351" y="130"/>
                      <a:pt x="350" y="128"/>
                    </a:cubicBezTo>
                    <a:cubicBezTo>
                      <a:pt x="356" y="128"/>
                      <a:pt x="356" y="128"/>
                      <a:pt x="356" y="128"/>
                    </a:cubicBezTo>
                    <a:cubicBezTo>
                      <a:pt x="356" y="129"/>
                      <a:pt x="357" y="131"/>
                      <a:pt x="357" y="133"/>
                    </a:cubicBezTo>
                    <a:lnTo>
                      <a:pt x="351" y="134"/>
                    </a:lnTo>
                    <a:close/>
                    <a:moveTo>
                      <a:pt x="333" y="131"/>
                    </a:moveTo>
                    <a:cubicBezTo>
                      <a:pt x="331" y="126"/>
                      <a:pt x="331" y="126"/>
                      <a:pt x="331" y="126"/>
                    </a:cubicBezTo>
                    <a:cubicBezTo>
                      <a:pt x="331" y="126"/>
                      <a:pt x="332" y="125"/>
                      <a:pt x="334" y="123"/>
                    </a:cubicBezTo>
                    <a:cubicBezTo>
                      <a:pt x="338" y="126"/>
                      <a:pt x="338" y="126"/>
                      <a:pt x="338" y="126"/>
                    </a:cubicBezTo>
                    <a:cubicBezTo>
                      <a:pt x="337" y="129"/>
                      <a:pt x="335" y="130"/>
                      <a:pt x="333" y="131"/>
                    </a:cubicBezTo>
                    <a:close/>
                    <a:moveTo>
                      <a:pt x="259" y="122"/>
                    </a:moveTo>
                    <a:cubicBezTo>
                      <a:pt x="258" y="121"/>
                      <a:pt x="257" y="119"/>
                      <a:pt x="257" y="116"/>
                    </a:cubicBezTo>
                    <a:cubicBezTo>
                      <a:pt x="262" y="115"/>
                      <a:pt x="262" y="115"/>
                      <a:pt x="262" y="115"/>
                    </a:cubicBezTo>
                    <a:cubicBezTo>
                      <a:pt x="263" y="117"/>
                      <a:pt x="264" y="119"/>
                      <a:pt x="264" y="119"/>
                    </a:cubicBezTo>
                    <a:lnTo>
                      <a:pt x="259" y="122"/>
                    </a:lnTo>
                    <a:close/>
                    <a:moveTo>
                      <a:pt x="347" y="120"/>
                    </a:moveTo>
                    <a:cubicBezTo>
                      <a:pt x="347" y="119"/>
                      <a:pt x="347" y="119"/>
                      <a:pt x="347" y="119"/>
                    </a:cubicBezTo>
                    <a:cubicBezTo>
                      <a:pt x="346" y="119"/>
                      <a:pt x="346" y="119"/>
                      <a:pt x="346" y="118"/>
                    </a:cubicBezTo>
                    <a:cubicBezTo>
                      <a:pt x="346" y="118"/>
                      <a:pt x="345" y="119"/>
                      <a:pt x="345" y="119"/>
                    </a:cubicBezTo>
                    <a:cubicBezTo>
                      <a:pt x="343" y="113"/>
                      <a:pt x="343" y="113"/>
                      <a:pt x="343" y="113"/>
                    </a:cubicBezTo>
                    <a:cubicBezTo>
                      <a:pt x="344" y="113"/>
                      <a:pt x="345" y="113"/>
                      <a:pt x="346" y="113"/>
                    </a:cubicBezTo>
                    <a:cubicBezTo>
                      <a:pt x="346" y="113"/>
                      <a:pt x="346" y="113"/>
                      <a:pt x="346" y="113"/>
                    </a:cubicBezTo>
                    <a:cubicBezTo>
                      <a:pt x="347" y="113"/>
                      <a:pt x="348" y="113"/>
                      <a:pt x="349" y="114"/>
                    </a:cubicBezTo>
                    <a:cubicBezTo>
                      <a:pt x="350" y="114"/>
                      <a:pt x="350" y="114"/>
                      <a:pt x="350" y="115"/>
                    </a:cubicBezTo>
                    <a:cubicBezTo>
                      <a:pt x="351" y="115"/>
                      <a:pt x="351" y="115"/>
                      <a:pt x="351" y="115"/>
                    </a:cubicBezTo>
                    <a:lnTo>
                      <a:pt x="347" y="120"/>
                    </a:lnTo>
                    <a:close/>
                    <a:moveTo>
                      <a:pt x="289" y="119"/>
                    </a:moveTo>
                    <a:cubicBezTo>
                      <a:pt x="288" y="118"/>
                      <a:pt x="287" y="118"/>
                      <a:pt x="287" y="118"/>
                    </a:cubicBezTo>
                    <a:cubicBezTo>
                      <a:pt x="287" y="118"/>
                      <a:pt x="286" y="118"/>
                      <a:pt x="286" y="118"/>
                    </a:cubicBezTo>
                    <a:cubicBezTo>
                      <a:pt x="286" y="112"/>
                      <a:pt x="286" y="112"/>
                      <a:pt x="286" y="112"/>
                    </a:cubicBezTo>
                    <a:cubicBezTo>
                      <a:pt x="286" y="112"/>
                      <a:pt x="286" y="112"/>
                      <a:pt x="287" y="112"/>
                    </a:cubicBezTo>
                    <a:cubicBezTo>
                      <a:pt x="290" y="112"/>
                      <a:pt x="291" y="113"/>
                      <a:pt x="293" y="115"/>
                    </a:cubicBezTo>
                    <a:lnTo>
                      <a:pt x="289" y="119"/>
                    </a:lnTo>
                    <a:close/>
                    <a:moveTo>
                      <a:pt x="274" y="119"/>
                    </a:moveTo>
                    <a:cubicBezTo>
                      <a:pt x="272" y="119"/>
                      <a:pt x="271" y="118"/>
                      <a:pt x="269" y="118"/>
                    </a:cubicBezTo>
                    <a:cubicBezTo>
                      <a:pt x="269" y="118"/>
                      <a:pt x="269" y="118"/>
                      <a:pt x="269" y="118"/>
                    </a:cubicBezTo>
                    <a:cubicBezTo>
                      <a:pt x="268" y="112"/>
                      <a:pt x="268" y="112"/>
                      <a:pt x="268" y="112"/>
                    </a:cubicBezTo>
                    <a:cubicBezTo>
                      <a:pt x="269" y="112"/>
                      <a:pt x="270" y="112"/>
                      <a:pt x="271" y="112"/>
                    </a:cubicBezTo>
                    <a:cubicBezTo>
                      <a:pt x="272" y="113"/>
                      <a:pt x="273" y="113"/>
                      <a:pt x="274" y="113"/>
                    </a:cubicBezTo>
                    <a:lnTo>
                      <a:pt x="274" y="119"/>
                    </a:lnTo>
                    <a:close/>
                    <a:moveTo>
                      <a:pt x="254" y="104"/>
                    </a:moveTo>
                    <a:cubicBezTo>
                      <a:pt x="254" y="103"/>
                      <a:pt x="254" y="101"/>
                      <a:pt x="254" y="100"/>
                    </a:cubicBezTo>
                    <a:cubicBezTo>
                      <a:pt x="254" y="99"/>
                      <a:pt x="254" y="99"/>
                      <a:pt x="254" y="98"/>
                    </a:cubicBezTo>
                    <a:cubicBezTo>
                      <a:pt x="260" y="98"/>
                      <a:pt x="260" y="98"/>
                      <a:pt x="260" y="98"/>
                    </a:cubicBezTo>
                    <a:cubicBezTo>
                      <a:pt x="260" y="100"/>
                      <a:pt x="260" y="100"/>
                      <a:pt x="260" y="100"/>
                    </a:cubicBezTo>
                    <a:cubicBezTo>
                      <a:pt x="260" y="101"/>
                      <a:pt x="260" y="102"/>
                      <a:pt x="260" y="104"/>
                    </a:cubicBezTo>
                    <a:lnTo>
                      <a:pt x="254" y="104"/>
                    </a:lnTo>
                    <a:close/>
                    <a:moveTo>
                      <a:pt x="258" y="92"/>
                    </a:moveTo>
                    <a:cubicBezTo>
                      <a:pt x="258" y="91"/>
                      <a:pt x="257" y="91"/>
                      <a:pt x="257" y="91"/>
                    </a:cubicBezTo>
                    <a:cubicBezTo>
                      <a:pt x="256" y="90"/>
                      <a:pt x="255" y="89"/>
                      <a:pt x="254" y="88"/>
                    </a:cubicBezTo>
                    <a:cubicBezTo>
                      <a:pt x="254" y="88"/>
                      <a:pt x="254" y="88"/>
                      <a:pt x="254" y="88"/>
                    </a:cubicBezTo>
                    <a:cubicBezTo>
                      <a:pt x="258" y="83"/>
                      <a:pt x="258" y="83"/>
                      <a:pt x="258" y="83"/>
                    </a:cubicBezTo>
                    <a:cubicBezTo>
                      <a:pt x="258" y="84"/>
                      <a:pt x="258" y="84"/>
                      <a:pt x="258" y="84"/>
                    </a:cubicBezTo>
                    <a:cubicBezTo>
                      <a:pt x="259" y="85"/>
                      <a:pt x="260" y="86"/>
                      <a:pt x="262" y="87"/>
                    </a:cubicBezTo>
                    <a:cubicBezTo>
                      <a:pt x="262" y="87"/>
                      <a:pt x="262" y="88"/>
                      <a:pt x="262" y="88"/>
                    </a:cubicBezTo>
                    <a:lnTo>
                      <a:pt x="258" y="92"/>
                    </a:lnTo>
                    <a:close/>
                    <a:moveTo>
                      <a:pt x="199" y="86"/>
                    </a:moveTo>
                    <a:cubicBezTo>
                      <a:pt x="198" y="86"/>
                      <a:pt x="197" y="86"/>
                      <a:pt x="197" y="86"/>
                    </a:cubicBezTo>
                    <a:cubicBezTo>
                      <a:pt x="197" y="80"/>
                      <a:pt x="197" y="80"/>
                      <a:pt x="197" y="80"/>
                    </a:cubicBezTo>
                    <a:cubicBezTo>
                      <a:pt x="198" y="80"/>
                      <a:pt x="198" y="80"/>
                      <a:pt x="199" y="80"/>
                    </a:cubicBezTo>
                    <a:cubicBezTo>
                      <a:pt x="201" y="80"/>
                      <a:pt x="201" y="80"/>
                      <a:pt x="202" y="80"/>
                    </a:cubicBezTo>
                    <a:cubicBezTo>
                      <a:pt x="204" y="85"/>
                      <a:pt x="204" y="85"/>
                      <a:pt x="204" y="85"/>
                    </a:cubicBezTo>
                    <a:cubicBezTo>
                      <a:pt x="203" y="85"/>
                      <a:pt x="201" y="86"/>
                      <a:pt x="199" y="86"/>
                    </a:cubicBezTo>
                    <a:close/>
                    <a:moveTo>
                      <a:pt x="185" y="84"/>
                    </a:moveTo>
                    <a:cubicBezTo>
                      <a:pt x="183" y="83"/>
                      <a:pt x="181" y="83"/>
                      <a:pt x="180" y="82"/>
                    </a:cubicBezTo>
                    <a:cubicBezTo>
                      <a:pt x="179" y="82"/>
                      <a:pt x="179" y="82"/>
                      <a:pt x="178" y="81"/>
                    </a:cubicBezTo>
                    <a:cubicBezTo>
                      <a:pt x="181" y="76"/>
                      <a:pt x="181" y="76"/>
                      <a:pt x="181" y="76"/>
                    </a:cubicBezTo>
                    <a:cubicBezTo>
                      <a:pt x="182" y="76"/>
                      <a:pt x="182" y="77"/>
                      <a:pt x="182" y="77"/>
                    </a:cubicBezTo>
                    <a:cubicBezTo>
                      <a:pt x="183" y="77"/>
                      <a:pt x="184" y="77"/>
                      <a:pt x="186" y="78"/>
                    </a:cubicBezTo>
                    <a:lnTo>
                      <a:pt x="185" y="84"/>
                    </a:lnTo>
                    <a:close/>
                    <a:moveTo>
                      <a:pt x="246" y="79"/>
                    </a:moveTo>
                    <a:cubicBezTo>
                      <a:pt x="245" y="78"/>
                      <a:pt x="244" y="78"/>
                      <a:pt x="243" y="78"/>
                    </a:cubicBezTo>
                    <a:cubicBezTo>
                      <a:pt x="242" y="72"/>
                      <a:pt x="242" y="72"/>
                      <a:pt x="242" y="72"/>
                    </a:cubicBezTo>
                    <a:cubicBezTo>
                      <a:pt x="246" y="72"/>
                      <a:pt x="248" y="73"/>
                      <a:pt x="250" y="75"/>
                    </a:cubicBezTo>
                    <a:lnTo>
                      <a:pt x="246" y="79"/>
                    </a:lnTo>
                    <a:close/>
                    <a:moveTo>
                      <a:pt x="214" y="78"/>
                    </a:moveTo>
                    <a:cubicBezTo>
                      <a:pt x="212" y="76"/>
                      <a:pt x="212" y="76"/>
                      <a:pt x="212" y="76"/>
                    </a:cubicBezTo>
                    <a:cubicBezTo>
                      <a:pt x="211" y="73"/>
                      <a:pt x="211" y="73"/>
                      <a:pt x="211" y="73"/>
                    </a:cubicBezTo>
                    <a:cubicBezTo>
                      <a:pt x="212" y="72"/>
                      <a:pt x="213" y="71"/>
                      <a:pt x="214" y="71"/>
                    </a:cubicBezTo>
                    <a:cubicBezTo>
                      <a:pt x="215" y="70"/>
                      <a:pt x="215" y="70"/>
                      <a:pt x="215" y="70"/>
                    </a:cubicBezTo>
                    <a:cubicBezTo>
                      <a:pt x="219" y="75"/>
                      <a:pt x="219" y="75"/>
                      <a:pt x="219" y="75"/>
                    </a:cubicBezTo>
                    <a:cubicBezTo>
                      <a:pt x="218" y="75"/>
                      <a:pt x="218" y="75"/>
                      <a:pt x="218" y="75"/>
                    </a:cubicBezTo>
                    <a:cubicBezTo>
                      <a:pt x="217" y="76"/>
                      <a:pt x="216" y="77"/>
                      <a:pt x="214" y="78"/>
                    </a:cubicBezTo>
                    <a:close/>
                    <a:moveTo>
                      <a:pt x="95" y="76"/>
                    </a:moveTo>
                    <a:cubicBezTo>
                      <a:pt x="93" y="76"/>
                      <a:pt x="91" y="75"/>
                      <a:pt x="89" y="74"/>
                    </a:cubicBezTo>
                    <a:cubicBezTo>
                      <a:pt x="91" y="69"/>
                      <a:pt x="91" y="69"/>
                      <a:pt x="91" y="69"/>
                    </a:cubicBezTo>
                    <a:cubicBezTo>
                      <a:pt x="93" y="70"/>
                      <a:pt x="94" y="70"/>
                      <a:pt x="95" y="70"/>
                    </a:cubicBezTo>
                    <a:cubicBezTo>
                      <a:pt x="96" y="76"/>
                      <a:pt x="96" y="76"/>
                      <a:pt x="96" y="76"/>
                    </a:cubicBezTo>
                    <a:cubicBezTo>
                      <a:pt x="96" y="76"/>
                      <a:pt x="95" y="76"/>
                      <a:pt x="95" y="76"/>
                    </a:cubicBezTo>
                    <a:close/>
                    <a:moveTo>
                      <a:pt x="230" y="75"/>
                    </a:moveTo>
                    <a:cubicBezTo>
                      <a:pt x="229" y="74"/>
                      <a:pt x="227" y="73"/>
                      <a:pt x="227" y="72"/>
                    </a:cubicBezTo>
                    <a:cubicBezTo>
                      <a:pt x="226" y="71"/>
                      <a:pt x="226" y="71"/>
                      <a:pt x="226" y="71"/>
                    </a:cubicBezTo>
                    <a:cubicBezTo>
                      <a:pt x="229" y="67"/>
                      <a:pt x="229" y="67"/>
                      <a:pt x="229" y="67"/>
                    </a:cubicBezTo>
                    <a:cubicBezTo>
                      <a:pt x="230" y="67"/>
                      <a:pt x="230" y="67"/>
                      <a:pt x="231" y="68"/>
                    </a:cubicBezTo>
                    <a:cubicBezTo>
                      <a:pt x="231" y="68"/>
                      <a:pt x="231" y="68"/>
                      <a:pt x="231" y="68"/>
                    </a:cubicBezTo>
                    <a:cubicBezTo>
                      <a:pt x="232" y="69"/>
                      <a:pt x="233" y="70"/>
                      <a:pt x="234" y="71"/>
                    </a:cubicBezTo>
                    <a:lnTo>
                      <a:pt x="230" y="75"/>
                    </a:lnTo>
                    <a:close/>
                    <a:moveTo>
                      <a:pt x="169" y="74"/>
                    </a:moveTo>
                    <a:cubicBezTo>
                      <a:pt x="168" y="73"/>
                      <a:pt x="168" y="73"/>
                      <a:pt x="168" y="73"/>
                    </a:cubicBezTo>
                    <a:cubicBezTo>
                      <a:pt x="167" y="72"/>
                      <a:pt x="166" y="70"/>
                      <a:pt x="165" y="67"/>
                    </a:cubicBezTo>
                    <a:cubicBezTo>
                      <a:pt x="171" y="66"/>
                      <a:pt x="171" y="66"/>
                      <a:pt x="171" y="66"/>
                    </a:cubicBezTo>
                    <a:cubicBezTo>
                      <a:pt x="171" y="67"/>
                      <a:pt x="172" y="68"/>
                      <a:pt x="172" y="69"/>
                    </a:cubicBezTo>
                    <a:lnTo>
                      <a:pt x="169" y="74"/>
                    </a:lnTo>
                    <a:close/>
                    <a:moveTo>
                      <a:pt x="131" y="72"/>
                    </a:moveTo>
                    <a:cubicBezTo>
                      <a:pt x="130" y="72"/>
                      <a:pt x="130" y="72"/>
                      <a:pt x="130" y="72"/>
                    </a:cubicBezTo>
                    <a:cubicBezTo>
                      <a:pt x="130" y="66"/>
                      <a:pt x="130" y="66"/>
                      <a:pt x="130" y="66"/>
                    </a:cubicBezTo>
                    <a:cubicBezTo>
                      <a:pt x="130" y="69"/>
                      <a:pt x="130" y="69"/>
                      <a:pt x="130" y="69"/>
                    </a:cubicBezTo>
                    <a:cubicBezTo>
                      <a:pt x="131" y="66"/>
                      <a:pt x="131" y="66"/>
                      <a:pt x="131" y="66"/>
                    </a:cubicBezTo>
                    <a:cubicBezTo>
                      <a:pt x="133" y="66"/>
                      <a:pt x="134" y="66"/>
                      <a:pt x="136" y="66"/>
                    </a:cubicBezTo>
                    <a:cubicBezTo>
                      <a:pt x="137" y="71"/>
                      <a:pt x="137" y="71"/>
                      <a:pt x="137" y="71"/>
                    </a:cubicBezTo>
                    <a:cubicBezTo>
                      <a:pt x="135" y="72"/>
                      <a:pt x="133" y="72"/>
                      <a:pt x="131" y="72"/>
                    </a:cubicBezTo>
                    <a:close/>
                    <a:moveTo>
                      <a:pt x="107" y="71"/>
                    </a:moveTo>
                    <a:cubicBezTo>
                      <a:pt x="105" y="66"/>
                      <a:pt x="105" y="66"/>
                      <a:pt x="105" y="66"/>
                    </a:cubicBezTo>
                    <a:cubicBezTo>
                      <a:pt x="107" y="65"/>
                      <a:pt x="108" y="65"/>
                      <a:pt x="110" y="65"/>
                    </a:cubicBezTo>
                    <a:cubicBezTo>
                      <a:pt x="110" y="65"/>
                      <a:pt x="111" y="65"/>
                      <a:pt x="111" y="64"/>
                    </a:cubicBezTo>
                    <a:cubicBezTo>
                      <a:pt x="113" y="70"/>
                      <a:pt x="113" y="70"/>
                      <a:pt x="113" y="70"/>
                    </a:cubicBezTo>
                    <a:cubicBezTo>
                      <a:pt x="112" y="70"/>
                      <a:pt x="111" y="70"/>
                      <a:pt x="110" y="70"/>
                    </a:cubicBezTo>
                    <a:cubicBezTo>
                      <a:pt x="109" y="70"/>
                      <a:pt x="108" y="71"/>
                      <a:pt x="107" y="71"/>
                    </a:cubicBezTo>
                    <a:close/>
                    <a:moveTo>
                      <a:pt x="148" y="68"/>
                    </a:moveTo>
                    <a:cubicBezTo>
                      <a:pt x="147" y="62"/>
                      <a:pt x="147" y="62"/>
                      <a:pt x="147" y="62"/>
                    </a:cubicBezTo>
                    <a:cubicBezTo>
                      <a:pt x="147" y="62"/>
                      <a:pt x="147" y="62"/>
                      <a:pt x="147" y="62"/>
                    </a:cubicBezTo>
                    <a:cubicBezTo>
                      <a:pt x="147" y="62"/>
                      <a:pt x="147" y="61"/>
                      <a:pt x="148" y="61"/>
                    </a:cubicBezTo>
                    <a:cubicBezTo>
                      <a:pt x="148" y="60"/>
                      <a:pt x="148" y="60"/>
                      <a:pt x="148" y="60"/>
                    </a:cubicBezTo>
                    <a:cubicBezTo>
                      <a:pt x="148" y="60"/>
                      <a:pt x="149" y="60"/>
                      <a:pt x="149" y="59"/>
                    </a:cubicBezTo>
                    <a:cubicBezTo>
                      <a:pt x="154" y="63"/>
                      <a:pt x="154" y="63"/>
                      <a:pt x="154" y="63"/>
                    </a:cubicBezTo>
                    <a:cubicBezTo>
                      <a:pt x="153" y="63"/>
                      <a:pt x="153" y="63"/>
                      <a:pt x="153" y="64"/>
                    </a:cubicBezTo>
                    <a:cubicBezTo>
                      <a:pt x="153" y="64"/>
                      <a:pt x="153" y="64"/>
                      <a:pt x="153" y="64"/>
                    </a:cubicBezTo>
                    <a:cubicBezTo>
                      <a:pt x="151" y="66"/>
                      <a:pt x="150" y="67"/>
                      <a:pt x="148" y="68"/>
                    </a:cubicBezTo>
                    <a:close/>
                    <a:moveTo>
                      <a:pt x="79" y="66"/>
                    </a:moveTo>
                    <a:cubicBezTo>
                      <a:pt x="78" y="65"/>
                      <a:pt x="77" y="64"/>
                      <a:pt x="75" y="63"/>
                    </a:cubicBezTo>
                    <a:cubicBezTo>
                      <a:pt x="78" y="58"/>
                      <a:pt x="78" y="58"/>
                      <a:pt x="78" y="58"/>
                    </a:cubicBezTo>
                    <a:cubicBezTo>
                      <a:pt x="80" y="59"/>
                      <a:pt x="82" y="61"/>
                      <a:pt x="83" y="63"/>
                    </a:cubicBezTo>
                    <a:lnTo>
                      <a:pt x="79" y="66"/>
                    </a:lnTo>
                    <a:close/>
                    <a:moveTo>
                      <a:pt x="121" y="62"/>
                    </a:moveTo>
                    <a:cubicBezTo>
                      <a:pt x="120" y="62"/>
                      <a:pt x="120" y="62"/>
                      <a:pt x="120" y="62"/>
                    </a:cubicBezTo>
                    <a:cubicBezTo>
                      <a:pt x="119" y="61"/>
                      <a:pt x="119" y="61"/>
                      <a:pt x="119" y="61"/>
                    </a:cubicBezTo>
                    <a:cubicBezTo>
                      <a:pt x="117" y="56"/>
                      <a:pt x="117" y="56"/>
                      <a:pt x="117" y="56"/>
                    </a:cubicBezTo>
                    <a:cubicBezTo>
                      <a:pt x="119" y="55"/>
                      <a:pt x="121" y="55"/>
                      <a:pt x="124" y="57"/>
                    </a:cubicBezTo>
                    <a:cubicBezTo>
                      <a:pt x="124" y="58"/>
                      <a:pt x="125" y="58"/>
                      <a:pt x="125" y="59"/>
                    </a:cubicBezTo>
                    <a:lnTo>
                      <a:pt x="121" y="62"/>
                    </a:lnTo>
                    <a:close/>
                    <a:moveTo>
                      <a:pt x="162" y="58"/>
                    </a:moveTo>
                    <a:cubicBezTo>
                      <a:pt x="160" y="52"/>
                      <a:pt x="160" y="52"/>
                      <a:pt x="160" y="52"/>
                    </a:cubicBezTo>
                    <a:cubicBezTo>
                      <a:pt x="161" y="52"/>
                      <a:pt x="161" y="52"/>
                      <a:pt x="162" y="52"/>
                    </a:cubicBezTo>
                    <a:cubicBezTo>
                      <a:pt x="165" y="51"/>
                      <a:pt x="167" y="52"/>
                      <a:pt x="168" y="52"/>
                    </a:cubicBezTo>
                    <a:cubicBezTo>
                      <a:pt x="165" y="57"/>
                      <a:pt x="165" y="57"/>
                      <a:pt x="165" y="57"/>
                    </a:cubicBezTo>
                    <a:cubicBezTo>
                      <a:pt x="165" y="58"/>
                      <a:pt x="164" y="58"/>
                      <a:pt x="163" y="58"/>
                    </a:cubicBezTo>
                    <a:cubicBezTo>
                      <a:pt x="163" y="58"/>
                      <a:pt x="162" y="58"/>
                      <a:pt x="162" y="58"/>
                    </a:cubicBezTo>
                    <a:close/>
                    <a:moveTo>
                      <a:pt x="65" y="56"/>
                    </a:moveTo>
                    <a:cubicBezTo>
                      <a:pt x="64" y="55"/>
                      <a:pt x="63" y="53"/>
                      <a:pt x="62" y="53"/>
                    </a:cubicBezTo>
                    <a:cubicBezTo>
                      <a:pt x="63" y="48"/>
                      <a:pt x="63" y="48"/>
                      <a:pt x="63" y="48"/>
                    </a:cubicBezTo>
                    <a:cubicBezTo>
                      <a:pt x="66" y="48"/>
                      <a:pt x="68" y="50"/>
                      <a:pt x="70" y="52"/>
                    </a:cubicBezTo>
                    <a:lnTo>
                      <a:pt x="65" y="56"/>
                    </a:lnTo>
                    <a:close/>
                    <a:moveTo>
                      <a:pt x="58" y="40"/>
                    </a:moveTo>
                    <a:cubicBezTo>
                      <a:pt x="58" y="37"/>
                      <a:pt x="57" y="37"/>
                      <a:pt x="57" y="36"/>
                    </a:cubicBezTo>
                    <a:cubicBezTo>
                      <a:pt x="61" y="32"/>
                      <a:pt x="61" y="32"/>
                      <a:pt x="61" y="32"/>
                    </a:cubicBezTo>
                    <a:cubicBezTo>
                      <a:pt x="63" y="34"/>
                      <a:pt x="63" y="36"/>
                      <a:pt x="64" y="39"/>
                    </a:cubicBezTo>
                    <a:lnTo>
                      <a:pt x="58" y="40"/>
                    </a:lnTo>
                    <a:close/>
                    <a:moveTo>
                      <a:pt x="60" y="25"/>
                    </a:moveTo>
                    <a:cubicBezTo>
                      <a:pt x="54" y="24"/>
                      <a:pt x="54" y="24"/>
                      <a:pt x="54" y="24"/>
                    </a:cubicBezTo>
                    <a:cubicBezTo>
                      <a:pt x="54" y="23"/>
                      <a:pt x="54" y="22"/>
                      <a:pt x="53" y="21"/>
                    </a:cubicBezTo>
                    <a:cubicBezTo>
                      <a:pt x="58" y="17"/>
                      <a:pt x="58" y="17"/>
                      <a:pt x="58" y="17"/>
                    </a:cubicBezTo>
                    <a:cubicBezTo>
                      <a:pt x="59" y="18"/>
                      <a:pt x="60" y="21"/>
                      <a:pt x="60" y="23"/>
                    </a:cubicBezTo>
                    <a:cubicBezTo>
                      <a:pt x="60" y="24"/>
                      <a:pt x="60" y="24"/>
                      <a:pt x="60" y="25"/>
                    </a:cubicBezTo>
                    <a:close/>
                    <a:moveTo>
                      <a:pt x="6" y="13"/>
                    </a:moveTo>
                    <a:cubicBezTo>
                      <a:pt x="2" y="13"/>
                      <a:pt x="0" y="12"/>
                      <a:pt x="0" y="12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1" y="6"/>
                      <a:pt x="3" y="7"/>
                      <a:pt x="6" y="7"/>
                    </a:cubicBezTo>
                    <a:lnTo>
                      <a:pt x="6" y="13"/>
                    </a:lnTo>
                    <a:close/>
                    <a:moveTo>
                      <a:pt x="18" y="11"/>
                    </a:moveTo>
                    <a:cubicBezTo>
                      <a:pt x="17" y="6"/>
                      <a:pt x="17" y="6"/>
                      <a:pt x="17" y="6"/>
                    </a:cubicBezTo>
                    <a:cubicBezTo>
                      <a:pt x="19" y="5"/>
                      <a:pt x="21" y="5"/>
                      <a:pt x="23" y="4"/>
                    </a:cubicBezTo>
                    <a:cubicBezTo>
                      <a:pt x="23" y="10"/>
                      <a:pt x="23" y="10"/>
                      <a:pt x="23" y="10"/>
                    </a:cubicBezTo>
                    <a:cubicBezTo>
                      <a:pt x="22" y="10"/>
                      <a:pt x="20" y="11"/>
                      <a:pt x="18" y="11"/>
                    </a:cubicBezTo>
                    <a:close/>
                    <a:moveTo>
                      <a:pt x="36" y="8"/>
                    </a:moveTo>
                    <a:cubicBezTo>
                      <a:pt x="33" y="3"/>
                      <a:pt x="33" y="3"/>
                      <a:pt x="33" y="3"/>
                    </a:cubicBezTo>
                    <a:cubicBezTo>
                      <a:pt x="35" y="2"/>
                      <a:pt x="35" y="2"/>
                      <a:pt x="35" y="2"/>
                    </a:cubicBezTo>
                    <a:cubicBezTo>
                      <a:pt x="36" y="2"/>
                      <a:pt x="37" y="1"/>
                      <a:pt x="38" y="0"/>
                    </a:cubicBezTo>
                    <a:cubicBezTo>
                      <a:pt x="40" y="3"/>
                      <a:pt x="40" y="3"/>
                      <a:pt x="40" y="3"/>
                    </a:cubicBezTo>
                    <a:cubicBezTo>
                      <a:pt x="41" y="5"/>
                      <a:pt x="41" y="5"/>
                      <a:pt x="41" y="5"/>
                    </a:cubicBezTo>
                    <a:cubicBezTo>
                      <a:pt x="40" y="6"/>
                      <a:pt x="39" y="7"/>
                      <a:pt x="37" y="7"/>
                    </a:cubicBezTo>
                    <a:lnTo>
                      <a:pt x="36" y="8"/>
                    </a:lnTo>
                    <a:close/>
                    <a:moveTo>
                      <a:pt x="51" y="8"/>
                    </a:moveTo>
                    <a:cubicBezTo>
                      <a:pt x="51" y="7"/>
                      <a:pt x="51" y="7"/>
                      <a:pt x="51" y="7"/>
                    </a:cubicBezTo>
                    <a:cubicBezTo>
                      <a:pt x="51" y="6"/>
                      <a:pt x="51" y="6"/>
                      <a:pt x="51" y="6"/>
                    </a:cubicBezTo>
                    <a:cubicBezTo>
                      <a:pt x="51" y="6"/>
                      <a:pt x="51" y="6"/>
                      <a:pt x="51" y="6"/>
                    </a:cubicBezTo>
                    <a:cubicBezTo>
                      <a:pt x="51" y="6"/>
                      <a:pt x="50" y="6"/>
                      <a:pt x="50" y="6"/>
                    </a:cubicBezTo>
                    <a:cubicBezTo>
                      <a:pt x="51" y="0"/>
                      <a:pt x="51" y="0"/>
                      <a:pt x="51" y="0"/>
                    </a:cubicBezTo>
                    <a:cubicBezTo>
                      <a:pt x="55" y="1"/>
                      <a:pt x="56" y="3"/>
                      <a:pt x="57" y="7"/>
                    </a:cubicBezTo>
                    <a:cubicBezTo>
                      <a:pt x="57" y="7"/>
                      <a:pt x="57" y="7"/>
                      <a:pt x="57" y="7"/>
                    </a:cubicBezTo>
                    <a:lnTo>
                      <a:pt x="51" y="8"/>
                    </a:lnTo>
                    <a:close/>
                  </a:path>
                </a:pathLst>
              </a:custGeom>
              <a:solidFill>
                <a:srgbClr val="59575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45" name="îṥlíḋè">
                <a:extLst>
                  <a:ext uri="{FF2B5EF4-FFF2-40B4-BE49-F238E27FC236}">
                    <a16:creationId xmlns:a16="http://schemas.microsoft.com/office/drawing/2014/main" id="{AA0094A2-BE97-4BBD-B2F1-EE3D08C28B95}"/>
                  </a:ext>
                </a:extLst>
              </p:cNvPr>
              <p:cNvSpPr/>
              <p:nvPr/>
            </p:nvSpPr>
            <p:spPr bwMode="auto">
              <a:xfrm>
                <a:off x="8650288" y="4295775"/>
                <a:ext cx="219075" cy="98425"/>
              </a:xfrm>
              <a:custGeom>
                <a:avLst/>
                <a:gdLst>
                  <a:gd name="T0" fmla="*/ 5 w 102"/>
                  <a:gd name="T1" fmla="*/ 46 h 46"/>
                  <a:gd name="T2" fmla="*/ 0 w 102"/>
                  <a:gd name="T3" fmla="*/ 46 h 46"/>
                  <a:gd name="T4" fmla="*/ 1 w 102"/>
                  <a:gd name="T5" fmla="*/ 40 h 46"/>
                  <a:gd name="T6" fmla="*/ 6 w 102"/>
                  <a:gd name="T7" fmla="*/ 40 h 46"/>
                  <a:gd name="T8" fmla="*/ 6 w 102"/>
                  <a:gd name="T9" fmla="*/ 46 h 46"/>
                  <a:gd name="T10" fmla="*/ 5 w 102"/>
                  <a:gd name="T11" fmla="*/ 46 h 46"/>
                  <a:gd name="T12" fmla="*/ 18 w 102"/>
                  <a:gd name="T13" fmla="*/ 45 h 46"/>
                  <a:gd name="T14" fmla="*/ 18 w 102"/>
                  <a:gd name="T15" fmla="*/ 39 h 46"/>
                  <a:gd name="T16" fmla="*/ 23 w 102"/>
                  <a:gd name="T17" fmla="*/ 38 h 46"/>
                  <a:gd name="T18" fmla="*/ 24 w 102"/>
                  <a:gd name="T19" fmla="*/ 44 h 46"/>
                  <a:gd name="T20" fmla="*/ 18 w 102"/>
                  <a:gd name="T21" fmla="*/ 45 h 46"/>
                  <a:gd name="T22" fmla="*/ 35 w 102"/>
                  <a:gd name="T23" fmla="*/ 36 h 46"/>
                  <a:gd name="T24" fmla="*/ 30 w 102"/>
                  <a:gd name="T25" fmla="*/ 32 h 46"/>
                  <a:gd name="T26" fmla="*/ 32 w 102"/>
                  <a:gd name="T27" fmla="*/ 31 h 46"/>
                  <a:gd name="T28" fmla="*/ 34 w 102"/>
                  <a:gd name="T29" fmla="*/ 28 h 46"/>
                  <a:gd name="T30" fmla="*/ 38 w 102"/>
                  <a:gd name="T31" fmla="*/ 31 h 46"/>
                  <a:gd name="T32" fmla="*/ 37 w 102"/>
                  <a:gd name="T33" fmla="*/ 34 h 46"/>
                  <a:gd name="T34" fmla="*/ 35 w 102"/>
                  <a:gd name="T35" fmla="*/ 36 h 46"/>
                  <a:gd name="T36" fmla="*/ 47 w 102"/>
                  <a:gd name="T37" fmla="*/ 26 h 46"/>
                  <a:gd name="T38" fmla="*/ 45 w 102"/>
                  <a:gd name="T39" fmla="*/ 21 h 46"/>
                  <a:gd name="T40" fmla="*/ 51 w 102"/>
                  <a:gd name="T41" fmla="*/ 19 h 46"/>
                  <a:gd name="T42" fmla="*/ 52 w 102"/>
                  <a:gd name="T43" fmla="*/ 25 h 46"/>
                  <a:gd name="T44" fmla="*/ 47 w 102"/>
                  <a:gd name="T45" fmla="*/ 26 h 46"/>
                  <a:gd name="T46" fmla="*/ 64 w 102"/>
                  <a:gd name="T47" fmla="*/ 22 h 46"/>
                  <a:gd name="T48" fmla="*/ 62 w 102"/>
                  <a:gd name="T49" fmla="*/ 16 h 46"/>
                  <a:gd name="T50" fmla="*/ 67 w 102"/>
                  <a:gd name="T51" fmla="*/ 14 h 46"/>
                  <a:gd name="T52" fmla="*/ 69 w 102"/>
                  <a:gd name="T53" fmla="*/ 19 h 46"/>
                  <a:gd name="T54" fmla="*/ 64 w 102"/>
                  <a:gd name="T55" fmla="*/ 22 h 46"/>
                  <a:gd name="T56" fmla="*/ 80 w 102"/>
                  <a:gd name="T57" fmla="*/ 15 h 46"/>
                  <a:gd name="T58" fmla="*/ 78 w 102"/>
                  <a:gd name="T59" fmla="*/ 9 h 46"/>
                  <a:gd name="T60" fmla="*/ 83 w 102"/>
                  <a:gd name="T61" fmla="*/ 7 h 46"/>
                  <a:gd name="T62" fmla="*/ 86 w 102"/>
                  <a:gd name="T63" fmla="*/ 12 h 46"/>
                  <a:gd name="T64" fmla="*/ 80 w 102"/>
                  <a:gd name="T65" fmla="*/ 15 h 46"/>
                  <a:gd name="T66" fmla="*/ 96 w 102"/>
                  <a:gd name="T67" fmla="*/ 7 h 46"/>
                  <a:gd name="T68" fmla="*/ 94 w 102"/>
                  <a:gd name="T69" fmla="*/ 2 h 46"/>
                  <a:gd name="T70" fmla="*/ 99 w 102"/>
                  <a:gd name="T71" fmla="*/ 0 h 46"/>
                  <a:gd name="T72" fmla="*/ 102 w 102"/>
                  <a:gd name="T73" fmla="*/ 5 h 46"/>
                  <a:gd name="T74" fmla="*/ 96 w 102"/>
                  <a:gd name="T75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02" h="46">
                    <a:moveTo>
                      <a:pt x="5" y="46"/>
                    </a:moveTo>
                    <a:cubicBezTo>
                      <a:pt x="3" y="46"/>
                      <a:pt x="2" y="46"/>
                      <a:pt x="0" y="46"/>
                    </a:cubicBezTo>
                    <a:cubicBezTo>
                      <a:pt x="1" y="40"/>
                      <a:pt x="1" y="40"/>
                      <a:pt x="1" y="40"/>
                    </a:cubicBezTo>
                    <a:cubicBezTo>
                      <a:pt x="3" y="40"/>
                      <a:pt x="4" y="40"/>
                      <a:pt x="6" y="40"/>
                    </a:cubicBezTo>
                    <a:cubicBezTo>
                      <a:pt x="6" y="46"/>
                      <a:pt x="6" y="46"/>
                      <a:pt x="6" y="46"/>
                    </a:cubicBezTo>
                    <a:cubicBezTo>
                      <a:pt x="6" y="46"/>
                      <a:pt x="5" y="46"/>
                      <a:pt x="5" y="46"/>
                    </a:cubicBezTo>
                    <a:close/>
                    <a:moveTo>
                      <a:pt x="18" y="45"/>
                    </a:moveTo>
                    <a:cubicBezTo>
                      <a:pt x="18" y="39"/>
                      <a:pt x="18" y="39"/>
                      <a:pt x="18" y="39"/>
                    </a:cubicBezTo>
                    <a:cubicBezTo>
                      <a:pt x="20" y="39"/>
                      <a:pt x="21" y="39"/>
                      <a:pt x="23" y="38"/>
                    </a:cubicBezTo>
                    <a:cubicBezTo>
                      <a:pt x="24" y="44"/>
                      <a:pt x="24" y="44"/>
                      <a:pt x="24" y="44"/>
                    </a:cubicBezTo>
                    <a:cubicBezTo>
                      <a:pt x="23" y="44"/>
                      <a:pt x="21" y="45"/>
                      <a:pt x="18" y="45"/>
                    </a:cubicBezTo>
                    <a:close/>
                    <a:moveTo>
                      <a:pt x="35" y="36"/>
                    </a:moveTo>
                    <a:cubicBezTo>
                      <a:pt x="30" y="32"/>
                      <a:pt x="30" y="32"/>
                      <a:pt x="30" y="32"/>
                    </a:cubicBezTo>
                    <a:cubicBezTo>
                      <a:pt x="31" y="32"/>
                      <a:pt x="31" y="31"/>
                      <a:pt x="32" y="31"/>
                    </a:cubicBezTo>
                    <a:cubicBezTo>
                      <a:pt x="32" y="30"/>
                      <a:pt x="33" y="28"/>
                      <a:pt x="34" y="28"/>
                    </a:cubicBezTo>
                    <a:cubicBezTo>
                      <a:pt x="38" y="31"/>
                      <a:pt x="38" y="31"/>
                      <a:pt x="38" y="31"/>
                    </a:cubicBezTo>
                    <a:cubicBezTo>
                      <a:pt x="38" y="32"/>
                      <a:pt x="37" y="33"/>
                      <a:pt x="37" y="34"/>
                    </a:cubicBezTo>
                    <a:cubicBezTo>
                      <a:pt x="36" y="35"/>
                      <a:pt x="36" y="35"/>
                      <a:pt x="35" y="36"/>
                    </a:cubicBezTo>
                    <a:close/>
                    <a:moveTo>
                      <a:pt x="47" y="26"/>
                    </a:moveTo>
                    <a:cubicBezTo>
                      <a:pt x="45" y="21"/>
                      <a:pt x="45" y="21"/>
                      <a:pt x="45" y="21"/>
                    </a:cubicBezTo>
                    <a:cubicBezTo>
                      <a:pt x="47" y="20"/>
                      <a:pt x="49" y="20"/>
                      <a:pt x="51" y="19"/>
                    </a:cubicBezTo>
                    <a:cubicBezTo>
                      <a:pt x="52" y="25"/>
                      <a:pt x="52" y="25"/>
                      <a:pt x="52" y="25"/>
                    </a:cubicBezTo>
                    <a:cubicBezTo>
                      <a:pt x="50" y="25"/>
                      <a:pt x="49" y="26"/>
                      <a:pt x="47" y="26"/>
                    </a:cubicBezTo>
                    <a:close/>
                    <a:moveTo>
                      <a:pt x="64" y="22"/>
                    </a:moveTo>
                    <a:cubicBezTo>
                      <a:pt x="62" y="16"/>
                      <a:pt x="62" y="16"/>
                      <a:pt x="62" y="16"/>
                    </a:cubicBezTo>
                    <a:cubicBezTo>
                      <a:pt x="63" y="16"/>
                      <a:pt x="65" y="15"/>
                      <a:pt x="67" y="14"/>
                    </a:cubicBezTo>
                    <a:cubicBezTo>
                      <a:pt x="69" y="19"/>
                      <a:pt x="69" y="19"/>
                      <a:pt x="69" y="19"/>
                    </a:cubicBezTo>
                    <a:cubicBezTo>
                      <a:pt x="67" y="20"/>
                      <a:pt x="66" y="21"/>
                      <a:pt x="64" y="22"/>
                    </a:cubicBezTo>
                    <a:close/>
                    <a:moveTo>
                      <a:pt x="80" y="15"/>
                    </a:moveTo>
                    <a:cubicBezTo>
                      <a:pt x="78" y="9"/>
                      <a:pt x="78" y="9"/>
                      <a:pt x="78" y="9"/>
                    </a:cubicBezTo>
                    <a:cubicBezTo>
                      <a:pt x="83" y="7"/>
                      <a:pt x="83" y="7"/>
                      <a:pt x="83" y="7"/>
                    </a:cubicBezTo>
                    <a:cubicBezTo>
                      <a:pt x="86" y="12"/>
                      <a:pt x="86" y="12"/>
                      <a:pt x="86" y="12"/>
                    </a:cubicBezTo>
                    <a:lnTo>
                      <a:pt x="80" y="15"/>
                    </a:lnTo>
                    <a:close/>
                    <a:moveTo>
                      <a:pt x="96" y="7"/>
                    </a:moveTo>
                    <a:cubicBezTo>
                      <a:pt x="94" y="2"/>
                      <a:pt x="94" y="2"/>
                      <a:pt x="94" y="2"/>
                    </a:cubicBezTo>
                    <a:cubicBezTo>
                      <a:pt x="99" y="0"/>
                      <a:pt x="99" y="0"/>
                      <a:pt x="99" y="0"/>
                    </a:cubicBezTo>
                    <a:cubicBezTo>
                      <a:pt x="102" y="5"/>
                      <a:pt x="102" y="5"/>
                      <a:pt x="102" y="5"/>
                    </a:cubicBezTo>
                    <a:lnTo>
                      <a:pt x="96" y="7"/>
                    </a:lnTo>
                    <a:close/>
                  </a:path>
                </a:pathLst>
              </a:custGeom>
              <a:solidFill>
                <a:srgbClr val="59575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46" name="ïšľiḋé">
                <a:extLst>
                  <a:ext uri="{FF2B5EF4-FFF2-40B4-BE49-F238E27FC236}">
                    <a16:creationId xmlns:a16="http://schemas.microsoft.com/office/drawing/2014/main" id="{8CA2148A-8B9A-4911-9EC9-E53F759CA3D6}"/>
                  </a:ext>
                </a:extLst>
              </p:cNvPr>
              <p:cNvSpPr/>
              <p:nvPr/>
            </p:nvSpPr>
            <p:spPr bwMode="auto">
              <a:xfrm>
                <a:off x="8558213" y="4303713"/>
                <a:ext cx="84138" cy="85725"/>
              </a:xfrm>
              <a:custGeom>
                <a:avLst/>
                <a:gdLst>
                  <a:gd name="T0" fmla="*/ 37 w 39"/>
                  <a:gd name="T1" fmla="*/ 40 h 40"/>
                  <a:gd name="T2" fmla="*/ 31 w 39"/>
                  <a:gd name="T3" fmla="*/ 37 h 40"/>
                  <a:gd name="T4" fmla="*/ 34 w 39"/>
                  <a:gd name="T5" fmla="*/ 32 h 40"/>
                  <a:gd name="T6" fmla="*/ 39 w 39"/>
                  <a:gd name="T7" fmla="*/ 35 h 40"/>
                  <a:gd name="T8" fmla="*/ 37 w 39"/>
                  <a:gd name="T9" fmla="*/ 40 h 40"/>
                  <a:gd name="T10" fmla="*/ 23 w 39"/>
                  <a:gd name="T11" fmla="*/ 30 h 40"/>
                  <a:gd name="T12" fmla="*/ 17 w 39"/>
                  <a:gd name="T13" fmla="*/ 29 h 40"/>
                  <a:gd name="T14" fmla="*/ 19 w 39"/>
                  <a:gd name="T15" fmla="*/ 24 h 40"/>
                  <a:gd name="T16" fmla="*/ 21 w 39"/>
                  <a:gd name="T17" fmla="*/ 24 h 40"/>
                  <a:gd name="T18" fmla="*/ 24 w 39"/>
                  <a:gd name="T19" fmla="*/ 24 h 40"/>
                  <a:gd name="T20" fmla="*/ 23 w 39"/>
                  <a:gd name="T21" fmla="*/ 30 h 40"/>
                  <a:gd name="T22" fmla="*/ 8 w 39"/>
                  <a:gd name="T23" fmla="*/ 19 h 40"/>
                  <a:gd name="T24" fmla="*/ 6 w 39"/>
                  <a:gd name="T25" fmla="*/ 14 h 40"/>
                  <a:gd name="T26" fmla="*/ 12 w 39"/>
                  <a:gd name="T27" fmla="*/ 11 h 40"/>
                  <a:gd name="T28" fmla="*/ 14 w 39"/>
                  <a:gd name="T29" fmla="*/ 17 h 40"/>
                  <a:gd name="T30" fmla="*/ 8 w 39"/>
                  <a:gd name="T31" fmla="*/ 19 h 40"/>
                  <a:gd name="T32" fmla="*/ 0 w 39"/>
                  <a:gd name="T33" fmla="*/ 5 h 40"/>
                  <a:gd name="T34" fmla="*/ 0 w 39"/>
                  <a:gd name="T35" fmla="*/ 4 h 40"/>
                  <a:gd name="T36" fmla="*/ 4 w 39"/>
                  <a:gd name="T37" fmla="*/ 0 h 40"/>
                  <a:gd name="T38" fmla="*/ 5 w 39"/>
                  <a:gd name="T39" fmla="*/ 1 h 40"/>
                  <a:gd name="T40" fmla="*/ 0 w 39"/>
                  <a:gd name="T41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39" h="40">
                    <a:moveTo>
                      <a:pt x="37" y="40"/>
                    </a:moveTo>
                    <a:cubicBezTo>
                      <a:pt x="34" y="39"/>
                      <a:pt x="32" y="38"/>
                      <a:pt x="31" y="37"/>
                    </a:cubicBezTo>
                    <a:cubicBezTo>
                      <a:pt x="34" y="32"/>
                      <a:pt x="34" y="32"/>
                      <a:pt x="34" y="32"/>
                    </a:cubicBezTo>
                    <a:cubicBezTo>
                      <a:pt x="35" y="33"/>
                      <a:pt x="37" y="34"/>
                      <a:pt x="39" y="35"/>
                    </a:cubicBezTo>
                    <a:lnTo>
                      <a:pt x="37" y="40"/>
                    </a:lnTo>
                    <a:close/>
                    <a:moveTo>
                      <a:pt x="23" y="30"/>
                    </a:moveTo>
                    <a:cubicBezTo>
                      <a:pt x="22" y="30"/>
                      <a:pt x="19" y="30"/>
                      <a:pt x="17" y="29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20" y="24"/>
                      <a:pt x="20" y="24"/>
                      <a:pt x="21" y="24"/>
                    </a:cubicBezTo>
                    <a:cubicBezTo>
                      <a:pt x="22" y="24"/>
                      <a:pt x="23" y="24"/>
                      <a:pt x="24" y="24"/>
                    </a:cubicBezTo>
                    <a:lnTo>
                      <a:pt x="23" y="30"/>
                    </a:lnTo>
                    <a:close/>
                    <a:moveTo>
                      <a:pt x="8" y="19"/>
                    </a:moveTo>
                    <a:cubicBezTo>
                      <a:pt x="8" y="17"/>
                      <a:pt x="7" y="16"/>
                      <a:pt x="6" y="14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3" y="13"/>
                      <a:pt x="14" y="15"/>
                      <a:pt x="14" y="17"/>
                    </a:cubicBezTo>
                    <a:lnTo>
                      <a:pt x="8" y="19"/>
                    </a:lnTo>
                    <a:close/>
                    <a:moveTo>
                      <a:pt x="0" y="5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5" y="1"/>
                      <a:pt x="5" y="1"/>
                      <a:pt x="5" y="1"/>
                    </a:cubicBez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59575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47" name="iṧliḍè">
                <a:extLst>
                  <a:ext uri="{FF2B5EF4-FFF2-40B4-BE49-F238E27FC236}">
                    <a16:creationId xmlns:a16="http://schemas.microsoft.com/office/drawing/2014/main" id="{BC10F333-640A-4E73-BE28-20304EAB3A16}"/>
                  </a:ext>
                </a:extLst>
              </p:cNvPr>
              <p:cNvSpPr/>
              <p:nvPr/>
            </p:nvSpPr>
            <p:spPr bwMode="auto">
              <a:xfrm>
                <a:off x="7775575" y="3554413"/>
                <a:ext cx="915988" cy="817563"/>
              </a:xfrm>
              <a:custGeom>
                <a:avLst/>
                <a:gdLst>
                  <a:gd name="T0" fmla="*/ 341 w 427"/>
                  <a:gd name="T1" fmla="*/ 372 h 382"/>
                  <a:gd name="T2" fmla="*/ 304 w 427"/>
                  <a:gd name="T3" fmla="*/ 365 h 382"/>
                  <a:gd name="T4" fmla="*/ 319 w 427"/>
                  <a:gd name="T5" fmla="*/ 366 h 382"/>
                  <a:gd name="T6" fmla="*/ 347 w 427"/>
                  <a:gd name="T7" fmla="*/ 358 h 382"/>
                  <a:gd name="T8" fmla="*/ 298 w 427"/>
                  <a:gd name="T9" fmla="*/ 357 h 382"/>
                  <a:gd name="T10" fmla="*/ 261 w 427"/>
                  <a:gd name="T11" fmla="*/ 357 h 382"/>
                  <a:gd name="T12" fmla="*/ 208 w 427"/>
                  <a:gd name="T13" fmla="*/ 354 h 382"/>
                  <a:gd name="T14" fmla="*/ 224 w 427"/>
                  <a:gd name="T15" fmla="*/ 348 h 382"/>
                  <a:gd name="T16" fmla="*/ 252 w 427"/>
                  <a:gd name="T17" fmla="*/ 350 h 382"/>
                  <a:gd name="T18" fmla="*/ 201 w 427"/>
                  <a:gd name="T19" fmla="*/ 348 h 382"/>
                  <a:gd name="T20" fmla="*/ 372 w 427"/>
                  <a:gd name="T21" fmla="*/ 345 h 382"/>
                  <a:gd name="T22" fmla="*/ 372 w 427"/>
                  <a:gd name="T23" fmla="*/ 344 h 382"/>
                  <a:gd name="T24" fmla="*/ 378 w 427"/>
                  <a:gd name="T25" fmla="*/ 327 h 382"/>
                  <a:gd name="T26" fmla="*/ 203 w 427"/>
                  <a:gd name="T27" fmla="*/ 317 h 382"/>
                  <a:gd name="T28" fmla="*/ 197 w 427"/>
                  <a:gd name="T29" fmla="*/ 314 h 382"/>
                  <a:gd name="T30" fmla="*/ 385 w 427"/>
                  <a:gd name="T31" fmla="*/ 313 h 382"/>
                  <a:gd name="T32" fmla="*/ 388 w 427"/>
                  <a:gd name="T33" fmla="*/ 294 h 382"/>
                  <a:gd name="T34" fmla="*/ 176 w 427"/>
                  <a:gd name="T35" fmla="*/ 295 h 382"/>
                  <a:gd name="T36" fmla="*/ 408 w 427"/>
                  <a:gd name="T37" fmla="*/ 282 h 382"/>
                  <a:gd name="T38" fmla="*/ 382 w 427"/>
                  <a:gd name="T39" fmla="*/ 287 h 382"/>
                  <a:gd name="T40" fmla="*/ 166 w 427"/>
                  <a:gd name="T41" fmla="*/ 285 h 382"/>
                  <a:gd name="T42" fmla="*/ 172 w 427"/>
                  <a:gd name="T43" fmla="*/ 271 h 382"/>
                  <a:gd name="T44" fmla="*/ 190 w 427"/>
                  <a:gd name="T45" fmla="*/ 255 h 382"/>
                  <a:gd name="T46" fmla="*/ 216 w 427"/>
                  <a:gd name="T47" fmla="*/ 241 h 382"/>
                  <a:gd name="T48" fmla="*/ 184 w 427"/>
                  <a:gd name="T49" fmla="*/ 233 h 382"/>
                  <a:gd name="T50" fmla="*/ 195 w 427"/>
                  <a:gd name="T51" fmla="*/ 232 h 382"/>
                  <a:gd name="T52" fmla="*/ 229 w 427"/>
                  <a:gd name="T53" fmla="*/ 227 h 382"/>
                  <a:gd name="T54" fmla="*/ 219 w 427"/>
                  <a:gd name="T55" fmla="*/ 216 h 382"/>
                  <a:gd name="T56" fmla="*/ 181 w 427"/>
                  <a:gd name="T57" fmla="*/ 215 h 382"/>
                  <a:gd name="T58" fmla="*/ 167 w 427"/>
                  <a:gd name="T59" fmla="*/ 221 h 382"/>
                  <a:gd name="T60" fmla="*/ 189 w 427"/>
                  <a:gd name="T61" fmla="*/ 203 h 382"/>
                  <a:gd name="T62" fmla="*/ 214 w 427"/>
                  <a:gd name="T63" fmla="*/ 203 h 382"/>
                  <a:gd name="T64" fmla="*/ 200 w 427"/>
                  <a:gd name="T65" fmla="*/ 193 h 382"/>
                  <a:gd name="T66" fmla="*/ 150 w 427"/>
                  <a:gd name="T67" fmla="*/ 189 h 382"/>
                  <a:gd name="T68" fmla="*/ 142 w 427"/>
                  <a:gd name="T69" fmla="*/ 182 h 382"/>
                  <a:gd name="T70" fmla="*/ 127 w 427"/>
                  <a:gd name="T71" fmla="*/ 165 h 382"/>
                  <a:gd name="T72" fmla="*/ 132 w 427"/>
                  <a:gd name="T73" fmla="*/ 158 h 382"/>
                  <a:gd name="T74" fmla="*/ 138 w 427"/>
                  <a:gd name="T75" fmla="*/ 145 h 382"/>
                  <a:gd name="T76" fmla="*/ 113 w 427"/>
                  <a:gd name="T77" fmla="*/ 132 h 382"/>
                  <a:gd name="T78" fmla="*/ 131 w 427"/>
                  <a:gd name="T79" fmla="*/ 136 h 382"/>
                  <a:gd name="T80" fmla="*/ 105 w 427"/>
                  <a:gd name="T81" fmla="*/ 126 h 382"/>
                  <a:gd name="T82" fmla="*/ 77 w 427"/>
                  <a:gd name="T83" fmla="*/ 112 h 382"/>
                  <a:gd name="T84" fmla="*/ 60 w 427"/>
                  <a:gd name="T85" fmla="*/ 104 h 382"/>
                  <a:gd name="T86" fmla="*/ 48 w 427"/>
                  <a:gd name="T87" fmla="*/ 100 h 382"/>
                  <a:gd name="T88" fmla="*/ 25 w 427"/>
                  <a:gd name="T89" fmla="*/ 77 h 382"/>
                  <a:gd name="T90" fmla="*/ 145 w 427"/>
                  <a:gd name="T91" fmla="*/ 73 h 382"/>
                  <a:gd name="T92" fmla="*/ 64 w 427"/>
                  <a:gd name="T93" fmla="*/ 70 h 382"/>
                  <a:gd name="T94" fmla="*/ 13 w 427"/>
                  <a:gd name="T95" fmla="*/ 63 h 382"/>
                  <a:gd name="T96" fmla="*/ 96 w 427"/>
                  <a:gd name="T97" fmla="*/ 71 h 382"/>
                  <a:gd name="T98" fmla="*/ 131 w 427"/>
                  <a:gd name="T99" fmla="*/ 70 h 382"/>
                  <a:gd name="T100" fmla="*/ 150 w 427"/>
                  <a:gd name="T101" fmla="*/ 61 h 382"/>
                  <a:gd name="T102" fmla="*/ 0 w 427"/>
                  <a:gd name="T103" fmla="*/ 55 h 382"/>
                  <a:gd name="T104" fmla="*/ 124 w 427"/>
                  <a:gd name="T105" fmla="*/ 49 h 382"/>
                  <a:gd name="T106" fmla="*/ 56 w 427"/>
                  <a:gd name="T107" fmla="*/ 52 h 382"/>
                  <a:gd name="T108" fmla="*/ 174 w 427"/>
                  <a:gd name="T109" fmla="*/ 40 h 382"/>
                  <a:gd name="T110" fmla="*/ 174 w 427"/>
                  <a:gd name="T111" fmla="*/ 40 h 382"/>
                  <a:gd name="T112" fmla="*/ 44 w 427"/>
                  <a:gd name="T113" fmla="*/ 33 h 382"/>
                  <a:gd name="T114" fmla="*/ 178 w 427"/>
                  <a:gd name="T115" fmla="*/ 31 h 382"/>
                  <a:gd name="T116" fmla="*/ 183 w 427"/>
                  <a:gd name="T117" fmla="*/ 14 h 382"/>
                  <a:gd name="T118" fmla="*/ 217 w 427"/>
                  <a:gd name="T119" fmla="*/ 0 h 3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427" h="382">
                    <a:moveTo>
                      <a:pt x="332" y="382"/>
                    </a:moveTo>
                    <a:cubicBezTo>
                      <a:pt x="331" y="380"/>
                      <a:pt x="331" y="378"/>
                      <a:pt x="330" y="376"/>
                    </a:cubicBezTo>
                    <a:cubicBezTo>
                      <a:pt x="330" y="375"/>
                      <a:pt x="330" y="375"/>
                      <a:pt x="330" y="375"/>
                    </a:cubicBezTo>
                    <a:cubicBezTo>
                      <a:pt x="336" y="374"/>
                      <a:pt x="336" y="374"/>
                      <a:pt x="336" y="374"/>
                    </a:cubicBezTo>
                    <a:cubicBezTo>
                      <a:pt x="336" y="375"/>
                      <a:pt x="336" y="375"/>
                      <a:pt x="336" y="375"/>
                    </a:cubicBezTo>
                    <a:cubicBezTo>
                      <a:pt x="336" y="376"/>
                      <a:pt x="337" y="378"/>
                      <a:pt x="337" y="379"/>
                    </a:cubicBezTo>
                    <a:lnTo>
                      <a:pt x="332" y="382"/>
                    </a:lnTo>
                    <a:close/>
                    <a:moveTo>
                      <a:pt x="345" y="376"/>
                    </a:moveTo>
                    <a:cubicBezTo>
                      <a:pt x="341" y="372"/>
                      <a:pt x="341" y="372"/>
                      <a:pt x="341" y="372"/>
                    </a:cubicBezTo>
                    <a:cubicBezTo>
                      <a:pt x="342" y="371"/>
                      <a:pt x="344" y="369"/>
                      <a:pt x="345" y="369"/>
                    </a:cubicBezTo>
                    <a:cubicBezTo>
                      <a:pt x="346" y="368"/>
                      <a:pt x="346" y="368"/>
                      <a:pt x="347" y="368"/>
                    </a:cubicBezTo>
                    <a:cubicBezTo>
                      <a:pt x="348" y="374"/>
                      <a:pt x="348" y="374"/>
                      <a:pt x="348" y="374"/>
                    </a:cubicBezTo>
                    <a:cubicBezTo>
                      <a:pt x="348" y="374"/>
                      <a:pt x="348" y="374"/>
                      <a:pt x="348" y="374"/>
                    </a:cubicBezTo>
                    <a:cubicBezTo>
                      <a:pt x="347" y="374"/>
                      <a:pt x="346" y="375"/>
                      <a:pt x="345" y="376"/>
                    </a:cubicBezTo>
                    <a:close/>
                    <a:moveTo>
                      <a:pt x="308" y="372"/>
                    </a:moveTo>
                    <a:cubicBezTo>
                      <a:pt x="306" y="372"/>
                      <a:pt x="305" y="372"/>
                      <a:pt x="304" y="372"/>
                    </a:cubicBezTo>
                    <a:cubicBezTo>
                      <a:pt x="303" y="371"/>
                      <a:pt x="302" y="371"/>
                      <a:pt x="301" y="370"/>
                    </a:cubicBezTo>
                    <a:cubicBezTo>
                      <a:pt x="304" y="365"/>
                      <a:pt x="304" y="365"/>
                      <a:pt x="304" y="365"/>
                    </a:cubicBezTo>
                    <a:cubicBezTo>
                      <a:pt x="305" y="366"/>
                      <a:pt x="305" y="366"/>
                      <a:pt x="306" y="366"/>
                    </a:cubicBezTo>
                    <a:cubicBezTo>
                      <a:pt x="307" y="366"/>
                      <a:pt x="307" y="366"/>
                      <a:pt x="308" y="367"/>
                    </a:cubicBezTo>
                    <a:lnTo>
                      <a:pt x="308" y="372"/>
                    </a:lnTo>
                    <a:close/>
                    <a:moveTo>
                      <a:pt x="324" y="372"/>
                    </a:moveTo>
                    <a:cubicBezTo>
                      <a:pt x="324" y="371"/>
                      <a:pt x="324" y="371"/>
                      <a:pt x="324" y="371"/>
                    </a:cubicBezTo>
                    <a:cubicBezTo>
                      <a:pt x="323" y="371"/>
                      <a:pt x="323" y="371"/>
                      <a:pt x="322" y="371"/>
                    </a:cubicBezTo>
                    <a:cubicBezTo>
                      <a:pt x="322" y="371"/>
                      <a:pt x="322" y="371"/>
                      <a:pt x="321" y="371"/>
                    </a:cubicBezTo>
                    <a:cubicBezTo>
                      <a:pt x="320" y="371"/>
                      <a:pt x="320" y="371"/>
                      <a:pt x="320" y="371"/>
                    </a:cubicBezTo>
                    <a:cubicBezTo>
                      <a:pt x="319" y="366"/>
                      <a:pt x="319" y="366"/>
                      <a:pt x="319" y="366"/>
                    </a:cubicBezTo>
                    <a:cubicBezTo>
                      <a:pt x="320" y="366"/>
                      <a:pt x="320" y="366"/>
                      <a:pt x="320" y="366"/>
                    </a:cubicBezTo>
                    <a:cubicBezTo>
                      <a:pt x="321" y="365"/>
                      <a:pt x="322" y="365"/>
                      <a:pt x="322" y="365"/>
                    </a:cubicBezTo>
                    <a:cubicBezTo>
                      <a:pt x="323" y="365"/>
                      <a:pt x="324" y="365"/>
                      <a:pt x="326" y="366"/>
                    </a:cubicBezTo>
                    <a:cubicBezTo>
                      <a:pt x="326" y="366"/>
                      <a:pt x="326" y="366"/>
                      <a:pt x="326" y="366"/>
                    </a:cubicBezTo>
                    <a:lnTo>
                      <a:pt x="324" y="372"/>
                    </a:lnTo>
                    <a:close/>
                    <a:moveTo>
                      <a:pt x="350" y="366"/>
                    </a:moveTo>
                    <a:cubicBezTo>
                      <a:pt x="350" y="365"/>
                      <a:pt x="349" y="365"/>
                      <a:pt x="349" y="365"/>
                    </a:cubicBezTo>
                    <a:cubicBezTo>
                      <a:pt x="348" y="364"/>
                      <a:pt x="347" y="362"/>
                      <a:pt x="347" y="360"/>
                    </a:cubicBezTo>
                    <a:cubicBezTo>
                      <a:pt x="347" y="359"/>
                      <a:pt x="347" y="358"/>
                      <a:pt x="347" y="358"/>
                    </a:cubicBezTo>
                    <a:cubicBezTo>
                      <a:pt x="352" y="360"/>
                      <a:pt x="352" y="360"/>
                      <a:pt x="352" y="360"/>
                    </a:cubicBezTo>
                    <a:cubicBezTo>
                      <a:pt x="352" y="360"/>
                      <a:pt x="352" y="360"/>
                      <a:pt x="352" y="360"/>
                    </a:cubicBezTo>
                    <a:cubicBezTo>
                      <a:pt x="353" y="360"/>
                      <a:pt x="353" y="361"/>
                      <a:pt x="354" y="361"/>
                    </a:cubicBezTo>
                    <a:cubicBezTo>
                      <a:pt x="354" y="361"/>
                      <a:pt x="354" y="362"/>
                      <a:pt x="354" y="362"/>
                    </a:cubicBezTo>
                    <a:lnTo>
                      <a:pt x="350" y="366"/>
                    </a:lnTo>
                    <a:close/>
                    <a:moveTo>
                      <a:pt x="293" y="360"/>
                    </a:moveTo>
                    <a:cubicBezTo>
                      <a:pt x="292" y="358"/>
                      <a:pt x="291" y="356"/>
                      <a:pt x="290" y="355"/>
                    </a:cubicBezTo>
                    <a:cubicBezTo>
                      <a:pt x="295" y="352"/>
                      <a:pt x="295" y="352"/>
                      <a:pt x="295" y="352"/>
                    </a:cubicBezTo>
                    <a:cubicBezTo>
                      <a:pt x="296" y="353"/>
                      <a:pt x="297" y="355"/>
                      <a:pt x="298" y="357"/>
                    </a:cubicBezTo>
                    <a:lnTo>
                      <a:pt x="293" y="360"/>
                    </a:lnTo>
                    <a:close/>
                    <a:moveTo>
                      <a:pt x="361" y="358"/>
                    </a:moveTo>
                    <a:cubicBezTo>
                      <a:pt x="360" y="352"/>
                      <a:pt x="360" y="352"/>
                      <a:pt x="360" y="352"/>
                    </a:cubicBezTo>
                    <a:cubicBezTo>
                      <a:pt x="362" y="352"/>
                      <a:pt x="363" y="352"/>
                      <a:pt x="364" y="351"/>
                    </a:cubicBezTo>
                    <a:cubicBezTo>
                      <a:pt x="364" y="351"/>
                      <a:pt x="364" y="351"/>
                      <a:pt x="364" y="351"/>
                    </a:cubicBezTo>
                    <a:cubicBezTo>
                      <a:pt x="368" y="356"/>
                      <a:pt x="368" y="356"/>
                      <a:pt x="368" y="356"/>
                    </a:cubicBezTo>
                    <a:cubicBezTo>
                      <a:pt x="367" y="356"/>
                      <a:pt x="367" y="356"/>
                      <a:pt x="367" y="356"/>
                    </a:cubicBezTo>
                    <a:cubicBezTo>
                      <a:pt x="365" y="357"/>
                      <a:pt x="363" y="358"/>
                      <a:pt x="361" y="358"/>
                    </a:cubicBezTo>
                    <a:close/>
                    <a:moveTo>
                      <a:pt x="261" y="357"/>
                    </a:moveTo>
                    <a:cubicBezTo>
                      <a:pt x="261" y="351"/>
                      <a:pt x="261" y="351"/>
                      <a:pt x="261" y="351"/>
                    </a:cubicBezTo>
                    <a:cubicBezTo>
                      <a:pt x="263" y="351"/>
                      <a:pt x="265" y="351"/>
                      <a:pt x="267" y="351"/>
                    </a:cubicBezTo>
                    <a:cubicBezTo>
                      <a:pt x="267" y="357"/>
                      <a:pt x="267" y="357"/>
                      <a:pt x="267" y="357"/>
                    </a:cubicBezTo>
                    <a:cubicBezTo>
                      <a:pt x="265" y="357"/>
                      <a:pt x="263" y="357"/>
                      <a:pt x="261" y="357"/>
                    </a:cubicBezTo>
                    <a:close/>
                    <a:moveTo>
                      <a:pt x="208" y="354"/>
                    </a:moveTo>
                    <a:cubicBezTo>
                      <a:pt x="208" y="348"/>
                      <a:pt x="208" y="348"/>
                      <a:pt x="208" y="348"/>
                    </a:cubicBezTo>
                    <a:cubicBezTo>
                      <a:pt x="210" y="348"/>
                      <a:pt x="212" y="348"/>
                      <a:pt x="214" y="348"/>
                    </a:cubicBezTo>
                    <a:cubicBezTo>
                      <a:pt x="214" y="354"/>
                      <a:pt x="214" y="354"/>
                      <a:pt x="214" y="354"/>
                    </a:cubicBezTo>
                    <a:cubicBezTo>
                      <a:pt x="212" y="354"/>
                      <a:pt x="210" y="354"/>
                      <a:pt x="208" y="354"/>
                    </a:cubicBezTo>
                    <a:close/>
                    <a:moveTo>
                      <a:pt x="279" y="354"/>
                    </a:moveTo>
                    <a:cubicBezTo>
                      <a:pt x="277" y="349"/>
                      <a:pt x="277" y="349"/>
                      <a:pt x="277" y="349"/>
                    </a:cubicBezTo>
                    <a:cubicBezTo>
                      <a:pt x="277" y="348"/>
                      <a:pt x="278" y="348"/>
                      <a:pt x="279" y="348"/>
                    </a:cubicBezTo>
                    <a:cubicBezTo>
                      <a:pt x="280" y="347"/>
                      <a:pt x="282" y="347"/>
                      <a:pt x="283" y="347"/>
                    </a:cubicBezTo>
                    <a:cubicBezTo>
                      <a:pt x="284" y="352"/>
                      <a:pt x="284" y="352"/>
                      <a:pt x="284" y="352"/>
                    </a:cubicBezTo>
                    <a:cubicBezTo>
                      <a:pt x="283" y="353"/>
                      <a:pt x="282" y="353"/>
                      <a:pt x="280" y="353"/>
                    </a:cubicBezTo>
                    <a:cubicBezTo>
                      <a:pt x="280" y="354"/>
                      <a:pt x="280" y="354"/>
                      <a:pt x="279" y="354"/>
                    </a:cubicBezTo>
                    <a:close/>
                    <a:moveTo>
                      <a:pt x="226" y="354"/>
                    </a:moveTo>
                    <a:cubicBezTo>
                      <a:pt x="224" y="348"/>
                      <a:pt x="224" y="348"/>
                      <a:pt x="224" y="348"/>
                    </a:cubicBezTo>
                    <a:cubicBezTo>
                      <a:pt x="225" y="348"/>
                      <a:pt x="227" y="347"/>
                      <a:pt x="228" y="345"/>
                    </a:cubicBezTo>
                    <a:cubicBezTo>
                      <a:pt x="232" y="350"/>
                      <a:pt x="232" y="350"/>
                      <a:pt x="232" y="350"/>
                    </a:cubicBezTo>
                    <a:cubicBezTo>
                      <a:pt x="230" y="351"/>
                      <a:pt x="228" y="353"/>
                      <a:pt x="226" y="354"/>
                    </a:cubicBezTo>
                    <a:close/>
                    <a:moveTo>
                      <a:pt x="247" y="353"/>
                    </a:moveTo>
                    <a:cubicBezTo>
                      <a:pt x="247" y="352"/>
                      <a:pt x="246" y="350"/>
                      <a:pt x="246" y="348"/>
                    </a:cubicBezTo>
                    <a:cubicBezTo>
                      <a:pt x="246" y="348"/>
                      <a:pt x="246" y="347"/>
                      <a:pt x="246" y="346"/>
                    </a:cubicBezTo>
                    <a:cubicBezTo>
                      <a:pt x="252" y="347"/>
                      <a:pt x="252" y="347"/>
                      <a:pt x="252" y="347"/>
                    </a:cubicBezTo>
                    <a:cubicBezTo>
                      <a:pt x="252" y="347"/>
                      <a:pt x="252" y="348"/>
                      <a:pt x="252" y="348"/>
                    </a:cubicBezTo>
                    <a:cubicBezTo>
                      <a:pt x="252" y="349"/>
                      <a:pt x="252" y="350"/>
                      <a:pt x="252" y="350"/>
                    </a:cubicBezTo>
                    <a:lnTo>
                      <a:pt x="247" y="353"/>
                    </a:lnTo>
                    <a:close/>
                    <a:moveTo>
                      <a:pt x="195" y="349"/>
                    </a:moveTo>
                    <a:cubicBezTo>
                      <a:pt x="195" y="348"/>
                      <a:pt x="195" y="348"/>
                      <a:pt x="194" y="347"/>
                    </a:cubicBezTo>
                    <a:cubicBezTo>
                      <a:pt x="194" y="346"/>
                      <a:pt x="194" y="345"/>
                      <a:pt x="194" y="344"/>
                    </a:cubicBezTo>
                    <a:cubicBezTo>
                      <a:pt x="194" y="343"/>
                      <a:pt x="194" y="343"/>
                      <a:pt x="194" y="342"/>
                    </a:cubicBezTo>
                    <a:cubicBezTo>
                      <a:pt x="200" y="344"/>
                      <a:pt x="200" y="344"/>
                      <a:pt x="200" y="344"/>
                    </a:cubicBezTo>
                    <a:cubicBezTo>
                      <a:pt x="200" y="344"/>
                      <a:pt x="200" y="344"/>
                      <a:pt x="200" y="344"/>
                    </a:cubicBezTo>
                    <a:cubicBezTo>
                      <a:pt x="200" y="344"/>
                      <a:pt x="200" y="344"/>
                      <a:pt x="200" y="345"/>
                    </a:cubicBezTo>
                    <a:cubicBezTo>
                      <a:pt x="200" y="346"/>
                      <a:pt x="201" y="347"/>
                      <a:pt x="201" y="348"/>
                    </a:cubicBezTo>
                    <a:lnTo>
                      <a:pt x="195" y="349"/>
                    </a:lnTo>
                    <a:close/>
                    <a:moveTo>
                      <a:pt x="241" y="348"/>
                    </a:moveTo>
                    <a:cubicBezTo>
                      <a:pt x="240" y="342"/>
                      <a:pt x="240" y="342"/>
                      <a:pt x="240" y="342"/>
                    </a:cubicBezTo>
                    <a:cubicBezTo>
                      <a:pt x="241" y="342"/>
                      <a:pt x="242" y="342"/>
                      <a:pt x="242" y="342"/>
                    </a:cubicBezTo>
                    <a:cubicBezTo>
                      <a:pt x="242" y="341"/>
                      <a:pt x="243" y="341"/>
                      <a:pt x="244" y="340"/>
                    </a:cubicBezTo>
                    <a:cubicBezTo>
                      <a:pt x="247" y="345"/>
                      <a:pt x="247" y="345"/>
                      <a:pt x="247" y="345"/>
                    </a:cubicBezTo>
                    <a:cubicBezTo>
                      <a:pt x="247" y="345"/>
                      <a:pt x="247" y="345"/>
                      <a:pt x="246" y="345"/>
                    </a:cubicBezTo>
                    <a:cubicBezTo>
                      <a:pt x="245" y="347"/>
                      <a:pt x="244" y="348"/>
                      <a:pt x="241" y="348"/>
                    </a:cubicBezTo>
                    <a:close/>
                    <a:moveTo>
                      <a:pt x="372" y="345"/>
                    </a:moveTo>
                    <a:cubicBezTo>
                      <a:pt x="370" y="343"/>
                      <a:pt x="370" y="343"/>
                      <a:pt x="370" y="343"/>
                    </a:cubicBezTo>
                    <a:cubicBezTo>
                      <a:pt x="367" y="341"/>
                      <a:pt x="367" y="341"/>
                      <a:pt x="367" y="341"/>
                    </a:cubicBezTo>
                    <a:cubicBezTo>
                      <a:pt x="367" y="341"/>
                      <a:pt x="367" y="341"/>
                      <a:pt x="367" y="341"/>
                    </a:cubicBezTo>
                    <a:cubicBezTo>
                      <a:pt x="367" y="341"/>
                      <a:pt x="367" y="341"/>
                      <a:pt x="367" y="341"/>
                    </a:cubicBezTo>
                    <a:cubicBezTo>
                      <a:pt x="368" y="339"/>
                      <a:pt x="369" y="338"/>
                      <a:pt x="370" y="337"/>
                    </a:cubicBezTo>
                    <a:cubicBezTo>
                      <a:pt x="370" y="337"/>
                      <a:pt x="371" y="336"/>
                      <a:pt x="371" y="336"/>
                    </a:cubicBezTo>
                    <a:cubicBezTo>
                      <a:pt x="375" y="340"/>
                      <a:pt x="375" y="340"/>
                      <a:pt x="375" y="340"/>
                    </a:cubicBezTo>
                    <a:cubicBezTo>
                      <a:pt x="375" y="340"/>
                      <a:pt x="375" y="341"/>
                      <a:pt x="375" y="341"/>
                    </a:cubicBezTo>
                    <a:cubicBezTo>
                      <a:pt x="374" y="342"/>
                      <a:pt x="373" y="343"/>
                      <a:pt x="372" y="344"/>
                    </a:cubicBezTo>
                    <a:lnTo>
                      <a:pt x="372" y="345"/>
                    </a:lnTo>
                    <a:close/>
                    <a:moveTo>
                      <a:pt x="209" y="338"/>
                    </a:moveTo>
                    <a:cubicBezTo>
                      <a:pt x="204" y="335"/>
                      <a:pt x="204" y="335"/>
                      <a:pt x="204" y="335"/>
                    </a:cubicBezTo>
                    <a:cubicBezTo>
                      <a:pt x="204" y="335"/>
                      <a:pt x="204" y="335"/>
                      <a:pt x="204" y="334"/>
                    </a:cubicBezTo>
                    <a:cubicBezTo>
                      <a:pt x="204" y="334"/>
                      <a:pt x="204" y="333"/>
                      <a:pt x="204" y="332"/>
                    </a:cubicBezTo>
                    <a:cubicBezTo>
                      <a:pt x="210" y="330"/>
                      <a:pt x="210" y="330"/>
                      <a:pt x="210" y="330"/>
                    </a:cubicBezTo>
                    <a:cubicBezTo>
                      <a:pt x="210" y="332"/>
                      <a:pt x="210" y="333"/>
                      <a:pt x="210" y="334"/>
                    </a:cubicBezTo>
                    <a:cubicBezTo>
                      <a:pt x="210" y="336"/>
                      <a:pt x="210" y="337"/>
                      <a:pt x="209" y="338"/>
                    </a:cubicBezTo>
                    <a:close/>
                    <a:moveTo>
                      <a:pt x="378" y="327"/>
                    </a:moveTo>
                    <a:cubicBezTo>
                      <a:pt x="373" y="326"/>
                      <a:pt x="373" y="326"/>
                      <a:pt x="373" y="326"/>
                    </a:cubicBezTo>
                    <a:cubicBezTo>
                      <a:pt x="373" y="326"/>
                      <a:pt x="373" y="325"/>
                      <a:pt x="373" y="323"/>
                    </a:cubicBezTo>
                    <a:cubicBezTo>
                      <a:pt x="373" y="322"/>
                      <a:pt x="373" y="321"/>
                      <a:pt x="373" y="320"/>
                    </a:cubicBezTo>
                    <a:cubicBezTo>
                      <a:pt x="379" y="322"/>
                      <a:pt x="379" y="322"/>
                      <a:pt x="379" y="322"/>
                    </a:cubicBezTo>
                    <a:cubicBezTo>
                      <a:pt x="379" y="322"/>
                      <a:pt x="379" y="323"/>
                      <a:pt x="379" y="323"/>
                    </a:cubicBezTo>
                    <a:cubicBezTo>
                      <a:pt x="379" y="325"/>
                      <a:pt x="379" y="326"/>
                      <a:pt x="378" y="327"/>
                    </a:cubicBezTo>
                    <a:close/>
                    <a:moveTo>
                      <a:pt x="209" y="320"/>
                    </a:moveTo>
                    <a:cubicBezTo>
                      <a:pt x="203" y="319"/>
                      <a:pt x="203" y="319"/>
                      <a:pt x="203" y="319"/>
                    </a:cubicBezTo>
                    <a:cubicBezTo>
                      <a:pt x="203" y="318"/>
                      <a:pt x="203" y="317"/>
                      <a:pt x="203" y="317"/>
                    </a:cubicBezTo>
                    <a:cubicBezTo>
                      <a:pt x="203" y="317"/>
                      <a:pt x="204" y="318"/>
                      <a:pt x="204" y="318"/>
                    </a:cubicBezTo>
                    <a:cubicBezTo>
                      <a:pt x="204" y="312"/>
                      <a:pt x="204" y="312"/>
                      <a:pt x="204" y="312"/>
                    </a:cubicBezTo>
                    <a:cubicBezTo>
                      <a:pt x="207" y="312"/>
                      <a:pt x="209" y="314"/>
                      <a:pt x="209" y="317"/>
                    </a:cubicBezTo>
                    <a:cubicBezTo>
                      <a:pt x="209" y="317"/>
                      <a:pt x="209" y="318"/>
                      <a:pt x="209" y="320"/>
                    </a:cubicBezTo>
                    <a:close/>
                    <a:moveTo>
                      <a:pt x="193" y="318"/>
                    </a:moveTo>
                    <a:cubicBezTo>
                      <a:pt x="190" y="314"/>
                      <a:pt x="190" y="314"/>
                      <a:pt x="190" y="314"/>
                    </a:cubicBezTo>
                    <a:cubicBezTo>
                      <a:pt x="190" y="313"/>
                      <a:pt x="190" y="313"/>
                      <a:pt x="191" y="312"/>
                    </a:cubicBezTo>
                    <a:cubicBezTo>
                      <a:pt x="192" y="311"/>
                      <a:pt x="193" y="310"/>
                      <a:pt x="194" y="310"/>
                    </a:cubicBezTo>
                    <a:cubicBezTo>
                      <a:pt x="197" y="314"/>
                      <a:pt x="197" y="314"/>
                      <a:pt x="197" y="314"/>
                    </a:cubicBezTo>
                    <a:cubicBezTo>
                      <a:pt x="197" y="315"/>
                      <a:pt x="196" y="316"/>
                      <a:pt x="195" y="316"/>
                    </a:cubicBezTo>
                    <a:cubicBezTo>
                      <a:pt x="194" y="317"/>
                      <a:pt x="194" y="318"/>
                      <a:pt x="193" y="318"/>
                    </a:cubicBezTo>
                    <a:close/>
                    <a:moveTo>
                      <a:pt x="385" y="313"/>
                    </a:moveTo>
                    <a:cubicBezTo>
                      <a:pt x="380" y="309"/>
                      <a:pt x="380" y="309"/>
                      <a:pt x="380" y="309"/>
                    </a:cubicBezTo>
                    <a:cubicBezTo>
                      <a:pt x="381" y="308"/>
                      <a:pt x="382" y="307"/>
                      <a:pt x="383" y="306"/>
                    </a:cubicBezTo>
                    <a:cubicBezTo>
                      <a:pt x="383" y="306"/>
                      <a:pt x="383" y="305"/>
                      <a:pt x="384" y="305"/>
                    </a:cubicBezTo>
                    <a:cubicBezTo>
                      <a:pt x="388" y="309"/>
                      <a:pt x="388" y="309"/>
                      <a:pt x="388" y="309"/>
                    </a:cubicBezTo>
                    <a:cubicBezTo>
                      <a:pt x="388" y="309"/>
                      <a:pt x="388" y="309"/>
                      <a:pt x="388" y="310"/>
                    </a:cubicBezTo>
                    <a:cubicBezTo>
                      <a:pt x="387" y="311"/>
                      <a:pt x="386" y="312"/>
                      <a:pt x="385" y="313"/>
                    </a:cubicBezTo>
                    <a:close/>
                    <a:moveTo>
                      <a:pt x="186" y="308"/>
                    </a:moveTo>
                    <a:cubicBezTo>
                      <a:pt x="186" y="308"/>
                      <a:pt x="186" y="307"/>
                      <a:pt x="183" y="305"/>
                    </a:cubicBezTo>
                    <a:cubicBezTo>
                      <a:pt x="186" y="300"/>
                      <a:pt x="186" y="300"/>
                      <a:pt x="186" y="300"/>
                    </a:cubicBezTo>
                    <a:cubicBezTo>
                      <a:pt x="189" y="302"/>
                      <a:pt x="191" y="304"/>
                      <a:pt x="192" y="306"/>
                    </a:cubicBezTo>
                    <a:lnTo>
                      <a:pt x="186" y="308"/>
                    </a:lnTo>
                    <a:close/>
                    <a:moveTo>
                      <a:pt x="390" y="301"/>
                    </a:moveTo>
                    <a:cubicBezTo>
                      <a:pt x="389" y="301"/>
                      <a:pt x="388" y="301"/>
                      <a:pt x="387" y="300"/>
                    </a:cubicBezTo>
                    <a:cubicBezTo>
                      <a:pt x="387" y="300"/>
                      <a:pt x="386" y="299"/>
                      <a:pt x="385" y="299"/>
                    </a:cubicBezTo>
                    <a:cubicBezTo>
                      <a:pt x="388" y="294"/>
                      <a:pt x="388" y="294"/>
                      <a:pt x="388" y="294"/>
                    </a:cubicBezTo>
                    <a:cubicBezTo>
                      <a:pt x="388" y="294"/>
                      <a:pt x="389" y="295"/>
                      <a:pt x="390" y="295"/>
                    </a:cubicBezTo>
                    <a:cubicBezTo>
                      <a:pt x="391" y="295"/>
                      <a:pt x="392" y="296"/>
                      <a:pt x="393" y="296"/>
                    </a:cubicBezTo>
                    <a:lnTo>
                      <a:pt x="390" y="301"/>
                    </a:lnTo>
                    <a:close/>
                    <a:moveTo>
                      <a:pt x="173" y="300"/>
                    </a:moveTo>
                    <a:cubicBezTo>
                      <a:pt x="172" y="299"/>
                      <a:pt x="172" y="299"/>
                      <a:pt x="172" y="299"/>
                    </a:cubicBezTo>
                    <a:cubicBezTo>
                      <a:pt x="170" y="298"/>
                      <a:pt x="169" y="298"/>
                      <a:pt x="168" y="297"/>
                    </a:cubicBezTo>
                    <a:cubicBezTo>
                      <a:pt x="171" y="292"/>
                      <a:pt x="171" y="292"/>
                      <a:pt x="171" y="292"/>
                    </a:cubicBezTo>
                    <a:cubicBezTo>
                      <a:pt x="172" y="293"/>
                      <a:pt x="173" y="293"/>
                      <a:pt x="174" y="294"/>
                    </a:cubicBezTo>
                    <a:cubicBezTo>
                      <a:pt x="176" y="295"/>
                      <a:pt x="176" y="295"/>
                      <a:pt x="176" y="295"/>
                    </a:cubicBezTo>
                    <a:lnTo>
                      <a:pt x="173" y="300"/>
                    </a:lnTo>
                    <a:close/>
                    <a:moveTo>
                      <a:pt x="425" y="297"/>
                    </a:moveTo>
                    <a:cubicBezTo>
                      <a:pt x="423" y="296"/>
                      <a:pt x="422" y="296"/>
                      <a:pt x="421" y="296"/>
                    </a:cubicBezTo>
                    <a:cubicBezTo>
                      <a:pt x="424" y="290"/>
                      <a:pt x="424" y="290"/>
                      <a:pt x="424" y="290"/>
                    </a:cubicBezTo>
                    <a:cubicBezTo>
                      <a:pt x="425" y="291"/>
                      <a:pt x="426" y="291"/>
                      <a:pt x="427" y="292"/>
                    </a:cubicBezTo>
                    <a:lnTo>
                      <a:pt x="425" y="297"/>
                    </a:lnTo>
                    <a:close/>
                    <a:moveTo>
                      <a:pt x="411" y="290"/>
                    </a:moveTo>
                    <a:cubicBezTo>
                      <a:pt x="409" y="289"/>
                      <a:pt x="407" y="288"/>
                      <a:pt x="405" y="287"/>
                    </a:cubicBezTo>
                    <a:cubicBezTo>
                      <a:pt x="408" y="282"/>
                      <a:pt x="408" y="282"/>
                      <a:pt x="408" y="282"/>
                    </a:cubicBezTo>
                    <a:cubicBezTo>
                      <a:pt x="410" y="283"/>
                      <a:pt x="411" y="284"/>
                      <a:pt x="413" y="285"/>
                    </a:cubicBezTo>
                    <a:lnTo>
                      <a:pt x="411" y="290"/>
                    </a:lnTo>
                    <a:close/>
                    <a:moveTo>
                      <a:pt x="374" y="290"/>
                    </a:moveTo>
                    <a:cubicBezTo>
                      <a:pt x="374" y="289"/>
                      <a:pt x="374" y="289"/>
                      <a:pt x="374" y="289"/>
                    </a:cubicBezTo>
                    <a:cubicBezTo>
                      <a:pt x="374" y="287"/>
                      <a:pt x="376" y="285"/>
                      <a:pt x="377" y="285"/>
                    </a:cubicBezTo>
                    <a:cubicBezTo>
                      <a:pt x="377" y="285"/>
                      <a:pt x="377" y="284"/>
                      <a:pt x="377" y="284"/>
                    </a:cubicBezTo>
                    <a:cubicBezTo>
                      <a:pt x="377" y="284"/>
                      <a:pt x="378" y="283"/>
                      <a:pt x="379" y="282"/>
                    </a:cubicBezTo>
                    <a:cubicBezTo>
                      <a:pt x="383" y="287"/>
                      <a:pt x="383" y="287"/>
                      <a:pt x="383" y="287"/>
                    </a:cubicBezTo>
                    <a:cubicBezTo>
                      <a:pt x="382" y="287"/>
                      <a:pt x="382" y="287"/>
                      <a:pt x="382" y="287"/>
                    </a:cubicBezTo>
                    <a:cubicBezTo>
                      <a:pt x="382" y="288"/>
                      <a:pt x="381" y="289"/>
                      <a:pt x="380" y="289"/>
                    </a:cubicBezTo>
                    <a:cubicBezTo>
                      <a:pt x="380" y="289"/>
                      <a:pt x="380" y="289"/>
                      <a:pt x="380" y="289"/>
                    </a:cubicBezTo>
                    <a:cubicBezTo>
                      <a:pt x="380" y="289"/>
                      <a:pt x="380" y="289"/>
                      <a:pt x="380" y="289"/>
                    </a:cubicBezTo>
                    <a:lnTo>
                      <a:pt x="374" y="290"/>
                    </a:lnTo>
                    <a:close/>
                    <a:moveTo>
                      <a:pt x="160" y="286"/>
                    </a:moveTo>
                    <a:cubicBezTo>
                      <a:pt x="160" y="285"/>
                      <a:pt x="160" y="285"/>
                      <a:pt x="160" y="285"/>
                    </a:cubicBezTo>
                    <a:cubicBezTo>
                      <a:pt x="160" y="282"/>
                      <a:pt x="161" y="280"/>
                      <a:pt x="162" y="278"/>
                    </a:cubicBezTo>
                    <a:cubicBezTo>
                      <a:pt x="167" y="282"/>
                      <a:pt x="167" y="282"/>
                      <a:pt x="167" y="282"/>
                    </a:cubicBezTo>
                    <a:cubicBezTo>
                      <a:pt x="166" y="283"/>
                      <a:pt x="166" y="284"/>
                      <a:pt x="166" y="285"/>
                    </a:cubicBezTo>
                    <a:cubicBezTo>
                      <a:pt x="166" y="285"/>
                      <a:pt x="166" y="285"/>
                      <a:pt x="166" y="285"/>
                    </a:cubicBezTo>
                    <a:lnTo>
                      <a:pt x="160" y="286"/>
                    </a:lnTo>
                    <a:close/>
                    <a:moveTo>
                      <a:pt x="392" y="282"/>
                    </a:moveTo>
                    <a:cubicBezTo>
                      <a:pt x="390" y="276"/>
                      <a:pt x="390" y="276"/>
                      <a:pt x="390" y="276"/>
                    </a:cubicBezTo>
                    <a:cubicBezTo>
                      <a:pt x="393" y="275"/>
                      <a:pt x="395" y="275"/>
                      <a:pt x="398" y="276"/>
                    </a:cubicBezTo>
                    <a:cubicBezTo>
                      <a:pt x="396" y="282"/>
                      <a:pt x="396" y="282"/>
                      <a:pt x="396" y="282"/>
                    </a:cubicBezTo>
                    <a:cubicBezTo>
                      <a:pt x="394" y="281"/>
                      <a:pt x="394" y="281"/>
                      <a:pt x="392" y="282"/>
                    </a:cubicBezTo>
                    <a:close/>
                    <a:moveTo>
                      <a:pt x="176" y="275"/>
                    </a:moveTo>
                    <a:cubicBezTo>
                      <a:pt x="172" y="271"/>
                      <a:pt x="172" y="271"/>
                      <a:pt x="172" y="271"/>
                    </a:cubicBezTo>
                    <a:cubicBezTo>
                      <a:pt x="172" y="270"/>
                      <a:pt x="173" y="269"/>
                      <a:pt x="174" y="268"/>
                    </a:cubicBezTo>
                    <a:cubicBezTo>
                      <a:pt x="176" y="267"/>
                      <a:pt x="176" y="267"/>
                      <a:pt x="176" y="267"/>
                    </a:cubicBezTo>
                    <a:cubicBezTo>
                      <a:pt x="180" y="271"/>
                      <a:pt x="180" y="271"/>
                      <a:pt x="180" y="271"/>
                    </a:cubicBezTo>
                    <a:cubicBezTo>
                      <a:pt x="178" y="272"/>
                      <a:pt x="178" y="272"/>
                      <a:pt x="178" y="272"/>
                    </a:cubicBezTo>
                    <a:cubicBezTo>
                      <a:pt x="177" y="273"/>
                      <a:pt x="176" y="274"/>
                      <a:pt x="176" y="275"/>
                    </a:cubicBezTo>
                    <a:close/>
                    <a:moveTo>
                      <a:pt x="188" y="261"/>
                    </a:moveTo>
                    <a:cubicBezTo>
                      <a:pt x="183" y="259"/>
                      <a:pt x="183" y="259"/>
                      <a:pt x="183" y="259"/>
                    </a:cubicBezTo>
                    <a:cubicBezTo>
                      <a:pt x="183" y="258"/>
                      <a:pt x="184" y="256"/>
                      <a:pt x="184" y="254"/>
                    </a:cubicBezTo>
                    <a:cubicBezTo>
                      <a:pt x="190" y="255"/>
                      <a:pt x="190" y="255"/>
                      <a:pt x="190" y="255"/>
                    </a:cubicBezTo>
                    <a:cubicBezTo>
                      <a:pt x="189" y="257"/>
                      <a:pt x="189" y="260"/>
                      <a:pt x="188" y="261"/>
                    </a:cubicBezTo>
                    <a:close/>
                    <a:moveTo>
                      <a:pt x="183" y="245"/>
                    </a:moveTo>
                    <a:cubicBezTo>
                      <a:pt x="182" y="244"/>
                      <a:pt x="182" y="244"/>
                      <a:pt x="181" y="243"/>
                    </a:cubicBezTo>
                    <a:cubicBezTo>
                      <a:pt x="180" y="243"/>
                      <a:pt x="179" y="243"/>
                      <a:pt x="179" y="242"/>
                    </a:cubicBezTo>
                    <a:cubicBezTo>
                      <a:pt x="182" y="238"/>
                      <a:pt x="182" y="238"/>
                      <a:pt x="182" y="238"/>
                    </a:cubicBezTo>
                    <a:cubicBezTo>
                      <a:pt x="182" y="238"/>
                      <a:pt x="183" y="238"/>
                      <a:pt x="183" y="238"/>
                    </a:cubicBezTo>
                    <a:cubicBezTo>
                      <a:pt x="185" y="239"/>
                      <a:pt x="187" y="240"/>
                      <a:pt x="188" y="242"/>
                    </a:cubicBezTo>
                    <a:lnTo>
                      <a:pt x="183" y="245"/>
                    </a:lnTo>
                    <a:close/>
                    <a:moveTo>
                      <a:pt x="216" y="241"/>
                    </a:moveTo>
                    <a:cubicBezTo>
                      <a:pt x="214" y="241"/>
                      <a:pt x="211" y="240"/>
                      <a:pt x="210" y="238"/>
                    </a:cubicBezTo>
                    <a:cubicBezTo>
                      <a:pt x="209" y="238"/>
                      <a:pt x="209" y="238"/>
                      <a:pt x="209" y="238"/>
                    </a:cubicBezTo>
                    <a:cubicBezTo>
                      <a:pt x="209" y="237"/>
                      <a:pt x="209" y="237"/>
                      <a:pt x="209" y="237"/>
                    </a:cubicBezTo>
                    <a:cubicBezTo>
                      <a:pt x="211" y="236"/>
                      <a:pt x="211" y="236"/>
                      <a:pt x="211" y="236"/>
                    </a:cubicBezTo>
                    <a:cubicBezTo>
                      <a:pt x="213" y="233"/>
                      <a:pt x="213" y="233"/>
                      <a:pt x="213" y="233"/>
                    </a:cubicBezTo>
                    <a:cubicBezTo>
                      <a:pt x="213" y="234"/>
                      <a:pt x="213" y="234"/>
                      <a:pt x="213" y="234"/>
                    </a:cubicBezTo>
                    <a:cubicBezTo>
                      <a:pt x="214" y="234"/>
                      <a:pt x="216" y="235"/>
                      <a:pt x="217" y="236"/>
                    </a:cubicBezTo>
                    <a:lnTo>
                      <a:pt x="216" y="241"/>
                    </a:lnTo>
                    <a:close/>
                    <a:moveTo>
                      <a:pt x="184" y="233"/>
                    </a:moveTo>
                    <a:cubicBezTo>
                      <a:pt x="183" y="233"/>
                      <a:pt x="182" y="233"/>
                      <a:pt x="181" y="233"/>
                    </a:cubicBezTo>
                    <a:cubicBezTo>
                      <a:pt x="180" y="233"/>
                      <a:pt x="180" y="233"/>
                      <a:pt x="179" y="233"/>
                    </a:cubicBezTo>
                    <a:cubicBezTo>
                      <a:pt x="178" y="227"/>
                      <a:pt x="178" y="227"/>
                      <a:pt x="178" y="227"/>
                    </a:cubicBezTo>
                    <a:cubicBezTo>
                      <a:pt x="179" y="227"/>
                      <a:pt x="180" y="227"/>
                      <a:pt x="182" y="227"/>
                    </a:cubicBezTo>
                    <a:cubicBezTo>
                      <a:pt x="183" y="227"/>
                      <a:pt x="184" y="228"/>
                      <a:pt x="185" y="228"/>
                    </a:cubicBezTo>
                    <a:lnTo>
                      <a:pt x="184" y="233"/>
                    </a:lnTo>
                    <a:close/>
                    <a:moveTo>
                      <a:pt x="201" y="233"/>
                    </a:moveTo>
                    <a:cubicBezTo>
                      <a:pt x="201" y="233"/>
                      <a:pt x="201" y="233"/>
                      <a:pt x="200" y="233"/>
                    </a:cubicBezTo>
                    <a:cubicBezTo>
                      <a:pt x="198" y="233"/>
                      <a:pt x="197" y="232"/>
                      <a:pt x="195" y="232"/>
                    </a:cubicBezTo>
                    <a:cubicBezTo>
                      <a:pt x="196" y="227"/>
                      <a:pt x="196" y="227"/>
                      <a:pt x="196" y="227"/>
                    </a:cubicBezTo>
                    <a:cubicBezTo>
                      <a:pt x="197" y="227"/>
                      <a:pt x="199" y="227"/>
                      <a:pt x="200" y="227"/>
                    </a:cubicBezTo>
                    <a:cubicBezTo>
                      <a:pt x="201" y="227"/>
                      <a:pt x="201" y="227"/>
                      <a:pt x="202" y="227"/>
                    </a:cubicBezTo>
                    <a:lnTo>
                      <a:pt x="201" y="233"/>
                    </a:lnTo>
                    <a:close/>
                    <a:moveTo>
                      <a:pt x="225" y="233"/>
                    </a:moveTo>
                    <a:cubicBezTo>
                      <a:pt x="220" y="230"/>
                      <a:pt x="220" y="230"/>
                      <a:pt x="220" y="230"/>
                    </a:cubicBezTo>
                    <a:cubicBezTo>
                      <a:pt x="221" y="229"/>
                      <a:pt x="221" y="228"/>
                      <a:pt x="222" y="227"/>
                    </a:cubicBezTo>
                    <a:cubicBezTo>
                      <a:pt x="222" y="227"/>
                      <a:pt x="223" y="227"/>
                      <a:pt x="223" y="225"/>
                    </a:cubicBezTo>
                    <a:cubicBezTo>
                      <a:pt x="229" y="227"/>
                      <a:pt x="229" y="227"/>
                      <a:pt x="229" y="227"/>
                    </a:cubicBezTo>
                    <a:cubicBezTo>
                      <a:pt x="228" y="228"/>
                      <a:pt x="227" y="231"/>
                      <a:pt x="226" y="232"/>
                    </a:cubicBezTo>
                    <a:cubicBezTo>
                      <a:pt x="226" y="232"/>
                      <a:pt x="226" y="232"/>
                      <a:pt x="226" y="232"/>
                    </a:cubicBezTo>
                    <a:cubicBezTo>
                      <a:pt x="226" y="232"/>
                      <a:pt x="225" y="232"/>
                      <a:pt x="225" y="233"/>
                    </a:cubicBezTo>
                    <a:close/>
                    <a:moveTo>
                      <a:pt x="218" y="222"/>
                    </a:moveTo>
                    <a:cubicBezTo>
                      <a:pt x="216" y="222"/>
                      <a:pt x="215" y="221"/>
                      <a:pt x="215" y="219"/>
                    </a:cubicBezTo>
                    <a:cubicBezTo>
                      <a:pt x="220" y="218"/>
                      <a:pt x="220" y="218"/>
                      <a:pt x="220" y="218"/>
                    </a:cubicBezTo>
                    <a:cubicBezTo>
                      <a:pt x="220" y="217"/>
                      <a:pt x="219" y="216"/>
                      <a:pt x="218" y="216"/>
                    </a:cubicBezTo>
                    <a:cubicBezTo>
                      <a:pt x="218" y="216"/>
                      <a:pt x="218" y="216"/>
                      <a:pt x="218" y="216"/>
                    </a:cubicBezTo>
                    <a:cubicBezTo>
                      <a:pt x="218" y="216"/>
                      <a:pt x="218" y="216"/>
                      <a:pt x="219" y="216"/>
                    </a:cubicBezTo>
                    <a:cubicBezTo>
                      <a:pt x="220" y="215"/>
                      <a:pt x="221" y="215"/>
                      <a:pt x="221" y="215"/>
                    </a:cubicBezTo>
                    <a:cubicBezTo>
                      <a:pt x="223" y="220"/>
                      <a:pt x="223" y="220"/>
                      <a:pt x="223" y="220"/>
                    </a:cubicBezTo>
                    <a:cubicBezTo>
                      <a:pt x="223" y="220"/>
                      <a:pt x="222" y="221"/>
                      <a:pt x="222" y="221"/>
                    </a:cubicBezTo>
                    <a:cubicBezTo>
                      <a:pt x="220" y="222"/>
                      <a:pt x="219" y="222"/>
                      <a:pt x="218" y="222"/>
                    </a:cubicBezTo>
                    <a:close/>
                    <a:moveTo>
                      <a:pt x="184" y="222"/>
                    </a:moveTo>
                    <a:cubicBezTo>
                      <a:pt x="183" y="222"/>
                      <a:pt x="181" y="221"/>
                      <a:pt x="180" y="221"/>
                    </a:cubicBezTo>
                    <a:cubicBezTo>
                      <a:pt x="179" y="221"/>
                      <a:pt x="179" y="221"/>
                      <a:pt x="178" y="221"/>
                    </a:cubicBezTo>
                    <a:cubicBezTo>
                      <a:pt x="179" y="215"/>
                      <a:pt x="179" y="215"/>
                      <a:pt x="179" y="215"/>
                    </a:cubicBezTo>
                    <a:cubicBezTo>
                      <a:pt x="180" y="215"/>
                      <a:pt x="180" y="215"/>
                      <a:pt x="181" y="215"/>
                    </a:cubicBezTo>
                    <a:cubicBezTo>
                      <a:pt x="183" y="216"/>
                      <a:pt x="184" y="216"/>
                      <a:pt x="185" y="216"/>
                    </a:cubicBezTo>
                    <a:lnTo>
                      <a:pt x="184" y="222"/>
                    </a:lnTo>
                    <a:close/>
                    <a:moveTo>
                      <a:pt x="162" y="222"/>
                    </a:moveTo>
                    <a:cubicBezTo>
                      <a:pt x="162" y="222"/>
                      <a:pt x="161" y="222"/>
                      <a:pt x="161" y="222"/>
                    </a:cubicBezTo>
                    <a:cubicBezTo>
                      <a:pt x="162" y="216"/>
                      <a:pt x="162" y="216"/>
                      <a:pt x="162" y="216"/>
                    </a:cubicBezTo>
                    <a:cubicBezTo>
                      <a:pt x="162" y="216"/>
                      <a:pt x="164" y="216"/>
                      <a:pt x="166" y="215"/>
                    </a:cubicBezTo>
                    <a:cubicBezTo>
                      <a:pt x="167" y="215"/>
                      <a:pt x="167" y="215"/>
                      <a:pt x="167" y="215"/>
                    </a:cubicBezTo>
                    <a:cubicBezTo>
                      <a:pt x="168" y="221"/>
                      <a:pt x="168" y="221"/>
                      <a:pt x="168" y="221"/>
                    </a:cubicBezTo>
                    <a:cubicBezTo>
                      <a:pt x="167" y="221"/>
                      <a:pt x="167" y="221"/>
                      <a:pt x="167" y="221"/>
                    </a:cubicBezTo>
                    <a:cubicBezTo>
                      <a:pt x="165" y="221"/>
                      <a:pt x="163" y="222"/>
                      <a:pt x="162" y="222"/>
                    </a:cubicBezTo>
                    <a:close/>
                    <a:moveTo>
                      <a:pt x="151" y="213"/>
                    </a:moveTo>
                    <a:cubicBezTo>
                      <a:pt x="148" y="210"/>
                      <a:pt x="147" y="208"/>
                      <a:pt x="147" y="206"/>
                    </a:cubicBezTo>
                    <a:cubicBezTo>
                      <a:pt x="153" y="206"/>
                      <a:pt x="153" y="206"/>
                      <a:pt x="153" y="206"/>
                    </a:cubicBezTo>
                    <a:cubicBezTo>
                      <a:pt x="153" y="206"/>
                      <a:pt x="154" y="208"/>
                      <a:pt x="155" y="209"/>
                    </a:cubicBezTo>
                    <a:lnTo>
                      <a:pt x="151" y="213"/>
                    </a:lnTo>
                    <a:close/>
                    <a:moveTo>
                      <a:pt x="192" y="211"/>
                    </a:moveTo>
                    <a:cubicBezTo>
                      <a:pt x="186" y="211"/>
                      <a:pt x="186" y="211"/>
                      <a:pt x="186" y="211"/>
                    </a:cubicBezTo>
                    <a:cubicBezTo>
                      <a:pt x="186" y="209"/>
                      <a:pt x="186" y="205"/>
                      <a:pt x="189" y="203"/>
                    </a:cubicBezTo>
                    <a:cubicBezTo>
                      <a:pt x="192" y="208"/>
                      <a:pt x="192" y="208"/>
                      <a:pt x="192" y="208"/>
                    </a:cubicBezTo>
                    <a:cubicBezTo>
                      <a:pt x="192" y="208"/>
                      <a:pt x="192" y="208"/>
                      <a:pt x="192" y="208"/>
                    </a:cubicBezTo>
                    <a:cubicBezTo>
                      <a:pt x="192" y="208"/>
                      <a:pt x="192" y="209"/>
                      <a:pt x="192" y="211"/>
                    </a:cubicBezTo>
                    <a:close/>
                    <a:moveTo>
                      <a:pt x="213" y="211"/>
                    </a:moveTo>
                    <a:cubicBezTo>
                      <a:pt x="212" y="210"/>
                      <a:pt x="212" y="210"/>
                      <a:pt x="212" y="210"/>
                    </a:cubicBezTo>
                    <a:cubicBezTo>
                      <a:pt x="212" y="210"/>
                      <a:pt x="211" y="210"/>
                      <a:pt x="211" y="209"/>
                    </a:cubicBezTo>
                    <a:cubicBezTo>
                      <a:pt x="209" y="208"/>
                      <a:pt x="209" y="207"/>
                      <a:pt x="208" y="206"/>
                    </a:cubicBezTo>
                    <a:cubicBezTo>
                      <a:pt x="208" y="206"/>
                      <a:pt x="208" y="205"/>
                      <a:pt x="208" y="205"/>
                    </a:cubicBezTo>
                    <a:cubicBezTo>
                      <a:pt x="214" y="203"/>
                      <a:pt x="214" y="203"/>
                      <a:pt x="214" y="203"/>
                    </a:cubicBezTo>
                    <a:cubicBezTo>
                      <a:pt x="214" y="203"/>
                      <a:pt x="214" y="204"/>
                      <a:pt x="214" y="204"/>
                    </a:cubicBezTo>
                    <a:cubicBezTo>
                      <a:pt x="214" y="204"/>
                      <a:pt x="214" y="205"/>
                      <a:pt x="214" y="205"/>
                    </a:cubicBezTo>
                    <a:cubicBezTo>
                      <a:pt x="215" y="205"/>
                      <a:pt x="215" y="205"/>
                      <a:pt x="215" y="205"/>
                    </a:cubicBezTo>
                    <a:cubicBezTo>
                      <a:pt x="216" y="206"/>
                      <a:pt x="216" y="206"/>
                      <a:pt x="216" y="206"/>
                    </a:cubicBezTo>
                    <a:lnTo>
                      <a:pt x="213" y="211"/>
                    </a:lnTo>
                    <a:close/>
                    <a:moveTo>
                      <a:pt x="198" y="199"/>
                    </a:moveTo>
                    <a:cubicBezTo>
                      <a:pt x="196" y="194"/>
                      <a:pt x="196" y="194"/>
                      <a:pt x="196" y="194"/>
                    </a:cubicBezTo>
                    <a:cubicBezTo>
                      <a:pt x="197" y="194"/>
                      <a:pt x="198" y="193"/>
                      <a:pt x="199" y="193"/>
                    </a:cubicBezTo>
                    <a:cubicBezTo>
                      <a:pt x="200" y="193"/>
                      <a:pt x="200" y="193"/>
                      <a:pt x="200" y="193"/>
                    </a:cubicBezTo>
                    <a:cubicBezTo>
                      <a:pt x="201" y="193"/>
                      <a:pt x="202" y="193"/>
                      <a:pt x="203" y="193"/>
                    </a:cubicBezTo>
                    <a:cubicBezTo>
                      <a:pt x="203" y="199"/>
                      <a:pt x="203" y="199"/>
                      <a:pt x="203" y="199"/>
                    </a:cubicBezTo>
                    <a:cubicBezTo>
                      <a:pt x="202" y="199"/>
                      <a:pt x="201" y="199"/>
                      <a:pt x="200" y="199"/>
                    </a:cubicBezTo>
                    <a:cubicBezTo>
                      <a:pt x="200" y="199"/>
                      <a:pt x="199" y="199"/>
                      <a:pt x="199" y="199"/>
                    </a:cubicBezTo>
                    <a:cubicBezTo>
                      <a:pt x="199" y="199"/>
                      <a:pt x="199" y="199"/>
                      <a:pt x="198" y="199"/>
                    </a:cubicBezTo>
                    <a:close/>
                    <a:moveTo>
                      <a:pt x="148" y="196"/>
                    </a:moveTo>
                    <a:cubicBezTo>
                      <a:pt x="147" y="195"/>
                      <a:pt x="147" y="194"/>
                      <a:pt x="146" y="193"/>
                    </a:cubicBezTo>
                    <a:cubicBezTo>
                      <a:pt x="145" y="192"/>
                      <a:pt x="145" y="191"/>
                      <a:pt x="144" y="190"/>
                    </a:cubicBezTo>
                    <a:cubicBezTo>
                      <a:pt x="150" y="189"/>
                      <a:pt x="150" y="189"/>
                      <a:pt x="150" y="189"/>
                    </a:cubicBezTo>
                    <a:cubicBezTo>
                      <a:pt x="150" y="189"/>
                      <a:pt x="150" y="189"/>
                      <a:pt x="150" y="189"/>
                    </a:cubicBezTo>
                    <a:cubicBezTo>
                      <a:pt x="151" y="191"/>
                      <a:pt x="152" y="192"/>
                      <a:pt x="153" y="193"/>
                    </a:cubicBezTo>
                    <a:lnTo>
                      <a:pt x="148" y="196"/>
                    </a:lnTo>
                    <a:close/>
                    <a:moveTo>
                      <a:pt x="129" y="187"/>
                    </a:moveTo>
                    <a:cubicBezTo>
                      <a:pt x="127" y="186"/>
                      <a:pt x="125" y="183"/>
                      <a:pt x="125" y="181"/>
                    </a:cubicBezTo>
                    <a:cubicBezTo>
                      <a:pt x="130" y="179"/>
                      <a:pt x="130" y="179"/>
                      <a:pt x="130" y="179"/>
                    </a:cubicBezTo>
                    <a:cubicBezTo>
                      <a:pt x="131" y="181"/>
                      <a:pt x="132" y="182"/>
                      <a:pt x="132" y="182"/>
                    </a:cubicBezTo>
                    <a:lnTo>
                      <a:pt x="129" y="187"/>
                    </a:lnTo>
                    <a:close/>
                    <a:moveTo>
                      <a:pt x="142" y="182"/>
                    </a:moveTo>
                    <a:cubicBezTo>
                      <a:pt x="138" y="178"/>
                      <a:pt x="138" y="178"/>
                      <a:pt x="138" y="178"/>
                    </a:cubicBezTo>
                    <a:cubicBezTo>
                      <a:pt x="139" y="177"/>
                      <a:pt x="141" y="176"/>
                      <a:pt x="143" y="176"/>
                    </a:cubicBezTo>
                    <a:cubicBezTo>
                      <a:pt x="144" y="176"/>
                      <a:pt x="145" y="176"/>
                      <a:pt x="146" y="177"/>
                    </a:cubicBezTo>
                    <a:cubicBezTo>
                      <a:pt x="144" y="182"/>
                      <a:pt x="144" y="182"/>
                      <a:pt x="144" y="182"/>
                    </a:cubicBezTo>
                    <a:cubicBezTo>
                      <a:pt x="143" y="182"/>
                      <a:pt x="143" y="182"/>
                      <a:pt x="143" y="182"/>
                    </a:cubicBezTo>
                    <a:cubicBezTo>
                      <a:pt x="143" y="182"/>
                      <a:pt x="142" y="182"/>
                      <a:pt x="142" y="182"/>
                    </a:cubicBezTo>
                    <a:close/>
                    <a:moveTo>
                      <a:pt x="131" y="171"/>
                    </a:moveTo>
                    <a:cubicBezTo>
                      <a:pt x="126" y="167"/>
                      <a:pt x="126" y="167"/>
                      <a:pt x="126" y="167"/>
                    </a:cubicBezTo>
                    <a:cubicBezTo>
                      <a:pt x="126" y="166"/>
                      <a:pt x="127" y="166"/>
                      <a:pt x="127" y="165"/>
                    </a:cubicBezTo>
                    <a:cubicBezTo>
                      <a:pt x="128" y="164"/>
                      <a:pt x="128" y="164"/>
                      <a:pt x="128" y="164"/>
                    </a:cubicBezTo>
                    <a:cubicBezTo>
                      <a:pt x="128" y="164"/>
                      <a:pt x="129" y="163"/>
                      <a:pt x="129" y="163"/>
                    </a:cubicBezTo>
                    <a:cubicBezTo>
                      <a:pt x="134" y="165"/>
                      <a:pt x="134" y="165"/>
                      <a:pt x="134" y="165"/>
                    </a:cubicBezTo>
                    <a:cubicBezTo>
                      <a:pt x="134" y="166"/>
                      <a:pt x="133" y="167"/>
                      <a:pt x="133" y="168"/>
                    </a:cubicBezTo>
                    <a:cubicBezTo>
                      <a:pt x="132" y="169"/>
                      <a:pt x="132" y="169"/>
                      <a:pt x="132" y="169"/>
                    </a:cubicBezTo>
                    <a:cubicBezTo>
                      <a:pt x="132" y="169"/>
                      <a:pt x="131" y="170"/>
                      <a:pt x="131" y="171"/>
                    </a:cubicBezTo>
                    <a:close/>
                    <a:moveTo>
                      <a:pt x="137" y="159"/>
                    </a:moveTo>
                    <a:cubicBezTo>
                      <a:pt x="137" y="159"/>
                      <a:pt x="137" y="159"/>
                      <a:pt x="137" y="159"/>
                    </a:cubicBezTo>
                    <a:cubicBezTo>
                      <a:pt x="135" y="159"/>
                      <a:pt x="134" y="159"/>
                      <a:pt x="132" y="158"/>
                    </a:cubicBezTo>
                    <a:cubicBezTo>
                      <a:pt x="132" y="157"/>
                      <a:pt x="132" y="157"/>
                      <a:pt x="132" y="157"/>
                    </a:cubicBezTo>
                    <a:cubicBezTo>
                      <a:pt x="135" y="152"/>
                      <a:pt x="135" y="152"/>
                      <a:pt x="135" y="152"/>
                    </a:cubicBezTo>
                    <a:cubicBezTo>
                      <a:pt x="135" y="152"/>
                      <a:pt x="136" y="153"/>
                      <a:pt x="136" y="153"/>
                    </a:cubicBezTo>
                    <a:cubicBezTo>
                      <a:pt x="136" y="153"/>
                      <a:pt x="137" y="153"/>
                      <a:pt x="137" y="153"/>
                    </a:cubicBezTo>
                    <a:cubicBezTo>
                      <a:pt x="136" y="153"/>
                      <a:pt x="136" y="154"/>
                      <a:pt x="135" y="154"/>
                    </a:cubicBezTo>
                    <a:cubicBezTo>
                      <a:pt x="141" y="156"/>
                      <a:pt x="141" y="156"/>
                      <a:pt x="141" y="156"/>
                    </a:cubicBezTo>
                    <a:cubicBezTo>
                      <a:pt x="140" y="158"/>
                      <a:pt x="138" y="159"/>
                      <a:pt x="137" y="159"/>
                    </a:cubicBezTo>
                    <a:close/>
                    <a:moveTo>
                      <a:pt x="138" y="145"/>
                    </a:moveTo>
                    <a:cubicBezTo>
                      <a:pt x="138" y="145"/>
                      <a:pt x="138" y="145"/>
                      <a:pt x="138" y="145"/>
                    </a:cubicBezTo>
                    <a:cubicBezTo>
                      <a:pt x="132" y="144"/>
                      <a:pt x="132" y="144"/>
                      <a:pt x="132" y="144"/>
                    </a:cubicBezTo>
                    <a:cubicBezTo>
                      <a:pt x="133" y="142"/>
                      <a:pt x="135" y="140"/>
                      <a:pt x="136" y="140"/>
                    </a:cubicBezTo>
                    <a:cubicBezTo>
                      <a:pt x="136" y="140"/>
                      <a:pt x="136" y="139"/>
                      <a:pt x="137" y="139"/>
                    </a:cubicBezTo>
                    <a:cubicBezTo>
                      <a:pt x="142" y="142"/>
                      <a:pt x="142" y="142"/>
                      <a:pt x="142" y="142"/>
                    </a:cubicBezTo>
                    <a:cubicBezTo>
                      <a:pt x="141" y="144"/>
                      <a:pt x="139" y="145"/>
                      <a:pt x="138" y="145"/>
                    </a:cubicBezTo>
                    <a:cubicBezTo>
                      <a:pt x="138" y="145"/>
                      <a:pt x="138" y="145"/>
                      <a:pt x="138" y="145"/>
                    </a:cubicBezTo>
                    <a:close/>
                    <a:moveTo>
                      <a:pt x="118" y="139"/>
                    </a:moveTo>
                    <a:cubicBezTo>
                      <a:pt x="116" y="138"/>
                      <a:pt x="114" y="138"/>
                      <a:pt x="112" y="138"/>
                    </a:cubicBezTo>
                    <a:cubicBezTo>
                      <a:pt x="113" y="132"/>
                      <a:pt x="113" y="132"/>
                      <a:pt x="113" y="132"/>
                    </a:cubicBezTo>
                    <a:cubicBezTo>
                      <a:pt x="113" y="132"/>
                      <a:pt x="114" y="132"/>
                      <a:pt x="114" y="132"/>
                    </a:cubicBezTo>
                    <a:cubicBezTo>
                      <a:pt x="116" y="132"/>
                      <a:pt x="118" y="133"/>
                      <a:pt x="119" y="133"/>
                    </a:cubicBezTo>
                    <a:lnTo>
                      <a:pt x="118" y="139"/>
                    </a:lnTo>
                    <a:close/>
                    <a:moveTo>
                      <a:pt x="131" y="136"/>
                    </a:moveTo>
                    <a:cubicBezTo>
                      <a:pt x="128" y="132"/>
                      <a:pt x="128" y="132"/>
                      <a:pt x="128" y="132"/>
                    </a:cubicBezTo>
                    <a:cubicBezTo>
                      <a:pt x="130" y="130"/>
                      <a:pt x="132" y="129"/>
                      <a:pt x="135" y="129"/>
                    </a:cubicBezTo>
                    <a:cubicBezTo>
                      <a:pt x="135" y="129"/>
                      <a:pt x="135" y="129"/>
                      <a:pt x="135" y="129"/>
                    </a:cubicBezTo>
                    <a:cubicBezTo>
                      <a:pt x="135" y="135"/>
                      <a:pt x="135" y="135"/>
                      <a:pt x="135" y="135"/>
                    </a:cubicBezTo>
                    <a:cubicBezTo>
                      <a:pt x="134" y="135"/>
                      <a:pt x="133" y="135"/>
                      <a:pt x="131" y="136"/>
                    </a:cubicBezTo>
                    <a:close/>
                    <a:moveTo>
                      <a:pt x="105" y="126"/>
                    </a:moveTo>
                    <a:cubicBezTo>
                      <a:pt x="105" y="126"/>
                      <a:pt x="105" y="125"/>
                      <a:pt x="105" y="125"/>
                    </a:cubicBezTo>
                    <a:cubicBezTo>
                      <a:pt x="105" y="125"/>
                      <a:pt x="105" y="125"/>
                      <a:pt x="104" y="124"/>
                    </a:cubicBezTo>
                    <a:cubicBezTo>
                      <a:pt x="104" y="124"/>
                      <a:pt x="103" y="124"/>
                      <a:pt x="103" y="123"/>
                    </a:cubicBezTo>
                    <a:cubicBezTo>
                      <a:pt x="107" y="119"/>
                      <a:pt x="107" y="119"/>
                      <a:pt x="107" y="119"/>
                    </a:cubicBezTo>
                    <a:cubicBezTo>
                      <a:pt x="107" y="119"/>
                      <a:pt x="108" y="120"/>
                      <a:pt x="108" y="120"/>
                    </a:cubicBezTo>
                    <a:cubicBezTo>
                      <a:pt x="108" y="120"/>
                      <a:pt x="109" y="121"/>
                      <a:pt x="109" y="121"/>
                    </a:cubicBezTo>
                    <a:cubicBezTo>
                      <a:pt x="110" y="122"/>
                      <a:pt x="111" y="123"/>
                      <a:pt x="111" y="125"/>
                    </a:cubicBezTo>
                    <a:lnTo>
                      <a:pt x="105" y="126"/>
                    </a:lnTo>
                    <a:close/>
                    <a:moveTo>
                      <a:pt x="95" y="118"/>
                    </a:moveTo>
                    <a:cubicBezTo>
                      <a:pt x="93" y="118"/>
                      <a:pt x="91" y="117"/>
                      <a:pt x="90" y="116"/>
                    </a:cubicBezTo>
                    <a:cubicBezTo>
                      <a:pt x="94" y="111"/>
                      <a:pt x="94" y="111"/>
                      <a:pt x="94" y="111"/>
                    </a:cubicBezTo>
                    <a:cubicBezTo>
                      <a:pt x="94" y="112"/>
                      <a:pt x="94" y="112"/>
                      <a:pt x="95" y="112"/>
                    </a:cubicBezTo>
                    <a:cubicBezTo>
                      <a:pt x="96" y="112"/>
                      <a:pt x="96" y="112"/>
                      <a:pt x="97" y="112"/>
                    </a:cubicBezTo>
                    <a:cubicBezTo>
                      <a:pt x="97" y="117"/>
                      <a:pt x="97" y="117"/>
                      <a:pt x="97" y="117"/>
                    </a:cubicBezTo>
                    <a:cubicBezTo>
                      <a:pt x="97" y="117"/>
                      <a:pt x="96" y="118"/>
                      <a:pt x="95" y="118"/>
                    </a:cubicBezTo>
                    <a:cubicBezTo>
                      <a:pt x="95" y="118"/>
                      <a:pt x="95" y="118"/>
                      <a:pt x="95" y="118"/>
                    </a:cubicBezTo>
                    <a:close/>
                    <a:moveTo>
                      <a:pt x="77" y="112"/>
                    </a:moveTo>
                    <a:cubicBezTo>
                      <a:pt x="76" y="106"/>
                      <a:pt x="76" y="106"/>
                      <a:pt x="76" y="106"/>
                    </a:cubicBezTo>
                    <a:cubicBezTo>
                      <a:pt x="78" y="106"/>
                      <a:pt x="78" y="106"/>
                      <a:pt x="78" y="106"/>
                    </a:cubicBezTo>
                    <a:cubicBezTo>
                      <a:pt x="80" y="106"/>
                      <a:pt x="81" y="106"/>
                      <a:pt x="82" y="106"/>
                    </a:cubicBezTo>
                    <a:cubicBezTo>
                      <a:pt x="82" y="112"/>
                      <a:pt x="82" y="112"/>
                      <a:pt x="82" y="112"/>
                    </a:cubicBezTo>
                    <a:cubicBezTo>
                      <a:pt x="81" y="112"/>
                      <a:pt x="80" y="112"/>
                      <a:pt x="79" y="112"/>
                    </a:cubicBezTo>
                    <a:lnTo>
                      <a:pt x="77" y="112"/>
                    </a:lnTo>
                    <a:close/>
                    <a:moveTo>
                      <a:pt x="64" y="112"/>
                    </a:moveTo>
                    <a:cubicBezTo>
                      <a:pt x="62" y="111"/>
                      <a:pt x="60" y="110"/>
                      <a:pt x="58" y="110"/>
                    </a:cubicBezTo>
                    <a:cubicBezTo>
                      <a:pt x="60" y="104"/>
                      <a:pt x="60" y="104"/>
                      <a:pt x="60" y="104"/>
                    </a:cubicBezTo>
                    <a:cubicBezTo>
                      <a:pt x="62" y="105"/>
                      <a:pt x="64" y="106"/>
                      <a:pt x="65" y="106"/>
                    </a:cubicBezTo>
                    <a:lnTo>
                      <a:pt x="64" y="112"/>
                    </a:lnTo>
                    <a:close/>
                    <a:moveTo>
                      <a:pt x="48" y="100"/>
                    </a:moveTo>
                    <a:cubicBezTo>
                      <a:pt x="48" y="98"/>
                      <a:pt x="48" y="96"/>
                      <a:pt x="47" y="94"/>
                    </a:cubicBezTo>
                    <a:cubicBezTo>
                      <a:pt x="47" y="93"/>
                      <a:pt x="47" y="93"/>
                      <a:pt x="47" y="93"/>
                    </a:cubicBezTo>
                    <a:cubicBezTo>
                      <a:pt x="53" y="93"/>
                      <a:pt x="53" y="93"/>
                      <a:pt x="53" y="93"/>
                    </a:cubicBezTo>
                    <a:cubicBezTo>
                      <a:pt x="53" y="94"/>
                      <a:pt x="53" y="94"/>
                      <a:pt x="53" y="94"/>
                    </a:cubicBezTo>
                    <a:cubicBezTo>
                      <a:pt x="53" y="95"/>
                      <a:pt x="54" y="97"/>
                      <a:pt x="54" y="98"/>
                    </a:cubicBezTo>
                    <a:lnTo>
                      <a:pt x="48" y="100"/>
                    </a:lnTo>
                    <a:close/>
                    <a:moveTo>
                      <a:pt x="41" y="85"/>
                    </a:moveTo>
                    <a:cubicBezTo>
                      <a:pt x="41" y="80"/>
                      <a:pt x="41" y="80"/>
                      <a:pt x="41" y="80"/>
                    </a:cubicBezTo>
                    <a:cubicBezTo>
                      <a:pt x="41" y="80"/>
                      <a:pt x="42" y="80"/>
                      <a:pt x="42" y="79"/>
                    </a:cubicBezTo>
                    <a:cubicBezTo>
                      <a:pt x="44" y="78"/>
                      <a:pt x="47" y="79"/>
                      <a:pt x="48" y="80"/>
                    </a:cubicBezTo>
                    <a:cubicBezTo>
                      <a:pt x="45" y="85"/>
                      <a:pt x="45" y="85"/>
                      <a:pt x="45" y="85"/>
                    </a:cubicBezTo>
                    <a:cubicBezTo>
                      <a:pt x="45" y="85"/>
                      <a:pt x="44" y="85"/>
                      <a:pt x="44" y="85"/>
                    </a:cubicBezTo>
                    <a:cubicBezTo>
                      <a:pt x="43" y="85"/>
                      <a:pt x="42" y="85"/>
                      <a:pt x="41" y="85"/>
                    </a:cubicBezTo>
                    <a:close/>
                    <a:moveTo>
                      <a:pt x="29" y="79"/>
                    </a:moveTo>
                    <a:cubicBezTo>
                      <a:pt x="28" y="78"/>
                      <a:pt x="27" y="78"/>
                      <a:pt x="25" y="77"/>
                    </a:cubicBezTo>
                    <a:cubicBezTo>
                      <a:pt x="26" y="72"/>
                      <a:pt x="26" y="72"/>
                      <a:pt x="26" y="72"/>
                    </a:cubicBezTo>
                    <a:cubicBezTo>
                      <a:pt x="29" y="72"/>
                      <a:pt x="31" y="73"/>
                      <a:pt x="32" y="74"/>
                    </a:cubicBezTo>
                    <a:lnTo>
                      <a:pt x="29" y="79"/>
                    </a:lnTo>
                    <a:close/>
                    <a:moveTo>
                      <a:pt x="145" y="73"/>
                    </a:moveTo>
                    <a:cubicBezTo>
                      <a:pt x="140" y="70"/>
                      <a:pt x="140" y="70"/>
                      <a:pt x="140" y="70"/>
                    </a:cubicBezTo>
                    <a:cubicBezTo>
                      <a:pt x="141" y="68"/>
                      <a:pt x="144" y="67"/>
                      <a:pt x="147" y="66"/>
                    </a:cubicBezTo>
                    <a:cubicBezTo>
                      <a:pt x="148" y="72"/>
                      <a:pt x="148" y="72"/>
                      <a:pt x="148" y="72"/>
                    </a:cubicBezTo>
                    <a:cubicBezTo>
                      <a:pt x="148" y="72"/>
                      <a:pt x="148" y="72"/>
                      <a:pt x="148" y="72"/>
                    </a:cubicBezTo>
                    <a:cubicBezTo>
                      <a:pt x="147" y="72"/>
                      <a:pt x="146" y="73"/>
                      <a:pt x="145" y="73"/>
                    </a:cubicBezTo>
                    <a:close/>
                    <a:moveTo>
                      <a:pt x="84" y="73"/>
                    </a:moveTo>
                    <a:cubicBezTo>
                      <a:pt x="82" y="72"/>
                      <a:pt x="80" y="71"/>
                      <a:pt x="78" y="69"/>
                    </a:cubicBezTo>
                    <a:cubicBezTo>
                      <a:pt x="82" y="65"/>
                      <a:pt x="82" y="65"/>
                      <a:pt x="82" y="65"/>
                    </a:cubicBezTo>
                    <a:cubicBezTo>
                      <a:pt x="84" y="66"/>
                      <a:pt x="85" y="67"/>
                      <a:pt x="87" y="68"/>
                    </a:cubicBezTo>
                    <a:lnTo>
                      <a:pt x="84" y="73"/>
                    </a:lnTo>
                    <a:close/>
                    <a:moveTo>
                      <a:pt x="59" y="73"/>
                    </a:moveTo>
                    <a:cubicBezTo>
                      <a:pt x="58" y="71"/>
                      <a:pt x="57" y="70"/>
                      <a:pt x="56" y="67"/>
                    </a:cubicBezTo>
                    <a:cubicBezTo>
                      <a:pt x="61" y="65"/>
                      <a:pt x="61" y="65"/>
                      <a:pt x="61" y="65"/>
                    </a:cubicBezTo>
                    <a:cubicBezTo>
                      <a:pt x="62" y="67"/>
                      <a:pt x="63" y="69"/>
                      <a:pt x="64" y="70"/>
                    </a:cubicBezTo>
                    <a:lnTo>
                      <a:pt x="59" y="73"/>
                    </a:lnTo>
                    <a:close/>
                    <a:moveTo>
                      <a:pt x="72" y="72"/>
                    </a:moveTo>
                    <a:cubicBezTo>
                      <a:pt x="67" y="72"/>
                      <a:pt x="67" y="72"/>
                      <a:pt x="67" y="72"/>
                    </a:cubicBezTo>
                    <a:cubicBezTo>
                      <a:pt x="67" y="69"/>
                      <a:pt x="67" y="67"/>
                      <a:pt x="69" y="65"/>
                    </a:cubicBezTo>
                    <a:cubicBezTo>
                      <a:pt x="74" y="68"/>
                      <a:pt x="74" y="68"/>
                      <a:pt x="74" y="68"/>
                    </a:cubicBezTo>
                    <a:cubicBezTo>
                      <a:pt x="73" y="69"/>
                      <a:pt x="72" y="71"/>
                      <a:pt x="72" y="72"/>
                    </a:cubicBezTo>
                    <a:close/>
                    <a:moveTo>
                      <a:pt x="14" y="71"/>
                    </a:moveTo>
                    <a:cubicBezTo>
                      <a:pt x="12" y="70"/>
                      <a:pt x="11" y="69"/>
                      <a:pt x="10" y="68"/>
                    </a:cubicBezTo>
                    <a:cubicBezTo>
                      <a:pt x="13" y="63"/>
                      <a:pt x="13" y="63"/>
                      <a:pt x="13" y="63"/>
                    </a:cubicBezTo>
                    <a:cubicBezTo>
                      <a:pt x="15" y="65"/>
                      <a:pt x="17" y="66"/>
                      <a:pt x="18" y="67"/>
                    </a:cubicBezTo>
                    <a:lnTo>
                      <a:pt x="14" y="71"/>
                    </a:lnTo>
                    <a:close/>
                    <a:moveTo>
                      <a:pt x="96" y="71"/>
                    </a:moveTo>
                    <a:cubicBezTo>
                      <a:pt x="93" y="65"/>
                      <a:pt x="93" y="65"/>
                      <a:pt x="93" y="65"/>
                    </a:cubicBezTo>
                    <a:cubicBezTo>
                      <a:pt x="95" y="65"/>
                      <a:pt x="97" y="64"/>
                      <a:pt x="99" y="63"/>
                    </a:cubicBezTo>
                    <a:cubicBezTo>
                      <a:pt x="99" y="63"/>
                      <a:pt x="99" y="63"/>
                      <a:pt x="99" y="63"/>
                    </a:cubicBezTo>
                    <a:cubicBezTo>
                      <a:pt x="101" y="69"/>
                      <a:pt x="101" y="69"/>
                      <a:pt x="101" y="69"/>
                    </a:cubicBezTo>
                    <a:cubicBezTo>
                      <a:pt x="100" y="69"/>
                      <a:pt x="100" y="69"/>
                      <a:pt x="100" y="69"/>
                    </a:cubicBezTo>
                    <a:cubicBezTo>
                      <a:pt x="99" y="69"/>
                      <a:pt x="97" y="70"/>
                      <a:pt x="96" y="71"/>
                    </a:cubicBezTo>
                    <a:close/>
                    <a:moveTo>
                      <a:pt x="131" y="70"/>
                    </a:moveTo>
                    <a:cubicBezTo>
                      <a:pt x="131" y="69"/>
                      <a:pt x="131" y="68"/>
                      <a:pt x="131" y="68"/>
                    </a:cubicBezTo>
                    <a:cubicBezTo>
                      <a:pt x="131" y="66"/>
                      <a:pt x="131" y="65"/>
                      <a:pt x="131" y="64"/>
                    </a:cubicBezTo>
                    <a:cubicBezTo>
                      <a:pt x="131" y="64"/>
                      <a:pt x="131" y="63"/>
                      <a:pt x="131" y="63"/>
                    </a:cubicBezTo>
                    <a:cubicBezTo>
                      <a:pt x="137" y="64"/>
                      <a:pt x="137" y="64"/>
                      <a:pt x="137" y="64"/>
                    </a:cubicBezTo>
                    <a:cubicBezTo>
                      <a:pt x="137" y="64"/>
                      <a:pt x="137" y="65"/>
                      <a:pt x="137" y="66"/>
                    </a:cubicBezTo>
                    <a:cubicBezTo>
                      <a:pt x="137" y="66"/>
                      <a:pt x="136" y="67"/>
                      <a:pt x="136" y="68"/>
                    </a:cubicBezTo>
                    <a:cubicBezTo>
                      <a:pt x="136" y="68"/>
                      <a:pt x="136" y="68"/>
                      <a:pt x="136" y="68"/>
                    </a:cubicBezTo>
                    <a:lnTo>
                      <a:pt x="131" y="70"/>
                    </a:lnTo>
                    <a:close/>
                    <a:moveTo>
                      <a:pt x="150" y="61"/>
                    </a:moveTo>
                    <a:cubicBezTo>
                      <a:pt x="150" y="60"/>
                      <a:pt x="150" y="60"/>
                      <a:pt x="150" y="60"/>
                    </a:cubicBezTo>
                    <a:cubicBezTo>
                      <a:pt x="150" y="59"/>
                      <a:pt x="150" y="57"/>
                      <a:pt x="150" y="56"/>
                    </a:cubicBezTo>
                    <a:cubicBezTo>
                      <a:pt x="150" y="56"/>
                      <a:pt x="150" y="55"/>
                      <a:pt x="150" y="55"/>
                    </a:cubicBezTo>
                    <a:cubicBezTo>
                      <a:pt x="156" y="55"/>
                      <a:pt x="156" y="55"/>
                      <a:pt x="156" y="55"/>
                    </a:cubicBezTo>
                    <a:cubicBezTo>
                      <a:pt x="156" y="56"/>
                      <a:pt x="156" y="56"/>
                      <a:pt x="156" y="56"/>
                    </a:cubicBezTo>
                    <a:cubicBezTo>
                      <a:pt x="156" y="57"/>
                      <a:pt x="156" y="58"/>
                      <a:pt x="156" y="60"/>
                    </a:cubicBezTo>
                    <a:cubicBezTo>
                      <a:pt x="156" y="61"/>
                      <a:pt x="156" y="61"/>
                      <a:pt x="156" y="61"/>
                    </a:cubicBezTo>
                    <a:lnTo>
                      <a:pt x="150" y="61"/>
                    </a:lnTo>
                    <a:close/>
                    <a:moveTo>
                      <a:pt x="111" y="60"/>
                    </a:moveTo>
                    <a:cubicBezTo>
                      <a:pt x="106" y="57"/>
                      <a:pt x="106" y="57"/>
                      <a:pt x="106" y="57"/>
                    </a:cubicBezTo>
                    <a:cubicBezTo>
                      <a:pt x="106" y="56"/>
                      <a:pt x="106" y="56"/>
                      <a:pt x="106" y="56"/>
                    </a:cubicBezTo>
                    <a:cubicBezTo>
                      <a:pt x="107" y="54"/>
                      <a:pt x="108" y="53"/>
                      <a:pt x="110" y="51"/>
                    </a:cubicBezTo>
                    <a:cubicBezTo>
                      <a:pt x="114" y="56"/>
                      <a:pt x="114" y="56"/>
                      <a:pt x="114" y="56"/>
                    </a:cubicBezTo>
                    <a:cubicBezTo>
                      <a:pt x="113" y="57"/>
                      <a:pt x="112" y="58"/>
                      <a:pt x="111" y="59"/>
                    </a:cubicBezTo>
                    <a:lnTo>
                      <a:pt x="111" y="60"/>
                    </a:lnTo>
                    <a:close/>
                    <a:moveTo>
                      <a:pt x="0" y="58"/>
                    </a:moveTo>
                    <a:cubicBezTo>
                      <a:pt x="0" y="57"/>
                      <a:pt x="0" y="56"/>
                      <a:pt x="0" y="55"/>
                    </a:cubicBezTo>
                    <a:cubicBezTo>
                      <a:pt x="0" y="54"/>
                      <a:pt x="0" y="52"/>
                      <a:pt x="1" y="51"/>
                    </a:cubicBezTo>
                    <a:cubicBezTo>
                      <a:pt x="6" y="52"/>
                      <a:pt x="6" y="52"/>
                      <a:pt x="6" y="52"/>
                    </a:cubicBezTo>
                    <a:cubicBezTo>
                      <a:pt x="6" y="53"/>
                      <a:pt x="6" y="54"/>
                      <a:pt x="6" y="55"/>
                    </a:cubicBezTo>
                    <a:cubicBezTo>
                      <a:pt x="6" y="56"/>
                      <a:pt x="6" y="56"/>
                      <a:pt x="6" y="57"/>
                    </a:cubicBezTo>
                    <a:lnTo>
                      <a:pt x="0" y="58"/>
                    </a:lnTo>
                    <a:close/>
                    <a:moveTo>
                      <a:pt x="127" y="56"/>
                    </a:moveTo>
                    <a:cubicBezTo>
                      <a:pt x="126" y="56"/>
                      <a:pt x="124" y="55"/>
                      <a:pt x="123" y="54"/>
                    </a:cubicBezTo>
                    <a:cubicBezTo>
                      <a:pt x="123" y="54"/>
                      <a:pt x="122" y="54"/>
                      <a:pt x="122" y="54"/>
                    </a:cubicBezTo>
                    <a:cubicBezTo>
                      <a:pt x="124" y="49"/>
                      <a:pt x="124" y="49"/>
                      <a:pt x="124" y="49"/>
                    </a:cubicBezTo>
                    <a:cubicBezTo>
                      <a:pt x="124" y="49"/>
                      <a:pt x="125" y="49"/>
                      <a:pt x="125" y="49"/>
                    </a:cubicBezTo>
                    <a:cubicBezTo>
                      <a:pt x="127" y="50"/>
                      <a:pt x="128" y="51"/>
                      <a:pt x="130" y="52"/>
                    </a:cubicBezTo>
                    <a:lnTo>
                      <a:pt x="127" y="56"/>
                    </a:lnTo>
                    <a:close/>
                    <a:moveTo>
                      <a:pt x="51" y="56"/>
                    </a:moveTo>
                    <a:cubicBezTo>
                      <a:pt x="51" y="54"/>
                      <a:pt x="51" y="54"/>
                      <a:pt x="51" y="54"/>
                    </a:cubicBezTo>
                    <a:cubicBezTo>
                      <a:pt x="51" y="54"/>
                      <a:pt x="51" y="54"/>
                      <a:pt x="51" y="54"/>
                    </a:cubicBezTo>
                    <a:cubicBezTo>
                      <a:pt x="51" y="54"/>
                      <a:pt x="50" y="53"/>
                      <a:pt x="49" y="51"/>
                    </a:cubicBezTo>
                    <a:cubicBezTo>
                      <a:pt x="54" y="49"/>
                      <a:pt x="54" y="49"/>
                      <a:pt x="54" y="49"/>
                    </a:cubicBezTo>
                    <a:cubicBezTo>
                      <a:pt x="55" y="51"/>
                      <a:pt x="56" y="52"/>
                      <a:pt x="56" y="52"/>
                    </a:cubicBezTo>
                    <a:cubicBezTo>
                      <a:pt x="57" y="54"/>
                      <a:pt x="57" y="54"/>
                      <a:pt x="57" y="54"/>
                    </a:cubicBezTo>
                    <a:lnTo>
                      <a:pt x="51" y="56"/>
                    </a:lnTo>
                    <a:close/>
                    <a:moveTo>
                      <a:pt x="160" y="47"/>
                    </a:moveTo>
                    <a:cubicBezTo>
                      <a:pt x="155" y="43"/>
                      <a:pt x="155" y="43"/>
                      <a:pt x="155" y="43"/>
                    </a:cubicBezTo>
                    <a:cubicBezTo>
                      <a:pt x="157" y="41"/>
                      <a:pt x="160" y="39"/>
                      <a:pt x="162" y="39"/>
                    </a:cubicBezTo>
                    <a:cubicBezTo>
                      <a:pt x="163" y="45"/>
                      <a:pt x="163" y="45"/>
                      <a:pt x="163" y="45"/>
                    </a:cubicBezTo>
                    <a:cubicBezTo>
                      <a:pt x="162" y="45"/>
                      <a:pt x="161" y="46"/>
                      <a:pt x="160" y="47"/>
                    </a:cubicBezTo>
                    <a:close/>
                    <a:moveTo>
                      <a:pt x="174" y="46"/>
                    </a:moveTo>
                    <a:cubicBezTo>
                      <a:pt x="174" y="40"/>
                      <a:pt x="174" y="40"/>
                      <a:pt x="174" y="40"/>
                    </a:cubicBezTo>
                    <a:cubicBezTo>
                      <a:pt x="173" y="41"/>
                      <a:pt x="173" y="41"/>
                      <a:pt x="173" y="41"/>
                    </a:cubicBezTo>
                    <a:cubicBezTo>
                      <a:pt x="173" y="41"/>
                      <a:pt x="173" y="42"/>
                      <a:pt x="173" y="42"/>
                    </a:cubicBezTo>
                    <a:cubicBezTo>
                      <a:pt x="173" y="41"/>
                      <a:pt x="173" y="41"/>
                      <a:pt x="173" y="40"/>
                    </a:cubicBezTo>
                    <a:cubicBezTo>
                      <a:pt x="178" y="37"/>
                      <a:pt x="178" y="37"/>
                      <a:pt x="178" y="37"/>
                    </a:cubicBezTo>
                    <a:cubicBezTo>
                      <a:pt x="178" y="38"/>
                      <a:pt x="178" y="38"/>
                      <a:pt x="178" y="38"/>
                    </a:cubicBezTo>
                    <a:cubicBezTo>
                      <a:pt x="179" y="39"/>
                      <a:pt x="179" y="40"/>
                      <a:pt x="179" y="41"/>
                    </a:cubicBezTo>
                    <a:cubicBezTo>
                      <a:pt x="179" y="42"/>
                      <a:pt x="179" y="45"/>
                      <a:pt x="174" y="46"/>
                    </a:cubicBezTo>
                    <a:close/>
                    <a:moveTo>
                      <a:pt x="174" y="40"/>
                    </a:moveTo>
                    <a:cubicBezTo>
                      <a:pt x="174" y="40"/>
                      <a:pt x="174" y="40"/>
                      <a:pt x="174" y="40"/>
                    </a:cubicBezTo>
                    <a:close/>
                    <a:moveTo>
                      <a:pt x="11" y="44"/>
                    </a:moveTo>
                    <a:cubicBezTo>
                      <a:pt x="7" y="39"/>
                      <a:pt x="7" y="39"/>
                      <a:pt x="7" y="39"/>
                    </a:cubicBezTo>
                    <a:cubicBezTo>
                      <a:pt x="9" y="38"/>
                      <a:pt x="10" y="37"/>
                      <a:pt x="13" y="36"/>
                    </a:cubicBezTo>
                    <a:cubicBezTo>
                      <a:pt x="15" y="41"/>
                      <a:pt x="15" y="41"/>
                      <a:pt x="15" y="41"/>
                    </a:cubicBezTo>
                    <a:cubicBezTo>
                      <a:pt x="13" y="42"/>
                      <a:pt x="12" y="43"/>
                      <a:pt x="11" y="44"/>
                    </a:cubicBezTo>
                    <a:close/>
                    <a:moveTo>
                      <a:pt x="44" y="41"/>
                    </a:moveTo>
                    <a:cubicBezTo>
                      <a:pt x="43" y="40"/>
                      <a:pt x="43" y="40"/>
                      <a:pt x="42" y="39"/>
                    </a:cubicBezTo>
                    <a:cubicBezTo>
                      <a:pt x="41" y="38"/>
                      <a:pt x="41" y="38"/>
                      <a:pt x="40" y="37"/>
                    </a:cubicBezTo>
                    <a:cubicBezTo>
                      <a:pt x="44" y="33"/>
                      <a:pt x="44" y="33"/>
                      <a:pt x="44" y="33"/>
                    </a:cubicBezTo>
                    <a:cubicBezTo>
                      <a:pt x="45" y="34"/>
                      <a:pt x="45" y="34"/>
                      <a:pt x="46" y="35"/>
                    </a:cubicBezTo>
                    <a:cubicBezTo>
                      <a:pt x="47" y="36"/>
                      <a:pt x="48" y="37"/>
                      <a:pt x="49" y="38"/>
                    </a:cubicBezTo>
                    <a:lnTo>
                      <a:pt x="44" y="41"/>
                    </a:lnTo>
                    <a:close/>
                    <a:moveTo>
                      <a:pt x="26" y="39"/>
                    </a:moveTo>
                    <a:cubicBezTo>
                      <a:pt x="25" y="33"/>
                      <a:pt x="25" y="33"/>
                      <a:pt x="25" y="33"/>
                    </a:cubicBezTo>
                    <a:cubicBezTo>
                      <a:pt x="31" y="32"/>
                      <a:pt x="31" y="32"/>
                      <a:pt x="31" y="32"/>
                    </a:cubicBezTo>
                    <a:cubicBezTo>
                      <a:pt x="32" y="38"/>
                      <a:pt x="32" y="38"/>
                      <a:pt x="32" y="38"/>
                    </a:cubicBezTo>
                    <a:lnTo>
                      <a:pt x="26" y="39"/>
                    </a:lnTo>
                    <a:close/>
                    <a:moveTo>
                      <a:pt x="178" y="31"/>
                    </a:moveTo>
                    <a:cubicBezTo>
                      <a:pt x="175" y="26"/>
                      <a:pt x="175" y="26"/>
                      <a:pt x="175" y="26"/>
                    </a:cubicBezTo>
                    <a:cubicBezTo>
                      <a:pt x="176" y="25"/>
                      <a:pt x="177" y="24"/>
                      <a:pt x="177" y="23"/>
                    </a:cubicBezTo>
                    <a:cubicBezTo>
                      <a:pt x="183" y="25"/>
                      <a:pt x="183" y="25"/>
                      <a:pt x="183" y="25"/>
                    </a:cubicBezTo>
                    <a:cubicBezTo>
                      <a:pt x="182" y="27"/>
                      <a:pt x="180" y="29"/>
                      <a:pt x="178" y="31"/>
                    </a:cubicBezTo>
                    <a:close/>
                    <a:moveTo>
                      <a:pt x="183" y="14"/>
                    </a:moveTo>
                    <a:cubicBezTo>
                      <a:pt x="178" y="11"/>
                      <a:pt x="178" y="11"/>
                      <a:pt x="178" y="11"/>
                    </a:cubicBezTo>
                    <a:cubicBezTo>
                      <a:pt x="179" y="9"/>
                      <a:pt x="181" y="7"/>
                      <a:pt x="185" y="7"/>
                    </a:cubicBezTo>
                    <a:cubicBezTo>
                      <a:pt x="185" y="13"/>
                      <a:pt x="185" y="13"/>
                      <a:pt x="185" y="13"/>
                    </a:cubicBezTo>
                    <a:cubicBezTo>
                      <a:pt x="184" y="13"/>
                      <a:pt x="183" y="14"/>
                      <a:pt x="183" y="14"/>
                    </a:cubicBezTo>
                    <a:close/>
                    <a:moveTo>
                      <a:pt x="197" y="9"/>
                    </a:moveTo>
                    <a:cubicBezTo>
                      <a:pt x="193" y="5"/>
                      <a:pt x="193" y="5"/>
                      <a:pt x="193" y="5"/>
                    </a:cubicBezTo>
                    <a:cubicBezTo>
                      <a:pt x="195" y="3"/>
                      <a:pt x="197" y="2"/>
                      <a:pt x="199" y="1"/>
                    </a:cubicBezTo>
                    <a:cubicBezTo>
                      <a:pt x="201" y="6"/>
                      <a:pt x="201" y="6"/>
                      <a:pt x="201" y="6"/>
                    </a:cubicBezTo>
                    <a:cubicBezTo>
                      <a:pt x="200" y="7"/>
                      <a:pt x="198" y="8"/>
                      <a:pt x="197" y="9"/>
                    </a:cubicBezTo>
                    <a:close/>
                    <a:moveTo>
                      <a:pt x="217" y="6"/>
                    </a:moveTo>
                    <a:cubicBezTo>
                      <a:pt x="212" y="6"/>
                      <a:pt x="212" y="6"/>
                      <a:pt x="212" y="6"/>
                    </a:cubicBezTo>
                    <a:cubicBezTo>
                      <a:pt x="212" y="0"/>
                      <a:pt x="212" y="0"/>
                      <a:pt x="212" y="0"/>
                    </a:cubicBezTo>
                    <a:cubicBezTo>
                      <a:pt x="217" y="0"/>
                      <a:pt x="217" y="0"/>
                      <a:pt x="217" y="0"/>
                    </a:cubicBezTo>
                    <a:lnTo>
                      <a:pt x="217" y="6"/>
                    </a:lnTo>
                    <a:close/>
                  </a:path>
                </a:pathLst>
              </a:custGeom>
              <a:solidFill>
                <a:srgbClr val="59575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48" name="îşḷîḑê">
                <a:extLst>
                  <a:ext uri="{FF2B5EF4-FFF2-40B4-BE49-F238E27FC236}">
                    <a16:creationId xmlns:a16="http://schemas.microsoft.com/office/drawing/2014/main" id="{7F097C98-F7AA-444F-917C-98B9F65ABD4C}"/>
                  </a:ext>
                </a:extLst>
              </p:cNvPr>
              <p:cNvSpPr/>
              <p:nvPr/>
            </p:nvSpPr>
            <p:spPr bwMode="auto">
              <a:xfrm>
                <a:off x="7773988" y="2738438"/>
                <a:ext cx="146050" cy="203200"/>
              </a:xfrm>
              <a:custGeom>
                <a:avLst/>
                <a:gdLst>
                  <a:gd name="T0" fmla="*/ 31 w 68"/>
                  <a:gd name="T1" fmla="*/ 92 h 95"/>
                  <a:gd name="T2" fmla="*/ 35 w 68"/>
                  <a:gd name="T3" fmla="*/ 88 h 95"/>
                  <a:gd name="T4" fmla="*/ 36 w 68"/>
                  <a:gd name="T5" fmla="*/ 89 h 95"/>
                  <a:gd name="T6" fmla="*/ 34 w 68"/>
                  <a:gd name="T7" fmla="*/ 90 h 95"/>
                  <a:gd name="T8" fmla="*/ 35 w 68"/>
                  <a:gd name="T9" fmla="*/ 95 h 95"/>
                  <a:gd name="T10" fmla="*/ 44 w 68"/>
                  <a:gd name="T11" fmla="*/ 90 h 95"/>
                  <a:gd name="T12" fmla="*/ 50 w 68"/>
                  <a:gd name="T13" fmla="*/ 85 h 95"/>
                  <a:gd name="T14" fmla="*/ 49 w 68"/>
                  <a:gd name="T15" fmla="*/ 91 h 95"/>
                  <a:gd name="T16" fmla="*/ 60 w 68"/>
                  <a:gd name="T17" fmla="*/ 82 h 95"/>
                  <a:gd name="T18" fmla="*/ 68 w 68"/>
                  <a:gd name="T19" fmla="*/ 84 h 95"/>
                  <a:gd name="T20" fmla="*/ 22 w 68"/>
                  <a:gd name="T21" fmla="*/ 84 h 95"/>
                  <a:gd name="T22" fmla="*/ 26 w 68"/>
                  <a:gd name="T23" fmla="*/ 77 h 95"/>
                  <a:gd name="T24" fmla="*/ 29 w 68"/>
                  <a:gd name="T25" fmla="*/ 82 h 95"/>
                  <a:gd name="T26" fmla="*/ 29 w 68"/>
                  <a:gd name="T27" fmla="*/ 82 h 95"/>
                  <a:gd name="T28" fmla="*/ 9 w 68"/>
                  <a:gd name="T29" fmla="*/ 81 h 95"/>
                  <a:gd name="T30" fmla="*/ 4 w 68"/>
                  <a:gd name="T31" fmla="*/ 75 h 95"/>
                  <a:gd name="T32" fmla="*/ 10 w 68"/>
                  <a:gd name="T33" fmla="*/ 74 h 95"/>
                  <a:gd name="T34" fmla="*/ 9 w 68"/>
                  <a:gd name="T35" fmla="*/ 81 h 95"/>
                  <a:gd name="T36" fmla="*/ 1 w 68"/>
                  <a:gd name="T37" fmla="*/ 63 h 95"/>
                  <a:gd name="T38" fmla="*/ 3 w 68"/>
                  <a:gd name="T39" fmla="*/ 57 h 95"/>
                  <a:gd name="T40" fmla="*/ 6 w 68"/>
                  <a:gd name="T41" fmla="*/ 62 h 95"/>
                  <a:gd name="T42" fmla="*/ 1 w 68"/>
                  <a:gd name="T43" fmla="*/ 63 h 95"/>
                  <a:gd name="T44" fmla="*/ 9 w 68"/>
                  <a:gd name="T45" fmla="*/ 48 h 95"/>
                  <a:gd name="T46" fmla="*/ 16 w 68"/>
                  <a:gd name="T47" fmla="*/ 53 h 95"/>
                  <a:gd name="T48" fmla="*/ 12 w 68"/>
                  <a:gd name="T49" fmla="*/ 41 h 95"/>
                  <a:gd name="T50" fmla="*/ 16 w 68"/>
                  <a:gd name="T51" fmla="*/ 34 h 95"/>
                  <a:gd name="T52" fmla="*/ 12 w 68"/>
                  <a:gd name="T53" fmla="*/ 41 h 95"/>
                  <a:gd name="T54" fmla="*/ 8 w 68"/>
                  <a:gd name="T55" fmla="*/ 22 h 95"/>
                  <a:gd name="T56" fmla="*/ 13 w 68"/>
                  <a:gd name="T57" fmla="*/ 17 h 95"/>
                  <a:gd name="T58" fmla="*/ 14 w 68"/>
                  <a:gd name="T59" fmla="*/ 22 h 95"/>
                  <a:gd name="T60" fmla="*/ 5 w 68"/>
                  <a:gd name="T61" fmla="*/ 6 h 95"/>
                  <a:gd name="T62" fmla="*/ 5 w 68"/>
                  <a:gd name="T63" fmla="*/ 0 h 95"/>
                  <a:gd name="T64" fmla="*/ 11 w 68"/>
                  <a:gd name="T65" fmla="*/ 5 h 95"/>
                  <a:gd name="T66" fmla="*/ 5 w 68"/>
                  <a:gd name="T67" fmla="*/ 6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68" h="95">
                    <a:moveTo>
                      <a:pt x="35" y="95"/>
                    </a:moveTo>
                    <a:cubicBezTo>
                      <a:pt x="34" y="95"/>
                      <a:pt x="32" y="94"/>
                      <a:pt x="31" y="92"/>
                    </a:cubicBezTo>
                    <a:cubicBezTo>
                      <a:pt x="31" y="92"/>
                      <a:pt x="30" y="91"/>
                      <a:pt x="30" y="91"/>
                    </a:cubicBezTo>
                    <a:cubicBezTo>
                      <a:pt x="35" y="88"/>
                      <a:pt x="35" y="88"/>
                      <a:pt x="35" y="88"/>
                    </a:cubicBezTo>
                    <a:cubicBezTo>
                      <a:pt x="36" y="88"/>
                      <a:pt x="36" y="89"/>
                      <a:pt x="36" y="89"/>
                    </a:cubicBezTo>
                    <a:cubicBezTo>
                      <a:pt x="36" y="89"/>
                      <a:pt x="36" y="89"/>
                      <a:pt x="36" y="89"/>
                    </a:cubicBezTo>
                    <a:cubicBezTo>
                      <a:pt x="36" y="89"/>
                      <a:pt x="36" y="89"/>
                      <a:pt x="35" y="89"/>
                    </a:cubicBezTo>
                    <a:cubicBezTo>
                      <a:pt x="34" y="89"/>
                      <a:pt x="34" y="89"/>
                      <a:pt x="34" y="90"/>
                    </a:cubicBezTo>
                    <a:cubicBezTo>
                      <a:pt x="39" y="92"/>
                      <a:pt x="39" y="92"/>
                      <a:pt x="39" y="92"/>
                    </a:cubicBezTo>
                    <a:cubicBezTo>
                      <a:pt x="38" y="94"/>
                      <a:pt x="36" y="95"/>
                      <a:pt x="35" y="95"/>
                    </a:cubicBezTo>
                    <a:close/>
                    <a:moveTo>
                      <a:pt x="49" y="91"/>
                    </a:moveTo>
                    <a:cubicBezTo>
                      <a:pt x="48" y="91"/>
                      <a:pt x="46" y="91"/>
                      <a:pt x="44" y="90"/>
                    </a:cubicBezTo>
                    <a:cubicBezTo>
                      <a:pt x="46" y="85"/>
                      <a:pt x="46" y="85"/>
                      <a:pt x="46" y="85"/>
                    </a:cubicBezTo>
                    <a:cubicBezTo>
                      <a:pt x="47" y="85"/>
                      <a:pt x="49" y="85"/>
                      <a:pt x="50" y="85"/>
                    </a:cubicBezTo>
                    <a:cubicBezTo>
                      <a:pt x="51" y="91"/>
                      <a:pt x="51" y="91"/>
                      <a:pt x="51" y="91"/>
                    </a:cubicBezTo>
                    <a:cubicBezTo>
                      <a:pt x="50" y="91"/>
                      <a:pt x="50" y="91"/>
                      <a:pt x="49" y="91"/>
                    </a:cubicBezTo>
                    <a:close/>
                    <a:moveTo>
                      <a:pt x="63" y="87"/>
                    </a:moveTo>
                    <a:cubicBezTo>
                      <a:pt x="60" y="82"/>
                      <a:pt x="60" y="82"/>
                      <a:pt x="60" y="82"/>
                    </a:cubicBezTo>
                    <a:cubicBezTo>
                      <a:pt x="63" y="80"/>
                      <a:pt x="66" y="79"/>
                      <a:pt x="66" y="79"/>
                    </a:cubicBezTo>
                    <a:cubicBezTo>
                      <a:pt x="68" y="84"/>
                      <a:pt x="68" y="84"/>
                      <a:pt x="68" y="84"/>
                    </a:cubicBezTo>
                    <a:cubicBezTo>
                      <a:pt x="68" y="84"/>
                      <a:pt x="66" y="86"/>
                      <a:pt x="63" y="87"/>
                    </a:cubicBezTo>
                    <a:close/>
                    <a:moveTo>
                      <a:pt x="22" y="84"/>
                    </a:moveTo>
                    <a:cubicBezTo>
                      <a:pt x="22" y="78"/>
                      <a:pt x="22" y="78"/>
                      <a:pt x="22" y="78"/>
                    </a:cubicBezTo>
                    <a:cubicBezTo>
                      <a:pt x="24" y="78"/>
                      <a:pt x="25" y="77"/>
                      <a:pt x="26" y="77"/>
                    </a:cubicBezTo>
                    <a:cubicBezTo>
                      <a:pt x="26" y="76"/>
                      <a:pt x="26" y="76"/>
                      <a:pt x="26" y="76"/>
                    </a:cubicBezTo>
                    <a:cubicBezTo>
                      <a:pt x="29" y="82"/>
                      <a:pt x="29" y="82"/>
                      <a:pt x="29" y="82"/>
                    </a:cubicBezTo>
                    <a:cubicBezTo>
                      <a:pt x="28" y="79"/>
                      <a:pt x="28" y="79"/>
                      <a:pt x="28" y="79"/>
                    </a:cubicBezTo>
                    <a:cubicBezTo>
                      <a:pt x="29" y="82"/>
                      <a:pt x="29" y="82"/>
                      <a:pt x="29" y="82"/>
                    </a:cubicBezTo>
                    <a:cubicBezTo>
                      <a:pt x="28" y="82"/>
                      <a:pt x="26" y="84"/>
                      <a:pt x="22" y="84"/>
                    </a:cubicBezTo>
                    <a:close/>
                    <a:moveTo>
                      <a:pt x="9" y="81"/>
                    </a:moveTo>
                    <a:cubicBezTo>
                      <a:pt x="7" y="80"/>
                      <a:pt x="6" y="78"/>
                      <a:pt x="5" y="76"/>
                    </a:cubicBezTo>
                    <a:cubicBezTo>
                      <a:pt x="4" y="75"/>
                      <a:pt x="4" y="75"/>
                      <a:pt x="4" y="75"/>
                    </a:cubicBezTo>
                    <a:cubicBezTo>
                      <a:pt x="10" y="73"/>
                      <a:pt x="10" y="73"/>
                      <a:pt x="10" y="73"/>
                    </a:cubicBezTo>
                    <a:cubicBezTo>
                      <a:pt x="10" y="74"/>
                      <a:pt x="10" y="74"/>
                      <a:pt x="10" y="74"/>
                    </a:cubicBezTo>
                    <a:cubicBezTo>
                      <a:pt x="11" y="75"/>
                      <a:pt x="11" y="75"/>
                      <a:pt x="12" y="76"/>
                    </a:cubicBezTo>
                    <a:lnTo>
                      <a:pt x="9" y="81"/>
                    </a:lnTo>
                    <a:close/>
                    <a:moveTo>
                      <a:pt x="1" y="63"/>
                    </a:moveTo>
                    <a:cubicBezTo>
                      <a:pt x="1" y="63"/>
                      <a:pt x="1" y="63"/>
                      <a:pt x="1" y="63"/>
                    </a:cubicBezTo>
                    <a:cubicBezTo>
                      <a:pt x="0" y="61"/>
                      <a:pt x="0" y="59"/>
                      <a:pt x="0" y="58"/>
                    </a:cubicBezTo>
                    <a:cubicBezTo>
                      <a:pt x="3" y="57"/>
                      <a:pt x="3" y="57"/>
                      <a:pt x="3" y="57"/>
                    </a:cubicBezTo>
                    <a:cubicBezTo>
                      <a:pt x="6" y="57"/>
                      <a:pt x="6" y="57"/>
                      <a:pt x="6" y="57"/>
                    </a:cubicBezTo>
                    <a:cubicBezTo>
                      <a:pt x="6" y="59"/>
                      <a:pt x="6" y="60"/>
                      <a:pt x="6" y="62"/>
                    </a:cubicBezTo>
                    <a:cubicBezTo>
                      <a:pt x="6" y="63"/>
                      <a:pt x="6" y="63"/>
                      <a:pt x="6" y="63"/>
                    </a:cubicBezTo>
                    <a:lnTo>
                      <a:pt x="1" y="63"/>
                    </a:lnTo>
                    <a:close/>
                    <a:moveTo>
                      <a:pt x="9" y="54"/>
                    </a:moveTo>
                    <a:cubicBezTo>
                      <a:pt x="9" y="48"/>
                      <a:pt x="9" y="48"/>
                      <a:pt x="9" y="48"/>
                    </a:cubicBezTo>
                    <a:cubicBezTo>
                      <a:pt x="12" y="47"/>
                      <a:pt x="13" y="47"/>
                      <a:pt x="14" y="47"/>
                    </a:cubicBezTo>
                    <a:cubicBezTo>
                      <a:pt x="16" y="53"/>
                      <a:pt x="16" y="53"/>
                      <a:pt x="16" y="53"/>
                    </a:cubicBezTo>
                    <a:cubicBezTo>
                      <a:pt x="15" y="53"/>
                      <a:pt x="13" y="53"/>
                      <a:pt x="9" y="54"/>
                    </a:cubicBezTo>
                    <a:close/>
                    <a:moveTo>
                      <a:pt x="12" y="41"/>
                    </a:moveTo>
                    <a:cubicBezTo>
                      <a:pt x="11" y="39"/>
                      <a:pt x="10" y="37"/>
                      <a:pt x="10" y="35"/>
                    </a:cubicBezTo>
                    <a:cubicBezTo>
                      <a:pt x="16" y="34"/>
                      <a:pt x="16" y="34"/>
                      <a:pt x="16" y="34"/>
                    </a:cubicBezTo>
                    <a:cubicBezTo>
                      <a:pt x="16" y="35"/>
                      <a:pt x="16" y="37"/>
                      <a:pt x="17" y="39"/>
                    </a:cubicBezTo>
                    <a:lnTo>
                      <a:pt x="12" y="41"/>
                    </a:lnTo>
                    <a:close/>
                    <a:moveTo>
                      <a:pt x="9" y="24"/>
                    </a:moveTo>
                    <a:cubicBezTo>
                      <a:pt x="9" y="23"/>
                      <a:pt x="8" y="22"/>
                      <a:pt x="8" y="22"/>
                    </a:cubicBezTo>
                    <a:cubicBezTo>
                      <a:pt x="8" y="20"/>
                      <a:pt x="7" y="19"/>
                      <a:pt x="7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8"/>
                      <a:pt x="13" y="19"/>
                      <a:pt x="14" y="20"/>
                    </a:cubicBezTo>
                    <a:cubicBezTo>
                      <a:pt x="14" y="21"/>
                      <a:pt x="14" y="21"/>
                      <a:pt x="14" y="22"/>
                    </a:cubicBezTo>
                    <a:lnTo>
                      <a:pt x="9" y="24"/>
                    </a:lnTo>
                    <a:close/>
                    <a:moveTo>
                      <a:pt x="5" y="6"/>
                    </a:moveTo>
                    <a:cubicBezTo>
                      <a:pt x="5" y="5"/>
                      <a:pt x="5" y="5"/>
                      <a:pt x="5" y="5"/>
                    </a:cubicBezTo>
                    <a:cubicBezTo>
                      <a:pt x="5" y="3"/>
                      <a:pt x="5" y="1"/>
                      <a:pt x="5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2"/>
                      <a:pt x="11" y="3"/>
                      <a:pt x="11" y="5"/>
                    </a:cubicBezTo>
                    <a:cubicBezTo>
                      <a:pt x="11" y="6"/>
                      <a:pt x="11" y="6"/>
                      <a:pt x="11" y="6"/>
                    </a:cubicBezTo>
                    <a:lnTo>
                      <a:pt x="5" y="6"/>
                    </a:lnTo>
                    <a:close/>
                  </a:path>
                </a:pathLst>
              </a:custGeom>
              <a:solidFill>
                <a:srgbClr val="59575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49" name="íṡļiḋé">
                <a:extLst>
                  <a:ext uri="{FF2B5EF4-FFF2-40B4-BE49-F238E27FC236}">
                    <a16:creationId xmlns:a16="http://schemas.microsoft.com/office/drawing/2014/main" id="{B17BB7AC-0812-480C-83D6-917153C9B7A1}"/>
                  </a:ext>
                </a:extLst>
              </p:cNvPr>
              <p:cNvSpPr/>
              <p:nvPr/>
            </p:nvSpPr>
            <p:spPr bwMode="auto">
              <a:xfrm>
                <a:off x="7880350" y="2611438"/>
                <a:ext cx="104775" cy="179388"/>
              </a:xfrm>
              <a:custGeom>
                <a:avLst/>
                <a:gdLst>
                  <a:gd name="T0" fmla="*/ 42 w 49"/>
                  <a:gd name="T1" fmla="*/ 79 h 84"/>
                  <a:gd name="T2" fmla="*/ 49 w 49"/>
                  <a:gd name="T3" fmla="*/ 84 h 84"/>
                  <a:gd name="T4" fmla="*/ 35 w 49"/>
                  <a:gd name="T5" fmla="*/ 74 h 84"/>
                  <a:gd name="T6" fmla="*/ 29 w 49"/>
                  <a:gd name="T7" fmla="*/ 72 h 84"/>
                  <a:gd name="T8" fmla="*/ 32 w 49"/>
                  <a:gd name="T9" fmla="*/ 68 h 84"/>
                  <a:gd name="T10" fmla="*/ 35 w 49"/>
                  <a:gd name="T11" fmla="*/ 74 h 84"/>
                  <a:gd name="T12" fmla="*/ 16 w 49"/>
                  <a:gd name="T13" fmla="*/ 63 h 84"/>
                  <a:gd name="T14" fmla="*/ 20 w 49"/>
                  <a:gd name="T15" fmla="*/ 59 h 84"/>
                  <a:gd name="T16" fmla="*/ 19 w 49"/>
                  <a:gd name="T17" fmla="*/ 57 h 84"/>
                  <a:gd name="T18" fmla="*/ 20 w 49"/>
                  <a:gd name="T19" fmla="*/ 65 h 84"/>
                  <a:gd name="T20" fmla="*/ 28 w 49"/>
                  <a:gd name="T21" fmla="*/ 58 h 84"/>
                  <a:gd name="T22" fmla="*/ 29 w 49"/>
                  <a:gd name="T23" fmla="*/ 57 h 84"/>
                  <a:gd name="T24" fmla="*/ 31 w 49"/>
                  <a:gd name="T25" fmla="*/ 52 h 84"/>
                  <a:gd name="T26" fmla="*/ 34 w 49"/>
                  <a:gd name="T27" fmla="*/ 60 h 84"/>
                  <a:gd name="T28" fmla="*/ 30 w 49"/>
                  <a:gd name="T29" fmla="*/ 57 h 84"/>
                  <a:gd name="T30" fmla="*/ 12 w 49"/>
                  <a:gd name="T31" fmla="*/ 52 h 84"/>
                  <a:gd name="T32" fmla="*/ 9 w 49"/>
                  <a:gd name="T33" fmla="*/ 50 h 84"/>
                  <a:gd name="T34" fmla="*/ 13 w 49"/>
                  <a:gd name="T35" fmla="*/ 46 h 84"/>
                  <a:gd name="T36" fmla="*/ 12 w 49"/>
                  <a:gd name="T37" fmla="*/ 52 h 84"/>
                  <a:gd name="T38" fmla="*/ 1 w 49"/>
                  <a:gd name="T39" fmla="*/ 36 h 84"/>
                  <a:gd name="T40" fmla="*/ 5 w 49"/>
                  <a:gd name="T41" fmla="*/ 31 h 84"/>
                  <a:gd name="T42" fmla="*/ 8 w 49"/>
                  <a:gd name="T43" fmla="*/ 37 h 84"/>
                  <a:gd name="T44" fmla="*/ 10 w 49"/>
                  <a:gd name="T45" fmla="*/ 27 h 84"/>
                  <a:gd name="T46" fmla="*/ 6 w 49"/>
                  <a:gd name="T47" fmla="*/ 27 h 84"/>
                  <a:gd name="T48" fmla="*/ 8 w 49"/>
                  <a:gd name="T49" fmla="*/ 21 h 84"/>
                  <a:gd name="T50" fmla="*/ 12 w 49"/>
                  <a:gd name="T51" fmla="*/ 27 h 84"/>
                  <a:gd name="T52" fmla="*/ 13 w 49"/>
                  <a:gd name="T53" fmla="*/ 16 h 84"/>
                  <a:gd name="T54" fmla="*/ 13 w 49"/>
                  <a:gd name="T55" fmla="*/ 12 h 84"/>
                  <a:gd name="T56" fmla="*/ 13 w 49"/>
                  <a:gd name="T57" fmla="*/ 10 h 84"/>
                  <a:gd name="T58" fmla="*/ 19 w 49"/>
                  <a:gd name="T59" fmla="*/ 11 h 84"/>
                  <a:gd name="T60" fmla="*/ 19 w 49"/>
                  <a:gd name="T61" fmla="*/ 14 h 84"/>
                  <a:gd name="T62" fmla="*/ 13 w 49"/>
                  <a:gd name="T63" fmla="*/ 16 h 84"/>
                  <a:gd name="T64" fmla="*/ 3 w 49"/>
                  <a:gd name="T65" fmla="*/ 6 h 84"/>
                  <a:gd name="T66" fmla="*/ 1 w 49"/>
                  <a:gd name="T67" fmla="*/ 0 h 84"/>
                  <a:gd name="T68" fmla="*/ 7 w 49"/>
                  <a:gd name="T69" fmla="*/ 1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49" h="84">
                    <a:moveTo>
                      <a:pt x="43" y="84"/>
                    </a:moveTo>
                    <a:cubicBezTo>
                      <a:pt x="43" y="84"/>
                      <a:pt x="43" y="82"/>
                      <a:pt x="42" y="79"/>
                    </a:cubicBezTo>
                    <a:cubicBezTo>
                      <a:pt x="48" y="77"/>
                      <a:pt x="48" y="77"/>
                      <a:pt x="48" y="77"/>
                    </a:cubicBezTo>
                    <a:cubicBezTo>
                      <a:pt x="49" y="80"/>
                      <a:pt x="49" y="84"/>
                      <a:pt x="49" y="84"/>
                    </a:cubicBezTo>
                    <a:lnTo>
                      <a:pt x="43" y="84"/>
                    </a:lnTo>
                    <a:close/>
                    <a:moveTo>
                      <a:pt x="35" y="74"/>
                    </a:moveTo>
                    <a:cubicBezTo>
                      <a:pt x="33" y="74"/>
                      <a:pt x="32" y="74"/>
                      <a:pt x="32" y="74"/>
                    </a:cubicBezTo>
                    <a:cubicBezTo>
                      <a:pt x="31" y="74"/>
                      <a:pt x="30" y="73"/>
                      <a:pt x="29" y="72"/>
                    </a:cubicBezTo>
                    <a:cubicBezTo>
                      <a:pt x="32" y="68"/>
                      <a:pt x="32" y="68"/>
                      <a:pt x="32" y="68"/>
                    </a:cubicBezTo>
                    <a:cubicBezTo>
                      <a:pt x="32" y="68"/>
                      <a:pt x="32" y="68"/>
                      <a:pt x="32" y="68"/>
                    </a:cubicBezTo>
                    <a:cubicBezTo>
                      <a:pt x="33" y="68"/>
                      <a:pt x="36" y="68"/>
                      <a:pt x="37" y="69"/>
                    </a:cubicBezTo>
                    <a:lnTo>
                      <a:pt x="35" y="74"/>
                    </a:lnTo>
                    <a:close/>
                    <a:moveTo>
                      <a:pt x="20" y="65"/>
                    </a:moveTo>
                    <a:cubicBezTo>
                      <a:pt x="19" y="65"/>
                      <a:pt x="17" y="65"/>
                      <a:pt x="16" y="63"/>
                    </a:cubicBezTo>
                    <a:cubicBezTo>
                      <a:pt x="21" y="60"/>
                      <a:pt x="21" y="60"/>
                      <a:pt x="21" y="60"/>
                    </a:cubicBezTo>
                    <a:cubicBezTo>
                      <a:pt x="21" y="60"/>
                      <a:pt x="21" y="59"/>
                      <a:pt x="20" y="59"/>
                    </a:cubicBezTo>
                    <a:cubicBezTo>
                      <a:pt x="19" y="59"/>
                      <a:pt x="18" y="59"/>
                      <a:pt x="18" y="60"/>
                    </a:cubicBezTo>
                    <a:cubicBezTo>
                      <a:pt x="18" y="60"/>
                      <a:pt x="18" y="59"/>
                      <a:pt x="19" y="57"/>
                    </a:cubicBezTo>
                    <a:cubicBezTo>
                      <a:pt x="25" y="59"/>
                      <a:pt x="25" y="59"/>
                      <a:pt x="25" y="59"/>
                    </a:cubicBezTo>
                    <a:cubicBezTo>
                      <a:pt x="24" y="62"/>
                      <a:pt x="22" y="65"/>
                      <a:pt x="20" y="65"/>
                    </a:cubicBezTo>
                    <a:close/>
                    <a:moveTo>
                      <a:pt x="34" y="60"/>
                    </a:moveTo>
                    <a:cubicBezTo>
                      <a:pt x="28" y="58"/>
                      <a:pt x="28" y="58"/>
                      <a:pt x="28" y="58"/>
                    </a:cubicBezTo>
                    <a:cubicBezTo>
                      <a:pt x="29" y="57"/>
                      <a:pt x="29" y="56"/>
                      <a:pt x="29" y="56"/>
                    </a:cubicBezTo>
                    <a:cubicBezTo>
                      <a:pt x="29" y="56"/>
                      <a:pt x="29" y="57"/>
                      <a:pt x="29" y="57"/>
                    </a:cubicBezTo>
                    <a:cubicBezTo>
                      <a:pt x="31" y="52"/>
                      <a:pt x="31" y="52"/>
                      <a:pt x="31" y="52"/>
                    </a:cubicBezTo>
                    <a:cubicBezTo>
                      <a:pt x="31" y="52"/>
                      <a:pt x="31" y="52"/>
                      <a:pt x="31" y="52"/>
                    </a:cubicBezTo>
                    <a:cubicBezTo>
                      <a:pt x="33" y="52"/>
                      <a:pt x="35" y="54"/>
                      <a:pt x="35" y="56"/>
                    </a:cubicBezTo>
                    <a:cubicBezTo>
                      <a:pt x="35" y="57"/>
                      <a:pt x="34" y="59"/>
                      <a:pt x="34" y="60"/>
                    </a:cubicBezTo>
                    <a:close/>
                    <a:moveTo>
                      <a:pt x="30" y="57"/>
                    </a:moveTo>
                    <a:cubicBezTo>
                      <a:pt x="30" y="57"/>
                      <a:pt x="30" y="57"/>
                      <a:pt x="30" y="57"/>
                    </a:cubicBezTo>
                    <a:cubicBezTo>
                      <a:pt x="30" y="57"/>
                      <a:pt x="30" y="57"/>
                      <a:pt x="30" y="57"/>
                    </a:cubicBezTo>
                    <a:close/>
                    <a:moveTo>
                      <a:pt x="12" y="52"/>
                    </a:moveTo>
                    <a:cubicBezTo>
                      <a:pt x="12" y="52"/>
                      <a:pt x="11" y="51"/>
                      <a:pt x="11" y="51"/>
                    </a:cubicBezTo>
                    <a:cubicBezTo>
                      <a:pt x="10" y="51"/>
                      <a:pt x="9" y="50"/>
                      <a:pt x="9" y="50"/>
                    </a:cubicBezTo>
                    <a:cubicBezTo>
                      <a:pt x="12" y="45"/>
                      <a:pt x="12" y="45"/>
                      <a:pt x="12" y="45"/>
                    </a:cubicBezTo>
                    <a:cubicBezTo>
                      <a:pt x="12" y="45"/>
                      <a:pt x="13" y="45"/>
                      <a:pt x="13" y="46"/>
                    </a:cubicBezTo>
                    <a:cubicBezTo>
                      <a:pt x="15" y="47"/>
                      <a:pt x="17" y="48"/>
                      <a:pt x="17" y="50"/>
                    </a:cubicBezTo>
                    <a:lnTo>
                      <a:pt x="12" y="52"/>
                    </a:lnTo>
                    <a:close/>
                    <a:moveTo>
                      <a:pt x="2" y="39"/>
                    </a:moveTo>
                    <a:cubicBezTo>
                      <a:pt x="2" y="38"/>
                      <a:pt x="1" y="37"/>
                      <a:pt x="1" y="36"/>
                    </a:cubicBezTo>
                    <a:cubicBezTo>
                      <a:pt x="0" y="35"/>
                      <a:pt x="0" y="34"/>
                      <a:pt x="0" y="34"/>
                    </a:cubicBezTo>
                    <a:cubicBezTo>
                      <a:pt x="5" y="31"/>
                      <a:pt x="5" y="31"/>
                      <a:pt x="5" y="31"/>
                    </a:cubicBezTo>
                    <a:cubicBezTo>
                      <a:pt x="5" y="32"/>
                      <a:pt x="6" y="32"/>
                      <a:pt x="6" y="33"/>
                    </a:cubicBezTo>
                    <a:cubicBezTo>
                      <a:pt x="7" y="34"/>
                      <a:pt x="7" y="35"/>
                      <a:pt x="8" y="37"/>
                    </a:cubicBezTo>
                    <a:lnTo>
                      <a:pt x="2" y="39"/>
                    </a:lnTo>
                    <a:close/>
                    <a:moveTo>
                      <a:pt x="10" y="27"/>
                    </a:moveTo>
                    <a:cubicBezTo>
                      <a:pt x="9" y="27"/>
                      <a:pt x="8" y="27"/>
                      <a:pt x="7" y="27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8" y="21"/>
                      <a:pt x="8" y="21"/>
                      <a:pt x="8" y="21"/>
                    </a:cubicBezTo>
                    <a:cubicBezTo>
                      <a:pt x="9" y="21"/>
                      <a:pt x="10" y="21"/>
                      <a:pt x="12" y="21"/>
                    </a:cubicBezTo>
                    <a:cubicBezTo>
                      <a:pt x="12" y="27"/>
                      <a:pt x="12" y="27"/>
                      <a:pt x="12" y="27"/>
                    </a:cubicBezTo>
                    <a:cubicBezTo>
                      <a:pt x="11" y="27"/>
                      <a:pt x="10" y="27"/>
                      <a:pt x="10" y="27"/>
                    </a:cubicBezTo>
                    <a:close/>
                    <a:moveTo>
                      <a:pt x="13" y="16"/>
                    </a:moveTo>
                    <a:cubicBezTo>
                      <a:pt x="13" y="15"/>
                      <a:pt x="13" y="14"/>
                      <a:pt x="13" y="14"/>
                    </a:cubicBezTo>
                    <a:cubicBezTo>
                      <a:pt x="13" y="13"/>
                      <a:pt x="13" y="13"/>
                      <a:pt x="13" y="12"/>
                    </a:cubicBezTo>
                    <a:cubicBezTo>
                      <a:pt x="13" y="12"/>
                      <a:pt x="13" y="12"/>
                      <a:pt x="13" y="11"/>
                    </a:cubicBezTo>
                    <a:cubicBezTo>
                      <a:pt x="13" y="11"/>
                      <a:pt x="13" y="10"/>
                      <a:pt x="13" y="10"/>
                    </a:cubicBezTo>
                    <a:cubicBezTo>
                      <a:pt x="19" y="9"/>
                      <a:pt x="19" y="9"/>
                      <a:pt x="19" y="9"/>
                    </a:cubicBezTo>
                    <a:cubicBezTo>
                      <a:pt x="19" y="9"/>
                      <a:pt x="19" y="10"/>
                      <a:pt x="19" y="11"/>
                    </a:cubicBezTo>
                    <a:cubicBezTo>
                      <a:pt x="19" y="12"/>
                      <a:pt x="19" y="12"/>
                      <a:pt x="19" y="13"/>
                    </a:cubicBezTo>
                    <a:cubicBezTo>
                      <a:pt x="19" y="13"/>
                      <a:pt x="19" y="13"/>
                      <a:pt x="19" y="14"/>
                    </a:cubicBezTo>
                    <a:cubicBezTo>
                      <a:pt x="19" y="14"/>
                      <a:pt x="19" y="14"/>
                      <a:pt x="19" y="14"/>
                    </a:cubicBezTo>
                    <a:lnTo>
                      <a:pt x="13" y="16"/>
                    </a:lnTo>
                    <a:close/>
                    <a:moveTo>
                      <a:pt x="7" y="7"/>
                    </a:moveTo>
                    <a:cubicBezTo>
                      <a:pt x="6" y="7"/>
                      <a:pt x="4" y="6"/>
                      <a:pt x="3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5" y="1"/>
                      <a:pt x="6" y="1"/>
                      <a:pt x="7" y="1"/>
                    </a:cubicBezTo>
                    <a:lnTo>
                      <a:pt x="7" y="7"/>
                    </a:lnTo>
                    <a:close/>
                  </a:path>
                </a:pathLst>
              </a:custGeom>
              <a:solidFill>
                <a:srgbClr val="59575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50" name="îŝlïďe">
                <a:extLst>
                  <a:ext uri="{FF2B5EF4-FFF2-40B4-BE49-F238E27FC236}">
                    <a16:creationId xmlns:a16="http://schemas.microsoft.com/office/drawing/2014/main" id="{431B5474-C642-4DAD-A171-520C9D0DDA2C}"/>
                  </a:ext>
                </a:extLst>
              </p:cNvPr>
              <p:cNvSpPr/>
              <p:nvPr/>
            </p:nvSpPr>
            <p:spPr bwMode="auto">
              <a:xfrm>
                <a:off x="7586663" y="2452688"/>
                <a:ext cx="280988" cy="325438"/>
              </a:xfrm>
              <a:custGeom>
                <a:avLst/>
                <a:gdLst>
                  <a:gd name="T0" fmla="*/ 62 w 131"/>
                  <a:gd name="T1" fmla="*/ 144 h 152"/>
                  <a:gd name="T2" fmla="*/ 24 w 131"/>
                  <a:gd name="T3" fmla="*/ 148 h 152"/>
                  <a:gd name="T4" fmla="*/ 24 w 131"/>
                  <a:gd name="T5" fmla="*/ 148 h 152"/>
                  <a:gd name="T6" fmla="*/ 69 w 131"/>
                  <a:gd name="T7" fmla="*/ 138 h 152"/>
                  <a:gd name="T8" fmla="*/ 72 w 131"/>
                  <a:gd name="T9" fmla="*/ 143 h 152"/>
                  <a:gd name="T10" fmla="*/ 71 w 131"/>
                  <a:gd name="T11" fmla="*/ 143 h 152"/>
                  <a:gd name="T12" fmla="*/ 37 w 131"/>
                  <a:gd name="T13" fmla="*/ 135 h 152"/>
                  <a:gd name="T14" fmla="*/ 9 w 131"/>
                  <a:gd name="T15" fmla="*/ 141 h 152"/>
                  <a:gd name="T16" fmla="*/ 9 w 131"/>
                  <a:gd name="T17" fmla="*/ 141 h 152"/>
                  <a:gd name="T18" fmla="*/ 51 w 131"/>
                  <a:gd name="T19" fmla="*/ 134 h 152"/>
                  <a:gd name="T20" fmla="*/ 78 w 131"/>
                  <a:gd name="T21" fmla="*/ 131 h 152"/>
                  <a:gd name="T22" fmla="*/ 85 w 131"/>
                  <a:gd name="T23" fmla="*/ 136 h 152"/>
                  <a:gd name="T24" fmla="*/ 113 w 131"/>
                  <a:gd name="T25" fmla="*/ 134 h 152"/>
                  <a:gd name="T26" fmla="*/ 113 w 131"/>
                  <a:gd name="T27" fmla="*/ 134 h 152"/>
                  <a:gd name="T28" fmla="*/ 96 w 131"/>
                  <a:gd name="T29" fmla="*/ 123 h 152"/>
                  <a:gd name="T30" fmla="*/ 98 w 131"/>
                  <a:gd name="T31" fmla="*/ 132 h 152"/>
                  <a:gd name="T32" fmla="*/ 6 w 131"/>
                  <a:gd name="T33" fmla="*/ 116 h 152"/>
                  <a:gd name="T34" fmla="*/ 117 w 131"/>
                  <a:gd name="T35" fmla="*/ 119 h 152"/>
                  <a:gd name="T36" fmla="*/ 117 w 131"/>
                  <a:gd name="T37" fmla="*/ 119 h 152"/>
                  <a:gd name="T38" fmla="*/ 89 w 131"/>
                  <a:gd name="T39" fmla="*/ 109 h 152"/>
                  <a:gd name="T40" fmla="*/ 95 w 131"/>
                  <a:gd name="T41" fmla="*/ 114 h 152"/>
                  <a:gd name="T42" fmla="*/ 0 w 131"/>
                  <a:gd name="T43" fmla="*/ 100 h 152"/>
                  <a:gd name="T44" fmla="*/ 6 w 131"/>
                  <a:gd name="T45" fmla="*/ 105 h 152"/>
                  <a:gd name="T46" fmla="*/ 115 w 131"/>
                  <a:gd name="T47" fmla="*/ 94 h 152"/>
                  <a:gd name="T48" fmla="*/ 115 w 131"/>
                  <a:gd name="T49" fmla="*/ 101 h 152"/>
                  <a:gd name="T50" fmla="*/ 93 w 131"/>
                  <a:gd name="T51" fmla="*/ 92 h 152"/>
                  <a:gd name="T52" fmla="*/ 87 w 131"/>
                  <a:gd name="T53" fmla="*/ 99 h 152"/>
                  <a:gd name="T54" fmla="*/ 108 w 131"/>
                  <a:gd name="T55" fmla="*/ 87 h 152"/>
                  <a:gd name="T56" fmla="*/ 12 w 131"/>
                  <a:gd name="T57" fmla="*/ 93 h 152"/>
                  <a:gd name="T58" fmla="*/ 12 w 131"/>
                  <a:gd name="T59" fmla="*/ 93 h 152"/>
                  <a:gd name="T60" fmla="*/ 122 w 131"/>
                  <a:gd name="T61" fmla="*/ 81 h 152"/>
                  <a:gd name="T62" fmla="*/ 127 w 131"/>
                  <a:gd name="T63" fmla="*/ 83 h 152"/>
                  <a:gd name="T64" fmla="*/ 123 w 131"/>
                  <a:gd name="T65" fmla="*/ 87 h 152"/>
                  <a:gd name="T66" fmla="*/ 33 w 131"/>
                  <a:gd name="T67" fmla="*/ 81 h 152"/>
                  <a:gd name="T68" fmla="*/ 124 w 131"/>
                  <a:gd name="T69" fmla="*/ 64 h 152"/>
                  <a:gd name="T70" fmla="*/ 25 w 131"/>
                  <a:gd name="T71" fmla="*/ 65 h 152"/>
                  <a:gd name="T72" fmla="*/ 123 w 131"/>
                  <a:gd name="T73" fmla="*/ 57 h 152"/>
                  <a:gd name="T74" fmla="*/ 123 w 131"/>
                  <a:gd name="T75" fmla="*/ 55 h 152"/>
                  <a:gd name="T76" fmla="*/ 24 w 131"/>
                  <a:gd name="T77" fmla="*/ 47 h 152"/>
                  <a:gd name="T78" fmla="*/ 27 w 131"/>
                  <a:gd name="T79" fmla="*/ 53 h 152"/>
                  <a:gd name="T80" fmla="*/ 40 w 131"/>
                  <a:gd name="T81" fmla="*/ 40 h 152"/>
                  <a:gd name="T82" fmla="*/ 123 w 131"/>
                  <a:gd name="T83" fmla="*/ 42 h 152"/>
                  <a:gd name="T84" fmla="*/ 121 w 131"/>
                  <a:gd name="T85" fmla="*/ 39 h 152"/>
                  <a:gd name="T86" fmla="*/ 124 w 131"/>
                  <a:gd name="T87" fmla="*/ 30 h 152"/>
                  <a:gd name="T88" fmla="*/ 121 w 131"/>
                  <a:gd name="T89" fmla="*/ 39 h 152"/>
                  <a:gd name="T90" fmla="*/ 103 w 131"/>
                  <a:gd name="T91" fmla="*/ 30 h 152"/>
                  <a:gd name="T92" fmla="*/ 50 w 131"/>
                  <a:gd name="T93" fmla="*/ 33 h 152"/>
                  <a:gd name="T94" fmla="*/ 51 w 131"/>
                  <a:gd name="T95" fmla="*/ 32 h 152"/>
                  <a:gd name="T96" fmla="*/ 90 w 131"/>
                  <a:gd name="T97" fmla="*/ 27 h 152"/>
                  <a:gd name="T98" fmla="*/ 91 w 131"/>
                  <a:gd name="T99" fmla="*/ 32 h 152"/>
                  <a:gd name="T100" fmla="*/ 60 w 131"/>
                  <a:gd name="T101" fmla="*/ 21 h 152"/>
                  <a:gd name="T102" fmla="*/ 82 w 131"/>
                  <a:gd name="T103" fmla="*/ 21 h 152"/>
                  <a:gd name="T104" fmla="*/ 82 w 131"/>
                  <a:gd name="T105" fmla="*/ 21 h 152"/>
                  <a:gd name="T106" fmla="*/ 63 w 131"/>
                  <a:gd name="T107" fmla="*/ 13 h 152"/>
                  <a:gd name="T108" fmla="*/ 74 w 131"/>
                  <a:gd name="T109" fmla="*/ 0 h 152"/>
                  <a:gd name="T110" fmla="*/ 74 w 131"/>
                  <a:gd name="T111" fmla="*/ 6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131" h="152">
                    <a:moveTo>
                      <a:pt x="65" y="152"/>
                    </a:moveTo>
                    <a:cubicBezTo>
                      <a:pt x="64" y="152"/>
                      <a:pt x="63" y="151"/>
                      <a:pt x="62" y="151"/>
                    </a:cubicBezTo>
                    <a:cubicBezTo>
                      <a:pt x="61" y="150"/>
                      <a:pt x="61" y="150"/>
                      <a:pt x="60" y="149"/>
                    </a:cubicBezTo>
                    <a:cubicBezTo>
                      <a:pt x="62" y="144"/>
                      <a:pt x="62" y="144"/>
                      <a:pt x="62" y="144"/>
                    </a:cubicBezTo>
                    <a:cubicBezTo>
                      <a:pt x="63" y="144"/>
                      <a:pt x="64" y="145"/>
                      <a:pt x="65" y="145"/>
                    </a:cubicBezTo>
                    <a:cubicBezTo>
                      <a:pt x="66" y="146"/>
                      <a:pt x="66" y="146"/>
                      <a:pt x="67" y="147"/>
                    </a:cubicBezTo>
                    <a:lnTo>
                      <a:pt x="65" y="152"/>
                    </a:lnTo>
                    <a:close/>
                    <a:moveTo>
                      <a:pt x="24" y="148"/>
                    </a:moveTo>
                    <a:cubicBezTo>
                      <a:pt x="23" y="148"/>
                      <a:pt x="21" y="147"/>
                      <a:pt x="18" y="145"/>
                    </a:cubicBezTo>
                    <a:cubicBezTo>
                      <a:pt x="22" y="140"/>
                      <a:pt x="22" y="140"/>
                      <a:pt x="22" y="140"/>
                    </a:cubicBezTo>
                    <a:cubicBezTo>
                      <a:pt x="23" y="142"/>
                      <a:pt x="25" y="142"/>
                      <a:pt x="26" y="143"/>
                    </a:cubicBezTo>
                    <a:lnTo>
                      <a:pt x="24" y="148"/>
                    </a:lnTo>
                    <a:close/>
                    <a:moveTo>
                      <a:pt x="67" y="146"/>
                    </a:moveTo>
                    <a:cubicBezTo>
                      <a:pt x="66" y="145"/>
                      <a:pt x="65" y="144"/>
                      <a:pt x="65" y="142"/>
                    </a:cubicBezTo>
                    <a:cubicBezTo>
                      <a:pt x="65" y="141"/>
                      <a:pt x="66" y="139"/>
                      <a:pt x="67" y="139"/>
                    </a:cubicBezTo>
                    <a:cubicBezTo>
                      <a:pt x="68" y="138"/>
                      <a:pt x="69" y="138"/>
                      <a:pt x="69" y="138"/>
                    </a:cubicBezTo>
                    <a:cubicBezTo>
                      <a:pt x="70" y="138"/>
                      <a:pt x="70" y="138"/>
                      <a:pt x="70" y="138"/>
                    </a:cubicBezTo>
                    <a:cubicBezTo>
                      <a:pt x="71" y="142"/>
                      <a:pt x="71" y="142"/>
                      <a:pt x="71" y="142"/>
                    </a:cubicBezTo>
                    <a:cubicBezTo>
                      <a:pt x="71" y="142"/>
                      <a:pt x="72" y="142"/>
                      <a:pt x="72" y="143"/>
                    </a:cubicBezTo>
                    <a:cubicBezTo>
                      <a:pt x="72" y="143"/>
                      <a:pt x="72" y="143"/>
                      <a:pt x="72" y="143"/>
                    </a:cubicBezTo>
                    <a:cubicBezTo>
                      <a:pt x="72" y="143"/>
                      <a:pt x="72" y="143"/>
                      <a:pt x="72" y="143"/>
                    </a:cubicBezTo>
                    <a:cubicBezTo>
                      <a:pt x="71" y="143"/>
                      <a:pt x="71" y="144"/>
                      <a:pt x="71" y="144"/>
                    </a:cubicBezTo>
                    <a:cubicBezTo>
                      <a:pt x="71" y="144"/>
                      <a:pt x="70" y="144"/>
                      <a:pt x="70" y="144"/>
                    </a:cubicBezTo>
                    <a:cubicBezTo>
                      <a:pt x="70" y="144"/>
                      <a:pt x="70" y="144"/>
                      <a:pt x="71" y="143"/>
                    </a:cubicBezTo>
                    <a:lnTo>
                      <a:pt x="67" y="146"/>
                    </a:lnTo>
                    <a:close/>
                    <a:moveTo>
                      <a:pt x="35" y="141"/>
                    </a:moveTo>
                    <a:cubicBezTo>
                      <a:pt x="32" y="136"/>
                      <a:pt x="32" y="136"/>
                      <a:pt x="32" y="136"/>
                    </a:cubicBezTo>
                    <a:cubicBezTo>
                      <a:pt x="34" y="136"/>
                      <a:pt x="35" y="135"/>
                      <a:pt x="37" y="135"/>
                    </a:cubicBezTo>
                    <a:cubicBezTo>
                      <a:pt x="37" y="135"/>
                      <a:pt x="38" y="135"/>
                      <a:pt x="39" y="135"/>
                    </a:cubicBezTo>
                    <a:cubicBezTo>
                      <a:pt x="40" y="141"/>
                      <a:pt x="40" y="141"/>
                      <a:pt x="40" y="141"/>
                    </a:cubicBezTo>
                    <a:cubicBezTo>
                      <a:pt x="37" y="141"/>
                      <a:pt x="36" y="141"/>
                      <a:pt x="35" y="141"/>
                    </a:cubicBezTo>
                    <a:close/>
                    <a:moveTo>
                      <a:pt x="9" y="141"/>
                    </a:moveTo>
                    <a:cubicBezTo>
                      <a:pt x="6" y="140"/>
                      <a:pt x="4" y="138"/>
                      <a:pt x="4" y="134"/>
                    </a:cubicBezTo>
                    <a:cubicBezTo>
                      <a:pt x="10" y="133"/>
                      <a:pt x="10" y="133"/>
                      <a:pt x="10" y="133"/>
                    </a:cubicBezTo>
                    <a:cubicBezTo>
                      <a:pt x="10" y="133"/>
                      <a:pt x="10" y="135"/>
                      <a:pt x="10" y="135"/>
                    </a:cubicBezTo>
                    <a:lnTo>
                      <a:pt x="9" y="141"/>
                    </a:lnTo>
                    <a:close/>
                    <a:moveTo>
                      <a:pt x="56" y="140"/>
                    </a:moveTo>
                    <a:cubicBezTo>
                      <a:pt x="56" y="140"/>
                      <a:pt x="55" y="140"/>
                      <a:pt x="53" y="140"/>
                    </a:cubicBezTo>
                    <a:cubicBezTo>
                      <a:pt x="52" y="140"/>
                      <a:pt x="52" y="140"/>
                      <a:pt x="51" y="140"/>
                    </a:cubicBezTo>
                    <a:cubicBezTo>
                      <a:pt x="51" y="134"/>
                      <a:pt x="51" y="134"/>
                      <a:pt x="51" y="134"/>
                    </a:cubicBezTo>
                    <a:cubicBezTo>
                      <a:pt x="55" y="134"/>
                      <a:pt x="57" y="134"/>
                      <a:pt x="58" y="135"/>
                    </a:cubicBezTo>
                    <a:lnTo>
                      <a:pt x="56" y="140"/>
                    </a:lnTo>
                    <a:close/>
                    <a:moveTo>
                      <a:pt x="81" y="136"/>
                    </a:moveTo>
                    <a:cubicBezTo>
                      <a:pt x="78" y="131"/>
                      <a:pt x="78" y="131"/>
                      <a:pt x="78" y="131"/>
                    </a:cubicBezTo>
                    <a:cubicBezTo>
                      <a:pt x="80" y="130"/>
                      <a:pt x="81" y="129"/>
                      <a:pt x="82" y="129"/>
                    </a:cubicBezTo>
                    <a:cubicBezTo>
                      <a:pt x="83" y="129"/>
                      <a:pt x="84" y="130"/>
                      <a:pt x="85" y="130"/>
                    </a:cubicBezTo>
                    <a:cubicBezTo>
                      <a:pt x="86" y="130"/>
                      <a:pt x="86" y="130"/>
                      <a:pt x="86" y="130"/>
                    </a:cubicBezTo>
                    <a:cubicBezTo>
                      <a:pt x="85" y="136"/>
                      <a:pt x="85" y="136"/>
                      <a:pt x="85" y="136"/>
                    </a:cubicBezTo>
                    <a:cubicBezTo>
                      <a:pt x="84" y="135"/>
                      <a:pt x="84" y="135"/>
                      <a:pt x="84" y="135"/>
                    </a:cubicBezTo>
                    <a:cubicBezTo>
                      <a:pt x="83" y="135"/>
                      <a:pt x="83" y="135"/>
                      <a:pt x="82" y="135"/>
                    </a:cubicBezTo>
                    <a:cubicBezTo>
                      <a:pt x="82" y="135"/>
                      <a:pt x="82" y="135"/>
                      <a:pt x="81" y="136"/>
                    </a:cubicBezTo>
                    <a:close/>
                    <a:moveTo>
                      <a:pt x="113" y="134"/>
                    </a:moveTo>
                    <a:cubicBezTo>
                      <a:pt x="112" y="128"/>
                      <a:pt x="112" y="128"/>
                      <a:pt x="112" y="128"/>
                    </a:cubicBezTo>
                    <a:cubicBezTo>
                      <a:pt x="113" y="128"/>
                      <a:pt x="115" y="127"/>
                      <a:pt x="116" y="127"/>
                    </a:cubicBezTo>
                    <a:cubicBezTo>
                      <a:pt x="119" y="132"/>
                      <a:pt x="119" y="132"/>
                      <a:pt x="119" y="132"/>
                    </a:cubicBezTo>
                    <a:cubicBezTo>
                      <a:pt x="117" y="133"/>
                      <a:pt x="114" y="134"/>
                      <a:pt x="113" y="134"/>
                    </a:cubicBezTo>
                    <a:close/>
                    <a:moveTo>
                      <a:pt x="98" y="132"/>
                    </a:moveTo>
                    <a:cubicBezTo>
                      <a:pt x="94" y="128"/>
                      <a:pt x="94" y="128"/>
                      <a:pt x="94" y="128"/>
                    </a:cubicBezTo>
                    <a:cubicBezTo>
                      <a:pt x="95" y="127"/>
                      <a:pt x="95" y="126"/>
                      <a:pt x="96" y="125"/>
                    </a:cubicBezTo>
                    <a:cubicBezTo>
                      <a:pt x="96" y="124"/>
                      <a:pt x="96" y="124"/>
                      <a:pt x="96" y="123"/>
                    </a:cubicBezTo>
                    <a:cubicBezTo>
                      <a:pt x="101" y="123"/>
                      <a:pt x="101" y="123"/>
                      <a:pt x="101" y="123"/>
                    </a:cubicBezTo>
                    <a:cubicBezTo>
                      <a:pt x="102" y="124"/>
                      <a:pt x="102" y="125"/>
                      <a:pt x="103" y="125"/>
                    </a:cubicBezTo>
                    <a:cubicBezTo>
                      <a:pt x="102" y="126"/>
                      <a:pt x="102" y="126"/>
                      <a:pt x="102" y="126"/>
                    </a:cubicBezTo>
                    <a:cubicBezTo>
                      <a:pt x="102" y="127"/>
                      <a:pt x="101" y="129"/>
                      <a:pt x="98" y="132"/>
                    </a:cubicBezTo>
                    <a:close/>
                    <a:moveTo>
                      <a:pt x="0" y="123"/>
                    </a:moveTo>
                    <a:cubicBezTo>
                      <a:pt x="0" y="122"/>
                      <a:pt x="0" y="122"/>
                      <a:pt x="0" y="122"/>
                    </a:cubicBezTo>
                    <a:cubicBezTo>
                      <a:pt x="0" y="120"/>
                      <a:pt x="0" y="119"/>
                      <a:pt x="0" y="117"/>
                    </a:cubicBezTo>
                    <a:cubicBezTo>
                      <a:pt x="6" y="116"/>
                      <a:pt x="6" y="116"/>
                      <a:pt x="6" y="116"/>
                    </a:cubicBezTo>
                    <a:cubicBezTo>
                      <a:pt x="6" y="118"/>
                      <a:pt x="6" y="120"/>
                      <a:pt x="6" y="121"/>
                    </a:cubicBezTo>
                    <a:cubicBezTo>
                      <a:pt x="6" y="122"/>
                      <a:pt x="6" y="122"/>
                      <a:pt x="6" y="122"/>
                    </a:cubicBezTo>
                    <a:lnTo>
                      <a:pt x="0" y="123"/>
                    </a:lnTo>
                    <a:close/>
                    <a:moveTo>
                      <a:pt x="117" y="119"/>
                    </a:moveTo>
                    <a:cubicBezTo>
                      <a:pt x="117" y="117"/>
                      <a:pt x="117" y="115"/>
                      <a:pt x="116" y="113"/>
                    </a:cubicBezTo>
                    <a:cubicBezTo>
                      <a:pt x="122" y="112"/>
                      <a:pt x="122" y="112"/>
                      <a:pt x="122" y="112"/>
                    </a:cubicBezTo>
                    <a:cubicBezTo>
                      <a:pt x="122" y="114"/>
                      <a:pt x="123" y="116"/>
                      <a:pt x="123" y="118"/>
                    </a:cubicBezTo>
                    <a:lnTo>
                      <a:pt x="117" y="119"/>
                    </a:lnTo>
                    <a:close/>
                    <a:moveTo>
                      <a:pt x="89" y="115"/>
                    </a:moveTo>
                    <a:cubicBezTo>
                      <a:pt x="89" y="114"/>
                      <a:pt x="89" y="114"/>
                      <a:pt x="89" y="113"/>
                    </a:cubicBezTo>
                    <a:cubicBezTo>
                      <a:pt x="89" y="112"/>
                      <a:pt x="89" y="111"/>
                      <a:pt x="89" y="110"/>
                    </a:cubicBezTo>
                    <a:cubicBezTo>
                      <a:pt x="89" y="109"/>
                      <a:pt x="89" y="109"/>
                      <a:pt x="89" y="109"/>
                    </a:cubicBezTo>
                    <a:cubicBezTo>
                      <a:pt x="95" y="109"/>
                      <a:pt x="95" y="109"/>
                      <a:pt x="95" y="109"/>
                    </a:cubicBezTo>
                    <a:cubicBezTo>
                      <a:pt x="95" y="110"/>
                      <a:pt x="95" y="110"/>
                      <a:pt x="95" y="110"/>
                    </a:cubicBezTo>
                    <a:cubicBezTo>
                      <a:pt x="95" y="111"/>
                      <a:pt x="95" y="112"/>
                      <a:pt x="95" y="113"/>
                    </a:cubicBezTo>
                    <a:cubicBezTo>
                      <a:pt x="95" y="113"/>
                      <a:pt x="95" y="114"/>
                      <a:pt x="95" y="114"/>
                    </a:cubicBezTo>
                    <a:lnTo>
                      <a:pt x="89" y="115"/>
                    </a:lnTo>
                    <a:close/>
                    <a:moveTo>
                      <a:pt x="6" y="105"/>
                    </a:moveTo>
                    <a:cubicBezTo>
                      <a:pt x="0" y="105"/>
                      <a:pt x="0" y="105"/>
                      <a:pt x="0" y="105"/>
                    </a:cubicBezTo>
                    <a:cubicBezTo>
                      <a:pt x="0" y="103"/>
                      <a:pt x="0" y="102"/>
                      <a:pt x="0" y="100"/>
                    </a:cubicBezTo>
                    <a:cubicBezTo>
                      <a:pt x="0" y="100"/>
                      <a:pt x="0" y="99"/>
                      <a:pt x="0" y="99"/>
                    </a:cubicBezTo>
                    <a:cubicBezTo>
                      <a:pt x="6" y="99"/>
                      <a:pt x="6" y="99"/>
                      <a:pt x="6" y="99"/>
                    </a:cubicBezTo>
                    <a:cubicBezTo>
                      <a:pt x="6" y="100"/>
                      <a:pt x="6" y="100"/>
                      <a:pt x="6" y="100"/>
                    </a:cubicBezTo>
                    <a:cubicBezTo>
                      <a:pt x="6" y="102"/>
                      <a:pt x="6" y="103"/>
                      <a:pt x="6" y="105"/>
                    </a:cubicBezTo>
                    <a:close/>
                    <a:moveTo>
                      <a:pt x="115" y="101"/>
                    </a:moveTo>
                    <a:cubicBezTo>
                      <a:pt x="115" y="100"/>
                      <a:pt x="115" y="98"/>
                      <a:pt x="114" y="97"/>
                    </a:cubicBezTo>
                    <a:cubicBezTo>
                      <a:pt x="114" y="97"/>
                      <a:pt x="114" y="97"/>
                      <a:pt x="114" y="97"/>
                    </a:cubicBezTo>
                    <a:cubicBezTo>
                      <a:pt x="114" y="96"/>
                      <a:pt x="114" y="95"/>
                      <a:pt x="115" y="94"/>
                    </a:cubicBezTo>
                    <a:cubicBezTo>
                      <a:pt x="120" y="96"/>
                      <a:pt x="120" y="96"/>
                      <a:pt x="120" y="96"/>
                    </a:cubicBezTo>
                    <a:cubicBezTo>
                      <a:pt x="120" y="96"/>
                      <a:pt x="120" y="97"/>
                      <a:pt x="120" y="97"/>
                    </a:cubicBezTo>
                    <a:cubicBezTo>
                      <a:pt x="120" y="97"/>
                      <a:pt x="120" y="99"/>
                      <a:pt x="121" y="101"/>
                    </a:cubicBezTo>
                    <a:lnTo>
                      <a:pt x="115" y="101"/>
                    </a:lnTo>
                    <a:close/>
                    <a:moveTo>
                      <a:pt x="87" y="99"/>
                    </a:moveTo>
                    <a:cubicBezTo>
                      <a:pt x="87" y="98"/>
                      <a:pt x="87" y="97"/>
                      <a:pt x="87" y="96"/>
                    </a:cubicBezTo>
                    <a:cubicBezTo>
                      <a:pt x="87" y="95"/>
                      <a:pt x="88" y="92"/>
                      <a:pt x="91" y="92"/>
                    </a:cubicBezTo>
                    <a:cubicBezTo>
                      <a:pt x="92" y="92"/>
                      <a:pt x="92" y="92"/>
                      <a:pt x="93" y="92"/>
                    </a:cubicBezTo>
                    <a:cubicBezTo>
                      <a:pt x="94" y="98"/>
                      <a:pt x="94" y="98"/>
                      <a:pt x="94" y="98"/>
                    </a:cubicBezTo>
                    <a:cubicBezTo>
                      <a:pt x="93" y="98"/>
                      <a:pt x="92" y="98"/>
                      <a:pt x="91" y="98"/>
                    </a:cubicBezTo>
                    <a:cubicBezTo>
                      <a:pt x="91" y="98"/>
                      <a:pt x="92" y="98"/>
                      <a:pt x="92" y="97"/>
                    </a:cubicBezTo>
                    <a:lnTo>
                      <a:pt x="87" y="99"/>
                    </a:lnTo>
                    <a:close/>
                    <a:moveTo>
                      <a:pt x="106" y="95"/>
                    </a:moveTo>
                    <a:cubicBezTo>
                      <a:pt x="104" y="90"/>
                      <a:pt x="104" y="90"/>
                      <a:pt x="104" y="90"/>
                    </a:cubicBezTo>
                    <a:cubicBezTo>
                      <a:pt x="104" y="90"/>
                      <a:pt x="105" y="89"/>
                      <a:pt x="105" y="89"/>
                    </a:cubicBezTo>
                    <a:cubicBezTo>
                      <a:pt x="106" y="89"/>
                      <a:pt x="107" y="88"/>
                      <a:pt x="108" y="87"/>
                    </a:cubicBezTo>
                    <a:cubicBezTo>
                      <a:pt x="112" y="91"/>
                      <a:pt x="112" y="91"/>
                      <a:pt x="112" y="91"/>
                    </a:cubicBezTo>
                    <a:cubicBezTo>
                      <a:pt x="111" y="92"/>
                      <a:pt x="110" y="93"/>
                      <a:pt x="108" y="94"/>
                    </a:cubicBezTo>
                    <a:cubicBezTo>
                      <a:pt x="108" y="94"/>
                      <a:pt x="107" y="95"/>
                      <a:pt x="106" y="95"/>
                    </a:cubicBezTo>
                    <a:close/>
                    <a:moveTo>
                      <a:pt x="12" y="93"/>
                    </a:moveTo>
                    <a:cubicBezTo>
                      <a:pt x="9" y="88"/>
                      <a:pt x="9" y="88"/>
                      <a:pt x="9" y="88"/>
                    </a:cubicBezTo>
                    <a:cubicBezTo>
                      <a:pt x="11" y="87"/>
                      <a:pt x="13" y="86"/>
                      <a:pt x="16" y="86"/>
                    </a:cubicBezTo>
                    <a:cubicBezTo>
                      <a:pt x="17" y="91"/>
                      <a:pt x="17" y="91"/>
                      <a:pt x="17" y="91"/>
                    </a:cubicBezTo>
                    <a:cubicBezTo>
                      <a:pt x="15" y="92"/>
                      <a:pt x="13" y="92"/>
                      <a:pt x="12" y="93"/>
                    </a:cubicBezTo>
                    <a:close/>
                    <a:moveTo>
                      <a:pt x="123" y="87"/>
                    </a:moveTo>
                    <a:cubicBezTo>
                      <a:pt x="123" y="87"/>
                      <a:pt x="121" y="87"/>
                      <a:pt x="119" y="86"/>
                    </a:cubicBezTo>
                    <a:cubicBezTo>
                      <a:pt x="119" y="81"/>
                      <a:pt x="119" y="81"/>
                      <a:pt x="119" y="81"/>
                    </a:cubicBezTo>
                    <a:cubicBezTo>
                      <a:pt x="120" y="81"/>
                      <a:pt x="121" y="81"/>
                      <a:pt x="122" y="81"/>
                    </a:cubicBezTo>
                    <a:cubicBezTo>
                      <a:pt x="122" y="81"/>
                      <a:pt x="122" y="80"/>
                      <a:pt x="122" y="80"/>
                    </a:cubicBezTo>
                    <a:cubicBezTo>
                      <a:pt x="124" y="78"/>
                      <a:pt x="124" y="78"/>
                      <a:pt x="124" y="78"/>
                    </a:cubicBezTo>
                    <a:cubicBezTo>
                      <a:pt x="129" y="82"/>
                      <a:pt x="129" y="82"/>
                      <a:pt x="129" y="82"/>
                    </a:cubicBezTo>
                    <a:cubicBezTo>
                      <a:pt x="127" y="83"/>
                      <a:pt x="127" y="83"/>
                      <a:pt x="127" y="83"/>
                    </a:cubicBezTo>
                    <a:cubicBezTo>
                      <a:pt x="127" y="84"/>
                      <a:pt x="126" y="85"/>
                      <a:pt x="125" y="86"/>
                    </a:cubicBezTo>
                    <a:cubicBezTo>
                      <a:pt x="125" y="86"/>
                      <a:pt x="125" y="86"/>
                      <a:pt x="125" y="86"/>
                    </a:cubicBezTo>
                    <a:cubicBezTo>
                      <a:pt x="126" y="87"/>
                      <a:pt x="126" y="87"/>
                      <a:pt x="126" y="87"/>
                    </a:cubicBezTo>
                    <a:lnTo>
                      <a:pt x="123" y="87"/>
                    </a:lnTo>
                    <a:close/>
                    <a:moveTo>
                      <a:pt x="29" y="87"/>
                    </a:moveTo>
                    <a:cubicBezTo>
                      <a:pt x="25" y="82"/>
                      <a:pt x="25" y="82"/>
                      <a:pt x="25" y="82"/>
                    </a:cubicBezTo>
                    <a:cubicBezTo>
                      <a:pt x="26" y="81"/>
                      <a:pt x="27" y="80"/>
                      <a:pt x="28" y="79"/>
                    </a:cubicBezTo>
                    <a:cubicBezTo>
                      <a:pt x="33" y="81"/>
                      <a:pt x="33" y="81"/>
                      <a:pt x="33" y="81"/>
                    </a:cubicBezTo>
                    <a:cubicBezTo>
                      <a:pt x="32" y="83"/>
                      <a:pt x="31" y="85"/>
                      <a:pt x="29" y="87"/>
                    </a:cubicBezTo>
                    <a:close/>
                    <a:moveTo>
                      <a:pt x="124" y="72"/>
                    </a:moveTo>
                    <a:cubicBezTo>
                      <a:pt x="120" y="68"/>
                      <a:pt x="120" y="68"/>
                      <a:pt x="120" y="68"/>
                    </a:cubicBezTo>
                    <a:cubicBezTo>
                      <a:pt x="124" y="64"/>
                      <a:pt x="124" y="64"/>
                      <a:pt x="124" y="64"/>
                    </a:cubicBezTo>
                    <a:cubicBezTo>
                      <a:pt x="128" y="68"/>
                      <a:pt x="128" y="68"/>
                      <a:pt x="128" y="68"/>
                    </a:cubicBezTo>
                    <a:lnTo>
                      <a:pt x="124" y="72"/>
                    </a:lnTo>
                    <a:close/>
                    <a:moveTo>
                      <a:pt x="27" y="69"/>
                    </a:moveTo>
                    <a:cubicBezTo>
                      <a:pt x="27" y="68"/>
                      <a:pt x="26" y="66"/>
                      <a:pt x="25" y="65"/>
                    </a:cubicBezTo>
                    <a:cubicBezTo>
                      <a:pt x="29" y="61"/>
                      <a:pt x="29" y="61"/>
                      <a:pt x="29" y="61"/>
                    </a:cubicBezTo>
                    <a:cubicBezTo>
                      <a:pt x="31" y="63"/>
                      <a:pt x="32" y="65"/>
                      <a:pt x="33" y="67"/>
                    </a:cubicBezTo>
                    <a:lnTo>
                      <a:pt x="27" y="69"/>
                    </a:lnTo>
                    <a:close/>
                    <a:moveTo>
                      <a:pt x="123" y="57"/>
                    </a:moveTo>
                    <a:cubicBezTo>
                      <a:pt x="117" y="56"/>
                      <a:pt x="117" y="56"/>
                      <a:pt x="117" y="56"/>
                    </a:cubicBezTo>
                    <a:cubicBezTo>
                      <a:pt x="117" y="55"/>
                      <a:pt x="117" y="55"/>
                      <a:pt x="116" y="54"/>
                    </a:cubicBezTo>
                    <a:cubicBezTo>
                      <a:pt x="119" y="49"/>
                      <a:pt x="119" y="49"/>
                      <a:pt x="119" y="49"/>
                    </a:cubicBezTo>
                    <a:cubicBezTo>
                      <a:pt x="122" y="51"/>
                      <a:pt x="123" y="53"/>
                      <a:pt x="123" y="55"/>
                    </a:cubicBezTo>
                    <a:cubicBezTo>
                      <a:pt x="123" y="56"/>
                      <a:pt x="123" y="56"/>
                      <a:pt x="123" y="57"/>
                    </a:cubicBezTo>
                    <a:close/>
                    <a:moveTo>
                      <a:pt x="27" y="53"/>
                    </a:moveTo>
                    <a:cubicBezTo>
                      <a:pt x="21" y="52"/>
                      <a:pt x="21" y="52"/>
                      <a:pt x="21" y="52"/>
                    </a:cubicBezTo>
                    <a:cubicBezTo>
                      <a:pt x="22" y="50"/>
                      <a:pt x="23" y="48"/>
                      <a:pt x="24" y="47"/>
                    </a:cubicBezTo>
                    <a:cubicBezTo>
                      <a:pt x="25" y="46"/>
                      <a:pt x="25" y="46"/>
                      <a:pt x="26" y="45"/>
                    </a:cubicBezTo>
                    <a:cubicBezTo>
                      <a:pt x="29" y="50"/>
                      <a:pt x="29" y="50"/>
                      <a:pt x="29" y="50"/>
                    </a:cubicBezTo>
                    <a:cubicBezTo>
                      <a:pt x="29" y="50"/>
                      <a:pt x="28" y="50"/>
                      <a:pt x="28" y="51"/>
                    </a:cubicBezTo>
                    <a:cubicBezTo>
                      <a:pt x="28" y="51"/>
                      <a:pt x="27" y="52"/>
                      <a:pt x="27" y="53"/>
                    </a:cubicBezTo>
                    <a:close/>
                    <a:moveTo>
                      <a:pt x="39" y="49"/>
                    </a:moveTo>
                    <a:cubicBezTo>
                      <a:pt x="38" y="43"/>
                      <a:pt x="38" y="43"/>
                      <a:pt x="38" y="43"/>
                    </a:cubicBezTo>
                    <a:cubicBezTo>
                      <a:pt x="38" y="43"/>
                      <a:pt x="38" y="43"/>
                      <a:pt x="38" y="43"/>
                    </a:cubicBezTo>
                    <a:cubicBezTo>
                      <a:pt x="38" y="43"/>
                      <a:pt x="39" y="43"/>
                      <a:pt x="40" y="40"/>
                    </a:cubicBezTo>
                    <a:cubicBezTo>
                      <a:pt x="45" y="43"/>
                      <a:pt x="45" y="43"/>
                      <a:pt x="45" y="43"/>
                    </a:cubicBezTo>
                    <a:cubicBezTo>
                      <a:pt x="43" y="46"/>
                      <a:pt x="41" y="48"/>
                      <a:pt x="39" y="49"/>
                    </a:cubicBezTo>
                    <a:close/>
                    <a:moveTo>
                      <a:pt x="127" y="46"/>
                    </a:moveTo>
                    <a:cubicBezTo>
                      <a:pt x="123" y="42"/>
                      <a:pt x="123" y="42"/>
                      <a:pt x="123" y="42"/>
                    </a:cubicBezTo>
                    <a:cubicBezTo>
                      <a:pt x="124" y="40"/>
                      <a:pt x="125" y="39"/>
                      <a:pt x="126" y="38"/>
                    </a:cubicBezTo>
                    <a:cubicBezTo>
                      <a:pt x="131" y="40"/>
                      <a:pt x="131" y="40"/>
                      <a:pt x="131" y="40"/>
                    </a:cubicBezTo>
                    <a:cubicBezTo>
                      <a:pt x="130" y="42"/>
                      <a:pt x="129" y="45"/>
                      <a:pt x="127" y="46"/>
                    </a:cubicBezTo>
                    <a:close/>
                    <a:moveTo>
                      <a:pt x="121" y="39"/>
                    </a:moveTo>
                    <a:cubicBezTo>
                      <a:pt x="121" y="33"/>
                      <a:pt x="121" y="33"/>
                      <a:pt x="121" y="33"/>
                    </a:cubicBezTo>
                    <a:cubicBezTo>
                      <a:pt x="120" y="33"/>
                      <a:pt x="120" y="33"/>
                      <a:pt x="120" y="33"/>
                    </a:cubicBezTo>
                    <a:cubicBezTo>
                      <a:pt x="121" y="33"/>
                      <a:pt x="121" y="32"/>
                      <a:pt x="122" y="32"/>
                    </a:cubicBezTo>
                    <a:cubicBezTo>
                      <a:pt x="122" y="31"/>
                      <a:pt x="123" y="31"/>
                      <a:pt x="124" y="30"/>
                    </a:cubicBezTo>
                    <a:cubicBezTo>
                      <a:pt x="127" y="35"/>
                      <a:pt x="127" y="35"/>
                      <a:pt x="127" y="35"/>
                    </a:cubicBezTo>
                    <a:cubicBezTo>
                      <a:pt x="126" y="35"/>
                      <a:pt x="126" y="36"/>
                      <a:pt x="126" y="36"/>
                    </a:cubicBezTo>
                    <a:cubicBezTo>
                      <a:pt x="125" y="37"/>
                      <a:pt x="124" y="38"/>
                      <a:pt x="122" y="38"/>
                    </a:cubicBezTo>
                    <a:cubicBezTo>
                      <a:pt x="122" y="39"/>
                      <a:pt x="121" y="39"/>
                      <a:pt x="121" y="39"/>
                    </a:cubicBezTo>
                    <a:close/>
                    <a:moveTo>
                      <a:pt x="109" y="36"/>
                    </a:moveTo>
                    <a:cubicBezTo>
                      <a:pt x="108" y="36"/>
                      <a:pt x="107" y="36"/>
                      <a:pt x="106" y="36"/>
                    </a:cubicBezTo>
                    <a:cubicBezTo>
                      <a:pt x="105" y="36"/>
                      <a:pt x="105" y="36"/>
                      <a:pt x="104" y="36"/>
                    </a:cubicBezTo>
                    <a:cubicBezTo>
                      <a:pt x="103" y="30"/>
                      <a:pt x="103" y="30"/>
                      <a:pt x="103" y="30"/>
                    </a:cubicBezTo>
                    <a:cubicBezTo>
                      <a:pt x="104" y="30"/>
                      <a:pt x="105" y="30"/>
                      <a:pt x="106" y="30"/>
                    </a:cubicBezTo>
                    <a:cubicBezTo>
                      <a:pt x="107" y="30"/>
                      <a:pt x="109" y="30"/>
                      <a:pt x="110" y="30"/>
                    </a:cubicBezTo>
                    <a:lnTo>
                      <a:pt x="109" y="36"/>
                    </a:lnTo>
                    <a:close/>
                    <a:moveTo>
                      <a:pt x="50" y="33"/>
                    </a:moveTo>
                    <a:cubicBezTo>
                      <a:pt x="45" y="29"/>
                      <a:pt x="45" y="29"/>
                      <a:pt x="45" y="29"/>
                    </a:cubicBezTo>
                    <a:cubicBezTo>
                      <a:pt x="47" y="27"/>
                      <a:pt x="50" y="26"/>
                      <a:pt x="53" y="27"/>
                    </a:cubicBezTo>
                    <a:cubicBezTo>
                      <a:pt x="52" y="33"/>
                      <a:pt x="52" y="33"/>
                      <a:pt x="52" y="33"/>
                    </a:cubicBezTo>
                    <a:cubicBezTo>
                      <a:pt x="52" y="32"/>
                      <a:pt x="52" y="32"/>
                      <a:pt x="51" y="32"/>
                    </a:cubicBezTo>
                    <a:cubicBezTo>
                      <a:pt x="50" y="32"/>
                      <a:pt x="50" y="33"/>
                      <a:pt x="50" y="33"/>
                    </a:cubicBezTo>
                    <a:close/>
                    <a:moveTo>
                      <a:pt x="91" y="32"/>
                    </a:moveTo>
                    <a:cubicBezTo>
                      <a:pt x="91" y="31"/>
                      <a:pt x="91" y="30"/>
                      <a:pt x="91" y="28"/>
                    </a:cubicBezTo>
                    <a:cubicBezTo>
                      <a:pt x="91" y="28"/>
                      <a:pt x="91" y="28"/>
                      <a:pt x="90" y="27"/>
                    </a:cubicBezTo>
                    <a:cubicBezTo>
                      <a:pt x="95" y="24"/>
                      <a:pt x="95" y="24"/>
                      <a:pt x="95" y="24"/>
                    </a:cubicBezTo>
                    <a:cubicBezTo>
                      <a:pt x="96" y="25"/>
                      <a:pt x="97" y="27"/>
                      <a:pt x="97" y="28"/>
                    </a:cubicBezTo>
                    <a:cubicBezTo>
                      <a:pt x="97" y="29"/>
                      <a:pt x="97" y="29"/>
                      <a:pt x="97" y="30"/>
                    </a:cubicBezTo>
                    <a:lnTo>
                      <a:pt x="91" y="32"/>
                    </a:lnTo>
                    <a:close/>
                    <a:moveTo>
                      <a:pt x="59" y="28"/>
                    </a:moveTo>
                    <a:cubicBezTo>
                      <a:pt x="59" y="28"/>
                      <a:pt x="58" y="28"/>
                      <a:pt x="58" y="27"/>
                    </a:cubicBezTo>
                    <a:cubicBezTo>
                      <a:pt x="57" y="26"/>
                      <a:pt x="56" y="25"/>
                      <a:pt x="55" y="24"/>
                    </a:cubicBezTo>
                    <a:cubicBezTo>
                      <a:pt x="60" y="21"/>
                      <a:pt x="60" y="21"/>
                      <a:pt x="60" y="21"/>
                    </a:cubicBezTo>
                    <a:cubicBezTo>
                      <a:pt x="60" y="22"/>
                      <a:pt x="61" y="22"/>
                      <a:pt x="61" y="22"/>
                    </a:cubicBezTo>
                    <a:cubicBezTo>
                      <a:pt x="63" y="23"/>
                      <a:pt x="64" y="25"/>
                      <a:pt x="64" y="26"/>
                    </a:cubicBezTo>
                    <a:lnTo>
                      <a:pt x="59" y="28"/>
                    </a:lnTo>
                    <a:close/>
                    <a:moveTo>
                      <a:pt x="82" y="21"/>
                    </a:moveTo>
                    <a:cubicBezTo>
                      <a:pt x="81" y="20"/>
                      <a:pt x="79" y="19"/>
                      <a:pt x="77" y="16"/>
                    </a:cubicBezTo>
                    <a:cubicBezTo>
                      <a:pt x="81" y="13"/>
                      <a:pt x="81" y="13"/>
                      <a:pt x="81" y="13"/>
                    </a:cubicBezTo>
                    <a:cubicBezTo>
                      <a:pt x="83" y="14"/>
                      <a:pt x="84" y="15"/>
                      <a:pt x="85" y="16"/>
                    </a:cubicBezTo>
                    <a:lnTo>
                      <a:pt x="82" y="21"/>
                    </a:lnTo>
                    <a:close/>
                    <a:moveTo>
                      <a:pt x="59" y="14"/>
                    </a:moveTo>
                    <a:cubicBezTo>
                      <a:pt x="55" y="10"/>
                      <a:pt x="55" y="10"/>
                      <a:pt x="55" y="10"/>
                    </a:cubicBezTo>
                    <a:cubicBezTo>
                      <a:pt x="57" y="8"/>
                      <a:pt x="59" y="8"/>
                      <a:pt x="62" y="7"/>
                    </a:cubicBezTo>
                    <a:cubicBezTo>
                      <a:pt x="63" y="13"/>
                      <a:pt x="63" y="13"/>
                      <a:pt x="63" y="13"/>
                    </a:cubicBezTo>
                    <a:cubicBezTo>
                      <a:pt x="61" y="13"/>
                      <a:pt x="59" y="14"/>
                      <a:pt x="59" y="14"/>
                    </a:cubicBezTo>
                    <a:close/>
                    <a:moveTo>
                      <a:pt x="74" y="6"/>
                    </a:moveTo>
                    <a:cubicBezTo>
                      <a:pt x="68" y="5"/>
                      <a:pt x="68" y="5"/>
                      <a:pt x="68" y="5"/>
                    </a:cubicBezTo>
                    <a:cubicBezTo>
                      <a:pt x="69" y="2"/>
                      <a:pt x="71" y="0"/>
                      <a:pt x="74" y="0"/>
                    </a:cubicBezTo>
                    <a:cubicBezTo>
                      <a:pt x="75" y="0"/>
                      <a:pt x="76" y="0"/>
                      <a:pt x="76" y="1"/>
                    </a:cubicBezTo>
                    <a:cubicBezTo>
                      <a:pt x="77" y="1"/>
                      <a:pt x="77" y="1"/>
                      <a:pt x="78" y="2"/>
                    </a:cubicBezTo>
                    <a:cubicBezTo>
                      <a:pt x="73" y="6"/>
                      <a:pt x="73" y="6"/>
                      <a:pt x="73" y="6"/>
                    </a:cubicBezTo>
                    <a:cubicBezTo>
                      <a:pt x="73" y="6"/>
                      <a:pt x="74" y="6"/>
                      <a:pt x="74" y="6"/>
                    </a:cubicBezTo>
                    <a:close/>
                  </a:path>
                </a:pathLst>
              </a:custGeom>
              <a:solidFill>
                <a:srgbClr val="59575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51" name="ïśḷiḑe">
                <a:extLst>
                  <a:ext uri="{FF2B5EF4-FFF2-40B4-BE49-F238E27FC236}">
                    <a16:creationId xmlns:a16="http://schemas.microsoft.com/office/drawing/2014/main" id="{C81C10A1-2C47-4022-998D-5E938B6FF69A}"/>
                  </a:ext>
                </a:extLst>
              </p:cNvPr>
              <p:cNvSpPr/>
              <p:nvPr/>
            </p:nvSpPr>
            <p:spPr bwMode="auto">
              <a:xfrm>
                <a:off x="9691688" y="5302250"/>
                <a:ext cx="125413" cy="23813"/>
              </a:xfrm>
              <a:custGeom>
                <a:avLst/>
                <a:gdLst>
                  <a:gd name="T0" fmla="*/ 22 w 59"/>
                  <a:gd name="T1" fmla="*/ 11 h 11"/>
                  <a:gd name="T2" fmla="*/ 20 w 59"/>
                  <a:gd name="T3" fmla="*/ 11 h 11"/>
                  <a:gd name="T4" fmla="*/ 20 w 59"/>
                  <a:gd name="T5" fmla="*/ 5 h 11"/>
                  <a:gd name="T6" fmla="*/ 23 w 59"/>
                  <a:gd name="T7" fmla="*/ 5 h 11"/>
                  <a:gd name="T8" fmla="*/ 26 w 59"/>
                  <a:gd name="T9" fmla="*/ 5 h 11"/>
                  <a:gd name="T10" fmla="*/ 26 w 59"/>
                  <a:gd name="T11" fmla="*/ 11 h 11"/>
                  <a:gd name="T12" fmla="*/ 22 w 59"/>
                  <a:gd name="T13" fmla="*/ 11 h 11"/>
                  <a:gd name="T14" fmla="*/ 8 w 59"/>
                  <a:gd name="T15" fmla="*/ 10 h 11"/>
                  <a:gd name="T16" fmla="*/ 0 w 59"/>
                  <a:gd name="T17" fmla="*/ 7 h 11"/>
                  <a:gd name="T18" fmla="*/ 6 w 59"/>
                  <a:gd name="T19" fmla="*/ 5 h 11"/>
                  <a:gd name="T20" fmla="*/ 5 w 59"/>
                  <a:gd name="T21" fmla="*/ 4 h 11"/>
                  <a:gd name="T22" fmla="*/ 9 w 59"/>
                  <a:gd name="T23" fmla="*/ 4 h 11"/>
                  <a:gd name="T24" fmla="*/ 8 w 59"/>
                  <a:gd name="T25" fmla="*/ 10 h 11"/>
                  <a:gd name="T26" fmla="*/ 38 w 59"/>
                  <a:gd name="T27" fmla="*/ 10 h 11"/>
                  <a:gd name="T28" fmla="*/ 38 w 59"/>
                  <a:gd name="T29" fmla="*/ 4 h 11"/>
                  <a:gd name="T30" fmla="*/ 43 w 59"/>
                  <a:gd name="T31" fmla="*/ 3 h 11"/>
                  <a:gd name="T32" fmla="*/ 44 w 59"/>
                  <a:gd name="T33" fmla="*/ 9 h 11"/>
                  <a:gd name="T34" fmla="*/ 38 w 59"/>
                  <a:gd name="T35" fmla="*/ 10 h 11"/>
                  <a:gd name="T36" fmla="*/ 56 w 59"/>
                  <a:gd name="T37" fmla="*/ 6 h 11"/>
                  <a:gd name="T38" fmla="*/ 54 w 59"/>
                  <a:gd name="T39" fmla="*/ 1 h 11"/>
                  <a:gd name="T40" fmla="*/ 57 w 59"/>
                  <a:gd name="T41" fmla="*/ 0 h 11"/>
                  <a:gd name="T42" fmla="*/ 59 w 59"/>
                  <a:gd name="T43" fmla="*/ 5 h 11"/>
                  <a:gd name="T44" fmla="*/ 56 w 59"/>
                  <a:gd name="T45" fmla="*/ 6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59" h="11">
                    <a:moveTo>
                      <a:pt x="22" y="11"/>
                    </a:moveTo>
                    <a:cubicBezTo>
                      <a:pt x="22" y="11"/>
                      <a:pt x="21" y="11"/>
                      <a:pt x="20" y="11"/>
                    </a:cubicBezTo>
                    <a:cubicBezTo>
                      <a:pt x="20" y="5"/>
                      <a:pt x="20" y="5"/>
                      <a:pt x="20" y="5"/>
                    </a:cubicBezTo>
                    <a:cubicBezTo>
                      <a:pt x="21" y="5"/>
                      <a:pt x="22" y="5"/>
                      <a:pt x="23" y="5"/>
                    </a:cubicBezTo>
                    <a:cubicBezTo>
                      <a:pt x="24" y="5"/>
                      <a:pt x="25" y="5"/>
                      <a:pt x="26" y="5"/>
                    </a:cubicBezTo>
                    <a:cubicBezTo>
                      <a:pt x="26" y="11"/>
                      <a:pt x="26" y="11"/>
                      <a:pt x="26" y="11"/>
                    </a:cubicBezTo>
                    <a:cubicBezTo>
                      <a:pt x="25" y="11"/>
                      <a:pt x="24" y="11"/>
                      <a:pt x="22" y="11"/>
                    </a:cubicBezTo>
                    <a:close/>
                    <a:moveTo>
                      <a:pt x="8" y="10"/>
                    </a:moveTo>
                    <a:cubicBezTo>
                      <a:pt x="3" y="9"/>
                      <a:pt x="1" y="9"/>
                      <a:pt x="0" y="7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5" y="4"/>
                      <a:pt x="9" y="4"/>
                    </a:cubicBezTo>
                    <a:lnTo>
                      <a:pt x="8" y="10"/>
                    </a:lnTo>
                    <a:close/>
                    <a:moveTo>
                      <a:pt x="38" y="10"/>
                    </a:moveTo>
                    <a:cubicBezTo>
                      <a:pt x="38" y="4"/>
                      <a:pt x="38" y="4"/>
                      <a:pt x="38" y="4"/>
                    </a:cubicBezTo>
                    <a:cubicBezTo>
                      <a:pt x="39" y="4"/>
                      <a:pt x="41" y="4"/>
                      <a:pt x="43" y="3"/>
                    </a:cubicBezTo>
                    <a:cubicBezTo>
                      <a:pt x="44" y="9"/>
                      <a:pt x="44" y="9"/>
                      <a:pt x="44" y="9"/>
                    </a:cubicBezTo>
                    <a:cubicBezTo>
                      <a:pt x="42" y="10"/>
                      <a:pt x="40" y="10"/>
                      <a:pt x="38" y="10"/>
                    </a:cubicBezTo>
                    <a:close/>
                    <a:moveTo>
                      <a:pt x="56" y="6"/>
                    </a:moveTo>
                    <a:cubicBezTo>
                      <a:pt x="54" y="1"/>
                      <a:pt x="54" y="1"/>
                      <a:pt x="54" y="1"/>
                    </a:cubicBezTo>
                    <a:cubicBezTo>
                      <a:pt x="55" y="0"/>
                      <a:pt x="56" y="0"/>
                      <a:pt x="57" y="0"/>
                    </a:cubicBezTo>
                    <a:cubicBezTo>
                      <a:pt x="59" y="5"/>
                      <a:pt x="59" y="5"/>
                      <a:pt x="59" y="5"/>
                    </a:cubicBezTo>
                    <a:cubicBezTo>
                      <a:pt x="58" y="5"/>
                      <a:pt x="57" y="6"/>
                      <a:pt x="56" y="6"/>
                    </a:cubicBezTo>
                    <a:close/>
                  </a:path>
                </a:pathLst>
              </a:custGeom>
              <a:solidFill>
                <a:srgbClr val="59575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52" name="iṩḻiḓé">
                <a:extLst>
                  <a:ext uri="{FF2B5EF4-FFF2-40B4-BE49-F238E27FC236}">
                    <a16:creationId xmlns:a16="http://schemas.microsoft.com/office/drawing/2014/main" id="{229545F2-433D-4E3D-A469-24250E67614A}"/>
                  </a:ext>
                </a:extLst>
              </p:cNvPr>
              <p:cNvSpPr/>
              <p:nvPr/>
            </p:nvSpPr>
            <p:spPr bwMode="auto">
              <a:xfrm>
                <a:off x="6731000" y="6467475"/>
                <a:ext cx="200025" cy="42863"/>
              </a:xfrm>
              <a:custGeom>
                <a:avLst/>
                <a:gdLst>
                  <a:gd name="T0" fmla="*/ 0 w 93"/>
                  <a:gd name="T1" fmla="*/ 20 h 20"/>
                  <a:gd name="T2" fmla="*/ 0 w 93"/>
                  <a:gd name="T3" fmla="*/ 14 h 20"/>
                  <a:gd name="T4" fmla="*/ 6 w 93"/>
                  <a:gd name="T5" fmla="*/ 14 h 20"/>
                  <a:gd name="T6" fmla="*/ 6 w 93"/>
                  <a:gd name="T7" fmla="*/ 20 h 20"/>
                  <a:gd name="T8" fmla="*/ 0 w 93"/>
                  <a:gd name="T9" fmla="*/ 20 h 20"/>
                  <a:gd name="T10" fmla="*/ 18 w 93"/>
                  <a:gd name="T11" fmla="*/ 19 h 20"/>
                  <a:gd name="T12" fmla="*/ 17 w 93"/>
                  <a:gd name="T13" fmla="*/ 13 h 20"/>
                  <a:gd name="T14" fmla="*/ 23 w 93"/>
                  <a:gd name="T15" fmla="*/ 12 h 20"/>
                  <a:gd name="T16" fmla="*/ 24 w 93"/>
                  <a:gd name="T17" fmla="*/ 18 h 20"/>
                  <a:gd name="T18" fmla="*/ 18 w 93"/>
                  <a:gd name="T19" fmla="*/ 19 h 20"/>
                  <a:gd name="T20" fmla="*/ 35 w 93"/>
                  <a:gd name="T21" fmla="*/ 17 h 20"/>
                  <a:gd name="T22" fmla="*/ 35 w 93"/>
                  <a:gd name="T23" fmla="*/ 11 h 20"/>
                  <a:gd name="T24" fmla="*/ 40 w 93"/>
                  <a:gd name="T25" fmla="*/ 10 h 20"/>
                  <a:gd name="T26" fmla="*/ 41 w 93"/>
                  <a:gd name="T27" fmla="*/ 16 h 20"/>
                  <a:gd name="T28" fmla="*/ 35 w 93"/>
                  <a:gd name="T29" fmla="*/ 17 h 20"/>
                  <a:gd name="T30" fmla="*/ 53 w 93"/>
                  <a:gd name="T31" fmla="*/ 14 h 20"/>
                  <a:gd name="T32" fmla="*/ 52 w 93"/>
                  <a:gd name="T33" fmla="*/ 8 h 20"/>
                  <a:gd name="T34" fmla="*/ 58 w 93"/>
                  <a:gd name="T35" fmla="*/ 7 h 20"/>
                  <a:gd name="T36" fmla="*/ 59 w 93"/>
                  <a:gd name="T37" fmla="*/ 13 h 20"/>
                  <a:gd name="T38" fmla="*/ 53 w 93"/>
                  <a:gd name="T39" fmla="*/ 14 h 20"/>
                  <a:gd name="T40" fmla="*/ 70 w 93"/>
                  <a:gd name="T41" fmla="*/ 11 h 20"/>
                  <a:gd name="T42" fmla="*/ 69 w 93"/>
                  <a:gd name="T43" fmla="*/ 5 h 20"/>
                  <a:gd name="T44" fmla="*/ 75 w 93"/>
                  <a:gd name="T45" fmla="*/ 4 h 20"/>
                  <a:gd name="T46" fmla="*/ 76 w 93"/>
                  <a:gd name="T47" fmla="*/ 10 h 20"/>
                  <a:gd name="T48" fmla="*/ 70 w 93"/>
                  <a:gd name="T49" fmla="*/ 11 h 20"/>
                  <a:gd name="T50" fmla="*/ 87 w 93"/>
                  <a:gd name="T51" fmla="*/ 7 h 20"/>
                  <a:gd name="T52" fmla="*/ 86 w 93"/>
                  <a:gd name="T53" fmla="*/ 1 h 20"/>
                  <a:gd name="T54" fmla="*/ 92 w 93"/>
                  <a:gd name="T55" fmla="*/ 0 h 20"/>
                  <a:gd name="T56" fmla="*/ 93 w 93"/>
                  <a:gd name="T57" fmla="*/ 6 h 20"/>
                  <a:gd name="T58" fmla="*/ 87 w 93"/>
                  <a:gd name="T59" fmla="*/ 7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93" h="20">
                    <a:moveTo>
                      <a:pt x="0" y="20"/>
                    </a:moveTo>
                    <a:cubicBezTo>
                      <a:pt x="0" y="14"/>
                      <a:pt x="0" y="14"/>
                      <a:pt x="0" y="14"/>
                    </a:cubicBezTo>
                    <a:cubicBezTo>
                      <a:pt x="0" y="14"/>
                      <a:pt x="2" y="14"/>
                      <a:pt x="6" y="14"/>
                    </a:cubicBezTo>
                    <a:cubicBezTo>
                      <a:pt x="6" y="20"/>
                      <a:pt x="6" y="20"/>
                      <a:pt x="6" y="20"/>
                    </a:cubicBezTo>
                    <a:cubicBezTo>
                      <a:pt x="2" y="20"/>
                      <a:pt x="0" y="20"/>
                      <a:pt x="0" y="20"/>
                    </a:cubicBezTo>
                    <a:close/>
                    <a:moveTo>
                      <a:pt x="18" y="19"/>
                    </a:moveTo>
                    <a:cubicBezTo>
                      <a:pt x="17" y="13"/>
                      <a:pt x="17" y="13"/>
                      <a:pt x="17" y="13"/>
                    </a:cubicBezTo>
                    <a:cubicBezTo>
                      <a:pt x="19" y="13"/>
                      <a:pt x="21" y="13"/>
                      <a:pt x="23" y="12"/>
                    </a:cubicBezTo>
                    <a:cubicBezTo>
                      <a:pt x="24" y="18"/>
                      <a:pt x="24" y="18"/>
                      <a:pt x="24" y="18"/>
                    </a:cubicBezTo>
                    <a:cubicBezTo>
                      <a:pt x="22" y="18"/>
                      <a:pt x="20" y="19"/>
                      <a:pt x="18" y="19"/>
                    </a:cubicBezTo>
                    <a:close/>
                    <a:moveTo>
                      <a:pt x="35" y="17"/>
                    </a:moveTo>
                    <a:cubicBezTo>
                      <a:pt x="35" y="11"/>
                      <a:pt x="35" y="11"/>
                      <a:pt x="35" y="11"/>
                    </a:cubicBezTo>
                    <a:cubicBezTo>
                      <a:pt x="36" y="11"/>
                      <a:pt x="38" y="10"/>
                      <a:pt x="40" y="10"/>
                    </a:cubicBezTo>
                    <a:cubicBezTo>
                      <a:pt x="41" y="16"/>
                      <a:pt x="41" y="16"/>
                      <a:pt x="41" y="16"/>
                    </a:cubicBezTo>
                    <a:cubicBezTo>
                      <a:pt x="39" y="16"/>
                      <a:pt x="37" y="17"/>
                      <a:pt x="35" y="17"/>
                    </a:cubicBezTo>
                    <a:close/>
                    <a:moveTo>
                      <a:pt x="53" y="14"/>
                    </a:moveTo>
                    <a:cubicBezTo>
                      <a:pt x="52" y="8"/>
                      <a:pt x="52" y="8"/>
                      <a:pt x="52" y="8"/>
                    </a:cubicBezTo>
                    <a:cubicBezTo>
                      <a:pt x="54" y="8"/>
                      <a:pt x="56" y="8"/>
                      <a:pt x="58" y="7"/>
                    </a:cubicBezTo>
                    <a:cubicBezTo>
                      <a:pt x="59" y="13"/>
                      <a:pt x="59" y="13"/>
                      <a:pt x="59" y="13"/>
                    </a:cubicBezTo>
                    <a:cubicBezTo>
                      <a:pt x="57" y="14"/>
                      <a:pt x="55" y="14"/>
                      <a:pt x="53" y="14"/>
                    </a:cubicBezTo>
                    <a:close/>
                    <a:moveTo>
                      <a:pt x="70" y="11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71" y="5"/>
                      <a:pt x="73" y="5"/>
                      <a:pt x="75" y="4"/>
                    </a:cubicBezTo>
                    <a:cubicBezTo>
                      <a:pt x="76" y="10"/>
                      <a:pt x="76" y="10"/>
                      <a:pt x="76" y="10"/>
                    </a:cubicBezTo>
                    <a:cubicBezTo>
                      <a:pt x="74" y="10"/>
                      <a:pt x="72" y="11"/>
                      <a:pt x="70" y="11"/>
                    </a:cubicBezTo>
                    <a:close/>
                    <a:moveTo>
                      <a:pt x="87" y="7"/>
                    </a:moveTo>
                    <a:cubicBezTo>
                      <a:pt x="86" y="1"/>
                      <a:pt x="86" y="1"/>
                      <a:pt x="86" y="1"/>
                    </a:cubicBezTo>
                    <a:cubicBezTo>
                      <a:pt x="88" y="1"/>
                      <a:pt x="90" y="0"/>
                      <a:pt x="92" y="0"/>
                    </a:cubicBezTo>
                    <a:cubicBezTo>
                      <a:pt x="93" y="6"/>
                      <a:pt x="93" y="6"/>
                      <a:pt x="93" y="6"/>
                    </a:cubicBezTo>
                    <a:cubicBezTo>
                      <a:pt x="91" y="6"/>
                      <a:pt x="89" y="7"/>
                      <a:pt x="87" y="7"/>
                    </a:cubicBezTo>
                    <a:close/>
                  </a:path>
                </a:pathLst>
              </a:custGeom>
              <a:solidFill>
                <a:srgbClr val="59575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53" name="iṥḻïḓè">
                <a:extLst>
                  <a:ext uri="{FF2B5EF4-FFF2-40B4-BE49-F238E27FC236}">
                    <a16:creationId xmlns:a16="http://schemas.microsoft.com/office/drawing/2014/main" id="{BDB407E1-A1F2-4584-B493-C429F5989A56}"/>
                  </a:ext>
                </a:extLst>
              </p:cNvPr>
              <p:cNvSpPr/>
              <p:nvPr/>
            </p:nvSpPr>
            <p:spPr bwMode="auto">
              <a:xfrm>
                <a:off x="4979988" y="4100513"/>
                <a:ext cx="60325" cy="120650"/>
              </a:xfrm>
              <a:custGeom>
                <a:avLst/>
                <a:gdLst>
                  <a:gd name="T0" fmla="*/ 22 w 28"/>
                  <a:gd name="T1" fmla="*/ 56 h 56"/>
                  <a:gd name="T2" fmla="*/ 21 w 28"/>
                  <a:gd name="T3" fmla="*/ 51 h 56"/>
                  <a:gd name="T4" fmla="*/ 26 w 28"/>
                  <a:gd name="T5" fmla="*/ 49 h 56"/>
                  <a:gd name="T6" fmla="*/ 28 w 28"/>
                  <a:gd name="T7" fmla="*/ 55 h 56"/>
                  <a:gd name="T8" fmla="*/ 22 w 28"/>
                  <a:gd name="T9" fmla="*/ 56 h 56"/>
                  <a:gd name="T10" fmla="*/ 17 w 28"/>
                  <a:gd name="T11" fmla="*/ 40 h 56"/>
                  <a:gd name="T12" fmla="*/ 15 w 28"/>
                  <a:gd name="T13" fmla="*/ 35 h 56"/>
                  <a:gd name="T14" fmla="*/ 21 w 28"/>
                  <a:gd name="T15" fmla="*/ 32 h 56"/>
                  <a:gd name="T16" fmla="*/ 23 w 28"/>
                  <a:gd name="T17" fmla="*/ 38 h 56"/>
                  <a:gd name="T18" fmla="*/ 17 w 28"/>
                  <a:gd name="T19" fmla="*/ 40 h 56"/>
                  <a:gd name="T20" fmla="*/ 11 w 28"/>
                  <a:gd name="T21" fmla="*/ 24 h 56"/>
                  <a:gd name="T22" fmla="*/ 8 w 28"/>
                  <a:gd name="T23" fmla="*/ 19 h 56"/>
                  <a:gd name="T24" fmla="*/ 13 w 28"/>
                  <a:gd name="T25" fmla="*/ 16 h 56"/>
                  <a:gd name="T26" fmla="*/ 16 w 28"/>
                  <a:gd name="T27" fmla="*/ 21 h 56"/>
                  <a:gd name="T28" fmla="*/ 11 w 28"/>
                  <a:gd name="T29" fmla="*/ 24 h 56"/>
                  <a:gd name="T30" fmla="*/ 3 w 28"/>
                  <a:gd name="T31" fmla="*/ 8 h 56"/>
                  <a:gd name="T32" fmla="*/ 0 w 28"/>
                  <a:gd name="T33" fmla="*/ 3 h 56"/>
                  <a:gd name="T34" fmla="*/ 5 w 28"/>
                  <a:gd name="T35" fmla="*/ 0 h 56"/>
                  <a:gd name="T36" fmla="*/ 8 w 28"/>
                  <a:gd name="T37" fmla="*/ 6 h 56"/>
                  <a:gd name="T38" fmla="*/ 3 w 28"/>
                  <a:gd name="T39" fmla="*/ 8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28" h="56">
                    <a:moveTo>
                      <a:pt x="22" y="56"/>
                    </a:moveTo>
                    <a:cubicBezTo>
                      <a:pt x="22" y="55"/>
                      <a:pt x="21" y="53"/>
                      <a:pt x="21" y="51"/>
                    </a:cubicBezTo>
                    <a:cubicBezTo>
                      <a:pt x="26" y="49"/>
                      <a:pt x="26" y="49"/>
                      <a:pt x="26" y="49"/>
                    </a:cubicBezTo>
                    <a:cubicBezTo>
                      <a:pt x="27" y="51"/>
                      <a:pt x="27" y="53"/>
                      <a:pt x="28" y="55"/>
                    </a:cubicBezTo>
                    <a:lnTo>
                      <a:pt x="22" y="56"/>
                    </a:lnTo>
                    <a:close/>
                    <a:moveTo>
                      <a:pt x="17" y="40"/>
                    </a:moveTo>
                    <a:cubicBezTo>
                      <a:pt x="16" y="38"/>
                      <a:pt x="16" y="36"/>
                      <a:pt x="15" y="35"/>
                    </a:cubicBezTo>
                    <a:cubicBezTo>
                      <a:pt x="21" y="32"/>
                      <a:pt x="21" y="32"/>
                      <a:pt x="21" y="32"/>
                    </a:cubicBezTo>
                    <a:cubicBezTo>
                      <a:pt x="21" y="34"/>
                      <a:pt x="22" y="36"/>
                      <a:pt x="23" y="38"/>
                    </a:cubicBezTo>
                    <a:lnTo>
                      <a:pt x="17" y="40"/>
                    </a:lnTo>
                    <a:close/>
                    <a:moveTo>
                      <a:pt x="11" y="24"/>
                    </a:moveTo>
                    <a:cubicBezTo>
                      <a:pt x="10" y="22"/>
                      <a:pt x="9" y="20"/>
                      <a:pt x="8" y="19"/>
                    </a:cubicBezTo>
                    <a:cubicBezTo>
                      <a:pt x="13" y="16"/>
                      <a:pt x="13" y="16"/>
                      <a:pt x="13" y="16"/>
                    </a:cubicBezTo>
                    <a:cubicBezTo>
                      <a:pt x="14" y="18"/>
                      <a:pt x="15" y="20"/>
                      <a:pt x="16" y="21"/>
                    </a:cubicBezTo>
                    <a:lnTo>
                      <a:pt x="11" y="24"/>
                    </a:lnTo>
                    <a:close/>
                    <a:moveTo>
                      <a:pt x="3" y="8"/>
                    </a:moveTo>
                    <a:cubicBezTo>
                      <a:pt x="1" y="5"/>
                      <a:pt x="0" y="4"/>
                      <a:pt x="0" y="3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0"/>
                      <a:pt x="6" y="2"/>
                      <a:pt x="8" y="6"/>
                    </a:cubicBezTo>
                    <a:lnTo>
                      <a:pt x="3" y="8"/>
                    </a:lnTo>
                    <a:close/>
                  </a:path>
                </a:pathLst>
              </a:custGeom>
              <a:solidFill>
                <a:srgbClr val="59575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54" name="iSḻíďê">
                <a:extLst>
                  <a:ext uri="{FF2B5EF4-FFF2-40B4-BE49-F238E27FC236}">
                    <a16:creationId xmlns:a16="http://schemas.microsoft.com/office/drawing/2014/main" id="{0995A57A-489D-4BAE-BDAD-A87B629054D7}"/>
                  </a:ext>
                </a:extLst>
              </p:cNvPr>
              <p:cNvSpPr/>
              <p:nvPr/>
            </p:nvSpPr>
            <p:spPr bwMode="auto">
              <a:xfrm>
                <a:off x="6918325" y="2940050"/>
                <a:ext cx="55563" cy="106363"/>
              </a:xfrm>
              <a:custGeom>
                <a:avLst/>
                <a:gdLst>
                  <a:gd name="T0" fmla="*/ 3 w 26"/>
                  <a:gd name="T1" fmla="*/ 50 h 50"/>
                  <a:gd name="T2" fmla="*/ 0 w 26"/>
                  <a:gd name="T3" fmla="*/ 45 h 50"/>
                  <a:gd name="T4" fmla="*/ 0 w 26"/>
                  <a:gd name="T5" fmla="*/ 44 h 50"/>
                  <a:gd name="T6" fmla="*/ 4 w 26"/>
                  <a:gd name="T7" fmla="*/ 49 h 50"/>
                  <a:gd name="T8" fmla="*/ 3 w 26"/>
                  <a:gd name="T9" fmla="*/ 50 h 50"/>
                  <a:gd name="T10" fmla="*/ 13 w 26"/>
                  <a:gd name="T11" fmla="*/ 40 h 50"/>
                  <a:gd name="T12" fmla="*/ 8 w 26"/>
                  <a:gd name="T13" fmla="*/ 37 h 50"/>
                  <a:gd name="T14" fmla="*/ 12 w 26"/>
                  <a:gd name="T15" fmla="*/ 32 h 50"/>
                  <a:gd name="T16" fmla="*/ 16 w 26"/>
                  <a:gd name="T17" fmla="*/ 35 h 50"/>
                  <a:gd name="T18" fmla="*/ 13 w 26"/>
                  <a:gd name="T19" fmla="*/ 40 h 50"/>
                  <a:gd name="T20" fmla="*/ 22 w 26"/>
                  <a:gd name="T21" fmla="*/ 24 h 50"/>
                  <a:gd name="T22" fmla="*/ 16 w 26"/>
                  <a:gd name="T23" fmla="*/ 22 h 50"/>
                  <a:gd name="T24" fmla="*/ 18 w 26"/>
                  <a:gd name="T25" fmla="*/ 17 h 50"/>
                  <a:gd name="T26" fmla="*/ 24 w 26"/>
                  <a:gd name="T27" fmla="*/ 18 h 50"/>
                  <a:gd name="T28" fmla="*/ 22 w 26"/>
                  <a:gd name="T29" fmla="*/ 24 h 50"/>
                  <a:gd name="T30" fmla="*/ 26 w 26"/>
                  <a:gd name="T31" fmla="*/ 6 h 50"/>
                  <a:gd name="T32" fmla="*/ 20 w 26"/>
                  <a:gd name="T33" fmla="*/ 6 h 50"/>
                  <a:gd name="T34" fmla="*/ 20 w 26"/>
                  <a:gd name="T35" fmla="*/ 5 h 50"/>
                  <a:gd name="T36" fmla="*/ 20 w 26"/>
                  <a:gd name="T37" fmla="*/ 1 h 50"/>
                  <a:gd name="T38" fmla="*/ 25 w 26"/>
                  <a:gd name="T39" fmla="*/ 0 h 50"/>
                  <a:gd name="T40" fmla="*/ 26 w 26"/>
                  <a:gd name="T41" fmla="*/ 5 h 50"/>
                  <a:gd name="T42" fmla="*/ 26 w 26"/>
                  <a:gd name="T43" fmla="*/ 6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6" h="50">
                    <a:moveTo>
                      <a:pt x="3" y="50"/>
                    </a:moveTo>
                    <a:cubicBezTo>
                      <a:pt x="0" y="45"/>
                      <a:pt x="0" y="45"/>
                      <a:pt x="0" y="45"/>
                    </a:cubicBezTo>
                    <a:cubicBezTo>
                      <a:pt x="0" y="44"/>
                      <a:pt x="0" y="44"/>
                      <a:pt x="0" y="44"/>
                    </a:cubicBezTo>
                    <a:cubicBezTo>
                      <a:pt x="4" y="49"/>
                      <a:pt x="4" y="49"/>
                      <a:pt x="4" y="49"/>
                    </a:cubicBezTo>
                    <a:lnTo>
                      <a:pt x="3" y="50"/>
                    </a:lnTo>
                    <a:close/>
                    <a:moveTo>
                      <a:pt x="13" y="40"/>
                    </a:moveTo>
                    <a:cubicBezTo>
                      <a:pt x="8" y="37"/>
                      <a:pt x="8" y="37"/>
                      <a:pt x="8" y="37"/>
                    </a:cubicBezTo>
                    <a:cubicBezTo>
                      <a:pt x="9" y="35"/>
                      <a:pt x="11" y="34"/>
                      <a:pt x="12" y="32"/>
                    </a:cubicBezTo>
                    <a:cubicBezTo>
                      <a:pt x="16" y="35"/>
                      <a:pt x="16" y="35"/>
                      <a:pt x="16" y="35"/>
                    </a:cubicBezTo>
                    <a:cubicBezTo>
                      <a:pt x="15" y="37"/>
                      <a:pt x="14" y="39"/>
                      <a:pt x="13" y="40"/>
                    </a:cubicBezTo>
                    <a:close/>
                    <a:moveTo>
                      <a:pt x="22" y="24"/>
                    </a:moveTo>
                    <a:cubicBezTo>
                      <a:pt x="16" y="22"/>
                      <a:pt x="16" y="22"/>
                      <a:pt x="16" y="22"/>
                    </a:cubicBezTo>
                    <a:cubicBezTo>
                      <a:pt x="17" y="20"/>
                      <a:pt x="18" y="19"/>
                      <a:pt x="18" y="17"/>
                    </a:cubicBezTo>
                    <a:cubicBezTo>
                      <a:pt x="24" y="18"/>
                      <a:pt x="24" y="18"/>
                      <a:pt x="24" y="18"/>
                    </a:cubicBezTo>
                    <a:cubicBezTo>
                      <a:pt x="23" y="20"/>
                      <a:pt x="23" y="22"/>
                      <a:pt x="22" y="24"/>
                    </a:cubicBezTo>
                    <a:close/>
                    <a:moveTo>
                      <a:pt x="26" y="6"/>
                    </a:moveTo>
                    <a:cubicBezTo>
                      <a:pt x="20" y="6"/>
                      <a:pt x="20" y="6"/>
                      <a:pt x="20" y="6"/>
                    </a:cubicBezTo>
                    <a:cubicBezTo>
                      <a:pt x="20" y="5"/>
                      <a:pt x="20" y="5"/>
                      <a:pt x="20" y="5"/>
                    </a:cubicBezTo>
                    <a:cubicBezTo>
                      <a:pt x="20" y="3"/>
                      <a:pt x="20" y="2"/>
                      <a:pt x="20" y="1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26" y="2"/>
                      <a:pt x="26" y="3"/>
                      <a:pt x="26" y="5"/>
                    </a:cubicBezTo>
                    <a:lnTo>
                      <a:pt x="26" y="6"/>
                    </a:lnTo>
                    <a:close/>
                  </a:path>
                </a:pathLst>
              </a:custGeom>
              <a:solidFill>
                <a:srgbClr val="59575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55" name="îşļïḍè">
                <a:extLst>
                  <a:ext uri="{FF2B5EF4-FFF2-40B4-BE49-F238E27FC236}">
                    <a16:creationId xmlns:a16="http://schemas.microsoft.com/office/drawing/2014/main" id="{6AB1AD20-34DF-458A-8C6F-AD209DB83A82}"/>
                  </a:ext>
                </a:extLst>
              </p:cNvPr>
              <p:cNvSpPr/>
              <p:nvPr/>
            </p:nvSpPr>
            <p:spPr bwMode="auto">
              <a:xfrm>
                <a:off x="6845300" y="3368675"/>
                <a:ext cx="22225" cy="125413"/>
              </a:xfrm>
              <a:custGeom>
                <a:avLst/>
                <a:gdLst>
                  <a:gd name="T0" fmla="*/ 6 w 14"/>
                  <a:gd name="T1" fmla="*/ 79 h 79"/>
                  <a:gd name="T2" fmla="*/ 5 w 14"/>
                  <a:gd name="T3" fmla="*/ 71 h 79"/>
                  <a:gd name="T4" fmla="*/ 13 w 14"/>
                  <a:gd name="T5" fmla="*/ 71 h 79"/>
                  <a:gd name="T6" fmla="*/ 14 w 14"/>
                  <a:gd name="T7" fmla="*/ 78 h 79"/>
                  <a:gd name="T8" fmla="*/ 6 w 14"/>
                  <a:gd name="T9" fmla="*/ 79 h 79"/>
                  <a:gd name="T10" fmla="*/ 4 w 14"/>
                  <a:gd name="T11" fmla="*/ 55 h 79"/>
                  <a:gd name="T12" fmla="*/ 4 w 14"/>
                  <a:gd name="T13" fmla="*/ 48 h 79"/>
                  <a:gd name="T14" fmla="*/ 12 w 14"/>
                  <a:gd name="T15" fmla="*/ 47 h 79"/>
                  <a:gd name="T16" fmla="*/ 12 w 14"/>
                  <a:gd name="T17" fmla="*/ 55 h 79"/>
                  <a:gd name="T18" fmla="*/ 4 w 14"/>
                  <a:gd name="T19" fmla="*/ 55 h 79"/>
                  <a:gd name="T20" fmla="*/ 2 w 14"/>
                  <a:gd name="T21" fmla="*/ 32 h 79"/>
                  <a:gd name="T22" fmla="*/ 1 w 14"/>
                  <a:gd name="T23" fmla="*/ 24 h 79"/>
                  <a:gd name="T24" fmla="*/ 9 w 14"/>
                  <a:gd name="T25" fmla="*/ 24 h 79"/>
                  <a:gd name="T26" fmla="*/ 9 w 14"/>
                  <a:gd name="T27" fmla="*/ 32 h 79"/>
                  <a:gd name="T28" fmla="*/ 2 w 14"/>
                  <a:gd name="T29" fmla="*/ 32 h 79"/>
                  <a:gd name="T30" fmla="*/ 0 w 14"/>
                  <a:gd name="T31" fmla="*/ 9 h 79"/>
                  <a:gd name="T32" fmla="*/ 0 w 14"/>
                  <a:gd name="T33" fmla="*/ 1 h 79"/>
                  <a:gd name="T34" fmla="*/ 6 w 14"/>
                  <a:gd name="T35" fmla="*/ 0 h 79"/>
                  <a:gd name="T36" fmla="*/ 8 w 14"/>
                  <a:gd name="T37" fmla="*/ 8 h 79"/>
                  <a:gd name="T38" fmla="*/ 0 w 14"/>
                  <a:gd name="T39" fmla="*/ 9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4" h="79">
                    <a:moveTo>
                      <a:pt x="6" y="79"/>
                    </a:moveTo>
                    <a:lnTo>
                      <a:pt x="5" y="71"/>
                    </a:lnTo>
                    <a:lnTo>
                      <a:pt x="13" y="71"/>
                    </a:lnTo>
                    <a:lnTo>
                      <a:pt x="14" y="78"/>
                    </a:lnTo>
                    <a:lnTo>
                      <a:pt x="6" y="79"/>
                    </a:lnTo>
                    <a:close/>
                    <a:moveTo>
                      <a:pt x="4" y="55"/>
                    </a:moveTo>
                    <a:lnTo>
                      <a:pt x="4" y="48"/>
                    </a:lnTo>
                    <a:lnTo>
                      <a:pt x="12" y="47"/>
                    </a:lnTo>
                    <a:lnTo>
                      <a:pt x="12" y="55"/>
                    </a:lnTo>
                    <a:lnTo>
                      <a:pt x="4" y="55"/>
                    </a:lnTo>
                    <a:close/>
                    <a:moveTo>
                      <a:pt x="2" y="32"/>
                    </a:moveTo>
                    <a:lnTo>
                      <a:pt x="1" y="24"/>
                    </a:lnTo>
                    <a:lnTo>
                      <a:pt x="9" y="24"/>
                    </a:lnTo>
                    <a:lnTo>
                      <a:pt x="9" y="32"/>
                    </a:lnTo>
                    <a:lnTo>
                      <a:pt x="2" y="32"/>
                    </a:lnTo>
                    <a:close/>
                    <a:moveTo>
                      <a:pt x="0" y="9"/>
                    </a:moveTo>
                    <a:lnTo>
                      <a:pt x="0" y="1"/>
                    </a:lnTo>
                    <a:lnTo>
                      <a:pt x="6" y="0"/>
                    </a:lnTo>
                    <a:lnTo>
                      <a:pt x="8" y="8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59575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56" name="iṡḻïḋe">
                <a:extLst>
                  <a:ext uri="{FF2B5EF4-FFF2-40B4-BE49-F238E27FC236}">
                    <a16:creationId xmlns:a16="http://schemas.microsoft.com/office/drawing/2014/main" id="{11F6FE19-1C9B-4889-B4A2-27D28A5BBB2E}"/>
                  </a:ext>
                </a:extLst>
              </p:cNvPr>
              <p:cNvSpPr/>
              <p:nvPr/>
            </p:nvSpPr>
            <p:spPr bwMode="auto">
              <a:xfrm>
                <a:off x="5564188" y="4983163"/>
                <a:ext cx="115888" cy="103188"/>
              </a:xfrm>
              <a:custGeom>
                <a:avLst/>
                <a:gdLst>
                  <a:gd name="T0" fmla="*/ 0 w 54"/>
                  <a:gd name="T1" fmla="*/ 48 h 48"/>
                  <a:gd name="T2" fmla="*/ 0 w 54"/>
                  <a:gd name="T3" fmla="*/ 48 h 48"/>
                  <a:gd name="T4" fmla="*/ 2 w 54"/>
                  <a:gd name="T5" fmla="*/ 41 h 48"/>
                  <a:gd name="T6" fmla="*/ 7 w 54"/>
                  <a:gd name="T7" fmla="*/ 43 h 48"/>
                  <a:gd name="T8" fmla="*/ 6 w 54"/>
                  <a:gd name="T9" fmla="*/ 48 h 48"/>
                  <a:gd name="T10" fmla="*/ 0 w 54"/>
                  <a:gd name="T11" fmla="*/ 48 h 48"/>
                  <a:gd name="T12" fmla="*/ 14 w 54"/>
                  <a:gd name="T13" fmla="*/ 36 h 48"/>
                  <a:gd name="T14" fmla="*/ 11 w 54"/>
                  <a:gd name="T15" fmla="*/ 31 h 48"/>
                  <a:gd name="T16" fmla="*/ 16 w 54"/>
                  <a:gd name="T17" fmla="*/ 29 h 48"/>
                  <a:gd name="T18" fmla="*/ 18 w 54"/>
                  <a:gd name="T19" fmla="*/ 34 h 48"/>
                  <a:gd name="T20" fmla="*/ 14 w 54"/>
                  <a:gd name="T21" fmla="*/ 36 h 48"/>
                  <a:gd name="T22" fmla="*/ 29 w 54"/>
                  <a:gd name="T23" fmla="*/ 31 h 48"/>
                  <a:gd name="T24" fmla="*/ 27 w 54"/>
                  <a:gd name="T25" fmla="*/ 25 h 48"/>
                  <a:gd name="T26" fmla="*/ 32 w 54"/>
                  <a:gd name="T27" fmla="*/ 23 h 48"/>
                  <a:gd name="T28" fmla="*/ 35 w 54"/>
                  <a:gd name="T29" fmla="*/ 27 h 48"/>
                  <a:gd name="T30" fmla="*/ 29 w 54"/>
                  <a:gd name="T31" fmla="*/ 31 h 48"/>
                  <a:gd name="T32" fmla="*/ 43 w 54"/>
                  <a:gd name="T33" fmla="*/ 18 h 48"/>
                  <a:gd name="T34" fmla="*/ 38 w 54"/>
                  <a:gd name="T35" fmla="*/ 14 h 48"/>
                  <a:gd name="T36" fmla="*/ 42 w 54"/>
                  <a:gd name="T37" fmla="*/ 9 h 48"/>
                  <a:gd name="T38" fmla="*/ 46 w 54"/>
                  <a:gd name="T39" fmla="*/ 13 h 48"/>
                  <a:gd name="T40" fmla="*/ 43 w 54"/>
                  <a:gd name="T41" fmla="*/ 18 h 48"/>
                  <a:gd name="T42" fmla="*/ 54 w 54"/>
                  <a:gd name="T43" fmla="*/ 4 h 48"/>
                  <a:gd name="T44" fmla="*/ 50 w 54"/>
                  <a:gd name="T45" fmla="*/ 0 h 48"/>
                  <a:gd name="T46" fmla="*/ 50 w 54"/>
                  <a:gd name="T47" fmla="*/ 0 h 48"/>
                  <a:gd name="T48" fmla="*/ 54 w 54"/>
                  <a:gd name="T49" fmla="*/ 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54" h="48">
                    <a:moveTo>
                      <a:pt x="0" y="48"/>
                    </a:moveTo>
                    <a:cubicBezTo>
                      <a:pt x="0" y="48"/>
                      <a:pt x="0" y="48"/>
                      <a:pt x="0" y="48"/>
                    </a:cubicBezTo>
                    <a:cubicBezTo>
                      <a:pt x="0" y="47"/>
                      <a:pt x="0" y="44"/>
                      <a:pt x="2" y="41"/>
                    </a:cubicBezTo>
                    <a:cubicBezTo>
                      <a:pt x="7" y="43"/>
                      <a:pt x="7" y="43"/>
                      <a:pt x="7" y="43"/>
                    </a:cubicBezTo>
                    <a:cubicBezTo>
                      <a:pt x="6" y="45"/>
                      <a:pt x="6" y="47"/>
                      <a:pt x="6" y="48"/>
                    </a:cubicBezTo>
                    <a:lnTo>
                      <a:pt x="0" y="48"/>
                    </a:lnTo>
                    <a:close/>
                    <a:moveTo>
                      <a:pt x="14" y="36"/>
                    </a:moveTo>
                    <a:cubicBezTo>
                      <a:pt x="11" y="31"/>
                      <a:pt x="11" y="31"/>
                      <a:pt x="11" y="31"/>
                    </a:cubicBezTo>
                    <a:cubicBezTo>
                      <a:pt x="12" y="30"/>
                      <a:pt x="14" y="29"/>
                      <a:pt x="16" y="29"/>
                    </a:cubicBezTo>
                    <a:cubicBezTo>
                      <a:pt x="18" y="34"/>
                      <a:pt x="18" y="34"/>
                      <a:pt x="18" y="34"/>
                    </a:cubicBezTo>
                    <a:cubicBezTo>
                      <a:pt x="16" y="35"/>
                      <a:pt x="15" y="36"/>
                      <a:pt x="14" y="36"/>
                    </a:cubicBezTo>
                    <a:close/>
                    <a:moveTo>
                      <a:pt x="29" y="31"/>
                    </a:moveTo>
                    <a:cubicBezTo>
                      <a:pt x="27" y="25"/>
                      <a:pt x="27" y="25"/>
                      <a:pt x="27" y="25"/>
                    </a:cubicBezTo>
                    <a:cubicBezTo>
                      <a:pt x="29" y="24"/>
                      <a:pt x="31" y="24"/>
                      <a:pt x="32" y="23"/>
                    </a:cubicBezTo>
                    <a:cubicBezTo>
                      <a:pt x="35" y="27"/>
                      <a:pt x="35" y="27"/>
                      <a:pt x="35" y="27"/>
                    </a:cubicBezTo>
                    <a:cubicBezTo>
                      <a:pt x="33" y="29"/>
                      <a:pt x="31" y="30"/>
                      <a:pt x="29" y="31"/>
                    </a:cubicBezTo>
                    <a:close/>
                    <a:moveTo>
                      <a:pt x="43" y="18"/>
                    </a:moveTo>
                    <a:cubicBezTo>
                      <a:pt x="38" y="14"/>
                      <a:pt x="38" y="14"/>
                      <a:pt x="38" y="14"/>
                    </a:cubicBezTo>
                    <a:cubicBezTo>
                      <a:pt x="40" y="12"/>
                      <a:pt x="41" y="11"/>
                      <a:pt x="42" y="9"/>
                    </a:cubicBezTo>
                    <a:cubicBezTo>
                      <a:pt x="46" y="13"/>
                      <a:pt x="46" y="13"/>
                      <a:pt x="46" y="13"/>
                    </a:cubicBezTo>
                    <a:cubicBezTo>
                      <a:pt x="45" y="14"/>
                      <a:pt x="44" y="16"/>
                      <a:pt x="43" y="18"/>
                    </a:cubicBezTo>
                    <a:close/>
                    <a:moveTo>
                      <a:pt x="54" y="4"/>
                    </a:moveTo>
                    <a:cubicBezTo>
                      <a:pt x="50" y="0"/>
                      <a:pt x="50" y="0"/>
                      <a:pt x="50" y="0"/>
                    </a:cubicBezTo>
                    <a:cubicBezTo>
                      <a:pt x="50" y="0"/>
                      <a:pt x="50" y="0"/>
                      <a:pt x="50" y="0"/>
                    </a:cubicBezTo>
                    <a:cubicBezTo>
                      <a:pt x="54" y="4"/>
                      <a:pt x="54" y="4"/>
                      <a:pt x="54" y="4"/>
                    </a:cubicBezTo>
                    <a:close/>
                  </a:path>
                </a:pathLst>
              </a:custGeom>
              <a:solidFill>
                <a:srgbClr val="59575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57" name="ïṡľîḍe">
                <a:extLst>
                  <a:ext uri="{FF2B5EF4-FFF2-40B4-BE49-F238E27FC236}">
                    <a16:creationId xmlns:a16="http://schemas.microsoft.com/office/drawing/2014/main" id="{0038DC9A-7F4D-471D-81A7-04A7DFAEFAD8}"/>
                  </a:ext>
                </a:extLst>
              </p:cNvPr>
              <p:cNvSpPr/>
              <p:nvPr/>
            </p:nvSpPr>
            <p:spPr bwMode="auto">
              <a:xfrm>
                <a:off x="4946650" y="4362450"/>
                <a:ext cx="26988" cy="161925"/>
              </a:xfrm>
              <a:custGeom>
                <a:avLst/>
                <a:gdLst>
                  <a:gd name="T0" fmla="*/ 12 w 13"/>
                  <a:gd name="T1" fmla="*/ 76 h 76"/>
                  <a:gd name="T2" fmla="*/ 6 w 13"/>
                  <a:gd name="T3" fmla="*/ 75 h 76"/>
                  <a:gd name="T4" fmla="*/ 7 w 13"/>
                  <a:gd name="T5" fmla="*/ 70 h 76"/>
                  <a:gd name="T6" fmla="*/ 13 w 13"/>
                  <a:gd name="T7" fmla="*/ 70 h 76"/>
                  <a:gd name="T8" fmla="*/ 12 w 13"/>
                  <a:gd name="T9" fmla="*/ 76 h 76"/>
                  <a:gd name="T10" fmla="*/ 7 w 13"/>
                  <a:gd name="T11" fmla="*/ 58 h 76"/>
                  <a:gd name="T12" fmla="*/ 6 w 13"/>
                  <a:gd name="T13" fmla="*/ 53 h 76"/>
                  <a:gd name="T14" fmla="*/ 12 w 13"/>
                  <a:gd name="T15" fmla="*/ 52 h 76"/>
                  <a:gd name="T16" fmla="*/ 13 w 13"/>
                  <a:gd name="T17" fmla="*/ 58 h 76"/>
                  <a:gd name="T18" fmla="*/ 7 w 13"/>
                  <a:gd name="T19" fmla="*/ 58 h 76"/>
                  <a:gd name="T20" fmla="*/ 5 w 13"/>
                  <a:gd name="T21" fmla="*/ 41 h 76"/>
                  <a:gd name="T22" fmla="*/ 5 w 13"/>
                  <a:gd name="T23" fmla="*/ 35 h 76"/>
                  <a:gd name="T24" fmla="*/ 11 w 13"/>
                  <a:gd name="T25" fmla="*/ 35 h 76"/>
                  <a:gd name="T26" fmla="*/ 11 w 13"/>
                  <a:gd name="T27" fmla="*/ 40 h 76"/>
                  <a:gd name="T28" fmla="*/ 5 w 13"/>
                  <a:gd name="T29" fmla="*/ 41 h 76"/>
                  <a:gd name="T30" fmla="*/ 3 w 13"/>
                  <a:gd name="T31" fmla="*/ 24 h 76"/>
                  <a:gd name="T32" fmla="*/ 3 w 13"/>
                  <a:gd name="T33" fmla="*/ 18 h 76"/>
                  <a:gd name="T34" fmla="*/ 8 w 13"/>
                  <a:gd name="T35" fmla="*/ 17 h 76"/>
                  <a:gd name="T36" fmla="*/ 9 w 13"/>
                  <a:gd name="T37" fmla="*/ 23 h 76"/>
                  <a:gd name="T38" fmla="*/ 3 w 13"/>
                  <a:gd name="T39" fmla="*/ 24 h 76"/>
                  <a:gd name="T40" fmla="*/ 1 w 13"/>
                  <a:gd name="T41" fmla="*/ 6 h 76"/>
                  <a:gd name="T42" fmla="*/ 0 w 13"/>
                  <a:gd name="T43" fmla="*/ 1 h 76"/>
                  <a:gd name="T44" fmla="*/ 6 w 13"/>
                  <a:gd name="T45" fmla="*/ 0 h 76"/>
                  <a:gd name="T46" fmla="*/ 7 w 13"/>
                  <a:gd name="T47" fmla="*/ 5 h 76"/>
                  <a:gd name="T48" fmla="*/ 1 w 13"/>
                  <a:gd name="T49" fmla="*/ 6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3" h="76">
                    <a:moveTo>
                      <a:pt x="12" y="76"/>
                    </a:moveTo>
                    <a:cubicBezTo>
                      <a:pt x="6" y="75"/>
                      <a:pt x="6" y="75"/>
                      <a:pt x="6" y="75"/>
                    </a:cubicBezTo>
                    <a:cubicBezTo>
                      <a:pt x="7" y="74"/>
                      <a:pt x="7" y="72"/>
                      <a:pt x="7" y="70"/>
                    </a:cubicBezTo>
                    <a:cubicBezTo>
                      <a:pt x="13" y="70"/>
                      <a:pt x="13" y="70"/>
                      <a:pt x="13" y="70"/>
                    </a:cubicBezTo>
                    <a:cubicBezTo>
                      <a:pt x="13" y="72"/>
                      <a:pt x="12" y="74"/>
                      <a:pt x="12" y="76"/>
                    </a:cubicBezTo>
                    <a:close/>
                    <a:moveTo>
                      <a:pt x="7" y="58"/>
                    </a:moveTo>
                    <a:cubicBezTo>
                      <a:pt x="7" y="57"/>
                      <a:pt x="7" y="55"/>
                      <a:pt x="6" y="53"/>
                    </a:cubicBezTo>
                    <a:cubicBezTo>
                      <a:pt x="12" y="52"/>
                      <a:pt x="12" y="52"/>
                      <a:pt x="12" y="52"/>
                    </a:cubicBezTo>
                    <a:cubicBezTo>
                      <a:pt x="12" y="54"/>
                      <a:pt x="13" y="56"/>
                      <a:pt x="13" y="58"/>
                    </a:cubicBezTo>
                    <a:lnTo>
                      <a:pt x="7" y="58"/>
                    </a:lnTo>
                    <a:close/>
                    <a:moveTo>
                      <a:pt x="5" y="41"/>
                    </a:moveTo>
                    <a:cubicBezTo>
                      <a:pt x="5" y="39"/>
                      <a:pt x="5" y="37"/>
                      <a:pt x="5" y="35"/>
                    </a:cubicBezTo>
                    <a:cubicBezTo>
                      <a:pt x="11" y="35"/>
                      <a:pt x="11" y="35"/>
                      <a:pt x="11" y="35"/>
                    </a:cubicBezTo>
                    <a:cubicBezTo>
                      <a:pt x="11" y="37"/>
                      <a:pt x="11" y="39"/>
                      <a:pt x="11" y="40"/>
                    </a:cubicBezTo>
                    <a:lnTo>
                      <a:pt x="5" y="41"/>
                    </a:lnTo>
                    <a:close/>
                    <a:moveTo>
                      <a:pt x="3" y="24"/>
                    </a:moveTo>
                    <a:cubicBezTo>
                      <a:pt x="3" y="22"/>
                      <a:pt x="3" y="20"/>
                      <a:pt x="3" y="18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9" y="19"/>
                      <a:pt x="9" y="21"/>
                      <a:pt x="9" y="23"/>
                    </a:cubicBezTo>
                    <a:lnTo>
                      <a:pt x="3" y="24"/>
                    </a:lnTo>
                    <a:close/>
                    <a:moveTo>
                      <a:pt x="1" y="6"/>
                    </a:moveTo>
                    <a:cubicBezTo>
                      <a:pt x="0" y="3"/>
                      <a:pt x="0" y="1"/>
                      <a:pt x="0" y="1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0"/>
                      <a:pt x="6" y="2"/>
                      <a:pt x="7" y="5"/>
                    </a:cubicBezTo>
                    <a:lnTo>
                      <a:pt x="1" y="6"/>
                    </a:lnTo>
                    <a:close/>
                  </a:path>
                </a:pathLst>
              </a:custGeom>
              <a:solidFill>
                <a:srgbClr val="59575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58" name="ïṩļiďé">
                <a:extLst>
                  <a:ext uri="{FF2B5EF4-FFF2-40B4-BE49-F238E27FC236}">
                    <a16:creationId xmlns:a16="http://schemas.microsoft.com/office/drawing/2014/main" id="{134D514E-37F4-492E-8FBC-5ED78424DB27}"/>
                  </a:ext>
                </a:extLst>
              </p:cNvPr>
              <p:cNvSpPr/>
              <p:nvPr/>
            </p:nvSpPr>
            <p:spPr bwMode="auto">
              <a:xfrm>
                <a:off x="4784725" y="3665538"/>
                <a:ext cx="727075" cy="379413"/>
              </a:xfrm>
              <a:custGeom>
                <a:avLst/>
                <a:gdLst>
                  <a:gd name="T0" fmla="*/ 248 w 339"/>
                  <a:gd name="T1" fmla="*/ 173 h 177"/>
                  <a:gd name="T2" fmla="*/ 250 w 339"/>
                  <a:gd name="T3" fmla="*/ 164 h 177"/>
                  <a:gd name="T4" fmla="*/ 269 w 339"/>
                  <a:gd name="T5" fmla="*/ 167 h 177"/>
                  <a:gd name="T6" fmla="*/ 276 w 339"/>
                  <a:gd name="T7" fmla="*/ 170 h 177"/>
                  <a:gd name="T8" fmla="*/ 256 w 339"/>
                  <a:gd name="T9" fmla="*/ 164 h 177"/>
                  <a:gd name="T10" fmla="*/ 281 w 339"/>
                  <a:gd name="T11" fmla="*/ 163 h 177"/>
                  <a:gd name="T12" fmla="*/ 211 w 339"/>
                  <a:gd name="T13" fmla="*/ 167 h 177"/>
                  <a:gd name="T14" fmla="*/ 211 w 339"/>
                  <a:gd name="T15" fmla="*/ 161 h 177"/>
                  <a:gd name="T16" fmla="*/ 227 w 339"/>
                  <a:gd name="T17" fmla="*/ 159 h 177"/>
                  <a:gd name="T18" fmla="*/ 227 w 339"/>
                  <a:gd name="T19" fmla="*/ 165 h 177"/>
                  <a:gd name="T20" fmla="*/ 220 w 339"/>
                  <a:gd name="T21" fmla="*/ 153 h 177"/>
                  <a:gd name="T22" fmla="*/ 204 w 339"/>
                  <a:gd name="T23" fmla="*/ 154 h 177"/>
                  <a:gd name="T24" fmla="*/ 210 w 339"/>
                  <a:gd name="T25" fmla="*/ 152 h 177"/>
                  <a:gd name="T26" fmla="*/ 292 w 339"/>
                  <a:gd name="T27" fmla="*/ 150 h 177"/>
                  <a:gd name="T28" fmla="*/ 176 w 339"/>
                  <a:gd name="T29" fmla="*/ 143 h 177"/>
                  <a:gd name="T30" fmla="*/ 185 w 339"/>
                  <a:gd name="T31" fmla="*/ 146 h 177"/>
                  <a:gd name="T32" fmla="*/ 187 w 339"/>
                  <a:gd name="T33" fmla="*/ 141 h 177"/>
                  <a:gd name="T34" fmla="*/ 291 w 339"/>
                  <a:gd name="T35" fmla="*/ 139 h 177"/>
                  <a:gd name="T36" fmla="*/ 161 w 339"/>
                  <a:gd name="T37" fmla="*/ 136 h 177"/>
                  <a:gd name="T38" fmla="*/ 201 w 339"/>
                  <a:gd name="T39" fmla="*/ 131 h 177"/>
                  <a:gd name="T40" fmla="*/ 286 w 339"/>
                  <a:gd name="T41" fmla="*/ 138 h 177"/>
                  <a:gd name="T42" fmla="*/ 147 w 339"/>
                  <a:gd name="T43" fmla="*/ 138 h 177"/>
                  <a:gd name="T44" fmla="*/ 192 w 339"/>
                  <a:gd name="T45" fmla="*/ 128 h 177"/>
                  <a:gd name="T46" fmla="*/ 303 w 339"/>
                  <a:gd name="T47" fmla="*/ 122 h 177"/>
                  <a:gd name="T48" fmla="*/ 302 w 339"/>
                  <a:gd name="T49" fmla="*/ 128 h 177"/>
                  <a:gd name="T50" fmla="*/ 287 w 339"/>
                  <a:gd name="T51" fmla="*/ 121 h 177"/>
                  <a:gd name="T52" fmla="*/ 313 w 339"/>
                  <a:gd name="T53" fmla="*/ 126 h 177"/>
                  <a:gd name="T54" fmla="*/ 325 w 339"/>
                  <a:gd name="T55" fmla="*/ 126 h 177"/>
                  <a:gd name="T56" fmla="*/ 325 w 339"/>
                  <a:gd name="T57" fmla="*/ 126 h 177"/>
                  <a:gd name="T58" fmla="*/ 140 w 339"/>
                  <a:gd name="T59" fmla="*/ 119 h 177"/>
                  <a:gd name="T60" fmla="*/ 291 w 339"/>
                  <a:gd name="T61" fmla="*/ 111 h 177"/>
                  <a:gd name="T62" fmla="*/ 120 w 339"/>
                  <a:gd name="T63" fmla="*/ 115 h 177"/>
                  <a:gd name="T64" fmla="*/ 5 w 339"/>
                  <a:gd name="T65" fmla="*/ 115 h 177"/>
                  <a:gd name="T66" fmla="*/ 320 w 339"/>
                  <a:gd name="T67" fmla="*/ 114 h 177"/>
                  <a:gd name="T68" fmla="*/ 320 w 339"/>
                  <a:gd name="T69" fmla="*/ 114 h 177"/>
                  <a:gd name="T70" fmla="*/ 15 w 339"/>
                  <a:gd name="T71" fmla="*/ 108 h 177"/>
                  <a:gd name="T72" fmla="*/ 334 w 339"/>
                  <a:gd name="T73" fmla="*/ 95 h 177"/>
                  <a:gd name="T74" fmla="*/ 114 w 339"/>
                  <a:gd name="T75" fmla="*/ 99 h 177"/>
                  <a:gd name="T76" fmla="*/ 21 w 339"/>
                  <a:gd name="T77" fmla="*/ 93 h 177"/>
                  <a:gd name="T78" fmla="*/ 28 w 339"/>
                  <a:gd name="T79" fmla="*/ 77 h 177"/>
                  <a:gd name="T80" fmla="*/ 32 w 339"/>
                  <a:gd name="T81" fmla="*/ 82 h 177"/>
                  <a:gd name="T82" fmla="*/ 106 w 339"/>
                  <a:gd name="T83" fmla="*/ 79 h 177"/>
                  <a:gd name="T84" fmla="*/ 112 w 339"/>
                  <a:gd name="T85" fmla="*/ 83 h 177"/>
                  <a:gd name="T86" fmla="*/ 28 w 339"/>
                  <a:gd name="T87" fmla="*/ 66 h 177"/>
                  <a:gd name="T88" fmla="*/ 100 w 339"/>
                  <a:gd name="T89" fmla="*/ 62 h 177"/>
                  <a:gd name="T90" fmla="*/ 19 w 339"/>
                  <a:gd name="T91" fmla="*/ 60 h 177"/>
                  <a:gd name="T92" fmla="*/ 95 w 339"/>
                  <a:gd name="T93" fmla="*/ 52 h 177"/>
                  <a:gd name="T94" fmla="*/ 101 w 339"/>
                  <a:gd name="T95" fmla="*/ 51 h 177"/>
                  <a:gd name="T96" fmla="*/ 19 w 339"/>
                  <a:gd name="T97" fmla="*/ 41 h 177"/>
                  <a:gd name="T98" fmla="*/ 23 w 339"/>
                  <a:gd name="T99" fmla="*/ 48 h 177"/>
                  <a:gd name="T100" fmla="*/ 101 w 339"/>
                  <a:gd name="T101" fmla="*/ 32 h 177"/>
                  <a:gd name="T102" fmla="*/ 27 w 339"/>
                  <a:gd name="T103" fmla="*/ 26 h 177"/>
                  <a:gd name="T104" fmla="*/ 40 w 339"/>
                  <a:gd name="T105" fmla="*/ 25 h 177"/>
                  <a:gd name="T106" fmla="*/ 47 w 339"/>
                  <a:gd name="T107" fmla="*/ 24 h 177"/>
                  <a:gd name="T108" fmla="*/ 95 w 339"/>
                  <a:gd name="T109" fmla="*/ 16 h 177"/>
                  <a:gd name="T110" fmla="*/ 74 w 339"/>
                  <a:gd name="T111" fmla="*/ 12 h 177"/>
                  <a:gd name="T112" fmla="*/ 47 w 339"/>
                  <a:gd name="T113" fmla="*/ 7 h 177"/>
                  <a:gd name="T114" fmla="*/ 62 w 339"/>
                  <a:gd name="T115" fmla="*/ 6 h 1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339" h="177">
                    <a:moveTo>
                      <a:pt x="238" y="177"/>
                    </a:moveTo>
                    <a:cubicBezTo>
                      <a:pt x="236" y="175"/>
                      <a:pt x="235" y="174"/>
                      <a:pt x="234" y="171"/>
                    </a:cubicBezTo>
                    <a:cubicBezTo>
                      <a:pt x="239" y="168"/>
                      <a:pt x="239" y="168"/>
                      <a:pt x="239" y="168"/>
                    </a:cubicBezTo>
                    <a:cubicBezTo>
                      <a:pt x="240" y="171"/>
                      <a:pt x="241" y="172"/>
                      <a:pt x="242" y="172"/>
                    </a:cubicBezTo>
                    <a:lnTo>
                      <a:pt x="238" y="177"/>
                    </a:lnTo>
                    <a:close/>
                    <a:moveTo>
                      <a:pt x="248" y="173"/>
                    </a:moveTo>
                    <a:cubicBezTo>
                      <a:pt x="247" y="167"/>
                      <a:pt x="247" y="167"/>
                      <a:pt x="247" y="167"/>
                    </a:cubicBezTo>
                    <a:cubicBezTo>
                      <a:pt x="246" y="168"/>
                      <a:pt x="246" y="168"/>
                      <a:pt x="246" y="169"/>
                    </a:cubicBezTo>
                    <a:cubicBezTo>
                      <a:pt x="246" y="169"/>
                      <a:pt x="246" y="170"/>
                      <a:pt x="246" y="170"/>
                    </a:cubicBezTo>
                    <a:cubicBezTo>
                      <a:pt x="246" y="169"/>
                      <a:pt x="246" y="169"/>
                      <a:pt x="245" y="169"/>
                    </a:cubicBezTo>
                    <a:cubicBezTo>
                      <a:pt x="245" y="168"/>
                      <a:pt x="245" y="168"/>
                      <a:pt x="245" y="168"/>
                    </a:cubicBezTo>
                    <a:cubicBezTo>
                      <a:pt x="250" y="164"/>
                      <a:pt x="250" y="164"/>
                      <a:pt x="250" y="164"/>
                    </a:cubicBezTo>
                    <a:cubicBezTo>
                      <a:pt x="250" y="165"/>
                      <a:pt x="250" y="165"/>
                      <a:pt x="250" y="165"/>
                    </a:cubicBezTo>
                    <a:cubicBezTo>
                      <a:pt x="251" y="166"/>
                      <a:pt x="252" y="167"/>
                      <a:pt x="252" y="169"/>
                    </a:cubicBezTo>
                    <a:cubicBezTo>
                      <a:pt x="252" y="170"/>
                      <a:pt x="251" y="171"/>
                      <a:pt x="250" y="172"/>
                    </a:cubicBezTo>
                    <a:cubicBezTo>
                      <a:pt x="250" y="173"/>
                      <a:pt x="249" y="173"/>
                      <a:pt x="248" y="173"/>
                    </a:cubicBezTo>
                    <a:close/>
                    <a:moveTo>
                      <a:pt x="272" y="172"/>
                    </a:moveTo>
                    <a:cubicBezTo>
                      <a:pt x="269" y="167"/>
                      <a:pt x="269" y="167"/>
                      <a:pt x="269" y="167"/>
                    </a:cubicBezTo>
                    <a:cubicBezTo>
                      <a:pt x="270" y="166"/>
                      <a:pt x="271" y="166"/>
                      <a:pt x="271" y="165"/>
                    </a:cubicBezTo>
                    <a:cubicBezTo>
                      <a:pt x="272" y="165"/>
                      <a:pt x="274" y="164"/>
                      <a:pt x="276" y="164"/>
                    </a:cubicBezTo>
                    <a:cubicBezTo>
                      <a:pt x="276" y="167"/>
                      <a:pt x="276" y="167"/>
                      <a:pt x="276" y="167"/>
                    </a:cubicBezTo>
                    <a:cubicBezTo>
                      <a:pt x="276" y="168"/>
                      <a:pt x="276" y="168"/>
                      <a:pt x="276" y="168"/>
                    </a:cubicBezTo>
                    <a:cubicBezTo>
                      <a:pt x="276" y="168"/>
                      <a:pt x="276" y="168"/>
                      <a:pt x="276" y="168"/>
                    </a:cubicBezTo>
                    <a:cubicBezTo>
                      <a:pt x="276" y="170"/>
                      <a:pt x="276" y="170"/>
                      <a:pt x="276" y="170"/>
                    </a:cubicBezTo>
                    <a:cubicBezTo>
                      <a:pt x="274" y="171"/>
                      <a:pt x="274" y="171"/>
                      <a:pt x="274" y="171"/>
                    </a:cubicBezTo>
                    <a:cubicBezTo>
                      <a:pt x="274" y="171"/>
                      <a:pt x="273" y="171"/>
                      <a:pt x="272" y="172"/>
                    </a:cubicBezTo>
                    <a:close/>
                    <a:moveTo>
                      <a:pt x="259" y="170"/>
                    </a:moveTo>
                    <a:cubicBezTo>
                      <a:pt x="258" y="170"/>
                      <a:pt x="257" y="170"/>
                      <a:pt x="255" y="169"/>
                    </a:cubicBezTo>
                    <a:cubicBezTo>
                      <a:pt x="255" y="166"/>
                      <a:pt x="255" y="166"/>
                      <a:pt x="255" y="166"/>
                    </a:cubicBezTo>
                    <a:cubicBezTo>
                      <a:pt x="256" y="164"/>
                      <a:pt x="256" y="164"/>
                      <a:pt x="256" y="164"/>
                    </a:cubicBezTo>
                    <a:cubicBezTo>
                      <a:pt x="255" y="166"/>
                      <a:pt x="255" y="166"/>
                      <a:pt x="255" y="166"/>
                    </a:cubicBezTo>
                    <a:cubicBezTo>
                      <a:pt x="256" y="164"/>
                      <a:pt x="256" y="164"/>
                      <a:pt x="256" y="164"/>
                    </a:cubicBezTo>
                    <a:cubicBezTo>
                      <a:pt x="259" y="164"/>
                      <a:pt x="261" y="164"/>
                      <a:pt x="263" y="166"/>
                    </a:cubicBezTo>
                    <a:lnTo>
                      <a:pt x="259" y="170"/>
                    </a:lnTo>
                    <a:close/>
                    <a:moveTo>
                      <a:pt x="285" y="167"/>
                    </a:moveTo>
                    <a:cubicBezTo>
                      <a:pt x="281" y="163"/>
                      <a:pt x="281" y="163"/>
                      <a:pt x="281" y="163"/>
                    </a:cubicBezTo>
                    <a:cubicBezTo>
                      <a:pt x="282" y="162"/>
                      <a:pt x="283" y="161"/>
                      <a:pt x="284" y="159"/>
                    </a:cubicBezTo>
                    <a:cubicBezTo>
                      <a:pt x="285" y="159"/>
                      <a:pt x="285" y="159"/>
                      <a:pt x="285" y="159"/>
                    </a:cubicBezTo>
                    <a:cubicBezTo>
                      <a:pt x="289" y="163"/>
                      <a:pt x="289" y="163"/>
                      <a:pt x="289" y="163"/>
                    </a:cubicBezTo>
                    <a:cubicBezTo>
                      <a:pt x="289" y="163"/>
                      <a:pt x="289" y="163"/>
                      <a:pt x="289" y="163"/>
                    </a:cubicBezTo>
                    <a:cubicBezTo>
                      <a:pt x="287" y="165"/>
                      <a:pt x="286" y="166"/>
                      <a:pt x="285" y="167"/>
                    </a:cubicBezTo>
                    <a:close/>
                    <a:moveTo>
                      <a:pt x="211" y="167"/>
                    </a:moveTo>
                    <a:cubicBezTo>
                      <a:pt x="211" y="167"/>
                      <a:pt x="211" y="167"/>
                      <a:pt x="211" y="167"/>
                    </a:cubicBezTo>
                    <a:cubicBezTo>
                      <a:pt x="210" y="167"/>
                      <a:pt x="210" y="167"/>
                      <a:pt x="209" y="167"/>
                    </a:cubicBezTo>
                    <a:cubicBezTo>
                      <a:pt x="209" y="167"/>
                      <a:pt x="208" y="167"/>
                      <a:pt x="208" y="167"/>
                    </a:cubicBezTo>
                    <a:cubicBezTo>
                      <a:pt x="209" y="161"/>
                      <a:pt x="209" y="161"/>
                      <a:pt x="209" y="161"/>
                    </a:cubicBezTo>
                    <a:cubicBezTo>
                      <a:pt x="209" y="161"/>
                      <a:pt x="210" y="161"/>
                      <a:pt x="210" y="161"/>
                    </a:cubicBezTo>
                    <a:cubicBezTo>
                      <a:pt x="210" y="161"/>
                      <a:pt x="211" y="161"/>
                      <a:pt x="211" y="161"/>
                    </a:cubicBezTo>
                    <a:cubicBezTo>
                      <a:pt x="216" y="164"/>
                      <a:pt x="216" y="164"/>
                      <a:pt x="216" y="164"/>
                    </a:cubicBezTo>
                    <a:cubicBezTo>
                      <a:pt x="215" y="166"/>
                      <a:pt x="213" y="167"/>
                      <a:pt x="211" y="167"/>
                    </a:cubicBezTo>
                    <a:close/>
                    <a:moveTo>
                      <a:pt x="227" y="165"/>
                    </a:moveTo>
                    <a:cubicBezTo>
                      <a:pt x="226" y="165"/>
                      <a:pt x="225" y="165"/>
                      <a:pt x="224" y="164"/>
                    </a:cubicBezTo>
                    <a:cubicBezTo>
                      <a:pt x="228" y="159"/>
                      <a:pt x="228" y="159"/>
                      <a:pt x="228" y="159"/>
                    </a:cubicBezTo>
                    <a:cubicBezTo>
                      <a:pt x="227" y="159"/>
                      <a:pt x="227" y="159"/>
                      <a:pt x="227" y="159"/>
                    </a:cubicBezTo>
                    <a:cubicBezTo>
                      <a:pt x="227" y="159"/>
                      <a:pt x="228" y="158"/>
                      <a:pt x="228" y="158"/>
                    </a:cubicBezTo>
                    <a:cubicBezTo>
                      <a:pt x="230" y="155"/>
                      <a:pt x="230" y="155"/>
                      <a:pt x="230" y="155"/>
                    </a:cubicBezTo>
                    <a:cubicBezTo>
                      <a:pt x="233" y="157"/>
                      <a:pt x="233" y="157"/>
                      <a:pt x="233" y="157"/>
                    </a:cubicBezTo>
                    <a:cubicBezTo>
                      <a:pt x="231" y="160"/>
                      <a:pt x="231" y="160"/>
                      <a:pt x="231" y="160"/>
                    </a:cubicBezTo>
                    <a:cubicBezTo>
                      <a:pt x="233" y="161"/>
                      <a:pt x="233" y="161"/>
                      <a:pt x="233" y="161"/>
                    </a:cubicBezTo>
                    <a:cubicBezTo>
                      <a:pt x="232" y="162"/>
                      <a:pt x="230" y="165"/>
                      <a:pt x="227" y="165"/>
                    </a:cubicBezTo>
                    <a:close/>
                    <a:moveTo>
                      <a:pt x="223" y="160"/>
                    </a:moveTo>
                    <a:cubicBezTo>
                      <a:pt x="222" y="160"/>
                      <a:pt x="221" y="159"/>
                      <a:pt x="219" y="159"/>
                    </a:cubicBezTo>
                    <a:cubicBezTo>
                      <a:pt x="219" y="159"/>
                      <a:pt x="218" y="158"/>
                      <a:pt x="218" y="158"/>
                    </a:cubicBezTo>
                    <a:cubicBezTo>
                      <a:pt x="217" y="158"/>
                      <a:pt x="217" y="158"/>
                      <a:pt x="217" y="158"/>
                    </a:cubicBezTo>
                    <a:cubicBezTo>
                      <a:pt x="220" y="153"/>
                      <a:pt x="220" y="153"/>
                      <a:pt x="220" y="153"/>
                    </a:cubicBezTo>
                    <a:cubicBezTo>
                      <a:pt x="220" y="153"/>
                      <a:pt x="220" y="153"/>
                      <a:pt x="220" y="153"/>
                    </a:cubicBezTo>
                    <a:cubicBezTo>
                      <a:pt x="221" y="153"/>
                      <a:pt x="221" y="153"/>
                      <a:pt x="222" y="154"/>
                    </a:cubicBezTo>
                    <a:cubicBezTo>
                      <a:pt x="222" y="154"/>
                      <a:pt x="223" y="154"/>
                      <a:pt x="223" y="154"/>
                    </a:cubicBezTo>
                    <a:cubicBezTo>
                      <a:pt x="225" y="160"/>
                      <a:pt x="225" y="160"/>
                      <a:pt x="225" y="160"/>
                    </a:cubicBezTo>
                    <a:cubicBezTo>
                      <a:pt x="224" y="160"/>
                      <a:pt x="224" y="160"/>
                      <a:pt x="223" y="160"/>
                    </a:cubicBezTo>
                    <a:close/>
                    <a:moveTo>
                      <a:pt x="210" y="155"/>
                    </a:moveTo>
                    <a:cubicBezTo>
                      <a:pt x="204" y="154"/>
                      <a:pt x="204" y="154"/>
                      <a:pt x="204" y="154"/>
                    </a:cubicBezTo>
                    <a:cubicBezTo>
                      <a:pt x="204" y="153"/>
                      <a:pt x="204" y="153"/>
                      <a:pt x="204" y="152"/>
                    </a:cubicBezTo>
                    <a:cubicBezTo>
                      <a:pt x="204" y="151"/>
                      <a:pt x="205" y="150"/>
                      <a:pt x="205" y="149"/>
                    </a:cubicBezTo>
                    <a:cubicBezTo>
                      <a:pt x="204" y="149"/>
                      <a:pt x="204" y="149"/>
                      <a:pt x="204" y="149"/>
                    </a:cubicBezTo>
                    <a:cubicBezTo>
                      <a:pt x="210" y="148"/>
                      <a:pt x="210" y="148"/>
                      <a:pt x="210" y="148"/>
                    </a:cubicBezTo>
                    <a:cubicBezTo>
                      <a:pt x="210" y="149"/>
                      <a:pt x="210" y="149"/>
                      <a:pt x="210" y="149"/>
                    </a:cubicBezTo>
                    <a:cubicBezTo>
                      <a:pt x="210" y="150"/>
                      <a:pt x="210" y="151"/>
                      <a:pt x="210" y="152"/>
                    </a:cubicBezTo>
                    <a:cubicBezTo>
                      <a:pt x="210" y="153"/>
                      <a:pt x="210" y="154"/>
                      <a:pt x="210" y="155"/>
                    </a:cubicBezTo>
                    <a:close/>
                    <a:moveTo>
                      <a:pt x="286" y="151"/>
                    </a:moveTo>
                    <a:cubicBezTo>
                      <a:pt x="286" y="151"/>
                      <a:pt x="286" y="150"/>
                      <a:pt x="286" y="150"/>
                    </a:cubicBezTo>
                    <a:cubicBezTo>
                      <a:pt x="285" y="150"/>
                      <a:pt x="285" y="150"/>
                      <a:pt x="284" y="150"/>
                    </a:cubicBezTo>
                    <a:cubicBezTo>
                      <a:pt x="285" y="144"/>
                      <a:pt x="285" y="144"/>
                      <a:pt x="285" y="144"/>
                    </a:cubicBezTo>
                    <a:cubicBezTo>
                      <a:pt x="289" y="145"/>
                      <a:pt x="291" y="146"/>
                      <a:pt x="292" y="150"/>
                    </a:cubicBezTo>
                    <a:lnTo>
                      <a:pt x="286" y="151"/>
                    </a:lnTo>
                    <a:close/>
                    <a:moveTo>
                      <a:pt x="172" y="149"/>
                    </a:moveTo>
                    <a:cubicBezTo>
                      <a:pt x="172" y="143"/>
                      <a:pt x="172" y="143"/>
                      <a:pt x="172" y="143"/>
                    </a:cubicBezTo>
                    <a:cubicBezTo>
                      <a:pt x="173" y="143"/>
                      <a:pt x="173" y="143"/>
                      <a:pt x="174" y="143"/>
                    </a:cubicBezTo>
                    <a:cubicBezTo>
                      <a:pt x="174" y="143"/>
                      <a:pt x="175" y="143"/>
                      <a:pt x="175" y="143"/>
                    </a:cubicBezTo>
                    <a:cubicBezTo>
                      <a:pt x="176" y="143"/>
                      <a:pt x="176" y="143"/>
                      <a:pt x="176" y="143"/>
                    </a:cubicBezTo>
                    <a:cubicBezTo>
                      <a:pt x="178" y="143"/>
                      <a:pt x="180" y="144"/>
                      <a:pt x="180" y="147"/>
                    </a:cubicBezTo>
                    <a:cubicBezTo>
                      <a:pt x="174" y="147"/>
                      <a:pt x="174" y="147"/>
                      <a:pt x="174" y="147"/>
                    </a:cubicBezTo>
                    <a:cubicBezTo>
                      <a:pt x="174" y="148"/>
                      <a:pt x="175" y="148"/>
                      <a:pt x="176" y="148"/>
                    </a:cubicBezTo>
                    <a:cubicBezTo>
                      <a:pt x="175" y="148"/>
                      <a:pt x="175" y="148"/>
                      <a:pt x="175" y="149"/>
                    </a:cubicBezTo>
                    <a:cubicBezTo>
                      <a:pt x="174" y="149"/>
                      <a:pt x="173" y="149"/>
                      <a:pt x="172" y="149"/>
                    </a:cubicBezTo>
                    <a:close/>
                    <a:moveTo>
                      <a:pt x="185" y="146"/>
                    </a:moveTo>
                    <a:cubicBezTo>
                      <a:pt x="180" y="144"/>
                      <a:pt x="180" y="144"/>
                      <a:pt x="180" y="144"/>
                    </a:cubicBezTo>
                    <a:cubicBezTo>
                      <a:pt x="181" y="142"/>
                      <a:pt x="181" y="141"/>
                      <a:pt x="181" y="140"/>
                    </a:cubicBezTo>
                    <a:cubicBezTo>
                      <a:pt x="181" y="140"/>
                      <a:pt x="181" y="140"/>
                      <a:pt x="181" y="140"/>
                    </a:cubicBezTo>
                    <a:cubicBezTo>
                      <a:pt x="187" y="139"/>
                      <a:pt x="187" y="139"/>
                      <a:pt x="187" y="139"/>
                    </a:cubicBezTo>
                    <a:cubicBezTo>
                      <a:pt x="187" y="140"/>
                      <a:pt x="187" y="140"/>
                      <a:pt x="187" y="140"/>
                    </a:cubicBezTo>
                    <a:cubicBezTo>
                      <a:pt x="187" y="141"/>
                      <a:pt x="187" y="141"/>
                      <a:pt x="187" y="141"/>
                    </a:cubicBezTo>
                    <a:cubicBezTo>
                      <a:pt x="187" y="142"/>
                      <a:pt x="186" y="144"/>
                      <a:pt x="185" y="146"/>
                    </a:cubicBezTo>
                    <a:close/>
                    <a:moveTo>
                      <a:pt x="289" y="142"/>
                    </a:moveTo>
                    <a:cubicBezTo>
                      <a:pt x="286" y="138"/>
                      <a:pt x="286" y="138"/>
                      <a:pt x="286" y="138"/>
                    </a:cubicBezTo>
                    <a:cubicBezTo>
                      <a:pt x="288" y="133"/>
                      <a:pt x="288" y="133"/>
                      <a:pt x="288" y="133"/>
                    </a:cubicBezTo>
                    <a:cubicBezTo>
                      <a:pt x="289" y="133"/>
                      <a:pt x="292" y="134"/>
                      <a:pt x="292" y="137"/>
                    </a:cubicBezTo>
                    <a:cubicBezTo>
                      <a:pt x="292" y="138"/>
                      <a:pt x="292" y="138"/>
                      <a:pt x="291" y="139"/>
                    </a:cubicBezTo>
                    <a:cubicBezTo>
                      <a:pt x="291" y="140"/>
                      <a:pt x="290" y="142"/>
                      <a:pt x="289" y="142"/>
                    </a:cubicBezTo>
                    <a:close/>
                    <a:moveTo>
                      <a:pt x="162" y="142"/>
                    </a:moveTo>
                    <a:cubicBezTo>
                      <a:pt x="161" y="142"/>
                      <a:pt x="160" y="141"/>
                      <a:pt x="160" y="141"/>
                    </a:cubicBezTo>
                    <a:cubicBezTo>
                      <a:pt x="158" y="141"/>
                      <a:pt x="157" y="140"/>
                      <a:pt x="156" y="139"/>
                    </a:cubicBezTo>
                    <a:cubicBezTo>
                      <a:pt x="160" y="135"/>
                      <a:pt x="160" y="135"/>
                      <a:pt x="160" y="135"/>
                    </a:cubicBezTo>
                    <a:cubicBezTo>
                      <a:pt x="160" y="135"/>
                      <a:pt x="160" y="136"/>
                      <a:pt x="161" y="136"/>
                    </a:cubicBezTo>
                    <a:cubicBezTo>
                      <a:pt x="161" y="136"/>
                      <a:pt x="162" y="136"/>
                      <a:pt x="164" y="137"/>
                    </a:cubicBezTo>
                    <a:lnTo>
                      <a:pt x="162" y="142"/>
                    </a:lnTo>
                    <a:close/>
                    <a:moveTo>
                      <a:pt x="200" y="140"/>
                    </a:moveTo>
                    <a:cubicBezTo>
                      <a:pt x="199" y="139"/>
                      <a:pt x="199" y="137"/>
                      <a:pt x="198" y="136"/>
                    </a:cubicBezTo>
                    <a:cubicBezTo>
                      <a:pt x="197" y="136"/>
                      <a:pt x="197" y="136"/>
                      <a:pt x="197" y="136"/>
                    </a:cubicBezTo>
                    <a:cubicBezTo>
                      <a:pt x="201" y="131"/>
                      <a:pt x="201" y="131"/>
                      <a:pt x="201" y="131"/>
                    </a:cubicBezTo>
                    <a:cubicBezTo>
                      <a:pt x="201" y="132"/>
                      <a:pt x="202" y="132"/>
                      <a:pt x="202" y="132"/>
                    </a:cubicBezTo>
                    <a:cubicBezTo>
                      <a:pt x="203" y="134"/>
                      <a:pt x="204" y="135"/>
                      <a:pt x="205" y="137"/>
                    </a:cubicBezTo>
                    <a:lnTo>
                      <a:pt x="200" y="140"/>
                    </a:lnTo>
                    <a:close/>
                    <a:moveTo>
                      <a:pt x="286" y="138"/>
                    </a:moveTo>
                    <a:cubicBezTo>
                      <a:pt x="286" y="138"/>
                      <a:pt x="286" y="138"/>
                      <a:pt x="286" y="138"/>
                    </a:cubicBezTo>
                    <a:cubicBezTo>
                      <a:pt x="286" y="138"/>
                      <a:pt x="286" y="138"/>
                      <a:pt x="286" y="138"/>
                    </a:cubicBezTo>
                    <a:cubicBezTo>
                      <a:pt x="286" y="138"/>
                      <a:pt x="286" y="138"/>
                      <a:pt x="286" y="138"/>
                    </a:cubicBezTo>
                    <a:close/>
                    <a:moveTo>
                      <a:pt x="147" y="138"/>
                    </a:moveTo>
                    <a:cubicBezTo>
                      <a:pt x="143" y="138"/>
                      <a:pt x="141" y="136"/>
                      <a:pt x="140" y="133"/>
                    </a:cubicBezTo>
                    <a:cubicBezTo>
                      <a:pt x="145" y="130"/>
                      <a:pt x="145" y="130"/>
                      <a:pt x="145" y="130"/>
                    </a:cubicBezTo>
                    <a:cubicBezTo>
                      <a:pt x="146" y="132"/>
                      <a:pt x="146" y="132"/>
                      <a:pt x="147" y="132"/>
                    </a:cubicBezTo>
                    <a:lnTo>
                      <a:pt x="147" y="138"/>
                    </a:lnTo>
                    <a:close/>
                    <a:moveTo>
                      <a:pt x="190" y="133"/>
                    </a:moveTo>
                    <a:cubicBezTo>
                      <a:pt x="186" y="129"/>
                      <a:pt x="186" y="129"/>
                      <a:pt x="186" y="129"/>
                    </a:cubicBezTo>
                    <a:cubicBezTo>
                      <a:pt x="186" y="129"/>
                      <a:pt x="186" y="128"/>
                      <a:pt x="186" y="128"/>
                    </a:cubicBezTo>
                    <a:cubicBezTo>
                      <a:pt x="186" y="126"/>
                      <a:pt x="188" y="124"/>
                      <a:pt x="190" y="124"/>
                    </a:cubicBezTo>
                    <a:cubicBezTo>
                      <a:pt x="192" y="129"/>
                      <a:pt x="192" y="129"/>
                      <a:pt x="192" y="129"/>
                    </a:cubicBezTo>
                    <a:cubicBezTo>
                      <a:pt x="192" y="129"/>
                      <a:pt x="192" y="129"/>
                      <a:pt x="192" y="128"/>
                    </a:cubicBezTo>
                    <a:cubicBezTo>
                      <a:pt x="192" y="130"/>
                      <a:pt x="191" y="132"/>
                      <a:pt x="190" y="133"/>
                    </a:cubicBezTo>
                    <a:close/>
                    <a:moveTo>
                      <a:pt x="302" y="128"/>
                    </a:moveTo>
                    <a:cubicBezTo>
                      <a:pt x="301" y="128"/>
                      <a:pt x="301" y="128"/>
                      <a:pt x="301" y="128"/>
                    </a:cubicBezTo>
                    <a:cubicBezTo>
                      <a:pt x="300" y="128"/>
                      <a:pt x="299" y="126"/>
                      <a:pt x="298" y="126"/>
                    </a:cubicBezTo>
                    <a:cubicBezTo>
                      <a:pt x="304" y="123"/>
                      <a:pt x="304" y="123"/>
                      <a:pt x="304" y="123"/>
                    </a:cubicBezTo>
                    <a:cubicBezTo>
                      <a:pt x="303" y="123"/>
                      <a:pt x="303" y="122"/>
                      <a:pt x="303" y="122"/>
                    </a:cubicBezTo>
                    <a:cubicBezTo>
                      <a:pt x="301" y="122"/>
                      <a:pt x="300" y="123"/>
                      <a:pt x="300" y="124"/>
                    </a:cubicBezTo>
                    <a:cubicBezTo>
                      <a:pt x="300" y="123"/>
                      <a:pt x="300" y="123"/>
                      <a:pt x="300" y="122"/>
                    </a:cubicBezTo>
                    <a:cubicBezTo>
                      <a:pt x="300" y="122"/>
                      <a:pt x="300" y="121"/>
                      <a:pt x="300" y="121"/>
                    </a:cubicBezTo>
                    <a:cubicBezTo>
                      <a:pt x="306" y="122"/>
                      <a:pt x="306" y="122"/>
                      <a:pt x="306" y="122"/>
                    </a:cubicBezTo>
                    <a:cubicBezTo>
                      <a:pt x="306" y="122"/>
                      <a:pt x="306" y="122"/>
                      <a:pt x="306" y="123"/>
                    </a:cubicBezTo>
                    <a:cubicBezTo>
                      <a:pt x="306" y="124"/>
                      <a:pt x="306" y="128"/>
                      <a:pt x="302" y="128"/>
                    </a:cubicBezTo>
                    <a:close/>
                    <a:moveTo>
                      <a:pt x="284" y="128"/>
                    </a:moveTo>
                    <a:cubicBezTo>
                      <a:pt x="284" y="127"/>
                      <a:pt x="283" y="126"/>
                      <a:pt x="283" y="126"/>
                    </a:cubicBezTo>
                    <a:cubicBezTo>
                      <a:pt x="282" y="125"/>
                      <a:pt x="282" y="125"/>
                      <a:pt x="282" y="125"/>
                    </a:cubicBezTo>
                    <a:cubicBezTo>
                      <a:pt x="282" y="124"/>
                      <a:pt x="281" y="124"/>
                      <a:pt x="281" y="123"/>
                    </a:cubicBezTo>
                    <a:cubicBezTo>
                      <a:pt x="286" y="121"/>
                      <a:pt x="286" y="121"/>
                      <a:pt x="286" y="121"/>
                    </a:cubicBezTo>
                    <a:cubicBezTo>
                      <a:pt x="286" y="121"/>
                      <a:pt x="286" y="121"/>
                      <a:pt x="287" y="121"/>
                    </a:cubicBezTo>
                    <a:cubicBezTo>
                      <a:pt x="287" y="122"/>
                      <a:pt x="287" y="122"/>
                      <a:pt x="287" y="122"/>
                    </a:cubicBezTo>
                    <a:cubicBezTo>
                      <a:pt x="289" y="123"/>
                      <a:pt x="290" y="125"/>
                      <a:pt x="290" y="126"/>
                    </a:cubicBezTo>
                    <a:cubicBezTo>
                      <a:pt x="284" y="127"/>
                      <a:pt x="284" y="127"/>
                      <a:pt x="284" y="127"/>
                    </a:cubicBezTo>
                    <a:cubicBezTo>
                      <a:pt x="284" y="127"/>
                      <a:pt x="284" y="128"/>
                      <a:pt x="284" y="128"/>
                    </a:cubicBezTo>
                    <a:close/>
                    <a:moveTo>
                      <a:pt x="314" y="127"/>
                    </a:moveTo>
                    <a:cubicBezTo>
                      <a:pt x="313" y="126"/>
                      <a:pt x="313" y="126"/>
                      <a:pt x="313" y="126"/>
                    </a:cubicBezTo>
                    <a:cubicBezTo>
                      <a:pt x="312" y="125"/>
                      <a:pt x="311" y="124"/>
                      <a:pt x="310" y="123"/>
                    </a:cubicBezTo>
                    <a:cubicBezTo>
                      <a:pt x="314" y="119"/>
                      <a:pt x="314" y="119"/>
                      <a:pt x="314" y="119"/>
                    </a:cubicBezTo>
                    <a:cubicBezTo>
                      <a:pt x="315" y="120"/>
                      <a:pt x="316" y="121"/>
                      <a:pt x="317" y="122"/>
                    </a:cubicBezTo>
                    <a:cubicBezTo>
                      <a:pt x="318" y="123"/>
                      <a:pt x="318" y="123"/>
                      <a:pt x="318" y="123"/>
                    </a:cubicBezTo>
                    <a:lnTo>
                      <a:pt x="314" y="127"/>
                    </a:lnTo>
                    <a:close/>
                    <a:moveTo>
                      <a:pt x="325" y="126"/>
                    </a:moveTo>
                    <a:cubicBezTo>
                      <a:pt x="321" y="122"/>
                      <a:pt x="321" y="122"/>
                      <a:pt x="321" y="122"/>
                    </a:cubicBezTo>
                    <a:cubicBezTo>
                      <a:pt x="322" y="120"/>
                      <a:pt x="324" y="119"/>
                      <a:pt x="325" y="118"/>
                    </a:cubicBezTo>
                    <a:cubicBezTo>
                      <a:pt x="330" y="122"/>
                      <a:pt x="330" y="122"/>
                      <a:pt x="330" y="122"/>
                    </a:cubicBezTo>
                    <a:cubicBezTo>
                      <a:pt x="329" y="123"/>
                      <a:pt x="329" y="123"/>
                      <a:pt x="329" y="123"/>
                    </a:cubicBezTo>
                    <a:cubicBezTo>
                      <a:pt x="328" y="123"/>
                      <a:pt x="328" y="123"/>
                      <a:pt x="328" y="123"/>
                    </a:cubicBezTo>
                    <a:cubicBezTo>
                      <a:pt x="328" y="124"/>
                      <a:pt x="326" y="125"/>
                      <a:pt x="325" y="126"/>
                    </a:cubicBezTo>
                    <a:close/>
                    <a:moveTo>
                      <a:pt x="136" y="123"/>
                    </a:moveTo>
                    <a:cubicBezTo>
                      <a:pt x="134" y="122"/>
                      <a:pt x="133" y="121"/>
                      <a:pt x="132" y="120"/>
                    </a:cubicBezTo>
                    <a:cubicBezTo>
                      <a:pt x="131" y="120"/>
                      <a:pt x="131" y="120"/>
                      <a:pt x="131" y="120"/>
                    </a:cubicBezTo>
                    <a:cubicBezTo>
                      <a:pt x="134" y="115"/>
                      <a:pt x="134" y="115"/>
                      <a:pt x="134" y="115"/>
                    </a:cubicBezTo>
                    <a:cubicBezTo>
                      <a:pt x="135" y="115"/>
                      <a:pt x="135" y="115"/>
                      <a:pt x="135" y="115"/>
                    </a:cubicBezTo>
                    <a:cubicBezTo>
                      <a:pt x="136" y="116"/>
                      <a:pt x="138" y="117"/>
                      <a:pt x="140" y="119"/>
                    </a:cubicBezTo>
                    <a:lnTo>
                      <a:pt x="136" y="123"/>
                    </a:lnTo>
                    <a:close/>
                    <a:moveTo>
                      <a:pt x="296" y="118"/>
                    </a:moveTo>
                    <a:cubicBezTo>
                      <a:pt x="295" y="118"/>
                      <a:pt x="295" y="118"/>
                      <a:pt x="295" y="118"/>
                    </a:cubicBezTo>
                    <a:cubicBezTo>
                      <a:pt x="294" y="118"/>
                      <a:pt x="292" y="118"/>
                      <a:pt x="291" y="117"/>
                    </a:cubicBezTo>
                    <a:cubicBezTo>
                      <a:pt x="291" y="117"/>
                      <a:pt x="290" y="117"/>
                      <a:pt x="290" y="117"/>
                    </a:cubicBezTo>
                    <a:cubicBezTo>
                      <a:pt x="291" y="111"/>
                      <a:pt x="291" y="111"/>
                      <a:pt x="291" y="111"/>
                    </a:cubicBezTo>
                    <a:cubicBezTo>
                      <a:pt x="292" y="111"/>
                      <a:pt x="292" y="111"/>
                      <a:pt x="293" y="112"/>
                    </a:cubicBezTo>
                    <a:cubicBezTo>
                      <a:pt x="294" y="112"/>
                      <a:pt x="295" y="112"/>
                      <a:pt x="296" y="112"/>
                    </a:cubicBezTo>
                    <a:cubicBezTo>
                      <a:pt x="297" y="112"/>
                      <a:pt x="297" y="112"/>
                      <a:pt x="297" y="112"/>
                    </a:cubicBezTo>
                    <a:lnTo>
                      <a:pt x="296" y="118"/>
                    </a:lnTo>
                    <a:close/>
                    <a:moveTo>
                      <a:pt x="121" y="115"/>
                    </a:moveTo>
                    <a:cubicBezTo>
                      <a:pt x="121" y="115"/>
                      <a:pt x="121" y="115"/>
                      <a:pt x="120" y="115"/>
                    </a:cubicBezTo>
                    <a:cubicBezTo>
                      <a:pt x="119" y="114"/>
                      <a:pt x="117" y="113"/>
                      <a:pt x="116" y="112"/>
                    </a:cubicBezTo>
                    <a:cubicBezTo>
                      <a:pt x="119" y="108"/>
                      <a:pt x="119" y="108"/>
                      <a:pt x="119" y="108"/>
                    </a:cubicBezTo>
                    <a:cubicBezTo>
                      <a:pt x="120" y="108"/>
                      <a:pt x="121" y="109"/>
                      <a:pt x="123" y="110"/>
                    </a:cubicBezTo>
                    <a:cubicBezTo>
                      <a:pt x="123" y="110"/>
                      <a:pt x="123" y="110"/>
                      <a:pt x="123" y="110"/>
                    </a:cubicBezTo>
                    <a:lnTo>
                      <a:pt x="121" y="115"/>
                    </a:lnTo>
                    <a:close/>
                    <a:moveTo>
                      <a:pt x="5" y="115"/>
                    </a:moveTo>
                    <a:cubicBezTo>
                      <a:pt x="0" y="112"/>
                      <a:pt x="0" y="112"/>
                      <a:pt x="0" y="112"/>
                    </a:cubicBezTo>
                    <a:cubicBezTo>
                      <a:pt x="2" y="109"/>
                      <a:pt x="4" y="107"/>
                      <a:pt x="6" y="107"/>
                    </a:cubicBezTo>
                    <a:cubicBezTo>
                      <a:pt x="6" y="107"/>
                      <a:pt x="6" y="107"/>
                      <a:pt x="6" y="107"/>
                    </a:cubicBezTo>
                    <a:cubicBezTo>
                      <a:pt x="7" y="113"/>
                      <a:pt x="7" y="113"/>
                      <a:pt x="7" y="113"/>
                    </a:cubicBezTo>
                    <a:cubicBezTo>
                      <a:pt x="7" y="113"/>
                      <a:pt x="6" y="113"/>
                      <a:pt x="5" y="115"/>
                    </a:cubicBezTo>
                    <a:close/>
                    <a:moveTo>
                      <a:pt x="320" y="114"/>
                    </a:moveTo>
                    <a:cubicBezTo>
                      <a:pt x="320" y="113"/>
                      <a:pt x="320" y="113"/>
                      <a:pt x="320" y="112"/>
                    </a:cubicBezTo>
                    <a:cubicBezTo>
                      <a:pt x="320" y="111"/>
                      <a:pt x="320" y="111"/>
                      <a:pt x="320" y="111"/>
                    </a:cubicBezTo>
                    <a:cubicBezTo>
                      <a:pt x="320" y="109"/>
                      <a:pt x="321" y="107"/>
                      <a:pt x="321" y="106"/>
                    </a:cubicBezTo>
                    <a:cubicBezTo>
                      <a:pt x="327" y="108"/>
                      <a:pt x="327" y="108"/>
                      <a:pt x="327" y="108"/>
                    </a:cubicBezTo>
                    <a:cubicBezTo>
                      <a:pt x="326" y="109"/>
                      <a:pt x="326" y="110"/>
                      <a:pt x="326" y="112"/>
                    </a:cubicBezTo>
                    <a:lnTo>
                      <a:pt x="320" y="114"/>
                    </a:lnTo>
                    <a:close/>
                    <a:moveTo>
                      <a:pt x="12" y="109"/>
                    </a:moveTo>
                    <a:cubicBezTo>
                      <a:pt x="12" y="108"/>
                      <a:pt x="11" y="107"/>
                      <a:pt x="11" y="106"/>
                    </a:cubicBezTo>
                    <a:cubicBezTo>
                      <a:pt x="11" y="105"/>
                      <a:pt x="12" y="103"/>
                      <a:pt x="15" y="103"/>
                    </a:cubicBezTo>
                    <a:cubicBezTo>
                      <a:pt x="16" y="103"/>
                      <a:pt x="16" y="102"/>
                      <a:pt x="16" y="102"/>
                    </a:cubicBezTo>
                    <a:cubicBezTo>
                      <a:pt x="20" y="107"/>
                      <a:pt x="20" y="107"/>
                      <a:pt x="20" y="107"/>
                    </a:cubicBezTo>
                    <a:cubicBezTo>
                      <a:pt x="19" y="108"/>
                      <a:pt x="17" y="108"/>
                      <a:pt x="15" y="108"/>
                    </a:cubicBezTo>
                    <a:cubicBezTo>
                      <a:pt x="16" y="108"/>
                      <a:pt x="17" y="108"/>
                      <a:pt x="17" y="106"/>
                    </a:cubicBezTo>
                    <a:cubicBezTo>
                      <a:pt x="17" y="106"/>
                      <a:pt x="17" y="105"/>
                      <a:pt x="17" y="105"/>
                    </a:cubicBezTo>
                    <a:lnTo>
                      <a:pt x="12" y="109"/>
                    </a:lnTo>
                    <a:close/>
                    <a:moveTo>
                      <a:pt x="336" y="103"/>
                    </a:moveTo>
                    <a:cubicBezTo>
                      <a:pt x="331" y="99"/>
                      <a:pt x="331" y="99"/>
                      <a:pt x="331" y="99"/>
                    </a:cubicBezTo>
                    <a:cubicBezTo>
                      <a:pt x="332" y="98"/>
                      <a:pt x="334" y="96"/>
                      <a:pt x="334" y="95"/>
                    </a:cubicBezTo>
                    <a:cubicBezTo>
                      <a:pt x="339" y="98"/>
                      <a:pt x="339" y="98"/>
                      <a:pt x="339" y="98"/>
                    </a:cubicBezTo>
                    <a:cubicBezTo>
                      <a:pt x="339" y="99"/>
                      <a:pt x="337" y="101"/>
                      <a:pt x="336" y="103"/>
                    </a:cubicBezTo>
                    <a:close/>
                    <a:moveTo>
                      <a:pt x="109" y="101"/>
                    </a:moveTo>
                    <a:cubicBezTo>
                      <a:pt x="108" y="99"/>
                      <a:pt x="108" y="97"/>
                      <a:pt x="108" y="95"/>
                    </a:cubicBezTo>
                    <a:cubicBezTo>
                      <a:pt x="113" y="94"/>
                      <a:pt x="113" y="94"/>
                      <a:pt x="113" y="94"/>
                    </a:cubicBezTo>
                    <a:cubicBezTo>
                      <a:pt x="114" y="96"/>
                      <a:pt x="114" y="97"/>
                      <a:pt x="114" y="99"/>
                    </a:cubicBezTo>
                    <a:lnTo>
                      <a:pt x="109" y="101"/>
                    </a:lnTo>
                    <a:close/>
                    <a:moveTo>
                      <a:pt x="18" y="95"/>
                    </a:moveTo>
                    <a:cubicBezTo>
                      <a:pt x="13" y="93"/>
                      <a:pt x="13" y="93"/>
                      <a:pt x="13" y="93"/>
                    </a:cubicBezTo>
                    <a:cubicBezTo>
                      <a:pt x="14" y="91"/>
                      <a:pt x="15" y="90"/>
                      <a:pt x="18" y="89"/>
                    </a:cubicBezTo>
                    <a:cubicBezTo>
                      <a:pt x="19" y="88"/>
                      <a:pt x="19" y="88"/>
                      <a:pt x="19" y="88"/>
                    </a:cubicBezTo>
                    <a:cubicBezTo>
                      <a:pt x="21" y="93"/>
                      <a:pt x="21" y="93"/>
                      <a:pt x="21" y="93"/>
                    </a:cubicBezTo>
                    <a:cubicBezTo>
                      <a:pt x="20" y="94"/>
                      <a:pt x="20" y="94"/>
                      <a:pt x="20" y="94"/>
                    </a:cubicBezTo>
                    <a:cubicBezTo>
                      <a:pt x="19" y="94"/>
                      <a:pt x="18" y="95"/>
                      <a:pt x="18" y="95"/>
                    </a:cubicBezTo>
                    <a:close/>
                    <a:moveTo>
                      <a:pt x="31" y="84"/>
                    </a:moveTo>
                    <a:cubicBezTo>
                      <a:pt x="26" y="82"/>
                      <a:pt x="26" y="82"/>
                      <a:pt x="26" y="82"/>
                    </a:cubicBezTo>
                    <a:cubicBezTo>
                      <a:pt x="26" y="81"/>
                      <a:pt x="26" y="81"/>
                      <a:pt x="26" y="80"/>
                    </a:cubicBezTo>
                    <a:cubicBezTo>
                      <a:pt x="26" y="79"/>
                      <a:pt x="27" y="78"/>
                      <a:pt x="28" y="77"/>
                    </a:cubicBezTo>
                    <a:cubicBezTo>
                      <a:pt x="28" y="76"/>
                      <a:pt x="29" y="76"/>
                      <a:pt x="29" y="75"/>
                    </a:cubicBezTo>
                    <a:cubicBezTo>
                      <a:pt x="32" y="80"/>
                      <a:pt x="32" y="80"/>
                      <a:pt x="32" y="80"/>
                    </a:cubicBezTo>
                    <a:cubicBezTo>
                      <a:pt x="33" y="80"/>
                      <a:pt x="33" y="80"/>
                      <a:pt x="33" y="79"/>
                    </a:cubicBezTo>
                    <a:cubicBezTo>
                      <a:pt x="33" y="80"/>
                      <a:pt x="33" y="80"/>
                      <a:pt x="33" y="80"/>
                    </a:cubicBezTo>
                    <a:cubicBezTo>
                      <a:pt x="32" y="81"/>
                      <a:pt x="32" y="81"/>
                      <a:pt x="32" y="81"/>
                    </a:cubicBezTo>
                    <a:cubicBezTo>
                      <a:pt x="32" y="81"/>
                      <a:pt x="32" y="82"/>
                      <a:pt x="32" y="82"/>
                    </a:cubicBezTo>
                    <a:cubicBezTo>
                      <a:pt x="31" y="83"/>
                      <a:pt x="31" y="83"/>
                      <a:pt x="31" y="84"/>
                    </a:cubicBezTo>
                    <a:close/>
                    <a:moveTo>
                      <a:pt x="109" y="83"/>
                    </a:moveTo>
                    <a:cubicBezTo>
                      <a:pt x="106" y="83"/>
                      <a:pt x="106" y="83"/>
                      <a:pt x="106" y="83"/>
                    </a:cubicBezTo>
                    <a:cubicBezTo>
                      <a:pt x="106" y="82"/>
                      <a:pt x="106" y="82"/>
                      <a:pt x="106" y="82"/>
                    </a:cubicBezTo>
                    <a:cubicBezTo>
                      <a:pt x="106" y="81"/>
                      <a:pt x="106" y="81"/>
                      <a:pt x="106" y="80"/>
                    </a:cubicBezTo>
                    <a:cubicBezTo>
                      <a:pt x="106" y="80"/>
                      <a:pt x="106" y="80"/>
                      <a:pt x="106" y="79"/>
                    </a:cubicBezTo>
                    <a:cubicBezTo>
                      <a:pt x="106" y="79"/>
                      <a:pt x="106" y="78"/>
                      <a:pt x="106" y="78"/>
                    </a:cubicBezTo>
                    <a:cubicBezTo>
                      <a:pt x="111" y="76"/>
                      <a:pt x="111" y="76"/>
                      <a:pt x="111" y="76"/>
                    </a:cubicBezTo>
                    <a:cubicBezTo>
                      <a:pt x="111" y="77"/>
                      <a:pt x="112" y="78"/>
                      <a:pt x="112" y="79"/>
                    </a:cubicBezTo>
                    <a:cubicBezTo>
                      <a:pt x="112" y="80"/>
                      <a:pt x="112" y="80"/>
                      <a:pt x="112" y="81"/>
                    </a:cubicBezTo>
                    <a:cubicBezTo>
                      <a:pt x="112" y="81"/>
                      <a:pt x="112" y="81"/>
                      <a:pt x="112" y="82"/>
                    </a:cubicBezTo>
                    <a:cubicBezTo>
                      <a:pt x="112" y="83"/>
                      <a:pt x="112" y="83"/>
                      <a:pt x="112" y="83"/>
                    </a:cubicBezTo>
                    <a:lnTo>
                      <a:pt x="109" y="83"/>
                    </a:lnTo>
                    <a:close/>
                    <a:moveTo>
                      <a:pt x="29" y="74"/>
                    </a:moveTo>
                    <a:cubicBezTo>
                      <a:pt x="28" y="73"/>
                      <a:pt x="28" y="73"/>
                      <a:pt x="28" y="73"/>
                    </a:cubicBezTo>
                    <a:cubicBezTo>
                      <a:pt x="27" y="72"/>
                      <a:pt x="27" y="72"/>
                      <a:pt x="26" y="72"/>
                    </a:cubicBezTo>
                    <a:cubicBezTo>
                      <a:pt x="26" y="72"/>
                      <a:pt x="25" y="72"/>
                      <a:pt x="24" y="71"/>
                    </a:cubicBezTo>
                    <a:cubicBezTo>
                      <a:pt x="28" y="66"/>
                      <a:pt x="28" y="66"/>
                      <a:pt x="28" y="66"/>
                    </a:cubicBezTo>
                    <a:cubicBezTo>
                      <a:pt x="29" y="67"/>
                      <a:pt x="30" y="67"/>
                      <a:pt x="32" y="69"/>
                    </a:cubicBezTo>
                    <a:cubicBezTo>
                      <a:pt x="33" y="70"/>
                      <a:pt x="33" y="70"/>
                      <a:pt x="33" y="70"/>
                    </a:cubicBezTo>
                    <a:lnTo>
                      <a:pt x="29" y="74"/>
                    </a:lnTo>
                    <a:close/>
                    <a:moveTo>
                      <a:pt x="103" y="67"/>
                    </a:moveTo>
                    <a:cubicBezTo>
                      <a:pt x="103" y="67"/>
                      <a:pt x="102" y="67"/>
                      <a:pt x="102" y="66"/>
                    </a:cubicBezTo>
                    <a:cubicBezTo>
                      <a:pt x="102" y="65"/>
                      <a:pt x="101" y="64"/>
                      <a:pt x="100" y="62"/>
                    </a:cubicBezTo>
                    <a:cubicBezTo>
                      <a:pt x="106" y="61"/>
                      <a:pt x="106" y="61"/>
                      <a:pt x="106" y="61"/>
                    </a:cubicBezTo>
                    <a:cubicBezTo>
                      <a:pt x="106" y="62"/>
                      <a:pt x="107" y="63"/>
                      <a:pt x="107" y="63"/>
                    </a:cubicBezTo>
                    <a:cubicBezTo>
                      <a:pt x="108" y="64"/>
                      <a:pt x="108" y="65"/>
                      <a:pt x="108" y="66"/>
                    </a:cubicBezTo>
                    <a:lnTo>
                      <a:pt x="103" y="67"/>
                    </a:lnTo>
                    <a:close/>
                    <a:moveTo>
                      <a:pt x="20" y="61"/>
                    </a:moveTo>
                    <a:cubicBezTo>
                      <a:pt x="20" y="61"/>
                      <a:pt x="20" y="60"/>
                      <a:pt x="19" y="60"/>
                    </a:cubicBezTo>
                    <a:cubicBezTo>
                      <a:pt x="17" y="60"/>
                      <a:pt x="16" y="59"/>
                      <a:pt x="15" y="58"/>
                    </a:cubicBezTo>
                    <a:cubicBezTo>
                      <a:pt x="18" y="54"/>
                      <a:pt x="18" y="54"/>
                      <a:pt x="18" y="54"/>
                    </a:cubicBezTo>
                    <a:cubicBezTo>
                      <a:pt x="19" y="54"/>
                      <a:pt x="19" y="54"/>
                      <a:pt x="21" y="55"/>
                    </a:cubicBezTo>
                    <a:cubicBezTo>
                      <a:pt x="22" y="55"/>
                      <a:pt x="23" y="56"/>
                      <a:pt x="24" y="56"/>
                    </a:cubicBezTo>
                    <a:lnTo>
                      <a:pt x="20" y="61"/>
                    </a:lnTo>
                    <a:close/>
                    <a:moveTo>
                      <a:pt x="95" y="52"/>
                    </a:moveTo>
                    <a:cubicBezTo>
                      <a:pt x="95" y="51"/>
                      <a:pt x="95" y="51"/>
                      <a:pt x="95" y="50"/>
                    </a:cubicBezTo>
                    <a:cubicBezTo>
                      <a:pt x="95" y="48"/>
                      <a:pt x="96" y="46"/>
                      <a:pt x="96" y="45"/>
                    </a:cubicBezTo>
                    <a:cubicBezTo>
                      <a:pt x="102" y="47"/>
                      <a:pt x="102" y="47"/>
                      <a:pt x="102" y="47"/>
                    </a:cubicBezTo>
                    <a:cubicBezTo>
                      <a:pt x="102" y="47"/>
                      <a:pt x="102" y="47"/>
                      <a:pt x="102" y="47"/>
                    </a:cubicBezTo>
                    <a:cubicBezTo>
                      <a:pt x="101" y="48"/>
                      <a:pt x="101" y="49"/>
                      <a:pt x="101" y="50"/>
                    </a:cubicBezTo>
                    <a:cubicBezTo>
                      <a:pt x="101" y="50"/>
                      <a:pt x="101" y="51"/>
                      <a:pt x="101" y="51"/>
                    </a:cubicBezTo>
                    <a:lnTo>
                      <a:pt x="95" y="52"/>
                    </a:lnTo>
                    <a:close/>
                    <a:moveTo>
                      <a:pt x="23" y="48"/>
                    </a:moveTo>
                    <a:cubicBezTo>
                      <a:pt x="18" y="45"/>
                      <a:pt x="18" y="45"/>
                      <a:pt x="18" y="45"/>
                    </a:cubicBezTo>
                    <a:cubicBezTo>
                      <a:pt x="19" y="44"/>
                      <a:pt x="19" y="44"/>
                      <a:pt x="19" y="44"/>
                    </a:cubicBezTo>
                    <a:cubicBezTo>
                      <a:pt x="19" y="43"/>
                      <a:pt x="19" y="43"/>
                      <a:pt x="19" y="43"/>
                    </a:cubicBezTo>
                    <a:cubicBezTo>
                      <a:pt x="19" y="41"/>
                      <a:pt x="19" y="41"/>
                      <a:pt x="19" y="41"/>
                    </a:cubicBezTo>
                    <a:cubicBezTo>
                      <a:pt x="24" y="41"/>
                      <a:pt x="24" y="41"/>
                      <a:pt x="24" y="41"/>
                    </a:cubicBezTo>
                    <a:cubicBezTo>
                      <a:pt x="25" y="42"/>
                      <a:pt x="25" y="42"/>
                      <a:pt x="25" y="42"/>
                    </a:cubicBezTo>
                    <a:cubicBezTo>
                      <a:pt x="25" y="43"/>
                      <a:pt x="25" y="44"/>
                      <a:pt x="25" y="44"/>
                    </a:cubicBezTo>
                    <a:cubicBezTo>
                      <a:pt x="25" y="45"/>
                      <a:pt x="25" y="45"/>
                      <a:pt x="25" y="45"/>
                    </a:cubicBezTo>
                    <a:cubicBezTo>
                      <a:pt x="25" y="46"/>
                      <a:pt x="25" y="46"/>
                      <a:pt x="25" y="46"/>
                    </a:cubicBezTo>
                    <a:cubicBezTo>
                      <a:pt x="24" y="46"/>
                      <a:pt x="24" y="47"/>
                      <a:pt x="23" y="48"/>
                    </a:cubicBezTo>
                    <a:close/>
                    <a:moveTo>
                      <a:pt x="94" y="35"/>
                    </a:moveTo>
                    <a:cubicBezTo>
                      <a:pt x="94" y="34"/>
                      <a:pt x="94" y="33"/>
                      <a:pt x="95" y="32"/>
                    </a:cubicBezTo>
                    <a:cubicBezTo>
                      <a:pt x="95" y="31"/>
                      <a:pt x="95" y="30"/>
                      <a:pt x="95" y="30"/>
                    </a:cubicBezTo>
                    <a:cubicBezTo>
                      <a:pt x="96" y="29"/>
                      <a:pt x="96" y="29"/>
                      <a:pt x="96" y="28"/>
                    </a:cubicBezTo>
                    <a:cubicBezTo>
                      <a:pt x="102" y="30"/>
                      <a:pt x="102" y="30"/>
                      <a:pt x="102" y="30"/>
                    </a:cubicBezTo>
                    <a:cubicBezTo>
                      <a:pt x="101" y="31"/>
                      <a:pt x="101" y="31"/>
                      <a:pt x="101" y="32"/>
                    </a:cubicBezTo>
                    <a:cubicBezTo>
                      <a:pt x="101" y="32"/>
                      <a:pt x="100" y="33"/>
                      <a:pt x="100" y="34"/>
                    </a:cubicBezTo>
                    <a:cubicBezTo>
                      <a:pt x="100" y="34"/>
                      <a:pt x="100" y="34"/>
                      <a:pt x="100" y="34"/>
                    </a:cubicBezTo>
                    <a:lnTo>
                      <a:pt x="94" y="35"/>
                    </a:lnTo>
                    <a:close/>
                    <a:moveTo>
                      <a:pt x="26" y="32"/>
                    </a:moveTo>
                    <a:cubicBezTo>
                      <a:pt x="22" y="28"/>
                      <a:pt x="22" y="28"/>
                      <a:pt x="22" y="28"/>
                    </a:cubicBezTo>
                    <a:cubicBezTo>
                      <a:pt x="23" y="27"/>
                      <a:pt x="25" y="26"/>
                      <a:pt x="27" y="26"/>
                    </a:cubicBezTo>
                    <a:cubicBezTo>
                      <a:pt x="28" y="26"/>
                      <a:pt x="29" y="26"/>
                      <a:pt x="30" y="26"/>
                    </a:cubicBezTo>
                    <a:cubicBezTo>
                      <a:pt x="30" y="32"/>
                      <a:pt x="30" y="32"/>
                      <a:pt x="30" y="32"/>
                    </a:cubicBezTo>
                    <a:cubicBezTo>
                      <a:pt x="29" y="32"/>
                      <a:pt x="28" y="32"/>
                      <a:pt x="27" y="32"/>
                    </a:cubicBezTo>
                    <a:cubicBezTo>
                      <a:pt x="26" y="32"/>
                      <a:pt x="26" y="32"/>
                      <a:pt x="26" y="32"/>
                    </a:cubicBezTo>
                    <a:close/>
                    <a:moveTo>
                      <a:pt x="42" y="31"/>
                    </a:moveTo>
                    <a:cubicBezTo>
                      <a:pt x="40" y="25"/>
                      <a:pt x="40" y="25"/>
                      <a:pt x="40" y="25"/>
                    </a:cubicBezTo>
                    <a:cubicBezTo>
                      <a:pt x="41" y="28"/>
                      <a:pt x="41" y="28"/>
                      <a:pt x="41" y="28"/>
                    </a:cubicBezTo>
                    <a:cubicBezTo>
                      <a:pt x="40" y="25"/>
                      <a:pt x="40" y="25"/>
                      <a:pt x="40" y="25"/>
                    </a:cubicBezTo>
                    <a:cubicBezTo>
                      <a:pt x="40" y="25"/>
                      <a:pt x="41" y="24"/>
                      <a:pt x="41" y="23"/>
                    </a:cubicBezTo>
                    <a:cubicBezTo>
                      <a:pt x="41" y="23"/>
                      <a:pt x="41" y="23"/>
                      <a:pt x="41" y="23"/>
                    </a:cubicBezTo>
                    <a:cubicBezTo>
                      <a:pt x="47" y="24"/>
                      <a:pt x="47" y="24"/>
                      <a:pt x="47" y="24"/>
                    </a:cubicBezTo>
                    <a:cubicBezTo>
                      <a:pt x="47" y="24"/>
                      <a:pt x="47" y="24"/>
                      <a:pt x="47" y="24"/>
                    </a:cubicBezTo>
                    <a:cubicBezTo>
                      <a:pt x="46" y="26"/>
                      <a:pt x="46" y="30"/>
                      <a:pt x="42" y="31"/>
                    </a:cubicBezTo>
                    <a:close/>
                    <a:moveTo>
                      <a:pt x="93" y="22"/>
                    </a:moveTo>
                    <a:cubicBezTo>
                      <a:pt x="92" y="22"/>
                      <a:pt x="91" y="22"/>
                      <a:pt x="90" y="22"/>
                    </a:cubicBezTo>
                    <a:cubicBezTo>
                      <a:pt x="90" y="16"/>
                      <a:pt x="90" y="16"/>
                      <a:pt x="90" y="16"/>
                    </a:cubicBezTo>
                    <a:cubicBezTo>
                      <a:pt x="91" y="16"/>
                      <a:pt x="92" y="16"/>
                      <a:pt x="93" y="16"/>
                    </a:cubicBezTo>
                    <a:cubicBezTo>
                      <a:pt x="94" y="16"/>
                      <a:pt x="95" y="16"/>
                      <a:pt x="95" y="16"/>
                    </a:cubicBezTo>
                    <a:cubicBezTo>
                      <a:pt x="97" y="22"/>
                      <a:pt x="97" y="22"/>
                      <a:pt x="97" y="22"/>
                    </a:cubicBezTo>
                    <a:cubicBezTo>
                      <a:pt x="96" y="22"/>
                      <a:pt x="94" y="22"/>
                      <a:pt x="93" y="22"/>
                    </a:cubicBezTo>
                    <a:close/>
                    <a:moveTo>
                      <a:pt x="78" y="20"/>
                    </a:moveTo>
                    <a:cubicBezTo>
                      <a:pt x="75" y="19"/>
                      <a:pt x="73" y="18"/>
                      <a:pt x="72" y="17"/>
                    </a:cubicBezTo>
                    <a:cubicBezTo>
                      <a:pt x="73" y="15"/>
                      <a:pt x="73" y="15"/>
                      <a:pt x="73" y="15"/>
                    </a:cubicBezTo>
                    <a:cubicBezTo>
                      <a:pt x="74" y="12"/>
                      <a:pt x="74" y="12"/>
                      <a:pt x="74" y="12"/>
                    </a:cubicBezTo>
                    <a:cubicBezTo>
                      <a:pt x="75" y="12"/>
                      <a:pt x="75" y="12"/>
                      <a:pt x="75" y="12"/>
                    </a:cubicBezTo>
                    <a:cubicBezTo>
                      <a:pt x="75" y="13"/>
                      <a:pt x="76" y="13"/>
                      <a:pt x="79" y="14"/>
                    </a:cubicBezTo>
                    <a:lnTo>
                      <a:pt x="78" y="20"/>
                    </a:lnTo>
                    <a:close/>
                    <a:moveTo>
                      <a:pt x="50" y="13"/>
                    </a:moveTo>
                    <a:cubicBezTo>
                      <a:pt x="44" y="11"/>
                      <a:pt x="44" y="11"/>
                      <a:pt x="44" y="11"/>
                    </a:cubicBezTo>
                    <a:cubicBezTo>
                      <a:pt x="45" y="9"/>
                      <a:pt x="46" y="8"/>
                      <a:pt x="47" y="7"/>
                    </a:cubicBezTo>
                    <a:cubicBezTo>
                      <a:pt x="48" y="6"/>
                      <a:pt x="49" y="5"/>
                      <a:pt x="50" y="5"/>
                    </a:cubicBezTo>
                    <a:cubicBezTo>
                      <a:pt x="52" y="11"/>
                      <a:pt x="52" y="11"/>
                      <a:pt x="52" y="11"/>
                    </a:cubicBezTo>
                    <a:cubicBezTo>
                      <a:pt x="51" y="11"/>
                      <a:pt x="51" y="11"/>
                      <a:pt x="51" y="11"/>
                    </a:cubicBezTo>
                    <a:cubicBezTo>
                      <a:pt x="50" y="12"/>
                      <a:pt x="50" y="12"/>
                      <a:pt x="50" y="13"/>
                    </a:cubicBezTo>
                    <a:close/>
                    <a:moveTo>
                      <a:pt x="63" y="8"/>
                    </a:moveTo>
                    <a:cubicBezTo>
                      <a:pt x="62" y="7"/>
                      <a:pt x="62" y="6"/>
                      <a:pt x="62" y="6"/>
                    </a:cubicBezTo>
                    <a:cubicBezTo>
                      <a:pt x="61" y="6"/>
                      <a:pt x="61" y="6"/>
                      <a:pt x="61" y="6"/>
                    </a:cubicBezTo>
                    <a:cubicBezTo>
                      <a:pt x="61" y="0"/>
                      <a:pt x="61" y="0"/>
                      <a:pt x="61" y="0"/>
                    </a:cubicBezTo>
                    <a:cubicBezTo>
                      <a:pt x="62" y="0"/>
                      <a:pt x="63" y="0"/>
                      <a:pt x="64" y="1"/>
                    </a:cubicBezTo>
                    <a:cubicBezTo>
                      <a:pt x="66" y="1"/>
                      <a:pt x="66" y="3"/>
                      <a:pt x="68" y="5"/>
                    </a:cubicBezTo>
                    <a:lnTo>
                      <a:pt x="63" y="8"/>
                    </a:lnTo>
                    <a:close/>
                  </a:path>
                </a:pathLst>
              </a:custGeom>
              <a:solidFill>
                <a:srgbClr val="59575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59" name="îṧḻïḓê">
                <a:extLst>
                  <a:ext uri="{FF2B5EF4-FFF2-40B4-BE49-F238E27FC236}">
                    <a16:creationId xmlns:a16="http://schemas.microsoft.com/office/drawing/2014/main" id="{0641765D-BD33-4EAF-807B-575532954E41}"/>
                  </a:ext>
                </a:extLst>
              </p:cNvPr>
              <p:cNvSpPr/>
              <p:nvPr/>
            </p:nvSpPr>
            <p:spPr bwMode="auto">
              <a:xfrm>
                <a:off x="5510213" y="3438525"/>
                <a:ext cx="163513" cy="320675"/>
              </a:xfrm>
              <a:custGeom>
                <a:avLst/>
                <a:gdLst>
                  <a:gd name="T0" fmla="*/ 4 w 76"/>
                  <a:gd name="T1" fmla="*/ 145 h 150"/>
                  <a:gd name="T2" fmla="*/ 12 w 76"/>
                  <a:gd name="T3" fmla="*/ 145 h 150"/>
                  <a:gd name="T4" fmla="*/ 18 w 76"/>
                  <a:gd name="T5" fmla="*/ 137 h 150"/>
                  <a:gd name="T6" fmla="*/ 19 w 76"/>
                  <a:gd name="T7" fmla="*/ 131 h 150"/>
                  <a:gd name="T8" fmla="*/ 20 w 76"/>
                  <a:gd name="T9" fmla="*/ 131 h 150"/>
                  <a:gd name="T10" fmla="*/ 21 w 76"/>
                  <a:gd name="T11" fmla="*/ 137 h 150"/>
                  <a:gd name="T12" fmla="*/ 18 w 76"/>
                  <a:gd name="T13" fmla="*/ 137 h 150"/>
                  <a:gd name="T14" fmla="*/ 29 w 76"/>
                  <a:gd name="T15" fmla="*/ 131 h 150"/>
                  <a:gd name="T16" fmla="*/ 28 w 76"/>
                  <a:gd name="T17" fmla="*/ 127 h 150"/>
                  <a:gd name="T18" fmla="*/ 27 w 76"/>
                  <a:gd name="T19" fmla="*/ 124 h 150"/>
                  <a:gd name="T20" fmla="*/ 33 w 76"/>
                  <a:gd name="T21" fmla="*/ 124 h 150"/>
                  <a:gd name="T22" fmla="*/ 30 w 76"/>
                  <a:gd name="T23" fmla="*/ 131 h 150"/>
                  <a:gd name="T24" fmla="*/ 17 w 76"/>
                  <a:gd name="T25" fmla="*/ 115 h 150"/>
                  <a:gd name="T26" fmla="*/ 25 w 76"/>
                  <a:gd name="T27" fmla="*/ 111 h 150"/>
                  <a:gd name="T28" fmla="*/ 6 w 76"/>
                  <a:gd name="T29" fmla="*/ 111 h 150"/>
                  <a:gd name="T30" fmla="*/ 4 w 76"/>
                  <a:gd name="T31" fmla="*/ 103 h 150"/>
                  <a:gd name="T32" fmla="*/ 6 w 76"/>
                  <a:gd name="T33" fmla="*/ 111 h 150"/>
                  <a:gd name="T34" fmla="*/ 0 w 76"/>
                  <a:gd name="T35" fmla="*/ 93 h 150"/>
                  <a:gd name="T36" fmla="*/ 8 w 76"/>
                  <a:gd name="T37" fmla="*/ 91 h 150"/>
                  <a:gd name="T38" fmla="*/ 11 w 76"/>
                  <a:gd name="T39" fmla="*/ 81 h 150"/>
                  <a:gd name="T40" fmla="*/ 8 w 76"/>
                  <a:gd name="T41" fmla="*/ 77 h 150"/>
                  <a:gd name="T42" fmla="*/ 12 w 76"/>
                  <a:gd name="T43" fmla="*/ 74 h 150"/>
                  <a:gd name="T44" fmla="*/ 11 w 76"/>
                  <a:gd name="T45" fmla="*/ 81 h 150"/>
                  <a:gd name="T46" fmla="*/ 22 w 76"/>
                  <a:gd name="T47" fmla="*/ 66 h 150"/>
                  <a:gd name="T48" fmla="*/ 27 w 76"/>
                  <a:gd name="T49" fmla="*/ 64 h 150"/>
                  <a:gd name="T50" fmla="*/ 28 w 76"/>
                  <a:gd name="T51" fmla="*/ 70 h 150"/>
                  <a:gd name="T52" fmla="*/ 40 w 76"/>
                  <a:gd name="T53" fmla="*/ 61 h 150"/>
                  <a:gd name="T54" fmla="*/ 35 w 76"/>
                  <a:gd name="T55" fmla="*/ 57 h 150"/>
                  <a:gd name="T56" fmla="*/ 43 w 76"/>
                  <a:gd name="T57" fmla="*/ 57 h 150"/>
                  <a:gd name="T58" fmla="*/ 42 w 76"/>
                  <a:gd name="T59" fmla="*/ 49 h 150"/>
                  <a:gd name="T60" fmla="*/ 39 w 76"/>
                  <a:gd name="T61" fmla="*/ 46 h 150"/>
                  <a:gd name="T62" fmla="*/ 42 w 76"/>
                  <a:gd name="T63" fmla="*/ 41 h 150"/>
                  <a:gd name="T64" fmla="*/ 45 w 76"/>
                  <a:gd name="T65" fmla="*/ 43 h 150"/>
                  <a:gd name="T66" fmla="*/ 42 w 76"/>
                  <a:gd name="T67" fmla="*/ 49 h 150"/>
                  <a:gd name="T68" fmla="*/ 36 w 76"/>
                  <a:gd name="T69" fmla="*/ 31 h 150"/>
                  <a:gd name="T70" fmla="*/ 44 w 76"/>
                  <a:gd name="T71" fmla="*/ 32 h 150"/>
                  <a:gd name="T72" fmla="*/ 56 w 76"/>
                  <a:gd name="T73" fmla="*/ 26 h 150"/>
                  <a:gd name="T74" fmla="*/ 53 w 76"/>
                  <a:gd name="T75" fmla="*/ 20 h 150"/>
                  <a:gd name="T76" fmla="*/ 58 w 76"/>
                  <a:gd name="T77" fmla="*/ 22 h 150"/>
                  <a:gd name="T78" fmla="*/ 69 w 76"/>
                  <a:gd name="T79" fmla="*/ 24 h 150"/>
                  <a:gd name="T80" fmla="*/ 69 w 76"/>
                  <a:gd name="T81" fmla="*/ 18 h 150"/>
                  <a:gd name="T82" fmla="*/ 76 w 76"/>
                  <a:gd name="T83" fmla="*/ 18 h 150"/>
                  <a:gd name="T84" fmla="*/ 69 w 76"/>
                  <a:gd name="T85" fmla="*/ 24 h 150"/>
                  <a:gd name="T86" fmla="*/ 67 w 76"/>
                  <a:gd name="T87" fmla="*/ 4 h 150"/>
                  <a:gd name="T88" fmla="*/ 67 w 76"/>
                  <a:gd name="T89" fmla="*/ 0 h 150"/>
                  <a:gd name="T90" fmla="*/ 73 w 76"/>
                  <a:gd name="T91" fmla="*/ 2 h 150"/>
                  <a:gd name="T92" fmla="*/ 73 w 76"/>
                  <a:gd name="T93" fmla="*/ 6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76" h="150">
                    <a:moveTo>
                      <a:pt x="7" y="150"/>
                    </a:moveTo>
                    <a:cubicBezTo>
                      <a:pt x="4" y="145"/>
                      <a:pt x="4" y="145"/>
                      <a:pt x="4" y="145"/>
                    </a:cubicBezTo>
                    <a:cubicBezTo>
                      <a:pt x="5" y="144"/>
                      <a:pt x="6" y="143"/>
                      <a:pt x="7" y="141"/>
                    </a:cubicBezTo>
                    <a:cubicBezTo>
                      <a:pt x="12" y="145"/>
                      <a:pt x="12" y="145"/>
                      <a:pt x="12" y="145"/>
                    </a:cubicBezTo>
                    <a:cubicBezTo>
                      <a:pt x="10" y="147"/>
                      <a:pt x="9" y="148"/>
                      <a:pt x="7" y="150"/>
                    </a:cubicBezTo>
                    <a:close/>
                    <a:moveTo>
                      <a:pt x="18" y="137"/>
                    </a:moveTo>
                    <a:cubicBezTo>
                      <a:pt x="16" y="131"/>
                      <a:pt x="16" y="131"/>
                      <a:pt x="16" y="131"/>
                    </a:cubicBezTo>
                    <a:cubicBezTo>
                      <a:pt x="17" y="131"/>
                      <a:pt x="19" y="131"/>
                      <a:pt x="19" y="131"/>
                    </a:cubicBezTo>
                    <a:cubicBezTo>
                      <a:pt x="21" y="131"/>
                      <a:pt x="21" y="131"/>
                      <a:pt x="21" y="131"/>
                    </a:cubicBezTo>
                    <a:cubicBezTo>
                      <a:pt x="21" y="131"/>
                      <a:pt x="21" y="131"/>
                      <a:pt x="20" y="131"/>
                    </a:cubicBezTo>
                    <a:cubicBezTo>
                      <a:pt x="24" y="136"/>
                      <a:pt x="24" y="136"/>
                      <a:pt x="24" y="136"/>
                    </a:cubicBezTo>
                    <a:cubicBezTo>
                      <a:pt x="23" y="136"/>
                      <a:pt x="22" y="137"/>
                      <a:pt x="21" y="137"/>
                    </a:cubicBezTo>
                    <a:cubicBezTo>
                      <a:pt x="19" y="137"/>
                      <a:pt x="19" y="137"/>
                      <a:pt x="19" y="137"/>
                    </a:cubicBezTo>
                    <a:cubicBezTo>
                      <a:pt x="19" y="137"/>
                      <a:pt x="18" y="137"/>
                      <a:pt x="18" y="137"/>
                    </a:cubicBezTo>
                    <a:close/>
                    <a:moveTo>
                      <a:pt x="30" y="131"/>
                    </a:moveTo>
                    <a:cubicBezTo>
                      <a:pt x="30" y="131"/>
                      <a:pt x="29" y="131"/>
                      <a:pt x="29" y="131"/>
                    </a:cubicBezTo>
                    <a:cubicBezTo>
                      <a:pt x="30" y="125"/>
                      <a:pt x="30" y="125"/>
                      <a:pt x="30" y="125"/>
                    </a:cubicBezTo>
                    <a:cubicBezTo>
                      <a:pt x="29" y="125"/>
                      <a:pt x="28" y="126"/>
                      <a:pt x="28" y="127"/>
                    </a:cubicBezTo>
                    <a:cubicBezTo>
                      <a:pt x="28" y="127"/>
                      <a:pt x="28" y="126"/>
                      <a:pt x="27" y="126"/>
                    </a:cubicBezTo>
                    <a:cubicBezTo>
                      <a:pt x="27" y="124"/>
                      <a:pt x="27" y="124"/>
                      <a:pt x="27" y="124"/>
                    </a:cubicBezTo>
                    <a:cubicBezTo>
                      <a:pt x="32" y="122"/>
                      <a:pt x="32" y="122"/>
                      <a:pt x="32" y="122"/>
                    </a:cubicBezTo>
                    <a:cubicBezTo>
                      <a:pt x="33" y="124"/>
                      <a:pt x="33" y="124"/>
                      <a:pt x="33" y="124"/>
                    </a:cubicBezTo>
                    <a:cubicBezTo>
                      <a:pt x="33" y="125"/>
                      <a:pt x="34" y="126"/>
                      <a:pt x="34" y="127"/>
                    </a:cubicBezTo>
                    <a:cubicBezTo>
                      <a:pt x="34" y="129"/>
                      <a:pt x="32" y="131"/>
                      <a:pt x="30" y="131"/>
                    </a:cubicBezTo>
                    <a:close/>
                    <a:moveTo>
                      <a:pt x="22" y="116"/>
                    </a:moveTo>
                    <a:cubicBezTo>
                      <a:pt x="21" y="116"/>
                      <a:pt x="19" y="115"/>
                      <a:pt x="17" y="115"/>
                    </a:cubicBezTo>
                    <a:cubicBezTo>
                      <a:pt x="19" y="109"/>
                      <a:pt x="19" y="109"/>
                      <a:pt x="19" y="109"/>
                    </a:cubicBezTo>
                    <a:cubicBezTo>
                      <a:pt x="21" y="110"/>
                      <a:pt x="23" y="110"/>
                      <a:pt x="25" y="111"/>
                    </a:cubicBezTo>
                    <a:lnTo>
                      <a:pt x="22" y="116"/>
                    </a:lnTo>
                    <a:close/>
                    <a:moveTo>
                      <a:pt x="6" y="111"/>
                    </a:moveTo>
                    <a:cubicBezTo>
                      <a:pt x="3" y="110"/>
                      <a:pt x="1" y="109"/>
                      <a:pt x="0" y="107"/>
                    </a:cubicBezTo>
                    <a:cubicBezTo>
                      <a:pt x="4" y="103"/>
                      <a:pt x="4" y="103"/>
                      <a:pt x="4" y="103"/>
                    </a:cubicBezTo>
                    <a:cubicBezTo>
                      <a:pt x="5" y="104"/>
                      <a:pt x="6" y="105"/>
                      <a:pt x="8" y="106"/>
                    </a:cubicBezTo>
                    <a:lnTo>
                      <a:pt x="6" y="111"/>
                    </a:lnTo>
                    <a:close/>
                    <a:moveTo>
                      <a:pt x="5" y="96"/>
                    </a:moveTo>
                    <a:cubicBezTo>
                      <a:pt x="0" y="93"/>
                      <a:pt x="0" y="93"/>
                      <a:pt x="0" y="93"/>
                    </a:cubicBezTo>
                    <a:cubicBezTo>
                      <a:pt x="1" y="91"/>
                      <a:pt x="2" y="89"/>
                      <a:pt x="3" y="88"/>
                    </a:cubicBezTo>
                    <a:cubicBezTo>
                      <a:pt x="8" y="91"/>
                      <a:pt x="8" y="91"/>
                      <a:pt x="8" y="91"/>
                    </a:cubicBezTo>
                    <a:cubicBezTo>
                      <a:pt x="7" y="92"/>
                      <a:pt x="6" y="94"/>
                      <a:pt x="5" y="96"/>
                    </a:cubicBezTo>
                    <a:close/>
                    <a:moveTo>
                      <a:pt x="11" y="81"/>
                    </a:moveTo>
                    <a:cubicBezTo>
                      <a:pt x="11" y="81"/>
                      <a:pt x="11" y="81"/>
                      <a:pt x="12" y="81"/>
                    </a:cubicBezTo>
                    <a:cubicBezTo>
                      <a:pt x="8" y="77"/>
                      <a:pt x="8" y="77"/>
                      <a:pt x="8" y="77"/>
                    </a:cubicBezTo>
                    <a:cubicBezTo>
                      <a:pt x="9" y="76"/>
                      <a:pt x="10" y="76"/>
                      <a:pt x="11" y="76"/>
                    </a:cubicBezTo>
                    <a:cubicBezTo>
                      <a:pt x="11" y="75"/>
                      <a:pt x="11" y="75"/>
                      <a:pt x="12" y="74"/>
                    </a:cubicBezTo>
                    <a:cubicBezTo>
                      <a:pt x="17" y="77"/>
                      <a:pt x="17" y="77"/>
                      <a:pt x="17" y="77"/>
                    </a:cubicBezTo>
                    <a:cubicBezTo>
                      <a:pt x="16" y="79"/>
                      <a:pt x="14" y="81"/>
                      <a:pt x="11" y="81"/>
                    </a:cubicBezTo>
                    <a:close/>
                    <a:moveTo>
                      <a:pt x="24" y="71"/>
                    </a:moveTo>
                    <a:cubicBezTo>
                      <a:pt x="22" y="66"/>
                      <a:pt x="22" y="66"/>
                      <a:pt x="22" y="66"/>
                    </a:cubicBezTo>
                    <a:cubicBezTo>
                      <a:pt x="23" y="65"/>
                      <a:pt x="25" y="65"/>
                      <a:pt x="26" y="64"/>
                    </a:cubicBezTo>
                    <a:cubicBezTo>
                      <a:pt x="26" y="64"/>
                      <a:pt x="27" y="64"/>
                      <a:pt x="27" y="64"/>
                    </a:cubicBezTo>
                    <a:cubicBezTo>
                      <a:pt x="30" y="69"/>
                      <a:pt x="30" y="69"/>
                      <a:pt x="30" y="69"/>
                    </a:cubicBezTo>
                    <a:cubicBezTo>
                      <a:pt x="29" y="69"/>
                      <a:pt x="28" y="70"/>
                      <a:pt x="28" y="70"/>
                    </a:cubicBezTo>
                    <a:cubicBezTo>
                      <a:pt x="27" y="70"/>
                      <a:pt x="25" y="71"/>
                      <a:pt x="24" y="71"/>
                    </a:cubicBezTo>
                    <a:close/>
                    <a:moveTo>
                      <a:pt x="40" y="61"/>
                    </a:moveTo>
                    <a:cubicBezTo>
                      <a:pt x="37" y="59"/>
                      <a:pt x="37" y="59"/>
                      <a:pt x="37" y="59"/>
                    </a:cubicBezTo>
                    <a:cubicBezTo>
                      <a:pt x="35" y="57"/>
                      <a:pt x="35" y="57"/>
                      <a:pt x="35" y="57"/>
                    </a:cubicBezTo>
                    <a:cubicBezTo>
                      <a:pt x="37" y="55"/>
                      <a:pt x="38" y="54"/>
                      <a:pt x="40" y="53"/>
                    </a:cubicBezTo>
                    <a:cubicBezTo>
                      <a:pt x="43" y="57"/>
                      <a:pt x="43" y="57"/>
                      <a:pt x="43" y="57"/>
                    </a:cubicBezTo>
                    <a:cubicBezTo>
                      <a:pt x="42" y="58"/>
                      <a:pt x="41" y="59"/>
                      <a:pt x="40" y="61"/>
                    </a:cubicBezTo>
                    <a:close/>
                    <a:moveTo>
                      <a:pt x="42" y="49"/>
                    </a:moveTo>
                    <a:cubicBezTo>
                      <a:pt x="42" y="48"/>
                      <a:pt x="41" y="48"/>
                      <a:pt x="41" y="47"/>
                    </a:cubicBezTo>
                    <a:cubicBezTo>
                      <a:pt x="40" y="47"/>
                      <a:pt x="40" y="46"/>
                      <a:pt x="39" y="46"/>
                    </a:cubicBezTo>
                    <a:cubicBezTo>
                      <a:pt x="39" y="45"/>
                      <a:pt x="39" y="45"/>
                      <a:pt x="38" y="45"/>
                    </a:cubicBezTo>
                    <a:cubicBezTo>
                      <a:pt x="42" y="41"/>
                      <a:pt x="42" y="41"/>
                      <a:pt x="42" y="41"/>
                    </a:cubicBezTo>
                    <a:cubicBezTo>
                      <a:pt x="43" y="41"/>
                      <a:pt x="43" y="41"/>
                      <a:pt x="44" y="42"/>
                    </a:cubicBezTo>
                    <a:cubicBezTo>
                      <a:pt x="44" y="42"/>
                      <a:pt x="44" y="43"/>
                      <a:pt x="45" y="43"/>
                    </a:cubicBezTo>
                    <a:cubicBezTo>
                      <a:pt x="45" y="44"/>
                      <a:pt x="46" y="45"/>
                      <a:pt x="47" y="45"/>
                    </a:cubicBezTo>
                    <a:lnTo>
                      <a:pt x="42" y="49"/>
                    </a:lnTo>
                    <a:close/>
                    <a:moveTo>
                      <a:pt x="42" y="32"/>
                    </a:moveTo>
                    <a:cubicBezTo>
                      <a:pt x="36" y="31"/>
                      <a:pt x="36" y="31"/>
                      <a:pt x="36" y="31"/>
                    </a:cubicBezTo>
                    <a:cubicBezTo>
                      <a:pt x="36" y="29"/>
                      <a:pt x="38" y="26"/>
                      <a:pt x="44" y="26"/>
                    </a:cubicBezTo>
                    <a:cubicBezTo>
                      <a:pt x="44" y="32"/>
                      <a:pt x="44" y="32"/>
                      <a:pt x="44" y="32"/>
                    </a:cubicBezTo>
                    <a:cubicBezTo>
                      <a:pt x="42" y="32"/>
                      <a:pt x="42" y="32"/>
                      <a:pt x="42" y="32"/>
                    </a:cubicBezTo>
                    <a:close/>
                    <a:moveTo>
                      <a:pt x="56" y="26"/>
                    </a:moveTo>
                    <a:cubicBezTo>
                      <a:pt x="52" y="23"/>
                      <a:pt x="52" y="23"/>
                      <a:pt x="52" y="23"/>
                    </a:cubicBezTo>
                    <a:cubicBezTo>
                      <a:pt x="52" y="22"/>
                      <a:pt x="53" y="21"/>
                      <a:pt x="53" y="20"/>
                    </a:cubicBezTo>
                    <a:cubicBezTo>
                      <a:pt x="54" y="18"/>
                      <a:pt x="55" y="17"/>
                      <a:pt x="56" y="17"/>
                    </a:cubicBezTo>
                    <a:cubicBezTo>
                      <a:pt x="58" y="22"/>
                      <a:pt x="58" y="22"/>
                      <a:pt x="58" y="22"/>
                    </a:cubicBezTo>
                    <a:cubicBezTo>
                      <a:pt x="58" y="24"/>
                      <a:pt x="57" y="25"/>
                      <a:pt x="56" y="26"/>
                    </a:cubicBezTo>
                    <a:close/>
                    <a:moveTo>
                      <a:pt x="69" y="24"/>
                    </a:moveTo>
                    <a:cubicBezTo>
                      <a:pt x="69" y="18"/>
                      <a:pt x="69" y="18"/>
                      <a:pt x="69" y="18"/>
                    </a:cubicBezTo>
                    <a:cubicBezTo>
                      <a:pt x="69" y="18"/>
                      <a:pt x="69" y="18"/>
                      <a:pt x="69" y="18"/>
                    </a:cubicBezTo>
                    <a:cubicBezTo>
                      <a:pt x="70" y="18"/>
                      <a:pt x="70" y="18"/>
                      <a:pt x="70" y="17"/>
                    </a:cubicBezTo>
                    <a:cubicBezTo>
                      <a:pt x="76" y="18"/>
                      <a:pt x="76" y="18"/>
                      <a:pt x="76" y="18"/>
                    </a:cubicBezTo>
                    <a:cubicBezTo>
                      <a:pt x="75" y="21"/>
                      <a:pt x="74" y="23"/>
                      <a:pt x="71" y="24"/>
                    </a:cubicBezTo>
                    <a:cubicBezTo>
                      <a:pt x="70" y="24"/>
                      <a:pt x="70" y="24"/>
                      <a:pt x="69" y="24"/>
                    </a:cubicBezTo>
                    <a:close/>
                    <a:moveTo>
                      <a:pt x="68" y="7"/>
                    </a:moveTo>
                    <a:cubicBezTo>
                      <a:pt x="67" y="6"/>
                      <a:pt x="67" y="5"/>
                      <a:pt x="67" y="4"/>
                    </a:cubicBezTo>
                    <a:cubicBezTo>
                      <a:pt x="67" y="3"/>
                      <a:pt x="67" y="3"/>
                      <a:pt x="67" y="2"/>
                    </a:cubicBezTo>
                    <a:cubicBezTo>
                      <a:pt x="67" y="1"/>
                      <a:pt x="67" y="1"/>
                      <a:pt x="67" y="0"/>
                    </a:cubicBezTo>
                    <a:cubicBezTo>
                      <a:pt x="73" y="1"/>
                      <a:pt x="73" y="1"/>
                      <a:pt x="73" y="1"/>
                    </a:cubicBezTo>
                    <a:cubicBezTo>
                      <a:pt x="73" y="2"/>
                      <a:pt x="73" y="2"/>
                      <a:pt x="73" y="2"/>
                    </a:cubicBezTo>
                    <a:cubicBezTo>
                      <a:pt x="73" y="2"/>
                      <a:pt x="73" y="3"/>
                      <a:pt x="73" y="3"/>
                    </a:cubicBezTo>
                    <a:cubicBezTo>
                      <a:pt x="73" y="4"/>
                      <a:pt x="73" y="5"/>
                      <a:pt x="73" y="6"/>
                    </a:cubicBezTo>
                    <a:lnTo>
                      <a:pt x="68" y="7"/>
                    </a:lnTo>
                    <a:close/>
                  </a:path>
                </a:pathLst>
              </a:custGeom>
              <a:solidFill>
                <a:srgbClr val="59575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60" name="íṡlïḑé">
                <a:extLst>
                  <a:ext uri="{FF2B5EF4-FFF2-40B4-BE49-F238E27FC236}">
                    <a16:creationId xmlns:a16="http://schemas.microsoft.com/office/drawing/2014/main" id="{CC715756-5B8D-42A8-AC3F-9CE97179842E}"/>
                  </a:ext>
                </a:extLst>
              </p:cNvPr>
              <p:cNvSpPr/>
              <p:nvPr/>
            </p:nvSpPr>
            <p:spPr bwMode="auto">
              <a:xfrm>
                <a:off x="4213225" y="2633663"/>
                <a:ext cx="1485900" cy="723900"/>
              </a:xfrm>
              <a:custGeom>
                <a:avLst/>
                <a:gdLst>
                  <a:gd name="T0" fmla="*/ 678 w 693"/>
                  <a:gd name="T1" fmla="*/ 320 h 338"/>
                  <a:gd name="T2" fmla="*/ 670 w 693"/>
                  <a:gd name="T3" fmla="*/ 308 h 338"/>
                  <a:gd name="T4" fmla="*/ 673 w 693"/>
                  <a:gd name="T5" fmla="*/ 298 h 338"/>
                  <a:gd name="T6" fmla="*/ 662 w 693"/>
                  <a:gd name="T7" fmla="*/ 271 h 338"/>
                  <a:gd name="T8" fmla="*/ 672 w 693"/>
                  <a:gd name="T9" fmla="*/ 261 h 338"/>
                  <a:gd name="T10" fmla="*/ 678 w 693"/>
                  <a:gd name="T11" fmla="*/ 262 h 338"/>
                  <a:gd name="T12" fmla="*/ 663 w 693"/>
                  <a:gd name="T13" fmla="*/ 253 h 338"/>
                  <a:gd name="T14" fmla="*/ 640 w 693"/>
                  <a:gd name="T15" fmla="*/ 226 h 338"/>
                  <a:gd name="T16" fmla="*/ 634 w 693"/>
                  <a:gd name="T17" fmla="*/ 209 h 338"/>
                  <a:gd name="T18" fmla="*/ 623 w 693"/>
                  <a:gd name="T19" fmla="*/ 207 h 338"/>
                  <a:gd name="T20" fmla="*/ 615 w 693"/>
                  <a:gd name="T21" fmla="*/ 199 h 338"/>
                  <a:gd name="T22" fmla="*/ 585 w 693"/>
                  <a:gd name="T23" fmla="*/ 195 h 338"/>
                  <a:gd name="T24" fmla="*/ 597 w 693"/>
                  <a:gd name="T25" fmla="*/ 194 h 338"/>
                  <a:gd name="T26" fmla="*/ 574 w 693"/>
                  <a:gd name="T27" fmla="*/ 182 h 338"/>
                  <a:gd name="T28" fmla="*/ 564 w 693"/>
                  <a:gd name="T29" fmla="*/ 172 h 338"/>
                  <a:gd name="T30" fmla="*/ 561 w 693"/>
                  <a:gd name="T31" fmla="*/ 162 h 338"/>
                  <a:gd name="T32" fmla="*/ 548 w 693"/>
                  <a:gd name="T33" fmla="*/ 153 h 338"/>
                  <a:gd name="T34" fmla="*/ 524 w 693"/>
                  <a:gd name="T35" fmla="*/ 144 h 338"/>
                  <a:gd name="T36" fmla="*/ 507 w 693"/>
                  <a:gd name="T37" fmla="*/ 139 h 338"/>
                  <a:gd name="T38" fmla="*/ 491 w 693"/>
                  <a:gd name="T39" fmla="*/ 129 h 338"/>
                  <a:gd name="T40" fmla="*/ 518 w 693"/>
                  <a:gd name="T41" fmla="*/ 134 h 338"/>
                  <a:gd name="T42" fmla="*/ 511 w 693"/>
                  <a:gd name="T43" fmla="*/ 129 h 338"/>
                  <a:gd name="T44" fmla="*/ 228 w 693"/>
                  <a:gd name="T45" fmla="*/ 121 h 338"/>
                  <a:gd name="T46" fmla="*/ 271 w 693"/>
                  <a:gd name="T47" fmla="*/ 120 h 338"/>
                  <a:gd name="T48" fmla="*/ 257 w 693"/>
                  <a:gd name="T49" fmla="*/ 120 h 338"/>
                  <a:gd name="T50" fmla="*/ 476 w 693"/>
                  <a:gd name="T51" fmla="*/ 122 h 338"/>
                  <a:gd name="T52" fmla="*/ 188 w 693"/>
                  <a:gd name="T53" fmla="*/ 108 h 338"/>
                  <a:gd name="T54" fmla="*/ 470 w 693"/>
                  <a:gd name="T55" fmla="*/ 103 h 338"/>
                  <a:gd name="T56" fmla="*/ 275 w 693"/>
                  <a:gd name="T57" fmla="*/ 107 h 338"/>
                  <a:gd name="T58" fmla="*/ 207 w 693"/>
                  <a:gd name="T59" fmla="*/ 107 h 338"/>
                  <a:gd name="T60" fmla="*/ 176 w 693"/>
                  <a:gd name="T61" fmla="*/ 102 h 338"/>
                  <a:gd name="T62" fmla="*/ 282 w 693"/>
                  <a:gd name="T63" fmla="*/ 98 h 338"/>
                  <a:gd name="T64" fmla="*/ 143 w 693"/>
                  <a:gd name="T65" fmla="*/ 94 h 338"/>
                  <a:gd name="T66" fmla="*/ 167 w 693"/>
                  <a:gd name="T67" fmla="*/ 89 h 338"/>
                  <a:gd name="T68" fmla="*/ 304 w 693"/>
                  <a:gd name="T69" fmla="*/ 87 h 338"/>
                  <a:gd name="T70" fmla="*/ 134 w 693"/>
                  <a:gd name="T71" fmla="*/ 87 h 338"/>
                  <a:gd name="T72" fmla="*/ 388 w 693"/>
                  <a:gd name="T73" fmla="*/ 82 h 338"/>
                  <a:gd name="T74" fmla="*/ 447 w 693"/>
                  <a:gd name="T75" fmla="*/ 79 h 338"/>
                  <a:gd name="T76" fmla="*/ 305 w 693"/>
                  <a:gd name="T77" fmla="*/ 72 h 338"/>
                  <a:gd name="T78" fmla="*/ 125 w 693"/>
                  <a:gd name="T79" fmla="*/ 73 h 338"/>
                  <a:gd name="T80" fmla="*/ 361 w 693"/>
                  <a:gd name="T81" fmla="*/ 65 h 338"/>
                  <a:gd name="T82" fmla="*/ 436 w 693"/>
                  <a:gd name="T83" fmla="*/ 63 h 338"/>
                  <a:gd name="T84" fmla="*/ 399 w 693"/>
                  <a:gd name="T85" fmla="*/ 66 h 338"/>
                  <a:gd name="T86" fmla="*/ 350 w 693"/>
                  <a:gd name="T87" fmla="*/ 53 h 338"/>
                  <a:gd name="T88" fmla="*/ 308 w 693"/>
                  <a:gd name="T89" fmla="*/ 61 h 338"/>
                  <a:gd name="T90" fmla="*/ 128 w 693"/>
                  <a:gd name="T91" fmla="*/ 53 h 338"/>
                  <a:gd name="T92" fmla="*/ 109 w 693"/>
                  <a:gd name="T93" fmla="*/ 57 h 338"/>
                  <a:gd name="T94" fmla="*/ 337 w 693"/>
                  <a:gd name="T95" fmla="*/ 50 h 338"/>
                  <a:gd name="T96" fmla="*/ 88 w 693"/>
                  <a:gd name="T97" fmla="*/ 41 h 338"/>
                  <a:gd name="T98" fmla="*/ 307 w 693"/>
                  <a:gd name="T99" fmla="*/ 38 h 338"/>
                  <a:gd name="T100" fmla="*/ 323 w 693"/>
                  <a:gd name="T101" fmla="*/ 39 h 338"/>
                  <a:gd name="T102" fmla="*/ 85 w 693"/>
                  <a:gd name="T103" fmla="*/ 37 h 338"/>
                  <a:gd name="T104" fmla="*/ 52 w 693"/>
                  <a:gd name="T105" fmla="*/ 32 h 338"/>
                  <a:gd name="T106" fmla="*/ 53 w 693"/>
                  <a:gd name="T107" fmla="*/ 32 h 338"/>
                  <a:gd name="T108" fmla="*/ 47 w 693"/>
                  <a:gd name="T109" fmla="*/ 14 h 338"/>
                  <a:gd name="T110" fmla="*/ 24 w 693"/>
                  <a:gd name="T111" fmla="*/ 8 h 338"/>
                  <a:gd name="T112" fmla="*/ 5 w 693"/>
                  <a:gd name="T113" fmla="*/ 8 h 3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693" h="338">
                    <a:moveTo>
                      <a:pt x="689" y="338"/>
                    </a:moveTo>
                    <a:cubicBezTo>
                      <a:pt x="688" y="338"/>
                      <a:pt x="688" y="338"/>
                      <a:pt x="688" y="338"/>
                    </a:cubicBezTo>
                    <a:cubicBezTo>
                      <a:pt x="687" y="336"/>
                      <a:pt x="686" y="335"/>
                      <a:pt x="685" y="333"/>
                    </a:cubicBezTo>
                    <a:cubicBezTo>
                      <a:pt x="690" y="330"/>
                      <a:pt x="690" y="330"/>
                      <a:pt x="690" y="330"/>
                    </a:cubicBezTo>
                    <a:cubicBezTo>
                      <a:pt x="690" y="331"/>
                      <a:pt x="691" y="332"/>
                      <a:pt x="693" y="334"/>
                    </a:cubicBezTo>
                    <a:cubicBezTo>
                      <a:pt x="693" y="334"/>
                      <a:pt x="693" y="334"/>
                      <a:pt x="693" y="334"/>
                    </a:cubicBezTo>
                    <a:lnTo>
                      <a:pt x="689" y="338"/>
                    </a:lnTo>
                    <a:close/>
                    <a:moveTo>
                      <a:pt x="680" y="323"/>
                    </a:moveTo>
                    <a:cubicBezTo>
                      <a:pt x="679" y="322"/>
                      <a:pt x="678" y="321"/>
                      <a:pt x="678" y="320"/>
                    </a:cubicBezTo>
                    <a:cubicBezTo>
                      <a:pt x="678" y="318"/>
                      <a:pt x="679" y="317"/>
                      <a:pt x="679" y="316"/>
                    </a:cubicBezTo>
                    <a:cubicBezTo>
                      <a:pt x="685" y="316"/>
                      <a:pt x="685" y="316"/>
                      <a:pt x="685" y="316"/>
                    </a:cubicBezTo>
                    <a:cubicBezTo>
                      <a:pt x="685" y="316"/>
                      <a:pt x="685" y="316"/>
                      <a:pt x="685" y="316"/>
                    </a:cubicBezTo>
                    <a:cubicBezTo>
                      <a:pt x="684" y="318"/>
                      <a:pt x="684" y="319"/>
                      <a:pt x="684" y="320"/>
                    </a:cubicBezTo>
                    <a:cubicBezTo>
                      <a:pt x="684" y="320"/>
                      <a:pt x="684" y="320"/>
                      <a:pt x="684" y="320"/>
                    </a:cubicBezTo>
                    <a:lnTo>
                      <a:pt x="680" y="323"/>
                    </a:lnTo>
                    <a:close/>
                    <a:moveTo>
                      <a:pt x="675" y="309"/>
                    </a:moveTo>
                    <a:cubicBezTo>
                      <a:pt x="675" y="309"/>
                      <a:pt x="674" y="309"/>
                      <a:pt x="672" y="309"/>
                    </a:cubicBezTo>
                    <a:cubicBezTo>
                      <a:pt x="671" y="308"/>
                      <a:pt x="671" y="308"/>
                      <a:pt x="670" y="308"/>
                    </a:cubicBezTo>
                    <a:cubicBezTo>
                      <a:pt x="673" y="303"/>
                      <a:pt x="673" y="303"/>
                      <a:pt x="673" y="303"/>
                    </a:cubicBezTo>
                    <a:cubicBezTo>
                      <a:pt x="673" y="303"/>
                      <a:pt x="673" y="303"/>
                      <a:pt x="673" y="303"/>
                    </a:cubicBezTo>
                    <a:cubicBezTo>
                      <a:pt x="675" y="303"/>
                      <a:pt x="677" y="304"/>
                      <a:pt x="678" y="305"/>
                    </a:cubicBezTo>
                    <a:lnTo>
                      <a:pt x="675" y="309"/>
                    </a:lnTo>
                    <a:close/>
                    <a:moveTo>
                      <a:pt x="673" y="298"/>
                    </a:moveTo>
                    <a:cubicBezTo>
                      <a:pt x="670" y="293"/>
                      <a:pt x="670" y="293"/>
                      <a:pt x="670" y="293"/>
                    </a:cubicBezTo>
                    <a:cubicBezTo>
                      <a:pt x="672" y="292"/>
                      <a:pt x="674" y="291"/>
                      <a:pt x="676" y="290"/>
                    </a:cubicBezTo>
                    <a:cubicBezTo>
                      <a:pt x="678" y="295"/>
                      <a:pt x="678" y="295"/>
                      <a:pt x="678" y="295"/>
                    </a:cubicBezTo>
                    <a:cubicBezTo>
                      <a:pt x="676" y="296"/>
                      <a:pt x="674" y="297"/>
                      <a:pt x="673" y="298"/>
                    </a:cubicBezTo>
                    <a:close/>
                    <a:moveTo>
                      <a:pt x="673" y="286"/>
                    </a:moveTo>
                    <a:cubicBezTo>
                      <a:pt x="672" y="285"/>
                      <a:pt x="670" y="284"/>
                      <a:pt x="669" y="283"/>
                    </a:cubicBezTo>
                    <a:cubicBezTo>
                      <a:pt x="669" y="283"/>
                      <a:pt x="669" y="282"/>
                      <a:pt x="669" y="282"/>
                    </a:cubicBezTo>
                    <a:cubicBezTo>
                      <a:pt x="673" y="278"/>
                      <a:pt x="673" y="278"/>
                      <a:pt x="673" y="278"/>
                    </a:cubicBezTo>
                    <a:cubicBezTo>
                      <a:pt x="673" y="278"/>
                      <a:pt x="673" y="279"/>
                      <a:pt x="674" y="279"/>
                    </a:cubicBezTo>
                    <a:cubicBezTo>
                      <a:pt x="675" y="280"/>
                      <a:pt x="676" y="281"/>
                      <a:pt x="677" y="282"/>
                    </a:cubicBezTo>
                    <a:lnTo>
                      <a:pt x="673" y="286"/>
                    </a:lnTo>
                    <a:close/>
                    <a:moveTo>
                      <a:pt x="667" y="273"/>
                    </a:moveTo>
                    <a:cubicBezTo>
                      <a:pt x="662" y="271"/>
                      <a:pt x="662" y="271"/>
                      <a:pt x="662" y="271"/>
                    </a:cubicBezTo>
                    <a:cubicBezTo>
                      <a:pt x="662" y="270"/>
                      <a:pt x="662" y="269"/>
                      <a:pt x="663" y="269"/>
                    </a:cubicBezTo>
                    <a:cubicBezTo>
                      <a:pt x="663" y="268"/>
                      <a:pt x="663" y="268"/>
                      <a:pt x="663" y="267"/>
                    </a:cubicBezTo>
                    <a:cubicBezTo>
                      <a:pt x="663" y="266"/>
                      <a:pt x="663" y="266"/>
                      <a:pt x="663" y="266"/>
                    </a:cubicBezTo>
                    <a:cubicBezTo>
                      <a:pt x="669" y="267"/>
                      <a:pt x="669" y="267"/>
                      <a:pt x="669" y="267"/>
                    </a:cubicBezTo>
                    <a:cubicBezTo>
                      <a:pt x="669" y="267"/>
                      <a:pt x="669" y="267"/>
                      <a:pt x="669" y="267"/>
                    </a:cubicBezTo>
                    <a:cubicBezTo>
                      <a:pt x="668" y="268"/>
                      <a:pt x="668" y="269"/>
                      <a:pt x="668" y="270"/>
                    </a:cubicBezTo>
                    <a:cubicBezTo>
                      <a:pt x="668" y="271"/>
                      <a:pt x="667" y="272"/>
                      <a:pt x="667" y="273"/>
                    </a:cubicBezTo>
                    <a:close/>
                    <a:moveTo>
                      <a:pt x="675" y="266"/>
                    </a:moveTo>
                    <a:cubicBezTo>
                      <a:pt x="672" y="261"/>
                      <a:pt x="672" y="261"/>
                      <a:pt x="672" y="261"/>
                    </a:cubicBezTo>
                    <a:cubicBezTo>
                      <a:pt x="672" y="261"/>
                      <a:pt x="672" y="262"/>
                      <a:pt x="672" y="262"/>
                    </a:cubicBezTo>
                    <a:cubicBezTo>
                      <a:pt x="672" y="262"/>
                      <a:pt x="672" y="261"/>
                      <a:pt x="672" y="261"/>
                    </a:cubicBezTo>
                    <a:cubicBezTo>
                      <a:pt x="672" y="261"/>
                      <a:pt x="672" y="261"/>
                      <a:pt x="672" y="261"/>
                    </a:cubicBezTo>
                    <a:cubicBezTo>
                      <a:pt x="672" y="261"/>
                      <a:pt x="672" y="261"/>
                      <a:pt x="672" y="261"/>
                    </a:cubicBezTo>
                    <a:cubicBezTo>
                      <a:pt x="672" y="260"/>
                      <a:pt x="672" y="260"/>
                      <a:pt x="672" y="260"/>
                    </a:cubicBezTo>
                    <a:cubicBezTo>
                      <a:pt x="672" y="260"/>
                      <a:pt x="672" y="260"/>
                      <a:pt x="672" y="260"/>
                    </a:cubicBezTo>
                    <a:cubicBezTo>
                      <a:pt x="677" y="257"/>
                      <a:pt x="677" y="257"/>
                      <a:pt x="677" y="257"/>
                    </a:cubicBezTo>
                    <a:cubicBezTo>
                      <a:pt x="678" y="258"/>
                      <a:pt x="678" y="259"/>
                      <a:pt x="678" y="260"/>
                    </a:cubicBezTo>
                    <a:cubicBezTo>
                      <a:pt x="678" y="261"/>
                      <a:pt x="678" y="262"/>
                      <a:pt x="678" y="262"/>
                    </a:cubicBezTo>
                    <a:cubicBezTo>
                      <a:pt x="677" y="263"/>
                      <a:pt x="677" y="263"/>
                      <a:pt x="677" y="263"/>
                    </a:cubicBezTo>
                    <a:cubicBezTo>
                      <a:pt x="677" y="264"/>
                      <a:pt x="676" y="265"/>
                      <a:pt x="675" y="266"/>
                    </a:cubicBezTo>
                    <a:close/>
                    <a:moveTo>
                      <a:pt x="663" y="253"/>
                    </a:moveTo>
                    <a:cubicBezTo>
                      <a:pt x="661" y="252"/>
                      <a:pt x="661" y="250"/>
                      <a:pt x="660" y="247"/>
                    </a:cubicBezTo>
                    <a:cubicBezTo>
                      <a:pt x="660" y="247"/>
                      <a:pt x="660" y="247"/>
                      <a:pt x="660" y="247"/>
                    </a:cubicBezTo>
                    <a:cubicBezTo>
                      <a:pt x="666" y="245"/>
                      <a:pt x="666" y="245"/>
                      <a:pt x="666" y="245"/>
                    </a:cubicBezTo>
                    <a:cubicBezTo>
                      <a:pt x="666" y="246"/>
                      <a:pt x="666" y="246"/>
                      <a:pt x="666" y="247"/>
                    </a:cubicBezTo>
                    <a:cubicBezTo>
                      <a:pt x="666" y="248"/>
                      <a:pt x="667" y="249"/>
                      <a:pt x="667" y="249"/>
                    </a:cubicBezTo>
                    <a:lnTo>
                      <a:pt x="663" y="253"/>
                    </a:lnTo>
                    <a:close/>
                    <a:moveTo>
                      <a:pt x="652" y="242"/>
                    </a:moveTo>
                    <a:cubicBezTo>
                      <a:pt x="652" y="241"/>
                      <a:pt x="652" y="241"/>
                      <a:pt x="652" y="241"/>
                    </a:cubicBezTo>
                    <a:cubicBezTo>
                      <a:pt x="650" y="240"/>
                      <a:pt x="649" y="239"/>
                      <a:pt x="647" y="238"/>
                    </a:cubicBezTo>
                    <a:cubicBezTo>
                      <a:pt x="651" y="234"/>
                      <a:pt x="651" y="234"/>
                      <a:pt x="651" y="234"/>
                    </a:cubicBezTo>
                    <a:cubicBezTo>
                      <a:pt x="652" y="234"/>
                      <a:pt x="653" y="235"/>
                      <a:pt x="655" y="236"/>
                    </a:cubicBezTo>
                    <a:cubicBezTo>
                      <a:pt x="656" y="237"/>
                      <a:pt x="656" y="237"/>
                      <a:pt x="656" y="237"/>
                    </a:cubicBezTo>
                    <a:lnTo>
                      <a:pt x="652" y="242"/>
                    </a:lnTo>
                    <a:close/>
                    <a:moveTo>
                      <a:pt x="645" y="229"/>
                    </a:moveTo>
                    <a:cubicBezTo>
                      <a:pt x="640" y="226"/>
                      <a:pt x="640" y="226"/>
                      <a:pt x="640" y="226"/>
                    </a:cubicBezTo>
                    <a:cubicBezTo>
                      <a:pt x="640" y="225"/>
                      <a:pt x="641" y="225"/>
                      <a:pt x="641" y="224"/>
                    </a:cubicBezTo>
                    <a:cubicBezTo>
                      <a:pt x="642" y="223"/>
                      <a:pt x="642" y="223"/>
                      <a:pt x="642" y="223"/>
                    </a:cubicBezTo>
                    <a:cubicBezTo>
                      <a:pt x="648" y="222"/>
                      <a:pt x="648" y="222"/>
                      <a:pt x="648" y="222"/>
                    </a:cubicBezTo>
                    <a:cubicBezTo>
                      <a:pt x="648" y="222"/>
                      <a:pt x="648" y="222"/>
                      <a:pt x="648" y="223"/>
                    </a:cubicBezTo>
                    <a:cubicBezTo>
                      <a:pt x="648" y="224"/>
                      <a:pt x="647" y="226"/>
                      <a:pt x="646" y="227"/>
                    </a:cubicBezTo>
                    <a:cubicBezTo>
                      <a:pt x="646" y="228"/>
                      <a:pt x="645" y="228"/>
                      <a:pt x="645" y="229"/>
                    </a:cubicBezTo>
                    <a:close/>
                    <a:moveTo>
                      <a:pt x="636" y="214"/>
                    </a:moveTo>
                    <a:cubicBezTo>
                      <a:pt x="635" y="213"/>
                      <a:pt x="634" y="211"/>
                      <a:pt x="634" y="209"/>
                    </a:cubicBezTo>
                    <a:cubicBezTo>
                      <a:pt x="634" y="209"/>
                      <a:pt x="634" y="209"/>
                      <a:pt x="634" y="209"/>
                    </a:cubicBezTo>
                    <a:cubicBezTo>
                      <a:pt x="639" y="205"/>
                      <a:pt x="639" y="205"/>
                      <a:pt x="639" y="205"/>
                    </a:cubicBezTo>
                    <a:cubicBezTo>
                      <a:pt x="639" y="206"/>
                      <a:pt x="640" y="207"/>
                      <a:pt x="640" y="209"/>
                    </a:cubicBezTo>
                    <a:cubicBezTo>
                      <a:pt x="640" y="209"/>
                      <a:pt x="640" y="210"/>
                      <a:pt x="641" y="211"/>
                    </a:cubicBezTo>
                    <a:lnTo>
                      <a:pt x="636" y="214"/>
                    </a:lnTo>
                    <a:close/>
                    <a:moveTo>
                      <a:pt x="622" y="213"/>
                    </a:moveTo>
                    <a:cubicBezTo>
                      <a:pt x="621" y="213"/>
                      <a:pt x="619" y="213"/>
                      <a:pt x="619" y="210"/>
                    </a:cubicBezTo>
                    <a:cubicBezTo>
                      <a:pt x="623" y="208"/>
                      <a:pt x="623" y="208"/>
                      <a:pt x="623" y="208"/>
                    </a:cubicBezTo>
                    <a:cubicBezTo>
                      <a:pt x="623" y="208"/>
                      <a:pt x="622" y="208"/>
                      <a:pt x="622" y="208"/>
                    </a:cubicBezTo>
                    <a:cubicBezTo>
                      <a:pt x="622" y="208"/>
                      <a:pt x="622" y="207"/>
                      <a:pt x="623" y="207"/>
                    </a:cubicBezTo>
                    <a:cubicBezTo>
                      <a:pt x="623" y="207"/>
                      <a:pt x="624" y="207"/>
                      <a:pt x="624" y="206"/>
                    </a:cubicBezTo>
                    <a:cubicBezTo>
                      <a:pt x="627" y="212"/>
                      <a:pt x="627" y="212"/>
                      <a:pt x="627" y="212"/>
                    </a:cubicBezTo>
                    <a:cubicBezTo>
                      <a:pt x="626" y="212"/>
                      <a:pt x="626" y="212"/>
                      <a:pt x="626" y="212"/>
                    </a:cubicBezTo>
                    <a:cubicBezTo>
                      <a:pt x="624" y="213"/>
                      <a:pt x="623" y="213"/>
                      <a:pt x="622" y="213"/>
                    </a:cubicBezTo>
                    <a:close/>
                    <a:moveTo>
                      <a:pt x="611" y="203"/>
                    </a:moveTo>
                    <a:cubicBezTo>
                      <a:pt x="610" y="202"/>
                      <a:pt x="610" y="202"/>
                      <a:pt x="610" y="202"/>
                    </a:cubicBezTo>
                    <a:cubicBezTo>
                      <a:pt x="610" y="201"/>
                      <a:pt x="608" y="200"/>
                      <a:pt x="607" y="198"/>
                    </a:cubicBezTo>
                    <a:cubicBezTo>
                      <a:pt x="613" y="195"/>
                      <a:pt x="613" y="195"/>
                      <a:pt x="613" y="195"/>
                    </a:cubicBezTo>
                    <a:cubicBezTo>
                      <a:pt x="613" y="197"/>
                      <a:pt x="614" y="198"/>
                      <a:pt x="615" y="199"/>
                    </a:cubicBezTo>
                    <a:cubicBezTo>
                      <a:pt x="616" y="200"/>
                      <a:pt x="616" y="200"/>
                      <a:pt x="616" y="200"/>
                    </a:cubicBezTo>
                    <a:lnTo>
                      <a:pt x="611" y="203"/>
                    </a:lnTo>
                    <a:close/>
                    <a:moveTo>
                      <a:pt x="585" y="195"/>
                    </a:moveTo>
                    <a:cubicBezTo>
                      <a:pt x="583" y="193"/>
                      <a:pt x="583" y="193"/>
                      <a:pt x="583" y="193"/>
                    </a:cubicBezTo>
                    <a:cubicBezTo>
                      <a:pt x="582" y="192"/>
                      <a:pt x="582" y="192"/>
                      <a:pt x="581" y="191"/>
                    </a:cubicBezTo>
                    <a:cubicBezTo>
                      <a:pt x="584" y="186"/>
                      <a:pt x="584" y="186"/>
                      <a:pt x="584" y="186"/>
                    </a:cubicBezTo>
                    <a:cubicBezTo>
                      <a:pt x="585" y="187"/>
                      <a:pt x="586" y="188"/>
                      <a:pt x="588" y="189"/>
                    </a:cubicBezTo>
                    <a:cubicBezTo>
                      <a:pt x="589" y="191"/>
                      <a:pt x="589" y="191"/>
                      <a:pt x="589" y="191"/>
                    </a:cubicBezTo>
                    <a:lnTo>
                      <a:pt x="585" y="195"/>
                    </a:lnTo>
                    <a:close/>
                    <a:moveTo>
                      <a:pt x="597" y="194"/>
                    </a:moveTo>
                    <a:cubicBezTo>
                      <a:pt x="594" y="189"/>
                      <a:pt x="594" y="189"/>
                      <a:pt x="594" y="189"/>
                    </a:cubicBezTo>
                    <a:cubicBezTo>
                      <a:pt x="596" y="187"/>
                      <a:pt x="598" y="187"/>
                      <a:pt x="600" y="187"/>
                    </a:cubicBezTo>
                    <a:cubicBezTo>
                      <a:pt x="600" y="187"/>
                      <a:pt x="600" y="187"/>
                      <a:pt x="600" y="187"/>
                    </a:cubicBezTo>
                    <a:cubicBezTo>
                      <a:pt x="601" y="187"/>
                      <a:pt x="601" y="187"/>
                      <a:pt x="601" y="187"/>
                    </a:cubicBezTo>
                    <a:cubicBezTo>
                      <a:pt x="601" y="193"/>
                      <a:pt x="601" y="193"/>
                      <a:pt x="601" y="193"/>
                    </a:cubicBezTo>
                    <a:cubicBezTo>
                      <a:pt x="600" y="190"/>
                      <a:pt x="600" y="190"/>
                      <a:pt x="600" y="190"/>
                    </a:cubicBezTo>
                    <a:cubicBezTo>
                      <a:pt x="600" y="193"/>
                      <a:pt x="600" y="193"/>
                      <a:pt x="600" y="193"/>
                    </a:cubicBezTo>
                    <a:cubicBezTo>
                      <a:pt x="599" y="193"/>
                      <a:pt x="598" y="193"/>
                      <a:pt x="597" y="194"/>
                    </a:cubicBezTo>
                    <a:close/>
                    <a:moveTo>
                      <a:pt x="574" y="182"/>
                    </a:moveTo>
                    <a:cubicBezTo>
                      <a:pt x="574" y="182"/>
                      <a:pt x="574" y="182"/>
                      <a:pt x="574" y="182"/>
                    </a:cubicBezTo>
                    <a:cubicBezTo>
                      <a:pt x="573" y="181"/>
                      <a:pt x="573" y="181"/>
                      <a:pt x="573" y="181"/>
                    </a:cubicBezTo>
                    <a:cubicBezTo>
                      <a:pt x="572" y="181"/>
                      <a:pt x="571" y="181"/>
                      <a:pt x="569" y="181"/>
                    </a:cubicBezTo>
                    <a:cubicBezTo>
                      <a:pt x="572" y="175"/>
                      <a:pt x="572" y="175"/>
                      <a:pt x="572" y="175"/>
                    </a:cubicBezTo>
                    <a:cubicBezTo>
                      <a:pt x="572" y="175"/>
                      <a:pt x="573" y="176"/>
                      <a:pt x="574" y="176"/>
                    </a:cubicBezTo>
                    <a:cubicBezTo>
                      <a:pt x="575" y="176"/>
                      <a:pt x="575" y="176"/>
                      <a:pt x="575" y="176"/>
                    </a:cubicBezTo>
                    <a:cubicBezTo>
                      <a:pt x="576" y="176"/>
                      <a:pt x="577" y="177"/>
                      <a:pt x="578" y="178"/>
                    </a:cubicBezTo>
                    <a:lnTo>
                      <a:pt x="574" y="182"/>
                    </a:lnTo>
                    <a:close/>
                    <a:moveTo>
                      <a:pt x="559" y="175"/>
                    </a:moveTo>
                    <a:cubicBezTo>
                      <a:pt x="558" y="174"/>
                      <a:pt x="558" y="173"/>
                      <a:pt x="558" y="172"/>
                    </a:cubicBezTo>
                    <a:cubicBezTo>
                      <a:pt x="558" y="170"/>
                      <a:pt x="559" y="168"/>
                      <a:pt x="560" y="167"/>
                    </a:cubicBezTo>
                    <a:cubicBezTo>
                      <a:pt x="560" y="167"/>
                      <a:pt x="560" y="167"/>
                      <a:pt x="560" y="166"/>
                    </a:cubicBezTo>
                    <a:cubicBezTo>
                      <a:pt x="565" y="169"/>
                      <a:pt x="565" y="169"/>
                      <a:pt x="565" y="169"/>
                    </a:cubicBezTo>
                    <a:cubicBezTo>
                      <a:pt x="565" y="169"/>
                      <a:pt x="565" y="169"/>
                      <a:pt x="565" y="169"/>
                    </a:cubicBezTo>
                    <a:cubicBezTo>
                      <a:pt x="565" y="169"/>
                      <a:pt x="565" y="169"/>
                      <a:pt x="565" y="169"/>
                    </a:cubicBezTo>
                    <a:cubicBezTo>
                      <a:pt x="565" y="169"/>
                      <a:pt x="565" y="170"/>
                      <a:pt x="565" y="170"/>
                    </a:cubicBezTo>
                    <a:cubicBezTo>
                      <a:pt x="564" y="171"/>
                      <a:pt x="564" y="172"/>
                      <a:pt x="564" y="172"/>
                    </a:cubicBezTo>
                    <a:cubicBezTo>
                      <a:pt x="564" y="171"/>
                      <a:pt x="563" y="171"/>
                      <a:pt x="563" y="170"/>
                    </a:cubicBezTo>
                    <a:lnTo>
                      <a:pt x="559" y="175"/>
                    </a:lnTo>
                    <a:close/>
                    <a:moveTo>
                      <a:pt x="561" y="163"/>
                    </a:moveTo>
                    <a:cubicBezTo>
                      <a:pt x="557" y="163"/>
                      <a:pt x="556" y="160"/>
                      <a:pt x="555" y="157"/>
                    </a:cubicBezTo>
                    <a:cubicBezTo>
                      <a:pt x="560" y="155"/>
                      <a:pt x="560" y="155"/>
                      <a:pt x="560" y="155"/>
                    </a:cubicBezTo>
                    <a:cubicBezTo>
                      <a:pt x="560" y="155"/>
                      <a:pt x="561" y="157"/>
                      <a:pt x="561" y="157"/>
                    </a:cubicBezTo>
                    <a:cubicBezTo>
                      <a:pt x="561" y="157"/>
                      <a:pt x="561" y="157"/>
                      <a:pt x="561" y="157"/>
                    </a:cubicBezTo>
                    <a:cubicBezTo>
                      <a:pt x="562" y="162"/>
                      <a:pt x="562" y="162"/>
                      <a:pt x="562" y="162"/>
                    </a:cubicBezTo>
                    <a:cubicBezTo>
                      <a:pt x="561" y="162"/>
                      <a:pt x="561" y="162"/>
                      <a:pt x="561" y="162"/>
                    </a:cubicBezTo>
                    <a:lnTo>
                      <a:pt x="561" y="163"/>
                    </a:lnTo>
                    <a:close/>
                    <a:moveTo>
                      <a:pt x="548" y="153"/>
                    </a:moveTo>
                    <a:cubicBezTo>
                      <a:pt x="547" y="153"/>
                      <a:pt x="546" y="153"/>
                      <a:pt x="545" y="153"/>
                    </a:cubicBezTo>
                    <a:cubicBezTo>
                      <a:pt x="544" y="153"/>
                      <a:pt x="542" y="153"/>
                      <a:pt x="541" y="152"/>
                    </a:cubicBezTo>
                    <a:cubicBezTo>
                      <a:pt x="544" y="147"/>
                      <a:pt x="544" y="147"/>
                      <a:pt x="544" y="147"/>
                    </a:cubicBezTo>
                    <a:cubicBezTo>
                      <a:pt x="545" y="147"/>
                      <a:pt x="545" y="147"/>
                      <a:pt x="546" y="147"/>
                    </a:cubicBezTo>
                    <a:cubicBezTo>
                      <a:pt x="546" y="148"/>
                      <a:pt x="547" y="148"/>
                      <a:pt x="548" y="148"/>
                    </a:cubicBezTo>
                    <a:cubicBezTo>
                      <a:pt x="548" y="148"/>
                      <a:pt x="548" y="148"/>
                      <a:pt x="548" y="148"/>
                    </a:cubicBezTo>
                    <a:lnTo>
                      <a:pt x="548" y="153"/>
                    </a:lnTo>
                    <a:close/>
                    <a:moveTo>
                      <a:pt x="517" y="147"/>
                    </a:moveTo>
                    <a:cubicBezTo>
                      <a:pt x="512" y="146"/>
                      <a:pt x="512" y="146"/>
                      <a:pt x="512" y="146"/>
                    </a:cubicBezTo>
                    <a:cubicBezTo>
                      <a:pt x="512" y="146"/>
                      <a:pt x="512" y="145"/>
                      <a:pt x="512" y="144"/>
                    </a:cubicBezTo>
                    <a:cubicBezTo>
                      <a:pt x="512" y="143"/>
                      <a:pt x="512" y="142"/>
                      <a:pt x="511" y="141"/>
                    </a:cubicBezTo>
                    <a:cubicBezTo>
                      <a:pt x="517" y="140"/>
                      <a:pt x="517" y="140"/>
                      <a:pt x="517" y="140"/>
                    </a:cubicBezTo>
                    <a:cubicBezTo>
                      <a:pt x="517" y="142"/>
                      <a:pt x="518" y="143"/>
                      <a:pt x="518" y="144"/>
                    </a:cubicBezTo>
                    <a:cubicBezTo>
                      <a:pt x="518" y="145"/>
                      <a:pt x="517" y="146"/>
                      <a:pt x="517" y="147"/>
                    </a:cubicBezTo>
                    <a:close/>
                    <a:moveTo>
                      <a:pt x="532" y="147"/>
                    </a:moveTo>
                    <a:cubicBezTo>
                      <a:pt x="531" y="147"/>
                      <a:pt x="526" y="146"/>
                      <a:pt x="524" y="144"/>
                    </a:cubicBezTo>
                    <a:cubicBezTo>
                      <a:pt x="529" y="140"/>
                      <a:pt x="529" y="140"/>
                      <a:pt x="529" y="140"/>
                    </a:cubicBezTo>
                    <a:cubicBezTo>
                      <a:pt x="529" y="140"/>
                      <a:pt x="529" y="140"/>
                      <a:pt x="529" y="140"/>
                    </a:cubicBezTo>
                    <a:cubicBezTo>
                      <a:pt x="529" y="140"/>
                      <a:pt x="530" y="141"/>
                      <a:pt x="532" y="141"/>
                    </a:cubicBezTo>
                    <a:lnTo>
                      <a:pt x="532" y="147"/>
                    </a:lnTo>
                    <a:close/>
                    <a:moveTo>
                      <a:pt x="504" y="144"/>
                    </a:moveTo>
                    <a:cubicBezTo>
                      <a:pt x="503" y="143"/>
                      <a:pt x="501" y="142"/>
                      <a:pt x="499" y="141"/>
                    </a:cubicBezTo>
                    <a:cubicBezTo>
                      <a:pt x="503" y="136"/>
                      <a:pt x="503" y="136"/>
                      <a:pt x="503" y="136"/>
                    </a:cubicBezTo>
                    <a:cubicBezTo>
                      <a:pt x="503" y="136"/>
                      <a:pt x="503" y="136"/>
                      <a:pt x="503" y="137"/>
                    </a:cubicBezTo>
                    <a:cubicBezTo>
                      <a:pt x="504" y="137"/>
                      <a:pt x="506" y="138"/>
                      <a:pt x="507" y="139"/>
                    </a:cubicBezTo>
                    <a:lnTo>
                      <a:pt x="504" y="144"/>
                    </a:lnTo>
                    <a:close/>
                    <a:moveTo>
                      <a:pt x="489" y="135"/>
                    </a:moveTo>
                    <a:cubicBezTo>
                      <a:pt x="488" y="134"/>
                      <a:pt x="488" y="134"/>
                      <a:pt x="487" y="133"/>
                    </a:cubicBezTo>
                    <a:cubicBezTo>
                      <a:pt x="486" y="132"/>
                      <a:pt x="485" y="132"/>
                      <a:pt x="485" y="131"/>
                    </a:cubicBezTo>
                    <a:cubicBezTo>
                      <a:pt x="486" y="129"/>
                      <a:pt x="486" y="129"/>
                      <a:pt x="486" y="129"/>
                    </a:cubicBezTo>
                    <a:cubicBezTo>
                      <a:pt x="488" y="126"/>
                      <a:pt x="488" y="126"/>
                      <a:pt x="488" y="126"/>
                    </a:cubicBezTo>
                    <a:cubicBezTo>
                      <a:pt x="486" y="129"/>
                      <a:pt x="486" y="129"/>
                      <a:pt x="486" y="129"/>
                    </a:cubicBezTo>
                    <a:cubicBezTo>
                      <a:pt x="488" y="127"/>
                      <a:pt x="488" y="127"/>
                      <a:pt x="488" y="127"/>
                    </a:cubicBezTo>
                    <a:cubicBezTo>
                      <a:pt x="489" y="127"/>
                      <a:pt x="490" y="128"/>
                      <a:pt x="491" y="129"/>
                    </a:cubicBezTo>
                    <a:cubicBezTo>
                      <a:pt x="492" y="130"/>
                      <a:pt x="492" y="130"/>
                      <a:pt x="492" y="130"/>
                    </a:cubicBezTo>
                    <a:lnTo>
                      <a:pt x="489" y="135"/>
                    </a:lnTo>
                    <a:close/>
                    <a:moveTo>
                      <a:pt x="518" y="134"/>
                    </a:moveTo>
                    <a:cubicBezTo>
                      <a:pt x="517" y="132"/>
                      <a:pt x="516" y="130"/>
                      <a:pt x="516" y="129"/>
                    </a:cubicBezTo>
                    <a:cubicBezTo>
                      <a:pt x="516" y="129"/>
                      <a:pt x="516" y="129"/>
                      <a:pt x="516" y="129"/>
                    </a:cubicBezTo>
                    <a:cubicBezTo>
                      <a:pt x="521" y="126"/>
                      <a:pt x="521" y="126"/>
                      <a:pt x="521" y="126"/>
                    </a:cubicBezTo>
                    <a:cubicBezTo>
                      <a:pt x="521" y="127"/>
                      <a:pt x="521" y="127"/>
                      <a:pt x="521" y="128"/>
                    </a:cubicBezTo>
                    <a:cubicBezTo>
                      <a:pt x="522" y="128"/>
                      <a:pt x="522" y="130"/>
                      <a:pt x="523" y="131"/>
                    </a:cubicBezTo>
                    <a:lnTo>
                      <a:pt x="518" y="134"/>
                    </a:lnTo>
                    <a:close/>
                    <a:moveTo>
                      <a:pt x="506" y="132"/>
                    </a:moveTo>
                    <a:cubicBezTo>
                      <a:pt x="506" y="132"/>
                      <a:pt x="506" y="132"/>
                      <a:pt x="506" y="132"/>
                    </a:cubicBezTo>
                    <a:cubicBezTo>
                      <a:pt x="506" y="131"/>
                      <a:pt x="505" y="130"/>
                      <a:pt x="505" y="129"/>
                    </a:cubicBezTo>
                    <a:cubicBezTo>
                      <a:pt x="505" y="129"/>
                      <a:pt x="505" y="129"/>
                      <a:pt x="505" y="129"/>
                    </a:cubicBezTo>
                    <a:cubicBezTo>
                      <a:pt x="505" y="128"/>
                      <a:pt x="505" y="128"/>
                      <a:pt x="505" y="128"/>
                    </a:cubicBezTo>
                    <a:cubicBezTo>
                      <a:pt x="505" y="126"/>
                      <a:pt x="506" y="124"/>
                      <a:pt x="507" y="123"/>
                    </a:cubicBezTo>
                    <a:cubicBezTo>
                      <a:pt x="511" y="128"/>
                      <a:pt x="511" y="128"/>
                      <a:pt x="511" y="128"/>
                    </a:cubicBezTo>
                    <a:cubicBezTo>
                      <a:pt x="511" y="128"/>
                      <a:pt x="511" y="128"/>
                      <a:pt x="511" y="128"/>
                    </a:cubicBezTo>
                    <a:cubicBezTo>
                      <a:pt x="511" y="128"/>
                      <a:pt x="511" y="128"/>
                      <a:pt x="511" y="129"/>
                    </a:cubicBezTo>
                    <a:lnTo>
                      <a:pt x="506" y="132"/>
                    </a:lnTo>
                    <a:close/>
                    <a:moveTo>
                      <a:pt x="245" y="129"/>
                    </a:moveTo>
                    <a:cubicBezTo>
                      <a:pt x="245" y="123"/>
                      <a:pt x="245" y="123"/>
                      <a:pt x="245" y="123"/>
                    </a:cubicBezTo>
                    <a:cubicBezTo>
                      <a:pt x="245" y="123"/>
                      <a:pt x="245" y="123"/>
                      <a:pt x="245" y="123"/>
                    </a:cubicBezTo>
                    <a:cubicBezTo>
                      <a:pt x="248" y="123"/>
                      <a:pt x="248" y="122"/>
                      <a:pt x="248" y="122"/>
                    </a:cubicBezTo>
                    <a:cubicBezTo>
                      <a:pt x="252" y="126"/>
                      <a:pt x="252" y="126"/>
                      <a:pt x="252" y="126"/>
                    </a:cubicBezTo>
                    <a:cubicBezTo>
                      <a:pt x="251" y="128"/>
                      <a:pt x="249" y="129"/>
                      <a:pt x="245" y="129"/>
                    </a:cubicBezTo>
                    <a:close/>
                    <a:moveTo>
                      <a:pt x="233" y="124"/>
                    </a:moveTo>
                    <a:cubicBezTo>
                      <a:pt x="232" y="124"/>
                      <a:pt x="230" y="123"/>
                      <a:pt x="228" y="121"/>
                    </a:cubicBezTo>
                    <a:cubicBezTo>
                      <a:pt x="227" y="120"/>
                      <a:pt x="227" y="120"/>
                      <a:pt x="227" y="120"/>
                    </a:cubicBezTo>
                    <a:cubicBezTo>
                      <a:pt x="231" y="116"/>
                      <a:pt x="231" y="116"/>
                      <a:pt x="231" y="116"/>
                    </a:cubicBezTo>
                    <a:cubicBezTo>
                      <a:pt x="232" y="116"/>
                      <a:pt x="232" y="116"/>
                      <a:pt x="232" y="117"/>
                    </a:cubicBezTo>
                    <a:cubicBezTo>
                      <a:pt x="234" y="118"/>
                      <a:pt x="234" y="118"/>
                      <a:pt x="235" y="118"/>
                    </a:cubicBezTo>
                    <a:lnTo>
                      <a:pt x="233" y="124"/>
                    </a:lnTo>
                    <a:close/>
                    <a:moveTo>
                      <a:pt x="277" y="123"/>
                    </a:moveTo>
                    <a:cubicBezTo>
                      <a:pt x="271" y="122"/>
                      <a:pt x="271" y="122"/>
                      <a:pt x="271" y="122"/>
                    </a:cubicBezTo>
                    <a:cubicBezTo>
                      <a:pt x="271" y="122"/>
                      <a:pt x="271" y="122"/>
                      <a:pt x="271" y="122"/>
                    </a:cubicBezTo>
                    <a:cubicBezTo>
                      <a:pt x="271" y="122"/>
                      <a:pt x="271" y="121"/>
                      <a:pt x="271" y="120"/>
                    </a:cubicBezTo>
                    <a:cubicBezTo>
                      <a:pt x="271" y="119"/>
                      <a:pt x="270" y="119"/>
                      <a:pt x="270" y="118"/>
                    </a:cubicBezTo>
                    <a:cubicBezTo>
                      <a:pt x="270" y="117"/>
                      <a:pt x="270" y="117"/>
                      <a:pt x="271" y="116"/>
                    </a:cubicBezTo>
                    <a:cubicBezTo>
                      <a:pt x="276" y="118"/>
                      <a:pt x="276" y="118"/>
                      <a:pt x="276" y="118"/>
                    </a:cubicBezTo>
                    <a:cubicBezTo>
                      <a:pt x="276" y="118"/>
                      <a:pt x="276" y="119"/>
                      <a:pt x="276" y="119"/>
                    </a:cubicBezTo>
                    <a:cubicBezTo>
                      <a:pt x="277" y="120"/>
                      <a:pt x="277" y="121"/>
                      <a:pt x="277" y="122"/>
                    </a:cubicBezTo>
                    <a:cubicBezTo>
                      <a:pt x="277" y="123"/>
                      <a:pt x="277" y="123"/>
                      <a:pt x="277" y="123"/>
                    </a:cubicBezTo>
                    <a:close/>
                    <a:moveTo>
                      <a:pt x="262" y="122"/>
                    </a:moveTo>
                    <a:cubicBezTo>
                      <a:pt x="261" y="122"/>
                      <a:pt x="261" y="122"/>
                      <a:pt x="261" y="122"/>
                    </a:cubicBezTo>
                    <a:cubicBezTo>
                      <a:pt x="259" y="121"/>
                      <a:pt x="258" y="121"/>
                      <a:pt x="257" y="120"/>
                    </a:cubicBezTo>
                    <a:cubicBezTo>
                      <a:pt x="259" y="115"/>
                      <a:pt x="259" y="115"/>
                      <a:pt x="259" y="115"/>
                    </a:cubicBezTo>
                    <a:cubicBezTo>
                      <a:pt x="260" y="115"/>
                      <a:pt x="261" y="116"/>
                      <a:pt x="263" y="116"/>
                    </a:cubicBezTo>
                    <a:cubicBezTo>
                      <a:pt x="265" y="117"/>
                      <a:pt x="265" y="117"/>
                      <a:pt x="265" y="117"/>
                    </a:cubicBezTo>
                    <a:lnTo>
                      <a:pt x="262" y="122"/>
                    </a:lnTo>
                    <a:close/>
                    <a:moveTo>
                      <a:pt x="476" y="122"/>
                    </a:moveTo>
                    <a:cubicBezTo>
                      <a:pt x="475" y="120"/>
                      <a:pt x="474" y="118"/>
                      <a:pt x="473" y="117"/>
                    </a:cubicBezTo>
                    <a:cubicBezTo>
                      <a:pt x="478" y="114"/>
                      <a:pt x="478" y="114"/>
                      <a:pt x="478" y="114"/>
                    </a:cubicBezTo>
                    <a:cubicBezTo>
                      <a:pt x="479" y="115"/>
                      <a:pt x="480" y="116"/>
                      <a:pt x="481" y="118"/>
                    </a:cubicBezTo>
                    <a:lnTo>
                      <a:pt x="476" y="122"/>
                    </a:lnTo>
                    <a:close/>
                    <a:moveTo>
                      <a:pt x="220" y="110"/>
                    </a:moveTo>
                    <a:cubicBezTo>
                      <a:pt x="220" y="109"/>
                      <a:pt x="220" y="109"/>
                      <a:pt x="219" y="108"/>
                    </a:cubicBezTo>
                    <a:cubicBezTo>
                      <a:pt x="218" y="108"/>
                      <a:pt x="218" y="107"/>
                      <a:pt x="217" y="107"/>
                    </a:cubicBezTo>
                    <a:cubicBezTo>
                      <a:pt x="221" y="103"/>
                      <a:pt x="221" y="103"/>
                      <a:pt x="221" y="103"/>
                    </a:cubicBezTo>
                    <a:cubicBezTo>
                      <a:pt x="221" y="103"/>
                      <a:pt x="222" y="103"/>
                      <a:pt x="222" y="104"/>
                    </a:cubicBezTo>
                    <a:cubicBezTo>
                      <a:pt x="223" y="105"/>
                      <a:pt x="225" y="106"/>
                      <a:pt x="226" y="107"/>
                    </a:cubicBezTo>
                    <a:lnTo>
                      <a:pt x="220" y="110"/>
                    </a:lnTo>
                    <a:close/>
                    <a:moveTo>
                      <a:pt x="193" y="109"/>
                    </a:moveTo>
                    <a:cubicBezTo>
                      <a:pt x="192" y="109"/>
                      <a:pt x="191" y="108"/>
                      <a:pt x="188" y="108"/>
                    </a:cubicBezTo>
                    <a:cubicBezTo>
                      <a:pt x="188" y="102"/>
                      <a:pt x="188" y="102"/>
                      <a:pt x="188" y="102"/>
                    </a:cubicBezTo>
                    <a:cubicBezTo>
                      <a:pt x="188" y="102"/>
                      <a:pt x="188" y="102"/>
                      <a:pt x="188" y="102"/>
                    </a:cubicBezTo>
                    <a:cubicBezTo>
                      <a:pt x="191" y="102"/>
                      <a:pt x="193" y="103"/>
                      <a:pt x="195" y="103"/>
                    </a:cubicBezTo>
                    <a:lnTo>
                      <a:pt x="193" y="109"/>
                    </a:lnTo>
                    <a:close/>
                    <a:moveTo>
                      <a:pt x="466" y="108"/>
                    </a:moveTo>
                    <a:cubicBezTo>
                      <a:pt x="466" y="107"/>
                      <a:pt x="466" y="107"/>
                      <a:pt x="466" y="107"/>
                    </a:cubicBezTo>
                    <a:cubicBezTo>
                      <a:pt x="465" y="106"/>
                      <a:pt x="464" y="105"/>
                      <a:pt x="462" y="103"/>
                    </a:cubicBezTo>
                    <a:cubicBezTo>
                      <a:pt x="467" y="99"/>
                      <a:pt x="467" y="99"/>
                      <a:pt x="467" y="99"/>
                    </a:cubicBezTo>
                    <a:cubicBezTo>
                      <a:pt x="468" y="101"/>
                      <a:pt x="469" y="102"/>
                      <a:pt x="470" y="103"/>
                    </a:cubicBezTo>
                    <a:cubicBezTo>
                      <a:pt x="471" y="104"/>
                      <a:pt x="471" y="104"/>
                      <a:pt x="471" y="104"/>
                    </a:cubicBezTo>
                    <a:lnTo>
                      <a:pt x="466" y="108"/>
                    </a:lnTo>
                    <a:close/>
                    <a:moveTo>
                      <a:pt x="275" y="107"/>
                    </a:moveTo>
                    <a:cubicBezTo>
                      <a:pt x="275" y="106"/>
                      <a:pt x="275" y="105"/>
                      <a:pt x="275" y="104"/>
                    </a:cubicBezTo>
                    <a:cubicBezTo>
                      <a:pt x="274" y="103"/>
                      <a:pt x="274" y="102"/>
                      <a:pt x="274" y="101"/>
                    </a:cubicBezTo>
                    <a:cubicBezTo>
                      <a:pt x="280" y="101"/>
                      <a:pt x="280" y="101"/>
                      <a:pt x="280" y="101"/>
                    </a:cubicBezTo>
                    <a:cubicBezTo>
                      <a:pt x="280" y="101"/>
                      <a:pt x="280" y="101"/>
                      <a:pt x="280" y="102"/>
                    </a:cubicBezTo>
                    <a:cubicBezTo>
                      <a:pt x="281" y="104"/>
                      <a:pt x="281" y="105"/>
                      <a:pt x="281" y="106"/>
                    </a:cubicBezTo>
                    <a:lnTo>
                      <a:pt x="275" y="107"/>
                    </a:lnTo>
                    <a:close/>
                    <a:moveTo>
                      <a:pt x="207" y="107"/>
                    </a:moveTo>
                    <a:cubicBezTo>
                      <a:pt x="203" y="102"/>
                      <a:pt x="203" y="102"/>
                      <a:pt x="203" y="102"/>
                    </a:cubicBezTo>
                    <a:cubicBezTo>
                      <a:pt x="203" y="102"/>
                      <a:pt x="204" y="101"/>
                      <a:pt x="205" y="101"/>
                    </a:cubicBezTo>
                    <a:cubicBezTo>
                      <a:pt x="205" y="100"/>
                      <a:pt x="205" y="100"/>
                      <a:pt x="205" y="100"/>
                    </a:cubicBezTo>
                    <a:cubicBezTo>
                      <a:pt x="206" y="100"/>
                      <a:pt x="207" y="99"/>
                      <a:pt x="208" y="99"/>
                    </a:cubicBezTo>
                    <a:cubicBezTo>
                      <a:pt x="211" y="104"/>
                      <a:pt x="211" y="104"/>
                      <a:pt x="211" y="104"/>
                    </a:cubicBezTo>
                    <a:cubicBezTo>
                      <a:pt x="210" y="104"/>
                      <a:pt x="210" y="104"/>
                      <a:pt x="209" y="105"/>
                    </a:cubicBezTo>
                    <a:cubicBezTo>
                      <a:pt x="209" y="105"/>
                      <a:pt x="209" y="105"/>
                      <a:pt x="209" y="105"/>
                    </a:cubicBezTo>
                    <a:cubicBezTo>
                      <a:pt x="208" y="106"/>
                      <a:pt x="207" y="106"/>
                      <a:pt x="207" y="107"/>
                    </a:cubicBezTo>
                    <a:close/>
                    <a:moveTo>
                      <a:pt x="176" y="102"/>
                    </a:moveTo>
                    <a:cubicBezTo>
                      <a:pt x="176" y="101"/>
                      <a:pt x="176" y="100"/>
                      <a:pt x="175" y="98"/>
                    </a:cubicBezTo>
                    <a:cubicBezTo>
                      <a:pt x="175" y="98"/>
                      <a:pt x="175" y="98"/>
                      <a:pt x="175" y="98"/>
                    </a:cubicBezTo>
                    <a:cubicBezTo>
                      <a:pt x="175" y="98"/>
                      <a:pt x="175" y="97"/>
                      <a:pt x="175" y="97"/>
                    </a:cubicBezTo>
                    <a:cubicBezTo>
                      <a:pt x="179" y="93"/>
                      <a:pt x="179" y="93"/>
                      <a:pt x="179" y="93"/>
                    </a:cubicBezTo>
                    <a:cubicBezTo>
                      <a:pt x="180" y="94"/>
                      <a:pt x="181" y="96"/>
                      <a:pt x="181" y="97"/>
                    </a:cubicBezTo>
                    <a:cubicBezTo>
                      <a:pt x="181" y="97"/>
                      <a:pt x="181" y="97"/>
                      <a:pt x="181" y="97"/>
                    </a:cubicBezTo>
                    <a:cubicBezTo>
                      <a:pt x="181" y="98"/>
                      <a:pt x="181" y="99"/>
                      <a:pt x="182" y="100"/>
                    </a:cubicBezTo>
                    <a:lnTo>
                      <a:pt x="176" y="102"/>
                    </a:lnTo>
                    <a:close/>
                    <a:moveTo>
                      <a:pt x="297" y="99"/>
                    </a:moveTo>
                    <a:cubicBezTo>
                      <a:pt x="294" y="99"/>
                      <a:pt x="292" y="98"/>
                      <a:pt x="291" y="96"/>
                    </a:cubicBezTo>
                    <a:cubicBezTo>
                      <a:pt x="290" y="95"/>
                      <a:pt x="290" y="95"/>
                      <a:pt x="290" y="95"/>
                    </a:cubicBezTo>
                    <a:cubicBezTo>
                      <a:pt x="295" y="92"/>
                      <a:pt x="295" y="92"/>
                      <a:pt x="295" y="92"/>
                    </a:cubicBezTo>
                    <a:cubicBezTo>
                      <a:pt x="295" y="93"/>
                      <a:pt x="295" y="93"/>
                      <a:pt x="295" y="93"/>
                    </a:cubicBezTo>
                    <a:cubicBezTo>
                      <a:pt x="296" y="93"/>
                      <a:pt x="297" y="93"/>
                      <a:pt x="297" y="93"/>
                    </a:cubicBezTo>
                    <a:lnTo>
                      <a:pt x="297" y="99"/>
                    </a:lnTo>
                    <a:close/>
                    <a:moveTo>
                      <a:pt x="282" y="98"/>
                    </a:moveTo>
                    <a:cubicBezTo>
                      <a:pt x="282" y="98"/>
                      <a:pt x="282" y="98"/>
                      <a:pt x="282" y="98"/>
                    </a:cubicBezTo>
                    <a:cubicBezTo>
                      <a:pt x="280" y="96"/>
                      <a:pt x="280" y="94"/>
                      <a:pt x="280" y="93"/>
                    </a:cubicBezTo>
                    <a:cubicBezTo>
                      <a:pt x="280" y="92"/>
                      <a:pt x="280" y="90"/>
                      <a:pt x="281" y="89"/>
                    </a:cubicBezTo>
                    <a:cubicBezTo>
                      <a:pt x="286" y="93"/>
                      <a:pt x="286" y="93"/>
                      <a:pt x="286" y="93"/>
                    </a:cubicBezTo>
                    <a:cubicBezTo>
                      <a:pt x="286" y="93"/>
                      <a:pt x="286" y="93"/>
                      <a:pt x="286" y="94"/>
                    </a:cubicBezTo>
                    <a:cubicBezTo>
                      <a:pt x="287" y="95"/>
                      <a:pt x="287" y="95"/>
                      <a:pt x="287" y="95"/>
                    </a:cubicBezTo>
                    <a:lnTo>
                      <a:pt x="282" y="98"/>
                    </a:lnTo>
                    <a:close/>
                    <a:moveTo>
                      <a:pt x="148" y="95"/>
                    </a:moveTo>
                    <a:cubicBezTo>
                      <a:pt x="146" y="94"/>
                      <a:pt x="146" y="94"/>
                      <a:pt x="146" y="94"/>
                    </a:cubicBezTo>
                    <a:cubicBezTo>
                      <a:pt x="145" y="94"/>
                      <a:pt x="144" y="94"/>
                      <a:pt x="143" y="94"/>
                    </a:cubicBezTo>
                    <a:cubicBezTo>
                      <a:pt x="143" y="88"/>
                      <a:pt x="143" y="88"/>
                      <a:pt x="143" y="88"/>
                    </a:cubicBezTo>
                    <a:cubicBezTo>
                      <a:pt x="145" y="88"/>
                      <a:pt x="147" y="88"/>
                      <a:pt x="148" y="88"/>
                    </a:cubicBezTo>
                    <a:cubicBezTo>
                      <a:pt x="150" y="89"/>
                      <a:pt x="150" y="89"/>
                      <a:pt x="150" y="89"/>
                    </a:cubicBezTo>
                    <a:lnTo>
                      <a:pt x="148" y="95"/>
                    </a:lnTo>
                    <a:close/>
                    <a:moveTo>
                      <a:pt x="165" y="94"/>
                    </a:moveTo>
                    <a:cubicBezTo>
                      <a:pt x="163" y="94"/>
                      <a:pt x="162" y="93"/>
                      <a:pt x="161" y="93"/>
                    </a:cubicBezTo>
                    <a:cubicBezTo>
                      <a:pt x="160" y="87"/>
                      <a:pt x="160" y="87"/>
                      <a:pt x="160" y="87"/>
                    </a:cubicBezTo>
                    <a:cubicBezTo>
                      <a:pt x="161" y="87"/>
                      <a:pt x="161" y="87"/>
                      <a:pt x="161" y="87"/>
                    </a:cubicBezTo>
                    <a:cubicBezTo>
                      <a:pt x="163" y="87"/>
                      <a:pt x="165" y="88"/>
                      <a:pt x="167" y="89"/>
                    </a:cubicBezTo>
                    <a:lnTo>
                      <a:pt x="165" y="94"/>
                    </a:lnTo>
                    <a:close/>
                    <a:moveTo>
                      <a:pt x="455" y="94"/>
                    </a:moveTo>
                    <a:cubicBezTo>
                      <a:pt x="454" y="92"/>
                      <a:pt x="453" y="91"/>
                      <a:pt x="452" y="90"/>
                    </a:cubicBezTo>
                    <a:cubicBezTo>
                      <a:pt x="455" y="86"/>
                      <a:pt x="455" y="86"/>
                      <a:pt x="455" y="86"/>
                    </a:cubicBezTo>
                    <a:cubicBezTo>
                      <a:pt x="457" y="87"/>
                      <a:pt x="458" y="88"/>
                      <a:pt x="460" y="90"/>
                    </a:cubicBezTo>
                    <a:lnTo>
                      <a:pt x="455" y="94"/>
                    </a:lnTo>
                    <a:close/>
                    <a:moveTo>
                      <a:pt x="309" y="92"/>
                    </a:moveTo>
                    <a:cubicBezTo>
                      <a:pt x="304" y="90"/>
                      <a:pt x="304" y="90"/>
                      <a:pt x="304" y="90"/>
                    </a:cubicBezTo>
                    <a:cubicBezTo>
                      <a:pt x="304" y="89"/>
                      <a:pt x="304" y="88"/>
                      <a:pt x="304" y="87"/>
                    </a:cubicBezTo>
                    <a:cubicBezTo>
                      <a:pt x="304" y="87"/>
                      <a:pt x="305" y="88"/>
                      <a:pt x="305" y="88"/>
                    </a:cubicBezTo>
                    <a:cubicBezTo>
                      <a:pt x="308" y="83"/>
                      <a:pt x="308" y="83"/>
                      <a:pt x="308" y="83"/>
                    </a:cubicBezTo>
                    <a:cubicBezTo>
                      <a:pt x="309" y="84"/>
                      <a:pt x="310" y="85"/>
                      <a:pt x="310" y="87"/>
                    </a:cubicBezTo>
                    <a:cubicBezTo>
                      <a:pt x="310" y="89"/>
                      <a:pt x="310" y="91"/>
                      <a:pt x="309" y="92"/>
                    </a:cubicBezTo>
                    <a:close/>
                    <a:moveTo>
                      <a:pt x="130" y="91"/>
                    </a:moveTo>
                    <a:cubicBezTo>
                      <a:pt x="129" y="90"/>
                      <a:pt x="129" y="89"/>
                      <a:pt x="129" y="88"/>
                    </a:cubicBezTo>
                    <a:cubicBezTo>
                      <a:pt x="128" y="87"/>
                      <a:pt x="128" y="86"/>
                      <a:pt x="128" y="85"/>
                    </a:cubicBezTo>
                    <a:cubicBezTo>
                      <a:pt x="133" y="83"/>
                      <a:pt x="133" y="83"/>
                      <a:pt x="133" y="83"/>
                    </a:cubicBezTo>
                    <a:cubicBezTo>
                      <a:pt x="134" y="85"/>
                      <a:pt x="134" y="86"/>
                      <a:pt x="134" y="87"/>
                    </a:cubicBezTo>
                    <a:cubicBezTo>
                      <a:pt x="134" y="88"/>
                      <a:pt x="134" y="88"/>
                      <a:pt x="135" y="88"/>
                    </a:cubicBezTo>
                    <a:lnTo>
                      <a:pt x="130" y="91"/>
                    </a:lnTo>
                    <a:close/>
                    <a:moveTo>
                      <a:pt x="375" y="84"/>
                    </a:moveTo>
                    <a:cubicBezTo>
                      <a:pt x="374" y="83"/>
                      <a:pt x="374" y="82"/>
                      <a:pt x="374" y="81"/>
                    </a:cubicBezTo>
                    <a:cubicBezTo>
                      <a:pt x="374" y="81"/>
                      <a:pt x="374" y="81"/>
                      <a:pt x="372" y="80"/>
                    </a:cubicBezTo>
                    <a:cubicBezTo>
                      <a:pt x="376" y="75"/>
                      <a:pt x="376" y="75"/>
                      <a:pt x="376" y="75"/>
                    </a:cubicBezTo>
                    <a:cubicBezTo>
                      <a:pt x="377" y="76"/>
                      <a:pt x="379" y="77"/>
                      <a:pt x="380" y="80"/>
                    </a:cubicBezTo>
                    <a:lnTo>
                      <a:pt x="375" y="84"/>
                    </a:lnTo>
                    <a:close/>
                    <a:moveTo>
                      <a:pt x="388" y="82"/>
                    </a:moveTo>
                    <a:cubicBezTo>
                      <a:pt x="385" y="77"/>
                      <a:pt x="385" y="77"/>
                      <a:pt x="385" y="77"/>
                    </a:cubicBezTo>
                    <a:cubicBezTo>
                      <a:pt x="386" y="76"/>
                      <a:pt x="386" y="76"/>
                      <a:pt x="386" y="76"/>
                    </a:cubicBezTo>
                    <a:cubicBezTo>
                      <a:pt x="388" y="76"/>
                      <a:pt x="388" y="75"/>
                      <a:pt x="389" y="74"/>
                    </a:cubicBezTo>
                    <a:cubicBezTo>
                      <a:pt x="394" y="78"/>
                      <a:pt x="394" y="78"/>
                      <a:pt x="394" y="78"/>
                    </a:cubicBezTo>
                    <a:cubicBezTo>
                      <a:pt x="392" y="80"/>
                      <a:pt x="391" y="81"/>
                      <a:pt x="389" y="82"/>
                    </a:cubicBezTo>
                    <a:lnTo>
                      <a:pt x="388" y="82"/>
                    </a:lnTo>
                    <a:close/>
                    <a:moveTo>
                      <a:pt x="451" y="82"/>
                    </a:moveTo>
                    <a:cubicBezTo>
                      <a:pt x="448" y="77"/>
                      <a:pt x="448" y="77"/>
                      <a:pt x="448" y="77"/>
                    </a:cubicBezTo>
                    <a:cubicBezTo>
                      <a:pt x="448" y="78"/>
                      <a:pt x="447" y="78"/>
                      <a:pt x="447" y="79"/>
                    </a:cubicBezTo>
                    <a:cubicBezTo>
                      <a:pt x="447" y="79"/>
                      <a:pt x="447" y="79"/>
                      <a:pt x="447" y="79"/>
                    </a:cubicBezTo>
                    <a:cubicBezTo>
                      <a:pt x="447" y="79"/>
                      <a:pt x="447" y="78"/>
                      <a:pt x="446" y="77"/>
                    </a:cubicBezTo>
                    <a:cubicBezTo>
                      <a:pt x="450" y="73"/>
                      <a:pt x="450" y="73"/>
                      <a:pt x="450" y="73"/>
                    </a:cubicBezTo>
                    <a:cubicBezTo>
                      <a:pt x="451" y="74"/>
                      <a:pt x="453" y="76"/>
                      <a:pt x="453" y="79"/>
                    </a:cubicBezTo>
                    <a:cubicBezTo>
                      <a:pt x="453" y="80"/>
                      <a:pt x="453" y="81"/>
                      <a:pt x="451" y="82"/>
                    </a:cubicBezTo>
                    <a:close/>
                    <a:moveTo>
                      <a:pt x="299" y="78"/>
                    </a:moveTo>
                    <a:cubicBezTo>
                      <a:pt x="299" y="76"/>
                      <a:pt x="299" y="74"/>
                      <a:pt x="299" y="72"/>
                    </a:cubicBezTo>
                    <a:cubicBezTo>
                      <a:pt x="299" y="72"/>
                      <a:pt x="299" y="72"/>
                      <a:pt x="299" y="72"/>
                    </a:cubicBezTo>
                    <a:cubicBezTo>
                      <a:pt x="305" y="72"/>
                      <a:pt x="305" y="72"/>
                      <a:pt x="305" y="72"/>
                    </a:cubicBezTo>
                    <a:cubicBezTo>
                      <a:pt x="305" y="72"/>
                      <a:pt x="305" y="72"/>
                      <a:pt x="305" y="72"/>
                    </a:cubicBezTo>
                    <a:cubicBezTo>
                      <a:pt x="305" y="74"/>
                      <a:pt x="305" y="76"/>
                      <a:pt x="305" y="78"/>
                    </a:cubicBezTo>
                    <a:lnTo>
                      <a:pt x="299" y="78"/>
                    </a:lnTo>
                    <a:close/>
                    <a:moveTo>
                      <a:pt x="410" y="75"/>
                    </a:moveTo>
                    <a:cubicBezTo>
                      <a:pt x="409" y="74"/>
                      <a:pt x="404" y="74"/>
                      <a:pt x="404" y="69"/>
                    </a:cubicBezTo>
                    <a:cubicBezTo>
                      <a:pt x="409" y="68"/>
                      <a:pt x="409" y="68"/>
                      <a:pt x="409" y="68"/>
                    </a:cubicBezTo>
                    <a:cubicBezTo>
                      <a:pt x="409" y="68"/>
                      <a:pt x="409" y="69"/>
                      <a:pt x="411" y="69"/>
                    </a:cubicBezTo>
                    <a:lnTo>
                      <a:pt x="410" y="75"/>
                    </a:lnTo>
                    <a:close/>
                    <a:moveTo>
                      <a:pt x="125" y="73"/>
                    </a:moveTo>
                    <a:cubicBezTo>
                      <a:pt x="125" y="71"/>
                      <a:pt x="125" y="69"/>
                      <a:pt x="124" y="67"/>
                    </a:cubicBezTo>
                    <a:cubicBezTo>
                      <a:pt x="130" y="67"/>
                      <a:pt x="130" y="67"/>
                      <a:pt x="130" y="67"/>
                    </a:cubicBezTo>
                    <a:cubicBezTo>
                      <a:pt x="130" y="69"/>
                      <a:pt x="131" y="71"/>
                      <a:pt x="131" y="72"/>
                    </a:cubicBezTo>
                    <a:lnTo>
                      <a:pt x="125" y="73"/>
                    </a:lnTo>
                    <a:close/>
                    <a:moveTo>
                      <a:pt x="363" y="73"/>
                    </a:moveTo>
                    <a:cubicBezTo>
                      <a:pt x="362" y="72"/>
                      <a:pt x="362" y="72"/>
                      <a:pt x="361" y="71"/>
                    </a:cubicBezTo>
                    <a:cubicBezTo>
                      <a:pt x="360" y="71"/>
                      <a:pt x="359" y="71"/>
                      <a:pt x="359" y="70"/>
                    </a:cubicBezTo>
                    <a:cubicBezTo>
                      <a:pt x="359" y="68"/>
                      <a:pt x="359" y="68"/>
                      <a:pt x="359" y="68"/>
                    </a:cubicBezTo>
                    <a:cubicBezTo>
                      <a:pt x="361" y="65"/>
                      <a:pt x="361" y="65"/>
                      <a:pt x="361" y="65"/>
                    </a:cubicBezTo>
                    <a:cubicBezTo>
                      <a:pt x="359" y="68"/>
                      <a:pt x="359" y="68"/>
                      <a:pt x="359" y="68"/>
                    </a:cubicBezTo>
                    <a:cubicBezTo>
                      <a:pt x="361" y="65"/>
                      <a:pt x="361" y="65"/>
                      <a:pt x="361" y="65"/>
                    </a:cubicBezTo>
                    <a:cubicBezTo>
                      <a:pt x="362" y="65"/>
                      <a:pt x="363" y="66"/>
                      <a:pt x="364" y="66"/>
                    </a:cubicBezTo>
                    <a:cubicBezTo>
                      <a:pt x="365" y="67"/>
                      <a:pt x="365" y="67"/>
                      <a:pt x="366" y="68"/>
                    </a:cubicBezTo>
                    <a:lnTo>
                      <a:pt x="363" y="73"/>
                    </a:lnTo>
                    <a:close/>
                    <a:moveTo>
                      <a:pt x="436" y="71"/>
                    </a:moveTo>
                    <a:cubicBezTo>
                      <a:pt x="435" y="70"/>
                      <a:pt x="434" y="69"/>
                      <a:pt x="432" y="67"/>
                    </a:cubicBezTo>
                    <a:cubicBezTo>
                      <a:pt x="432" y="67"/>
                      <a:pt x="432" y="67"/>
                      <a:pt x="432" y="67"/>
                    </a:cubicBezTo>
                    <a:cubicBezTo>
                      <a:pt x="436" y="63"/>
                      <a:pt x="436" y="63"/>
                      <a:pt x="436" y="63"/>
                    </a:cubicBezTo>
                    <a:cubicBezTo>
                      <a:pt x="436" y="63"/>
                      <a:pt x="436" y="63"/>
                      <a:pt x="436" y="63"/>
                    </a:cubicBezTo>
                    <a:cubicBezTo>
                      <a:pt x="438" y="65"/>
                      <a:pt x="439" y="66"/>
                      <a:pt x="440" y="66"/>
                    </a:cubicBezTo>
                    <a:lnTo>
                      <a:pt x="436" y="71"/>
                    </a:lnTo>
                    <a:close/>
                    <a:moveTo>
                      <a:pt x="423" y="70"/>
                    </a:moveTo>
                    <a:cubicBezTo>
                      <a:pt x="419" y="66"/>
                      <a:pt x="419" y="66"/>
                      <a:pt x="419" y="66"/>
                    </a:cubicBezTo>
                    <a:cubicBezTo>
                      <a:pt x="421" y="64"/>
                      <a:pt x="422" y="63"/>
                      <a:pt x="423" y="62"/>
                    </a:cubicBezTo>
                    <a:cubicBezTo>
                      <a:pt x="427" y="66"/>
                      <a:pt x="427" y="66"/>
                      <a:pt x="427" y="66"/>
                    </a:cubicBezTo>
                    <a:cubicBezTo>
                      <a:pt x="426" y="67"/>
                      <a:pt x="425" y="68"/>
                      <a:pt x="423" y="70"/>
                    </a:cubicBezTo>
                    <a:close/>
                    <a:moveTo>
                      <a:pt x="399" y="66"/>
                    </a:moveTo>
                    <a:cubicBezTo>
                      <a:pt x="393" y="65"/>
                      <a:pt x="393" y="65"/>
                      <a:pt x="393" y="65"/>
                    </a:cubicBezTo>
                    <a:cubicBezTo>
                      <a:pt x="393" y="64"/>
                      <a:pt x="393" y="63"/>
                      <a:pt x="393" y="62"/>
                    </a:cubicBezTo>
                    <a:cubicBezTo>
                      <a:pt x="393" y="60"/>
                      <a:pt x="395" y="58"/>
                      <a:pt x="399" y="59"/>
                    </a:cubicBezTo>
                    <a:cubicBezTo>
                      <a:pt x="398" y="64"/>
                      <a:pt x="398" y="64"/>
                      <a:pt x="398" y="64"/>
                    </a:cubicBezTo>
                    <a:cubicBezTo>
                      <a:pt x="398" y="64"/>
                      <a:pt x="399" y="63"/>
                      <a:pt x="399" y="63"/>
                    </a:cubicBezTo>
                    <a:cubicBezTo>
                      <a:pt x="399" y="63"/>
                      <a:pt x="399" y="64"/>
                      <a:pt x="399" y="66"/>
                    </a:cubicBezTo>
                    <a:close/>
                    <a:moveTo>
                      <a:pt x="349" y="62"/>
                    </a:moveTo>
                    <a:cubicBezTo>
                      <a:pt x="348" y="60"/>
                      <a:pt x="347" y="59"/>
                      <a:pt x="345" y="57"/>
                    </a:cubicBezTo>
                    <a:cubicBezTo>
                      <a:pt x="350" y="53"/>
                      <a:pt x="350" y="53"/>
                      <a:pt x="350" y="53"/>
                    </a:cubicBezTo>
                    <a:cubicBezTo>
                      <a:pt x="351" y="55"/>
                      <a:pt x="352" y="57"/>
                      <a:pt x="353" y="58"/>
                    </a:cubicBezTo>
                    <a:lnTo>
                      <a:pt x="349" y="62"/>
                    </a:lnTo>
                    <a:close/>
                    <a:moveTo>
                      <a:pt x="308" y="61"/>
                    </a:moveTo>
                    <a:cubicBezTo>
                      <a:pt x="302" y="61"/>
                      <a:pt x="302" y="61"/>
                      <a:pt x="302" y="61"/>
                    </a:cubicBezTo>
                    <a:cubicBezTo>
                      <a:pt x="302" y="60"/>
                      <a:pt x="302" y="59"/>
                      <a:pt x="302" y="58"/>
                    </a:cubicBezTo>
                    <a:cubicBezTo>
                      <a:pt x="302" y="57"/>
                      <a:pt x="302" y="56"/>
                      <a:pt x="302" y="55"/>
                    </a:cubicBezTo>
                    <a:cubicBezTo>
                      <a:pt x="308" y="56"/>
                      <a:pt x="308" y="56"/>
                      <a:pt x="308" y="56"/>
                    </a:cubicBezTo>
                    <a:cubicBezTo>
                      <a:pt x="308" y="56"/>
                      <a:pt x="308" y="57"/>
                      <a:pt x="308" y="58"/>
                    </a:cubicBezTo>
                    <a:cubicBezTo>
                      <a:pt x="308" y="59"/>
                      <a:pt x="308" y="60"/>
                      <a:pt x="308" y="61"/>
                    </a:cubicBezTo>
                    <a:close/>
                    <a:moveTo>
                      <a:pt x="126" y="58"/>
                    </a:moveTo>
                    <a:cubicBezTo>
                      <a:pt x="126" y="58"/>
                      <a:pt x="126" y="58"/>
                      <a:pt x="126" y="58"/>
                    </a:cubicBezTo>
                    <a:cubicBezTo>
                      <a:pt x="125" y="58"/>
                      <a:pt x="125" y="58"/>
                      <a:pt x="124" y="58"/>
                    </a:cubicBezTo>
                    <a:cubicBezTo>
                      <a:pt x="123" y="58"/>
                      <a:pt x="122" y="58"/>
                      <a:pt x="121" y="58"/>
                    </a:cubicBezTo>
                    <a:cubicBezTo>
                      <a:pt x="121" y="52"/>
                      <a:pt x="121" y="52"/>
                      <a:pt x="121" y="52"/>
                    </a:cubicBezTo>
                    <a:cubicBezTo>
                      <a:pt x="122" y="52"/>
                      <a:pt x="123" y="52"/>
                      <a:pt x="124" y="52"/>
                    </a:cubicBezTo>
                    <a:cubicBezTo>
                      <a:pt x="125" y="52"/>
                      <a:pt x="126" y="52"/>
                      <a:pt x="126" y="52"/>
                    </a:cubicBezTo>
                    <a:cubicBezTo>
                      <a:pt x="127" y="52"/>
                      <a:pt x="127" y="52"/>
                      <a:pt x="127" y="52"/>
                    </a:cubicBezTo>
                    <a:cubicBezTo>
                      <a:pt x="128" y="53"/>
                      <a:pt x="128" y="53"/>
                      <a:pt x="128" y="53"/>
                    </a:cubicBezTo>
                    <a:cubicBezTo>
                      <a:pt x="124" y="58"/>
                      <a:pt x="124" y="58"/>
                      <a:pt x="124" y="58"/>
                    </a:cubicBezTo>
                    <a:cubicBezTo>
                      <a:pt x="126" y="55"/>
                      <a:pt x="126" y="55"/>
                      <a:pt x="126" y="55"/>
                    </a:cubicBezTo>
                    <a:lnTo>
                      <a:pt x="126" y="58"/>
                    </a:lnTo>
                    <a:close/>
                    <a:moveTo>
                      <a:pt x="91" y="57"/>
                    </a:moveTo>
                    <a:cubicBezTo>
                      <a:pt x="89" y="57"/>
                      <a:pt x="86" y="56"/>
                      <a:pt x="84" y="54"/>
                    </a:cubicBezTo>
                    <a:cubicBezTo>
                      <a:pt x="88" y="50"/>
                      <a:pt x="88" y="50"/>
                      <a:pt x="88" y="50"/>
                    </a:cubicBezTo>
                    <a:cubicBezTo>
                      <a:pt x="89" y="50"/>
                      <a:pt x="90" y="51"/>
                      <a:pt x="91" y="51"/>
                    </a:cubicBezTo>
                    <a:lnTo>
                      <a:pt x="91" y="57"/>
                    </a:lnTo>
                    <a:close/>
                    <a:moveTo>
                      <a:pt x="109" y="57"/>
                    </a:moveTo>
                    <a:cubicBezTo>
                      <a:pt x="107" y="57"/>
                      <a:pt x="107" y="57"/>
                      <a:pt x="107" y="57"/>
                    </a:cubicBezTo>
                    <a:cubicBezTo>
                      <a:pt x="106" y="57"/>
                      <a:pt x="105" y="57"/>
                      <a:pt x="104" y="57"/>
                    </a:cubicBezTo>
                    <a:cubicBezTo>
                      <a:pt x="103" y="57"/>
                      <a:pt x="103" y="57"/>
                      <a:pt x="103" y="57"/>
                    </a:cubicBezTo>
                    <a:cubicBezTo>
                      <a:pt x="103" y="51"/>
                      <a:pt x="103" y="51"/>
                      <a:pt x="103" y="51"/>
                    </a:cubicBezTo>
                    <a:cubicBezTo>
                      <a:pt x="104" y="51"/>
                      <a:pt x="104" y="51"/>
                      <a:pt x="104" y="51"/>
                    </a:cubicBezTo>
                    <a:cubicBezTo>
                      <a:pt x="105" y="51"/>
                      <a:pt x="107" y="51"/>
                      <a:pt x="108" y="51"/>
                    </a:cubicBezTo>
                    <a:cubicBezTo>
                      <a:pt x="109" y="51"/>
                      <a:pt x="109" y="51"/>
                      <a:pt x="109" y="51"/>
                    </a:cubicBezTo>
                    <a:lnTo>
                      <a:pt x="109" y="57"/>
                    </a:lnTo>
                    <a:close/>
                    <a:moveTo>
                      <a:pt x="337" y="50"/>
                    </a:moveTo>
                    <a:cubicBezTo>
                      <a:pt x="335" y="48"/>
                      <a:pt x="334" y="47"/>
                      <a:pt x="333" y="46"/>
                    </a:cubicBezTo>
                    <a:cubicBezTo>
                      <a:pt x="336" y="42"/>
                      <a:pt x="336" y="42"/>
                      <a:pt x="336" y="42"/>
                    </a:cubicBezTo>
                    <a:cubicBezTo>
                      <a:pt x="337" y="42"/>
                      <a:pt x="339" y="44"/>
                      <a:pt x="341" y="45"/>
                    </a:cubicBezTo>
                    <a:lnTo>
                      <a:pt x="337" y="50"/>
                    </a:lnTo>
                    <a:close/>
                    <a:moveTo>
                      <a:pt x="91" y="47"/>
                    </a:moveTo>
                    <a:cubicBezTo>
                      <a:pt x="89" y="47"/>
                      <a:pt x="88" y="47"/>
                      <a:pt x="87" y="47"/>
                    </a:cubicBezTo>
                    <a:cubicBezTo>
                      <a:pt x="87" y="47"/>
                      <a:pt x="86" y="47"/>
                      <a:pt x="86" y="47"/>
                    </a:cubicBezTo>
                    <a:cubicBezTo>
                      <a:pt x="87" y="41"/>
                      <a:pt x="87" y="41"/>
                      <a:pt x="87" y="41"/>
                    </a:cubicBezTo>
                    <a:cubicBezTo>
                      <a:pt x="87" y="41"/>
                      <a:pt x="88" y="41"/>
                      <a:pt x="88" y="41"/>
                    </a:cubicBezTo>
                    <a:cubicBezTo>
                      <a:pt x="89" y="41"/>
                      <a:pt x="90" y="41"/>
                      <a:pt x="91" y="41"/>
                    </a:cubicBezTo>
                    <a:cubicBezTo>
                      <a:pt x="91" y="41"/>
                      <a:pt x="91" y="41"/>
                      <a:pt x="91" y="41"/>
                    </a:cubicBezTo>
                    <a:cubicBezTo>
                      <a:pt x="93" y="47"/>
                      <a:pt x="93" y="47"/>
                      <a:pt x="93" y="47"/>
                    </a:cubicBezTo>
                    <a:cubicBezTo>
                      <a:pt x="92" y="47"/>
                      <a:pt x="92" y="47"/>
                      <a:pt x="91" y="47"/>
                    </a:cubicBezTo>
                    <a:cubicBezTo>
                      <a:pt x="91" y="47"/>
                      <a:pt x="91" y="47"/>
                      <a:pt x="91" y="47"/>
                    </a:cubicBezTo>
                    <a:close/>
                    <a:moveTo>
                      <a:pt x="305" y="45"/>
                    </a:moveTo>
                    <a:cubicBezTo>
                      <a:pt x="305" y="44"/>
                      <a:pt x="305" y="44"/>
                      <a:pt x="305" y="44"/>
                    </a:cubicBezTo>
                    <a:cubicBezTo>
                      <a:pt x="304" y="42"/>
                      <a:pt x="304" y="40"/>
                      <a:pt x="304" y="39"/>
                    </a:cubicBezTo>
                    <a:cubicBezTo>
                      <a:pt x="307" y="38"/>
                      <a:pt x="307" y="38"/>
                      <a:pt x="307" y="38"/>
                    </a:cubicBezTo>
                    <a:cubicBezTo>
                      <a:pt x="310" y="39"/>
                      <a:pt x="310" y="39"/>
                      <a:pt x="310" y="39"/>
                    </a:cubicBezTo>
                    <a:cubicBezTo>
                      <a:pt x="310" y="39"/>
                      <a:pt x="310" y="41"/>
                      <a:pt x="310" y="43"/>
                    </a:cubicBezTo>
                    <a:cubicBezTo>
                      <a:pt x="311" y="44"/>
                      <a:pt x="311" y="44"/>
                      <a:pt x="311" y="44"/>
                    </a:cubicBezTo>
                    <a:lnTo>
                      <a:pt x="305" y="45"/>
                    </a:lnTo>
                    <a:close/>
                    <a:moveTo>
                      <a:pt x="323" y="42"/>
                    </a:moveTo>
                    <a:cubicBezTo>
                      <a:pt x="321" y="42"/>
                      <a:pt x="319" y="41"/>
                      <a:pt x="317" y="41"/>
                    </a:cubicBezTo>
                    <a:cubicBezTo>
                      <a:pt x="318" y="35"/>
                      <a:pt x="318" y="35"/>
                      <a:pt x="318" y="35"/>
                    </a:cubicBezTo>
                    <a:cubicBezTo>
                      <a:pt x="320" y="35"/>
                      <a:pt x="322" y="36"/>
                      <a:pt x="324" y="36"/>
                    </a:cubicBezTo>
                    <a:cubicBezTo>
                      <a:pt x="323" y="39"/>
                      <a:pt x="323" y="39"/>
                      <a:pt x="323" y="39"/>
                    </a:cubicBezTo>
                    <a:lnTo>
                      <a:pt x="323" y="42"/>
                    </a:lnTo>
                    <a:close/>
                    <a:moveTo>
                      <a:pt x="85" y="37"/>
                    </a:moveTo>
                    <a:cubicBezTo>
                      <a:pt x="84" y="37"/>
                      <a:pt x="84" y="36"/>
                      <a:pt x="84" y="36"/>
                    </a:cubicBezTo>
                    <a:cubicBezTo>
                      <a:pt x="84" y="36"/>
                      <a:pt x="83" y="36"/>
                      <a:pt x="83" y="36"/>
                    </a:cubicBezTo>
                    <a:cubicBezTo>
                      <a:pt x="83" y="36"/>
                      <a:pt x="82" y="36"/>
                      <a:pt x="82" y="36"/>
                    </a:cubicBezTo>
                    <a:cubicBezTo>
                      <a:pt x="82" y="30"/>
                      <a:pt x="82" y="30"/>
                      <a:pt x="82" y="30"/>
                    </a:cubicBezTo>
                    <a:cubicBezTo>
                      <a:pt x="83" y="31"/>
                      <a:pt x="83" y="31"/>
                      <a:pt x="83" y="31"/>
                    </a:cubicBezTo>
                    <a:cubicBezTo>
                      <a:pt x="85" y="31"/>
                      <a:pt x="87" y="31"/>
                      <a:pt x="89" y="34"/>
                    </a:cubicBezTo>
                    <a:lnTo>
                      <a:pt x="85" y="37"/>
                    </a:lnTo>
                    <a:close/>
                    <a:moveTo>
                      <a:pt x="70" y="35"/>
                    </a:moveTo>
                    <a:cubicBezTo>
                      <a:pt x="68" y="35"/>
                      <a:pt x="66" y="35"/>
                      <a:pt x="64" y="34"/>
                    </a:cubicBezTo>
                    <a:cubicBezTo>
                      <a:pt x="66" y="28"/>
                      <a:pt x="66" y="28"/>
                      <a:pt x="66" y="28"/>
                    </a:cubicBezTo>
                    <a:cubicBezTo>
                      <a:pt x="66" y="28"/>
                      <a:pt x="66" y="28"/>
                      <a:pt x="67" y="29"/>
                    </a:cubicBezTo>
                    <a:cubicBezTo>
                      <a:pt x="67" y="29"/>
                      <a:pt x="68" y="29"/>
                      <a:pt x="70" y="29"/>
                    </a:cubicBezTo>
                    <a:lnTo>
                      <a:pt x="70" y="35"/>
                    </a:lnTo>
                    <a:close/>
                    <a:moveTo>
                      <a:pt x="53" y="32"/>
                    </a:moveTo>
                    <a:cubicBezTo>
                      <a:pt x="52" y="32"/>
                      <a:pt x="52" y="32"/>
                      <a:pt x="52" y="32"/>
                    </a:cubicBezTo>
                    <a:cubicBezTo>
                      <a:pt x="52" y="32"/>
                      <a:pt x="52" y="32"/>
                      <a:pt x="52" y="32"/>
                    </a:cubicBezTo>
                    <a:cubicBezTo>
                      <a:pt x="48" y="32"/>
                      <a:pt x="46" y="29"/>
                      <a:pt x="46" y="26"/>
                    </a:cubicBezTo>
                    <a:cubicBezTo>
                      <a:pt x="46" y="26"/>
                      <a:pt x="46" y="26"/>
                      <a:pt x="46" y="26"/>
                    </a:cubicBezTo>
                    <a:cubicBezTo>
                      <a:pt x="46" y="26"/>
                      <a:pt x="46" y="26"/>
                      <a:pt x="47" y="25"/>
                    </a:cubicBezTo>
                    <a:cubicBezTo>
                      <a:pt x="50" y="26"/>
                      <a:pt x="50" y="26"/>
                      <a:pt x="50" y="26"/>
                    </a:cubicBezTo>
                    <a:cubicBezTo>
                      <a:pt x="52" y="24"/>
                      <a:pt x="52" y="24"/>
                      <a:pt x="52" y="24"/>
                    </a:cubicBezTo>
                    <a:cubicBezTo>
                      <a:pt x="52" y="25"/>
                      <a:pt x="52" y="25"/>
                      <a:pt x="52" y="25"/>
                    </a:cubicBezTo>
                    <a:cubicBezTo>
                      <a:pt x="52" y="26"/>
                      <a:pt x="52" y="26"/>
                      <a:pt x="52" y="26"/>
                    </a:cubicBezTo>
                    <a:cubicBezTo>
                      <a:pt x="53" y="26"/>
                      <a:pt x="53" y="26"/>
                      <a:pt x="53" y="26"/>
                    </a:cubicBezTo>
                    <a:lnTo>
                      <a:pt x="53" y="32"/>
                    </a:lnTo>
                    <a:close/>
                    <a:moveTo>
                      <a:pt x="49" y="16"/>
                    </a:moveTo>
                    <a:cubicBezTo>
                      <a:pt x="48" y="16"/>
                      <a:pt x="46" y="15"/>
                      <a:pt x="46" y="12"/>
                    </a:cubicBezTo>
                    <a:cubicBezTo>
                      <a:pt x="46" y="12"/>
                      <a:pt x="46" y="12"/>
                      <a:pt x="46" y="11"/>
                    </a:cubicBezTo>
                    <a:cubicBezTo>
                      <a:pt x="46" y="11"/>
                      <a:pt x="46" y="10"/>
                      <a:pt x="46" y="9"/>
                    </a:cubicBezTo>
                    <a:cubicBezTo>
                      <a:pt x="52" y="10"/>
                      <a:pt x="52" y="10"/>
                      <a:pt x="52" y="10"/>
                    </a:cubicBezTo>
                    <a:cubicBezTo>
                      <a:pt x="52" y="10"/>
                      <a:pt x="52" y="11"/>
                      <a:pt x="52" y="11"/>
                    </a:cubicBezTo>
                    <a:cubicBezTo>
                      <a:pt x="53" y="12"/>
                      <a:pt x="53" y="13"/>
                      <a:pt x="53" y="14"/>
                    </a:cubicBezTo>
                    <a:cubicBezTo>
                      <a:pt x="53" y="14"/>
                      <a:pt x="53" y="15"/>
                      <a:pt x="53" y="15"/>
                    </a:cubicBezTo>
                    <a:cubicBezTo>
                      <a:pt x="47" y="14"/>
                      <a:pt x="47" y="14"/>
                      <a:pt x="47" y="14"/>
                    </a:cubicBezTo>
                    <a:cubicBezTo>
                      <a:pt x="47" y="15"/>
                      <a:pt x="48" y="16"/>
                      <a:pt x="49" y="16"/>
                    </a:cubicBezTo>
                    <a:close/>
                    <a:moveTo>
                      <a:pt x="40" y="10"/>
                    </a:moveTo>
                    <a:cubicBezTo>
                      <a:pt x="38" y="10"/>
                      <a:pt x="37" y="10"/>
                      <a:pt x="35" y="9"/>
                    </a:cubicBezTo>
                    <a:cubicBezTo>
                      <a:pt x="36" y="4"/>
                      <a:pt x="36" y="4"/>
                      <a:pt x="36" y="4"/>
                    </a:cubicBezTo>
                    <a:cubicBezTo>
                      <a:pt x="38" y="4"/>
                      <a:pt x="39" y="4"/>
                      <a:pt x="40" y="4"/>
                    </a:cubicBezTo>
                    <a:cubicBezTo>
                      <a:pt x="40" y="4"/>
                      <a:pt x="40" y="4"/>
                      <a:pt x="40" y="4"/>
                    </a:cubicBezTo>
                    <a:cubicBezTo>
                      <a:pt x="43" y="9"/>
                      <a:pt x="43" y="9"/>
                      <a:pt x="43" y="9"/>
                    </a:cubicBezTo>
                    <a:cubicBezTo>
                      <a:pt x="42" y="10"/>
                      <a:pt x="41" y="10"/>
                      <a:pt x="40" y="10"/>
                    </a:cubicBezTo>
                    <a:close/>
                    <a:moveTo>
                      <a:pt x="24" y="8"/>
                    </a:moveTo>
                    <a:cubicBezTo>
                      <a:pt x="22" y="8"/>
                      <a:pt x="20" y="8"/>
                      <a:pt x="18" y="8"/>
                    </a:cubicBezTo>
                    <a:cubicBezTo>
                      <a:pt x="19" y="2"/>
                      <a:pt x="19" y="2"/>
                      <a:pt x="19" y="2"/>
                    </a:cubicBezTo>
                    <a:cubicBezTo>
                      <a:pt x="20" y="2"/>
                      <a:pt x="22" y="2"/>
                      <a:pt x="24" y="2"/>
                    </a:cubicBezTo>
                    <a:lnTo>
                      <a:pt x="24" y="8"/>
                    </a:lnTo>
                    <a:close/>
                    <a:moveTo>
                      <a:pt x="5" y="8"/>
                    </a:moveTo>
                    <a:cubicBezTo>
                      <a:pt x="0" y="5"/>
                      <a:pt x="0" y="5"/>
                      <a:pt x="0" y="5"/>
                    </a:cubicBezTo>
                    <a:cubicBezTo>
                      <a:pt x="1" y="2"/>
                      <a:pt x="3" y="0"/>
                      <a:pt x="7" y="0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7" y="6"/>
                      <a:pt x="6" y="6"/>
                      <a:pt x="5" y="8"/>
                    </a:cubicBezTo>
                    <a:close/>
                  </a:path>
                </a:pathLst>
              </a:custGeom>
              <a:solidFill>
                <a:srgbClr val="59575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61" name="íś1íḓè">
                <a:extLst>
                  <a:ext uri="{FF2B5EF4-FFF2-40B4-BE49-F238E27FC236}">
                    <a16:creationId xmlns:a16="http://schemas.microsoft.com/office/drawing/2014/main" id="{8BDDEBAA-CF01-42C2-B997-498140C691F5}"/>
                  </a:ext>
                </a:extLst>
              </p:cNvPr>
              <p:cNvSpPr/>
              <p:nvPr/>
            </p:nvSpPr>
            <p:spPr bwMode="auto">
              <a:xfrm>
                <a:off x="5680075" y="3351213"/>
                <a:ext cx="30163" cy="76200"/>
              </a:xfrm>
              <a:custGeom>
                <a:avLst/>
                <a:gdLst>
                  <a:gd name="T0" fmla="*/ 9 w 14"/>
                  <a:gd name="T1" fmla="*/ 36 h 36"/>
                  <a:gd name="T2" fmla="*/ 4 w 14"/>
                  <a:gd name="T3" fmla="*/ 34 h 36"/>
                  <a:gd name="T4" fmla="*/ 4 w 14"/>
                  <a:gd name="T5" fmla="*/ 32 h 36"/>
                  <a:gd name="T6" fmla="*/ 4 w 14"/>
                  <a:gd name="T7" fmla="*/ 29 h 36"/>
                  <a:gd name="T8" fmla="*/ 10 w 14"/>
                  <a:gd name="T9" fmla="*/ 30 h 36"/>
                  <a:gd name="T10" fmla="*/ 10 w 14"/>
                  <a:gd name="T11" fmla="*/ 32 h 36"/>
                  <a:gd name="T12" fmla="*/ 9 w 14"/>
                  <a:gd name="T13" fmla="*/ 36 h 36"/>
                  <a:gd name="T14" fmla="*/ 2 w 14"/>
                  <a:gd name="T15" fmla="*/ 23 h 36"/>
                  <a:gd name="T16" fmla="*/ 0 w 14"/>
                  <a:gd name="T17" fmla="*/ 19 h 36"/>
                  <a:gd name="T18" fmla="*/ 0 w 14"/>
                  <a:gd name="T19" fmla="*/ 18 h 36"/>
                  <a:gd name="T20" fmla="*/ 4 w 14"/>
                  <a:gd name="T21" fmla="*/ 14 h 36"/>
                  <a:gd name="T22" fmla="*/ 7 w 14"/>
                  <a:gd name="T23" fmla="*/ 19 h 36"/>
                  <a:gd name="T24" fmla="*/ 7 w 14"/>
                  <a:gd name="T25" fmla="*/ 19 h 36"/>
                  <a:gd name="T26" fmla="*/ 5 w 14"/>
                  <a:gd name="T27" fmla="*/ 20 h 36"/>
                  <a:gd name="T28" fmla="*/ 5 w 14"/>
                  <a:gd name="T29" fmla="*/ 18 h 36"/>
                  <a:gd name="T30" fmla="*/ 2 w 14"/>
                  <a:gd name="T31" fmla="*/ 23 h 36"/>
                  <a:gd name="T32" fmla="*/ 8 w 14"/>
                  <a:gd name="T33" fmla="*/ 7 h 36"/>
                  <a:gd name="T34" fmla="*/ 6 w 14"/>
                  <a:gd name="T35" fmla="*/ 4 h 36"/>
                  <a:gd name="T36" fmla="*/ 10 w 14"/>
                  <a:gd name="T37" fmla="*/ 0 h 36"/>
                  <a:gd name="T38" fmla="*/ 14 w 14"/>
                  <a:gd name="T39" fmla="*/ 6 h 36"/>
                  <a:gd name="T40" fmla="*/ 8 w 14"/>
                  <a:gd name="T41" fmla="*/ 7 h 36"/>
                  <a:gd name="T42" fmla="*/ 8 w 14"/>
                  <a:gd name="T43" fmla="*/ 7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4" h="36">
                    <a:moveTo>
                      <a:pt x="9" y="36"/>
                    </a:moveTo>
                    <a:cubicBezTo>
                      <a:pt x="4" y="34"/>
                      <a:pt x="4" y="34"/>
                      <a:pt x="4" y="34"/>
                    </a:cubicBezTo>
                    <a:cubicBezTo>
                      <a:pt x="4" y="33"/>
                      <a:pt x="4" y="33"/>
                      <a:pt x="4" y="32"/>
                    </a:cubicBezTo>
                    <a:cubicBezTo>
                      <a:pt x="4" y="31"/>
                      <a:pt x="4" y="30"/>
                      <a:pt x="4" y="29"/>
                    </a:cubicBezTo>
                    <a:cubicBezTo>
                      <a:pt x="10" y="30"/>
                      <a:pt x="10" y="30"/>
                      <a:pt x="10" y="30"/>
                    </a:cubicBezTo>
                    <a:cubicBezTo>
                      <a:pt x="10" y="31"/>
                      <a:pt x="10" y="31"/>
                      <a:pt x="10" y="32"/>
                    </a:cubicBezTo>
                    <a:cubicBezTo>
                      <a:pt x="10" y="33"/>
                      <a:pt x="10" y="35"/>
                      <a:pt x="9" y="36"/>
                    </a:cubicBezTo>
                    <a:close/>
                    <a:moveTo>
                      <a:pt x="2" y="23"/>
                    </a:moveTo>
                    <a:cubicBezTo>
                      <a:pt x="0" y="22"/>
                      <a:pt x="0" y="21"/>
                      <a:pt x="0" y="19"/>
                    </a:cubicBezTo>
                    <a:cubicBezTo>
                      <a:pt x="0" y="19"/>
                      <a:pt x="0" y="19"/>
                      <a:pt x="0" y="18"/>
                    </a:cubicBezTo>
                    <a:cubicBezTo>
                      <a:pt x="0" y="16"/>
                      <a:pt x="2" y="15"/>
                      <a:pt x="4" y="14"/>
                    </a:cubicBezTo>
                    <a:cubicBezTo>
                      <a:pt x="7" y="19"/>
                      <a:pt x="7" y="19"/>
                      <a:pt x="7" y="19"/>
                    </a:cubicBezTo>
                    <a:cubicBezTo>
                      <a:pt x="7" y="19"/>
                      <a:pt x="7" y="19"/>
                      <a:pt x="7" y="19"/>
                    </a:cubicBezTo>
                    <a:cubicBezTo>
                      <a:pt x="6" y="19"/>
                      <a:pt x="6" y="20"/>
                      <a:pt x="5" y="20"/>
                    </a:cubicBezTo>
                    <a:cubicBezTo>
                      <a:pt x="5" y="19"/>
                      <a:pt x="5" y="18"/>
                      <a:pt x="5" y="18"/>
                    </a:cubicBezTo>
                    <a:lnTo>
                      <a:pt x="2" y="23"/>
                    </a:lnTo>
                    <a:close/>
                    <a:moveTo>
                      <a:pt x="8" y="7"/>
                    </a:moveTo>
                    <a:cubicBezTo>
                      <a:pt x="8" y="7"/>
                      <a:pt x="8" y="6"/>
                      <a:pt x="6" y="4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2" y="3"/>
                      <a:pt x="14" y="5"/>
                      <a:pt x="14" y="6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8" y="7"/>
                      <a:pt x="8" y="7"/>
                      <a:pt x="8" y="7"/>
                    </a:cubicBezTo>
                    <a:close/>
                  </a:path>
                </a:pathLst>
              </a:custGeom>
              <a:solidFill>
                <a:srgbClr val="59575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62" name="îSlîdè">
                <a:extLst>
                  <a:ext uri="{FF2B5EF4-FFF2-40B4-BE49-F238E27FC236}">
                    <a16:creationId xmlns:a16="http://schemas.microsoft.com/office/drawing/2014/main" id="{5D59DDFB-888B-4D32-B8C1-4BD73F12EED7}"/>
                  </a:ext>
                </a:extLst>
              </p:cNvPr>
              <p:cNvSpPr/>
              <p:nvPr/>
            </p:nvSpPr>
            <p:spPr bwMode="auto">
              <a:xfrm>
                <a:off x="3690938" y="2660650"/>
                <a:ext cx="450850" cy="520700"/>
              </a:xfrm>
              <a:custGeom>
                <a:avLst/>
                <a:gdLst>
                  <a:gd name="T0" fmla="*/ 89 w 210"/>
                  <a:gd name="T1" fmla="*/ 236 h 243"/>
                  <a:gd name="T2" fmla="*/ 86 w 210"/>
                  <a:gd name="T3" fmla="*/ 243 h 243"/>
                  <a:gd name="T4" fmla="*/ 100 w 210"/>
                  <a:gd name="T5" fmla="*/ 231 h 243"/>
                  <a:gd name="T6" fmla="*/ 103 w 210"/>
                  <a:gd name="T7" fmla="*/ 237 h 243"/>
                  <a:gd name="T8" fmla="*/ 79 w 210"/>
                  <a:gd name="T9" fmla="*/ 229 h 243"/>
                  <a:gd name="T10" fmla="*/ 57 w 210"/>
                  <a:gd name="T11" fmla="*/ 221 h 243"/>
                  <a:gd name="T12" fmla="*/ 61 w 210"/>
                  <a:gd name="T13" fmla="*/ 227 h 243"/>
                  <a:gd name="T14" fmla="*/ 3 w 210"/>
                  <a:gd name="T15" fmla="*/ 217 h 243"/>
                  <a:gd name="T16" fmla="*/ 18 w 210"/>
                  <a:gd name="T17" fmla="*/ 218 h 243"/>
                  <a:gd name="T18" fmla="*/ 26 w 210"/>
                  <a:gd name="T19" fmla="*/ 220 h 243"/>
                  <a:gd name="T20" fmla="*/ 20 w 210"/>
                  <a:gd name="T21" fmla="*/ 218 h 243"/>
                  <a:gd name="T22" fmla="*/ 41 w 210"/>
                  <a:gd name="T23" fmla="*/ 215 h 243"/>
                  <a:gd name="T24" fmla="*/ 104 w 210"/>
                  <a:gd name="T25" fmla="*/ 220 h 243"/>
                  <a:gd name="T26" fmla="*/ 104 w 210"/>
                  <a:gd name="T27" fmla="*/ 220 h 243"/>
                  <a:gd name="T28" fmla="*/ 33 w 210"/>
                  <a:gd name="T29" fmla="*/ 211 h 243"/>
                  <a:gd name="T30" fmla="*/ 37 w 210"/>
                  <a:gd name="T31" fmla="*/ 207 h 243"/>
                  <a:gd name="T32" fmla="*/ 102 w 210"/>
                  <a:gd name="T33" fmla="*/ 201 h 243"/>
                  <a:gd name="T34" fmla="*/ 108 w 210"/>
                  <a:gd name="T35" fmla="*/ 200 h 243"/>
                  <a:gd name="T36" fmla="*/ 92 w 210"/>
                  <a:gd name="T37" fmla="*/ 193 h 243"/>
                  <a:gd name="T38" fmla="*/ 98 w 210"/>
                  <a:gd name="T39" fmla="*/ 191 h 243"/>
                  <a:gd name="T40" fmla="*/ 86 w 210"/>
                  <a:gd name="T41" fmla="*/ 179 h 243"/>
                  <a:gd name="T42" fmla="*/ 95 w 210"/>
                  <a:gd name="T43" fmla="*/ 170 h 243"/>
                  <a:gd name="T44" fmla="*/ 100 w 210"/>
                  <a:gd name="T45" fmla="*/ 166 h 243"/>
                  <a:gd name="T46" fmla="*/ 109 w 210"/>
                  <a:gd name="T47" fmla="*/ 160 h 243"/>
                  <a:gd name="T48" fmla="*/ 111 w 210"/>
                  <a:gd name="T49" fmla="*/ 166 h 243"/>
                  <a:gd name="T50" fmla="*/ 126 w 210"/>
                  <a:gd name="T51" fmla="*/ 152 h 243"/>
                  <a:gd name="T52" fmla="*/ 132 w 210"/>
                  <a:gd name="T53" fmla="*/ 149 h 243"/>
                  <a:gd name="T54" fmla="*/ 132 w 210"/>
                  <a:gd name="T55" fmla="*/ 149 h 243"/>
                  <a:gd name="T56" fmla="*/ 125 w 210"/>
                  <a:gd name="T57" fmla="*/ 133 h 243"/>
                  <a:gd name="T58" fmla="*/ 131 w 210"/>
                  <a:gd name="T59" fmla="*/ 132 h 243"/>
                  <a:gd name="T60" fmla="*/ 122 w 210"/>
                  <a:gd name="T61" fmla="*/ 115 h 243"/>
                  <a:gd name="T62" fmla="*/ 122 w 210"/>
                  <a:gd name="T63" fmla="*/ 116 h 243"/>
                  <a:gd name="T64" fmla="*/ 112 w 210"/>
                  <a:gd name="T65" fmla="*/ 105 h 243"/>
                  <a:gd name="T66" fmla="*/ 117 w 210"/>
                  <a:gd name="T67" fmla="*/ 104 h 243"/>
                  <a:gd name="T68" fmla="*/ 100 w 210"/>
                  <a:gd name="T69" fmla="*/ 91 h 243"/>
                  <a:gd name="T70" fmla="*/ 102 w 210"/>
                  <a:gd name="T71" fmla="*/ 93 h 243"/>
                  <a:gd name="T72" fmla="*/ 90 w 210"/>
                  <a:gd name="T73" fmla="*/ 75 h 243"/>
                  <a:gd name="T74" fmla="*/ 99 w 210"/>
                  <a:gd name="T75" fmla="*/ 65 h 243"/>
                  <a:gd name="T76" fmla="*/ 99 w 210"/>
                  <a:gd name="T77" fmla="*/ 65 h 243"/>
                  <a:gd name="T78" fmla="*/ 104 w 210"/>
                  <a:gd name="T79" fmla="*/ 43 h 243"/>
                  <a:gd name="T80" fmla="*/ 86 w 210"/>
                  <a:gd name="T81" fmla="*/ 33 h 243"/>
                  <a:gd name="T82" fmla="*/ 87 w 210"/>
                  <a:gd name="T83" fmla="*/ 41 h 243"/>
                  <a:gd name="T84" fmla="*/ 103 w 210"/>
                  <a:gd name="T85" fmla="*/ 35 h 243"/>
                  <a:gd name="T86" fmla="*/ 77 w 210"/>
                  <a:gd name="T87" fmla="*/ 17 h 243"/>
                  <a:gd name="T88" fmla="*/ 77 w 210"/>
                  <a:gd name="T89" fmla="*/ 23 h 243"/>
                  <a:gd name="T90" fmla="*/ 90 w 210"/>
                  <a:gd name="T91" fmla="*/ 14 h 243"/>
                  <a:gd name="T92" fmla="*/ 106 w 210"/>
                  <a:gd name="T93" fmla="*/ 17 h 243"/>
                  <a:gd name="T94" fmla="*/ 111 w 210"/>
                  <a:gd name="T95" fmla="*/ 14 h 243"/>
                  <a:gd name="T96" fmla="*/ 136 w 210"/>
                  <a:gd name="T97" fmla="*/ 7 h 243"/>
                  <a:gd name="T98" fmla="*/ 141 w 210"/>
                  <a:gd name="T99" fmla="*/ 13 h 243"/>
                  <a:gd name="T100" fmla="*/ 160 w 210"/>
                  <a:gd name="T101" fmla="*/ 6 h 243"/>
                  <a:gd name="T102" fmla="*/ 171 w 210"/>
                  <a:gd name="T103" fmla="*/ 5 h 243"/>
                  <a:gd name="T104" fmla="*/ 124 w 210"/>
                  <a:gd name="T105" fmla="*/ 10 h 243"/>
                  <a:gd name="T106" fmla="*/ 127 w 210"/>
                  <a:gd name="T107" fmla="*/ 5 h 243"/>
                  <a:gd name="T108" fmla="*/ 208 w 210"/>
                  <a:gd name="T109" fmla="*/ 0 h 243"/>
                  <a:gd name="T110" fmla="*/ 190 w 210"/>
                  <a:gd name="T111" fmla="*/ 6 h 243"/>
                  <a:gd name="T112" fmla="*/ 188 w 210"/>
                  <a:gd name="T113" fmla="*/ 1 h 2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210" h="243">
                    <a:moveTo>
                      <a:pt x="86" y="243"/>
                    </a:moveTo>
                    <a:cubicBezTo>
                      <a:pt x="85" y="243"/>
                      <a:pt x="84" y="243"/>
                      <a:pt x="84" y="242"/>
                    </a:cubicBezTo>
                    <a:cubicBezTo>
                      <a:pt x="86" y="237"/>
                      <a:pt x="86" y="237"/>
                      <a:pt x="86" y="237"/>
                    </a:cubicBezTo>
                    <a:cubicBezTo>
                      <a:pt x="86" y="237"/>
                      <a:pt x="86" y="237"/>
                      <a:pt x="89" y="236"/>
                    </a:cubicBezTo>
                    <a:cubicBezTo>
                      <a:pt x="89" y="236"/>
                      <a:pt x="89" y="236"/>
                      <a:pt x="89" y="236"/>
                    </a:cubicBezTo>
                    <a:cubicBezTo>
                      <a:pt x="92" y="241"/>
                      <a:pt x="92" y="241"/>
                      <a:pt x="92" y="241"/>
                    </a:cubicBezTo>
                    <a:cubicBezTo>
                      <a:pt x="91" y="242"/>
                      <a:pt x="91" y="242"/>
                      <a:pt x="91" y="242"/>
                    </a:cubicBezTo>
                    <a:cubicBezTo>
                      <a:pt x="89" y="243"/>
                      <a:pt x="88" y="243"/>
                      <a:pt x="86" y="243"/>
                    </a:cubicBezTo>
                    <a:close/>
                    <a:moveTo>
                      <a:pt x="103" y="237"/>
                    </a:moveTo>
                    <a:cubicBezTo>
                      <a:pt x="100" y="232"/>
                      <a:pt x="100" y="232"/>
                      <a:pt x="100" y="232"/>
                    </a:cubicBezTo>
                    <a:cubicBezTo>
                      <a:pt x="100" y="232"/>
                      <a:pt x="100" y="232"/>
                      <a:pt x="100" y="232"/>
                    </a:cubicBezTo>
                    <a:cubicBezTo>
                      <a:pt x="100" y="232"/>
                      <a:pt x="100" y="231"/>
                      <a:pt x="100" y="231"/>
                    </a:cubicBezTo>
                    <a:cubicBezTo>
                      <a:pt x="106" y="229"/>
                      <a:pt x="106" y="229"/>
                      <a:pt x="106" y="229"/>
                    </a:cubicBezTo>
                    <a:cubicBezTo>
                      <a:pt x="106" y="230"/>
                      <a:pt x="106" y="231"/>
                      <a:pt x="106" y="232"/>
                    </a:cubicBezTo>
                    <a:cubicBezTo>
                      <a:pt x="106" y="235"/>
                      <a:pt x="105" y="237"/>
                      <a:pt x="104" y="237"/>
                    </a:cubicBezTo>
                    <a:cubicBezTo>
                      <a:pt x="103" y="237"/>
                      <a:pt x="103" y="237"/>
                      <a:pt x="103" y="237"/>
                    </a:cubicBezTo>
                    <a:close/>
                    <a:moveTo>
                      <a:pt x="75" y="233"/>
                    </a:moveTo>
                    <a:cubicBezTo>
                      <a:pt x="74" y="232"/>
                      <a:pt x="73" y="231"/>
                      <a:pt x="71" y="230"/>
                    </a:cubicBezTo>
                    <a:cubicBezTo>
                      <a:pt x="74" y="225"/>
                      <a:pt x="74" y="225"/>
                      <a:pt x="74" y="225"/>
                    </a:cubicBezTo>
                    <a:cubicBezTo>
                      <a:pt x="76" y="226"/>
                      <a:pt x="78" y="227"/>
                      <a:pt x="79" y="229"/>
                    </a:cubicBezTo>
                    <a:lnTo>
                      <a:pt x="75" y="233"/>
                    </a:lnTo>
                    <a:close/>
                    <a:moveTo>
                      <a:pt x="58" y="227"/>
                    </a:moveTo>
                    <a:cubicBezTo>
                      <a:pt x="57" y="227"/>
                      <a:pt x="56" y="227"/>
                      <a:pt x="55" y="227"/>
                    </a:cubicBezTo>
                    <a:cubicBezTo>
                      <a:pt x="57" y="221"/>
                      <a:pt x="57" y="221"/>
                      <a:pt x="57" y="221"/>
                    </a:cubicBezTo>
                    <a:cubicBezTo>
                      <a:pt x="58" y="221"/>
                      <a:pt x="59" y="221"/>
                      <a:pt x="60" y="221"/>
                    </a:cubicBezTo>
                    <a:cubicBezTo>
                      <a:pt x="62" y="221"/>
                      <a:pt x="62" y="221"/>
                      <a:pt x="62" y="221"/>
                    </a:cubicBezTo>
                    <a:cubicBezTo>
                      <a:pt x="62" y="227"/>
                      <a:pt x="62" y="227"/>
                      <a:pt x="62" y="227"/>
                    </a:cubicBezTo>
                    <a:cubicBezTo>
                      <a:pt x="61" y="227"/>
                      <a:pt x="61" y="227"/>
                      <a:pt x="61" y="227"/>
                    </a:cubicBezTo>
                    <a:cubicBezTo>
                      <a:pt x="60" y="227"/>
                      <a:pt x="59" y="227"/>
                      <a:pt x="58" y="227"/>
                    </a:cubicBezTo>
                    <a:close/>
                    <a:moveTo>
                      <a:pt x="6" y="224"/>
                    </a:moveTo>
                    <a:cubicBezTo>
                      <a:pt x="3" y="223"/>
                      <a:pt x="1" y="222"/>
                      <a:pt x="0" y="222"/>
                    </a:cubicBezTo>
                    <a:cubicBezTo>
                      <a:pt x="3" y="217"/>
                      <a:pt x="3" y="217"/>
                      <a:pt x="3" y="217"/>
                    </a:cubicBezTo>
                    <a:cubicBezTo>
                      <a:pt x="3" y="217"/>
                      <a:pt x="5" y="217"/>
                      <a:pt x="8" y="218"/>
                    </a:cubicBezTo>
                    <a:lnTo>
                      <a:pt x="6" y="224"/>
                    </a:lnTo>
                    <a:close/>
                    <a:moveTo>
                      <a:pt x="19" y="224"/>
                    </a:moveTo>
                    <a:cubicBezTo>
                      <a:pt x="18" y="218"/>
                      <a:pt x="18" y="218"/>
                      <a:pt x="18" y="218"/>
                    </a:cubicBezTo>
                    <a:cubicBezTo>
                      <a:pt x="19" y="218"/>
                      <a:pt x="20" y="218"/>
                      <a:pt x="20" y="217"/>
                    </a:cubicBezTo>
                    <a:cubicBezTo>
                      <a:pt x="20" y="217"/>
                      <a:pt x="21" y="217"/>
                      <a:pt x="21" y="217"/>
                    </a:cubicBezTo>
                    <a:cubicBezTo>
                      <a:pt x="26" y="219"/>
                      <a:pt x="26" y="219"/>
                      <a:pt x="26" y="219"/>
                    </a:cubicBezTo>
                    <a:cubicBezTo>
                      <a:pt x="26" y="220"/>
                      <a:pt x="26" y="220"/>
                      <a:pt x="26" y="220"/>
                    </a:cubicBezTo>
                    <a:cubicBezTo>
                      <a:pt x="25" y="222"/>
                      <a:pt x="23" y="223"/>
                      <a:pt x="19" y="224"/>
                    </a:cubicBezTo>
                    <a:close/>
                    <a:moveTo>
                      <a:pt x="20" y="218"/>
                    </a:moveTo>
                    <a:cubicBezTo>
                      <a:pt x="20" y="218"/>
                      <a:pt x="20" y="218"/>
                      <a:pt x="20" y="218"/>
                    </a:cubicBezTo>
                    <a:cubicBezTo>
                      <a:pt x="20" y="218"/>
                      <a:pt x="20" y="218"/>
                      <a:pt x="20" y="218"/>
                    </a:cubicBezTo>
                    <a:close/>
                    <a:moveTo>
                      <a:pt x="45" y="221"/>
                    </a:moveTo>
                    <a:cubicBezTo>
                      <a:pt x="44" y="221"/>
                      <a:pt x="44" y="221"/>
                      <a:pt x="43" y="221"/>
                    </a:cubicBezTo>
                    <a:cubicBezTo>
                      <a:pt x="42" y="221"/>
                      <a:pt x="41" y="221"/>
                      <a:pt x="40" y="221"/>
                    </a:cubicBezTo>
                    <a:cubicBezTo>
                      <a:pt x="41" y="215"/>
                      <a:pt x="41" y="215"/>
                      <a:pt x="41" y="215"/>
                    </a:cubicBezTo>
                    <a:cubicBezTo>
                      <a:pt x="41" y="215"/>
                      <a:pt x="42" y="215"/>
                      <a:pt x="43" y="215"/>
                    </a:cubicBezTo>
                    <a:cubicBezTo>
                      <a:pt x="44" y="215"/>
                      <a:pt x="45" y="215"/>
                      <a:pt x="47" y="216"/>
                    </a:cubicBezTo>
                    <a:lnTo>
                      <a:pt x="45" y="221"/>
                    </a:lnTo>
                    <a:close/>
                    <a:moveTo>
                      <a:pt x="104" y="220"/>
                    </a:moveTo>
                    <a:cubicBezTo>
                      <a:pt x="99" y="218"/>
                      <a:pt x="99" y="218"/>
                      <a:pt x="99" y="218"/>
                    </a:cubicBezTo>
                    <a:cubicBezTo>
                      <a:pt x="99" y="218"/>
                      <a:pt x="100" y="216"/>
                      <a:pt x="100" y="213"/>
                    </a:cubicBezTo>
                    <a:cubicBezTo>
                      <a:pt x="106" y="214"/>
                      <a:pt x="106" y="214"/>
                      <a:pt x="106" y="214"/>
                    </a:cubicBezTo>
                    <a:cubicBezTo>
                      <a:pt x="105" y="217"/>
                      <a:pt x="105" y="219"/>
                      <a:pt x="104" y="220"/>
                    </a:cubicBezTo>
                    <a:close/>
                    <a:moveTo>
                      <a:pt x="34" y="212"/>
                    </a:moveTo>
                    <a:cubicBezTo>
                      <a:pt x="34" y="211"/>
                      <a:pt x="34" y="211"/>
                      <a:pt x="34" y="211"/>
                    </a:cubicBezTo>
                    <a:cubicBezTo>
                      <a:pt x="33" y="211"/>
                      <a:pt x="33" y="211"/>
                      <a:pt x="33" y="211"/>
                    </a:cubicBezTo>
                    <a:cubicBezTo>
                      <a:pt x="33" y="211"/>
                      <a:pt x="33" y="211"/>
                      <a:pt x="33" y="211"/>
                    </a:cubicBezTo>
                    <a:cubicBezTo>
                      <a:pt x="28" y="209"/>
                      <a:pt x="28" y="209"/>
                      <a:pt x="28" y="209"/>
                    </a:cubicBezTo>
                    <a:cubicBezTo>
                      <a:pt x="29" y="208"/>
                      <a:pt x="30" y="205"/>
                      <a:pt x="33" y="205"/>
                    </a:cubicBezTo>
                    <a:cubicBezTo>
                      <a:pt x="34" y="205"/>
                      <a:pt x="35" y="205"/>
                      <a:pt x="36" y="206"/>
                    </a:cubicBezTo>
                    <a:cubicBezTo>
                      <a:pt x="37" y="206"/>
                      <a:pt x="37" y="206"/>
                      <a:pt x="37" y="207"/>
                    </a:cubicBezTo>
                    <a:lnTo>
                      <a:pt x="34" y="212"/>
                    </a:lnTo>
                    <a:close/>
                    <a:moveTo>
                      <a:pt x="108" y="203"/>
                    </a:moveTo>
                    <a:cubicBezTo>
                      <a:pt x="102" y="202"/>
                      <a:pt x="102" y="202"/>
                      <a:pt x="102" y="202"/>
                    </a:cubicBezTo>
                    <a:cubicBezTo>
                      <a:pt x="102" y="202"/>
                      <a:pt x="102" y="201"/>
                      <a:pt x="102" y="201"/>
                    </a:cubicBezTo>
                    <a:cubicBezTo>
                      <a:pt x="102" y="200"/>
                      <a:pt x="102" y="200"/>
                      <a:pt x="102" y="200"/>
                    </a:cubicBezTo>
                    <a:cubicBezTo>
                      <a:pt x="102" y="198"/>
                      <a:pt x="102" y="198"/>
                      <a:pt x="102" y="198"/>
                    </a:cubicBezTo>
                    <a:cubicBezTo>
                      <a:pt x="107" y="195"/>
                      <a:pt x="107" y="195"/>
                      <a:pt x="107" y="195"/>
                    </a:cubicBezTo>
                    <a:cubicBezTo>
                      <a:pt x="108" y="197"/>
                      <a:pt x="108" y="198"/>
                      <a:pt x="108" y="200"/>
                    </a:cubicBezTo>
                    <a:cubicBezTo>
                      <a:pt x="108" y="201"/>
                      <a:pt x="108" y="201"/>
                      <a:pt x="108" y="201"/>
                    </a:cubicBezTo>
                    <a:cubicBezTo>
                      <a:pt x="108" y="201"/>
                      <a:pt x="108" y="202"/>
                      <a:pt x="108" y="203"/>
                    </a:cubicBezTo>
                    <a:close/>
                    <a:moveTo>
                      <a:pt x="93" y="194"/>
                    </a:moveTo>
                    <a:cubicBezTo>
                      <a:pt x="92" y="193"/>
                      <a:pt x="92" y="193"/>
                      <a:pt x="92" y="193"/>
                    </a:cubicBezTo>
                    <a:cubicBezTo>
                      <a:pt x="91" y="193"/>
                      <a:pt x="90" y="193"/>
                      <a:pt x="90" y="193"/>
                    </a:cubicBezTo>
                    <a:cubicBezTo>
                      <a:pt x="91" y="187"/>
                      <a:pt x="91" y="187"/>
                      <a:pt x="91" y="187"/>
                    </a:cubicBezTo>
                    <a:cubicBezTo>
                      <a:pt x="91" y="187"/>
                      <a:pt x="92" y="187"/>
                      <a:pt x="92" y="187"/>
                    </a:cubicBezTo>
                    <a:cubicBezTo>
                      <a:pt x="96" y="188"/>
                      <a:pt x="97" y="190"/>
                      <a:pt x="98" y="191"/>
                    </a:cubicBezTo>
                    <a:lnTo>
                      <a:pt x="93" y="194"/>
                    </a:lnTo>
                    <a:close/>
                    <a:moveTo>
                      <a:pt x="91" y="182"/>
                    </a:moveTo>
                    <a:cubicBezTo>
                      <a:pt x="85" y="180"/>
                      <a:pt x="85" y="180"/>
                      <a:pt x="85" y="180"/>
                    </a:cubicBezTo>
                    <a:cubicBezTo>
                      <a:pt x="86" y="179"/>
                      <a:pt x="86" y="179"/>
                      <a:pt x="86" y="179"/>
                    </a:cubicBezTo>
                    <a:cubicBezTo>
                      <a:pt x="86" y="178"/>
                      <a:pt x="87" y="176"/>
                      <a:pt x="87" y="175"/>
                    </a:cubicBezTo>
                    <a:cubicBezTo>
                      <a:pt x="93" y="176"/>
                      <a:pt x="93" y="176"/>
                      <a:pt x="93" y="176"/>
                    </a:cubicBezTo>
                    <a:cubicBezTo>
                      <a:pt x="93" y="178"/>
                      <a:pt x="92" y="180"/>
                      <a:pt x="91" y="182"/>
                    </a:cubicBezTo>
                    <a:close/>
                    <a:moveTo>
                      <a:pt x="95" y="170"/>
                    </a:moveTo>
                    <a:cubicBezTo>
                      <a:pt x="93" y="164"/>
                      <a:pt x="93" y="164"/>
                      <a:pt x="93" y="164"/>
                    </a:cubicBezTo>
                    <a:cubicBezTo>
                      <a:pt x="94" y="164"/>
                      <a:pt x="95" y="163"/>
                      <a:pt x="95" y="163"/>
                    </a:cubicBezTo>
                    <a:cubicBezTo>
                      <a:pt x="96" y="162"/>
                      <a:pt x="96" y="162"/>
                      <a:pt x="97" y="161"/>
                    </a:cubicBezTo>
                    <a:cubicBezTo>
                      <a:pt x="100" y="166"/>
                      <a:pt x="100" y="166"/>
                      <a:pt x="100" y="166"/>
                    </a:cubicBezTo>
                    <a:cubicBezTo>
                      <a:pt x="100" y="166"/>
                      <a:pt x="100" y="166"/>
                      <a:pt x="100" y="167"/>
                    </a:cubicBezTo>
                    <a:cubicBezTo>
                      <a:pt x="99" y="167"/>
                      <a:pt x="98" y="169"/>
                      <a:pt x="95" y="170"/>
                    </a:cubicBezTo>
                    <a:close/>
                    <a:moveTo>
                      <a:pt x="111" y="166"/>
                    </a:moveTo>
                    <a:cubicBezTo>
                      <a:pt x="109" y="160"/>
                      <a:pt x="109" y="160"/>
                      <a:pt x="109" y="160"/>
                    </a:cubicBezTo>
                    <a:cubicBezTo>
                      <a:pt x="111" y="160"/>
                      <a:pt x="112" y="159"/>
                      <a:pt x="114" y="158"/>
                    </a:cubicBezTo>
                    <a:cubicBezTo>
                      <a:pt x="117" y="163"/>
                      <a:pt x="117" y="163"/>
                      <a:pt x="117" y="163"/>
                    </a:cubicBezTo>
                    <a:cubicBezTo>
                      <a:pt x="116" y="164"/>
                      <a:pt x="116" y="164"/>
                      <a:pt x="116" y="164"/>
                    </a:cubicBezTo>
                    <a:cubicBezTo>
                      <a:pt x="114" y="165"/>
                      <a:pt x="113" y="165"/>
                      <a:pt x="111" y="166"/>
                    </a:cubicBezTo>
                    <a:close/>
                    <a:moveTo>
                      <a:pt x="130" y="161"/>
                    </a:moveTo>
                    <a:cubicBezTo>
                      <a:pt x="129" y="160"/>
                      <a:pt x="128" y="160"/>
                      <a:pt x="126" y="159"/>
                    </a:cubicBezTo>
                    <a:cubicBezTo>
                      <a:pt x="126" y="158"/>
                      <a:pt x="126" y="158"/>
                      <a:pt x="126" y="158"/>
                    </a:cubicBezTo>
                    <a:cubicBezTo>
                      <a:pt x="126" y="152"/>
                      <a:pt x="126" y="152"/>
                      <a:pt x="126" y="152"/>
                    </a:cubicBezTo>
                    <a:cubicBezTo>
                      <a:pt x="127" y="152"/>
                      <a:pt x="129" y="153"/>
                      <a:pt x="130" y="154"/>
                    </a:cubicBezTo>
                    <a:cubicBezTo>
                      <a:pt x="131" y="155"/>
                      <a:pt x="131" y="155"/>
                      <a:pt x="132" y="155"/>
                    </a:cubicBezTo>
                    <a:lnTo>
                      <a:pt x="130" y="161"/>
                    </a:lnTo>
                    <a:close/>
                    <a:moveTo>
                      <a:pt x="132" y="149"/>
                    </a:moveTo>
                    <a:cubicBezTo>
                      <a:pt x="132" y="147"/>
                      <a:pt x="131" y="146"/>
                      <a:pt x="131" y="145"/>
                    </a:cubicBezTo>
                    <a:cubicBezTo>
                      <a:pt x="136" y="142"/>
                      <a:pt x="136" y="142"/>
                      <a:pt x="136" y="142"/>
                    </a:cubicBezTo>
                    <a:cubicBezTo>
                      <a:pt x="137" y="143"/>
                      <a:pt x="137" y="146"/>
                      <a:pt x="138" y="148"/>
                    </a:cubicBezTo>
                    <a:lnTo>
                      <a:pt x="132" y="149"/>
                    </a:lnTo>
                    <a:close/>
                    <a:moveTo>
                      <a:pt x="126" y="134"/>
                    </a:moveTo>
                    <a:cubicBezTo>
                      <a:pt x="129" y="133"/>
                      <a:pt x="129" y="133"/>
                      <a:pt x="129" y="133"/>
                    </a:cubicBezTo>
                    <a:cubicBezTo>
                      <a:pt x="126" y="134"/>
                      <a:pt x="126" y="134"/>
                      <a:pt x="126" y="134"/>
                    </a:cubicBezTo>
                    <a:cubicBezTo>
                      <a:pt x="125" y="133"/>
                      <a:pt x="125" y="133"/>
                      <a:pt x="125" y="133"/>
                    </a:cubicBezTo>
                    <a:cubicBezTo>
                      <a:pt x="125" y="131"/>
                      <a:pt x="124" y="130"/>
                      <a:pt x="124" y="129"/>
                    </a:cubicBezTo>
                    <a:cubicBezTo>
                      <a:pt x="129" y="127"/>
                      <a:pt x="129" y="127"/>
                      <a:pt x="129" y="127"/>
                    </a:cubicBezTo>
                    <a:cubicBezTo>
                      <a:pt x="130" y="128"/>
                      <a:pt x="130" y="129"/>
                      <a:pt x="131" y="130"/>
                    </a:cubicBezTo>
                    <a:cubicBezTo>
                      <a:pt x="131" y="132"/>
                      <a:pt x="131" y="132"/>
                      <a:pt x="131" y="132"/>
                    </a:cubicBezTo>
                    <a:cubicBezTo>
                      <a:pt x="129" y="133"/>
                      <a:pt x="129" y="133"/>
                      <a:pt x="129" y="133"/>
                    </a:cubicBezTo>
                    <a:lnTo>
                      <a:pt x="126" y="134"/>
                    </a:lnTo>
                    <a:close/>
                    <a:moveTo>
                      <a:pt x="122" y="116"/>
                    </a:moveTo>
                    <a:cubicBezTo>
                      <a:pt x="122" y="116"/>
                      <a:pt x="122" y="116"/>
                      <a:pt x="122" y="115"/>
                    </a:cubicBezTo>
                    <a:cubicBezTo>
                      <a:pt x="122" y="115"/>
                      <a:pt x="122" y="115"/>
                      <a:pt x="121" y="115"/>
                    </a:cubicBezTo>
                    <a:cubicBezTo>
                      <a:pt x="122" y="110"/>
                      <a:pt x="122" y="110"/>
                      <a:pt x="122" y="110"/>
                    </a:cubicBezTo>
                    <a:cubicBezTo>
                      <a:pt x="126" y="110"/>
                      <a:pt x="128" y="112"/>
                      <a:pt x="128" y="116"/>
                    </a:cubicBezTo>
                    <a:lnTo>
                      <a:pt x="122" y="116"/>
                    </a:lnTo>
                    <a:close/>
                    <a:moveTo>
                      <a:pt x="112" y="106"/>
                    </a:moveTo>
                    <a:cubicBezTo>
                      <a:pt x="115" y="105"/>
                      <a:pt x="115" y="105"/>
                      <a:pt x="115" y="105"/>
                    </a:cubicBezTo>
                    <a:cubicBezTo>
                      <a:pt x="112" y="106"/>
                      <a:pt x="112" y="106"/>
                      <a:pt x="112" y="106"/>
                    </a:cubicBezTo>
                    <a:cubicBezTo>
                      <a:pt x="112" y="105"/>
                      <a:pt x="112" y="105"/>
                      <a:pt x="112" y="105"/>
                    </a:cubicBezTo>
                    <a:cubicBezTo>
                      <a:pt x="111" y="103"/>
                      <a:pt x="110" y="102"/>
                      <a:pt x="110" y="102"/>
                    </a:cubicBezTo>
                    <a:cubicBezTo>
                      <a:pt x="114" y="98"/>
                      <a:pt x="114" y="98"/>
                      <a:pt x="114" y="98"/>
                    </a:cubicBezTo>
                    <a:cubicBezTo>
                      <a:pt x="116" y="99"/>
                      <a:pt x="116" y="101"/>
                      <a:pt x="117" y="104"/>
                    </a:cubicBezTo>
                    <a:cubicBezTo>
                      <a:pt x="117" y="104"/>
                      <a:pt x="117" y="104"/>
                      <a:pt x="117" y="104"/>
                    </a:cubicBezTo>
                    <a:lnTo>
                      <a:pt x="112" y="106"/>
                    </a:lnTo>
                    <a:close/>
                    <a:moveTo>
                      <a:pt x="102" y="93"/>
                    </a:moveTo>
                    <a:cubicBezTo>
                      <a:pt x="101" y="92"/>
                      <a:pt x="100" y="91"/>
                      <a:pt x="100" y="91"/>
                    </a:cubicBezTo>
                    <a:cubicBezTo>
                      <a:pt x="100" y="91"/>
                      <a:pt x="100" y="91"/>
                      <a:pt x="100" y="91"/>
                    </a:cubicBezTo>
                    <a:cubicBezTo>
                      <a:pt x="99" y="86"/>
                      <a:pt x="99" y="86"/>
                      <a:pt x="99" y="86"/>
                    </a:cubicBezTo>
                    <a:cubicBezTo>
                      <a:pt x="100" y="86"/>
                      <a:pt x="100" y="86"/>
                      <a:pt x="100" y="86"/>
                    </a:cubicBezTo>
                    <a:cubicBezTo>
                      <a:pt x="103" y="86"/>
                      <a:pt x="105" y="87"/>
                      <a:pt x="107" y="90"/>
                    </a:cubicBezTo>
                    <a:lnTo>
                      <a:pt x="102" y="93"/>
                    </a:lnTo>
                    <a:close/>
                    <a:moveTo>
                      <a:pt x="95" y="82"/>
                    </a:moveTo>
                    <a:cubicBezTo>
                      <a:pt x="89" y="81"/>
                      <a:pt x="89" y="81"/>
                      <a:pt x="89" y="81"/>
                    </a:cubicBezTo>
                    <a:cubicBezTo>
                      <a:pt x="89" y="80"/>
                      <a:pt x="90" y="78"/>
                      <a:pt x="90" y="76"/>
                    </a:cubicBezTo>
                    <a:cubicBezTo>
                      <a:pt x="90" y="75"/>
                      <a:pt x="90" y="75"/>
                      <a:pt x="90" y="75"/>
                    </a:cubicBezTo>
                    <a:cubicBezTo>
                      <a:pt x="96" y="77"/>
                      <a:pt x="96" y="77"/>
                      <a:pt x="96" y="77"/>
                    </a:cubicBezTo>
                    <a:cubicBezTo>
                      <a:pt x="96" y="77"/>
                      <a:pt x="96" y="77"/>
                      <a:pt x="96" y="77"/>
                    </a:cubicBezTo>
                    <a:cubicBezTo>
                      <a:pt x="96" y="79"/>
                      <a:pt x="95" y="81"/>
                      <a:pt x="95" y="82"/>
                    </a:cubicBezTo>
                    <a:close/>
                    <a:moveTo>
                      <a:pt x="99" y="65"/>
                    </a:moveTo>
                    <a:cubicBezTo>
                      <a:pt x="93" y="64"/>
                      <a:pt x="93" y="64"/>
                      <a:pt x="93" y="64"/>
                    </a:cubicBezTo>
                    <a:cubicBezTo>
                      <a:pt x="93" y="62"/>
                      <a:pt x="94" y="60"/>
                      <a:pt x="94" y="58"/>
                    </a:cubicBezTo>
                    <a:cubicBezTo>
                      <a:pt x="100" y="59"/>
                      <a:pt x="100" y="59"/>
                      <a:pt x="100" y="59"/>
                    </a:cubicBezTo>
                    <a:cubicBezTo>
                      <a:pt x="99" y="61"/>
                      <a:pt x="99" y="63"/>
                      <a:pt x="99" y="65"/>
                    </a:cubicBezTo>
                    <a:close/>
                    <a:moveTo>
                      <a:pt x="102" y="48"/>
                    </a:moveTo>
                    <a:cubicBezTo>
                      <a:pt x="97" y="47"/>
                      <a:pt x="97" y="47"/>
                      <a:pt x="97" y="47"/>
                    </a:cubicBezTo>
                    <a:cubicBezTo>
                      <a:pt x="97" y="44"/>
                      <a:pt x="99" y="42"/>
                      <a:pt x="99" y="41"/>
                    </a:cubicBezTo>
                    <a:cubicBezTo>
                      <a:pt x="104" y="43"/>
                      <a:pt x="104" y="43"/>
                      <a:pt x="104" y="43"/>
                    </a:cubicBezTo>
                    <a:cubicBezTo>
                      <a:pt x="103" y="45"/>
                      <a:pt x="103" y="47"/>
                      <a:pt x="102" y="48"/>
                    </a:cubicBezTo>
                    <a:close/>
                    <a:moveTo>
                      <a:pt x="87" y="41"/>
                    </a:moveTo>
                    <a:cubicBezTo>
                      <a:pt x="85" y="41"/>
                      <a:pt x="82" y="40"/>
                      <a:pt x="80" y="35"/>
                    </a:cubicBezTo>
                    <a:cubicBezTo>
                      <a:pt x="86" y="33"/>
                      <a:pt x="86" y="33"/>
                      <a:pt x="86" y="33"/>
                    </a:cubicBezTo>
                    <a:cubicBezTo>
                      <a:pt x="86" y="34"/>
                      <a:pt x="86" y="35"/>
                      <a:pt x="87" y="35"/>
                    </a:cubicBezTo>
                    <a:cubicBezTo>
                      <a:pt x="87" y="41"/>
                      <a:pt x="87" y="41"/>
                      <a:pt x="87" y="41"/>
                    </a:cubicBezTo>
                    <a:cubicBezTo>
                      <a:pt x="87" y="41"/>
                      <a:pt x="87" y="41"/>
                      <a:pt x="87" y="41"/>
                    </a:cubicBezTo>
                    <a:cubicBezTo>
                      <a:pt x="87" y="41"/>
                      <a:pt x="87" y="41"/>
                      <a:pt x="87" y="41"/>
                    </a:cubicBezTo>
                    <a:close/>
                    <a:moveTo>
                      <a:pt x="99" y="36"/>
                    </a:moveTo>
                    <a:cubicBezTo>
                      <a:pt x="97" y="30"/>
                      <a:pt x="97" y="30"/>
                      <a:pt x="97" y="30"/>
                    </a:cubicBezTo>
                    <a:cubicBezTo>
                      <a:pt x="99" y="29"/>
                      <a:pt x="102" y="29"/>
                      <a:pt x="104" y="30"/>
                    </a:cubicBezTo>
                    <a:cubicBezTo>
                      <a:pt x="103" y="35"/>
                      <a:pt x="103" y="35"/>
                      <a:pt x="103" y="35"/>
                    </a:cubicBezTo>
                    <a:cubicBezTo>
                      <a:pt x="102" y="35"/>
                      <a:pt x="100" y="35"/>
                      <a:pt x="99" y="36"/>
                    </a:cubicBezTo>
                    <a:close/>
                    <a:moveTo>
                      <a:pt x="77" y="23"/>
                    </a:moveTo>
                    <a:cubicBezTo>
                      <a:pt x="77" y="21"/>
                      <a:pt x="77" y="20"/>
                      <a:pt x="77" y="18"/>
                    </a:cubicBezTo>
                    <a:cubicBezTo>
                      <a:pt x="77" y="18"/>
                      <a:pt x="77" y="17"/>
                      <a:pt x="77" y="17"/>
                    </a:cubicBezTo>
                    <a:cubicBezTo>
                      <a:pt x="83" y="17"/>
                      <a:pt x="83" y="17"/>
                      <a:pt x="83" y="17"/>
                    </a:cubicBezTo>
                    <a:cubicBezTo>
                      <a:pt x="83" y="18"/>
                      <a:pt x="83" y="18"/>
                      <a:pt x="83" y="18"/>
                    </a:cubicBezTo>
                    <a:cubicBezTo>
                      <a:pt x="83" y="19"/>
                      <a:pt x="83" y="21"/>
                      <a:pt x="83" y="22"/>
                    </a:cubicBezTo>
                    <a:lnTo>
                      <a:pt x="77" y="23"/>
                    </a:lnTo>
                    <a:close/>
                    <a:moveTo>
                      <a:pt x="94" y="22"/>
                    </a:moveTo>
                    <a:cubicBezTo>
                      <a:pt x="94" y="22"/>
                      <a:pt x="93" y="21"/>
                      <a:pt x="92" y="21"/>
                    </a:cubicBezTo>
                    <a:cubicBezTo>
                      <a:pt x="91" y="21"/>
                      <a:pt x="89" y="20"/>
                      <a:pt x="88" y="20"/>
                    </a:cubicBezTo>
                    <a:cubicBezTo>
                      <a:pt x="90" y="14"/>
                      <a:pt x="90" y="14"/>
                      <a:pt x="90" y="14"/>
                    </a:cubicBezTo>
                    <a:cubicBezTo>
                      <a:pt x="91" y="15"/>
                      <a:pt x="92" y="15"/>
                      <a:pt x="94" y="16"/>
                    </a:cubicBezTo>
                    <a:cubicBezTo>
                      <a:pt x="94" y="16"/>
                      <a:pt x="95" y="16"/>
                      <a:pt x="95" y="16"/>
                    </a:cubicBezTo>
                    <a:lnTo>
                      <a:pt x="94" y="22"/>
                    </a:lnTo>
                    <a:close/>
                    <a:moveTo>
                      <a:pt x="106" y="17"/>
                    </a:moveTo>
                    <a:cubicBezTo>
                      <a:pt x="103" y="12"/>
                      <a:pt x="103" y="12"/>
                      <a:pt x="103" y="12"/>
                    </a:cubicBezTo>
                    <a:cubicBezTo>
                      <a:pt x="104" y="11"/>
                      <a:pt x="105" y="11"/>
                      <a:pt x="105" y="10"/>
                    </a:cubicBezTo>
                    <a:cubicBezTo>
                      <a:pt x="106" y="10"/>
                      <a:pt x="107" y="9"/>
                      <a:pt x="108" y="9"/>
                    </a:cubicBezTo>
                    <a:cubicBezTo>
                      <a:pt x="111" y="14"/>
                      <a:pt x="111" y="14"/>
                      <a:pt x="111" y="14"/>
                    </a:cubicBezTo>
                    <a:cubicBezTo>
                      <a:pt x="109" y="14"/>
                      <a:pt x="109" y="15"/>
                      <a:pt x="109" y="15"/>
                    </a:cubicBezTo>
                    <a:cubicBezTo>
                      <a:pt x="108" y="15"/>
                      <a:pt x="107" y="16"/>
                      <a:pt x="106" y="17"/>
                    </a:cubicBezTo>
                    <a:close/>
                    <a:moveTo>
                      <a:pt x="137" y="13"/>
                    </a:moveTo>
                    <a:cubicBezTo>
                      <a:pt x="136" y="7"/>
                      <a:pt x="136" y="7"/>
                      <a:pt x="136" y="7"/>
                    </a:cubicBezTo>
                    <a:cubicBezTo>
                      <a:pt x="137" y="7"/>
                      <a:pt x="139" y="7"/>
                      <a:pt x="141" y="7"/>
                    </a:cubicBezTo>
                    <a:cubicBezTo>
                      <a:pt x="142" y="7"/>
                      <a:pt x="142" y="7"/>
                      <a:pt x="142" y="7"/>
                    </a:cubicBezTo>
                    <a:cubicBezTo>
                      <a:pt x="142" y="13"/>
                      <a:pt x="142" y="13"/>
                      <a:pt x="142" y="13"/>
                    </a:cubicBezTo>
                    <a:cubicBezTo>
                      <a:pt x="141" y="13"/>
                      <a:pt x="141" y="13"/>
                      <a:pt x="141" y="13"/>
                    </a:cubicBezTo>
                    <a:cubicBezTo>
                      <a:pt x="139" y="13"/>
                      <a:pt x="138" y="13"/>
                      <a:pt x="137" y="13"/>
                    </a:cubicBezTo>
                    <a:close/>
                    <a:moveTo>
                      <a:pt x="154" y="12"/>
                    </a:moveTo>
                    <a:cubicBezTo>
                      <a:pt x="154" y="6"/>
                      <a:pt x="154" y="6"/>
                      <a:pt x="154" y="6"/>
                    </a:cubicBezTo>
                    <a:cubicBezTo>
                      <a:pt x="156" y="6"/>
                      <a:pt x="158" y="6"/>
                      <a:pt x="160" y="6"/>
                    </a:cubicBezTo>
                    <a:cubicBezTo>
                      <a:pt x="160" y="11"/>
                      <a:pt x="160" y="11"/>
                      <a:pt x="160" y="11"/>
                    </a:cubicBezTo>
                    <a:cubicBezTo>
                      <a:pt x="159" y="11"/>
                      <a:pt x="157" y="12"/>
                      <a:pt x="154" y="12"/>
                    </a:cubicBezTo>
                    <a:close/>
                    <a:moveTo>
                      <a:pt x="172" y="10"/>
                    </a:moveTo>
                    <a:cubicBezTo>
                      <a:pt x="171" y="5"/>
                      <a:pt x="171" y="5"/>
                      <a:pt x="171" y="5"/>
                    </a:cubicBezTo>
                    <a:cubicBezTo>
                      <a:pt x="173" y="4"/>
                      <a:pt x="175" y="4"/>
                      <a:pt x="177" y="4"/>
                    </a:cubicBezTo>
                    <a:cubicBezTo>
                      <a:pt x="178" y="10"/>
                      <a:pt x="178" y="10"/>
                      <a:pt x="178" y="10"/>
                    </a:cubicBezTo>
                    <a:cubicBezTo>
                      <a:pt x="176" y="10"/>
                      <a:pt x="174" y="10"/>
                      <a:pt x="172" y="10"/>
                    </a:cubicBezTo>
                    <a:close/>
                    <a:moveTo>
                      <a:pt x="124" y="10"/>
                    </a:moveTo>
                    <a:cubicBezTo>
                      <a:pt x="122" y="9"/>
                      <a:pt x="122" y="9"/>
                      <a:pt x="121" y="9"/>
                    </a:cubicBezTo>
                    <a:cubicBezTo>
                      <a:pt x="121" y="9"/>
                      <a:pt x="121" y="9"/>
                      <a:pt x="121" y="9"/>
                    </a:cubicBezTo>
                    <a:cubicBezTo>
                      <a:pt x="119" y="3"/>
                      <a:pt x="119" y="3"/>
                      <a:pt x="119" y="3"/>
                    </a:cubicBezTo>
                    <a:cubicBezTo>
                      <a:pt x="122" y="3"/>
                      <a:pt x="124" y="3"/>
                      <a:pt x="127" y="5"/>
                    </a:cubicBezTo>
                    <a:lnTo>
                      <a:pt x="124" y="10"/>
                    </a:lnTo>
                    <a:close/>
                    <a:moveTo>
                      <a:pt x="206" y="7"/>
                    </a:moveTo>
                    <a:cubicBezTo>
                      <a:pt x="205" y="1"/>
                      <a:pt x="205" y="1"/>
                      <a:pt x="205" y="1"/>
                    </a:cubicBezTo>
                    <a:cubicBezTo>
                      <a:pt x="206" y="1"/>
                      <a:pt x="207" y="1"/>
                      <a:pt x="208" y="0"/>
                    </a:cubicBezTo>
                    <a:cubicBezTo>
                      <a:pt x="210" y="6"/>
                      <a:pt x="210" y="6"/>
                      <a:pt x="210" y="6"/>
                    </a:cubicBezTo>
                    <a:cubicBezTo>
                      <a:pt x="209" y="6"/>
                      <a:pt x="207" y="7"/>
                      <a:pt x="206" y="7"/>
                    </a:cubicBezTo>
                    <a:close/>
                    <a:moveTo>
                      <a:pt x="194" y="7"/>
                    </a:moveTo>
                    <a:cubicBezTo>
                      <a:pt x="192" y="7"/>
                      <a:pt x="191" y="6"/>
                      <a:pt x="190" y="6"/>
                    </a:cubicBezTo>
                    <a:cubicBezTo>
                      <a:pt x="190" y="6"/>
                      <a:pt x="190" y="6"/>
                      <a:pt x="190" y="6"/>
                    </a:cubicBezTo>
                    <a:cubicBezTo>
                      <a:pt x="189" y="7"/>
                      <a:pt x="189" y="7"/>
                      <a:pt x="189" y="7"/>
                    </a:cubicBezTo>
                    <a:cubicBezTo>
                      <a:pt x="188" y="1"/>
                      <a:pt x="188" y="1"/>
                      <a:pt x="188" y="1"/>
                    </a:cubicBezTo>
                    <a:cubicBezTo>
                      <a:pt x="188" y="1"/>
                      <a:pt x="188" y="1"/>
                      <a:pt x="188" y="1"/>
                    </a:cubicBezTo>
                    <a:cubicBezTo>
                      <a:pt x="190" y="0"/>
                      <a:pt x="191" y="0"/>
                      <a:pt x="192" y="0"/>
                    </a:cubicBezTo>
                    <a:cubicBezTo>
                      <a:pt x="192" y="1"/>
                      <a:pt x="193" y="1"/>
                      <a:pt x="195" y="1"/>
                    </a:cubicBezTo>
                    <a:lnTo>
                      <a:pt x="194" y="7"/>
                    </a:lnTo>
                    <a:close/>
                  </a:path>
                </a:pathLst>
              </a:custGeom>
              <a:solidFill>
                <a:srgbClr val="59575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63" name="ïṡļîḍé">
                <a:extLst>
                  <a:ext uri="{FF2B5EF4-FFF2-40B4-BE49-F238E27FC236}">
                    <a16:creationId xmlns:a16="http://schemas.microsoft.com/office/drawing/2014/main" id="{93B1EDAE-B4B3-4CA4-9004-A1090373D8CF}"/>
                  </a:ext>
                </a:extLst>
              </p:cNvPr>
              <p:cNvSpPr/>
              <p:nvPr/>
            </p:nvSpPr>
            <p:spPr bwMode="auto">
              <a:xfrm>
                <a:off x="4137025" y="2039938"/>
                <a:ext cx="766763" cy="633413"/>
              </a:xfrm>
              <a:custGeom>
                <a:avLst/>
                <a:gdLst>
                  <a:gd name="T0" fmla="*/ 8 w 357"/>
                  <a:gd name="T1" fmla="*/ 294 h 296"/>
                  <a:gd name="T2" fmla="*/ 22 w 357"/>
                  <a:gd name="T3" fmla="*/ 284 h 296"/>
                  <a:gd name="T4" fmla="*/ 18 w 357"/>
                  <a:gd name="T5" fmla="*/ 290 h 296"/>
                  <a:gd name="T6" fmla="*/ 33 w 357"/>
                  <a:gd name="T7" fmla="*/ 280 h 296"/>
                  <a:gd name="T8" fmla="*/ 45 w 357"/>
                  <a:gd name="T9" fmla="*/ 271 h 296"/>
                  <a:gd name="T10" fmla="*/ 43 w 357"/>
                  <a:gd name="T11" fmla="*/ 264 h 296"/>
                  <a:gd name="T12" fmla="*/ 45 w 357"/>
                  <a:gd name="T13" fmla="*/ 271 h 296"/>
                  <a:gd name="T14" fmla="*/ 56 w 357"/>
                  <a:gd name="T15" fmla="*/ 263 h 296"/>
                  <a:gd name="T16" fmla="*/ 61 w 357"/>
                  <a:gd name="T17" fmla="*/ 258 h 296"/>
                  <a:gd name="T18" fmla="*/ 64 w 357"/>
                  <a:gd name="T19" fmla="*/ 240 h 296"/>
                  <a:gd name="T20" fmla="*/ 67 w 357"/>
                  <a:gd name="T21" fmla="*/ 247 h 296"/>
                  <a:gd name="T22" fmla="*/ 76 w 357"/>
                  <a:gd name="T23" fmla="*/ 225 h 296"/>
                  <a:gd name="T24" fmla="*/ 75 w 357"/>
                  <a:gd name="T25" fmla="*/ 210 h 296"/>
                  <a:gd name="T26" fmla="*/ 79 w 357"/>
                  <a:gd name="T27" fmla="*/ 214 h 296"/>
                  <a:gd name="T28" fmla="*/ 87 w 357"/>
                  <a:gd name="T29" fmla="*/ 193 h 296"/>
                  <a:gd name="T30" fmla="*/ 94 w 357"/>
                  <a:gd name="T31" fmla="*/ 178 h 296"/>
                  <a:gd name="T32" fmla="*/ 95 w 357"/>
                  <a:gd name="T33" fmla="*/ 167 h 296"/>
                  <a:gd name="T34" fmla="*/ 146 w 357"/>
                  <a:gd name="T35" fmla="*/ 159 h 296"/>
                  <a:gd name="T36" fmla="*/ 146 w 357"/>
                  <a:gd name="T37" fmla="*/ 159 h 296"/>
                  <a:gd name="T38" fmla="*/ 112 w 357"/>
                  <a:gd name="T39" fmla="*/ 159 h 296"/>
                  <a:gd name="T40" fmla="*/ 129 w 357"/>
                  <a:gd name="T41" fmla="*/ 153 h 296"/>
                  <a:gd name="T42" fmla="*/ 155 w 357"/>
                  <a:gd name="T43" fmla="*/ 154 h 296"/>
                  <a:gd name="T44" fmla="*/ 163 w 357"/>
                  <a:gd name="T45" fmla="*/ 154 h 296"/>
                  <a:gd name="T46" fmla="*/ 162 w 357"/>
                  <a:gd name="T47" fmla="*/ 140 h 296"/>
                  <a:gd name="T48" fmla="*/ 168 w 357"/>
                  <a:gd name="T49" fmla="*/ 139 h 296"/>
                  <a:gd name="T50" fmla="*/ 174 w 357"/>
                  <a:gd name="T51" fmla="*/ 125 h 296"/>
                  <a:gd name="T52" fmla="*/ 178 w 357"/>
                  <a:gd name="T53" fmla="*/ 130 h 296"/>
                  <a:gd name="T54" fmla="*/ 192 w 357"/>
                  <a:gd name="T55" fmla="*/ 111 h 296"/>
                  <a:gd name="T56" fmla="*/ 201 w 357"/>
                  <a:gd name="T57" fmla="*/ 104 h 296"/>
                  <a:gd name="T58" fmla="*/ 277 w 357"/>
                  <a:gd name="T59" fmla="*/ 100 h 296"/>
                  <a:gd name="T60" fmla="*/ 277 w 357"/>
                  <a:gd name="T61" fmla="*/ 89 h 296"/>
                  <a:gd name="T62" fmla="*/ 217 w 357"/>
                  <a:gd name="T63" fmla="*/ 94 h 296"/>
                  <a:gd name="T64" fmla="*/ 221 w 357"/>
                  <a:gd name="T65" fmla="*/ 99 h 296"/>
                  <a:gd name="T66" fmla="*/ 237 w 357"/>
                  <a:gd name="T67" fmla="*/ 86 h 296"/>
                  <a:gd name="T68" fmla="*/ 246 w 357"/>
                  <a:gd name="T69" fmla="*/ 79 h 296"/>
                  <a:gd name="T70" fmla="*/ 288 w 357"/>
                  <a:gd name="T71" fmla="*/ 83 h 296"/>
                  <a:gd name="T72" fmla="*/ 288 w 357"/>
                  <a:gd name="T73" fmla="*/ 83 h 296"/>
                  <a:gd name="T74" fmla="*/ 275 w 357"/>
                  <a:gd name="T75" fmla="*/ 81 h 296"/>
                  <a:gd name="T76" fmla="*/ 303 w 357"/>
                  <a:gd name="T77" fmla="*/ 76 h 296"/>
                  <a:gd name="T78" fmla="*/ 307 w 357"/>
                  <a:gd name="T79" fmla="*/ 76 h 296"/>
                  <a:gd name="T80" fmla="*/ 326 w 357"/>
                  <a:gd name="T81" fmla="*/ 73 h 296"/>
                  <a:gd name="T82" fmla="*/ 264 w 357"/>
                  <a:gd name="T83" fmla="*/ 64 h 296"/>
                  <a:gd name="T84" fmla="*/ 332 w 357"/>
                  <a:gd name="T85" fmla="*/ 63 h 296"/>
                  <a:gd name="T86" fmla="*/ 336 w 357"/>
                  <a:gd name="T87" fmla="*/ 67 h 296"/>
                  <a:gd name="T88" fmla="*/ 339 w 357"/>
                  <a:gd name="T89" fmla="*/ 43 h 296"/>
                  <a:gd name="T90" fmla="*/ 336 w 357"/>
                  <a:gd name="T91" fmla="*/ 40 h 296"/>
                  <a:gd name="T92" fmla="*/ 338 w 357"/>
                  <a:gd name="T93" fmla="*/ 34 h 296"/>
                  <a:gd name="T94" fmla="*/ 327 w 357"/>
                  <a:gd name="T95" fmla="*/ 23 h 296"/>
                  <a:gd name="T96" fmla="*/ 333 w 357"/>
                  <a:gd name="T97" fmla="*/ 23 h 296"/>
                  <a:gd name="T98" fmla="*/ 337 w 357"/>
                  <a:gd name="T99" fmla="*/ 8 h 296"/>
                  <a:gd name="T100" fmla="*/ 340 w 357"/>
                  <a:gd name="T101" fmla="*/ 13 h 296"/>
                  <a:gd name="T102" fmla="*/ 354 w 357"/>
                  <a:gd name="T103" fmla="*/ 0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357" h="296">
                    <a:moveTo>
                      <a:pt x="2" y="296"/>
                    </a:moveTo>
                    <a:cubicBezTo>
                      <a:pt x="0" y="290"/>
                      <a:pt x="0" y="290"/>
                      <a:pt x="0" y="290"/>
                    </a:cubicBezTo>
                    <a:cubicBezTo>
                      <a:pt x="2" y="290"/>
                      <a:pt x="3" y="290"/>
                      <a:pt x="5" y="289"/>
                    </a:cubicBezTo>
                    <a:cubicBezTo>
                      <a:pt x="8" y="294"/>
                      <a:pt x="8" y="294"/>
                      <a:pt x="8" y="294"/>
                    </a:cubicBezTo>
                    <a:cubicBezTo>
                      <a:pt x="5" y="295"/>
                      <a:pt x="3" y="296"/>
                      <a:pt x="2" y="296"/>
                    </a:cubicBezTo>
                    <a:close/>
                    <a:moveTo>
                      <a:pt x="18" y="290"/>
                    </a:moveTo>
                    <a:cubicBezTo>
                      <a:pt x="17" y="285"/>
                      <a:pt x="17" y="285"/>
                      <a:pt x="17" y="285"/>
                    </a:cubicBezTo>
                    <a:cubicBezTo>
                      <a:pt x="19" y="284"/>
                      <a:pt x="20" y="284"/>
                      <a:pt x="22" y="284"/>
                    </a:cubicBezTo>
                    <a:cubicBezTo>
                      <a:pt x="23" y="284"/>
                      <a:pt x="23" y="284"/>
                      <a:pt x="23" y="284"/>
                    </a:cubicBezTo>
                    <a:cubicBezTo>
                      <a:pt x="23" y="290"/>
                      <a:pt x="23" y="290"/>
                      <a:pt x="23" y="290"/>
                    </a:cubicBezTo>
                    <a:cubicBezTo>
                      <a:pt x="22" y="290"/>
                      <a:pt x="22" y="290"/>
                      <a:pt x="22" y="290"/>
                    </a:cubicBezTo>
                    <a:cubicBezTo>
                      <a:pt x="21" y="290"/>
                      <a:pt x="19" y="290"/>
                      <a:pt x="18" y="290"/>
                    </a:cubicBezTo>
                    <a:close/>
                    <a:moveTo>
                      <a:pt x="37" y="288"/>
                    </a:moveTo>
                    <a:cubicBezTo>
                      <a:pt x="33" y="283"/>
                      <a:pt x="33" y="283"/>
                      <a:pt x="33" y="283"/>
                    </a:cubicBezTo>
                    <a:cubicBezTo>
                      <a:pt x="33" y="283"/>
                      <a:pt x="33" y="282"/>
                      <a:pt x="33" y="282"/>
                    </a:cubicBezTo>
                    <a:cubicBezTo>
                      <a:pt x="33" y="280"/>
                      <a:pt x="33" y="280"/>
                      <a:pt x="33" y="280"/>
                    </a:cubicBezTo>
                    <a:cubicBezTo>
                      <a:pt x="39" y="280"/>
                      <a:pt x="39" y="280"/>
                      <a:pt x="39" y="280"/>
                    </a:cubicBezTo>
                    <a:cubicBezTo>
                      <a:pt x="39" y="282"/>
                      <a:pt x="39" y="282"/>
                      <a:pt x="39" y="282"/>
                    </a:cubicBezTo>
                    <a:cubicBezTo>
                      <a:pt x="39" y="283"/>
                      <a:pt x="39" y="286"/>
                      <a:pt x="37" y="288"/>
                    </a:cubicBezTo>
                    <a:close/>
                    <a:moveTo>
                      <a:pt x="45" y="271"/>
                    </a:moveTo>
                    <a:cubicBezTo>
                      <a:pt x="39" y="271"/>
                      <a:pt x="39" y="271"/>
                      <a:pt x="39" y="271"/>
                    </a:cubicBezTo>
                    <a:cubicBezTo>
                      <a:pt x="39" y="270"/>
                      <a:pt x="39" y="270"/>
                      <a:pt x="39" y="270"/>
                    </a:cubicBezTo>
                    <a:cubicBezTo>
                      <a:pt x="39" y="269"/>
                      <a:pt x="39" y="267"/>
                      <a:pt x="40" y="266"/>
                    </a:cubicBezTo>
                    <a:cubicBezTo>
                      <a:pt x="41" y="265"/>
                      <a:pt x="42" y="265"/>
                      <a:pt x="43" y="264"/>
                    </a:cubicBezTo>
                    <a:cubicBezTo>
                      <a:pt x="46" y="269"/>
                      <a:pt x="46" y="269"/>
                      <a:pt x="46" y="269"/>
                    </a:cubicBezTo>
                    <a:cubicBezTo>
                      <a:pt x="46" y="269"/>
                      <a:pt x="45" y="269"/>
                      <a:pt x="45" y="270"/>
                    </a:cubicBezTo>
                    <a:cubicBezTo>
                      <a:pt x="45" y="270"/>
                      <a:pt x="45" y="270"/>
                      <a:pt x="45" y="270"/>
                    </a:cubicBezTo>
                    <a:lnTo>
                      <a:pt x="45" y="271"/>
                    </a:lnTo>
                    <a:close/>
                    <a:moveTo>
                      <a:pt x="45" y="270"/>
                    </a:moveTo>
                    <a:cubicBezTo>
                      <a:pt x="45" y="270"/>
                      <a:pt x="45" y="270"/>
                      <a:pt x="45" y="270"/>
                    </a:cubicBezTo>
                    <a:cubicBezTo>
                      <a:pt x="45" y="270"/>
                      <a:pt x="45" y="270"/>
                      <a:pt x="45" y="270"/>
                    </a:cubicBezTo>
                    <a:close/>
                    <a:moveTo>
                      <a:pt x="56" y="263"/>
                    </a:moveTo>
                    <a:cubicBezTo>
                      <a:pt x="53" y="258"/>
                      <a:pt x="53" y="258"/>
                      <a:pt x="53" y="258"/>
                    </a:cubicBezTo>
                    <a:cubicBezTo>
                      <a:pt x="53" y="258"/>
                      <a:pt x="53" y="258"/>
                      <a:pt x="53" y="258"/>
                    </a:cubicBezTo>
                    <a:cubicBezTo>
                      <a:pt x="54" y="257"/>
                      <a:pt x="56" y="256"/>
                      <a:pt x="57" y="255"/>
                    </a:cubicBezTo>
                    <a:cubicBezTo>
                      <a:pt x="61" y="258"/>
                      <a:pt x="61" y="258"/>
                      <a:pt x="61" y="258"/>
                    </a:cubicBezTo>
                    <a:cubicBezTo>
                      <a:pt x="60" y="260"/>
                      <a:pt x="58" y="261"/>
                      <a:pt x="56" y="263"/>
                    </a:cubicBezTo>
                    <a:close/>
                    <a:moveTo>
                      <a:pt x="67" y="247"/>
                    </a:moveTo>
                    <a:cubicBezTo>
                      <a:pt x="62" y="245"/>
                      <a:pt x="62" y="245"/>
                      <a:pt x="62" y="245"/>
                    </a:cubicBezTo>
                    <a:cubicBezTo>
                      <a:pt x="62" y="244"/>
                      <a:pt x="63" y="242"/>
                      <a:pt x="64" y="240"/>
                    </a:cubicBezTo>
                    <a:cubicBezTo>
                      <a:pt x="64" y="240"/>
                      <a:pt x="64" y="240"/>
                      <a:pt x="64" y="240"/>
                    </a:cubicBezTo>
                    <a:cubicBezTo>
                      <a:pt x="70" y="242"/>
                      <a:pt x="70" y="242"/>
                      <a:pt x="70" y="242"/>
                    </a:cubicBezTo>
                    <a:cubicBezTo>
                      <a:pt x="69" y="243"/>
                      <a:pt x="69" y="243"/>
                      <a:pt x="69" y="243"/>
                    </a:cubicBezTo>
                    <a:cubicBezTo>
                      <a:pt x="68" y="245"/>
                      <a:pt x="68" y="246"/>
                      <a:pt x="67" y="247"/>
                    </a:cubicBezTo>
                    <a:close/>
                    <a:moveTo>
                      <a:pt x="74" y="231"/>
                    </a:moveTo>
                    <a:cubicBezTo>
                      <a:pt x="68" y="229"/>
                      <a:pt x="68" y="229"/>
                      <a:pt x="68" y="229"/>
                    </a:cubicBezTo>
                    <a:cubicBezTo>
                      <a:pt x="69" y="227"/>
                      <a:pt x="70" y="226"/>
                      <a:pt x="70" y="224"/>
                    </a:cubicBezTo>
                    <a:cubicBezTo>
                      <a:pt x="76" y="225"/>
                      <a:pt x="76" y="225"/>
                      <a:pt x="76" y="225"/>
                    </a:cubicBezTo>
                    <a:cubicBezTo>
                      <a:pt x="75" y="227"/>
                      <a:pt x="75" y="229"/>
                      <a:pt x="74" y="231"/>
                    </a:cubicBezTo>
                    <a:close/>
                    <a:moveTo>
                      <a:pt x="79" y="214"/>
                    </a:moveTo>
                    <a:cubicBezTo>
                      <a:pt x="74" y="212"/>
                      <a:pt x="74" y="212"/>
                      <a:pt x="74" y="212"/>
                    </a:cubicBezTo>
                    <a:cubicBezTo>
                      <a:pt x="74" y="212"/>
                      <a:pt x="74" y="211"/>
                      <a:pt x="75" y="210"/>
                    </a:cubicBezTo>
                    <a:cubicBezTo>
                      <a:pt x="75" y="209"/>
                      <a:pt x="75" y="208"/>
                      <a:pt x="76" y="207"/>
                    </a:cubicBezTo>
                    <a:cubicBezTo>
                      <a:pt x="81" y="209"/>
                      <a:pt x="81" y="209"/>
                      <a:pt x="81" y="209"/>
                    </a:cubicBezTo>
                    <a:cubicBezTo>
                      <a:pt x="81" y="210"/>
                      <a:pt x="81" y="211"/>
                      <a:pt x="80" y="212"/>
                    </a:cubicBezTo>
                    <a:cubicBezTo>
                      <a:pt x="80" y="213"/>
                      <a:pt x="80" y="214"/>
                      <a:pt x="79" y="214"/>
                    </a:cubicBezTo>
                    <a:close/>
                    <a:moveTo>
                      <a:pt x="85" y="198"/>
                    </a:moveTo>
                    <a:cubicBezTo>
                      <a:pt x="79" y="196"/>
                      <a:pt x="79" y="196"/>
                      <a:pt x="79" y="196"/>
                    </a:cubicBezTo>
                    <a:cubicBezTo>
                      <a:pt x="80" y="194"/>
                      <a:pt x="81" y="192"/>
                      <a:pt x="82" y="190"/>
                    </a:cubicBezTo>
                    <a:cubicBezTo>
                      <a:pt x="87" y="193"/>
                      <a:pt x="87" y="193"/>
                      <a:pt x="87" y="193"/>
                    </a:cubicBezTo>
                    <a:cubicBezTo>
                      <a:pt x="86" y="194"/>
                      <a:pt x="85" y="196"/>
                      <a:pt x="85" y="198"/>
                    </a:cubicBezTo>
                    <a:close/>
                    <a:moveTo>
                      <a:pt x="94" y="186"/>
                    </a:moveTo>
                    <a:cubicBezTo>
                      <a:pt x="91" y="181"/>
                      <a:pt x="91" y="181"/>
                      <a:pt x="91" y="181"/>
                    </a:cubicBezTo>
                    <a:cubicBezTo>
                      <a:pt x="92" y="180"/>
                      <a:pt x="93" y="179"/>
                      <a:pt x="94" y="178"/>
                    </a:cubicBezTo>
                    <a:cubicBezTo>
                      <a:pt x="99" y="181"/>
                      <a:pt x="99" y="181"/>
                      <a:pt x="99" y="181"/>
                    </a:cubicBezTo>
                    <a:cubicBezTo>
                      <a:pt x="98" y="183"/>
                      <a:pt x="96" y="184"/>
                      <a:pt x="94" y="186"/>
                    </a:cubicBezTo>
                    <a:close/>
                    <a:moveTo>
                      <a:pt x="101" y="168"/>
                    </a:moveTo>
                    <a:cubicBezTo>
                      <a:pt x="95" y="167"/>
                      <a:pt x="95" y="167"/>
                      <a:pt x="95" y="167"/>
                    </a:cubicBezTo>
                    <a:cubicBezTo>
                      <a:pt x="96" y="165"/>
                      <a:pt x="96" y="163"/>
                      <a:pt x="96" y="162"/>
                    </a:cubicBezTo>
                    <a:cubicBezTo>
                      <a:pt x="102" y="162"/>
                      <a:pt x="102" y="162"/>
                      <a:pt x="102" y="162"/>
                    </a:cubicBezTo>
                    <a:cubicBezTo>
                      <a:pt x="102" y="164"/>
                      <a:pt x="102" y="166"/>
                      <a:pt x="101" y="168"/>
                    </a:cubicBezTo>
                    <a:close/>
                    <a:moveTo>
                      <a:pt x="146" y="159"/>
                    </a:moveTo>
                    <a:cubicBezTo>
                      <a:pt x="144" y="159"/>
                      <a:pt x="143" y="159"/>
                      <a:pt x="141" y="158"/>
                    </a:cubicBezTo>
                    <a:cubicBezTo>
                      <a:pt x="141" y="153"/>
                      <a:pt x="141" y="153"/>
                      <a:pt x="141" y="153"/>
                    </a:cubicBezTo>
                    <a:cubicBezTo>
                      <a:pt x="144" y="153"/>
                      <a:pt x="146" y="153"/>
                      <a:pt x="148" y="154"/>
                    </a:cubicBezTo>
                    <a:lnTo>
                      <a:pt x="146" y="159"/>
                    </a:lnTo>
                    <a:close/>
                    <a:moveTo>
                      <a:pt x="106" y="159"/>
                    </a:moveTo>
                    <a:cubicBezTo>
                      <a:pt x="106" y="153"/>
                      <a:pt x="106" y="153"/>
                      <a:pt x="106" y="153"/>
                    </a:cubicBezTo>
                    <a:cubicBezTo>
                      <a:pt x="107" y="153"/>
                      <a:pt x="109" y="153"/>
                      <a:pt x="112" y="153"/>
                    </a:cubicBezTo>
                    <a:cubicBezTo>
                      <a:pt x="112" y="159"/>
                      <a:pt x="112" y="159"/>
                      <a:pt x="112" y="159"/>
                    </a:cubicBezTo>
                    <a:cubicBezTo>
                      <a:pt x="110" y="159"/>
                      <a:pt x="108" y="159"/>
                      <a:pt x="106" y="159"/>
                    </a:cubicBezTo>
                    <a:close/>
                    <a:moveTo>
                      <a:pt x="124" y="159"/>
                    </a:moveTo>
                    <a:cubicBezTo>
                      <a:pt x="123" y="153"/>
                      <a:pt x="123" y="153"/>
                      <a:pt x="123" y="153"/>
                    </a:cubicBezTo>
                    <a:cubicBezTo>
                      <a:pt x="125" y="153"/>
                      <a:pt x="127" y="153"/>
                      <a:pt x="129" y="153"/>
                    </a:cubicBezTo>
                    <a:cubicBezTo>
                      <a:pt x="129" y="159"/>
                      <a:pt x="129" y="159"/>
                      <a:pt x="129" y="159"/>
                    </a:cubicBezTo>
                    <a:cubicBezTo>
                      <a:pt x="128" y="159"/>
                      <a:pt x="126" y="159"/>
                      <a:pt x="124" y="159"/>
                    </a:cubicBezTo>
                    <a:close/>
                    <a:moveTo>
                      <a:pt x="160" y="158"/>
                    </a:moveTo>
                    <a:cubicBezTo>
                      <a:pt x="155" y="154"/>
                      <a:pt x="155" y="154"/>
                      <a:pt x="155" y="154"/>
                    </a:cubicBezTo>
                    <a:cubicBezTo>
                      <a:pt x="156" y="154"/>
                      <a:pt x="157" y="153"/>
                      <a:pt x="157" y="152"/>
                    </a:cubicBezTo>
                    <a:cubicBezTo>
                      <a:pt x="159" y="150"/>
                      <a:pt x="159" y="150"/>
                      <a:pt x="159" y="150"/>
                    </a:cubicBezTo>
                    <a:cubicBezTo>
                      <a:pt x="164" y="153"/>
                      <a:pt x="164" y="153"/>
                      <a:pt x="164" y="153"/>
                    </a:cubicBezTo>
                    <a:cubicBezTo>
                      <a:pt x="163" y="154"/>
                      <a:pt x="163" y="154"/>
                      <a:pt x="163" y="154"/>
                    </a:cubicBezTo>
                    <a:cubicBezTo>
                      <a:pt x="162" y="156"/>
                      <a:pt x="162" y="156"/>
                      <a:pt x="162" y="156"/>
                    </a:cubicBezTo>
                    <a:cubicBezTo>
                      <a:pt x="161" y="157"/>
                      <a:pt x="160" y="158"/>
                      <a:pt x="160" y="158"/>
                    </a:cubicBezTo>
                    <a:close/>
                    <a:moveTo>
                      <a:pt x="168" y="141"/>
                    </a:moveTo>
                    <a:cubicBezTo>
                      <a:pt x="162" y="140"/>
                      <a:pt x="162" y="140"/>
                      <a:pt x="162" y="140"/>
                    </a:cubicBezTo>
                    <a:cubicBezTo>
                      <a:pt x="162" y="138"/>
                      <a:pt x="162" y="138"/>
                      <a:pt x="162" y="138"/>
                    </a:cubicBezTo>
                    <a:cubicBezTo>
                      <a:pt x="162" y="137"/>
                      <a:pt x="163" y="135"/>
                      <a:pt x="164" y="134"/>
                    </a:cubicBezTo>
                    <a:cubicBezTo>
                      <a:pt x="169" y="137"/>
                      <a:pt x="169" y="137"/>
                      <a:pt x="169" y="137"/>
                    </a:cubicBezTo>
                    <a:cubicBezTo>
                      <a:pt x="168" y="138"/>
                      <a:pt x="168" y="138"/>
                      <a:pt x="168" y="139"/>
                    </a:cubicBezTo>
                    <a:lnTo>
                      <a:pt x="168" y="141"/>
                    </a:lnTo>
                    <a:close/>
                    <a:moveTo>
                      <a:pt x="178" y="130"/>
                    </a:moveTo>
                    <a:cubicBezTo>
                      <a:pt x="173" y="126"/>
                      <a:pt x="173" y="126"/>
                      <a:pt x="173" y="126"/>
                    </a:cubicBezTo>
                    <a:cubicBezTo>
                      <a:pt x="174" y="125"/>
                      <a:pt x="174" y="125"/>
                      <a:pt x="174" y="125"/>
                    </a:cubicBezTo>
                    <a:cubicBezTo>
                      <a:pt x="175" y="123"/>
                      <a:pt x="176" y="122"/>
                      <a:pt x="177" y="121"/>
                    </a:cubicBezTo>
                    <a:cubicBezTo>
                      <a:pt x="181" y="126"/>
                      <a:pt x="181" y="126"/>
                      <a:pt x="181" y="126"/>
                    </a:cubicBezTo>
                    <a:cubicBezTo>
                      <a:pt x="180" y="127"/>
                      <a:pt x="179" y="127"/>
                      <a:pt x="179" y="128"/>
                    </a:cubicBezTo>
                    <a:cubicBezTo>
                      <a:pt x="178" y="129"/>
                      <a:pt x="178" y="129"/>
                      <a:pt x="178" y="130"/>
                    </a:cubicBezTo>
                    <a:close/>
                    <a:moveTo>
                      <a:pt x="191" y="119"/>
                    </a:moveTo>
                    <a:cubicBezTo>
                      <a:pt x="187" y="115"/>
                      <a:pt x="187" y="115"/>
                      <a:pt x="187" y="115"/>
                    </a:cubicBezTo>
                    <a:cubicBezTo>
                      <a:pt x="189" y="114"/>
                      <a:pt x="190" y="113"/>
                      <a:pt x="192" y="112"/>
                    </a:cubicBezTo>
                    <a:cubicBezTo>
                      <a:pt x="192" y="111"/>
                      <a:pt x="192" y="111"/>
                      <a:pt x="192" y="111"/>
                    </a:cubicBezTo>
                    <a:cubicBezTo>
                      <a:pt x="196" y="116"/>
                      <a:pt x="196" y="116"/>
                      <a:pt x="196" y="116"/>
                    </a:cubicBezTo>
                    <a:cubicBezTo>
                      <a:pt x="194" y="117"/>
                      <a:pt x="192" y="118"/>
                      <a:pt x="191" y="119"/>
                    </a:cubicBezTo>
                    <a:close/>
                    <a:moveTo>
                      <a:pt x="205" y="109"/>
                    </a:moveTo>
                    <a:cubicBezTo>
                      <a:pt x="201" y="104"/>
                      <a:pt x="201" y="104"/>
                      <a:pt x="201" y="104"/>
                    </a:cubicBezTo>
                    <a:cubicBezTo>
                      <a:pt x="206" y="100"/>
                      <a:pt x="206" y="100"/>
                      <a:pt x="206" y="100"/>
                    </a:cubicBezTo>
                    <a:cubicBezTo>
                      <a:pt x="209" y="105"/>
                      <a:pt x="209" y="105"/>
                      <a:pt x="209" y="105"/>
                    </a:cubicBezTo>
                    <a:lnTo>
                      <a:pt x="205" y="109"/>
                    </a:lnTo>
                    <a:close/>
                    <a:moveTo>
                      <a:pt x="277" y="100"/>
                    </a:moveTo>
                    <a:cubicBezTo>
                      <a:pt x="274" y="94"/>
                      <a:pt x="274" y="94"/>
                      <a:pt x="274" y="94"/>
                    </a:cubicBezTo>
                    <a:cubicBezTo>
                      <a:pt x="276" y="93"/>
                      <a:pt x="276" y="93"/>
                      <a:pt x="276" y="93"/>
                    </a:cubicBezTo>
                    <a:cubicBezTo>
                      <a:pt x="275" y="92"/>
                      <a:pt x="275" y="92"/>
                      <a:pt x="275" y="92"/>
                    </a:cubicBezTo>
                    <a:cubicBezTo>
                      <a:pt x="277" y="89"/>
                      <a:pt x="277" y="89"/>
                      <a:pt x="277" y="89"/>
                    </a:cubicBezTo>
                    <a:cubicBezTo>
                      <a:pt x="282" y="92"/>
                      <a:pt x="282" y="92"/>
                      <a:pt x="282" y="92"/>
                    </a:cubicBezTo>
                    <a:lnTo>
                      <a:pt x="277" y="100"/>
                    </a:lnTo>
                    <a:close/>
                    <a:moveTo>
                      <a:pt x="218" y="99"/>
                    </a:moveTo>
                    <a:cubicBezTo>
                      <a:pt x="217" y="94"/>
                      <a:pt x="217" y="94"/>
                      <a:pt x="217" y="94"/>
                    </a:cubicBezTo>
                    <a:cubicBezTo>
                      <a:pt x="218" y="93"/>
                      <a:pt x="219" y="93"/>
                      <a:pt x="221" y="93"/>
                    </a:cubicBezTo>
                    <a:cubicBezTo>
                      <a:pt x="223" y="93"/>
                      <a:pt x="223" y="93"/>
                      <a:pt x="223" y="93"/>
                    </a:cubicBezTo>
                    <a:cubicBezTo>
                      <a:pt x="223" y="98"/>
                      <a:pt x="223" y="98"/>
                      <a:pt x="223" y="98"/>
                    </a:cubicBezTo>
                    <a:cubicBezTo>
                      <a:pt x="221" y="99"/>
                      <a:pt x="221" y="99"/>
                      <a:pt x="221" y="99"/>
                    </a:cubicBezTo>
                    <a:cubicBezTo>
                      <a:pt x="220" y="99"/>
                      <a:pt x="219" y="99"/>
                      <a:pt x="218" y="99"/>
                    </a:cubicBezTo>
                    <a:close/>
                    <a:moveTo>
                      <a:pt x="236" y="94"/>
                    </a:moveTo>
                    <a:cubicBezTo>
                      <a:pt x="232" y="89"/>
                      <a:pt x="232" y="89"/>
                      <a:pt x="232" y="89"/>
                    </a:cubicBezTo>
                    <a:cubicBezTo>
                      <a:pt x="237" y="86"/>
                      <a:pt x="237" y="86"/>
                      <a:pt x="237" y="86"/>
                    </a:cubicBezTo>
                    <a:cubicBezTo>
                      <a:pt x="240" y="91"/>
                      <a:pt x="240" y="91"/>
                      <a:pt x="240" y="91"/>
                    </a:cubicBezTo>
                    <a:lnTo>
                      <a:pt x="236" y="94"/>
                    </a:lnTo>
                    <a:close/>
                    <a:moveTo>
                      <a:pt x="250" y="84"/>
                    </a:moveTo>
                    <a:cubicBezTo>
                      <a:pt x="246" y="79"/>
                      <a:pt x="246" y="79"/>
                      <a:pt x="246" y="79"/>
                    </a:cubicBezTo>
                    <a:cubicBezTo>
                      <a:pt x="251" y="76"/>
                      <a:pt x="251" y="76"/>
                      <a:pt x="251" y="76"/>
                    </a:cubicBezTo>
                    <a:cubicBezTo>
                      <a:pt x="255" y="80"/>
                      <a:pt x="255" y="80"/>
                      <a:pt x="255" y="80"/>
                    </a:cubicBezTo>
                    <a:lnTo>
                      <a:pt x="250" y="84"/>
                    </a:lnTo>
                    <a:close/>
                    <a:moveTo>
                      <a:pt x="288" y="83"/>
                    </a:moveTo>
                    <a:cubicBezTo>
                      <a:pt x="285" y="78"/>
                      <a:pt x="285" y="78"/>
                      <a:pt x="285" y="78"/>
                    </a:cubicBezTo>
                    <a:cubicBezTo>
                      <a:pt x="290" y="76"/>
                      <a:pt x="290" y="76"/>
                      <a:pt x="290" y="76"/>
                    </a:cubicBezTo>
                    <a:cubicBezTo>
                      <a:pt x="293" y="81"/>
                      <a:pt x="293" y="81"/>
                      <a:pt x="293" y="81"/>
                    </a:cubicBezTo>
                    <a:lnTo>
                      <a:pt x="288" y="83"/>
                    </a:lnTo>
                    <a:close/>
                    <a:moveTo>
                      <a:pt x="270" y="83"/>
                    </a:moveTo>
                    <a:cubicBezTo>
                      <a:pt x="268" y="77"/>
                      <a:pt x="268" y="77"/>
                      <a:pt x="268" y="77"/>
                    </a:cubicBezTo>
                    <a:cubicBezTo>
                      <a:pt x="273" y="75"/>
                      <a:pt x="273" y="75"/>
                      <a:pt x="273" y="75"/>
                    </a:cubicBezTo>
                    <a:cubicBezTo>
                      <a:pt x="275" y="81"/>
                      <a:pt x="275" y="81"/>
                      <a:pt x="275" y="81"/>
                    </a:cubicBezTo>
                    <a:lnTo>
                      <a:pt x="270" y="83"/>
                    </a:lnTo>
                    <a:close/>
                    <a:moveTo>
                      <a:pt x="307" y="76"/>
                    </a:moveTo>
                    <a:cubicBezTo>
                      <a:pt x="305" y="75"/>
                      <a:pt x="304" y="76"/>
                      <a:pt x="304" y="76"/>
                    </a:cubicBezTo>
                    <a:cubicBezTo>
                      <a:pt x="303" y="76"/>
                      <a:pt x="303" y="76"/>
                      <a:pt x="303" y="76"/>
                    </a:cubicBezTo>
                    <a:cubicBezTo>
                      <a:pt x="301" y="71"/>
                      <a:pt x="301" y="71"/>
                      <a:pt x="301" y="71"/>
                    </a:cubicBezTo>
                    <a:cubicBezTo>
                      <a:pt x="301" y="70"/>
                      <a:pt x="301" y="70"/>
                      <a:pt x="301" y="70"/>
                    </a:cubicBezTo>
                    <a:cubicBezTo>
                      <a:pt x="303" y="70"/>
                      <a:pt x="305" y="70"/>
                      <a:pt x="309" y="70"/>
                    </a:cubicBezTo>
                    <a:lnTo>
                      <a:pt x="307" y="76"/>
                    </a:lnTo>
                    <a:close/>
                    <a:moveTo>
                      <a:pt x="320" y="76"/>
                    </a:moveTo>
                    <a:cubicBezTo>
                      <a:pt x="318" y="71"/>
                      <a:pt x="318" y="71"/>
                      <a:pt x="318" y="71"/>
                    </a:cubicBezTo>
                    <a:cubicBezTo>
                      <a:pt x="320" y="70"/>
                      <a:pt x="321" y="69"/>
                      <a:pt x="323" y="68"/>
                    </a:cubicBezTo>
                    <a:cubicBezTo>
                      <a:pt x="326" y="73"/>
                      <a:pt x="326" y="73"/>
                      <a:pt x="326" y="73"/>
                    </a:cubicBezTo>
                    <a:cubicBezTo>
                      <a:pt x="324" y="74"/>
                      <a:pt x="322" y="75"/>
                      <a:pt x="320" y="76"/>
                    </a:cubicBezTo>
                    <a:close/>
                    <a:moveTo>
                      <a:pt x="264" y="73"/>
                    </a:moveTo>
                    <a:cubicBezTo>
                      <a:pt x="260" y="68"/>
                      <a:pt x="260" y="68"/>
                      <a:pt x="260" y="68"/>
                    </a:cubicBezTo>
                    <a:cubicBezTo>
                      <a:pt x="264" y="64"/>
                      <a:pt x="264" y="64"/>
                      <a:pt x="264" y="64"/>
                    </a:cubicBezTo>
                    <a:cubicBezTo>
                      <a:pt x="268" y="69"/>
                      <a:pt x="268" y="69"/>
                      <a:pt x="268" y="69"/>
                    </a:cubicBezTo>
                    <a:lnTo>
                      <a:pt x="264" y="73"/>
                    </a:lnTo>
                    <a:close/>
                    <a:moveTo>
                      <a:pt x="336" y="67"/>
                    </a:moveTo>
                    <a:cubicBezTo>
                      <a:pt x="332" y="63"/>
                      <a:pt x="332" y="63"/>
                      <a:pt x="332" y="63"/>
                    </a:cubicBezTo>
                    <a:cubicBezTo>
                      <a:pt x="333" y="62"/>
                      <a:pt x="334" y="60"/>
                      <a:pt x="334" y="60"/>
                    </a:cubicBezTo>
                    <a:cubicBezTo>
                      <a:pt x="340" y="59"/>
                      <a:pt x="340" y="59"/>
                      <a:pt x="340" y="59"/>
                    </a:cubicBezTo>
                    <a:cubicBezTo>
                      <a:pt x="340" y="60"/>
                      <a:pt x="340" y="60"/>
                      <a:pt x="340" y="60"/>
                    </a:cubicBezTo>
                    <a:cubicBezTo>
                      <a:pt x="340" y="62"/>
                      <a:pt x="339" y="64"/>
                      <a:pt x="336" y="67"/>
                    </a:cubicBezTo>
                    <a:close/>
                    <a:moveTo>
                      <a:pt x="338" y="52"/>
                    </a:moveTo>
                    <a:cubicBezTo>
                      <a:pt x="334" y="47"/>
                      <a:pt x="334" y="47"/>
                      <a:pt x="334" y="47"/>
                    </a:cubicBezTo>
                    <a:cubicBezTo>
                      <a:pt x="335" y="47"/>
                      <a:pt x="335" y="46"/>
                      <a:pt x="335" y="46"/>
                    </a:cubicBezTo>
                    <a:cubicBezTo>
                      <a:pt x="337" y="45"/>
                      <a:pt x="338" y="44"/>
                      <a:pt x="339" y="43"/>
                    </a:cubicBezTo>
                    <a:cubicBezTo>
                      <a:pt x="342" y="49"/>
                      <a:pt x="342" y="49"/>
                      <a:pt x="342" y="49"/>
                    </a:cubicBezTo>
                    <a:cubicBezTo>
                      <a:pt x="341" y="49"/>
                      <a:pt x="340" y="50"/>
                      <a:pt x="339" y="51"/>
                    </a:cubicBezTo>
                    <a:cubicBezTo>
                      <a:pt x="338" y="51"/>
                      <a:pt x="338" y="51"/>
                      <a:pt x="338" y="52"/>
                    </a:cubicBezTo>
                    <a:close/>
                    <a:moveTo>
                      <a:pt x="336" y="40"/>
                    </a:moveTo>
                    <a:cubicBezTo>
                      <a:pt x="335" y="40"/>
                      <a:pt x="335" y="40"/>
                      <a:pt x="334" y="39"/>
                    </a:cubicBezTo>
                    <a:cubicBezTo>
                      <a:pt x="333" y="38"/>
                      <a:pt x="331" y="36"/>
                      <a:pt x="331" y="34"/>
                    </a:cubicBezTo>
                    <a:cubicBezTo>
                      <a:pt x="337" y="33"/>
                      <a:pt x="337" y="33"/>
                      <a:pt x="337" y="33"/>
                    </a:cubicBezTo>
                    <a:cubicBezTo>
                      <a:pt x="337" y="34"/>
                      <a:pt x="337" y="34"/>
                      <a:pt x="338" y="34"/>
                    </a:cubicBezTo>
                    <a:cubicBezTo>
                      <a:pt x="338" y="35"/>
                      <a:pt x="339" y="35"/>
                      <a:pt x="340" y="36"/>
                    </a:cubicBezTo>
                    <a:lnTo>
                      <a:pt x="336" y="40"/>
                    </a:lnTo>
                    <a:close/>
                    <a:moveTo>
                      <a:pt x="330" y="27"/>
                    </a:moveTo>
                    <a:cubicBezTo>
                      <a:pt x="328" y="26"/>
                      <a:pt x="327" y="24"/>
                      <a:pt x="327" y="23"/>
                    </a:cubicBezTo>
                    <a:cubicBezTo>
                      <a:pt x="327" y="21"/>
                      <a:pt x="329" y="19"/>
                      <a:pt x="331" y="18"/>
                    </a:cubicBezTo>
                    <a:cubicBezTo>
                      <a:pt x="334" y="23"/>
                      <a:pt x="334" y="23"/>
                      <a:pt x="334" y="23"/>
                    </a:cubicBezTo>
                    <a:cubicBezTo>
                      <a:pt x="333" y="23"/>
                      <a:pt x="333" y="23"/>
                      <a:pt x="333" y="23"/>
                    </a:cubicBezTo>
                    <a:cubicBezTo>
                      <a:pt x="333" y="23"/>
                      <a:pt x="333" y="23"/>
                      <a:pt x="333" y="23"/>
                    </a:cubicBezTo>
                    <a:cubicBezTo>
                      <a:pt x="333" y="22"/>
                      <a:pt x="333" y="22"/>
                      <a:pt x="333" y="22"/>
                    </a:cubicBezTo>
                    <a:lnTo>
                      <a:pt x="330" y="27"/>
                    </a:lnTo>
                    <a:close/>
                    <a:moveTo>
                      <a:pt x="339" y="13"/>
                    </a:moveTo>
                    <a:cubicBezTo>
                      <a:pt x="337" y="8"/>
                      <a:pt x="337" y="8"/>
                      <a:pt x="337" y="8"/>
                    </a:cubicBezTo>
                    <a:cubicBezTo>
                      <a:pt x="337" y="8"/>
                      <a:pt x="338" y="8"/>
                      <a:pt x="338" y="8"/>
                    </a:cubicBezTo>
                    <a:cubicBezTo>
                      <a:pt x="339" y="7"/>
                      <a:pt x="340" y="7"/>
                      <a:pt x="342" y="6"/>
                    </a:cubicBezTo>
                    <a:cubicBezTo>
                      <a:pt x="345" y="11"/>
                      <a:pt x="345" y="11"/>
                      <a:pt x="345" y="11"/>
                    </a:cubicBezTo>
                    <a:cubicBezTo>
                      <a:pt x="343" y="12"/>
                      <a:pt x="341" y="13"/>
                      <a:pt x="340" y="13"/>
                    </a:cubicBezTo>
                    <a:cubicBezTo>
                      <a:pt x="340" y="13"/>
                      <a:pt x="340" y="13"/>
                      <a:pt x="339" y="13"/>
                    </a:cubicBezTo>
                    <a:close/>
                    <a:moveTo>
                      <a:pt x="355" y="6"/>
                    </a:moveTo>
                    <a:cubicBezTo>
                      <a:pt x="353" y="1"/>
                      <a:pt x="353" y="1"/>
                      <a:pt x="353" y="1"/>
                    </a:cubicBezTo>
                    <a:cubicBezTo>
                      <a:pt x="354" y="0"/>
                      <a:pt x="354" y="0"/>
                      <a:pt x="354" y="0"/>
                    </a:cubicBezTo>
                    <a:cubicBezTo>
                      <a:pt x="357" y="5"/>
                      <a:pt x="357" y="5"/>
                      <a:pt x="357" y="5"/>
                    </a:cubicBezTo>
                    <a:lnTo>
                      <a:pt x="355" y="6"/>
                    </a:lnTo>
                    <a:close/>
                  </a:path>
                </a:pathLst>
              </a:custGeom>
              <a:solidFill>
                <a:srgbClr val="59575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64" name="iṣḻïdé">
                <a:extLst>
                  <a:ext uri="{FF2B5EF4-FFF2-40B4-BE49-F238E27FC236}">
                    <a16:creationId xmlns:a16="http://schemas.microsoft.com/office/drawing/2014/main" id="{AC75BE1C-F163-4E8E-818B-EB5D30D9D7CE}"/>
                  </a:ext>
                </a:extLst>
              </p:cNvPr>
              <p:cNvSpPr/>
              <p:nvPr/>
            </p:nvSpPr>
            <p:spPr bwMode="auto">
              <a:xfrm>
                <a:off x="5019675" y="2060575"/>
                <a:ext cx="1303338" cy="1125538"/>
              </a:xfrm>
              <a:custGeom>
                <a:avLst/>
                <a:gdLst>
                  <a:gd name="T0" fmla="*/ 440 w 608"/>
                  <a:gd name="T1" fmla="*/ 521 h 525"/>
                  <a:gd name="T2" fmla="*/ 478 w 608"/>
                  <a:gd name="T3" fmla="*/ 516 h 525"/>
                  <a:gd name="T4" fmla="*/ 416 w 608"/>
                  <a:gd name="T5" fmla="*/ 506 h 525"/>
                  <a:gd name="T6" fmla="*/ 490 w 608"/>
                  <a:gd name="T7" fmla="*/ 512 h 525"/>
                  <a:gd name="T8" fmla="*/ 404 w 608"/>
                  <a:gd name="T9" fmla="*/ 493 h 525"/>
                  <a:gd name="T10" fmla="*/ 522 w 608"/>
                  <a:gd name="T11" fmla="*/ 500 h 525"/>
                  <a:gd name="T12" fmla="*/ 536 w 608"/>
                  <a:gd name="T13" fmla="*/ 495 h 525"/>
                  <a:gd name="T14" fmla="*/ 395 w 608"/>
                  <a:gd name="T15" fmla="*/ 485 h 525"/>
                  <a:gd name="T16" fmla="*/ 382 w 608"/>
                  <a:gd name="T17" fmla="*/ 471 h 525"/>
                  <a:gd name="T18" fmla="*/ 549 w 608"/>
                  <a:gd name="T19" fmla="*/ 471 h 525"/>
                  <a:gd name="T20" fmla="*/ 545 w 608"/>
                  <a:gd name="T21" fmla="*/ 453 h 525"/>
                  <a:gd name="T22" fmla="*/ 392 w 608"/>
                  <a:gd name="T23" fmla="*/ 446 h 525"/>
                  <a:gd name="T24" fmla="*/ 385 w 608"/>
                  <a:gd name="T25" fmla="*/ 431 h 525"/>
                  <a:gd name="T26" fmla="*/ 398 w 608"/>
                  <a:gd name="T27" fmla="*/ 423 h 525"/>
                  <a:gd name="T28" fmla="*/ 411 w 608"/>
                  <a:gd name="T29" fmla="*/ 410 h 525"/>
                  <a:gd name="T30" fmla="*/ 269 w 608"/>
                  <a:gd name="T31" fmla="*/ 396 h 525"/>
                  <a:gd name="T32" fmla="*/ 426 w 608"/>
                  <a:gd name="T33" fmla="*/ 401 h 525"/>
                  <a:gd name="T34" fmla="*/ 258 w 608"/>
                  <a:gd name="T35" fmla="*/ 393 h 525"/>
                  <a:gd name="T36" fmla="*/ 437 w 608"/>
                  <a:gd name="T37" fmla="*/ 382 h 525"/>
                  <a:gd name="T38" fmla="*/ 245 w 608"/>
                  <a:gd name="T39" fmla="*/ 386 h 525"/>
                  <a:gd name="T40" fmla="*/ 289 w 608"/>
                  <a:gd name="T41" fmla="*/ 379 h 525"/>
                  <a:gd name="T42" fmla="*/ 232 w 608"/>
                  <a:gd name="T43" fmla="*/ 371 h 525"/>
                  <a:gd name="T44" fmla="*/ 578 w 608"/>
                  <a:gd name="T45" fmla="*/ 377 h 525"/>
                  <a:gd name="T46" fmla="*/ 228 w 608"/>
                  <a:gd name="T47" fmla="*/ 369 h 525"/>
                  <a:gd name="T48" fmla="*/ 354 w 608"/>
                  <a:gd name="T49" fmla="*/ 366 h 525"/>
                  <a:gd name="T50" fmla="*/ 592 w 608"/>
                  <a:gd name="T51" fmla="*/ 365 h 525"/>
                  <a:gd name="T52" fmla="*/ 211 w 608"/>
                  <a:gd name="T53" fmla="*/ 363 h 525"/>
                  <a:gd name="T54" fmla="*/ 209 w 608"/>
                  <a:gd name="T55" fmla="*/ 358 h 525"/>
                  <a:gd name="T56" fmla="*/ 285 w 608"/>
                  <a:gd name="T57" fmla="*/ 355 h 525"/>
                  <a:gd name="T58" fmla="*/ 337 w 608"/>
                  <a:gd name="T59" fmla="*/ 360 h 525"/>
                  <a:gd name="T60" fmla="*/ 433 w 608"/>
                  <a:gd name="T61" fmla="*/ 352 h 525"/>
                  <a:gd name="T62" fmla="*/ 306 w 608"/>
                  <a:gd name="T63" fmla="*/ 357 h 525"/>
                  <a:gd name="T64" fmla="*/ 318 w 608"/>
                  <a:gd name="T65" fmla="*/ 346 h 525"/>
                  <a:gd name="T66" fmla="*/ 401 w 608"/>
                  <a:gd name="T67" fmla="*/ 344 h 525"/>
                  <a:gd name="T68" fmla="*/ 212 w 608"/>
                  <a:gd name="T69" fmla="*/ 342 h 525"/>
                  <a:gd name="T70" fmla="*/ 418 w 608"/>
                  <a:gd name="T71" fmla="*/ 335 h 525"/>
                  <a:gd name="T72" fmla="*/ 185 w 608"/>
                  <a:gd name="T73" fmla="*/ 320 h 525"/>
                  <a:gd name="T74" fmla="*/ 176 w 608"/>
                  <a:gd name="T75" fmla="*/ 316 h 525"/>
                  <a:gd name="T76" fmla="*/ 158 w 608"/>
                  <a:gd name="T77" fmla="*/ 295 h 525"/>
                  <a:gd name="T78" fmla="*/ 145 w 608"/>
                  <a:gd name="T79" fmla="*/ 284 h 525"/>
                  <a:gd name="T80" fmla="*/ 124 w 608"/>
                  <a:gd name="T81" fmla="*/ 275 h 525"/>
                  <a:gd name="T82" fmla="*/ 130 w 608"/>
                  <a:gd name="T83" fmla="*/ 279 h 525"/>
                  <a:gd name="T84" fmla="*/ 151 w 608"/>
                  <a:gd name="T85" fmla="*/ 253 h 525"/>
                  <a:gd name="T86" fmla="*/ 170 w 608"/>
                  <a:gd name="T87" fmla="*/ 237 h 525"/>
                  <a:gd name="T88" fmla="*/ 176 w 608"/>
                  <a:gd name="T89" fmla="*/ 210 h 525"/>
                  <a:gd name="T90" fmla="*/ 57 w 608"/>
                  <a:gd name="T91" fmla="*/ 205 h 525"/>
                  <a:gd name="T92" fmla="*/ 109 w 608"/>
                  <a:gd name="T93" fmla="*/ 197 h 525"/>
                  <a:gd name="T94" fmla="*/ 86 w 608"/>
                  <a:gd name="T95" fmla="*/ 200 h 525"/>
                  <a:gd name="T96" fmla="*/ 50 w 608"/>
                  <a:gd name="T97" fmla="*/ 189 h 525"/>
                  <a:gd name="T98" fmla="*/ 72 w 608"/>
                  <a:gd name="T99" fmla="*/ 190 h 525"/>
                  <a:gd name="T100" fmla="*/ 97 w 608"/>
                  <a:gd name="T101" fmla="*/ 189 h 525"/>
                  <a:gd name="T102" fmla="*/ 109 w 608"/>
                  <a:gd name="T103" fmla="*/ 187 h 525"/>
                  <a:gd name="T104" fmla="*/ 160 w 608"/>
                  <a:gd name="T105" fmla="*/ 180 h 525"/>
                  <a:gd name="T106" fmla="*/ 148 w 608"/>
                  <a:gd name="T107" fmla="*/ 183 h 525"/>
                  <a:gd name="T108" fmla="*/ 45 w 608"/>
                  <a:gd name="T109" fmla="*/ 167 h 525"/>
                  <a:gd name="T110" fmla="*/ 32 w 608"/>
                  <a:gd name="T111" fmla="*/ 154 h 525"/>
                  <a:gd name="T112" fmla="*/ 13 w 608"/>
                  <a:gd name="T113" fmla="*/ 125 h 525"/>
                  <a:gd name="T114" fmla="*/ 21 w 608"/>
                  <a:gd name="T115" fmla="*/ 107 h 525"/>
                  <a:gd name="T116" fmla="*/ 28 w 608"/>
                  <a:gd name="T117" fmla="*/ 85 h 525"/>
                  <a:gd name="T118" fmla="*/ 13 w 608"/>
                  <a:gd name="T119" fmla="*/ 53 h 525"/>
                  <a:gd name="T120" fmla="*/ 16 w 608"/>
                  <a:gd name="T121" fmla="*/ 40 h 525"/>
                  <a:gd name="T122" fmla="*/ 6 w 608"/>
                  <a:gd name="T123" fmla="*/ 0 h 5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608" h="525">
                    <a:moveTo>
                      <a:pt x="428" y="525"/>
                    </a:moveTo>
                    <a:cubicBezTo>
                      <a:pt x="428" y="525"/>
                      <a:pt x="428" y="525"/>
                      <a:pt x="428" y="525"/>
                    </a:cubicBezTo>
                    <a:cubicBezTo>
                      <a:pt x="427" y="525"/>
                      <a:pt x="425" y="524"/>
                      <a:pt x="424" y="524"/>
                    </a:cubicBezTo>
                    <a:cubicBezTo>
                      <a:pt x="427" y="519"/>
                      <a:pt x="427" y="519"/>
                      <a:pt x="427" y="519"/>
                    </a:cubicBezTo>
                    <a:cubicBezTo>
                      <a:pt x="427" y="519"/>
                      <a:pt x="428" y="519"/>
                      <a:pt x="428" y="519"/>
                    </a:cubicBezTo>
                    <a:cubicBezTo>
                      <a:pt x="428" y="519"/>
                      <a:pt x="429" y="519"/>
                      <a:pt x="430" y="518"/>
                    </a:cubicBezTo>
                    <a:cubicBezTo>
                      <a:pt x="432" y="524"/>
                      <a:pt x="432" y="524"/>
                      <a:pt x="432" y="524"/>
                    </a:cubicBezTo>
                    <a:cubicBezTo>
                      <a:pt x="431" y="524"/>
                      <a:pt x="429" y="525"/>
                      <a:pt x="428" y="525"/>
                    </a:cubicBezTo>
                    <a:close/>
                    <a:moveTo>
                      <a:pt x="440" y="521"/>
                    </a:moveTo>
                    <a:cubicBezTo>
                      <a:pt x="438" y="516"/>
                      <a:pt x="438" y="516"/>
                      <a:pt x="438" y="516"/>
                    </a:cubicBezTo>
                    <a:cubicBezTo>
                      <a:pt x="439" y="515"/>
                      <a:pt x="440" y="515"/>
                      <a:pt x="443" y="514"/>
                    </a:cubicBezTo>
                    <a:cubicBezTo>
                      <a:pt x="445" y="519"/>
                      <a:pt x="445" y="519"/>
                      <a:pt x="445" y="519"/>
                    </a:cubicBezTo>
                    <a:cubicBezTo>
                      <a:pt x="442" y="520"/>
                      <a:pt x="441" y="521"/>
                      <a:pt x="440" y="521"/>
                    </a:cubicBezTo>
                    <a:close/>
                    <a:moveTo>
                      <a:pt x="476" y="516"/>
                    </a:moveTo>
                    <a:cubicBezTo>
                      <a:pt x="475" y="516"/>
                      <a:pt x="473" y="516"/>
                      <a:pt x="472" y="516"/>
                    </a:cubicBezTo>
                    <a:cubicBezTo>
                      <a:pt x="473" y="510"/>
                      <a:pt x="473" y="510"/>
                      <a:pt x="473" y="510"/>
                    </a:cubicBezTo>
                    <a:cubicBezTo>
                      <a:pt x="475" y="510"/>
                      <a:pt x="476" y="510"/>
                      <a:pt x="478" y="510"/>
                    </a:cubicBezTo>
                    <a:cubicBezTo>
                      <a:pt x="478" y="516"/>
                      <a:pt x="478" y="516"/>
                      <a:pt x="478" y="516"/>
                    </a:cubicBezTo>
                    <a:cubicBezTo>
                      <a:pt x="478" y="516"/>
                      <a:pt x="477" y="516"/>
                      <a:pt x="476" y="516"/>
                    </a:cubicBezTo>
                    <a:close/>
                    <a:moveTo>
                      <a:pt x="456" y="515"/>
                    </a:moveTo>
                    <a:cubicBezTo>
                      <a:pt x="454" y="510"/>
                      <a:pt x="454" y="510"/>
                      <a:pt x="454" y="510"/>
                    </a:cubicBezTo>
                    <a:cubicBezTo>
                      <a:pt x="457" y="509"/>
                      <a:pt x="459" y="508"/>
                      <a:pt x="460" y="508"/>
                    </a:cubicBezTo>
                    <a:cubicBezTo>
                      <a:pt x="461" y="514"/>
                      <a:pt x="461" y="514"/>
                      <a:pt x="461" y="514"/>
                    </a:cubicBezTo>
                    <a:cubicBezTo>
                      <a:pt x="460" y="514"/>
                      <a:pt x="458" y="514"/>
                      <a:pt x="456" y="515"/>
                    </a:cubicBezTo>
                    <a:close/>
                    <a:moveTo>
                      <a:pt x="416" y="514"/>
                    </a:moveTo>
                    <a:cubicBezTo>
                      <a:pt x="415" y="513"/>
                      <a:pt x="413" y="511"/>
                      <a:pt x="412" y="510"/>
                    </a:cubicBezTo>
                    <a:cubicBezTo>
                      <a:pt x="416" y="506"/>
                      <a:pt x="416" y="506"/>
                      <a:pt x="416" y="506"/>
                    </a:cubicBezTo>
                    <a:cubicBezTo>
                      <a:pt x="418" y="508"/>
                      <a:pt x="419" y="509"/>
                      <a:pt x="420" y="511"/>
                    </a:cubicBezTo>
                    <a:lnTo>
                      <a:pt x="416" y="514"/>
                    </a:lnTo>
                    <a:close/>
                    <a:moveTo>
                      <a:pt x="490" y="512"/>
                    </a:moveTo>
                    <a:cubicBezTo>
                      <a:pt x="488" y="507"/>
                      <a:pt x="488" y="507"/>
                      <a:pt x="488" y="507"/>
                    </a:cubicBezTo>
                    <a:cubicBezTo>
                      <a:pt x="488" y="507"/>
                      <a:pt x="488" y="507"/>
                      <a:pt x="488" y="507"/>
                    </a:cubicBezTo>
                    <a:cubicBezTo>
                      <a:pt x="490" y="506"/>
                      <a:pt x="492" y="505"/>
                      <a:pt x="493" y="505"/>
                    </a:cubicBezTo>
                    <a:cubicBezTo>
                      <a:pt x="496" y="510"/>
                      <a:pt x="496" y="510"/>
                      <a:pt x="496" y="510"/>
                    </a:cubicBezTo>
                    <a:cubicBezTo>
                      <a:pt x="494" y="511"/>
                      <a:pt x="492" y="511"/>
                      <a:pt x="491" y="512"/>
                    </a:cubicBezTo>
                    <a:lnTo>
                      <a:pt x="490" y="512"/>
                    </a:lnTo>
                    <a:close/>
                    <a:moveTo>
                      <a:pt x="507" y="507"/>
                    </a:moveTo>
                    <a:cubicBezTo>
                      <a:pt x="505" y="501"/>
                      <a:pt x="505" y="501"/>
                      <a:pt x="505" y="501"/>
                    </a:cubicBezTo>
                    <a:cubicBezTo>
                      <a:pt x="507" y="501"/>
                      <a:pt x="508" y="501"/>
                      <a:pt x="508" y="500"/>
                    </a:cubicBezTo>
                    <a:cubicBezTo>
                      <a:pt x="508" y="501"/>
                      <a:pt x="508" y="501"/>
                      <a:pt x="508" y="501"/>
                    </a:cubicBezTo>
                    <a:cubicBezTo>
                      <a:pt x="514" y="503"/>
                      <a:pt x="514" y="503"/>
                      <a:pt x="514" y="503"/>
                    </a:cubicBezTo>
                    <a:cubicBezTo>
                      <a:pt x="513" y="506"/>
                      <a:pt x="510" y="506"/>
                      <a:pt x="507" y="507"/>
                    </a:cubicBezTo>
                    <a:close/>
                    <a:moveTo>
                      <a:pt x="404" y="501"/>
                    </a:moveTo>
                    <a:cubicBezTo>
                      <a:pt x="400" y="497"/>
                      <a:pt x="400" y="497"/>
                      <a:pt x="400" y="497"/>
                    </a:cubicBezTo>
                    <a:cubicBezTo>
                      <a:pt x="404" y="493"/>
                      <a:pt x="404" y="493"/>
                      <a:pt x="404" y="493"/>
                    </a:cubicBezTo>
                    <a:cubicBezTo>
                      <a:pt x="408" y="497"/>
                      <a:pt x="408" y="497"/>
                      <a:pt x="408" y="497"/>
                    </a:cubicBezTo>
                    <a:lnTo>
                      <a:pt x="404" y="501"/>
                    </a:lnTo>
                    <a:close/>
                    <a:moveTo>
                      <a:pt x="523" y="501"/>
                    </a:moveTo>
                    <a:cubicBezTo>
                      <a:pt x="522" y="500"/>
                      <a:pt x="521" y="500"/>
                      <a:pt x="520" y="500"/>
                    </a:cubicBezTo>
                    <a:cubicBezTo>
                      <a:pt x="519" y="500"/>
                      <a:pt x="519" y="500"/>
                      <a:pt x="519" y="500"/>
                    </a:cubicBezTo>
                    <a:cubicBezTo>
                      <a:pt x="520" y="495"/>
                      <a:pt x="520" y="495"/>
                      <a:pt x="520" y="495"/>
                    </a:cubicBezTo>
                    <a:cubicBezTo>
                      <a:pt x="520" y="495"/>
                      <a:pt x="520" y="495"/>
                      <a:pt x="520" y="495"/>
                    </a:cubicBezTo>
                    <a:cubicBezTo>
                      <a:pt x="523" y="495"/>
                      <a:pt x="526" y="495"/>
                      <a:pt x="527" y="498"/>
                    </a:cubicBezTo>
                    <a:cubicBezTo>
                      <a:pt x="522" y="500"/>
                      <a:pt x="522" y="500"/>
                      <a:pt x="522" y="500"/>
                    </a:cubicBezTo>
                    <a:cubicBezTo>
                      <a:pt x="522" y="500"/>
                      <a:pt x="522" y="501"/>
                      <a:pt x="523" y="501"/>
                    </a:cubicBezTo>
                    <a:close/>
                    <a:moveTo>
                      <a:pt x="537" y="499"/>
                    </a:moveTo>
                    <a:cubicBezTo>
                      <a:pt x="532" y="496"/>
                      <a:pt x="532" y="496"/>
                      <a:pt x="532" y="496"/>
                    </a:cubicBezTo>
                    <a:cubicBezTo>
                      <a:pt x="532" y="496"/>
                      <a:pt x="532" y="496"/>
                      <a:pt x="532" y="496"/>
                    </a:cubicBezTo>
                    <a:cubicBezTo>
                      <a:pt x="532" y="495"/>
                      <a:pt x="532" y="494"/>
                      <a:pt x="532" y="494"/>
                    </a:cubicBezTo>
                    <a:cubicBezTo>
                      <a:pt x="532" y="490"/>
                      <a:pt x="534" y="490"/>
                      <a:pt x="535" y="490"/>
                    </a:cubicBezTo>
                    <a:cubicBezTo>
                      <a:pt x="536" y="495"/>
                      <a:pt x="536" y="495"/>
                      <a:pt x="536" y="495"/>
                    </a:cubicBezTo>
                    <a:cubicBezTo>
                      <a:pt x="536" y="495"/>
                      <a:pt x="536" y="495"/>
                      <a:pt x="536" y="495"/>
                    </a:cubicBezTo>
                    <a:cubicBezTo>
                      <a:pt x="536" y="495"/>
                      <a:pt x="536" y="495"/>
                      <a:pt x="536" y="495"/>
                    </a:cubicBezTo>
                    <a:cubicBezTo>
                      <a:pt x="536" y="495"/>
                      <a:pt x="536" y="495"/>
                      <a:pt x="536" y="495"/>
                    </a:cubicBezTo>
                    <a:cubicBezTo>
                      <a:pt x="537" y="495"/>
                      <a:pt x="537" y="494"/>
                      <a:pt x="537" y="494"/>
                    </a:cubicBezTo>
                    <a:cubicBezTo>
                      <a:pt x="537" y="494"/>
                      <a:pt x="537" y="495"/>
                      <a:pt x="537" y="495"/>
                    </a:cubicBezTo>
                    <a:cubicBezTo>
                      <a:pt x="538" y="495"/>
                      <a:pt x="538" y="496"/>
                      <a:pt x="538" y="496"/>
                    </a:cubicBezTo>
                    <a:cubicBezTo>
                      <a:pt x="538" y="497"/>
                      <a:pt x="537" y="498"/>
                      <a:pt x="537" y="499"/>
                    </a:cubicBezTo>
                    <a:close/>
                    <a:moveTo>
                      <a:pt x="392" y="490"/>
                    </a:moveTo>
                    <a:cubicBezTo>
                      <a:pt x="390" y="489"/>
                      <a:pt x="389" y="488"/>
                      <a:pt x="387" y="487"/>
                    </a:cubicBezTo>
                    <a:cubicBezTo>
                      <a:pt x="390" y="482"/>
                      <a:pt x="390" y="482"/>
                      <a:pt x="390" y="482"/>
                    </a:cubicBezTo>
                    <a:cubicBezTo>
                      <a:pt x="392" y="483"/>
                      <a:pt x="394" y="484"/>
                      <a:pt x="395" y="485"/>
                    </a:cubicBezTo>
                    <a:lnTo>
                      <a:pt x="392" y="490"/>
                    </a:lnTo>
                    <a:close/>
                    <a:moveTo>
                      <a:pt x="546" y="489"/>
                    </a:moveTo>
                    <a:cubicBezTo>
                      <a:pt x="541" y="487"/>
                      <a:pt x="541" y="487"/>
                      <a:pt x="541" y="487"/>
                    </a:cubicBezTo>
                    <a:cubicBezTo>
                      <a:pt x="541" y="486"/>
                      <a:pt x="541" y="484"/>
                      <a:pt x="542" y="482"/>
                    </a:cubicBezTo>
                    <a:cubicBezTo>
                      <a:pt x="548" y="483"/>
                      <a:pt x="548" y="483"/>
                      <a:pt x="548" y="483"/>
                    </a:cubicBezTo>
                    <a:cubicBezTo>
                      <a:pt x="547" y="485"/>
                      <a:pt x="547" y="487"/>
                      <a:pt x="546" y="489"/>
                    </a:cubicBezTo>
                    <a:close/>
                    <a:moveTo>
                      <a:pt x="377" y="478"/>
                    </a:moveTo>
                    <a:cubicBezTo>
                      <a:pt x="376" y="476"/>
                      <a:pt x="376" y="474"/>
                      <a:pt x="376" y="471"/>
                    </a:cubicBezTo>
                    <a:cubicBezTo>
                      <a:pt x="382" y="471"/>
                      <a:pt x="382" y="471"/>
                      <a:pt x="382" y="471"/>
                    </a:cubicBezTo>
                    <a:cubicBezTo>
                      <a:pt x="382" y="474"/>
                      <a:pt x="382" y="475"/>
                      <a:pt x="383" y="476"/>
                    </a:cubicBezTo>
                    <a:lnTo>
                      <a:pt x="377" y="478"/>
                    </a:lnTo>
                    <a:close/>
                    <a:moveTo>
                      <a:pt x="549" y="471"/>
                    </a:moveTo>
                    <a:cubicBezTo>
                      <a:pt x="544" y="470"/>
                      <a:pt x="544" y="470"/>
                      <a:pt x="544" y="470"/>
                    </a:cubicBezTo>
                    <a:cubicBezTo>
                      <a:pt x="544" y="467"/>
                      <a:pt x="544" y="467"/>
                      <a:pt x="544" y="467"/>
                    </a:cubicBezTo>
                    <a:cubicBezTo>
                      <a:pt x="544" y="466"/>
                      <a:pt x="544" y="466"/>
                      <a:pt x="544" y="465"/>
                    </a:cubicBezTo>
                    <a:cubicBezTo>
                      <a:pt x="550" y="465"/>
                      <a:pt x="550" y="465"/>
                      <a:pt x="550" y="465"/>
                    </a:cubicBezTo>
                    <a:cubicBezTo>
                      <a:pt x="550" y="466"/>
                      <a:pt x="550" y="467"/>
                      <a:pt x="550" y="468"/>
                    </a:cubicBezTo>
                    <a:lnTo>
                      <a:pt x="549" y="471"/>
                    </a:lnTo>
                    <a:close/>
                    <a:moveTo>
                      <a:pt x="383" y="461"/>
                    </a:moveTo>
                    <a:cubicBezTo>
                      <a:pt x="377" y="459"/>
                      <a:pt x="377" y="459"/>
                      <a:pt x="377" y="459"/>
                    </a:cubicBezTo>
                    <a:cubicBezTo>
                      <a:pt x="378" y="456"/>
                      <a:pt x="380" y="456"/>
                      <a:pt x="381" y="455"/>
                    </a:cubicBezTo>
                    <a:cubicBezTo>
                      <a:pt x="382" y="455"/>
                      <a:pt x="382" y="454"/>
                      <a:pt x="383" y="454"/>
                    </a:cubicBezTo>
                    <a:cubicBezTo>
                      <a:pt x="386" y="459"/>
                      <a:pt x="386" y="459"/>
                      <a:pt x="386" y="459"/>
                    </a:cubicBezTo>
                    <a:cubicBezTo>
                      <a:pt x="385" y="459"/>
                      <a:pt x="384" y="460"/>
                      <a:pt x="384" y="460"/>
                    </a:cubicBezTo>
                    <a:cubicBezTo>
                      <a:pt x="383" y="460"/>
                      <a:pt x="383" y="461"/>
                      <a:pt x="383" y="461"/>
                    </a:cubicBezTo>
                    <a:close/>
                    <a:moveTo>
                      <a:pt x="551" y="454"/>
                    </a:moveTo>
                    <a:cubicBezTo>
                      <a:pt x="545" y="453"/>
                      <a:pt x="545" y="453"/>
                      <a:pt x="545" y="453"/>
                    </a:cubicBezTo>
                    <a:cubicBezTo>
                      <a:pt x="545" y="451"/>
                      <a:pt x="546" y="448"/>
                      <a:pt x="546" y="447"/>
                    </a:cubicBezTo>
                    <a:cubicBezTo>
                      <a:pt x="552" y="448"/>
                      <a:pt x="552" y="448"/>
                      <a:pt x="552" y="448"/>
                    </a:cubicBezTo>
                    <a:cubicBezTo>
                      <a:pt x="551" y="450"/>
                      <a:pt x="551" y="452"/>
                      <a:pt x="551" y="454"/>
                    </a:cubicBezTo>
                    <a:close/>
                    <a:moveTo>
                      <a:pt x="386" y="447"/>
                    </a:moveTo>
                    <a:cubicBezTo>
                      <a:pt x="386" y="446"/>
                      <a:pt x="386" y="446"/>
                      <a:pt x="386" y="445"/>
                    </a:cubicBezTo>
                    <a:cubicBezTo>
                      <a:pt x="386" y="445"/>
                      <a:pt x="386" y="444"/>
                      <a:pt x="385" y="442"/>
                    </a:cubicBezTo>
                    <a:cubicBezTo>
                      <a:pt x="390" y="440"/>
                      <a:pt x="390" y="440"/>
                      <a:pt x="390" y="440"/>
                    </a:cubicBezTo>
                    <a:cubicBezTo>
                      <a:pt x="391" y="442"/>
                      <a:pt x="392" y="444"/>
                      <a:pt x="392" y="445"/>
                    </a:cubicBezTo>
                    <a:cubicBezTo>
                      <a:pt x="392" y="446"/>
                      <a:pt x="392" y="446"/>
                      <a:pt x="392" y="446"/>
                    </a:cubicBezTo>
                    <a:lnTo>
                      <a:pt x="386" y="447"/>
                    </a:lnTo>
                    <a:close/>
                    <a:moveTo>
                      <a:pt x="556" y="437"/>
                    </a:moveTo>
                    <a:cubicBezTo>
                      <a:pt x="550" y="436"/>
                      <a:pt x="550" y="436"/>
                      <a:pt x="550" y="436"/>
                    </a:cubicBezTo>
                    <a:cubicBezTo>
                      <a:pt x="550" y="435"/>
                      <a:pt x="550" y="433"/>
                      <a:pt x="550" y="432"/>
                    </a:cubicBezTo>
                    <a:cubicBezTo>
                      <a:pt x="550" y="431"/>
                      <a:pt x="550" y="431"/>
                      <a:pt x="550" y="431"/>
                    </a:cubicBezTo>
                    <a:cubicBezTo>
                      <a:pt x="556" y="431"/>
                      <a:pt x="556" y="431"/>
                      <a:pt x="556" y="431"/>
                    </a:cubicBezTo>
                    <a:cubicBezTo>
                      <a:pt x="556" y="432"/>
                      <a:pt x="556" y="432"/>
                      <a:pt x="556" y="432"/>
                    </a:cubicBezTo>
                    <a:cubicBezTo>
                      <a:pt x="556" y="434"/>
                      <a:pt x="556" y="435"/>
                      <a:pt x="556" y="437"/>
                    </a:cubicBezTo>
                    <a:close/>
                    <a:moveTo>
                      <a:pt x="385" y="431"/>
                    </a:moveTo>
                    <a:cubicBezTo>
                      <a:pt x="379" y="430"/>
                      <a:pt x="379" y="430"/>
                      <a:pt x="379" y="430"/>
                    </a:cubicBezTo>
                    <a:cubicBezTo>
                      <a:pt x="380" y="427"/>
                      <a:pt x="382" y="426"/>
                      <a:pt x="385" y="424"/>
                    </a:cubicBezTo>
                    <a:cubicBezTo>
                      <a:pt x="388" y="429"/>
                      <a:pt x="388" y="429"/>
                      <a:pt x="388" y="429"/>
                    </a:cubicBezTo>
                    <a:cubicBezTo>
                      <a:pt x="386" y="430"/>
                      <a:pt x="385" y="431"/>
                      <a:pt x="385" y="431"/>
                    </a:cubicBezTo>
                    <a:close/>
                    <a:moveTo>
                      <a:pt x="398" y="423"/>
                    </a:moveTo>
                    <a:cubicBezTo>
                      <a:pt x="395" y="418"/>
                      <a:pt x="395" y="418"/>
                      <a:pt x="395" y="418"/>
                    </a:cubicBezTo>
                    <a:cubicBezTo>
                      <a:pt x="397" y="417"/>
                      <a:pt x="399" y="416"/>
                      <a:pt x="400" y="415"/>
                    </a:cubicBezTo>
                    <a:cubicBezTo>
                      <a:pt x="403" y="421"/>
                      <a:pt x="403" y="421"/>
                      <a:pt x="403" y="421"/>
                    </a:cubicBezTo>
                    <a:cubicBezTo>
                      <a:pt x="401" y="421"/>
                      <a:pt x="400" y="422"/>
                      <a:pt x="398" y="423"/>
                    </a:cubicBezTo>
                    <a:close/>
                    <a:moveTo>
                      <a:pt x="558" y="420"/>
                    </a:moveTo>
                    <a:cubicBezTo>
                      <a:pt x="552" y="419"/>
                      <a:pt x="552" y="419"/>
                      <a:pt x="552" y="419"/>
                    </a:cubicBezTo>
                    <a:cubicBezTo>
                      <a:pt x="552" y="417"/>
                      <a:pt x="553" y="415"/>
                      <a:pt x="553" y="413"/>
                    </a:cubicBezTo>
                    <a:cubicBezTo>
                      <a:pt x="553" y="413"/>
                      <a:pt x="553" y="413"/>
                      <a:pt x="553" y="413"/>
                    </a:cubicBezTo>
                    <a:cubicBezTo>
                      <a:pt x="559" y="414"/>
                      <a:pt x="559" y="414"/>
                      <a:pt x="559" y="414"/>
                    </a:cubicBezTo>
                    <a:cubicBezTo>
                      <a:pt x="559" y="414"/>
                      <a:pt x="559" y="414"/>
                      <a:pt x="559" y="414"/>
                    </a:cubicBezTo>
                    <a:cubicBezTo>
                      <a:pt x="558" y="416"/>
                      <a:pt x="558" y="418"/>
                      <a:pt x="558" y="420"/>
                    </a:cubicBezTo>
                    <a:close/>
                    <a:moveTo>
                      <a:pt x="414" y="415"/>
                    </a:moveTo>
                    <a:cubicBezTo>
                      <a:pt x="411" y="410"/>
                      <a:pt x="411" y="410"/>
                      <a:pt x="411" y="410"/>
                    </a:cubicBezTo>
                    <a:cubicBezTo>
                      <a:pt x="412" y="409"/>
                      <a:pt x="414" y="408"/>
                      <a:pt x="415" y="407"/>
                    </a:cubicBezTo>
                    <a:cubicBezTo>
                      <a:pt x="419" y="411"/>
                      <a:pt x="419" y="411"/>
                      <a:pt x="419" y="411"/>
                    </a:cubicBezTo>
                    <a:cubicBezTo>
                      <a:pt x="417" y="413"/>
                      <a:pt x="416" y="414"/>
                      <a:pt x="414" y="415"/>
                    </a:cubicBezTo>
                    <a:close/>
                    <a:moveTo>
                      <a:pt x="269" y="404"/>
                    </a:moveTo>
                    <a:cubicBezTo>
                      <a:pt x="268" y="404"/>
                      <a:pt x="267" y="404"/>
                      <a:pt x="267" y="404"/>
                    </a:cubicBezTo>
                    <a:cubicBezTo>
                      <a:pt x="269" y="398"/>
                      <a:pt x="269" y="398"/>
                      <a:pt x="269" y="398"/>
                    </a:cubicBezTo>
                    <a:cubicBezTo>
                      <a:pt x="268" y="398"/>
                      <a:pt x="268" y="398"/>
                      <a:pt x="268" y="398"/>
                    </a:cubicBezTo>
                    <a:cubicBezTo>
                      <a:pt x="268" y="398"/>
                      <a:pt x="269" y="397"/>
                      <a:pt x="269" y="397"/>
                    </a:cubicBezTo>
                    <a:cubicBezTo>
                      <a:pt x="269" y="396"/>
                      <a:pt x="269" y="396"/>
                      <a:pt x="269" y="396"/>
                    </a:cubicBezTo>
                    <a:cubicBezTo>
                      <a:pt x="274" y="399"/>
                      <a:pt x="274" y="399"/>
                      <a:pt x="274" y="399"/>
                    </a:cubicBezTo>
                    <a:cubicBezTo>
                      <a:pt x="274" y="400"/>
                      <a:pt x="274" y="400"/>
                      <a:pt x="274" y="400"/>
                    </a:cubicBezTo>
                    <a:cubicBezTo>
                      <a:pt x="273" y="402"/>
                      <a:pt x="271" y="404"/>
                      <a:pt x="269" y="404"/>
                    </a:cubicBezTo>
                    <a:close/>
                    <a:moveTo>
                      <a:pt x="561" y="403"/>
                    </a:moveTo>
                    <a:cubicBezTo>
                      <a:pt x="555" y="401"/>
                      <a:pt x="555" y="401"/>
                      <a:pt x="555" y="401"/>
                    </a:cubicBezTo>
                    <a:cubicBezTo>
                      <a:pt x="556" y="399"/>
                      <a:pt x="557" y="397"/>
                      <a:pt x="558" y="395"/>
                    </a:cubicBezTo>
                    <a:cubicBezTo>
                      <a:pt x="563" y="398"/>
                      <a:pt x="563" y="398"/>
                      <a:pt x="563" y="398"/>
                    </a:cubicBezTo>
                    <a:cubicBezTo>
                      <a:pt x="562" y="400"/>
                      <a:pt x="562" y="401"/>
                      <a:pt x="561" y="403"/>
                    </a:cubicBezTo>
                    <a:close/>
                    <a:moveTo>
                      <a:pt x="426" y="401"/>
                    </a:moveTo>
                    <a:cubicBezTo>
                      <a:pt x="423" y="400"/>
                      <a:pt x="423" y="400"/>
                      <a:pt x="423" y="400"/>
                    </a:cubicBezTo>
                    <a:cubicBezTo>
                      <a:pt x="421" y="398"/>
                      <a:pt x="421" y="398"/>
                      <a:pt x="421" y="398"/>
                    </a:cubicBezTo>
                    <a:cubicBezTo>
                      <a:pt x="422" y="396"/>
                      <a:pt x="423" y="395"/>
                      <a:pt x="424" y="393"/>
                    </a:cubicBezTo>
                    <a:cubicBezTo>
                      <a:pt x="429" y="396"/>
                      <a:pt x="429" y="396"/>
                      <a:pt x="429" y="396"/>
                    </a:cubicBezTo>
                    <a:cubicBezTo>
                      <a:pt x="428" y="398"/>
                      <a:pt x="427" y="399"/>
                      <a:pt x="426" y="401"/>
                    </a:cubicBezTo>
                    <a:close/>
                    <a:moveTo>
                      <a:pt x="256" y="399"/>
                    </a:moveTo>
                    <a:cubicBezTo>
                      <a:pt x="254" y="398"/>
                      <a:pt x="253" y="397"/>
                      <a:pt x="251" y="396"/>
                    </a:cubicBezTo>
                    <a:cubicBezTo>
                      <a:pt x="253" y="391"/>
                      <a:pt x="253" y="391"/>
                      <a:pt x="253" y="391"/>
                    </a:cubicBezTo>
                    <a:cubicBezTo>
                      <a:pt x="255" y="392"/>
                      <a:pt x="257" y="393"/>
                      <a:pt x="258" y="393"/>
                    </a:cubicBezTo>
                    <a:lnTo>
                      <a:pt x="256" y="399"/>
                    </a:lnTo>
                    <a:close/>
                    <a:moveTo>
                      <a:pt x="281" y="391"/>
                    </a:moveTo>
                    <a:cubicBezTo>
                      <a:pt x="277" y="386"/>
                      <a:pt x="277" y="386"/>
                      <a:pt x="277" y="386"/>
                    </a:cubicBezTo>
                    <a:cubicBezTo>
                      <a:pt x="279" y="385"/>
                      <a:pt x="281" y="383"/>
                      <a:pt x="282" y="382"/>
                    </a:cubicBezTo>
                    <a:cubicBezTo>
                      <a:pt x="285" y="388"/>
                      <a:pt x="285" y="388"/>
                      <a:pt x="285" y="388"/>
                    </a:cubicBezTo>
                    <a:cubicBezTo>
                      <a:pt x="284" y="388"/>
                      <a:pt x="283" y="389"/>
                      <a:pt x="281" y="391"/>
                    </a:cubicBezTo>
                    <a:close/>
                    <a:moveTo>
                      <a:pt x="436" y="390"/>
                    </a:moveTo>
                    <a:cubicBezTo>
                      <a:pt x="434" y="384"/>
                      <a:pt x="434" y="384"/>
                      <a:pt x="434" y="384"/>
                    </a:cubicBezTo>
                    <a:cubicBezTo>
                      <a:pt x="435" y="384"/>
                      <a:pt x="436" y="383"/>
                      <a:pt x="437" y="382"/>
                    </a:cubicBezTo>
                    <a:cubicBezTo>
                      <a:pt x="442" y="385"/>
                      <a:pt x="442" y="385"/>
                      <a:pt x="442" y="385"/>
                    </a:cubicBezTo>
                    <a:cubicBezTo>
                      <a:pt x="440" y="388"/>
                      <a:pt x="438" y="389"/>
                      <a:pt x="436" y="390"/>
                    </a:cubicBezTo>
                    <a:close/>
                    <a:moveTo>
                      <a:pt x="240" y="389"/>
                    </a:moveTo>
                    <a:cubicBezTo>
                      <a:pt x="239" y="388"/>
                      <a:pt x="239" y="387"/>
                      <a:pt x="239" y="386"/>
                    </a:cubicBezTo>
                    <a:cubicBezTo>
                      <a:pt x="239" y="385"/>
                      <a:pt x="240" y="383"/>
                      <a:pt x="241" y="382"/>
                    </a:cubicBezTo>
                    <a:cubicBezTo>
                      <a:pt x="241" y="382"/>
                      <a:pt x="241" y="383"/>
                      <a:pt x="241" y="383"/>
                    </a:cubicBezTo>
                    <a:cubicBezTo>
                      <a:pt x="247" y="382"/>
                      <a:pt x="247" y="382"/>
                      <a:pt x="247" y="382"/>
                    </a:cubicBezTo>
                    <a:cubicBezTo>
                      <a:pt x="247" y="385"/>
                      <a:pt x="246" y="387"/>
                      <a:pt x="244" y="388"/>
                    </a:cubicBezTo>
                    <a:cubicBezTo>
                      <a:pt x="244" y="387"/>
                      <a:pt x="245" y="387"/>
                      <a:pt x="245" y="386"/>
                    </a:cubicBezTo>
                    <a:lnTo>
                      <a:pt x="240" y="389"/>
                    </a:lnTo>
                    <a:close/>
                    <a:moveTo>
                      <a:pt x="569" y="388"/>
                    </a:moveTo>
                    <a:cubicBezTo>
                      <a:pt x="564" y="386"/>
                      <a:pt x="564" y="386"/>
                      <a:pt x="564" y="386"/>
                    </a:cubicBezTo>
                    <a:cubicBezTo>
                      <a:pt x="564" y="385"/>
                      <a:pt x="565" y="384"/>
                      <a:pt x="565" y="383"/>
                    </a:cubicBezTo>
                    <a:cubicBezTo>
                      <a:pt x="565" y="382"/>
                      <a:pt x="566" y="381"/>
                      <a:pt x="566" y="380"/>
                    </a:cubicBezTo>
                    <a:cubicBezTo>
                      <a:pt x="572" y="382"/>
                      <a:pt x="572" y="382"/>
                      <a:pt x="572" y="382"/>
                    </a:cubicBezTo>
                    <a:cubicBezTo>
                      <a:pt x="571" y="383"/>
                      <a:pt x="571" y="384"/>
                      <a:pt x="571" y="385"/>
                    </a:cubicBezTo>
                    <a:cubicBezTo>
                      <a:pt x="570" y="386"/>
                      <a:pt x="570" y="387"/>
                      <a:pt x="569" y="388"/>
                    </a:cubicBezTo>
                    <a:close/>
                    <a:moveTo>
                      <a:pt x="289" y="379"/>
                    </a:moveTo>
                    <a:cubicBezTo>
                      <a:pt x="289" y="379"/>
                      <a:pt x="289" y="379"/>
                      <a:pt x="288" y="378"/>
                    </a:cubicBezTo>
                    <a:cubicBezTo>
                      <a:pt x="287" y="377"/>
                      <a:pt x="287" y="377"/>
                      <a:pt x="286" y="376"/>
                    </a:cubicBezTo>
                    <a:cubicBezTo>
                      <a:pt x="290" y="372"/>
                      <a:pt x="290" y="372"/>
                      <a:pt x="290" y="372"/>
                    </a:cubicBezTo>
                    <a:cubicBezTo>
                      <a:pt x="291" y="372"/>
                      <a:pt x="291" y="373"/>
                      <a:pt x="292" y="373"/>
                    </a:cubicBezTo>
                    <a:cubicBezTo>
                      <a:pt x="293" y="375"/>
                      <a:pt x="294" y="376"/>
                      <a:pt x="295" y="377"/>
                    </a:cubicBezTo>
                    <a:lnTo>
                      <a:pt x="289" y="379"/>
                    </a:lnTo>
                    <a:close/>
                    <a:moveTo>
                      <a:pt x="233" y="377"/>
                    </a:moveTo>
                    <a:cubicBezTo>
                      <a:pt x="232" y="376"/>
                      <a:pt x="232" y="375"/>
                      <a:pt x="232" y="374"/>
                    </a:cubicBezTo>
                    <a:cubicBezTo>
                      <a:pt x="232" y="373"/>
                      <a:pt x="232" y="372"/>
                      <a:pt x="232" y="371"/>
                    </a:cubicBezTo>
                    <a:cubicBezTo>
                      <a:pt x="238" y="370"/>
                      <a:pt x="238" y="370"/>
                      <a:pt x="238" y="370"/>
                    </a:cubicBezTo>
                    <a:cubicBezTo>
                      <a:pt x="238" y="371"/>
                      <a:pt x="238" y="373"/>
                      <a:pt x="238" y="374"/>
                    </a:cubicBezTo>
                    <a:cubicBezTo>
                      <a:pt x="238" y="374"/>
                      <a:pt x="238" y="375"/>
                      <a:pt x="238" y="376"/>
                    </a:cubicBezTo>
                    <a:lnTo>
                      <a:pt x="233" y="377"/>
                    </a:lnTo>
                    <a:close/>
                    <a:moveTo>
                      <a:pt x="578" y="377"/>
                    </a:moveTo>
                    <a:cubicBezTo>
                      <a:pt x="577" y="371"/>
                      <a:pt x="577" y="371"/>
                      <a:pt x="577" y="371"/>
                    </a:cubicBezTo>
                    <a:cubicBezTo>
                      <a:pt x="578" y="371"/>
                      <a:pt x="580" y="371"/>
                      <a:pt x="581" y="370"/>
                    </a:cubicBezTo>
                    <a:cubicBezTo>
                      <a:pt x="585" y="374"/>
                      <a:pt x="585" y="374"/>
                      <a:pt x="585" y="374"/>
                    </a:cubicBezTo>
                    <a:cubicBezTo>
                      <a:pt x="583" y="376"/>
                      <a:pt x="580" y="377"/>
                      <a:pt x="578" y="377"/>
                    </a:cubicBezTo>
                    <a:close/>
                    <a:moveTo>
                      <a:pt x="441" y="373"/>
                    </a:moveTo>
                    <a:cubicBezTo>
                      <a:pt x="440" y="372"/>
                      <a:pt x="440" y="370"/>
                      <a:pt x="439" y="369"/>
                    </a:cubicBezTo>
                    <a:cubicBezTo>
                      <a:pt x="444" y="366"/>
                      <a:pt x="444" y="366"/>
                      <a:pt x="444" y="366"/>
                    </a:cubicBezTo>
                    <a:cubicBezTo>
                      <a:pt x="446" y="368"/>
                      <a:pt x="446" y="370"/>
                      <a:pt x="446" y="373"/>
                    </a:cubicBezTo>
                    <a:lnTo>
                      <a:pt x="441" y="373"/>
                    </a:lnTo>
                    <a:close/>
                    <a:moveTo>
                      <a:pt x="223" y="370"/>
                    </a:moveTo>
                    <a:cubicBezTo>
                      <a:pt x="221" y="365"/>
                      <a:pt x="221" y="365"/>
                      <a:pt x="221" y="365"/>
                    </a:cubicBezTo>
                    <a:cubicBezTo>
                      <a:pt x="223" y="364"/>
                      <a:pt x="225" y="364"/>
                      <a:pt x="227" y="363"/>
                    </a:cubicBezTo>
                    <a:cubicBezTo>
                      <a:pt x="228" y="369"/>
                      <a:pt x="228" y="369"/>
                      <a:pt x="228" y="369"/>
                    </a:cubicBezTo>
                    <a:cubicBezTo>
                      <a:pt x="226" y="369"/>
                      <a:pt x="224" y="370"/>
                      <a:pt x="223" y="370"/>
                    </a:cubicBezTo>
                    <a:close/>
                    <a:moveTo>
                      <a:pt x="278" y="367"/>
                    </a:moveTo>
                    <a:cubicBezTo>
                      <a:pt x="277" y="366"/>
                      <a:pt x="276" y="364"/>
                      <a:pt x="275" y="363"/>
                    </a:cubicBezTo>
                    <a:cubicBezTo>
                      <a:pt x="275" y="363"/>
                      <a:pt x="275" y="363"/>
                      <a:pt x="275" y="363"/>
                    </a:cubicBezTo>
                    <a:cubicBezTo>
                      <a:pt x="279" y="359"/>
                      <a:pt x="279" y="359"/>
                      <a:pt x="279" y="359"/>
                    </a:cubicBezTo>
                    <a:cubicBezTo>
                      <a:pt x="279" y="359"/>
                      <a:pt x="279" y="359"/>
                      <a:pt x="279" y="359"/>
                    </a:cubicBezTo>
                    <a:cubicBezTo>
                      <a:pt x="280" y="360"/>
                      <a:pt x="282" y="362"/>
                      <a:pt x="283" y="364"/>
                    </a:cubicBezTo>
                    <a:lnTo>
                      <a:pt x="278" y="367"/>
                    </a:lnTo>
                    <a:close/>
                    <a:moveTo>
                      <a:pt x="354" y="366"/>
                    </a:moveTo>
                    <a:cubicBezTo>
                      <a:pt x="353" y="366"/>
                      <a:pt x="352" y="366"/>
                      <a:pt x="352" y="365"/>
                    </a:cubicBezTo>
                    <a:cubicBezTo>
                      <a:pt x="350" y="365"/>
                      <a:pt x="350" y="365"/>
                      <a:pt x="350" y="365"/>
                    </a:cubicBezTo>
                    <a:cubicBezTo>
                      <a:pt x="350" y="365"/>
                      <a:pt x="349" y="364"/>
                      <a:pt x="348" y="364"/>
                    </a:cubicBezTo>
                    <a:cubicBezTo>
                      <a:pt x="351" y="359"/>
                      <a:pt x="351" y="359"/>
                      <a:pt x="351" y="359"/>
                    </a:cubicBezTo>
                    <a:cubicBezTo>
                      <a:pt x="351" y="359"/>
                      <a:pt x="352" y="359"/>
                      <a:pt x="353" y="360"/>
                    </a:cubicBezTo>
                    <a:cubicBezTo>
                      <a:pt x="354" y="360"/>
                      <a:pt x="354" y="360"/>
                      <a:pt x="354" y="360"/>
                    </a:cubicBezTo>
                    <a:cubicBezTo>
                      <a:pt x="355" y="360"/>
                      <a:pt x="355" y="361"/>
                      <a:pt x="356" y="361"/>
                    </a:cubicBezTo>
                    <a:lnTo>
                      <a:pt x="354" y="366"/>
                    </a:lnTo>
                    <a:close/>
                    <a:moveTo>
                      <a:pt x="592" y="365"/>
                    </a:moveTo>
                    <a:cubicBezTo>
                      <a:pt x="591" y="365"/>
                      <a:pt x="590" y="365"/>
                      <a:pt x="589" y="365"/>
                    </a:cubicBezTo>
                    <a:cubicBezTo>
                      <a:pt x="588" y="364"/>
                      <a:pt x="588" y="364"/>
                      <a:pt x="587" y="364"/>
                    </a:cubicBezTo>
                    <a:cubicBezTo>
                      <a:pt x="585" y="359"/>
                      <a:pt x="585" y="359"/>
                      <a:pt x="585" y="359"/>
                    </a:cubicBezTo>
                    <a:cubicBezTo>
                      <a:pt x="586" y="359"/>
                      <a:pt x="586" y="358"/>
                      <a:pt x="587" y="359"/>
                    </a:cubicBezTo>
                    <a:cubicBezTo>
                      <a:pt x="588" y="359"/>
                      <a:pt x="589" y="359"/>
                      <a:pt x="590" y="359"/>
                    </a:cubicBezTo>
                    <a:cubicBezTo>
                      <a:pt x="591" y="359"/>
                      <a:pt x="591" y="359"/>
                      <a:pt x="592" y="359"/>
                    </a:cubicBezTo>
                    <a:lnTo>
                      <a:pt x="592" y="365"/>
                    </a:lnTo>
                    <a:close/>
                    <a:moveTo>
                      <a:pt x="212" y="364"/>
                    </a:moveTo>
                    <a:cubicBezTo>
                      <a:pt x="212" y="363"/>
                      <a:pt x="211" y="363"/>
                      <a:pt x="211" y="363"/>
                    </a:cubicBezTo>
                    <a:cubicBezTo>
                      <a:pt x="211" y="363"/>
                      <a:pt x="212" y="363"/>
                      <a:pt x="212" y="363"/>
                    </a:cubicBezTo>
                    <a:cubicBezTo>
                      <a:pt x="209" y="358"/>
                      <a:pt x="209" y="358"/>
                      <a:pt x="209" y="358"/>
                    </a:cubicBezTo>
                    <a:cubicBezTo>
                      <a:pt x="209" y="358"/>
                      <a:pt x="209" y="358"/>
                      <a:pt x="209" y="359"/>
                    </a:cubicBezTo>
                    <a:cubicBezTo>
                      <a:pt x="203" y="357"/>
                      <a:pt x="203" y="357"/>
                      <a:pt x="203" y="357"/>
                    </a:cubicBezTo>
                    <a:cubicBezTo>
                      <a:pt x="204" y="356"/>
                      <a:pt x="205" y="355"/>
                      <a:pt x="205" y="354"/>
                    </a:cubicBezTo>
                    <a:cubicBezTo>
                      <a:pt x="206" y="353"/>
                      <a:pt x="206" y="352"/>
                      <a:pt x="206" y="352"/>
                    </a:cubicBezTo>
                    <a:cubicBezTo>
                      <a:pt x="212" y="353"/>
                      <a:pt x="212" y="353"/>
                      <a:pt x="212" y="353"/>
                    </a:cubicBezTo>
                    <a:cubicBezTo>
                      <a:pt x="211" y="355"/>
                      <a:pt x="211" y="356"/>
                      <a:pt x="210" y="357"/>
                    </a:cubicBezTo>
                    <a:cubicBezTo>
                      <a:pt x="210" y="357"/>
                      <a:pt x="210" y="357"/>
                      <a:pt x="209" y="358"/>
                    </a:cubicBezTo>
                    <a:cubicBezTo>
                      <a:pt x="213" y="356"/>
                      <a:pt x="216" y="358"/>
                      <a:pt x="217" y="362"/>
                    </a:cubicBezTo>
                    <a:lnTo>
                      <a:pt x="212" y="364"/>
                    </a:lnTo>
                    <a:close/>
                    <a:moveTo>
                      <a:pt x="367" y="363"/>
                    </a:moveTo>
                    <a:cubicBezTo>
                      <a:pt x="363" y="359"/>
                      <a:pt x="363" y="359"/>
                      <a:pt x="363" y="359"/>
                    </a:cubicBezTo>
                    <a:cubicBezTo>
                      <a:pt x="364" y="357"/>
                      <a:pt x="366" y="356"/>
                      <a:pt x="368" y="355"/>
                    </a:cubicBezTo>
                    <a:cubicBezTo>
                      <a:pt x="371" y="359"/>
                      <a:pt x="371" y="359"/>
                      <a:pt x="371" y="359"/>
                    </a:cubicBezTo>
                    <a:cubicBezTo>
                      <a:pt x="369" y="361"/>
                      <a:pt x="368" y="362"/>
                      <a:pt x="367" y="363"/>
                    </a:cubicBezTo>
                    <a:close/>
                    <a:moveTo>
                      <a:pt x="286" y="361"/>
                    </a:moveTo>
                    <a:cubicBezTo>
                      <a:pt x="285" y="355"/>
                      <a:pt x="285" y="355"/>
                      <a:pt x="285" y="355"/>
                    </a:cubicBezTo>
                    <a:cubicBezTo>
                      <a:pt x="287" y="355"/>
                      <a:pt x="288" y="355"/>
                      <a:pt x="290" y="354"/>
                    </a:cubicBezTo>
                    <a:cubicBezTo>
                      <a:pt x="291" y="360"/>
                      <a:pt x="291" y="360"/>
                      <a:pt x="291" y="360"/>
                    </a:cubicBezTo>
                    <a:cubicBezTo>
                      <a:pt x="289" y="361"/>
                      <a:pt x="287" y="361"/>
                      <a:pt x="286" y="361"/>
                    </a:cubicBezTo>
                    <a:close/>
                    <a:moveTo>
                      <a:pt x="604" y="360"/>
                    </a:moveTo>
                    <a:cubicBezTo>
                      <a:pt x="602" y="355"/>
                      <a:pt x="602" y="355"/>
                      <a:pt x="602" y="355"/>
                    </a:cubicBezTo>
                    <a:cubicBezTo>
                      <a:pt x="605" y="353"/>
                      <a:pt x="608" y="353"/>
                      <a:pt x="608" y="353"/>
                    </a:cubicBezTo>
                    <a:cubicBezTo>
                      <a:pt x="608" y="359"/>
                      <a:pt x="608" y="359"/>
                      <a:pt x="608" y="359"/>
                    </a:cubicBezTo>
                    <a:cubicBezTo>
                      <a:pt x="608" y="359"/>
                      <a:pt x="606" y="359"/>
                      <a:pt x="604" y="360"/>
                    </a:cubicBezTo>
                    <a:close/>
                    <a:moveTo>
                      <a:pt x="337" y="360"/>
                    </a:moveTo>
                    <a:cubicBezTo>
                      <a:pt x="337" y="360"/>
                      <a:pt x="336" y="359"/>
                      <a:pt x="335" y="359"/>
                    </a:cubicBezTo>
                    <a:cubicBezTo>
                      <a:pt x="334" y="358"/>
                      <a:pt x="333" y="358"/>
                      <a:pt x="332" y="357"/>
                    </a:cubicBezTo>
                    <a:cubicBezTo>
                      <a:pt x="335" y="352"/>
                      <a:pt x="335" y="352"/>
                      <a:pt x="335" y="352"/>
                    </a:cubicBezTo>
                    <a:cubicBezTo>
                      <a:pt x="336" y="353"/>
                      <a:pt x="337" y="353"/>
                      <a:pt x="337" y="353"/>
                    </a:cubicBezTo>
                    <a:cubicBezTo>
                      <a:pt x="338" y="354"/>
                      <a:pt x="339" y="354"/>
                      <a:pt x="340" y="355"/>
                    </a:cubicBezTo>
                    <a:lnTo>
                      <a:pt x="337" y="360"/>
                    </a:lnTo>
                    <a:close/>
                    <a:moveTo>
                      <a:pt x="433" y="359"/>
                    </a:moveTo>
                    <a:cubicBezTo>
                      <a:pt x="432" y="358"/>
                      <a:pt x="430" y="355"/>
                      <a:pt x="430" y="352"/>
                    </a:cubicBezTo>
                    <a:cubicBezTo>
                      <a:pt x="433" y="352"/>
                      <a:pt x="433" y="352"/>
                      <a:pt x="433" y="352"/>
                    </a:cubicBezTo>
                    <a:cubicBezTo>
                      <a:pt x="436" y="352"/>
                      <a:pt x="436" y="352"/>
                      <a:pt x="436" y="352"/>
                    </a:cubicBezTo>
                    <a:cubicBezTo>
                      <a:pt x="436" y="353"/>
                      <a:pt x="437" y="354"/>
                      <a:pt x="438" y="356"/>
                    </a:cubicBezTo>
                    <a:lnTo>
                      <a:pt x="433" y="359"/>
                    </a:lnTo>
                    <a:close/>
                    <a:moveTo>
                      <a:pt x="303" y="358"/>
                    </a:moveTo>
                    <a:cubicBezTo>
                      <a:pt x="302" y="352"/>
                      <a:pt x="302" y="352"/>
                      <a:pt x="302" y="352"/>
                    </a:cubicBezTo>
                    <a:cubicBezTo>
                      <a:pt x="303" y="352"/>
                      <a:pt x="304" y="352"/>
                      <a:pt x="305" y="352"/>
                    </a:cubicBezTo>
                    <a:cubicBezTo>
                      <a:pt x="306" y="351"/>
                      <a:pt x="306" y="351"/>
                      <a:pt x="307" y="351"/>
                    </a:cubicBezTo>
                    <a:cubicBezTo>
                      <a:pt x="309" y="356"/>
                      <a:pt x="309" y="356"/>
                      <a:pt x="309" y="356"/>
                    </a:cubicBezTo>
                    <a:cubicBezTo>
                      <a:pt x="308" y="357"/>
                      <a:pt x="307" y="357"/>
                      <a:pt x="306" y="357"/>
                    </a:cubicBezTo>
                    <a:cubicBezTo>
                      <a:pt x="305" y="357"/>
                      <a:pt x="304" y="358"/>
                      <a:pt x="303" y="358"/>
                    </a:cubicBezTo>
                    <a:close/>
                    <a:moveTo>
                      <a:pt x="381" y="354"/>
                    </a:moveTo>
                    <a:cubicBezTo>
                      <a:pt x="378" y="348"/>
                      <a:pt x="378" y="348"/>
                      <a:pt x="378" y="348"/>
                    </a:cubicBezTo>
                    <a:cubicBezTo>
                      <a:pt x="380" y="348"/>
                      <a:pt x="381" y="347"/>
                      <a:pt x="383" y="346"/>
                    </a:cubicBezTo>
                    <a:cubicBezTo>
                      <a:pt x="386" y="351"/>
                      <a:pt x="386" y="351"/>
                      <a:pt x="386" y="351"/>
                    </a:cubicBezTo>
                    <a:cubicBezTo>
                      <a:pt x="384" y="352"/>
                      <a:pt x="382" y="353"/>
                      <a:pt x="381" y="354"/>
                    </a:cubicBezTo>
                    <a:close/>
                    <a:moveTo>
                      <a:pt x="320" y="352"/>
                    </a:moveTo>
                    <a:cubicBezTo>
                      <a:pt x="318" y="347"/>
                      <a:pt x="318" y="347"/>
                      <a:pt x="318" y="347"/>
                    </a:cubicBezTo>
                    <a:cubicBezTo>
                      <a:pt x="318" y="346"/>
                      <a:pt x="318" y="346"/>
                      <a:pt x="318" y="346"/>
                    </a:cubicBezTo>
                    <a:cubicBezTo>
                      <a:pt x="321" y="345"/>
                      <a:pt x="323" y="345"/>
                      <a:pt x="324" y="345"/>
                    </a:cubicBezTo>
                    <a:cubicBezTo>
                      <a:pt x="324" y="351"/>
                      <a:pt x="324" y="351"/>
                      <a:pt x="324" y="351"/>
                    </a:cubicBezTo>
                    <a:cubicBezTo>
                      <a:pt x="324" y="351"/>
                      <a:pt x="324" y="351"/>
                      <a:pt x="324" y="351"/>
                    </a:cubicBezTo>
                    <a:cubicBezTo>
                      <a:pt x="324" y="351"/>
                      <a:pt x="322" y="351"/>
                      <a:pt x="321" y="351"/>
                    </a:cubicBezTo>
                    <a:lnTo>
                      <a:pt x="320" y="352"/>
                    </a:lnTo>
                    <a:close/>
                    <a:moveTo>
                      <a:pt x="396" y="346"/>
                    </a:moveTo>
                    <a:cubicBezTo>
                      <a:pt x="394" y="341"/>
                      <a:pt x="394" y="341"/>
                      <a:pt x="394" y="341"/>
                    </a:cubicBezTo>
                    <a:cubicBezTo>
                      <a:pt x="396" y="340"/>
                      <a:pt x="398" y="339"/>
                      <a:pt x="400" y="339"/>
                    </a:cubicBezTo>
                    <a:cubicBezTo>
                      <a:pt x="401" y="344"/>
                      <a:pt x="401" y="344"/>
                      <a:pt x="401" y="344"/>
                    </a:cubicBezTo>
                    <a:cubicBezTo>
                      <a:pt x="400" y="345"/>
                      <a:pt x="398" y="345"/>
                      <a:pt x="396" y="346"/>
                    </a:cubicBezTo>
                    <a:close/>
                    <a:moveTo>
                      <a:pt x="432" y="343"/>
                    </a:moveTo>
                    <a:cubicBezTo>
                      <a:pt x="432" y="343"/>
                      <a:pt x="432" y="342"/>
                      <a:pt x="430" y="342"/>
                    </a:cubicBezTo>
                    <a:cubicBezTo>
                      <a:pt x="429" y="342"/>
                      <a:pt x="429" y="342"/>
                      <a:pt x="429" y="342"/>
                    </a:cubicBezTo>
                    <a:cubicBezTo>
                      <a:pt x="430" y="336"/>
                      <a:pt x="430" y="336"/>
                      <a:pt x="430" y="336"/>
                    </a:cubicBezTo>
                    <a:cubicBezTo>
                      <a:pt x="431" y="336"/>
                      <a:pt x="431" y="336"/>
                      <a:pt x="431" y="336"/>
                    </a:cubicBezTo>
                    <a:cubicBezTo>
                      <a:pt x="434" y="337"/>
                      <a:pt x="436" y="338"/>
                      <a:pt x="437" y="339"/>
                    </a:cubicBezTo>
                    <a:lnTo>
                      <a:pt x="432" y="343"/>
                    </a:lnTo>
                    <a:close/>
                    <a:moveTo>
                      <a:pt x="212" y="342"/>
                    </a:moveTo>
                    <a:cubicBezTo>
                      <a:pt x="206" y="340"/>
                      <a:pt x="206" y="340"/>
                      <a:pt x="206" y="340"/>
                    </a:cubicBezTo>
                    <a:cubicBezTo>
                      <a:pt x="206" y="340"/>
                      <a:pt x="207" y="339"/>
                      <a:pt x="207" y="338"/>
                    </a:cubicBezTo>
                    <a:cubicBezTo>
                      <a:pt x="207" y="337"/>
                      <a:pt x="207" y="336"/>
                      <a:pt x="207" y="335"/>
                    </a:cubicBezTo>
                    <a:cubicBezTo>
                      <a:pt x="213" y="336"/>
                      <a:pt x="213" y="336"/>
                      <a:pt x="213" y="336"/>
                    </a:cubicBezTo>
                    <a:cubicBezTo>
                      <a:pt x="213" y="337"/>
                      <a:pt x="213" y="338"/>
                      <a:pt x="212" y="339"/>
                    </a:cubicBezTo>
                    <a:cubicBezTo>
                      <a:pt x="212" y="340"/>
                      <a:pt x="212" y="341"/>
                      <a:pt x="212" y="342"/>
                    </a:cubicBezTo>
                    <a:close/>
                    <a:moveTo>
                      <a:pt x="412" y="341"/>
                    </a:moveTo>
                    <a:cubicBezTo>
                      <a:pt x="411" y="336"/>
                      <a:pt x="411" y="336"/>
                      <a:pt x="411" y="336"/>
                    </a:cubicBezTo>
                    <a:cubicBezTo>
                      <a:pt x="414" y="335"/>
                      <a:pt x="416" y="335"/>
                      <a:pt x="418" y="335"/>
                    </a:cubicBezTo>
                    <a:cubicBezTo>
                      <a:pt x="418" y="341"/>
                      <a:pt x="418" y="341"/>
                      <a:pt x="418" y="341"/>
                    </a:cubicBezTo>
                    <a:cubicBezTo>
                      <a:pt x="416" y="341"/>
                      <a:pt x="414" y="341"/>
                      <a:pt x="412" y="341"/>
                    </a:cubicBezTo>
                    <a:close/>
                    <a:moveTo>
                      <a:pt x="206" y="330"/>
                    </a:moveTo>
                    <a:cubicBezTo>
                      <a:pt x="205" y="329"/>
                      <a:pt x="203" y="329"/>
                      <a:pt x="201" y="329"/>
                    </a:cubicBezTo>
                    <a:cubicBezTo>
                      <a:pt x="202" y="323"/>
                      <a:pt x="202" y="323"/>
                      <a:pt x="202" y="323"/>
                    </a:cubicBezTo>
                    <a:cubicBezTo>
                      <a:pt x="204" y="323"/>
                      <a:pt x="206" y="324"/>
                      <a:pt x="207" y="324"/>
                    </a:cubicBezTo>
                    <a:lnTo>
                      <a:pt x="206" y="330"/>
                    </a:lnTo>
                    <a:close/>
                    <a:moveTo>
                      <a:pt x="188" y="327"/>
                    </a:moveTo>
                    <a:cubicBezTo>
                      <a:pt x="186" y="325"/>
                      <a:pt x="185" y="323"/>
                      <a:pt x="185" y="320"/>
                    </a:cubicBezTo>
                    <a:cubicBezTo>
                      <a:pt x="190" y="318"/>
                      <a:pt x="190" y="318"/>
                      <a:pt x="190" y="318"/>
                    </a:cubicBezTo>
                    <a:cubicBezTo>
                      <a:pt x="190" y="319"/>
                      <a:pt x="190" y="319"/>
                      <a:pt x="190" y="319"/>
                    </a:cubicBezTo>
                    <a:cubicBezTo>
                      <a:pt x="191" y="320"/>
                      <a:pt x="191" y="321"/>
                      <a:pt x="191" y="322"/>
                    </a:cubicBezTo>
                    <a:lnTo>
                      <a:pt x="188" y="327"/>
                    </a:lnTo>
                    <a:close/>
                    <a:moveTo>
                      <a:pt x="176" y="316"/>
                    </a:moveTo>
                    <a:cubicBezTo>
                      <a:pt x="174" y="315"/>
                      <a:pt x="172" y="312"/>
                      <a:pt x="171" y="310"/>
                    </a:cubicBezTo>
                    <a:cubicBezTo>
                      <a:pt x="177" y="309"/>
                      <a:pt x="177" y="309"/>
                      <a:pt x="177" y="309"/>
                    </a:cubicBezTo>
                    <a:cubicBezTo>
                      <a:pt x="177" y="309"/>
                      <a:pt x="178" y="311"/>
                      <a:pt x="179" y="311"/>
                    </a:cubicBezTo>
                    <a:lnTo>
                      <a:pt x="176" y="316"/>
                    </a:lnTo>
                    <a:close/>
                    <a:moveTo>
                      <a:pt x="172" y="300"/>
                    </a:moveTo>
                    <a:cubicBezTo>
                      <a:pt x="172" y="299"/>
                      <a:pt x="172" y="298"/>
                      <a:pt x="171" y="298"/>
                    </a:cubicBezTo>
                    <a:cubicBezTo>
                      <a:pt x="171" y="297"/>
                      <a:pt x="171" y="297"/>
                      <a:pt x="171" y="297"/>
                    </a:cubicBezTo>
                    <a:cubicBezTo>
                      <a:pt x="171" y="297"/>
                      <a:pt x="172" y="298"/>
                      <a:pt x="172" y="298"/>
                    </a:cubicBezTo>
                    <a:cubicBezTo>
                      <a:pt x="171" y="292"/>
                      <a:pt x="171" y="292"/>
                      <a:pt x="171" y="292"/>
                    </a:cubicBezTo>
                    <a:cubicBezTo>
                      <a:pt x="174" y="291"/>
                      <a:pt x="176" y="294"/>
                      <a:pt x="176" y="295"/>
                    </a:cubicBezTo>
                    <a:cubicBezTo>
                      <a:pt x="177" y="295"/>
                      <a:pt x="177" y="296"/>
                      <a:pt x="178" y="297"/>
                    </a:cubicBezTo>
                    <a:lnTo>
                      <a:pt x="172" y="300"/>
                    </a:lnTo>
                    <a:close/>
                    <a:moveTo>
                      <a:pt x="158" y="295"/>
                    </a:moveTo>
                    <a:cubicBezTo>
                      <a:pt x="157" y="294"/>
                      <a:pt x="157" y="294"/>
                      <a:pt x="156" y="293"/>
                    </a:cubicBezTo>
                    <a:cubicBezTo>
                      <a:pt x="155" y="292"/>
                      <a:pt x="155" y="292"/>
                      <a:pt x="154" y="291"/>
                    </a:cubicBezTo>
                    <a:cubicBezTo>
                      <a:pt x="154" y="291"/>
                      <a:pt x="154" y="291"/>
                      <a:pt x="154" y="291"/>
                    </a:cubicBezTo>
                    <a:cubicBezTo>
                      <a:pt x="157" y="287"/>
                      <a:pt x="157" y="287"/>
                      <a:pt x="157" y="287"/>
                    </a:cubicBezTo>
                    <a:cubicBezTo>
                      <a:pt x="158" y="287"/>
                      <a:pt x="158" y="287"/>
                      <a:pt x="158" y="287"/>
                    </a:cubicBezTo>
                    <a:cubicBezTo>
                      <a:pt x="158" y="287"/>
                      <a:pt x="159" y="288"/>
                      <a:pt x="160" y="289"/>
                    </a:cubicBezTo>
                    <a:cubicBezTo>
                      <a:pt x="160" y="289"/>
                      <a:pt x="161" y="290"/>
                      <a:pt x="162" y="290"/>
                    </a:cubicBezTo>
                    <a:lnTo>
                      <a:pt x="158" y="295"/>
                    </a:lnTo>
                    <a:close/>
                    <a:moveTo>
                      <a:pt x="145" y="284"/>
                    </a:moveTo>
                    <a:cubicBezTo>
                      <a:pt x="142" y="282"/>
                      <a:pt x="142" y="282"/>
                      <a:pt x="142" y="282"/>
                    </a:cubicBezTo>
                    <a:cubicBezTo>
                      <a:pt x="141" y="281"/>
                      <a:pt x="141" y="281"/>
                      <a:pt x="140" y="280"/>
                    </a:cubicBezTo>
                    <a:cubicBezTo>
                      <a:pt x="143" y="275"/>
                      <a:pt x="143" y="275"/>
                      <a:pt x="143" y="275"/>
                    </a:cubicBezTo>
                    <a:cubicBezTo>
                      <a:pt x="144" y="276"/>
                      <a:pt x="145" y="276"/>
                      <a:pt x="146" y="277"/>
                    </a:cubicBezTo>
                    <a:cubicBezTo>
                      <a:pt x="148" y="279"/>
                      <a:pt x="148" y="279"/>
                      <a:pt x="148" y="279"/>
                    </a:cubicBezTo>
                    <a:lnTo>
                      <a:pt x="145" y="284"/>
                    </a:lnTo>
                    <a:close/>
                    <a:moveTo>
                      <a:pt x="125" y="279"/>
                    </a:moveTo>
                    <a:cubicBezTo>
                      <a:pt x="125" y="274"/>
                      <a:pt x="125" y="274"/>
                      <a:pt x="125" y="274"/>
                    </a:cubicBezTo>
                    <a:cubicBezTo>
                      <a:pt x="124" y="274"/>
                      <a:pt x="124" y="274"/>
                      <a:pt x="124" y="275"/>
                    </a:cubicBezTo>
                    <a:cubicBezTo>
                      <a:pt x="122" y="269"/>
                      <a:pt x="122" y="269"/>
                      <a:pt x="122" y="269"/>
                    </a:cubicBezTo>
                    <a:cubicBezTo>
                      <a:pt x="123" y="269"/>
                      <a:pt x="124" y="268"/>
                      <a:pt x="125" y="268"/>
                    </a:cubicBezTo>
                    <a:cubicBezTo>
                      <a:pt x="127" y="268"/>
                      <a:pt x="127" y="268"/>
                      <a:pt x="127" y="268"/>
                    </a:cubicBezTo>
                    <a:cubicBezTo>
                      <a:pt x="127" y="268"/>
                      <a:pt x="128" y="268"/>
                      <a:pt x="128" y="268"/>
                    </a:cubicBezTo>
                    <a:cubicBezTo>
                      <a:pt x="129" y="273"/>
                      <a:pt x="129" y="273"/>
                      <a:pt x="129" y="273"/>
                    </a:cubicBezTo>
                    <a:cubicBezTo>
                      <a:pt x="130" y="273"/>
                      <a:pt x="130" y="273"/>
                      <a:pt x="130" y="273"/>
                    </a:cubicBezTo>
                    <a:cubicBezTo>
                      <a:pt x="131" y="276"/>
                      <a:pt x="131" y="276"/>
                      <a:pt x="131" y="276"/>
                    </a:cubicBezTo>
                    <a:cubicBezTo>
                      <a:pt x="131" y="279"/>
                      <a:pt x="131" y="279"/>
                      <a:pt x="131" y="279"/>
                    </a:cubicBezTo>
                    <a:cubicBezTo>
                      <a:pt x="130" y="279"/>
                      <a:pt x="130" y="279"/>
                      <a:pt x="130" y="279"/>
                    </a:cubicBezTo>
                    <a:cubicBezTo>
                      <a:pt x="128" y="279"/>
                      <a:pt x="126" y="279"/>
                      <a:pt x="125" y="279"/>
                    </a:cubicBezTo>
                    <a:close/>
                    <a:moveTo>
                      <a:pt x="140" y="268"/>
                    </a:moveTo>
                    <a:cubicBezTo>
                      <a:pt x="138" y="262"/>
                      <a:pt x="138" y="262"/>
                      <a:pt x="138" y="262"/>
                    </a:cubicBezTo>
                    <a:cubicBezTo>
                      <a:pt x="138" y="262"/>
                      <a:pt x="138" y="262"/>
                      <a:pt x="138" y="262"/>
                    </a:cubicBezTo>
                    <a:cubicBezTo>
                      <a:pt x="140" y="261"/>
                      <a:pt x="142" y="261"/>
                      <a:pt x="143" y="260"/>
                    </a:cubicBezTo>
                    <a:cubicBezTo>
                      <a:pt x="146" y="265"/>
                      <a:pt x="146" y="265"/>
                      <a:pt x="146" y="265"/>
                    </a:cubicBezTo>
                    <a:cubicBezTo>
                      <a:pt x="144" y="266"/>
                      <a:pt x="143" y="267"/>
                      <a:pt x="140" y="268"/>
                    </a:cubicBezTo>
                    <a:close/>
                    <a:moveTo>
                      <a:pt x="155" y="257"/>
                    </a:moveTo>
                    <a:cubicBezTo>
                      <a:pt x="151" y="253"/>
                      <a:pt x="151" y="253"/>
                      <a:pt x="151" y="253"/>
                    </a:cubicBezTo>
                    <a:cubicBezTo>
                      <a:pt x="153" y="252"/>
                      <a:pt x="153" y="251"/>
                      <a:pt x="154" y="250"/>
                    </a:cubicBezTo>
                    <a:cubicBezTo>
                      <a:pt x="155" y="249"/>
                      <a:pt x="155" y="249"/>
                      <a:pt x="155" y="249"/>
                    </a:cubicBezTo>
                    <a:cubicBezTo>
                      <a:pt x="160" y="253"/>
                      <a:pt x="160" y="253"/>
                      <a:pt x="160" y="253"/>
                    </a:cubicBezTo>
                    <a:cubicBezTo>
                      <a:pt x="159" y="254"/>
                      <a:pt x="159" y="254"/>
                      <a:pt x="159" y="254"/>
                    </a:cubicBezTo>
                    <a:cubicBezTo>
                      <a:pt x="158" y="255"/>
                      <a:pt x="157" y="256"/>
                      <a:pt x="155" y="257"/>
                    </a:cubicBezTo>
                    <a:close/>
                    <a:moveTo>
                      <a:pt x="168" y="245"/>
                    </a:moveTo>
                    <a:cubicBezTo>
                      <a:pt x="163" y="241"/>
                      <a:pt x="163" y="241"/>
                      <a:pt x="163" y="241"/>
                    </a:cubicBezTo>
                    <a:cubicBezTo>
                      <a:pt x="164" y="241"/>
                      <a:pt x="164" y="240"/>
                      <a:pt x="164" y="237"/>
                    </a:cubicBezTo>
                    <a:cubicBezTo>
                      <a:pt x="170" y="237"/>
                      <a:pt x="170" y="237"/>
                      <a:pt x="170" y="237"/>
                    </a:cubicBezTo>
                    <a:cubicBezTo>
                      <a:pt x="170" y="240"/>
                      <a:pt x="170" y="243"/>
                      <a:pt x="168" y="245"/>
                    </a:cubicBezTo>
                    <a:close/>
                    <a:moveTo>
                      <a:pt x="172" y="227"/>
                    </a:moveTo>
                    <a:cubicBezTo>
                      <a:pt x="166" y="225"/>
                      <a:pt x="166" y="225"/>
                      <a:pt x="166" y="225"/>
                    </a:cubicBezTo>
                    <a:cubicBezTo>
                      <a:pt x="168" y="222"/>
                      <a:pt x="169" y="221"/>
                      <a:pt x="171" y="219"/>
                    </a:cubicBezTo>
                    <a:cubicBezTo>
                      <a:pt x="174" y="224"/>
                      <a:pt x="174" y="224"/>
                      <a:pt x="174" y="224"/>
                    </a:cubicBezTo>
                    <a:cubicBezTo>
                      <a:pt x="173" y="225"/>
                      <a:pt x="172" y="226"/>
                      <a:pt x="172" y="227"/>
                    </a:cubicBezTo>
                    <a:close/>
                    <a:moveTo>
                      <a:pt x="181" y="213"/>
                    </a:moveTo>
                    <a:cubicBezTo>
                      <a:pt x="176" y="211"/>
                      <a:pt x="176" y="211"/>
                      <a:pt x="176" y="211"/>
                    </a:cubicBezTo>
                    <a:cubicBezTo>
                      <a:pt x="176" y="211"/>
                      <a:pt x="176" y="211"/>
                      <a:pt x="176" y="210"/>
                    </a:cubicBezTo>
                    <a:cubicBezTo>
                      <a:pt x="177" y="209"/>
                      <a:pt x="177" y="208"/>
                      <a:pt x="177" y="206"/>
                    </a:cubicBezTo>
                    <a:cubicBezTo>
                      <a:pt x="183" y="207"/>
                      <a:pt x="183" y="207"/>
                      <a:pt x="183" y="207"/>
                    </a:cubicBezTo>
                    <a:cubicBezTo>
                      <a:pt x="183" y="208"/>
                      <a:pt x="182" y="210"/>
                      <a:pt x="182" y="212"/>
                    </a:cubicBezTo>
                    <a:cubicBezTo>
                      <a:pt x="182" y="212"/>
                      <a:pt x="181" y="213"/>
                      <a:pt x="181" y="213"/>
                    </a:cubicBezTo>
                    <a:close/>
                    <a:moveTo>
                      <a:pt x="57" y="205"/>
                    </a:moveTo>
                    <a:cubicBezTo>
                      <a:pt x="55" y="200"/>
                      <a:pt x="55" y="200"/>
                      <a:pt x="55" y="200"/>
                    </a:cubicBezTo>
                    <a:cubicBezTo>
                      <a:pt x="56" y="199"/>
                      <a:pt x="58" y="199"/>
                      <a:pt x="60" y="198"/>
                    </a:cubicBezTo>
                    <a:cubicBezTo>
                      <a:pt x="62" y="203"/>
                      <a:pt x="62" y="203"/>
                      <a:pt x="62" y="203"/>
                    </a:cubicBezTo>
                    <a:cubicBezTo>
                      <a:pt x="60" y="204"/>
                      <a:pt x="58" y="205"/>
                      <a:pt x="57" y="205"/>
                    </a:cubicBezTo>
                    <a:close/>
                    <a:moveTo>
                      <a:pt x="106" y="200"/>
                    </a:moveTo>
                    <a:cubicBezTo>
                      <a:pt x="105" y="200"/>
                      <a:pt x="105" y="200"/>
                      <a:pt x="105" y="200"/>
                    </a:cubicBezTo>
                    <a:cubicBezTo>
                      <a:pt x="104" y="200"/>
                      <a:pt x="104" y="200"/>
                      <a:pt x="104" y="200"/>
                    </a:cubicBezTo>
                    <a:cubicBezTo>
                      <a:pt x="103" y="200"/>
                      <a:pt x="102" y="200"/>
                      <a:pt x="100" y="199"/>
                    </a:cubicBezTo>
                    <a:cubicBezTo>
                      <a:pt x="103" y="194"/>
                      <a:pt x="103" y="194"/>
                      <a:pt x="103" y="194"/>
                    </a:cubicBezTo>
                    <a:cubicBezTo>
                      <a:pt x="103" y="194"/>
                      <a:pt x="104" y="194"/>
                      <a:pt x="104" y="194"/>
                    </a:cubicBezTo>
                    <a:cubicBezTo>
                      <a:pt x="105" y="194"/>
                      <a:pt x="105" y="194"/>
                      <a:pt x="106" y="194"/>
                    </a:cubicBezTo>
                    <a:cubicBezTo>
                      <a:pt x="105" y="195"/>
                      <a:pt x="104" y="195"/>
                      <a:pt x="104" y="195"/>
                    </a:cubicBezTo>
                    <a:cubicBezTo>
                      <a:pt x="109" y="197"/>
                      <a:pt x="109" y="197"/>
                      <a:pt x="109" y="197"/>
                    </a:cubicBezTo>
                    <a:cubicBezTo>
                      <a:pt x="108" y="200"/>
                      <a:pt x="107" y="200"/>
                      <a:pt x="106" y="200"/>
                    </a:cubicBezTo>
                    <a:close/>
                    <a:moveTo>
                      <a:pt x="81" y="200"/>
                    </a:moveTo>
                    <a:cubicBezTo>
                      <a:pt x="80" y="199"/>
                      <a:pt x="80" y="199"/>
                      <a:pt x="80" y="198"/>
                    </a:cubicBezTo>
                    <a:cubicBezTo>
                      <a:pt x="80" y="197"/>
                      <a:pt x="80" y="196"/>
                      <a:pt x="80" y="195"/>
                    </a:cubicBezTo>
                    <a:cubicBezTo>
                      <a:pt x="80" y="194"/>
                      <a:pt x="80" y="194"/>
                      <a:pt x="80" y="194"/>
                    </a:cubicBezTo>
                    <a:cubicBezTo>
                      <a:pt x="86" y="194"/>
                      <a:pt x="86" y="194"/>
                      <a:pt x="86" y="194"/>
                    </a:cubicBezTo>
                    <a:cubicBezTo>
                      <a:pt x="86" y="194"/>
                      <a:pt x="86" y="194"/>
                      <a:pt x="86" y="195"/>
                    </a:cubicBezTo>
                    <a:cubicBezTo>
                      <a:pt x="86" y="196"/>
                      <a:pt x="86" y="197"/>
                      <a:pt x="86" y="197"/>
                    </a:cubicBezTo>
                    <a:cubicBezTo>
                      <a:pt x="86" y="198"/>
                      <a:pt x="86" y="199"/>
                      <a:pt x="86" y="200"/>
                    </a:cubicBezTo>
                    <a:lnTo>
                      <a:pt x="81" y="200"/>
                    </a:lnTo>
                    <a:close/>
                    <a:moveTo>
                      <a:pt x="66" y="196"/>
                    </a:moveTo>
                    <a:cubicBezTo>
                      <a:pt x="64" y="191"/>
                      <a:pt x="64" y="191"/>
                      <a:pt x="64" y="191"/>
                    </a:cubicBezTo>
                    <a:cubicBezTo>
                      <a:pt x="69" y="189"/>
                      <a:pt x="69" y="189"/>
                      <a:pt x="69" y="189"/>
                    </a:cubicBezTo>
                    <a:cubicBezTo>
                      <a:pt x="72" y="194"/>
                      <a:pt x="72" y="194"/>
                      <a:pt x="72" y="194"/>
                    </a:cubicBezTo>
                    <a:lnTo>
                      <a:pt x="66" y="196"/>
                    </a:lnTo>
                    <a:close/>
                    <a:moveTo>
                      <a:pt x="56" y="196"/>
                    </a:moveTo>
                    <a:cubicBezTo>
                      <a:pt x="50" y="195"/>
                      <a:pt x="50" y="195"/>
                      <a:pt x="50" y="195"/>
                    </a:cubicBezTo>
                    <a:cubicBezTo>
                      <a:pt x="50" y="193"/>
                      <a:pt x="50" y="191"/>
                      <a:pt x="50" y="189"/>
                    </a:cubicBezTo>
                    <a:cubicBezTo>
                      <a:pt x="56" y="190"/>
                      <a:pt x="56" y="190"/>
                      <a:pt x="56" y="190"/>
                    </a:cubicBezTo>
                    <a:cubicBezTo>
                      <a:pt x="56" y="192"/>
                      <a:pt x="56" y="194"/>
                      <a:pt x="56" y="196"/>
                    </a:cubicBezTo>
                    <a:close/>
                    <a:moveTo>
                      <a:pt x="175" y="196"/>
                    </a:moveTo>
                    <a:cubicBezTo>
                      <a:pt x="175" y="194"/>
                      <a:pt x="174" y="193"/>
                      <a:pt x="173" y="192"/>
                    </a:cubicBezTo>
                    <a:cubicBezTo>
                      <a:pt x="178" y="188"/>
                      <a:pt x="178" y="188"/>
                      <a:pt x="178" y="188"/>
                    </a:cubicBezTo>
                    <a:cubicBezTo>
                      <a:pt x="179" y="190"/>
                      <a:pt x="181" y="192"/>
                      <a:pt x="181" y="195"/>
                    </a:cubicBezTo>
                    <a:lnTo>
                      <a:pt x="175" y="196"/>
                    </a:lnTo>
                    <a:close/>
                    <a:moveTo>
                      <a:pt x="74" y="195"/>
                    </a:moveTo>
                    <a:cubicBezTo>
                      <a:pt x="73" y="194"/>
                      <a:pt x="73" y="191"/>
                      <a:pt x="72" y="190"/>
                    </a:cubicBezTo>
                    <a:cubicBezTo>
                      <a:pt x="78" y="188"/>
                      <a:pt x="78" y="188"/>
                      <a:pt x="78" y="188"/>
                    </a:cubicBezTo>
                    <a:cubicBezTo>
                      <a:pt x="78" y="190"/>
                      <a:pt x="79" y="192"/>
                      <a:pt x="79" y="194"/>
                    </a:cubicBezTo>
                    <a:lnTo>
                      <a:pt x="74" y="195"/>
                    </a:lnTo>
                    <a:close/>
                    <a:moveTo>
                      <a:pt x="92" y="191"/>
                    </a:moveTo>
                    <a:cubicBezTo>
                      <a:pt x="91" y="185"/>
                      <a:pt x="91" y="185"/>
                      <a:pt x="91" y="185"/>
                    </a:cubicBezTo>
                    <a:cubicBezTo>
                      <a:pt x="92" y="185"/>
                      <a:pt x="93" y="185"/>
                      <a:pt x="95" y="184"/>
                    </a:cubicBezTo>
                    <a:cubicBezTo>
                      <a:pt x="96" y="183"/>
                      <a:pt x="97" y="183"/>
                      <a:pt x="99" y="184"/>
                    </a:cubicBezTo>
                    <a:cubicBezTo>
                      <a:pt x="96" y="189"/>
                      <a:pt x="96" y="189"/>
                      <a:pt x="96" y="189"/>
                    </a:cubicBezTo>
                    <a:cubicBezTo>
                      <a:pt x="97" y="189"/>
                      <a:pt x="97" y="189"/>
                      <a:pt x="97" y="189"/>
                    </a:cubicBezTo>
                    <a:cubicBezTo>
                      <a:pt x="95" y="190"/>
                      <a:pt x="93" y="190"/>
                      <a:pt x="92" y="191"/>
                    </a:cubicBezTo>
                    <a:close/>
                    <a:moveTo>
                      <a:pt x="131" y="189"/>
                    </a:moveTo>
                    <a:cubicBezTo>
                      <a:pt x="129" y="189"/>
                      <a:pt x="127" y="189"/>
                      <a:pt x="126" y="189"/>
                    </a:cubicBezTo>
                    <a:cubicBezTo>
                      <a:pt x="127" y="183"/>
                      <a:pt x="127" y="183"/>
                      <a:pt x="127" y="183"/>
                    </a:cubicBezTo>
                    <a:cubicBezTo>
                      <a:pt x="129" y="183"/>
                      <a:pt x="131" y="183"/>
                      <a:pt x="132" y="183"/>
                    </a:cubicBezTo>
                    <a:cubicBezTo>
                      <a:pt x="133" y="189"/>
                      <a:pt x="133" y="189"/>
                      <a:pt x="133" y="189"/>
                    </a:cubicBezTo>
                    <a:cubicBezTo>
                      <a:pt x="132" y="189"/>
                      <a:pt x="131" y="189"/>
                      <a:pt x="131" y="189"/>
                    </a:cubicBezTo>
                    <a:close/>
                    <a:moveTo>
                      <a:pt x="115" y="188"/>
                    </a:moveTo>
                    <a:cubicBezTo>
                      <a:pt x="109" y="187"/>
                      <a:pt x="109" y="187"/>
                      <a:pt x="109" y="187"/>
                    </a:cubicBezTo>
                    <a:cubicBezTo>
                      <a:pt x="110" y="187"/>
                      <a:pt x="110" y="187"/>
                      <a:pt x="110" y="187"/>
                    </a:cubicBezTo>
                    <a:cubicBezTo>
                      <a:pt x="110" y="184"/>
                      <a:pt x="112" y="181"/>
                      <a:pt x="115" y="180"/>
                    </a:cubicBezTo>
                    <a:cubicBezTo>
                      <a:pt x="116" y="186"/>
                      <a:pt x="116" y="186"/>
                      <a:pt x="116" y="186"/>
                    </a:cubicBezTo>
                    <a:cubicBezTo>
                      <a:pt x="116" y="186"/>
                      <a:pt x="116" y="186"/>
                      <a:pt x="115" y="187"/>
                    </a:cubicBezTo>
                    <a:lnTo>
                      <a:pt x="115" y="188"/>
                    </a:lnTo>
                    <a:close/>
                    <a:moveTo>
                      <a:pt x="164" y="187"/>
                    </a:moveTo>
                    <a:cubicBezTo>
                      <a:pt x="163" y="187"/>
                      <a:pt x="162" y="186"/>
                      <a:pt x="161" y="186"/>
                    </a:cubicBezTo>
                    <a:cubicBezTo>
                      <a:pt x="159" y="186"/>
                      <a:pt x="159" y="186"/>
                      <a:pt x="159" y="186"/>
                    </a:cubicBezTo>
                    <a:cubicBezTo>
                      <a:pt x="160" y="180"/>
                      <a:pt x="160" y="180"/>
                      <a:pt x="160" y="180"/>
                    </a:cubicBezTo>
                    <a:cubicBezTo>
                      <a:pt x="162" y="181"/>
                      <a:pt x="162" y="181"/>
                      <a:pt x="162" y="181"/>
                    </a:cubicBezTo>
                    <a:cubicBezTo>
                      <a:pt x="163" y="181"/>
                      <a:pt x="165" y="181"/>
                      <a:pt x="166" y="182"/>
                    </a:cubicBezTo>
                    <a:lnTo>
                      <a:pt x="164" y="187"/>
                    </a:lnTo>
                    <a:close/>
                    <a:moveTo>
                      <a:pt x="145" y="184"/>
                    </a:moveTo>
                    <a:cubicBezTo>
                      <a:pt x="141" y="180"/>
                      <a:pt x="141" y="180"/>
                      <a:pt x="141" y="180"/>
                    </a:cubicBezTo>
                    <a:cubicBezTo>
                      <a:pt x="141" y="180"/>
                      <a:pt x="142" y="180"/>
                      <a:pt x="142" y="180"/>
                    </a:cubicBezTo>
                    <a:cubicBezTo>
                      <a:pt x="143" y="179"/>
                      <a:pt x="144" y="177"/>
                      <a:pt x="147" y="177"/>
                    </a:cubicBezTo>
                    <a:cubicBezTo>
                      <a:pt x="147" y="177"/>
                      <a:pt x="148" y="177"/>
                      <a:pt x="149" y="178"/>
                    </a:cubicBezTo>
                    <a:cubicBezTo>
                      <a:pt x="148" y="183"/>
                      <a:pt x="148" y="183"/>
                      <a:pt x="148" y="183"/>
                    </a:cubicBezTo>
                    <a:cubicBezTo>
                      <a:pt x="147" y="183"/>
                      <a:pt x="147" y="183"/>
                      <a:pt x="147" y="183"/>
                    </a:cubicBezTo>
                    <a:cubicBezTo>
                      <a:pt x="146" y="183"/>
                      <a:pt x="146" y="184"/>
                      <a:pt x="146" y="184"/>
                    </a:cubicBezTo>
                    <a:cubicBezTo>
                      <a:pt x="146" y="184"/>
                      <a:pt x="146" y="184"/>
                      <a:pt x="145" y="184"/>
                    </a:cubicBezTo>
                    <a:close/>
                    <a:moveTo>
                      <a:pt x="57" y="178"/>
                    </a:moveTo>
                    <a:cubicBezTo>
                      <a:pt x="51" y="178"/>
                      <a:pt x="51" y="178"/>
                      <a:pt x="51" y="178"/>
                    </a:cubicBezTo>
                    <a:cubicBezTo>
                      <a:pt x="52" y="172"/>
                      <a:pt x="52" y="172"/>
                      <a:pt x="52" y="172"/>
                    </a:cubicBezTo>
                    <a:cubicBezTo>
                      <a:pt x="57" y="172"/>
                      <a:pt x="57" y="172"/>
                      <a:pt x="57" y="172"/>
                    </a:cubicBezTo>
                    <a:lnTo>
                      <a:pt x="57" y="178"/>
                    </a:lnTo>
                    <a:close/>
                    <a:moveTo>
                      <a:pt x="45" y="167"/>
                    </a:moveTo>
                    <a:cubicBezTo>
                      <a:pt x="44" y="166"/>
                      <a:pt x="42" y="164"/>
                      <a:pt x="40" y="163"/>
                    </a:cubicBezTo>
                    <a:cubicBezTo>
                      <a:pt x="45" y="159"/>
                      <a:pt x="45" y="159"/>
                      <a:pt x="45" y="159"/>
                    </a:cubicBezTo>
                    <a:cubicBezTo>
                      <a:pt x="46" y="160"/>
                      <a:pt x="47" y="161"/>
                      <a:pt x="49" y="162"/>
                    </a:cubicBezTo>
                    <a:lnTo>
                      <a:pt x="45" y="167"/>
                    </a:lnTo>
                    <a:close/>
                    <a:moveTo>
                      <a:pt x="32" y="154"/>
                    </a:moveTo>
                    <a:cubicBezTo>
                      <a:pt x="28" y="150"/>
                      <a:pt x="28" y="150"/>
                      <a:pt x="28" y="150"/>
                    </a:cubicBezTo>
                    <a:cubicBezTo>
                      <a:pt x="33" y="146"/>
                      <a:pt x="33" y="146"/>
                      <a:pt x="33" y="146"/>
                    </a:cubicBezTo>
                    <a:cubicBezTo>
                      <a:pt x="37" y="150"/>
                      <a:pt x="37" y="150"/>
                      <a:pt x="37" y="150"/>
                    </a:cubicBezTo>
                    <a:lnTo>
                      <a:pt x="32" y="154"/>
                    </a:lnTo>
                    <a:close/>
                    <a:moveTo>
                      <a:pt x="20" y="141"/>
                    </a:moveTo>
                    <a:cubicBezTo>
                      <a:pt x="16" y="137"/>
                      <a:pt x="16" y="137"/>
                      <a:pt x="16" y="137"/>
                    </a:cubicBezTo>
                    <a:cubicBezTo>
                      <a:pt x="21" y="133"/>
                      <a:pt x="21" y="133"/>
                      <a:pt x="21" y="133"/>
                    </a:cubicBezTo>
                    <a:cubicBezTo>
                      <a:pt x="25" y="137"/>
                      <a:pt x="25" y="137"/>
                      <a:pt x="25" y="137"/>
                    </a:cubicBezTo>
                    <a:lnTo>
                      <a:pt x="20" y="141"/>
                    </a:lnTo>
                    <a:close/>
                    <a:moveTo>
                      <a:pt x="8" y="129"/>
                    </a:moveTo>
                    <a:cubicBezTo>
                      <a:pt x="7" y="127"/>
                      <a:pt x="5" y="125"/>
                      <a:pt x="4" y="124"/>
                    </a:cubicBezTo>
                    <a:cubicBezTo>
                      <a:pt x="9" y="120"/>
                      <a:pt x="9" y="120"/>
                      <a:pt x="9" y="120"/>
                    </a:cubicBezTo>
                    <a:cubicBezTo>
                      <a:pt x="10" y="121"/>
                      <a:pt x="11" y="123"/>
                      <a:pt x="13" y="125"/>
                    </a:cubicBezTo>
                    <a:lnTo>
                      <a:pt x="8" y="129"/>
                    </a:lnTo>
                    <a:close/>
                    <a:moveTo>
                      <a:pt x="6" y="116"/>
                    </a:moveTo>
                    <a:cubicBezTo>
                      <a:pt x="3" y="111"/>
                      <a:pt x="3" y="111"/>
                      <a:pt x="3" y="111"/>
                    </a:cubicBezTo>
                    <a:cubicBezTo>
                      <a:pt x="4" y="110"/>
                      <a:pt x="5" y="109"/>
                      <a:pt x="6" y="109"/>
                    </a:cubicBezTo>
                    <a:cubicBezTo>
                      <a:pt x="8" y="108"/>
                      <a:pt x="8" y="108"/>
                      <a:pt x="8" y="108"/>
                    </a:cubicBezTo>
                    <a:cubicBezTo>
                      <a:pt x="11" y="113"/>
                      <a:pt x="11" y="113"/>
                      <a:pt x="11" y="113"/>
                    </a:cubicBezTo>
                    <a:cubicBezTo>
                      <a:pt x="9" y="114"/>
                      <a:pt x="9" y="114"/>
                      <a:pt x="9" y="114"/>
                    </a:cubicBezTo>
                    <a:cubicBezTo>
                      <a:pt x="8" y="114"/>
                      <a:pt x="7" y="115"/>
                      <a:pt x="6" y="116"/>
                    </a:cubicBezTo>
                    <a:close/>
                    <a:moveTo>
                      <a:pt x="21" y="107"/>
                    </a:moveTo>
                    <a:cubicBezTo>
                      <a:pt x="18" y="102"/>
                      <a:pt x="18" y="102"/>
                      <a:pt x="18" y="102"/>
                    </a:cubicBezTo>
                    <a:cubicBezTo>
                      <a:pt x="19" y="101"/>
                      <a:pt x="20" y="100"/>
                      <a:pt x="21" y="100"/>
                    </a:cubicBezTo>
                    <a:cubicBezTo>
                      <a:pt x="23" y="99"/>
                      <a:pt x="23" y="99"/>
                      <a:pt x="23" y="99"/>
                    </a:cubicBezTo>
                    <a:cubicBezTo>
                      <a:pt x="26" y="104"/>
                      <a:pt x="26" y="104"/>
                      <a:pt x="26" y="104"/>
                    </a:cubicBezTo>
                    <a:cubicBezTo>
                      <a:pt x="24" y="105"/>
                      <a:pt x="24" y="105"/>
                      <a:pt x="24" y="105"/>
                    </a:cubicBezTo>
                    <a:cubicBezTo>
                      <a:pt x="23" y="106"/>
                      <a:pt x="22" y="106"/>
                      <a:pt x="21" y="107"/>
                    </a:cubicBezTo>
                    <a:close/>
                    <a:moveTo>
                      <a:pt x="24" y="92"/>
                    </a:moveTo>
                    <a:cubicBezTo>
                      <a:pt x="23" y="91"/>
                      <a:pt x="23" y="89"/>
                      <a:pt x="22" y="87"/>
                    </a:cubicBezTo>
                    <a:cubicBezTo>
                      <a:pt x="28" y="85"/>
                      <a:pt x="28" y="85"/>
                      <a:pt x="28" y="85"/>
                    </a:cubicBezTo>
                    <a:cubicBezTo>
                      <a:pt x="28" y="87"/>
                      <a:pt x="29" y="89"/>
                      <a:pt x="29" y="91"/>
                    </a:cubicBezTo>
                    <a:lnTo>
                      <a:pt x="24" y="92"/>
                    </a:lnTo>
                    <a:close/>
                    <a:moveTo>
                      <a:pt x="19" y="75"/>
                    </a:moveTo>
                    <a:cubicBezTo>
                      <a:pt x="18" y="70"/>
                      <a:pt x="18" y="70"/>
                      <a:pt x="18" y="70"/>
                    </a:cubicBezTo>
                    <a:cubicBezTo>
                      <a:pt x="23" y="68"/>
                      <a:pt x="23" y="68"/>
                      <a:pt x="23" y="68"/>
                    </a:cubicBezTo>
                    <a:cubicBezTo>
                      <a:pt x="25" y="74"/>
                      <a:pt x="25" y="74"/>
                      <a:pt x="25" y="74"/>
                    </a:cubicBezTo>
                    <a:lnTo>
                      <a:pt x="19" y="75"/>
                    </a:lnTo>
                    <a:close/>
                    <a:moveTo>
                      <a:pt x="15" y="58"/>
                    </a:moveTo>
                    <a:cubicBezTo>
                      <a:pt x="13" y="53"/>
                      <a:pt x="13" y="53"/>
                      <a:pt x="13" y="53"/>
                    </a:cubicBezTo>
                    <a:cubicBezTo>
                      <a:pt x="19" y="51"/>
                      <a:pt x="19" y="51"/>
                      <a:pt x="19" y="51"/>
                    </a:cubicBezTo>
                    <a:cubicBezTo>
                      <a:pt x="20" y="57"/>
                      <a:pt x="20" y="57"/>
                      <a:pt x="20" y="57"/>
                    </a:cubicBezTo>
                    <a:lnTo>
                      <a:pt x="15" y="58"/>
                    </a:lnTo>
                    <a:close/>
                    <a:moveTo>
                      <a:pt x="10" y="41"/>
                    </a:moveTo>
                    <a:cubicBezTo>
                      <a:pt x="10" y="39"/>
                      <a:pt x="9" y="37"/>
                      <a:pt x="9" y="36"/>
                    </a:cubicBezTo>
                    <a:cubicBezTo>
                      <a:pt x="9" y="36"/>
                      <a:pt x="9" y="36"/>
                      <a:pt x="9" y="36"/>
                    </a:cubicBezTo>
                    <a:cubicBezTo>
                      <a:pt x="15" y="34"/>
                      <a:pt x="15" y="34"/>
                      <a:pt x="15" y="34"/>
                    </a:cubicBezTo>
                    <a:cubicBezTo>
                      <a:pt x="15" y="35"/>
                      <a:pt x="15" y="35"/>
                      <a:pt x="15" y="35"/>
                    </a:cubicBezTo>
                    <a:cubicBezTo>
                      <a:pt x="15" y="36"/>
                      <a:pt x="15" y="38"/>
                      <a:pt x="16" y="40"/>
                    </a:cubicBezTo>
                    <a:lnTo>
                      <a:pt x="10" y="41"/>
                    </a:lnTo>
                    <a:close/>
                    <a:moveTo>
                      <a:pt x="6" y="24"/>
                    </a:moveTo>
                    <a:cubicBezTo>
                      <a:pt x="4" y="19"/>
                      <a:pt x="4" y="19"/>
                      <a:pt x="4" y="19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2" y="23"/>
                      <a:pt x="12" y="23"/>
                      <a:pt x="12" y="23"/>
                    </a:cubicBezTo>
                    <a:lnTo>
                      <a:pt x="6" y="24"/>
                    </a:lnTo>
                    <a:close/>
                    <a:moveTo>
                      <a:pt x="1" y="7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7" y="6"/>
                      <a:pt x="7" y="6"/>
                      <a:pt x="7" y="6"/>
                    </a:cubicBezTo>
                    <a:lnTo>
                      <a:pt x="1" y="7"/>
                    </a:lnTo>
                    <a:close/>
                  </a:path>
                </a:pathLst>
              </a:custGeom>
              <a:solidFill>
                <a:srgbClr val="59575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65" name="îśļiḑê">
                <a:extLst>
                  <a:ext uri="{FF2B5EF4-FFF2-40B4-BE49-F238E27FC236}">
                    <a16:creationId xmlns:a16="http://schemas.microsoft.com/office/drawing/2014/main" id="{B4FF7420-7598-4045-8EC0-12A2AD9DEDD6}"/>
                  </a:ext>
                </a:extLst>
              </p:cNvPr>
              <p:cNvSpPr/>
              <p:nvPr/>
            </p:nvSpPr>
            <p:spPr bwMode="auto">
              <a:xfrm>
                <a:off x="1546225" y="-4763"/>
                <a:ext cx="9094788" cy="6834188"/>
              </a:xfrm>
              <a:custGeom>
                <a:avLst/>
                <a:gdLst>
                  <a:gd name="T0" fmla="*/ 1599 w 4240"/>
                  <a:gd name="T1" fmla="*/ 2824 h 3190"/>
                  <a:gd name="T2" fmla="*/ 1470 w 4240"/>
                  <a:gd name="T3" fmla="*/ 2635 h 3190"/>
                  <a:gd name="T4" fmla="*/ 1556 w 4240"/>
                  <a:gd name="T5" fmla="*/ 2409 h 3190"/>
                  <a:gd name="T6" fmla="*/ 1391 w 4240"/>
                  <a:gd name="T7" fmla="*/ 2250 h 3190"/>
                  <a:gd name="T8" fmla="*/ 960 w 4240"/>
                  <a:gd name="T9" fmla="*/ 2198 h 3190"/>
                  <a:gd name="T10" fmla="*/ 655 w 4240"/>
                  <a:gd name="T11" fmla="*/ 2133 h 3190"/>
                  <a:gd name="T12" fmla="*/ 471 w 4240"/>
                  <a:gd name="T13" fmla="*/ 1967 h 3190"/>
                  <a:gd name="T14" fmla="*/ 219 w 4240"/>
                  <a:gd name="T15" fmla="*/ 1773 h 3190"/>
                  <a:gd name="T16" fmla="*/ 194 w 4240"/>
                  <a:gd name="T17" fmla="*/ 1502 h 3190"/>
                  <a:gd name="T18" fmla="*/ 76 w 4240"/>
                  <a:gd name="T19" fmla="*/ 1241 h 3190"/>
                  <a:gd name="T20" fmla="*/ 92 w 4240"/>
                  <a:gd name="T21" fmla="*/ 1175 h 3190"/>
                  <a:gd name="T22" fmla="*/ 229 w 4240"/>
                  <a:gd name="T23" fmla="*/ 1418 h 3190"/>
                  <a:gd name="T24" fmla="*/ 139 w 4240"/>
                  <a:gd name="T25" fmla="*/ 1667 h 3190"/>
                  <a:gd name="T26" fmla="*/ 383 w 4240"/>
                  <a:gd name="T27" fmla="*/ 1889 h 3190"/>
                  <a:gd name="T28" fmla="*/ 575 w 4240"/>
                  <a:gd name="T29" fmla="*/ 2068 h 3190"/>
                  <a:gd name="T30" fmla="*/ 794 w 4240"/>
                  <a:gd name="T31" fmla="*/ 2144 h 3190"/>
                  <a:gd name="T32" fmla="*/ 1070 w 4240"/>
                  <a:gd name="T33" fmla="*/ 2305 h 3190"/>
                  <a:gd name="T34" fmla="*/ 1496 w 4240"/>
                  <a:gd name="T35" fmla="*/ 2228 h 3190"/>
                  <a:gd name="T36" fmla="*/ 1498 w 4240"/>
                  <a:gd name="T37" fmla="*/ 2513 h 3190"/>
                  <a:gd name="T38" fmla="*/ 1543 w 4240"/>
                  <a:gd name="T39" fmla="*/ 2708 h 3190"/>
                  <a:gd name="T40" fmla="*/ 1717 w 4240"/>
                  <a:gd name="T41" fmla="*/ 2875 h 3190"/>
                  <a:gd name="T42" fmla="*/ 1970 w 4240"/>
                  <a:gd name="T43" fmla="*/ 2778 h 3190"/>
                  <a:gd name="T44" fmla="*/ 2230 w 4240"/>
                  <a:gd name="T45" fmla="*/ 2890 h 3190"/>
                  <a:gd name="T46" fmla="*/ 2030 w 4240"/>
                  <a:gd name="T47" fmla="*/ 2763 h 3190"/>
                  <a:gd name="T48" fmla="*/ 1758 w 4240"/>
                  <a:gd name="T49" fmla="*/ 2841 h 3190"/>
                  <a:gd name="T50" fmla="*/ 406 w 4240"/>
                  <a:gd name="T51" fmla="*/ 1913 h 3190"/>
                  <a:gd name="T52" fmla="*/ 4151 w 4240"/>
                  <a:gd name="T53" fmla="*/ 2572 h 3190"/>
                  <a:gd name="T54" fmla="*/ 3461 w 4240"/>
                  <a:gd name="T55" fmla="*/ 1124 h 3190"/>
                  <a:gd name="T56" fmla="*/ 3625 w 4240"/>
                  <a:gd name="T57" fmla="*/ 984 h 3190"/>
                  <a:gd name="T58" fmla="*/ 3789 w 4240"/>
                  <a:gd name="T59" fmla="*/ 756 h 3190"/>
                  <a:gd name="T60" fmla="*/ 3924 w 4240"/>
                  <a:gd name="T61" fmla="*/ 386 h 3190"/>
                  <a:gd name="T62" fmla="*/ 3679 w 4240"/>
                  <a:gd name="T63" fmla="*/ 391 h 3190"/>
                  <a:gd name="T64" fmla="*/ 3429 w 4240"/>
                  <a:gd name="T65" fmla="*/ 203 h 3190"/>
                  <a:gd name="T66" fmla="*/ 3163 w 4240"/>
                  <a:gd name="T67" fmla="*/ 18 h 3190"/>
                  <a:gd name="T68" fmla="*/ 2984 w 4240"/>
                  <a:gd name="T69" fmla="*/ 303 h 3190"/>
                  <a:gd name="T70" fmla="*/ 2958 w 4240"/>
                  <a:gd name="T71" fmla="*/ 516 h 3190"/>
                  <a:gd name="T72" fmla="*/ 2791 w 4240"/>
                  <a:gd name="T73" fmla="*/ 765 h 3190"/>
                  <a:gd name="T74" fmla="*/ 2387 w 4240"/>
                  <a:gd name="T75" fmla="*/ 1045 h 3190"/>
                  <a:gd name="T76" fmla="*/ 1521 w 4240"/>
                  <a:gd name="T77" fmla="*/ 815 h 3190"/>
                  <a:gd name="T78" fmla="*/ 1244 w 4240"/>
                  <a:gd name="T79" fmla="*/ 445 h 3190"/>
                  <a:gd name="T80" fmla="*/ 991 w 4240"/>
                  <a:gd name="T81" fmla="*/ 357 h 3190"/>
                  <a:gd name="T82" fmla="*/ 586 w 4240"/>
                  <a:gd name="T83" fmla="*/ 534 h 3190"/>
                  <a:gd name="T84" fmla="*/ 462 w 4240"/>
                  <a:gd name="T85" fmla="*/ 797 h 3190"/>
                  <a:gd name="T86" fmla="*/ 115 w 4240"/>
                  <a:gd name="T87" fmla="*/ 828 h 3190"/>
                  <a:gd name="T88" fmla="*/ 94 w 4240"/>
                  <a:gd name="T89" fmla="*/ 828 h 3190"/>
                  <a:gd name="T90" fmla="*/ 422 w 4240"/>
                  <a:gd name="T91" fmla="*/ 800 h 3190"/>
                  <a:gd name="T92" fmla="*/ 589 w 4240"/>
                  <a:gd name="T93" fmla="*/ 552 h 3190"/>
                  <a:gd name="T94" fmla="*/ 936 w 4240"/>
                  <a:gd name="T95" fmla="*/ 443 h 3190"/>
                  <a:gd name="T96" fmla="*/ 1209 w 4240"/>
                  <a:gd name="T97" fmla="*/ 416 h 3190"/>
                  <a:gd name="T98" fmla="*/ 1419 w 4240"/>
                  <a:gd name="T99" fmla="*/ 729 h 3190"/>
                  <a:gd name="T100" fmla="*/ 2254 w 4240"/>
                  <a:gd name="T101" fmla="*/ 1049 h 3190"/>
                  <a:gd name="T102" fmla="*/ 2683 w 4240"/>
                  <a:gd name="T103" fmla="*/ 819 h 3190"/>
                  <a:gd name="T104" fmla="*/ 3036 w 4240"/>
                  <a:gd name="T105" fmla="*/ 593 h 3190"/>
                  <a:gd name="T106" fmla="*/ 2959 w 4240"/>
                  <a:gd name="T107" fmla="*/ 339 h 3190"/>
                  <a:gd name="T108" fmla="*/ 3074 w 4240"/>
                  <a:gd name="T109" fmla="*/ 37 h 3190"/>
                  <a:gd name="T110" fmla="*/ 3406 w 4240"/>
                  <a:gd name="T111" fmla="*/ 150 h 3190"/>
                  <a:gd name="T112" fmla="*/ 3659 w 4240"/>
                  <a:gd name="T113" fmla="*/ 335 h 3190"/>
                  <a:gd name="T114" fmla="*/ 3877 w 4240"/>
                  <a:gd name="T115" fmla="*/ 332 h 3190"/>
                  <a:gd name="T116" fmla="*/ 3800 w 4240"/>
                  <a:gd name="T117" fmla="*/ 648 h 3190"/>
                  <a:gd name="T118" fmla="*/ 3722 w 4240"/>
                  <a:gd name="T119" fmla="*/ 919 h 3190"/>
                  <a:gd name="T120" fmla="*/ 3546 w 4240"/>
                  <a:gd name="T121" fmla="*/ 1049 h 3190"/>
                  <a:gd name="T122" fmla="*/ 3796 w 4240"/>
                  <a:gd name="T123" fmla="*/ 746 h 3190"/>
                  <a:gd name="T124" fmla="*/ 3016 w 4240"/>
                  <a:gd name="T125" fmla="*/ 105 h 31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4240" h="3190">
                    <a:moveTo>
                      <a:pt x="3282" y="3190"/>
                    </a:moveTo>
                    <a:cubicBezTo>
                      <a:pt x="3274" y="3189"/>
                      <a:pt x="3274" y="3189"/>
                      <a:pt x="3274" y="3189"/>
                    </a:cubicBezTo>
                    <a:cubicBezTo>
                      <a:pt x="3278" y="3165"/>
                      <a:pt x="3307" y="3096"/>
                      <a:pt x="3308" y="3093"/>
                    </a:cubicBezTo>
                    <a:cubicBezTo>
                      <a:pt x="3315" y="3096"/>
                      <a:pt x="3315" y="3096"/>
                      <a:pt x="3315" y="3096"/>
                    </a:cubicBezTo>
                    <a:cubicBezTo>
                      <a:pt x="3315" y="3097"/>
                      <a:pt x="3286" y="3167"/>
                      <a:pt x="3282" y="3190"/>
                    </a:cubicBezTo>
                    <a:close/>
                    <a:moveTo>
                      <a:pt x="3879" y="3099"/>
                    </a:moveTo>
                    <a:cubicBezTo>
                      <a:pt x="3879" y="3091"/>
                      <a:pt x="3879" y="3091"/>
                      <a:pt x="3879" y="3091"/>
                    </a:cubicBezTo>
                    <a:cubicBezTo>
                      <a:pt x="3879" y="3091"/>
                      <a:pt x="3923" y="3087"/>
                      <a:pt x="3939" y="3075"/>
                    </a:cubicBezTo>
                    <a:cubicBezTo>
                      <a:pt x="3944" y="3081"/>
                      <a:pt x="3944" y="3081"/>
                      <a:pt x="3944" y="3081"/>
                    </a:cubicBezTo>
                    <a:cubicBezTo>
                      <a:pt x="3926" y="3094"/>
                      <a:pt x="3881" y="3099"/>
                      <a:pt x="3879" y="3099"/>
                    </a:cubicBezTo>
                    <a:close/>
                    <a:moveTo>
                      <a:pt x="3755" y="3003"/>
                    </a:moveTo>
                    <a:cubicBezTo>
                      <a:pt x="3748" y="2988"/>
                      <a:pt x="3751" y="2950"/>
                      <a:pt x="3751" y="2949"/>
                    </a:cubicBezTo>
                    <a:cubicBezTo>
                      <a:pt x="3759" y="2949"/>
                      <a:pt x="3759" y="2949"/>
                      <a:pt x="3759" y="2949"/>
                    </a:cubicBezTo>
                    <a:cubicBezTo>
                      <a:pt x="3758" y="2960"/>
                      <a:pt x="3757" y="2989"/>
                      <a:pt x="3762" y="3000"/>
                    </a:cubicBezTo>
                    <a:lnTo>
                      <a:pt x="3755" y="3003"/>
                    </a:lnTo>
                    <a:close/>
                    <a:moveTo>
                      <a:pt x="4019" y="2967"/>
                    </a:moveTo>
                    <a:cubicBezTo>
                      <a:pt x="4013" y="2961"/>
                      <a:pt x="4013" y="2961"/>
                      <a:pt x="4013" y="2961"/>
                    </a:cubicBezTo>
                    <a:cubicBezTo>
                      <a:pt x="4054" y="2919"/>
                      <a:pt x="4054" y="2919"/>
                      <a:pt x="4054" y="2919"/>
                    </a:cubicBezTo>
                    <a:cubicBezTo>
                      <a:pt x="4060" y="2924"/>
                      <a:pt x="4060" y="2924"/>
                      <a:pt x="4060" y="2924"/>
                    </a:cubicBezTo>
                    <a:lnTo>
                      <a:pt x="4019" y="2967"/>
                    </a:lnTo>
                    <a:close/>
                    <a:moveTo>
                      <a:pt x="3409" y="2920"/>
                    </a:moveTo>
                    <a:cubicBezTo>
                      <a:pt x="3402" y="2917"/>
                      <a:pt x="3402" y="2917"/>
                      <a:pt x="3402" y="2917"/>
                    </a:cubicBezTo>
                    <a:cubicBezTo>
                      <a:pt x="3404" y="2913"/>
                      <a:pt x="3449" y="2841"/>
                      <a:pt x="3455" y="2832"/>
                    </a:cubicBezTo>
                    <a:cubicBezTo>
                      <a:pt x="3461" y="2837"/>
                      <a:pt x="3461" y="2837"/>
                      <a:pt x="3461" y="2837"/>
                    </a:cubicBezTo>
                    <a:cubicBezTo>
                      <a:pt x="3441" y="2869"/>
                      <a:pt x="3411" y="2917"/>
                      <a:pt x="3409" y="2920"/>
                    </a:cubicBezTo>
                    <a:close/>
                    <a:moveTo>
                      <a:pt x="1757" y="2920"/>
                    </a:moveTo>
                    <a:cubicBezTo>
                      <a:pt x="1756" y="2920"/>
                      <a:pt x="1755" y="2920"/>
                      <a:pt x="1754" y="2920"/>
                    </a:cubicBezTo>
                    <a:cubicBezTo>
                      <a:pt x="1753" y="2919"/>
                      <a:pt x="1752" y="2918"/>
                      <a:pt x="1751" y="2917"/>
                    </a:cubicBezTo>
                    <a:cubicBezTo>
                      <a:pt x="1750" y="2917"/>
                      <a:pt x="1750" y="2917"/>
                      <a:pt x="1750" y="2917"/>
                    </a:cubicBezTo>
                    <a:cubicBezTo>
                      <a:pt x="1749" y="2917"/>
                      <a:pt x="1747" y="2917"/>
                      <a:pt x="1745" y="2915"/>
                    </a:cubicBezTo>
                    <a:cubicBezTo>
                      <a:pt x="1743" y="2914"/>
                      <a:pt x="1743" y="2912"/>
                      <a:pt x="1743" y="2910"/>
                    </a:cubicBezTo>
                    <a:cubicBezTo>
                      <a:pt x="1742" y="2910"/>
                      <a:pt x="1741" y="2910"/>
                      <a:pt x="1739" y="2910"/>
                    </a:cubicBezTo>
                    <a:cubicBezTo>
                      <a:pt x="1737" y="2911"/>
                      <a:pt x="1735" y="2911"/>
                      <a:pt x="1733" y="2912"/>
                    </a:cubicBezTo>
                    <a:cubicBezTo>
                      <a:pt x="1730" y="2912"/>
                      <a:pt x="1728" y="2913"/>
                      <a:pt x="1725" y="2913"/>
                    </a:cubicBezTo>
                    <a:cubicBezTo>
                      <a:pt x="1722" y="2914"/>
                      <a:pt x="1718" y="2913"/>
                      <a:pt x="1715" y="2911"/>
                    </a:cubicBezTo>
                    <a:cubicBezTo>
                      <a:pt x="1713" y="2908"/>
                      <a:pt x="1712" y="2905"/>
                      <a:pt x="1713" y="2902"/>
                    </a:cubicBezTo>
                    <a:cubicBezTo>
                      <a:pt x="1713" y="2902"/>
                      <a:pt x="1713" y="2902"/>
                      <a:pt x="1713" y="2902"/>
                    </a:cubicBezTo>
                    <a:cubicBezTo>
                      <a:pt x="1713" y="2901"/>
                      <a:pt x="1713" y="2901"/>
                      <a:pt x="1712" y="2901"/>
                    </a:cubicBezTo>
                    <a:cubicBezTo>
                      <a:pt x="1712" y="2901"/>
                      <a:pt x="1710" y="2900"/>
                      <a:pt x="1709" y="2899"/>
                    </a:cubicBezTo>
                    <a:cubicBezTo>
                      <a:pt x="1705" y="2893"/>
                      <a:pt x="1711" y="2886"/>
                      <a:pt x="1714" y="2884"/>
                    </a:cubicBezTo>
                    <a:cubicBezTo>
                      <a:pt x="1714" y="2883"/>
                      <a:pt x="1713" y="2881"/>
                      <a:pt x="1712" y="2881"/>
                    </a:cubicBezTo>
                    <a:cubicBezTo>
                      <a:pt x="1709" y="2878"/>
                      <a:pt x="1708" y="2875"/>
                      <a:pt x="1710" y="2871"/>
                    </a:cubicBezTo>
                    <a:cubicBezTo>
                      <a:pt x="1708" y="2870"/>
                      <a:pt x="1708" y="2868"/>
                      <a:pt x="1707" y="2866"/>
                    </a:cubicBezTo>
                    <a:cubicBezTo>
                      <a:pt x="1707" y="2865"/>
                      <a:pt x="1707" y="2863"/>
                      <a:pt x="1708" y="2862"/>
                    </a:cubicBezTo>
                    <a:cubicBezTo>
                      <a:pt x="1708" y="2862"/>
                      <a:pt x="1707" y="2862"/>
                      <a:pt x="1707" y="2862"/>
                    </a:cubicBezTo>
                    <a:cubicBezTo>
                      <a:pt x="1706" y="2862"/>
                      <a:pt x="1705" y="2863"/>
                      <a:pt x="1703" y="2864"/>
                    </a:cubicBezTo>
                    <a:cubicBezTo>
                      <a:pt x="1702" y="2865"/>
                      <a:pt x="1701" y="2865"/>
                      <a:pt x="1700" y="2866"/>
                    </a:cubicBezTo>
                    <a:cubicBezTo>
                      <a:pt x="1698" y="2867"/>
                      <a:pt x="1695" y="2867"/>
                      <a:pt x="1693" y="2867"/>
                    </a:cubicBezTo>
                    <a:cubicBezTo>
                      <a:pt x="1692" y="2867"/>
                      <a:pt x="1690" y="2867"/>
                      <a:pt x="1689" y="2867"/>
                    </a:cubicBezTo>
                    <a:cubicBezTo>
                      <a:pt x="1688" y="2869"/>
                      <a:pt x="1685" y="2872"/>
                      <a:pt x="1681" y="2875"/>
                    </a:cubicBezTo>
                    <a:cubicBezTo>
                      <a:pt x="1679" y="2877"/>
                      <a:pt x="1677" y="2878"/>
                      <a:pt x="1677" y="2879"/>
                    </a:cubicBezTo>
                    <a:cubicBezTo>
                      <a:pt x="1674" y="2882"/>
                      <a:pt x="1669" y="2886"/>
                      <a:pt x="1663" y="2886"/>
                    </a:cubicBezTo>
                    <a:cubicBezTo>
                      <a:pt x="1659" y="2886"/>
                      <a:pt x="1652" y="2887"/>
                      <a:pt x="1648" y="2878"/>
                    </a:cubicBezTo>
                    <a:cubicBezTo>
                      <a:pt x="1648" y="2877"/>
                      <a:pt x="1647" y="2876"/>
                      <a:pt x="1647" y="2876"/>
                    </a:cubicBezTo>
                    <a:cubicBezTo>
                      <a:pt x="1646" y="2875"/>
                      <a:pt x="1644" y="2876"/>
                      <a:pt x="1641" y="2877"/>
                    </a:cubicBezTo>
                    <a:cubicBezTo>
                      <a:pt x="1636" y="2880"/>
                      <a:pt x="1628" y="2879"/>
                      <a:pt x="1624" y="2876"/>
                    </a:cubicBezTo>
                    <a:cubicBezTo>
                      <a:pt x="1620" y="2872"/>
                      <a:pt x="1619" y="2869"/>
                      <a:pt x="1622" y="2865"/>
                    </a:cubicBezTo>
                    <a:cubicBezTo>
                      <a:pt x="1622" y="2863"/>
                      <a:pt x="1623" y="2862"/>
                      <a:pt x="1623" y="2862"/>
                    </a:cubicBezTo>
                    <a:cubicBezTo>
                      <a:pt x="1624" y="2861"/>
                      <a:pt x="1624" y="2861"/>
                      <a:pt x="1624" y="2860"/>
                    </a:cubicBezTo>
                    <a:cubicBezTo>
                      <a:pt x="1624" y="2860"/>
                      <a:pt x="1623" y="2860"/>
                      <a:pt x="1623" y="2860"/>
                    </a:cubicBezTo>
                    <a:cubicBezTo>
                      <a:pt x="1618" y="2859"/>
                      <a:pt x="1614" y="2857"/>
                      <a:pt x="1610" y="2854"/>
                    </a:cubicBezTo>
                    <a:cubicBezTo>
                      <a:pt x="1608" y="2852"/>
                      <a:pt x="1604" y="2847"/>
                      <a:pt x="1610" y="2837"/>
                    </a:cubicBezTo>
                    <a:cubicBezTo>
                      <a:pt x="1612" y="2833"/>
                      <a:pt x="1613" y="2830"/>
                      <a:pt x="1613" y="2829"/>
                    </a:cubicBezTo>
                    <a:cubicBezTo>
                      <a:pt x="1612" y="2829"/>
                      <a:pt x="1611" y="2828"/>
                      <a:pt x="1610" y="2827"/>
                    </a:cubicBezTo>
                    <a:cubicBezTo>
                      <a:pt x="1609" y="2826"/>
                      <a:pt x="1608" y="2825"/>
                      <a:pt x="1607" y="2824"/>
                    </a:cubicBezTo>
                    <a:cubicBezTo>
                      <a:pt x="1605" y="2823"/>
                      <a:pt x="1602" y="2823"/>
                      <a:pt x="1599" y="2824"/>
                    </a:cubicBezTo>
                    <a:cubicBezTo>
                      <a:pt x="1596" y="2825"/>
                      <a:pt x="1593" y="2825"/>
                      <a:pt x="1591" y="2823"/>
                    </a:cubicBezTo>
                    <a:cubicBezTo>
                      <a:pt x="1591" y="2823"/>
                      <a:pt x="1590" y="2823"/>
                      <a:pt x="1590" y="2822"/>
                    </a:cubicBezTo>
                    <a:cubicBezTo>
                      <a:pt x="1588" y="2821"/>
                      <a:pt x="1586" y="2820"/>
                      <a:pt x="1583" y="2819"/>
                    </a:cubicBezTo>
                    <a:cubicBezTo>
                      <a:pt x="1580" y="2817"/>
                      <a:pt x="1576" y="2816"/>
                      <a:pt x="1569" y="2817"/>
                    </a:cubicBezTo>
                    <a:cubicBezTo>
                      <a:pt x="1559" y="2819"/>
                      <a:pt x="1547" y="2813"/>
                      <a:pt x="1546" y="2812"/>
                    </a:cubicBezTo>
                    <a:cubicBezTo>
                      <a:pt x="1544" y="2812"/>
                      <a:pt x="1544" y="2812"/>
                      <a:pt x="1544" y="2812"/>
                    </a:cubicBezTo>
                    <a:cubicBezTo>
                      <a:pt x="1544" y="2809"/>
                      <a:pt x="1544" y="2809"/>
                      <a:pt x="1544" y="2809"/>
                    </a:cubicBezTo>
                    <a:cubicBezTo>
                      <a:pt x="1543" y="2807"/>
                      <a:pt x="1545" y="2805"/>
                      <a:pt x="1548" y="2801"/>
                    </a:cubicBezTo>
                    <a:cubicBezTo>
                      <a:pt x="1551" y="2799"/>
                      <a:pt x="1554" y="2795"/>
                      <a:pt x="1555" y="2793"/>
                    </a:cubicBezTo>
                    <a:cubicBezTo>
                      <a:pt x="1555" y="2791"/>
                      <a:pt x="1556" y="2790"/>
                      <a:pt x="1556" y="2789"/>
                    </a:cubicBezTo>
                    <a:cubicBezTo>
                      <a:pt x="1556" y="2786"/>
                      <a:pt x="1557" y="2784"/>
                      <a:pt x="1560" y="2781"/>
                    </a:cubicBezTo>
                    <a:cubicBezTo>
                      <a:pt x="1561" y="2780"/>
                      <a:pt x="1561" y="2780"/>
                      <a:pt x="1561" y="2780"/>
                    </a:cubicBezTo>
                    <a:cubicBezTo>
                      <a:pt x="1564" y="2778"/>
                      <a:pt x="1565" y="2777"/>
                      <a:pt x="1565" y="2775"/>
                    </a:cubicBezTo>
                    <a:cubicBezTo>
                      <a:pt x="1566" y="2772"/>
                      <a:pt x="1565" y="2770"/>
                      <a:pt x="1564" y="2768"/>
                    </a:cubicBezTo>
                    <a:cubicBezTo>
                      <a:pt x="1564" y="2767"/>
                      <a:pt x="1564" y="2767"/>
                      <a:pt x="1564" y="2766"/>
                    </a:cubicBezTo>
                    <a:cubicBezTo>
                      <a:pt x="1562" y="2762"/>
                      <a:pt x="1564" y="2756"/>
                      <a:pt x="1569" y="2754"/>
                    </a:cubicBezTo>
                    <a:cubicBezTo>
                      <a:pt x="1569" y="2754"/>
                      <a:pt x="1569" y="2754"/>
                      <a:pt x="1569" y="2754"/>
                    </a:cubicBezTo>
                    <a:cubicBezTo>
                      <a:pt x="1569" y="2754"/>
                      <a:pt x="1569" y="2754"/>
                      <a:pt x="1570" y="2753"/>
                    </a:cubicBezTo>
                    <a:cubicBezTo>
                      <a:pt x="1570" y="2752"/>
                      <a:pt x="1570" y="2752"/>
                      <a:pt x="1570" y="2752"/>
                    </a:cubicBezTo>
                    <a:cubicBezTo>
                      <a:pt x="1570" y="2751"/>
                      <a:pt x="1569" y="2750"/>
                      <a:pt x="1570" y="2748"/>
                    </a:cubicBezTo>
                    <a:cubicBezTo>
                      <a:pt x="1571" y="2745"/>
                      <a:pt x="1575" y="2741"/>
                      <a:pt x="1577" y="2740"/>
                    </a:cubicBezTo>
                    <a:cubicBezTo>
                      <a:pt x="1579" y="2739"/>
                      <a:pt x="1581" y="2739"/>
                      <a:pt x="1583" y="2740"/>
                    </a:cubicBezTo>
                    <a:cubicBezTo>
                      <a:pt x="1583" y="2740"/>
                      <a:pt x="1583" y="2740"/>
                      <a:pt x="1583" y="2739"/>
                    </a:cubicBezTo>
                    <a:cubicBezTo>
                      <a:pt x="1583" y="2737"/>
                      <a:pt x="1583" y="2735"/>
                      <a:pt x="1584" y="2733"/>
                    </a:cubicBezTo>
                    <a:cubicBezTo>
                      <a:pt x="1584" y="2733"/>
                      <a:pt x="1584" y="2732"/>
                      <a:pt x="1584" y="2731"/>
                    </a:cubicBezTo>
                    <a:cubicBezTo>
                      <a:pt x="1579" y="2731"/>
                      <a:pt x="1576" y="2730"/>
                      <a:pt x="1573" y="2727"/>
                    </a:cubicBezTo>
                    <a:cubicBezTo>
                      <a:pt x="1573" y="2727"/>
                      <a:pt x="1573" y="2727"/>
                      <a:pt x="1573" y="2726"/>
                    </a:cubicBezTo>
                    <a:cubicBezTo>
                      <a:pt x="1573" y="2727"/>
                      <a:pt x="1572" y="2727"/>
                      <a:pt x="1572" y="2727"/>
                    </a:cubicBezTo>
                    <a:cubicBezTo>
                      <a:pt x="1567" y="2729"/>
                      <a:pt x="1564" y="2728"/>
                      <a:pt x="1561" y="2726"/>
                    </a:cubicBezTo>
                    <a:cubicBezTo>
                      <a:pt x="1561" y="2726"/>
                      <a:pt x="1561" y="2726"/>
                      <a:pt x="1560" y="2726"/>
                    </a:cubicBezTo>
                    <a:cubicBezTo>
                      <a:pt x="1559" y="2726"/>
                      <a:pt x="1557" y="2726"/>
                      <a:pt x="1554" y="2726"/>
                    </a:cubicBezTo>
                    <a:cubicBezTo>
                      <a:pt x="1549" y="2726"/>
                      <a:pt x="1546" y="2725"/>
                      <a:pt x="1545" y="2720"/>
                    </a:cubicBezTo>
                    <a:cubicBezTo>
                      <a:pt x="1545" y="2720"/>
                      <a:pt x="1544" y="2719"/>
                      <a:pt x="1544" y="2719"/>
                    </a:cubicBezTo>
                    <a:cubicBezTo>
                      <a:pt x="1544" y="2719"/>
                      <a:pt x="1544" y="2719"/>
                      <a:pt x="1544" y="2719"/>
                    </a:cubicBezTo>
                    <a:cubicBezTo>
                      <a:pt x="1544" y="2719"/>
                      <a:pt x="1543" y="2719"/>
                      <a:pt x="1543" y="2719"/>
                    </a:cubicBezTo>
                    <a:cubicBezTo>
                      <a:pt x="1542" y="2719"/>
                      <a:pt x="1541" y="2719"/>
                      <a:pt x="1540" y="2719"/>
                    </a:cubicBezTo>
                    <a:cubicBezTo>
                      <a:pt x="1539" y="2719"/>
                      <a:pt x="1536" y="2718"/>
                      <a:pt x="1535" y="2716"/>
                    </a:cubicBezTo>
                    <a:cubicBezTo>
                      <a:pt x="1533" y="2714"/>
                      <a:pt x="1534" y="2711"/>
                      <a:pt x="1535" y="2711"/>
                    </a:cubicBezTo>
                    <a:cubicBezTo>
                      <a:pt x="1535" y="2710"/>
                      <a:pt x="1535" y="2709"/>
                      <a:pt x="1535" y="2709"/>
                    </a:cubicBezTo>
                    <a:cubicBezTo>
                      <a:pt x="1535" y="2708"/>
                      <a:pt x="1536" y="2708"/>
                      <a:pt x="1536" y="2707"/>
                    </a:cubicBezTo>
                    <a:cubicBezTo>
                      <a:pt x="1536" y="2706"/>
                      <a:pt x="1535" y="2704"/>
                      <a:pt x="1535" y="2703"/>
                    </a:cubicBezTo>
                    <a:cubicBezTo>
                      <a:pt x="1533" y="2699"/>
                      <a:pt x="1532" y="2695"/>
                      <a:pt x="1533" y="2692"/>
                    </a:cubicBezTo>
                    <a:cubicBezTo>
                      <a:pt x="1533" y="2691"/>
                      <a:pt x="1533" y="2690"/>
                      <a:pt x="1533" y="2689"/>
                    </a:cubicBezTo>
                    <a:cubicBezTo>
                      <a:pt x="1532" y="2688"/>
                      <a:pt x="1531" y="2686"/>
                      <a:pt x="1531" y="2684"/>
                    </a:cubicBezTo>
                    <a:cubicBezTo>
                      <a:pt x="1531" y="2682"/>
                      <a:pt x="1532" y="2680"/>
                      <a:pt x="1534" y="2679"/>
                    </a:cubicBezTo>
                    <a:cubicBezTo>
                      <a:pt x="1534" y="2678"/>
                      <a:pt x="1533" y="2675"/>
                      <a:pt x="1533" y="2674"/>
                    </a:cubicBezTo>
                    <a:cubicBezTo>
                      <a:pt x="1533" y="2674"/>
                      <a:pt x="1532" y="2673"/>
                      <a:pt x="1532" y="2673"/>
                    </a:cubicBezTo>
                    <a:cubicBezTo>
                      <a:pt x="1531" y="2671"/>
                      <a:pt x="1530" y="2669"/>
                      <a:pt x="1530" y="2664"/>
                    </a:cubicBezTo>
                    <a:cubicBezTo>
                      <a:pt x="1529" y="2663"/>
                      <a:pt x="1529" y="2662"/>
                      <a:pt x="1529" y="2662"/>
                    </a:cubicBezTo>
                    <a:cubicBezTo>
                      <a:pt x="1529" y="2663"/>
                      <a:pt x="1529" y="2663"/>
                      <a:pt x="1528" y="2663"/>
                    </a:cubicBezTo>
                    <a:cubicBezTo>
                      <a:pt x="1528" y="2663"/>
                      <a:pt x="1527" y="2663"/>
                      <a:pt x="1526" y="2662"/>
                    </a:cubicBezTo>
                    <a:cubicBezTo>
                      <a:pt x="1521" y="2662"/>
                      <a:pt x="1521" y="2657"/>
                      <a:pt x="1521" y="2654"/>
                    </a:cubicBezTo>
                    <a:cubicBezTo>
                      <a:pt x="1521" y="2653"/>
                      <a:pt x="1521" y="2653"/>
                      <a:pt x="1521" y="2653"/>
                    </a:cubicBezTo>
                    <a:cubicBezTo>
                      <a:pt x="1521" y="2651"/>
                      <a:pt x="1521" y="2650"/>
                      <a:pt x="1521" y="2649"/>
                    </a:cubicBezTo>
                    <a:cubicBezTo>
                      <a:pt x="1521" y="2648"/>
                      <a:pt x="1521" y="2647"/>
                      <a:pt x="1521" y="2646"/>
                    </a:cubicBezTo>
                    <a:cubicBezTo>
                      <a:pt x="1521" y="2642"/>
                      <a:pt x="1525" y="2640"/>
                      <a:pt x="1531" y="2637"/>
                    </a:cubicBezTo>
                    <a:cubicBezTo>
                      <a:pt x="1533" y="2636"/>
                      <a:pt x="1534" y="2635"/>
                      <a:pt x="1535" y="2634"/>
                    </a:cubicBezTo>
                    <a:cubicBezTo>
                      <a:pt x="1534" y="2634"/>
                      <a:pt x="1533" y="2634"/>
                      <a:pt x="1533" y="2634"/>
                    </a:cubicBezTo>
                    <a:cubicBezTo>
                      <a:pt x="1529" y="2638"/>
                      <a:pt x="1522" y="2636"/>
                      <a:pt x="1520" y="2635"/>
                    </a:cubicBezTo>
                    <a:cubicBezTo>
                      <a:pt x="1519" y="2634"/>
                      <a:pt x="1519" y="2634"/>
                      <a:pt x="1518" y="2633"/>
                    </a:cubicBezTo>
                    <a:cubicBezTo>
                      <a:pt x="1517" y="2633"/>
                      <a:pt x="1515" y="2633"/>
                      <a:pt x="1514" y="2632"/>
                    </a:cubicBezTo>
                    <a:cubicBezTo>
                      <a:pt x="1512" y="2632"/>
                      <a:pt x="1509" y="2632"/>
                      <a:pt x="1508" y="2632"/>
                    </a:cubicBezTo>
                    <a:cubicBezTo>
                      <a:pt x="1506" y="2632"/>
                      <a:pt x="1503" y="2632"/>
                      <a:pt x="1500" y="2632"/>
                    </a:cubicBezTo>
                    <a:cubicBezTo>
                      <a:pt x="1497" y="2632"/>
                      <a:pt x="1491" y="2632"/>
                      <a:pt x="1489" y="2632"/>
                    </a:cubicBezTo>
                    <a:cubicBezTo>
                      <a:pt x="1485" y="2635"/>
                      <a:pt x="1480" y="2635"/>
                      <a:pt x="1474" y="2635"/>
                    </a:cubicBezTo>
                    <a:cubicBezTo>
                      <a:pt x="1473" y="2635"/>
                      <a:pt x="1471" y="2635"/>
                      <a:pt x="1470" y="2635"/>
                    </a:cubicBezTo>
                    <a:cubicBezTo>
                      <a:pt x="1466" y="2635"/>
                      <a:pt x="1461" y="2638"/>
                      <a:pt x="1455" y="2642"/>
                    </a:cubicBezTo>
                    <a:cubicBezTo>
                      <a:pt x="1452" y="2644"/>
                      <a:pt x="1450" y="2646"/>
                      <a:pt x="1447" y="2648"/>
                    </a:cubicBezTo>
                    <a:cubicBezTo>
                      <a:pt x="1443" y="2650"/>
                      <a:pt x="1439" y="2651"/>
                      <a:pt x="1436" y="2650"/>
                    </a:cubicBezTo>
                    <a:cubicBezTo>
                      <a:pt x="1433" y="2649"/>
                      <a:pt x="1431" y="2645"/>
                      <a:pt x="1431" y="2643"/>
                    </a:cubicBezTo>
                    <a:cubicBezTo>
                      <a:pt x="1431" y="2643"/>
                      <a:pt x="1431" y="2643"/>
                      <a:pt x="1431" y="2643"/>
                    </a:cubicBezTo>
                    <a:cubicBezTo>
                      <a:pt x="1429" y="2642"/>
                      <a:pt x="1427" y="2639"/>
                      <a:pt x="1427" y="2636"/>
                    </a:cubicBezTo>
                    <a:cubicBezTo>
                      <a:pt x="1427" y="2635"/>
                      <a:pt x="1428" y="2633"/>
                      <a:pt x="1429" y="2632"/>
                    </a:cubicBezTo>
                    <a:cubicBezTo>
                      <a:pt x="1430" y="2631"/>
                      <a:pt x="1431" y="2630"/>
                      <a:pt x="1432" y="2629"/>
                    </a:cubicBezTo>
                    <a:cubicBezTo>
                      <a:pt x="1434" y="2626"/>
                      <a:pt x="1437" y="2624"/>
                      <a:pt x="1440" y="2621"/>
                    </a:cubicBezTo>
                    <a:cubicBezTo>
                      <a:pt x="1443" y="2619"/>
                      <a:pt x="1444" y="2617"/>
                      <a:pt x="1446" y="2615"/>
                    </a:cubicBezTo>
                    <a:cubicBezTo>
                      <a:pt x="1446" y="2614"/>
                      <a:pt x="1447" y="2613"/>
                      <a:pt x="1448" y="2612"/>
                    </a:cubicBezTo>
                    <a:cubicBezTo>
                      <a:pt x="1444" y="2610"/>
                      <a:pt x="1443" y="2607"/>
                      <a:pt x="1443" y="2606"/>
                    </a:cubicBezTo>
                    <a:cubicBezTo>
                      <a:pt x="1443" y="2604"/>
                      <a:pt x="1444" y="2602"/>
                      <a:pt x="1446" y="2601"/>
                    </a:cubicBezTo>
                    <a:cubicBezTo>
                      <a:pt x="1446" y="2600"/>
                      <a:pt x="1446" y="2600"/>
                      <a:pt x="1446" y="2599"/>
                    </a:cubicBezTo>
                    <a:cubicBezTo>
                      <a:pt x="1446" y="2598"/>
                      <a:pt x="1446" y="2597"/>
                      <a:pt x="1446" y="2597"/>
                    </a:cubicBezTo>
                    <a:cubicBezTo>
                      <a:pt x="1446" y="2597"/>
                      <a:pt x="1446" y="2597"/>
                      <a:pt x="1445" y="2597"/>
                    </a:cubicBezTo>
                    <a:cubicBezTo>
                      <a:pt x="1443" y="2598"/>
                      <a:pt x="1439" y="2598"/>
                      <a:pt x="1436" y="2592"/>
                    </a:cubicBezTo>
                    <a:cubicBezTo>
                      <a:pt x="1436" y="2592"/>
                      <a:pt x="1436" y="2592"/>
                      <a:pt x="1436" y="2591"/>
                    </a:cubicBezTo>
                    <a:cubicBezTo>
                      <a:pt x="1435" y="2589"/>
                      <a:pt x="1435" y="2586"/>
                      <a:pt x="1436" y="2582"/>
                    </a:cubicBezTo>
                    <a:cubicBezTo>
                      <a:pt x="1437" y="2579"/>
                      <a:pt x="1437" y="2579"/>
                      <a:pt x="1439" y="2574"/>
                    </a:cubicBezTo>
                    <a:cubicBezTo>
                      <a:pt x="1439" y="2570"/>
                      <a:pt x="1439" y="2570"/>
                      <a:pt x="1439" y="2570"/>
                    </a:cubicBezTo>
                    <a:cubicBezTo>
                      <a:pt x="1440" y="2566"/>
                      <a:pt x="1441" y="2563"/>
                      <a:pt x="1441" y="2562"/>
                    </a:cubicBezTo>
                    <a:cubicBezTo>
                      <a:pt x="1441" y="2562"/>
                      <a:pt x="1441" y="2562"/>
                      <a:pt x="1441" y="2561"/>
                    </a:cubicBezTo>
                    <a:cubicBezTo>
                      <a:pt x="1441" y="2561"/>
                      <a:pt x="1441" y="2561"/>
                      <a:pt x="1441" y="2561"/>
                    </a:cubicBezTo>
                    <a:cubicBezTo>
                      <a:pt x="1442" y="2560"/>
                      <a:pt x="1442" y="2558"/>
                      <a:pt x="1444" y="2558"/>
                    </a:cubicBezTo>
                    <a:cubicBezTo>
                      <a:pt x="1447" y="2556"/>
                      <a:pt x="1452" y="2554"/>
                      <a:pt x="1454" y="2553"/>
                    </a:cubicBezTo>
                    <a:cubicBezTo>
                      <a:pt x="1455" y="2553"/>
                      <a:pt x="1457" y="2553"/>
                      <a:pt x="1457" y="2553"/>
                    </a:cubicBezTo>
                    <a:cubicBezTo>
                      <a:pt x="1457" y="2552"/>
                      <a:pt x="1457" y="2550"/>
                      <a:pt x="1456" y="2549"/>
                    </a:cubicBezTo>
                    <a:cubicBezTo>
                      <a:pt x="1454" y="2544"/>
                      <a:pt x="1456" y="2540"/>
                      <a:pt x="1457" y="2538"/>
                    </a:cubicBezTo>
                    <a:cubicBezTo>
                      <a:pt x="1457" y="2537"/>
                      <a:pt x="1458" y="2536"/>
                      <a:pt x="1458" y="2535"/>
                    </a:cubicBezTo>
                    <a:cubicBezTo>
                      <a:pt x="1458" y="2532"/>
                      <a:pt x="1460" y="2529"/>
                      <a:pt x="1461" y="2526"/>
                    </a:cubicBezTo>
                    <a:cubicBezTo>
                      <a:pt x="1462" y="2524"/>
                      <a:pt x="1463" y="2523"/>
                      <a:pt x="1463" y="2522"/>
                    </a:cubicBezTo>
                    <a:cubicBezTo>
                      <a:pt x="1464" y="2519"/>
                      <a:pt x="1466" y="2517"/>
                      <a:pt x="1469" y="2516"/>
                    </a:cubicBezTo>
                    <a:cubicBezTo>
                      <a:pt x="1471" y="2515"/>
                      <a:pt x="1473" y="2515"/>
                      <a:pt x="1475" y="2516"/>
                    </a:cubicBezTo>
                    <a:cubicBezTo>
                      <a:pt x="1476" y="2516"/>
                      <a:pt x="1476" y="2517"/>
                      <a:pt x="1477" y="2517"/>
                    </a:cubicBezTo>
                    <a:cubicBezTo>
                      <a:pt x="1478" y="2518"/>
                      <a:pt x="1479" y="2518"/>
                      <a:pt x="1480" y="2518"/>
                    </a:cubicBezTo>
                    <a:cubicBezTo>
                      <a:pt x="1482" y="2516"/>
                      <a:pt x="1490" y="2509"/>
                      <a:pt x="1493" y="2507"/>
                    </a:cubicBezTo>
                    <a:cubicBezTo>
                      <a:pt x="1494" y="2506"/>
                      <a:pt x="1494" y="2505"/>
                      <a:pt x="1493" y="2505"/>
                    </a:cubicBezTo>
                    <a:cubicBezTo>
                      <a:pt x="1491" y="2501"/>
                      <a:pt x="1491" y="2499"/>
                      <a:pt x="1494" y="2496"/>
                    </a:cubicBezTo>
                    <a:cubicBezTo>
                      <a:pt x="1494" y="2496"/>
                      <a:pt x="1494" y="2496"/>
                      <a:pt x="1494" y="2496"/>
                    </a:cubicBezTo>
                    <a:cubicBezTo>
                      <a:pt x="1494" y="2495"/>
                      <a:pt x="1494" y="2494"/>
                      <a:pt x="1495" y="2493"/>
                    </a:cubicBezTo>
                    <a:cubicBezTo>
                      <a:pt x="1495" y="2492"/>
                      <a:pt x="1495" y="2492"/>
                      <a:pt x="1495" y="2492"/>
                    </a:cubicBezTo>
                    <a:cubicBezTo>
                      <a:pt x="1495" y="2490"/>
                      <a:pt x="1495" y="2487"/>
                      <a:pt x="1497" y="2485"/>
                    </a:cubicBezTo>
                    <a:cubicBezTo>
                      <a:pt x="1500" y="2484"/>
                      <a:pt x="1502" y="2485"/>
                      <a:pt x="1504" y="2486"/>
                    </a:cubicBezTo>
                    <a:cubicBezTo>
                      <a:pt x="1504" y="2486"/>
                      <a:pt x="1505" y="2486"/>
                      <a:pt x="1505" y="2486"/>
                    </a:cubicBezTo>
                    <a:cubicBezTo>
                      <a:pt x="1509" y="2488"/>
                      <a:pt x="1510" y="2490"/>
                      <a:pt x="1511" y="2493"/>
                    </a:cubicBezTo>
                    <a:cubicBezTo>
                      <a:pt x="1511" y="2494"/>
                      <a:pt x="1511" y="2494"/>
                      <a:pt x="1511" y="2494"/>
                    </a:cubicBezTo>
                    <a:cubicBezTo>
                      <a:pt x="1511" y="2494"/>
                      <a:pt x="1513" y="2494"/>
                      <a:pt x="1513" y="2494"/>
                    </a:cubicBezTo>
                    <a:cubicBezTo>
                      <a:pt x="1514" y="2493"/>
                      <a:pt x="1518" y="2487"/>
                      <a:pt x="1520" y="2484"/>
                    </a:cubicBezTo>
                    <a:cubicBezTo>
                      <a:pt x="1522" y="2481"/>
                      <a:pt x="1524" y="2478"/>
                      <a:pt x="1525" y="2476"/>
                    </a:cubicBezTo>
                    <a:cubicBezTo>
                      <a:pt x="1530" y="2471"/>
                      <a:pt x="1536" y="2470"/>
                      <a:pt x="1540" y="2472"/>
                    </a:cubicBezTo>
                    <a:cubicBezTo>
                      <a:pt x="1540" y="2472"/>
                      <a:pt x="1540" y="2471"/>
                      <a:pt x="1540" y="2471"/>
                    </a:cubicBezTo>
                    <a:cubicBezTo>
                      <a:pt x="1540" y="2469"/>
                      <a:pt x="1537" y="2465"/>
                      <a:pt x="1534" y="2462"/>
                    </a:cubicBezTo>
                    <a:cubicBezTo>
                      <a:pt x="1534" y="2462"/>
                      <a:pt x="1534" y="2462"/>
                      <a:pt x="1534" y="2462"/>
                    </a:cubicBezTo>
                    <a:cubicBezTo>
                      <a:pt x="1530" y="2458"/>
                      <a:pt x="1530" y="2456"/>
                      <a:pt x="1532" y="2450"/>
                    </a:cubicBezTo>
                    <a:cubicBezTo>
                      <a:pt x="1532" y="2449"/>
                      <a:pt x="1532" y="2449"/>
                      <a:pt x="1532" y="2449"/>
                    </a:cubicBezTo>
                    <a:cubicBezTo>
                      <a:pt x="1533" y="2447"/>
                      <a:pt x="1534" y="2445"/>
                      <a:pt x="1536" y="2444"/>
                    </a:cubicBezTo>
                    <a:cubicBezTo>
                      <a:pt x="1539" y="2442"/>
                      <a:pt x="1542" y="2443"/>
                      <a:pt x="1544" y="2444"/>
                    </a:cubicBezTo>
                    <a:cubicBezTo>
                      <a:pt x="1545" y="2445"/>
                      <a:pt x="1545" y="2445"/>
                      <a:pt x="1546" y="2445"/>
                    </a:cubicBezTo>
                    <a:cubicBezTo>
                      <a:pt x="1546" y="2445"/>
                      <a:pt x="1546" y="2444"/>
                      <a:pt x="1546" y="2444"/>
                    </a:cubicBezTo>
                    <a:cubicBezTo>
                      <a:pt x="1546" y="2443"/>
                      <a:pt x="1545" y="2441"/>
                      <a:pt x="1544" y="2439"/>
                    </a:cubicBezTo>
                    <a:cubicBezTo>
                      <a:pt x="1540" y="2434"/>
                      <a:pt x="1546" y="2429"/>
                      <a:pt x="1549" y="2427"/>
                    </a:cubicBezTo>
                    <a:cubicBezTo>
                      <a:pt x="1550" y="2426"/>
                      <a:pt x="1550" y="2426"/>
                      <a:pt x="1551" y="2425"/>
                    </a:cubicBezTo>
                    <a:cubicBezTo>
                      <a:pt x="1552" y="2424"/>
                      <a:pt x="1552" y="2420"/>
                      <a:pt x="1552" y="2416"/>
                    </a:cubicBezTo>
                    <a:cubicBezTo>
                      <a:pt x="1552" y="2412"/>
                      <a:pt x="1554" y="2410"/>
                      <a:pt x="1555" y="2409"/>
                    </a:cubicBezTo>
                    <a:cubicBezTo>
                      <a:pt x="1555" y="2409"/>
                      <a:pt x="1556" y="2409"/>
                      <a:pt x="1556" y="2409"/>
                    </a:cubicBezTo>
                    <a:cubicBezTo>
                      <a:pt x="1556" y="2405"/>
                      <a:pt x="1555" y="2385"/>
                      <a:pt x="1555" y="2381"/>
                    </a:cubicBezTo>
                    <a:cubicBezTo>
                      <a:pt x="1555" y="2377"/>
                      <a:pt x="1556" y="2374"/>
                      <a:pt x="1557" y="2372"/>
                    </a:cubicBezTo>
                    <a:cubicBezTo>
                      <a:pt x="1558" y="2371"/>
                      <a:pt x="1558" y="2371"/>
                      <a:pt x="1558" y="2371"/>
                    </a:cubicBezTo>
                    <a:cubicBezTo>
                      <a:pt x="1559" y="2369"/>
                      <a:pt x="1559" y="2369"/>
                      <a:pt x="1555" y="2366"/>
                    </a:cubicBezTo>
                    <a:cubicBezTo>
                      <a:pt x="1550" y="2361"/>
                      <a:pt x="1553" y="2355"/>
                      <a:pt x="1556" y="2351"/>
                    </a:cubicBezTo>
                    <a:cubicBezTo>
                      <a:pt x="1557" y="2349"/>
                      <a:pt x="1558" y="2348"/>
                      <a:pt x="1558" y="2346"/>
                    </a:cubicBezTo>
                    <a:cubicBezTo>
                      <a:pt x="1559" y="2344"/>
                      <a:pt x="1559" y="2343"/>
                      <a:pt x="1559" y="2343"/>
                    </a:cubicBezTo>
                    <a:cubicBezTo>
                      <a:pt x="1559" y="2343"/>
                      <a:pt x="1559" y="2343"/>
                      <a:pt x="1559" y="2343"/>
                    </a:cubicBezTo>
                    <a:cubicBezTo>
                      <a:pt x="1558" y="2342"/>
                      <a:pt x="1558" y="2341"/>
                      <a:pt x="1557" y="2338"/>
                    </a:cubicBezTo>
                    <a:cubicBezTo>
                      <a:pt x="1556" y="2332"/>
                      <a:pt x="1557" y="2330"/>
                      <a:pt x="1558" y="2326"/>
                    </a:cubicBezTo>
                    <a:cubicBezTo>
                      <a:pt x="1558" y="2326"/>
                      <a:pt x="1558" y="2325"/>
                      <a:pt x="1558" y="2324"/>
                    </a:cubicBezTo>
                    <a:cubicBezTo>
                      <a:pt x="1558" y="2324"/>
                      <a:pt x="1558" y="2324"/>
                      <a:pt x="1558" y="2324"/>
                    </a:cubicBezTo>
                    <a:cubicBezTo>
                      <a:pt x="1557" y="2325"/>
                      <a:pt x="1555" y="2326"/>
                      <a:pt x="1553" y="2325"/>
                    </a:cubicBezTo>
                    <a:cubicBezTo>
                      <a:pt x="1552" y="2324"/>
                      <a:pt x="1551" y="2323"/>
                      <a:pt x="1551" y="2321"/>
                    </a:cubicBezTo>
                    <a:cubicBezTo>
                      <a:pt x="1550" y="2320"/>
                      <a:pt x="1549" y="2319"/>
                      <a:pt x="1546" y="2317"/>
                    </a:cubicBezTo>
                    <a:cubicBezTo>
                      <a:pt x="1546" y="2317"/>
                      <a:pt x="1546" y="2317"/>
                      <a:pt x="1546" y="2317"/>
                    </a:cubicBezTo>
                    <a:cubicBezTo>
                      <a:pt x="1546" y="2317"/>
                      <a:pt x="1546" y="2317"/>
                      <a:pt x="1546" y="2317"/>
                    </a:cubicBezTo>
                    <a:cubicBezTo>
                      <a:pt x="1546" y="2321"/>
                      <a:pt x="1544" y="2324"/>
                      <a:pt x="1542" y="2326"/>
                    </a:cubicBezTo>
                    <a:cubicBezTo>
                      <a:pt x="1542" y="2326"/>
                      <a:pt x="1542" y="2326"/>
                      <a:pt x="1542" y="2326"/>
                    </a:cubicBezTo>
                    <a:cubicBezTo>
                      <a:pt x="1541" y="2327"/>
                      <a:pt x="1539" y="2329"/>
                      <a:pt x="1537" y="2329"/>
                    </a:cubicBezTo>
                    <a:cubicBezTo>
                      <a:pt x="1537" y="2329"/>
                      <a:pt x="1537" y="2329"/>
                      <a:pt x="1537" y="2329"/>
                    </a:cubicBezTo>
                    <a:cubicBezTo>
                      <a:pt x="1534" y="2329"/>
                      <a:pt x="1532" y="2327"/>
                      <a:pt x="1530" y="2325"/>
                    </a:cubicBezTo>
                    <a:cubicBezTo>
                      <a:pt x="1527" y="2321"/>
                      <a:pt x="1527" y="2320"/>
                      <a:pt x="1528" y="2316"/>
                    </a:cubicBezTo>
                    <a:cubicBezTo>
                      <a:pt x="1528" y="2316"/>
                      <a:pt x="1528" y="2315"/>
                      <a:pt x="1528" y="2314"/>
                    </a:cubicBezTo>
                    <a:cubicBezTo>
                      <a:pt x="1528" y="2313"/>
                      <a:pt x="1528" y="2311"/>
                      <a:pt x="1528" y="2311"/>
                    </a:cubicBezTo>
                    <a:cubicBezTo>
                      <a:pt x="1527" y="2311"/>
                      <a:pt x="1527" y="2311"/>
                      <a:pt x="1527" y="2310"/>
                    </a:cubicBezTo>
                    <a:cubicBezTo>
                      <a:pt x="1522" y="2307"/>
                      <a:pt x="1523" y="2292"/>
                      <a:pt x="1524" y="2290"/>
                    </a:cubicBezTo>
                    <a:cubicBezTo>
                      <a:pt x="1524" y="2289"/>
                      <a:pt x="1522" y="2286"/>
                      <a:pt x="1521" y="2284"/>
                    </a:cubicBezTo>
                    <a:cubicBezTo>
                      <a:pt x="1518" y="2280"/>
                      <a:pt x="1519" y="2274"/>
                      <a:pt x="1522" y="2267"/>
                    </a:cubicBezTo>
                    <a:cubicBezTo>
                      <a:pt x="1522" y="2266"/>
                      <a:pt x="1522" y="2265"/>
                      <a:pt x="1522" y="2265"/>
                    </a:cubicBezTo>
                    <a:cubicBezTo>
                      <a:pt x="1518" y="2265"/>
                      <a:pt x="1513" y="2264"/>
                      <a:pt x="1511" y="2260"/>
                    </a:cubicBezTo>
                    <a:cubicBezTo>
                      <a:pt x="1510" y="2257"/>
                      <a:pt x="1509" y="2253"/>
                      <a:pt x="1508" y="2250"/>
                    </a:cubicBezTo>
                    <a:cubicBezTo>
                      <a:pt x="1503" y="2253"/>
                      <a:pt x="1498" y="2248"/>
                      <a:pt x="1496" y="2247"/>
                    </a:cubicBezTo>
                    <a:cubicBezTo>
                      <a:pt x="1496" y="2246"/>
                      <a:pt x="1496" y="2246"/>
                      <a:pt x="1496" y="2246"/>
                    </a:cubicBezTo>
                    <a:cubicBezTo>
                      <a:pt x="1492" y="2244"/>
                      <a:pt x="1492" y="2239"/>
                      <a:pt x="1492" y="2235"/>
                    </a:cubicBezTo>
                    <a:cubicBezTo>
                      <a:pt x="1492" y="2234"/>
                      <a:pt x="1492" y="2234"/>
                      <a:pt x="1492" y="2234"/>
                    </a:cubicBezTo>
                    <a:cubicBezTo>
                      <a:pt x="1491" y="2233"/>
                      <a:pt x="1487" y="2231"/>
                      <a:pt x="1484" y="2232"/>
                    </a:cubicBezTo>
                    <a:cubicBezTo>
                      <a:pt x="1484" y="2232"/>
                      <a:pt x="1483" y="2232"/>
                      <a:pt x="1483" y="2232"/>
                    </a:cubicBezTo>
                    <a:cubicBezTo>
                      <a:pt x="1483" y="2232"/>
                      <a:pt x="1483" y="2232"/>
                      <a:pt x="1483" y="2232"/>
                    </a:cubicBezTo>
                    <a:cubicBezTo>
                      <a:pt x="1483" y="2233"/>
                      <a:pt x="1483" y="2233"/>
                      <a:pt x="1483" y="2234"/>
                    </a:cubicBezTo>
                    <a:cubicBezTo>
                      <a:pt x="1482" y="2235"/>
                      <a:pt x="1482" y="2236"/>
                      <a:pt x="1482" y="2237"/>
                    </a:cubicBezTo>
                    <a:cubicBezTo>
                      <a:pt x="1482" y="2239"/>
                      <a:pt x="1481" y="2242"/>
                      <a:pt x="1481" y="2244"/>
                    </a:cubicBezTo>
                    <a:cubicBezTo>
                      <a:pt x="1480" y="2247"/>
                      <a:pt x="1478" y="2250"/>
                      <a:pt x="1472" y="2249"/>
                    </a:cubicBezTo>
                    <a:cubicBezTo>
                      <a:pt x="1470" y="2251"/>
                      <a:pt x="1467" y="2256"/>
                      <a:pt x="1466" y="2257"/>
                    </a:cubicBezTo>
                    <a:cubicBezTo>
                      <a:pt x="1465" y="2259"/>
                      <a:pt x="1465" y="2259"/>
                      <a:pt x="1466" y="2261"/>
                    </a:cubicBezTo>
                    <a:cubicBezTo>
                      <a:pt x="1468" y="2264"/>
                      <a:pt x="1468" y="2268"/>
                      <a:pt x="1467" y="2272"/>
                    </a:cubicBezTo>
                    <a:cubicBezTo>
                      <a:pt x="1467" y="2273"/>
                      <a:pt x="1467" y="2274"/>
                      <a:pt x="1467" y="2275"/>
                    </a:cubicBezTo>
                    <a:cubicBezTo>
                      <a:pt x="1467" y="2279"/>
                      <a:pt x="1466" y="2281"/>
                      <a:pt x="1464" y="2283"/>
                    </a:cubicBezTo>
                    <a:cubicBezTo>
                      <a:pt x="1462" y="2284"/>
                      <a:pt x="1460" y="2284"/>
                      <a:pt x="1458" y="2283"/>
                    </a:cubicBezTo>
                    <a:cubicBezTo>
                      <a:pt x="1458" y="2283"/>
                      <a:pt x="1458" y="2283"/>
                      <a:pt x="1458" y="2283"/>
                    </a:cubicBezTo>
                    <a:cubicBezTo>
                      <a:pt x="1458" y="2283"/>
                      <a:pt x="1458" y="2283"/>
                      <a:pt x="1457" y="2283"/>
                    </a:cubicBezTo>
                    <a:cubicBezTo>
                      <a:pt x="1456" y="2285"/>
                      <a:pt x="1454" y="2286"/>
                      <a:pt x="1451" y="2288"/>
                    </a:cubicBezTo>
                    <a:cubicBezTo>
                      <a:pt x="1450" y="2288"/>
                      <a:pt x="1449" y="2289"/>
                      <a:pt x="1449" y="2289"/>
                    </a:cubicBezTo>
                    <a:cubicBezTo>
                      <a:pt x="1447" y="2290"/>
                      <a:pt x="1445" y="2292"/>
                      <a:pt x="1441" y="2293"/>
                    </a:cubicBezTo>
                    <a:cubicBezTo>
                      <a:pt x="1438" y="2295"/>
                      <a:pt x="1435" y="2294"/>
                      <a:pt x="1434" y="2293"/>
                    </a:cubicBezTo>
                    <a:cubicBezTo>
                      <a:pt x="1430" y="2291"/>
                      <a:pt x="1429" y="2286"/>
                      <a:pt x="1429" y="2283"/>
                    </a:cubicBezTo>
                    <a:cubicBezTo>
                      <a:pt x="1427" y="2282"/>
                      <a:pt x="1424" y="2280"/>
                      <a:pt x="1423" y="2280"/>
                    </a:cubicBezTo>
                    <a:cubicBezTo>
                      <a:pt x="1421" y="2280"/>
                      <a:pt x="1419" y="2280"/>
                      <a:pt x="1417" y="2278"/>
                    </a:cubicBezTo>
                    <a:cubicBezTo>
                      <a:pt x="1415" y="2277"/>
                      <a:pt x="1414" y="2275"/>
                      <a:pt x="1414" y="2272"/>
                    </a:cubicBezTo>
                    <a:cubicBezTo>
                      <a:pt x="1414" y="2271"/>
                      <a:pt x="1412" y="2271"/>
                      <a:pt x="1411" y="2270"/>
                    </a:cubicBezTo>
                    <a:cubicBezTo>
                      <a:pt x="1409" y="2269"/>
                      <a:pt x="1408" y="2268"/>
                      <a:pt x="1405" y="2266"/>
                    </a:cubicBezTo>
                    <a:cubicBezTo>
                      <a:pt x="1404" y="2265"/>
                      <a:pt x="1401" y="2262"/>
                      <a:pt x="1399" y="2261"/>
                    </a:cubicBezTo>
                    <a:cubicBezTo>
                      <a:pt x="1398" y="2261"/>
                      <a:pt x="1398" y="2261"/>
                      <a:pt x="1398" y="2261"/>
                    </a:cubicBezTo>
                    <a:cubicBezTo>
                      <a:pt x="1396" y="2260"/>
                      <a:pt x="1393" y="2259"/>
                      <a:pt x="1394" y="2255"/>
                    </a:cubicBezTo>
                    <a:cubicBezTo>
                      <a:pt x="1394" y="2254"/>
                      <a:pt x="1394" y="2254"/>
                      <a:pt x="1394" y="2254"/>
                    </a:cubicBezTo>
                    <a:cubicBezTo>
                      <a:pt x="1394" y="2253"/>
                      <a:pt x="1394" y="2252"/>
                      <a:pt x="1391" y="2250"/>
                    </a:cubicBezTo>
                    <a:cubicBezTo>
                      <a:pt x="1390" y="2251"/>
                      <a:pt x="1389" y="2251"/>
                      <a:pt x="1388" y="2252"/>
                    </a:cubicBezTo>
                    <a:cubicBezTo>
                      <a:pt x="1386" y="2253"/>
                      <a:pt x="1383" y="2252"/>
                      <a:pt x="1382" y="2251"/>
                    </a:cubicBezTo>
                    <a:cubicBezTo>
                      <a:pt x="1379" y="2249"/>
                      <a:pt x="1378" y="2245"/>
                      <a:pt x="1377" y="2243"/>
                    </a:cubicBezTo>
                    <a:cubicBezTo>
                      <a:pt x="1377" y="2243"/>
                      <a:pt x="1376" y="2242"/>
                      <a:pt x="1375" y="2242"/>
                    </a:cubicBezTo>
                    <a:cubicBezTo>
                      <a:pt x="1375" y="2242"/>
                      <a:pt x="1374" y="2242"/>
                      <a:pt x="1372" y="2242"/>
                    </a:cubicBezTo>
                    <a:cubicBezTo>
                      <a:pt x="1367" y="2243"/>
                      <a:pt x="1365" y="2243"/>
                      <a:pt x="1363" y="2243"/>
                    </a:cubicBezTo>
                    <a:cubicBezTo>
                      <a:pt x="1363" y="2243"/>
                      <a:pt x="1353" y="2242"/>
                      <a:pt x="1348" y="2234"/>
                    </a:cubicBezTo>
                    <a:cubicBezTo>
                      <a:pt x="1345" y="2231"/>
                      <a:pt x="1344" y="2231"/>
                      <a:pt x="1341" y="2233"/>
                    </a:cubicBezTo>
                    <a:cubicBezTo>
                      <a:pt x="1340" y="2233"/>
                      <a:pt x="1340" y="2233"/>
                      <a:pt x="1340" y="2233"/>
                    </a:cubicBezTo>
                    <a:cubicBezTo>
                      <a:pt x="1337" y="2235"/>
                      <a:pt x="1329" y="2236"/>
                      <a:pt x="1321" y="2237"/>
                    </a:cubicBezTo>
                    <a:cubicBezTo>
                      <a:pt x="1319" y="2237"/>
                      <a:pt x="1319" y="2237"/>
                      <a:pt x="1319" y="2237"/>
                    </a:cubicBezTo>
                    <a:cubicBezTo>
                      <a:pt x="1314" y="2238"/>
                      <a:pt x="1313" y="2240"/>
                      <a:pt x="1313" y="2240"/>
                    </a:cubicBezTo>
                    <a:cubicBezTo>
                      <a:pt x="1312" y="2241"/>
                      <a:pt x="1312" y="2242"/>
                      <a:pt x="1311" y="2243"/>
                    </a:cubicBezTo>
                    <a:cubicBezTo>
                      <a:pt x="1309" y="2246"/>
                      <a:pt x="1306" y="2251"/>
                      <a:pt x="1304" y="2253"/>
                    </a:cubicBezTo>
                    <a:cubicBezTo>
                      <a:pt x="1300" y="2258"/>
                      <a:pt x="1297" y="2260"/>
                      <a:pt x="1291" y="2261"/>
                    </a:cubicBezTo>
                    <a:cubicBezTo>
                      <a:pt x="1290" y="2261"/>
                      <a:pt x="1288" y="2262"/>
                      <a:pt x="1286" y="2262"/>
                    </a:cubicBezTo>
                    <a:cubicBezTo>
                      <a:pt x="1281" y="2264"/>
                      <a:pt x="1273" y="2266"/>
                      <a:pt x="1269" y="2268"/>
                    </a:cubicBezTo>
                    <a:cubicBezTo>
                      <a:pt x="1267" y="2268"/>
                      <a:pt x="1267" y="2268"/>
                      <a:pt x="1267" y="2268"/>
                    </a:cubicBezTo>
                    <a:cubicBezTo>
                      <a:pt x="1261" y="2271"/>
                      <a:pt x="1252" y="2275"/>
                      <a:pt x="1244" y="2277"/>
                    </a:cubicBezTo>
                    <a:cubicBezTo>
                      <a:pt x="1237" y="2278"/>
                      <a:pt x="1233" y="2277"/>
                      <a:pt x="1232" y="2277"/>
                    </a:cubicBezTo>
                    <a:cubicBezTo>
                      <a:pt x="1229" y="2277"/>
                      <a:pt x="1218" y="2277"/>
                      <a:pt x="1215" y="2277"/>
                    </a:cubicBezTo>
                    <a:cubicBezTo>
                      <a:pt x="1214" y="2277"/>
                      <a:pt x="1213" y="2278"/>
                      <a:pt x="1212" y="2279"/>
                    </a:cubicBezTo>
                    <a:cubicBezTo>
                      <a:pt x="1211" y="2280"/>
                      <a:pt x="1211" y="2281"/>
                      <a:pt x="1210" y="2282"/>
                    </a:cubicBezTo>
                    <a:cubicBezTo>
                      <a:pt x="1210" y="2282"/>
                      <a:pt x="1209" y="2283"/>
                      <a:pt x="1208" y="2284"/>
                    </a:cubicBezTo>
                    <a:cubicBezTo>
                      <a:pt x="1204" y="2287"/>
                      <a:pt x="1199" y="2292"/>
                      <a:pt x="1194" y="2296"/>
                    </a:cubicBezTo>
                    <a:cubicBezTo>
                      <a:pt x="1189" y="2300"/>
                      <a:pt x="1185" y="2307"/>
                      <a:pt x="1182" y="2313"/>
                    </a:cubicBezTo>
                    <a:cubicBezTo>
                      <a:pt x="1182" y="2314"/>
                      <a:pt x="1181" y="2315"/>
                      <a:pt x="1180" y="2316"/>
                    </a:cubicBezTo>
                    <a:cubicBezTo>
                      <a:pt x="1177" y="2323"/>
                      <a:pt x="1169" y="2326"/>
                      <a:pt x="1163" y="2326"/>
                    </a:cubicBezTo>
                    <a:cubicBezTo>
                      <a:pt x="1160" y="2327"/>
                      <a:pt x="1150" y="2327"/>
                      <a:pt x="1145" y="2327"/>
                    </a:cubicBezTo>
                    <a:cubicBezTo>
                      <a:pt x="1143" y="2327"/>
                      <a:pt x="1143" y="2327"/>
                      <a:pt x="1143" y="2327"/>
                    </a:cubicBezTo>
                    <a:cubicBezTo>
                      <a:pt x="1127" y="2326"/>
                      <a:pt x="1122" y="2326"/>
                      <a:pt x="1121" y="2326"/>
                    </a:cubicBezTo>
                    <a:cubicBezTo>
                      <a:pt x="1117" y="2328"/>
                      <a:pt x="1110" y="2327"/>
                      <a:pt x="1107" y="2325"/>
                    </a:cubicBezTo>
                    <a:cubicBezTo>
                      <a:pt x="1105" y="2324"/>
                      <a:pt x="1098" y="2320"/>
                      <a:pt x="1092" y="2320"/>
                    </a:cubicBezTo>
                    <a:cubicBezTo>
                      <a:pt x="1087" y="2319"/>
                      <a:pt x="1084" y="2316"/>
                      <a:pt x="1081" y="2314"/>
                    </a:cubicBezTo>
                    <a:cubicBezTo>
                      <a:pt x="1080" y="2313"/>
                      <a:pt x="1080" y="2313"/>
                      <a:pt x="1079" y="2312"/>
                    </a:cubicBezTo>
                    <a:cubicBezTo>
                      <a:pt x="1078" y="2311"/>
                      <a:pt x="1075" y="2312"/>
                      <a:pt x="1072" y="2313"/>
                    </a:cubicBezTo>
                    <a:cubicBezTo>
                      <a:pt x="1070" y="2313"/>
                      <a:pt x="1068" y="2314"/>
                      <a:pt x="1066" y="2314"/>
                    </a:cubicBezTo>
                    <a:cubicBezTo>
                      <a:pt x="1063" y="2314"/>
                      <a:pt x="1059" y="2314"/>
                      <a:pt x="1056" y="2314"/>
                    </a:cubicBezTo>
                    <a:cubicBezTo>
                      <a:pt x="1052" y="2314"/>
                      <a:pt x="1049" y="2313"/>
                      <a:pt x="1047" y="2314"/>
                    </a:cubicBezTo>
                    <a:cubicBezTo>
                      <a:pt x="1043" y="2314"/>
                      <a:pt x="1039" y="2312"/>
                      <a:pt x="1036" y="2309"/>
                    </a:cubicBezTo>
                    <a:cubicBezTo>
                      <a:pt x="1035" y="2307"/>
                      <a:pt x="1034" y="2305"/>
                      <a:pt x="1034" y="2303"/>
                    </a:cubicBezTo>
                    <a:cubicBezTo>
                      <a:pt x="1034" y="2302"/>
                      <a:pt x="1034" y="2300"/>
                      <a:pt x="1033" y="2298"/>
                    </a:cubicBezTo>
                    <a:cubicBezTo>
                      <a:pt x="1032" y="2295"/>
                      <a:pt x="1031" y="2290"/>
                      <a:pt x="1031" y="2286"/>
                    </a:cubicBezTo>
                    <a:cubicBezTo>
                      <a:pt x="1031" y="2277"/>
                      <a:pt x="1033" y="2275"/>
                      <a:pt x="1038" y="2271"/>
                    </a:cubicBezTo>
                    <a:cubicBezTo>
                      <a:pt x="1038" y="2270"/>
                      <a:pt x="1038" y="2270"/>
                      <a:pt x="1038" y="2270"/>
                    </a:cubicBezTo>
                    <a:cubicBezTo>
                      <a:pt x="1042" y="2267"/>
                      <a:pt x="1039" y="2263"/>
                      <a:pt x="1039" y="2262"/>
                    </a:cubicBezTo>
                    <a:cubicBezTo>
                      <a:pt x="1037" y="2259"/>
                      <a:pt x="1033" y="2256"/>
                      <a:pt x="1033" y="2256"/>
                    </a:cubicBezTo>
                    <a:cubicBezTo>
                      <a:pt x="1031" y="2255"/>
                      <a:pt x="1024" y="2254"/>
                      <a:pt x="1019" y="2253"/>
                    </a:cubicBezTo>
                    <a:cubicBezTo>
                      <a:pt x="1013" y="2253"/>
                      <a:pt x="1010" y="2252"/>
                      <a:pt x="1007" y="2245"/>
                    </a:cubicBezTo>
                    <a:cubicBezTo>
                      <a:pt x="1006" y="2240"/>
                      <a:pt x="1005" y="2232"/>
                      <a:pt x="1009" y="2226"/>
                    </a:cubicBezTo>
                    <a:cubicBezTo>
                      <a:pt x="1010" y="2224"/>
                      <a:pt x="1008" y="2222"/>
                      <a:pt x="1008" y="2222"/>
                    </a:cubicBezTo>
                    <a:cubicBezTo>
                      <a:pt x="1006" y="2221"/>
                      <a:pt x="1005" y="2220"/>
                      <a:pt x="1005" y="2218"/>
                    </a:cubicBezTo>
                    <a:cubicBezTo>
                      <a:pt x="1005" y="2215"/>
                      <a:pt x="1006" y="2213"/>
                      <a:pt x="1007" y="2211"/>
                    </a:cubicBezTo>
                    <a:cubicBezTo>
                      <a:pt x="1007" y="2211"/>
                      <a:pt x="1006" y="2211"/>
                      <a:pt x="1006" y="2210"/>
                    </a:cubicBezTo>
                    <a:cubicBezTo>
                      <a:pt x="1002" y="2208"/>
                      <a:pt x="1001" y="2205"/>
                      <a:pt x="999" y="2201"/>
                    </a:cubicBezTo>
                    <a:cubicBezTo>
                      <a:pt x="999" y="2200"/>
                      <a:pt x="999" y="2199"/>
                      <a:pt x="998" y="2198"/>
                    </a:cubicBezTo>
                    <a:cubicBezTo>
                      <a:pt x="998" y="2197"/>
                      <a:pt x="997" y="2197"/>
                      <a:pt x="997" y="2197"/>
                    </a:cubicBezTo>
                    <a:cubicBezTo>
                      <a:pt x="996" y="2197"/>
                      <a:pt x="996" y="2197"/>
                      <a:pt x="996" y="2197"/>
                    </a:cubicBezTo>
                    <a:cubicBezTo>
                      <a:pt x="994" y="2203"/>
                      <a:pt x="986" y="2202"/>
                      <a:pt x="983" y="2201"/>
                    </a:cubicBezTo>
                    <a:cubicBezTo>
                      <a:pt x="983" y="2201"/>
                      <a:pt x="983" y="2201"/>
                      <a:pt x="983" y="2201"/>
                    </a:cubicBezTo>
                    <a:cubicBezTo>
                      <a:pt x="982" y="2202"/>
                      <a:pt x="982" y="2203"/>
                      <a:pt x="981" y="2204"/>
                    </a:cubicBezTo>
                    <a:cubicBezTo>
                      <a:pt x="981" y="2204"/>
                      <a:pt x="980" y="2207"/>
                      <a:pt x="977" y="2207"/>
                    </a:cubicBezTo>
                    <a:cubicBezTo>
                      <a:pt x="974" y="2208"/>
                      <a:pt x="972" y="2206"/>
                      <a:pt x="971" y="2205"/>
                    </a:cubicBezTo>
                    <a:cubicBezTo>
                      <a:pt x="970" y="2204"/>
                      <a:pt x="970" y="2204"/>
                      <a:pt x="970" y="2204"/>
                    </a:cubicBezTo>
                    <a:cubicBezTo>
                      <a:pt x="969" y="2203"/>
                      <a:pt x="967" y="2203"/>
                      <a:pt x="966" y="2202"/>
                    </a:cubicBezTo>
                    <a:cubicBezTo>
                      <a:pt x="964" y="2201"/>
                      <a:pt x="962" y="2200"/>
                      <a:pt x="960" y="2198"/>
                    </a:cubicBezTo>
                    <a:cubicBezTo>
                      <a:pt x="958" y="2196"/>
                      <a:pt x="951" y="2189"/>
                      <a:pt x="949" y="2187"/>
                    </a:cubicBezTo>
                    <a:cubicBezTo>
                      <a:pt x="947" y="2186"/>
                      <a:pt x="943" y="2186"/>
                      <a:pt x="941" y="2186"/>
                    </a:cubicBezTo>
                    <a:cubicBezTo>
                      <a:pt x="940" y="2186"/>
                      <a:pt x="939" y="2186"/>
                      <a:pt x="939" y="2186"/>
                    </a:cubicBezTo>
                    <a:cubicBezTo>
                      <a:pt x="935" y="2185"/>
                      <a:pt x="927" y="2181"/>
                      <a:pt x="924" y="2178"/>
                    </a:cubicBezTo>
                    <a:cubicBezTo>
                      <a:pt x="924" y="2178"/>
                      <a:pt x="921" y="2176"/>
                      <a:pt x="920" y="2175"/>
                    </a:cubicBezTo>
                    <a:cubicBezTo>
                      <a:pt x="917" y="2173"/>
                      <a:pt x="914" y="2172"/>
                      <a:pt x="912" y="2170"/>
                    </a:cubicBezTo>
                    <a:cubicBezTo>
                      <a:pt x="910" y="2168"/>
                      <a:pt x="909" y="2168"/>
                      <a:pt x="908" y="2168"/>
                    </a:cubicBezTo>
                    <a:cubicBezTo>
                      <a:pt x="904" y="2169"/>
                      <a:pt x="899" y="2169"/>
                      <a:pt x="897" y="2169"/>
                    </a:cubicBezTo>
                    <a:cubicBezTo>
                      <a:pt x="896" y="2168"/>
                      <a:pt x="895" y="2168"/>
                      <a:pt x="893" y="2165"/>
                    </a:cubicBezTo>
                    <a:cubicBezTo>
                      <a:pt x="890" y="2163"/>
                      <a:pt x="886" y="2160"/>
                      <a:pt x="882" y="2158"/>
                    </a:cubicBezTo>
                    <a:cubicBezTo>
                      <a:pt x="882" y="2158"/>
                      <a:pt x="881" y="2158"/>
                      <a:pt x="880" y="2157"/>
                    </a:cubicBezTo>
                    <a:cubicBezTo>
                      <a:pt x="880" y="2158"/>
                      <a:pt x="880" y="2158"/>
                      <a:pt x="880" y="2158"/>
                    </a:cubicBezTo>
                    <a:cubicBezTo>
                      <a:pt x="877" y="2162"/>
                      <a:pt x="873" y="2161"/>
                      <a:pt x="872" y="2160"/>
                    </a:cubicBezTo>
                    <a:cubicBezTo>
                      <a:pt x="871" y="2160"/>
                      <a:pt x="870" y="2160"/>
                      <a:pt x="869" y="2160"/>
                    </a:cubicBezTo>
                    <a:cubicBezTo>
                      <a:pt x="868" y="2160"/>
                      <a:pt x="865" y="2159"/>
                      <a:pt x="864" y="2161"/>
                    </a:cubicBezTo>
                    <a:cubicBezTo>
                      <a:pt x="861" y="2164"/>
                      <a:pt x="859" y="2164"/>
                      <a:pt x="857" y="2165"/>
                    </a:cubicBezTo>
                    <a:cubicBezTo>
                      <a:pt x="856" y="2165"/>
                      <a:pt x="855" y="2166"/>
                      <a:pt x="854" y="2166"/>
                    </a:cubicBezTo>
                    <a:cubicBezTo>
                      <a:pt x="853" y="2167"/>
                      <a:pt x="853" y="2167"/>
                      <a:pt x="853" y="2167"/>
                    </a:cubicBezTo>
                    <a:cubicBezTo>
                      <a:pt x="853" y="2167"/>
                      <a:pt x="853" y="2168"/>
                      <a:pt x="853" y="2168"/>
                    </a:cubicBezTo>
                    <a:cubicBezTo>
                      <a:pt x="852" y="2169"/>
                      <a:pt x="852" y="2171"/>
                      <a:pt x="850" y="2173"/>
                    </a:cubicBezTo>
                    <a:cubicBezTo>
                      <a:pt x="848" y="2176"/>
                      <a:pt x="843" y="2180"/>
                      <a:pt x="836" y="2184"/>
                    </a:cubicBezTo>
                    <a:cubicBezTo>
                      <a:pt x="834" y="2186"/>
                      <a:pt x="831" y="2187"/>
                      <a:pt x="830" y="2188"/>
                    </a:cubicBezTo>
                    <a:cubicBezTo>
                      <a:pt x="828" y="2190"/>
                      <a:pt x="828" y="2190"/>
                      <a:pt x="828" y="2190"/>
                    </a:cubicBezTo>
                    <a:cubicBezTo>
                      <a:pt x="826" y="2192"/>
                      <a:pt x="825" y="2192"/>
                      <a:pt x="825" y="2193"/>
                    </a:cubicBezTo>
                    <a:cubicBezTo>
                      <a:pt x="825" y="2194"/>
                      <a:pt x="825" y="2194"/>
                      <a:pt x="825" y="2195"/>
                    </a:cubicBezTo>
                    <a:cubicBezTo>
                      <a:pt x="824" y="2198"/>
                      <a:pt x="823" y="2204"/>
                      <a:pt x="820" y="2207"/>
                    </a:cubicBezTo>
                    <a:cubicBezTo>
                      <a:pt x="819" y="2208"/>
                      <a:pt x="819" y="2208"/>
                      <a:pt x="820" y="2211"/>
                    </a:cubicBezTo>
                    <a:cubicBezTo>
                      <a:pt x="820" y="2212"/>
                      <a:pt x="821" y="2214"/>
                      <a:pt x="821" y="2215"/>
                    </a:cubicBezTo>
                    <a:cubicBezTo>
                      <a:pt x="821" y="2219"/>
                      <a:pt x="821" y="2223"/>
                      <a:pt x="819" y="2226"/>
                    </a:cubicBezTo>
                    <a:cubicBezTo>
                      <a:pt x="816" y="2229"/>
                      <a:pt x="812" y="2230"/>
                      <a:pt x="807" y="2231"/>
                    </a:cubicBezTo>
                    <a:cubicBezTo>
                      <a:pt x="798" y="2232"/>
                      <a:pt x="795" y="2226"/>
                      <a:pt x="793" y="2222"/>
                    </a:cubicBezTo>
                    <a:cubicBezTo>
                      <a:pt x="793" y="2220"/>
                      <a:pt x="793" y="2220"/>
                      <a:pt x="793" y="2220"/>
                    </a:cubicBezTo>
                    <a:cubicBezTo>
                      <a:pt x="792" y="2219"/>
                      <a:pt x="792" y="2218"/>
                      <a:pt x="791" y="2216"/>
                    </a:cubicBezTo>
                    <a:cubicBezTo>
                      <a:pt x="788" y="2210"/>
                      <a:pt x="785" y="2204"/>
                      <a:pt x="785" y="2201"/>
                    </a:cubicBezTo>
                    <a:cubicBezTo>
                      <a:pt x="785" y="2196"/>
                      <a:pt x="789" y="2191"/>
                      <a:pt x="792" y="2187"/>
                    </a:cubicBezTo>
                    <a:cubicBezTo>
                      <a:pt x="795" y="2183"/>
                      <a:pt x="798" y="2176"/>
                      <a:pt x="798" y="2173"/>
                    </a:cubicBezTo>
                    <a:cubicBezTo>
                      <a:pt x="798" y="2168"/>
                      <a:pt x="798" y="2157"/>
                      <a:pt x="797" y="2154"/>
                    </a:cubicBezTo>
                    <a:cubicBezTo>
                      <a:pt x="796" y="2153"/>
                      <a:pt x="794" y="2152"/>
                      <a:pt x="793" y="2152"/>
                    </a:cubicBezTo>
                    <a:cubicBezTo>
                      <a:pt x="792" y="2152"/>
                      <a:pt x="791" y="2151"/>
                      <a:pt x="790" y="2151"/>
                    </a:cubicBezTo>
                    <a:cubicBezTo>
                      <a:pt x="789" y="2151"/>
                      <a:pt x="786" y="2150"/>
                      <a:pt x="786" y="2150"/>
                    </a:cubicBezTo>
                    <a:cubicBezTo>
                      <a:pt x="783" y="2152"/>
                      <a:pt x="780" y="2153"/>
                      <a:pt x="777" y="2154"/>
                    </a:cubicBezTo>
                    <a:cubicBezTo>
                      <a:pt x="777" y="2154"/>
                      <a:pt x="776" y="2154"/>
                      <a:pt x="776" y="2154"/>
                    </a:cubicBezTo>
                    <a:cubicBezTo>
                      <a:pt x="775" y="2154"/>
                      <a:pt x="774" y="2155"/>
                      <a:pt x="772" y="2156"/>
                    </a:cubicBezTo>
                    <a:cubicBezTo>
                      <a:pt x="769" y="2157"/>
                      <a:pt x="765" y="2159"/>
                      <a:pt x="763" y="2159"/>
                    </a:cubicBezTo>
                    <a:cubicBezTo>
                      <a:pt x="758" y="2161"/>
                      <a:pt x="755" y="2159"/>
                      <a:pt x="753" y="2157"/>
                    </a:cubicBezTo>
                    <a:cubicBezTo>
                      <a:pt x="752" y="2156"/>
                      <a:pt x="752" y="2156"/>
                      <a:pt x="752" y="2156"/>
                    </a:cubicBezTo>
                    <a:cubicBezTo>
                      <a:pt x="752" y="2156"/>
                      <a:pt x="748" y="2157"/>
                      <a:pt x="746" y="2158"/>
                    </a:cubicBezTo>
                    <a:cubicBezTo>
                      <a:pt x="741" y="2161"/>
                      <a:pt x="732" y="2156"/>
                      <a:pt x="726" y="2153"/>
                    </a:cubicBezTo>
                    <a:cubicBezTo>
                      <a:pt x="725" y="2152"/>
                      <a:pt x="724" y="2152"/>
                      <a:pt x="723" y="2151"/>
                    </a:cubicBezTo>
                    <a:cubicBezTo>
                      <a:pt x="723" y="2151"/>
                      <a:pt x="722" y="2151"/>
                      <a:pt x="719" y="2154"/>
                    </a:cubicBezTo>
                    <a:cubicBezTo>
                      <a:pt x="719" y="2155"/>
                      <a:pt x="719" y="2155"/>
                      <a:pt x="718" y="2156"/>
                    </a:cubicBezTo>
                    <a:cubicBezTo>
                      <a:pt x="716" y="2159"/>
                      <a:pt x="713" y="2162"/>
                      <a:pt x="707" y="2158"/>
                    </a:cubicBezTo>
                    <a:cubicBezTo>
                      <a:pt x="705" y="2157"/>
                      <a:pt x="702" y="2155"/>
                      <a:pt x="700" y="2154"/>
                    </a:cubicBezTo>
                    <a:cubicBezTo>
                      <a:pt x="700" y="2153"/>
                      <a:pt x="699" y="2153"/>
                      <a:pt x="699" y="2154"/>
                    </a:cubicBezTo>
                    <a:cubicBezTo>
                      <a:pt x="698" y="2154"/>
                      <a:pt x="696" y="2155"/>
                      <a:pt x="694" y="2155"/>
                    </a:cubicBezTo>
                    <a:cubicBezTo>
                      <a:pt x="692" y="2154"/>
                      <a:pt x="690" y="2153"/>
                      <a:pt x="689" y="2152"/>
                    </a:cubicBezTo>
                    <a:cubicBezTo>
                      <a:pt x="689" y="2152"/>
                      <a:pt x="688" y="2151"/>
                      <a:pt x="688" y="2151"/>
                    </a:cubicBezTo>
                    <a:cubicBezTo>
                      <a:pt x="685" y="2152"/>
                      <a:pt x="682" y="2153"/>
                      <a:pt x="679" y="2152"/>
                    </a:cubicBezTo>
                    <a:cubicBezTo>
                      <a:pt x="679" y="2152"/>
                      <a:pt x="678" y="2152"/>
                      <a:pt x="678" y="2152"/>
                    </a:cubicBezTo>
                    <a:cubicBezTo>
                      <a:pt x="676" y="2151"/>
                      <a:pt x="673" y="2150"/>
                      <a:pt x="671" y="2148"/>
                    </a:cubicBezTo>
                    <a:cubicBezTo>
                      <a:pt x="670" y="2148"/>
                      <a:pt x="670" y="2147"/>
                      <a:pt x="670" y="2147"/>
                    </a:cubicBezTo>
                    <a:cubicBezTo>
                      <a:pt x="667" y="2145"/>
                      <a:pt x="664" y="2143"/>
                      <a:pt x="664" y="2139"/>
                    </a:cubicBezTo>
                    <a:cubicBezTo>
                      <a:pt x="664" y="2138"/>
                      <a:pt x="664" y="2138"/>
                      <a:pt x="664" y="2137"/>
                    </a:cubicBezTo>
                    <a:cubicBezTo>
                      <a:pt x="664" y="2137"/>
                      <a:pt x="664" y="2137"/>
                      <a:pt x="664" y="2137"/>
                    </a:cubicBezTo>
                    <a:cubicBezTo>
                      <a:pt x="664" y="2137"/>
                      <a:pt x="664" y="2137"/>
                      <a:pt x="664" y="2137"/>
                    </a:cubicBezTo>
                    <a:cubicBezTo>
                      <a:pt x="659" y="2136"/>
                      <a:pt x="656" y="2136"/>
                      <a:pt x="655" y="2133"/>
                    </a:cubicBezTo>
                    <a:cubicBezTo>
                      <a:pt x="654" y="2132"/>
                      <a:pt x="652" y="2130"/>
                      <a:pt x="651" y="2129"/>
                    </a:cubicBezTo>
                    <a:cubicBezTo>
                      <a:pt x="651" y="2129"/>
                      <a:pt x="651" y="2129"/>
                      <a:pt x="651" y="2129"/>
                    </a:cubicBezTo>
                    <a:cubicBezTo>
                      <a:pt x="649" y="2129"/>
                      <a:pt x="644" y="2127"/>
                      <a:pt x="644" y="2122"/>
                    </a:cubicBezTo>
                    <a:cubicBezTo>
                      <a:pt x="644" y="2120"/>
                      <a:pt x="642" y="2119"/>
                      <a:pt x="641" y="2118"/>
                    </a:cubicBezTo>
                    <a:cubicBezTo>
                      <a:pt x="639" y="2117"/>
                      <a:pt x="636" y="2117"/>
                      <a:pt x="633" y="2115"/>
                    </a:cubicBezTo>
                    <a:cubicBezTo>
                      <a:pt x="632" y="2115"/>
                      <a:pt x="632" y="2115"/>
                      <a:pt x="632" y="2115"/>
                    </a:cubicBezTo>
                    <a:cubicBezTo>
                      <a:pt x="631" y="2115"/>
                      <a:pt x="630" y="2116"/>
                      <a:pt x="630" y="2116"/>
                    </a:cubicBezTo>
                    <a:cubicBezTo>
                      <a:pt x="629" y="2119"/>
                      <a:pt x="628" y="2120"/>
                      <a:pt x="625" y="2124"/>
                    </a:cubicBezTo>
                    <a:cubicBezTo>
                      <a:pt x="624" y="2127"/>
                      <a:pt x="621" y="2128"/>
                      <a:pt x="620" y="2128"/>
                    </a:cubicBezTo>
                    <a:cubicBezTo>
                      <a:pt x="616" y="2129"/>
                      <a:pt x="613" y="2126"/>
                      <a:pt x="611" y="2124"/>
                    </a:cubicBezTo>
                    <a:cubicBezTo>
                      <a:pt x="611" y="2124"/>
                      <a:pt x="609" y="2123"/>
                      <a:pt x="608" y="2122"/>
                    </a:cubicBezTo>
                    <a:cubicBezTo>
                      <a:pt x="607" y="2121"/>
                      <a:pt x="605" y="2120"/>
                      <a:pt x="603" y="2119"/>
                    </a:cubicBezTo>
                    <a:cubicBezTo>
                      <a:pt x="600" y="2117"/>
                      <a:pt x="598" y="2114"/>
                      <a:pt x="599" y="2109"/>
                    </a:cubicBezTo>
                    <a:cubicBezTo>
                      <a:pt x="600" y="2105"/>
                      <a:pt x="601" y="2103"/>
                      <a:pt x="604" y="2101"/>
                    </a:cubicBezTo>
                    <a:cubicBezTo>
                      <a:pt x="599" y="2104"/>
                      <a:pt x="598" y="2106"/>
                      <a:pt x="598" y="2107"/>
                    </a:cubicBezTo>
                    <a:cubicBezTo>
                      <a:pt x="598" y="2107"/>
                      <a:pt x="597" y="2108"/>
                      <a:pt x="597" y="2109"/>
                    </a:cubicBezTo>
                    <a:cubicBezTo>
                      <a:pt x="597" y="2112"/>
                      <a:pt x="596" y="2116"/>
                      <a:pt x="593" y="2118"/>
                    </a:cubicBezTo>
                    <a:cubicBezTo>
                      <a:pt x="593" y="2118"/>
                      <a:pt x="593" y="2118"/>
                      <a:pt x="593" y="2118"/>
                    </a:cubicBezTo>
                    <a:cubicBezTo>
                      <a:pt x="592" y="2122"/>
                      <a:pt x="589" y="2123"/>
                      <a:pt x="588" y="2123"/>
                    </a:cubicBezTo>
                    <a:cubicBezTo>
                      <a:pt x="584" y="2124"/>
                      <a:pt x="580" y="2121"/>
                      <a:pt x="579" y="2119"/>
                    </a:cubicBezTo>
                    <a:cubicBezTo>
                      <a:pt x="575" y="2116"/>
                      <a:pt x="575" y="2112"/>
                      <a:pt x="577" y="2108"/>
                    </a:cubicBezTo>
                    <a:cubicBezTo>
                      <a:pt x="577" y="2108"/>
                      <a:pt x="577" y="2108"/>
                      <a:pt x="577" y="2108"/>
                    </a:cubicBezTo>
                    <a:cubicBezTo>
                      <a:pt x="576" y="2108"/>
                      <a:pt x="576" y="2107"/>
                      <a:pt x="575" y="2106"/>
                    </a:cubicBezTo>
                    <a:cubicBezTo>
                      <a:pt x="574" y="2103"/>
                      <a:pt x="575" y="2099"/>
                      <a:pt x="575" y="2095"/>
                    </a:cubicBezTo>
                    <a:cubicBezTo>
                      <a:pt x="575" y="2094"/>
                      <a:pt x="575" y="2094"/>
                      <a:pt x="576" y="2093"/>
                    </a:cubicBezTo>
                    <a:cubicBezTo>
                      <a:pt x="575" y="2093"/>
                      <a:pt x="573" y="2092"/>
                      <a:pt x="573" y="2091"/>
                    </a:cubicBezTo>
                    <a:cubicBezTo>
                      <a:pt x="571" y="2090"/>
                      <a:pt x="571" y="2090"/>
                      <a:pt x="571" y="2090"/>
                    </a:cubicBezTo>
                    <a:cubicBezTo>
                      <a:pt x="568" y="2088"/>
                      <a:pt x="568" y="2084"/>
                      <a:pt x="568" y="2080"/>
                    </a:cubicBezTo>
                    <a:cubicBezTo>
                      <a:pt x="568" y="2080"/>
                      <a:pt x="567" y="2080"/>
                      <a:pt x="566" y="2081"/>
                    </a:cubicBezTo>
                    <a:cubicBezTo>
                      <a:pt x="566" y="2081"/>
                      <a:pt x="565" y="2081"/>
                      <a:pt x="565" y="2081"/>
                    </a:cubicBezTo>
                    <a:cubicBezTo>
                      <a:pt x="564" y="2082"/>
                      <a:pt x="562" y="2084"/>
                      <a:pt x="559" y="2083"/>
                    </a:cubicBezTo>
                    <a:cubicBezTo>
                      <a:pt x="557" y="2082"/>
                      <a:pt x="556" y="2080"/>
                      <a:pt x="556" y="2078"/>
                    </a:cubicBezTo>
                    <a:cubicBezTo>
                      <a:pt x="555" y="2077"/>
                      <a:pt x="555" y="2075"/>
                      <a:pt x="554" y="2073"/>
                    </a:cubicBezTo>
                    <a:cubicBezTo>
                      <a:pt x="554" y="2071"/>
                      <a:pt x="549" y="2073"/>
                      <a:pt x="545" y="2074"/>
                    </a:cubicBezTo>
                    <a:cubicBezTo>
                      <a:pt x="544" y="2074"/>
                      <a:pt x="544" y="2074"/>
                      <a:pt x="544" y="2074"/>
                    </a:cubicBezTo>
                    <a:cubicBezTo>
                      <a:pt x="542" y="2075"/>
                      <a:pt x="540" y="2074"/>
                      <a:pt x="538" y="2073"/>
                    </a:cubicBezTo>
                    <a:cubicBezTo>
                      <a:pt x="536" y="2072"/>
                      <a:pt x="535" y="2070"/>
                      <a:pt x="535" y="2067"/>
                    </a:cubicBezTo>
                    <a:cubicBezTo>
                      <a:pt x="534" y="2068"/>
                      <a:pt x="533" y="2068"/>
                      <a:pt x="532" y="2068"/>
                    </a:cubicBezTo>
                    <a:cubicBezTo>
                      <a:pt x="529" y="2069"/>
                      <a:pt x="527" y="2069"/>
                      <a:pt x="525" y="2067"/>
                    </a:cubicBezTo>
                    <a:cubicBezTo>
                      <a:pt x="523" y="2065"/>
                      <a:pt x="521" y="2062"/>
                      <a:pt x="522" y="2056"/>
                    </a:cubicBezTo>
                    <a:cubicBezTo>
                      <a:pt x="522" y="2050"/>
                      <a:pt x="524" y="2048"/>
                      <a:pt x="527" y="2046"/>
                    </a:cubicBezTo>
                    <a:cubicBezTo>
                      <a:pt x="527" y="2045"/>
                      <a:pt x="528" y="2044"/>
                      <a:pt x="529" y="2043"/>
                    </a:cubicBezTo>
                    <a:cubicBezTo>
                      <a:pt x="530" y="2042"/>
                      <a:pt x="532" y="2040"/>
                      <a:pt x="534" y="2039"/>
                    </a:cubicBezTo>
                    <a:cubicBezTo>
                      <a:pt x="534" y="2039"/>
                      <a:pt x="534" y="2039"/>
                      <a:pt x="534" y="2039"/>
                    </a:cubicBezTo>
                    <a:cubicBezTo>
                      <a:pt x="534" y="2038"/>
                      <a:pt x="533" y="2037"/>
                      <a:pt x="533" y="2037"/>
                    </a:cubicBezTo>
                    <a:cubicBezTo>
                      <a:pt x="532" y="2036"/>
                      <a:pt x="529" y="2035"/>
                      <a:pt x="528" y="2036"/>
                    </a:cubicBezTo>
                    <a:cubicBezTo>
                      <a:pt x="527" y="2036"/>
                      <a:pt x="526" y="2037"/>
                      <a:pt x="525" y="2037"/>
                    </a:cubicBezTo>
                    <a:cubicBezTo>
                      <a:pt x="524" y="2038"/>
                      <a:pt x="523" y="2039"/>
                      <a:pt x="521" y="2040"/>
                    </a:cubicBezTo>
                    <a:cubicBezTo>
                      <a:pt x="514" y="2044"/>
                      <a:pt x="506" y="2039"/>
                      <a:pt x="502" y="2034"/>
                    </a:cubicBezTo>
                    <a:cubicBezTo>
                      <a:pt x="501" y="2034"/>
                      <a:pt x="501" y="2033"/>
                      <a:pt x="500" y="2032"/>
                    </a:cubicBezTo>
                    <a:cubicBezTo>
                      <a:pt x="498" y="2031"/>
                      <a:pt x="495" y="2028"/>
                      <a:pt x="496" y="2023"/>
                    </a:cubicBezTo>
                    <a:cubicBezTo>
                      <a:pt x="496" y="2022"/>
                      <a:pt x="493" y="2022"/>
                      <a:pt x="493" y="2022"/>
                    </a:cubicBezTo>
                    <a:cubicBezTo>
                      <a:pt x="490" y="2022"/>
                      <a:pt x="487" y="2019"/>
                      <a:pt x="484" y="2017"/>
                    </a:cubicBezTo>
                    <a:cubicBezTo>
                      <a:pt x="481" y="2015"/>
                      <a:pt x="480" y="2013"/>
                      <a:pt x="480" y="2010"/>
                    </a:cubicBezTo>
                    <a:cubicBezTo>
                      <a:pt x="480" y="2009"/>
                      <a:pt x="480" y="2008"/>
                      <a:pt x="480" y="2007"/>
                    </a:cubicBezTo>
                    <a:cubicBezTo>
                      <a:pt x="480" y="2006"/>
                      <a:pt x="480" y="2006"/>
                      <a:pt x="478" y="2005"/>
                    </a:cubicBezTo>
                    <a:cubicBezTo>
                      <a:pt x="477" y="2005"/>
                      <a:pt x="476" y="2005"/>
                      <a:pt x="476" y="2004"/>
                    </a:cubicBezTo>
                    <a:cubicBezTo>
                      <a:pt x="475" y="2004"/>
                      <a:pt x="475" y="2004"/>
                      <a:pt x="474" y="2003"/>
                    </a:cubicBezTo>
                    <a:cubicBezTo>
                      <a:pt x="472" y="2002"/>
                      <a:pt x="470" y="2001"/>
                      <a:pt x="468" y="1999"/>
                    </a:cubicBezTo>
                    <a:cubicBezTo>
                      <a:pt x="467" y="1998"/>
                      <a:pt x="466" y="1997"/>
                      <a:pt x="466" y="1995"/>
                    </a:cubicBezTo>
                    <a:cubicBezTo>
                      <a:pt x="466" y="1992"/>
                      <a:pt x="468" y="1988"/>
                      <a:pt x="470" y="1986"/>
                    </a:cubicBezTo>
                    <a:cubicBezTo>
                      <a:pt x="470" y="1986"/>
                      <a:pt x="470" y="1985"/>
                      <a:pt x="469" y="1985"/>
                    </a:cubicBezTo>
                    <a:cubicBezTo>
                      <a:pt x="467" y="1983"/>
                      <a:pt x="467" y="1980"/>
                      <a:pt x="467" y="1978"/>
                    </a:cubicBezTo>
                    <a:cubicBezTo>
                      <a:pt x="467" y="1976"/>
                      <a:pt x="467" y="1976"/>
                      <a:pt x="467" y="1976"/>
                    </a:cubicBezTo>
                    <a:cubicBezTo>
                      <a:pt x="467" y="1972"/>
                      <a:pt x="467" y="1969"/>
                      <a:pt x="471" y="1967"/>
                    </a:cubicBezTo>
                    <a:cubicBezTo>
                      <a:pt x="471" y="1967"/>
                      <a:pt x="471" y="1967"/>
                      <a:pt x="471" y="1967"/>
                    </a:cubicBezTo>
                    <a:cubicBezTo>
                      <a:pt x="468" y="1965"/>
                      <a:pt x="465" y="1963"/>
                      <a:pt x="464" y="1962"/>
                    </a:cubicBezTo>
                    <a:cubicBezTo>
                      <a:pt x="464" y="1961"/>
                      <a:pt x="464" y="1961"/>
                      <a:pt x="463" y="1961"/>
                    </a:cubicBezTo>
                    <a:cubicBezTo>
                      <a:pt x="462" y="1960"/>
                      <a:pt x="460" y="1959"/>
                      <a:pt x="459" y="1957"/>
                    </a:cubicBezTo>
                    <a:cubicBezTo>
                      <a:pt x="458" y="1957"/>
                      <a:pt x="456" y="1957"/>
                      <a:pt x="456" y="1957"/>
                    </a:cubicBezTo>
                    <a:cubicBezTo>
                      <a:pt x="456" y="1957"/>
                      <a:pt x="456" y="1957"/>
                      <a:pt x="456" y="1957"/>
                    </a:cubicBezTo>
                    <a:cubicBezTo>
                      <a:pt x="455" y="1957"/>
                      <a:pt x="455" y="1957"/>
                      <a:pt x="454" y="1957"/>
                    </a:cubicBezTo>
                    <a:cubicBezTo>
                      <a:pt x="453" y="1957"/>
                      <a:pt x="453" y="1957"/>
                      <a:pt x="452" y="1957"/>
                    </a:cubicBezTo>
                    <a:cubicBezTo>
                      <a:pt x="450" y="1960"/>
                      <a:pt x="447" y="1960"/>
                      <a:pt x="444" y="1959"/>
                    </a:cubicBezTo>
                    <a:cubicBezTo>
                      <a:pt x="444" y="1959"/>
                      <a:pt x="443" y="1959"/>
                      <a:pt x="442" y="1959"/>
                    </a:cubicBezTo>
                    <a:cubicBezTo>
                      <a:pt x="442" y="1959"/>
                      <a:pt x="441" y="1959"/>
                      <a:pt x="441" y="1959"/>
                    </a:cubicBezTo>
                    <a:cubicBezTo>
                      <a:pt x="441" y="1959"/>
                      <a:pt x="441" y="1960"/>
                      <a:pt x="440" y="1961"/>
                    </a:cubicBezTo>
                    <a:cubicBezTo>
                      <a:pt x="440" y="1962"/>
                      <a:pt x="440" y="1962"/>
                      <a:pt x="439" y="1963"/>
                    </a:cubicBezTo>
                    <a:cubicBezTo>
                      <a:pt x="438" y="1965"/>
                      <a:pt x="436" y="1966"/>
                      <a:pt x="434" y="1966"/>
                    </a:cubicBezTo>
                    <a:cubicBezTo>
                      <a:pt x="434" y="1966"/>
                      <a:pt x="434" y="1966"/>
                      <a:pt x="434" y="1966"/>
                    </a:cubicBezTo>
                    <a:cubicBezTo>
                      <a:pt x="433" y="1966"/>
                      <a:pt x="428" y="1966"/>
                      <a:pt x="421" y="1956"/>
                    </a:cubicBezTo>
                    <a:cubicBezTo>
                      <a:pt x="418" y="1952"/>
                      <a:pt x="416" y="1947"/>
                      <a:pt x="416" y="1938"/>
                    </a:cubicBezTo>
                    <a:cubicBezTo>
                      <a:pt x="416" y="1930"/>
                      <a:pt x="416" y="1929"/>
                      <a:pt x="414" y="1927"/>
                    </a:cubicBezTo>
                    <a:cubicBezTo>
                      <a:pt x="410" y="1923"/>
                      <a:pt x="410" y="1922"/>
                      <a:pt x="410" y="1919"/>
                    </a:cubicBezTo>
                    <a:cubicBezTo>
                      <a:pt x="410" y="1918"/>
                      <a:pt x="410" y="1918"/>
                      <a:pt x="409" y="1917"/>
                    </a:cubicBezTo>
                    <a:cubicBezTo>
                      <a:pt x="409" y="1916"/>
                      <a:pt x="409" y="1916"/>
                      <a:pt x="408" y="1915"/>
                    </a:cubicBezTo>
                    <a:cubicBezTo>
                      <a:pt x="408" y="1915"/>
                      <a:pt x="407" y="1914"/>
                      <a:pt x="406" y="1914"/>
                    </a:cubicBezTo>
                    <a:cubicBezTo>
                      <a:pt x="406" y="1914"/>
                      <a:pt x="405" y="1914"/>
                      <a:pt x="405" y="1914"/>
                    </a:cubicBezTo>
                    <a:cubicBezTo>
                      <a:pt x="403" y="1914"/>
                      <a:pt x="399" y="1914"/>
                      <a:pt x="397" y="1911"/>
                    </a:cubicBezTo>
                    <a:cubicBezTo>
                      <a:pt x="397" y="1911"/>
                      <a:pt x="396" y="1910"/>
                      <a:pt x="396" y="1909"/>
                    </a:cubicBezTo>
                    <a:cubicBezTo>
                      <a:pt x="394" y="1908"/>
                      <a:pt x="392" y="1904"/>
                      <a:pt x="390" y="1903"/>
                    </a:cubicBezTo>
                    <a:cubicBezTo>
                      <a:pt x="388" y="1903"/>
                      <a:pt x="387" y="1902"/>
                      <a:pt x="386" y="1902"/>
                    </a:cubicBezTo>
                    <a:cubicBezTo>
                      <a:pt x="383" y="1901"/>
                      <a:pt x="381" y="1899"/>
                      <a:pt x="378" y="1896"/>
                    </a:cubicBezTo>
                    <a:cubicBezTo>
                      <a:pt x="378" y="1895"/>
                      <a:pt x="378" y="1895"/>
                      <a:pt x="378" y="1895"/>
                    </a:cubicBezTo>
                    <a:cubicBezTo>
                      <a:pt x="376" y="1894"/>
                      <a:pt x="374" y="1891"/>
                      <a:pt x="374" y="1886"/>
                    </a:cubicBezTo>
                    <a:cubicBezTo>
                      <a:pt x="374" y="1886"/>
                      <a:pt x="374" y="1886"/>
                      <a:pt x="374" y="1886"/>
                    </a:cubicBezTo>
                    <a:cubicBezTo>
                      <a:pt x="374" y="1886"/>
                      <a:pt x="373" y="1886"/>
                      <a:pt x="373" y="1886"/>
                    </a:cubicBezTo>
                    <a:cubicBezTo>
                      <a:pt x="369" y="1883"/>
                      <a:pt x="369" y="1880"/>
                      <a:pt x="369" y="1877"/>
                    </a:cubicBezTo>
                    <a:cubicBezTo>
                      <a:pt x="369" y="1875"/>
                      <a:pt x="368" y="1874"/>
                      <a:pt x="368" y="1874"/>
                    </a:cubicBezTo>
                    <a:cubicBezTo>
                      <a:pt x="361" y="1868"/>
                      <a:pt x="349" y="1858"/>
                      <a:pt x="348" y="1857"/>
                    </a:cubicBezTo>
                    <a:cubicBezTo>
                      <a:pt x="345" y="1854"/>
                      <a:pt x="343" y="1848"/>
                      <a:pt x="344" y="1843"/>
                    </a:cubicBezTo>
                    <a:cubicBezTo>
                      <a:pt x="345" y="1843"/>
                      <a:pt x="344" y="1843"/>
                      <a:pt x="344" y="1843"/>
                    </a:cubicBezTo>
                    <a:cubicBezTo>
                      <a:pt x="344" y="1843"/>
                      <a:pt x="344" y="1842"/>
                      <a:pt x="344" y="1842"/>
                    </a:cubicBezTo>
                    <a:cubicBezTo>
                      <a:pt x="344" y="1842"/>
                      <a:pt x="343" y="1841"/>
                      <a:pt x="343" y="1841"/>
                    </a:cubicBezTo>
                    <a:cubicBezTo>
                      <a:pt x="340" y="1837"/>
                      <a:pt x="341" y="1834"/>
                      <a:pt x="343" y="1830"/>
                    </a:cubicBezTo>
                    <a:cubicBezTo>
                      <a:pt x="343" y="1830"/>
                      <a:pt x="343" y="1830"/>
                      <a:pt x="343" y="1829"/>
                    </a:cubicBezTo>
                    <a:cubicBezTo>
                      <a:pt x="342" y="1829"/>
                      <a:pt x="341" y="1829"/>
                      <a:pt x="339" y="1829"/>
                    </a:cubicBezTo>
                    <a:cubicBezTo>
                      <a:pt x="337" y="1828"/>
                      <a:pt x="337" y="1828"/>
                      <a:pt x="337" y="1828"/>
                    </a:cubicBezTo>
                    <a:cubicBezTo>
                      <a:pt x="333" y="1827"/>
                      <a:pt x="327" y="1823"/>
                      <a:pt x="321" y="1817"/>
                    </a:cubicBezTo>
                    <a:cubicBezTo>
                      <a:pt x="320" y="1816"/>
                      <a:pt x="320" y="1816"/>
                      <a:pt x="320" y="1816"/>
                    </a:cubicBezTo>
                    <a:cubicBezTo>
                      <a:pt x="318" y="1814"/>
                      <a:pt x="316" y="1813"/>
                      <a:pt x="314" y="1812"/>
                    </a:cubicBezTo>
                    <a:cubicBezTo>
                      <a:pt x="312" y="1814"/>
                      <a:pt x="310" y="1815"/>
                      <a:pt x="307" y="1815"/>
                    </a:cubicBezTo>
                    <a:cubicBezTo>
                      <a:pt x="303" y="1815"/>
                      <a:pt x="302" y="1812"/>
                      <a:pt x="301" y="1810"/>
                    </a:cubicBezTo>
                    <a:cubicBezTo>
                      <a:pt x="301" y="1810"/>
                      <a:pt x="300" y="1811"/>
                      <a:pt x="299" y="1813"/>
                    </a:cubicBezTo>
                    <a:cubicBezTo>
                      <a:pt x="298" y="1815"/>
                      <a:pt x="296" y="1819"/>
                      <a:pt x="296" y="1820"/>
                    </a:cubicBezTo>
                    <a:cubicBezTo>
                      <a:pt x="296" y="1823"/>
                      <a:pt x="295" y="1825"/>
                      <a:pt x="293" y="1826"/>
                    </a:cubicBezTo>
                    <a:cubicBezTo>
                      <a:pt x="291" y="1828"/>
                      <a:pt x="288" y="1829"/>
                      <a:pt x="283" y="1828"/>
                    </a:cubicBezTo>
                    <a:cubicBezTo>
                      <a:pt x="283" y="1828"/>
                      <a:pt x="283" y="1828"/>
                      <a:pt x="282" y="1828"/>
                    </a:cubicBezTo>
                    <a:cubicBezTo>
                      <a:pt x="282" y="1829"/>
                      <a:pt x="282" y="1830"/>
                      <a:pt x="282" y="1830"/>
                    </a:cubicBezTo>
                    <a:cubicBezTo>
                      <a:pt x="281" y="1833"/>
                      <a:pt x="280" y="1835"/>
                      <a:pt x="277" y="1836"/>
                    </a:cubicBezTo>
                    <a:cubicBezTo>
                      <a:pt x="274" y="1837"/>
                      <a:pt x="268" y="1836"/>
                      <a:pt x="265" y="1834"/>
                    </a:cubicBezTo>
                    <a:cubicBezTo>
                      <a:pt x="260" y="1831"/>
                      <a:pt x="261" y="1828"/>
                      <a:pt x="261" y="1823"/>
                    </a:cubicBezTo>
                    <a:cubicBezTo>
                      <a:pt x="261" y="1822"/>
                      <a:pt x="261" y="1821"/>
                      <a:pt x="261" y="1819"/>
                    </a:cubicBezTo>
                    <a:cubicBezTo>
                      <a:pt x="262" y="1815"/>
                      <a:pt x="261" y="1814"/>
                      <a:pt x="259" y="1813"/>
                    </a:cubicBezTo>
                    <a:cubicBezTo>
                      <a:pt x="258" y="1812"/>
                      <a:pt x="257" y="1811"/>
                      <a:pt x="256" y="1810"/>
                    </a:cubicBezTo>
                    <a:cubicBezTo>
                      <a:pt x="254" y="1808"/>
                      <a:pt x="253" y="1807"/>
                      <a:pt x="251" y="1806"/>
                    </a:cubicBezTo>
                    <a:cubicBezTo>
                      <a:pt x="249" y="1803"/>
                      <a:pt x="246" y="1801"/>
                      <a:pt x="246" y="1799"/>
                    </a:cubicBezTo>
                    <a:cubicBezTo>
                      <a:pt x="246" y="1798"/>
                      <a:pt x="245" y="1797"/>
                      <a:pt x="244" y="1796"/>
                    </a:cubicBezTo>
                    <a:cubicBezTo>
                      <a:pt x="243" y="1795"/>
                      <a:pt x="242" y="1794"/>
                      <a:pt x="241" y="1792"/>
                    </a:cubicBezTo>
                    <a:cubicBezTo>
                      <a:pt x="239" y="1790"/>
                      <a:pt x="236" y="1788"/>
                      <a:pt x="233" y="1787"/>
                    </a:cubicBezTo>
                    <a:cubicBezTo>
                      <a:pt x="230" y="1785"/>
                      <a:pt x="228" y="1782"/>
                      <a:pt x="224" y="1778"/>
                    </a:cubicBezTo>
                    <a:cubicBezTo>
                      <a:pt x="222" y="1776"/>
                      <a:pt x="220" y="1774"/>
                      <a:pt x="219" y="1773"/>
                    </a:cubicBezTo>
                    <a:cubicBezTo>
                      <a:pt x="218" y="1772"/>
                      <a:pt x="216" y="1771"/>
                      <a:pt x="213" y="1770"/>
                    </a:cubicBezTo>
                    <a:cubicBezTo>
                      <a:pt x="209" y="1768"/>
                      <a:pt x="204" y="1765"/>
                      <a:pt x="200" y="1761"/>
                    </a:cubicBezTo>
                    <a:cubicBezTo>
                      <a:pt x="194" y="1755"/>
                      <a:pt x="194" y="1753"/>
                      <a:pt x="195" y="1747"/>
                    </a:cubicBezTo>
                    <a:cubicBezTo>
                      <a:pt x="195" y="1746"/>
                      <a:pt x="195" y="1745"/>
                      <a:pt x="195" y="1744"/>
                    </a:cubicBezTo>
                    <a:cubicBezTo>
                      <a:pt x="196" y="1740"/>
                      <a:pt x="194" y="1738"/>
                      <a:pt x="193" y="1736"/>
                    </a:cubicBezTo>
                    <a:cubicBezTo>
                      <a:pt x="192" y="1735"/>
                      <a:pt x="192" y="1734"/>
                      <a:pt x="191" y="1734"/>
                    </a:cubicBezTo>
                    <a:cubicBezTo>
                      <a:pt x="191" y="1733"/>
                      <a:pt x="190" y="1732"/>
                      <a:pt x="190" y="1732"/>
                    </a:cubicBezTo>
                    <a:cubicBezTo>
                      <a:pt x="189" y="1730"/>
                      <a:pt x="187" y="1728"/>
                      <a:pt x="187" y="1724"/>
                    </a:cubicBezTo>
                    <a:cubicBezTo>
                      <a:pt x="187" y="1724"/>
                      <a:pt x="187" y="1724"/>
                      <a:pt x="187" y="1724"/>
                    </a:cubicBezTo>
                    <a:cubicBezTo>
                      <a:pt x="186" y="1724"/>
                      <a:pt x="185" y="1723"/>
                      <a:pt x="184" y="1723"/>
                    </a:cubicBezTo>
                    <a:cubicBezTo>
                      <a:pt x="183" y="1723"/>
                      <a:pt x="182" y="1723"/>
                      <a:pt x="181" y="1723"/>
                    </a:cubicBezTo>
                    <a:cubicBezTo>
                      <a:pt x="180" y="1723"/>
                      <a:pt x="180" y="1723"/>
                      <a:pt x="180" y="1723"/>
                    </a:cubicBezTo>
                    <a:cubicBezTo>
                      <a:pt x="178" y="1723"/>
                      <a:pt x="173" y="1722"/>
                      <a:pt x="172" y="1718"/>
                    </a:cubicBezTo>
                    <a:cubicBezTo>
                      <a:pt x="172" y="1718"/>
                      <a:pt x="172" y="1718"/>
                      <a:pt x="172" y="1718"/>
                    </a:cubicBezTo>
                    <a:cubicBezTo>
                      <a:pt x="172" y="1716"/>
                      <a:pt x="171" y="1715"/>
                      <a:pt x="171" y="1714"/>
                    </a:cubicBezTo>
                    <a:cubicBezTo>
                      <a:pt x="168" y="1713"/>
                      <a:pt x="167" y="1712"/>
                      <a:pt x="166" y="1709"/>
                    </a:cubicBezTo>
                    <a:cubicBezTo>
                      <a:pt x="166" y="1709"/>
                      <a:pt x="166" y="1709"/>
                      <a:pt x="166" y="1710"/>
                    </a:cubicBezTo>
                    <a:cubicBezTo>
                      <a:pt x="164" y="1712"/>
                      <a:pt x="161" y="1713"/>
                      <a:pt x="157" y="1713"/>
                    </a:cubicBezTo>
                    <a:cubicBezTo>
                      <a:pt x="150" y="1713"/>
                      <a:pt x="149" y="1709"/>
                      <a:pt x="148" y="1707"/>
                    </a:cubicBezTo>
                    <a:cubicBezTo>
                      <a:pt x="148" y="1707"/>
                      <a:pt x="148" y="1707"/>
                      <a:pt x="147" y="1707"/>
                    </a:cubicBezTo>
                    <a:cubicBezTo>
                      <a:pt x="143" y="1707"/>
                      <a:pt x="137" y="1700"/>
                      <a:pt x="136" y="1696"/>
                    </a:cubicBezTo>
                    <a:cubicBezTo>
                      <a:pt x="134" y="1690"/>
                      <a:pt x="135" y="1679"/>
                      <a:pt x="135" y="1678"/>
                    </a:cubicBezTo>
                    <a:cubicBezTo>
                      <a:pt x="135" y="1676"/>
                      <a:pt x="135" y="1674"/>
                      <a:pt x="135" y="1674"/>
                    </a:cubicBezTo>
                    <a:cubicBezTo>
                      <a:pt x="133" y="1673"/>
                      <a:pt x="130" y="1670"/>
                      <a:pt x="128" y="1668"/>
                    </a:cubicBezTo>
                    <a:cubicBezTo>
                      <a:pt x="126" y="1666"/>
                      <a:pt x="126" y="1664"/>
                      <a:pt x="126" y="1663"/>
                    </a:cubicBezTo>
                    <a:cubicBezTo>
                      <a:pt x="126" y="1660"/>
                      <a:pt x="128" y="1659"/>
                      <a:pt x="130" y="1658"/>
                    </a:cubicBezTo>
                    <a:cubicBezTo>
                      <a:pt x="130" y="1658"/>
                      <a:pt x="130" y="1658"/>
                      <a:pt x="130" y="1658"/>
                    </a:cubicBezTo>
                    <a:cubicBezTo>
                      <a:pt x="130" y="1658"/>
                      <a:pt x="130" y="1658"/>
                      <a:pt x="130" y="1658"/>
                    </a:cubicBezTo>
                    <a:cubicBezTo>
                      <a:pt x="129" y="1656"/>
                      <a:pt x="129" y="1654"/>
                      <a:pt x="129" y="1652"/>
                    </a:cubicBezTo>
                    <a:cubicBezTo>
                      <a:pt x="130" y="1647"/>
                      <a:pt x="134" y="1643"/>
                      <a:pt x="138" y="1642"/>
                    </a:cubicBezTo>
                    <a:cubicBezTo>
                      <a:pt x="138" y="1641"/>
                      <a:pt x="138" y="1640"/>
                      <a:pt x="137" y="1639"/>
                    </a:cubicBezTo>
                    <a:cubicBezTo>
                      <a:pt x="137" y="1638"/>
                      <a:pt x="137" y="1638"/>
                      <a:pt x="137" y="1638"/>
                    </a:cubicBezTo>
                    <a:cubicBezTo>
                      <a:pt x="136" y="1636"/>
                      <a:pt x="135" y="1632"/>
                      <a:pt x="134" y="1626"/>
                    </a:cubicBezTo>
                    <a:cubicBezTo>
                      <a:pt x="133" y="1619"/>
                      <a:pt x="138" y="1616"/>
                      <a:pt x="142" y="1614"/>
                    </a:cubicBezTo>
                    <a:cubicBezTo>
                      <a:pt x="140" y="1613"/>
                      <a:pt x="135" y="1610"/>
                      <a:pt x="134" y="1606"/>
                    </a:cubicBezTo>
                    <a:cubicBezTo>
                      <a:pt x="130" y="1598"/>
                      <a:pt x="133" y="1593"/>
                      <a:pt x="136" y="1591"/>
                    </a:cubicBezTo>
                    <a:cubicBezTo>
                      <a:pt x="139" y="1590"/>
                      <a:pt x="139" y="1587"/>
                      <a:pt x="139" y="1586"/>
                    </a:cubicBezTo>
                    <a:cubicBezTo>
                      <a:pt x="139" y="1585"/>
                      <a:pt x="139" y="1585"/>
                      <a:pt x="138" y="1584"/>
                    </a:cubicBezTo>
                    <a:cubicBezTo>
                      <a:pt x="138" y="1583"/>
                      <a:pt x="137" y="1581"/>
                      <a:pt x="137" y="1577"/>
                    </a:cubicBezTo>
                    <a:cubicBezTo>
                      <a:pt x="137" y="1573"/>
                      <a:pt x="137" y="1569"/>
                      <a:pt x="142" y="1566"/>
                    </a:cubicBezTo>
                    <a:cubicBezTo>
                      <a:pt x="146" y="1563"/>
                      <a:pt x="160" y="1559"/>
                      <a:pt x="166" y="1558"/>
                    </a:cubicBezTo>
                    <a:cubicBezTo>
                      <a:pt x="170" y="1558"/>
                      <a:pt x="172" y="1559"/>
                      <a:pt x="174" y="1561"/>
                    </a:cubicBezTo>
                    <a:cubicBezTo>
                      <a:pt x="176" y="1563"/>
                      <a:pt x="176" y="1566"/>
                      <a:pt x="175" y="1568"/>
                    </a:cubicBezTo>
                    <a:cubicBezTo>
                      <a:pt x="175" y="1572"/>
                      <a:pt x="174" y="1579"/>
                      <a:pt x="173" y="1584"/>
                    </a:cubicBezTo>
                    <a:cubicBezTo>
                      <a:pt x="172" y="1588"/>
                      <a:pt x="176" y="1594"/>
                      <a:pt x="180" y="1599"/>
                    </a:cubicBezTo>
                    <a:cubicBezTo>
                      <a:pt x="181" y="1600"/>
                      <a:pt x="181" y="1600"/>
                      <a:pt x="182" y="1601"/>
                    </a:cubicBezTo>
                    <a:cubicBezTo>
                      <a:pt x="182" y="1601"/>
                      <a:pt x="182" y="1600"/>
                      <a:pt x="182" y="1600"/>
                    </a:cubicBezTo>
                    <a:cubicBezTo>
                      <a:pt x="184" y="1597"/>
                      <a:pt x="186" y="1595"/>
                      <a:pt x="187" y="1594"/>
                    </a:cubicBezTo>
                    <a:cubicBezTo>
                      <a:pt x="188" y="1593"/>
                      <a:pt x="188" y="1592"/>
                      <a:pt x="189" y="1591"/>
                    </a:cubicBezTo>
                    <a:cubicBezTo>
                      <a:pt x="191" y="1587"/>
                      <a:pt x="193" y="1586"/>
                      <a:pt x="198" y="1586"/>
                    </a:cubicBezTo>
                    <a:cubicBezTo>
                      <a:pt x="198" y="1585"/>
                      <a:pt x="200" y="1582"/>
                      <a:pt x="201" y="1581"/>
                    </a:cubicBezTo>
                    <a:cubicBezTo>
                      <a:pt x="202" y="1578"/>
                      <a:pt x="203" y="1576"/>
                      <a:pt x="204" y="1574"/>
                    </a:cubicBezTo>
                    <a:cubicBezTo>
                      <a:pt x="206" y="1573"/>
                      <a:pt x="205" y="1572"/>
                      <a:pt x="205" y="1570"/>
                    </a:cubicBezTo>
                    <a:cubicBezTo>
                      <a:pt x="204" y="1569"/>
                      <a:pt x="204" y="1567"/>
                      <a:pt x="203" y="1565"/>
                    </a:cubicBezTo>
                    <a:cubicBezTo>
                      <a:pt x="203" y="1561"/>
                      <a:pt x="204" y="1557"/>
                      <a:pt x="208" y="1553"/>
                    </a:cubicBezTo>
                    <a:cubicBezTo>
                      <a:pt x="208" y="1553"/>
                      <a:pt x="208" y="1553"/>
                      <a:pt x="207" y="1553"/>
                    </a:cubicBezTo>
                    <a:cubicBezTo>
                      <a:pt x="207" y="1553"/>
                      <a:pt x="202" y="1549"/>
                      <a:pt x="200" y="1545"/>
                    </a:cubicBezTo>
                    <a:cubicBezTo>
                      <a:pt x="198" y="1541"/>
                      <a:pt x="200" y="1535"/>
                      <a:pt x="205" y="1532"/>
                    </a:cubicBezTo>
                    <a:cubicBezTo>
                      <a:pt x="205" y="1532"/>
                      <a:pt x="205" y="1530"/>
                      <a:pt x="205" y="1530"/>
                    </a:cubicBezTo>
                    <a:cubicBezTo>
                      <a:pt x="204" y="1529"/>
                      <a:pt x="204" y="1527"/>
                      <a:pt x="203" y="1524"/>
                    </a:cubicBezTo>
                    <a:cubicBezTo>
                      <a:pt x="203" y="1522"/>
                      <a:pt x="203" y="1519"/>
                      <a:pt x="202" y="1517"/>
                    </a:cubicBezTo>
                    <a:cubicBezTo>
                      <a:pt x="201" y="1514"/>
                      <a:pt x="200" y="1513"/>
                      <a:pt x="199" y="1511"/>
                    </a:cubicBezTo>
                    <a:cubicBezTo>
                      <a:pt x="198" y="1511"/>
                      <a:pt x="198" y="1511"/>
                      <a:pt x="198" y="1511"/>
                    </a:cubicBezTo>
                    <a:cubicBezTo>
                      <a:pt x="197" y="1509"/>
                      <a:pt x="196" y="1507"/>
                      <a:pt x="195" y="1505"/>
                    </a:cubicBezTo>
                    <a:cubicBezTo>
                      <a:pt x="195" y="1504"/>
                      <a:pt x="194" y="1503"/>
                      <a:pt x="194" y="1503"/>
                    </a:cubicBezTo>
                    <a:cubicBezTo>
                      <a:pt x="194" y="1502"/>
                      <a:pt x="194" y="1502"/>
                      <a:pt x="194" y="1502"/>
                    </a:cubicBezTo>
                    <a:cubicBezTo>
                      <a:pt x="193" y="1501"/>
                      <a:pt x="191" y="1498"/>
                      <a:pt x="189" y="1486"/>
                    </a:cubicBezTo>
                    <a:cubicBezTo>
                      <a:pt x="188" y="1481"/>
                      <a:pt x="188" y="1478"/>
                      <a:pt x="190" y="1475"/>
                    </a:cubicBezTo>
                    <a:cubicBezTo>
                      <a:pt x="192" y="1473"/>
                      <a:pt x="194" y="1472"/>
                      <a:pt x="196" y="1472"/>
                    </a:cubicBezTo>
                    <a:cubicBezTo>
                      <a:pt x="196" y="1472"/>
                      <a:pt x="196" y="1472"/>
                      <a:pt x="196" y="1472"/>
                    </a:cubicBezTo>
                    <a:cubicBezTo>
                      <a:pt x="197" y="1471"/>
                      <a:pt x="199" y="1466"/>
                      <a:pt x="199" y="1464"/>
                    </a:cubicBezTo>
                    <a:cubicBezTo>
                      <a:pt x="200" y="1462"/>
                      <a:pt x="200" y="1460"/>
                      <a:pt x="201" y="1459"/>
                    </a:cubicBezTo>
                    <a:cubicBezTo>
                      <a:pt x="202" y="1455"/>
                      <a:pt x="202" y="1454"/>
                      <a:pt x="201" y="1453"/>
                    </a:cubicBezTo>
                    <a:cubicBezTo>
                      <a:pt x="201" y="1452"/>
                      <a:pt x="200" y="1450"/>
                      <a:pt x="199" y="1449"/>
                    </a:cubicBezTo>
                    <a:cubicBezTo>
                      <a:pt x="199" y="1448"/>
                      <a:pt x="199" y="1447"/>
                      <a:pt x="198" y="1446"/>
                    </a:cubicBezTo>
                    <a:cubicBezTo>
                      <a:pt x="197" y="1445"/>
                      <a:pt x="197" y="1443"/>
                      <a:pt x="199" y="1441"/>
                    </a:cubicBezTo>
                    <a:cubicBezTo>
                      <a:pt x="201" y="1438"/>
                      <a:pt x="206" y="1437"/>
                      <a:pt x="210" y="1438"/>
                    </a:cubicBezTo>
                    <a:cubicBezTo>
                      <a:pt x="210" y="1438"/>
                      <a:pt x="211" y="1438"/>
                      <a:pt x="212" y="1438"/>
                    </a:cubicBezTo>
                    <a:cubicBezTo>
                      <a:pt x="214" y="1437"/>
                      <a:pt x="216" y="1436"/>
                      <a:pt x="218" y="1437"/>
                    </a:cubicBezTo>
                    <a:cubicBezTo>
                      <a:pt x="219" y="1437"/>
                      <a:pt x="222" y="1436"/>
                      <a:pt x="223" y="1435"/>
                    </a:cubicBezTo>
                    <a:cubicBezTo>
                      <a:pt x="223" y="1434"/>
                      <a:pt x="224" y="1434"/>
                      <a:pt x="224" y="1433"/>
                    </a:cubicBezTo>
                    <a:cubicBezTo>
                      <a:pt x="225" y="1432"/>
                      <a:pt x="225" y="1432"/>
                      <a:pt x="225" y="1431"/>
                    </a:cubicBezTo>
                    <a:cubicBezTo>
                      <a:pt x="225" y="1428"/>
                      <a:pt x="228" y="1427"/>
                      <a:pt x="229" y="1426"/>
                    </a:cubicBezTo>
                    <a:cubicBezTo>
                      <a:pt x="229" y="1426"/>
                      <a:pt x="229" y="1426"/>
                      <a:pt x="229" y="1426"/>
                    </a:cubicBezTo>
                    <a:cubicBezTo>
                      <a:pt x="227" y="1426"/>
                      <a:pt x="225" y="1425"/>
                      <a:pt x="223" y="1423"/>
                    </a:cubicBezTo>
                    <a:cubicBezTo>
                      <a:pt x="223" y="1423"/>
                      <a:pt x="223" y="1423"/>
                      <a:pt x="223" y="1423"/>
                    </a:cubicBezTo>
                    <a:cubicBezTo>
                      <a:pt x="221" y="1421"/>
                      <a:pt x="219" y="1419"/>
                      <a:pt x="218" y="1416"/>
                    </a:cubicBezTo>
                    <a:cubicBezTo>
                      <a:pt x="218" y="1415"/>
                      <a:pt x="217" y="1414"/>
                      <a:pt x="217" y="1413"/>
                    </a:cubicBezTo>
                    <a:cubicBezTo>
                      <a:pt x="216" y="1412"/>
                      <a:pt x="215" y="1410"/>
                      <a:pt x="215" y="1409"/>
                    </a:cubicBezTo>
                    <a:cubicBezTo>
                      <a:pt x="214" y="1408"/>
                      <a:pt x="214" y="1408"/>
                      <a:pt x="213" y="1407"/>
                    </a:cubicBezTo>
                    <a:cubicBezTo>
                      <a:pt x="210" y="1407"/>
                      <a:pt x="204" y="1403"/>
                      <a:pt x="203" y="1399"/>
                    </a:cubicBezTo>
                    <a:cubicBezTo>
                      <a:pt x="202" y="1399"/>
                      <a:pt x="202" y="1399"/>
                      <a:pt x="202" y="1399"/>
                    </a:cubicBezTo>
                    <a:cubicBezTo>
                      <a:pt x="201" y="1399"/>
                      <a:pt x="199" y="1399"/>
                      <a:pt x="198" y="1399"/>
                    </a:cubicBezTo>
                    <a:cubicBezTo>
                      <a:pt x="195" y="1398"/>
                      <a:pt x="193" y="1396"/>
                      <a:pt x="192" y="1394"/>
                    </a:cubicBezTo>
                    <a:cubicBezTo>
                      <a:pt x="191" y="1393"/>
                      <a:pt x="191" y="1393"/>
                      <a:pt x="190" y="1392"/>
                    </a:cubicBezTo>
                    <a:cubicBezTo>
                      <a:pt x="188" y="1390"/>
                      <a:pt x="186" y="1386"/>
                      <a:pt x="185" y="1378"/>
                    </a:cubicBezTo>
                    <a:cubicBezTo>
                      <a:pt x="185" y="1377"/>
                      <a:pt x="185" y="1377"/>
                      <a:pt x="185" y="1377"/>
                    </a:cubicBezTo>
                    <a:cubicBezTo>
                      <a:pt x="185" y="1373"/>
                      <a:pt x="185" y="1372"/>
                      <a:pt x="187" y="1369"/>
                    </a:cubicBezTo>
                    <a:cubicBezTo>
                      <a:pt x="188" y="1367"/>
                      <a:pt x="189" y="1367"/>
                      <a:pt x="189" y="1366"/>
                    </a:cubicBezTo>
                    <a:cubicBezTo>
                      <a:pt x="189" y="1365"/>
                      <a:pt x="189" y="1364"/>
                      <a:pt x="189" y="1364"/>
                    </a:cubicBezTo>
                    <a:cubicBezTo>
                      <a:pt x="188" y="1363"/>
                      <a:pt x="188" y="1362"/>
                      <a:pt x="188" y="1360"/>
                    </a:cubicBezTo>
                    <a:cubicBezTo>
                      <a:pt x="188" y="1358"/>
                      <a:pt x="188" y="1356"/>
                      <a:pt x="188" y="1353"/>
                    </a:cubicBezTo>
                    <a:cubicBezTo>
                      <a:pt x="188" y="1352"/>
                      <a:pt x="189" y="1350"/>
                      <a:pt x="189" y="1349"/>
                    </a:cubicBezTo>
                    <a:cubicBezTo>
                      <a:pt x="189" y="1345"/>
                      <a:pt x="189" y="1345"/>
                      <a:pt x="188" y="1343"/>
                    </a:cubicBezTo>
                    <a:cubicBezTo>
                      <a:pt x="186" y="1341"/>
                      <a:pt x="186" y="1338"/>
                      <a:pt x="186" y="1335"/>
                    </a:cubicBezTo>
                    <a:cubicBezTo>
                      <a:pt x="186" y="1333"/>
                      <a:pt x="186" y="1331"/>
                      <a:pt x="186" y="1330"/>
                    </a:cubicBezTo>
                    <a:cubicBezTo>
                      <a:pt x="185" y="1324"/>
                      <a:pt x="187" y="1321"/>
                      <a:pt x="189" y="1319"/>
                    </a:cubicBezTo>
                    <a:cubicBezTo>
                      <a:pt x="189" y="1318"/>
                      <a:pt x="190" y="1317"/>
                      <a:pt x="190" y="1317"/>
                    </a:cubicBezTo>
                    <a:cubicBezTo>
                      <a:pt x="192" y="1314"/>
                      <a:pt x="194" y="1313"/>
                      <a:pt x="196" y="1312"/>
                    </a:cubicBezTo>
                    <a:cubicBezTo>
                      <a:pt x="195" y="1312"/>
                      <a:pt x="194" y="1311"/>
                      <a:pt x="194" y="1311"/>
                    </a:cubicBezTo>
                    <a:cubicBezTo>
                      <a:pt x="193" y="1311"/>
                      <a:pt x="192" y="1310"/>
                      <a:pt x="192" y="1310"/>
                    </a:cubicBezTo>
                    <a:cubicBezTo>
                      <a:pt x="188" y="1311"/>
                      <a:pt x="183" y="1310"/>
                      <a:pt x="180" y="1308"/>
                    </a:cubicBezTo>
                    <a:cubicBezTo>
                      <a:pt x="178" y="1306"/>
                      <a:pt x="177" y="1306"/>
                      <a:pt x="177" y="1306"/>
                    </a:cubicBezTo>
                    <a:cubicBezTo>
                      <a:pt x="173" y="1308"/>
                      <a:pt x="169" y="1306"/>
                      <a:pt x="167" y="1304"/>
                    </a:cubicBezTo>
                    <a:cubicBezTo>
                      <a:pt x="166" y="1304"/>
                      <a:pt x="165" y="1304"/>
                      <a:pt x="164" y="1304"/>
                    </a:cubicBezTo>
                    <a:cubicBezTo>
                      <a:pt x="164" y="1304"/>
                      <a:pt x="163" y="1304"/>
                      <a:pt x="163" y="1304"/>
                    </a:cubicBezTo>
                    <a:cubicBezTo>
                      <a:pt x="159" y="1304"/>
                      <a:pt x="156" y="1301"/>
                      <a:pt x="152" y="1298"/>
                    </a:cubicBezTo>
                    <a:cubicBezTo>
                      <a:pt x="151" y="1296"/>
                      <a:pt x="151" y="1296"/>
                      <a:pt x="151" y="1296"/>
                    </a:cubicBezTo>
                    <a:cubicBezTo>
                      <a:pt x="147" y="1293"/>
                      <a:pt x="145" y="1291"/>
                      <a:pt x="144" y="1291"/>
                    </a:cubicBezTo>
                    <a:cubicBezTo>
                      <a:pt x="140" y="1291"/>
                      <a:pt x="136" y="1291"/>
                      <a:pt x="134" y="1284"/>
                    </a:cubicBezTo>
                    <a:cubicBezTo>
                      <a:pt x="134" y="1283"/>
                      <a:pt x="134" y="1282"/>
                      <a:pt x="130" y="1282"/>
                    </a:cubicBezTo>
                    <a:cubicBezTo>
                      <a:pt x="126" y="1281"/>
                      <a:pt x="122" y="1279"/>
                      <a:pt x="118" y="1274"/>
                    </a:cubicBezTo>
                    <a:cubicBezTo>
                      <a:pt x="117" y="1273"/>
                      <a:pt x="116" y="1273"/>
                      <a:pt x="116" y="1273"/>
                    </a:cubicBezTo>
                    <a:cubicBezTo>
                      <a:pt x="114" y="1271"/>
                      <a:pt x="113" y="1270"/>
                      <a:pt x="112" y="1266"/>
                    </a:cubicBezTo>
                    <a:cubicBezTo>
                      <a:pt x="111" y="1262"/>
                      <a:pt x="108" y="1259"/>
                      <a:pt x="106" y="1258"/>
                    </a:cubicBezTo>
                    <a:cubicBezTo>
                      <a:pt x="105" y="1257"/>
                      <a:pt x="103" y="1255"/>
                      <a:pt x="103" y="1253"/>
                    </a:cubicBezTo>
                    <a:cubicBezTo>
                      <a:pt x="103" y="1251"/>
                      <a:pt x="104" y="1249"/>
                      <a:pt x="106" y="1246"/>
                    </a:cubicBezTo>
                    <a:cubicBezTo>
                      <a:pt x="106" y="1246"/>
                      <a:pt x="107" y="1245"/>
                      <a:pt x="107" y="1245"/>
                    </a:cubicBezTo>
                    <a:cubicBezTo>
                      <a:pt x="105" y="1245"/>
                      <a:pt x="104" y="1246"/>
                      <a:pt x="102" y="1248"/>
                    </a:cubicBezTo>
                    <a:cubicBezTo>
                      <a:pt x="96" y="1253"/>
                      <a:pt x="83" y="1248"/>
                      <a:pt x="81" y="1246"/>
                    </a:cubicBezTo>
                    <a:cubicBezTo>
                      <a:pt x="81" y="1246"/>
                      <a:pt x="81" y="1246"/>
                      <a:pt x="81" y="1246"/>
                    </a:cubicBezTo>
                    <a:cubicBezTo>
                      <a:pt x="79" y="1245"/>
                      <a:pt x="77" y="1243"/>
                      <a:pt x="76" y="1241"/>
                    </a:cubicBezTo>
                    <a:cubicBezTo>
                      <a:pt x="76" y="1240"/>
                      <a:pt x="76" y="1238"/>
                      <a:pt x="77" y="1236"/>
                    </a:cubicBezTo>
                    <a:cubicBezTo>
                      <a:pt x="78" y="1235"/>
                      <a:pt x="78" y="1233"/>
                      <a:pt x="79" y="1231"/>
                    </a:cubicBezTo>
                    <a:cubicBezTo>
                      <a:pt x="80" y="1230"/>
                      <a:pt x="80" y="1229"/>
                      <a:pt x="80" y="1229"/>
                    </a:cubicBezTo>
                    <a:cubicBezTo>
                      <a:pt x="78" y="1228"/>
                      <a:pt x="75" y="1226"/>
                      <a:pt x="73" y="1223"/>
                    </a:cubicBezTo>
                    <a:cubicBezTo>
                      <a:pt x="70" y="1220"/>
                      <a:pt x="69" y="1218"/>
                      <a:pt x="70" y="1215"/>
                    </a:cubicBezTo>
                    <a:cubicBezTo>
                      <a:pt x="70" y="1211"/>
                      <a:pt x="74" y="1208"/>
                      <a:pt x="77" y="1206"/>
                    </a:cubicBezTo>
                    <a:cubicBezTo>
                      <a:pt x="78" y="1205"/>
                      <a:pt x="78" y="1205"/>
                      <a:pt x="78" y="1205"/>
                    </a:cubicBezTo>
                    <a:cubicBezTo>
                      <a:pt x="81" y="1203"/>
                      <a:pt x="82" y="1200"/>
                      <a:pt x="82" y="1196"/>
                    </a:cubicBezTo>
                    <a:cubicBezTo>
                      <a:pt x="82" y="1191"/>
                      <a:pt x="86" y="1186"/>
                      <a:pt x="87" y="1184"/>
                    </a:cubicBezTo>
                    <a:cubicBezTo>
                      <a:pt x="87" y="1183"/>
                      <a:pt x="87" y="1183"/>
                      <a:pt x="87" y="1181"/>
                    </a:cubicBezTo>
                    <a:cubicBezTo>
                      <a:pt x="85" y="1178"/>
                      <a:pt x="83" y="1175"/>
                      <a:pt x="86" y="1171"/>
                    </a:cubicBezTo>
                    <a:cubicBezTo>
                      <a:pt x="86" y="1171"/>
                      <a:pt x="85" y="1169"/>
                      <a:pt x="85" y="1169"/>
                    </a:cubicBezTo>
                    <a:cubicBezTo>
                      <a:pt x="84" y="1167"/>
                      <a:pt x="79" y="1162"/>
                      <a:pt x="78" y="1161"/>
                    </a:cubicBezTo>
                    <a:cubicBezTo>
                      <a:pt x="76" y="1159"/>
                      <a:pt x="75" y="1157"/>
                      <a:pt x="75" y="1154"/>
                    </a:cubicBezTo>
                    <a:cubicBezTo>
                      <a:pt x="74" y="1154"/>
                      <a:pt x="73" y="1153"/>
                      <a:pt x="72" y="1153"/>
                    </a:cubicBezTo>
                    <a:cubicBezTo>
                      <a:pt x="72" y="1153"/>
                      <a:pt x="71" y="1153"/>
                      <a:pt x="71" y="1153"/>
                    </a:cubicBezTo>
                    <a:cubicBezTo>
                      <a:pt x="68" y="1154"/>
                      <a:pt x="63" y="1155"/>
                      <a:pt x="61" y="1151"/>
                    </a:cubicBezTo>
                    <a:cubicBezTo>
                      <a:pt x="59" y="1147"/>
                      <a:pt x="62" y="1130"/>
                      <a:pt x="62" y="1129"/>
                    </a:cubicBezTo>
                    <a:cubicBezTo>
                      <a:pt x="62" y="1129"/>
                      <a:pt x="62" y="1129"/>
                      <a:pt x="62" y="1129"/>
                    </a:cubicBezTo>
                    <a:cubicBezTo>
                      <a:pt x="62" y="1129"/>
                      <a:pt x="61" y="1128"/>
                      <a:pt x="61" y="1129"/>
                    </a:cubicBezTo>
                    <a:cubicBezTo>
                      <a:pt x="58" y="1129"/>
                      <a:pt x="52" y="1127"/>
                      <a:pt x="49" y="1121"/>
                    </a:cubicBezTo>
                    <a:cubicBezTo>
                      <a:pt x="49" y="1119"/>
                      <a:pt x="42" y="1117"/>
                      <a:pt x="40" y="1118"/>
                    </a:cubicBezTo>
                    <a:cubicBezTo>
                      <a:pt x="36" y="1119"/>
                      <a:pt x="32" y="1117"/>
                      <a:pt x="30" y="1114"/>
                    </a:cubicBezTo>
                    <a:cubicBezTo>
                      <a:pt x="29" y="1113"/>
                      <a:pt x="28" y="1111"/>
                      <a:pt x="28" y="1110"/>
                    </a:cubicBezTo>
                    <a:cubicBezTo>
                      <a:pt x="27" y="1109"/>
                      <a:pt x="26" y="1108"/>
                      <a:pt x="24" y="1107"/>
                    </a:cubicBezTo>
                    <a:cubicBezTo>
                      <a:pt x="24" y="1106"/>
                      <a:pt x="24" y="1106"/>
                      <a:pt x="24" y="1106"/>
                    </a:cubicBezTo>
                    <a:cubicBezTo>
                      <a:pt x="22" y="1105"/>
                      <a:pt x="21" y="1104"/>
                      <a:pt x="20" y="1103"/>
                    </a:cubicBezTo>
                    <a:cubicBezTo>
                      <a:pt x="18" y="1106"/>
                      <a:pt x="16" y="1106"/>
                      <a:pt x="14" y="1105"/>
                    </a:cubicBezTo>
                    <a:cubicBezTo>
                      <a:pt x="13" y="1105"/>
                      <a:pt x="11" y="1104"/>
                      <a:pt x="10" y="1100"/>
                    </a:cubicBezTo>
                    <a:cubicBezTo>
                      <a:pt x="10" y="1100"/>
                      <a:pt x="10" y="1100"/>
                      <a:pt x="10" y="1100"/>
                    </a:cubicBezTo>
                    <a:cubicBezTo>
                      <a:pt x="9" y="1098"/>
                      <a:pt x="8" y="1096"/>
                      <a:pt x="8" y="1092"/>
                    </a:cubicBezTo>
                    <a:cubicBezTo>
                      <a:pt x="9" y="1090"/>
                      <a:pt x="9" y="1089"/>
                      <a:pt x="9" y="1089"/>
                    </a:cubicBezTo>
                    <a:cubicBezTo>
                      <a:pt x="9" y="1086"/>
                      <a:pt x="10" y="1083"/>
                      <a:pt x="14" y="1080"/>
                    </a:cubicBezTo>
                    <a:cubicBezTo>
                      <a:pt x="18" y="1076"/>
                      <a:pt x="22" y="1078"/>
                      <a:pt x="25" y="1079"/>
                    </a:cubicBezTo>
                    <a:cubicBezTo>
                      <a:pt x="26" y="1079"/>
                      <a:pt x="26" y="1079"/>
                      <a:pt x="26" y="1079"/>
                    </a:cubicBezTo>
                    <a:cubicBezTo>
                      <a:pt x="26" y="1079"/>
                      <a:pt x="27" y="1079"/>
                      <a:pt x="28" y="1079"/>
                    </a:cubicBezTo>
                    <a:cubicBezTo>
                      <a:pt x="29" y="1079"/>
                      <a:pt x="31" y="1079"/>
                      <a:pt x="32" y="1079"/>
                    </a:cubicBezTo>
                    <a:cubicBezTo>
                      <a:pt x="32" y="1087"/>
                      <a:pt x="32" y="1087"/>
                      <a:pt x="32" y="1087"/>
                    </a:cubicBezTo>
                    <a:cubicBezTo>
                      <a:pt x="31" y="1086"/>
                      <a:pt x="29" y="1086"/>
                      <a:pt x="28" y="1087"/>
                    </a:cubicBezTo>
                    <a:cubicBezTo>
                      <a:pt x="27" y="1087"/>
                      <a:pt x="25" y="1087"/>
                      <a:pt x="24" y="1086"/>
                    </a:cubicBezTo>
                    <a:cubicBezTo>
                      <a:pt x="23" y="1086"/>
                      <a:pt x="23" y="1086"/>
                      <a:pt x="23" y="1086"/>
                    </a:cubicBezTo>
                    <a:cubicBezTo>
                      <a:pt x="20" y="1085"/>
                      <a:pt x="20" y="1085"/>
                      <a:pt x="18" y="1086"/>
                    </a:cubicBezTo>
                    <a:cubicBezTo>
                      <a:pt x="17" y="1087"/>
                      <a:pt x="17" y="1087"/>
                      <a:pt x="17" y="1090"/>
                    </a:cubicBezTo>
                    <a:cubicBezTo>
                      <a:pt x="16" y="1091"/>
                      <a:pt x="16" y="1092"/>
                      <a:pt x="16" y="1093"/>
                    </a:cubicBezTo>
                    <a:cubicBezTo>
                      <a:pt x="16" y="1095"/>
                      <a:pt x="16" y="1095"/>
                      <a:pt x="16" y="1095"/>
                    </a:cubicBezTo>
                    <a:cubicBezTo>
                      <a:pt x="16" y="1096"/>
                      <a:pt x="17" y="1096"/>
                      <a:pt x="17" y="1096"/>
                    </a:cubicBezTo>
                    <a:cubicBezTo>
                      <a:pt x="17" y="1096"/>
                      <a:pt x="18" y="1095"/>
                      <a:pt x="18" y="1095"/>
                    </a:cubicBezTo>
                    <a:cubicBezTo>
                      <a:pt x="19" y="1095"/>
                      <a:pt x="23" y="1095"/>
                      <a:pt x="29" y="1101"/>
                    </a:cubicBezTo>
                    <a:cubicBezTo>
                      <a:pt x="30" y="1101"/>
                      <a:pt x="30" y="1101"/>
                      <a:pt x="30" y="1101"/>
                    </a:cubicBezTo>
                    <a:cubicBezTo>
                      <a:pt x="30" y="1102"/>
                      <a:pt x="31" y="1103"/>
                      <a:pt x="32" y="1103"/>
                    </a:cubicBezTo>
                    <a:cubicBezTo>
                      <a:pt x="34" y="1103"/>
                      <a:pt x="35" y="1106"/>
                      <a:pt x="35" y="1108"/>
                    </a:cubicBezTo>
                    <a:cubicBezTo>
                      <a:pt x="36" y="1108"/>
                      <a:pt x="36" y="1109"/>
                      <a:pt x="36" y="1109"/>
                    </a:cubicBezTo>
                    <a:cubicBezTo>
                      <a:pt x="36" y="1110"/>
                      <a:pt x="37" y="1110"/>
                      <a:pt x="38" y="1110"/>
                    </a:cubicBezTo>
                    <a:cubicBezTo>
                      <a:pt x="41" y="1109"/>
                      <a:pt x="54" y="1110"/>
                      <a:pt x="56" y="1118"/>
                    </a:cubicBezTo>
                    <a:cubicBezTo>
                      <a:pt x="57" y="1121"/>
                      <a:pt x="59" y="1121"/>
                      <a:pt x="60" y="1121"/>
                    </a:cubicBezTo>
                    <a:cubicBezTo>
                      <a:pt x="60" y="1121"/>
                      <a:pt x="60" y="1121"/>
                      <a:pt x="60" y="1121"/>
                    </a:cubicBezTo>
                    <a:cubicBezTo>
                      <a:pt x="61" y="1120"/>
                      <a:pt x="65" y="1121"/>
                      <a:pt x="68" y="1123"/>
                    </a:cubicBezTo>
                    <a:cubicBezTo>
                      <a:pt x="69" y="1124"/>
                      <a:pt x="70" y="1127"/>
                      <a:pt x="70" y="1131"/>
                    </a:cubicBezTo>
                    <a:cubicBezTo>
                      <a:pt x="69" y="1135"/>
                      <a:pt x="68" y="1142"/>
                      <a:pt x="68" y="1146"/>
                    </a:cubicBezTo>
                    <a:cubicBezTo>
                      <a:pt x="68" y="1146"/>
                      <a:pt x="69" y="1146"/>
                      <a:pt x="69" y="1146"/>
                    </a:cubicBezTo>
                    <a:cubicBezTo>
                      <a:pt x="69" y="1145"/>
                      <a:pt x="70" y="1145"/>
                      <a:pt x="70" y="1145"/>
                    </a:cubicBezTo>
                    <a:cubicBezTo>
                      <a:pt x="75" y="1144"/>
                      <a:pt x="80" y="1148"/>
                      <a:pt x="82" y="1151"/>
                    </a:cubicBezTo>
                    <a:cubicBezTo>
                      <a:pt x="85" y="1157"/>
                      <a:pt x="85" y="1157"/>
                      <a:pt x="85" y="1157"/>
                    </a:cubicBezTo>
                    <a:cubicBezTo>
                      <a:pt x="85" y="1157"/>
                      <a:pt x="85" y="1157"/>
                      <a:pt x="85" y="1157"/>
                    </a:cubicBezTo>
                    <a:cubicBezTo>
                      <a:pt x="87" y="1159"/>
                      <a:pt x="91" y="1163"/>
                      <a:pt x="91" y="1164"/>
                    </a:cubicBezTo>
                    <a:cubicBezTo>
                      <a:pt x="93" y="1167"/>
                      <a:pt x="95" y="1172"/>
                      <a:pt x="92" y="1175"/>
                    </a:cubicBezTo>
                    <a:cubicBezTo>
                      <a:pt x="92" y="1175"/>
                      <a:pt x="92" y="1175"/>
                      <a:pt x="92" y="1175"/>
                    </a:cubicBezTo>
                    <a:cubicBezTo>
                      <a:pt x="92" y="1176"/>
                      <a:pt x="93" y="1177"/>
                      <a:pt x="93" y="1178"/>
                    </a:cubicBezTo>
                    <a:cubicBezTo>
                      <a:pt x="96" y="1183"/>
                      <a:pt x="95" y="1186"/>
                      <a:pt x="94" y="1187"/>
                    </a:cubicBezTo>
                    <a:cubicBezTo>
                      <a:pt x="94" y="1188"/>
                      <a:pt x="94" y="1188"/>
                      <a:pt x="94" y="1188"/>
                    </a:cubicBezTo>
                    <a:cubicBezTo>
                      <a:pt x="92" y="1190"/>
                      <a:pt x="90" y="1194"/>
                      <a:pt x="90" y="1196"/>
                    </a:cubicBezTo>
                    <a:cubicBezTo>
                      <a:pt x="90" y="1203"/>
                      <a:pt x="87" y="1208"/>
                      <a:pt x="83" y="1212"/>
                    </a:cubicBezTo>
                    <a:cubicBezTo>
                      <a:pt x="81" y="1212"/>
                      <a:pt x="81" y="1212"/>
                      <a:pt x="81" y="1212"/>
                    </a:cubicBezTo>
                    <a:cubicBezTo>
                      <a:pt x="80" y="1213"/>
                      <a:pt x="78" y="1215"/>
                      <a:pt x="78" y="1216"/>
                    </a:cubicBezTo>
                    <a:cubicBezTo>
                      <a:pt x="77" y="1216"/>
                      <a:pt x="78" y="1217"/>
                      <a:pt x="79" y="1218"/>
                    </a:cubicBezTo>
                    <a:cubicBezTo>
                      <a:pt x="80" y="1220"/>
                      <a:pt x="82" y="1221"/>
                      <a:pt x="84" y="1222"/>
                    </a:cubicBezTo>
                    <a:cubicBezTo>
                      <a:pt x="86" y="1222"/>
                      <a:pt x="91" y="1225"/>
                      <a:pt x="88" y="1231"/>
                    </a:cubicBezTo>
                    <a:cubicBezTo>
                      <a:pt x="87" y="1232"/>
                      <a:pt x="87" y="1233"/>
                      <a:pt x="87" y="1234"/>
                    </a:cubicBezTo>
                    <a:cubicBezTo>
                      <a:pt x="86" y="1236"/>
                      <a:pt x="85" y="1238"/>
                      <a:pt x="84" y="1239"/>
                    </a:cubicBezTo>
                    <a:cubicBezTo>
                      <a:pt x="84" y="1239"/>
                      <a:pt x="85" y="1239"/>
                      <a:pt x="85" y="1239"/>
                    </a:cubicBezTo>
                    <a:cubicBezTo>
                      <a:pt x="85" y="1240"/>
                      <a:pt x="85" y="1240"/>
                      <a:pt x="85" y="1240"/>
                    </a:cubicBezTo>
                    <a:cubicBezTo>
                      <a:pt x="87" y="1241"/>
                      <a:pt x="95" y="1243"/>
                      <a:pt x="97" y="1242"/>
                    </a:cubicBezTo>
                    <a:cubicBezTo>
                      <a:pt x="100" y="1239"/>
                      <a:pt x="107" y="1235"/>
                      <a:pt x="111" y="1237"/>
                    </a:cubicBezTo>
                    <a:cubicBezTo>
                      <a:pt x="113" y="1238"/>
                      <a:pt x="114" y="1239"/>
                      <a:pt x="115" y="1241"/>
                    </a:cubicBezTo>
                    <a:cubicBezTo>
                      <a:pt x="115" y="1244"/>
                      <a:pt x="115" y="1248"/>
                      <a:pt x="112" y="1251"/>
                    </a:cubicBezTo>
                    <a:cubicBezTo>
                      <a:pt x="112" y="1252"/>
                      <a:pt x="111" y="1252"/>
                      <a:pt x="111" y="1252"/>
                    </a:cubicBezTo>
                    <a:cubicBezTo>
                      <a:pt x="113" y="1253"/>
                      <a:pt x="118" y="1258"/>
                      <a:pt x="120" y="1264"/>
                    </a:cubicBezTo>
                    <a:cubicBezTo>
                      <a:pt x="120" y="1266"/>
                      <a:pt x="120" y="1266"/>
                      <a:pt x="121" y="1267"/>
                    </a:cubicBezTo>
                    <a:cubicBezTo>
                      <a:pt x="122" y="1267"/>
                      <a:pt x="123" y="1268"/>
                      <a:pt x="124" y="1269"/>
                    </a:cubicBezTo>
                    <a:cubicBezTo>
                      <a:pt x="126" y="1272"/>
                      <a:pt x="130" y="1274"/>
                      <a:pt x="131" y="1274"/>
                    </a:cubicBezTo>
                    <a:cubicBezTo>
                      <a:pt x="134" y="1275"/>
                      <a:pt x="140" y="1275"/>
                      <a:pt x="142" y="1282"/>
                    </a:cubicBezTo>
                    <a:cubicBezTo>
                      <a:pt x="142" y="1283"/>
                      <a:pt x="142" y="1284"/>
                      <a:pt x="142" y="1284"/>
                    </a:cubicBezTo>
                    <a:cubicBezTo>
                      <a:pt x="142" y="1283"/>
                      <a:pt x="143" y="1284"/>
                      <a:pt x="144" y="1284"/>
                    </a:cubicBezTo>
                    <a:cubicBezTo>
                      <a:pt x="148" y="1284"/>
                      <a:pt x="152" y="1287"/>
                      <a:pt x="156" y="1291"/>
                    </a:cubicBezTo>
                    <a:cubicBezTo>
                      <a:pt x="158" y="1292"/>
                      <a:pt x="158" y="1292"/>
                      <a:pt x="158" y="1292"/>
                    </a:cubicBezTo>
                    <a:cubicBezTo>
                      <a:pt x="159" y="1293"/>
                      <a:pt x="162" y="1296"/>
                      <a:pt x="163" y="1296"/>
                    </a:cubicBezTo>
                    <a:cubicBezTo>
                      <a:pt x="163" y="1296"/>
                      <a:pt x="164" y="1296"/>
                      <a:pt x="164" y="1296"/>
                    </a:cubicBezTo>
                    <a:cubicBezTo>
                      <a:pt x="166" y="1296"/>
                      <a:pt x="168" y="1296"/>
                      <a:pt x="171" y="1298"/>
                    </a:cubicBezTo>
                    <a:cubicBezTo>
                      <a:pt x="173" y="1299"/>
                      <a:pt x="174" y="1299"/>
                      <a:pt x="174" y="1299"/>
                    </a:cubicBezTo>
                    <a:cubicBezTo>
                      <a:pt x="178" y="1297"/>
                      <a:pt x="182" y="1299"/>
                      <a:pt x="185" y="1302"/>
                    </a:cubicBezTo>
                    <a:cubicBezTo>
                      <a:pt x="187" y="1303"/>
                      <a:pt x="189" y="1303"/>
                      <a:pt x="190" y="1303"/>
                    </a:cubicBezTo>
                    <a:cubicBezTo>
                      <a:pt x="193" y="1302"/>
                      <a:pt x="195" y="1303"/>
                      <a:pt x="196" y="1304"/>
                    </a:cubicBezTo>
                    <a:cubicBezTo>
                      <a:pt x="197" y="1304"/>
                      <a:pt x="197" y="1304"/>
                      <a:pt x="198" y="1304"/>
                    </a:cubicBezTo>
                    <a:cubicBezTo>
                      <a:pt x="198" y="1304"/>
                      <a:pt x="205" y="1304"/>
                      <a:pt x="207" y="1309"/>
                    </a:cubicBezTo>
                    <a:cubicBezTo>
                      <a:pt x="208" y="1310"/>
                      <a:pt x="208" y="1312"/>
                      <a:pt x="206" y="1315"/>
                    </a:cubicBezTo>
                    <a:cubicBezTo>
                      <a:pt x="204" y="1317"/>
                      <a:pt x="202" y="1318"/>
                      <a:pt x="200" y="1318"/>
                    </a:cubicBezTo>
                    <a:cubicBezTo>
                      <a:pt x="198" y="1319"/>
                      <a:pt x="197" y="1320"/>
                      <a:pt x="197" y="1321"/>
                    </a:cubicBezTo>
                    <a:cubicBezTo>
                      <a:pt x="196" y="1322"/>
                      <a:pt x="196" y="1322"/>
                      <a:pt x="195" y="1323"/>
                    </a:cubicBezTo>
                    <a:cubicBezTo>
                      <a:pt x="193" y="1325"/>
                      <a:pt x="193" y="1326"/>
                      <a:pt x="193" y="1329"/>
                    </a:cubicBezTo>
                    <a:cubicBezTo>
                      <a:pt x="194" y="1331"/>
                      <a:pt x="194" y="1333"/>
                      <a:pt x="194" y="1335"/>
                    </a:cubicBezTo>
                    <a:cubicBezTo>
                      <a:pt x="194" y="1336"/>
                      <a:pt x="194" y="1338"/>
                      <a:pt x="194" y="1339"/>
                    </a:cubicBezTo>
                    <a:cubicBezTo>
                      <a:pt x="197" y="1342"/>
                      <a:pt x="197" y="1343"/>
                      <a:pt x="196" y="1349"/>
                    </a:cubicBezTo>
                    <a:cubicBezTo>
                      <a:pt x="196" y="1351"/>
                      <a:pt x="196" y="1353"/>
                      <a:pt x="196" y="1354"/>
                    </a:cubicBezTo>
                    <a:cubicBezTo>
                      <a:pt x="196" y="1356"/>
                      <a:pt x="196" y="1358"/>
                      <a:pt x="196" y="1359"/>
                    </a:cubicBezTo>
                    <a:cubicBezTo>
                      <a:pt x="196" y="1361"/>
                      <a:pt x="196" y="1362"/>
                      <a:pt x="196" y="1362"/>
                    </a:cubicBezTo>
                    <a:cubicBezTo>
                      <a:pt x="197" y="1365"/>
                      <a:pt x="197" y="1366"/>
                      <a:pt x="196" y="1368"/>
                    </a:cubicBezTo>
                    <a:cubicBezTo>
                      <a:pt x="196" y="1369"/>
                      <a:pt x="195" y="1371"/>
                      <a:pt x="193" y="1374"/>
                    </a:cubicBezTo>
                    <a:cubicBezTo>
                      <a:pt x="193" y="1374"/>
                      <a:pt x="193" y="1374"/>
                      <a:pt x="193" y="1374"/>
                    </a:cubicBezTo>
                    <a:cubicBezTo>
                      <a:pt x="193" y="1375"/>
                      <a:pt x="193" y="1375"/>
                      <a:pt x="193" y="1376"/>
                    </a:cubicBezTo>
                    <a:cubicBezTo>
                      <a:pt x="193" y="1377"/>
                      <a:pt x="193" y="1377"/>
                      <a:pt x="193" y="1377"/>
                    </a:cubicBezTo>
                    <a:cubicBezTo>
                      <a:pt x="194" y="1385"/>
                      <a:pt x="195" y="1386"/>
                      <a:pt x="195" y="1387"/>
                    </a:cubicBezTo>
                    <a:cubicBezTo>
                      <a:pt x="196" y="1387"/>
                      <a:pt x="197" y="1388"/>
                      <a:pt x="198" y="1389"/>
                    </a:cubicBezTo>
                    <a:cubicBezTo>
                      <a:pt x="198" y="1390"/>
                      <a:pt x="199" y="1391"/>
                      <a:pt x="200" y="1391"/>
                    </a:cubicBezTo>
                    <a:cubicBezTo>
                      <a:pt x="200" y="1391"/>
                      <a:pt x="201" y="1391"/>
                      <a:pt x="202" y="1391"/>
                    </a:cubicBezTo>
                    <a:cubicBezTo>
                      <a:pt x="204" y="1391"/>
                      <a:pt x="209" y="1391"/>
                      <a:pt x="210" y="1397"/>
                    </a:cubicBezTo>
                    <a:cubicBezTo>
                      <a:pt x="210" y="1397"/>
                      <a:pt x="213" y="1399"/>
                      <a:pt x="214" y="1400"/>
                    </a:cubicBezTo>
                    <a:cubicBezTo>
                      <a:pt x="214" y="1400"/>
                      <a:pt x="214" y="1400"/>
                      <a:pt x="214" y="1400"/>
                    </a:cubicBezTo>
                    <a:cubicBezTo>
                      <a:pt x="217" y="1400"/>
                      <a:pt x="221" y="1403"/>
                      <a:pt x="222" y="1407"/>
                    </a:cubicBezTo>
                    <a:cubicBezTo>
                      <a:pt x="222" y="1407"/>
                      <a:pt x="223" y="1409"/>
                      <a:pt x="223" y="1410"/>
                    </a:cubicBezTo>
                    <a:cubicBezTo>
                      <a:pt x="224" y="1411"/>
                      <a:pt x="225" y="1412"/>
                      <a:pt x="225" y="1414"/>
                    </a:cubicBezTo>
                    <a:cubicBezTo>
                      <a:pt x="226" y="1415"/>
                      <a:pt x="227" y="1416"/>
                      <a:pt x="228" y="1417"/>
                    </a:cubicBezTo>
                    <a:cubicBezTo>
                      <a:pt x="229" y="1418"/>
                      <a:pt x="229" y="1418"/>
                      <a:pt x="229" y="1418"/>
                    </a:cubicBezTo>
                    <a:cubicBezTo>
                      <a:pt x="229" y="1418"/>
                      <a:pt x="229" y="1418"/>
                      <a:pt x="229" y="1418"/>
                    </a:cubicBezTo>
                    <a:cubicBezTo>
                      <a:pt x="229" y="1418"/>
                      <a:pt x="229" y="1418"/>
                      <a:pt x="229" y="1418"/>
                    </a:cubicBezTo>
                    <a:cubicBezTo>
                      <a:pt x="230" y="1418"/>
                      <a:pt x="230" y="1418"/>
                      <a:pt x="230" y="1418"/>
                    </a:cubicBezTo>
                    <a:cubicBezTo>
                      <a:pt x="233" y="1418"/>
                      <a:pt x="239" y="1422"/>
                      <a:pt x="240" y="1426"/>
                    </a:cubicBezTo>
                    <a:cubicBezTo>
                      <a:pt x="240" y="1428"/>
                      <a:pt x="239" y="1430"/>
                      <a:pt x="237" y="1431"/>
                    </a:cubicBezTo>
                    <a:cubicBezTo>
                      <a:pt x="236" y="1432"/>
                      <a:pt x="234" y="1433"/>
                      <a:pt x="233" y="1433"/>
                    </a:cubicBezTo>
                    <a:cubicBezTo>
                      <a:pt x="233" y="1433"/>
                      <a:pt x="233" y="1433"/>
                      <a:pt x="233" y="1433"/>
                    </a:cubicBezTo>
                    <a:cubicBezTo>
                      <a:pt x="233" y="1436"/>
                      <a:pt x="231" y="1437"/>
                      <a:pt x="230" y="1439"/>
                    </a:cubicBezTo>
                    <a:cubicBezTo>
                      <a:pt x="230" y="1439"/>
                      <a:pt x="229" y="1440"/>
                      <a:pt x="229" y="1440"/>
                    </a:cubicBezTo>
                    <a:cubicBezTo>
                      <a:pt x="225" y="1444"/>
                      <a:pt x="220" y="1445"/>
                      <a:pt x="217" y="1444"/>
                    </a:cubicBezTo>
                    <a:cubicBezTo>
                      <a:pt x="216" y="1444"/>
                      <a:pt x="215" y="1445"/>
                      <a:pt x="215" y="1445"/>
                    </a:cubicBezTo>
                    <a:cubicBezTo>
                      <a:pt x="213" y="1446"/>
                      <a:pt x="210" y="1446"/>
                      <a:pt x="208" y="1446"/>
                    </a:cubicBezTo>
                    <a:cubicBezTo>
                      <a:pt x="207" y="1446"/>
                      <a:pt x="207" y="1446"/>
                      <a:pt x="207" y="1446"/>
                    </a:cubicBezTo>
                    <a:cubicBezTo>
                      <a:pt x="207" y="1446"/>
                      <a:pt x="207" y="1446"/>
                      <a:pt x="207" y="1446"/>
                    </a:cubicBezTo>
                    <a:cubicBezTo>
                      <a:pt x="207" y="1447"/>
                      <a:pt x="208" y="1448"/>
                      <a:pt x="208" y="1449"/>
                    </a:cubicBezTo>
                    <a:cubicBezTo>
                      <a:pt x="210" y="1453"/>
                      <a:pt x="210" y="1456"/>
                      <a:pt x="208" y="1462"/>
                    </a:cubicBezTo>
                    <a:cubicBezTo>
                      <a:pt x="208" y="1463"/>
                      <a:pt x="207" y="1464"/>
                      <a:pt x="207" y="1466"/>
                    </a:cubicBezTo>
                    <a:cubicBezTo>
                      <a:pt x="204" y="1473"/>
                      <a:pt x="203" y="1477"/>
                      <a:pt x="201" y="1479"/>
                    </a:cubicBezTo>
                    <a:cubicBezTo>
                      <a:pt x="199" y="1480"/>
                      <a:pt x="198" y="1480"/>
                      <a:pt x="197" y="1480"/>
                    </a:cubicBezTo>
                    <a:cubicBezTo>
                      <a:pt x="196" y="1480"/>
                      <a:pt x="196" y="1480"/>
                      <a:pt x="196" y="1480"/>
                    </a:cubicBezTo>
                    <a:cubicBezTo>
                      <a:pt x="196" y="1481"/>
                      <a:pt x="196" y="1482"/>
                      <a:pt x="196" y="1485"/>
                    </a:cubicBezTo>
                    <a:cubicBezTo>
                      <a:pt x="199" y="1495"/>
                      <a:pt x="200" y="1497"/>
                      <a:pt x="200" y="1499"/>
                    </a:cubicBezTo>
                    <a:cubicBezTo>
                      <a:pt x="201" y="1499"/>
                      <a:pt x="201" y="1499"/>
                      <a:pt x="201" y="1499"/>
                    </a:cubicBezTo>
                    <a:cubicBezTo>
                      <a:pt x="201" y="1500"/>
                      <a:pt x="201" y="1500"/>
                      <a:pt x="202" y="1501"/>
                    </a:cubicBezTo>
                    <a:cubicBezTo>
                      <a:pt x="203" y="1503"/>
                      <a:pt x="204" y="1505"/>
                      <a:pt x="205" y="1506"/>
                    </a:cubicBezTo>
                    <a:cubicBezTo>
                      <a:pt x="206" y="1509"/>
                      <a:pt x="208" y="1511"/>
                      <a:pt x="209" y="1515"/>
                    </a:cubicBezTo>
                    <a:cubicBezTo>
                      <a:pt x="210" y="1517"/>
                      <a:pt x="211" y="1520"/>
                      <a:pt x="211" y="1523"/>
                    </a:cubicBezTo>
                    <a:cubicBezTo>
                      <a:pt x="211" y="1524"/>
                      <a:pt x="212" y="1526"/>
                      <a:pt x="212" y="1527"/>
                    </a:cubicBezTo>
                    <a:cubicBezTo>
                      <a:pt x="215" y="1534"/>
                      <a:pt x="211" y="1538"/>
                      <a:pt x="209" y="1539"/>
                    </a:cubicBezTo>
                    <a:cubicBezTo>
                      <a:pt x="207" y="1540"/>
                      <a:pt x="207" y="1542"/>
                      <a:pt x="207" y="1542"/>
                    </a:cubicBezTo>
                    <a:cubicBezTo>
                      <a:pt x="208" y="1543"/>
                      <a:pt x="210" y="1546"/>
                      <a:pt x="212" y="1547"/>
                    </a:cubicBezTo>
                    <a:cubicBezTo>
                      <a:pt x="214" y="1549"/>
                      <a:pt x="216" y="1551"/>
                      <a:pt x="216" y="1553"/>
                    </a:cubicBezTo>
                    <a:cubicBezTo>
                      <a:pt x="216" y="1555"/>
                      <a:pt x="216" y="1557"/>
                      <a:pt x="214" y="1559"/>
                    </a:cubicBezTo>
                    <a:cubicBezTo>
                      <a:pt x="212" y="1561"/>
                      <a:pt x="211" y="1562"/>
                      <a:pt x="211" y="1565"/>
                    </a:cubicBezTo>
                    <a:cubicBezTo>
                      <a:pt x="211" y="1565"/>
                      <a:pt x="212" y="1566"/>
                      <a:pt x="212" y="1567"/>
                    </a:cubicBezTo>
                    <a:cubicBezTo>
                      <a:pt x="213" y="1570"/>
                      <a:pt x="214" y="1574"/>
                      <a:pt x="211" y="1579"/>
                    </a:cubicBezTo>
                    <a:cubicBezTo>
                      <a:pt x="210" y="1580"/>
                      <a:pt x="209" y="1582"/>
                      <a:pt x="208" y="1584"/>
                    </a:cubicBezTo>
                    <a:cubicBezTo>
                      <a:pt x="205" y="1589"/>
                      <a:pt x="203" y="1593"/>
                      <a:pt x="198" y="1593"/>
                    </a:cubicBezTo>
                    <a:cubicBezTo>
                      <a:pt x="196" y="1593"/>
                      <a:pt x="196" y="1593"/>
                      <a:pt x="196" y="1595"/>
                    </a:cubicBezTo>
                    <a:cubicBezTo>
                      <a:pt x="195" y="1597"/>
                      <a:pt x="194" y="1598"/>
                      <a:pt x="193" y="1599"/>
                    </a:cubicBezTo>
                    <a:cubicBezTo>
                      <a:pt x="192" y="1600"/>
                      <a:pt x="190" y="1601"/>
                      <a:pt x="189" y="1604"/>
                    </a:cubicBezTo>
                    <a:cubicBezTo>
                      <a:pt x="188" y="1606"/>
                      <a:pt x="186" y="1609"/>
                      <a:pt x="183" y="1610"/>
                    </a:cubicBezTo>
                    <a:cubicBezTo>
                      <a:pt x="179" y="1610"/>
                      <a:pt x="176" y="1607"/>
                      <a:pt x="174" y="1604"/>
                    </a:cubicBezTo>
                    <a:cubicBezTo>
                      <a:pt x="169" y="1597"/>
                      <a:pt x="164" y="1590"/>
                      <a:pt x="165" y="1583"/>
                    </a:cubicBezTo>
                    <a:cubicBezTo>
                      <a:pt x="166" y="1577"/>
                      <a:pt x="167" y="1570"/>
                      <a:pt x="168" y="1567"/>
                    </a:cubicBezTo>
                    <a:cubicBezTo>
                      <a:pt x="168" y="1567"/>
                      <a:pt x="168" y="1566"/>
                      <a:pt x="168" y="1566"/>
                    </a:cubicBezTo>
                    <a:cubicBezTo>
                      <a:pt x="168" y="1566"/>
                      <a:pt x="167" y="1566"/>
                      <a:pt x="167" y="1566"/>
                    </a:cubicBezTo>
                    <a:cubicBezTo>
                      <a:pt x="161" y="1566"/>
                      <a:pt x="148" y="1571"/>
                      <a:pt x="146" y="1572"/>
                    </a:cubicBezTo>
                    <a:cubicBezTo>
                      <a:pt x="145" y="1573"/>
                      <a:pt x="145" y="1574"/>
                      <a:pt x="145" y="1577"/>
                    </a:cubicBezTo>
                    <a:cubicBezTo>
                      <a:pt x="145" y="1579"/>
                      <a:pt x="145" y="1580"/>
                      <a:pt x="146" y="1581"/>
                    </a:cubicBezTo>
                    <a:cubicBezTo>
                      <a:pt x="146" y="1582"/>
                      <a:pt x="146" y="1583"/>
                      <a:pt x="147" y="1585"/>
                    </a:cubicBezTo>
                    <a:cubicBezTo>
                      <a:pt x="147" y="1590"/>
                      <a:pt x="145" y="1595"/>
                      <a:pt x="140" y="1598"/>
                    </a:cubicBezTo>
                    <a:cubicBezTo>
                      <a:pt x="140" y="1598"/>
                      <a:pt x="139" y="1599"/>
                      <a:pt x="141" y="1603"/>
                    </a:cubicBezTo>
                    <a:cubicBezTo>
                      <a:pt x="141" y="1605"/>
                      <a:pt x="143" y="1606"/>
                      <a:pt x="144" y="1606"/>
                    </a:cubicBezTo>
                    <a:cubicBezTo>
                      <a:pt x="146" y="1607"/>
                      <a:pt x="151" y="1610"/>
                      <a:pt x="152" y="1614"/>
                    </a:cubicBezTo>
                    <a:cubicBezTo>
                      <a:pt x="152" y="1615"/>
                      <a:pt x="152" y="1618"/>
                      <a:pt x="148" y="1620"/>
                    </a:cubicBezTo>
                    <a:cubicBezTo>
                      <a:pt x="142" y="1623"/>
                      <a:pt x="142" y="1623"/>
                      <a:pt x="142" y="1625"/>
                    </a:cubicBezTo>
                    <a:cubicBezTo>
                      <a:pt x="142" y="1630"/>
                      <a:pt x="143" y="1633"/>
                      <a:pt x="144" y="1635"/>
                    </a:cubicBezTo>
                    <a:cubicBezTo>
                      <a:pt x="145" y="1636"/>
                      <a:pt x="145" y="1636"/>
                      <a:pt x="145" y="1636"/>
                    </a:cubicBezTo>
                    <a:cubicBezTo>
                      <a:pt x="145" y="1638"/>
                      <a:pt x="146" y="1642"/>
                      <a:pt x="145" y="1645"/>
                    </a:cubicBezTo>
                    <a:cubicBezTo>
                      <a:pt x="144" y="1647"/>
                      <a:pt x="143" y="1648"/>
                      <a:pt x="141" y="1649"/>
                    </a:cubicBezTo>
                    <a:cubicBezTo>
                      <a:pt x="140" y="1650"/>
                      <a:pt x="137" y="1652"/>
                      <a:pt x="137" y="1653"/>
                    </a:cubicBezTo>
                    <a:cubicBezTo>
                      <a:pt x="137" y="1654"/>
                      <a:pt x="137" y="1655"/>
                      <a:pt x="137" y="1656"/>
                    </a:cubicBezTo>
                    <a:cubicBezTo>
                      <a:pt x="138" y="1657"/>
                      <a:pt x="138" y="1659"/>
                      <a:pt x="137" y="1662"/>
                    </a:cubicBezTo>
                    <a:cubicBezTo>
                      <a:pt x="137" y="1663"/>
                      <a:pt x="136" y="1664"/>
                      <a:pt x="135" y="1664"/>
                    </a:cubicBezTo>
                    <a:cubicBezTo>
                      <a:pt x="137" y="1666"/>
                      <a:pt x="139" y="1667"/>
                      <a:pt x="139" y="1667"/>
                    </a:cubicBezTo>
                    <a:cubicBezTo>
                      <a:pt x="144" y="1668"/>
                      <a:pt x="143" y="1674"/>
                      <a:pt x="143" y="1678"/>
                    </a:cubicBezTo>
                    <a:cubicBezTo>
                      <a:pt x="143" y="1684"/>
                      <a:pt x="142" y="1691"/>
                      <a:pt x="143" y="1694"/>
                    </a:cubicBezTo>
                    <a:cubicBezTo>
                      <a:pt x="144" y="1696"/>
                      <a:pt x="147" y="1699"/>
                      <a:pt x="148" y="1699"/>
                    </a:cubicBezTo>
                    <a:cubicBezTo>
                      <a:pt x="154" y="1700"/>
                      <a:pt x="156" y="1703"/>
                      <a:pt x="156" y="1706"/>
                    </a:cubicBezTo>
                    <a:cubicBezTo>
                      <a:pt x="157" y="1706"/>
                      <a:pt x="159" y="1706"/>
                      <a:pt x="159" y="1705"/>
                    </a:cubicBezTo>
                    <a:cubicBezTo>
                      <a:pt x="161" y="1703"/>
                      <a:pt x="164" y="1701"/>
                      <a:pt x="167" y="1702"/>
                    </a:cubicBezTo>
                    <a:cubicBezTo>
                      <a:pt x="170" y="1702"/>
                      <a:pt x="172" y="1703"/>
                      <a:pt x="173" y="1706"/>
                    </a:cubicBezTo>
                    <a:cubicBezTo>
                      <a:pt x="173" y="1706"/>
                      <a:pt x="173" y="1706"/>
                      <a:pt x="174" y="1707"/>
                    </a:cubicBezTo>
                    <a:cubicBezTo>
                      <a:pt x="174" y="1707"/>
                      <a:pt x="174" y="1707"/>
                      <a:pt x="174" y="1707"/>
                    </a:cubicBezTo>
                    <a:cubicBezTo>
                      <a:pt x="177" y="1708"/>
                      <a:pt x="179" y="1712"/>
                      <a:pt x="180" y="1715"/>
                    </a:cubicBezTo>
                    <a:cubicBezTo>
                      <a:pt x="180" y="1715"/>
                      <a:pt x="180" y="1715"/>
                      <a:pt x="181" y="1715"/>
                    </a:cubicBezTo>
                    <a:cubicBezTo>
                      <a:pt x="182" y="1715"/>
                      <a:pt x="182" y="1715"/>
                      <a:pt x="182" y="1715"/>
                    </a:cubicBezTo>
                    <a:cubicBezTo>
                      <a:pt x="183" y="1715"/>
                      <a:pt x="184" y="1715"/>
                      <a:pt x="185" y="1716"/>
                    </a:cubicBezTo>
                    <a:cubicBezTo>
                      <a:pt x="186" y="1716"/>
                      <a:pt x="187" y="1716"/>
                      <a:pt x="188" y="1716"/>
                    </a:cubicBezTo>
                    <a:cubicBezTo>
                      <a:pt x="190" y="1716"/>
                      <a:pt x="194" y="1717"/>
                      <a:pt x="195" y="1724"/>
                    </a:cubicBezTo>
                    <a:cubicBezTo>
                      <a:pt x="195" y="1725"/>
                      <a:pt x="195" y="1726"/>
                      <a:pt x="196" y="1727"/>
                    </a:cubicBezTo>
                    <a:cubicBezTo>
                      <a:pt x="197" y="1728"/>
                      <a:pt x="197" y="1729"/>
                      <a:pt x="198" y="1730"/>
                    </a:cubicBezTo>
                    <a:cubicBezTo>
                      <a:pt x="198" y="1730"/>
                      <a:pt x="199" y="1731"/>
                      <a:pt x="199" y="1731"/>
                    </a:cubicBezTo>
                    <a:cubicBezTo>
                      <a:pt x="201" y="1734"/>
                      <a:pt x="204" y="1738"/>
                      <a:pt x="203" y="1745"/>
                    </a:cubicBezTo>
                    <a:cubicBezTo>
                      <a:pt x="203" y="1746"/>
                      <a:pt x="203" y="1747"/>
                      <a:pt x="202" y="1748"/>
                    </a:cubicBezTo>
                    <a:cubicBezTo>
                      <a:pt x="202" y="1752"/>
                      <a:pt x="202" y="1752"/>
                      <a:pt x="206" y="1756"/>
                    </a:cubicBezTo>
                    <a:cubicBezTo>
                      <a:pt x="209" y="1759"/>
                      <a:pt x="213" y="1761"/>
                      <a:pt x="217" y="1763"/>
                    </a:cubicBezTo>
                    <a:cubicBezTo>
                      <a:pt x="220" y="1764"/>
                      <a:pt x="222" y="1765"/>
                      <a:pt x="224" y="1767"/>
                    </a:cubicBezTo>
                    <a:cubicBezTo>
                      <a:pt x="225" y="1768"/>
                      <a:pt x="227" y="1770"/>
                      <a:pt x="229" y="1772"/>
                    </a:cubicBezTo>
                    <a:cubicBezTo>
                      <a:pt x="232" y="1775"/>
                      <a:pt x="235" y="1779"/>
                      <a:pt x="237" y="1780"/>
                    </a:cubicBezTo>
                    <a:cubicBezTo>
                      <a:pt x="240" y="1782"/>
                      <a:pt x="245" y="1784"/>
                      <a:pt x="247" y="1788"/>
                    </a:cubicBezTo>
                    <a:cubicBezTo>
                      <a:pt x="248" y="1789"/>
                      <a:pt x="249" y="1790"/>
                      <a:pt x="250" y="1791"/>
                    </a:cubicBezTo>
                    <a:cubicBezTo>
                      <a:pt x="251" y="1793"/>
                      <a:pt x="253" y="1795"/>
                      <a:pt x="254" y="1797"/>
                    </a:cubicBezTo>
                    <a:cubicBezTo>
                      <a:pt x="254" y="1798"/>
                      <a:pt x="256" y="1799"/>
                      <a:pt x="256" y="1800"/>
                    </a:cubicBezTo>
                    <a:cubicBezTo>
                      <a:pt x="258" y="1801"/>
                      <a:pt x="260" y="1803"/>
                      <a:pt x="262" y="1805"/>
                    </a:cubicBezTo>
                    <a:cubicBezTo>
                      <a:pt x="262" y="1806"/>
                      <a:pt x="263" y="1806"/>
                      <a:pt x="264" y="1807"/>
                    </a:cubicBezTo>
                    <a:cubicBezTo>
                      <a:pt x="266" y="1809"/>
                      <a:pt x="270" y="1812"/>
                      <a:pt x="269" y="1819"/>
                    </a:cubicBezTo>
                    <a:cubicBezTo>
                      <a:pt x="269" y="1821"/>
                      <a:pt x="269" y="1823"/>
                      <a:pt x="269" y="1824"/>
                    </a:cubicBezTo>
                    <a:cubicBezTo>
                      <a:pt x="269" y="1825"/>
                      <a:pt x="269" y="1826"/>
                      <a:pt x="269" y="1827"/>
                    </a:cubicBezTo>
                    <a:cubicBezTo>
                      <a:pt x="269" y="1827"/>
                      <a:pt x="269" y="1827"/>
                      <a:pt x="269" y="1827"/>
                    </a:cubicBezTo>
                    <a:cubicBezTo>
                      <a:pt x="271" y="1828"/>
                      <a:pt x="274" y="1829"/>
                      <a:pt x="275" y="1828"/>
                    </a:cubicBezTo>
                    <a:cubicBezTo>
                      <a:pt x="275" y="1828"/>
                      <a:pt x="275" y="1827"/>
                      <a:pt x="275" y="1827"/>
                    </a:cubicBezTo>
                    <a:cubicBezTo>
                      <a:pt x="275" y="1825"/>
                      <a:pt x="275" y="1823"/>
                      <a:pt x="277" y="1821"/>
                    </a:cubicBezTo>
                    <a:cubicBezTo>
                      <a:pt x="279" y="1820"/>
                      <a:pt x="282" y="1820"/>
                      <a:pt x="284" y="1820"/>
                    </a:cubicBezTo>
                    <a:cubicBezTo>
                      <a:pt x="287" y="1821"/>
                      <a:pt x="288" y="1820"/>
                      <a:pt x="288" y="1820"/>
                    </a:cubicBezTo>
                    <a:cubicBezTo>
                      <a:pt x="288" y="1817"/>
                      <a:pt x="290" y="1814"/>
                      <a:pt x="293" y="1809"/>
                    </a:cubicBezTo>
                    <a:cubicBezTo>
                      <a:pt x="293" y="1808"/>
                      <a:pt x="294" y="1806"/>
                      <a:pt x="294" y="1806"/>
                    </a:cubicBezTo>
                    <a:cubicBezTo>
                      <a:pt x="295" y="1804"/>
                      <a:pt x="297" y="1802"/>
                      <a:pt x="299" y="1801"/>
                    </a:cubicBezTo>
                    <a:cubicBezTo>
                      <a:pt x="302" y="1801"/>
                      <a:pt x="304" y="1802"/>
                      <a:pt x="306" y="1803"/>
                    </a:cubicBezTo>
                    <a:cubicBezTo>
                      <a:pt x="307" y="1804"/>
                      <a:pt x="307" y="1805"/>
                      <a:pt x="308" y="1806"/>
                    </a:cubicBezTo>
                    <a:cubicBezTo>
                      <a:pt x="308" y="1806"/>
                      <a:pt x="308" y="1807"/>
                      <a:pt x="308" y="1807"/>
                    </a:cubicBezTo>
                    <a:cubicBezTo>
                      <a:pt x="309" y="1807"/>
                      <a:pt x="309" y="1807"/>
                      <a:pt x="310" y="1806"/>
                    </a:cubicBezTo>
                    <a:cubicBezTo>
                      <a:pt x="311" y="1805"/>
                      <a:pt x="312" y="1805"/>
                      <a:pt x="313" y="1805"/>
                    </a:cubicBezTo>
                    <a:cubicBezTo>
                      <a:pt x="317" y="1804"/>
                      <a:pt x="323" y="1808"/>
                      <a:pt x="325" y="1810"/>
                    </a:cubicBezTo>
                    <a:cubicBezTo>
                      <a:pt x="326" y="1811"/>
                      <a:pt x="326" y="1811"/>
                      <a:pt x="326" y="1811"/>
                    </a:cubicBezTo>
                    <a:cubicBezTo>
                      <a:pt x="333" y="1817"/>
                      <a:pt x="337" y="1820"/>
                      <a:pt x="339" y="1821"/>
                    </a:cubicBezTo>
                    <a:cubicBezTo>
                      <a:pt x="341" y="1821"/>
                      <a:pt x="341" y="1821"/>
                      <a:pt x="341" y="1821"/>
                    </a:cubicBezTo>
                    <a:cubicBezTo>
                      <a:pt x="343" y="1822"/>
                      <a:pt x="343" y="1822"/>
                      <a:pt x="344" y="1822"/>
                    </a:cubicBezTo>
                    <a:cubicBezTo>
                      <a:pt x="346" y="1822"/>
                      <a:pt x="348" y="1823"/>
                      <a:pt x="350" y="1825"/>
                    </a:cubicBezTo>
                    <a:cubicBezTo>
                      <a:pt x="351" y="1828"/>
                      <a:pt x="351" y="1831"/>
                      <a:pt x="350" y="1834"/>
                    </a:cubicBezTo>
                    <a:cubicBezTo>
                      <a:pt x="349" y="1835"/>
                      <a:pt x="349" y="1836"/>
                      <a:pt x="349" y="1836"/>
                    </a:cubicBezTo>
                    <a:cubicBezTo>
                      <a:pt x="349" y="1836"/>
                      <a:pt x="349" y="1836"/>
                      <a:pt x="349" y="1836"/>
                    </a:cubicBezTo>
                    <a:cubicBezTo>
                      <a:pt x="349" y="1836"/>
                      <a:pt x="349" y="1836"/>
                      <a:pt x="350" y="1837"/>
                    </a:cubicBezTo>
                    <a:cubicBezTo>
                      <a:pt x="351" y="1838"/>
                      <a:pt x="353" y="1840"/>
                      <a:pt x="352" y="1845"/>
                    </a:cubicBezTo>
                    <a:cubicBezTo>
                      <a:pt x="351" y="1847"/>
                      <a:pt x="352" y="1850"/>
                      <a:pt x="353" y="1851"/>
                    </a:cubicBezTo>
                    <a:cubicBezTo>
                      <a:pt x="354" y="1852"/>
                      <a:pt x="370" y="1865"/>
                      <a:pt x="373" y="1868"/>
                    </a:cubicBezTo>
                    <a:cubicBezTo>
                      <a:pt x="373" y="1868"/>
                      <a:pt x="377" y="1871"/>
                      <a:pt x="377" y="1877"/>
                    </a:cubicBezTo>
                    <a:cubicBezTo>
                      <a:pt x="377" y="1878"/>
                      <a:pt x="377" y="1879"/>
                      <a:pt x="377" y="1879"/>
                    </a:cubicBezTo>
                    <a:cubicBezTo>
                      <a:pt x="377" y="1879"/>
                      <a:pt x="377" y="1879"/>
                      <a:pt x="377" y="1879"/>
                    </a:cubicBezTo>
                    <a:cubicBezTo>
                      <a:pt x="379" y="1880"/>
                      <a:pt x="382" y="1881"/>
                      <a:pt x="382" y="1886"/>
                    </a:cubicBezTo>
                    <a:cubicBezTo>
                      <a:pt x="382" y="1888"/>
                      <a:pt x="383" y="1889"/>
                      <a:pt x="383" y="1889"/>
                    </a:cubicBezTo>
                    <a:cubicBezTo>
                      <a:pt x="383" y="1889"/>
                      <a:pt x="384" y="1890"/>
                      <a:pt x="384" y="1891"/>
                    </a:cubicBezTo>
                    <a:cubicBezTo>
                      <a:pt x="385" y="1891"/>
                      <a:pt x="387" y="1893"/>
                      <a:pt x="387" y="1894"/>
                    </a:cubicBezTo>
                    <a:cubicBezTo>
                      <a:pt x="388" y="1894"/>
                      <a:pt x="389" y="1894"/>
                      <a:pt x="389" y="1895"/>
                    </a:cubicBezTo>
                    <a:cubicBezTo>
                      <a:pt x="393" y="1894"/>
                      <a:pt x="397" y="1898"/>
                      <a:pt x="402" y="1904"/>
                    </a:cubicBezTo>
                    <a:cubicBezTo>
                      <a:pt x="402" y="1905"/>
                      <a:pt x="403" y="1905"/>
                      <a:pt x="403" y="1906"/>
                    </a:cubicBezTo>
                    <a:cubicBezTo>
                      <a:pt x="403" y="1906"/>
                      <a:pt x="404" y="1906"/>
                      <a:pt x="405" y="1906"/>
                    </a:cubicBezTo>
                    <a:cubicBezTo>
                      <a:pt x="408" y="1906"/>
                      <a:pt x="411" y="1906"/>
                      <a:pt x="412" y="1909"/>
                    </a:cubicBezTo>
                    <a:cubicBezTo>
                      <a:pt x="413" y="1909"/>
                      <a:pt x="413" y="1909"/>
                      <a:pt x="413" y="1909"/>
                    </a:cubicBezTo>
                    <a:cubicBezTo>
                      <a:pt x="414" y="1910"/>
                      <a:pt x="416" y="1912"/>
                      <a:pt x="417" y="1916"/>
                    </a:cubicBezTo>
                    <a:cubicBezTo>
                      <a:pt x="417" y="1917"/>
                      <a:pt x="417" y="1917"/>
                      <a:pt x="417" y="1918"/>
                    </a:cubicBezTo>
                    <a:cubicBezTo>
                      <a:pt x="417" y="1919"/>
                      <a:pt x="417" y="1919"/>
                      <a:pt x="419" y="1921"/>
                    </a:cubicBezTo>
                    <a:cubicBezTo>
                      <a:pt x="424" y="1926"/>
                      <a:pt x="424" y="1930"/>
                      <a:pt x="424" y="1938"/>
                    </a:cubicBezTo>
                    <a:cubicBezTo>
                      <a:pt x="424" y="1945"/>
                      <a:pt x="425" y="1948"/>
                      <a:pt x="427" y="1951"/>
                    </a:cubicBezTo>
                    <a:cubicBezTo>
                      <a:pt x="430" y="1955"/>
                      <a:pt x="432" y="1957"/>
                      <a:pt x="433" y="1958"/>
                    </a:cubicBezTo>
                    <a:cubicBezTo>
                      <a:pt x="433" y="1957"/>
                      <a:pt x="434" y="1957"/>
                      <a:pt x="434" y="1957"/>
                    </a:cubicBezTo>
                    <a:cubicBezTo>
                      <a:pt x="435" y="1954"/>
                      <a:pt x="437" y="1951"/>
                      <a:pt x="443" y="1952"/>
                    </a:cubicBezTo>
                    <a:cubicBezTo>
                      <a:pt x="444" y="1952"/>
                      <a:pt x="444" y="1952"/>
                      <a:pt x="445" y="1952"/>
                    </a:cubicBezTo>
                    <a:cubicBezTo>
                      <a:pt x="445" y="1952"/>
                      <a:pt x="446" y="1952"/>
                      <a:pt x="446" y="1952"/>
                    </a:cubicBezTo>
                    <a:cubicBezTo>
                      <a:pt x="449" y="1948"/>
                      <a:pt x="453" y="1949"/>
                      <a:pt x="455" y="1949"/>
                    </a:cubicBezTo>
                    <a:cubicBezTo>
                      <a:pt x="455" y="1949"/>
                      <a:pt x="456" y="1949"/>
                      <a:pt x="456" y="1949"/>
                    </a:cubicBezTo>
                    <a:cubicBezTo>
                      <a:pt x="459" y="1949"/>
                      <a:pt x="464" y="1949"/>
                      <a:pt x="465" y="1953"/>
                    </a:cubicBezTo>
                    <a:cubicBezTo>
                      <a:pt x="466" y="1953"/>
                      <a:pt x="466" y="1954"/>
                      <a:pt x="467" y="1954"/>
                    </a:cubicBezTo>
                    <a:cubicBezTo>
                      <a:pt x="468" y="1955"/>
                      <a:pt x="469" y="1956"/>
                      <a:pt x="470" y="1957"/>
                    </a:cubicBezTo>
                    <a:cubicBezTo>
                      <a:pt x="471" y="1957"/>
                      <a:pt x="475" y="1960"/>
                      <a:pt x="478" y="1961"/>
                    </a:cubicBezTo>
                    <a:cubicBezTo>
                      <a:pt x="480" y="1963"/>
                      <a:pt x="480" y="1963"/>
                      <a:pt x="480" y="1963"/>
                    </a:cubicBezTo>
                    <a:cubicBezTo>
                      <a:pt x="479" y="1965"/>
                      <a:pt x="479" y="1965"/>
                      <a:pt x="479" y="1965"/>
                    </a:cubicBezTo>
                    <a:cubicBezTo>
                      <a:pt x="479" y="1966"/>
                      <a:pt x="479" y="1971"/>
                      <a:pt x="475" y="1973"/>
                    </a:cubicBezTo>
                    <a:cubicBezTo>
                      <a:pt x="475" y="1973"/>
                      <a:pt x="475" y="1973"/>
                      <a:pt x="475" y="1973"/>
                    </a:cubicBezTo>
                    <a:cubicBezTo>
                      <a:pt x="475" y="1974"/>
                      <a:pt x="475" y="1975"/>
                      <a:pt x="475" y="1976"/>
                    </a:cubicBezTo>
                    <a:cubicBezTo>
                      <a:pt x="475" y="1978"/>
                      <a:pt x="475" y="1978"/>
                      <a:pt x="475" y="1978"/>
                    </a:cubicBezTo>
                    <a:cubicBezTo>
                      <a:pt x="475" y="1978"/>
                      <a:pt x="475" y="1978"/>
                      <a:pt x="475" y="1979"/>
                    </a:cubicBezTo>
                    <a:cubicBezTo>
                      <a:pt x="475" y="1979"/>
                      <a:pt x="475" y="1979"/>
                      <a:pt x="475" y="1979"/>
                    </a:cubicBezTo>
                    <a:cubicBezTo>
                      <a:pt x="477" y="1979"/>
                      <a:pt x="479" y="1981"/>
                      <a:pt x="479" y="1983"/>
                    </a:cubicBezTo>
                    <a:cubicBezTo>
                      <a:pt x="480" y="1986"/>
                      <a:pt x="479" y="1989"/>
                      <a:pt x="477" y="1990"/>
                    </a:cubicBezTo>
                    <a:cubicBezTo>
                      <a:pt x="476" y="1991"/>
                      <a:pt x="474" y="1993"/>
                      <a:pt x="474" y="1994"/>
                    </a:cubicBezTo>
                    <a:cubicBezTo>
                      <a:pt x="475" y="1995"/>
                      <a:pt x="476" y="1996"/>
                      <a:pt x="478" y="1996"/>
                    </a:cubicBezTo>
                    <a:cubicBezTo>
                      <a:pt x="478" y="1997"/>
                      <a:pt x="479" y="1997"/>
                      <a:pt x="480" y="1997"/>
                    </a:cubicBezTo>
                    <a:cubicBezTo>
                      <a:pt x="480" y="1998"/>
                      <a:pt x="480" y="1998"/>
                      <a:pt x="481" y="1998"/>
                    </a:cubicBezTo>
                    <a:cubicBezTo>
                      <a:pt x="483" y="1999"/>
                      <a:pt x="488" y="2001"/>
                      <a:pt x="488" y="2007"/>
                    </a:cubicBezTo>
                    <a:cubicBezTo>
                      <a:pt x="488" y="2008"/>
                      <a:pt x="488" y="2009"/>
                      <a:pt x="488" y="2010"/>
                    </a:cubicBezTo>
                    <a:cubicBezTo>
                      <a:pt x="488" y="2010"/>
                      <a:pt x="488" y="2010"/>
                      <a:pt x="488" y="2011"/>
                    </a:cubicBezTo>
                    <a:cubicBezTo>
                      <a:pt x="488" y="2011"/>
                      <a:pt x="488" y="2011"/>
                      <a:pt x="489" y="2011"/>
                    </a:cubicBezTo>
                    <a:cubicBezTo>
                      <a:pt x="491" y="2013"/>
                      <a:pt x="493" y="2014"/>
                      <a:pt x="494" y="2014"/>
                    </a:cubicBezTo>
                    <a:cubicBezTo>
                      <a:pt x="499" y="2015"/>
                      <a:pt x="504" y="2018"/>
                      <a:pt x="503" y="2024"/>
                    </a:cubicBezTo>
                    <a:cubicBezTo>
                      <a:pt x="503" y="2025"/>
                      <a:pt x="504" y="2025"/>
                      <a:pt x="505" y="2027"/>
                    </a:cubicBezTo>
                    <a:cubicBezTo>
                      <a:pt x="506" y="2028"/>
                      <a:pt x="507" y="2028"/>
                      <a:pt x="508" y="2029"/>
                    </a:cubicBezTo>
                    <a:cubicBezTo>
                      <a:pt x="510" y="2032"/>
                      <a:pt x="515" y="2034"/>
                      <a:pt x="517" y="2033"/>
                    </a:cubicBezTo>
                    <a:cubicBezTo>
                      <a:pt x="519" y="2032"/>
                      <a:pt x="520" y="2031"/>
                      <a:pt x="521" y="2031"/>
                    </a:cubicBezTo>
                    <a:cubicBezTo>
                      <a:pt x="522" y="2030"/>
                      <a:pt x="523" y="2030"/>
                      <a:pt x="524" y="2029"/>
                    </a:cubicBezTo>
                    <a:cubicBezTo>
                      <a:pt x="528" y="2027"/>
                      <a:pt x="535" y="2028"/>
                      <a:pt x="538" y="2031"/>
                    </a:cubicBezTo>
                    <a:cubicBezTo>
                      <a:pt x="540" y="2032"/>
                      <a:pt x="542" y="2036"/>
                      <a:pt x="542" y="2038"/>
                    </a:cubicBezTo>
                    <a:cubicBezTo>
                      <a:pt x="542" y="2041"/>
                      <a:pt x="541" y="2043"/>
                      <a:pt x="539" y="2045"/>
                    </a:cubicBezTo>
                    <a:cubicBezTo>
                      <a:pt x="537" y="2046"/>
                      <a:pt x="536" y="2047"/>
                      <a:pt x="535" y="2049"/>
                    </a:cubicBezTo>
                    <a:cubicBezTo>
                      <a:pt x="534" y="2050"/>
                      <a:pt x="533" y="2051"/>
                      <a:pt x="531" y="2052"/>
                    </a:cubicBezTo>
                    <a:cubicBezTo>
                      <a:pt x="530" y="2053"/>
                      <a:pt x="530" y="2053"/>
                      <a:pt x="529" y="2056"/>
                    </a:cubicBezTo>
                    <a:cubicBezTo>
                      <a:pt x="529" y="2059"/>
                      <a:pt x="530" y="2060"/>
                      <a:pt x="530" y="2061"/>
                    </a:cubicBezTo>
                    <a:cubicBezTo>
                      <a:pt x="531" y="2060"/>
                      <a:pt x="531" y="2060"/>
                      <a:pt x="532" y="2060"/>
                    </a:cubicBezTo>
                    <a:cubicBezTo>
                      <a:pt x="534" y="2059"/>
                      <a:pt x="537" y="2058"/>
                      <a:pt x="539" y="2059"/>
                    </a:cubicBezTo>
                    <a:cubicBezTo>
                      <a:pt x="542" y="2061"/>
                      <a:pt x="542" y="2063"/>
                      <a:pt x="542" y="2064"/>
                    </a:cubicBezTo>
                    <a:cubicBezTo>
                      <a:pt x="542" y="2065"/>
                      <a:pt x="542" y="2066"/>
                      <a:pt x="542" y="2066"/>
                    </a:cubicBezTo>
                    <a:cubicBezTo>
                      <a:pt x="547" y="2065"/>
                      <a:pt x="558" y="2061"/>
                      <a:pt x="562" y="2071"/>
                    </a:cubicBezTo>
                    <a:cubicBezTo>
                      <a:pt x="562" y="2072"/>
                      <a:pt x="562" y="2073"/>
                      <a:pt x="563" y="2074"/>
                    </a:cubicBezTo>
                    <a:cubicBezTo>
                      <a:pt x="563" y="2074"/>
                      <a:pt x="563" y="2073"/>
                      <a:pt x="564" y="2073"/>
                    </a:cubicBezTo>
                    <a:cubicBezTo>
                      <a:pt x="564" y="2073"/>
                      <a:pt x="564" y="2073"/>
                      <a:pt x="564" y="2073"/>
                    </a:cubicBezTo>
                    <a:cubicBezTo>
                      <a:pt x="564" y="2071"/>
                      <a:pt x="566" y="2068"/>
                      <a:pt x="569" y="2067"/>
                    </a:cubicBezTo>
                    <a:cubicBezTo>
                      <a:pt x="571" y="2066"/>
                      <a:pt x="573" y="2067"/>
                      <a:pt x="575" y="2068"/>
                    </a:cubicBezTo>
                    <a:cubicBezTo>
                      <a:pt x="576" y="2069"/>
                      <a:pt x="578" y="2071"/>
                      <a:pt x="577" y="2075"/>
                    </a:cubicBezTo>
                    <a:cubicBezTo>
                      <a:pt x="575" y="2082"/>
                      <a:pt x="576" y="2084"/>
                      <a:pt x="576" y="2084"/>
                    </a:cubicBezTo>
                    <a:cubicBezTo>
                      <a:pt x="577" y="2085"/>
                      <a:pt x="577" y="2085"/>
                      <a:pt x="577" y="2085"/>
                    </a:cubicBezTo>
                    <a:cubicBezTo>
                      <a:pt x="580" y="2087"/>
                      <a:pt x="583" y="2089"/>
                      <a:pt x="583" y="2093"/>
                    </a:cubicBezTo>
                    <a:cubicBezTo>
                      <a:pt x="583" y="2094"/>
                      <a:pt x="583" y="2095"/>
                      <a:pt x="583" y="2096"/>
                    </a:cubicBezTo>
                    <a:cubicBezTo>
                      <a:pt x="583" y="2098"/>
                      <a:pt x="582" y="2102"/>
                      <a:pt x="582" y="2103"/>
                    </a:cubicBezTo>
                    <a:cubicBezTo>
                      <a:pt x="583" y="2104"/>
                      <a:pt x="583" y="2104"/>
                      <a:pt x="583" y="2105"/>
                    </a:cubicBezTo>
                    <a:cubicBezTo>
                      <a:pt x="584" y="2106"/>
                      <a:pt x="586" y="2109"/>
                      <a:pt x="583" y="2113"/>
                    </a:cubicBezTo>
                    <a:cubicBezTo>
                      <a:pt x="583" y="2113"/>
                      <a:pt x="584" y="2113"/>
                      <a:pt x="584" y="2114"/>
                    </a:cubicBezTo>
                    <a:cubicBezTo>
                      <a:pt x="585" y="2114"/>
                      <a:pt x="585" y="2115"/>
                      <a:pt x="586" y="2115"/>
                    </a:cubicBezTo>
                    <a:cubicBezTo>
                      <a:pt x="586" y="2114"/>
                      <a:pt x="586" y="2114"/>
                      <a:pt x="586" y="2114"/>
                    </a:cubicBezTo>
                    <a:cubicBezTo>
                      <a:pt x="586" y="2112"/>
                      <a:pt x="588" y="2111"/>
                      <a:pt x="589" y="2111"/>
                    </a:cubicBezTo>
                    <a:cubicBezTo>
                      <a:pt x="589" y="2110"/>
                      <a:pt x="589" y="2109"/>
                      <a:pt x="590" y="2108"/>
                    </a:cubicBezTo>
                    <a:cubicBezTo>
                      <a:pt x="590" y="2107"/>
                      <a:pt x="590" y="2106"/>
                      <a:pt x="590" y="2105"/>
                    </a:cubicBezTo>
                    <a:cubicBezTo>
                      <a:pt x="591" y="2101"/>
                      <a:pt x="595" y="2097"/>
                      <a:pt x="600" y="2094"/>
                    </a:cubicBezTo>
                    <a:cubicBezTo>
                      <a:pt x="600" y="2093"/>
                      <a:pt x="601" y="2093"/>
                      <a:pt x="601" y="2093"/>
                    </a:cubicBezTo>
                    <a:cubicBezTo>
                      <a:pt x="602" y="2092"/>
                      <a:pt x="604" y="2091"/>
                      <a:pt x="606" y="2092"/>
                    </a:cubicBezTo>
                    <a:cubicBezTo>
                      <a:pt x="609" y="2093"/>
                      <a:pt x="611" y="2096"/>
                      <a:pt x="612" y="2100"/>
                    </a:cubicBezTo>
                    <a:cubicBezTo>
                      <a:pt x="612" y="2102"/>
                      <a:pt x="612" y="2104"/>
                      <a:pt x="610" y="2105"/>
                    </a:cubicBezTo>
                    <a:cubicBezTo>
                      <a:pt x="608" y="2107"/>
                      <a:pt x="608" y="2108"/>
                      <a:pt x="607" y="2111"/>
                    </a:cubicBezTo>
                    <a:cubicBezTo>
                      <a:pt x="607" y="2112"/>
                      <a:pt x="607" y="2112"/>
                      <a:pt x="607" y="2112"/>
                    </a:cubicBezTo>
                    <a:cubicBezTo>
                      <a:pt x="607" y="2112"/>
                      <a:pt x="607" y="2112"/>
                      <a:pt x="607" y="2112"/>
                    </a:cubicBezTo>
                    <a:cubicBezTo>
                      <a:pt x="607" y="2112"/>
                      <a:pt x="607" y="2112"/>
                      <a:pt x="608" y="2113"/>
                    </a:cubicBezTo>
                    <a:cubicBezTo>
                      <a:pt x="609" y="2114"/>
                      <a:pt x="611" y="2115"/>
                      <a:pt x="612" y="2115"/>
                    </a:cubicBezTo>
                    <a:cubicBezTo>
                      <a:pt x="614" y="2117"/>
                      <a:pt x="616" y="2118"/>
                      <a:pt x="617" y="2119"/>
                    </a:cubicBezTo>
                    <a:cubicBezTo>
                      <a:pt x="618" y="2120"/>
                      <a:pt x="618" y="2120"/>
                      <a:pt x="619" y="2120"/>
                    </a:cubicBezTo>
                    <a:cubicBezTo>
                      <a:pt x="619" y="2120"/>
                      <a:pt x="619" y="2120"/>
                      <a:pt x="619" y="2120"/>
                    </a:cubicBezTo>
                    <a:cubicBezTo>
                      <a:pt x="621" y="2116"/>
                      <a:pt x="622" y="2115"/>
                      <a:pt x="622" y="2113"/>
                    </a:cubicBezTo>
                    <a:cubicBezTo>
                      <a:pt x="624" y="2111"/>
                      <a:pt x="626" y="2108"/>
                      <a:pt x="629" y="2107"/>
                    </a:cubicBezTo>
                    <a:cubicBezTo>
                      <a:pt x="632" y="2107"/>
                      <a:pt x="634" y="2107"/>
                      <a:pt x="637" y="2108"/>
                    </a:cubicBezTo>
                    <a:cubicBezTo>
                      <a:pt x="639" y="2109"/>
                      <a:pt x="642" y="2110"/>
                      <a:pt x="643" y="2110"/>
                    </a:cubicBezTo>
                    <a:cubicBezTo>
                      <a:pt x="644" y="2110"/>
                      <a:pt x="644" y="2110"/>
                      <a:pt x="644" y="2110"/>
                    </a:cubicBezTo>
                    <a:cubicBezTo>
                      <a:pt x="645" y="2111"/>
                      <a:pt x="645" y="2111"/>
                      <a:pt x="645" y="2111"/>
                    </a:cubicBezTo>
                    <a:cubicBezTo>
                      <a:pt x="646" y="2111"/>
                      <a:pt x="651" y="2115"/>
                      <a:pt x="652" y="2121"/>
                    </a:cubicBezTo>
                    <a:cubicBezTo>
                      <a:pt x="652" y="2121"/>
                      <a:pt x="653" y="2122"/>
                      <a:pt x="653" y="2122"/>
                    </a:cubicBezTo>
                    <a:cubicBezTo>
                      <a:pt x="654" y="2122"/>
                      <a:pt x="654" y="2122"/>
                      <a:pt x="655" y="2122"/>
                    </a:cubicBezTo>
                    <a:cubicBezTo>
                      <a:pt x="656" y="2123"/>
                      <a:pt x="660" y="2126"/>
                      <a:pt x="661" y="2129"/>
                    </a:cubicBezTo>
                    <a:cubicBezTo>
                      <a:pt x="662" y="2129"/>
                      <a:pt x="664" y="2129"/>
                      <a:pt x="665" y="2129"/>
                    </a:cubicBezTo>
                    <a:cubicBezTo>
                      <a:pt x="672" y="2131"/>
                      <a:pt x="672" y="2135"/>
                      <a:pt x="672" y="2137"/>
                    </a:cubicBezTo>
                    <a:cubicBezTo>
                      <a:pt x="672" y="2138"/>
                      <a:pt x="672" y="2138"/>
                      <a:pt x="672" y="2138"/>
                    </a:cubicBezTo>
                    <a:cubicBezTo>
                      <a:pt x="672" y="2139"/>
                      <a:pt x="674" y="2140"/>
                      <a:pt x="675" y="2141"/>
                    </a:cubicBezTo>
                    <a:cubicBezTo>
                      <a:pt x="675" y="2141"/>
                      <a:pt x="676" y="2142"/>
                      <a:pt x="676" y="2142"/>
                    </a:cubicBezTo>
                    <a:cubicBezTo>
                      <a:pt x="677" y="2143"/>
                      <a:pt x="679" y="2144"/>
                      <a:pt x="680" y="2144"/>
                    </a:cubicBezTo>
                    <a:cubicBezTo>
                      <a:pt x="681" y="2144"/>
                      <a:pt x="681" y="2144"/>
                      <a:pt x="682" y="2145"/>
                    </a:cubicBezTo>
                    <a:cubicBezTo>
                      <a:pt x="682" y="2145"/>
                      <a:pt x="685" y="2144"/>
                      <a:pt x="687" y="2143"/>
                    </a:cubicBezTo>
                    <a:cubicBezTo>
                      <a:pt x="688" y="2143"/>
                      <a:pt x="688" y="2143"/>
                      <a:pt x="688" y="2143"/>
                    </a:cubicBezTo>
                    <a:cubicBezTo>
                      <a:pt x="689" y="2143"/>
                      <a:pt x="689" y="2143"/>
                      <a:pt x="689" y="2143"/>
                    </a:cubicBezTo>
                    <a:cubicBezTo>
                      <a:pt x="689" y="2143"/>
                      <a:pt x="693" y="2144"/>
                      <a:pt x="695" y="2147"/>
                    </a:cubicBezTo>
                    <a:cubicBezTo>
                      <a:pt x="697" y="2145"/>
                      <a:pt x="701" y="2145"/>
                      <a:pt x="705" y="2147"/>
                    </a:cubicBezTo>
                    <a:cubicBezTo>
                      <a:pt x="707" y="2149"/>
                      <a:pt x="709" y="2150"/>
                      <a:pt x="712" y="2152"/>
                    </a:cubicBezTo>
                    <a:cubicBezTo>
                      <a:pt x="712" y="2152"/>
                      <a:pt x="712" y="2152"/>
                      <a:pt x="712" y="2152"/>
                    </a:cubicBezTo>
                    <a:cubicBezTo>
                      <a:pt x="712" y="2152"/>
                      <a:pt x="712" y="2151"/>
                      <a:pt x="712" y="2151"/>
                    </a:cubicBezTo>
                    <a:cubicBezTo>
                      <a:pt x="712" y="2151"/>
                      <a:pt x="713" y="2150"/>
                      <a:pt x="713" y="2150"/>
                    </a:cubicBezTo>
                    <a:cubicBezTo>
                      <a:pt x="715" y="2147"/>
                      <a:pt x="720" y="2141"/>
                      <a:pt x="727" y="2144"/>
                    </a:cubicBezTo>
                    <a:cubicBezTo>
                      <a:pt x="728" y="2145"/>
                      <a:pt x="729" y="2145"/>
                      <a:pt x="730" y="2146"/>
                    </a:cubicBezTo>
                    <a:cubicBezTo>
                      <a:pt x="737" y="2150"/>
                      <a:pt x="741" y="2152"/>
                      <a:pt x="742" y="2151"/>
                    </a:cubicBezTo>
                    <a:cubicBezTo>
                      <a:pt x="745" y="2150"/>
                      <a:pt x="753" y="2146"/>
                      <a:pt x="757" y="2150"/>
                    </a:cubicBezTo>
                    <a:cubicBezTo>
                      <a:pt x="758" y="2151"/>
                      <a:pt x="758" y="2151"/>
                      <a:pt x="758" y="2151"/>
                    </a:cubicBezTo>
                    <a:cubicBezTo>
                      <a:pt x="758" y="2151"/>
                      <a:pt x="759" y="2152"/>
                      <a:pt x="760" y="2152"/>
                    </a:cubicBezTo>
                    <a:cubicBezTo>
                      <a:pt x="760" y="2152"/>
                      <a:pt x="760" y="2152"/>
                      <a:pt x="761" y="2152"/>
                    </a:cubicBezTo>
                    <a:cubicBezTo>
                      <a:pt x="762" y="2151"/>
                      <a:pt x="766" y="2150"/>
                      <a:pt x="769" y="2148"/>
                    </a:cubicBezTo>
                    <a:cubicBezTo>
                      <a:pt x="771" y="2148"/>
                      <a:pt x="773" y="2147"/>
                      <a:pt x="773" y="2147"/>
                    </a:cubicBezTo>
                    <a:cubicBezTo>
                      <a:pt x="774" y="2147"/>
                      <a:pt x="774" y="2146"/>
                      <a:pt x="775" y="2146"/>
                    </a:cubicBezTo>
                    <a:cubicBezTo>
                      <a:pt x="777" y="2146"/>
                      <a:pt x="780" y="2145"/>
                      <a:pt x="781" y="2144"/>
                    </a:cubicBezTo>
                    <a:cubicBezTo>
                      <a:pt x="784" y="2141"/>
                      <a:pt x="789" y="2143"/>
                      <a:pt x="792" y="2144"/>
                    </a:cubicBezTo>
                    <a:cubicBezTo>
                      <a:pt x="793" y="2144"/>
                      <a:pt x="793" y="2144"/>
                      <a:pt x="794" y="2144"/>
                    </a:cubicBezTo>
                    <a:cubicBezTo>
                      <a:pt x="798" y="2145"/>
                      <a:pt x="801" y="2147"/>
                      <a:pt x="803" y="2149"/>
                    </a:cubicBezTo>
                    <a:cubicBezTo>
                      <a:pt x="806" y="2152"/>
                      <a:pt x="806" y="2173"/>
                      <a:pt x="806" y="2173"/>
                    </a:cubicBezTo>
                    <a:cubicBezTo>
                      <a:pt x="806" y="2179"/>
                      <a:pt x="802" y="2187"/>
                      <a:pt x="798" y="2192"/>
                    </a:cubicBezTo>
                    <a:cubicBezTo>
                      <a:pt x="794" y="2196"/>
                      <a:pt x="793" y="2199"/>
                      <a:pt x="793" y="2201"/>
                    </a:cubicBezTo>
                    <a:cubicBezTo>
                      <a:pt x="793" y="2203"/>
                      <a:pt x="796" y="2210"/>
                      <a:pt x="798" y="2213"/>
                    </a:cubicBezTo>
                    <a:cubicBezTo>
                      <a:pt x="799" y="2215"/>
                      <a:pt x="799" y="2216"/>
                      <a:pt x="800" y="2217"/>
                    </a:cubicBezTo>
                    <a:cubicBezTo>
                      <a:pt x="801" y="2218"/>
                      <a:pt x="801" y="2218"/>
                      <a:pt x="801" y="2218"/>
                    </a:cubicBezTo>
                    <a:cubicBezTo>
                      <a:pt x="802" y="2223"/>
                      <a:pt x="803" y="2223"/>
                      <a:pt x="807" y="2223"/>
                    </a:cubicBezTo>
                    <a:cubicBezTo>
                      <a:pt x="809" y="2223"/>
                      <a:pt x="812" y="2222"/>
                      <a:pt x="812" y="2221"/>
                    </a:cubicBezTo>
                    <a:cubicBezTo>
                      <a:pt x="813" y="2220"/>
                      <a:pt x="813" y="2218"/>
                      <a:pt x="813" y="2216"/>
                    </a:cubicBezTo>
                    <a:cubicBezTo>
                      <a:pt x="813" y="2215"/>
                      <a:pt x="813" y="2214"/>
                      <a:pt x="812" y="2213"/>
                    </a:cubicBezTo>
                    <a:cubicBezTo>
                      <a:pt x="812" y="2209"/>
                      <a:pt x="811" y="2206"/>
                      <a:pt x="814" y="2202"/>
                    </a:cubicBezTo>
                    <a:cubicBezTo>
                      <a:pt x="816" y="2200"/>
                      <a:pt x="817" y="2196"/>
                      <a:pt x="817" y="2193"/>
                    </a:cubicBezTo>
                    <a:cubicBezTo>
                      <a:pt x="817" y="2193"/>
                      <a:pt x="817" y="2192"/>
                      <a:pt x="818" y="2191"/>
                    </a:cubicBezTo>
                    <a:cubicBezTo>
                      <a:pt x="818" y="2188"/>
                      <a:pt x="820" y="2186"/>
                      <a:pt x="823" y="2184"/>
                    </a:cubicBezTo>
                    <a:cubicBezTo>
                      <a:pt x="825" y="2183"/>
                      <a:pt x="825" y="2183"/>
                      <a:pt x="825" y="2183"/>
                    </a:cubicBezTo>
                    <a:cubicBezTo>
                      <a:pt x="826" y="2181"/>
                      <a:pt x="829" y="2180"/>
                      <a:pt x="832" y="2178"/>
                    </a:cubicBezTo>
                    <a:cubicBezTo>
                      <a:pt x="836" y="2175"/>
                      <a:pt x="842" y="2171"/>
                      <a:pt x="844" y="2169"/>
                    </a:cubicBezTo>
                    <a:cubicBezTo>
                      <a:pt x="845" y="2167"/>
                      <a:pt x="845" y="2166"/>
                      <a:pt x="845" y="2165"/>
                    </a:cubicBezTo>
                    <a:cubicBezTo>
                      <a:pt x="846" y="2163"/>
                      <a:pt x="847" y="2161"/>
                      <a:pt x="851" y="2160"/>
                    </a:cubicBezTo>
                    <a:cubicBezTo>
                      <a:pt x="852" y="2159"/>
                      <a:pt x="854" y="2158"/>
                      <a:pt x="855" y="2158"/>
                    </a:cubicBezTo>
                    <a:cubicBezTo>
                      <a:pt x="856" y="2157"/>
                      <a:pt x="857" y="2157"/>
                      <a:pt x="858" y="2156"/>
                    </a:cubicBezTo>
                    <a:cubicBezTo>
                      <a:pt x="861" y="2153"/>
                      <a:pt x="865" y="2151"/>
                      <a:pt x="871" y="2152"/>
                    </a:cubicBezTo>
                    <a:cubicBezTo>
                      <a:pt x="872" y="2152"/>
                      <a:pt x="873" y="2153"/>
                      <a:pt x="874" y="2153"/>
                    </a:cubicBezTo>
                    <a:cubicBezTo>
                      <a:pt x="874" y="2153"/>
                      <a:pt x="874" y="2153"/>
                      <a:pt x="874" y="2153"/>
                    </a:cubicBezTo>
                    <a:cubicBezTo>
                      <a:pt x="874" y="2153"/>
                      <a:pt x="874" y="2153"/>
                      <a:pt x="874" y="2153"/>
                    </a:cubicBezTo>
                    <a:cubicBezTo>
                      <a:pt x="877" y="2148"/>
                      <a:pt x="881" y="2149"/>
                      <a:pt x="886" y="2152"/>
                    </a:cubicBezTo>
                    <a:cubicBezTo>
                      <a:pt x="890" y="2154"/>
                      <a:pt x="895" y="2157"/>
                      <a:pt x="897" y="2159"/>
                    </a:cubicBezTo>
                    <a:cubicBezTo>
                      <a:pt x="898" y="2160"/>
                      <a:pt x="899" y="2161"/>
                      <a:pt x="900" y="2161"/>
                    </a:cubicBezTo>
                    <a:cubicBezTo>
                      <a:pt x="901" y="2161"/>
                      <a:pt x="904" y="2161"/>
                      <a:pt x="906" y="2161"/>
                    </a:cubicBezTo>
                    <a:cubicBezTo>
                      <a:pt x="910" y="2160"/>
                      <a:pt x="914" y="2161"/>
                      <a:pt x="918" y="2164"/>
                    </a:cubicBezTo>
                    <a:cubicBezTo>
                      <a:pt x="919" y="2166"/>
                      <a:pt x="921" y="2167"/>
                      <a:pt x="924" y="2168"/>
                    </a:cubicBezTo>
                    <a:cubicBezTo>
                      <a:pt x="926" y="2170"/>
                      <a:pt x="929" y="2172"/>
                      <a:pt x="930" y="2173"/>
                    </a:cubicBezTo>
                    <a:cubicBezTo>
                      <a:pt x="931" y="2174"/>
                      <a:pt x="938" y="2178"/>
                      <a:pt x="939" y="2178"/>
                    </a:cubicBezTo>
                    <a:cubicBezTo>
                      <a:pt x="940" y="2178"/>
                      <a:pt x="940" y="2178"/>
                      <a:pt x="941" y="2178"/>
                    </a:cubicBezTo>
                    <a:cubicBezTo>
                      <a:pt x="948" y="2178"/>
                      <a:pt x="952" y="2179"/>
                      <a:pt x="954" y="2181"/>
                    </a:cubicBezTo>
                    <a:cubicBezTo>
                      <a:pt x="956" y="2183"/>
                      <a:pt x="963" y="2190"/>
                      <a:pt x="965" y="2192"/>
                    </a:cubicBezTo>
                    <a:cubicBezTo>
                      <a:pt x="966" y="2193"/>
                      <a:pt x="968" y="2194"/>
                      <a:pt x="970" y="2195"/>
                    </a:cubicBezTo>
                    <a:cubicBezTo>
                      <a:pt x="971" y="2196"/>
                      <a:pt x="973" y="2197"/>
                      <a:pt x="975" y="2198"/>
                    </a:cubicBezTo>
                    <a:cubicBezTo>
                      <a:pt x="975" y="2199"/>
                      <a:pt x="975" y="2199"/>
                      <a:pt x="975" y="2199"/>
                    </a:cubicBezTo>
                    <a:cubicBezTo>
                      <a:pt x="975" y="2198"/>
                      <a:pt x="975" y="2198"/>
                      <a:pt x="976" y="2198"/>
                    </a:cubicBezTo>
                    <a:cubicBezTo>
                      <a:pt x="976" y="2196"/>
                      <a:pt x="978" y="2192"/>
                      <a:pt x="983" y="2193"/>
                    </a:cubicBezTo>
                    <a:cubicBezTo>
                      <a:pt x="985" y="2194"/>
                      <a:pt x="985" y="2194"/>
                      <a:pt x="985" y="2194"/>
                    </a:cubicBezTo>
                    <a:cubicBezTo>
                      <a:pt x="986" y="2194"/>
                      <a:pt x="988" y="2194"/>
                      <a:pt x="989" y="2194"/>
                    </a:cubicBezTo>
                    <a:cubicBezTo>
                      <a:pt x="990" y="2191"/>
                      <a:pt x="993" y="2189"/>
                      <a:pt x="996" y="2189"/>
                    </a:cubicBezTo>
                    <a:cubicBezTo>
                      <a:pt x="1000" y="2189"/>
                      <a:pt x="1004" y="2191"/>
                      <a:pt x="1005" y="2195"/>
                    </a:cubicBezTo>
                    <a:cubicBezTo>
                      <a:pt x="1006" y="2196"/>
                      <a:pt x="1006" y="2197"/>
                      <a:pt x="1007" y="2198"/>
                    </a:cubicBezTo>
                    <a:cubicBezTo>
                      <a:pt x="1008" y="2201"/>
                      <a:pt x="1009" y="2203"/>
                      <a:pt x="1010" y="2204"/>
                    </a:cubicBezTo>
                    <a:cubicBezTo>
                      <a:pt x="1010" y="2204"/>
                      <a:pt x="1011" y="2204"/>
                      <a:pt x="1012" y="2205"/>
                    </a:cubicBezTo>
                    <a:cubicBezTo>
                      <a:pt x="1014" y="2205"/>
                      <a:pt x="1016" y="2206"/>
                      <a:pt x="1017" y="2209"/>
                    </a:cubicBezTo>
                    <a:cubicBezTo>
                      <a:pt x="1017" y="2210"/>
                      <a:pt x="1017" y="2212"/>
                      <a:pt x="1015" y="2214"/>
                    </a:cubicBezTo>
                    <a:cubicBezTo>
                      <a:pt x="1014" y="2215"/>
                      <a:pt x="1014" y="2216"/>
                      <a:pt x="1013" y="2216"/>
                    </a:cubicBezTo>
                    <a:cubicBezTo>
                      <a:pt x="1017" y="2219"/>
                      <a:pt x="1018" y="2225"/>
                      <a:pt x="1015" y="2230"/>
                    </a:cubicBezTo>
                    <a:cubicBezTo>
                      <a:pt x="1013" y="2233"/>
                      <a:pt x="1014" y="2239"/>
                      <a:pt x="1015" y="2243"/>
                    </a:cubicBezTo>
                    <a:cubicBezTo>
                      <a:pt x="1016" y="2245"/>
                      <a:pt x="1016" y="2245"/>
                      <a:pt x="1020" y="2246"/>
                    </a:cubicBezTo>
                    <a:cubicBezTo>
                      <a:pt x="1025" y="2246"/>
                      <a:pt x="1033" y="2248"/>
                      <a:pt x="1035" y="2249"/>
                    </a:cubicBezTo>
                    <a:cubicBezTo>
                      <a:pt x="1038" y="2250"/>
                      <a:pt x="1043" y="2254"/>
                      <a:pt x="1046" y="2259"/>
                    </a:cubicBezTo>
                    <a:cubicBezTo>
                      <a:pt x="1049" y="2264"/>
                      <a:pt x="1049" y="2271"/>
                      <a:pt x="1043" y="2276"/>
                    </a:cubicBezTo>
                    <a:cubicBezTo>
                      <a:pt x="1043" y="2277"/>
                      <a:pt x="1043" y="2277"/>
                      <a:pt x="1043" y="2277"/>
                    </a:cubicBezTo>
                    <a:cubicBezTo>
                      <a:pt x="1039" y="2280"/>
                      <a:pt x="1039" y="2280"/>
                      <a:pt x="1039" y="2286"/>
                    </a:cubicBezTo>
                    <a:cubicBezTo>
                      <a:pt x="1039" y="2290"/>
                      <a:pt x="1040" y="2293"/>
                      <a:pt x="1041" y="2296"/>
                    </a:cubicBezTo>
                    <a:cubicBezTo>
                      <a:pt x="1041" y="2299"/>
                      <a:pt x="1042" y="2302"/>
                      <a:pt x="1042" y="2304"/>
                    </a:cubicBezTo>
                    <a:cubicBezTo>
                      <a:pt x="1042" y="2304"/>
                      <a:pt x="1044" y="2306"/>
                      <a:pt x="1046" y="2306"/>
                    </a:cubicBezTo>
                    <a:cubicBezTo>
                      <a:pt x="1049" y="2306"/>
                      <a:pt x="1052" y="2306"/>
                      <a:pt x="1056" y="2306"/>
                    </a:cubicBezTo>
                    <a:cubicBezTo>
                      <a:pt x="1059" y="2306"/>
                      <a:pt x="1063" y="2306"/>
                      <a:pt x="1065" y="2306"/>
                    </a:cubicBezTo>
                    <a:cubicBezTo>
                      <a:pt x="1067" y="2306"/>
                      <a:pt x="1068" y="2305"/>
                      <a:pt x="1070" y="2305"/>
                    </a:cubicBezTo>
                    <a:cubicBezTo>
                      <a:pt x="1074" y="2304"/>
                      <a:pt x="1079" y="2303"/>
                      <a:pt x="1083" y="2305"/>
                    </a:cubicBezTo>
                    <a:cubicBezTo>
                      <a:pt x="1085" y="2307"/>
                      <a:pt x="1086" y="2308"/>
                      <a:pt x="1087" y="2309"/>
                    </a:cubicBezTo>
                    <a:cubicBezTo>
                      <a:pt x="1089" y="2310"/>
                      <a:pt x="1090" y="2312"/>
                      <a:pt x="1093" y="2312"/>
                    </a:cubicBezTo>
                    <a:cubicBezTo>
                      <a:pt x="1101" y="2313"/>
                      <a:pt x="1110" y="2317"/>
                      <a:pt x="1111" y="2318"/>
                    </a:cubicBezTo>
                    <a:cubicBezTo>
                      <a:pt x="1112" y="2319"/>
                      <a:pt x="1116" y="2320"/>
                      <a:pt x="1119" y="2319"/>
                    </a:cubicBezTo>
                    <a:cubicBezTo>
                      <a:pt x="1122" y="2318"/>
                      <a:pt x="1129" y="2318"/>
                      <a:pt x="1144" y="2319"/>
                    </a:cubicBezTo>
                    <a:cubicBezTo>
                      <a:pt x="1146" y="2319"/>
                      <a:pt x="1146" y="2319"/>
                      <a:pt x="1146" y="2319"/>
                    </a:cubicBezTo>
                    <a:cubicBezTo>
                      <a:pt x="1149" y="2319"/>
                      <a:pt x="1159" y="2319"/>
                      <a:pt x="1163" y="2319"/>
                    </a:cubicBezTo>
                    <a:cubicBezTo>
                      <a:pt x="1166" y="2318"/>
                      <a:pt x="1171" y="2316"/>
                      <a:pt x="1173" y="2313"/>
                    </a:cubicBezTo>
                    <a:cubicBezTo>
                      <a:pt x="1174" y="2311"/>
                      <a:pt x="1175" y="2310"/>
                      <a:pt x="1175" y="2309"/>
                    </a:cubicBezTo>
                    <a:cubicBezTo>
                      <a:pt x="1178" y="2303"/>
                      <a:pt x="1183" y="2295"/>
                      <a:pt x="1189" y="2290"/>
                    </a:cubicBezTo>
                    <a:cubicBezTo>
                      <a:pt x="1194" y="2286"/>
                      <a:pt x="1199" y="2281"/>
                      <a:pt x="1202" y="2278"/>
                    </a:cubicBezTo>
                    <a:cubicBezTo>
                      <a:pt x="1204" y="2276"/>
                      <a:pt x="1205" y="2276"/>
                      <a:pt x="1205" y="2275"/>
                    </a:cubicBezTo>
                    <a:cubicBezTo>
                      <a:pt x="1206" y="2275"/>
                      <a:pt x="1206" y="2275"/>
                      <a:pt x="1206" y="2275"/>
                    </a:cubicBezTo>
                    <a:cubicBezTo>
                      <a:pt x="1207" y="2273"/>
                      <a:pt x="1210" y="2269"/>
                      <a:pt x="1215" y="2269"/>
                    </a:cubicBezTo>
                    <a:cubicBezTo>
                      <a:pt x="1219" y="2269"/>
                      <a:pt x="1232" y="2269"/>
                      <a:pt x="1232" y="2269"/>
                    </a:cubicBezTo>
                    <a:cubicBezTo>
                      <a:pt x="1233" y="2269"/>
                      <a:pt x="1233" y="2269"/>
                      <a:pt x="1233" y="2269"/>
                    </a:cubicBezTo>
                    <a:cubicBezTo>
                      <a:pt x="1234" y="2269"/>
                      <a:pt x="1234" y="2269"/>
                      <a:pt x="1234" y="2269"/>
                    </a:cubicBezTo>
                    <a:cubicBezTo>
                      <a:pt x="1234" y="2269"/>
                      <a:pt x="1234" y="2269"/>
                      <a:pt x="1234" y="2269"/>
                    </a:cubicBezTo>
                    <a:cubicBezTo>
                      <a:pt x="1234" y="2269"/>
                      <a:pt x="1236" y="2270"/>
                      <a:pt x="1243" y="2269"/>
                    </a:cubicBezTo>
                    <a:cubicBezTo>
                      <a:pt x="1250" y="2268"/>
                      <a:pt x="1258" y="2264"/>
                      <a:pt x="1264" y="2261"/>
                    </a:cubicBezTo>
                    <a:cubicBezTo>
                      <a:pt x="1265" y="2261"/>
                      <a:pt x="1265" y="2261"/>
                      <a:pt x="1265" y="2261"/>
                    </a:cubicBezTo>
                    <a:cubicBezTo>
                      <a:pt x="1271" y="2258"/>
                      <a:pt x="1279" y="2256"/>
                      <a:pt x="1285" y="2255"/>
                    </a:cubicBezTo>
                    <a:cubicBezTo>
                      <a:pt x="1286" y="2254"/>
                      <a:pt x="1288" y="2254"/>
                      <a:pt x="1289" y="2254"/>
                    </a:cubicBezTo>
                    <a:cubicBezTo>
                      <a:pt x="1294" y="2252"/>
                      <a:pt x="1295" y="2252"/>
                      <a:pt x="1297" y="2249"/>
                    </a:cubicBezTo>
                    <a:cubicBezTo>
                      <a:pt x="1299" y="2246"/>
                      <a:pt x="1302" y="2241"/>
                      <a:pt x="1305" y="2238"/>
                    </a:cubicBezTo>
                    <a:cubicBezTo>
                      <a:pt x="1305" y="2237"/>
                      <a:pt x="1306" y="2236"/>
                      <a:pt x="1306" y="2236"/>
                    </a:cubicBezTo>
                    <a:cubicBezTo>
                      <a:pt x="1309" y="2232"/>
                      <a:pt x="1312" y="2230"/>
                      <a:pt x="1318" y="2230"/>
                    </a:cubicBezTo>
                    <a:cubicBezTo>
                      <a:pt x="1320" y="2230"/>
                      <a:pt x="1320" y="2230"/>
                      <a:pt x="1320" y="2230"/>
                    </a:cubicBezTo>
                    <a:cubicBezTo>
                      <a:pt x="1324" y="2229"/>
                      <a:pt x="1334" y="2228"/>
                      <a:pt x="1337" y="2226"/>
                    </a:cubicBezTo>
                    <a:cubicBezTo>
                      <a:pt x="1338" y="2226"/>
                      <a:pt x="1338" y="2226"/>
                      <a:pt x="1338" y="2226"/>
                    </a:cubicBezTo>
                    <a:cubicBezTo>
                      <a:pt x="1341" y="2224"/>
                      <a:pt x="1348" y="2221"/>
                      <a:pt x="1354" y="2229"/>
                    </a:cubicBezTo>
                    <a:cubicBezTo>
                      <a:pt x="1358" y="2234"/>
                      <a:pt x="1364" y="2235"/>
                      <a:pt x="1364" y="2235"/>
                    </a:cubicBezTo>
                    <a:cubicBezTo>
                      <a:pt x="1365" y="2235"/>
                      <a:pt x="1369" y="2235"/>
                      <a:pt x="1371" y="2234"/>
                    </a:cubicBezTo>
                    <a:cubicBezTo>
                      <a:pt x="1373" y="2234"/>
                      <a:pt x="1375" y="2234"/>
                      <a:pt x="1375" y="2234"/>
                    </a:cubicBezTo>
                    <a:cubicBezTo>
                      <a:pt x="1378" y="2234"/>
                      <a:pt x="1385" y="2237"/>
                      <a:pt x="1385" y="2242"/>
                    </a:cubicBezTo>
                    <a:cubicBezTo>
                      <a:pt x="1385" y="2243"/>
                      <a:pt x="1385" y="2244"/>
                      <a:pt x="1386" y="2244"/>
                    </a:cubicBezTo>
                    <a:cubicBezTo>
                      <a:pt x="1386" y="2244"/>
                      <a:pt x="1386" y="2244"/>
                      <a:pt x="1386" y="2244"/>
                    </a:cubicBezTo>
                    <a:cubicBezTo>
                      <a:pt x="1387" y="2243"/>
                      <a:pt x="1391" y="2240"/>
                      <a:pt x="1395" y="2243"/>
                    </a:cubicBezTo>
                    <a:cubicBezTo>
                      <a:pt x="1397" y="2245"/>
                      <a:pt x="1402" y="2248"/>
                      <a:pt x="1402" y="2254"/>
                    </a:cubicBezTo>
                    <a:cubicBezTo>
                      <a:pt x="1402" y="2254"/>
                      <a:pt x="1402" y="2254"/>
                      <a:pt x="1402" y="2254"/>
                    </a:cubicBezTo>
                    <a:cubicBezTo>
                      <a:pt x="1405" y="2255"/>
                      <a:pt x="1407" y="2257"/>
                      <a:pt x="1411" y="2260"/>
                    </a:cubicBezTo>
                    <a:cubicBezTo>
                      <a:pt x="1412" y="2261"/>
                      <a:pt x="1413" y="2263"/>
                      <a:pt x="1414" y="2263"/>
                    </a:cubicBezTo>
                    <a:cubicBezTo>
                      <a:pt x="1416" y="2264"/>
                      <a:pt x="1421" y="2266"/>
                      <a:pt x="1421" y="2271"/>
                    </a:cubicBezTo>
                    <a:cubicBezTo>
                      <a:pt x="1421" y="2272"/>
                      <a:pt x="1422" y="2272"/>
                      <a:pt x="1422" y="2272"/>
                    </a:cubicBezTo>
                    <a:cubicBezTo>
                      <a:pt x="1422" y="2272"/>
                      <a:pt x="1422" y="2272"/>
                      <a:pt x="1423" y="2272"/>
                    </a:cubicBezTo>
                    <a:cubicBezTo>
                      <a:pt x="1424" y="2272"/>
                      <a:pt x="1427" y="2272"/>
                      <a:pt x="1435" y="2278"/>
                    </a:cubicBezTo>
                    <a:cubicBezTo>
                      <a:pt x="1437" y="2280"/>
                      <a:pt x="1437" y="2280"/>
                      <a:pt x="1437" y="2280"/>
                    </a:cubicBezTo>
                    <a:cubicBezTo>
                      <a:pt x="1437" y="2281"/>
                      <a:pt x="1437" y="2281"/>
                      <a:pt x="1437" y="2281"/>
                    </a:cubicBezTo>
                    <a:cubicBezTo>
                      <a:pt x="1437" y="2283"/>
                      <a:pt x="1437" y="2285"/>
                      <a:pt x="1438" y="2286"/>
                    </a:cubicBezTo>
                    <a:cubicBezTo>
                      <a:pt x="1442" y="2285"/>
                      <a:pt x="1443" y="2284"/>
                      <a:pt x="1445" y="2283"/>
                    </a:cubicBezTo>
                    <a:cubicBezTo>
                      <a:pt x="1446" y="2282"/>
                      <a:pt x="1447" y="2282"/>
                      <a:pt x="1448" y="2281"/>
                    </a:cubicBezTo>
                    <a:cubicBezTo>
                      <a:pt x="1450" y="2280"/>
                      <a:pt x="1451" y="2279"/>
                      <a:pt x="1452" y="2278"/>
                    </a:cubicBezTo>
                    <a:cubicBezTo>
                      <a:pt x="1453" y="2277"/>
                      <a:pt x="1453" y="2277"/>
                      <a:pt x="1454" y="2276"/>
                    </a:cubicBezTo>
                    <a:cubicBezTo>
                      <a:pt x="1456" y="2275"/>
                      <a:pt x="1458" y="2275"/>
                      <a:pt x="1459" y="2275"/>
                    </a:cubicBezTo>
                    <a:cubicBezTo>
                      <a:pt x="1459" y="2274"/>
                      <a:pt x="1459" y="2272"/>
                      <a:pt x="1460" y="2270"/>
                    </a:cubicBezTo>
                    <a:cubicBezTo>
                      <a:pt x="1460" y="2268"/>
                      <a:pt x="1460" y="2266"/>
                      <a:pt x="1460" y="2265"/>
                    </a:cubicBezTo>
                    <a:cubicBezTo>
                      <a:pt x="1457" y="2261"/>
                      <a:pt x="1457" y="2258"/>
                      <a:pt x="1459" y="2254"/>
                    </a:cubicBezTo>
                    <a:cubicBezTo>
                      <a:pt x="1460" y="2251"/>
                      <a:pt x="1466" y="2243"/>
                      <a:pt x="1467" y="2242"/>
                    </a:cubicBezTo>
                    <a:cubicBezTo>
                      <a:pt x="1469" y="2240"/>
                      <a:pt x="1471" y="2241"/>
                      <a:pt x="1473" y="2241"/>
                    </a:cubicBezTo>
                    <a:cubicBezTo>
                      <a:pt x="1473" y="2241"/>
                      <a:pt x="1473" y="2241"/>
                      <a:pt x="1473" y="2241"/>
                    </a:cubicBezTo>
                    <a:cubicBezTo>
                      <a:pt x="1474" y="2239"/>
                      <a:pt x="1474" y="2238"/>
                      <a:pt x="1474" y="2236"/>
                    </a:cubicBezTo>
                    <a:cubicBezTo>
                      <a:pt x="1475" y="2235"/>
                      <a:pt x="1475" y="2233"/>
                      <a:pt x="1475" y="2232"/>
                    </a:cubicBezTo>
                    <a:cubicBezTo>
                      <a:pt x="1475" y="2232"/>
                      <a:pt x="1475" y="2232"/>
                      <a:pt x="1475" y="2231"/>
                    </a:cubicBezTo>
                    <a:cubicBezTo>
                      <a:pt x="1476" y="2228"/>
                      <a:pt x="1477" y="2225"/>
                      <a:pt x="1483" y="2224"/>
                    </a:cubicBezTo>
                    <a:cubicBezTo>
                      <a:pt x="1487" y="2223"/>
                      <a:pt x="1493" y="2225"/>
                      <a:pt x="1496" y="2228"/>
                    </a:cubicBezTo>
                    <a:cubicBezTo>
                      <a:pt x="1499" y="2230"/>
                      <a:pt x="1500" y="2232"/>
                      <a:pt x="1500" y="2233"/>
                    </a:cubicBezTo>
                    <a:cubicBezTo>
                      <a:pt x="1500" y="2235"/>
                      <a:pt x="1500" y="2235"/>
                      <a:pt x="1500" y="2235"/>
                    </a:cubicBezTo>
                    <a:cubicBezTo>
                      <a:pt x="1500" y="2236"/>
                      <a:pt x="1500" y="2239"/>
                      <a:pt x="1501" y="2240"/>
                    </a:cubicBezTo>
                    <a:cubicBezTo>
                      <a:pt x="1501" y="2241"/>
                      <a:pt x="1501" y="2241"/>
                      <a:pt x="1501" y="2241"/>
                    </a:cubicBezTo>
                    <a:cubicBezTo>
                      <a:pt x="1502" y="2241"/>
                      <a:pt x="1503" y="2242"/>
                      <a:pt x="1504" y="2243"/>
                    </a:cubicBezTo>
                    <a:cubicBezTo>
                      <a:pt x="1507" y="2241"/>
                      <a:pt x="1509" y="2241"/>
                      <a:pt x="1510" y="2241"/>
                    </a:cubicBezTo>
                    <a:cubicBezTo>
                      <a:pt x="1512" y="2242"/>
                      <a:pt x="1514" y="2244"/>
                      <a:pt x="1515" y="2247"/>
                    </a:cubicBezTo>
                    <a:cubicBezTo>
                      <a:pt x="1516" y="2251"/>
                      <a:pt x="1518" y="2254"/>
                      <a:pt x="1519" y="2257"/>
                    </a:cubicBezTo>
                    <a:cubicBezTo>
                      <a:pt x="1519" y="2257"/>
                      <a:pt x="1520" y="2257"/>
                      <a:pt x="1521" y="2257"/>
                    </a:cubicBezTo>
                    <a:cubicBezTo>
                      <a:pt x="1523" y="2257"/>
                      <a:pt x="1526" y="2258"/>
                      <a:pt x="1528" y="2260"/>
                    </a:cubicBezTo>
                    <a:cubicBezTo>
                      <a:pt x="1529" y="2262"/>
                      <a:pt x="1531" y="2265"/>
                      <a:pt x="1529" y="2269"/>
                    </a:cubicBezTo>
                    <a:cubicBezTo>
                      <a:pt x="1527" y="2277"/>
                      <a:pt x="1527" y="2279"/>
                      <a:pt x="1527" y="2280"/>
                    </a:cubicBezTo>
                    <a:cubicBezTo>
                      <a:pt x="1529" y="2283"/>
                      <a:pt x="1532" y="2287"/>
                      <a:pt x="1531" y="2291"/>
                    </a:cubicBezTo>
                    <a:cubicBezTo>
                      <a:pt x="1531" y="2295"/>
                      <a:pt x="1531" y="2302"/>
                      <a:pt x="1532" y="2304"/>
                    </a:cubicBezTo>
                    <a:cubicBezTo>
                      <a:pt x="1535" y="2307"/>
                      <a:pt x="1535" y="2309"/>
                      <a:pt x="1535" y="2314"/>
                    </a:cubicBezTo>
                    <a:cubicBezTo>
                      <a:pt x="1535" y="2315"/>
                      <a:pt x="1535" y="2316"/>
                      <a:pt x="1535" y="2317"/>
                    </a:cubicBezTo>
                    <a:cubicBezTo>
                      <a:pt x="1535" y="2318"/>
                      <a:pt x="1535" y="2318"/>
                      <a:pt x="1536" y="2320"/>
                    </a:cubicBezTo>
                    <a:cubicBezTo>
                      <a:pt x="1536" y="2320"/>
                      <a:pt x="1537" y="2320"/>
                      <a:pt x="1537" y="2320"/>
                    </a:cubicBezTo>
                    <a:cubicBezTo>
                      <a:pt x="1538" y="2319"/>
                      <a:pt x="1538" y="2318"/>
                      <a:pt x="1538" y="2318"/>
                    </a:cubicBezTo>
                    <a:cubicBezTo>
                      <a:pt x="1538" y="2315"/>
                      <a:pt x="1539" y="2311"/>
                      <a:pt x="1543" y="2309"/>
                    </a:cubicBezTo>
                    <a:cubicBezTo>
                      <a:pt x="1544" y="2309"/>
                      <a:pt x="1547" y="2308"/>
                      <a:pt x="1551" y="2311"/>
                    </a:cubicBezTo>
                    <a:cubicBezTo>
                      <a:pt x="1554" y="2313"/>
                      <a:pt x="1555" y="2315"/>
                      <a:pt x="1557" y="2316"/>
                    </a:cubicBezTo>
                    <a:cubicBezTo>
                      <a:pt x="1558" y="2316"/>
                      <a:pt x="1560" y="2316"/>
                      <a:pt x="1562" y="2317"/>
                    </a:cubicBezTo>
                    <a:cubicBezTo>
                      <a:pt x="1565" y="2319"/>
                      <a:pt x="1567" y="2323"/>
                      <a:pt x="1566" y="2327"/>
                    </a:cubicBezTo>
                    <a:cubicBezTo>
                      <a:pt x="1566" y="2327"/>
                      <a:pt x="1565" y="2328"/>
                      <a:pt x="1565" y="2329"/>
                    </a:cubicBezTo>
                    <a:cubicBezTo>
                      <a:pt x="1564" y="2331"/>
                      <a:pt x="1564" y="2333"/>
                      <a:pt x="1565" y="2336"/>
                    </a:cubicBezTo>
                    <a:cubicBezTo>
                      <a:pt x="1565" y="2338"/>
                      <a:pt x="1565" y="2338"/>
                      <a:pt x="1566" y="2339"/>
                    </a:cubicBezTo>
                    <a:cubicBezTo>
                      <a:pt x="1567" y="2342"/>
                      <a:pt x="1567" y="2344"/>
                      <a:pt x="1565" y="2349"/>
                    </a:cubicBezTo>
                    <a:cubicBezTo>
                      <a:pt x="1565" y="2351"/>
                      <a:pt x="1563" y="2353"/>
                      <a:pt x="1562" y="2355"/>
                    </a:cubicBezTo>
                    <a:cubicBezTo>
                      <a:pt x="1560" y="2359"/>
                      <a:pt x="1560" y="2359"/>
                      <a:pt x="1561" y="2360"/>
                    </a:cubicBezTo>
                    <a:cubicBezTo>
                      <a:pt x="1566" y="2365"/>
                      <a:pt x="1568" y="2368"/>
                      <a:pt x="1565" y="2374"/>
                    </a:cubicBezTo>
                    <a:cubicBezTo>
                      <a:pt x="1564" y="2375"/>
                      <a:pt x="1564" y="2375"/>
                      <a:pt x="1564" y="2375"/>
                    </a:cubicBezTo>
                    <a:cubicBezTo>
                      <a:pt x="1563" y="2377"/>
                      <a:pt x="1563" y="2378"/>
                      <a:pt x="1563" y="2380"/>
                    </a:cubicBezTo>
                    <a:cubicBezTo>
                      <a:pt x="1563" y="2384"/>
                      <a:pt x="1564" y="2404"/>
                      <a:pt x="1563" y="2409"/>
                    </a:cubicBezTo>
                    <a:cubicBezTo>
                      <a:pt x="1563" y="2412"/>
                      <a:pt x="1562" y="2414"/>
                      <a:pt x="1561" y="2415"/>
                    </a:cubicBezTo>
                    <a:cubicBezTo>
                      <a:pt x="1560" y="2415"/>
                      <a:pt x="1560" y="2415"/>
                      <a:pt x="1560" y="2416"/>
                    </a:cubicBezTo>
                    <a:cubicBezTo>
                      <a:pt x="1560" y="2422"/>
                      <a:pt x="1560" y="2427"/>
                      <a:pt x="1556" y="2431"/>
                    </a:cubicBezTo>
                    <a:cubicBezTo>
                      <a:pt x="1555" y="2431"/>
                      <a:pt x="1555" y="2432"/>
                      <a:pt x="1554" y="2433"/>
                    </a:cubicBezTo>
                    <a:cubicBezTo>
                      <a:pt x="1553" y="2433"/>
                      <a:pt x="1552" y="2435"/>
                      <a:pt x="1551" y="2436"/>
                    </a:cubicBezTo>
                    <a:cubicBezTo>
                      <a:pt x="1553" y="2439"/>
                      <a:pt x="1554" y="2442"/>
                      <a:pt x="1554" y="2443"/>
                    </a:cubicBezTo>
                    <a:cubicBezTo>
                      <a:pt x="1554" y="2444"/>
                      <a:pt x="1554" y="2444"/>
                      <a:pt x="1554" y="2444"/>
                    </a:cubicBezTo>
                    <a:cubicBezTo>
                      <a:pt x="1554" y="2444"/>
                      <a:pt x="1554" y="2444"/>
                      <a:pt x="1554" y="2444"/>
                    </a:cubicBezTo>
                    <a:cubicBezTo>
                      <a:pt x="1554" y="2445"/>
                      <a:pt x="1553" y="2450"/>
                      <a:pt x="1550" y="2452"/>
                    </a:cubicBezTo>
                    <a:cubicBezTo>
                      <a:pt x="1548" y="2453"/>
                      <a:pt x="1546" y="2453"/>
                      <a:pt x="1544" y="2453"/>
                    </a:cubicBezTo>
                    <a:cubicBezTo>
                      <a:pt x="1543" y="2452"/>
                      <a:pt x="1542" y="2452"/>
                      <a:pt x="1541" y="2452"/>
                    </a:cubicBezTo>
                    <a:cubicBezTo>
                      <a:pt x="1541" y="2451"/>
                      <a:pt x="1540" y="2451"/>
                      <a:pt x="1539" y="2451"/>
                    </a:cubicBezTo>
                    <a:cubicBezTo>
                      <a:pt x="1539" y="2451"/>
                      <a:pt x="1539" y="2451"/>
                      <a:pt x="1539" y="2451"/>
                    </a:cubicBezTo>
                    <a:cubicBezTo>
                      <a:pt x="1539" y="2452"/>
                      <a:pt x="1539" y="2452"/>
                      <a:pt x="1539" y="2452"/>
                    </a:cubicBezTo>
                    <a:cubicBezTo>
                      <a:pt x="1539" y="2453"/>
                      <a:pt x="1538" y="2455"/>
                      <a:pt x="1538" y="2455"/>
                    </a:cubicBezTo>
                    <a:cubicBezTo>
                      <a:pt x="1539" y="2456"/>
                      <a:pt x="1539" y="2456"/>
                      <a:pt x="1539" y="2456"/>
                    </a:cubicBezTo>
                    <a:cubicBezTo>
                      <a:pt x="1540" y="2457"/>
                      <a:pt x="1540" y="2457"/>
                      <a:pt x="1540" y="2457"/>
                    </a:cubicBezTo>
                    <a:cubicBezTo>
                      <a:pt x="1543" y="2460"/>
                      <a:pt x="1547" y="2465"/>
                      <a:pt x="1548" y="2470"/>
                    </a:cubicBezTo>
                    <a:cubicBezTo>
                      <a:pt x="1549" y="2473"/>
                      <a:pt x="1547" y="2476"/>
                      <a:pt x="1545" y="2478"/>
                    </a:cubicBezTo>
                    <a:cubicBezTo>
                      <a:pt x="1542" y="2480"/>
                      <a:pt x="1539" y="2480"/>
                      <a:pt x="1537" y="2479"/>
                    </a:cubicBezTo>
                    <a:cubicBezTo>
                      <a:pt x="1536" y="2478"/>
                      <a:pt x="1534" y="2478"/>
                      <a:pt x="1532" y="2481"/>
                    </a:cubicBezTo>
                    <a:cubicBezTo>
                      <a:pt x="1530" y="2482"/>
                      <a:pt x="1528" y="2485"/>
                      <a:pt x="1526" y="2488"/>
                    </a:cubicBezTo>
                    <a:cubicBezTo>
                      <a:pt x="1522" y="2495"/>
                      <a:pt x="1520" y="2499"/>
                      <a:pt x="1518" y="2500"/>
                    </a:cubicBezTo>
                    <a:cubicBezTo>
                      <a:pt x="1515" y="2502"/>
                      <a:pt x="1512" y="2503"/>
                      <a:pt x="1508" y="2501"/>
                    </a:cubicBezTo>
                    <a:cubicBezTo>
                      <a:pt x="1506" y="2500"/>
                      <a:pt x="1504" y="2498"/>
                      <a:pt x="1503" y="2496"/>
                    </a:cubicBezTo>
                    <a:cubicBezTo>
                      <a:pt x="1503" y="2495"/>
                      <a:pt x="1503" y="2495"/>
                      <a:pt x="1503" y="2495"/>
                    </a:cubicBezTo>
                    <a:cubicBezTo>
                      <a:pt x="1503" y="2494"/>
                      <a:pt x="1503" y="2494"/>
                      <a:pt x="1503" y="2494"/>
                    </a:cubicBezTo>
                    <a:cubicBezTo>
                      <a:pt x="1503" y="2494"/>
                      <a:pt x="1503" y="2494"/>
                      <a:pt x="1503" y="2494"/>
                    </a:cubicBezTo>
                    <a:cubicBezTo>
                      <a:pt x="1503" y="2494"/>
                      <a:pt x="1502" y="2494"/>
                      <a:pt x="1502" y="2494"/>
                    </a:cubicBezTo>
                    <a:cubicBezTo>
                      <a:pt x="1502" y="2498"/>
                      <a:pt x="1502" y="2499"/>
                      <a:pt x="1500" y="2501"/>
                    </a:cubicBezTo>
                    <a:cubicBezTo>
                      <a:pt x="1500" y="2501"/>
                      <a:pt x="1500" y="2501"/>
                      <a:pt x="1500" y="2501"/>
                    </a:cubicBezTo>
                    <a:cubicBezTo>
                      <a:pt x="1502" y="2505"/>
                      <a:pt x="1502" y="2510"/>
                      <a:pt x="1498" y="2513"/>
                    </a:cubicBezTo>
                    <a:cubicBezTo>
                      <a:pt x="1495" y="2515"/>
                      <a:pt x="1488" y="2522"/>
                      <a:pt x="1485" y="2524"/>
                    </a:cubicBezTo>
                    <a:cubicBezTo>
                      <a:pt x="1482" y="2528"/>
                      <a:pt x="1476" y="2525"/>
                      <a:pt x="1474" y="2524"/>
                    </a:cubicBezTo>
                    <a:cubicBezTo>
                      <a:pt x="1473" y="2524"/>
                      <a:pt x="1472" y="2523"/>
                      <a:pt x="1472" y="2523"/>
                    </a:cubicBezTo>
                    <a:cubicBezTo>
                      <a:pt x="1471" y="2523"/>
                      <a:pt x="1471" y="2524"/>
                      <a:pt x="1470" y="2525"/>
                    </a:cubicBezTo>
                    <a:cubicBezTo>
                      <a:pt x="1470" y="2526"/>
                      <a:pt x="1469" y="2528"/>
                      <a:pt x="1468" y="2529"/>
                    </a:cubicBezTo>
                    <a:cubicBezTo>
                      <a:pt x="1467" y="2532"/>
                      <a:pt x="1466" y="2535"/>
                      <a:pt x="1465" y="2537"/>
                    </a:cubicBezTo>
                    <a:cubicBezTo>
                      <a:pt x="1465" y="2538"/>
                      <a:pt x="1464" y="2539"/>
                      <a:pt x="1464" y="2541"/>
                    </a:cubicBezTo>
                    <a:cubicBezTo>
                      <a:pt x="1463" y="2543"/>
                      <a:pt x="1462" y="2544"/>
                      <a:pt x="1463" y="2546"/>
                    </a:cubicBezTo>
                    <a:cubicBezTo>
                      <a:pt x="1465" y="2550"/>
                      <a:pt x="1467" y="2556"/>
                      <a:pt x="1465" y="2559"/>
                    </a:cubicBezTo>
                    <a:cubicBezTo>
                      <a:pt x="1465" y="2561"/>
                      <a:pt x="1464" y="2562"/>
                      <a:pt x="1462" y="2562"/>
                    </a:cubicBezTo>
                    <a:cubicBezTo>
                      <a:pt x="1460" y="2563"/>
                      <a:pt x="1458" y="2562"/>
                      <a:pt x="1457" y="2561"/>
                    </a:cubicBezTo>
                    <a:cubicBezTo>
                      <a:pt x="1457" y="2561"/>
                      <a:pt x="1456" y="2561"/>
                      <a:pt x="1456" y="2561"/>
                    </a:cubicBezTo>
                    <a:cubicBezTo>
                      <a:pt x="1455" y="2561"/>
                      <a:pt x="1451" y="2563"/>
                      <a:pt x="1449" y="2564"/>
                    </a:cubicBezTo>
                    <a:cubicBezTo>
                      <a:pt x="1448" y="2566"/>
                      <a:pt x="1448" y="2568"/>
                      <a:pt x="1447" y="2571"/>
                    </a:cubicBezTo>
                    <a:cubicBezTo>
                      <a:pt x="1446" y="2575"/>
                      <a:pt x="1446" y="2575"/>
                      <a:pt x="1446" y="2575"/>
                    </a:cubicBezTo>
                    <a:cubicBezTo>
                      <a:pt x="1445" y="2581"/>
                      <a:pt x="1445" y="2581"/>
                      <a:pt x="1444" y="2585"/>
                    </a:cubicBezTo>
                    <a:cubicBezTo>
                      <a:pt x="1443" y="2586"/>
                      <a:pt x="1443" y="2587"/>
                      <a:pt x="1443" y="2588"/>
                    </a:cubicBezTo>
                    <a:cubicBezTo>
                      <a:pt x="1443" y="2589"/>
                      <a:pt x="1443" y="2589"/>
                      <a:pt x="1443" y="2589"/>
                    </a:cubicBezTo>
                    <a:cubicBezTo>
                      <a:pt x="1443" y="2589"/>
                      <a:pt x="1444" y="2589"/>
                      <a:pt x="1444" y="2589"/>
                    </a:cubicBezTo>
                    <a:cubicBezTo>
                      <a:pt x="1447" y="2588"/>
                      <a:pt x="1449" y="2589"/>
                      <a:pt x="1450" y="2589"/>
                    </a:cubicBezTo>
                    <a:cubicBezTo>
                      <a:pt x="1451" y="2589"/>
                      <a:pt x="1451" y="2589"/>
                      <a:pt x="1451" y="2589"/>
                    </a:cubicBezTo>
                    <a:cubicBezTo>
                      <a:pt x="1452" y="2590"/>
                      <a:pt x="1452" y="2590"/>
                      <a:pt x="1452" y="2590"/>
                    </a:cubicBezTo>
                    <a:cubicBezTo>
                      <a:pt x="1453" y="2591"/>
                      <a:pt x="1454" y="2593"/>
                      <a:pt x="1454" y="2598"/>
                    </a:cubicBezTo>
                    <a:cubicBezTo>
                      <a:pt x="1454" y="2601"/>
                      <a:pt x="1454" y="2604"/>
                      <a:pt x="1453" y="2606"/>
                    </a:cubicBezTo>
                    <a:cubicBezTo>
                      <a:pt x="1455" y="2606"/>
                      <a:pt x="1456" y="2608"/>
                      <a:pt x="1456" y="2610"/>
                    </a:cubicBezTo>
                    <a:cubicBezTo>
                      <a:pt x="1457" y="2612"/>
                      <a:pt x="1456" y="2615"/>
                      <a:pt x="1454" y="2617"/>
                    </a:cubicBezTo>
                    <a:cubicBezTo>
                      <a:pt x="1453" y="2618"/>
                      <a:pt x="1453" y="2619"/>
                      <a:pt x="1452" y="2620"/>
                    </a:cubicBezTo>
                    <a:cubicBezTo>
                      <a:pt x="1450" y="2622"/>
                      <a:pt x="1449" y="2624"/>
                      <a:pt x="1445" y="2627"/>
                    </a:cubicBezTo>
                    <a:cubicBezTo>
                      <a:pt x="1442" y="2629"/>
                      <a:pt x="1440" y="2632"/>
                      <a:pt x="1438" y="2634"/>
                    </a:cubicBezTo>
                    <a:cubicBezTo>
                      <a:pt x="1437" y="2635"/>
                      <a:pt x="1436" y="2636"/>
                      <a:pt x="1435" y="2637"/>
                    </a:cubicBezTo>
                    <a:cubicBezTo>
                      <a:pt x="1436" y="2637"/>
                      <a:pt x="1436" y="2637"/>
                      <a:pt x="1436" y="2638"/>
                    </a:cubicBezTo>
                    <a:cubicBezTo>
                      <a:pt x="1437" y="2639"/>
                      <a:pt x="1438" y="2640"/>
                      <a:pt x="1438" y="2641"/>
                    </a:cubicBezTo>
                    <a:cubicBezTo>
                      <a:pt x="1438" y="2641"/>
                      <a:pt x="1439" y="2642"/>
                      <a:pt x="1439" y="2643"/>
                    </a:cubicBezTo>
                    <a:cubicBezTo>
                      <a:pt x="1439" y="2643"/>
                      <a:pt x="1440" y="2643"/>
                      <a:pt x="1443" y="2641"/>
                    </a:cubicBezTo>
                    <a:cubicBezTo>
                      <a:pt x="1445" y="2639"/>
                      <a:pt x="1448" y="2637"/>
                      <a:pt x="1450" y="2636"/>
                    </a:cubicBezTo>
                    <a:cubicBezTo>
                      <a:pt x="1457" y="2631"/>
                      <a:pt x="1463" y="2627"/>
                      <a:pt x="1470" y="2627"/>
                    </a:cubicBezTo>
                    <a:cubicBezTo>
                      <a:pt x="1471" y="2627"/>
                      <a:pt x="1473" y="2627"/>
                      <a:pt x="1474" y="2627"/>
                    </a:cubicBezTo>
                    <a:cubicBezTo>
                      <a:pt x="1479" y="2627"/>
                      <a:pt x="1483" y="2627"/>
                      <a:pt x="1485" y="2626"/>
                    </a:cubicBezTo>
                    <a:cubicBezTo>
                      <a:pt x="1488" y="2624"/>
                      <a:pt x="1493" y="2624"/>
                      <a:pt x="1500" y="2624"/>
                    </a:cubicBezTo>
                    <a:cubicBezTo>
                      <a:pt x="1503" y="2624"/>
                      <a:pt x="1506" y="2624"/>
                      <a:pt x="1507" y="2624"/>
                    </a:cubicBezTo>
                    <a:cubicBezTo>
                      <a:pt x="1509" y="2624"/>
                      <a:pt x="1512" y="2624"/>
                      <a:pt x="1515" y="2625"/>
                    </a:cubicBezTo>
                    <a:cubicBezTo>
                      <a:pt x="1516" y="2625"/>
                      <a:pt x="1517" y="2625"/>
                      <a:pt x="1519" y="2625"/>
                    </a:cubicBezTo>
                    <a:cubicBezTo>
                      <a:pt x="1519" y="2624"/>
                      <a:pt x="1519" y="2624"/>
                      <a:pt x="1519" y="2624"/>
                    </a:cubicBezTo>
                    <a:cubicBezTo>
                      <a:pt x="1522" y="2625"/>
                      <a:pt x="1522" y="2625"/>
                      <a:pt x="1522" y="2625"/>
                    </a:cubicBezTo>
                    <a:cubicBezTo>
                      <a:pt x="1523" y="2631"/>
                      <a:pt x="1523" y="2631"/>
                      <a:pt x="1523" y="2631"/>
                    </a:cubicBezTo>
                    <a:cubicBezTo>
                      <a:pt x="1524" y="2632"/>
                      <a:pt x="1524" y="2632"/>
                      <a:pt x="1524" y="2632"/>
                    </a:cubicBezTo>
                    <a:cubicBezTo>
                      <a:pt x="1525" y="2631"/>
                      <a:pt x="1525" y="2630"/>
                      <a:pt x="1525" y="2629"/>
                    </a:cubicBezTo>
                    <a:cubicBezTo>
                      <a:pt x="1525" y="2629"/>
                      <a:pt x="1525" y="2629"/>
                      <a:pt x="1524" y="2628"/>
                    </a:cubicBezTo>
                    <a:cubicBezTo>
                      <a:pt x="1525" y="2629"/>
                      <a:pt x="1527" y="2629"/>
                      <a:pt x="1528" y="2628"/>
                    </a:cubicBezTo>
                    <a:cubicBezTo>
                      <a:pt x="1532" y="2625"/>
                      <a:pt x="1540" y="2627"/>
                      <a:pt x="1544" y="2629"/>
                    </a:cubicBezTo>
                    <a:cubicBezTo>
                      <a:pt x="1549" y="2631"/>
                      <a:pt x="1549" y="2631"/>
                      <a:pt x="1549" y="2631"/>
                    </a:cubicBezTo>
                    <a:cubicBezTo>
                      <a:pt x="1546" y="2635"/>
                      <a:pt x="1546" y="2635"/>
                      <a:pt x="1546" y="2635"/>
                    </a:cubicBezTo>
                    <a:cubicBezTo>
                      <a:pt x="1546" y="2635"/>
                      <a:pt x="1541" y="2640"/>
                      <a:pt x="1535" y="2644"/>
                    </a:cubicBezTo>
                    <a:cubicBezTo>
                      <a:pt x="1533" y="2644"/>
                      <a:pt x="1530" y="2646"/>
                      <a:pt x="1528" y="2647"/>
                    </a:cubicBezTo>
                    <a:cubicBezTo>
                      <a:pt x="1529" y="2647"/>
                      <a:pt x="1529" y="2647"/>
                      <a:pt x="1529" y="2648"/>
                    </a:cubicBezTo>
                    <a:cubicBezTo>
                      <a:pt x="1529" y="2649"/>
                      <a:pt x="1529" y="2650"/>
                      <a:pt x="1529" y="2653"/>
                    </a:cubicBezTo>
                    <a:cubicBezTo>
                      <a:pt x="1529" y="2655"/>
                      <a:pt x="1529" y="2655"/>
                      <a:pt x="1529" y="2655"/>
                    </a:cubicBezTo>
                    <a:cubicBezTo>
                      <a:pt x="1529" y="2655"/>
                      <a:pt x="1529" y="2655"/>
                      <a:pt x="1529" y="2655"/>
                    </a:cubicBezTo>
                    <a:cubicBezTo>
                      <a:pt x="1531" y="2655"/>
                      <a:pt x="1536" y="2655"/>
                      <a:pt x="1537" y="2663"/>
                    </a:cubicBezTo>
                    <a:cubicBezTo>
                      <a:pt x="1538" y="2667"/>
                      <a:pt x="1539" y="2668"/>
                      <a:pt x="1539" y="2670"/>
                    </a:cubicBezTo>
                    <a:cubicBezTo>
                      <a:pt x="1540" y="2670"/>
                      <a:pt x="1540" y="2671"/>
                      <a:pt x="1540" y="2672"/>
                    </a:cubicBezTo>
                    <a:cubicBezTo>
                      <a:pt x="1541" y="2674"/>
                      <a:pt x="1543" y="2680"/>
                      <a:pt x="1540" y="2684"/>
                    </a:cubicBezTo>
                    <a:cubicBezTo>
                      <a:pt x="1542" y="2686"/>
                      <a:pt x="1541" y="2688"/>
                      <a:pt x="1541" y="2690"/>
                    </a:cubicBezTo>
                    <a:cubicBezTo>
                      <a:pt x="1541" y="2691"/>
                      <a:pt x="1541" y="2692"/>
                      <a:pt x="1540" y="2693"/>
                    </a:cubicBezTo>
                    <a:cubicBezTo>
                      <a:pt x="1540" y="2695"/>
                      <a:pt x="1541" y="2698"/>
                      <a:pt x="1542" y="2701"/>
                    </a:cubicBezTo>
                    <a:cubicBezTo>
                      <a:pt x="1543" y="2704"/>
                      <a:pt x="1544" y="2706"/>
                      <a:pt x="1543" y="2708"/>
                    </a:cubicBezTo>
                    <a:cubicBezTo>
                      <a:pt x="1543" y="2709"/>
                      <a:pt x="1543" y="2710"/>
                      <a:pt x="1543" y="2711"/>
                    </a:cubicBezTo>
                    <a:cubicBezTo>
                      <a:pt x="1545" y="2711"/>
                      <a:pt x="1549" y="2711"/>
                      <a:pt x="1551" y="2716"/>
                    </a:cubicBezTo>
                    <a:cubicBezTo>
                      <a:pt x="1552" y="2717"/>
                      <a:pt x="1552" y="2718"/>
                      <a:pt x="1552" y="2718"/>
                    </a:cubicBezTo>
                    <a:cubicBezTo>
                      <a:pt x="1552" y="2718"/>
                      <a:pt x="1552" y="2718"/>
                      <a:pt x="1552" y="2718"/>
                    </a:cubicBezTo>
                    <a:cubicBezTo>
                      <a:pt x="1553" y="2718"/>
                      <a:pt x="1553" y="2718"/>
                      <a:pt x="1555" y="2718"/>
                    </a:cubicBezTo>
                    <a:cubicBezTo>
                      <a:pt x="1557" y="2718"/>
                      <a:pt x="1558" y="2718"/>
                      <a:pt x="1560" y="2718"/>
                    </a:cubicBezTo>
                    <a:cubicBezTo>
                      <a:pt x="1561" y="2718"/>
                      <a:pt x="1563" y="2718"/>
                      <a:pt x="1565" y="2719"/>
                    </a:cubicBezTo>
                    <a:cubicBezTo>
                      <a:pt x="1567" y="2720"/>
                      <a:pt x="1567" y="2720"/>
                      <a:pt x="1569" y="2720"/>
                    </a:cubicBezTo>
                    <a:cubicBezTo>
                      <a:pt x="1573" y="2718"/>
                      <a:pt x="1575" y="2718"/>
                      <a:pt x="1579" y="2722"/>
                    </a:cubicBezTo>
                    <a:cubicBezTo>
                      <a:pt x="1581" y="2723"/>
                      <a:pt x="1581" y="2724"/>
                      <a:pt x="1585" y="2723"/>
                    </a:cubicBezTo>
                    <a:cubicBezTo>
                      <a:pt x="1588" y="2723"/>
                      <a:pt x="1590" y="2724"/>
                      <a:pt x="1591" y="2725"/>
                    </a:cubicBezTo>
                    <a:cubicBezTo>
                      <a:pt x="1593" y="2728"/>
                      <a:pt x="1592" y="2732"/>
                      <a:pt x="1591" y="2735"/>
                    </a:cubicBezTo>
                    <a:cubicBezTo>
                      <a:pt x="1591" y="2737"/>
                      <a:pt x="1591" y="2738"/>
                      <a:pt x="1591" y="2739"/>
                    </a:cubicBezTo>
                    <a:cubicBezTo>
                      <a:pt x="1591" y="2740"/>
                      <a:pt x="1591" y="2740"/>
                      <a:pt x="1591" y="2741"/>
                    </a:cubicBezTo>
                    <a:cubicBezTo>
                      <a:pt x="1591" y="2742"/>
                      <a:pt x="1591" y="2744"/>
                      <a:pt x="1590" y="2746"/>
                    </a:cubicBezTo>
                    <a:cubicBezTo>
                      <a:pt x="1590" y="2750"/>
                      <a:pt x="1590" y="2750"/>
                      <a:pt x="1590" y="2750"/>
                    </a:cubicBezTo>
                    <a:cubicBezTo>
                      <a:pt x="1586" y="2750"/>
                      <a:pt x="1586" y="2750"/>
                      <a:pt x="1586" y="2750"/>
                    </a:cubicBezTo>
                    <a:cubicBezTo>
                      <a:pt x="1584" y="2750"/>
                      <a:pt x="1582" y="2749"/>
                      <a:pt x="1580" y="2748"/>
                    </a:cubicBezTo>
                    <a:cubicBezTo>
                      <a:pt x="1580" y="2748"/>
                      <a:pt x="1580" y="2748"/>
                      <a:pt x="1580" y="2747"/>
                    </a:cubicBezTo>
                    <a:cubicBezTo>
                      <a:pt x="1579" y="2748"/>
                      <a:pt x="1578" y="2750"/>
                      <a:pt x="1577" y="2750"/>
                    </a:cubicBezTo>
                    <a:cubicBezTo>
                      <a:pt x="1578" y="2752"/>
                      <a:pt x="1578" y="2753"/>
                      <a:pt x="1577" y="2756"/>
                    </a:cubicBezTo>
                    <a:cubicBezTo>
                      <a:pt x="1575" y="2760"/>
                      <a:pt x="1573" y="2761"/>
                      <a:pt x="1572" y="2761"/>
                    </a:cubicBezTo>
                    <a:cubicBezTo>
                      <a:pt x="1571" y="2762"/>
                      <a:pt x="1571" y="2763"/>
                      <a:pt x="1571" y="2764"/>
                    </a:cubicBezTo>
                    <a:cubicBezTo>
                      <a:pt x="1571" y="2764"/>
                      <a:pt x="1571" y="2764"/>
                      <a:pt x="1571" y="2765"/>
                    </a:cubicBezTo>
                    <a:cubicBezTo>
                      <a:pt x="1572" y="2767"/>
                      <a:pt x="1574" y="2771"/>
                      <a:pt x="1573" y="2776"/>
                    </a:cubicBezTo>
                    <a:cubicBezTo>
                      <a:pt x="1572" y="2782"/>
                      <a:pt x="1569" y="2784"/>
                      <a:pt x="1566" y="2786"/>
                    </a:cubicBezTo>
                    <a:cubicBezTo>
                      <a:pt x="1565" y="2787"/>
                      <a:pt x="1565" y="2787"/>
                      <a:pt x="1565" y="2787"/>
                    </a:cubicBezTo>
                    <a:cubicBezTo>
                      <a:pt x="1564" y="2788"/>
                      <a:pt x="1564" y="2788"/>
                      <a:pt x="1563" y="2790"/>
                    </a:cubicBezTo>
                    <a:cubicBezTo>
                      <a:pt x="1563" y="2792"/>
                      <a:pt x="1563" y="2793"/>
                      <a:pt x="1562" y="2795"/>
                    </a:cubicBezTo>
                    <a:cubicBezTo>
                      <a:pt x="1561" y="2799"/>
                      <a:pt x="1557" y="2803"/>
                      <a:pt x="1554" y="2806"/>
                    </a:cubicBezTo>
                    <a:cubicBezTo>
                      <a:pt x="1554" y="2806"/>
                      <a:pt x="1554" y="2807"/>
                      <a:pt x="1553" y="2807"/>
                    </a:cubicBezTo>
                    <a:cubicBezTo>
                      <a:pt x="1558" y="2809"/>
                      <a:pt x="1563" y="2810"/>
                      <a:pt x="1567" y="2810"/>
                    </a:cubicBezTo>
                    <a:cubicBezTo>
                      <a:pt x="1576" y="2808"/>
                      <a:pt x="1582" y="2810"/>
                      <a:pt x="1586" y="2812"/>
                    </a:cubicBezTo>
                    <a:cubicBezTo>
                      <a:pt x="1590" y="2813"/>
                      <a:pt x="1592" y="2814"/>
                      <a:pt x="1594" y="2816"/>
                    </a:cubicBezTo>
                    <a:cubicBezTo>
                      <a:pt x="1595" y="2816"/>
                      <a:pt x="1595" y="2817"/>
                      <a:pt x="1595" y="2817"/>
                    </a:cubicBezTo>
                    <a:cubicBezTo>
                      <a:pt x="1596" y="2817"/>
                      <a:pt x="1596" y="2817"/>
                      <a:pt x="1596" y="2817"/>
                    </a:cubicBezTo>
                    <a:cubicBezTo>
                      <a:pt x="1601" y="2814"/>
                      <a:pt x="1608" y="2815"/>
                      <a:pt x="1612" y="2819"/>
                    </a:cubicBezTo>
                    <a:cubicBezTo>
                      <a:pt x="1613" y="2819"/>
                      <a:pt x="1614" y="2820"/>
                      <a:pt x="1615" y="2821"/>
                    </a:cubicBezTo>
                    <a:cubicBezTo>
                      <a:pt x="1617" y="2823"/>
                      <a:pt x="1620" y="2825"/>
                      <a:pt x="1620" y="2827"/>
                    </a:cubicBezTo>
                    <a:cubicBezTo>
                      <a:pt x="1621" y="2830"/>
                      <a:pt x="1620" y="2835"/>
                      <a:pt x="1617" y="2841"/>
                    </a:cubicBezTo>
                    <a:cubicBezTo>
                      <a:pt x="1614" y="2845"/>
                      <a:pt x="1614" y="2847"/>
                      <a:pt x="1615" y="2848"/>
                    </a:cubicBezTo>
                    <a:cubicBezTo>
                      <a:pt x="1617" y="2849"/>
                      <a:pt x="1620" y="2851"/>
                      <a:pt x="1624" y="2852"/>
                    </a:cubicBezTo>
                    <a:cubicBezTo>
                      <a:pt x="1627" y="2853"/>
                      <a:pt x="1630" y="2853"/>
                      <a:pt x="1632" y="2856"/>
                    </a:cubicBezTo>
                    <a:cubicBezTo>
                      <a:pt x="1633" y="2858"/>
                      <a:pt x="1632" y="2861"/>
                      <a:pt x="1632" y="2862"/>
                    </a:cubicBezTo>
                    <a:cubicBezTo>
                      <a:pt x="1631" y="2864"/>
                      <a:pt x="1631" y="2865"/>
                      <a:pt x="1630" y="2866"/>
                    </a:cubicBezTo>
                    <a:cubicBezTo>
                      <a:pt x="1630" y="2866"/>
                      <a:pt x="1629" y="2867"/>
                      <a:pt x="1629" y="2868"/>
                    </a:cubicBezTo>
                    <a:cubicBezTo>
                      <a:pt x="1628" y="2869"/>
                      <a:pt x="1628" y="2869"/>
                      <a:pt x="1628" y="2869"/>
                    </a:cubicBezTo>
                    <a:cubicBezTo>
                      <a:pt x="1628" y="2869"/>
                      <a:pt x="1629" y="2869"/>
                      <a:pt x="1629" y="2870"/>
                    </a:cubicBezTo>
                    <a:cubicBezTo>
                      <a:pt x="1631" y="2871"/>
                      <a:pt x="1635" y="2872"/>
                      <a:pt x="1638" y="2870"/>
                    </a:cubicBezTo>
                    <a:cubicBezTo>
                      <a:pt x="1641" y="2869"/>
                      <a:pt x="1645" y="2867"/>
                      <a:pt x="1649" y="2868"/>
                    </a:cubicBezTo>
                    <a:cubicBezTo>
                      <a:pt x="1652" y="2869"/>
                      <a:pt x="1654" y="2871"/>
                      <a:pt x="1655" y="2874"/>
                    </a:cubicBezTo>
                    <a:cubicBezTo>
                      <a:pt x="1657" y="2878"/>
                      <a:pt x="1659" y="2878"/>
                      <a:pt x="1663" y="2878"/>
                    </a:cubicBezTo>
                    <a:cubicBezTo>
                      <a:pt x="1666" y="2878"/>
                      <a:pt x="1669" y="2876"/>
                      <a:pt x="1671" y="2873"/>
                    </a:cubicBezTo>
                    <a:cubicBezTo>
                      <a:pt x="1672" y="2872"/>
                      <a:pt x="1674" y="2871"/>
                      <a:pt x="1676" y="2869"/>
                    </a:cubicBezTo>
                    <a:cubicBezTo>
                      <a:pt x="1678" y="2867"/>
                      <a:pt x="1682" y="2864"/>
                      <a:pt x="1683" y="2863"/>
                    </a:cubicBezTo>
                    <a:cubicBezTo>
                      <a:pt x="1685" y="2859"/>
                      <a:pt x="1690" y="2859"/>
                      <a:pt x="1693" y="2859"/>
                    </a:cubicBezTo>
                    <a:cubicBezTo>
                      <a:pt x="1694" y="2859"/>
                      <a:pt x="1696" y="2859"/>
                      <a:pt x="1696" y="2859"/>
                    </a:cubicBezTo>
                    <a:cubicBezTo>
                      <a:pt x="1697" y="2859"/>
                      <a:pt x="1698" y="2858"/>
                      <a:pt x="1699" y="2857"/>
                    </a:cubicBezTo>
                    <a:cubicBezTo>
                      <a:pt x="1701" y="2857"/>
                      <a:pt x="1702" y="2856"/>
                      <a:pt x="1703" y="2855"/>
                    </a:cubicBezTo>
                    <a:cubicBezTo>
                      <a:pt x="1706" y="2852"/>
                      <a:pt x="1715" y="2856"/>
                      <a:pt x="1715" y="2856"/>
                    </a:cubicBezTo>
                    <a:cubicBezTo>
                      <a:pt x="1714" y="2863"/>
                      <a:pt x="1714" y="2863"/>
                      <a:pt x="1714" y="2863"/>
                    </a:cubicBezTo>
                    <a:cubicBezTo>
                      <a:pt x="1716" y="2863"/>
                      <a:pt x="1717" y="2861"/>
                      <a:pt x="1717" y="2861"/>
                    </a:cubicBezTo>
                    <a:cubicBezTo>
                      <a:pt x="1717" y="2862"/>
                      <a:pt x="1716" y="2863"/>
                      <a:pt x="1715" y="2865"/>
                    </a:cubicBezTo>
                    <a:cubicBezTo>
                      <a:pt x="1715" y="2865"/>
                      <a:pt x="1715" y="2865"/>
                      <a:pt x="1715" y="2866"/>
                    </a:cubicBezTo>
                    <a:cubicBezTo>
                      <a:pt x="1716" y="2866"/>
                      <a:pt x="1717" y="2867"/>
                      <a:pt x="1717" y="2869"/>
                    </a:cubicBezTo>
                    <a:cubicBezTo>
                      <a:pt x="1718" y="2870"/>
                      <a:pt x="1718" y="2873"/>
                      <a:pt x="1717" y="2875"/>
                    </a:cubicBezTo>
                    <a:cubicBezTo>
                      <a:pt x="1717" y="2875"/>
                      <a:pt x="1717" y="2875"/>
                      <a:pt x="1717" y="2875"/>
                    </a:cubicBezTo>
                    <a:cubicBezTo>
                      <a:pt x="1718" y="2876"/>
                      <a:pt x="1721" y="2879"/>
                      <a:pt x="1722" y="2883"/>
                    </a:cubicBezTo>
                    <a:cubicBezTo>
                      <a:pt x="1722" y="2885"/>
                      <a:pt x="1721" y="2887"/>
                      <a:pt x="1719" y="2889"/>
                    </a:cubicBezTo>
                    <a:cubicBezTo>
                      <a:pt x="1717" y="2892"/>
                      <a:pt x="1716" y="2893"/>
                      <a:pt x="1716" y="2894"/>
                    </a:cubicBezTo>
                    <a:cubicBezTo>
                      <a:pt x="1716" y="2894"/>
                      <a:pt x="1716" y="2894"/>
                      <a:pt x="1717" y="2895"/>
                    </a:cubicBezTo>
                    <a:cubicBezTo>
                      <a:pt x="1718" y="2896"/>
                      <a:pt x="1722" y="2898"/>
                      <a:pt x="1720" y="2904"/>
                    </a:cubicBezTo>
                    <a:cubicBezTo>
                      <a:pt x="1720" y="2904"/>
                      <a:pt x="1720" y="2904"/>
                      <a:pt x="1721" y="2905"/>
                    </a:cubicBezTo>
                    <a:cubicBezTo>
                      <a:pt x="1721" y="2906"/>
                      <a:pt x="1722" y="2906"/>
                      <a:pt x="1723" y="2906"/>
                    </a:cubicBezTo>
                    <a:cubicBezTo>
                      <a:pt x="1726" y="2905"/>
                      <a:pt x="1729" y="2904"/>
                      <a:pt x="1732" y="2904"/>
                    </a:cubicBezTo>
                    <a:cubicBezTo>
                      <a:pt x="1734" y="2904"/>
                      <a:pt x="1736" y="2903"/>
                      <a:pt x="1738" y="2903"/>
                    </a:cubicBezTo>
                    <a:cubicBezTo>
                      <a:pt x="1743" y="2902"/>
                      <a:pt x="1746" y="2903"/>
                      <a:pt x="1748" y="2904"/>
                    </a:cubicBezTo>
                    <a:cubicBezTo>
                      <a:pt x="1749" y="2906"/>
                      <a:pt x="1750" y="2907"/>
                      <a:pt x="1751" y="2909"/>
                    </a:cubicBezTo>
                    <a:cubicBezTo>
                      <a:pt x="1754" y="2908"/>
                      <a:pt x="1756" y="2909"/>
                      <a:pt x="1757" y="2912"/>
                    </a:cubicBezTo>
                    <a:cubicBezTo>
                      <a:pt x="1758" y="2912"/>
                      <a:pt x="1759" y="2912"/>
                      <a:pt x="1761" y="2911"/>
                    </a:cubicBezTo>
                    <a:cubicBezTo>
                      <a:pt x="1762" y="2910"/>
                      <a:pt x="1763" y="2910"/>
                      <a:pt x="1763" y="2910"/>
                    </a:cubicBezTo>
                    <a:cubicBezTo>
                      <a:pt x="1756" y="2906"/>
                      <a:pt x="1753" y="2901"/>
                      <a:pt x="1754" y="2895"/>
                    </a:cubicBezTo>
                    <a:cubicBezTo>
                      <a:pt x="1756" y="2888"/>
                      <a:pt x="1756" y="2888"/>
                      <a:pt x="1756" y="2885"/>
                    </a:cubicBezTo>
                    <a:cubicBezTo>
                      <a:pt x="1756" y="2882"/>
                      <a:pt x="1756" y="2879"/>
                      <a:pt x="1761" y="2877"/>
                    </a:cubicBezTo>
                    <a:cubicBezTo>
                      <a:pt x="1762" y="2876"/>
                      <a:pt x="1762" y="2876"/>
                      <a:pt x="1762" y="2875"/>
                    </a:cubicBezTo>
                    <a:cubicBezTo>
                      <a:pt x="1761" y="2874"/>
                      <a:pt x="1758" y="2871"/>
                      <a:pt x="1759" y="2865"/>
                    </a:cubicBezTo>
                    <a:cubicBezTo>
                      <a:pt x="1760" y="2860"/>
                      <a:pt x="1760" y="2857"/>
                      <a:pt x="1760" y="2856"/>
                    </a:cubicBezTo>
                    <a:cubicBezTo>
                      <a:pt x="1759" y="2855"/>
                      <a:pt x="1758" y="2853"/>
                      <a:pt x="1757" y="2852"/>
                    </a:cubicBezTo>
                    <a:cubicBezTo>
                      <a:pt x="1756" y="2850"/>
                      <a:pt x="1754" y="2848"/>
                      <a:pt x="1753" y="2847"/>
                    </a:cubicBezTo>
                    <a:cubicBezTo>
                      <a:pt x="1749" y="2844"/>
                      <a:pt x="1750" y="2840"/>
                      <a:pt x="1750" y="2838"/>
                    </a:cubicBezTo>
                    <a:cubicBezTo>
                      <a:pt x="1750" y="2837"/>
                      <a:pt x="1750" y="2837"/>
                      <a:pt x="1750" y="2837"/>
                    </a:cubicBezTo>
                    <a:cubicBezTo>
                      <a:pt x="1749" y="2836"/>
                      <a:pt x="1748" y="2835"/>
                      <a:pt x="1748" y="2832"/>
                    </a:cubicBezTo>
                    <a:cubicBezTo>
                      <a:pt x="1748" y="2831"/>
                      <a:pt x="1748" y="2831"/>
                      <a:pt x="1748" y="2831"/>
                    </a:cubicBezTo>
                    <a:cubicBezTo>
                      <a:pt x="1748" y="2829"/>
                      <a:pt x="1748" y="2827"/>
                      <a:pt x="1749" y="2825"/>
                    </a:cubicBezTo>
                    <a:cubicBezTo>
                      <a:pt x="1749" y="2824"/>
                      <a:pt x="1749" y="2824"/>
                      <a:pt x="1748" y="2822"/>
                    </a:cubicBezTo>
                    <a:cubicBezTo>
                      <a:pt x="1746" y="2821"/>
                      <a:pt x="1746" y="2819"/>
                      <a:pt x="1746" y="2818"/>
                    </a:cubicBezTo>
                    <a:cubicBezTo>
                      <a:pt x="1747" y="2815"/>
                      <a:pt x="1749" y="2814"/>
                      <a:pt x="1752" y="2811"/>
                    </a:cubicBezTo>
                    <a:cubicBezTo>
                      <a:pt x="1754" y="2810"/>
                      <a:pt x="1755" y="2807"/>
                      <a:pt x="1756" y="2803"/>
                    </a:cubicBezTo>
                    <a:cubicBezTo>
                      <a:pt x="1756" y="2798"/>
                      <a:pt x="1761" y="2794"/>
                      <a:pt x="1766" y="2793"/>
                    </a:cubicBezTo>
                    <a:cubicBezTo>
                      <a:pt x="1769" y="2792"/>
                      <a:pt x="1773" y="2794"/>
                      <a:pt x="1774" y="2798"/>
                    </a:cubicBezTo>
                    <a:cubicBezTo>
                      <a:pt x="1775" y="2800"/>
                      <a:pt x="1776" y="2802"/>
                      <a:pt x="1777" y="2802"/>
                    </a:cubicBezTo>
                    <a:cubicBezTo>
                      <a:pt x="1780" y="2800"/>
                      <a:pt x="1782" y="2799"/>
                      <a:pt x="1785" y="2799"/>
                    </a:cubicBezTo>
                    <a:cubicBezTo>
                      <a:pt x="1788" y="2799"/>
                      <a:pt x="1796" y="2801"/>
                      <a:pt x="1798" y="2801"/>
                    </a:cubicBezTo>
                    <a:cubicBezTo>
                      <a:pt x="1799" y="2801"/>
                      <a:pt x="1799" y="2801"/>
                      <a:pt x="1799" y="2801"/>
                    </a:cubicBezTo>
                    <a:cubicBezTo>
                      <a:pt x="1799" y="2802"/>
                      <a:pt x="1799" y="2802"/>
                      <a:pt x="1799" y="2802"/>
                    </a:cubicBezTo>
                    <a:cubicBezTo>
                      <a:pt x="1799" y="2802"/>
                      <a:pt x="1804" y="2805"/>
                      <a:pt x="1806" y="2803"/>
                    </a:cubicBezTo>
                    <a:cubicBezTo>
                      <a:pt x="1808" y="2800"/>
                      <a:pt x="1808" y="2800"/>
                      <a:pt x="1808" y="2800"/>
                    </a:cubicBezTo>
                    <a:cubicBezTo>
                      <a:pt x="1811" y="2796"/>
                      <a:pt x="1813" y="2794"/>
                      <a:pt x="1814" y="2791"/>
                    </a:cubicBezTo>
                    <a:cubicBezTo>
                      <a:pt x="1816" y="2787"/>
                      <a:pt x="1817" y="2786"/>
                      <a:pt x="1819" y="2783"/>
                    </a:cubicBezTo>
                    <a:cubicBezTo>
                      <a:pt x="1820" y="2781"/>
                      <a:pt x="1824" y="2779"/>
                      <a:pt x="1829" y="2776"/>
                    </a:cubicBezTo>
                    <a:cubicBezTo>
                      <a:pt x="1834" y="2773"/>
                      <a:pt x="1837" y="2778"/>
                      <a:pt x="1838" y="2780"/>
                    </a:cubicBezTo>
                    <a:cubicBezTo>
                      <a:pt x="1839" y="2780"/>
                      <a:pt x="1839" y="2781"/>
                      <a:pt x="1839" y="2781"/>
                    </a:cubicBezTo>
                    <a:cubicBezTo>
                      <a:pt x="1840" y="2781"/>
                      <a:pt x="1842" y="2782"/>
                      <a:pt x="1844" y="2782"/>
                    </a:cubicBezTo>
                    <a:cubicBezTo>
                      <a:pt x="1847" y="2782"/>
                      <a:pt x="1853" y="2784"/>
                      <a:pt x="1855" y="2788"/>
                    </a:cubicBezTo>
                    <a:cubicBezTo>
                      <a:pt x="1856" y="2790"/>
                      <a:pt x="1859" y="2791"/>
                      <a:pt x="1861" y="2792"/>
                    </a:cubicBezTo>
                    <a:cubicBezTo>
                      <a:pt x="1862" y="2792"/>
                      <a:pt x="1862" y="2792"/>
                      <a:pt x="1862" y="2792"/>
                    </a:cubicBezTo>
                    <a:cubicBezTo>
                      <a:pt x="1862" y="2793"/>
                      <a:pt x="1865" y="2796"/>
                      <a:pt x="1867" y="2802"/>
                    </a:cubicBezTo>
                    <a:cubicBezTo>
                      <a:pt x="1867" y="2805"/>
                      <a:pt x="1870" y="2807"/>
                      <a:pt x="1870" y="2807"/>
                    </a:cubicBezTo>
                    <a:cubicBezTo>
                      <a:pt x="1870" y="2807"/>
                      <a:pt x="1870" y="2807"/>
                      <a:pt x="1870" y="2807"/>
                    </a:cubicBezTo>
                    <a:cubicBezTo>
                      <a:pt x="1870" y="2807"/>
                      <a:pt x="1872" y="2807"/>
                      <a:pt x="1875" y="2805"/>
                    </a:cubicBezTo>
                    <a:cubicBezTo>
                      <a:pt x="1880" y="2802"/>
                      <a:pt x="1890" y="2788"/>
                      <a:pt x="1892" y="2784"/>
                    </a:cubicBezTo>
                    <a:cubicBezTo>
                      <a:pt x="1894" y="2781"/>
                      <a:pt x="1897" y="2778"/>
                      <a:pt x="1903" y="2778"/>
                    </a:cubicBezTo>
                    <a:cubicBezTo>
                      <a:pt x="1904" y="2778"/>
                      <a:pt x="1904" y="2778"/>
                      <a:pt x="1904" y="2778"/>
                    </a:cubicBezTo>
                    <a:cubicBezTo>
                      <a:pt x="1910" y="2778"/>
                      <a:pt x="1910" y="2783"/>
                      <a:pt x="1911" y="2788"/>
                    </a:cubicBezTo>
                    <a:cubicBezTo>
                      <a:pt x="1911" y="2791"/>
                      <a:pt x="1913" y="2794"/>
                      <a:pt x="1914" y="2795"/>
                    </a:cubicBezTo>
                    <a:cubicBezTo>
                      <a:pt x="1915" y="2791"/>
                      <a:pt x="1915" y="2786"/>
                      <a:pt x="1920" y="2782"/>
                    </a:cubicBezTo>
                    <a:cubicBezTo>
                      <a:pt x="1920" y="2781"/>
                      <a:pt x="1922" y="2780"/>
                      <a:pt x="1922" y="2779"/>
                    </a:cubicBezTo>
                    <a:cubicBezTo>
                      <a:pt x="1927" y="2776"/>
                      <a:pt x="1931" y="2781"/>
                      <a:pt x="1937" y="2789"/>
                    </a:cubicBezTo>
                    <a:cubicBezTo>
                      <a:pt x="1938" y="2790"/>
                      <a:pt x="1940" y="2792"/>
                      <a:pt x="1941" y="2793"/>
                    </a:cubicBezTo>
                    <a:cubicBezTo>
                      <a:pt x="1945" y="2796"/>
                      <a:pt x="1948" y="2799"/>
                      <a:pt x="1950" y="2801"/>
                    </a:cubicBezTo>
                    <a:cubicBezTo>
                      <a:pt x="1953" y="2794"/>
                      <a:pt x="1957" y="2784"/>
                      <a:pt x="1960" y="2781"/>
                    </a:cubicBezTo>
                    <a:cubicBezTo>
                      <a:pt x="1965" y="2778"/>
                      <a:pt x="1967" y="2778"/>
                      <a:pt x="1970" y="2778"/>
                    </a:cubicBezTo>
                    <a:cubicBezTo>
                      <a:pt x="1971" y="2778"/>
                      <a:pt x="1972" y="2778"/>
                      <a:pt x="1973" y="2778"/>
                    </a:cubicBezTo>
                    <a:cubicBezTo>
                      <a:pt x="1976" y="2778"/>
                      <a:pt x="1978" y="2778"/>
                      <a:pt x="1979" y="2779"/>
                    </a:cubicBezTo>
                    <a:cubicBezTo>
                      <a:pt x="1979" y="2779"/>
                      <a:pt x="1979" y="2779"/>
                      <a:pt x="1979" y="2779"/>
                    </a:cubicBezTo>
                    <a:cubicBezTo>
                      <a:pt x="1980" y="2779"/>
                      <a:pt x="1981" y="2780"/>
                      <a:pt x="1981" y="2780"/>
                    </a:cubicBezTo>
                    <a:cubicBezTo>
                      <a:pt x="1982" y="2782"/>
                      <a:pt x="1982" y="2784"/>
                      <a:pt x="1982" y="2785"/>
                    </a:cubicBezTo>
                    <a:cubicBezTo>
                      <a:pt x="1982" y="2786"/>
                      <a:pt x="1982" y="2786"/>
                      <a:pt x="1982" y="2786"/>
                    </a:cubicBezTo>
                    <a:cubicBezTo>
                      <a:pt x="1981" y="2788"/>
                      <a:pt x="1981" y="2790"/>
                      <a:pt x="1981" y="2791"/>
                    </a:cubicBezTo>
                    <a:cubicBezTo>
                      <a:pt x="1985" y="2790"/>
                      <a:pt x="1990" y="2789"/>
                      <a:pt x="1993" y="2786"/>
                    </a:cubicBezTo>
                    <a:cubicBezTo>
                      <a:pt x="1994" y="2785"/>
                      <a:pt x="1995" y="2784"/>
                      <a:pt x="1996" y="2783"/>
                    </a:cubicBezTo>
                    <a:cubicBezTo>
                      <a:pt x="1997" y="2781"/>
                      <a:pt x="2000" y="2777"/>
                      <a:pt x="2006" y="2779"/>
                    </a:cubicBezTo>
                    <a:cubicBezTo>
                      <a:pt x="2008" y="2780"/>
                      <a:pt x="2008" y="2780"/>
                      <a:pt x="2008" y="2780"/>
                    </a:cubicBezTo>
                    <a:cubicBezTo>
                      <a:pt x="2010" y="2780"/>
                      <a:pt x="2011" y="2781"/>
                      <a:pt x="2012" y="2780"/>
                    </a:cubicBezTo>
                    <a:cubicBezTo>
                      <a:pt x="2012" y="2780"/>
                      <a:pt x="2012" y="2780"/>
                      <a:pt x="2013" y="2779"/>
                    </a:cubicBezTo>
                    <a:cubicBezTo>
                      <a:pt x="2014" y="2778"/>
                      <a:pt x="2014" y="2778"/>
                      <a:pt x="2014" y="2778"/>
                    </a:cubicBezTo>
                    <a:cubicBezTo>
                      <a:pt x="2016" y="2775"/>
                      <a:pt x="2018" y="2774"/>
                      <a:pt x="2022" y="2773"/>
                    </a:cubicBezTo>
                    <a:cubicBezTo>
                      <a:pt x="2022" y="2773"/>
                      <a:pt x="2023" y="2773"/>
                      <a:pt x="2023" y="2772"/>
                    </a:cubicBezTo>
                    <a:cubicBezTo>
                      <a:pt x="2023" y="2772"/>
                      <a:pt x="2023" y="2772"/>
                      <a:pt x="2023" y="2772"/>
                    </a:cubicBezTo>
                    <a:cubicBezTo>
                      <a:pt x="2020" y="2769"/>
                      <a:pt x="2019" y="2766"/>
                      <a:pt x="2020" y="2763"/>
                    </a:cubicBezTo>
                    <a:cubicBezTo>
                      <a:pt x="2021" y="2760"/>
                      <a:pt x="2023" y="2757"/>
                      <a:pt x="2026" y="2756"/>
                    </a:cubicBezTo>
                    <a:cubicBezTo>
                      <a:pt x="2030" y="2754"/>
                      <a:pt x="2031" y="2754"/>
                      <a:pt x="2033" y="2753"/>
                    </a:cubicBezTo>
                    <a:cubicBezTo>
                      <a:pt x="2034" y="2753"/>
                      <a:pt x="2035" y="2752"/>
                      <a:pt x="2037" y="2751"/>
                    </a:cubicBezTo>
                    <a:cubicBezTo>
                      <a:pt x="2039" y="2751"/>
                      <a:pt x="2040" y="2750"/>
                      <a:pt x="2041" y="2749"/>
                    </a:cubicBezTo>
                    <a:cubicBezTo>
                      <a:pt x="2043" y="2747"/>
                      <a:pt x="2045" y="2746"/>
                      <a:pt x="2047" y="2745"/>
                    </a:cubicBezTo>
                    <a:cubicBezTo>
                      <a:pt x="2049" y="2744"/>
                      <a:pt x="2051" y="2744"/>
                      <a:pt x="2053" y="2744"/>
                    </a:cubicBezTo>
                    <a:cubicBezTo>
                      <a:pt x="2055" y="2744"/>
                      <a:pt x="2057" y="2744"/>
                      <a:pt x="2058" y="2743"/>
                    </a:cubicBezTo>
                    <a:cubicBezTo>
                      <a:pt x="2062" y="2738"/>
                      <a:pt x="2070" y="2734"/>
                      <a:pt x="2075" y="2738"/>
                    </a:cubicBezTo>
                    <a:cubicBezTo>
                      <a:pt x="2079" y="2741"/>
                      <a:pt x="2082" y="2745"/>
                      <a:pt x="2083" y="2749"/>
                    </a:cubicBezTo>
                    <a:cubicBezTo>
                      <a:pt x="2084" y="2751"/>
                      <a:pt x="2084" y="2751"/>
                      <a:pt x="2086" y="2753"/>
                    </a:cubicBezTo>
                    <a:cubicBezTo>
                      <a:pt x="2086" y="2753"/>
                      <a:pt x="2086" y="2753"/>
                      <a:pt x="2086" y="2754"/>
                    </a:cubicBezTo>
                    <a:cubicBezTo>
                      <a:pt x="2089" y="2755"/>
                      <a:pt x="2091" y="2758"/>
                      <a:pt x="2090" y="2763"/>
                    </a:cubicBezTo>
                    <a:cubicBezTo>
                      <a:pt x="2090" y="2763"/>
                      <a:pt x="2090" y="2764"/>
                      <a:pt x="2090" y="2764"/>
                    </a:cubicBezTo>
                    <a:cubicBezTo>
                      <a:pt x="2090" y="2764"/>
                      <a:pt x="2091" y="2764"/>
                      <a:pt x="2091" y="2764"/>
                    </a:cubicBezTo>
                    <a:cubicBezTo>
                      <a:pt x="2098" y="2765"/>
                      <a:pt x="2107" y="2770"/>
                      <a:pt x="2111" y="2774"/>
                    </a:cubicBezTo>
                    <a:cubicBezTo>
                      <a:pt x="2115" y="2777"/>
                      <a:pt x="2115" y="2777"/>
                      <a:pt x="2116" y="2776"/>
                    </a:cubicBezTo>
                    <a:cubicBezTo>
                      <a:pt x="2117" y="2775"/>
                      <a:pt x="2117" y="2775"/>
                      <a:pt x="2117" y="2775"/>
                    </a:cubicBezTo>
                    <a:cubicBezTo>
                      <a:pt x="2121" y="2773"/>
                      <a:pt x="2124" y="2771"/>
                      <a:pt x="2130" y="2772"/>
                    </a:cubicBezTo>
                    <a:cubicBezTo>
                      <a:pt x="2140" y="2773"/>
                      <a:pt x="2142" y="2779"/>
                      <a:pt x="2143" y="2782"/>
                    </a:cubicBezTo>
                    <a:cubicBezTo>
                      <a:pt x="2143" y="2783"/>
                      <a:pt x="2143" y="2784"/>
                      <a:pt x="2147" y="2784"/>
                    </a:cubicBezTo>
                    <a:cubicBezTo>
                      <a:pt x="2150" y="2784"/>
                      <a:pt x="2150" y="2784"/>
                      <a:pt x="2153" y="2782"/>
                    </a:cubicBezTo>
                    <a:cubicBezTo>
                      <a:pt x="2154" y="2781"/>
                      <a:pt x="2154" y="2780"/>
                      <a:pt x="2155" y="2780"/>
                    </a:cubicBezTo>
                    <a:cubicBezTo>
                      <a:pt x="2158" y="2777"/>
                      <a:pt x="2161" y="2776"/>
                      <a:pt x="2166" y="2779"/>
                    </a:cubicBezTo>
                    <a:cubicBezTo>
                      <a:pt x="2167" y="2779"/>
                      <a:pt x="2169" y="2780"/>
                      <a:pt x="2170" y="2781"/>
                    </a:cubicBezTo>
                    <a:cubicBezTo>
                      <a:pt x="2189" y="2790"/>
                      <a:pt x="2190" y="2790"/>
                      <a:pt x="2190" y="2793"/>
                    </a:cubicBezTo>
                    <a:cubicBezTo>
                      <a:pt x="2190" y="2796"/>
                      <a:pt x="2186" y="2803"/>
                      <a:pt x="2183" y="2807"/>
                    </a:cubicBezTo>
                    <a:cubicBezTo>
                      <a:pt x="2182" y="2809"/>
                      <a:pt x="2182" y="2809"/>
                      <a:pt x="2182" y="2809"/>
                    </a:cubicBezTo>
                    <a:cubicBezTo>
                      <a:pt x="2179" y="2814"/>
                      <a:pt x="2176" y="2817"/>
                      <a:pt x="2172" y="2818"/>
                    </a:cubicBezTo>
                    <a:cubicBezTo>
                      <a:pt x="2172" y="2818"/>
                      <a:pt x="2172" y="2818"/>
                      <a:pt x="2171" y="2818"/>
                    </a:cubicBezTo>
                    <a:cubicBezTo>
                      <a:pt x="2171" y="2818"/>
                      <a:pt x="2171" y="2818"/>
                      <a:pt x="2171" y="2818"/>
                    </a:cubicBezTo>
                    <a:cubicBezTo>
                      <a:pt x="2171" y="2818"/>
                      <a:pt x="2170" y="2818"/>
                      <a:pt x="2169" y="2820"/>
                    </a:cubicBezTo>
                    <a:cubicBezTo>
                      <a:pt x="2166" y="2824"/>
                      <a:pt x="2166" y="2828"/>
                      <a:pt x="2167" y="2829"/>
                    </a:cubicBezTo>
                    <a:cubicBezTo>
                      <a:pt x="2170" y="2832"/>
                      <a:pt x="2175" y="2837"/>
                      <a:pt x="2175" y="2845"/>
                    </a:cubicBezTo>
                    <a:cubicBezTo>
                      <a:pt x="2175" y="2851"/>
                      <a:pt x="2175" y="2856"/>
                      <a:pt x="2174" y="2862"/>
                    </a:cubicBezTo>
                    <a:cubicBezTo>
                      <a:pt x="2174" y="2863"/>
                      <a:pt x="2174" y="2864"/>
                      <a:pt x="2174" y="2864"/>
                    </a:cubicBezTo>
                    <a:cubicBezTo>
                      <a:pt x="2177" y="2861"/>
                      <a:pt x="2182" y="2860"/>
                      <a:pt x="2187" y="2864"/>
                    </a:cubicBezTo>
                    <a:cubicBezTo>
                      <a:pt x="2189" y="2865"/>
                      <a:pt x="2190" y="2865"/>
                      <a:pt x="2192" y="2865"/>
                    </a:cubicBezTo>
                    <a:cubicBezTo>
                      <a:pt x="2193" y="2866"/>
                      <a:pt x="2194" y="2866"/>
                      <a:pt x="2195" y="2866"/>
                    </a:cubicBezTo>
                    <a:cubicBezTo>
                      <a:pt x="2196" y="2866"/>
                      <a:pt x="2197" y="2866"/>
                      <a:pt x="2197" y="2866"/>
                    </a:cubicBezTo>
                    <a:cubicBezTo>
                      <a:pt x="2197" y="2866"/>
                      <a:pt x="2197" y="2866"/>
                      <a:pt x="2197" y="2866"/>
                    </a:cubicBezTo>
                    <a:cubicBezTo>
                      <a:pt x="2199" y="2866"/>
                      <a:pt x="2201" y="2865"/>
                      <a:pt x="2203" y="2866"/>
                    </a:cubicBezTo>
                    <a:cubicBezTo>
                      <a:pt x="2205" y="2868"/>
                      <a:pt x="2205" y="2871"/>
                      <a:pt x="2205" y="2872"/>
                    </a:cubicBezTo>
                    <a:cubicBezTo>
                      <a:pt x="2205" y="2873"/>
                      <a:pt x="2205" y="2874"/>
                      <a:pt x="2205" y="2875"/>
                    </a:cubicBezTo>
                    <a:cubicBezTo>
                      <a:pt x="2205" y="2875"/>
                      <a:pt x="2205" y="2876"/>
                      <a:pt x="2205" y="2877"/>
                    </a:cubicBezTo>
                    <a:cubicBezTo>
                      <a:pt x="2209" y="2879"/>
                      <a:pt x="2213" y="2881"/>
                      <a:pt x="2215" y="2884"/>
                    </a:cubicBezTo>
                    <a:cubicBezTo>
                      <a:pt x="2216" y="2885"/>
                      <a:pt x="2217" y="2887"/>
                      <a:pt x="2218" y="2888"/>
                    </a:cubicBezTo>
                    <a:cubicBezTo>
                      <a:pt x="2223" y="2885"/>
                      <a:pt x="2227" y="2886"/>
                      <a:pt x="2230" y="2890"/>
                    </a:cubicBezTo>
                    <a:cubicBezTo>
                      <a:pt x="2230" y="2890"/>
                      <a:pt x="2230" y="2890"/>
                      <a:pt x="2230" y="2890"/>
                    </a:cubicBezTo>
                    <a:cubicBezTo>
                      <a:pt x="2231" y="2892"/>
                      <a:pt x="2232" y="2893"/>
                      <a:pt x="2232" y="2895"/>
                    </a:cubicBezTo>
                    <a:cubicBezTo>
                      <a:pt x="2235" y="2894"/>
                      <a:pt x="2238" y="2894"/>
                      <a:pt x="2241" y="2896"/>
                    </a:cubicBezTo>
                    <a:cubicBezTo>
                      <a:pt x="2242" y="2897"/>
                      <a:pt x="2244" y="2898"/>
                      <a:pt x="2244" y="2900"/>
                    </a:cubicBezTo>
                    <a:cubicBezTo>
                      <a:pt x="2245" y="2900"/>
                      <a:pt x="2246" y="2900"/>
                      <a:pt x="2247" y="2900"/>
                    </a:cubicBezTo>
                    <a:cubicBezTo>
                      <a:pt x="2248" y="2900"/>
                      <a:pt x="2249" y="2899"/>
                      <a:pt x="2252" y="2899"/>
                    </a:cubicBezTo>
                    <a:cubicBezTo>
                      <a:pt x="2256" y="2898"/>
                      <a:pt x="2261" y="2897"/>
                      <a:pt x="2264" y="2896"/>
                    </a:cubicBezTo>
                    <a:cubicBezTo>
                      <a:pt x="2266" y="2896"/>
                      <a:pt x="2266" y="2896"/>
                      <a:pt x="2267" y="2896"/>
                    </a:cubicBezTo>
                    <a:cubicBezTo>
                      <a:pt x="2267" y="2904"/>
                      <a:pt x="2267" y="2904"/>
                      <a:pt x="2267" y="2904"/>
                    </a:cubicBezTo>
                    <a:cubicBezTo>
                      <a:pt x="2267" y="2904"/>
                      <a:pt x="2266" y="2904"/>
                      <a:pt x="2266" y="2904"/>
                    </a:cubicBezTo>
                    <a:cubicBezTo>
                      <a:pt x="2263" y="2904"/>
                      <a:pt x="2257" y="2905"/>
                      <a:pt x="2253" y="2906"/>
                    </a:cubicBezTo>
                    <a:cubicBezTo>
                      <a:pt x="2251" y="2907"/>
                      <a:pt x="2249" y="2907"/>
                      <a:pt x="2248" y="2908"/>
                    </a:cubicBezTo>
                    <a:cubicBezTo>
                      <a:pt x="2242" y="2909"/>
                      <a:pt x="2240" y="2908"/>
                      <a:pt x="2239" y="2907"/>
                    </a:cubicBezTo>
                    <a:cubicBezTo>
                      <a:pt x="2238" y="2906"/>
                      <a:pt x="2237" y="2904"/>
                      <a:pt x="2237" y="2903"/>
                    </a:cubicBezTo>
                    <a:cubicBezTo>
                      <a:pt x="2237" y="2903"/>
                      <a:pt x="2237" y="2903"/>
                      <a:pt x="2237" y="2902"/>
                    </a:cubicBezTo>
                    <a:cubicBezTo>
                      <a:pt x="2235" y="2901"/>
                      <a:pt x="2234" y="2902"/>
                      <a:pt x="2234" y="2902"/>
                    </a:cubicBezTo>
                    <a:cubicBezTo>
                      <a:pt x="2231" y="2905"/>
                      <a:pt x="2228" y="2905"/>
                      <a:pt x="2227" y="2904"/>
                    </a:cubicBezTo>
                    <a:cubicBezTo>
                      <a:pt x="2225" y="2903"/>
                      <a:pt x="2223" y="2901"/>
                      <a:pt x="2224" y="2897"/>
                    </a:cubicBezTo>
                    <a:cubicBezTo>
                      <a:pt x="2224" y="2896"/>
                      <a:pt x="2224" y="2895"/>
                      <a:pt x="2224" y="2895"/>
                    </a:cubicBezTo>
                    <a:cubicBezTo>
                      <a:pt x="2224" y="2895"/>
                      <a:pt x="2224" y="2895"/>
                      <a:pt x="2224" y="2895"/>
                    </a:cubicBezTo>
                    <a:cubicBezTo>
                      <a:pt x="2223" y="2894"/>
                      <a:pt x="2223" y="2894"/>
                      <a:pt x="2223" y="2894"/>
                    </a:cubicBezTo>
                    <a:cubicBezTo>
                      <a:pt x="2223" y="2894"/>
                      <a:pt x="2223" y="2894"/>
                      <a:pt x="2222" y="2895"/>
                    </a:cubicBezTo>
                    <a:cubicBezTo>
                      <a:pt x="2216" y="2898"/>
                      <a:pt x="2211" y="2892"/>
                      <a:pt x="2209" y="2889"/>
                    </a:cubicBezTo>
                    <a:cubicBezTo>
                      <a:pt x="2207" y="2887"/>
                      <a:pt x="2203" y="2885"/>
                      <a:pt x="2201" y="2884"/>
                    </a:cubicBezTo>
                    <a:cubicBezTo>
                      <a:pt x="2200" y="2884"/>
                      <a:pt x="2200" y="2884"/>
                      <a:pt x="2200" y="2884"/>
                    </a:cubicBezTo>
                    <a:cubicBezTo>
                      <a:pt x="2196" y="2882"/>
                      <a:pt x="2197" y="2877"/>
                      <a:pt x="2197" y="2874"/>
                    </a:cubicBezTo>
                    <a:cubicBezTo>
                      <a:pt x="2196" y="2874"/>
                      <a:pt x="2195" y="2874"/>
                      <a:pt x="2194" y="2874"/>
                    </a:cubicBezTo>
                    <a:cubicBezTo>
                      <a:pt x="2193" y="2873"/>
                      <a:pt x="2192" y="2873"/>
                      <a:pt x="2191" y="2873"/>
                    </a:cubicBezTo>
                    <a:cubicBezTo>
                      <a:pt x="2188" y="2873"/>
                      <a:pt x="2185" y="2872"/>
                      <a:pt x="2182" y="2870"/>
                    </a:cubicBezTo>
                    <a:cubicBezTo>
                      <a:pt x="2181" y="2869"/>
                      <a:pt x="2181" y="2869"/>
                      <a:pt x="2180" y="2869"/>
                    </a:cubicBezTo>
                    <a:cubicBezTo>
                      <a:pt x="2179" y="2871"/>
                      <a:pt x="2177" y="2874"/>
                      <a:pt x="2174" y="2874"/>
                    </a:cubicBezTo>
                    <a:cubicBezTo>
                      <a:pt x="2172" y="2874"/>
                      <a:pt x="2171" y="2873"/>
                      <a:pt x="2169" y="2872"/>
                    </a:cubicBezTo>
                    <a:cubicBezTo>
                      <a:pt x="2167" y="2869"/>
                      <a:pt x="2166" y="2867"/>
                      <a:pt x="2167" y="2860"/>
                    </a:cubicBezTo>
                    <a:cubicBezTo>
                      <a:pt x="2168" y="2855"/>
                      <a:pt x="2168" y="2851"/>
                      <a:pt x="2167" y="2845"/>
                    </a:cubicBezTo>
                    <a:cubicBezTo>
                      <a:pt x="2167" y="2840"/>
                      <a:pt x="2164" y="2837"/>
                      <a:pt x="2162" y="2835"/>
                    </a:cubicBezTo>
                    <a:cubicBezTo>
                      <a:pt x="2157" y="2830"/>
                      <a:pt x="2159" y="2822"/>
                      <a:pt x="2162" y="2816"/>
                    </a:cubicBezTo>
                    <a:cubicBezTo>
                      <a:pt x="2165" y="2811"/>
                      <a:pt x="2167" y="2810"/>
                      <a:pt x="2171" y="2810"/>
                    </a:cubicBezTo>
                    <a:cubicBezTo>
                      <a:pt x="2171" y="2810"/>
                      <a:pt x="2171" y="2810"/>
                      <a:pt x="2171" y="2810"/>
                    </a:cubicBezTo>
                    <a:cubicBezTo>
                      <a:pt x="2172" y="2810"/>
                      <a:pt x="2174" y="2807"/>
                      <a:pt x="2175" y="2805"/>
                    </a:cubicBezTo>
                    <a:cubicBezTo>
                      <a:pt x="2177" y="2803"/>
                      <a:pt x="2177" y="2803"/>
                      <a:pt x="2177" y="2803"/>
                    </a:cubicBezTo>
                    <a:cubicBezTo>
                      <a:pt x="2179" y="2800"/>
                      <a:pt x="2180" y="2797"/>
                      <a:pt x="2181" y="2795"/>
                    </a:cubicBezTo>
                    <a:cubicBezTo>
                      <a:pt x="2178" y="2793"/>
                      <a:pt x="2171" y="2790"/>
                      <a:pt x="2167" y="2788"/>
                    </a:cubicBezTo>
                    <a:cubicBezTo>
                      <a:pt x="2165" y="2787"/>
                      <a:pt x="2163" y="2786"/>
                      <a:pt x="2162" y="2785"/>
                    </a:cubicBezTo>
                    <a:cubicBezTo>
                      <a:pt x="2162" y="2785"/>
                      <a:pt x="2161" y="2785"/>
                      <a:pt x="2161" y="2785"/>
                    </a:cubicBezTo>
                    <a:cubicBezTo>
                      <a:pt x="2161" y="2785"/>
                      <a:pt x="2161" y="2785"/>
                      <a:pt x="2160" y="2785"/>
                    </a:cubicBezTo>
                    <a:cubicBezTo>
                      <a:pt x="2160" y="2786"/>
                      <a:pt x="2159" y="2787"/>
                      <a:pt x="2158" y="2787"/>
                    </a:cubicBezTo>
                    <a:cubicBezTo>
                      <a:pt x="2154" y="2791"/>
                      <a:pt x="2153" y="2792"/>
                      <a:pt x="2146" y="2792"/>
                    </a:cubicBezTo>
                    <a:cubicBezTo>
                      <a:pt x="2143" y="2792"/>
                      <a:pt x="2137" y="2791"/>
                      <a:pt x="2135" y="2784"/>
                    </a:cubicBezTo>
                    <a:cubicBezTo>
                      <a:pt x="2135" y="2781"/>
                      <a:pt x="2132" y="2780"/>
                      <a:pt x="2129" y="2780"/>
                    </a:cubicBezTo>
                    <a:cubicBezTo>
                      <a:pt x="2125" y="2779"/>
                      <a:pt x="2124" y="2780"/>
                      <a:pt x="2121" y="2782"/>
                    </a:cubicBezTo>
                    <a:cubicBezTo>
                      <a:pt x="2120" y="2783"/>
                      <a:pt x="2120" y="2783"/>
                      <a:pt x="2120" y="2783"/>
                    </a:cubicBezTo>
                    <a:cubicBezTo>
                      <a:pt x="2113" y="2787"/>
                      <a:pt x="2109" y="2782"/>
                      <a:pt x="2106" y="2779"/>
                    </a:cubicBezTo>
                    <a:cubicBezTo>
                      <a:pt x="2103" y="2776"/>
                      <a:pt x="2095" y="2772"/>
                      <a:pt x="2090" y="2772"/>
                    </a:cubicBezTo>
                    <a:cubicBezTo>
                      <a:pt x="2087" y="2772"/>
                      <a:pt x="2085" y="2772"/>
                      <a:pt x="2083" y="2770"/>
                    </a:cubicBezTo>
                    <a:cubicBezTo>
                      <a:pt x="2082" y="2768"/>
                      <a:pt x="2082" y="2766"/>
                      <a:pt x="2082" y="2765"/>
                    </a:cubicBezTo>
                    <a:cubicBezTo>
                      <a:pt x="2082" y="2764"/>
                      <a:pt x="2082" y="2763"/>
                      <a:pt x="2082" y="2762"/>
                    </a:cubicBezTo>
                    <a:cubicBezTo>
                      <a:pt x="2083" y="2761"/>
                      <a:pt x="2082" y="2760"/>
                      <a:pt x="2082" y="2760"/>
                    </a:cubicBezTo>
                    <a:cubicBezTo>
                      <a:pt x="2081" y="2759"/>
                      <a:pt x="2081" y="2759"/>
                      <a:pt x="2080" y="2758"/>
                    </a:cubicBezTo>
                    <a:cubicBezTo>
                      <a:pt x="2078" y="2756"/>
                      <a:pt x="2077" y="2755"/>
                      <a:pt x="2076" y="2751"/>
                    </a:cubicBezTo>
                    <a:cubicBezTo>
                      <a:pt x="2075" y="2749"/>
                      <a:pt x="2074" y="2747"/>
                      <a:pt x="2071" y="2744"/>
                    </a:cubicBezTo>
                    <a:cubicBezTo>
                      <a:pt x="2070" y="2744"/>
                      <a:pt x="2066" y="2745"/>
                      <a:pt x="2063" y="2748"/>
                    </a:cubicBezTo>
                    <a:cubicBezTo>
                      <a:pt x="2060" y="2752"/>
                      <a:pt x="2056" y="2752"/>
                      <a:pt x="2053" y="2752"/>
                    </a:cubicBezTo>
                    <a:cubicBezTo>
                      <a:pt x="2051" y="2752"/>
                      <a:pt x="2050" y="2752"/>
                      <a:pt x="2050" y="2752"/>
                    </a:cubicBezTo>
                    <a:cubicBezTo>
                      <a:pt x="2048" y="2753"/>
                      <a:pt x="2048" y="2753"/>
                      <a:pt x="2046" y="2754"/>
                    </a:cubicBezTo>
                    <a:cubicBezTo>
                      <a:pt x="2045" y="2756"/>
                      <a:pt x="2043" y="2757"/>
                      <a:pt x="2041" y="2758"/>
                    </a:cubicBezTo>
                    <a:cubicBezTo>
                      <a:pt x="2038" y="2760"/>
                      <a:pt x="2037" y="2760"/>
                      <a:pt x="2035" y="2761"/>
                    </a:cubicBezTo>
                    <a:cubicBezTo>
                      <a:pt x="2034" y="2761"/>
                      <a:pt x="2033" y="2761"/>
                      <a:pt x="2030" y="2763"/>
                    </a:cubicBezTo>
                    <a:cubicBezTo>
                      <a:pt x="2029" y="2763"/>
                      <a:pt x="2028" y="2764"/>
                      <a:pt x="2028" y="2764"/>
                    </a:cubicBezTo>
                    <a:cubicBezTo>
                      <a:pt x="2028" y="2765"/>
                      <a:pt x="2028" y="2766"/>
                      <a:pt x="2029" y="2768"/>
                    </a:cubicBezTo>
                    <a:cubicBezTo>
                      <a:pt x="2031" y="2771"/>
                      <a:pt x="2031" y="2773"/>
                      <a:pt x="2031" y="2775"/>
                    </a:cubicBezTo>
                    <a:cubicBezTo>
                      <a:pt x="2030" y="2777"/>
                      <a:pt x="2028" y="2779"/>
                      <a:pt x="2024" y="2780"/>
                    </a:cubicBezTo>
                    <a:cubicBezTo>
                      <a:pt x="2022" y="2781"/>
                      <a:pt x="2022" y="2781"/>
                      <a:pt x="2020" y="2783"/>
                    </a:cubicBezTo>
                    <a:cubicBezTo>
                      <a:pt x="2019" y="2784"/>
                      <a:pt x="2019" y="2784"/>
                      <a:pt x="2019" y="2784"/>
                    </a:cubicBezTo>
                    <a:cubicBezTo>
                      <a:pt x="2015" y="2789"/>
                      <a:pt x="2011" y="2788"/>
                      <a:pt x="2006" y="2787"/>
                    </a:cubicBezTo>
                    <a:cubicBezTo>
                      <a:pt x="2004" y="2787"/>
                      <a:pt x="2004" y="2787"/>
                      <a:pt x="2004" y="2787"/>
                    </a:cubicBezTo>
                    <a:cubicBezTo>
                      <a:pt x="2003" y="2786"/>
                      <a:pt x="2003" y="2787"/>
                      <a:pt x="2003" y="2787"/>
                    </a:cubicBezTo>
                    <a:cubicBezTo>
                      <a:pt x="2003" y="2787"/>
                      <a:pt x="2002" y="2787"/>
                      <a:pt x="2002" y="2788"/>
                    </a:cubicBezTo>
                    <a:cubicBezTo>
                      <a:pt x="2001" y="2789"/>
                      <a:pt x="2000" y="2791"/>
                      <a:pt x="1998" y="2792"/>
                    </a:cubicBezTo>
                    <a:cubicBezTo>
                      <a:pt x="1993" y="2797"/>
                      <a:pt x="1984" y="2799"/>
                      <a:pt x="1979" y="2798"/>
                    </a:cubicBezTo>
                    <a:cubicBezTo>
                      <a:pt x="1977" y="2798"/>
                      <a:pt x="1976" y="2798"/>
                      <a:pt x="1975" y="2796"/>
                    </a:cubicBezTo>
                    <a:cubicBezTo>
                      <a:pt x="1973" y="2793"/>
                      <a:pt x="1973" y="2790"/>
                      <a:pt x="1974" y="2786"/>
                    </a:cubicBezTo>
                    <a:cubicBezTo>
                      <a:pt x="1974" y="2786"/>
                      <a:pt x="1973" y="2786"/>
                      <a:pt x="1973" y="2786"/>
                    </a:cubicBezTo>
                    <a:cubicBezTo>
                      <a:pt x="1972" y="2786"/>
                      <a:pt x="1971" y="2786"/>
                      <a:pt x="1970" y="2786"/>
                    </a:cubicBezTo>
                    <a:cubicBezTo>
                      <a:pt x="1968" y="2785"/>
                      <a:pt x="1967" y="2785"/>
                      <a:pt x="1965" y="2787"/>
                    </a:cubicBezTo>
                    <a:cubicBezTo>
                      <a:pt x="1963" y="2789"/>
                      <a:pt x="1959" y="2800"/>
                      <a:pt x="1956" y="2810"/>
                    </a:cubicBezTo>
                    <a:cubicBezTo>
                      <a:pt x="1955" y="2812"/>
                      <a:pt x="1955" y="2812"/>
                      <a:pt x="1955" y="2812"/>
                    </a:cubicBezTo>
                    <a:cubicBezTo>
                      <a:pt x="1953" y="2812"/>
                      <a:pt x="1953" y="2812"/>
                      <a:pt x="1953" y="2812"/>
                    </a:cubicBezTo>
                    <a:cubicBezTo>
                      <a:pt x="1950" y="2813"/>
                      <a:pt x="1947" y="2810"/>
                      <a:pt x="1945" y="2807"/>
                    </a:cubicBezTo>
                    <a:cubicBezTo>
                      <a:pt x="1943" y="2804"/>
                      <a:pt x="1939" y="2801"/>
                      <a:pt x="1936" y="2799"/>
                    </a:cubicBezTo>
                    <a:cubicBezTo>
                      <a:pt x="1934" y="2797"/>
                      <a:pt x="1932" y="2795"/>
                      <a:pt x="1931" y="2794"/>
                    </a:cubicBezTo>
                    <a:cubicBezTo>
                      <a:pt x="1926" y="2787"/>
                      <a:pt x="1924" y="2786"/>
                      <a:pt x="1924" y="2786"/>
                    </a:cubicBezTo>
                    <a:cubicBezTo>
                      <a:pt x="1924" y="2786"/>
                      <a:pt x="1926" y="2786"/>
                      <a:pt x="1927" y="2786"/>
                    </a:cubicBezTo>
                    <a:cubicBezTo>
                      <a:pt x="1927" y="2785"/>
                      <a:pt x="1927" y="2783"/>
                      <a:pt x="1926" y="2782"/>
                    </a:cubicBezTo>
                    <a:cubicBezTo>
                      <a:pt x="1923" y="2785"/>
                      <a:pt x="1923" y="2785"/>
                      <a:pt x="1923" y="2785"/>
                    </a:cubicBezTo>
                    <a:cubicBezTo>
                      <a:pt x="1925" y="2788"/>
                      <a:pt x="1925" y="2788"/>
                      <a:pt x="1925" y="2788"/>
                    </a:cubicBezTo>
                    <a:cubicBezTo>
                      <a:pt x="1924" y="2789"/>
                      <a:pt x="1924" y="2789"/>
                      <a:pt x="1924" y="2789"/>
                    </a:cubicBezTo>
                    <a:cubicBezTo>
                      <a:pt x="1923" y="2790"/>
                      <a:pt x="1922" y="2792"/>
                      <a:pt x="1921" y="2796"/>
                    </a:cubicBezTo>
                    <a:cubicBezTo>
                      <a:pt x="1921" y="2797"/>
                      <a:pt x="1921" y="2797"/>
                      <a:pt x="1921" y="2797"/>
                    </a:cubicBezTo>
                    <a:cubicBezTo>
                      <a:pt x="1921" y="2802"/>
                      <a:pt x="1918" y="2803"/>
                      <a:pt x="1917" y="2804"/>
                    </a:cubicBezTo>
                    <a:cubicBezTo>
                      <a:pt x="1914" y="2805"/>
                      <a:pt x="1912" y="2804"/>
                      <a:pt x="1910" y="2803"/>
                    </a:cubicBezTo>
                    <a:cubicBezTo>
                      <a:pt x="1909" y="2802"/>
                      <a:pt x="1904" y="2798"/>
                      <a:pt x="1903" y="2789"/>
                    </a:cubicBezTo>
                    <a:cubicBezTo>
                      <a:pt x="1903" y="2787"/>
                      <a:pt x="1903" y="2786"/>
                      <a:pt x="1903" y="2786"/>
                    </a:cubicBezTo>
                    <a:cubicBezTo>
                      <a:pt x="1903" y="2786"/>
                      <a:pt x="1903" y="2786"/>
                      <a:pt x="1903" y="2786"/>
                    </a:cubicBezTo>
                    <a:cubicBezTo>
                      <a:pt x="1901" y="2786"/>
                      <a:pt x="1900" y="2786"/>
                      <a:pt x="1899" y="2788"/>
                    </a:cubicBezTo>
                    <a:cubicBezTo>
                      <a:pt x="1897" y="2791"/>
                      <a:pt x="1886" y="2807"/>
                      <a:pt x="1880" y="2812"/>
                    </a:cubicBezTo>
                    <a:cubicBezTo>
                      <a:pt x="1872" y="2816"/>
                      <a:pt x="1868" y="2814"/>
                      <a:pt x="1867" y="2814"/>
                    </a:cubicBezTo>
                    <a:cubicBezTo>
                      <a:pt x="1865" y="2813"/>
                      <a:pt x="1860" y="2809"/>
                      <a:pt x="1859" y="2804"/>
                    </a:cubicBezTo>
                    <a:cubicBezTo>
                      <a:pt x="1859" y="2801"/>
                      <a:pt x="1858" y="2799"/>
                      <a:pt x="1857" y="2799"/>
                    </a:cubicBezTo>
                    <a:cubicBezTo>
                      <a:pt x="1855" y="2798"/>
                      <a:pt x="1851" y="2796"/>
                      <a:pt x="1849" y="2793"/>
                    </a:cubicBezTo>
                    <a:cubicBezTo>
                      <a:pt x="1848" y="2791"/>
                      <a:pt x="1845" y="2790"/>
                      <a:pt x="1844" y="2789"/>
                    </a:cubicBezTo>
                    <a:cubicBezTo>
                      <a:pt x="1841" y="2789"/>
                      <a:pt x="1836" y="2789"/>
                      <a:pt x="1833" y="2786"/>
                    </a:cubicBezTo>
                    <a:cubicBezTo>
                      <a:pt x="1833" y="2786"/>
                      <a:pt x="1832" y="2785"/>
                      <a:pt x="1832" y="2784"/>
                    </a:cubicBezTo>
                    <a:cubicBezTo>
                      <a:pt x="1832" y="2784"/>
                      <a:pt x="1832" y="2784"/>
                      <a:pt x="1831" y="2784"/>
                    </a:cubicBezTo>
                    <a:cubicBezTo>
                      <a:pt x="1826" y="2786"/>
                      <a:pt x="1825" y="2788"/>
                      <a:pt x="1825" y="2788"/>
                    </a:cubicBezTo>
                    <a:cubicBezTo>
                      <a:pt x="1824" y="2790"/>
                      <a:pt x="1823" y="2791"/>
                      <a:pt x="1821" y="2794"/>
                    </a:cubicBezTo>
                    <a:cubicBezTo>
                      <a:pt x="1819" y="2798"/>
                      <a:pt x="1817" y="2801"/>
                      <a:pt x="1814" y="2805"/>
                    </a:cubicBezTo>
                    <a:cubicBezTo>
                      <a:pt x="1812" y="2808"/>
                      <a:pt x="1812" y="2808"/>
                      <a:pt x="1812" y="2808"/>
                    </a:cubicBezTo>
                    <a:cubicBezTo>
                      <a:pt x="1810" y="2810"/>
                      <a:pt x="1808" y="2811"/>
                      <a:pt x="1805" y="2811"/>
                    </a:cubicBezTo>
                    <a:cubicBezTo>
                      <a:pt x="1801" y="2812"/>
                      <a:pt x="1797" y="2810"/>
                      <a:pt x="1795" y="2808"/>
                    </a:cubicBezTo>
                    <a:cubicBezTo>
                      <a:pt x="1791" y="2808"/>
                      <a:pt x="1787" y="2807"/>
                      <a:pt x="1786" y="2807"/>
                    </a:cubicBezTo>
                    <a:cubicBezTo>
                      <a:pt x="1783" y="2807"/>
                      <a:pt x="1783" y="2807"/>
                      <a:pt x="1782" y="2808"/>
                    </a:cubicBezTo>
                    <a:cubicBezTo>
                      <a:pt x="1781" y="2810"/>
                      <a:pt x="1779" y="2811"/>
                      <a:pt x="1777" y="2811"/>
                    </a:cubicBezTo>
                    <a:cubicBezTo>
                      <a:pt x="1773" y="2811"/>
                      <a:pt x="1770" y="2807"/>
                      <a:pt x="1767" y="2801"/>
                    </a:cubicBezTo>
                    <a:cubicBezTo>
                      <a:pt x="1766" y="2801"/>
                      <a:pt x="1764" y="2802"/>
                      <a:pt x="1763" y="2803"/>
                    </a:cubicBezTo>
                    <a:cubicBezTo>
                      <a:pt x="1763" y="2807"/>
                      <a:pt x="1762" y="2814"/>
                      <a:pt x="1757" y="2818"/>
                    </a:cubicBezTo>
                    <a:cubicBezTo>
                      <a:pt x="1756" y="2818"/>
                      <a:pt x="1755" y="2819"/>
                      <a:pt x="1755" y="2819"/>
                    </a:cubicBezTo>
                    <a:cubicBezTo>
                      <a:pt x="1758" y="2824"/>
                      <a:pt x="1758" y="2827"/>
                      <a:pt x="1756" y="2830"/>
                    </a:cubicBezTo>
                    <a:cubicBezTo>
                      <a:pt x="1756" y="2830"/>
                      <a:pt x="1755" y="2830"/>
                      <a:pt x="1755" y="2830"/>
                    </a:cubicBezTo>
                    <a:cubicBezTo>
                      <a:pt x="1755" y="2830"/>
                      <a:pt x="1755" y="2830"/>
                      <a:pt x="1755" y="2830"/>
                    </a:cubicBezTo>
                    <a:cubicBezTo>
                      <a:pt x="1756" y="2832"/>
                      <a:pt x="1756" y="2832"/>
                      <a:pt x="1756" y="2832"/>
                    </a:cubicBezTo>
                    <a:cubicBezTo>
                      <a:pt x="1757" y="2832"/>
                      <a:pt x="1757" y="2834"/>
                      <a:pt x="1757" y="2836"/>
                    </a:cubicBezTo>
                    <a:cubicBezTo>
                      <a:pt x="1757" y="2837"/>
                      <a:pt x="1757" y="2838"/>
                      <a:pt x="1757" y="2838"/>
                    </a:cubicBezTo>
                    <a:cubicBezTo>
                      <a:pt x="1757" y="2840"/>
                      <a:pt x="1757" y="2840"/>
                      <a:pt x="1758" y="2841"/>
                    </a:cubicBezTo>
                    <a:cubicBezTo>
                      <a:pt x="1760" y="2842"/>
                      <a:pt x="1762" y="2845"/>
                      <a:pt x="1763" y="2848"/>
                    </a:cubicBezTo>
                    <a:cubicBezTo>
                      <a:pt x="1764" y="2849"/>
                      <a:pt x="1765" y="2850"/>
                      <a:pt x="1766" y="2851"/>
                    </a:cubicBezTo>
                    <a:cubicBezTo>
                      <a:pt x="1769" y="2855"/>
                      <a:pt x="1768" y="2860"/>
                      <a:pt x="1767" y="2867"/>
                    </a:cubicBezTo>
                    <a:cubicBezTo>
                      <a:pt x="1766" y="2869"/>
                      <a:pt x="1767" y="2869"/>
                      <a:pt x="1768" y="2870"/>
                    </a:cubicBezTo>
                    <a:cubicBezTo>
                      <a:pt x="1769" y="2870"/>
                      <a:pt x="1770" y="2872"/>
                      <a:pt x="1770" y="2875"/>
                    </a:cubicBezTo>
                    <a:cubicBezTo>
                      <a:pt x="1770" y="2880"/>
                      <a:pt x="1767" y="2882"/>
                      <a:pt x="1765" y="2883"/>
                    </a:cubicBezTo>
                    <a:cubicBezTo>
                      <a:pt x="1764" y="2884"/>
                      <a:pt x="1764" y="2884"/>
                      <a:pt x="1764" y="2884"/>
                    </a:cubicBezTo>
                    <a:cubicBezTo>
                      <a:pt x="1764" y="2884"/>
                      <a:pt x="1764" y="2885"/>
                      <a:pt x="1764" y="2885"/>
                    </a:cubicBezTo>
                    <a:cubicBezTo>
                      <a:pt x="1764" y="2889"/>
                      <a:pt x="1764" y="2890"/>
                      <a:pt x="1762" y="2897"/>
                    </a:cubicBezTo>
                    <a:cubicBezTo>
                      <a:pt x="1761" y="2900"/>
                      <a:pt x="1765" y="2902"/>
                      <a:pt x="1767" y="2903"/>
                    </a:cubicBezTo>
                    <a:cubicBezTo>
                      <a:pt x="1770" y="2904"/>
                      <a:pt x="1772" y="2906"/>
                      <a:pt x="1772" y="2908"/>
                    </a:cubicBezTo>
                    <a:cubicBezTo>
                      <a:pt x="1772" y="2911"/>
                      <a:pt x="1771" y="2914"/>
                      <a:pt x="1765" y="2917"/>
                    </a:cubicBezTo>
                    <a:cubicBezTo>
                      <a:pt x="1762" y="2919"/>
                      <a:pt x="1759" y="2920"/>
                      <a:pt x="1757" y="2920"/>
                    </a:cubicBezTo>
                    <a:close/>
                    <a:moveTo>
                      <a:pt x="2232" y="2899"/>
                    </a:moveTo>
                    <a:cubicBezTo>
                      <a:pt x="2232" y="2899"/>
                      <a:pt x="2232" y="2899"/>
                      <a:pt x="2232" y="2899"/>
                    </a:cubicBezTo>
                    <a:close/>
                    <a:moveTo>
                      <a:pt x="2228" y="2897"/>
                    </a:moveTo>
                    <a:cubicBezTo>
                      <a:pt x="2228" y="2897"/>
                      <a:pt x="2228" y="2897"/>
                      <a:pt x="2228" y="2897"/>
                    </a:cubicBezTo>
                    <a:close/>
                    <a:moveTo>
                      <a:pt x="1710" y="2871"/>
                    </a:moveTo>
                    <a:cubicBezTo>
                      <a:pt x="1710" y="2871"/>
                      <a:pt x="1710" y="2871"/>
                      <a:pt x="1710" y="2871"/>
                    </a:cubicBezTo>
                    <a:close/>
                    <a:moveTo>
                      <a:pt x="1715" y="2865"/>
                    </a:moveTo>
                    <a:cubicBezTo>
                      <a:pt x="1715" y="2865"/>
                      <a:pt x="1715" y="2865"/>
                      <a:pt x="1715" y="2865"/>
                    </a:cubicBezTo>
                    <a:cubicBezTo>
                      <a:pt x="1715" y="2865"/>
                      <a:pt x="1715" y="2865"/>
                      <a:pt x="1715" y="2865"/>
                    </a:cubicBezTo>
                    <a:close/>
                    <a:moveTo>
                      <a:pt x="1714" y="2865"/>
                    </a:moveTo>
                    <a:cubicBezTo>
                      <a:pt x="1714" y="2865"/>
                      <a:pt x="1715" y="2865"/>
                      <a:pt x="1715" y="2865"/>
                    </a:cubicBezTo>
                    <a:cubicBezTo>
                      <a:pt x="1715" y="2865"/>
                      <a:pt x="1715" y="2865"/>
                      <a:pt x="1715" y="2865"/>
                    </a:cubicBezTo>
                    <a:cubicBezTo>
                      <a:pt x="1715" y="2865"/>
                      <a:pt x="1714" y="2865"/>
                      <a:pt x="1714" y="2865"/>
                    </a:cubicBezTo>
                    <a:close/>
                    <a:moveTo>
                      <a:pt x="1976" y="2786"/>
                    </a:moveTo>
                    <a:cubicBezTo>
                      <a:pt x="1976" y="2786"/>
                      <a:pt x="1976" y="2786"/>
                      <a:pt x="1976" y="2786"/>
                    </a:cubicBezTo>
                    <a:cubicBezTo>
                      <a:pt x="1976" y="2784"/>
                      <a:pt x="1976" y="2784"/>
                      <a:pt x="1976" y="2784"/>
                    </a:cubicBezTo>
                    <a:cubicBezTo>
                      <a:pt x="1976" y="2786"/>
                      <a:pt x="1976" y="2786"/>
                      <a:pt x="1976" y="2786"/>
                    </a:cubicBezTo>
                    <a:cubicBezTo>
                      <a:pt x="1976" y="2786"/>
                      <a:pt x="1976" y="2786"/>
                      <a:pt x="1976" y="2786"/>
                    </a:cubicBezTo>
                    <a:cubicBezTo>
                      <a:pt x="1976" y="2786"/>
                      <a:pt x="1976" y="2786"/>
                      <a:pt x="1976" y="2786"/>
                    </a:cubicBezTo>
                    <a:close/>
                    <a:moveTo>
                      <a:pt x="2023" y="2772"/>
                    </a:moveTo>
                    <a:cubicBezTo>
                      <a:pt x="2023" y="2772"/>
                      <a:pt x="2023" y="2772"/>
                      <a:pt x="2023" y="2772"/>
                    </a:cubicBezTo>
                    <a:close/>
                    <a:moveTo>
                      <a:pt x="1450" y="2608"/>
                    </a:moveTo>
                    <a:cubicBezTo>
                      <a:pt x="1450" y="2608"/>
                      <a:pt x="1450" y="2608"/>
                      <a:pt x="1450" y="2608"/>
                    </a:cubicBezTo>
                    <a:cubicBezTo>
                      <a:pt x="1450" y="2608"/>
                      <a:pt x="1450" y="2608"/>
                      <a:pt x="1450" y="2608"/>
                    </a:cubicBezTo>
                    <a:close/>
                    <a:moveTo>
                      <a:pt x="1443" y="2588"/>
                    </a:moveTo>
                    <a:cubicBezTo>
                      <a:pt x="1443" y="2588"/>
                      <a:pt x="1443" y="2588"/>
                      <a:pt x="1443" y="2588"/>
                    </a:cubicBezTo>
                    <a:close/>
                    <a:moveTo>
                      <a:pt x="1551" y="2320"/>
                    </a:moveTo>
                    <a:cubicBezTo>
                      <a:pt x="1551" y="2320"/>
                      <a:pt x="1551" y="2320"/>
                      <a:pt x="1551" y="2320"/>
                    </a:cubicBezTo>
                    <a:cubicBezTo>
                      <a:pt x="1551" y="2320"/>
                      <a:pt x="1551" y="2320"/>
                      <a:pt x="1551" y="2320"/>
                    </a:cubicBezTo>
                    <a:close/>
                    <a:moveTo>
                      <a:pt x="1554" y="2318"/>
                    </a:moveTo>
                    <a:cubicBezTo>
                      <a:pt x="1554" y="2318"/>
                      <a:pt x="1554" y="2318"/>
                      <a:pt x="1554" y="2318"/>
                    </a:cubicBezTo>
                    <a:close/>
                    <a:moveTo>
                      <a:pt x="1546" y="2317"/>
                    </a:moveTo>
                    <a:cubicBezTo>
                      <a:pt x="1546" y="2317"/>
                      <a:pt x="1546" y="2317"/>
                      <a:pt x="1546" y="2317"/>
                    </a:cubicBezTo>
                    <a:close/>
                    <a:moveTo>
                      <a:pt x="1532" y="2305"/>
                    </a:moveTo>
                    <a:cubicBezTo>
                      <a:pt x="1532" y="2305"/>
                      <a:pt x="1532" y="2305"/>
                      <a:pt x="1532" y="2305"/>
                    </a:cubicBezTo>
                    <a:close/>
                    <a:moveTo>
                      <a:pt x="1424" y="2280"/>
                    </a:moveTo>
                    <a:cubicBezTo>
                      <a:pt x="1424" y="2280"/>
                      <a:pt x="1424" y="2280"/>
                      <a:pt x="1424" y="2280"/>
                    </a:cubicBezTo>
                    <a:cubicBezTo>
                      <a:pt x="1424" y="2280"/>
                      <a:pt x="1424" y="2280"/>
                      <a:pt x="1424" y="2280"/>
                    </a:cubicBezTo>
                    <a:close/>
                    <a:moveTo>
                      <a:pt x="1459" y="2277"/>
                    </a:moveTo>
                    <a:cubicBezTo>
                      <a:pt x="1459" y="2277"/>
                      <a:pt x="1459" y="2277"/>
                      <a:pt x="1459" y="2277"/>
                    </a:cubicBezTo>
                    <a:close/>
                    <a:moveTo>
                      <a:pt x="1483" y="2232"/>
                    </a:moveTo>
                    <a:cubicBezTo>
                      <a:pt x="1483" y="2232"/>
                      <a:pt x="1483" y="2232"/>
                      <a:pt x="1483" y="2232"/>
                    </a:cubicBezTo>
                    <a:close/>
                    <a:moveTo>
                      <a:pt x="948" y="2186"/>
                    </a:moveTo>
                    <a:cubicBezTo>
                      <a:pt x="948" y="2186"/>
                      <a:pt x="948" y="2186"/>
                      <a:pt x="948" y="2186"/>
                    </a:cubicBezTo>
                    <a:cubicBezTo>
                      <a:pt x="948" y="2186"/>
                      <a:pt x="948" y="2186"/>
                      <a:pt x="948" y="2186"/>
                    </a:cubicBezTo>
                    <a:close/>
                    <a:moveTo>
                      <a:pt x="662" y="2129"/>
                    </a:moveTo>
                    <a:cubicBezTo>
                      <a:pt x="662" y="2129"/>
                      <a:pt x="662" y="2129"/>
                      <a:pt x="662" y="2129"/>
                    </a:cubicBezTo>
                    <a:cubicBezTo>
                      <a:pt x="662" y="2129"/>
                      <a:pt x="662" y="2129"/>
                      <a:pt x="662" y="2129"/>
                    </a:cubicBezTo>
                    <a:close/>
                    <a:moveTo>
                      <a:pt x="606" y="2099"/>
                    </a:moveTo>
                    <a:cubicBezTo>
                      <a:pt x="606" y="2099"/>
                      <a:pt x="606" y="2099"/>
                      <a:pt x="606" y="2099"/>
                    </a:cubicBezTo>
                    <a:cubicBezTo>
                      <a:pt x="606" y="2099"/>
                      <a:pt x="606" y="2099"/>
                      <a:pt x="606" y="2099"/>
                    </a:cubicBezTo>
                    <a:close/>
                    <a:moveTo>
                      <a:pt x="406" y="1913"/>
                    </a:moveTo>
                    <a:cubicBezTo>
                      <a:pt x="406" y="1913"/>
                      <a:pt x="406" y="1913"/>
                      <a:pt x="406" y="1913"/>
                    </a:cubicBezTo>
                    <a:cubicBezTo>
                      <a:pt x="406" y="1913"/>
                      <a:pt x="406" y="1913"/>
                      <a:pt x="406" y="1913"/>
                    </a:cubicBezTo>
                    <a:close/>
                    <a:moveTo>
                      <a:pt x="403" y="1906"/>
                    </a:moveTo>
                    <a:cubicBezTo>
                      <a:pt x="403" y="1906"/>
                      <a:pt x="403" y="1906"/>
                      <a:pt x="403" y="1906"/>
                    </a:cubicBezTo>
                    <a:close/>
                    <a:moveTo>
                      <a:pt x="392" y="1902"/>
                    </a:moveTo>
                    <a:cubicBezTo>
                      <a:pt x="392" y="1902"/>
                      <a:pt x="392" y="1902"/>
                      <a:pt x="392" y="1902"/>
                    </a:cubicBezTo>
                    <a:cubicBezTo>
                      <a:pt x="392" y="1902"/>
                      <a:pt x="392" y="1902"/>
                      <a:pt x="392" y="1902"/>
                    </a:cubicBezTo>
                    <a:close/>
                    <a:moveTo>
                      <a:pt x="388" y="1894"/>
                    </a:moveTo>
                    <a:cubicBezTo>
                      <a:pt x="388" y="1894"/>
                      <a:pt x="388" y="1894"/>
                      <a:pt x="388" y="1894"/>
                    </a:cubicBezTo>
                    <a:close/>
                    <a:moveTo>
                      <a:pt x="316" y="1811"/>
                    </a:moveTo>
                    <a:cubicBezTo>
                      <a:pt x="316" y="1811"/>
                      <a:pt x="316" y="1811"/>
                      <a:pt x="316" y="1811"/>
                    </a:cubicBezTo>
                    <a:cubicBezTo>
                      <a:pt x="316" y="1811"/>
                      <a:pt x="316" y="1811"/>
                      <a:pt x="316" y="1811"/>
                    </a:cubicBezTo>
                    <a:close/>
                    <a:moveTo>
                      <a:pt x="254" y="1797"/>
                    </a:moveTo>
                    <a:cubicBezTo>
                      <a:pt x="254" y="1797"/>
                      <a:pt x="254" y="1797"/>
                      <a:pt x="254" y="1797"/>
                    </a:cubicBezTo>
                    <a:cubicBezTo>
                      <a:pt x="254" y="1797"/>
                      <a:pt x="254" y="1797"/>
                      <a:pt x="254" y="1797"/>
                    </a:cubicBezTo>
                    <a:close/>
                    <a:moveTo>
                      <a:pt x="254" y="1797"/>
                    </a:moveTo>
                    <a:cubicBezTo>
                      <a:pt x="254" y="1797"/>
                      <a:pt x="254" y="1797"/>
                      <a:pt x="254" y="1797"/>
                    </a:cubicBezTo>
                    <a:close/>
                    <a:moveTo>
                      <a:pt x="172" y="1714"/>
                    </a:moveTo>
                    <a:cubicBezTo>
                      <a:pt x="172" y="1714"/>
                      <a:pt x="172" y="1714"/>
                      <a:pt x="172" y="1714"/>
                    </a:cubicBezTo>
                    <a:cubicBezTo>
                      <a:pt x="172" y="1714"/>
                      <a:pt x="172" y="1714"/>
                      <a:pt x="172" y="1714"/>
                    </a:cubicBezTo>
                    <a:close/>
                    <a:moveTo>
                      <a:pt x="137" y="1674"/>
                    </a:moveTo>
                    <a:cubicBezTo>
                      <a:pt x="137" y="1674"/>
                      <a:pt x="137" y="1674"/>
                      <a:pt x="137" y="1674"/>
                    </a:cubicBezTo>
                    <a:cubicBezTo>
                      <a:pt x="137" y="1674"/>
                      <a:pt x="137" y="1674"/>
                      <a:pt x="137" y="1674"/>
                    </a:cubicBezTo>
                    <a:close/>
                    <a:moveTo>
                      <a:pt x="130" y="1658"/>
                    </a:moveTo>
                    <a:cubicBezTo>
                      <a:pt x="130" y="1658"/>
                      <a:pt x="130" y="1658"/>
                      <a:pt x="130" y="1658"/>
                    </a:cubicBezTo>
                    <a:close/>
                    <a:moveTo>
                      <a:pt x="142" y="1614"/>
                    </a:moveTo>
                    <a:cubicBezTo>
                      <a:pt x="142" y="1614"/>
                      <a:pt x="142" y="1614"/>
                      <a:pt x="142" y="1614"/>
                    </a:cubicBezTo>
                    <a:close/>
                    <a:moveTo>
                      <a:pt x="197" y="1472"/>
                    </a:moveTo>
                    <a:cubicBezTo>
                      <a:pt x="197" y="1472"/>
                      <a:pt x="197" y="1472"/>
                      <a:pt x="197" y="1472"/>
                    </a:cubicBezTo>
                    <a:cubicBezTo>
                      <a:pt x="197" y="1472"/>
                      <a:pt x="197" y="1472"/>
                      <a:pt x="197" y="1472"/>
                    </a:cubicBezTo>
                    <a:close/>
                    <a:moveTo>
                      <a:pt x="213" y="1407"/>
                    </a:moveTo>
                    <a:cubicBezTo>
                      <a:pt x="213" y="1407"/>
                      <a:pt x="213" y="1407"/>
                      <a:pt x="213" y="1407"/>
                    </a:cubicBezTo>
                    <a:close/>
                    <a:moveTo>
                      <a:pt x="31" y="1103"/>
                    </a:moveTo>
                    <a:cubicBezTo>
                      <a:pt x="31" y="1103"/>
                      <a:pt x="31" y="1103"/>
                      <a:pt x="31" y="1103"/>
                    </a:cubicBezTo>
                    <a:cubicBezTo>
                      <a:pt x="31" y="1103"/>
                      <a:pt x="31" y="1103"/>
                      <a:pt x="31" y="1103"/>
                    </a:cubicBezTo>
                    <a:close/>
                    <a:moveTo>
                      <a:pt x="4127" y="2832"/>
                    </a:moveTo>
                    <a:cubicBezTo>
                      <a:pt x="4120" y="2829"/>
                      <a:pt x="4120" y="2829"/>
                      <a:pt x="4120" y="2829"/>
                    </a:cubicBezTo>
                    <a:cubicBezTo>
                      <a:pt x="4122" y="2824"/>
                      <a:pt x="4122" y="2824"/>
                      <a:pt x="4122" y="2824"/>
                    </a:cubicBezTo>
                    <a:cubicBezTo>
                      <a:pt x="4127" y="2811"/>
                      <a:pt x="4132" y="2799"/>
                      <a:pt x="4135" y="2785"/>
                    </a:cubicBezTo>
                    <a:cubicBezTo>
                      <a:pt x="4136" y="2782"/>
                      <a:pt x="4137" y="2773"/>
                      <a:pt x="4138" y="2767"/>
                    </a:cubicBezTo>
                    <a:cubicBezTo>
                      <a:pt x="4146" y="2768"/>
                      <a:pt x="4146" y="2768"/>
                      <a:pt x="4146" y="2768"/>
                    </a:cubicBezTo>
                    <a:cubicBezTo>
                      <a:pt x="4145" y="2774"/>
                      <a:pt x="4144" y="2781"/>
                      <a:pt x="4143" y="2787"/>
                    </a:cubicBezTo>
                    <a:cubicBezTo>
                      <a:pt x="4139" y="2801"/>
                      <a:pt x="4134" y="2813"/>
                      <a:pt x="4129" y="2826"/>
                    </a:cubicBezTo>
                    <a:lnTo>
                      <a:pt x="4127" y="2832"/>
                    </a:lnTo>
                    <a:close/>
                    <a:moveTo>
                      <a:pt x="3823" y="2825"/>
                    </a:moveTo>
                    <a:cubicBezTo>
                      <a:pt x="3816" y="2822"/>
                      <a:pt x="3816" y="2822"/>
                      <a:pt x="3816" y="2822"/>
                    </a:cubicBezTo>
                    <a:cubicBezTo>
                      <a:pt x="3819" y="2816"/>
                      <a:pt x="3825" y="2801"/>
                      <a:pt x="3827" y="2795"/>
                    </a:cubicBezTo>
                    <a:cubicBezTo>
                      <a:pt x="3828" y="2789"/>
                      <a:pt x="3828" y="2774"/>
                      <a:pt x="3828" y="2768"/>
                    </a:cubicBezTo>
                    <a:cubicBezTo>
                      <a:pt x="3836" y="2768"/>
                      <a:pt x="3836" y="2768"/>
                      <a:pt x="3836" y="2768"/>
                    </a:cubicBezTo>
                    <a:cubicBezTo>
                      <a:pt x="3836" y="2769"/>
                      <a:pt x="3836" y="2789"/>
                      <a:pt x="3834" y="2797"/>
                    </a:cubicBezTo>
                    <a:cubicBezTo>
                      <a:pt x="3833" y="2805"/>
                      <a:pt x="3823" y="2824"/>
                      <a:pt x="3823" y="2825"/>
                    </a:cubicBezTo>
                    <a:close/>
                    <a:moveTo>
                      <a:pt x="4138" y="2687"/>
                    </a:moveTo>
                    <a:cubicBezTo>
                      <a:pt x="4134" y="2634"/>
                      <a:pt x="4134" y="2634"/>
                      <a:pt x="4134" y="2634"/>
                    </a:cubicBezTo>
                    <a:cubicBezTo>
                      <a:pt x="4142" y="2633"/>
                      <a:pt x="4142" y="2633"/>
                      <a:pt x="4142" y="2633"/>
                    </a:cubicBezTo>
                    <a:cubicBezTo>
                      <a:pt x="4146" y="2687"/>
                      <a:pt x="4146" y="2687"/>
                      <a:pt x="4146" y="2687"/>
                    </a:cubicBezTo>
                    <a:lnTo>
                      <a:pt x="4138" y="2687"/>
                    </a:lnTo>
                    <a:close/>
                    <a:moveTo>
                      <a:pt x="3815" y="2675"/>
                    </a:moveTo>
                    <a:cubicBezTo>
                      <a:pt x="3811" y="2662"/>
                      <a:pt x="3789" y="2630"/>
                      <a:pt x="3788" y="2630"/>
                    </a:cubicBezTo>
                    <a:cubicBezTo>
                      <a:pt x="3795" y="2626"/>
                      <a:pt x="3795" y="2626"/>
                      <a:pt x="3795" y="2626"/>
                    </a:cubicBezTo>
                    <a:cubicBezTo>
                      <a:pt x="3796" y="2627"/>
                      <a:pt x="3818" y="2658"/>
                      <a:pt x="3822" y="2672"/>
                    </a:cubicBezTo>
                    <a:lnTo>
                      <a:pt x="3815" y="2675"/>
                    </a:lnTo>
                    <a:close/>
                    <a:moveTo>
                      <a:pt x="3496" y="2670"/>
                    </a:moveTo>
                    <a:cubicBezTo>
                      <a:pt x="3488" y="2669"/>
                      <a:pt x="3488" y="2669"/>
                      <a:pt x="3488" y="2669"/>
                    </a:cubicBezTo>
                    <a:cubicBezTo>
                      <a:pt x="3501" y="2574"/>
                      <a:pt x="3501" y="2574"/>
                      <a:pt x="3501" y="2574"/>
                    </a:cubicBezTo>
                    <a:cubicBezTo>
                      <a:pt x="3509" y="2575"/>
                      <a:pt x="3509" y="2575"/>
                      <a:pt x="3509" y="2575"/>
                    </a:cubicBezTo>
                    <a:lnTo>
                      <a:pt x="3496" y="2670"/>
                    </a:lnTo>
                    <a:close/>
                    <a:moveTo>
                      <a:pt x="4151" y="2572"/>
                    </a:moveTo>
                    <a:cubicBezTo>
                      <a:pt x="4144" y="2569"/>
                      <a:pt x="4144" y="2569"/>
                      <a:pt x="4144" y="2569"/>
                    </a:cubicBezTo>
                    <a:cubicBezTo>
                      <a:pt x="4144" y="2568"/>
                      <a:pt x="4156" y="2536"/>
                      <a:pt x="4165" y="2520"/>
                    </a:cubicBezTo>
                    <a:cubicBezTo>
                      <a:pt x="4171" y="2524"/>
                      <a:pt x="4171" y="2524"/>
                      <a:pt x="4171" y="2524"/>
                    </a:cubicBezTo>
                    <a:cubicBezTo>
                      <a:pt x="4163" y="2539"/>
                      <a:pt x="4151" y="2571"/>
                      <a:pt x="4151" y="2572"/>
                    </a:cubicBezTo>
                    <a:close/>
                    <a:moveTo>
                      <a:pt x="4207" y="2466"/>
                    </a:moveTo>
                    <a:cubicBezTo>
                      <a:pt x="4201" y="2461"/>
                      <a:pt x="4201" y="2461"/>
                      <a:pt x="4201" y="2461"/>
                    </a:cubicBezTo>
                    <a:cubicBezTo>
                      <a:pt x="4234" y="2416"/>
                      <a:pt x="4234" y="2416"/>
                      <a:pt x="4234" y="2416"/>
                    </a:cubicBezTo>
                    <a:cubicBezTo>
                      <a:pt x="4240" y="2421"/>
                      <a:pt x="4240" y="2421"/>
                      <a:pt x="4240" y="2421"/>
                    </a:cubicBezTo>
                    <a:lnTo>
                      <a:pt x="4207" y="2466"/>
                    </a:lnTo>
                    <a:close/>
                    <a:moveTo>
                      <a:pt x="3749" y="2436"/>
                    </a:moveTo>
                    <a:cubicBezTo>
                      <a:pt x="3748" y="2435"/>
                      <a:pt x="3748" y="2434"/>
                      <a:pt x="3742" y="2434"/>
                    </a:cubicBezTo>
                    <a:cubicBezTo>
                      <a:pt x="3739" y="2434"/>
                      <a:pt x="3735" y="2433"/>
                      <a:pt x="3732" y="2432"/>
                    </a:cubicBezTo>
                    <a:cubicBezTo>
                      <a:pt x="3730" y="2432"/>
                      <a:pt x="3729" y="2432"/>
                      <a:pt x="3728" y="2431"/>
                    </a:cubicBezTo>
                    <a:cubicBezTo>
                      <a:pt x="3724" y="2431"/>
                      <a:pt x="3717" y="2425"/>
                      <a:pt x="3715" y="2421"/>
                    </a:cubicBezTo>
                    <a:cubicBezTo>
                      <a:pt x="3714" y="2420"/>
                      <a:pt x="3713" y="2419"/>
                      <a:pt x="3711" y="2418"/>
                    </a:cubicBezTo>
                    <a:cubicBezTo>
                      <a:pt x="3711" y="2418"/>
                      <a:pt x="3710" y="2418"/>
                      <a:pt x="3710" y="2418"/>
                    </a:cubicBezTo>
                    <a:cubicBezTo>
                      <a:pt x="3707" y="2416"/>
                      <a:pt x="3702" y="2411"/>
                      <a:pt x="3701" y="2408"/>
                    </a:cubicBezTo>
                    <a:cubicBezTo>
                      <a:pt x="3701" y="2407"/>
                      <a:pt x="3701" y="2407"/>
                      <a:pt x="3701" y="2406"/>
                    </a:cubicBezTo>
                    <a:cubicBezTo>
                      <a:pt x="3701" y="2405"/>
                      <a:pt x="3701" y="2402"/>
                      <a:pt x="3700" y="2401"/>
                    </a:cubicBezTo>
                    <a:cubicBezTo>
                      <a:pt x="3697" y="2397"/>
                      <a:pt x="3700" y="2393"/>
                      <a:pt x="3702" y="2390"/>
                    </a:cubicBezTo>
                    <a:cubicBezTo>
                      <a:pt x="3702" y="2389"/>
                      <a:pt x="3703" y="2389"/>
                      <a:pt x="3703" y="2389"/>
                    </a:cubicBezTo>
                    <a:cubicBezTo>
                      <a:pt x="3703" y="2388"/>
                      <a:pt x="3703" y="2388"/>
                      <a:pt x="3703" y="2388"/>
                    </a:cubicBezTo>
                    <a:cubicBezTo>
                      <a:pt x="3703" y="2388"/>
                      <a:pt x="3703" y="2388"/>
                      <a:pt x="3703" y="2388"/>
                    </a:cubicBezTo>
                    <a:cubicBezTo>
                      <a:pt x="3702" y="2387"/>
                      <a:pt x="3698" y="2385"/>
                      <a:pt x="3696" y="2385"/>
                    </a:cubicBezTo>
                    <a:cubicBezTo>
                      <a:pt x="3693" y="2385"/>
                      <a:pt x="3687" y="2382"/>
                      <a:pt x="3685" y="2381"/>
                    </a:cubicBezTo>
                    <a:cubicBezTo>
                      <a:pt x="3684" y="2380"/>
                      <a:pt x="3684" y="2380"/>
                      <a:pt x="3684" y="2380"/>
                    </a:cubicBezTo>
                    <a:cubicBezTo>
                      <a:pt x="3684" y="2379"/>
                      <a:pt x="3684" y="2379"/>
                      <a:pt x="3684" y="2379"/>
                    </a:cubicBezTo>
                    <a:cubicBezTo>
                      <a:pt x="3684" y="2379"/>
                      <a:pt x="3680" y="2373"/>
                      <a:pt x="3679" y="2368"/>
                    </a:cubicBezTo>
                    <a:cubicBezTo>
                      <a:pt x="3678" y="2367"/>
                      <a:pt x="3672" y="2361"/>
                      <a:pt x="3668" y="2357"/>
                    </a:cubicBezTo>
                    <a:cubicBezTo>
                      <a:pt x="3673" y="2351"/>
                      <a:pt x="3673" y="2351"/>
                      <a:pt x="3673" y="2351"/>
                    </a:cubicBezTo>
                    <a:cubicBezTo>
                      <a:pt x="3673" y="2351"/>
                      <a:pt x="3684" y="2361"/>
                      <a:pt x="3686" y="2366"/>
                    </a:cubicBezTo>
                    <a:cubicBezTo>
                      <a:pt x="3687" y="2369"/>
                      <a:pt x="3689" y="2373"/>
                      <a:pt x="3690" y="2375"/>
                    </a:cubicBezTo>
                    <a:cubicBezTo>
                      <a:pt x="3693" y="2376"/>
                      <a:pt x="3695" y="2378"/>
                      <a:pt x="3696" y="2378"/>
                    </a:cubicBezTo>
                    <a:cubicBezTo>
                      <a:pt x="3700" y="2378"/>
                      <a:pt x="3705" y="2379"/>
                      <a:pt x="3708" y="2382"/>
                    </a:cubicBezTo>
                    <a:cubicBezTo>
                      <a:pt x="3711" y="2384"/>
                      <a:pt x="3713" y="2387"/>
                      <a:pt x="3710" y="2393"/>
                    </a:cubicBezTo>
                    <a:cubicBezTo>
                      <a:pt x="3709" y="2393"/>
                      <a:pt x="3709" y="2394"/>
                      <a:pt x="3709" y="2394"/>
                    </a:cubicBezTo>
                    <a:cubicBezTo>
                      <a:pt x="3708" y="2395"/>
                      <a:pt x="3707" y="2396"/>
                      <a:pt x="3707" y="2397"/>
                    </a:cubicBezTo>
                    <a:cubicBezTo>
                      <a:pt x="3709" y="2400"/>
                      <a:pt x="3709" y="2403"/>
                      <a:pt x="3709" y="2405"/>
                    </a:cubicBezTo>
                    <a:cubicBezTo>
                      <a:pt x="3709" y="2406"/>
                      <a:pt x="3709" y="2406"/>
                      <a:pt x="3709" y="2407"/>
                    </a:cubicBezTo>
                    <a:cubicBezTo>
                      <a:pt x="3709" y="2407"/>
                      <a:pt x="3712" y="2410"/>
                      <a:pt x="3713" y="2411"/>
                    </a:cubicBezTo>
                    <a:cubicBezTo>
                      <a:pt x="3714" y="2411"/>
                      <a:pt x="3714" y="2411"/>
                      <a:pt x="3714" y="2411"/>
                    </a:cubicBezTo>
                    <a:cubicBezTo>
                      <a:pt x="3717" y="2412"/>
                      <a:pt x="3720" y="2414"/>
                      <a:pt x="3722" y="2418"/>
                    </a:cubicBezTo>
                    <a:cubicBezTo>
                      <a:pt x="3723" y="2420"/>
                      <a:pt x="3727" y="2423"/>
                      <a:pt x="3729" y="2424"/>
                    </a:cubicBezTo>
                    <a:cubicBezTo>
                      <a:pt x="3730" y="2424"/>
                      <a:pt x="3732" y="2424"/>
                      <a:pt x="3734" y="2425"/>
                    </a:cubicBezTo>
                    <a:cubicBezTo>
                      <a:pt x="3736" y="2425"/>
                      <a:pt x="3740" y="2426"/>
                      <a:pt x="3742" y="2426"/>
                    </a:cubicBezTo>
                    <a:cubicBezTo>
                      <a:pt x="3745" y="2426"/>
                      <a:pt x="3753" y="2426"/>
                      <a:pt x="3756" y="2434"/>
                    </a:cubicBezTo>
                    <a:lnTo>
                      <a:pt x="3749" y="2436"/>
                    </a:lnTo>
                    <a:close/>
                    <a:moveTo>
                      <a:pt x="3704" y="2388"/>
                    </a:moveTo>
                    <a:cubicBezTo>
                      <a:pt x="3704" y="2388"/>
                      <a:pt x="3704" y="2388"/>
                      <a:pt x="3704" y="2388"/>
                    </a:cubicBezTo>
                    <a:close/>
                    <a:moveTo>
                      <a:pt x="3418" y="1193"/>
                    </a:moveTo>
                    <a:cubicBezTo>
                      <a:pt x="3411" y="1190"/>
                      <a:pt x="3411" y="1190"/>
                      <a:pt x="3411" y="1190"/>
                    </a:cubicBezTo>
                    <a:cubicBezTo>
                      <a:pt x="3411" y="1190"/>
                      <a:pt x="3411" y="1190"/>
                      <a:pt x="3411" y="1189"/>
                    </a:cubicBezTo>
                    <a:cubicBezTo>
                      <a:pt x="3411" y="1189"/>
                      <a:pt x="3411" y="1188"/>
                      <a:pt x="3411" y="1186"/>
                    </a:cubicBezTo>
                    <a:cubicBezTo>
                      <a:pt x="3412" y="1183"/>
                      <a:pt x="3413" y="1181"/>
                      <a:pt x="3414" y="1180"/>
                    </a:cubicBezTo>
                    <a:cubicBezTo>
                      <a:pt x="3414" y="1179"/>
                      <a:pt x="3415" y="1179"/>
                      <a:pt x="3415" y="1178"/>
                    </a:cubicBezTo>
                    <a:cubicBezTo>
                      <a:pt x="3415" y="1177"/>
                      <a:pt x="3416" y="1176"/>
                      <a:pt x="3416" y="1175"/>
                    </a:cubicBezTo>
                    <a:cubicBezTo>
                      <a:pt x="3418" y="1172"/>
                      <a:pt x="3420" y="1167"/>
                      <a:pt x="3423" y="1164"/>
                    </a:cubicBezTo>
                    <a:cubicBezTo>
                      <a:pt x="3425" y="1162"/>
                      <a:pt x="3431" y="1155"/>
                      <a:pt x="3434" y="1151"/>
                    </a:cubicBezTo>
                    <a:cubicBezTo>
                      <a:pt x="3436" y="1149"/>
                      <a:pt x="3437" y="1148"/>
                      <a:pt x="3438" y="1147"/>
                    </a:cubicBezTo>
                    <a:cubicBezTo>
                      <a:pt x="3438" y="1147"/>
                      <a:pt x="3438" y="1146"/>
                      <a:pt x="3439" y="1146"/>
                    </a:cubicBezTo>
                    <a:cubicBezTo>
                      <a:pt x="3440" y="1144"/>
                      <a:pt x="3442" y="1142"/>
                      <a:pt x="3446" y="1141"/>
                    </a:cubicBezTo>
                    <a:cubicBezTo>
                      <a:pt x="3447" y="1140"/>
                      <a:pt x="3448" y="1140"/>
                      <a:pt x="3449" y="1139"/>
                    </a:cubicBezTo>
                    <a:cubicBezTo>
                      <a:pt x="3449" y="1137"/>
                      <a:pt x="3449" y="1132"/>
                      <a:pt x="3456" y="1130"/>
                    </a:cubicBezTo>
                    <a:cubicBezTo>
                      <a:pt x="3458" y="1129"/>
                      <a:pt x="3458" y="1129"/>
                      <a:pt x="3459" y="1128"/>
                    </a:cubicBezTo>
                    <a:cubicBezTo>
                      <a:pt x="3460" y="1126"/>
                      <a:pt x="3460" y="1126"/>
                      <a:pt x="3460" y="1126"/>
                    </a:cubicBezTo>
                    <a:cubicBezTo>
                      <a:pt x="3461" y="1125"/>
                      <a:pt x="3461" y="1125"/>
                      <a:pt x="3461" y="1124"/>
                    </a:cubicBezTo>
                    <a:cubicBezTo>
                      <a:pt x="3464" y="1120"/>
                      <a:pt x="3466" y="1118"/>
                      <a:pt x="3472" y="1120"/>
                    </a:cubicBezTo>
                    <a:cubicBezTo>
                      <a:pt x="3472" y="1118"/>
                      <a:pt x="3474" y="1116"/>
                      <a:pt x="3477" y="1115"/>
                    </a:cubicBezTo>
                    <a:cubicBezTo>
                      <a:pt x="3477" y="1115"/>
                      <a:pt x="3477" y="1115"/>
                      <a:pt x="3477" y="1115"/>
                    </a:cubicBezTo>
                    <a:cubicBezTo>
                      <a:pt x="3478" y="1115"/>
                      <a:pt x="3478" y="1114"/>
                      <a:pt x="3478" y="1114"/>
                    </a:cubicBezTo>
                    <a:cubicBezTo>
                      <a:pt x="3479" y="1110"/>
                      <a:pt x="3482" y="1109"/>
                      <a:pt x="3486" y="1109"/>
                    </a:cubicBezTo>
                    <a:cubicBezTo>
                      <a:pt x="3486" y="1104"/>
                      <a:pt x="3490" y="1099"/>
                      <a:pt x="3493" y="1098"/>
                    </a:cubicBezTo>
                    <a:cubicBezTo>
                      <a:pt x="3493" y="1097"/>
                      <a:pt x="3493" y="1097"/>
                      <a:pt x="3493" y="1097"/>
                    </a:cubicBezTo>
                    <a:cubicBezTo>
                      <a:pt x="3495" y="1095"/>
                      <a:pt x="3499" y="1092"/>
                      <a:pt x="3506" y="1092"/>
                    </a:cubicBezTo>
                    <a:cubicBezTo>
                      <a:pt x="3507" y="1092"/>
                      <a:pt x="3508" y="1092"/>
                      <a:pt x="3508" y="1092"/>
                    </a:cubicBezTo>
                    <a:cubicBezTo>
                      <a:pt x="3508" y="1092"/>
                      <a:pt x="3508" y="1092"/>
                      <a:pt x="3508" y="1091"/>
                    </a:cubicBezTo>
                    <a:cubicBezTo>
                      <a:pt x="3508" y="1091"/>
                      <a:pt x="3509" y="1090"/>
                      <a:pt x="3509" y="1089"/>
                    </a:cubicBezTo>
                    <a:cubicBezTo>
                      <a:pt x="3509" y="1088"/>
                      <a:pt x="3509" y="1087"/>
                      <a:pt x="3509" y="1087"/>
                    </a:cubicBezTo>
                    <a:cubicBezTo>
                      <a:pt x="3509" y="1086"/>
                      <a:pt x="3509" y="1085"/>
                      <a:pt x="3510" y="1084"/>
                    </a:cubicBezTo>
                    <a:cubicBezTo>
                      <a:pt x="3510" y="1084"/>
                      <a:pt x="3511" y="1084"/>
                      <a:pt x="3511" y="1083"/>
                    </a:cubicBezTo>
                    <a:cubicBezTo>
                      <a:pt x="3512" y="1082"/>
                      <a:pt x="3512" y="1082"/>
                      <a:pt x="3513" y="1081"/>
                    </a:cubicBezTo>
                    <a:cubicBezTo>
                      <a:pt x="3513" y="1081"/>
                      <a:pt x="3513" y="1081"/>
                      <a:pt x="3514" y="1080"/>
                    </a:cubicBezTo>
                    <a:cubicBezTo>
                      <a:pt x="3514" y="1079"/>
                      <a:pt x="3514" y="1079"/>
                      <a:pt x="3514" y="1079"/>
                    </a:cubicBezTo>
                    <a:cubicBezTo>
                      <a:pt x="3514" y="1078"/>
                      <a:pt x="3514" y="1077"/>
                      <a:pt x="3515" y="1075"/>
                    </a:cubicBezTo>
                    <a:cubicBezTo>
                      <a:pt x="3516" y="1074"/>
                      <a:pt x="3518" y="1072"/>
                      <a:pt x="3519" y="1070"/>
                    </a:cubicBezTo>
                    <a:cubicBezTo>
                      <a:pt x="3521" y="1068"/>
                      <a:pt x="3523" y="1066"/>
                      <a:pt x="3523" y="1065"/>
                    </a:cubicBezTo>
                    <a:cubicBezTo>
                      <a:pt x="3524" y="1064"/>
                      <a:pt x="3524" y="1063"/>
                      <a:pt x="3525" y="1063"/>
                    </a:cubicBezTo>
                    <a:cubicBezTo>
                      <a:pt x="3525" y="1062"/>
                      <a:pt x="3525" y="1062"/>
                      <a:pt x="3525" y="1061"/>
                    </a:cubicBezTo>
                    <a:cubicBezTo>
                      <a:pt x="3525" y="1058"/>
                      <a:pt x="3526" y="1057"/>
                      <a:pt x="3527" y="1055"/>
                    </a:cubicBezTo>
                    <a:cubicBezTo>
                      <a:pt x="3527" y="1054"/>
                      <a:pt x="3527" y="1054"/>
                      <a:pt x="3528" y="1052"/>
                    </a:cubicBezTo>
                    <a:cubicBezTo>
                      <a:pt x="3530" y="1049"/>
                      <a:pt x="3532" y="1046"/>
                      <a:pt x="3534" y="1045"/>
                    </a:cubicBezTo>
                    <a:cubicBezTo>
                      <a:pt x="3534" y="1044"/>
                      <a:pt x="3533" y="1043"/>
                      <a:pt x="3534" y="1041"/>
                    </a:cubicBezTo>
                    <a:cubicBezTo>
                      <a:pt x="3534" y="1041"/>
                      <a:pt x="3534" y="1040"/>
                      <a:pt x="3534" y="1039"/>
                    </a:cubicBezTo>
                    <a:cubicBezTo>
                      <a:pt x="3534" y="1038"/>
                      <a:pt x="3534" y="1038"/>
                      <a:pt x="3534" y="1037"/>
                    </a:cubicBezTo>
                    <a:cubicBezTo>
                      <a:pt x="3535" y="1035"/>
                      <a:pt x="3535" y="1034"/>
                      <a:pt x="3534" y="1031"/>
                    </a:cubicBezTo>
                    <a:cubicBezTo>
                      <a:pt x="3532" y="1027"/>
                      <a:pt x="3533" y="1023"/>
                      <a:pt x="3536" y="1019"/>
                    </a:cubicBezTo>
                    <a:cubicBezTo>
                      <a:pt x="3537" y="1017"/>
                      <a:pt x="3538" y="1016"/>
                      <a:pt x="3539" y="1015"/>
                    </a:cubicBezTo>
                    <a:cubicBezTo>
                      <a:pt x="3540" y="1015"/>
                      <a:pt x="3540" y="1014"/>
                      <a:pt x="3541" y="1014"/>
                    </a:cubicBezTo>
                    <a:cubicBezTo>
                      <a:pt x="3541" y="1012"/>
                      <a:pt x="3541" y="1010"/>
                      <a:pt x="3542" y="1009"/>
                    </a:cubicBezTo>
                    <a:cubicBezTo>
                      <a:pt x="3545" y="1007"/>
                      <a:pt x="3548" y="1008"/>
                      <a:pt x="3550" y="1008"/>
                    </a:cubicBezTo>
                    <a:cubicBezTo>
                      <a:pt x="3550" y="1008"/>
                      <a:pt x="3550" y="1008"/>
                      <a:pt x="3550" y="1008"/>
                    </a:cubicBezTo>
                    <a:cubicBezTo>
                      <a:pt x="3550" y="1008"/>
                      <a:pt x="3551" y="1008"/>
                      <a:pt x="3551" y="1007"/>
                    </a:cubicBezTo>
                    <a:cubicBezTo>
                      <a:pt x="3553" y="1004"/>
                      <a:pt x="3556" y="1001"/>
                      <a:pt x="3562" y="1003"/>
                    </a:cubicBezTo>
                    <a:cubicBezTo>
                      <a:pt x="3562" y="1004"/>
                      <a:pt x="3562" y="1004"/>
                      <a:pt x="3563" y="1004"/>
                    </a:cubicBezTo>
                    <a:cubicBezTo>
                      <a:pt x="3566" y="1005"/>
                      <a:pt x="3572" y="1008"/>
                      <a:pt x="3571" y="1013"/>
                    </a:cubicBezTo>
                    <a:cubicBezTo>
                      <a:pt x="3572" y="1013"/>
                      <a:pt x="3573" y="1014"/>
                      <a:pt x="3573" y="1014"/>
                    </a:cubicBezTo>
                    <a:cubicBezTo>
                      <a:pt x="3574" y="1015"/>
                      <a:pt x="3575" y="1015"/>
                      <a:pt x="3575" y="1015"/>
                    </a:cubicBezTo>
                    <a:cubicBezTo>
                      <a:pt x="3575" y="1016"/>
                      <a:pt x="3575" y="1016"/>
                      <a:pt x="3575" y="1016"/>
                    </a:cubicBezTo>
                    <a:cubicBezTo>
                      <a:pt x="3577" y="1017"/>
                      <a:pt x="3579" y="1019"/>
                      <a:pt x="3578" y="1021"/>
                    </a:cubicBezTo>
                    <a:cubicBezTo>
                      <a:pt x="3581" y="1021"/>
                      <a:pt x="3583" y="1021"/>
                      <a:pt x="3584" y="1022"/>
                    </a:cubicBezTo>
                    <a:cubicBezTo>
                      <a:pt x="3586" y="1023"/>
                      <a:pt x="3586" y="1024"/>
                      <a:pt x="3586" y="1025"/>
                    </a:cubicBezTo>
                    <a:cubicBezTo>
                      <a:pt x="3587" y="1025"/>
                      <a:pt x="3588" y="1025"/>
                      <a:pt x="3591" y="1024"/>
                    </a:cubicBezTo>
                    <a:cubicBezTo>
                      <a:pt x="3592" y="1024"/>
                      <a:pt x="3593" y="1024"/>
                      <a:pt x="3594" y="1023"/>
                    </a:cubicBezTo>
                    <a:cubicBezTo>
                      <a:pt x="3598" y="1022"/>
                      <a:pt x="3601" y="1021"/>
                      <a:pt x="3604" y="1023"/>
                    </a:cubicBezTo>
                    <a:cubicBezTo>
                      <a:pt x="3605" y="1024"/>
                      <a:pt x="3605" y="1024"/>
                      <a:pt x="3606" y="1024"/>
                    </a:cubicBezTo>
                    <a:cubicBezTo>
                      <a:pt x="3607" y="1025"/>
                      <a:pt x="3608" y="1026"/>
                      <a:pt x="3610" y="1025"/>
                    </a:cubicBezTo>
                    <a:cubicBezTo>
                      <a:pt x="3613" y="1024"/>
                      <a:pt x="3616" y="1024"/>
                      <a:pt x="3618" y="1025"/>
                    </a:cubicBezTo>
                    <a:cubicBezTo>
                      <a:pt x="3620" y="1025"/>
                      <a:pt x="3620" y="1025"/>
                      <a:pt x="3620" y="1025"/>
                    </a:cubicBezTo>
                    <a:cubicBezTo>
                      <a:pt x="3621" y="1023"/>
                      <a:pt x="3621" y="1023"/>
                      <a:pt x="3621" y="1023"/>
                    </a:cubicBezTo>
                    <a:cubicBezTo>
                      <a:pt x="3623" y="1022"/>
                      <a:pt x="3624" y="1021"/>
                      <a:pt x="3627" y="1020"/>
                    </a:cubicBezTo>
                    <a:cubicBezTo>
                      <a:pt x="3630" y="1019"/>
                      <a:pt x="3636" y="1020"/>
                      <a:pt x="3640" y="1024"/>
                    </a:cubicBezTo>
                    <a:cubicBezTo>
                      <a:pt x="3640" y="1024"/>
                      <a:pt x="3640" y="1024"/>
                      <a:pt x="3640" y="1024"/>
                    </a:cubicBezTo>
                    <a:cubicBezTo>
                      <a:pt x="3641" y="1023"/>
                      <a:pt x="3641" y="1022"/>
                      <a:pt x="3642" y="1021"/>
                    </a:cubicBezTo>
                    <a:cubicBezTo>
                      <a:pt x="3642" y="1021"/>
                      <a:pt x="3642" y="1021"/>
                      <a:pt x="3643" y="1019"/>
                    </a:cubicBezTo>
                    <a:cubicBezTo>
                      <a:pt x="3643" y="1017"/>
                      <a:pt x="3643" y="1017"/>
                      <a:pt x="3644" y="1015"/>
                    </a:cubicBezTo>
                    <a:cubicBezTo>
                      <a:pt x="3644" y="1014"/>
                      <a:pt x="3644" y="1014"/>
                      <a:pt x="3644" y="1012"/>
                    </a:cubicBezTo>
                    <a:cubicBezTo>
                      <a:pt x="3645" y="1009"/>
                      <a:pt x="3645" y="1006"/>
                      <a:pt x="3644" y="1005"/>
                    </a:cubicBezTo>
                    <a:cubicBezTo>
                      <a:pt x="3644" y="1005"/>
                      <a:pt x="3642" y="1004"/>
                      <a:pt x="3641" y="1003"/>
                    </a:cubicBezTo>
                    <a:cubicBezTo>
                      <a:pt x="3639" y="1002"/>
                      <a:pt x="3637" y="1001"/>
                      <a:pt x="3635" y="1000"/>
                    </a:cubicBezTo>
                    <a:cubicBezTo>
                      <a:pt x="3633" y="998"/>
                      <a:pt x="3632" y="996"/>
                      <a:pt x="3630" y="993"/>
                    </a:cubicBezTo>
                    <a:cubicBezTo>
                      <a:pt x="3629" y="991"/>
                      <a:pt x="3628" y="989"/>
                      <a:pt x="3627" y="987"/>
                    </a:cubicBezTo>
                    <a:cubicBezTo>
                      <a:pt x="3626" y="985"/>
                      <a:pt x="3625" y="984"/>
                      <a:pt x="3625" y="984"/>
                    </a:cubicBezTo>
                    <a:cubicBezTo>
                      <a:pt x="3623" y="983"/>
                      <a:pt x="3621" y="982"/>
                      <a:pt x="3620" y="980"/>
                    </a:cubicBezTo>
                    <a:cubicBezTo>
                      <a:pt x="3618" y="978"/>
                      <a:pt x="3617" y="975"/>
                      <a:pt x="3618" y="972"/>
                    </a:cubicBezTo>
                    <a:cubicBezTo>
                      <a:pt x="3619" y="969"/>
                      <a:pt x="3622" y="966"/>
                      <a:pt x="3625" y="966"/>
                    </a:cubicBezTo>
                    <a:cubicBezTo>
                      <a:pt x="3637" y="965"/>
                      <a:pt x="3642" y="965"/>
                      <a:pt x="3644" y="966"/>
                    </a:cubicBezTo>
                    <a:cubicBezTo>
                      <a:pt x="3645" y="965"/>
                      <a:pt x="3647" y="965"/>
                      <a:pt x="3648" y="965"/>
                    </a:cubicBezTo>
                    <a:cubicBezTo>
                      <a:pt x="3650" y="965"/>
                      <a:pt x="3652" y="965"/>
                      <a:pt x="3653" y="965"/>
                    </a:cubicBezTo>
                    <a:cubicBezTo>
                      <a:pt x="3656" y="965"/>
                      <a:pt x="3657" y="965"/>
                      <a:pt x="3659" y="963"/>
                    </a:cubicBezTo>
                    <a:cubicBezTo>
                      <a:pt x="3663" y="959"/>
                      <a:pt x="3673" y="956"/>
                      <a:pt x="3679" y="958"/>
                    </a:cubicBezTo>
                    <a:cubicBezTo>
                      <a:pt x="3679" y="958"/>
                      <a:pt x="3680" y="956"/>
                      <a:pt x="3681" y="954"/>
                    </a:cubicBezTo>
                    <a:cubicBezTo>
                      <a:pt x="3682" y="951"/>
                      <a:pt x="3685" y="948"/>
                      <a:pt x="3687" y="945"/>
                    </a:cubicBezTo>
                    <a:cubicBezTo>
                      <a:pt x="3689" y="944"/>
                      <a:pt x="3690" y="942"/>
                      <a:pt x="3691" y="941"/>
                    </a:cubicBezTo>
                    <a:cubicBezTo>
                      <a:pt x="3692" y="939"/>
                      <a:pt x="3691" y="936"/>
                      <a:pt x="3691" y="933"/>
                    </a:cubicBezTo>
                    <a:cubicBezTo>
                      <a:pt x="3691" y="926"/>
                      <a:pt x="3693" y="923"/>
                      <a:pt x="3698" y="918"/>
                    </a:cubicBezTo>
                    <a:cubicBezTo>
                      <a:pt x="3703" y="914"/>
                      <a:pt x="3707" y="914"/>
                      <a:pt x="3709" y="914"/>
                    </a:cubicBezTo>
                    <a:cubicBezTo>
                      <a:pt x="3711" y="914"/>
                      <a:pt x="3713" y="916"/>
                      <a:pt x="3715" y="917"/>
                    </a:cubicBezTo>
                    <a:cubicBezTo>
                      <a:pt x="3716" y="914"/>
                      <a:pt x="3718" y="911"/>
                      <a:pt x="3721" y="911"/>
                    </a:cubicBezTo>
                    <a:cubicBezTo>
                      <a:pt x="3721" y="911"/>
                      <a:pt x="3721" y="911"/>
                      <a:pt x="3721" y="911"/>
                    </a:cubicBezTo>
                    <a:cubicBezTo>
                      <a:pt x="3721" y="909"/>
                      <a:pt x="3722" y="907"/>
                      <a:pt x="3722" y="904"/>
                    </a:cubicBezTo>
                    <a:cubicBezTo>
                      <a:pt x="3722" y="899"/>
                      <a:pt x="3722" y="885"/>
                      <a:pt x="3722" y="876"/>
                    </a:cubicBezTo>
                    <a:cubicBezTo>
                      <a:pt x="3722" y="873"/>
                      <a:pt x="3722" y="873"/>
                      <a:pt x="3722" y="873"/>
                    </a:cubicBezTo>
                    <a:cubicBezTo>
                      <a:pt x="3721" y="864"/>
                      <a:pt x="3726" y="857"/>
                      <a:pt x="3729" y="856"/>
                    </a:cubicBezTo>
                    <a:cubicBezTo>
                      <a:pt x="3732" y="855"/>
                      <a:pt x="3734" y="856"/>
                      <a:pt x="3735" y="858"/>
                    </a:cubicBezTo>
                    <a:cubicBezTo>
                      <a:pt x="3735" y="858"/>
                      <a:pt x="3736" y="859"/>
                      <a:pt x="3736" y="859"/>
                    </a:cubicBezTo>
                    <a:cubicBezTo>
                      <a:pt x="3736" y="859"/>
                      <a:pt x="3736" y="859"/>
                      <a:pt x="3737" y="859"/>
                    </a:cubicBezTo>
                    <a:cubicBezTo>
                      <a:pt x="3737" y="859"/>
                      <a:pt x="3737" y="859"/>
                      <a:pt x="3737" y="858"/>
                    </a:cubicBezTo>
                    <a:cubicBezTo>
                      <a:pt x="3739" y="857"/>
                      <a:pt x="3741" y="855"/>
                      <a:pt x="3744" y="856"/>
                    </a:cubicBezTo>
                    <a:cubicBezTo>
                      <a:pt x="3747" y="857"/>
                      <a:pt x="3747" y="860"/>
                      <a:pt x="3747" y="862"/>
                    </a:cubicBezTo>
                    <a:cubicBezTo>
                      <a:pt x="3747" y="862"/>
                      <a:pt x="3747" y="862"/>
                      <a:pt x="3747" y="862"/>
                    </a:cubicBezTo>
                    <a:cubicBezTo>
                      <a:pt x="3748" y="862"/>
                      <a:pt x="3750" y="862"/>
                      <a:pt x="3751" y="862"/>
                    </a:cubicBezTo>
                    <a:cubicBezTo>
                      <a:pt x="3753" y="862"/>
                      <a:pt x="3755" y="863"/>
                      <a:pt x="3755" y="864"/>
                    </a:cubicBezTo>
                    <a:cubicBezTo>
                      <a:pt x="3757" y="867"/>
                      <a:pt x="3756" y="870"/>
                      <a:pt x="3755" y="873"/>
                    </a:cubicBezTo>
                    <a:cubicBezTo>
                      <a:pt x="3755" y="874"/>
                      <a:pt x="3755" y="874"/>
                      <a:pt x="3755" y="875"/>
                    </a:cubicBezTo>
                    <a:cubicBezTo>
                      <a:pt x="3756" y="877"/>
                      <a:pt x="3761" y="882"/>
                      <a:pt x="3767" y="886"/>
                    </a:cubicBezTo>
                    <a:cubicBezTo>
                      <a:pt x="3767" y="886"/>
                      <a:pt x="3767" y="886"/>
                      <a:pt x="3767" y="886"/>
                    </a:cubicBezTo>
                    <a:cubicBezTo>
                      <a:pt x="3768" y="887"/>
                      <a:pt x="3769" y="888"/>
                      <a:pt x="3770" y="888"/>
                    </a:cubicBezTo>
                    <a:cubicBezTo>
                      <a:pt x="3770" y="888"/>
                      <a:pt x="3771" y="887"/>
                      <a:pt x="3771" y="886"/>
                    </a:cubicBezTo>
                    <a:cubicBezTo>
                      <a:pt x="3773" y="885"/>
                      <a:pt x="3774" y="885"/>
                      <a:pt x="3776" y="885"/>
                    </a:cubicBezTo>
                    <a:cubicBezTo>
                      <a:pt x="3776" y="886"/>
                      <a:pt x="3777" y="886"/>
                      <a:pt x="3777" y="886"/>
                    </a:cubicBezTo>
                    <a:cubicBezTo>
                      <a:pt x="3777" y="886"/>
                      <a:pt x="3777" y="886"/>
                      <a:pt x="3777" y="885"/>
                    </a:cubicBezTo>
                    <a:cubicBezTo>
                      <a:pt x="3776" y="884"/>
                      <a:pt x="3775" y="883"/>
                      <a:pt x="3774" y="881"/>
                    </a:cubicBezTo>
                    <a:cubicBezTo>
                      <a:pt x="3770" y="883"/>
                      <a:pt x="3766" y="883"/>
                      <a:pt x="3763" y="880"/>
                    </a:cubicBezTo>
                    <a:cubicBezTo>
                      <a:pt x="3761" y="879"/>
                      <a:pt x="3761" y="877"/>
                      <a:pt x="3761" y="876"/>
                    </a:cubicBezTo>
                    <a:cubicBezTo>
                      <a:pt x="3761" y="873"/>
                      <a:pt x="3763" y="871"/>
                      <a:pt x="3765" y="870"/>
                    </a:cubicBezTo>
                    <a:cubicBezTo>
                      <a:pt x="3766" y="870"/>
                      <a:pt x="3766" y="869"/>
                      <a:pt x="3767" y="869"/>
                    </a:cubicBezTo>
                    <a:cubicBezTo>
                      <a:pt x="3768" y="868"/>
                      <a:pt x="3768" y="868"/>
                      <a:pt x="3768" y="867"/>
                    </a:cubicBezTo>
                    <a:cubicBezTo>
                      <a:pt x="3770" y="866"/>
                      <a:pt x="3771" y="864"/>
                      <a:pt x="3775" y="863"/>
                    </a:cubicBezTo>
                    <a:cubicBezTo>
                      <a:pt x="3778" y="863"/>
                      <a:pt x="3781" y="861"/>
                      <a:pt x="3783" y="859"/>
                    </a:cubicBezTo>
                    <a:cubicBezTo>
                      <a:pt x="3787" y="855"/>
                      <a:pt x="3792" y="855"/>
                      <a:pt x="3794" y="854"/>
                    </a:cubicBezTo>
                    <a:cubicBezTo>
                      <a:pt x="3795" y="854"/>
                      <a:pt x="3798" y="852"/>
                      <a:pt x="3799" y="850"/>
                    </a:cubicBezTo>
                    <a:cubicBezTo>
                      <a:pt x="3801" y="848"/>
                      <a:pt x="3800" y="848"/>
                      <a:pt x="3800" y="847"/>
                    </a:cubicBezTo>
                    <a:cubicBezTo>
                      <a:pt x="3798" y="843"/>
                      <a:pt x="3800" y="835"/>
                      <a:pt x="3802" y="833"/>
                    </a:cubicBezTo>
                    <a:cubicBezTo>
                      <a:pt x="3803" y="831"/>
                      <a:pt x="3803" y="831"/>
                      <a:pt x="3803" y="829"/>
                    </a:cubicBezTo>
                    <a:cubicBezTo>
                      <a:pt x="3803" y="829"/>
                      <a:pt x="3803" y="829"/>
                      <a:pt x="3803" y="829"/>
                    </a:cubicBezTo>
                    <a:cubicBezTo>
                      <a:pt x="3803" y="825"/>
                      <a:pt x="3802" y="824"/>
                      <a:pt x="3802" y="824"/>
                    </a:cubicBezTo>
                    <a:cubicBezTo>
                      <a:pt x="3799" y="821"/>
                      <a:pt x="3802" y="816"/>
                      <a:pt x="3803" y="812"/>
                    </a:cubicBezTo>
                    <a:cubicBezTo>
                      <a:pt x="3804" y="810"/>
                      <a:pt x="3804" y="805"/>
                      <a:pt x="3804" y="802"/>
                    </a:cubicBezTo>
                    <a:cubicBezTo>
                      <a:pt x="3804" y="802"/>
                      <a:pt x="3803" y="800"/>
                      <a:pt x="3801" y="800"/>
                    </a:cubicBezTo>
                    <a:cubicBezTo>
                      <a:pt x="3799" y="800"/>
                      <a:pt x="3797" y="800"/>
                      <a:pt x="3795" y="798"/>
                    </a:cubicBezTo>
                    <a:cubicBezTo>
                      <a:pt x="3793" y="796"/>
                      <a:pt x="3794" y="793"/>
                      <a:pt x="3794" y="790"/>
                    </a:cubicBezTo>
                    <a:cubicBezTo>
                      <a:pt x="3794" y="790"/>
                      <a:pt x="3794" y="789"/>
                      <a:pt x="3794" y="788"/>
                    </a:cubicBezTo>
                    <a:cubicBezTo>
                      <a:pt x="3794" y="782"/>
                      <a:pt x="3793" y="780"/>
                      <a:pt x="3792" y="777"/>
                    </a:cubicBezTo>
                    <a:cubicBezTo>
                      <a:pt x="3791" y="776"/>
                      <a:pt x="3791" y="776"/>
                      <a:pt x="3791" y="776"/>
                    </a:cubicBezTo>
                    <a:cubicBezTo>
                      <a:pt x="3789" y="773"/>
                      <a:pt x="3788" y="770"/>
                      <a:pt x="3789" y="764"/>
                    </a:cubicBezTo>
                    <a:cubicBezTo>
                      <a:pt x="3790" y="762"/>
                      <a:pt x="3790" y="761"/>
                      <a:pt x="3789" y="760"/>
                    </a:cubicBezTo>
                    <a:cubicBezTo>
                      <a:pt x="3789" y="760"/>
                      <a:pt x="3789" y="759"/>
                      <a:pt x="3789" y="757"/>
                    </a:cubicBezTo>
                    <a:cubicBezTo>
                      <a:pt x="3789" y="757"/>
                      <a:pt x="3789" y="757"/>
                      <a:pt x="3789" y="756"/>
                    </a:cubicBezTo>
                    <a:cubicBezTo>
                      <a:pt x="3788" y="755"/>
                      <a:pt x="3788" y="751"/>
                      <a:pt x="3792" y="747"/>
                    </a:cubicBezTo>
                    <a:cubicBezTo>
                      <a:pt x="3792" y="747"/>
                      <a:pt x="3792" y="745"/>
                      <a:pt x="3792" y="744"/>
                    </a:cubicBezTo>
                    <a:cubicBezTo>
                      <a:pt x="3783" y="725"/>
                      <a:pt x="3783" y="725"/>
                      <a:pt x="3783" y="725"/>
                    </a:cubicBezTo>
                    <a:cubicBezTo>
                      <a:pt x="3783" y="725"/>
                      <a:pt x="3783" y="725"/>
                      <a:pt x="3783" y="725"/>
                    </a:cubicBezTo>
                    <a:cubicBezTo>
                      <a:pt x="3783" y="725"/>
                      <a:pt x="3766" y="695"/>
                      <a:pt x="3763" y="691"/>
                    </a:cubicBezTo>
                    <a:cubicBezTo>
                      <a:pt x="3763" y="691"/>
                      <a:pt x="3763" y="690"/>
                      <a:pt x="3763" y="690"/>
                    </a:cubicBezTo>
                    <a:cubicBezTo>
                      <a:pt x="3763" y="690"/>
                      <a:pt x="3763" y="690"/>
                      <a:pt x="3762" y="690"/>
                    </a:cubicBezTo>
                    <a:cubicBezTo>
                      <a:pt x="3762" y="691"/>
                      <a:pt x="3761" y="691"/>
                      <a:pt x="3760" y="691"/>
                    </a:cubicBezTo>
                    <a:cubicBezTo>
                      <a:pt x="3758" y="691"/>
                      <a:pt x="3756" y="690"/>
                      <a:pt x="3756" y="688"/>
                    </a:cubicBezTo>
                    <a:cubicBezTo>
                      <a:pt x="3754" y="686"/>
                      <a:pt x="3755" y="682"/>
                      <a:pt x="3761" y="673"/>
                    </a:cubicBezTo>
                    <a:cubicBezTo>
                      <a:pt x="3764" y="668"/>
                      <a:pt x="3767" y="667"/>
                      <a:pt x="3771" y="668"/>
                    </a:cubicBezTo>
                    <a:cubicBezTo>
                      <a:pt x="3771" y="668"/>
                      <a:pt x="3771" y="668"/>
                      <a:pt x="3771" y="668"/>
                    </a:cubicBezTo>
                    <a:cubicBezTo>
                      <a:pt x="3771" y="668"/>
                      <a:pt x="3772" y="668"/>
                      <a:pt x="3772" y="668"/>
                    </a:cubicBezTo>
                    <a:cubicBezTo>
                      <a:pt x="3774" y="666"/>
                      <a:pt x="3776" y="666"/>
                      <a:pt x="3778" y="666"/>
                    </a:cubicBezTo>
                    <a:cubicBezTo>
                      <a:pt x="3779" y="666"/>
                      <a:pt x="3780" y="666"/>
                      <a:pt x="3782" y="666"/>
                    </a:cubicBezTo>
                    <a:cubicBezTo>
                      <a:pt x="3786" y="664"/>
                      <a:pt x="3786" y="664"/>
                      <a:pt x="3786" y="663"/>
                    </a:cubicBezTo>
                    <a:cubicBezTo>
                      <a:pt x="3786" y="659"/>
                      <a:pt x="3786" y="658"/>
                      <a:pt x="3789" y="654"/>
                    </a:cubicBezTo>
                    <a:cubicBezTo>
                      <a:pt x="3791" y="652"/>
                      <a:pt x="3792" y="650"/>
                      <a:pt x="3792" y="648"/>
                    </a:cubicBezTo>
                    <a:cubicBezTo>
                      <a:pt x="3792" y="648"/>
                      <a:pt x="3792" y="647"/>
                      <a:pt x="3792" y="647"/>
                    </a:cubicBezTo>
                    <a:cubicBezTo>
                      <a:pt x="3793" y="644"/>
                      <a:pt x="3793" y="640"/>
                      <a:pt x="3796" y="637"/>
                    </a:cubicBezTo>
                    <a:cubicBezTo>
                      <a:pt x="3799" y="633"/>
                      <a:pt x="3800" y="631"/>
                      <a:pt x="3800" y="631"/>
                    </a:cubicBezTo>
                    <a:cubicBezTo>
                      <a:pt x="3800" y="629"/>
                      <a:pt x="3801" y="625"/>
                      <a:pt x="3805" y="624"/>
                    </a:cubicBezTo>
                    <a:cubicBezTo>
                      <a:pt x="3807" y="623"/>
                      <a:pt x="3809" y="624"/>
                      <a:pt x="3811" y="626"/>
                    </a:cubicBezTo>
                    <a:cubicBezTo>
                      <a:pt x="3812" y="627"/>
                      <a:pt x="3813" y="628"/>
                      <a:pt x="3817" y="630"/>
                    </a:cubicBezTo>
                    <a:cubicBezTo>
                      <a:pt x="3820" y="631"/>
                      <a:pt x="3825" y="631"/>
                      <a:pt x="3830" y="632"/>
                    </a:cubicBezTo>
                    <a:cubicBezTo>
                      <a:pt x="3834" y="632"/>
                      <a:pt x="3834" y="632"/>
                      <a:pt x="3834" y="632"/>
                    </a:cubicBezTo>
                    <a:cubicBezTo>
                      <a:pt x="3836" y="632"/>
                      <a:pt x="3842" y="633"/>
                      <a:pt x="3848" y="633"/>
                    </a:cubicBezTo>
                    <a:cubicBezTo>
                      <a:pt x="3855" y="634"/>
                      <a:pt x="3863" y="635"/>
                      <a:pt x="3868" y="635"/>
                    </a:cubicBezTo>
                    <a:cubicBezTo>
                      <a:pt x="3871" y="636"/>
                      <a:pt x="3873" y="636"/>
                      <a:pt x="3875" y="636"/>
                    </a:cubicBezTo>
                    <a:cubicBezTo>
                      <a:pt x="3878" y="635"/>
                      <a:pt x="3880" y="634"/>
                      <a:pt x="3881" y="633"/>
                    </a:cubicBezTo>
                    <a:cubicBezTo>
                      <a:pt x="3884" y="628"/>
                      <a:pt x="3884" y="624"/>
                      <a:pt x="3884" y="623"/>
                    </a:cubicBezTo>
                    <a:cubicBezTo>
                      <a:pt x="3876" y="618"/>
                      <a:pt x="3877" y="609"/>
                      <a:pt x="3878" y="606"/>
                    </a:cubicBezTo>
                    <a:cubicBezTo>
                      <a:pt x="3878" y="605"/>
                      <a:pt x="3878" y="604"/>
                      <a:pt x="3878" y="602"/>
                    </a:cubicBezTo>
                    <a:cubicBezTo>
                      <a:pt x="3879" y="597"/>
                      <a:pt x="3879" y="591"/>
                      <a:pt x="3884" y="587"/>
                    </a:cubicBezTo>
                    <a:cubicBezTo>
                      <a:pt x="3886" y="585"/>
                      <a:pt x="3886" y="585"/>
                      <a:pt x="3886" y="585"/>
                    </a:cubicBezTo>
                    <a:cubicBezTo>
                      <a:pt x="3889" y="582"/>
                      <a:pt x="3890" y="582"/>
                      <a:pt x="3891" y="578"/>
                    </a:cubicBezTo>
                    <a:cubicBezTo>
                      <a:pt x="3891" y="578"/>
                      <a:pt x="3891" y="578"/>
                      <a:pt x="3891" y="577"/>
                    </a:cubicBezTo>
                    <a:cubicBezTo>
                      <a:pt x="3891" y="576"/>
                      <a:pt x="3891" y="575"/>
                      <a:pt x="3891" y="574"/>
                    </a:cubicBezTo>
                    <a:cubicBezTo>
                      <a:pt x="3890" y="572"/>
                      <a:pt x="3890" y="570"/>
                      <a:pt x="3891" y="568"/>
                    </a:cubicBezTo>
                    <a:cubicBezTo>
                      <a:pt x="3891" y="567"/>
                      <a:pt x="3891" y="567"/>
                      <a:pt x="3891" y="567"/>
                    </a:cubicBezTo>
                    <a:cubicBezTo>
                      <a:pt x="3891" y="567"/>
                      <a:pt x="3891" y="566"/>
                      <a:pt x="3891" y="566"/>
                    </a:cubicBezTo>
                    <a:cubicBezTo>
                      <a:pt x="3888" y="563"/>
                      <a:pt x="3888" y="559"/>
                      <a:pt x="3890" y="556"/>
                    </a:cubicBezTo>
                    <a:cubicBezTo>
                      <a:pt x="3891" y="554"/>
                      <a:pt x="3893" y="554"/>
                      <a:pt x="3894" y="554"/>
                    </a:cubicBezTo>
                    <a:cubicBezTo>
                      <a:pt x="3894" y="554"/>
                      <a:pt x="3895" y="553"/>
                      <a:pt x="3895" y="553"/>
                    </a:cubicBezTo>
                    <a:cubicBezTo>
                      <a:pt x="3895" y="552"/>
                      <a:pt x="3896" y="549"/>
                      <a:pt x="3898" y="546"/>
                    </a:cubicBezTo>
                    <a:cubicBezTo>
                      <a:pt x="3899" y="544"/>
                      <a:pt x="3900" y="541"/>
                      <a:pt x="3899" y="538"/>
                    </a:cubicBezTo>
                    <a:cubicBezTo>
                      <a:pt x="3895" y="533"/>
                      <a:pt x="3897" y="527"/>
                      <a:pt x="3902" y="523"/>
                    </a:cubicBezTo>
                    <a:cubicBezTo>
                      <a:pt x="3904" y="521"/>
                      <a:pt x="3904" y="517"/>
                      <a:pt x="3903" y="516"/>
                    </a:cubicBezTo>
                    <a:cubicBezTo>
                      <a:pt x="3903" y="515"/>
                      <a:pt x="3903" y="515"/>
                      <a:pt x="3903" y="515"/>
                    </a:cubicBezTo>
                    <a:cubicBezTo>
                      <a:pt x="3903" y="513"/>
                      <a:pt x="3903" y="511"/>
                      <a:pt x="3902" y="509"/>
                    </a:cubicBezTo>
                    <a:cubicBezTo>
                      <a:pt x="3900" y="507"/>
                      <a:pt x="3899" y="504"/>
                      <a:pt x="3898" y="501"/>
                    </a:cubicBezTo>
                    <a:cubicBezTo>
                      <a:pt x="3897" y="497"/>
                      <a:pt x="3899" y="489"/>
                      <a:pt x="3901" y="485"/>
                    </a:cubicBezTo>
                    <a:cubicBezTo>
                      <a:pt x="3903" y="481"/>
                      <a:pt x="3903" y="480"/>
                      <a:pt x="3902" y="478"/>
                    </a:cubicBezTo>
                    <a:cubicBezTo>
                      <a:pt x="3902" y="476"/>
                      <a:pt x="3902" y="475"/>
                      <a:pt x="3901" y="472"/>
                    </a:cubicBezTo>
                    <a:cubicBezTo>
                      <a:pt x="3901" y="469"/>
                      <a:pt x="3900" y="466"/>
                      <a:pt x="3900" y="462"/>
                    </a:cubicBezTo>
                    <a:cubicBezTo>
                      <a:pt x="3898" y="452"/>
                      <a:pt x="3900" y="444"/>
                      <a:pt x="3905" y="440"/>
                    </a:cubicBezTo>
                    <a:cubicBezTo>
                      <a:pt x="3906" y="439"/>
                      <a:pt x="3904" y="435"/>
                      <a:pt x="3902" y="433"/>
                    </a:cubicBezTo>
                    <a:cubicBezTo>
                      <a:pt x="3898" y="429"/>
                      <a:pt x="3901" y="421"/>
                      <a:pt x="3903" y="416"/>
                    </a:cubicBezTo>
                    <a:cubicBezTo>
                      <a:pt x="3907" y="410"/>
                      <a:pt x="3914" y="405"/>
                      <a:pt x="3917" y="405"/>
                    </a:cubicBezTo>
                    <a:cubicBezTo>
                      <a:pt x="3918" y="404"/>
                      <a:pt x="3918" y="404"/>
                      <a:pt x="3918" y="404"/>
                    </a:cubicBezTo>
                    <a:cubicBezTo>
                      <a:pt x="3918" y="404"/>
                      <a:pt x="3918" y="404"/>
                      <a:pt x="3919" y="404"/>
                    </a:cubicBezTo>
                    <a:cubicBezTo>
                      <a:pt x="3919" y="404"/>
                      <a:pt x="3919" y="404"/>
                      <a:pt x="3919" y="403"/>
                    </a:cubicBezTo>
                    <a:cubicBezTo>
                      <a:pt x="3919" y="402"/>
                      <a:pt x="3919" y="401"/>
                      <a:pt x="3919" y="401"/>
                    </a:cubicBezTo>
                    <a:cubicBezTo>
                      <a:pt x="3919" y="399"/>
                      <a:pt x="3919" y="398"/>
                      <a:pt x="3920" y="396"/>
                    </a:cubicBezTo>
                    <a:cubicBezTo>
                      <a:pt x="3920" y="395"/>
                      <a:pt x="3921" y="394"/>
                      <a:pt x="3922" y="393"/>
                    </a:cubicBezTo>
                    <a:cubicBezTo>
                      <a:pt x="3922" y="391"/>
                      <a:pt x="3923" y="390"/>
                      <a:pt x="3924" y="386"/>
                    </a:cubicBezTo>
                    <a:cubicBezTo>
                      <a:pt x="3924" y="381"/>
                      <a:pt x="3924" y="380"/>
                      <a:pt x="3923" y="379"/>
                    </a:cubicBezTo>
                    <a:cubicBezTo>
                      <a:pt x="3922" y="379"/>
                      <a:pt x="3922" y="379"/>
                      <a:pt x="3921" y="378"/>
                    </a:cubicBezTo>
                    <a:cubicBezTo>
                      <a:pt x="3920" y="378"/>
                      <a:pt x="3918" y="377"/>
                      <a:pt x="3917" y="374"/>
                    </a:cubicBezTo>
                    <a:cubicBezTo>
                      <a:pt x="3917" y="374"/>
                      <a:pt x="3917" y="373"/>
                      <a:pt x="3917" y="372"/>
                    </a:cubicBezTo>
                    <a:cubicBezTo>
                      <a:pt x="3917" y="372"/>
                      <a:pt x="3917" y="372"/>
                      <a:pt x="3917" y="372"/>
                    </a:cubicBezTo>
                    <a:cubicBezTo>
                      <a:pt x="3911" y="371"/>
                      <a:pt x="3909" y="366"/>
                      <a:pt x="3908" y="363"/>
                    </a:cubicBezTo>
                    <a:cubicBezTo>
                      <a:pt x="3907" y="359"/>
                      <a:pt x="3907" y="356"/>
                      <a:pt x="3910" y="352"/>
                    </a:cubicBezTo>
                    <a:cubicBezTo>
                      <a:pt x="3910" y="350"/>
                      <a:pt x="3910" y="348"/>
                      <a:pt x="3910" y="345"/>
                    </a:cubicBezTo>
                    <a:cubicBezTo>
                      <a:pt x="3910" y="345"/>
                      <a:pt x="3910" y="344"/>
                      <a:pt x="3909" y="343"/>
                    </a:cubicBezTo>
                    <a:cubicBezTo>
                      <a:pt x="3909" y="339"/>
                      <a:pt x="3910" y="336"/>
                      <a:pt x="3912" y="332"/>
                    </a:cubicBezTo>
                    <a:cubicBezTo>
                      <a:pt x="3913" y="331"/>
                      <a:pt x="3914" y="329"/>
                      <a:pt x="3916" y="327"/>
                    </a:cubicBezTo>
                    <a:cubicBezTo>
                      <a:pt x="3914" y="328"/>
                      <a:pt x="3911" y="328"/>
                      <a:pt x="3906" y="328"/>
                    </a:cubicBezTo>
                    <a:cubicBezTo>
                      <a:pt x="3904" y="327"/>
                      <a:pt x="3904" y="327"/>
                      <a:pt x="3903" y="328"/>
                    </a:cubicBezTo>
                    <a:cubicBezTo>
                      <a:pt x="3902" y="329"/>
                      <a:pt x="3900" y="330"/>
                      <a:pt x="3897" y="331"/>
                    </a:cubicBezTo>
                    <a:cubicBezTo>
                      <a:pt x="3895" y="332"/>
                      <a:pt x="3894" y="332"/>
                      <a:pt x="3893" y="332"/>
                    </a:cubicBezTo>
                    <a:cubicBezTo>
                      <a:pt x="3891" y="333"/>
                      <a:pt x="3891" y="333"/>
                      <a:pt x="3888" y="333"/>
                    </a:cubicBezTo>
                    <a:cubicBezTo>
                      <a:pt x="3887" y="334"/>
                      <a:pt x="3886" y="334"/>
                      <a:pt x="3885" y="336"/>
                    </a:cubicBezTo>
                    <a:cubicBezTo>
                      <a:pt x="3884" y="337"/>
                      <a:pt x="3883" y="338"/>
                      <a:pt x="3881" y="338"/>
                    </a:cubicBezTo>
                    <a:cubicBezTo>
                      <a:pt x="3881" y="339"/>
                      <a:pt x="3880" y="339"/>
                      <a:pt x="3880" y="340"/>
                    </a:cubicBezTo>
                    <a:cubicBezTo>
                      <a:pt x="3878" y="341"/>
                      <a:pt x="3877" y="341"/>
                      <a:pt x="3875" y="342"/>
                    </a:cubicBezTo>
                    <a:cubicBezTo>
                      <a:pt x="3875" y="342"/>
                      <a:pt x="3875" y="343"/>
                      <a:pt x="3874" y="344"/>
                    </a:cubicBezTo>
                    <a:cubicBezTo>
                      <a:pt x="3873" y="349"/>
                      <a:pt x="3871" y="350"/>
                      <a:pt x="3866" y="351"/>
                    </a:cubicBezTo>
                    <a:cubicBezTo>
                      <a:pt x="3863" y="351"/>
                      <a:pt x="3861" y="354"/>
                      <a:pt x="3861" y="355"/>
                    </a:cubicBezTo>
                    <a:cubicBezTo>
                      <a:pt x="3860" y="358"/>
                      <a:pt x="3859" y="360"/>
                      <a:pt x="3855" y="361"/>
                    </a:cubicBezTo>
                    <a:cubicBezTo>
                      <a:pt x="3855" y="361"/>
                      <a:pt x="3855" y="362"/>
                      <a:pt x="3854" y="364"/>
                    </a:cubicBezTo>
                    <a:cubicBezTo>
                      <a:pt x="3853" y="371"/>
                      <a:pt x="3846" y="371"/>
                      <a:pt x="3843" y="370"/>
                    </a:cubicBezTo>
                    <a:cubicBezTo>
                      <a:pt x="3843" y="370"/>
                      <a:pt x="3842" y="370"/>
                      <a:pt x="3842" y="370"/>
                    </a:cubicBezTo>
                    <a:cubicBezTo>
                      <a:pt x="3841" y="371"/>
                      <a:pt x="3841" y="371"/>
                      <a:pt x="3840" y="372"/>
                    </a:cubicBezTo>
                    <a:cubicBezTo>
                      <a:pt x="3837" y="375"/>
                      <a:pt x="3832" y="374"/>
                      <a:pt x="3829" y="374"/>
                    </a:cubicBezTo>
                    <a:cubicBezTo>
                      <a:pt x="3828" y="374"/>
                      <a:pt x="3827" y="374"/>
                      <a:pt x="3827" y="374"/>
                    </a:cubicBezTo>
                    <a:cubicBezTo>
                      <a:pt x="3826" y="374"/>
                      <a:pt x="3823" y="377"/>
                      <a:pt x="3823" y="379"/>
                    </a:cubicBezTo>
                    <a:cubicBezTo>
                      <a:pt x="3821" y="385"/>
                      <a:pt x="3818" y="386"/>
                      <a:pt x="3815" y="387"/>
                    </a:cubicBezTo>
                    <a:cubicBezTo>
                      <a:pt x="3815" y="387"/>
                      <a:pt x="3815" y="387"/>
                      <a:pt x="3814" y="387"/>
                    </a:cubicBezTo>
                    <a:cubicBezTo>
                      <a:pt x="3814" y="387"/>
                      <a:pt x="3814" y="388"/>
                      <a:pt x="3814" y="388"/>
                    </a:cubicBezTo>
                    <a:cubicBezTo>
                      <a:pt x="3814" y="390"/>
                      <a:pt x="3814" y="390"/>
                      <a:pt x="3814" y="390"/>
                    </a:cubicBezTo>
                    <a:cubicBezTo>
                      <a:pt x="3814" y="392"/>
                      <a:pt x="3813" y="394"/>
                      <a:pt x="3812" y="395"/>
                    </a:cubicBezTo>
                    <a:cubicBezTo>
                      <a:pt x="3810" y="396"/>
                      <a:pt x="3807" y="396"/>
                      <a:pt x="3806" y="395"/>
                    </a:cubicBezTo>
                    <a:cubicBezTo>
                      <a:pt x="3805" y="395"/>
                      <a:pt x="3805" y="395"/>
                      <a:pt x="3805" y="395"/>
                    </a:cubicBezTo>
                    <a:cubicBezTo>
                      <a:pt x="3805" y="395"/>
                      <a:pt x="3805" y="396"/>
                      <a:pt x="3805" y="396"/>
                    </a:cubicBezTo>
                    <a:cubicBezTo>
                      <a:pt x="3805" y="397"/>
                      <a:pt x="3805" y="398"/>
                      <a:pt x="3805" y="399"/>
                    </a:cubicBezTo>
                    <a:cubicBezTo>
                      <a:pt x="3804" y="401"/>
                      <a:pt x="3804" y="404"/>
                      <a:pt x="3804" y="406"/>
                    </a:cubicBezTo>
                    <a:cubicBezTo>
                      <a:pt x="3805" y="411"/>
                      <a:pt x="3805" y="413"/>
                      <a:pt x="3802" y="416"/>
                    </a:cubicBezTo>
                    <a:cubicBezTo>
                      <a:pt x="3800" y="419"/>
                      <a:pt x="3795" y="420"/>
                      <a:pt x="3789" y="418"/>
                    </a:cubicBezTo>
                    <a:cubicBezTo>
                      <a:pt x="3788" y="417"/>
                      <a:pt x="3788" y="417"/>
                      <a:pt x="3788" y="417"/>
                    </a:cubicBezTo>
                    <a:cubicBezTo>
                      <a:pt x="3787" y="418"/>
                      <a:pt x="3787" y="418"/>
                      <a:pt x="3787" y="419"/>
                    </a:cubicBezTo>
                    <a:cubicBezTo>
                      <a:pt x="3786" y="419"/>
                      <a:pt x="3786" y="419"/>
                      <a:pt x="3786" y="419"/>
                    </a:cubicBezTo>
                    <a:cubicBezTo>
                      <a:pt x="3785" y="422"/>
                      <a:pt x="3783" y="423"/>
                      <a:pt x="3780" y="424"/>
                    </a:cubicBezTo>
                    <a:cubicBezTo>
                      <a:pt x="3779" y="424"/>
                      <a:pt x="3778" y="424"/>
                      <a:pt x="3778" y="424"/>
                    </a:cubicBezTo>
                    <a:cubicBezTo>
                      <a:pt x="3776" y="424"/>
                      <a:pt x="3773" y="424"/>
                      <a:pt x="3773" y="425"/>
                    </a:cubicBezTo>
                    <a:cubicBezTo>
                      <a:pt x="3771" y="426"/>
                      <a:pt x="3770" y="426"/>
                      <a:pt x="3768" y="427"/>
                    </a:cubicBezTo>
                    <a:cubicBezTo>
                      <a:pt x="3767" y="427"/>
                      <a:pt x="3767" y="428"/>
                      <a:pt x="3766" y="428"/>
                    </a:cubicBezTo>
                    <a:cubicBezTo>
                      <a:pt x="3764" y="429"/>
                      <a:pt x="3760" y="429"/>
                      <a:pt x="3756" y="429"/>
                    </a:cubicBezTo>
                    <a:cubicBezTo>
                      <a:pt x="3755" y="429"/>
                      <a:pt x="3755" y="429"/>
                      <a:pt x="3754" y="429"/>
                    </a:cubicBezTo>
                    <a:cubicBezTo>
                      <a:pt x="3753" y="429"/>
                      <a:pt x="3753" y="429"/>
                      <a:pt x="3751" y="431"/>
                    </a:cubicBezTo>
                    <a:cubicBezTo>
                      <a:pt x="3751" y="432"/>
                      <a:pt x="3751" y="432"/>
                      <a:pt x="3751" y="432"/>
                    </a:cubicBezTo>
                    <a:cubicBezTo>
                      <a:pt x="3747" y="436"/>
                      <a:pt x="3740" y="433"/>
                      <a:pt x="3737" y="431"/>
                    </a:cubicBezTo>
                    <a:cubicBezTo>
                      <a:pt x="3736" y="430"/>
                      <a:pt x="3735" y="429"/>
                      <a:pt x="3729" y="430"/>
                    </a:cubicBezTo>
                    <a:cubicBezTo>
                      <a:pt x="3723" y="431"/>
                      <a:pt x="3723" y="432"/>
                      <a:pt x="3722" y="435"/>
                    </a:cubicBezTo>
                    <a:cubicBezTo>
                      <a:pt x="3722" y="435"/>
                      <a:pt x="3722" y="435"/>
                      <a:pt x="3722" y="435"/>
                    </a:cubicBezTo>
                    <a:cubicBezTo>
                      <a:pt x="3719" y="440"/>
                      <a:pt x="3712" y="442"/>
                      <a:pt x="3708" y="441"/>
                    </a:cubicBezTo>
                    <a:cubicBezTo>
                      <a:pt x="3707" y="440"/>
                      <a:pt x="3700" y="437"/>
                      <a:pt x="3699" y="433"/>
                    </a:cubicBezTo>
                    <a:cubicBezTo>
                      <a:pt x="3698" y="431"/>
                      <a:pt x="3697" y="427"/>
                      <a:pt x="3696" y="425"/>
                    </a:cubicBezTo>
                    <a:cubicBezTo>
                      <a:pt x="3694" y="423"/>
                      <a:pt x="3683" y="414"/>
                      <a:pt x="3680" y="412"/>
                    </a:cubicBezTo>
                    <a:cubicBezTo>
                      <a:pt x="3678" y="411"/>
                      <a:pt x="3676" y="409"/>
                      <a:pt x="3675" y="406"/>
                    </a:cubicBezTo>
                    <a:cubicBezTo>
                      <a:pt x="3675" y="402"/>
                      <a:pt x="3675" y="399"/>
                      <a:pt x="3677" y="397"/>
                    </a:cubicBezTo>
                    <a:cubicBezTo>
                      <a:pt x="3678" y="396"/>
                      <a:pt x="3678" y="393"/>
                      <a:pt x="3679" y="391"/>
                    </a:cubicBezTo>
                    <a:cubicBezTo>
                      <a:pt x="3679" y="390"/>
                      <a:pt x="3679" y="389"/>
                      <a:pt x="3679" y="387"/>
                    </a:cubicBezTo>
                    <a:cubicBezTo>
                      <a:pt x="3679" y="387"/>
                      <a:pt x="3679" y="385"/>
                      <a:pt x="3677" y="383"/>
                    </a:cubicBezTo>
                    <a:cubicBezTo>
                      <a:pt x="3676" y="382"/>
                      <a:pt x="3676" y="382"/>
                      <a:pt x="3676" y="382"/>
                    </a:cubicBezTo>
                    <a:cubicBezTo>
                      <a:pt x="3674" y="380"/>
                      <a:pt x="3674" y="378"/>
                      <a:pt x="3674" y="373"/>
                    </a:cubicBezTo>
                    <a:cubicBezTo>
                      <a:pt x="3672" y="376"/>
                      <a:pt x="3669" y="376"/>
                      <a:pt x="3668" y="375"/>
                    </a:cubicBezTo>
                    <a:cubicBezTo>
                      <a:pt x="3665" y="374"/>
                      <a:pt x="3663" y="371"/>
                      <a:pt x="3663" y="367"/>
                    </a:cubicBezTo>
                    <a:cubicBezTo>
                      <a:pt x="3663" y="366"/>
                      <a:pt x="3662" y="364"/>
                      <a:pt x="3662" y="364"/>
                    </a:cubicBezTo>
                    <a:cubicBezTo>
                      <a:pt x="3656" y="362"/>
                      <a:pt x="3657" y="357"/>
                      <a:pt x="3657" y="355"/>
                    </a:cubicBezTo>
                    <a:cubicBezTo>
                      <a:pt x="3657" y="352"/>
                      <a:pt x="3658" y="349"/>
                      <a:pt x="3659" y="346"/>
                    </a:cubicBezTo>
                    <a:cubicBezTo>
                      <a:pt x="3659" y="345"/>
                      <a:pt x="3659" y="344"/>
                      <a:pt x="3660" y="343"/>
                    </a:cubicBezTo>
                    <a:cubicBezTo>
                      <a:pt x="3658" y="343"/>
                      <a:pt x="3656" y="342"/>
                      <a:pt x="3654" y="342"/>
                    </a:cubicBezTo>
                    <a:cubicBezTo>
                      <a:pt x="3653" y="341"/>
                      <a:pt x="3652" y="341"/>
                      <a:pt x="3651" y="340"/>
                    </a:cubicBezTo>
                    <a:cubicBezTo>
                      <a:pt x="3649" y="339"/>
                      <a:pt x="3648" y="339"/>
                      <a:pt x="3647" y="339"/>
                    </a:cubicBezTo>
                    <a:cubicBezTo>
                      <a:pt x="3647" y="339"/>
                      <a:pt x="3647" y="339"/>
                      <a:pt x="3647" y="339"/>
                    </a:cubicBezTo>
                    <a:cubicBezTo>
                      <a:pt x="3643" y="344"/>
                      <a:pt x="3636" y="341"/>
                      <a:pt x="3633" y="340"/>
                    </a:cubicBezTo>
                    <a:cubicBezTo>
                      <a:pt x="3629" y="339"/>
                      <a:pt x="3625" y="335"/>
                      <a:pt x="3621" y="333"/>
                    </a:cubicBezTo>
                    <a:cubicBezTo>
                      <a:pt x="3621" y="332"/>
                      <a:pt x="3621" y="332"/>
                      <a:pt x="3621" y="332"/>
                    </a:cubicBezTo>
                    <a:cubicBezTo>
                      <a:pt x="3620" y="331"/>
                      <a:pt x="3619" y="330"/>
                      <a:pt x="3617" y="329"/>
                    </a:cubicBezTo>
                    <a:cubicBezTo>
                      <a:pt x="3616" y="327"/>
                      <a:pt x="3613" y="324"/>
                      <a:pt x="3611" y="323"/>
                    </a:cubicBezTo>
                    <a:cubicBezTo>
                      <a:pt x="3610" y="322"/>
                      <a:pt x="3609" y="322"/>
                      <a:pt x="3608" y="322"/>
                    </a:cubicBezTo>
                    <a:cubicBezTo>
                      <a:pt x="3604" y="322"/>
                      <a:pt x="3602" y="319"/>
                      <a:pt x="3601" y="317"/>
                    </a:cubicBezTo>
                    <a:cubicBezTo>
                      <a:pt x="3601" y="317"/>
                      <a:pt x="3600" y="316"/>
                      <a:pt x="3600" y="316"/>
                    </a:cubicBezTo>
                    <a:cubicBezTo>
                      <a:pt x="3600" y="315"/>
                      <a:pt x="3599" y="315"/>
                      <a:pt x="3599" y="315"/>
                    </a:cubicBezTo>
                    <a:cubicBezTo>
                      <a:pt x="3597" y="316"/>
                      <a:pt x="3595" y="316"/>
                      <a:pt x="3593" y="315"/>
                    </a:cubicBezTo>
                    <a:cubicBezTo>
                      <a:pt x="3590" y="313"/>
                      <a:pt x="3589" y="310"/>
                      <a:pt x="3589" y="306"/>
                    </a:cubicBezTo>
                    <a:cubicBezTo>
                      <a:pt x="3588" y="306"/>
                      <a:pt x="3585" y="305"/>
                      <a:pt x="3584" y="305"/>
                    </a:cubicBezTo>
                    <a:cubicBezTo>
                      <a:pt x="3584" y="305"/>
                      <a:pt x="3584" y="305"/>
                      <a:pt x="3584" y="305"/>
                    </a:cubicBezTo>
                    <a:cubicBezTo>
                      <a:pt x="3584" y="308"/>
                      <a:pt x="3583" y="310"/>
                      <a:pt x="3581" y="311"/>
                    </a:cubicBezTo>
                    <a:cubicBezTo>
                      <a:pt x="3579" y="312"/>
                      <a:pt x="3576" y="312"/>
                      <a:pt x="3574" y="311"/>
                    </a:cubicBezTo>
                    <a:cubicBezTo>
                      <a:pt x="3574" y="311"/>
                      <a:pt x="3574" y="311"/>
                      <a:pt x="3574" y="311"/>
                    </a:cubicBezTo>
                    <a:cubicBezTo>
                      <a:pt x="3574" y="311"/>
                      <a:pt x="3573" y="311"/>
                      <a:pt x="3573" y="311"/>
                    </a:cubicBezTo>
                    <a:cubicBezTo>
                      <a:pt x="3571" y="313"/>
                      <a:pt x="3571" y="313"/>
                      <a:pt x="3571" y="313"/>
                    </a:cubicBezTo>
                    <a:cubicBezTo>
                      <a:pt x="3569" y="314"/>
                      <a:pt x="3566" y="316"/>
                      <a:pt x="3563" y="315"/>
                    </a:cubicBezTo>
                    <a:cubicBezTo>
                      <a:pt x="3559" y="314"/>
                      <a:pt x="3558" y="310"/>
                      <a:pt x="3557" y="308"/>
                    </a:cubicBezTo>
                    <a:cubicBezTo>
                      <a:pt x="3557" y="306"/>
                      <a:pt x="3556" y="306"/>
                      <a:pt x="3549" y="307"/>
                    </a:cubicBezTo>
                    <a:cubicBezTo>
                      <a:pt x="3548" y="308"/>
                      <a:pt x="3548" y="308"/>
                      <a:pt x="3548" y="308"/>
                    </a:cubicBezTo>
                    <a:cubicBezTo>
                      <a:pt x="3544" y="309"/>
                      <a:pt x="3542" y="307"/>
                      <a:pt x="3541" y="306"/>
                    </a:cubicBezTo>
                    <a:cubicBezTo>
                      <a:pt x="3539" y="305"/>
                      <a:pt x="3539" y="303"/>
                      <a:pt x="3539" y="301"/>
                    </a:cubicBezTo>
                    <a:cubicBezTo>
                      <a:pt x="3537" y="302"/>
                      <a:pt x="3535" y="301"/>
                      <a:pt x="3534" y="301"/>
                    </a:cubicBezTo>
                    <a:cubicBezTo>
                      <a:pt x="3532" y="300"/>
                      <a:pt x="3532" y="300"/>
                      <a:pt x="3531" y="300"/>
                    </a:cubicBezTo>
                    <a:cubicBezTo>
                      <a:pt x="3527" y="303"/>
                      <a:pt x="3523" y="304"/>
                      <a:pt x="3519" y="306"/>
                    </a:cubicBezTo>
                    <a:cubicBezTo>
                      <a:pt x="3516" y="307"/>
                      <a:pt x="3513" y="308"/>
                      <a:pt x="3510" y="310"/>
                    </a:cubicBezTo>
                    <a:cubicBezTo>
                      <a:pt x="3506" y="312"/>
                      <a:pt x="3499" y="312"/>
                      <a:pt x="3495" y="306"/>
                    </a:cubicBezTo>
                    <a:cubicBezTo>
                      <a:pt x="3495" y="306"/>
                      <a:pt x="3495" y="306"/>
                      <a:pt x="3495" y="306"/>
                    </a:cubicBezTo>
                    <a:cubicBezTo>
                      <a:pt x="3494" y="307"/>
                      <a:pt x="3493" y="308"/>
                      <a:pt x="3491" y="308"/>
                    </a:cubicBezTo>
                    <a:cubicBezTo>
                      <a:pt x="3488" y="309"/>
                      <a:pt x="3485" y="308"/>
                      <a:pt x="3483" y="306"/>
                    </a:cubicBezTo>
                    <a:cubicBezTo>
                      <a:pt x="3481" y="305"/>
                      <a:pt x="3474" y="300"/>
                      <a:pt x="3474" y="293"/>
                    </a:cubicBezTo>
                    <a:cubicBezTo>
                      <a:pt x="3473" y="293"/>
                      <a:pt x="3471" y="294"/>
                      <a:pt x="3470" y="293"/>
                    </a:cubicBezTo>
                    <a:cubicBezTo>
                      <a:pt x="3466" y="293"/>
                      <a:pt x="3462" y="291"/>
                      <a:pt x="3463" y="281"/>
                    </a:cubicBezTo>
                    <a:cubicBezTo>
                      <a:pt x="3463" y="280"/>
                      <a:pt x="3463" y="280"/>
                      <a:pt x="3463" y="280"/>
                    </a:cubicBezTo>
                    <a:cubicBezTo>
                      <a:pt x="3463" y="279"/>
                      <a:pt x="3463" y="278"/>
                      <a:pt x="3463" y="277"/>
                    </a:cubicBezTo>
                    <a:cubicBezTo>
                      <a:pt x="3463" y="277"/>
                      <a:pt x="3463" y="277"/>
                      <a:pt x="3463" y="277"/>
                    </a:cubicBezTo>
                    <a:cubicBezTo>
                      <a:pt x="3463" y="277"/>
                      <a:pt x="3462" y="277"/>
                      <a:pt x="3462" y="277"/>
                    </a:cubicBezTo>
                    <a:cubicBezTo>
                      <a:pt x="3462" y="276"/>
                      <a:pt x="3462" y="276"/>
                      <a:pt x="3462" y="276"/>
                    </a:cubicBezTo>
                    <a:cubicBezTo>
                      <a:pt x="3458" y="272"/>
                      <a:pt x="3460" y="267"/>
                      <a:pt x="3462" y="258"/>
                    </a:cubicBezTo>
                    <a:cubicBezTo>
                      <a:pt x="3463" y="255"/>
                      <a:pt x="3462" y="253"/>
                      <a:pt x="3462" y="253"/>
                    </a:cubicBezTo>
                    <a:cubicBezTo>
                      <a:pt x="3460" y="253"/>
                      <a:pt x="3458" y="252"/>
                      <a:pt x="3456" y="252"/>
                    </a:cubicBezTo>
                    <a:cubicBezTo>
                      <a:pt x="3454" y="251"/>
                      <a:pt x="3452" y="249"/>
                      <a:pt x="3450" y="248"/>
                    </a:cubicBezTo>
                    <a:cubicBezTo>
                      <a:pt x="3447" y="246"/>
                      <a:pt x="3446" y="243"/>
                      <a:pt x="3445" y="240"/>
                    </a:cubicBezTo>
                    <a:cubicBezTo>
                      <a:pt x="3445" y="238"/>
                      <a:pt x="3444" y="237"/>
                      <a:pt x="3443" y="236"/>
                    </a:cubicBezTo>
                    <a:cubicBezTo>
                      <a:pt x="3439" y="232"/>
                      <a:pt x="3441" y="227"/>
                      <a:pt x="3443" y="223"/>
                    </a:cubicBezTo>
                    <a:cubicBezTo>
                      <a:pt x="3443" y="223"/>
                      <a:pt x="3443" y="223"/>
                      <a:pt x="3443" y="223"/>
                    </a:cubicBezTo>
                    <a:cubicBezTo>
                      <a:pt x="3443" y="223"/>
                      <a:pt x="3443" y="220"/>
                      <a:pt x="3441" y="217"/>
                    </a:cubicBezTo>
                    <a:cubicBezTo>
                      <a:pt x="3440" y="215"/>
                      <a:pt x="3437" y="213"/>
                      <a:pt x="3436" y="211"/>
                    </a:cubicBezTo>
                    <a:cubicBezTo>
                      <a:pt x="3435" y="210"/>
                      <a:pt x="3434" y="210"/>
                      <a:pt x="3433" y="209"/>
                    </a:cubicBezTo>
                    <a:cubicBezTo>
                      <a:pt x="3432" y="208"/>
                      <a:pt x="3430" y="205"/>
                      <a:pt x="3429" y="203"/>
                    </a:cubicBezTo>
                    <a:cubicBezTo>
                      <a:pt x="3428" y="202"/>
                      <a:pt x="3428" y="201"/>
                      <a:pt x="3428" y="201"/>
                    </a:cubicBezTo>
                    <a:cubicBezTo>
                      <a:pt x="3427" y="199"/>
                      <a:pt x="3427" y="198"/>
                      <a:pt x="3426" y="197"/>
                    </a:cubicBezTo>
                    <a:cubicBezTo>
                      <a:pt x="3425" y="196"/>
                      <a:pt x="3422" y="194"/>
                      <a:pt x="3420" y="193"/>
                    </a:cubicBezTo>
                    <a:cubicBezTo>
                      <a:pt x="3417" y="192"/>
                      <a:pt x="3415" y="191"/>
                      <a:pt x="3413" y="190"/>
                    </a:cubicBezTo>
                    <a:cubicBezTo>
                      <a:pt x="3409" y="186"/>
                      <a:pt x="3408" y="181"/>
                      <a:pt x="3408" y="180"/>
                    </a:cubicBezTo>
                    <a:cubicBezTo>
                      <a:pt x="3408" y="179"/>
                      <a:pt x="3408" y="176"/>
                      <a:pt x="3409" y="173"/>
                    </a:cubicBezTo>
                    <a:cubicBezTo>
                      <a:pt x="3406" y="173"/>
                      <a:pt x="3403" y="173"/>
                      <a:pt x="3402" y="172"/>
                    </a:cubicBezTo>
                    <a:cubicBezTo>
                      <a:pt x="3400" y="171"/>
                      <a:pt x="3399" y="169"/>
                      <a:pt x="3399" y="168"/>
                    </a:cubicBezTo>
                    <a:cubicBezTo>
                      <a:pt x="3399" y="165"/>
                      <a:pt x="3399" y="162"/>
                      <a:pt x="3403" y="158"/>
                    </a:cubicBezTo>
                    <a:cubicBezTo>
                      <a:pt x="3402" y="157"/>
                      <a:pt x="3402" y="157"/>
                      <a:pt x="3402" y="157"/>
                    </a:cubicBezTo>
                    <a:cubicBezTo>
                      <a:pt x="3398" y="155"/>
                      <a:pt x="3398" y="151"/>
                      <a:pt x="3398" y="149"/>
                    </a:cubicBezTo>
                    <a:cubicBezTo>
                      <a:pt x="3394" y="149"/>
                      <a:pt x="3390" y="145"/>
                      <a:pt x="3390" y="138"/>
                    </a:cubicBezTo>
                    <a:cubicBezTo>
                      <a:pt x="3389" y="134"/>
                      <a:pt x="3388" y="132"/>
                      <a:pt x="3388" y="131"/>
                    </a:cubicBezTo>
                    <a:cubicBezTo>
                      <a:pt x="3386" y="130"/>
                      <a:pt x="3381" y="127"/>
                      <a:pt x="3379" y="124"/>
                    </a:cubicBezTo>
                    <a:cubicBezTo>
                      <a:pt x="3379" y="123"/>
                      <a:pt x="3377" y="121"/>
                      <a:pt x="3376" y="119"/>
                    </a:cubicBezTo>
                    <a:cubicBezTo>
                      <a:pt x="3374" y="118"/>
                      <a:pt x="3373" y="116"/>
                      <a:pt x="3372" y="115"/>
                    </a:cubicBezTo>
                    <a:cubicBezTo>
                      <a:pt x="3369" y="111"/>
                      <a:pt x="3369" y="105"/>
                      <a:pt x="3373" y="102"/>
                    </a:cubicBezTo>
                    <a:cubicBezTo>
                      <a:pt x="3373" y="101"/>
                      <a:pt x="3373" y="100"/>
                      <a:pt x="3373" y="99"/>
                    </a:cubicBezTo>
                    <a:cubicBezTo>
                      <a:pt x="3372" y="99"/>
                      <a:pt x="3371" y="99"/>
                      <a:pt x="3370" y="99"/>
                    </a:cubicBezTo>
                    <a:cubicBezTo>
                      <a:pt x="3365" y="98"/>
                      <a:pt x="3361" y="98"/>
                      <a:pt x="3361" y="94"/>
                    </a:cubicBezTo>
                    <a:cubicBezTo>
                      <a:pt x="3361" y="93"/>
                      <a:pt x="3361" y="93"/>
                      <a:pt x="3361" y="93"/>
                    </a:cubicBezTo>
                    <a:cubicBezTo>
                      <a:pt x="3360" y="92"/>
                      <a:pt x="3359" y="88"/>
                      <a:pt x="3363" y="85"/>
                    </a:cubicBezTo>
                    <a:cubicBezTo>
                      <a:pt x="3363" y="84"/>
                      <a:pt x="3363" y="84"/>
                      <a:pt x="3363" y="83"/>
                    </a:cubicBezTo>
                    <a:cubicBezTo>
                      <a:pt x="3363" y="83"/>
                      <a:pt x="3361" y="81"/>
                      <a:pt x="3358" y="80"/>
                    </a:cubicBezTo>
                    <a:cubicBezTo>
                      <a:pt x="3357" y="80"/>
                      <a:pt x="3357" y="80"/>
                      <a:pt x="3357" y="80"/>
                    </a:cubicBezTo>
                    <a:cubicBezTo>
                      <a:pt x="3356" y="79"/>
                      <a:pt x="3350" y="76"/>
                      <a:pt x="3347" y="70"/>
                    </a:cubicBezTo>
                    <a:cubicBezTo>
                      <a:pt x="3346" y="69"/>
                      <a:pt x="3346" y="69"/>
                      <a:pt x="3346" y="69"/>
                    </a:cubicBezTo>
                    <a:cubicBezTo>
                      <a:pt x="3346" y="69"/>
                      <a:pt x="3345" y="69"/>
                      <a:pt x="3345" y="69"/>
                    </a:cubicBezTo>
                    <a:cubicBezTo>
                      <a:pt x="3344" y="70"/>
                      <a:pt x="3341" y="71"/>
                      <a:pt x="3339" y="70"/>
                    </a:cubicBezTo>
                    <a:cubicBezTo>
                      <a:pt x="3337" y="69"/>
                      <a:pt x="3335" y="67"/>
                      <a:pt x="3334" y="64"/>
                    </a:cubicBezTo>
                    <a:cubicBezTo>
                      <a:pt x="3332" y="60"/>
                      <a:pt x="3335" y="57"/>
                      <a:pt x="3336" y="55"/>
                    </a:cubicBezTo>
                    <a:cubicBezTo>
                      <a:pt x="3336" y="55"/>
                      <a:pt x="3336" y="55"/>
                      <a:pt x="3337" y="54"/>
                    </a:cubicBezTo>
                    <a:cubicBezTo>
                      <a:pt x="3337" y="54"/>
                      <a:pt x="3338" y="53"/>
                      <a:pt x="3338" y="52"/>
                    </a:cubicBezTo>
                    <a:cubicBezTo>
                      <a:pt x="3338" y="53"/>
                      <a:pt x="3337" y="53"/>
                      <a:pt x="3337" y="53"/>
                    </a:cubicBezTo>
                    <a:cubicBezTo>
                      <a:pt x="3336" y="53"/>
                      <a:pt x="3336" y="53"/>
                      <a:pt x="3336" y="53"/>
                    </a:cubicBezTo>
                    <a:cubicBezTo>
                      <a:pt x="3331" y="53"/>
                      <a:pt x="3328" y="49"/>
                      <a:pt x="3326" y="46"/>
                    </a:cubicBezTo>
                    <a:cubicBezTo>
                      <a:pt x="3326" y="45"/>
                      <a:pt x="3325" y="45"/>
                      <a:pt x="3325" y="45"/>
                    </a:cubicBezTo>
                    <a:cubicBezTo>
                      <a:pt x="3325" y="45"/>
                      <a:pt x="3324" y="45"/>
                      <a:pt x="3324" y="46"/>
                    </a:cubicBezTo>
                    <a:cubicBezTo>
                      <a:pt x="3323" y="46"/>
                      <a:pt x="3323" y="47"/>
                      <a:pt x="3322" y="47"/>
                    </a:cubicBezTo>
                    <a:cubicBezTo>
                      <a:pt x="3320" y="49"/>
                      <a:pt x="3316" y="48"/>
                      <a:pt x="3314" y="46"/>
                    </a:cubicBezTo>
                    <a:cubicBezTo>
                      <a:pt x="3311" y="43"/>
                      <a:pt x="3311" y="40"/>
                      <a:pt x="3314" y="37"/>
                    </a:cubicBezTo>
                    <a:cubicBezTo>
                      <a:pt x="3314" y="37"/>
                      <a:pt x="3314" y="37"/>
                      <a:pt x="3314" y="37"/>
                    </a:cubicBezTo>
                    <a:cubicBezTo>
                      <a:pt x="3314" y="37"/>
                      <a:pt x="3314" y="36"/>
                      <a:pt x="3313" y="34"/>
                    </a:cubicBezTo>
                    <a:cubicBezTo>
                      <a:pt x="3313" y="34"/>
                      <a:pt x="3313" y="33"/>
                      <a:pt x="3313" y="33"/>
                    </a:cubicBezTo>
                    <a:cubicBezTo>
                      <a:pt x="3312" y="33"/>
                      <a:pt x="3308" y="33"/>
                      <a:pt x="3306" y="33"/>
                    </a:cubicBezTo>
                    <a:cubicBezTo>
                      <a:pt x="3302" y="33"/>
                      <a:pt x="3300" y="33"/>
                      <a:pt x="3293" y="29"/>
                    </a:cubicBezTo>
                    <a:cubicBezTo>
                      <a:pt x="3285" y="25"/>
                      <a:pt x="3283" y="25"/>
                      <a:pt x="3278" y="25"/>
                    </a:cubicBezTo>
                    <a:cubicBezTo>
                      <a:pt x="3276" y="25"/>
                      <a:pt x="3276" y="25"/>
                      <a:pt x="3275" y="27"/>
                    </a:cubicBezTo>
                    <a:cubicBezTo>
                      <a:pt x="3275" y="28"/>
                      <a:pt x="3275" y="29"/>
                      <a:pt x="3274" y="30"/>
                    </a:cubicBezTo>
                    <a:cubicBezTo>
                      <a:pt x="3273" y="32"/>
                      <a:pt x="3271" y="33"/>
                      <a:pt x="3269" y="33"/>
                    </a:cubicBezTo>
                    <a:cubicBezTo>
                      <a:pt x="3267" y="34"/>
                      <a:pt x="3264" y="33"/>
                      <a:pt x="3260" y="30"/>
                    </a:cubicBezTo>
                    <a:cubicBezTo>
                      <a:pt x="3258" y="28"/>
                      <a:pt x="3257" y="28"/>
                      <a:pt x="3253" y="30"/>
                    </a:cubicBezTo>
                    <a:cubicBezTo>
                      <a:pt x="3246" y="33"/>
                      <a:pt x="3241" y="25"/>
                      <a:pt x="3237" y="20"/>
                    </a:cubicBezTo>
                    <a:cubicBezTo>
                      <a:pt x="3236" y="19"/>
                      <a:pt x="3236" y="19"/>
                      <a:pt x="3235" y="18"/>
                    </a:cubicBezTo>
                    <a:cubicBezTo>
                      <a:pt x="3234" y="17"/>
                      <a:pt x="3231" y="18"/>
                      <a:pt x="3231" y="18"/>
                    </a:cubicBezTo>
                    <a:cubicBezTo>
                      <a:pt x="3227" y="21"/>
                      <a:pt x="3222" y="20"/>
                      <a:pt x="3219" y="17"/>
                    </a:cubicBezTo>
                    <a:cubicBezTo>
                      <a:pt x="3218" y="17"/>
                      <a:pt x="3217" y="16"/>
                      <a:pt x="3216" y="15"/>
                    </a:cubicBezTo>
                    <a:cubicBezTo>
                      <a:pt x="3213" y="14"/>
                      <a:pt x="3209" y="12"/>
                      <a:pt x="3207" y="10"/>
                    </a:cubicBezTo>
                    <a:cubicBezTo>
                      <a:pt x="3204" y="8"/>
                      <a:pt x="3200" y="9"/>
                      <a:pt x="3199" y="10"/>
                    </a:cubicBezTo>
                    <a:cubicBezTo>
                      <a:pt x="3197" y="12"/>
                      <a:pt x="3194" y="13"/>
                      <a:pt x="3192" y="11"/>
                    </a:cubicBezTo>
                    <a:cubicBezTo>
                      <a:pt x="3189" y="14"/>
                      <a:pt x="3184" y="13"/>
                      <a:pt x="3181" y="12"/>
                    </a:cubicBezTo>
                    <a:cubicBezTo>
                      <a:pt x="3180" y="11"/>
                      <a:pt x="3179" y="11"/>
                      <a:pt x="3179" y="11"/>
                    </a:cubicBezTo>
                    <a:cubicBezTo>
                      <a:pt x="3177" y="12"/>
                      <a:pt x="3176" y="13"/>
                      <a:pt x="3174" y="15"/>
                    </a:cubicBezTo>
                    <a:cubicBezTo>
                      <a:pt x="3172" y="16"/>
                      <a:pt x="3172" y="16"/>
                      <a:pt x="3172" y="16"/>
                    </a:cubicBezTo>
                    <a:cubicBezTo>
                      <a:pt x="3169" y="18"/>
                      <a:pt x="3166" y="18"/>
                      <a:pt x="3164" y="18"/>
                    </a:cubicBezTo>
                    <a:cubicBezTo>
                      <a:pt x="3164" y="18"/>
                      <a:pt x="3163" y="18"/>
                      <a:pt x="3163" y="18"/>
                    </a:cubicBezTo>
                    <a:cubicBezTo>
                      <a:pt x="3159" y="22"/>
                      <a:pt x="3152" y="23"/>
                      <a:pt x="3150" y="23"/>
                    </a:cubicBezTo>
                    <a:cubicBezTo>
                      <a:pt x="3149" y="23"/>
                      <a:pt x="3148" y="23"/>
                      <a:pt x="3147" y="23"/>
                    </a:cubicBezTo>
                    <a:cubicBezTo>
                      <a:pt x="3145" y="24"/>
                      <a:pt x="3144" y="24"/>
                      <a:pt x="3141" y="24"/>
                    </a:cubicBezTo>
                    <a:cubicBezTo>
                      <a:pt x="3137" y="25"/>
                      <a:pt x="3134" y="25"/>
                      <a:pt x="3126" y="23"/>
                    </a:cubicBezTo>
                    <a:cubicBezTo>
                      <a:pt x="3122" y="22"/>
                      <a:pt x="3120" y="23"/>
                      <a:pt x="3118" y="26"/>
                    </a:cubicBezTo>
                    <a:cubicBezTo>
                      <a:pt x="3117" y="26"/>
                      <a:pt x="3117" y="26"/>
                      <a:pt x="3117" y="26"/>
                    </a:cubicBezTo>
                    <a:cubicBezTo>
                      <a:pt x="3115" y="29"/>
                      <a:pt x="3113" y="31"/>
                      <a:pt x="3106" y="31"/>
                    </a:cubicBezTo>
                    <a:cubicBezTo>
                      <a:pt x="3102" y="32"/>
                      <a:pt x="3101" y="32"/>
                      <a:pt x="3099" y="33"/>
                    </a:cubicBezTo>
                    <a:cubicBezTo>
                      <a:pt x="3098" y="34"/>
                      <a:pt x="3097" y="34"/>
                      <a:pt x="3095" y="35"/>
                    </a:cubicBezTo>
                    <a:cubicBezTo>
                      <a:pt x="3091" y="37"/>
                      <a:pt x="3087" y="39"/>
                      <a:pt x="3083" y="41"/>
                    </a:cubicBezTo>
                    <a:cubicBezTo>
                      <a:pt x="3081" y="42"/>
                      <a:pt x="3079" y="43"/>
                      <a:pt x="3077" y="44"/>
                    </a:cubicBezTo>
                    <a:cubicBezTo>
                      <a:pt x="3072" y="47"/>
                      <a:pt x="3064" y="48"/>
                      <a:pt x="3051" y="48"/>
                    </a:cubicBezTo>
                    <a:cubicBezTo>
                      <a:pt x="3047" y="48"/>
                      <a:pt x="3046" y="49"/>
                      <a:pt x="3046" y="49"/>
                    </a:cubicBezTo>
                    <a:cubicBezTo>
                      <a:pt x="3046" y="49"/>
                      <a:pt x="3046" y="49"/>
                      <a:pt x="3046" y="49"/>
                    </a:cubicBezTo>
                    <a:cubicBezTo>
                      <a:pt x="3046" y="49"/>
                      <a:pt x="3046" y="50"/>
                      <a:pt x="3046" y="50"/>
                    </a:cubicBezTo>
                    <a:cubicBezTo>
                      <a:pt x="3046" y="51"/>
                      <a:pt x="3046" y="51"/>
                      <a:pt x="3045" y="52"/>
                    </a:cubicBezTo>
                    <a:cubicBezTo>
                      <a:pt x="3045" y="55"/>
                      <a:pt x="3044" y="56"/>
                      <a:pt x="3042" y="59"/>
                    </a:cubicBezTo>
                    <a:cubicBezTo>
                      <a:pt x="3042" y="59"/>
                      <a:pt x="3041" y="60"/>
                      <a:pt x="3040" y="62"/>
                    </a:cubicBezTo>
                    <a:cubicBezTo>
                      <a:pt x="3038" y="64"/>
                      <a:pt x="3036" y="67"/>
                      <a:pt x="3034" y="69"/>
                    </a:cubicBezTo>
                    <a:cubicBezTo>
                      <a:pt x="3030" y="72"/>
                      <a:pt x="3027" y="76"/>
                      <a:pt x="3026" y="79"/>
                    </a:cubicBezTo>
                    <a:cubicBezTo>
                      <a:pt x="3022" y="85"/>
                      <a:pt x="3021" y="86"/>
                      <a:pt x="3018" y="89"/>
                    </a:cubicBezTo>
                    <a:cubicBezTo>
                      <a:pt x="3017" y="90"/>
                      <a:pt x="3017" y="90"/>
                      <a:pt x="3017" y="90"/>
                    </a:cubicBezTo>
                    <a:cubicBezTo>
                      <a:pt x="3016" y="90"/>
                      <a:pt x="3016" y="90"/>
                      <a:pt x="3016" y="91"/>
                    </a:cubicBezTo>
                    <a:cubicBezTo>
                      <a:pt x="3019" y="94"/>
                      <a:pt x="3019" y="96"/>
                      <a:pt x="3017" y="99"/>
                    </a:cubicBezTo>
                    <a:cubicBezTo>
                      <a:pt x="3017" y="100"/>
                      <a:pt x="3016" y="100"/>
                      <a:pt x="3016" y="101"/>
                    </a:cubicBezTo>
                    <a:cubicBezTo>
                      <a:pt x="3016" y="101"/>
                      <a:pt x="3015" y="103"/>
                      <a:pt x="3015" y="103"/>
                    </a:cubicBezTo>
                    <a:cubicBezTo>
                      <a:pt x="3015" y="103"/>
                      <a:pt x="3016" y="103"/>
                      <a:pt x="3016" y="103"/>
                    </a:cubicBezTo>
                    <a:cubicBezTo>
                      <a:pt x="3016" y="104"/>
                      <a:pt x="3016" y="104"/>
                      <a:pt x="3016" y="104"/>
                    </a:cubicBezTo>
                    <a:cubicBezTo>
                      <a:pt x="3017" y="103"/>
                      <a:pt x="3020" y="103"/>
                      <a:pt x="3024" y="100"/>
                    </a:cubicBezTo>
                    <a:cubicBezTo>
                      <a:pt x="3032" y="95"/>
                      <a:pt x="3039" y="99"/>
                      <a:pt x="3043" y="102"/>
                    </a:cubicBezTo>
                    <a:cubicBezTo>
                      <a:pt x="3044" y="102"/>
                      <a:pt x="3044" y="103"/>
                      <a:pt x="3045" y="103"/>
                    </a:cubicBezTo>
                    <a:cubicBezTo>
                      <a:pt x="3049" y="105"/>
                      <a:pt x="3051" y="108"/>
                      <a:pt x="3051" y="111"/>
                    </a:cubicBezTo>
                    <a:cubicBezTo>
                      <a:pt x="3051" y="112"/>
                      <a:pt x="3051" y="112"/>
                      <a:pt x="3051" y="112"/>
                    </a:cubicBezTo>
                    <a:cubicBezTo>
                      <a:pt x="3051" y="115"/>
                      <a:pt x="3051" y="117"/>
                      <a:pt x="3049" y="123"/>
                    </a:cubicBezTo>
                    <a:cubicBezTo>
                      <a:pt x="3048" y="127"/>
                      <a:pt x="3048" y="127"/>
                      <a:pt x="3048" y="127"/>
                    </a:cubicBezTo>
                    <a:cubicBezTo>
                      <a:pt x="3049" y="128"/>
                      <a:pt x="3050" y="128"/>
                      <a:pt x="3051" y="129"/>
                    </a:cubicBezTo>
                    <a:cubicBezTo>
                      <a:pt x="3057" y="131"/>
                      <a:pt x="3056" y="139"/>
                      <a:pt x="3056" y="144"/>
                    </a:cubicBezTo>
                    <a:cubicBezTo>
                      <a:pt x="3056" y="146"/>
                      <a:pt x="3056" y="147"/>
                      <a:pt x="3056" y="148"/>
                    </a:cubicBezTo>
                    <a:cubicBezTo>
                      <a:pt x="3057" y="153"/>
                      <a:pt x="3057" y="155"/>
                      <a:pt x="3055" y="158"/>
                    </a:cubicBezTo>
                    <a:cubicBezTo>
                      <a:pt x="3054" y="160"/>
                      <a:pt x="3051" y="163"/>
                      <a:pt x="3044" y="169"/>
                    </a:cubicBezTo>
                    <a:cubicBezTo>
                      <a:pt x="3042" y="171"/>
                      <a:pt x="3039" y="173"/>
                      <a:pt x="3038" y="174"/>
                    </a:cubicBezTo>
                    <a:cubicBezTo>
                      <a:pt x="3037" y="175"/>
                      <a:pt x="3037" y="175"/>
                      <a:pt x="3037" y="175"/>
                    </a:cubicBezTo>
                    <a:cubicBezTo>
                      <a:pt x="3033" y="180"/>
                      <a:pt x="3029" y="185"/>
                      <a:pt x="3027" y="187"/>
                    </a:cubicBezTo>
                    <a:cubicBezTo>
                      <a:pt x="3026" y="187"/>
                      <a:pt x="3026" y="187"/>
                      <a:pt x="3025" y="188"/>
                    </a:cubicBezTo>
                    <a:cubicBezTo>
                      <a:pt x="3024" y="189"/>
                      <a:pt x="3023" y="190"/>
                      <a:pt x="3023" y="190"/>
                    </a:cubicBezTo>
                    <a:cubicBezTo>
                      <a:pt x="3023" y="191"/>
                      <a:pt x="3023" y="192"/>
                      <a:pt x="3023" y="193"/>
                    </a:cubicBezTo>
                    <a:cubicBezTo>
                      <a:pt x="3023" y="194"/>
                      <a:pt x="3023" y="196"/>
                      <a:pt x="3023" y="198"/>
                    </a:cubicBezTo>
                    <a:cubicBezTo>
                      <a:pt x="3022" y="200"/>
                      <a:pt x="3022" y="202"/>
                      <a:pt x="3021" y="203"/>
                    </a:cubicBezTo>
                    <a:cubicBezTo>
                      <a:pt x="3021" y="204"/>
                      <a:pt x="3021" y="205"/>
                      <a:pt x="3021" y="205"/>
                    </a:cubicBezTo>
                    <a:cubicBezTo>
                      <a:pt x="3021" y="208"/>
                      <a:pt x="3021" y="212"/>
                      <a:pt x="3018" y="214"/>
                    </a:cubicBezTo>
                    <a:cubicBezTo>
                      <a:pt x="3018" y="215"/>
                      <a:pt x="3018" y="215"/>
                      <a:pt x="3018" y="216"/>
                    </a:cubicBezTo>
                    <a:cubicBezTo>
                      <a:pt x="3018" y="219"/>
                      <a:pt x="3017" y="220"/>
                      <a:pt x="3015" y="222"/>
                    </a:cubicBezTo>
                    <a:cubicBezTo>
                      <a:pt x="3015" y="222"/>
                      <a:pt x="3014" y="222"/>
                      <a:pt x="3014" y="223"/>
                    </a:cubicBezTo>
                    <a:cubicBezTo>
                      <a:pt x="3014" y="223"/>
                      <a:pt x="3014" y="223"/>
                      <a:pt x="3014" y="223"/>
                    </a:cubicBezTo>
                    <a:cubicBezTo>
                      <a:pt x="3014" y="224"/>
                      <a:pt x="3014" y="224"/>
                      <a:pt x="3014" y="224"/>
                    </a:cubicBezTo>
                    <a:cubicBezTo>
                      <a:pt x="3014" y="228"/>
                      <a:pt x="3012" y="229"/>
                      <a:pt x="3010" y="231"/>
                    </a:cubicBezTo>
                    <a:cubicBezTo>
                      <a:pt x="3010" y="232"/>
                      <a:pt x="3010" y="234"/>
                      <a:pt x="3011" y="235"/>
                    </a:cubicBezTo>
                    <a:cubicBezTo>
                      <a:pt x="3012" y="243"/>
                      <a:pt x="3005" y="250"/>
                      <a:pt x="3001" y="254"/>
                    </a:cubicBezTo>
                    <a:cubicBezTo>
                      <a:pt x="3001" y="254"/>
                      <a:pt x="3001" y="254"/>
                      <a:pt x="3001" y="254"/>
                    </a:cubicBezTo>
                    <a:cubicBezTo>
                      <a:pt x="2999" y="256"/>
                      <a:pt x="2998" y="258"/>
                      <a:pt x="2998" y="262"/>
                    </a:cubicBezTo>
                    <a:cubicBezTo>
                      <a:pt x="2999" y="265"/>
                      <a:pt x="2999" y="269"/>
                      <a:pt x="2997" y="273"/>
                    </a:cubicBezTo>
                    <a:cubicBezTo>
                      <a:pt x="2996" y="276"/>
                      <a:pt x="2994" y="278"/>
                      <a:pt x="2992" y="280"/>
                    </a:cubicBezTo>
                    <a:cubicBezTo>
                      <a:pt x="2991" y="282"/>
                      <a:pt x="2989" y="284"/>
                      <a:pt x="2989" y="285"/>
                    </a:cubicBezTo>
                    <a:cubicBezTo>
                      <a:pt x="2987" y="288"/>
                      <a:pt x="2987" y="290"/>
                      <a:pt x="2987" y="292"/>
                    </a:cubicBezTo>
                    <a:cubicBezTo>
                      <a:pt x="2988" y="298"/>
                      <a:pt x="2984" y="302"/>
                      <a:pt x="2982" y="303"/>
                    </a:cubicBezTo>
                    <a:cubicBezTo>
                      <a:pt x="2983" y="303"/>
                      <a:pt x="2983" y="303"/>
                      <a:pt x="2984" y="303"/>
                    </a:cubicBezTo>
                    <a:cubicBezTo>
                      <a:pt x="2985" y="303"/>
                      <a:pt x="2986" y="303"/>
                      <a:pt x="2987" y="303"/>
                    </a:cubicBezTo>
                    <a:cubicBezTo>
                      <a:pt x="2988" y="303"/>
                      <a:pt x="2992" y="302"/>
                      <a:pt x="2994" y="305"/>
                    </a:cubicBezTo>
                    <a:cubicBezTo>
                      <a:pt x="2995" y="307"/>
                      <a:pt x="2994" y="310"/>
                      <a:pt x="2994" y="311"/>
                    </a:cubicBezTo>
                    <a:cubicBezTo>
                      <a:pt x="2993" y="312"/>
                      <a:pt x="2993" y="312"/>
                      <a:pt x="2993" y="312"/>
                    </a:cubicBezTo>
                    <a:cubicBezTo>
                      <a:pt x="2993" y="314"/>
                      <a:pt x="2993" y="314"/>
                      <a:pt x="2993" y="317"/>
                    </a:cubicBezTo>
                    <a:cubicBezTo>
                      <a:pt x="2995" y="323"/>
                      <a:pt x="2991" y="328"/>
                      <a:pt x="2989" y="331"/>
                    </a:cubicBezTo>
                    <a:cubicBezTo>
                      <a:pt x="2988" y="332"/>
                      <a:pt x="2986" y="333"/>
                      <a:pt x="2985" y="334"/>
                    </a:cubicBezTo>
                    <a:cubicBezTo>
                      <a:pt x="2983" y="336"/>
                      <a:pt x="2981" y="337"/>
                      <a:pt x="2981" y="339"/>
                    </a:cubicBezTo>
                    <a:cubicBezTo>
                      <a:pt x="2978" y="345"/>
                      <a:pt x="2974" y="345"/>
                      <a:pt x="2970" y="345"/>
                    </a:cubicBezTo>
                    <a:cubicBezTo>
                      <a:pt x="2968" y="344"/>
                      <a:pt x="2968" y="344"/>
                      <a:pt x="2968" y="344"/>
                    </a:cubicBezTo>
                    <a:cubicBezTo>
                      <a:pt x="2967" y="344"/>
                      <a:pt x="2965" y="344"/>
                      <a:pt x="2964" y="345"/>
                    </a:cubicBezTo>
                    <a:cubicBezTo>
                      <a:pt x="2963" y="347"/>
                      <a:pt x="2961" y="347"/>
                      <a:pt x="2958" y="347"/>
                    </a:cubicBezTo>
                    <a:cubicBezTo>
                      <a:pt x="2956" y="348"/>
                      <a:pt x="2954" y="348"/>
                      <a:pt x="2952" y="349"/>
                    </a:cubicBezTo>
                    <a:cubicBezTo>
                      <a:pt x="2948" y="350"/>
                      <a:pt x="2948" y="350"/>
                      <a:pt x="2947" y="352"/>
                    </a:cubicBezTo>
                    <a:cubicBezTo>
                      <a:pt x="2946" y="354"/>
                      <a:pt x="2946" y="355"/>
                      <a:pt x="2944" y="356"/>
                    </a:cubicBezTo>
                    <a:cubicBezTo>
                      <a:pt x="2944" y="357"/>
                      <a:pt x="2944" y="357"/>
                      <a:pt x="2944" y="357"/>
                    </a:cubicBezTo>
                    <a:cubicBezTo>
                      <a:pt x="2941" y="361"/>
                      <a:pt x="2935" y="368"/>
                      <a:pt x="2933" y="371"/>
                    </a:cubicBezTo>
                    <a:cubicBezTo>
                      <a:pt x="2933" y="372"/>
                      <a:pt x="2931" y="376"/>
                      <a:pt x="2919" y="380"/>
                    </a:cubicBezTo>
                    <a:cubicBezTo>
                      <a:pt x="2917" y="381"/>
                      <a:pt x="2917" y="381"/>
                      <a:pt x="2917" y="381"/>
                    </a:cubicBezTo>
                    <a:cubicBezTo>
                      <a:pt x="2917" y="380"/>
                      <a:pt x="2917" y="380"/>
                      <a:pt x="2917" y="380"/>
                    </a:cubicBezTo>
                    <a:cubicBezTo>
                      <a:pt x="2914" y="381"/>
                      <a:pt x="2911" y="382"/>
                      <a:pt x="2909" y="383"/>
                    </a:cubicBezTo>
                    <a:cubicBezTo>
                      <a:pt x="2904" y="387"/>
                      <a:pt x="2898" y="386"/>
                      <a:pt x="2893" y="380"/>
                    </a:cubicBezTo>
                    <a:cubicBezTo>
                      <a:pt x="2891" y="379"/>
                      <a:pt x="2885" y="379"/>
                      <a:pt x="2881" y="380"/>
                    </a:cubicBezTo>
                    <a:cubicBezTo>
                      <a:pt x="2879" y="380"/>
                      <a:pt x="2877" y="380"/>
                      <a:pt x="2876" y="380"/>
                    </a:cubicBezTo>
                    <a:cubicBezTo>
                      <a:pt x="2870" y="380"/>
                      <a:pt x="2859" y="375"/>
                      <a:pt x="2849" y="367"/>
                    </a:cubicBezTo>
                    <a:cubicBezTo>
                      <a:pt x="2846" y="365"/>
                      <a:pt x="2845" y="364"/>
                      <a:pt x="2845" y="364"/>
                    </a:cubicBezTo>
                    <a:cubicBezTo>
                      <a:pt x="2845" y="364"/>
                      <a:pt x="2845" y="365"/>
                      <a:pt x="2845" y="365"/>
                    </a:cubicBezTo>
                    <a:cubicBezTo>
                      <a:pt x="2844" y="365"/>
                      <a:pt x="2844" y="365"/>
                      <a:pt x="2844" y="365"/>
                    </a:cubicBezTo>
                    <a:cubicBezTo>
                      <a:pt x="2839" y="380"/>
                      <a:pt x="2824" y="419"/>
                      <a:pt x="2823" y="422"/>
                    </a:cubicBezTo>
                    <a:cubicBezTo>
                      <a:pt x="2822" y="427"/>
                      <a:pt x="2815" y="443"/>
                      <a:pt x="2813" y="448"/>
                    </a:cubicBezTo>
                    <a:cubicBezTo>
                      <a:pt x="2812" y="449"/>
                      <a:pt x="2812" y="449"/>
                      <a:pt x="2813" y="451"/>
                    </a:cubicBezTo>
                    <a:cubicBezTo>
                      <a:pt x="2813" y="453"/>
                      <a:pt x="2814" y="455"/>
                      <a:pt x="2814" y="457"/>
                    </a:cubicBezTo>
                    <a:cubicBezTo>
                      <a:pt x="2813" y="463"/>
                      <a:pt x="2803" y="474"/>
                      <a:pt x="2802" y="476"/>
                    </a:cubicBezTo>
                    <a:cubicBezTo>
                      <a:pt x="2801" y="476"/>
                      <a:pt x="2800" y="479"/>
                      <a:pt x="2800" y="481"/>
                    </a:cubicBezTo>
                    <a:cubicBezTo>
                      <a:pt x="2800" y="484"/>
                      <a:pt x="2801" y="495"/>
                      <a:pt x="2801" y="498"/>
                    </a:cubicBezTo>
                    <a:cubicBezTo>
                      <a:pt x="2801" y="504"/>
                      <a:pt x="2797" y="508"/>
                      <a:pt x="2791" y="511"/>
                    </a:cubicBezTo>
                    <a:cubicBezTo>
                      <a:pt x="2789" y="512"/>
                      <a:pt x="2788" y="513"/>
                      <a:pt x="2788" y="514"/>
                    </a:cubicBezTo>
                    <a:cubicBezTo>
                      <a:pt x="2787" y="517"/>
                      <a:pt x="2787" y="525"/>
                      <a:pt x="2787" y="530"/>
                    </a:cubicBezTo>
                    <a:cubicBezTo>
                      <a:pt x="2787" y="532"/>
                      <a:pt x="2787" y="534"/>
                      <a:pt x="2787" y="534"/>
                    </a:cubicBezTo>
                    <a:cubicBezTo>
                      <a:pt x="2788" y="534"/>
                      <a:pt x="2788" y="534"/>
                      <a:pt x="2788" y="534"/>
                    </a:cubicBezTo>
                    <a:cubicBezTo>
                      <a:pt x="2788" y="535"/>
                      <a:pt x="2788" y="535"/>
                      <a:pt x="2788" y="535"/>
                    </a:cubicBezTo>
                    <a:cubicBezTo>
                      <a:pt x="2791" y="538"/>
                      <a:pt x="2800" y="547"/>
                      <a:pt x="2802" y="549"/>
                    </a:cubicBezTo>
                    <a:cubicBezTo>
                      <a:pt x="2803" y="550"/>
                      <a:pt x="2803" y="550"/>
                      <a:pt x="2803" y="550"/>
                    </a:cubicBezTo>
                    <a:cubicBezTo>
                      <a:pt x="2804" y="551"/>
                      <a:pt x="2806" y="552"/>
                      <a:pt x="2807" y="553"/>
                    </a:cubicBezTo>
                    <a:cubicBezTo>
                      <a:pt x="2808" y="551"/>
                      <a:pt x="2811" y="547"/>
                      <a:pt x="2812" y="545"/>
                    </a:cubicBezTo>
                    <a:cubicBezTo>
                      <a:pt x="2813" y="543"/>
                      <a:pt x="2815" y="541"/>
                      <a:pt x="2816" y="539"/>
                    </a:cubicBezTo>
                    <a:cubicBezTo>
                      <a:pt x="2819" y="534"/>
                      <a:pt x="2825" y="535"/>
                      <a:pt x="2830" y="536"/>
                    </a:cubicBezTo>
                    <a:cubicBezTo>
                      <a:pt x="2832" y="536"/>
                      <a:pt x="2834" y="536"/>
                      <a:pt x="2836" y="536"/>
                    </a:cubicBezTo>
                    <a:cubicBezTo>
                      <a:pt x="2843" y="536"/>
                      <a:pt x="2843" y="536"/>
                      <a:pt x="2845" y="535"/>
                    </a:cubicBezTo>
                    <a:cubicBezTo>
                      <a:pt x="2845" y="534"/>
                      <a:pt x="2845" y="534"/>
                      <a:pt x="2845" y="534"/>
                    </a:cubicBezTo>
                    <a:cubicBezTo>
                      <a:pt x="2849" y="531"/>
                      <a:pt x="2855" y="531"/>
                      <a:pt x="2855" y="531"/>
                    </a:cubicBezTo>
                    <a:cubicBezTo>
                      <a:pt x="2856" y="531"/>
                      <a:pt x="2856" y="531"/>
                      <a:pt x="2856" y="531"/>
                    </a:cubicBezTo>
                    <a:cubicBezTo>
                      <a:pt x="2858" y="532"/>
                      <a:pt x="2862" y="533"/>
                      <a:pt x="2865" y="533"/>
                    </a:cubicBezTo>
                    <a:cubicBezTo>
                      <a:pt x="2870" y="532"/>
                      <a:pt x="2872" y="534"/>
                      <a:pt x="2874" y="536"/>
                    </a:cubicBezTo>
                    <a:cubicBezTo>
                      <a:pt x="2875" y="537"/>
                      <a:pt x="2875" y="537"/>
                      <a:pt x="2875" y="537"/>
                    </a:cubicBezTo>
                    <a:cubicBezTo>
                      <a:pt x="2876" y="537"/>
                      <a:pt x="2877" y="538"/>
                      <a:pt x="2879" y="539"/>
                    </a:cubicBezTo>
                    <a:cubicBezTo>
                      <a:pt x="2882" y="541"/>
                      <a:pt x="2887" y="543"/>
                      <a:pt x="2889" y="546"/>
                    </a:cubicBezTo>
                    <a:cubicBezTo>
                      <a:pt x="2891" y="549"/>
                      <a:pt x="2893" y="550"/>
                      <a:pt x="2894" y="550"/>
                    </a:cubicBezTo>
                    <a:cubicBezTo>
                      <a:pt x="2896" y="549"/>
                      <a:pt x="2899" y="545"/>
                      <a:pt x="2901" y="541"/>
                    </a:cubicBezTo>
                    <a:cubicBezTo>
                      <a:pt x="2904" y="537"/>
                      <a:pt x="2912" y="524"/>
                      <a:pt x="2915" y="519"/>
                    </a:cubicBezTo>
                    <a:cubicBezTo>
                      <a:pt x="2919" y="514"/>
                      <a:pt x="2923" y="516"/>
                      <a:pt x="2925" y="516"/>
                    </a:cubicBezTo>
                    <a:cubicBezTo>
                      <a:pt x="2926" y="517"/>
                      <a:pt x="2927" y="517"/>
                      <a:pt x="2928" y="516"/>
                    </a:cubicBezTo>
                    <a:cubicBezTo>
                      <a:pt x="2932" y="514"/>
                      <a:pt x="2938" y="512"/>
                      <a:pt x="2943" y="514"/>
                    </a:cubicBezTo>
                    <a:cubicBezTo>
                      <a:pt x="2944" y="515"/>
                      <a:pt x="2946" y="515"/>
                      <a:pt x="2954" y="515"/>
                    </a:cubicBezTo>
                    <a:cubicBezTo>
                      <a:pt x="2955" y="515"/>
                      <a:pt x="2956" y="516"/>
                      <a:pt x="2957" y="516"/>
                    </a:cubicBezTo>
                    <a:cubicBezTo>
                      <a:pt x="2957" y="516"/>
                      <a:pt x="2958" y="516"/>
                      <a:pt x="2958" y="516"/>
                    </a:cubicBezTo>
                    <a:cubicBezTo>
                      <a:pt x="2961" y="516"/>
                      <a:pt x="2963" y="516"/>
                      <a:pt x="2965" y="518"/>
                    </a:cubicBezTo>
                    <a:cubicBezTo>
                      <a:pt x="2967" y="520"/>
                      <a:pt x="2969" y="523"/>
                      <a:pt x="2969" y="526"/>
                    </a:cubicBezTo>
                    <a:cubicBezTo>
                      <a:pt x="2970" y="527"/>
                      <a:pt x="2975" y="534"/>
                      <a:pt x="2978" y="536"/>
                    </a:cubicBezTo>
                    <a:cubicBezTo>
                      <a:pt x="2979" y="537"/>
                      <a:pt x="2985" y="539"/>
                      <a:pt x="2988" y="540"/>
                    </a:cubicBezTo>
                    <a:cubicBezTo>
                      <a:pt x="2993" y="541"/>
                      <a:pt x="2996" y="542"/>
                      <a:pt x="2998" y="543"/>
                    </a:cubicBezTo>
                    <a:cubicBezTo>
                      <a:pt x="3002" y="545"/>
                      <a:pt x="3003" y="549"/>
                      <a:pt x="3004" y="551"/>
                    </a:cubicBezTo>
                    <a:cubicBezTo>
                      <a:pt x="3004" y="551"/>
                      <a:pt x="3004" y="552"/>
                      <a:pt x="3004" y="552"/>
                    </a:cubicBezTo>
                    <a:cubicBezTo>
                      <a:pt x="3004" y="552"/>
                      <a:pt x="3006" y="554"/>
                      <a:pt x="3007" y="555"/>
                    </a:cubicBezTo>
                    <a:cubicBezTo>
                      <a:pt x="3010" y="558"/>
                      <a:pt x="3012" y="559"/>
                      <a:pt x="3013" y="561"/>
                    </a:cubicBezTo>
                    <a:cubicBezTo>
                      <a:pt x="3014" y="562"/>
                      <a:pt x="3014" y="562"/>
                      <a:pt x="3015" y="562"/>
                    </a:cubicBezTo>
                    <a:cubicBezTo>
                      <a:pt x="3016" y="562"/>
                      <a:pt x="3018" y="563"/>
                      <a:pt x="3033" y="576"/>
                    </a:cubicBezTo>
                    <a:cubicBezTo>
                      <a:pt x="3041" y="583"/>
                      <a:pt x="3043" y="587"/>
                      <a:pt x="3044" y="592"/>
                    </a:cubicBezTo>
                    <a:cubicBezTo>
                      <a:pt x="3044" y="594"/>
                      <a:pt x="3044" y="596"/>
                      <a:pt x="3048" y="600"/>
                    </a:cubicBezTo>
                    <a:cubicBezTo>
                      <a:pt x="3048" y="600"/>
                      <a:pt x="3048" y="601"/>
                      <a:pt x="3049" y="601"/>
                    </a:cubicBezTo>
                    <a:cubicBezTo>
                      <a:pt x="3051" y="603"/>
                      <a:pt x="3055" y="608"/>
                      <a:pt x="3056" y="615"/>
                    </a:cubicBezTo>
                    <a:cubicBezTo>
                      <a:pt x="3056" y="622"/>
                      <a:pt x="3055" y="625"/>
                      <a:pt x="3051" y="627"/>
                    </a:cubicBezTo>
                    <a:cubicBezTo>
                      <a:pt x="3050" y="627"/>
                      <a:pt x="3050" y="627"/>
                      <a:pt x="3050" y="627"/>
                    </a:cubicBezTo>
                    <a:cubicBezTo>
                      <a:pt x="3049" y="628"/>
                      <a:pt x="3049" y="628"/>
                      <a:pt x="3049" y="628"/>
                    </a:cubicBezTo>
                    <a:cubicBezTo>
                      <a:pt x="3048" y="628"/>
                      <a:pt x="3048" y="628"/>
                      <a:pt x="3048" y="628"/>
                    </a:cubicBezTo>
                    <a:cubicBezTo>
                      <a:pt x="3048" y="628"/>
                      <a:pt x="3048" y="628"/>
                      <a:pt x="3048" y="629"/>
                    </a:cubicBezTo>
                    <a:cubicBezTo>
                      <a:pt x="3046" y="632"/>
                      <a:pt x="3044" y="634"/>
                      <a:pt x="3041" y="636"/>
                    </a:cubicBezTo>
                    <a:cubicBezTo>
                      <a:pt x="3041" y="636"/>
                      <a:pt x="3040" y="636"/>
                      <a:pt x="3040" y="637"/>
                    </a:cubicBezTo>
                    <a:cubicBezTo>
                      <a:pt x="3037" y="639"/>
                      <a:pt x="3034" y="641"/>
                      <a:pt x="3028" y="640"/>
                    </a:cubicBezTo>
                    <a:cubicBezTo>
                      <a:pt x="3022" y="639"/>
                      <a:pt x="3021" y="640"/>
                      <a:pt x="3020" y="641"/>
                    </a:cubicBezTo>
                    <a:cubicBezTo>
                      <a:pt x="3017" y="642"/>
                      <a:pt x="3014" y="642"/>
                      <a:pt x="3009" y="641"/>
                    </a:cubicBezTo>
                    <a:cubicBezTo>
                      <a:pt x="3008" y="641"/>
                      <a:pt x="3008" y="641"/>
                      <a:pt x="3008" y="641"/>
                    </a:cubicBezTo>
                    <a:cubicBezTo>
                      <a:pt x="3005" y="640"/>
                      <a:pt x="3001" y="638"/>
                      <a:pt x="2999" y="634"/>
                    </a:cubicBezTo>
                    <a:cubicBezTo>
                      <a:pt x="2999" y="634"/>
                      <a:pt x="2999" y="634"/>
                      <a:pt x="2999" y="634"/>
                    </a:cubicBezTo>
                    <a:cubicBezTo>
                      <a:pt x="2995" y="635"/>
                      <a:pt x="2993" y="634"/>
                      <a:pt x="2991" y="631"/>
                    </a:cubicBezTo>
                    <a:cubicBezTo>
                      <a:pt x="2991" y="632"/>
                      <a:pt x="2990" y="633"/>
                      <a:pt x="2990" y="633"/>
                    </a:cubicBezTo>
                    <a:cubicBezTo>
                      <a:pt x="2989" y="637"/>
                      <a:pt x="2986" y="639"/>
                      <a:pt x="2982" y="637"/>
                    </a:cubicBezTo>
                    <a:cubicBezTo>
                      <a:pt x="2982" y="637"/>
                      <a:pt x="2982" y="637"/>
                      <a:pt x="2981" y="637"/>
                    </a:cubicBezTo>
                    <a:cubicBezTo>
                      <a:pt x="2980" y="637"/>
                      <a:pt x="2976" y="637"/>
                      <a:pt x="2975" y="638"/>
                    </a:cubicBezTo>
                    <a:cubicBezTo>
                      <a:pt x="2971" y="639"/>
                      <a:pt x="2968" y="638"/>
                      <a:pt x="2964" y="636"/>
                    </a:cubicBezTo>
                    <a:cubicBezTo>
                      <a:pt x="2962" y="635"/>
                      <a:pt x="2962" y="636"/>
                      <a:pt x="2961" y="636"/>
                    </a:cubicBezTo>
                    <a:cubicBezTo>
                      <a:pt x="2959" y="638"/>
                      <a:pt x="2956" y="639"/>
                      <a:pt x="2955" y="639"/>
                    </a:cubicBezTo>
                    <a:cubicBezTo>
                      <a:pt x="2954" y="639"/>
                      <a:pt x="2953" y="639"/>
                      <a:pt x="2953" y="639"/>
                    </a:cubicBezTo>
                    <a:cubicBezTo>
                      <a:pt x="2952" y="640"/>
                      <a:pt x="2952" y="640"/>
                      <a:pt x="2952" y="640"/>
                    </a:cubicBezTo>
                    <a:cubicBezTo>
                      <a:pt x="2950" y="641"/>
                      <a:pt x="2949" y="643"/>
                      <a:pt x="2946" y="644"/>
                    </a:cubicBezTo>
                    <a:cubicBezTo>
                      <a:pt x="2944" y="644"/>
                      <a:pt x="2940" y="647"/>
                      <a:pt x="2936" y="651"/>
                    </a:cubicBezTo>
                    <a:cubicBezTo>
                      <a:pt x="2931" y="658"/>
                      <a:pt x="2926" y="658"/>
                      <a:pt x="2923" y="656"/>
                    </a:cubicBezTo>
                    <a:cubicBezTo>
                      <a:pt x="2922" y="656"/>
                      <a:pt x="2921" y="655"/>
                      <a:pt x="2919" y="654"/>
                    </a:cubicBezTo>
                    <a:cubicBezTo>
                      <a:pt x="2918" y="653"/>
                      <a:pt x="2916" y="652"/>
                      <a:pt x="2913" y="651"/>
                    </a:cubicBezTo>
                    <a:cubicBezTo>
                      <a:pt x="2913" y="651"/>
                      <a:pt x="2913" y="650"/>
                      <a:pt x="2912" y="651"/>
                    </a:cubicBezTo>
                    <a:cubicBezTo>
                      <a:pt x="2912" y="651"/>
                      <a:pt x="2911" y="652"/>
                      <a:pt x="2910" y="655"/>
                    </a:cubicBezTo>
                    <a:cubicBezTo>
                      <a:pt x="2909" y="657"/>
                      <a:pt x="2909" y="658"/>
                      <a:pt x="2909" y="661"/>
                    </a:cubicBezTo>
                    <a:cubicBezTo>
                      <a:pt x="2909" y="662"/>
                      <a:pt x="2909" y="663"/>
                      <a:pt x="2909" y="664"/>
                    </a:cubicBezTo>
                    <a:cubicBezTo>
                      <a:pt x="2908" y="670"/>
                      <a:pt x="2905" y="672"/>
                      <a:pt x="2902" y="672"/>
                    </a:cubicBezTo>
                    <a:cubicBezTo>
                      <a:pt x="2901" y="673"/>
                      <a:pt x="2901" y="673"/>
                      <a:pt x="2900" y="673"/>
                    </a:cubicBezTo>
                    <a:cubicBezTo>
                      <a:pt x="2896" y="675"/>
                      <a:pt x="2891" y="674"/>
                      <a:pt x="2885" y="674"/>
                    </a:cubicBezTo>
                    <a:cubicBezTo>
                      <a:pt x="2884" y="674"/>
                      <a:pt x="2883" y="674"/>
                      <a:pt x="2883" y="674"/>
                    </a:cubicBezTo>
                    <a:cubicBezTo>
                      <a:pt x="2881" y="674"/>
                      <a:pt x="2880" y="673"/>
                      <a:pt x="2879" y="673"/>
                    </a:cubicBezTo>
                    <a:cubicBezTo>
                      <a:pt x="2878" y="673"/>
                      <a:pt x="2877" y="672"/>
                      <a:pt x="2876" y="673"/>
                    </a:cubicBezTo>
                    <a:cubicBezTo>
                      <a:pt x="2876" y="673"/>
                      <a:pt x="2875" y="673"/>
                      <a:pt x="2875" y="673"/>
                    </a:cubicBezTo>
                    <a:cubicBezTo>
                      <a:pt x="2873" y="674"/>
                      <a:pt x="2870" y="676"/>
                      <a:pt x="2866" y="677"/>
                    </a:cubicBezTo>
                    <a:cubicBezTo>
                      <a:pt x="2860" y="679"/>
                      <a:pt x="2859" y="681"/>
                      <a:pt x="2857" y="684"/>
                    </a:cubicBezTo>
                    <a:cubicBezTo>
                      <a:pt x="2855" y="688"/>
                      <a:pt x="2848" y="702"/>
                      <a:pt x="2844" y="707"/>
                    </a:cubicBezTo>
                    <a:cubicBezTo>
                      <a:pt x="2841" y="711"/>
                      <a:pt x="2842" y="712"/>
                      <a:pt x="2842" y="715"/>
                    </a:cubicBezTo>
                    <a:cubicBezTo>
                      <a:pt x="2843" y="718"/>
                      <a:pt x="2844" y="722"/>
                      <a:pt x="2843" y="727"/>
                    </a:cubicBezTo>
                    <a:cubicBezTo>
                      <a:pt x="2842" y="731"/>
                      <a:pt x="2839" y="737"/>
                      <a:pt x="2828" y="739"/>
                    </a:cubicBezTo>
                    <a:cubicBezTo>
                      <a:pt x="2826" y="739"/>
                      <a:pt x="2825" y="739"/>
                      <a:pt x="2825" y="739"/>
                    </a:cubicBezTo>
                    <a:cubicBezTo>
                      <a:pt x="2825" y="740"/>
                      <a:pt x="2825" y="740"/>
                      <a:pt x="2824" y="740"/>
                    </a:cubicBezTo>
                    <a:cubicBezTo>
                      <a:pt x="2824" y="742"/>
                      <a:pt x="2823" y="743"/>
                      <a:pt x="2820" y="746"/>
                    </a:cubicBezTo>
                    <a:cubicBezTo>
                      <a:pt x="2814" y="753"/>
                      <a:pt x="2805" y="759"/>
                      <a:pt x="2802" y="761"/>
                    </a:cubicBezTo>
                    <a:cubicBezTo>
                      <a:pt x="2800" y="762"/>
                      <a:pt x="2798" y="763"/>
                      <a:pt x="2795" y="763"/>
                    </a:cubicBezTo>
                    <a:cubicBezTo>
                      <a:pt x="2794" y="764"/>
                      <a:pt x="2793" y="765"/>
                      <a:pt x="2791" y="765"/>
                    </a:cubicBezTo>
                    <a:cubicBezTo>
                      <a:pt x="2787" y="767"/>
                      <a:pt x="2780" y="767"/>
                      <a:pt x="2775" y="767"/>
                    </a:cubicBezTo>
                    <a:cubicBezTo>
                      <a:pt x="2768" y="767"/>
                      <a:pt x="2766" y="768"/>
                      <a:pt x="2766" y="768"/>
                    </a:cubicBezTo>
                    <a:cubicBezTo>
                      <a:pt x="2763" y="770"/>
                      <a:pt x="2760" y="769"/>
                      <a:pt x="2756" y="768"/>
                    </a:cubicBezTo>
                    <a:cubicBezTo>
                      <a:pt x="2754" y="768"/>
                      <a:pt x="2752" y="767"/>
                      <a:pt x="2751" y="767"/>
                    </a:cubicBezTo>
                    <a:cubicBezTo>
                      <a:pt x="2748" y="766"/>
                      <a:pt x="2745" y="765"/>
                      <a:pt x="2743" y="765"/>
                    </a:cubicBezTo>
                    <a:cubicBezTo>
                      <a:pt x="2740" y="766"/>
                      <a:pt x="2738" y="769"/>
                      <a:pt x="2737" y="773"/>
                    </a:cubicBezTo>
                    <a:cubicBezTo>
                      <a:pt x="2737" y="779"/>
                      <a:pt x="2734" y="785"/>
                      <a:pt x="2731" y="788"/>
                    </a:cubicBezTo>
                    <a:cubicBezTo>
                      <a:pt x="2729" y="789"/>
                      <a:pt x="2718" y="801"/>
                      <a:pt x="2715" y="805"/>
                    </a:cubicBezTo>
                    <a:cubicBezTo>
                      <a:pt x="2712" y="810"/>
                      <a:pt x="2706" y="811"/>
                      <a:pt x="2702" y="812"/>
                    </a:cubicBezTo>
                    <a:cubicBezTo>
                      <a:pt x="2701" y="812"/>
                      <a:pt x="2700" y="813"/>
                      <a:pt x="2700" y="813"/>
                    </a:cubicBezTo>
                    <a:cubicBezTo>
                      <a:pt x="2698" y="813"/>
                      <a:pt x="2692" y="818"/>
                      <a:pt x="2690" y="822"/>
                    </a:cubicBezTo>
                    <a:cubicBezTo>
                      <a:pt x="2686" y="829"/>
                      <a:pt x="2678" y="830"/>
                      <a:pt x="2673" y="828"/>
                    </a:cubicBezTo>
                    <a:cubicBezTo>
                      <a:pt x="2672" y="828"/>
                      <a:pt x="2671" y="827"/>
                      <a:pt x="2670" y="827"/>
                    </a:cubicBezTo>
                    <a:cubicBezTo>
                      <a:pt x="2669" y="826"/>
                      <a:pt x="2668" y="825"/>
                      <a:pt x="2664" y="825"/>
                    </a:cubicBezTo>
                    <a:cubicBezTo>
                      <a:pt x="2660" y="825"/>
                      <a:pt x="2657" y="825"/>
                      <a:pt x="2654" y="825"/>
                    </a:cubicBezTo>
                    <a:cubicBezTo>
                      <a:pt x="2651" y="825"/>
                      <a:pt x="2648" y="826"/>
                      <a:pt x="2643" y="825"/>
                    </a:cubicBezTo>
                    <a:cubicBezTo>
                      <a:pt x="2635" y="825"/>
                      <a:pt x="2627" y="823"/>
                      <a:pt x="2621" y="821"/>
                    </a:cubicBezTo>
                    <a:cubicBezTo>
                      <a:pt x="2618" y="820"/>
                      <a:pt x="2613" y="816"/>
                      <a:pt x="2606" y="810"/>
                    </a:cubicBezTo>
                    <a:cubicBezTo>
                      <a:pt x="2603" y="808"/>
                      <a:pt x="2600" y="806"/>
                      <a:pt x="2598" y="805"/>
                    </a:cubicBezTo>
                    <a:cubicBezTo>
                      <a:pt x="2597" y="804"/>
                      <a:pt x="2596" y="804"/>
                      <a:pt x="2592" y="804"/>
                    </a:cubicBezTo>
                    <a:cubicBezTo>
                      <a:pt x="2590" y="804"/>
                      <a:pt x="2588" y="805"/>
                      <a:pt x="2586" y="805"/>
                    </a:cubicBezTo>
                    <a:cubicBezTo>
                      <a:pt x="2583" y="805"/>
                      <a:pt x="2580" y="804"/>
                      <a:pt x="2578" y="804"/>
                    </a:cubicBezTo>
                    <a:cubicBezTo>
                      <a:pt x="2576" y="804"/>
                      <a:pt x="2574" y="804"/>
                      <a:pt x="2573" y="804"/>
                    </a:cubicBezTo>
                    <a:cubicBezTo>
                      <a:pt x="2572" y="805"/>
                      <a:pt x="2565" y="810"/>
                      <a:pt x="2561" y="814"/>
                    </a:cubicBezTo>
                    <a:cubicBezTo>
                      <a:pt x="2559" y="816"/>
                      <a:pt x="2558" y="819"/>
                      <a:pt x="2557" y="825"/>
                    </a:cubicBezTo>
                    <a:cubicBezTo>
                      <a:pt x="2556" y="826"/>
                      <a:pt x="2556" y="828"/>
                      <a:pt x="2555" y="830"/>
                    </a:cubicBezTo>
                    <a:cubicBezTo>
                      <a:pt x="2553" y="837"/>
                      <a:pt x="2553" y="843"/>
                      <a:pt x="2552" y="846"/>
                    </a:cubicBezTo>
                    <a:cubicBezTo>
                      <a:pt x="2552" y="847"/>
                      <a:pt x="2552" y="847"/>
                      <a:pt x="2552" y="847"/>
                    </a:cubicBezTo>
                    <a:cubicBezTo>
                      <a:pt x="2552" y="851"/>
                      <a:pt x="2549" y="859"/>
                      <a:pt x="2545" y="864"/>
                    </a:cubicBezTo>
                    <a:cubicBezTo>
                      <a:pt x="2545" y="864"/>
                      <a:pt x="2545" y="865"/>
                      <a:pt x="2547" y="867"/>
                    </a:cubicBezTo>
                    <a:cubicBezTo>
                      <a:pt x="2548" y="868"/>
                      <a:pt x="2548" y="869"/>
                      <a:pt x="2549" y="870"/>
                    </a:cubicBezTo>
                    <a:cubicBezTo>
                      <a:pt x="2552" y="874"/>
                      <a:pt x="2552" y="876"/>
                      <a:pt x="2552" y="880"/>
                    </a:cubicBezTo>
                    <a:cubicBezTo>
                      <a:pt x="2552" y="880"/>
                      <a:pt x="2552" y="880"/>
                      <a:pt x="2552" y="880"/>
                    </a:cubicBezTo>
                    <a:cubicBezTo>
                      <a:pt x="2552" y="880"/>
                      <a:pt x="2552" y="880"/>
                      <a:pt x="2552" y="881"/>
                    </a:cubicBezTo>
                    <a:cubicBezTo>
                      <a:pt x="2553" y="881"/>
                      <a:pt x="2555" y="883"/>
                      <a:pt x="2555" y="886"/>
                    </a:cubicBezTo>
                    <a:cubicBezTo>
                      <a:pt x="2555" y="887"/>
                      <a:pt x="2557" y="889"/>
                      <a:pt x="2560" y="891"/>
                    </a:cubicBezTo>
                    <a:cubicBezTo>
                      <a:pt x="2566" y="895"/>
                      <a:pt x="2570" y="900"/>
                      <a:pt x="2572" y="902"/>
                    </a:cubicBezTo>
                    <a:cubicBezTo>
                      <a:pt x="2576" y="906"/>
                      <a:pt x="2578" y="910"/>
                      <a:pt x="2578" y="917"/>
                    </a:cubicBezTo>
                    <a:cubicBezTo>
                      <a:pt x="2578" y="924"/>
                      <a:pt x="2576" y="926"/>
                      <a:pt x="2574" y="927"/>
                    </a:cubicBezTo>
                    <a:cubicBezTo>
                      <a:pt x="2573" y="928"/>
                      <a:pt x="2573" y="928"/>
                      <a:pt x="2573" y="928"/>
                    </a:cubicBezTo>
                    <a:cubicBezTo>
                      <a:pt x="2573" y="928"/>
                      <a:pt x="2572" y="929"/>
                      <a:pt x="2571" y="929"/>
                    </a:cubicBezTo>
                    <a:cubicBezTo>
                      <a:pt x="2570" y="930"/>
                      <a:pt x="2570" y="930"/>
                      <a:pt x="2568" y="932"/>
                    </a:cubicBezTo>
                    <a:cubicBezTo>
                      <a:pt x="2567" y="933"/>
                      <a:pt x="2567" y="934"/>
                      <a:pt x="2566" y="934"/>
                    </a:cubicBezTo>
                    <a:cubicBezTo>
                      <a:pt x="2565" y="936"/>
                      <a:pt x="2564" y="936"/>
                      <a:pt x="2562" y="941"/>
                    </a:cubicBezTo>
                    <a:cubicBezTo>
                      <a:pt x="2558" y="949"/>
                      <a:pt x="2551" y="947"/>
                      <a:pt x="2547" y="947"/>
                    </a:cubicBezTo>
                    <a:cubicBezTo>
                      <a:pt x="2546" y="947"/>
                      <a:pt x="2545" y="946"/>
                      <a:pt x="2545" y="946"/>
                    </a:cubicBezTo>
                    <a:cubicBezTo>
                      <a:pt x="2544" y="947"/>
                      <a:pt x="2544" y="947"/>
                      <a:pt x="2543" y="947"/>
                    </a:cubicBezTo>
                    <a:cubicBezTo>
                      <a:pt x="2542" y="948"/>
                      <a:pt x="2541" y="949"/>
                      <a:pt x="2539" y="950"/>
                    </a:cubicBezTo>
                    <a:cubicBezTo>
                      <a:pt x="2535" y="953"/>
                      <a:pt x="2531" y="956"/>
                      <a:pt x="2523" y="958"/>
                    </a:cubicBezTo>
                    <a:cubicBezTo>
                      <a:pt x="2518" y="958"/>
                      <a:pt x="2515" y="963"/>
                      <a:pt x="2513" y="966"/>
                    </a:cubicBezTo>
                    <a:cubicBezTo>
                      <a:pt x="2512" y="968"/>
                      <a:pt x="2511" y="969"/>
                      <a:pt x="2509" y="971"/>
                    </a:cubicBezTo>
                    <a:cubicBezTo>
                      <a:pt x="2507" y="974"/>
                      <a:pt x="2503" y="977"/>
                      <a:pt x="2501" y="984"/>
                    </a:cubicBezTo>
                    <a:cubicBezTo>
                      <a:pt x="2496" y="995"/>
                      <a:pt x="2485" y="1006"/>
                      <a:pt x="2482" y="1009"/>
                    </a:cubicBezTo>
                    <a:cubicBezTo>
                      <a:pt x="2481" y="1010"/>
                      <a:pt x="2480" y="1011"/>
                      <a:pt x="2480" y="1012"/>
                    </a:cubicBezTo>
                    <a:cubicBezTo>
                      <a:pt x="2478" y="1013"/>
                      <a:pt x="2477" y="1015"/>
                      <a:pt x="2474" y="1016"/>
                    </a:cubicBezTo>
                    <a:cubicBezTo>
                      <a:pt x="2473" y="1016"/>
                      <a:pt x="2473" y="1016"/>
                      <a:pt x="2472" y="1017"/>
                    </a:cubicBezTo>
                    <a:cubicBezTo>
                      <a:pt x="2471" y="1017"/>
                      <a:pt x="2471" y="1017"/>
                      <a:pt x="2468" y="1019"/>
                    </a:cubicBezTo>
                    <a:cubicBezTo>
                      <a:pt x="2464" y="1024"/>
                      <a:pt x="2455" y="1026"/>
                      <a:pt x="2444" y="1026"/>
                    </a:cubicBezTo>
                    <a:cubicBezTo>
                      <a:pt x="2438" y="1026"/>
                      <a:pt x="2438" y="1026"/>
                      <a:pt x="2436" y="1030"/>
                    </a:cubicBezTo>
                    <a:cubicBezTo>
                      <a:pt x="2435" y="1031"/>
                      <a:pt x="2434" y="1033"/>
                      <a:pt x="2432" y="1035"/>
                    </a:cubicBezTo>
                    <a:cubicBezTo>
                      <a:pt x="2425" y="1043"/>
                      <a:pt x="2419" y="1044"/>
                      <a:pt x="2415" y="1045"/>
                    </a:cubicBezTo>
                    <a:cubicBezTo>
                      <a:pt x="2414" y="1045"/>
                      <a:pt x="2413" y="1045"/>
                      <a:pt x="2413" y="1045"/>
                    </a:cubicBezTo>
                    <a:cubicBezTo>
                      <a:pt x="2410" y="1046"/>
                      <a:pt x="2405" y="1046"/>
                      <a:pt x="2399" y="1046"/>
                    </a:cubicBezTo>
                    <a:cubicBezTo>
                      <a:pt x="2398" y="1046"/>
                      <a:pt x="2397" y="1046"/>
                      <a:pt x="2396" y="1046"/>
                    </a:cubicBezTo>
                    <a:cubicBezTo>
                      <a:pt x="2394" y="1046"/>
                      <a:pt x="2392" y="1046"/>
                      <a:pt x="2391" y="1045"/>
                    </a:cubicBezTo>
                    <a:cubicBezTo>
                      <a:pt x="2390" y="1045"/>
                      <a:pt x="2387" y="1045"/>
                      <a:pt x="2387" y="1045"/>
                    </a:cubicBezTo>
                    <a:cubicBezTo>
                      <a:pt x="2383" y="1048"/>
                      <a:pt x="2375" y="1050"/>
                      <a:pt x="2372" y="1048"/>
                    </a:cubicBezTo>
                    <a:cubicBezTo>
                      <a:pt x="2370" y="1047"/>
                      <a:pt x="2362" y="1045"/>
                      <a:pt x="2359" y="1045"/>
                    </a:cubicBezTo>
                    <a:cubicBezTo>
                      <a:pt x="2358" y="1045"/>
                      <a:pt x="2353" y="1044"/>
                      <a:pt x="2348" y="1044"/>
                    </a:cubicBezTo>
                    <a:cubicBezTo>
                      <a:pt x="2343" y="1044"/>
                      <a:pt x="2338" y="1044"/>
                      <a:pt x="2337" y="1044"/>
                    </a:cubicBezTo>
                    <a:cubicBezTo>
                      <a:pt x="2333" y="1043"/>
                      <a:pt x="2328" y="1044"/>
                      <a:pt x="2326" y="1046"/>
                    </a:cubicBezTo>
                    <a:cubicBezTo>
                      <a:pt x="2322" y="1050"/>
                      <a:pt x="2317" y="1050"/>
                      <a:pt x="2312" y="1050"/>
                    </a:cubicBezTo>
                    <a:cubicBezTo>
                      <a:pt x="2311" y="1050"/>
                      <a:pt x="2309" y="1050"/>
                      <a:pt x="2308" y="1050"/>
                    </a:cubicBezTo>
                    <a:cubicBezTo>
                      <a:pt x="2303" y="1052"/>
                      <a:pt x="2291" y="1050"/>
                      <a:pt x="2287" y="1046"/>
                    </a:cubicBezTo>
                    <a:cubicBezTo>
                      <a:pt x="2287" y="1046"/>
                      <a:pt x="2284" y="1045"/>
                      <a:pt x="2280" y="1045"/>
                    </a:cubicBezTo>
                    <a:cubicBezTo>
                      <a:pt x="2279" y="1045"/>
                      <a:pt x="2276" y="1047"/>
                      <a:pt x="2273" y="1051"/>
                    </a:cubicBezTo>
                    <a:cubicBezTo>
                      <a:pt x="2270" y="1056"/>
                      <a:pt x="2264" y="1056"/>
                      <a:pt x="2259" y="1056"/>
                    </a:cubicBezTo>
                    <a:cubicBezTo>
                      <a:pt x="2258" y="1056"/>
                      <a:pt x="2256" y="1056"/>
                      <a:pt x="2255" y="1056"/>
                    </a:cubicBezTo>
                    <a:cubicBezTo>
                      <a:pt x="2251" y="1057"/>
                      <a:pt x="2235" y="1062"/>
                      <a:pt x="2226" y="1064"/>
                    </a:cubicBezTo>
                    <a:cubicBezTo>
                      <a:pt x="2226" y="1065"/>
                      <a:pt x="2183" y="1083"/>
                      <a:pt x="2174" y="1087"/>
                    </a:cubicBezTo>
                    <a:cubicBezTo>
                      <a:pt x="2165" y="1091"/>
                      <a:pt x="2141" y="1104"/>
                      <a:pt x="2135" y="1107"/>
                    </a:cubicBezTo>
                    <a:cubicBezTo>
                      <a:pt x="2128" y="1111"/>
                      <a:pt x="2123" y="1113"/>
                      <a:pt x="2119" y="1112"/>
                    </a:cubicBezTo>
                    <a:cubicBezTo>
                      <a:pt x="2117" y="1112"/>
                      <a:pt x="2105" y="1112"/>
                      <a:pt x="2093" y="1113"/>
                    </a:cubicBezTo>
                    <a:cubicBezTo>
                      <a:pt x="2089" y="1113"/>
                      <a:pt x="2089" y="1113"/>
                      <a:pt x="2089" y="1113"/>
                    </a:cubicBezTo>
                    <a:cubicBezTo>
                      <a:pt x="2089" y="1096"/>
                      <a:pt x="2089" y="1096"/>
                      <a:pt x="2089" y="1096"/>
                    </a:cubicBezTo>
                    <a:cubicBezTo>
                      <a:pt x="2083" y="1096"/>
                      <a:pt x="2070" y="1097"/>
                      <a:pt x="2066" y="1097"/>
                    </a:cubicBezTo>
                    <a:cubicBezTo>
                      <a:pt x="2065" y="1097"/>
                      <a:pt x="2065" y="1097"/>
                      <a:pt x="2065" y="1097"/>
                    </a:cubicBezTo>
                    <a:cubicBezTo>
                      <a:pt x="2058" y="1098"/>
                      <a:pt x="2047" y="1098"/>
                      <a:pt x="2037" y="1096"/>
                    </a:cubicBezTo>
                    <a:cubicBezTo>
                      <a:pt x="2029" y="1095"/>
                      <a:pt x="2015" y="1086"/>
                      <a:pt x="1996" y="1074"/>
                    </a:cubicBezTo>
                    <a:cubicBezTo>
                      <a:pt x="1989" y="1069"/>
                      <a:pt x="1984" y="1065"/>
                      <a:pt x="1981" y="1064"/>
                    </a:cubicBezTo>
                    <a:cubicBezTo>
                      <a:pt x="1972" y="1059"/>
                      <a:pt x="1962" y="1058"/>
                      <a:pt x="1948" y="1057"/>
                    </a:cubicBezTo>
                    <a:cubicBezTo>
                      <a:pt x="1931" y="1055"/>
                      <a:pt x="1926" y="1039"/>
                      <a:pt x="1924" y="1030"/>
                    </a:cubicBezTo>
                    <a:cubicBezTo>
                      <a:pt x="1922" y="1023"/>
                      <a:pt x="1916" y="1023"/>
                      <a:pt x="1915" y="1023"/>
                    </a:cubicBezTo>
                    <a:cubicBezTo>
                      <a:pt x="1914" y="1023"/>
                      <a:pt x="1914" y="1023"/>
                      <a:pt x="1914" y="1023"/>
                    </a:cubicBezTo>
                    <a:cubicBezTo>
                      <a:pt x="1914" y="1023"/>
                      <a:pt x="1914" y="1023"/>
                      <a:pt x="1914" y="1023"/>
                    </a:cubicBezTo>
                    <a:cubicBezTo>
                      <a:pt x="1912" y="1022"/>
                      <a:pt x="1879" y="1012"/>
                      <a:pt x="1873" y="1010"/>
                    </a:cubicBezTo>
                    <a:cubicBezTo>
                      <a:pt x="1871" y="1009"/>
                      <a:pt x="1871" y="1009"/>
                      <a:pt x="1871" y="1009"/>
                    </a:cubicBezTo>
                    <a:cubicBezTo>
                      <a:pt x="1867" y="1007"/>
                      <a:pt x="1858" y="1003"/>
                      <a:pt x="1855" y="1003"/>
                    </a:cubicBezTo>
                    <a:cubicBezTo>
                      <a:pt x="1852" y="1003"/>
                      <a:pt x="1846" y="1002"/>
                      <a:pt x="1839" y="1001"/>
                    </a:cubicBezTo>
                    <a:cubicBezTo>
                      <a:pt x="1837" y="1000"/>
                      <a:pt x="1835" y="1000"/>
                      <a:pt x="1834" y="1000"/>
                    </a:cubicBezTo>
                    <a:cubicBezTo>
                      <a:pt x="1829" y="999"/>
                      <a:pt x="1824" y="1000"/>
                      <a:pt x="1823" y="1002"/>
                    </a:cubicBezTo>
                    <a:cubicBezTo>
                      <a:pt x="1819" y="1004"/>
                      <a:pt x="1817" y="1004"/>
                      <a:pt x="1815" y="1003"/>
                    </a:cubicBezTo>
                    <a:cubicBezTo>
                      <a:pt x="1815" y="1003"/>
                      <a:pt x="1814" y="1003"/>
                      <a:pt x="1814" y="1003"/>
                    </a:cubicBezTo>
                    <a:cubicBezTo>
                      <a:pt x="1813" y="1003"/>
                      <a:pt x="1811" y="1003"/>
                      <a:pt x="1809" y="1002"/>
                    </a:cubicBezTo>
                    <a:cubicBezTo>
                      <a:pt x="1806" y="1002"/>
                      <a:pt x="1803" y="1001"/>
                      <a:pt x="1801" y="1001"/>
                    </a:cubicBezTo>
                    <a:cubicBezTo>
                      <a:pt x="1796" y="1002"/>
                      <a:pt x="1763" y="1002"/>
                      <a:pt x="1758" y="1002"/>
                    </a:cubicBezTo>
                    <a:cubicBezTo>
                      <a:pt x="1753" y="1002"/>
                      <a:pt x="1745" y="1000"/>
                      <a:pt x="1739" y="998"/>
                    </a:cubicBezTo>
                    <a:cubicBezTo>
                      <a:pt x="1737" y="998"/>
                      <a:pt x="1732" y="997"/>
                      <a:pt x="1727" y="996"/>
                    </a:cubicBezTo>
                    <a:cubicBezTo>
                      <a:pt x="1719" y="995"/>
                      <a:pt x="1711" y="993"/>
                      <a:pt x="1707" y="992"/>
                    </a:cubicBezTo>
                    <a:cubicBezTo>
                      <a:pt x="1698" y="990"/>
                      <a:pt x="1638" y="971"/>
                      <a:pt x="1631" y="968"/>
                    </a:cubicBezTo>
                    <a:cubicBezTo>
                      <a:pt x="1627" y="967"/>
                      <a:pt x="1626" y="967"/>
                      <a:pt x="1624" y="967"/>
                    </a:cubicBezTo>
                    <a:cubicBezTo>
                      <a:pt x="1622" y="967"/>
                      <a:pt x="1621" y="968"/>
                      <a:pt x="1618" y="968"/>
                    </a:cubicBezTo>
                    <a:cubicBezTo>
                      <a:pt x="1614" y="968"/>
                      <a:pt x="1608" y="967"/>
                      <a:pt x="1601" y="966"/>
                    </a:cubicBezTo>
                    <a:cubicBezTo>
                      <a:pt x="1594" y="966"/>
                      <a:pt x="1585" y="965"/>
                      <a:pt x="1582" y="965"/>
                    </a:cubicBezTo>
                    <a:cubicBezTo>
                      <a:pt x="1576" y="966"/>
                      <a:pt x="1569" y="962"/>
                      <a:pt x="1565" y="957"/>
                    </a:cubicBezTo>
                    <a:cubicBezTo>
                      <a:pt x="1564" y="955"/>
                      <a:pt x="1563" y="953"/>
                      <a:pt x="1563" y="951"/>
                    </a:cubicBezTo>
                    <a:cubicBezTo>
                      <a:pt x="1563" y="947"/>
                      <a:pt x="1561" y="943"/>
                      <a:pt x="1560" y="939"/>
                    </a:cubicBezTo>
                    <a:cubicBezTo>
                      <a:pt x="1560" y="939"/>
                      <a:pt x="1560" y="939"/>
                      <a:pt x="1560" y="939"/>
                    </a:cubicBezTo>
                    <a:cubicBezTo>
                      <a:pt x="1559" y="936"/>
                      <a:pt x="1546" y="917"/>
                      <a:pt x="1543" y="915"/>
                    </a:cubicBezTo>
                    <a:cubicBezTo>
                      <a:pt x="1540" y="912"/>
                      <a:pt x="1540" y="906"/>
                      <a:pt x="1540" y="898"/>
                    </a:cubicBezTo>
                    <a:cubicBezTo>
                      <a:pt x="1540" y="896"/>
                      <a:pt x="1540" y="896"/>
                      <a:pt x="1540" y="896"/>
                    </a:cubicBezTo>
                    <a:cubicBezTo>
                      <a:pt x="1540" y="892"/>
                      <a:pt x="1537" y="882"/>
                      <a:pt x="1536" y="879"/>
                    </a:cubicBezTo>
                    <a:cubicBezTo>
                      <a:pt x="1534" y="876"/>
                      <a:pt x="1533" y="869"/>
                      <a:pt x="1532" y="859"/>
                    </a:cubicBezTo>
                    <a:cubicBezTo>
                      <a:pt x="1531" y="854"/>
                      <a:pt x="1531" y="850"/>
                      <a:pt x="1530" y="848"/>
                    </a:cubicBezTo>
                    <a:cubicBezTo>
                      <a:pt x="1529" y="844"/>
                      <a:pt x="1529" y="843"/>
                      <a:pt x="1529" y="842"/>
                    </a:cubicBezTo>
                    <a:cubicBezTo>
                      <a:pt x="1529" y="842"/>
                      <a:pt x="1528" y="842"/>
                      <a:pt x="1528" y="842"/>
                    </a:cubicBezTo>
                    <a:cubicBezTo>
                      <a:pt x="1528" y="842"/>
                      <a:pt x="1527" y="842"/>
                      <a:pt x="1526" y="842"/>
                    </a:cubicBezTo>
                    <a:cubicBezTo>
                      <a:pt x="1523" y="841"/>
                      <a:pt x="1520" y="841"/>
                      <a:pt x="1518" y="839"/>
                    </a:cubicBezTo>
                    <a:cubicBezTo>
                      <a:pt x="1514" y="836"/>
                      <a:pt x="1515" y="832"/>
                      <a:pt x="1517" y="828"/>
                    </a:cubicBezTo>
                    <a:cubicBezTo>
                      <a:pt x="1517" y="827"/>
                      <a:pt x="1517" y="826"/>
                      <a:pt x="1518" y="825"/>
                    </a:cubicBezTo>
                    <a:cubicBezTo>
                      <a:pt x="1518" y="824"/>
                      <a:pt x="1518" y="824"/>
                      <a:pt x="1518" y="824"/>
                    </a:cubicBezTo>
                    <a:cubicBezTo>
                      <a:pt x="1519" y="820"/>
                      <a:pt x="1520" y="817"/>
                      <a:pt x="1521" y="815"/>
                    </a:cubicBezTo>
                    <a:cubicBezTo>
                      <a:pt x="1517" y="815"/>
                      <a:pt x="1508" y="814"/>
                      <a:pt x="1505" y="814"/>
                    </a:cubicBezTo>
                    <a:cubicBezTo>
                      <a:pt x="1504" y="814"/>
                      <a:pt x="1504" y="814"/>
                      <a:pt x="1504" y="814"/>
                    </a:cubicBezTo>
                    <a:cubicBezTo>
                      <a:pt x="1499" y="814"/>
                      <a:pt x="1498" y="814"/>
                      <a:pt x="1494" y="811"/>
                    </a:cubicBezTo>
                    <a:cubicBezTo>
                      <a:pt x="1489" y="808"/>
                      <a:pt x="1478" y="798"/>
                      <a:pt x="1475" y="793"/>
                    </a:cubicBezTo>
                    <a:cubicBezTo>
                      <a:pt x="1474" y="792"/>
                      <a:pt x="1471" y="790"/>
                      <a:pt x="1469" y="788"/>
                    </a:cubicBezTo>
                    <a:cubicBezTo>
                      <a:pt x="1465" y="786"/>
                      <a:pt x="1462" y="784"/>
                      <a:pt x="1461" y="781"/>
                    </a:cubicBezTo>
                    <a:cubicBezTo>
                      <a:pt x="1460" y="779"/>
                      <a:pt x="1453" y="768"/>
                      <a:pt x="1451" y="766"/>
                    </a:cubicBezTo>
                    <a:cubicBezTo>
                      <a:pt x="1450" y="764"/>
                      <a:pt x="1444" y="760"/>
                      <a:pt x="1441" y="758"/>
                    </a:cubicBezTo>
                    <a:cubicBezTo>
                      <a:pt x="1435" y="754"/>
                      <a:pt x="1432" y="751"/>
                      <a:pt x="1430" y="750"/>
                    </a:cubicBezTo>
                    <a:cubicBezTo>
                      <a:pt x="1429" y="749"/>
                      <a:pt x="1426" y="746"/>
                      <a:pt x="1423" y="743"/>
                    </a:cubicBezTo>
                    <a:cubicBezTo>
                      <a:pt x="1417" y="737"/>
                      <a:pt x="1414" y="735"/>
                      <a:pt x="1413" y="734"/>
                    </a:cubicBezTo>
                    <a:cubicBezTo>
                      <a:pt x="1412" y="733"/>
                      <a:pt x="1407" y="731"/>
                      <a:pt x="1405" y="731"/>
                    </a:cubicBezTo>
                    <a:cubicBezTo>
                      <a:pt x="1402" y="731"/>
                      <a:pt x="1398" y="731"/>
                      <a:pt x="1395" y="727"/>
                    </a:cubicBezTo>
                    <a:cubicBezTo>
                      <a:pt x="1395" y="726"/>
                      <a:pt x="1390" y="725"/>
                      <a:pt x="1388" y="725"/>
                    </a:cubicBezTo>
                    <a:cubicBezTo>
                      <a:pt x="1384" y="725"/>
                      <a:pt x="1377" y="722"/>
                      <a:pt x="1375" y="721"/>
                    </a:cubicBezTo>
                    <a:cubicBezTo>
                      <a:pt x="1373" y="720"/>
                      <a:pt x="1368" y="718"/>
                      <a:pt x="1367" y="718"/>
                    </a:cubicBezTo>
                    <a:cubicBezTo>
                      <a:pt x="1362" y="721"/>
                      <a:pt x="1354" y="719"/>
                      <a:pt x="1353" y="719"/>
                    </a:cubicBezTo>
                    <a:cubicBezTo>
                      <a:pt x="1352" y="719"/>
                      <a:pt x="1351" y="719"/>
                      <a:pt x="1350" y="719"/>
                    </a:cubicBezTo>
                    <a:cubicBezTo>
                      <a:pt x="1348" y="718"/>
                      <a:pt x="1346" y="717"/>
                      <a:pt x="1344" y="718"/>
                    </a:cubicBezTo>
                    <a:cubicBezTo>
                      <a:pt x="1338" y="718"/>
                      <a:pt x="1335" y="716"/>
                      <a:pt x="1331" y="713"/>
                    </a:cubicBezTo>
                    <a:cubicBezTo>
                      <a:pt x="1329" y="712"/>
                      <a:pt x="1329" y="712"/>
                      <a:pt x="1329" y="712"/>
                    </a:cubicBezTo>
                    <a:cubicBezTo>
                      <a:pt x="1326" y="710"/>
                      <a:pt x="1314" y="709"/>
                      <a:pt x="1309" y="710"/>
                    </a:cubicBezTo>
                    <a:cubicBezTo>
                      <a:pt x="1303" y="710"/>
                      <a:pt x="1294" y="706"/>
                      <a:pt x="1293" y="701"/>
                    </a:cubicBezTo>
                    <a:cubicBezTo>
                      <a:pt x="1293" y="701"/>
                      <a:pt x="1292" y="699"/>
                      <a:pt x="1288" y="698"/>
                    </a:cubicBezTo>
                    <a:cubicBezTo>
                      <a:pt x="1287" y="698"/>
                      <a:pt x="1285" y="698"/>
                      <a:pt x="1284" y="697"/>
                    </a:cubicBezTo>
                    <a:cubicBezTo>
                      <a:pt x="1281" y="697"/>
                      <a:pt x="1279" y="697"/>
                      <a:pt x="1277" y="696"/>
                    </a:cubicBezTo>
                    <a:cubicBezTo>
                      <a:pt x="1274" y="695"/>
                      <a:pt x="1271" y="692"/>
                      <a:pt x="1269" y="688"/>
                    </a:cubicBezTo>
                    <a:cubicBezTo>
                      <a:pt x="1268" y="687"/>
                      <a:pt x="1268" y="687"/>
                      <a:pt x="1268" y="687"/>
                    </a:cubicBezTo>
                    <a:cubicBezTo>
                      <a:pt x="1267" y="687"/>
                      <a:pt x="1265" y="688"/>
                      <a:pt x="1264" y="689"/>
                    </a:cubicBezTo>
                    <a:cubicBezTo>
                      <a:pt x="1263" y="689"/>
                      <a:pt x="1262" y="689"/>
                      <a:pt x="1261" y="690"/>
                    </a:cubicBezTo>
                    <a:cubicBezTo>
                      <a:pt x="1259" y="690"/>
                      <a:pt x="1257" y="690"/>
                      <a:pt x="1256" y="689"/>
                    </a:cubicBezTo>
                    <a:cubicBezTo>
                      <a:pt x="1253" y="687"/>
                      <a:pt x="1252" y="682"/>
                      <a:pt x="1252" y="674"/>
                    </a:cubicBezTo>
                    <a:cubicBezTo>
                      <a:pt x="1252" y="668"/>
                      <a:pt x="1249" y="663"/>
                      <a:pt x="1248" y="661"/>
                    </a:cubicBezTo>
                    <a:cubicBezTo>
                      <a:pt x="1248" y="661"/>
                      <a:pt x="1248" y="660"/>
                      <a:pt x="1248" y="660"/>
                    </a:cubicBezTo>
                    <a:cubicBezTo>
                      <a:pt x="1247" y="658"/>
                      <a:pt x="1244" y="652"/>
                      <a:pt x="1246" y="648"/>
                    </a:cubicBezTo>
                    <a:cubicBezTo>
                      <a:pt x="1247" y="647"/>
                      <a:pt x="1247" y="647"/>
                      <a:pt x="1248" y="645"/>
                    </a:cubicBezTo>
                    <a:cubicBezTo>
                      <a:pt x="1249" y="643"/>
                      <a:pt x="1250" y="639"/>
                      <a:pt x="1253" y="634"/>
                    </a:cubicBezTo>
                    <a:cubicBezTo>
                      <a:pt x="1257" y="627"/>
                      <a:pt x="1263" y="621"/>
                      <a:pt x="1266" y="618"/>
                    </a:cubicBezTo>
                    <a:cubicBezTo>
                      <a:pt x="1268" y="617"/>
                      <a:pt x="1268" y="617"/>
                      <a:pt x="1268" y="617"/>
                    </a:cubicBezTo>
                    <a:cubicBezTo>
                      <a:pt x="1269" y="616"/>
                      <a:pt x="1270" y="615"/>
                      <a:pt x="1272" y="614"/>
                    </a:cubicBezTo>
                    <a:cubicBezTo>
                      <a:pt x="1273" y="613"/>
                      <a:pt x="1275" y="612"/>
                      <a:pt x="1276" y="611"/>
                    </a:cubicBezTo>
                    <a:cubicBezTo>
                      <a:pt x="1276" y="609"/>
                      <a:pt x="1276" y="600"/>
                      <a:pt x="1275" y="596"/>
                    </a:cubicBezTo>
                    <a:cubicBezTo>
                      <a:pt x="1275" y="595"/>
                      <a:pt x="1275" y="593"/>
                      <a:pt x="1275" y="592"/>
                    </a:cubicBezTo>
                    <a:cubicBezTo>
                      <a:pt x="1275" y="591"/>
                      <a:pt x="1275" y="591"/>
                      <a:pt x="1275" y="591"/>
                    </a:cubicBezTo>
                    <a:cubicBezTo>
                      <a:pt x="1275" y="588"/>
                      <a:pt x="1275" y="586"/>
                      <a:pt x="1276" y="584"/>
                    </a:cubicBezTo>
                    <a:cubicBezTo>
                      <a:pt x="1276" y="583"/>
                      <a:pt x="1277" y="581"/>
                      <a:pt x="1281" y="577"/>
                    </a:cubicBezTo>
                    <a:cubicBezTo>
                      <a:pt x="1282" y="575"/>
                      <a:pt x="1284" y="573"/>
                      <a:pt x="1285" y="572"/>
                    </a:cubicBezTo>
                    <a:cubicBezTo>
                      <a:pt x="1287" y="569"/>
                      <a:pt x="1288" y="567"/>
                      <a:pt x="1288" y="566"/>
                    </a:cubicBezTo>
                    <a:cubicBezTo>
                      <a:pt x="1285" y="562"/>
                      <a:pt x="1288" y="559"/>
                      <a:pt x="1290" y="554"/>
                    </a:cubicBezTo>
                    <a:cubicBezTo>
                      <a:pt x="1291" y="553"/>
                      <a:pt x="1289" y="551"/>
                      <a:pt x="1288" y="550"/>
                    </a:cubicBezTo>
                    <a:cubicBezTo>
                      <a:pt x="1287" y="549"/>
                      <a:pt x="1287" y="549"/>
                      <a:pt x="1287" y="549"/>
                    </a:cubicBezTo>
                    <a:cubicBezTo>
                      <a:pt x="1285" y="546"/>
                      <a:pt x="1284" y="543"/>
                      <a:pt x="1285" y="537"/>
                    </a:cubicBezTo>
                    <a:cubicBezTo>
                      <a:pt x="1286" y="534"/>
                      <a:pt x="1283" y="530"/>
                      <a:pt x="1281" y="527"/>
                    </a:cubicBezTo>
                    <a:cubicBezTo>
                      <a:pt x="1281" y="527"/>
                      <a:pt x="1281" y="527"/>
                      <a:pt x="1281" y="527"/>
                    </a:cubicBezTo>
                    <a:cubicBezTo>
                      <a:pt x="1280" y="526"/>
                      <a:pt x="1279" y="525"/>
                      <a:pt x="1278" y="524"/>
                    </a:cubicBezTo>
                    <a:cubicBezTo>
                      <a:pt x="1276" y="521"/>
                      <a:pt x="1273" y="518"/>
                      <a:pt x="1273" y="513"/>
                    </a:cubicBezTo>
                    <a:cubicBezTo>
                      <a:pt x="1272" y="510"/>
                      <a:pt x="1270" y="507"/>
                      <a:pt x="1269" y="504"/>
                    </a:cubicBezTo>
                    <a:cubicBezTo>
                      <a:pt x="1266" y="500"/>
                      <a:pt x="1267" y="493"/>
                      <a:pt x="1269" y="485"/>
                    </a:cubicBezTo>
                    <a:cubicBezTo>
                      <a:pt x="1270" y="480"/>
                      <a:pt x="1267" y="476"/>
                      <a:pt x="1266" y="475"/>
                    </a:cubicBezTo>
                    <a:cubicBezTo>
                      <a:pt x="1264" y="472"/>
                      <a:pt x="1264" y="467"/>
                      <a:pt x="1265" y="463"/>
                    </a:cubicBezTo>
                    <a:cubicBezTo>
                      <a:pt x="1265" y="462"/>
                      <a:pt x="1263" y="460"/>
                      <a:pt x="1260" y="459"/>
                    </a:cubicBezTo>
                    <a:cubicBezTo>
                      <a:pt x="1257" y="457"/>
                      <a:pt x="1253" y="455"/>
                      <a:pt x="1251" y="454"/>
                    </a:cubicBezTo>
                    <a:cubicBezTo>
                      <a:pt x="1248" y="451"/>
                      <a:pt x="1249" y="447"/>
                      <a:pt x="1250" y="443"/>
                    </a:cubicBezTo>
                    <a:cubicBezTo>
                      <a:pt x="1250" y="442"/>
                      <a:pt x="1250" y="441"/>
                      <a:pt x="1250" y="440"/>
                    </a:cubicBezTo>
                    <a:cubicBezTo>
                      <a:pt x="1250" y="440"/>
                      <a:pt x="1250" y="440"/>
                      <a:pt x="1250" y="440"/>
                    </a:cubicBezTo>
                    <a:cubicBezTo>
                      <a:pt x="1249" y="443"/>
                      <a:pt x="1247" y="444"/>
                      <a:pt x="1244" y="445"/>
                    </a:cubicBezTo>
                    <a:cubicBezTo>
                      <a:pt x="1241" y="447"/>
                      <a:pt x="1238" y="444"/>
                      <a:pt x="1236" y="442"/>
                    </a:cubicBezTo>
                    <a:cubicBezTo>
                      <a:pt x="1235" y="442"/>
                      <a:pt x="1235" y="442"/>
                      <a:pt x="1235" y="441"/>
                    </a:cubicBezTo>
                    <a:cubicBezTo>
                      <a:pt x="1233" y="440"/>
                      <a:pt x="1230" y="437"/>
                      <a:pt x="1229" y="435"/>
                    </a:cubicBezTo>
                    <a:cubicBezTo>
                      <a:pt x="1226" y="433"/>
                      <a:pt x="1225" y="426"/>
                      <a:pt x="1225" y="424"/>
                    </a:cubicBezTo>
                    <a:cubicBezTo>
                      <a:pt x="1225" y="423"/>
                      <a:pt x="1225" y="423"/>
                      <a:pt x="1225" y="423"/>
                    </a:cubicBezTo>
                    <a:cubicBezTo>
                      <a:pt x="1223" y="424"/>
                      <a:pt x="1220" y="425"/>
                      <a:pt x="1217" y="422"/>
                    </a:cubicBezTo>
                    <a:cubicBezTo>
                      <a:pt x="1217" y="422"/>
                      <a:pt x="1215" y="421"/>
                      <a:pt x="1215" y="421"/>
                    </a:cubicBezTo>
                    <a:cubicBezTo>
                      <a:pt x="1213" y="422"/>
                      <a:pt x="1211" y="425"/>
                      <a:pt x="1207" y="424"/>
                    </a:cubicBezTo>
                    <a:cubicBezTo>
                      <a:pt x="1203" y="423"/>
                      <a:pt x="1199" y="422"/>
                      <a:pt x="1196" y="420"/>
                    </a:cubicBezTo>
                    <a:cubicBezTo>
                      <a:pt x="1193" y="418"/>
                      <a:pt x="1193" y="415"/>
                      <a:pt x="1192" y="414"/>
                    </a:cubicBezTo>
                    <a:cubicBezTo>
                      <a:pt x="1192" y="413"/>
                      <a:pt x="1192" y="413"/>
                      <a:pt x="1192" y="413"/>
                    </a:cubicBezTo>
                    <a:cubicBezTo>
                      <a:pt x="1191" y="412"/>
                      <a:pt x="1189" y="412"/>
                      <a:pt x="1188" y="411"/>
                    </a:cubicBezTo>
                    <a:cubicBezTo>
                      <a:pt x="1186" y="410"/>
                      <a:pt x="1184" y="409"/>
                      <a:pt x="1183" y="408"/>
                    </a:cubicBezTo>
                    <a:cubicBezTo>
                      <a:pt x="1182" y="408"/>
                      <a:pt x="1182" y="406"/>
                      <a:pt x="1180" y="404"/>
                    </a:cubicBezTo>
                    <a:cubicBezTo>
                      <a:pt x="1180" y="403"/>
                      <a:pt x="1179" y="401"/>
                      <a:pt x="1179" y="401"/>
                    </a:cubicBezTo>
                    <a:cubicBezTo>
                      <a:pt x="1178" y="400"/>
                      <a:pt x="1177" y="399"/>
                      <a:pt x="1175" y="398"/>
                    </a:cubicBezTo>
                    <a:cubicBezTo>
                      <a:pt x="1173" y="396"/>
                      <a:pt x="1171" y="394"/>
                      <a:pt x="1170" y="393"/>
                    </a:cubicBezTo>
                    <a:cubicBezTo>
                      <a:pt x="1168" y="390"/>
                      <a:pt x="1168" y="387"/>
                      <a:pt x="1169" y="385"/>
                    </a:cubicBezTo>
                    <a:cubicBezTo>
                      <a:pt x="1169" y="383"/>
                      <a:pt x="1169" y="380"/>
                      <a:pt x="1169" y="379"/>
                    </a:cubicBezTo>
                    <a:cubicBezTo>
                      <a:pt x="1168" y="380"/>
                      <a:pt x="1166" y="380"/>
                      <a:pt x="1165" y="380"/>
                    </a:cubicBezTo>
                    <a:cubicBezTo>
                      <a:pt x="1163" y="379"/>
                      <a:pt x="1161" y="378"/>
                      <a:pt x="1160" y="373"/>
                    </a:cubicBezTo>
                    <a:cubicBezTo>
                      <a:pt x="1159" y="372"/>
                      <a:pt x="1159" y="371"/>
                      <a:pt x="1159" y="370"/>
                    </a:cubicBezTo>
                    <a:cubicBezTo>
                      <a:pt x="1158" y="366"/>
                      <a:pt x="1158" y="365"/>
                      <a:pt x="1157" y="365"/>
                    </a:cubicBezTo>
                    <a:cubicBezTo>
                      <a:pt x="1153" y="364"/>
                      <a:pt x="1150" y="362"/>
                      <a:pt x="1149" y="361"/>
                    </a:cubicBezTo>
                    <a:cubicBezTo>
                      <a:pt x="1148" y="360"/>
                      <a:pt x="1148" y="359"/>
                      <a:pt x="1147" y="359"/>
                    </a:cubicBezTo>
                    <a:cubicBezTo>
                      <a:pt x="1146" y="359"/>
                      <a:pt x="1146" y="359"/>
                      <a:pt x="1146" y="359"/>
                    </a:cubicBezTo>
                    <a:cubicBezTo>
                      <a:pt x="1144" y="358"/>
                      <a:pt x="1141" y="356"/>
                      <a:pt x="1141" y="353"/>
                    </a:cubicBezTo>
                    <a:cubicBezTo>
                      <a:pt x="1140" y="350"/>
                      <a:pt x="1142" y="347"/>
                      <a:pt x="1142" y="346"/>
                    </a:cubicBezTo>
                    <a:cubicBezTo>
                      <a:pt x="1145" y="343"/>
                      <a:pt x="1145" y="340"/>
                      <a:pt x="1144" y="340"/>
                    </a:cubicBezTo>
                    <a:cubicBezTo>
                      <a:pt x="1142" y="338"/>
                      <a:pt x="1140" y="335"/>
                      <a:pt x="1138" y="331"/>
                    </a:cubicBezTo>
                    <a:cubicBezTo>
                      <a:pt x="1137" y="330"/>
                      <a:pt x="1136" y="328"/>
                      <a:pt x="1136" y="327"/>
                    </a:cubicBezTo>
                    <a:cubicBezTo>
                      <a:pt x="1135" y="326"/>
                      <a:pt x="1134" y="325"/>
                      <a:pt x="1133" y="324"/>
                    </a:cubicBezTo>
                    <a:cubicBezTo>
                      <a:pt x="1132" y="323"/>
                      <a:pt x="1132" y="321"/>
                      <a:pt x="1131" y="321"/>
                    </a:cubicBezTo>
                    <a:cubicBezTo>
                      <a:pt x="1129" y="320"/>
                      <a:pt x="1129" y="318"/>
                      <a:pt x="1129" y="316"/>
                    </a:cubicBezTo>
                    <a:cubicBezTo>
                      <a:pt x="1129" y="314"/>
                      <a:pt x="1129" y="311"/>
                      <a:pt x="1132" y="309"/>
                    </a:cubicBezTo>
                    <a:cubicBezTo>
                      <a:pt x="1136" y="306"/>
                      <a:pt x="1137" y="304"/>
                      <a:pt x="1137" y="303"/>
                    </a:cubicBezTo>
                    <a:cubicBezTo>
                      <a:pt x="1137" y="302"/>
                      <a:pt x="1137" y="302"/>
                      <a:pt x="1137" y="302"/>
                    </a:cubicBezTo>
                    <a:cubicBezTo>
                      <a:pt x="1137" y="302"/>
                      <a:pt x="1136" y="300"/>
                      <a:pt x="1136" y="299"/>
                    </a:cubicBezTo>
                    <a:cubicBezTo>
                      <a:pt x="1136" y="297"/>
                      <a:pt x="1138" y="296"/>
                      <a:pt x="1139" y="295"/>
                    </a:cubicBezTo>
                    <a:cubicBezTo>
                      <a:pt x="1138" y="295"/>
                      <a:pt x="1138" y="294"/>
                      <a:pt x="1138" y="294"/>
                    </a:cubicBezTo>
                    <a:cubicBezTo>
                      <a:pt x="1137" y="293"/>
                      <a:pt x="1134" y="293"/>
                      <a:pt x="1132" y="294"/>
                    </a:cubicBezTo>
                    <a:cubicBezTo>
                      <a:pt x="1131" y="294"/>
                      <a:pt x="1131" y="294"/>
                      <a:pt x="1131" y="294"/>
                    </a:cubicBezTo>
                    <a:cubicBezTo>
                      <a:pt x="1129" y="294"/>
                      <a:pt x="1125" y="295"/>
                      <a:pt x="1122" y="296"/>
                    </a:cubicBezTo>
                    <a:cubicBezTo>
                      <a:pt x="1117" y="297"/>
                      <a:pt x="1111" y="294"/>
                      <a:pt x="1107" y="291"/>
                    </a:cubicBezTo>
                    <a:cubicBezTo>
                      <a:pt x="1106" y="291"/>
                      <a:pt x="1106" y="291"/>
                      <a:pt x="1106" y="291"/>
                    </a:cubicBezTo>
                    <a:cubicBezTo>
                      <a:pt x="1103" y="288"/>
                      <a:pt x="1099" y="285"/>
                      <a:pt x="1093" y="285"/>
                    </a:cubicBezTo>
                    <a:cubicBezTo>
                      <a:pt x="1088" y="285"/>
                      <a:pt x="1086" y="286"/>
                      <a:pt x="1084" y="288"/>
                    </a:cubicBezTo>
                    <a:cubicBezTo>
                      <a:pt x="1083" y="289"/>
                      <a:pt x="1082" y="289"/>
                      <a:pt x="1082" y="290"/>
                    </a:cubicBezTo>
                    <a:cubicBezTo>
                      <a:pt x="1080" y="292"/>
                      <a:pt x="1078" y="294"/>
                      <a:pt x="1075" y="293"/>
                    </a:cubicBezTo>
                    <a:cubicBezTo>
                      <a:pt x="1074" y="293"/>
                      <a:pt x="1074" y="293"/>
                      <a:pt x="1074" y="293"/>
                    </a:cubicBezTo>
                    <a:cubicBezTo>
                      <a:pt x="1074" y="294"/>
                      <a:pt x="1074" y="294"/>
                      <a:pt x="1074" y="294"/>
                    </a:cubicBezTo>
                    <a:cubicBezTo>
                      <a:pt x="1074" y="296"/>
                      <a:pt x="1075" y="297"/>
                      <a:pt x="1077" y="299"/>
                    </a:cubicBezTo>
                    <a:cubicBezTo>
                      <a:pt x="1079" y="300"/>
                      <a:pt x="1080" y="302"/>
                      <a:pt x="1080" y="304"/>
                    </a:cubicBezTo>
                    <a:cubicBezTo>
                      <a:pt x="1080" y="306"/>
                      <a:pt x="1079" y="308"/>
                      <a:pt x="1077" y="310"/>
                    </a:cubicBezTo>
                    <a:cubicBezTo>
                      <a:pt x="1076" y="311"/>
                      <a:pt x="1075" y="311"/>
                      <a:pt x="1075" y="313"/>
                    </a:cubicBezTo>
                    <a:cubicBezTo>
                      <a:pt x="1075" y="314"/>
                      <a:pt x="1075" y="315"/>
                      <a:pt x="1074" y="317"/>
                    </a:cubicBezTo>
                    <a:cubicBezTo>
                      <a:pt x="1073" y="321"/>
                      <a:pt x="1071" y="322"/>
                      <a:pt x="1068" y="325"/>
                    </a:cubicBezTo>
                    <a:cubicBezTo>
                      <a:pt x="1067" y="325"/>
                      <a:pt x="1066" y="326"/>
                      <a:pt x="1064" y="328"/>
                    </a:cubicBezTo>
                    <a:cubicBezTo>
                      <a:pt x="1058" y="333"/>
                      <a:pt x="1053" y="336"/>
                      <a:pt x="1047" y="336"/>
                    </a:cubicBezTo>
                    <a:cubicBezTo>
                      <a:pt x="1045" y="336"/>
                      <a:pt x="1044" y="336"/>
                      <a:pt x="1043" y="337"/>
                    </a:cubicBezTo>
                    <a:cubicBezTo>
                      <a:pt x="1039" y="337"/>
                      <a:pt x="1033" y="338"/>
                      <a:pt x="1026" y="336"/>
                    </a:cubicBezTo>
                    <a:cubicBezTo>
                      <a:pt x="1018" y="333"/>
                      <a:pt x="1017" y="333"/>
                      <a:pt x="1015" y="333"/>
                    </a:cubicBezTo>
                    <a:cubicBezTo>
                      <a:pt x="1014" y="333"/>
                      <a:pt x="1013" y="333"/>
                      <a:pt x="1012" y="333"/>
                    </a:cubicBezTo>
                    <a:cubicBezTo>
                      <a:pt x="1010" y="333"/>
                      <a:pt x="1006" y="332"/>
                      <a:pt x="1005" y="334"/>
                    </a:cubicBezTo>
                    <a:cubicBezTo>
                      <a:pt x="1004" y="335"/>
                      <a:pt x="1001" y="341"/>
                      <a:pt x="998" y="346"/>
                    </a:cubicBezTo>
                    <a:cubicBezTo>
                      <a:pt x="995" y="350"/>
                      <a:pt x="993" y="355"/>
                      <a:pt x="991" y="357"/>
                    </a:cubicBezTo>
                    <a:cubicBezTo>
                      <a:pt x="989" y="360"/>
                      <a:pt x="989" y="361"/>
                      <a:pt x="990" y="363"/>
                    </a:cubicBezTo>
                    <a:cubicBezTo>
                      <a:pt x="992" y="367"/>
                      <a:pt x="991" y="374"/>
                      <a:pt x="990" y="379"/>
                    </a:cubicBezTo>
                    <a:cubicBezTo>
                      <a:pt x="989" y="382"/>
                      <a:pt x="987" y="389"/>
                      <a:pt x="985" y="396"/>
                    </a:cubicBezTo>
                    <a:cubicBezTo>
                      <a:pt x="984" y="401"/>
                      <a:pt x="984" y="403"/>
                      <a:pt x="984" y="408"/>
                    </a:cubicBezTo>
                    <a:cubicBezTo>
                      <a:pt x="984" y="410"/>
                      <a:pt x="984" y="410"/>
                      <a:pt x="984" y="410"/>
                    </a:cubicBezTo>
                    <a:cubicBezTo>
                      <a:pt x="984" y="416"/>
                      <a:pt x="983" y="426"/>
                      <a:pt x="980" y="432"/>
                    </a:cubicBezTo>
                    <a:cubicBezTo>
                      <a:pt x="980" y="432"/>
                      <a:pt x="980" y="433"/>
                      <a:pt x="980" y="434"/>
                    </a:cubicBezTo>
                    <a:cubicBezTo>
                      <a:pt x="978" y="439"/>
                      <a:pt x="975" y="447"/>
                      <a:pt x="963" y="447"/>
                    </a:cubicBezTo>
                    <a:cubicBezTo>
                      <a:pt x="958" y="447"/>
                      <a:pt x="952" y="448"/>
                      <a:pt x="943" y="449"/>
                    </a:cubicBezTo>
                    <a:cubicBezTo>
                      <a:pt x="942" y="449"/>
                      <a:pt x="940" y="450"/>
                      <a:pt x="939" y="451"/>
                    </a:cubicBezTo>
                    <a:cubicBezTo>
                      <a:pt x="933" y="453"/>
                      <a:pt x="927" y="455"/>
                      <a:pt x="924" y="450"/>
                    </a:cubicBezTo>
                    <a:cubicBezTo>
                      <a:pt x="921" y="444"/>
                      <a:pt x="919" y="441"/>
                      <a:pt x="904" y="439"/>
                    </a:cubicBezTo>
                    <a:cubicBezTo>
                      <a:pt x="903" y="439"/>
                      <a:pt x="900" y="439"/>
                      <a:pt x="899" y="436"/>
                    </a:cubicBezTo>
                    <a:cubicBezTo>
                      <a:pt x="898" y="435"/>
                      <a:pt x="893" y="434"/>
                      <a:pt x="889" y="434"/>
                    </a:cubicBezTo>
                    <a:cubicBezTo>
                      <a:pt x="888" y="435"/>
                      <a:pt x="888" y="435"/>
                      <a:pt x="888" y="435"/>
                    </a:cubicBezTo>
                    <a:cubicBezTo>
                      <a:pt x="883" y="435"/>
                      <a:pt x="877" y="435"/>
                      <a:pt x="872" y="431"/>
                    </a:cubicBezTo>
                    <a:cubicBezTo>
                      <a:pt x="871" y="430"/>
                      <a:pt x="870" y="430"/>
                      <a:pt x="869" y="430"/>
                    </a:cubicBezTo>
                    <a:cubicBezTo>
                      <a:pt x="868" y="430"/>
                      <a:pt x="868" y="430"/>
                      <a:pt x="867" y="429"/>
                    </a:cubicBezTo>
                    <a:cubicBezTo>
                      <a:pt x="864" y="429"/>
                      <a:pt x="861" y="427"/>
                      <a:pt x="854" y="422"/>
                    </a:cubicBezTo>
                    <a:cubicBezTo>
                      <a:pt x="853" y="421"/>
                      <a:pt x="853" y="421"/>
                      <a:pt x="853" y="421"/>
                    </a:cubicBezTo>
                    <a:cubicBezTo>
                      <a:pt x="850" y="419"/>
                      <a:pt x="847" y="416"/>
                      <a:pt x="844" y="413"/>
                    </a:cubicBezTo>
                    <a:cubicBezTo>
                      <a:pt x="842" y="411"/>
                      <a:pt x="840" y="408"/>
                      <a:pt x="839" y="407"/>
                    </a:cubicBezTo>
                    <a:cubicBezTo>
                      <a:pt x="835" y="404"/>
                      <a:pt x="829" y="399"/>
                      <a:pt x="827" y="397"/>
                    </a:cubicBezTo>
                    <a:cubicBezTo>
                      <a:pt x="826" y="397"/>
                      <a:pt x="826" y="396"/>
                      <a:pt x="825" y="396"/>
                    </a:cubicBezTo>
                    <a:cubicBezTo>
                      <a:pt x="822" y="400"/>
                      <a:pt x="818" y="407"/>
                      <a:pt x="816" y="409"/>
                    </a:cubicBezTo>
                    <a:cubicBezTo>
                      <a:pt x="814" y="410"/>
                      <a:pt x="814" y="410"/>
                      <a:pt x="814" y="410"/>
                    </a:cubicBezTo>
                    <a:cubicBezTo>
                      <a:pt x="811" y="414"/>
                      <a:pt x="808" y="417"/>
                      <a:pt x="806" y="418"/>
                    </a:cubicBezTo>
                    <a:cubicBezTo>
                      <a:pt x="806" y="419"/>
                      <a:pt x="805" y="420"/>
                      <a:pt x="805" y="421"/>
                    </a:cubicBezTo>
                    <a:cubicBezTo>
                      <a:pt x="805" y="422"/>
                      <a:pt x="804" y="423"/>
                      <a:pt x="804" y="423"/>
                    </a:cubicBezTo>
                    <a:cubicBezTo>
                      <a:pt x="803" y="426"/>
                      <a:pt x="802" y="427"/>
                      <a:pt x="799" y="430"/>
                    </a:cubicBezTo>
                    <a:cubicBezTo>
                      <a:pt x="797" y="432"/>
                      <a:pt x="795" y="434"/>
                      <a:pt x="794" y="436"/>
                    </a:cubicBezTo>
                    <a:cubicBezTo>
                      <a:pt x="794" y="436"/>
                      <a:pt x="794" y="438"/>
                      <a:pt x="793" y="440"/>
                    </a:cubicBezTo>
                    <a:cubicBezTo>
                      <a:pt x="792" y="443"/>
                      <a:pt x="791" y="448"/>
                      <a:pt x="789" y="451"/>
                    </a:cubicBezTo>
                    <a:cubicBezTo>
                      <a:pt x="789" y="451"/>
                      <a:pt x="779" y="466"/>
                      <a:pt x="774" y="469"/>
                    </a:cubicBezTo>
                    <a:cubicBezTo>
                      <a:pt x="772" y="471"/>
                      <a:pt x="767" y="478"/>
                      <a:pt x="765" y="482"/>
                    </a:cubicBezTo>
                    <a:cubicBezTo>
                      <a:pt x="764" y="483"/>
                      <a:pt x="764" y="484"/>
                      <a:pt x="763" y="484"/>
                    </a:cubicBezTo>
                    <a:cubicBezTo>
                      <a:pt x="761" y="488"/>
                      <a:pt x="759" y="491"/>
                      <a:pt x="757" y="493"/>
                    </a:cubicBezTo>
                    <a:cubicBezTo>
                      <a:pt x="755" y="494"/>
                      <a:pt x="754" y="496"/>
                      <a:pt x="754" y="498"/>
                    </a:cubicBezTo>
                    <a:cubicBezTo>
                      <a:pt x="754" y="503"/>
                      <a:pt x="752" y="505"/>
                      <a:pt x="751" y="506"/>
                    </a:cubicBezTo>
                    <a:cubicBezTo>
                      <a:pt x="750" y="507"/>
                      <a:pt x="750" y="507"/>
                      <a:pt x="750" y="507"/>
                    </a:cubicBezTo>
                    <a:cubicBezTo>
                      <a:pt x="745" y="513"/>
                      <a:pt x="743" y="518"/>
                      <a:pt x="742" y="520"/>
                    </a:cubicBezTo>
                    <a:cubicBezTo>
                      <a:pt x="742" y="522"/>
                      <a:pt x="744" y="527"/>
                      <a:pt x="746" y="529"/>
                    </a:cubicBezTo>
                    <a:cubicBezTo>
                      <a:pt x="749" y="534"/>
                      <a:pt x="752" y="544"/>
                      <a:pt x="751" y="549"/>
                    </a:cubicBezTo>
                    <a:cubicBezTo>
                      <a:pt x="751" y="552"/>
                      <a:pt x="750" y="554"/>
                      <a:pt x="749" y="555"/>
                    </a:cubicBezTo>
                    <a:cubicBezTo>
                      <a:pt x="747" y="557"/>
                      <a:pt x="744" y="556"/>
                      <a:pt x="743" y="556"/>
                    </a:cubicBezTo>
                    <a:cubicBezTo>
                      <a:pt x="743" y="556"/>
                      <a:pt x="743" y="556"/>
                      <a:pt x="742" y="556"/>
                    </a:cubicBezTo>
                    <a:cubicBezTo>
                      <a:pt x="740" y="556"/>
                      <a:pt x="738" y="556"/>
                      <a:pt x="735" y="555"/>
                    </a:cubicBezTo>
                    <a:cubicBezTo>
                      <a:pt x="733" y="554"/>
                      <a:pt x="731" y="553"/>
                      <a:pt x="729" y="553"/>
                    </a:cubicBezTo>
                    <a:cubicBezTo>
                      <a:pt x="728" y="553"/>
                      <a:pt x="728" y="553"/>
                      <a:pt x="728" y="553"/>
                    </a:cubicBezTo>
                    <a:cubicBezTo>
                      <a:pt x="721" y="551"/>
                      <a:pt x="715" y="550"/>
                      <a:pt x="712" y="546"/>
                    </a:cubicBezTo>
                    <a:cubicBezTo>
                      <a:pt x="711" y="545"/>
                      <a:pt x="711" y="544"/>
                      <a:pt x="710" y="543"/>
                    </a:cubicBezTo>
                    <a:cubicBezTo>
                      <a:pt x="709" y="541"/>
                      <a:pt x="705" y="535"/>
                      <a:pt x="703" y="535"/>
                    </a:cubicBezTo>
                    <a:cubicBezTo>
                      <a:pt x="696" y="532"/>
                      <a:pt x="691" y="532"/>
                      <a:pt x="689" y="534"/>
                    </a:cubicBezTo>
                    <a:cubicBezTo>
                      <a:pt x="682" y="540"/>
                      <a:pt x="676" y="538"/>
                      <a:pt x="673" y="537"/>
                    </a:cubicBezTo>
                    <a:cubicBezTo>
                      <a:pt x="669" y="536"/>
                      <a:pt x="660" y="535"/>
                      <a:pt x="657" y="536"/>
                    </a:cubicBezTo>
                    <a:cubicBezTo>
                      <a:pt x="651" y="540"/>
                      <a:pt x="646" y="538"/>
                      <a:pt x="644" y="538"/>
                    </a:cubicBezTo>
                    <a:cubicBezTo>
                      <a:pt x="643" y="537"/>
                      <a:pt x="638" y="535"/>
                      <a:pt x="635" y="533"/>
                    </a:cubicBezTo>
                    <a:cubicBezTo>
                      <a:pt x="635" y="533"/>
                      <a:pt x="635" y="533"/>
                      <a:pt x="635" y="534"/>
                    </a:cubicBezTo>
                    <a:cubicBezTo>
                      <a:pt x="633" y="536"/>
                      <a:pt x="629" y="538"/>
                      <a:pt x="624" y="536"/>
                    </a:cubicBezTo>
                    <a:cubicBezTo>
                      <a:pt x="623" y="536"/>
                      <a:pt x="622" y="534"/>
                      <a:pt x="621" y="533"/>
                    </a:cubicBezTo>
                    <a:cubicBezTo>
                      <a:pt x="621" y="533"/>
                      <a:pt x="620" y="532"/>
                      <a:pt x="620" y="532"/>
                    </a:cubicBezTo>
                    <a:cubicBezTo>
                      <a:pt x="620" y="532"/>
                      <a:pt x="619" y="532"/>
                      <a:pt x="618" y="532"/>
                    </a:cubicBezTo>
                    <a:cubicBezTo>
                      <a:pt x="617" y="533"/>
                      <a:pt x="615" y="535"/>
                      <a:pt x="611" y="534"/>
                    </a:cubicBezTo>
                    <a:cubicBezTo>
                      <a:pt x="606" y="533"/>
                      <a:pt x="601" y="533"/>
                      <a:pt x="598" y="533"/>
                    </a:cubicBezTo>
                    <a:cubicBezTo>
                      <a:pt x="593" y="535"/>
                      <a:pt x="591" y="535"/>
                      <a:pt x="587" y="534"/>
                    </a:cubicBezTo>
                    <a:cubicBezTo>
                      <a:pt x="586" y="534"/>
                      <a:pt x="586" y="534"/>
                      <a:pt x="586" y="534"/>
                    </a:cubicBezTo>
                    <a:cubicBezTo>
                      <a:pt x="584" y="534"/>
                      <a:pt x="583" y="535"/>
                      <a:pt x="581" y="536"/>
                    </a:cubicBezTo>
                    <a:cubicBezTo>
                      <a:pt x="581" y="536"/>
                      <a:pt x="581" y="536"/>
                      <a:pt x="581" y="536"/>
                    </a:cubicBezTo>
                    <a:cubicBezTo>
                      <a:pt x="584" y="538"/>
                      <a:pt x="584" y="541"/>
                      <a:pt x="584" y="543"/>
                    </a:cubicBezTo>
                    <a:cubicBezTo>
                      <a:pt x="584" y="543"/>
                      <a:pt x="584" y="544"/>
                      <a:pt x="584" y="544"/>
                    </a:cubicBezTo>
                    <a:cubicBezTo>
                      <a:pt x="584" y="544"/>
                      <a:pt x="584" y="544"/>
                      <a:pt x="585" y="544"/>
                    </a:cubicBezTo>
                    <a:cubicBezTo>
                      <a:pt x="586" y="545"/>
                      <a:pt x="586" y="545"/>
                      <a:pt x="586" y="545"/>
                    </a:cubicBezTo>
                    <a:cubicBezTo>
                      <a:pt x="586" y="545"/>
                      <a:pt x="586" y="545"/>
                      <a:pt x="586" y="545"/>
                    </a:cubicBezTo>
                    <a:cubicBezTo>
                      <a:pt x="586" y="545"/>
                      <a:pt x="586" y="545"/>
                      <a:pt x="586" y="545"/>
                    </a:cubicBezTo>
                    <a:cubicBezTo>
                      <a:pt x="587" y="544"/>
                      <a:pt x="587" y="544"/>
                      <a:pt x="587" y="544"/>
                    </a:cubicBezTo>
                    <a:cubicBezTo>
                      <a:pt x="591" y="543"/>
                      <a:pt x="593" y="545"/>
                      <a:pt x="594" y="546"/>
                    </a:cubicBezTo>
                    <a:cubicBezTo>
                      <a:pt x="596" y="548"/>
                      <a:pt x="597" y="550"/>
                      <a:pt x="597" y="551"/>
                    </a:cubicBezTo>
                    <a:cubicBezTo>
                      <a:pt x="597" y="551"/>
                      <a:pt x="597" y="552"/>
                      <a:pt x="597" y="552"/>
                    </a:cubicBezTo>
                    <a:cubicBezTo>
                      <a:pt x="600" y="555"/>
                      <a:pt x="600" y="556"/>
                      <a:pt x="601" y="566"/>
                    </a:cubicBezTo>
                    <a:cubicBezTo>
                      <a:pt x="602" y="577"/>
                      <a:pt x="597" y="593"/>
                      <a:pt x="594" y="600"/>
                    </a:cubicBezTo>
                    <a:cubicBezTo>
                      <a:pt x="592" y="604"/>
                      <a:pt x="593" y="611"/>
                      <a:pt x="594" y="618"/>
                    </a:cubicBezTo>
                    <a:cubicBezTo>
                      <a:pt x="594" y="622"/>
                      <a:pt x="594" y="625"/>
                      <a:pt x="594" y="628"/>
                    </a:cubicBezTo>
                    <a:cubicBezTo>
                      <a:pt x="595" y="637"/>
                      <a:pt x="593" y="644"/>
                      <a:pt x="592" y="646"/>
                    </a:cubicBezTo>
                    <a:cubicBezTo>
                      <a:pt x="592" y="647"/>
                      <a:pt x="593" y="650"/>
                      <a:pt x="594" y="654"/>
                    </a:cubicBezTo>
                    <a:cubicBezTo>
                      <a:pt x="595" y="660"/>
                      <a:pt x="596" y="665"/>
                      <a:pt x="595" y="669"/>
                    </a:cubicBezTo>
                    <a:cubicBezTo>
                      <a:pt x="595" y="669"/>
                      <a:pt x="595" y="670"/>
                      <a:pt x="595" y="671"/>
                    </a:cubicBezTo>
                    <a:cubicBezTo>
                      <a:pt x="596" y="673"/>
                      <a:pt x="596" y="675"/>
                      <a:pt x="595" y="679"/>
                    </a:cubicBezTo>
                    <a:cubicBezTo>
                      <a:pt x="594" y="683"/>
                      <a:pt x="592" y="685"/>
                      <a:pt x="591" y="686"/>
                    </a:cubicBezTo>
                    <a:cubicBezTo>
                      <a:pt x="591" y="687"/>
                      <a:pt x="591" y="687"/>
                      <a:pt x="591" y="688"/>
                    </a:cubicBezTo>
                    <a:cubicBezTo>
                      <a:pt x="591" y="688"/>
                      <a:pt x="591" y="688"/>
                      <a:pt x="591" y="688"/>
                    </a:cubicBezTo>
                    <a:cubicBezTo>
                      <a:pt x="591" y="688"/>
                      <a:pt x="591" y="688"/>
                      <a:pt x="591" y="689"/>
                    </a:cubicBezTo>
                    <a:cubicBezTo>
                      <a:pt x="593" y="693"/>
                      <a:pt x="593" y="699"/>
                      <a:pt x="592" y="702"/>
                    </a:cubicBezTo>
                    <a:cubicBezTo>
                      <a:pt x="591" y="706"/>
                      <a:pt x="585" y="709"/>
                      <a:pt x="580" y="707"/>
                    </a:cubicBezTo>
                    <a:cubicBezTo>
                      <a:pt x="578" y="706"/>
                      <a:pt x="576" y="707"/>
                      <a:pt x="574" y="708"/>
                    </a:cubicBezTo>
                    <a:cubicBezTo>
                      <a:pt x="573" y="708"/>
                      <a:pt x="573" y="709"/>
                      <a:pt x="572" y="709"/>
                    </a:cubicBezTo>
                    <a:cubicBezTo>
                      <a:pt x="570" y="710"/>
                      <a:pt x="568" y="710"/>
                      <a:pt x="566" y="710"/>
                    </a:cubicBezTo>
                    <a:cubicBezTo>
                      <a:pt x="566" y="710"/>
                      <a:pt x="566" y="710"/>
                      <a:pt x="566" y="710"/>
                    </a:cubicBezTo>
                    <a:cubicBezTo>
                      <a:pt x="566" y="710"/>
                      <a:pt x="566" y="710"/>
                      <a:pt x="566" y="710"/>
                    </a:cubicBezTo>
                    <a:cubicBezTo>
                      <a:pt x="566" y="712"/>
                      <a:pt x="565" y="713"/>
                      <a:pt x="564" y="715"/>
                    </a:cubicBezTo>
                    <a:cubicBezTo>
                      <a:pt x="566" y="717"/>
                      <a:pt x="567" y="722"/>
                      <a:pt x="565" y="725"/>
                    </a:cubicBezTo>
                    <a:cubicBezTo>
                      <a:pt x="564" y="727"/>
                      <a:pt x="561" y="727"/>
                      <a:pt x="557" y="727"/>
                    </a:cubicBezTo>
                    <a:cubicBezTo>
                      <a:pt x="557" y="727"/>
                      <a:pt x="557" y="727"/>
                      <a:pt x="556" y="727"/>
                    </a:cubicBezTo>
                    <a:cubicBezTo>
                      <a:pt x="556" y="728"/>
                      <a:pt x="555" y="728"/>
                      <a:pt x="553" y="728"/>
                    </a:cubicBezTo>
                    <a:cubicBezTo>
                      <a:pt x="552" y="728"/>
                      <a:pt x="549" y="728"/>
                      <a:pt x="547" y="727"/>
                    </a:cubicBezTo>
                    <a:cubicBezTo>
                      <a:pt x="547" y="727"/>
                      <a:pt x="547" y="727"/>
                      <a:pt x="547" y="727"/>
                    </a:cubicBezTo>
                    <a:cubicBezTo>
                      <a:pt x="546" y="729"/>
                      <a:pt x="544" y="731"/>
                      <a:pt x="542" y="733"/>
                    </a:cubicBezTo>
                    <a:cubicBezTo>
                      <a:pt x="541" y="734"/>
                      <a:pt x="540" y="734"/>
                      <a:pt x="540" y="735"/>
                    </a:cubicBezTo>
                    <a:cubicBezTo>
                      <a:pt x="540" y="735"/>
                      <a:pt x="539" y="735"/>
                      <a:pt x="539" y="736"/>
                    </a:cubicBezTo>
                    <a:cubicBezTo>
                      <a:pt x="539" y="736"/>
                      <a:pt x="539" y="737"/>
                      <a:pt x="539" y="738"/>
                    </a:cubicBezTo>
                    <a:cubicBezTo>
                      <a:pt x="539" y="740"/>
                      <a:pt x="540" y="741"/>
                      <a:pt x="540" y="743"/>
                    </a:cubicBezTo>
                    <a:cubicBezTo>
                      <a:pt x="540" y="744"/>
                      <a:pt x="540" y="745"/>
                      <a:pt x="540" y="746"/>
                    </a:cubicBezTo>
                    <a:cubicBezTo>
                      <a:pt x="543" y="747"/>
                      <a:pt x="543" y="747"/>
                      <a:pt x="543" y="747"/>
                    </a:cubicBezTo>
                    <a:cubicBezTo>
                      <a:pt x="541" y="751"/>
                      <a:pt x="541" y="751"/>
                      <a:pt x="541" y="751"/>
                    </a:cubicBezTo>
                    <a:cubicBezTo>
                      <a:pt x="540" y="751"/>
                      <a:pt x="538" y="755"/>
                      <a:pt x="536" y="759"/>
                    </a:cubicBezTo>
                    <a:cubicBezTo>
                      <a:pt x="535" y="760"/>
                      <a:pt x="535" y="762"/>
                      <a:pt x="535" y="764"/>
                    </a:cubicBezTo>
                    <a:cubicBezTo>
                      <a:pt x="535" y="765"/>
                      <a:pt x="535" y="767"/>
                      <a:pt x="534" y="768"/>
                    </a:cubicBezTo>
                    <a:cubicBezTo>
                      <a:pt x="534" y="770"/>
                      <a:pt x="533" y="771"/>
                      <a:pt x="531" y="772"/>
                    </a:cubicBezTo>
                    <a:cubicBezTo>
                      <a:pt x="531" y="772"/>
                      <a:pt x="531" y="772"/>
                      <a:pt x="531" y="773"/>
                    </a:cubicBezTo>
                    <a:cubicBezTo>
                      <a:pt x="530" y="773"/>
                      <a:pt x="530" y="774"/>
                      <a:pt x="530" y="774"/>
                    </a:cubicBezTo>
                    <a:cubicBezTo>
                      <a:pt x="528" y="777"/>
                      <a:pt x="526" y="779"/>
                      <a:pt x="520" y="779"/>
                    </a:cubicBezTo>
                    <a:cubicBezTo>
                      <a:pt x="517" y="779"/>
                      <a:pt x="514" y="781"/>
                      <a:pt x="511" y="784"/>
                    </a:cubicBezTo>
                    <a:cubicBezTo>
                      <a:pt x="510" y="785"/>
                      <a:pt x="509" y="786"/>
                      <a:pt x="508" y="786"/>
                    </a:cubicBezTo>
                    <a:cubicBezTo>
                      <a:pt x="506" y="788"/>
                      <a:pt x="505" y="789"/>
                      <a:pt x="504" y="789"/>
                    </a:cubicBezTo>
                    <a:cubicBezTo>
                      <a:pt x="502" y="790"/>
                      <a:pt x="501" y="791"/>
                      <a:pt x="500" y="793"/>
                    </a:cubicBezTo>
                    <a:cubicBezTo>
                      <a:pt x="496" y="797"/>
                      <a:pt x="494" y="798"/>
                      <a:pt x="489" y="797"/>
                    </a:cubicBezTo>
                    <a:cubicBezTo>
                      <a:pt x="489" y="797"/>
                      <a:pt x="488" y="797"/>
                      <a:pt x="487" y="796"/>
                    </a:cubicBezTo>
                    <a:cubicBezTo>
                      <a:pt x="486" y="796"/>
                      <a:pt x="485" y="796"/>
                      <a:pt x="484" y="796"/>
                    </a:cubicBezTo>
                    <a:cubicBezTo>
                      <a:pt x="482" y="797"/>
                      <a:pt x="477" y="799"/>
                      <a:pt x="474" y="798"/>
                    </a:cubicBezTo>
                    <a:cubicBezTo>
                      <a:pt x="473" y="798"/>
                      <a:pt x="473" y="798"/>
                      <a:pt x="472" y="797"/>
                    </a:cubicBezTo>
                    <a:cubicBezTo>
                      <a:pt x="470" y="796"/>
                      <a:pt x="469" y="796"/>
                      <a:pt x="468" y="796"/>
                    </a:cubicBezTo>
                    <a:cubicBezTo>
                      <a:pt x="467" y="797"/>
                      <a:pt x="465" y="797"/>
                      <a:pt x="464" y="797"/>
                    </a:cubicBezTo>
                    <a:cubicBezTo>
                      <a:pt x="463" y="797"/>
                      <a:pt x="462" y="797"/>
                      <a:pt x="462" y="797"/>
                    </a:cubicBezTo>
                    <a:cubicBezTo>
                      <a:pt x="460" y="801"/>
                      <a:pt x="454" y="801"/>
                      <a:pt x="449" y="802"/>
                    </a:cubicBezTo>
                    <a:cubicBezTo>
                      <a:pt x="448" y="802"/>
                      <a:pt x="447" y="802"/>
                      <a:pt x="446" y="802"/>
                    </a:cubicBezTo>
                    <a:cubicBezTo>
                      <a:pt x="445" y="802"/>
                      <a:pt x="445" y="802"/>
                      <a:pt x="445" y="802"/>
                    </a:cubicBezTo>
                    <a:cubicBezTo>
                      <a:pt x="442" y="802"/>
                      <a:pt x="435" y="803"/>
                      <a:pt x="434" y="804"/>
                    </a:cubicBezTo>
                    <a:cubicBezTo>
                      <a:pt x="432" y="805"/>
                      <a:pt x="426" y="809"/>
                      <a:pt x="420" y="807"/>
                    </a:cubicBezTo>
                    <a:cubicBezTo>
                      <a:pt x="419" y="807"/>
                      <a:pt x="419" y="807"/>
                      <a:pt x="418" y="808"/>
                    </a:cubicBezTo>
                    <a:cubicBezTo>
                      <a:pt x="417" y="809"/>
                      <a:pt x="416" y="810"/>
                      <a:pt x="415" y="810"/>
                    </a:cubicBezTo>
                    <a:cubicBezTo>
                      <a:pt x="413" y="812"/>
                      <a:pt x="409" y="812"/>
                      <a:pt x="405" y="813"/>
                    </a:cubicBezTo>
                    <a:cubicBezTo>
                      <a:pt x="404" y="813"/>
                      <a:pt x="403" y="813"/>
                      <a:pt x="402" y="813"/>
                    </a:cubicBezTo>
                    <a:cubicBezTo>
                      <a:pt x="396" y="814"/>
                      <a:pt x="385" y="815"/>
                      <a:pt x="381" y="812"/>
                    </a:cubicBezTo>
                    <a:cubicBezTo>
                      <a:pt x="379" y="811"/>
                      <a:pt x="369" y="810"/>
                      <a:pt x="327" y="822"/>
                    </a:cubicBezTo>
                    <a:cubicBezTo>
                      <a:pt x="325" y="823"/>
                      <a:pt x="324" y="823"/>
                      <a:pt x="323" y="824"/>
                    </a:cubicBezTo>
                    <a:cubicBezTo>
                      <a:pt x="315" y="826"/>
                      <a:pt x="308" y="824"/>
                      <a:pt x="306" y="824"/>
                    </a:cubicBezTo>
                    <a:cubicBezTo>
                      <a:pt x="305" y="823"/>
                      <a:pt x="304" y="823"/>
                      <a:pt x="303" y="822"/>
                    </a:cubicBezTo>
                    <a:cubicBezTo>
                      <a:pt x="301" y="822"/>
                      <a:pt x="298" y="821"/>
                      <a:pt x="296" y="820"/>
                    </a:cubicBezTo>
                    <a:cubicBezTo>
                      <a:pt x="294" y="818"/>
                      <a:pt x="292" y="816"/>
                      <a:pt x="292" y="814"/>
                    </a:cubicBezTo>
                    <a:cubicBezTo>
                      <a:pt x="291" y="813"/>
                      <a:pt x="290" y="813"/>
                      <a:pt x="290" y="813"/>
                    </a:cubicBezTo>
                    <a:cubicBezTo>
                      <a:pt x="287" y="816"/>
                      <a:pt x="285" y="816"/>
                      <a:pt x="283" y="816"/>
                    </a:cubicBezTo>
                    <a:cubicBezTo>
                      <a:pt x="283" y="817"/>
                      <a:pt x="282" y="818"/>
                      <a:pt x="281" y="818"/>
                    </a:cubicBezTo>
                    <a:cubicBezTo>
                      <a:pt x="279" y="820"/>
                      <a:pt x="277" y="820"/>
                      <a:pt x="275" y="819"/>
                    </a:cubicBezTo>
                    <a:cubicBezTo>
                      <a:pt x="275" y="820"/>
                      <a:pt x="275" y="820"/>
                      <a:pt x="275" y="820"/>
                    </a:cubicBezTo>
                    <a:cubicBezTo>
                      <a:pt x="274" y="821"/>
                      <a:pt x="274" y="822"/>
                      <a:pt x="273" y="822"/>
                    </a:cubicBezTo>
                    <a:cubicBezTo>
                      <a:pt x="274" y="822"/>
                      <a:pt x="273" y="823"/>
                      <a:pt x="273" y="823"/>
                    </a:cubicBezTo>
                    <a:cubicBezTo>
                      <a:pt x="273" y="825"/>
                      <a:pt x="271" y="828"/>
                      <a:pt x="268" y="830"/>
                    </a:cubicBezTo>
                    <a:cubicBezTo>
                      <a:pt x="268" y="831"/>
                      <a:pt x="267" y="831"/>
                      <a:pt x="266" y="831"/>
                    </a:cubicBezTo>
                    <a:cubicBezTo>
                      <a:pt x="264" y="833"/>
                      <a:pt x="263" y="834"/>
                      <a:pt x="262" y="835"/>
                    </a:cubicBezTo>
                    <a:cubicBezTo>
                      <a:pt x="261" y="839"/>
                      <a:pt x="256" y="847"/>
                      <a:pt x="252" y="851"/>
                    </a:cubicBezTo>
                    <a:cubicBezTo>
                      <a:pt x="250" y="853"/>
                      <a:pt x="250" y="853"/>
                      <a:pt x="250" y="853"/>
                    </a:cubicBezTo>
                    <a:cubicBezTo>
                      <a:pt x="248" y="856"/>
                      <a:pt x="246" y="858"/>
                      <a:pt x="243" y="859"/>
                    </a:cubicBezTo>
                    <a:cubicBezTo>
                      <a:pt x="239" y="861"/>
                      <a:pt x="232" y="861"/>
                      <a:pt x="229" y="860"/>
                    </a:cubicBezTo>
                    <a:cubicBezTo>
                      <a:pt x="226" y="858"/>
                      <a:pt x="226" y="856"/>
                      <a:pt x="226" y="855"/>
                    </a:cubicBezTo>
                    <a:cubicBezTo>
                      <a:pt x="226" y="855"/>
                      <a:pt x="225" y="855"/>
                      <a:pt x="225" y="855"/>
                    </a:cubicBezTo>
                    <a:cubicBezTo>
                      <a:pt x="225" y="855"/>
                      <a:pt x="225" y="855"/>
                      <a:pt x="225" y="855"/>
                    </a:cubicBezTo>
                    <a:cubicBezTo>
                      <a:pt x="224" y="855"/>
                      <a:pt x="223" y="855"/>
                      <a:pt x="223" y="855"/>
                    </a:cubicBezTo>
                    <a:cubicBezTo>
                      <a:pt x="220" y="856"/>
                      <a:pt x="217" y="855"/>
                      <a:pt x="216" y="854"/>
                    </a:cubicBezTo>
                    <a:cubicBezTo>
                      <a:pt x="215" y="854"/>
                      <a:pt x="213" y="854"/>
                      <a:pt x="213" y="854"/>
                    </a:cubicBezTo>
                    <a:cubicBezTo>
                      <a:pt x="211" y="855"/>
                      <a:pt x="209" y="855"/>
                      <a:pt x="207" y="854"/>
                    </a:cubicBezTo>
                    <a:cubicBezTo>
                      <a:pt x="207" y="854"/>
                      <a:pt x="206" y="854"/>
                      <a:pt x="206" y="855"/>
                    </a:cubicBezTo>
                    <a:cubicBezTo>
                      <a:pt x="201" y="858"/>
                      <a:pt x="195" y="856"/>
                      <a:pt x="193" y="853"/>
                    </a:cubicBezTo>
                    <a:cubicBezTo>
                      <a:pt x="193" y="853"/>
                      <a:pt x="192" y="853"/>
                      <a:pt x="189" y="853"/>
                    </a:cubicBezTo>
                    <a:cubicBezTo>
                      <a:pt x="183" y="852"/>
                      <a:pt x="183" y="847"/>
                      <a:pt x="184" y="844"/>
                    </a:cubicBezTo>
                    <a:cubicBezTo>
                      <a:pt x="184" y="843"/>
                      <a:pt x="184" y="843"/>
                      <a:pt x="183" y="843"/>
                    </a:cubicBezTo>
                    <a:cubicBezTo>
                      <a:pt x="183" y="840"/>
                      <a:pt x="184" y="838"/>
                      <a:pt x="186" y="836"/>
                    </a:cubicBezTo>
                    <a:cubicBezTo>
                      <a:pt x="187" y="836"/>
                      <a:pt x="187" y="835"/>
                      <a:pt x="188" y="835"/>
                    </a:cubicBezTo>
                    <a:cubicBezTo>
                      <a:pt x="188" y="834"/>
                      <a:pt x="188" y="834"/>
                      <a:pt x="188" y="834"/>
                    </a:cubicBezTo>
                    <a:cubicBezTo>
                      <a:pt x="186" y="832"/>
                      <a:pt x="186" y="829"/>
                      <a:pt x="187" y="828"/>
                    </a:cubicBezTo>
                    <a:cubicBezTo>
                      <a:pt x="187" y="827"/>
                      <a:pt x="187" y="827"/>
                      <a:pt x="187" y="826"/>
                    </a:cubicBezTo>
                    <a:cubicBezTo>
                      <a:pt x="187" y="825"/>
                      <a:pt x="187" y="823"/>
                      <a:pt x="188" y="821"/>
                    </a:cubicBezTo>
                    <a:cubicBezTo>
                      <a:pt x="188" y="820"/>
                      <a:pt x="188" y="819"/>
                      <a:pt x="188" y="819"/>
                    </a:cubicBezTo>
                    <a:cubicBezTo>
                      <a:pt x="187" y="819"/>
                      <a:pt x="181" y="822"/>
                      <a:pt x="175" y="825"/>
                    </a:cubicBezTo>
                    <a:cubicBezTo>
                      <a:pt x="171" y="827"/>
                      <a:pt x="164" y="827"/>
                      <a:pt x="159" y="827"/>
                    </a:cubicBezTo>
                    <a:cubicBezTo>
                      <a:pt x="157" y="827"/>
                      <a:pt x="157" y="827"/>
                      <a:pt x="157" y="827"/>
                    </a:cubicBezTo>
                    <a:cubicBezTo>
                      <a:pt x="152" y="827"/>
                      <a:pt x="143" y="823"/>
                      <a:pt x="141" y="817"/>
                    </a:cubicBezTo>
                    <a:cubicBezTo>
                      <a:pt x="141" y="817"/>
                      <a:pt x="141" y="817"/>
                      <a:pt x="141" y="817"/>
                    </a:cubicBezTo>
                    <a:cubicBezTo>
                      <a:pt x="140" y="816"/>
                      <a:pt x="140" y="816"/>
                      <a:pt x="140" y="815"/>
                    </a:cubicBezTo>
                    <a:cubicBezTo>
                      <a:pt x="139" y="815"/>
                      <a:pt x="139" y="816"/>
                      <a:pt x="139" y="816"/>
                    </a:cubicBezTo>
                    <a:cubicBezTo>
                      <a:pt x="139" y="816"/>
                      <a:pt x="139" y="817"/>
                      <a:pt x="139" y="817"/>
                    </a:cubicBezTo>
                    <a:cubicBezTo>
                      <a:pt x="139" y="818"/>
                      <a:pt x="139" y="818"/>
                      <a:pt x="140" y="819"/>
                    </a:cubicBezTo>
                    <a:cubicBezTo>
                      <a:pt x="140" y="819"/>
                      <a:pt x="141" y="820"/>
                      <a:pt x="142" y="822"/>
                    </a:cubicBezTo>
                    <a:cubicBezTo>
                      <a:pt x="142" y="822"/>
                      <a:pt x="142" y="823"/>
                      <a:pt x="143" y="823"/>
                    </a:cubicBezTo>
                    <a:cubicBezTo>
                      <a:pt x="145" y="826"/>
                      <a:pt x="143" y="828"/>
                      <a:pt x="142" y="830"/>
                    </a:cubicBezTo>
                    <a:cubicBezTo>
                      <a:pt x="140" y="831"/>
                      <a:pt x="138" y="832"/>
                      <a:pt x="136" y="831"/>
                    </a:cubicBezTo>
                    <a:cubicBezTo>
                      <a:pt x="134" y="831"/>
                      <a:pt x="131" y="829"/>
                      <a:pt x="129" y="826"/>
                    </a:cubicBezTo>
                    <a:cubicBezTo>
                      <a:pt x="129" y="826"/>
                      <a:pt x="128" y="825"/>
                      <a:pt x="125" y="826"/>
                    </a:cubicBezTo>
                    <a:cubicBezTo>
                      <a:pt x="123" y="827"/>
                      <a:pt x="121" y="827"/>
                      <a:pt x="119" y="828"/>
                    </a:cubicBezTo>
                    <a:cubicBezTo>
                      <a:pt x="117" y="828"/>
                      <a:pt x="115" y="828"/>
                      <a:pt x="115" y="828"/>
                    </a:cubicBezTo>
                    <a:cubicBezTo>
                      <a:pt x="114" y="829"/>
                      <a:pt x="113" y="830"/>
                      <a:pt x="112" y="831"/>
                    </a:cubicBezTo>
                    <a:cubicBezTo>
                      <a:pt x="110" y="833"/>
                      <a:pt x="107" y="835"/>
                      <a:pt x="104" y="836"/>
                    </a:cubicBezTo>
                    <a:cubicBezTo>
                      <a:pt x="98" y="839"/>
                      <a:pt x="92" y="838"/>
                      <a:pt x="89" y="834"/>
                    </a:cubicBezTo>
                    <a:cubicBezTo>
                      <a:pt x="88" y="834"/>
                      <a:pt x="87" y="833"/>
                      <a:pt x="87" y="832"/>
                    </a:cubicBezTo>
                    <a:cubicBezTo>
                      <a:pt x="83" y="832"/>
                      <a:pt x="76" y="832"/>
                      <a:pt x="72" y="831"/>
                    </a:cubicBezTo>
                    <a:cubicBezTo>
                      <a:pt x="72" y="831"/>
                      <a:pt x="71" y="831"/>
                      <a:pt x="70" y="830"/>
                    </a:cubicBezTo>
                    <a:cubicBezTo>
                      <a:pt x="70" y="830"/>
                      <a:pt x="70" y="830"/>
                      <a:pt x="70" y="830"/>
                    </a:cubicBezTo>
                    <a:cubicBezTo>
                      <a:pt x="70" y="832"/>
                      <a:pt x="70" y="833"/>
                      <a:pt x="69" y="833"/>
                    </a:cubicBezTo>
                    <a:cubicBezTo>
                      <a:pt x="68" y="838"/>
                      <a:pt x="66" y="842"/>
                      <a:pt x="61" y="845"/>
                    </a:cubicBezTo>
                    <a:cubicBezTo>
                      <a:pt x="57" y="847"/>
                      <a:pt x="55" y="849"/>
                      <a:pt x="55" y="850"/>
                    </a:cubicBezTo>
                    <a:cubicBezTo>
                      <a:pt x="56" y="851"/>
                      <a:pt x="56" y="852"/>
                      <a:pt x="56" y="852"/>
                    </a:cubicBezTo>
                    <a:cubicBezTo>
                      <a:pt x="57" y="855"/>
                      <a:pt x="57" y="856"/>
                      <a:pt x="55" y="860"/>
                    </a:cubicBezTo>
                    <a:cubicBezTo>
                      <a:pt x="54" y="864"/>
                      <a:pt x="51" y="866"/>
                      <a:pt x="48" y="869"/>
                    </a:cubicBezTo>
                    <a:cubicBezTo>
                      <a:pt x="46" y="870"/>
                      <a:pt x="46" y="870"/>
                      <a:pt x="46" y="870"/>
                    </a:cubicBezTo>
                    <a:cubicBezTo>
                      <a:pt x="42" y="873"/>
                      <a:pt x="36" y="875"/>
                      <a:pt x="32" y="874"/>
                    </a:cubicBezTo>
                    <a:cubicBezTo>
                      <a:pt x="30" y="874"/>
                      <a:pt x="30" y="874"/>
                      <a:pt x="28" y="875"/>
                    </a:cubicBezTo>
                    <a:cubicBezTo>
                      <a:pt x="27" y="875"/>
                      <a:pt x="26" y="876"/>
                      <a:pt x="26" y="876"/>
                    </a:cubicBezTo>
                    <a:cubicBezTo>
                      <a:pt x="22" y="877"/>
                      <a:pt x="19" y="879"/>
                      <a:pt x="18" y="881"/>
                    </a:cubicBezTo>
                    <a:cubicBezTo>
                      <a:pt x="17" y="882"/>
                      <a:pt x="17" y="882"/>
                      <a:pt x="18" y="883"/>
                    </a:cubicBezTo>
                    <a:cubicBezTo>
                      <a:pt x="21" y="884"/>
                      <a:pt x="27" y="891"/>
                      <a:pt x="26" y="898"/>
                    </a:cubicBezTo>
                    <a:cubicBezTo>
                      <a:pt x="26" y="901"/>
                      <a:pt x="26" y="905"/>
                      <a:pt x="27" y="907"/>
                    </a:cubicBezTo>
                    <a:cubicBezTo>
                      <a:pt x="27" y="908"/>
                      <a:pt x="27" y="908"/>
                      <a:pt x="27" y="908"/>
                    </a:cubicBezTo>
                    <a:cubicBezTo>
                      <a:pt x="29" y="910"/>
                      <a:pt x="33" y="913"/>
                      <a:pt x="31" y="918"/>
                    </a:cubicBezTo>
                    <a:cubicBezTo>
                      <a:pt x="30" y="923"/>
                      <a:pt x="27" y="926"/>
                      <a:pt x="22" y="926"/>
                    </a:cubicBezTo>
                    <a:cubicBezTo>
                      <a:pt x="21" y="926"/>
                      <a:pt x="20" y="926"/>
                      <a:pt x="19" y="926"/>
                    </a:cubicBezTo>
                    <a:cubicBezTo>
                      <a:pt x="17" y="925"/>
                      <a:pt x="15" y="925"/>
                      <a:pt x="13" y="926"/>
                    </a:cubicBezTo>
                    <a:cubicBezTo>
                      <a:pt x="10" y="928"/>
                      <a:pt x="9" y="929"/>
                      <a:pt x="8" y="929"/>
                    </a:cubicBezTo>
                    <a:cubicBezTo>
                      <a:pt x="10" y="932"/>
                      <a:pt x="15" y="938"/>
                      <a:pt x="16" y="942"/>
                    </a:cubicBezTo>
                    <a:cubicBezTo>
                      <a:pt x="16" y="943"/>
                      <a:pt x="16" y="944"/>
                      <a:pt x="16" y="945"/>
                    </a:cubicBezTo>
                    <a:cubicBezTo>
                      <a:pt x="16" y="946"/>
                      <a:pt x="16" y="946"/>
                      <a:pt x="17" y="946"/>
                    </a:cubicBezTo>
                    <a:cubicBezTo>
                      <a:pt x="17" y="947"/>
                      <a:pt x="17" y="948"/>
                      <a:pt x="17" y="948"/>
                    </a:cubicBezTo>
                    <a:cubicBezTo>
                      <a:pt x="10" y="951"/>
                      <a:pt x="10" y="951"/>
                      <a:pt x="10" y="951"/>
                    </a:cubicBezTo>
                    <a:cubicBezTo>
                      <a:pt x="9" y="950"/>
                      <a:pt x="9" y="948"/>
                      <a:pt x="9" y="947"/>
                    </a:cubicBezTo>
                    <a:cubicBezTo>
                      <a:pt x="9" y="947"/>
                      <a:pt x="9" y="946"/>
                      <a:pt x="9" y="946"/>
                    </a:cubicBezTo>
                    <a:cubicBezTo>
                      <a:pt x="9" y="945"/>
                      <a:pt x="9" y="944"/>
                      <a:pt x="8" y="944"/>
                    </a:cubicBezTo>
                    <a:cubicBezTo>
                      <a:pt x="8" y="942"/>
                      <a:pt x="4" y="936"/>
                      <a:pt x="2" y="933"/>
                    </a:cubicBezTo>
                    <a:cubicBezTo>
                      <a:pt x="0" y="932"/>
                      <a:pt x="0" y="930"/>
                      <a:pt x="0" y="928"/>
                    </a:cubicBezTo>
                    <a:cubicBezTo>
                      <a:pt x="1" y="925"/>
                      <a:pt x="4" y="922"/>
                      <a:pt x="9" y="919"/>
                    </a:cubicBezTo>
                    <a:cubicBezTo>
                      <a:pt x="14" y="917"/>
                      <a:pt x="18" y="918"/>
                      <a:pt x="20" y="918"/>
                    </a:cubicBezTo>
                    <a:cubicBezTo>
                      <a:pt x="21" y="918"/>
                      <a:pt x="22" y="918"/>
                      <a:pt x="22" y="918"/>
                    </a:cubicBezTo>
                    <a:cubicBezTo>
                      <a:pt x="23" y="918"/>
                      <a:pt x="23" y="917"/>
                      <a:pt x="24" y="916"/>
                    </a:cubicBezTo>
                    <a:cubicBezTo>
                      <a:pt x="23" y="915"/>
                      <a:pt x="22" y="914"/>
                      <a:pt x="21" y="913"/>
                    </a:cubicBezTo>
                    <a:cubicBezTo>
                      <a:pt x="20" y="912"/>
                      <a:pt x="19" y="911"/>
                      <a:pt x="19" y="910"/>
                    </a:cubicBezTo>
                    <a:cubicBezTo>
                      <a:pt x="19" y="909"/>
                      <a:pt x="18" y="901"/>
                      <a:pt x="18" y="897"/>
                    </a:cubicBezTo>
                    <a:cubicBezTo>
                      <a:pt x="19" y="895"/>
                      <a:pt x="16" y="890"/>
                      <a:pt x="14" y="889"/>
                    </a:cubicBezTo>
                    <a:cubicBezTo>
                      <a:pt x="9" y="885"/>
                      <a:pt x="9" y="881"/>
                      <a:pt x="12" y="876"/>
                    </a:cubicBezTo>
                    <a:cubicBezTo>
                      <a:pt x="14" y="873"/>
                      <a:pt x="17" y="871"/>
                      <a:pt x="23" y="869"/>
                    </a:cubicBezTo>
                    <a:cubicBezTo>
                      <a:pt x="24" y="868"/>
                      <a:pt x="24" y="868"/>
                      <a:pt x="25" y="868"/>
                    </a:cubicBezTo>
                    <a:cubicBezTo>
                      <a:pt x="27" y="867"/>
                      <a:pt x="29" y="866"/>
                      <a:pt x="33" y="867"/>
                    </a:cubicBezTo>
                    <a:cubicBezTo>
                      <a:pt x="34" y="867"/>
                      <a:pt x="39" y="866"/>
                      <a:pt x="41" y="864"/>
                    </a:cubicBezTo>
                    <a:cubicBezTo>
                      <a:pt x="42" y="863"/>
                      <a:pt x="43" y="863"/>
                      <a:pt x="43" y="862"/>
                    </a:cubicBezTo>
                    <a:cubicBezTo>
                      <a:pt x="46" y="861"/>
                      <a:pt x="47" y="859"/>
                      <a:pt x="48" y="857"/>
                    </a:cubicBezTo>
                    <a:cubicBezTo>
                      <a:pt x="49" y="856"/>
                      <a:pt x="49" y="856"/>
                      <a:pt x="49" y="855"/>
                    </a:cubicBezTo>
                    <a:cubicBezTo>
                      <a:pt x="49" y="855"/>
                      <a:pt x="49" y="855"/>
                      <a:pt x="49" y="855"/>
                    </a:cubicBezTo>
                    <a:cubicBezTo>
                      <a:pt x="49" y="854"/>
                      <a:pt x="48" y="854"/>
                      <a:pt x="48" y="852"/>
                    </a:cubicBezTo>
                    <a:cubicBezTo>
                      <a:pt x="46" y="847"/>
                      <a:pt x="50" y="842"/>
                      <a:pt x="57" y="838"/>
                    </a:cubicBezTo>
                    <a:cubicBezTo>
                      <a:pt x="59" y="837"/>
                      <a:pt x="61" y="834"/>
                      <a:pt x="62" y="831"/>
                    </a:cubicBezTo>
                    <a:cubicBezTo>
                      <a:pt x="62" y="831"/>
                      <a:pt x="62" y="830"/>
                      <a:pt x="62" y="828"/>
                    </a:cubicBezTo>
                    <a:cubicBezTo>
                      <a:pt x="62" y="827"/>
                      <a:pt x="62" y="826"/>
                      <a:pt x="61" y="826"/>
                    </a:cubicBezTo>
                    <a:cubicBezTo>
                      <a:pt x="60" y="822"/>
                      <a:pt x="62" y="821"/>
                      <a:pt x="63" y="820"/>
                    </a:cubicBezTo>
                    <a:cubicBezTo>
                      <a:pt x="64" y="820"/>
                      <a:pt x="66" y="819"/>
                      <a:pt x="68" y="822"/>
                    </a:cubicBezTo>
                    <a:cubicBezTo>
                      <a:pt x="68" y="822"/>
                      <a:pt x="69" y="822"/>
                      <a:pt x="69" y="822"/>
                    </a:cubicBezTo>
                    <a:cubicBezTo>
                      <a:pt x="70" y="822"/>
                      <a:pt x="71" y="823"/>
                      <a:pt x="72" y="823"/>
                    </a:cubicBezTo>
                    <a:cubicBezTo>
                      <a:pt x="73" y="823"/>
                      <a:pt x="74" y="823"/>
                      <a:pt x="75" y="824"/>
                    </a:cubicBezTo>
                    <a:cubicBezTo>
                      <a:pt x="77" y="824"/>
                      <a:pt x="85" y="824"/>
                      <a:pt x="86" y="824"/>
                    </a:cubicBezTo>
                    <a:cubicBezTo>
                      <a:pt x="89" y="823"/>
                      <a:pt x="92" y="824"/>
                      <a:pt x="94" y="828"/>
                    </a:cubicBezTo>
                    <a:cubicBezTo>
                      <a:pt x="94" y="828"/>
                      <a:pt x="94" y="829"/>
                      <a:pt x="94" y="829"/>
                    </a:cubicBezTo>
                    <a:cubicBezTo>
                      <a:pt x="95" y="830"/>
                      <a:pt x="98" y="831"/>
                      <a:pt x="100" y="830"/>
                    </a:cubicBezTo>
                    <a:cubicBezTo>
                      <a:pt x="103" y="828"/>
                      <a:pt x="105" y="826"/>
                      <a:pt x="107" y="825"/>
                    </a:cubicBezTo>
                    <a:cubicBezTo>
                      <a:pt x="108" y="824"/>
                      <a:pt x="109" y="823"/>
                      <a:pt x="110" y="822"/>
                    </a:cubicBezTo>
                    <a:cubicBezTo>
                      <a:pt x="113" y="820"/>
                      <a:pt x="115" y="820"/>
                      <a:pt x="118" y="820"/>
                    </a:cubicBezTo>
                    <a:cubicBezTo>
                      <a:pt x="120" y="820"/>
                      <a:pt x="121" y="820"/>
                      <a:pt x="123" y="819"/>
                    </a:cubicBezTo>
                    <a:cubicBezTo>
                      <a:pt x="126" y="818"/>
                      <a:pt x="129" y="818"/>
                      <a:pt x="131" y="818"/>
                    </a:cubicBezTo>
                    <a:cubicBezTo>
                      <a:pt x="131" y="816"/>
                      <a:pt x="131" y="814"/>
                      <a:pt x="132" y="813"/>
                    </a:cubicBezTo>
                    <a:cubicBezTo>
                      <a:pt x="133" y="810"/>
                      <a:pt x="136" y="808"/>
                      <a:pt x="138" y="808"/>
                    </a:cubicBezTo>
                    <a:cubicBezTo>
                      <a:pt x="145" y="806"/>
                      <a:pt x="147" y="810"/>
                      <a:pt x="148" y="814"/>
                    </a:cubicBezTo>
                    <a:cubicBezTo>
                      <a:pt x="148" y="814"/>
                      <a:pt x="148" y="814"/>
                      <a:pt x="148" y="814"/>
                    </a:cubicBezTo>
                    <a:cubicBezTo>
                      <a:pt x="149" y="816"/>
                      <a:pt x="154" y="819"/>
                      <a:pt x="157" y="819"/>
                    </a:cubicBezTo>
                    <a:cubicBezTo>
                      <a:pt x="159" y="819"/>
                      <a:pt x="159" y="819"/>
                      <a:pt x="159" y="819"/>
                    </a:cubicBezTo>
                    <a:cubicBezTo>
                      <a:pt x="163" y="819"/>
                      <a:pt x="169" y="819"/>
                      <a:pt x="172" y="818"/>
                    </a:cubicBezTo>
                    <a:cubicBezTo>
                      <a:pt x="175" y="816"/>
                      <a:pt x="184" y="811"/>
                      <a:pt x="189" y="812"/>
                    </a:cubicBezTo>
                    <a:cubicBezTo>
                      <a:pt x="191" y="812"/>
                      <a:pt x="193" y="813"/>
                      <a:pt x="195" y="815"/>
                    </a:cubicBezTo>
                    <a:cubicBezTo>
                      <a:pt x="196" y="818"/>
                      <a:pt x="196" y="821"/>
                      <a:pt x="195" y="824"/>
                    </a:cubicBezTo>
                    <a:cubicBezTo>
                      <a:pt x="195" y="825"/>
                      <a:pt x="195" y="825"/>
                      <a:pt x="195" y="826"/>
                    </a:cubicBezTo>
                    <a:cubicBezTo>
                      <a:pt x="195" y="827"/>
                      <a:pt x="195" y="828"/>
                      <a:pt x="194" y="828"/>
                    </a:cubicBezTo>
                    <a:cubicBezTo>
                      <a:pt x="195" y="829"/>
                      <a:pt x="196" y="830"/>
                      <a:pt x="196" y="833"/>
                    </a:cubicBezTo>
                    <a:cubicBezTo>
                      <a:pt x="197" y="837"/>
                      <a:pt x="195" y="838"/>
                      <a:pt x="193" y="840"/>
                    </a:cubicBezTo>
                    <a:cubicBezTo>
                      <a:pt x="192" y="841"/>
                      <a:pt x="192" y="841"/>
                      <a:pt x="192" y="841"/>
                    </a:cubicBezTo>
                    <a:cubicBezTo>
                      <a:pt x="192" y="842"/>
                      <a:pt x="191" y="842"/>
                      <a:pt x="191" y="842"/>
                    </a:cubicBezTo>
                    <a:cubicBezTo>
                      <a:pt x="191" y="843"/>
                      <a:pt x="191" y="844"/>
                      <a:pt x="191" y="845"/>
                    </a:cubicBezTo>
                    <a:cubicBezTo>
                      <a:pt x="191" y="845"/>
                      <a:pt x="191" y="845"/>
                      <a:pt x="191" y="845"/>
                    </a:cubicBezTo>
                    <a:cubicBezTo>
                      <a:pt x="195" y="846"/>
                      <a:pt x="197" y="847"/>
                      <a:pt x="199" y="848"/>
                    </a:cubicBezTo>
                    <a:cubicBezTo>
                      <a:pt x="199" y="848"/>
                      <a:pt x="200" y="849"/>
                      <a:pt x="201" y="848"/>
                    </a:cubicBezTo>
                    <a:cubicBezTo>
                      <a:pt x="204" y="846"/>
                      <a:pt x="205" y="846"/>
                      <a:pt x="205" y="846"/>
                    </a:cubicBezTo>
                    <a:cubicBezTo>
                      <a:pt x="207" y="845"/>
                      <a:pt x="207" y="845"/>
                      <a:pt x="207" y="845"/>
                    </a:cubicBezTo>
                    <a:cubicBezTo>
                      <a:pt x="209" y="846"/>
                      <a:pt x="209" y="846"/>
                      <a:pt x="209" y="846"/>
                    </a:cubicBezTo>
                    <a:cubicBezTo>
                      <a:pt x="210" y="846"/>
                      <a:pt x="210" y="847"/>
                      <a:pt x="211" y="847"/>
                    </a:cubicBezTo>
                    <a:cubicBezTo>
                      <a:pt x="213" y="846"/>
                      <a:pt x="216" y="846"/>
                      <a:pt x="218" y="846"/>
                    </a:cubicBezTo>
                    <a:cubicBezTo>
                      <a:pt x="220" y="846"/>
                      <a:pt x="220" y="846"/>
                      <a:pt x="220" y="846"/>
                    </a:cubicBezTo>
                    <a:cubicBezTo>
                      <a:pt x="221" y="847"/>
                      <a:pt x="221" y="847"/>
                      <a:pt x="221" y="847"/>
                    </a:cubicBezTo>
                    <a:cubicBezTo>
                      <a:pt x="223" y="847"/>
                      <a:pt x="224" y="847"/>
                      <a:pt x="225" y="847"/>
                    </a:cubicBezTo>
                    <a:cubicBezTo>
                      <a:pt x="229" y="847"/>
                      <a:pt x="232" y="849"/>
                      <a:pt x="233" y="853"/>
                    </a:cubicBezTo>
                    <a:cubicBezTo>
                      <a:pt x="235" y="853"/>
                      <a:pt x="238" y="853"/>
                      <a:pt x="239" y="852"/>
                    </a:cubicBezTo>
                    <a:cubicBezTo>
                      <a:pt x="241" y="851"/>
                      <a:pt x="242" y="850"/>
                      <a:pt x="244" y="848"/>
                    </a:cubicBezTo>
                    <a:cubicBezTo>
                      <a:pt x="246" y="846"/>
                      <a:pt x="246" y="846"/>
                      <a:pt x="246" y="846"/>
                    </a:cubicBezTo>
                    <a:cubicBezTo>
                      <a:pt x="249" y="842"/>
                      <a:pt x="254" y="835"/>
                      <a:pt x="255" y="832"/>
                    </a:cubicBezTo>
                    <a:cubicBezTo>
                      <a:pt x="257" y="828"/>
                      <a:pt x="260" y="826"/>
                      <a:pt x="263" y="825"/>
                    </a:cubicBezTo>
                    <a:cubicBezTo>
                      <a:pt x="263" y="824"/>
                      <a:pt x="263" y="824"/>
                      <a:pt x="264" y="824"/>
                    </a:cubicBezTo>
                    <a:cubicBezTo>
                      <a:pt x="265" y="823"/>
                      <a:pt x="265" y="822"/>
                      <a:pt x="266" y="820"/>
                    </a:cubicBezTo>
                    <a:cubicBezTo>
                      <a:pt x="266" y="819"/>
                      <a:pt x="267" y="818"/>
                      <a:pt x="267" y="817"/>
                    </a:cubicBezTo>
                    <a:cubicBezTo>
                      <a:pt x="268" y="817"/>
                      <a:pt x="268" y="817"/>
                      <a:pt x="268" y="816"/>
                    </a:cubicBezTo>
                    <a:cubicBezTo>
                      <a:pt x="269" y="814"/>
                      <a:pt x="272" y="810"/>
                      <a:pt x="276" y="811"/>
                    </a:cubicBezTo>
                    <a:cubicBezTo>
                      <a:pt x="276" y="812"/>
                      <a:pt x="276" y="812"/>
                      <a:pt x="276" y="812"/>
                    </a:cubicBezTo>
                    <a:cubicBezTo>
                      <a:pt x="277" y="812"/>
                      <a:pt x="277" y="812"/>
                      <a:pt x="277" y="812"/>
                    </a:cubicBezTo>
                    <a:cubicBezTo>
                      <a:pt x="277" y="811"/>
                      <a:pt x="277" y="811"/>
                      <a:pt x="277" y="811"/>
                    </a:cubicBezTo>
                    <a:cubicBezTo>
                      <a:pt x="278" y="811"/>
                      <a:pt x="279" y="809"/>
                      <a:pt x="281" y="809"/>
                    </a:cubicBezTo>
                    <a:cubicBezTo>
                      <a:pt x="282" y="809"/>
                      <a:pt x="282" y="809"/>
                      <a:pt x="282" y="809"/>
                    </a:cubicBezTo>
                    <a:cubicBezTo>
                      <a:pt x="283" y="809"/>
                      <a:pt x="283" y="809"/>
                      <a:pt x="284" y="808"/>
                    </a:cubicBezTo>
                    <a:cubicBezTo>
                      <a:pt x="287" y="805"/>
                      <a:pt x="292" y="805"/>
                      <a:pt x="295" y="807"/>
                    </a:cubicBezTo>
                    <a:cubicBezTo>
                      <a:pt x="299" y="808"/>
                      <a:pt x="300" y="811"/>
                      <a:pt x="300" y="812"/>
                    </a:cubicBezTo>
                    <a:cubicBezTo>
                      <a:pt x="300" y="812"/>
                      <a:pt x="300" y="812"/>
                      <a:pt x="300" y="812"/>
                    </a:cubicBezTo>
                    <a:cubicBezTo>
                      <a:pt x="300" y="813"/>
                      <a:pt x="301" y="813"/>
                      <a:pt x="301" y="814"/>
                    </a:cubicBezTo>
                    <a:cubicBezTo>
                      <a:pt x="302" y="814"/>
                      <a:pt x="303" y="814"/>
                      <a:pt x="304" y="815"/>
                    </a:cubicBezTo>
                    <a:cubicBezTo>
                      <a:pt x="306" y="815"/>
                      <a:pt x="308" y="816"/>
                      <a:pt x="310" y="817"/>
                    </a:cubicBezTo>
                    <a:cubicBezTo>
                      <a:pt x="311" y="817"/>
                      <a:pt x="315" y="817"/>
                      <a:pt x="321" y="816"/>
                    </a:cubicBezTo>
                    <a:cubicBezTo>
                      <a:pt x="322" y="816"/>
                      <a:pt x="323" y="815"/>
                      <a:pt x="325" y="815"/>
                    </a:cubicBezTo>
                    <a:cubicBezTo>
                      <a:pt x="364" y="804"/>
                      <a:pt x="381" y="801"/>
                      <a:pt x="386" y="806"/>
                    </a:cubicBezTo>
                    <a:cubicBezTo>
                      <a:pt x="388" y="807"/>
                      <a:pt x="395" y="806"/>
                      <a:pt x="401" y="805"/>
                    </a:cubicBezTo>
                    <a:cubicBezTo>
                      <a:pt x="402" y="805"/>
                      <a:pt x="403" y="805"/>
                      <a:pt x="404" y="805"/>
                    </a:cubicBezTo>
                    <a:cubicBezTo>
                      <a:pt x="406" y="805"/>
                      <a:pt x="410" y="804"/>
                      <a:pt x="411" y="804"/>
                    </a:cubicBezTo>
                    <a:cubicBezTo>
                      <a:pt x="412" y="803"/>
                      <a:pt x="412" y="803"/>
                      <a:pt x="413" y="802"/>
                    </a:cubicBezTo>
                    <a:cubicBezTo>
                      <a:pt x="414" y="801"/>
                      <a:pt x="417" y="799"/>
                      <a:pt x="422" y="800"/>
                    </a:cubicBezTo>
                    <a:cubicBezTo>
                      <a:pt x="423" y="800"/>
                      <a:pt x="425" y="800"/>
                      <a:pt x="430" y="797"/>
                    </a:cubicBezTo>
                    <a:cubicBezTo>
                      <a:pt x="432" y="796"/>
                      <a:pt x="437" y="795"/>
                      <a:pt x="444" y="794"/>
                    </a:cubicBezTo>
                    <a:cubicBezTo>
                      <a:pt x="445" y="794"/>
                      <a:pt x="445" y="794"/>
                      <a:pt x="445" y="794"/>
                    </a:cubicBezTo>
                    <a:cubicBezTo>
                      <a:pt x="446" y="794"/>
                      <a:pt x="447" y="794"/>
                      <a:pt x="448" y="794"/>
                    </a:cubicBezTo>
                    <a:cubicBezTo>
                      <a:pt x="451" y="794"/>
                      <a:pt x="455" y="793"/>
                      <a:pt x="456" y="792"/>
                    </a:cubicBezTo>
                    <a:cubicBezTo>
                      <a:pt x="458" y="789"/>
                      <a:pt x="461" y="789"/>
                      <a:pt x="464" y="789"/>
                    </a:cubicBezTo>
                    <a:cubicBezTo>
                      <a:pt x="465" y="789"/>
                      <a:pt x="466" y="789"/>
                      <a:pt x="467" y="789"/>
                    </a:cubicBezTo>
                    <a:cubicBezTo>
                      <a:pt x="470" y="788"/>
                      <a:pt x="474" y="789"/>
                      <a:pt x="475" y="790"/>
                    </a:cubicBezTo>
                    <a:cubicBezTo>
                      <a:pt x="476" y="790"/>
                      <a:pt x="476" y="791"/>
                      <a:pt x="476" y="791"/>
                    </a:cubicBezTo>
                    <a:cubicBezTo>
                      <a:pt x="477" y="791"/>
                      <a:pt x="479" y="790"/>
                      <a:pt x="480" y="789"/>
                    </a:cubicBezTo>
                    <a:cubicBezTo>
                      <a:pt x="483" y="787"/>
                      <a:pt x="487" y="788"/>
                      <a:pt x="489" y="789"/>
                    </a:cubicBezTo>
                    <a:cubicBezTo>
                      <a:pt x="490" y="789"/>
                      <a:pt x="491" y="789"/>
                      <a:pt x="491" y="789"/>
                    </a:cubicBezTo>
                    <a:cubicBezTo>
                      <a:pt x="492" y="790"/>
                      <a:pt x="492" y="790"/>
                      <a:pt x="492" y="790"/>
                    </a:cubicBezTo>
                    <a:cubicBezTo>
                      <a:pt x="492" y="790"/>
                      <a:pt x="492" y="789"/>
                      <a:pt x="494" y="788"/>
                    </a:cubicBezTo>
                    <a:cubicBezTo>
                      <a:pt x="496" y="785"/>
                      <a:pt x="498" y="784"/>
                      <a:pt x="500" y="783"/>
                    </a:cubicBezTo>
                    <a:cubicBezTo>
                      <a:pt x="501" y="782"/>
                      <a:pt x="502" y="781"/>
                      <a:pt x="503" y="780"/>
                    </a:cubicBezTo>
                    <a:cubicBezTo>
                      <a:pt x="504" y="779"/>
                      <a:pt x="505" y="779"/>
                      <a:pt x="506" y="778"/>
                    </a:cubicBezTo>
                    <a:cubicBezTo>
                      <a:pt x="510" y="775"/>
                      <a:pt x="514" y="771"/>
                      <a:pt x="520" y="771"/>
                    </a:cubicBezTo>
                    <a:cubicBezTo>
                      <a:pt x="522" y="771"/>
                      <a:pt x="522" y="771"/>
                      <a:pt x="523" y="770"/>
                    </a:cubicBezTo>
                    <a:cubicBezTo>
                      <a:pt x="524" y="769"/>
                      <a:pt x="524" y="768"/>
                      <a:pt x="525" y="768"/>
                    </a:cubicBezTo>
                    <a:cubicBezTo>
                      <a:pt x="526" y="767"/>
                      <a:pt x="526" y="766"/>
                      <a:pt x="527" y="766"/>
                    </a:cubicBezTo>
                    <a:cubicBezTo>
                      <a:pt x="527" y="765"/>
                      <a:pt x="527" y="764"/>
                      <a:pt x="527" y="763"/>
                    </a:cubicBezTo>
                    <a:cubicBezTo>
                      <a:pt x="527" y="761"/>
                      <a:pt x="528" y="758"/>
                      <a:pt x="529" y="755"/>
                    </a:cubicBezTo>
                    <a:cubicBezTo>
                      <a:pt x="530" y="753"/>
                      <a:pt x="532" y="750"/>
                      <a:pt x="533" y="749"/>
                    </a:cubicBezTo>
                    <a:cubicBezTo>
                      <a:pt x="532" y="747"/>
                      <a:pt x="532" y="745"/>
                      <a:pt x="532" y="743"/>
                    </a:cubicBezTo>
                    <a:cubicBezTo>
                      <a:pt x="532" y="742"/>
                      <a:pt x="532" y="740"/>
                      <a:pt x="532" y="739"/>
                    </a:cubicBezTo>
                    <a:cubicBezTo>
                      <a:pt x="531" y="735"/>
                      <a:pt x="531" y="732"/>
                      <a:pt x="533" y="730"/>
                    </a:cubicBezTo>
                    <a:cubicBezTo>
                      <a:pt x="534" y="730"/>
                      <a:pt x="534" y="730"/>
                      <a:pt x="534" y="730"/>
                    </a:cubicBezTo>
                    <a:cubicBezTo>
                      <a:pt x="534" y="729"/>
                      <a:pt x="534" y="729"/>
                      <a:pt x="535" y="729"/>
                    </a:cubicBezTo>
                    <a:cubicBezTo>
                      <a:pt x="535" y="728"/>
                      <a:pt x="536" y="728"/>
                      <a:pt x="537" y="727"/>
                    </a:cubicBezTo>
                    <a:cubicBezTo>
                      <a:pt x="539" y="725"/>
                      <a:pt x="540" y="723"/>
                      <a:pt x="541" y="722"/>
                    </a:cubicBezTo>
                    <a:cubicBezTo>
                      <a:pt x="541" y="720"/>
                      <a:pt x="541" y="720"/>
                      <a:pt x="541" y="720"/>
                    </a:cubicBezTo>
                    <a:cubicBezTo>
                      <a:pt x="543" y="720"/>
                      <a:pt x="543" y="720"/>
                      <a:pt x="543" y="720"/>
                    </a:cubicBezTo>
                    <a:cubicBezTo>
                      <a:pt x="544" y="719"/>
                      <a:pt x="547" y="718"/>
                      <a:pt x="551" y="720"/>
                    </a:cubicBezTo>
                    <a:cubicBezTo>
                      <a:pt x="551" y="720"/>
                      <a:pt x="552" y="720"/>
                      <a:pt x="553" y="720"/>
                    </a:cubicBezTo>
                    <a:cubicBezTo>
                      <a:pt x="553" y="720"/>
                      <a:pt x="553" y="720"/>
                      <a:pt x="554" y="720"/>
                    </a:cubicBezTo>
                    <a:cubicBezTo>
                      <a:pt x="555" y="720"/>
                      <a:pt x="556" y="719"/>
                      <a:pt x="558" y="719"/>
                    </a:cubicBezTo>
                    <a:cubicBezTo>
                      <a:pt x="558" y="719"/>
                      <a:pt x="557" y="718"/>
                      <a:pt x="557" y="718"/>
                    </a:cubicBezTo>
                    <a:cubicBezTo>
                      <a:pt x="556" y="716"/>
                      <a:pt x="555" y="714"/>
                      <a:pt x="557" y="711"/>
                    </a:cubicBezTo>
                    <a:cubicBezTo>
                      <a:pt x="556" y="710"/>
                      <a:pt x="555" y="709"/>
                      <a:pt x="556" y="708"/>
                    </a:cubicBezTo>
                    <a:cubicBezTo>
                      <a:pt x="556" y="705"/>
                      <a:pt x="558" y="704"/>
                      <a:pt x="560" y="703"/>
                    </a:cubicBezTo>
                    <a:cubicBezTo>
                      <a:pt x="561" y="703"/>
                      <a:pt x="561" y="703"/>
                      <a:pt x="561" y="703"/>
                    </a:cubicBezTo>
                    <a:cubicBezTo>
                      <a:pt x="562" y="702"/>
                      <a:pt x="565" y="702"/>
                      <a:pt x="566" y="702"/>
                    </a:cubicBezTo>
                    <a:cubicBezTo>
                      <a:pt x="568" y="702"/>
                      <a:pt x="569" y="702"/>
                      <a:pt x="569" y="702"/>
                    </a:cubicBezTo>
                    <a:cubicBezTo>
                      <a:pt x="570" y="701"/>
                      <a:pt x="570" y="701"/>
                      <a:pt x="571" y="701"/>
                    </a:cubicBezTo>
                    <a:cubicBezTo>
                      <a:pt x="574" y="700"/>
                      <a:pt x="578" y="698"/>
                      <a:pt x="582" y="699"/>
                    </a:cubicBezTo>
                    <a:cubicBezTo>
                      <a:pt x="583" y="700"/>
                      <a:pt x="585" y="699"/>
                      <a:pt x="585" y="699"/>
                    </a:cubicBezTo>
                    <a:cubicBezTo>
                      <a:pt x="585" y="698"/>
                      <a:pt x="585" y="694"/>
                      <a:pt x="584" y="693"/>
                    </a:cubicBezTo>
                    <a:cubicBezTo>
                      <a:pt x="583" y="690"/>
                      <a:pt x="582" y="688"/>
                      <a:pt x="583" y="685"/>
                    </a:cubicBezTo>
                    <a:cubicBezTo>
                      <a:pt x="584" y="684"/>
                      <a:pt x="584" y="683"/>
                      <a:pt x="585" y="682"/>
                    </a:cubicBezTo>
                    <a:cubicBezTo>
                      <a:pt x="585" y="681"/>
                      <a:pt x="587" y="679"/>
                      <a:pt x="587" y="677"/>
                    </a:cubicBezTo>
                    <a:cubicBezTo>
                      <a:pt x="588" y="675"/>
                      <a:pt x="588" y="673"/>
                      <a:pt x="588" y="672"/>
                    </a:cubicBezTo>
                    <a:cubicBezTo>
                      <a:pt x="588" y="671"/>
                      <a:pt x="587" y="669"/>
                      <a:pt x="588" y="668"/>
                    </a:cubicBezTo>
                    <a:cubicBezTo>
                      <a:pt x="588" y="665"/>
                      <a:pt x="587" y="661"/>
                      <a:pt x="586" y="656"/>
                    </a:cubicBezTo>
                    <a:cubicBezTo>
                      <a:pt x="585" y="650"/>
                      <a:pt x="584" y="646"/>
                      <a:pt x="584" y="646"/>
                    </a:cubicBezTo>
                    <a:cubicBezTo>
                      <a:pt x="584" y="645"/>
                      <a:pt x="584" y="645"/>
                      <a:pt x="584" y="645"/>
                    </a:cubicBezTo>
                    <a:cubicBezTo>
                      <a:pt x="584" y="644"/>
                      <a:pt x="584" y="644"/>
                      <a:pt x="584" y="644"/>
                    </a:cubicBezTo>
                    <a:cubicBezTo>
                      <a:pt x="584" y="644"/>
                      <a:pt x="587" y="637"/>
                      <a:pt x="587" y="628"/>
                    </a:cubicBezTo>
                    <a:cubicBezTo>
                      <a:pt x="587" y="626"/>
                      <a:pt x="586" y="622"/>
                      <a:pt x="586" y="619"/>
                    </a:cubicBezTo>
                    <a:cubicBezTo>
                      <a:pt x="585" y="611"/>
                      <a:pt x="584" y="602"/>
                      <a:pt x="587" y="596"/>
                    </a:cubicBezTo>
                    <a:cubicBezTo>
                      <a:pt x="590" y="590"/>
                      <a:pt x="594" y="575"/>
                      <a:pt x="593" y="567"/>
                    </a:cubicBezTo>
                    <a:cubicBezTo>
                      <a:pt x="593" y="559"/>
                      <a:pt x="592" y="558"/>
                      <a:pt x="591" y="557"/>
                    </a:cubicBezTo>
                    <a:cubicBezTo>
                      <a:pt x="590" y="555"/>
                      <a:pt x="590" y="554"/>
                      <a:pt x="589" y="553"/>
                    </a:cubicBezTo>
                    <a:cubicBezTo>
                      <a:pt x="589" y="552"/>
                      <a:pt x="589" y="552"/>
                      <a:pt x="589" y="552"/>
                    </a:cubicBezTo>
                    <a:cubicBezTo>
                      <a:pt x="589" y="552"/>
                      <a:pt x="589" y="552"/>
                      <a:pt x="589" y="552"/>
                    </a:cubicBezTo>
                    <a:cubicBezTo>
                      <a:pt x="589" y="552"/>
                      <a:pt x="589" y="552"/>
                      <a:pt x="589" y="552"/>
                    </a:cubicBezTo>
                    <a:cubicBezTo>
                      <a:pt x="586" y="553"/>
                      <a:pt x="584" y="553"/>
                      <a:pt x="581" y="552"/>
                    </a:cubicBezTo>
                    <a:cubicBezTo>
                      <a:pt x="581" y="551"/>
                      <a:pt x="581" y="551"/>
                      <a:pt x="581" y="551"/>
                    </a:cubicBezTo>
                    <a:cubicBezTo>
                      <a:pt x="579" y="550"/>
                      <a:pt x="576" y="549"/>
                      <a:pt x="576" y="545"/>
                    </a:cubicBezTo>
                    <a:cubicBezTo>
                      <a:pt x="576" y="544"/>
                      <a:pt x="576" y="543"/>
                      <a:pt x="576" y="543"/>
                    </a:cubicBezTo>
                    <a:cubicBezTo>
                      <a:pt x="576" y="543"/>
                      <a:pt x="576" y="543"/>
                      <a:pt x="576" y="543"/>
                    </a:cubicBezTo>
                    <a:cubicBezTo>
                      <a:pt x="574" y="542"/>
                      <a:pt x="572" y="540"/>
                      <a:pt x="572" y="538"/>
                    </a:cubicBezTo>
                    <a:cubicBezTo>
                      <a:pt x="572" y="534"/>
                      <a:pt x="574" y="531"/>
                      <a:pt x="577" y="530"/>
                    </a:cubicBezTo>
                    <a:cubicBezTo>
                      <a:pt x="577" y="529"/>
                      <a:pt x="577" y="529"/>
                      <a:pt x="577" y="529"/>
                    </a:cubicBezTo>
                    <a:cubicBezTo>
                      <a:pt x="579" y="528"/>
                      <a:pt x="582" y="526"/>
                      <a:pt x="587" y="527"/>
                    </a:cubicBezTo>
                    <a:cubicBezTo>
                      <a:pt x="587" y="527"/>
                      <a:pt x="587" y="527"/>
                      <a:pt x="587" y="527"/>
                    </a:cubicBezTo>
                    <a:cubicBezTo>
                      <a:pt x="591" y="527"/>
                      <a:pt x="592" y="527"/>
                      <a:pt x="596" y="526"/>
                    </a:cubicBezTo>
                    <a:cubicBezTo>
                      <a:pt x="602" y="524"/>
                      <a:pt x="608" y="525"/>
                      <a:pt x="613" y="527"/>
                    </a:cubicBezTo>
                    <a:cubicBezTo>
                      <a:pt x="613" y="527"/>
                      <a:pt x="614" y="526"/>
                      <a:pt x="614" y="526"/>
                    </a:cubicBezTo>
                    <a:cubicBezTo>
                      <a:pt x="615" y="525"/>
                      <a:pt x="617" y="524"/>
                      <a:pt x="619" y="524"/>
                    </a:cubicBezTo>
                    <a:cubicBezTo>
                      <a:pt x="623" y="523"/>
                      <a:pt x="626" y="527"/>
                      <a:pt x="627" y="529"/>
                    </a:cubicBezTo>
                    <a:cubicBezTo>
                      <a:pt x="627" y="529"/>
                      <a:pt x="627" y="529"/>
                      <a:pt x="627" y="529"/>
                    </a:cubicBezTo>
                    <a:cubicBezTo>
                      <a:pt x="628" y="529"/>
                      <a:pt x="628" y="529"/>
                      <a:pt x="629" y="528"/>
                    </a:cubicBezTo>
                    <a:cubicBezTo>
                      <a:pt x="631" y="526"/>
                      <a:pt x="634" y="525"/>
                      <a:pt x="636" y="525"/>
                    </a:cubicBezTo>
                    <a:cubicBezTo>
                      <a:pt x="638" y="525"/>
                      <a:pt x="640" y="526"/>
                      <a:pt x="641" y="527"/>
                    </a:cubicBezTo>
                    <a:cubicBezTo>
                      <a:pt x="641" y="528"/>
                      <a:pt x="645" y="530"/>
                      <a:pt x="647" y="530"/>
                    </a:cubicBezTo>
                    <a:cubicBezTo>
                      <a:pt x="648" y="531"/>
                      <a:pt x="650" y="532"/>
                      <a:pt x="653" y="530"/>
                    </a:cubicBezTo>
                    <a:cubicBezTo>
                      <a:pt x="660" y="525"/>
                      <a:pt x="675" y="530"/>
                      <a:pt x="675" y="530"/>
                    </a:cubicBezTo>
                    <a:cubicBezTo>
                      <a:pt x="678" y="531"/>
                      <a:pt x="680" y="531"/>
                      <a:pt x="684" y="528"/>
                    </a:cubicBezTo>
                    <a:cubicBezTo>
                      <a:pt x="690" y="522"/>
                      <a:pt x="701" y="526"/>
                      <a:pt x="705" y="527"/>
                    </a:cubicBezTo>
                    <a:cubicBezTo>
                      <a:pt x="710" y="529"/>
                      <a:pt x="713" y="533"/>
                      <a:pt x="717" y="539"/>
                    </a:cubicBezTo>
                    <a:cubicBezTo>
                      <a:pt x="717" y="540"/>
                      <a:pt x="718" y="541"/>
                      <a:pt x="718" y="541"/>
                    </a:cubicBezTo>
                    <a:cubicBezTo>
                      <a:pt x="720" y="543"/>
                      <a:pt x="725" y="544"/>
                      <a:pt x="730" y="545"/>
                    </a:cubicBezTo>
                    <a:cubicBezTo>
                      <a:pt x="730" y="545"/>
                      <a:pt x="730" y="545"/>
                      <a:pt x="730" y="545"/>
                    </a:cubicBezTo>
                    <a:cubicBezTo>
                      <a:pt x="733" y="546"/>
                      <a:pt x="736" y="547"/>
                      <a:pt x="738" y="547"/>
                    </a:cubicBezTo>
                    <a:cubicBezTo>
                      <a:pt x="739" y="548"/>
                      <a:pt x="740" y="548"/>
                      <a:pt x="741" y="548"/>
                    </a:cubicBezTo>
                    <a:cubicBezTo>
                      <a:pt x="742" y="548"/>
                      <a:pt x="743" y="548"/>
                      <a:pt x="743" y="548"/>
                    </a:cubicBezTo>
                    <a:cubicBezTo>
                      <a:pt x="744" y="544"/>
                      <a:pt x="742" y="536"/>
                      <a:pt x="740" y="534"/>
                    </a:cubicBezTo>
                    <a:cubicBezTo>
                      <a:pt x="736" y="530"/>
                      <a:pt x="735" y="524"/>
                      <a:pt x="735" y="520"/>
                    </a:cubicBezTo>
                    <a:cubicBezTo>
                      <a:pt x="735" y="515"/>
                      <a:pt x="739" y="508"/>
                      <a:pt x="744" y="503"/>
                    </a:cubicBezTo>
                    <a:cubicBezTo>
                      <a:pt x="744" y="502"/>
                      <a:pt x="744" y="502"/>
                      <a:pt x="745" y="501"/>
                    </a:cubicBezTo>
                    <a:cubicBezTo>
                      <a:pt x="746" y="500"/>
                      <a:pt x="746" y="500"/>
                      <a:pt x="746" y="498"/>
                    </a:cubicBezTo>
                    <a:cubicBezTo>
                      <a:pt x="746" y="494"/>
                      <a:pt x="749" y="489"/>
                      <a:pt x="752" y="487"/>
                    </a:cubicBezTo>
                    <a:cubicBezTo>
                      <a:pt x="753" y="486"/>
                      <a:pt x="755" y="483"/>
                      <a:pt x="757" y="480"/>
                    </a:cubicBezTo>
                    <a:cubicBezTo>
                      <a:pt x="757" y="479"/>
                      <a:pt x="758" y="478"/>
                      <a:pt x="759" y="477"/>
                    </a:cubicBezTo>
                    <a:cubicBezTo>
                      <a:pt x="762" y="472"/>
                      <a:pt x="766" y="466"/>
                      <a:pt x="770" y="463"/>
                    </a:cubicBezTo>
                    <a:cubicBezTo>
                      <a:pt x="772" y="461"/>
                      <a:pt x="779" y="452"/>
                      <a:pt x="782" y="447"/>
                    </a:cubicBezTo>
                    <a:cubicBezTo>
                      <a:pt x="784" y="445"/>
                      <a:pt x="785" y="440"/>
                      <a:pt x="786" y="437"/>
                    </a:cubicBezTo>
                    <a:cubicBezTo>
                      <a:pt x="787" y="435"/>
                      <a:pt x="787" y="433"/>
                      <a:pt x="787" y="432"/>
                    </a:cubicBezTo>
                    <a:cubicBezTo>
                      <a:pt x="789" y="430"/>
                      <a:pt x="791" y="427"/>
                      <a:pt x="793" y="425"/>
                    </a:cubicBezTo>
                    <a:cubicBezTo>
                      <a:pt x="796" y="422"/>
                      <a:pt x="797" y="421"/>
                      <a:pt x="797" y="420"/>
                    </a:cubicBezTo>
                    <a:cubicBezTo>
                      <a:pt x="797" y="420"/>
                      <a:pt x="797" y="419"/>
                      <a:pt x="798" y="418"/>
                    </a:cubicBezTo>
                    <a:cubicBezTo>
                      <a:pt x="799" y="415"/>
                      <a:pt x="800" y="411"/>
                      <a:pt x="803" y="411"/>
                    </a:cubicBezTo>
                    <a:cubicBezTo>
                      <a:pt x="804" y="410"/>
                      <a:pt x="807" y="407"/>
                      <a:pt x="809" y="405"/>
                    </a:cubicBezTo>
                    <a:cubicBezTo>
                      <a:pt x="810" y="404"/>
                      <a:pt x="810" y="404"/>
                      <a:pt x="810" y="404"/>
                    </a:cubicBezTo>
                    <a:cubicBezTo>
                      <a:pt x="812" y="401"/>
                      <a:pt x="819" y="391"/>
                      <a:pt x="820" y="389"/>
                    </a:cubicBezTo>
                    <a:cubicBezTo>
                      <a:pt x="820" y="388"/>
                      <a:pt x="820" y="388"/>
                      <a:pt x="820" y="388"/>
                    </a:cubicBezTo>
                    <a:cubicBezTo>
                      <a:pt x="822" y="387"/>
                      <a:pt x="822" y="387"/>
                      <a:pt x="822" y="387"/>
                    </a:cubicBezTo>
                    <a:cubicBezTo>
                      <a:pt x="825" y="386"/>
                      <a:pt x="831" y="391"/>
                      <a:pt x="831" y="391"/>
                    </a:cubicBezTo>
                    <a:cubicBezTo>
                      <a:pt x="834" y="393"/>
                      <a:pt x="840" y="398"/>
                      <a:pt x="844" y="401"/>
                    </a:cubicBezTo>
                    <a:cubicBezTo>
                      <a:pt x="846" y="403"/>
                      <a:pt x="848" y="405"/>
                      <a:pt x="850" y="407"/>
                    </a:cubicBezTo>
                    <a:cubicBezTo>
                      <a:pt x="852" y="410"/>
                      <a:pt x="855" y="414"/>
                      <a:pt x="857" y="415"/>
                    </a:cubicBezTo>
                    <a:cubicBezTo>
                      <a:pt x="858" y="416"/>
                      <a:pt x="858" y="416"/>
                      <a:pt x="858" y="416"/>
                    </a:cubicBezTo>
                    <a:cubicBezTo>
                      <a:pt x="861" y="417"/>
                      <a:pt x="867" y="421"/>
                      <a:pt x="868" y="422"/>
                    </a:cubicBezTo>
                    <a:cubicBezTo>
                      <a:pt x="869" y="422"/>
                      <a:pt x="869" y="422"/>
                      <a:pt x="869" y="422"/>
                    </a:cubicBezTo>
                    <a:cubicBezTo>
                      <a:pt x="872" y="422"/>
                      <a:pt x="874" y="422"/>
                      <a:pt x="878" y="426"/>
                    </a:cubicBezTo>
                    <a:cubicBezTo>
                      <a:pt x="879" y="427"/>
                      <a:pt x="884" y="427"/>
                      <a:pt x="887" y="427"/>
                    </a:cubicBezTo>
                    <a:cubicBezTo>
                      <a:pt x="889" y="427"/>
                      <a:pt x="889" y="427"/>
                      <a:pt x="889" y="427"/>
                    </a:cubicBezTo>
                    <a:cubicBezTo>
                      <a:pt x="892" y="427"/>
                      <a:pt x="902" y="427"/>
                      <a:pt x="905" y="431"/>
                    </a:cubicBezTo>
                    <a:cubicBezTo>
                      <a:pt x="906" y="431"/>
                      <a:pt x="906" y="431"/>
                      <a:pt x="906" y="431"/>
                    </a:cubicBezTo>
                    <a:cubicBezTo>
                      <a:pt x="921" y="433"/>
                      <a:pt x="926" y="438"/>
                      <a:pt x="930" y="445"/>
                    </a:cubicBezTo>
                    <a:cubicBezTo>
                      <a:pt x="932" y="445"/>
                      <a:pt x="935" y="444"/>
                      <a:pt x="936" y="443"/>
                    </a:cubicBezTo>
                    <a:cubicBezTo>
                      <a:pt x="939" y="442"/>
                      <a:pt x="940" y="442"/>
                      <a:pt x="942" y="442"/>
                    </a:cubicBezTo>
                    <a:cubicBezTo>
                      <a:pt x="951" y="440"/>
                      <a:pt x="958" y="439"/>
                      <a:pt x="963" y="439"/>
                    </a:cubicBezTo>
                    <a:cubicBezTo>
                      <a:pt x="969" y="439"/>
                      <a:pt x="970" y="436"/>
                      <a:pt x="972" y="431"/>
                    </a:cubicBezTo>
                    <a:cubicBezTo>
                      <a:pt x="973" y="430"/>
                      <a:pt x="973" y="429"/>
                      <a:pt x="973" y="428"/>
                    </a:cubicBezTo>
                    <a:cubicBezTo>
                      <a:pt x="975" y="425"/>
                      <a:pt x="976" y="418"/>
                      <a:pt x="976" y="410"/>
                    </a:cubicBezTo>
                    <a:cubicBezTo>
                      <a:pt x="976" y="408"/>
                      <a:pt x="976" y="408"/>
                      <a:pt x="976" y="408"/>
                    </a:cubicBezTo>
                    <a:cubicBezTo>
                      <a:pt x="976" y="402"/>
                      <a:pt x="976" y="400"/>
                      <a:pt x="978" y="394"/>
                    </a:cubicBezTo>
                    <a:cubicBezTo>
                      <a:pt x="980" y="387"/>
                      <a:pt x="982" y="380"/>
                      <a:pt x="983" y="376"/>
                    </a:cubicBezTo>
                    <a:cubicBezTo>
                      <a:pt x="984" y="373"/>
                      <a:pt x="984" y="367"/>
                      <a:pt x="983" y="366"/>
                    </a:cubicBezTo>
                    <a:cubicBezTo>
                      <a:pt x="982" y="362"/>
                      <a:pt x="981" y="358"/>
                      <a:pt x="985" y="352"/>
                    </a:cubicBezTo>
                    <a:cubicBezTo>
                      <a:pt x="986" y="351"/>
                      <a:pt x="989" y="346"/>
                      <a:pt x="991" y="342"/>
                    </a:cubicBezTo>
                    <a:cubicBezTo>
                      <a:pt x="994" y="336"/>
                      <a:pt x="997" y="331"/>
                      <a:pt x="999" y="329"/>
                    </a:cubicBezTo>
                    <a:cubicBezTo>
                      <a:pt x="1003" y="324"/>
                      <a:pt x="1009" y="325"/>
                      <a:pt x="1013" y="325"/>
                    </a:cubicBezTo>
                    <a:cubicBezTo>
                      <a:pt x="1013" y="325"/>
                      <a:pt x="1014" y="326"/>
                      <a:pt x="1015" y="326"/>
                    </a:cubicBezTo>
                    <a:cubicBezTo>
                      <a:pt x="1018" y="326"/>
                      <a:pt x="1020" y="326"/>
                      <a:pt x="1028" y="328"/>
                    </a:cubicBezTo>
                    <a:cubicBezTo>
                      <a:pt x="1034" y="330"/>
                      <a:pt x="1038" y="329"/>
                      <a:pt x="1042" y="329"/>
                    </a:cubicBezTo>
                    <a:cubicBezTo>
                      <a:pt x="1043" y="329"/>
                      <a:pt x="1045" y="328"/>
                      <a:pt x="1046" y="328"/>
                    </a:cubicBezTo>
                    <a:cubicBezTo>
                      <a:pt x="1051" y="328"/>
                      <a:pt x="1054" y="326"/>
                      <a:pt x="1059" y="322"/>
                    </a:cubicBezTo>
                    <a:cubicBezTo>
                      <a:pt x="1061" y="321"/>
                      <a:pt x="1062" y="319"/>
                      <a:pt x="1063" y="319"/>
                    </a:cubicBezTo>
                    <a:cubicBezTo>
                      <a:pt x="1066" y="317"/>
                      <a:pt x="1066" y="316"/>
                      <a:pt x="1067" y="314"/>
                    </a:cubicBezTo>
                    <a:cubicBezTo>
                      <a:pt x="1067" y="313"/>
                      <a:pt x="1067" y="312"/>
                      <a:pt x="1067" y="312"/>
                    </a:cubicBezTo>
                    <a:cubicBezTo>
                      <a:pt x="1068" y="309"/>
                      <a:pt x="1069" y="307"/>
                      <a:pt x="1071" y="304"/>
                    </a:cubicBezTo>
                    <a:cubicBezTo>
                      <a:pt x="1069" y="302"/>
                      <a:pt x="1067" y="299"/>
                      <a:pt x="1067" y="295"/>
                    </a:cubicBezTo>
                    <a:cubicBezTo>
                      <a:pt x="1066" y="291"/>
                      <a:pt x="1067" y="289"/>
                      <a:pt x="1069" y="288"/>
                    </a:cubicBezTo>
                    <a:cubicBezTo>
                      <a:pt x="1070" y="286"/>
                      <a:pt x="1072" y="286"/>
                      <a:pt x="1075" y="286"/>
                    </a:cubicBezTo>
                    <a:cubicBezTo>
                      <a:pt x="1075" y="285"/>
                      <a:pt x="1076" y="285"/>
                      <a:pt x="1076" y="285"/>
                    </a:cubicBezTo>
                    <a:cubicBezTo>
                      <a:pt x="1077" y="284"/>
                      <a:pt x="1078" y="282"/>
                      <a:pt x="1079" y="282"/>
                    </a:cubicBezTo>
                    <a:cubicBezTo>
                      <a:pt x="1082" y="280"/>
                      <a:pt x="1086" y="277"/>
                      <a:pt x="1093" y="277"/>
                    </a:cubicBezTo>
                    <a:cubicBezTo>
                      <a:pt x="1101" y="277"/>
                      <a:pt x="1107" y="282"/>
                      <a:pt x="1111" y="284"/>
                    </a:cubicBezTo>
                    <a:cubicBezTo>
                      <a:pt x="1112" y="285"/>
                      <a:pt x="1112" y="285"/>
                      <a:pt x="1112" y="285"/>
                    </a:cubicBezTo>
                    <a:cubicBezTo>
                      <a:pt x="1117" y="289"/>
                      <a:pt x="1119" y="288"/>
                      <a:pt x="1120" y="288"/>
                    </a:cubicBezTo>
                    <a:cubicBezTo>
                      <a:pt x="1123" y="287"/>
                      <a:pt x="1128" y="286"/>
                      <a:pt x="1130" y="286"/>
                    </a:cubicBezTo>
                    <a:cubicBezTo>
                      <a:pt x="1131" y="286"/>
                      <a:pt x="1131" y="286"/>
                      <a:pt x="1131" y="286"/>
                    </a:cubicBezTo>
                    <a:cubicBezTo>
                      <a:pt x="1134" y="286"/>
                      <a:pt x="1139" y="285"/>
                      <a:pt x="1142" y="288"/>
                    </a:cubicBezTo>
                    <a:cubicBezTo>
                      <a:pt x="1145" y="290"/>
                      <a:pt x="1147" y="293"/>
                      <a:pt x="1147" y="296"/>
                    </a:cubicBezTo>
                    <a:cubicBezTo>
                      <a:pt x="1146" y="297"/>
                      <a:pt x="1146" y="299"/>
                      <a:pt x="1145" y="300"/>
                    </a:cubicBezTo>
                    <a:cubicBezTo>
                      <a:pt x="1145" y="301"/>
                      <a:pt x="1145" y="302"/>
                      <a:pt x="1145" y="303"/>
                    </a:cubicBezTo>
                    <a:cubicBezTo>
                      <a:pt x="1145" y="308"/>
                      <a:pt x="1141" y="312"/>
                      <a:pt x="1137" y="315"/>
                    </a:cubicBezTo>
                    <a:cubicBezTo>
                      <a:pt x="1137" y="315"/>
                      <a:pt x="1137" y="316"/>
                      <a:pt x="1137" y="316"/>
                    </a:cubicBezTo>
                    <a:cubicBezTo>
                      <a:pt x="1138" y="317"/>
                      <a:pt x="1139" y="318"/>
                      <a:pt x="1140" y="319"/>
                    </a:cubicBezTo>
                    <a:cubicBezTo>
                      <a:pt x="1140" y="320"/>
                      <a:pt x="1141" y="321"/>
                      <a:pt x="1142" y="322"/>
                    </a:cubicBezTo>
                    <a:cubicBezTo>
                      <a:pt x="1143" y="323"/>
                      <a:pt x="1143" y="325"/>
                      <a:pt x="1145" y="327"/>
                    </a:cubicBezTo>
                    <a:cubicBezTo>
                      <a:pt x="1146" y="329"/>
                      <a:pt x="1148" y="333"/>
                      <a:pt x="1149" y="334"/>
                    </a:cubicBezTo>
                    <a:cubicBezTo>
                      <a:pt x="1154" y="337"/>
                      <a:pt x="1153" y="344"/>
                      <a:pt x="1149" y="351"/>
                    </a:cubicBezTo>
                    <a:cubicBezTo>
                      <a:pt x="1149" y="351"/>
                      <a:pt x="1149" y="351"/>
                      <a:pt x="1148" y="351"/>
                    </a:cubicBezTo>
                    <a:cubicBezTo>
                      <a:pt x="1149" y="351"/>
                      <a:pt x="1149" y="351"/>
                      <a:pt x="1150" y="352"/>
                    </a:cubicBezTo>
                    <a:cubicBezTo>
                      <a:pt x="1150" y="352"/>
                      <a:pt x="1150" y="352"/>
                      <a:pt x="1150" y="352"/>
                    </a:cubicBezTo>
                    <a:cubicBezTo>
                      <a:pt x="1152" y="353"/>
                      <a:pt x="1153" y="354"/>
                      <a:pt x="1154" y="355"/>
                    </a:cubicBezTo>
                    <a:cubicBezTo>
                      <a:pt x="1156" y="356"/>
                      <a:pt x="1157" y="357"/>
                      <a:pt x="1159" y="358"/>
                    </a:cubicBezTo>
                    <a:cubicBezTo>
                      <a:pt x="1165" y="359"/>
                      <a:pt x="1166" y="365"/>
                      <a:pt x="1167" y="369"/>
                    </a:cubicBezTo>
                    <a:cubicBezTo>
                      <a:pt x="1167" y="369"/>
                      <a:pt x="1167" y="370"/>
                      <a:pt x="1167" y="370"/>
                    </a:cubicBezTo>
                    <a:cubicBezTo>
                      <a:pt x="1169" y="368"/>
                      <a:pt x="1171" y="369"/>
                      <a:pt x="1171" y="369"/>
                    </a:cubicBezTo>
                    <a:cubicBezTo>
                      <a:pt x="1175" y="370"/>
                      <a:pt x="1176" y="375"/>
                      <a:pt x="1177" y="377"/>
                    </a:cubicBezTo>
                    <a:cubicBezTo>
                      <a:pt x="1177" y="379"/>
                      <a:pt x="1176" y="384"/>
                      <a:pt x="1176" y="386"/>
                    </a:cubicBezTo>
                    <a:cubicBezTo>
                      <a:pt x="1176" y="386"/>
                      <a:pt x="1176" y="386"/>
                      <a:pt x="1176" y="386"/>
                    </a:cubicBezTo>
                    <a:cubicBezTo>
                      <a:pt x="1176" y="387"/>
                      <a:pt x="1176" y="388"/>
                      <a:pt x="1176" y="388"/>
                    </a:cubicBezTo>
                    <a:cubicBezTo>
                      <a:pt x="1177" y="389"/>
                      <a:pt x="1179" y="391"/>
                      <a:pt x="1180" y="392"/>
                    </a:cubicBezTo>
                    <a:cubicBezTo>
                      <a:pt x="1182" y="394"/>
                      <a:pt x="1184" y="395"/>
                      <a:pt x="1184" y="396"/>
                    </a:cubicBezTo>
                    <a:cubicBezTo>
                      <a:pt x="1185" y="397"/>
                      <a:pt x="1186" y="398"/>
                      <a:pt x="1187" y="400"/>
                    </a:cubicBezTo>
                    <a:cubicBezTo>
                      <a:pt x="1188" y="401"/>
                      <a:pt x="1188" y="402"/>
                      <a:pt x="1189" y="403"/>
                    </a:cubicBezTo>
                    <a:cubicBezTo>
                      <a:pt x="1189" y="403"/>
                      <a:pt x="1190" y="404"/>
                      <a:pt x="1191" y="404"/>
                    </a:cubicBezTo>
                    <a:cubicBezTo>
                      <a:pt x="1196" y="406"/>
                      <a:pt x="1198" y="407"/>
                      <a:pt x="1199" y="410"/>
                    </a:cubicBezTo>
                    <a:cubicBezTo>
                      <a:pt x="1200" y="411"/>
                      <a:pt x="1200" y="412"/>
                      <a:pt x="1200" y="412"/>
                    </a:cubicBezTo>
                    <a:cubicBezTo>
                      <a:pt x="1200" y="413"/>
                      <a:pt x="1200" y="413"/>
                      <a:pt x="1200" y="414"/>
                    </a:cubicBezTo>
                    <a:cubicBezTo>
                      <a:pt x="1202" y="415"/>
                      <a:pt x="1206" y="416"/>
                      <a:pt x="1208" y="416"/>
                    </a:cubicBezTo>
                    <a:cubicBezTo>
                      <a:pt x="1209" y="416"/>
                      <a:pt x="1209" y="416"/>
                      <a:pt x="1209" y="416"/>
                    </a:cubicBezTo>
                    <a:cubicBezTo>
                      <a:pt x="1210" y="415"/>
                      <a:pt x="1211" y="414"/>
                      <a:pt x="1212" y="414"/>
                    </a:cubicBezTo>
                    <a:cubicBezTo>
                      <a:pt x="1214" y="413"/>
                      <a:pt x="1219" y="414"/>
                      <a:pt x="1222" y="416"/>
                    </a:cubicBezTo>
                    <a:cubicBezTo>
                      <a:pt x="1225" y="415"/>
                      <a:pt x="1228" y="416"/>
                      <a:pt x="1230" y="417"/>
                    </a:cubicBezTo>
                    <a:cubicBezTo>
                      <a:pt x="1232" y="419"/>
                      <a:pt x="1233" y="420"/>
                      <a:pt x="1233" y="423"/>
                    </a:cubicBezTo>
                    <a:cubicBezTo>
                      <a:pt x="1233" y="424"/>
                      <a:pt x="1233" y="427"/>
                      <a:pt x="1234" y="428"/>
                    </a:cubicBezTo>
                    <a:cubicBezTo>
                      <a:pt x="1236" y="429"/>
                      <a:pt x="1237" y="431"/>
                      <a:pt x="1237" y="433"/>
                    </a:cubicBezTo>
                    <a:cubicBezTo>
                      <a:pt x="1237" y="433"/>
                      <a:pt x="1238" y="434"/>
                      <a:pt x="1239" y="435"/>
                    </a:cubicBezTo>
                    <a:cubicBezTo>
                      <a:pt x="1240" y="435"/>
                      <a:pt x="1240" y="436"/>
                      <a:pt x="1241" y="436"/>
                    </a:cubicBezTo>
                    <a:cubicBezTo>
                      <a:pt x="1241" y="437"/>
                      <a:pt x="1242" y="437"/>
                      <a:pt x="1242" y="438"/>
                    </a:cubicBezTo>
                    <a:cubicBezTo>
                      <a:pt x="1242" y="437"/>
                      <a:pt x="1242" y="437"/>
                      <a:pt x="1242" y="437"/>
                    </a:cubicBezTo>
                    <a:cubicBezTo>
                      <a:pt x="1242" y="437"/>
                      <a:pt x="1242" y="437"/>
                      <a:pt x="1242" y="437"/>
                    </a:cubicBezTo>
                    <a:cubicBezTo>
                      <a:pt x="1242" y="437"/>
                      <a:pt x="1243" y="437"/>
                      <a:pt x="1243" y="437"/>
                    </a:cubicBezTo>
                    <a:cubicBezTo>
                      <a:pt x="1244" y="433"/>
                      <a:pt x="1248" y="432"/>
                      <a:pt x="1252" y="432"/>
                    </a:cubicBezTo>
                    <a:cubicBezTo>
                      <a:pt x="1256" y="433"/>
                      <a:pt x="1258" y="435"/>
                      <a:pt x="1258" y="439"/>
                    </a:cubicBezTo>
                    <a:cubicBezTo>
                      <a:pt x="1258" y="440"/>
                      <a:pt x="1258" y="442"/>
                      <a:pt x="1257" y="444"/>
                    </a:cubicBezTo>
                    <a:cubicBezTo>
                      <a:pt x="1257" y="445"/>
                      <a:pt x="1257" y="447"/>
                      <a:pt x="1257" y="448"/>
                    </a:cubicBezTo>
                    <a:cubicBezTo>
                      <a:pt x="1259" y="449"/>
                      <a:pt x="1261" y="451"/>
                      <a:pt x="1264" y="452"/>
                    </a:cubicBezTo>
                    <a:cubicBezTo>
                      <a:pt x="1270" y="455"/>
                      <a:pt x="1273" y="460"/>
                      <a:pt x="1273" y="464"/>
                    </a:cubicBezTo>
                    <a:cubicBezTo>
                      <a:pt x="1272" y="469"/>
                      <a:pt x="1272" y="470"/>
                      <a:pt x="1273" y="470"/>
                    </a:cubicBezTo>
                    <a:cubicBezTo>
                      <a:pt x="1274" y="472"/>
                      <a:pt x="1278" y="478"/>
                      <a:pt x="1276" y="486"/>
                    </a:cubicBezTo>
                    <a:cubicBezTo>
                      <a:pt x="1276" y="489"/>
                      <a:pt x="1274" y="498"/>
                      <a:pt x="1276" y="500"/>
                    </a:cubicBezTo>
                    <a:cubicBezTo>
                      <a:pt x="1277" y="503"/>
                      <a:pt x="1280" y="507"/>
                      <a:pt x="1280" y="512"/>
                    </a:cubicBezTo>
                    <a:cubicBezTo>
                      <a:pt x="1281" y="515"/>
                      <a:pt x="1282" y="517"/>
                      <a:pt x="1284" y="519"/>
                    </a:cubicBezTo>
                    <a:cubicBezTo>
                      <a:pt x="1285" y="520"/>
                      <a:pt x="1286" y="521"/>
                      <a:pt x="1287" y="522"/>
                    </a:cubicBezTo>
                    <a:cubicBezTo>
                      <a:pt x="1287" y="522"/>
                      <a:pt x="1287" y="522"/>
                      <a:pt x="1287" y="522"/>
                    </a:cubicBezTo>
                    <a:cubicBezTo>
                      <a:pt x="1290" y="526"/>
                      <a:pt x="1294" y="532"/>
                      <a:pt x="1293" y="539"/>
                    </a:cubicBezTo>
                    <a:cubicBezTo>
                      <a:pt x="1292" y="543"/>
                      <a:pt x="1293" y="543"/>
                      <a:pt x="1293" y="544"/>
                    </a:cubicBezTo>
                    <a:cubicBezTo>
                      <a:pt x="1293" y="544"/>
                      <a:pt x="1293" y="544"/>
                      <a:pt x="1293" y="544"/>
                    </a:cubicBezTo>
                    <a:cubicBezTo>
                      <a:pt x="1295" y="546"/>
                      <a:pt x="1301" y="552"/>
                      <a:pt x="1297" y="558"/>
                    </a:cubicBezTo>
                    <a:cubicBezTo>
                      <a:pt x="1296" y="560"/>
                      <a:pt x="1295" y="561"/>
                      <a:pt x="1295" y="562"/>
                    </a:cubicBezTo>
                    <a:cubicBezTo>
                      <a:pt x="1297" y="566"/>
                      <a:pt x="1295" y="572"/>
                      <a:pt x="1291" y="576"/>
                    </a:cubicBezTo>
                    <a:cubicBezTo>
                      <a:pt x="1290" y="578"/>
                      <a:pt x="1288" y="580"/>
                      <a:pt x="1287" y="582"/>
                    </a:cubicBezTo>
                    <a:cubicBezTo>
                      <a:pt x="1285" y="584"/>
                      <a:pt x="1283" y="587"/>
                      <a:pt x="1283" y="588"/>
                    </a:cubicBezTo>
                    <a:cubicBezTo>
                      <a:pt x="1283" y="588"/>
                      <a:pt x="1283" y="589"/>
                      <a:pt x="1283" y="590"/>
                    </a:cubicBezTo>
                    <a:cubicBezTo>
                      <a:pt x="1283" y="592"/>
                      <a:pt x="1283" y="592"/>
                      <a:pt x="1283" y="592"/>
                    </a:cubicBezTo>
                    <a:cubicBezTo>
                      <a:pt x="1283" y="593"/>
                      <a:pt x="1283" y="594"/>
                      <a:pt x="1283" y="595"/>
                    </a:cubicBezTo>
                    <a:cubicBezTo>
                      <a:pt x="1284" y="603"/>
                      <a:pt x="1284" y="610"/>
                      <a:pt x="1283" y="613"/>
                    </a:cubicBezTo>
                    <a:cubicBezTo>
                      <a:pt x="1282" y="617"/>
                      <a:pt x="1279" y="619"/>
                      <a:pt x="1276" y="621"/>
                    </a:cubicBezTo>
                    <a:cubicBezTo>
                      <a:pt x="1275" y="621"/>
                      <a:pt x="1274" y="622"/>
                      <a:pt x="1273" y="623"/>
                    </a:cubicBezTo>
                    <a:cubicBezTo>
                      <a:pt x="1272" y="624"/>
                      <a:pt x="1272" y="624"/>
                      <a:pt x="1272" y="624"/>
                    </a:cubicBezTo>
                    <a:cubicBezTo>
                      <a:pt x="1268" y="627"/>
                      <a:pt x="1263" y="632"/>
                      <a:pt x="1260" y="638"/>
                    </a:cubicBezTo>
                    <a:cubicBezTo>
                      <a:pt x="1257" y="642"/>
                      <a:pt x="1256" y="646"/>
                      <a:pt x="1255" y="648"/>
                    </a:cubicBezTo>
                    <a:cubicBezTo>
                      <a:pt x="1254" y="650"/>
                      <a:pt x="1254" y="651"/>
                      <a:pt x="1253" y="652"/>
                    </a:cubicBezTo>
                    <a:cubicBezTo>
                      <a:pt x="1253" y="652"/>
                      <a:pt x="1254" y="655"/>
                      <a:pt x="1255" y="657"/>
                    </a:cubicBezTo>
                    <a:cubicBezTo>
                      <a:pt x="1255" y="657"/>
                      <a:pt x="1255" y="657"/>
                      <a:pt x="1255" y="658"/>
                    </a:cubicBezTo>
                    <a:cubicBezTo>
                      <a:pt x="1256" y="660"/>
                      <a:pt x="1259" y="666"/>
                      <a:pt x="1260" y="674"/>
                    </a:cubicBezTo>
                    <a:cubicBezTo>
                      <a:pt x="1260" y="678"/>
                      <a:pt x="1260" y="681"/>
                      <a:pt x="1260" y="682"/>
                    </a:cubicBezTo>
                    <a:cubicBezTo>
                      <a:pt x="1260" y="682"/>
                      <a:pt x="1261" y="682"/>
                      <a:pt x="1261" y="682"/>
                    </a:cubicBezTo>
                    <a:cubicBezTo>
                      <a:pt x="1264" y="680"/>
                      <a:pt x="1270" y="678"/>
                      <a:pt x="1274" y="683"/>
                    </a:cubicBezTo>
                    <a:cubicBezTo>
                      <a:pt x="1275" y="683"/>
                      <a:pt x="1275" y="683"/>
                      <a:pt x="1275" y="683"/>
                    </a:cubicBezTo>
                    <a:cubicBezTo>
                      <a:pt x="1276" y="685"/>
                      <a:pt x="1278" y="688"/>
                      <a:pt x="1280" y="689"/>
                    </a:cubicBezTo>
                    <a:cubicBezTo>
                      <a:pt x="1281" y="689"/>
                      <a:pt x="1283" y="689"/>
                      <a:pt x="1285" y="690"/>
                    </a:cubicBezTo>
                    <a:cubicBezTo>
                      <a:pt x="1287" y="690"/>
                      <a:pt x="1288" y="690"/>
                      <a:pt x="1289" y="690"/>
                    </a:cubicBezTo>
                    <a:cubicBezTo>
                      <a:pt x="1295" y="692"/>
                      <a:pt x="1299" y="695"/>
                      <a:pt x="1300" y="698"/>
                    </a:cubicBezTo>
                    <a:cubicBezTo>
                      <a:pt x="1301" y="700"/>
                      <a:pt x="1305" y="702"/>
                      <a:pt x="1308" y="702"/>
                    </a:cubicBezTo>
                    <a:cubicBezTo>
                      <a:pt x="1312" y="701"/>
                      <a:pt x="1328" y="702"/>
                      <a:pt x="1334" y="706"/>
                    </a:cubicBezTo>
                    <a:cubicBezTo>
                      <a:pt x="1335" y="707"/>
                      <a:pt x="1335" y="707"/>
                      <a:pt x="1335" y="707"/>
                    </a:cubicBezTo>
                    <a:cubicBezTo>
                      <a:pt x="1339" y="710"/>
                      <a:pt x="1340" y="710"/>
                      <a:pt x="1343" y="710"/>
                    </a:cubicBezTo>
                    <a:cubicBezTo>
                      <a:pt x="1347" y="709"/>
                      <a:pt x="1350" y="710"/>
                      <a:pt x="1353" y="711"/>
                    </a:cubicBezTo>
                    <a:cubicBezTo>
                      <a:pt x="1353" y="711"/>
                      <a:pt x="1354" y="711"/>
                      <a:pt x="1355" y="712"/>
                    </a:cubicBezTo>
                    <a:cubicBezTo>
                      <a:pt x="1358" y="712"/>
                      <a:pt x="1362" y="712"/>
                      <a:pt x="1363" y="712"/>
                    </a:cubicBezTo>
                    <a:cubicBezTo>
                      <a:pt x="1368" y="709"/>
                      <a:pt x="1377" y="713"/>
                      <a:pt x="1379" y="714"/>
                    </a:cubicBezTo>
                    <a:cubicBezTo>
                      <a:pt x="1381" y="715"/>
                      <a:pt x="1386" y="717"/>
                      <a:pt x="1388" y="717"/>
                    </a:cubicBezTo>
                    <a:cubicBezTo>
                      <a:pt x="1388" y="717"/>
                      <a:pt x="1399" y="718"/>
                      <a:pt x="1402" y="723"/>
                    </a:cubicBezTo>
                    <a:cubicBezTo>
                      <a:pt x="1403" y="723"/>
                      <a:pt x="1403" y="724"/>
                      <a:pt x="1405" y="724"/>
                    </a:cubicBezTo>
                    <a:cubicBezTo>
                      <a:pt x="1408" y="724"/>
                      <a:pt x="1417" y="726"/>
                      <a:pt x="1419" y="729"/>
                    </a:cubicBezTo>
                    <a:cubicBezTo>
                      <a:pt x="1420" y="730"/>
                      <a:pt x="1425" y="734"/>
                      <a:pt x="1428" y="737"/>
                    </a:cubicBezTo>
                    <a:cubicBezTo>
                      <a:pt x="1432" y="740"/>
                      <a:pt x="1435" y="743"/>
                      <a:pt x="1436" y="744"/>
                    </a:cubicBezTo>
                    <a:cubicBezTo>
                      <a:pt x="1437" y="745"/>
                      <a:pt x="1442" y="749"/>
                      <a:pt x="1445" y="751"/>
                    </a:cubicBezTo>
                    <a:cubicBezTo>
                      <a:pt x="1451" y="756"/>
                      <a:pt x="1455" y="759"/>
                      <a:pt x="1457" y="761"/>
                    </a:cubicBezTo>
                    <a:cubicBezTo>
                      <a:pt x="1459" y="763"/>
                      <a:pt x="1467" y="775"/>
                      <a:pt x="1469" y="778"/>
                    </a:cubicBezTo>
                    <a:cubicBezTo>
                      <a:pt x="1469" y="779"/>
                      <a:pt x="1471" y="780"/>
                      <a:pt x="1473" y="781"/>
                    </a:cubicBezTo>
                    <a:cubicBezTo>
                      <a:pt x="1476" y="784"/>
                      <a:pt x="1480" y="786"/>
                      <a:pt x="1482" y="789"/>
                    </a:cubicBezTo>
                    <a:cubicBezTo>
                      <a:pt x="1485" y="793"/>
                      <a:pt x="1495" y="803"/>
                      <a:pt x="1498" y="805"/>
                    </a:cubicBezTo>
                    <a:cubicBezTo>
                      <a:pt x="1501" y="807"/>
                      <a:pt x="1501" y="807"/>
                      <a:pt x="1504" y="807"/>
                    </a:cubicBezTo>
                    <a:cubicBezTo>
                      <a:pt x="1505" y="807"/>
                      <a:pt x="1505" y="807"/>
                      <a:pt x="1505" y="807"/>
                    </a:cubicBezTo>
                    <a:cubicBezTo>
                      <a:pt x="1510" y="807"/>
                      <a:pt x="1524" y="807"/>
                      <a:pt x="1524" y="807"/>
                    </a:cubicBezTo>
                    <a:cubicBezTo>
                      <a:pt x="1525" y="807"/>
                      <a:pt x="1525" y="807"/>
                      <a:pt x="1525" y="807"/>
                    </a:cubicBezTo>
                    <a:cubicBezTo>
                      <a:pt x="1526" y="808"/>
                      <a:pt x="1526" y="808"/>
                      <a:pt x="1526" y="808"/>
                    </a:cubicBezTo>
                    <a:cubicBezTo>
                      <a:pt x="1528" y="808"/>
                      <a:pt x="1531" y="811"/>
                      <a:pt x="1531" y="814"/>
                    </a:cubicBezTo>
                    <a:cubicBezTo>
                      <a:pt x="1531" y="815"/>
                      <a:pt x="1530" y="817"/>
                      <a:pt x="1528" y="818"/>
                    </a:cubicBezTo>
                    <a:cubicBezTo>
                      <a:pt x="1527" y="819"/>
                      <a:pt x="1526" y="823"/>
                      <a:pt x="1525" y="826"/>
                    </a:cubicBezTo>
                    <a:cubicBezTo>
                      <a:pt x="1525" y="827"/>
                      <a:pt x="1525" y="827"/>
                      <a:pt x="1525" y="827"/>
                    </a:cubicBezTo>
                    <a:cubicBezTo>
                      <a:pt x="1525" y="828"/>
                      <a:pt x="1524" y="830"/>
                      <a:pt x="1524" y="831"/>
                    </a:cubicBezTo>
                    <a:cubicBezTo>
                      <a:pt x="1524" y="832"/>
                      <a:pt x="1523" y="833"/>
                      <a:pt x="1523" y="833"/>
                    </a:cubicBezTo>
                    <a:cubicBezTo>
                      <a:pt x="1524" y="834"/>
                      <a:pt x="1526" y="834"/>
                      <a:pt x="1527" y="834"/>
                    </a:cubicBezTo>
                    <a:cubicBezTo>
                      <a:pt x="1528" y="834"/>
                      <a:pt x="1529" y="835"/>
                      <a:pt x="1530" y="835"/>
                    </a:cubicBezTo>
                    <a:cubicBezTo>
                      <a:pt x="1535" y="836"/>
                      <a:pt x="1536" y="839"/>
                      <a:pt x="1538" y="846"/>
                    </a:cubicBezTo>
                    <a:cubicBezTo>
                      <a:pt x="1538" y="849"/>
                      <a:pt x="1539" y="853"/>
                      <a:pt x="1539" y="858"/>
                    </a:cubicBezTo>
                    <a:cubicBezTo>
                      <a:pt x="1540" y="864"/>
                      <a:pt x="1541" y="873"/>
                      <a:pt x="1542" y="875"/>
                    </a:cubicBezTo>
                    <a:cubicBezTo>
                      <a:pt x="1545" y="879"/>
                      <a:pt x="1548" y="891"/>
                      <a:pt x="1548" y="896"/>
                    </a:cubicBezTo>
                    <a:cubicBezTo>
                      <a:pt x="1548" y="898"/>
                      <a:pt x="1548" y="898"/>
                      <a:pt x="1548" y="898"/>
                    </a:cubicBezTo>
                    <a:cubicBezTo>
                      <a:pt x="1547" y="900"/>
                      <a:pt x="1547" y="908"/>
                      <a:pt x="1548" y="909"/>
                    </a:cubicBezTo>
                    <a:cubicBezTo>
                      <a:pt x="1551" y="912"/>
                      <a:pt x="1565" y="932"/>
                      <a:pt x="1567" y="936"/>
                    </a:cubicBezTo>
                    <a:cubicBezTo>
                      <a:pt x="1567" y="936"/>
                      <a:pt x="1567" y="936"/>
                      <a:pt x="1567" y="936"/>
                    </a:cubicBezTo>
                    <a:cubicBezTo>
                      <a:pt x="1569" y="940"/>
                      <a:pt x="1571" y="945"/>
                      <a:pt x="1571" y="951"/>
                    </a:cubicBezTo>
                    <a:cubicBezTo>
                      <a:pt x="1571" y="952"/>
                      <a:pt x="1571" y="952"/>
                      <a:pt x="1572" y="953"/>
                    </a:cubicBezTo>
                    <a:cubicBezTo>
                      <a:pt x="1574" y="955"/>
                      <a:pt x="1578" y="958"/>
                      <a:pt x="1581" y="957"/>
                    </a:cubicBezTo>
                    <a:cubicBezTo>
                      <a:pt x="1585" y="957"/>
                      <a:pt x="1593" y="958"/>
                      <a:pt x="1602" y="959"/>
                    </a:cubicBezTo>
                    <a:cubicBezTo>
                      <a:pt x="1608" y="959"/>
                      <a:pt x="1614" y="960"/>
                      <a:pt x="1618" y="960"/>
                    </a:cubicBezTo>
                    <a:cubicBezTo>
                      <a:pt x="1620" y="960"/>
                      <a:pt x="1622" y="960"/>
                      <a:pt x="1623" y="959"/>
                    </a:cubicBezTo>
                    <a:cubicBezTo>
                      <a:pt x="1626" y="959"/>
                      <a:pt x="1628" y="959"/>
                      <a:pt x="1634" y="961"/>
                    </a:cubicBezTo>
                    <a:cubicBezTo>
                      <a:pt x="1641" y="964"/>
                      <a:pt x="1700" y="982"/>
                      <a:pt x="1709" y="984"/>
                    </a:cubicBezTo>
                    <a:cubicBezTo>
                      <a:pt x="1713" y="986"/>
                      <a:pt x="1721" y="987"/>
                      <a:pt x="1728" y="988"/>
                    </a:cubicBezTo>
                    <a:cubicBezTo>
                      <a:pt x="1734" y="989"/>
                      <a:pt x="1739" y="990"/>
                      <a:pt x="1741" y="991"/>
                    </a:cubicBezTo>
                    <a:cubicBezTo>
                      <a:pt x="1747" y="992"/>
                      <a:pt x="1754" y="994"/>
                      <a:pt x="1759" y="994"/>
                    </a:cubicBezTo>
                    <a:cubicBezTo>
                      <a:pt x="1763" y="995"/>
                      <a:pt x="1795" y="994"/>
                      <a:pt x="1800" y="994"/>
                    </a:cubicBezTo>
                    <a:cubicBezTo>
                      <a:pt x="1804" y="993"/>
                      <a:pt x="1807" y="994"/>
                      <a:pt x="1810" y="995"/>
                    </a:cubicBezTo>
                    <a:cubicBezTo>
                      <a:pt x="1812" y="995"/>
                      <a:pt x="1813" y="995"/>
                      <a:pt x="1814" y="995"/>
                    </a:cubicBezTo>
                    <a:cubicBezTo>
                      <a:pt x="1816" y="995"/>
                      <a:pt x="1817" y="995"/>
                      <a:pt x="1818" y="996"/>
                    </a:cubicBezTo>
                    <a:cubicBezTo>
                      <a:pt x="1818" y="996"/>
                      <a:pt x="1818" y="996"/>
                      <a:pt x="1818" y="996"/>
                    </a:cubicBezTo>
                    <a:cubicBezTo>
                      <a:pt x="1821" y="992"/>
                      <a:pt x="1829" y="991"/>
                      <a:pt x="1835" y="992"/>
                    </a:cubicBezTo>
                    <a:cubicBezTo>
                      <a:pt x="1836" y="992"/>
                      <a:pt x="1838" y="993"/>
                      <a:pt x="1840" y="993"/>
                    </a:cubicBezTo>
                    <a:cubicBezTo>
                      <a:pt x="1845" y="994"/>
                      <a:pt x="1852" y="995"/>
                      <a:pt x="1855" y="995"/>
                    </a:cubicBezTo>
                    <a:cubicBezTo>
                      <a:pt x="1859" y="995"/>
                      <a:pt x="1866" y="998"/>
                      <a:pt x="1874" y="1002"/>
                    </a:cubicBezTo>
                    <a:cubicBezTo>
                      <a:pt x="1876" y="1003"/>
                      <a:pt x="1876" y="1003"/>
                      <a:pt x="1876" y="1003"/>
                    </a:cubicBezTo>
                    <a:cubicBezTo>
                      <a:pt x="1881" y="1005"/>
                      <a:pt x="1905" y="1012"/>
                      <a:pt x="1915" y="1015"/>
                    </a:cubicBezTo>
                    <a:cubicBezTo>
                      <a:pt x="1920" y="1015"/>
                      <a:pt x="1928" y="1018"/>
                      <a:pt x="1931" y="1028"/>
                    </a:cubicBezTo>
                    <a:cubicBezTo>
                      <a:pt x="1934" y="1039"/>
                      <a:pt x="1938" y="1048"/>
                      <a:pt x="1948" y="1049"/>
                    </a:cubicBezTo>
                    <a:cubicBezTo>
                      <a:pt x="1964" y="1050"/>
                      <a:pt x="1974" y="1052"/>
                      <a:pt x="1984" y="1057"/>
                    </a:cubicBezTo>
                    <a:cubicBezTo>
                      <a:pt x="1988" y="1059"/>
                      <a:pt x="1994" y="1063"/>
                      <a:pt x="2001" y="1067"/>
                    </a:cubicBezTo>
                    <a:cubicBezTo>
                      <a:pt x="2013" y="1075"/>
                      <a:pt x="2031" y="1087"/>
                      <a:pt x="2038" y="1089"/>
                    </a:cubicBezTo>
                    <a:cubicBezTo>
                      <a:pt x="2048" y="1090"/>
                      <a:pt x="2058" y="1090"/>
                      <a:pt x="2064" y="1089"/>
                    </a:cubicBezTo>
                    <a:cubicBezTo>
                      <a:pt x="2066" y="1089"/>
                      <a:pt x="2066" y="1089"/>
                      <a:pt x="2066" y="1089"/>
                    </a:cubicBezTo>
                    <a:cubicBezTo>
                      <a:pt x="2072" y="1089"/>
                      <a:pt x="2092" y="1087"/>
                      <a:pt x="2092" y="1087"/>
                    </a:cubicBezTo>
                    <a:cubicBezTo>
                      <a:pt x="2096" y="1087"/>
                      <a:pt x="2096" y="1087"/>
                      <a:pt x="2096" y="1087"/>
                    </a:cubicBezTo>
                    <a:cubicBezTo>
                      <a:pt x="2097" y="1105"/>
                      <a:pt x="2097" y="1105"/>
                      <a:pt x="2097" y="1105"/>
                    </a:cubicBezTo>
                    <a:cubicBezTo>
                      <a:pt x="2106" y="1105"/>
                      <a:pt x="2118" y="1104"/>
                      <a:pt x="2120" y="1105"/>
                    </a:cubicBezTo>
                    <a:cubicBezTo>
                      <a:pt x="2120" y="1105"/>
                      <a:pt x="2123" y="1105"/>
                      <a:pt x="2131" y="1101"/>
                    </a:cubicBezTo>
                    <a:cubicBezTo>
                      <a:pt x="2138" y="1096"/>
                      <a:pt x="2163" y="1084"/>
                      <a:pt x="2171" y="1080"/>
                    </a:cubicBezTo>
                    <a:cubicBezTo>
                      <a:pt x="2180" y="1076"/>
                      <a:pt x="2222" y="1058"/>
                      <a:pt x="2224" y="1057"/>
                    </a:cubicBezTo>
                    <a:cubicBezTo>
                      <a:pt x="2226" y="1056"/>
                      <a:pt x="2249" y="1049"/>
                      <a:pt x="2254" y="1049"/>
                    </a:cubicBezTo>
                    <a:cubicBezTo>
                      <a:pt x="2256" y="1048"/>
                      <a:pt x="2257" y="1048"/>
                      <a:pt x="2259" y="1048"/>
                    </a:cubicBezTo>
                    <a:cubicBezTo>
                      <a:pt x="2261" y="1048"/>
                      <a:pt x="2266" y="1048"/>
                      <a:pt x="2267" y="1047"/>
                    </a:cubicBezTo>
                    <a:cubicBezTo>
                      <a:pt x="2269" y="1044"/>
                      <a:pt x="2274" y="1038"/>
                      <a:pt x="2279" y="1038"/>
                    </a:cubicBezTo>
                    <a:cubicBezTo>
                      <a:pt x="2282" y="1037"/>
                      <a:pt x="2289" y="1037"/>
                      <a:pt x="2293" y="1041"/>
                    </a:cubicBezTo>
                    <a:cubicBezTo>
                      <a:pt x="2294" y="1042"/>
                      <a:pt x="2303" y="1044"/>
                      <a:pt x="2306" y="1043"/>
                    </a:cubicBezTo>
                    <a:cubicBezTo>
                      <a:pt x="2308" y="1042"/>
                      <a:pt x="2310" y="1042"/>
                      <a:pt x="2312" y="1042"/>
                    </a:cubicBezTo>
                    <a:cubicBezTo>
                      <a:pt x="2315" y="1042"/>
                      <a:pt x="2319" y="1042"/>
                      <a:pt x="2320" y="1041"/>
                    </a:cubicBezTo>
                    <a:cubicBezTo>
                      <a:pt x="2326" y="1035"/>
                      <a:pt x="2335" y="1035"/>
                      <a:pt x="2337" y="1036"/>
                    </a:cubicBezTo>
                    <a:cubicBezTo>
                      <a:pt x="2339" y="1036"/>
                      <a:pt x="2344" y="1036"/>
                      <a:pt x="2348" y="1036"/>
                    </a:cubicBezTo>
                    <a:cubicBezTo>
                      <a:pt x="2355" y="1037"/>
                      <a:pt x="2359" y="1037"/>
                      <a:pt x="2360" y="1037"/>
                    </a:cubicBezTo>
                    <a:cubicBezTo>
                      <a:pt x="2363" y="1037"/>
                      <a:pt x="2372" y="1040"/>
                      <a:pt x="2375" y="1041"/>
                    </a:cubicBezTo>
                    <a:cubicBezTo>
                      <a:pt x="2376" y="1041"/>
                      <a:pt x="2380" y="1040"/>
                      <a:pt x="2382" y="1039"/>
                    </a:cubicBezTo>
                    <a:cubicBezTo>
                      <a:pt x="2385" y="1036"/>
                      <a:pt x="2389" y="1037"/>
                      <a:pt x="2393" y="1038"/>
                    </a:cubicBezTo>
                    <a:cubicBezTo>
                      <a:pt x="2394" y="1038"/>
                      <a:pt x="2395" y="1038"/>
                      <a:pt x="2396" y="1038"/>
                    </a:cubicBezTo>
                    <a:cubicBezTo>
                      <a:pt x="2397" y="1038"/>
                      <a:pt x="2398" y="1038"/>
                      <a:pt x="2399" y="1038"/>
                    </a:cubicBezTo>
                    <a:cubicBezTo>
                      <a:pt x="2402" y="1039"/>
                      <a:pt x="2408" y="1039"/>
                      <a:pt x="2410" y="1038"/>
                    </a:cubicBezTo>
                    <a:cubicBezTo>
                      <a:pt x="2411" y="1037"/>
                      <a:pt x="2412" y="1037"/>
                      <a:pt x="2414" y="1037"/>
                    </a:cubicBezTo>
                    <a:cubicBezTo>
                      <a:pt x="2417" y="1036"/>
                      <a:pt x="2421" y="1035"/>
                      <a:pt x="2426" y="1030"/>
                    </a:cubicBezTo>
                    <a:cubicBezTo>
                      <a:pt x="2427" y="1028"/>
                      <a:pt x="2428" y="1027"/>
                      <a:pt x="2429" y="1025"/>
                    </a:cubicBezTo>
                    <a:cubicBezTo>
                      <a:pt x="2433" y="1020"/>
                      <a:pt x="2435" y="1019"/>
                      <a:pt x="2444" y="1018"/>
                    </a:cubicBezTo>
                    <a:cubicBezTo>
                      <a:pt x="2451" y="1018"/>
                      <a:pt x="2460" y="1017"/>
                      <a:pt x="2463" y="1014"/>
                    </a:cubicBezTo>
                    <a:cubicBezTo>
                      <a:pt x="2466" y="1011"/>
                      <a:pt x="2467" y="1010"/>
                      <a:pt x="2470" y="1009"/>
                    </a:cubicBezTo>
                    <a:cubicBezTo>
                      <a:pt x="2470" y="1009"/>
                      <a:pt x="2470" y="1009"/>
                      <a:pt x="2471" y="1009"/>
                    </a:cubicBezTo>
                    <a:cubicBezTo>
                      <a:pt x="2472" y="1008"/>
                      <a:pt x="2473" y="1008"/>
                      <a:pt x="2474" y="1006"/>
                    </a:cubicBezTo>
                    <a:cubicBezTo>
                      <a:pt x="2475" y="1005"/>
                      <a:pt x="2475" y="1004"/>
                      <a:pt x="2477" y="1003"/>
                    </a:cubicBezTo>
                    <a:cubicBezTo>
                      <a:pt x="2479" y="1001"/>
                      <a:pt x="2489" y="991"/>
                      <a:pt x="2493" y="981"/>
                    </a:cubicBezTo>
                    <a:cubicBezTo>
                      <a:pt x="2497" y="973"/>
                      <a:pt x="2501" y="968"/>
                      <a:pt x="2504" y="965"/>
                    </a:cubicBezTo>
                    <a:cubicBezTo>
                      <a:pt x="2505" y="964"/>
                      <a:pt x="2506" y="963"/>
                      <a:pt x="2506" y="962"/>
                    </a:cubicBezTo>
                    <a:cubicBezTo>
                      <a:pt x="2509" y="958"/>
                      <a:pt x="2514" y="951"/>
                      <a:pt x="2522" y="950"/>
                    </a:cubicBezTo>
                    <a:cubicBezTo>
                      <a:pt x="2528" y="949"/>
                      <a:pt x="2531" y="947"/>
                      <a:pt x="2535" y="944"/>
                    </a:cubicBezTo>
                    <a:cubicBezTo>
                      <a:pt x="2536" y="943"/>
                      <a:pt x="2537" y="943"/>
                      <a:pt x="2537" y="942"/>
                    </a:cubicBezTo>
                    <a:cubicBezTo>
                      <a:pt x="2539" y="941"/>
                      <a:pt x="2540" y="939"/>
                      <a:pt x="2544" y="939"/>
                    </a:cubicBezTo>
                    <a:cubicBezTo>
                      <a:pt x="2546" y="939"/>
                      <a:pt x="2547" y="939"/>
                      <a:pt x="2549" y="939"/>
                    </a:cubicBezTo>
                    <a:cubicBezTo>
                      <a:pt x="2553" y="940"/>
                      <a:pt x="2554" y="940"/>
                      <a:pt x="2555" y="938"/>
                    </a:cubicBezTo>
                    <a:cubicBezTo>
                      <a:pt x="2557" y="932"/>
                      <a:pt x="2559" y="931"/>
                      <a:pt x="2561" y="929"/>
                    </a:cubicBezTo>
                    <a:cubicBezTo>
                      <a:pt x="2561" y="928"/>
                      <a:pt x="2562" y="928"/>
                      <a:pt x="2562" y="927"/>
                    </a:cubicBezTo>
                    <a:cubicBezTo>
                      <a:pt x="2565" y="924"/>
                      <a:pt x="2566" y="924"/>
                      <a:pt x="2567" y="923"/>
                    </a:cubicBezTo>
                    <a:cubicBezTo>
                      <a:pt x="2568" y="922"/>
                      <a:pt x="2568" y="922"/>
                      <a:pt x="2568" y="922"/>
                    </a:cubicBezTo>
                    <a:cubicBezTo>
                      <a:pt x="2569" y="922"/>
                      <a:pt x="2569" y="921"/>
                      <a:pt x="2569" y="921"/>
                    </a:cubicBezTo>
                    <a:cubicBezTo>
                      <a:pt x="2570" y="920"/>
                      <a:pt x="2571" y="920"/>
                      <a:pt x="2571" y="917"/>
                    </a:cubicBezTo>
                    <a:cubicBezTo>
                      <a:pt x="2571" y="913"/>
                      <a:pt x="2569" y="911"/>
                      <a:pt x="2567" y="907"/>
                    </a:cubicBezTo>
                    <a:cubicBezTo>
                      <a:pt x="2563" y="903"/>
                      <a:pt x="2559" y="900"/>
                      <a:pt x="2556" y="898"/>
                    </a:cubicBezTo>
                    <a:cubicBezTo>
                      <a:pt x="2551" y="895"/>
                      <a:pt x="2548" y="891"/>
                      <a:pt x="2547" y="887"/>
                    </a:cubicBezTo>
                    <a:cubicBezTo>
                      <a:pt x="2546" y="886"/>
                      <a:pt x="2544" y="884"/>
                      <a:pt x="2544" y="880"/>
                    </a:cubicBezTo>
                    <a:cubicBezTo>
                      <a:pt x="2544" y="880"/>
                      <a:pt x="2544" y="880"/>
                      <a:pt x="2544" y="880"/>
                    </a:cubicBezTo>
                    <a:cubicBezTo>
                      <a:pt x="2544" y="876"/>
                      <a:pt x="2544" y="876"/>
                      <a:pt x="2543" y="874"/>
                    </a:cubicBezTo>
                    <a:cubicBezTo>
                      <a:pt x="2542" y="874"/>
                      <a:pt x="2542" y="873"/>
                      <a:pt x="2541" y="872"/>
                    </a:cubicBezTo>
                    <a:cubicBezTo>
                      <a:pt x="2539" y="870"/>
                      <a:pt x="2535" y="865"/>
                      <a:pt x="2539" y="859"/>
                    </a:cubicBezTo>
                    <a:cubicBezTo>
                      <a:pt x="2542" y="856"/>
                      <a:pt x="2544" y="848"/>
                      <a:pt x="2545" y="846"/>
                    </a:cubicBezTo>
                    <a:cubicBezTo>
                      <a:pt x="2545" y="845"/>
                      <a:pt x="2545" y="845"/>
                      <a:pt x="2545" y="845"/>
                    </a:cubicBezTo>
                    <a:cubicBezTo>
                      <a:pt x="2545" y="842"/>
                      <a:pt x="2546" y="836"/>
                      <a:pt x="2548" y="828"/>
                    </a:cubicBezTo>
                    <a:cubicBezTo>
                      <a:pt x="2548" y="826"/>
                      <a:pt x="2549" y="824"/>
                      <a:pt x="2549" y="823"/>
                    </a:cubicBezTo>
                    <a:cubicBezTo>
                      <a:pt x="2551" y="817"/>
                      <a:pt x="2552" y="812"/>
                      <a:pt x="2556" y="808"/>
                    </a:cubicBezTo>
                    <a:cubicBezTo>
                      <a:pt x="2560" y="804"/>
                      <a:pt x="2568" y="798"/>
                      <a:pt x="2570" y="797"/>
                    </a:cubicBezTo>
                    <a:cubicBezTo>
                      <a:pt x="2572" y="796"/>
                      <a:pt x="2575" y="796"/>
                      <a:pt x="2578" y="796"/>
                    </a:cubicBezTo>
                    <a:cubicBezTo>
                      <a:pt x="2580" y="797"/>
                      <a:pt x="2583" y="797"/>
                      <a:pt x="2586" y="797"/>
                    </a:cubicBezTo>
                    <a:cubicBezTo>
                      <a:pt x="2588" y="797"/>
                      <a:pt x="2590" y="797"/>
                      <a:pt x="2591" y="796"/>
                    </a:cubicBezTo>
                    <a:cubicBezTo>
                      <a:pt x="2595" y="796"/>
                      <a:pt x="2599" y="796"/>
                      <a:pt x="2603" y="798"/>
                    </a:cubicBezTo>
                    <a:cubicBezTo>
                      <a:pt x="2604" y="799"/>
                      <a:pt x="2607" y="802"/>
                      <a:pt x="2610" y="804"/>
                    </a:cubicBezTo>
                    <a:cubicBezTo>
                      <a:pt x="2615" y="808"/>
                      <a:pt x="2622" y="813"/>
                      <a:pt x="2624" y="814"/>
                    </a:cubicBezTo>
                    <a:cubicBezTo>
                      <a:pt x="2629" y="816"/>
                      <a:pt x="2636" y="818"/>
                      <a:pt x="2644" y="818"/>
                    </a:cubicBezTo>
                    <a:cubicBezTo>
                      <a:pt x="2648" y="818"/>
                      <a:pt x="2651" y="818"/>
                      <a:pt x="2654" y="818"/>
                    </a:cubicBezTo>
                    <a:cubicBezTo>
                      <a:pt x="2657" y="817"/>
                      <a:pt x="2660" y="817"/>
                      <a:pt x="2664" y="817"/>
                    </a:cubicBezTo>
                    <a:cubicBezTo>
                      <a:pt x="2670" y="818"/>
                      <a:pt x="2672" y="819"/>
                      <a:pt x="2674" y="820"/>
                    </a:cubicBezTo>
                    <a:cubicBezTo>
                      <a:pt x="2675" y="820"/>
                      <a:pt x="2675" y="821"/>
                      <a:pt x="2675" y="821"/>
                    </a:cubicBezTo>
                    <a:cubicBezTo>
                      <a:pt x="2677" y="821"/>
                      <a:pt x="2681" y="822"/>
                      <a:pt x="2683" y="819"/>
                    </a:cubicBezTo>
                    <a:cubicBezTo>
                      <a:pt x="2686" y="813"/>
                      <a:pt x="2693" y="807"/>
                      <a:pt x="2697" y="805"/>
                    </a:cubicBezTo>
                    <a:cubicBezTo>
                      <a:pt x="2698" y="805"/>
                      <a:pt x="2699" y="805"/>
                      <a:pt x="2700" y="805"/>
                    </a:cubicBezTo>
                    <a:cubicBezTo>
                      <a:pt x="2703" y="804"/>
                      <a:pt x="2707" y="803"/>
                      <a:pt x="2709" y="801"/>
                    </a:cubicBezTo>
                    <a:cubicBezTo>
                      <a:pt x="2712" y="796"/>
                      <a:pt x="2724" y="783"/>
                      <a:pt x="2726" y="782"/>
                    </a:cubicBezTo>
                    <a:cubicBezTo>
                      <a:pt x="2727" y="781"/>
                      <a:pt x="2729" y="777"/>
                      <a:pt x="2729" y="773"/>
                    </a:cubicBezTo>
                    <a:cubicBezTo>
                      <a:pt x="2730" y="766"/>
                      <a:pt x="2735" y="760"/>
                      <a:pt x="2741" y="758"/>
                    </a:cubicBezTo>
                    <a:cubicBezTo>
                      <a:pt x="2745" y="756"/>
                      <a:pt x="2749" y="758"/>
                      <a:pt x="2753" y="759"/>
                    </a:cubicBezTo>
                    <a:cubicBezTo>
                      <a:pt x="2755" y="760"/>
                      <a:pt x="2756" y="760"/>
                      <a:pt x="2757" y="760"/>
                    </a:cubicBezTo>
                    <a:cubicBezTo>
                      <a:pt x="2761" y="761"/>
                      <a:pt x="2762" y="761"/>
                      <a:pt x="2763" y="761"/>
                    </a:cubicBezTo>
                    <a:cubicBezTo>
                      <a:pt x="2765" y="760"/>
                      <a:pt x="2769" y="760"/>
                      <a:pt x="2775" y="760"/>
                    </a:cubicBezTo>
                    <a:cubicBezTo>
                      <a:pt x="2779" y="760"/>
                      <a:pt x="2785" y="760"/>
                      <a:pt x="2788" y="758"/>
                    </a:cubicBezTo>
                    <a:cubicBezTo>
                      <a:pt x="2789" y="758"/>
                      <a:pt x="2791" y="757"/>
                      <a:pt x="2792" y="756"/>
                    </a:cubicBezTo>
                    <a:cubicBezTo>
                      <a:pt x="2794" y="755"/>
                      <a:pt x="2796" y="755"/>
                      <a:pt x="2798" y="754"/>
                    </a:cubicBezTo>
                    <a:cubicBezTo>
                      <a:pt x="2801" y="752"/>
                      <a:pt x="2809" y="747"/>
                      <a:pt x="2814" y="741"/>
                    </a:cubicBezTo>
                    <a:cubicBezTo>
                      <a:pt x="2816" y="739"/>
                      <a:pt x="2817" y="737"/>
                      <a:pt x="2818" y="736"/>
                    </a:cubicBezTo>
                    <a:cubicBezTo>
                      <a:pt x="2820" y="733"/>
                      <a:pt x="2821" y="732"/>
                      <a:pt x="2826" y="731"/>
                    </a:cubicBezTo>
                    <a:cubicBezTo>
                      <a:pt x="2831" y="730"/>
                      <a:pt x="2835" y="728"/>
                      <a:pt x="2835" y="726"/>
                    </a:cubicBezTo>
                    <a:cubicBezTo>
                      <a:pt x="2836" y="722"/>
                      <a:pt x="2835" y="720"/>
                      <a:pt x="2835" y="716"/>
                    </a:cubicBezTo>
                    <a:cubicBezTo>
                      <a:pt x="2833" y="711"/>
                      <a:pt x="2835" y="708"/>
                      <a:pt x="2838" y="702"/>
                    </a:cubicBezTo>
                    <a:cubicBezTo>
                      <a:pt x="2841" y="697"/>
                      <a:pt x="2849" y="685"/>
                      <a:pt x="2850" y="681"/>
                    </a:cubicBezTo>
                    <a:cubicBezTo>
                      <a:pt x="2853" y="675"/>
                      <a:pt x="2857" y="672"/>
                      <a:pt x="2863" y="670"/>
                    </a:cubicBezTo>
                    <a:cubicBezTo>
                      <a:pt x="2867" y="669"/>
                      <a:pt x="2869" y="667"/>
                      <a:pt x="2871" y="667"/>
                    </a:cubicBezTo>
                    <a:cubicBezTo>
                      <a:pt x="2872" y="666"/>
                      <a:pt x="2873" y="666"/>
                      <a:pt x="2874" y="665"/>
                    </a:cubicBezTo>
                    <a:cubicBezTo>
                      <a:pt x="2876" y="664"/>
                      <a:pt x="2879" y="665"/>
                      <a:pt x="2881" y="665"/>
                    </a:cubicBezTo>
                    <a:cubicBezTo>
                      <a:pt x="2881" y="666"/>
                      <a:pt x="2882" y="666"/>
                      <a:pt x="2883" y="666"/>
                    </a:cubicBezTo>
                    <a:cubicBezTo>
                      <a:pt x="2883" y="666"/>
                      <a:pt x="2884" y="666"/>
                      <a:pt x="2886" y="666"/>
                    </a:cubicBezTo>
                    <a:cubicBezTo>
                      <a:pt x="2888" y="666"/>
                      <a:pt x="2895" y="667"/>
                      <a:pt x="2896" y="666"/>
                    </a:cubicBezTo>
                    <a:cubicBezTo>
                      <a:pt x="2898" y="666"/>
                      <a:pt x="2899" y="665"/>
                      <a:pt x="2900" y="665"/>
                    </a:cubicBezTo>
                    <a:cubicBezTo>
                      <a:pt x="2900" y="665"/>
                      <a:pt x="2901" y="665"/>
                      <a:pt x="2901" y="665"/>
                    </a:cubicBezTo>
                    <a:cubicBezTo>
                      <a:pt x="2901" y="664"/>
                      <a:pt x="2901" y="664"/>
                      <a:pt x="2901" y="664"/>
                    </a:cubicBezTo>
                    <a:cubicBezTo>
                      <a:pt x="2901" y="662"/>
                      <a:pt x="2901" y="661"/>
                      <a:pt x="2901" y="660"/>
                    </a:cubicBezTo>
                    <a:cubicBezTo>
                      <a:pt x="2901" y="658"/>
                      <a:pt x="2901" y="656"/>
                      <a:pt x="2902" y="653"/>
                    </a:cubicBezTo>
                    <a:cubicBezTo>
                      <a:pt x="2903" y="649"/>
                      <a:pt x="2905" y="645"/>
                      <a:pt x="2909" y="643"/>
                    </a:cubicBezTo>
                    <a:cubicBezTo>
                      <a:pt x="2911" y="643"/>
                      <a:pt x="2913" y="642"/>
                      <a:pt x="2916" y="643"/>
                    </a:cubicBezTo>
                    <a:cubicBezTo>
                      <a:pt x="2920" y="645"/>
                      <a:pt x="2922" y="647"/>
                      <a:pt x="2924" y="648"/>
                    </a:cubicBezTo>
                    <a:cubicBezTo>
                      <a:pt x="2925" y="648"/>
                      <a:pt x="2926" y="649"/>
                      <a:pt x="2926" y="649"/>
                    </a:cubicBezTo>
                    <a:cubicBezTo>
                      <a:pt x="2927" y="650"/>
                      <a:pt x="2929" y="648"/>
                      <a:pt x="2931" y="646"/>
                    </a:cubicBezTo>
                    <a:cubicBezTo>
                      <a:pt x="2934" y="642"/>
                      <a:pt x="2940" y="638"/>
                      <a:pt x="2943" y="636"/>
                    </a:cubicBezTo>
                    <a:cubicBezTo>
                      <a:pt x="2945" y="636"/>
                      <a:pt x="2946" y="635"/>
                      <a:pt x="2948" y="634"/>
                    </a:cubicBezTo>
                    <a:cubicBezTo>
                      <a:pt x="2948" y="633"/>
                      <a:pt x="2948" y="633"/>
                      <a:pt x="2948" y="633"/>
                    </a:cubicBezTo>
                    <a:cubicBezTo>
                      <a:pt x="2950" y="632"/>
                      <a:pt x="2952" y="631"/>
                      <a:pt x="2954" y="631"/>
                    </a:cubicBezTo>
                    <a:cubicBezTo>
                      <a:pt x="2954" y="631"/>
                      <a:pt x="2955" y="631"/>
                      <a:pt x="2955" y="631"/>
                    </a:cubicBezTo>
                    <a:cubicBezTo>
                      <a:pt x="2959" y="628"/>
                      <a:pt x="2963" y="627"/>
                      <a:pt x="2967" y="629"/>
                    </a:cubicBezTo>
                    <a:cubicBezTo>
                      <a:pt x="2971" y="631"/>
                      <a:pt x="2971" y="631"/>
                      <a:pt x="2972" y="630"/>
                    </a:cubicBezTo>
                    <a:cubicBezTo>
                      <a:pt x="2975" y="629"/>
                      <a:pt x="2980" y="629"/>
                      <a:pt x="2983" y="629"/>
                    </a:cubicBezTo>
                    <a:cubicBezTo>
                      <a:pt x="2983" y="629"/>
                      <a:pt x="2983" y="630"/>
                      <a:pt x="2983" y="630"/>
                    </a:cubicBezTo>
                    <a:cubicBezTo>
                      <a:pt x="2984" y="628"/>
                      <a:pt x="2986" y="624"/>
                      <a:pt x="2990" y="623"/>
                    </a:cubicBezTo>
                    <a:cubicBezTo>
                      <a:pt x="2992" y="623"/>
                      <a:pt x="2994" y="623"/>
                      <a:pt x="2996" y="625"/>
                    </a:cubicBezTo>
                    <a:cubicBezTo>
                      <a:pt x="2996" y="625"/>
                      <a:pt x="2997" y="626"/>
                      <a:pt x="2997" y="627"/>
                    </a:cubicBezTo>
                    <a:cubicBezTo>
                      <a:pt x="2997" y="627"/>
                      <a:pt x="2998" y="627"/>
                      <a:pt x="2998" y="627"/>
                    </a:cubicBezTo>
                    <a:cubicBezTo>
                      <a:pt x="3002" y="626"/>
                      <a:pt x="3005" y="628"/>
                      <a:pt x="3007" y="632"/>
                    </a:cubicBezTo>
                    <a:cubicBezTo>
                      <a:pt x="3007" y="632"/>
                      <a:pt x="3008" y="633"/>
                      <a:pt x="3009" y="633"/>
                    </a:cubicBezTo>
                    <a:cubicBezTo>
                      <a:pt x="3009" y="633"/>
                      <a:pt x="3009" y="633"/>
                      <a:pt x="3010" y="633"/>
                    </a:cubicBezTo>
                    <a:cubicBezTo>
                      <a:pt x="3013" y="634"/>
                      <a:pt x="3015" y="634"/>
                      <a:pt x="3016" y="634"/>
                    </a:cubicBezTo>
                    <a:cubicBezTo>
                      <a:pt x="3019" y="632"/>
                      <a:pt x="3021" y="632"/>
                      <a:pt x="3028" y="632"/>
                    </a:cubicBezTo>
                    <a:cubicBezTo>
                      <a:pt x="3033" y="633"/>
                      <a:pt x="3033" y="632"/>
                      <a:pt x="3035" y="631"/>
                    </a:cubicBezTo>
                    <a:cubicBezTo>
                      <a:pt x="3036" y="630"/>
                      <a:pt x="3036" y="630"/>
                      <a:pt x="3037" y="629"/>
                    </a:cubicBezTo>
                    <a:cubicBezTo>
                      <a:pt x="3040" y="627"/>
                      <a:pt x="3040" y="627"/>
                      <a:pt x="3041" y="626"/>
                    </a:cubicBezTo>
                    <a:cubicBezTo>
                      <a:pt x="3042" y="623"/>
                      <a:pt x="3043" y="622"/>
                      <a:pt x="3045" y="621"/>
                    </a:cubicBezTo>
                    <a:cubicBezTo>
                      <a:pt x="3046" y="620"/>
                      <a:pt x="3046" y="620"/>
                      <a:pt x="3046" y="620"/>
                    </a:cubicBezTo>
                    <a:cubicBezTo>
                      <a:pt x="3047" y="620"/>
                      <a:pt x="3047" y="620"/>
                      <a:pt x="3048" y="620"/>
                    </a:cubicBezTo>
                    <a:cubicBezTo>
                      <a:pt x="3048" y="620"/>
                      <a:pt x="3048" y="619"/>
                      <a:pt x="3048" y="619"/>
                    </a:cubicBezTo>
                    <a:cubicBezTo>
                      <a:pt x="3048" y="619"/>
                      <a:pt x="3048" y="618"/>
                      <a:pt x="3048" y="616"/>
                    </a:cubicBezTo>
                    <a:cubicBezTo>
                      <a:pt x="3048" y="611"/>
                      <a:pt x="3045" y="608"/>
                      <a:pt x="3043" y="606"/>
                    </a:cubicBezTo>
                    <a:cubicBezTo>
                      <a:pt x="3043" y="606"/>
                      <a:pt x="3042" y="606"/>
                      <a:pt x="3042" y="605"/>
                    </a:cubicBezTo>
                    <a:cubicBezTo>
                      <a:pt x="3037" y="600"/>
                      <a:pt x="3036" y="596"/>
                      <a:pt x="3036" y="593"/>
                    </a:cubicBezTo>
                    <a:cubicBezTo>
                      <a:pt x="3035" y="591"/>
                      <a:pt x="3035" y="588"/>
                      <a:pt x="3027" y="582"/>
                    </a:cubicBezTo>
                    <a:cubicBezTo>
                      <a:pt x="3016" y="572"/>
                      <a:pt x="3013" y="570"/>
                      <a:pt x="3013" y="570"/>
                    </a:cubicBezTo>
                    <a:cubicBezTo>
                      <a:pt x="3011" y="569"/>
                      <a:pt x="3009" y="568"/>
                      <a:pt x="3007" y="566"/>
                    </a:cubicBezTo>
                    <a:cubicBezTo>
                      <a:pt x="3006" y="565"/>
                      <a:pt x="3006" y="565"/>
                      <a:pt x="3006" y="565"/>
                    </a:cubicBezTo>
                    <a:cubicBezTo>
                      <a:pt x="3006" y="564"/>
                      <a:pt x="3004" y="562"/>
                      <a:pt x="3002" y="561"/>
                    </a:cubicBezTo>
                    <a:cubicBezTo>
                      <a:pt x="2999" y="559"/>
                      <a:pt x="2998" y="557"/>
                      <a:pt x="2997" y="556"/>
                    </a:cubicBezTo>
                    <a:cubicBezTo>
                      <a:pt x="2997" y="555"/>
                      <a:pt x="2996" y="554"/>
                      <a:pt x="2996" y="553"/>
                    </a:cubicBezTo>
                    <a:cubicBezTo>
                      <a:pt x="2996" y="552"/>
                      <a:pt x="2995" y="551"/>
                      <a:pt x="2994" y="550"/>
                    </a:cubicBezTo>
                    <a:cubicBezTo>
                      <a:pt x="2993" y="549"/>
                      <a:pt x="2989" y="548"/>
                      <a:pt x="2986" y="547"/>
                    </a:cubicBezTo>
                    <a:cubicBezTo>
                      <a:pt x="2979" y="545"/>
                      <a:pt x="2975" y="544"/>
                      <a:pt x="2973" y="542"/>
                    </a:cubicBezTo>
                    <a:cubicBezTo>
                      <a:pt x="2971" y="541"/>
                      <a:pt x="2962" y="532"/>
                      <a:pt x="2962" y="527"/>
                    </a:cubicBezTo>
                    <a:cubicBezTo>
                      <a:pt x="2962" y="526"/>
                      <a:pt x="2961" y="525"/>
                      <a:pt x="2960" y="524"/>
                    </a:cubicBezTo>
                    <a:cubicBezTo>
                      <a:pt x="2960" y="524"/>
                      <a:pt x="2959" y="524"/>
                      <a:pt x="2959" y="524"/>
                    </a:cubicBezTo>
                    <a:cubicBezTo>
                      <a:pt x="2958" y="524"/>
                      <a:pt x="2958" y="524"/>
                      <a:pt x="2958" y="524"/>
                    </a:cubicBezTo>
                    <a:cubicBezTo>
                      <a:pt x="2957" y="524"/>
                      <a:pt x="2957" y="524"/>
                      <a:pt x="2957" y="524"/>
                    </a:cubicBezTo>
                    <a:cubicBezTo>
                      <a:pt x="2956" y="524"/>
                      <a:pt x="2956" y="523"/>
                      <a:pt x="2955" y="523"/>
                    </a:cubicBezTo>
                    <a:cubicBezTo>
                      <a:pt x="2954" y="523"/>
                      <a:pt x="2954" y="523"/>
                      <a:pt x="2954" y="523"/>
                    </a:cubicBezTo>
                    <a:cubicBezTo>
                      <a:pt x="2948" y="523"/>
                      <a:pt x="2943" y="523"/>
                      <a:pt x="2939" y="521"/>
                    </a:cubicBezTo>
                    <a:cubicBezTo>
                      <a:pt x="2938" y="521"/>
                      <a:pt x="2935" y="521"/>
                      <a:pt x="2932" y="523"/>
                    </a:cubicBezTo>
                    <a:cubicBezTo>
                      <a:pt x="2928" y="526"/>
                      <a:pt x="2924" y="524"/>
                      <a:pt x="2922" y="524"/>
                    </a:cubicBezTo>
                    <a:cubicBezTo>
                      <a:pt x="2922" y="524"/>
                      <a:pt x="2922" y="524"/>
                      <a:pt x="2922" y="524"/>
                    </a:cubicBezTo>
                    <a:cubicBezTo>
                      <a:pt x="2918" y="529"/>
                      <a:pt x="2910" y="542"/>
                      <a:pt x="2908" y="545"/>
                    </a:cubicBezTo>
                    <a:cubicBezTo>
                      <a:pt x="2905" y="550"/>
                      <a:pt x="2900" y="556"/>
                      <a:pt x="2898" y="558"/>
                    </a:cubicBezTo>
                    <a:cubicBezTo>
                      <a:pt x="2893" y="560"/>
                      <a:pt x="2887" y="556"/>
                      <a:pt x="2883" y="551"/>
                    </a:cubicBezTo>
                    <a:cubicBezTo>
                      <a:pt x="2882" y="549"/>
                      <a:pt x="2878" y="547"/>
                      <a:pt x="2875" y="546"/>
                    </a:cubicBezTo>
                    <a:cubicBezTo>
                      <a:pt x="2873" y="545"/>
                      <a:pt x="2872" y="544"/>
                      <a:pt x="2870" y="543"/>
                    </a:cubicBezTo>
                    <a:cubicBezTo>
                      <a:pt x="2869" y="542"/>
                      <a:pt x="2869" y="542"/>
                      <a:pt x="2869" y="542"/>
                    </a:cubicBezTo>
                    <a:cubicBezTo>
                      <a:pt x="2868" y="540"/>
                      <a:pt x="2867" y="540"/>
                      <a:pt x="2865" y="540"/>
                    </a:cubicBezTo>
                    <a:cubicBezTo>
                      <a:pt x="2861" y="541"/>
                      <a:pt x="2856" y="539"/>
                      <a:pt x="2855" y="539"/>
                    </a:cubicBezTo>
                    <a:cubicBezTo>
                      <a:pt x="2854" y="539"/>
                      <a:pt x="2851" y="539"/>
                      <a:pt x="2850" y="540"/>
                    </a:cubicBezTo>
                    <a:cubicBezTo>
                      <a:pt x="2850" y="541"/>
                      <a:pt x="2850" y="541"/>
                      <a:pt x="2850" y="541"/>
                    </a:cubicBezTo>
                    <a:cubicBezTo>
                      <a:pt x="2846" y="544"/>
                      <a:pt x="2844" y="544"/>
                      <a:pt x="2836" y="544"/>
                    </a:cubicBezTo>
                    <a:cubicBezTo>
                      <a:pt x="2833" y="544"/>
                      <a:pt x="2831" y="543"/>
                      <a:pt x="2829" y="543"/>
                    </a:cubicBezTo>
                    <a:cubicBezTo>
                      <a:pt x="2824" y="543"/>
                      <a:pt x="2823" y="543"/>
                      <a:pt x="2822" y="544"/>
                    </a:cubicBezTo>
                    <a:cubicBezTo>
                      <a:pt x="2821" y="545"/>
                      <a:pt x="2820" y="547"/>
                      <a:pt x="2819" y="549"/>
                    </a:cubicBezTo>
                    <a:cubicBezTo>
                      <a:pt x="2816" y="554"/>
                      <a:pt x="2813" y="557"/>
                      <a:pt x="2811" y="559"/>
                    </a:cubicBezTo>
                    <a:cubicBezTo>
                      <a:pt x="2807" y="563"/>
                      <a:pt x="2801" y="558"/>
                      <a:pt x="2798" y="555"/>
                    </a:cubicBezTo>
                    <a:cubicBezTo>
                      <a:pt x="2797" y="555"/>
                      <a:pt x="2797" y="555"/>
                      <a:pt x="2797" y="555"/>
                    </a:cubicBezTo>
                    <a:cubicBezTo>
                      <a:pt x="2794" y="552"/>
                      <a:pt x="2785" y="543"/>
                      <a:pt x="2783" y="541"/>
                    </a:cubicBezTo>
                    <a:cubicBezTo>
                      <a:pt x="2781" y="539"/>
                      <a:pt x="2779" y="537"/>
                      <a:pt x="2779" y="530"/>
                    </a:cubicBezTo>
                    <a:cubicBezTo>
                      <a:pt x="2779" y="524"/>
                      <a:pt x="2780" y="512"/>
                      <a:pt x="2780" y="512"/>
                    </a:cubicBezTo>
                    <a:cubicBezTo>
                      <a:pt x="2780" y="510"/>
                      <a:pt x="2782" y="507"/>
                      <a:pt x="2788" y="504"/>
                    </a:cubicBezTo>
                    <a:cubicBezTo>
                      <a:pt x="2793" y="501"/>
                      <a:pt x="2793" y="499"/>
                      <a:pt x="2793" y="498"/>
                    </a:cubicBezTo>
                    <a:cubicBezTo>
                      <a:pt x="2793" y="496"/>
                      <a:pt x="2793" y="485"/>
                      <a:pt x="2792" y="481"/>
                    </a:cubicBezTo>
                    <a:cubicBezTo>
                      <a:pt x="2792" y="481"/>
                      <a:pt x="2792" y="481"/>
                      <a:pt x="2792" y="481"/>
                    </a:cubicBezTo>
                    <a:cubicBezTo>
                      <a:pt x="2792" y="480"/>
                      <a:pt x="2792" y="480"/>
                      <a:pt x="2792" y="480"/>
                    </a:cubicBezTo>
                    <a:cubicBezTo>
                      <a:pt x="2792" y="479"/>
                      <a:pt x="2793" y="473"/>
                      <a:pt x="2796" y="470"/>
                    </a:cubicBezTo>
                    <a:cubicBezTo>
                      <a:pt x="2798" y="468"/>
                      <a:pt x="2805" y="458"/>
                      <a:pt x="2806" y="456"/>
                    </a:cubicBezTo>
                    <a:cubicBezTo>
                      <a:pt x="2806" y="455"/>
                      <a:pt x="2806" y="455"/>
                      <a:pt x="2806" y="454"/>
                    </a:cubicBezTo>
                    <a:cubicBezTo>
                      <a:pt x="2805" y="452"/>
                      <a:pt x="2804" y="448"/>
                      <a:pt x="2806" y="444"/>
                    </a:cubicBezTo>
                    <a:cubicBezTo>
                      <a:pt x="2808" y="440"/>
                      <a:pt x="2814" y="424"/>
                      <a:pt x="2815" y="420"/>
                    </a:cubicBezTo>
                    <a:cubicBezTo>
                      <a:pt x="2817" y="416"/>
                      <a:pt x="2835" y="368"/>
                      <a:pt x="2837" y="363"/>
                    </a:cubicBezTo>
                    <a:cubicBezTo>
                      <a:pt x="2837" y="361"/>
                      <a:pt x="2839" y="358"/>
                      <a:pt x="2842" y="357"/>
                    </a:cubicBezTo>
                    <a:cubicBezTo>
                      <a:pt x="2845" y="356"/>
                      <a:pt x="2849" y="357"/>
                      <a:pt x="2854" y="361"/>
                    </a:cubicBezTo>
                    <a:cubicBezTo>
                      <a:pt x="2863" y="368"/>
                      <a:pt x="2873" y="372"/>
                      <a:pt x="2876" y="372"/>
                    </a:cubicBezTo>
                    <a:cubicBezTo>
                      <a:pt x="2877" y="372"/>
                      <a:pt x="2879" y="372"/>
                      <a:pt x="2881" y="372"/>
                    </a:cubicBezTo>
                    <a:cubicBezTo>
                      <a:pt x="2886" y="371"/>
                      <a:pt x="2894" y="370"/>
                      <a:pt x="2898" y="375"/>
                    </a:cubicBezTo>
                    <a:cubicBezTo>
                      <a:pt x="2899" y="376"/>
                      <a:pt x="2902" y="379"/>
                      <a:pt x="2905" y="377"/>
                    </a:cubicBezTo>
                    <a:cubicBezTo>
                      <a:pt x="2905" y="377"/>
                      <a:pt x="2912" y="373"/>
                      <a:pt x="2917" y="372"/>
                    </a:cubicBezTo>
                    <a:cubicBezTo>
                      <a:pt x="2924" y="370"/>
                      <a:pt x="2926" y="368"/>
                      <a:pt x="2926" y="368"/>
                    </a:cubicBezTo>
                    <a:cubicBezTo>
                      <a:pt x="2928" y="364"/>
                      <a:pt x="2933" y="358"/>
                      <a:pt x="2938" y="352"/>
                    </a:cubicBezTo>
                    <a:cubicBezTo>
                      <a:pt x="2938" y="351"/>
                      <a:pt x="2938" y="351"/>
                      <a:pt x="2938" y="351"/>
                    </a:cubicBezTo>
                    <a:cubicBezTo>
                      <a:pt x="2939" y="351"/>
                      <a:pt x="2939" y="350"/>
                      <a:pt x="2940" y="349"/>
                    </a:cubicBezTo>
                    <a:cubicBezTo>
                      <a:pt x="2942" y="346"/>
                      <a:pt x="2944" y="343"/>
                      <a:pt x="2950" y="341"/>
                    </a:cubicBezTo>
                    <a:cubicBezTo>
                      <a:pt x="2953" y="340"/>
                      <a:pt x="2955" y="340"/>
                      <a:pt x="2956" y="340"/>
                    </a:cubicBezTo>
                    <a:cubicBezTo>
                      <a:pt x="2958" y="339"/>
                      <a:pt x="2959" y="339"/>
                      <a:pt x="2959" y="339"/>
                    </a:cubicBezTo>
                    <a:cubicBezTo>
                      <a:pt x="2962" y="337"/>
                      <a:pt x="2965" y="337"/>
                      <a:pt x="2968" y="337"/>
                    </a:cubicBezTo>
                    <a:cubicBezTo>
                      <a:pt x="2970" y="337"/>
                      <a:pt x="2970" y="337"/>
                      <a:pt x="2970" y="337"/>
                    </a:cubicBezTo>
                    <a:cubicBezTo>
                      <a:pt x="2971" y="337"/>
                      <a:pt x="2973" y="337"/>
                      <a:pt x="2973" y="337"/>
                    </a:cubicBezTo>
                    <a:cubicBezTo>
                      <a:pt x="2973" y="337"/>
                      <a:pt x="2973" y="336"/>
                      <a:pt x="2974" y="335"/>
                    </a:cubicBezTo>
                    <a:cubicBezTo>
                      <a:pt x="2975" y="332"/>
                      <a:pt x="2978" y="330"/>
                      <a:pt x="2980" y="328"/>
                    </a:cubicBezTo>
                    <a:cubicBezTo>
                      <a:pt x="2981" y="327"/>
                      <a:pt x="2982" y="327"/>
                      <a:pt x="2983" y="326"/>
                    </a:cubicBezTo>
                    <a:cubicBezTo>
                      <a:pt x="2986" y="322"/>
                      <a:pt x="2986" y="321"/>
                      <a:pt x="2986" y="319"/>
                    </a:cubicBezTo>
                    <a:cubicBezTo>
                      <a:pt x="2985" y="314"/>
                      <a:pt x="2985" y="313"/>
                      <a:pt x="2986" y="311"/>
                    </a:cubicBezTo>
                    <a:cubicBezTo>
                      <a:pt x="2985" y="311"/>
                      <a:pt x="2985" y="311"/>
                      <a:pt x="2985" y="311"/>
                    </a:cubicBezTo>
                    <a:cubicBezTo>
                      <a:pt x="2980" y="311"/>
                      <a:pt x="2974" y="312"/>
                      <a:pt x="2972" y="305"/>
                    </a:cubicBezTo>
                    <a:cubicBezTo>
                      <a:pt x="2971" y="301"/>
                      <a:pt x="2972" y="299"/>
                      <a:pt x="2976" y="298"/>
                    </a:cubicBezTo>
                    <a:cubicBezTo>
                      <a:pt x="2976" y="297"/>
                      <a:pt x="2977" y="297"/>
                      <a:pt x="2977" y="297"/>
                    </a:cubicBezTo>
                    <a:cubicBezTo>
                      <a:pt x="2979" y="295"/>
                      <a:pt x="2979" y="295"/>
                      <a:pt x="2979" y="293"/>
                    </a:cubicBezTo>
                    <a:cubicBezTo>
                      <a:pt x="2979" y="288"/>
                      <a:pt x="2980" y="285"/>
                      <a:pt x="2982" y="282"/>
                    </a:cubicBezTo>
                    <a:cubicBezTo>
                      <a:pt x="2982" y="280"/>
                      <a:pt x="2984" y="278"/>
                      <a:pt x="2986" y="275"/>
                    </a:cubicBezTo>
                    <a:cubicBezTo>
                      <a:pt x="2988" y="274"/>
                      <a:pt x="2989" y="271"/>
                      <a:pt x="2990" y="270"/>
                    </a:cubicBezTo>
                    <a:cubicBezTo>
                      <a:pt x="2991" y="268"/>
                      <a:pt x="2991" y="265"/>
                      <a:pt x="2991" y="262"/>
                    </a:cubicBezTo>
                    <a:cubicBezTo>
                      <a:pt x="2990" y="255"/>
                      <a:pt x="2993" y="251"/>
                      <a:pt x="2995" y="249"/>
                    </a:cubicBezTo>
                    <a:cubicBezTo>
                      <a:pt x="2996" y="248"/>
                      <a:pt x="2996" y="248"/>
                      <a:pt x="2996" y="248"/>
                    </a:cubicBezTo>
                    <a:cubicBezTo>
                      <a:pt x="2998" y="246"/>
                      <a:pt x="3004" y="241"/>
                      <a:pt x="3003" y="237"/>
                    </a:cubicBezTo>
                    <a:cubicBezTo>
                      <a:pt x="3002" y="232"/>
                      <a:pt x="3001" y="228"/>
                      <a:pt x="3005" y="225"/>
                    </a:cubicBezTo>
                    <a:cubicBezTo>
                      <a:pt x="3006" y="224"/>
                      <a:pt x="3006" y="224"/>
                      <a:pt x="3006" y="224"/>
                    </a:cubicBezTo>
                    <a:cubicBezTo>
                      <a:pt x="3006" y="224"/>
                      <a:pt x="3006" y="224"/>
                      <a:pt x="3006" y="224"/>
                    </a:cubicBezTo>
                    <a:cubicBezTo>
                      <a:pt x="3006" y="223"/>
                      <a:pt x="3006" y="220"/>
                      <a:pt x="3009" y="217"/>
                    </a:cubicBezTo>
                    <a:cubicBezTo>
                      <a:pt x="3009" y="217"/>
                      <a:pt x="3010" y="216"/>
                      <a:pt x="3010" y="216"/>
                    </a:cubicBezTo>
                    <a:cubicBezTo>
                      <a:pt x="3010" y="216"/>
                      <a:pt x="3010" y="216"/>
                      <a:pt x="3010" y="216"/>
                    </a:cubicBezTo>
                    <a:cubicBezTo>
                      <a:pt x="3010" y="215"/>
                      <a:pt x="3010" y="214"/>
                      <a:pt x="3010" y="214"/>
                    </a:cubicBezTo>
                    <a:cubicBezTo>
                      <a:pt x="3010" y="212"/>
                      <a:pt x="3010" y="209"/>
                      <a:pt x="3013" y="208"/>
                    </a:cubicBezTo>
                    <a:cubicBezTo>
                      <a:pt x="3013" y="207"/>
                      <a:pt x="3013" y="206"/>
                      <a:pt x="3013" y="205"/>
                    </a:cubicBezTo>
                    <a:cubicBezTo>
                      <a:pt x="3013" y="204"/>
                      <a:pt x="3014" y="202"/>
                      <a:pt x="3014" y="201"/>
                    </a:cubicBezTo>
                    <a:cubicBezTo>
                      <a:pt x="3014" y="200"/>
                      <a:pt x="3015" y="199"/>
                      <a:pt x="3015" y="197"/>
                    </a:cubicBezTo>
                    <a:cubicBezTo>
                      <a:pt x="3015" y="195"/>
                      <a:pt x="3015" y="193"/>
                      <a:pt x="3015" y="192"/>
                    </a:cubicBezTo>
                    <a:cubicBezTo>
                      <a:pt x="3015" y="191"/>
                      <a:pt x="3015" y="190"/>
                      <a:pt x="3016" y="189"/>
                    </a:cubicBezTo>
                    <a:cubicBezTo>
                      <a:pt x="3016" y="185"/>
                      <a:pt x="3018" y="184"/>
                      <a:pt x="3020" y="182"/>
                    </a:cubicBezTo>
                    <a:cubicBezTo>
                      <a:pt x="3021" y="181"/>
                      <a:pt x="3021" y="181"/>
                      <a:pt x="3021" y="181"/>
                    </a:cubicBezTo>
                    <a:cubicBezTo>
                      <a:pt x="3023" y="179"/>
                      <a:pt x="3029" y="173"/>
                      <a:pt x="3031" y="170"/>
                    </a:cubicBezTo>
                    <a:cubicBezTo>
                      <a:pt x="3032" y="169"/>
                      <a:pt x="3032" y="169"/>
                      <a:pt x="3032" y="169"/>
                    </a:cubicBezTo>
                    <a:cubicBezTo>
                      <a:pt x="3033" y="168"/>
                      <a:pt x="3035" y="166"/>
                      <a:pt x="3039" y="163"/>
                    </a:cubicBezTo>
                    <a:cubicBezTo>
                      <a:pt x="3042" y="160"/>
                      <a:pt x="3047" y="156"/>
                      <a:pt x="3048" y="155"/>
                    </a:cubicBezTo>
                    <a:cubicBezTo>
                      <a:pt x="3049" y="153"/>
                      <a:pt x="3049" y="152"/>
                      <a:pt x="3049" y="150"/>
                    </a:cubicBezTo>
                    <a:cubicBezTo>
                      <a:pt x="3048" y="148"/>
                      <a:pt x="3049" y="146"/>
                      <a:pt x="3049" y="144"/>
                    </a:cubicBezTo>
                    <a:cubicBezTo>
                      <a:pt x="3049" y="142"/>
                      <a:pt x="3049" y="137"/>
                      <a:pt x="3048" y="136"/>
                    </a:cubicBezTo>
                    <a:cubicBezTo>
                      <a:pt x="3041" y="133"/>
                      <a:pt x="3039" y="130"/>
                      <a:pt x="3041" y="121"/>
                    </a:cubicBezTo>
                    <a:cubicBezTo>
                      <a:pt x="3043" y="116"/>
                      <a:pt x="3043" y="114"/>
                      <a:pt x="3043" y="112"/>
                    </a:cubicBezTo>
                    <a:cubicBezTo>
                      <a:pt x="3043" y="111"/>
                      <a:pt x="3043" y="111"/>
                      <a:pt x="3043" y="111"/>
                    </a:cubicBezTo>
                    <a:cubicBezTo>
                      <a:pt x="3043" y="111"/>
                      <a:pt x="3043" y="111"/>
                      <a:pt x="3043" y="111"/>
                    </a:cubicBezTo>
                    <a:cubicBezTo>
                      <a:pt x="3043" y="111"/>
                      <a:pt x="3043" y="111"/>
                      <a:pt x="3043" y="111"/>
                    </a:cubicBezTo>
                    <a:cubicBezTo>
                      <a:pt x="3043" y="111"/>
                      <a:pt x="3042" y="110"/>
                      <a:pt x="3041" y="110"/>
                    </a:cubicBezTo>
                    <a:cubicBezTo>
                      <a:pt x="3041" y="109"/>
                      <a:pt x="3040" y="109"/>
                      <a:pt x="3039" y="108"/>
                    </a:cubicBezTo>
                    <a:cubicBezTo>
                      <a:pt x="3035" y="106"/>
                      <a:pt x="3032" y="104"/>
                      <a:pt x="3028" y="107"/>
                    </a:cubicBezTo>
                    <a:cubicBezTo>
                      <a:pt x="3024" y="109"/>
                      <a:pt x="3017" y="113"/>
                      <a:pt x="3012" y="111"/>
                    </a:cubicBezTo>
                    <a:cubicBezTo>
                      <a:pt x="3011" y="110"/>
                      <a:pt x="3009" y="109"/>
                      <a:pt x="3009" y="107"/>
                    </a:cubicBezTo>
                    <a:cubicBezTo>
                      <a:pt x="3008" y="106"/>
                      <a:pt x="3008" y="106"/>
                      <a:pt x="3008" y="106"/>
                    </a:cubicBezTo>
                    <a:cubicBezTo>
                      <a:pt x="3007" y="103"/>
                      <a:pt x="3007" y="102"/>
                      <a:pt x="3009" y="98"/>
                    </a:cubicBezTo>
                    <a:cubicBezTo>
                      <a:pt x="3009" y="97"/>
                      <a:pt x="3010" y="96"/>
                      <a:pt x="3010" y="96"/>
                    </a:cubicBezTo>
                    <a:cubicBezTo>
                      <a:pt x="3008" y="94"/>
                      <a:pt x="3007" y="93"/>
                      <a:pt x="3007" y="90"/>
                    </a:cubicBezTo>
                    <a:cubicBezTo>
                      <a:pt x="3008" y="88"/>
                      <a:pt x="3009" y="86"/>
                      <a:pt x="3012" y="84"/>
                    </a:cubicBezTo>
                    <a:cubicBezTo>
                      <a:pt x="3013" y="83"/>
                      <a:pt x="3013" y="83"/>
                      <a:pt x="3013" y="83"/>
                    </a:cubicBezTo>
                    <a:cubicBezTo>
                      <a:pt x="3015" y="81"/>
                      <a:pt x="3016" y="80"/>
                      <a:pt x="3019" y="75"/>
                    </a:cubicBezTo>
                    <a:cubicBezTo>
                      <a:pt x="3021" y="71"/>
                      <a:pt x="3024" y="68"/>
                      <a:pt x="3028" y="64"/>
                    </a:cubicBezTo>
                    <a:cubicBezTo>
                      <a:pt x="3030" y="62"/>
                      <a:pt x="3032" y="59"/>
                      <a:pt x="3033" y="57"/>
                    </a:cubicBezTo>
                    <a:cubicBezTo>
                      <a:pt x="3035" y="56"/>
                      <a:pt x="3036" y="54"/>
                      <a:pt x="3036" y="54"/>
                    </a:cubicBezTo>
                    <a:cubicBezTo>
                      <a:pt x="3038" y="52"/>
                      <a:pt x="3038" y="52"/>
                      <a:pt x="3038" y="51"/>
                    </a:cubicBezTo>
                    <a:cubicBezTo>
                      <a:pt x="3038" y="50"/>
                      <a:pt x="3038" y="50"/>
                      <a:pt x="3038" y="49"/>
                    </a:cubicBezTo>
                    <a:cubicBezTo>
                      <a:pt x="3039" y="43"/>
                      <a:pt x="3042" y="41"/>
                      <a:pt x="3051" y="41"/>
                    </a:cubicBezTo>
                    <a:cubicBezTo>
                      <a:pt x="3055" y="40"/>
                      <a:pt x="3068" y="40"/>
                      <a:pt x="3074" y="37"/>
                    </a:cubicBezTo>
                    <a:cubicBezTo>
                      <a:pt x="3075" y="36"/>
                      <a:pt x="3077" y="35"/>
                      <a:pt x="3080" y="34"/>
                    </a:cubicBezTo>
                    <a:cubicBezTo>
                      <a:pt x="3084" y="32"/>
                      <a:pt x="3088" y="29"/>
                      <a:pt x="3092" y="28"/>
                    </a:cubicBezTo>
                    <a:cubicBezTo>
                      <a:pt x="3094" y="27"/>
                      <a:pt x="3094" y="27"/>
                      <a:pt x="3095" y="26"/>
                    </a:cubicBezTo>
                    <a:cubicBezTo>
                      <a:pt x="3098" y="25"/>
                      <a:pt x="3100" y="24"/>
                      <a:pt x="3105" y="24"/>
                    </a:cubicBezTo>
                    <a:cubicBezTo>
                      <a:pt x="3110" y="23"/>
                      <a:pt x="3110" y="23"/>
                      <a:pt x="3111" y="22"/>
                    </a:cubicBezTo>
                    <a:cubicBezTo>
                      <a:pt x="3111" y="21"/>
                      <a:pt x="3111" y="21"/>
                      <a:pt x="3111" y="21"/>
                    </a:cubicBezTo>
                    <a:cubicBezTo>
                      <a:pt x="3115" y="16"/>
                      <a:pt x="3121" y="14"/>
                      <a:pt x="3128" y="15"/>
                    </a:cubicBezTo>
                    <a:cubicBezTo>
                      <a:pt x="3134" y="17"/>
                      <a:pt x="3136" y="17"/>
                      <a:pt x="3140" y="16"/>
                    </a:cubicBezTo>
                    <a:cubicBezTo>
                      <a:pt x="3143" y="16"/>
                      <a:pt x="3145" y="16"/>
                      <a:pt x="3146" y="16"/>
                    </a:cubicBezTo>
                    <a:cubicBezTo>
                      <a:pt x="3147" y="16"/>
                      <a:pt x="3148" y="16"/>
                      <a:pt x="3149" y="15"/>
                    </a:cubicBezTo>
                    <a:cubicBezTo>
                      <a:pt x="3153" y="15"/>
                      <a:pt x="3156" y="14"/>
                      <a:pt x="3157" y="13"/>
                    </a:cubicBezTo>
                    <a:cubicBezTo>
                      <a:pt x="3159" y="10"/>
                      <a:pt x="3163" y="10"/>
                      <a:pt x="3165" y="10"/>
                    </a:cubicBezTo>
                    <a:cubicBezTo>
                      <a:pt x="3166" y="10"/>
                      <a:pt x="3167" y="10"/>
                      <a:pt x="3167" y="10"/>
                    </a:cubicBezTo>
                    <a:cubicBezTo>
                      <a:pt x="3168" y="9"/>
                      <a:pt x="3169" y="9"/>
                      <a:pt x="3170" y="8"/>
                    </a:cubicBezTo>
                    <a:cubicBezTo>
                      <a:pt x="3171" y="7"/>
                      <a:pt x="3172" y="7"/>
                      <a:pt x="3173" y="6"/>
                    </a:cubicBezTo>
                    <a:cubicBezTo>
                      <a:pt x="3176" y="1"/>
                      <a:pt x="3180" y="3"/>
                      <a:pt x="3184" y="4"/>
                    </a:cubicBezTo>
                    <a:cubicBezTo>
                      <a:pt x="3186" y="5"/>
                      <a:pt x="3187" y="5"/>
                      <a:pt x="3187" y="5"/>
                    </a:cubicBezTo>
                    <a:cubicBezTo>
                      <a:pt x="3188" y="4"/>
                      <a:pt x="3189" y="3"/>
                      <a:pt x="3190" y="3"/>
                    </a:cubicBezTo>
                    <a:cubicBezTo>
                      <a:pt x="3192" y="2"/>
                      <a:pt x="3193" y="3"/>
                      <a:pt x="3194" y="4"/>
                    </a:cubicBezTo>
                    <a:cubicBezTo>
                      <a:pt x="3198" y="1"/>
                      <a:pt x="3207" y="0"/>
                      <a:pt x="3212" y="4"/>
                    </a:cubicBezTo>
                    <a:cubicBezTo>
                      <a:pt x="3214" y="6"/>
                      <a:pt x="3217" y="7"/>
                      <a:pt x="3219" y="8"/>
                    </a:cubicBezTo>
                    <a:cubicBezTo>
                      <a:pt x="3221" y="9"/>
                      <a:pt x="3223" y="10"/>
                      <a:pt x="3224" y="11"/>
                    </a:cubicBezTo>
                    <a:cubicBezTo>
                      <a:pt x="3225" y="12"/>
                      <a:pt x="3226" y="12"/>
                      <a:pt x="3226" y="12"/>
                    </a:cubicBezTo>
                    <a:cubicBezTo>
                      <a:pt x="3229" y="10"/>
                      <a:pt x="3234" y="9"/>
                      <a:pt x="3239" y="12"/>
                    </a:cubicBezTo>
                    <a:cubicBezTo>
                      <a:pt x="3241" y="13"/>
                      <a:pt x="3242" y="14"/>
                      <a:pt x="3243" y="15"/>
                    </a:cubicBezTo>
                    <a:cubicBezTo>
                      <a:pt x="3247" y="21"/>
                      <a:pt x="3249" y="23"/>
                      <a:pt x="3250" y="23"/>
                    </a:cubicBezTo>
                    <a:cubicBezTo>
                      <a:pt x="3255" y="21"/>
                      <a:pt x="3260" y="19"/>
                      <a:pt x="3265" y="24"/>
                    </a:cubicBezTo>
                    <a:cubicBezTo>
                      <a:pt x="3266" y="25"/>
                      <a:pt x="3267" y="26"/>
                      <a:pt x="3268" y="26"/>
                    </a:cubicBezTo>
                    <a:cubicBezTo>
                      <a:pt x="3268" y="25"/>
                      <a:pt x="3268" y="25"/>
                      <a:pt x="3268" y="24"/>
                    </a:cubicBezTo>
                    <a:cubicBezTo>
                      <a:pt x="3269" y="22"/>
                      <a:pt x="3271" y="17"/>
                      <a:pt x="3278" y="17"/>
                    </a:cubicBezTo>
                    <a:cubicBezTo>
                      <a:pt x="3284" y="17"/>
                      <a:pt x="3288" y="18"/>
                      <a:pt x="3297" y="22"/>
                    </a:cubicBezTo>
                    <a:cubicBezTo>
                      <a:pt x="3303" y="25"/>
                      <a:pt x="3303" y="25"/>
                      <a:pt x="3306" y="25"/>
                    </a:cubicBezTo>
                    <a:cubicBezTo>
                      <a:pt x="3307" y="25"/>
                      <a:pt x="3308" y="25"/>
                      <a:pt x="3309" y="25"/>
                    </a:cubicBezTo>
                    <a:cubicBezTo>
                      <a:pt x="3315" y="25"/>
                      <a:pt x="3318" y="25"/>
                      <a:pt x="3320" y="31"/>
                    </a:cubicBezTo>
                    <a:cubicBezTo>
                      <a:pt x="3321" y="33"/>
                      <a:pt x="3322" y="35"/>
                      <a:pt x="3322" y="37"/>
                    </a:cubicBezTo>
                    <a:cubicBezTo>
                      <a:pt x="3323" y="37"/>
                      <a:pt x="3325" y="36"/>
                      <a:pt x="3326" y="36"/>
                    </a:cubicBezTo>
                    <a:cubicBezTo>
                      <a:pt x="3328" y="37"/>
                      <a:pt x="3329" y="37"/>
                      <a:pt x="3331" y="39"/>
                    </a:cubicBezTo>
                    <a:cubicBezTo>
                      <a:pt x="3331" y="40"/>
                      <a:pt x="3332" y="41"/>
                      <a:pt x="3332" y="41"/>
                    </a:cubicBezTo>
                    <a:cubicBezTo>
                      <a:pt x="3333" y="43"/>
                      <a:pt x="3335" y="45"/>
                      <a:pt x="3335" y="45"/>
                    </a:cubicBezTo>
                    <a:cubicBezTo>
                      <a:pt x="3336" y="45"/>
                      <a:pt x="3336" y="45"/>
                      <a:pt x="3336" y="45"/>
                    </a:cubicBezTo>
                    <a:cubicBezTo>
                      <a:pt x="3338" y="45"/>
                      <a:pt x="3342" y="44"/>
                      <a:pt x="3344" y="46"/>
                    </a:cubicBezTo>
                    <a:cubicBezTo>
                      <a:pt x="3345" y="47"/>
                      <a:pt x="3346" y="49"/>
                      <a:pt x="3346" y="51"/>
                    </a:cubicBezTo>
                    <a:cubicBezTo>
                      <a:pt x="3346" y="56"/>
                      <a:pt x="3344" y="58"/>
                      <a:pt x="3342" y="60"/>
                    </a:cubicBezTo>
                    <a:cubicBezTo>
                      <a:pt x="3342" y="60"/>
                      <a:pt x="3342" y="60"/>
                      <a:pt x="3342" y="60"/>
                    </a:cubicBezTo>
                    <a:cubicBezTo>
                      <a:pt x="3342" y="60"/>
                      <a:pt x="3341" y="61"/>
                      <a:pt x="3341" y="61"/>
                    </a:cubicBezTo>
                    <a:cubicBezTo>
                      <a:pt x="3341" y="61"/>
                      <a:pt x="3341" y="61"/>
                      <a:pt x="3342" y="62"/>
                    </a:cubicBezTo>
                    <a:cubicBezTo>
                      <a:pt x="3342" y="62"/>
                      <a:pt x="3342" y="62"/>
                      <a:pt x="3342" y="62"/>
                    </a:cubicBezTo>
                    <a:cubicBezTo>
                      <a:pt x="3342" y="62"/>
                      <a:pt x="3342" y="62"/>
                      <a:pt x="3342" y="62"/>
                    </a:cubicBezTo>
                    <a:cubicBezTo>
                      <a:pt x="3344" y="61"/>
                      <a:pt x="3350" y="59"/>
                      <a:pt x="3354" y="66"/>
                    </a:cubicBezTo>
                    <a:cubicBezTo>
                      <a:pt x="3356" y="70"/>
                      <a:pt x="3359" y="72"/>
                      <a:pt x="3360" y="73"/>
                    </a:cubicBezTo>
                    <a:cubicBezTo>
                      <a:pt x="3365" y="75"/>
                      <a:pt x="3369" y="77"/>
                      <a:pt x="3370" y="80"/>
                    </a:cubicBezTo>
                    <a:cubicBezTo>
                      <a:pt x="3373" y="84"/>
                      <a:pt x="3369" y="89"/>
                      <a:pt x="3368" y="90"/>
                    </a:cubicBezTo>
                    <a:cubicBezTo>
                      <a:pt x="3368" y="90"/>
                      <a:pt x="3368" y="90"/>
                      <a:pt x="3368" y="91"/>
                    </a:cubicBezTo>
                    <a:cubicBezTo>
                      <a:pt x="3369" y="91"/>
                      <a:pt x="3370" y="91"/>
                      <a:pt x="3371" y="91"/>
                    </a:cubicBezTo>
                    <a:cubicBezTo>
                      <a:pt x="3372" y="91"/>
                      <a:pt x="3374" y="91"/>
                      <a:pt x="3375" y="92"/>
                    </a:cubicBezTo>
                    <a:cubicBezTo>
                      <a:pt x="3377" y="92"/>
                      <a:pt x="3379" y="94"/>
                      <a:pt x="3380" y="97"/>
                    </a:cubicBezTo>
                    <a:cubicBezTo>
                      <a:pt x="3381" y="100"/>
                      <a:pt x="3381" y="104"/>
                      <a:pt x="3379" y="107"/>
                    </a:cubicBezTo>
                    <a:cubicBezTo>
                      <a:pt x="3378" y="107"/>
                      <a:pt x="3377" y="109"/>
                      <a:pt x="3378" y="110"/>
                    </a:cubicBezTo>
                    <a:cubicBezTo>
                      <a:pt x="3379" y="111"/>
                      <a:pt x="3380" y="113"/>
                      <a:pt x="3381" y="114"/>
                    </a:cubicBezTo>
                    <a:cubicBezTo>
                      <a:pt x="3383" y="116"/>
                      <a:pt x="3385" y="118"/>
                      <a:pt x="3386" y="120"/>
                    </a:cubicBezTo>
                    <a:cubicBezTo>
                      <a:pt x="3387" y="121"/>
                      <a:pt x="3390" y="124"/>
                      <a:pt x="3391" y="125"/>
                    </a:cubicBezTo>
                    <a:cubicBezTo>
                      <a:pt x="3394" y="126"/>
                      <a:pt x="3397" y="131"/>
                      <a:pt x="3397" y="137"/>
                    </a:cubicBezTo>
                    <a:cubicBezTo>
                      <a:pt x="3397" y="140"/>
                      <a:pt x="3398" y="141"/>
                      <a:pt x="3399" y="141"/>
                    </a:cubicBezTo>
                    <a:cubicBezTo>
                      <a:pt x="3405" y="142"/>
                      <a:pt x="3405" y="147"/>
                      <a:pt x="3405" y="149"/>
                    </a:cubicBezTo>
                    <a:cubicBezTo>
                      <a:pt x="3405" y="149"/>
                      <a:pt x="3405" y="150"/>
                      <a:pt x="3406" y="150"/>
                    </a:cubicBezTo>
                    <a:cubicBezTo>
                      <a:pt x="3406" y="150"/>
                      <a:pt x="3406" y="150"/>
                      <a:pt x="3406" y="150"/>
                    </a:cubicBezTo>
                    <a:cubicBezTo>
                      <a:pt x="3406" y="151"/>
                      <a:pt x="3406" y="151"/>
                      <a:pt x="3407" y="151"/>
                    </a:cubicBezTo>
                    <a:cubicBezTo>
                      <a:pt x="3408" y="151"/>
                      <a:pt x="3411" y="153"/>
                      <a:pt x="3412" y="156"/>
                    </a:cubicBezTo>
                    <a:cubicBezTo>
                      <a:pt x="3412" y="157"/>
                      <a:pt x="3412" y="158"/>
                      <a:pt x="3411" y="159"/>
                    </a:cubicBezTo>
                    <a:cubicBezTo>
                      <a:pt x="3412" y="159"/>
                      <a:pt x="3412" y="159"/>
                      <a:pt x="3413" y="159"/>
                    </a:cubicBezTo>
                    <a:cubicBezTo>
                      <a:pt x="3418" y="161"/>
                      <a:pt x="3417" y="167"/>
                      <a:pt x="3416" y="174"/>
                    </a:cubicBezTo>
                    <a:cubicBezTo>
                      <a:pt x="3416" y="176"/>
                      <a:pt x="3416" y="178"/>
                      <a:pt x="3416" y="179"/>
                    </a:cubicBezTo>
                    <a:cubicBezTo>
                      <a:pt x="3416" y="180"/>
                      <a:pt x="3417" y="182"/>
                      <a:pt x="3418" y="184"/>
                    </a:cubicBezTo>
                    <a:cubicBezTo>
                      <a:pt x="3419" y="184"/>
                      <a:pt x="3421" y="185"/>
                      <a:pt x="3423" y="186"/>
                    </a:cubicBezTo>
                    <a:cubicBezTo>
                      <a:pt x="3426" y="188"/>
                      <a:pt x="3430" y="189"/>
                      <a:pt x="3432" y="192"/>
                    </a:cubicBezTo>
                    <a:cubicBezTo>
                      <a:pt x="3434" y="195"/>
                      <a:pt x="3435" y="196"/>
                      <a:pt x="3435" y="198"/>
                    </a:cubicBezTo>
                    <a:cubicBezTo>
                      <a:pt x="3435" y="198"/>
                      <a:pt x="3435" y="199"/>
                      <a:pt x="3436" y="199"/>
                    </a:cubicBezTo>
                    <a:cubicBezTo>
                      <a:pt x="3436" y="200"/>
                      <a:pt x="3439" y="203"/>
                      <a:pt x="3440" y="205"/>
                    </a:cubicBezTo>
                    <a:cubicBezTo>
                      <a:pt x="3440" y="205"/>
                      <a:pt x="3440" y="205"/>
                      <a:pt x="3440" y="205"/>
                    </a:cubicBezTo>
                    <a:cubicBezTo>
                      <a:pt x="3443" y="207"/>
                      <a:pt x="3446" y="210"/>
                      <a:pt x="3448" y="213"/>
                    </a:cubicBezTo>
                    <a:cubicBezTo>
                      <a:pt x="3451" y="218"/>
                      <a:pt x="3451" y="224"/>
                      <a:pt x="3450" y="226"/>
                    </a:cubicBezTo>
                    <a:cubicBezTo>
                      <a:pt x="3450" y="226"/>
                      <a:pt x="3450" y="226"/>
                      <a:pt x="3450" y="226"/>
                    </a:cubicBezTo>
                    <a:cubicBezTo>
                      <a:pt x="3450" y="227"/>
                      <a:pt x="3449" y="230"/>
                      <a:pt x="3449" y="231"/>
                    </a:cubicBezTo>
                    <a:cubicBezTo>
                      <a:pt x="3451" y="233"/>
                      <a:pt x="3452" y="236"/>
                      <a:pt x="3452" y="238"/>
                    </a:cubicBezTo>
                    <a:cubicBezTo>
                      <a:pt x="3453" y="240"/>
                      <a:pt x="3454" y="241"/>
                      <a:pt x="3455" y="242"/>
                    </a:cubicBezTo>
                    <a:cubicBezTo>
                      <a:pt x="3456" y="243"/>
                      <a:pt x="3457" y="244"/>
                      <a:pt x="3459" y="244"/>
                    </a:cubicBezTo>
                    <a:cubicBezTo>
                      <a:pt x="3461" y="245"/>
                      <a:pt x="3462" y="245"/>
                      <a:pt x="3462" y="245"/>
                    </a:cubicBezTo>
                    <a:cubicBezTo>
                      <a:pt x="3465" y="245"/>
                      <a:pt x="3467" y="247"/>
                      <a:pt x="3468" y="249"/>
                    </a:cubicBezTo>
                    <a:cubicBezTo>
                      <a:pt x="3470" y="251"/>
                      <a:pt x="3471" y="254"/>
                      <a:pt x="3470" y="260"/>
                    </a:cubicBezTo>
                    <a:cubicBezTo>
                      <a:pt x="3468" y="266"/>
                      <a:pt x="3467" y="270"/>
                      <a:pt x="3468" y="271"/>
                    </a:cubicBezTo>
                    <a:cubicBezTo>
                      <a:pt x="3468" y="272"/>
                      <a:pt x="3468" y="272"/>
                      <a:pt x="3468" y="272"/>
                    </a:cubicBezTo>
                    <a:cubicBezTo>
                      <a:pt x="3471" y="275"/>
                      <a:pt x="3471" y="276"/>
                      <a:pt x="3470" y="280"/>
                    </a:cubicBezTo>
                    <a:cubicBezTo>
                      <a:pt x="3470" y="282"/>
                      <a:pt x="3470" y="282"/>
                      <a:pt x="3470" y="282"/>
                    </a:cubicBezTo>
                    <a:cubicBezTo>
                      <a:pt x="3470" y="285"/>
                      <a:pt x="3471" y="286"/>
                      <a:pt x="3471" y="286"/>
                    </a:cubicBezTo>
                    <a:cubicBezTo>
                      <a:pt x="3471" y="286"/>
                      <a:pt x="3472" y="286"/>
                      <a:pt x="3472" y="285"/>
                    </a:cubicBezTo>
                    <a:cubicBezTo>
                      <a:pt x="3474" y="285"/>
                      <a:pt x="3477" y="285"/>
                      <a:pt x="3479" y="286"/>
                    </a:cubicBezTo>
                    <a:cubicBezTo>
                      <a:pt x="3481" y="288"/>
                      <a:pt x="3481" y="291"/>
                      <a:pt x="3481" y="292"/>
                    </a:cubicBezTo>
                    <a:cubicBezTo>
                      <a:pt x="3481" y="294"/>
                      <a:pt x="3484" y="298"/>
                      <a:pt x="3487" y="300"/>
                    </a:cubicBezTo>
                    <a:cubicBezTo>
                      <a:pt x="3488" y="300"/>
                      <a:pt x="3489" y="301"/>
                      <a:pt x="3490" y="301"/>
                    </a:cubicBezTo>
                    <a:cubicBezTo>
                      <a:pt x="3491" y="298"/>
                      <a:pt x="3493" y="297"/>
                      <a:pt x="3495" y="297"/>
                    </a:cubicBezTo>
                    <a:cubicBezTo>
                      <a:pt x="3495" y="297"/>
                      <a:pt x="3495" y="297"/>
                      <a:pt x="3495" y="297"/>
                    </a:cubicBezTo>
                    <a:cubicBezTo>
                      <a:pt x="3499" y="297"/>
                      <a:pt x="3501" y="301"/>
                      <a:pt x="3502" y="302"/>
                    </a:cubicBezTo>
                    <a:cubicBezTo>
                      <a:pt x="3503" y="304"/>
                      <a:pt x="3505" y="303"/>
                      <a:pt x="3506" y="303"/>
                    </a:cubicBezTo>
                    <a:cubicBezTo>
                      <a:pt x="3509" y="301"/>
                      <a:pt x="3513" y="300"/>
                      <a:pt x="3516" y="298"/>
                    </a:cubicBezTo>
                    <a:cubicBezTo>
                      <a:pt x="3520" y="297"/>
                      <a:pt x="3523" y="296"/>
                      <a:pt x="3527" y="294"/>
                    </a:cubicBezTo>
                    <a:cubicBezTo>
                      <a:pt x="3532" y="291"/>
                      <a:pt x="3535" y="293"/>
                      <a:pt x="3537" y="293"/>
                    </a:cubicBezTo>
                    <a:cubicBezTo>
                      <a:pt x="3537" y="293"/>
                      <a:pt x="3537" y="293"/>
                      <a:pt x="3537" y="293"/>
                    </a:cubicBezTo>
                    <a:cubicBezTo>
                      <a:pt x="3539" y="292"/>
                      <a:pt x="3543" y="291"/>
                      <a:pt x="3545" y="293"/>
                    </a:cubicBezTo>
                    <a:cubicBezTo>
                      <a:pt x="3547" y="294"/>
                      <a:pt x="3548" y="296"/>
                      <a:pt x="3547" y="299"/>
                    </a:cubicBezTo>
                    <a:cubicBezTo>
                      <a:pt x="3547" y="299"/>
                      <a:pt x="3547" y="299"/>
                      <a:pt x="3547" y="300"/>
                    </a:cubicBezTo>
                    <a:cubicBezTo>
                      <a:pt x="3547" y="300"/>
                      <a:pt x="3547" y="300"/>
                      <a:pt x="3547" y="300"/>
                    </a:cubicBezTo>
                    <a:cubicBezTo>
                      <a:pt x="3552" y="298"/>
                      <a:pt x="3562" y="296"/>
                      <a:pt x="3564" y="305"/>
                    </a:cubicBezTo>
                    <a:cubicBezTo>
                      <a:pt x="3565" y="306"/>
                      <a:pt x="3565" y="307"/>
                      <a:pt x="3565" y="307"/>
                    </a:cubicBezTo>
                    <a:cubicBezTo>
                      <a:pt x="3566" y="307"/>
                      <a:pt x="3566" y="307"/>
                      <a:pt x="3567" y="306"/>
                    </a:cubicBezTo>
                    <a:cubicBezTo>
                      <a:pt x="3569" y="305"/>
                      <a:pt x="3569" y="305"/>
                      <a:pt x="3569" y="305"/>
                    </a:cubicBezTo>
                    <a:cubicBezTo>
                      <a:pt x="3572" y="303"/>
                      <a:pt x="3573" y="302"/>
                      <a:pt x="3576" y="304"/>
                    </a:cubicBezTo>
                    <a:cubicBezTo>
                      <a:pt x="3576" y="302"/>
                      <a:pt x="3577" y="300"/>
                      <a:pt x="3579" y="298"/>
                    </a:cubicBezTo>
                    <a:cubicBezTo>
                      <a:pt x="3581" y="296"/>
                      <a:pt x="3584" y="297"/>
                      <a:pt x="3586" y="297"/>
                    </a:cubicBezTo>
                    <a:cubicBezTo>
                      <a:pt x="3590" y="298"/>
                      <a:pt x="3597" y="299"/>
                      <a:pt x="3597" y="306"/>
                    </a:cubicBezTo>
                    <a:cubicBezTo>
                      <a:pt x="3597" y="307"/>
                      <a:pt x="3597" y="307"/>
                      <a:pt x="3597" y="307"/>
                    </a:cubicBezTo>
                    <a:cubicBezTo>
                      <a:pt x="3601" y="306"/>
                      <a:pt x="3605" y="308"/>
                      <a:pt x="3607" y="312"/>
                    </a:cubicBezTo>
                    <a:cubicBezTo>
                      <a:pt x="3607" y="312"/>
                      <a:pt x="3607" y="313"/>
                      <a:pt x="3608" y="313"/>
                    </a:cubicBezTo>
                    <a:cubicBezTo>
                      <a:pt x="3608" y="313"/>
                      <a:pt x="3608" y="314"/>
                      <a:pt x="3608" y="314"/>
                    </a:cubicBezTo>
                    <a:cubicBezTo>
                      <a:pt x="3610" y="314"/>
                      <a:pt x="3613" y="314"/>
                      <a:pt x="3616" y="317"/>
                    </a:cubicBezTo>
                    <a:cubicBezTo>
                      <a:pt x="3619" y="319"/>
                      <a:pt x="3621" y="321"/>
                      <a:pt x="3623" y="323"/>
                    </a:cubicBezTo>
                    <a:cubicBezTo>
                      <a:pt x="3624" y="324"/>
                      <a:pt x="3625" y="326"/>
                      <a:pt x="3626" y="326"/>
                    </a:cubicBezTo>
                    <a:cubicBezTo>
                      <a:pt x="3626" y="326"/>
                      <a:pt x="3626" y="326"/>
                      <a:pt x="3626" y="326"/>
                    </a:cubicBezTo>
                    <a:cubicBezTo>
                      <a:pt x="3629" y="329"/>
                      <a:pt x="3633" y="332"/>
                      <a:pt x="3636" y="333"/>
                    </a:cubicBezTo>
                    <a:cubicBezTo>
                      <a:pt x="3640" y="335"/>
                      <a:pt x="3641" y="334"/>
                      <a:pt x="3641" y="334"/>
                    </a:cubicBezTo>
                    <a:cubicBezTo>
                      <a:pt x="3645" y="329"/>
                      <a:pt x="3650" y="331"/>
                      <a:pt x="3654" y="333"/>
                    </a:cubicBezTo>
                    <a:cubicBezTo>
                      <a:pt x="3656" y="334"/>
                      <a:pt x="3657" y="334"/>
                      <a:pt x="3658" y="335"/>
                    </a:cubicBezTo>
                    <a:cubicBezTo>
                      <a:pt x="3658" y="335"/>
                      <a:pt x="3659" y="335"/>
                      <a:pt x="3659" y="335"/>
                    </a:cubicBezTo>
                    <a:cubicBezTo>
                      <a:pt x="3662" y="333"/>
                      <a:pt x="3664" y="334"/>
                      <a:pt x="3665" y="335"/>
                    </a:cubicBezTo>
                    <a:cubicBezTo>
                      <a:pt x="3667" y="335"/>
                      <a:pt x="3668" y="337"/>
                      <a:pt x="3668" y="342"/>
                    </a:cubicBezTo>
                    <a:cubicBezTo>
                      <a:pt x="3667" y="344"/>
                      <a:pt x="3667" y="346"/>
                      <a:pt x="3666" y="348"/>
                    </a:cubicBezTo>
                    <a:cubicBezTo>
                      <a:pt x="3666" y="351"/>
                      <a:pt x="3665" y="353"/>
                      <a:pt x="3665" y="356"/>
                    </a:cubicBezTo>
                    <a:cubicBezTo>
                      <a:pt x="3665" y="356"/>
                      <a:pt x="3665" y="356"/>
                      <a:pt x="3665" y="357"/>
                    </a:cubicBezTo>
                    <a:cubicBezTo>
                      <a:pt x="3668" y="358"/>
                      <a:pt x="3670" y="362"/>
                      <a:pt x="3671" y="366"/>
                    </a:cubicBezTo>
                    <a:cubicBezTo>
                      <a:pt x="3673" y="364"/>
                      <a:pt x="3676" y="364"/>
                      <a:pt x="3678" y="364"/>
                    </a:cubicBezTo>
                    <a:cubicBezTo>
                      <a:pt x="3679" y="365"/>
                      <a:pt x="3682" y="367"/>
                      <a:pt x="3682" y="372"/>
                    </a:cubicBezTo>
                    <a:cubicBezTo>
                      <a:pt x="3682" y="376"/>
                      <a:pt x="3682" y="377"/>
                      <a:pt x="3682" y="377"/>
                    </a:cubicBezTo>
                    <a:cubicBezTo>
                      <a:pt x="3682" y="377"/>
                      <a:pt x="3682" y="377"/>
                      <a:pt x="3682" y="377"/>
                    </a:cubicBezTo>
                    <a:cubicBezTo>
                      <a:pt x="3682" y="377"/>
                      <a:pt x="3683" y="377"/>
                      <a:pt x="3683" y="378"/>
                    </a:cubicBezTo>
                    <a:cubicBezTo>
                      <a:pt x="3686" y="382"/>
                      <a:pt x="3688" y="386"/>
                      <a:pt x="3687" y="389"/>
                    </a:cubicBezTo>
                    <a:cubicBezTo>
                      <a:pt x="3687" y="390"/>
                      <a:pt x="3686" y="391"/>
                      <a:pt x="3686" y="392"/>
                    </a:cubicBezTo>
                    <a:cubicBezTo>
                      <a:pt x="3686" y="395"/>
                      <a:pt x="3686" y="399"/>
                      <a:pt x="3683" y="402"/>
                    </a:cubicBezTo>
                    <a:cubicBezTo>
                      <a:pt x="3683" y="402"/>
                      <a:pt x="3683" y="403"/>
                      <a:pt x="3683" y="404"/>
                    </a:cubicBezTo>
                    <a:cubicBezTo>
                      <a:pt x="3683" y="404"/>
                      <a:pt x="3683" y="405"/>
                      <a:pt x="3684" y="405"/>
                    </a:cubicBezTo>
                    <a:cubicBezTo>
                      <a:pt x="3687" y="407"/>
                      <a:pt x="3702" y="418"/>
                      <a:pt x="3703" y="422"/>
                    </a:cubicBezTo>
                    <a:cubicBezTo>
                      <a:pt x="3704" y="424"/>
                      <a:pt x="3706" y="428"/>
                      <a:pt x="3706" y="430"/>
                    </a:cubicBezTo>
                    <a:cubicBezTo>
                      <a:pt x="3707" y="431"/>
                      <a:pt x="3709" y="433"/>
                      <a:pt x="3711" y="433"/>
                    </a:cubicBezTo>
                    <a:cubicBezTo>
                      <a:pt x="3712" y="433"/>
                      <a:pt x="3714" y="433"/>
                      <a:pt x="3714" y="432"/>
                    </a:cubicBezTo>
                    <a:cubicBezTo>
                      <a:pt x="3715" y="432"/>
                      <a:pt x="3715" y="432"/>
                      <a:pt x="3715" y="432"/>
                    </a:cubicBezTo>
                    <a:cubicBezTo>
                      <a:pt x="3716" y="428"/>
                      <a:pt x="3719" y="424"/>
                      <a:pt x="3728" y="423"/>
                    </a:cubicBezTo>
                    <a:cubicBezTo>
                      <a:pt x="3735" y="422"/>
                      <a:pt x="3739" y="422"/>
                      <a:pt x="3742" y="425"/>
                    </a:cubicBezTo>
                    <a:cubicBezTo>
                      <a:pt x="3743" y="426"/>
                      <a:pt x="3745" y="426"/>
                      <a:pt x="3745" y="426"/>
                    </a:cubicBezTo>
                    <a:cubicBezTo>
                      <a:pt x="3746" y="426"/>
                      <a:pt x="3746" y="426"/>
                      <a:pt x="3746" y="426"/>
                    </a:cubicBezTo>
                    <a:cubicBezTo>
                      <a:pt x="3748" y="424"/>
                      <a:pt x="3750" y="422"/>
                      <a:pt x="3754" y="422"/>
                    </a:cubicBezTo>
                    <a:cubicBezTo>
                      <a:pt x="3755" y="422"/>
                      <a:pt x="3755" y="422"/>
                      <a:pt x="3756" y="422"/>
                    </a:cubicBezTo>
                    <a:cubicBezTo>
                      <a:pt x="3758" y="422"/>
                      <a:pt x="3761" y="422"/>
                      <a:pt x="3762" y="421"/>
                    </a:cubicBezTo>
                    <a:cubicBezTo>
                      <a:pt x="3763" y="421"/>
                      <a:pt x="3764" y="420"/>
                      <a:pt x="3765" y="420"/>
                    </a:cubicBezTo>
                    <a:cubicBezTo>
                      <a:pt x="3766" y="420"/>
                      <a:pt x="3767" y="419"/>
                      <a:pt x="3767" y="419"/>
                    </a:cubicBezTo>
                    <a:cubicBezTo>
                      <a:pt x="3769" y="417"/>
                      <a:pt x="3772" y="417"/>
                      <a:pt x="3777" y="416"/>
                    </a:cubicBezTo>
                    <a:cubicBezTo>
                      <a:pt x="3777" y="416"/>
                      <a:pt x="3778" y="416"/>
                      <a:pt x="3779" y="416"/>
                    </a:cubicBezTo>
                    <a:cubicBezTo>
                      <a:pt x="3779" y="416"/>
                      <a:pt x="3779" y="416"/>
                      <a:pt x="3779" y="416"/>
                    </a:cubicBezTo>
                    <a:cubicBezTo>
                      <a:pt x="3779" y="415"/>
                      <a:pt x="3780" y="415"/>
                      <a:pt x="3780" y="414"/>
                    </a:cubicBezTo>
                    <a:cubicBezTo>
                      <a:pt x="3781" y="413"/>
                      <a:pt x="3782" y="411"/>
                      <a:pt x="3785" y="410"/>
                    </a:cubicBezTo>
                    <a:cubicBezTo>
                      <a:pt x="3787" y="409"/>
                      <a:pt x="3790" y="409"/>
                      <a:pt x="3792" y="410"/>
                    </a:cubicBezTo>
                    <a:cubicBezTo>
                      <a:pt x="3794" y="411"/>
                      <a:pt x="3796" y="411"/>
                      <a:pt x="3796" y="411"/>
                    </a:cubicBezTo>
                    <a:cubicBezTo>
                      <a:pt x="3797" y="410"/>
                      <a:pt x="3797" y="410"/>
                      <a:pt x="3796" y="408"/>
                    </a:cubicBezTo>
                    <a:cubicBezTo>
                      <a:pt x="3795" y="404"/>
                      <a:pt x="3796" y="400"/>
                      <a:pt x="3797" y="397"/>
                    </a:cubicBezTo>
                    <a:cubicBezTo>
                      <a:pt x="3797" y="397"/>
                      <a:pt x="3797" y="396"/>
                      <a:pt x="3797" y="395"/>
                    </a:cubicBezTo>
                    <a:cubicBezTo>
                      <a:pt x="3798" y="395"/>
                      <a:pt x="3798" y="394"/>
                      <a:pt x="3798" y="394"/>
                    </a:cubicBezTo>
                    <a:cubicBezTo>
                      <a:pt x="3798" y="392"/>
                      <a:pt x="3798" y="390"/>
                      <a:pt x="3799" y="388"/>
                    </a:cubicBezTo>
                    <a:cubicBezTo>
                      <a:pt x="3801" y="387"/>
                      <a:pt x="3804" y="387"/>
                      <a:pt x="3804" y="387"/>
                    </a:cubicBezTo>
                    <a:cubicBezTo>
                      <a:pt x="3805" y="387"/>
                      <a:pt x="3806" y="387"/>
                      <a:pt x="3807" y="387"/>
                    </a:cubicBezTo>
                    <a:cubicBezTo>
                      <a:pt x="3807" y="384"/>
                      <a:pt x="3807" y="381"/>
                      <a:pt x="3812" y="380"/>
                    </a:cubicBezTo>
                    <a:cubicBezTo>
                      <a:pt x="3812" y="379"/>
                      <a:pt x="3813" y="379"/>
                      <a:pt x="3813" y="379"/>
                    </a:cubicBezTo>
                    <a:cubicBezTo>
                      <a:pt x="3815" y="379"/>
                      <a:pt x="3815" y="379"/>
                      <a:pt x="3815" y="378"/>
                    </a:cubicBezTo>
                    <a:cubicBezTo>
                      <a:pt x="3816" y="373"/>
                      <a:pt x="3821" y="366"/>
                      <a:pt x="3827" y="366"/>
                    </a:cubicBezTo>
                    <a:cubicBezTo>
                      <a:pt x="3828" y="366"/>
                      <a:pt x="3829" y="366"/>
                      <a:pt x="3830" y="366"/>
                    </a:cubicBezTo>
                    <a:cubicBezTo>
                      <a:pt x="3831" y="366"/>
                      <a:pt x="3834" y="366"/>
                      <a:pt x="3835" y="366"/>
                    </a:cubicBezTo>
                    <a:cubicBezTo>
                      <a:pt x="3836" y="365"/>
                      <a:pt x="3836" y="365"/>
                      <a:pt x="3836" y="364"/>
                    </a:cubicBezTo>
                    <a:cubicBezTo>
                      <a:pt x="3838" y="362"/>
                      <a:pt x="3840" y="362"/>
                      <a:pt x="3842" y="362"/>
                    </a:cubicBezTo>
                    <a:cubicBezTo>
                      <a:pt x="3843" y="362"/>
                      <a:pt x="3843" y="362"/>
                      <a:pt x="3844" y="362"/>
                    </a:cubicBezTo>
                    <a:cubicBezTo>
                      <a:pt x="3845" y="363"/>
                      <a:pt x="3846" y="363"/>
                      <a:pt x="3847" y="363"/>
                    </a:cubicBezTo>
                    <a:cubicBezTo>
                      <a:pt x="3847" y="363"/>
                      <a:pt x="3847" y="362"/>
                      <a:pt x="3847" y="362"/>
                    </a:cubicBezTo>
                    <a:cubicBezTo>
                      <a:pt x="3847" y="361"/>
                      <a:pt x="3847" y="360"/>
                      <a:pt x="3847" y="359"/>
                    </a:cubicBezTo>
                    <a:cubicBezTo>
                      <a:pt x="3847" y="355"/>
                      <a:pt x="3849" y="354"/>
                      <a:pt x="3853" y="353"/>
                    </a:cubicBezTo>
                    <a:cubicBezTo>
                      <a:pt x="3853" y="353"/>
                      <a:pt x="3853" y="353"/>
                      <a:pt x="3853" y="353"/>
                    </a:cubicBezTo>
                    <a:cubicBezTo>
                      <a:pt x="3853" y="353"/>
                      <a:pt x="3854" y="353"/>
                      <a:pt x="3854" y="352"/>
                    </a:cubicBezTo>
                    <a:cubicBezTo>
                      <a:pt x="3855" y="349"/>
                      <a:pt x="3859" y="344"/>
                      <a:pt x="3865" y="343"/>
                    </a:cubicBezTo>
                    <a:cubicBezTo>
                      <a:pt x="3866" y="343"/>
                      <a:pt x="3866" y="343"/>
                      <a:pt x="3867" y="343"/>
                    </a:cubicBezTo>
                    <a:cubicBezTo>
                      <a:pt x="3867" y="343"/>
                      <a:pt x="3867" y="342"/>
                      <a:pt x="3867" y="342"/>
                    </a:cubicBezTo>
                    <a:cubicBezTo>
                      <a:pt x="3867" y="342"/>
                      <a:pt x="3867" y="342"/>
                      <a:pt x="3867" y="341"/>
                    </a:cubicBezTo>
                    <a:cubicBezTo>
                      <a:pt x="3867" y="340"/>
                      <a:pt x="3867" y="335"/>
                      <a:pt x="3873" y="334"/>
                    </a:cubicBezTo>
                    <a:cubicBezTo>
                      <a:pt x="3874" y="334"/>
                      <a:pt x="3874" y="334"/>
                      <a:pt x="3875" y="333"/>
                    </a:cubicBezTo>
                    <a:cubicBezTo>
                      <a:pt x="3876" y="333"/>
                      <a:pt x="3876" y="333"/>
                      <a:pt x="3877" y="332"/>
                    </a:cubicBezTo>
                    <a:cubicBezTo>
                      <a:pt x="3878" y="331"/>
                      <a:pt x="3879" y="331"/>
                      <a:pt x="3879" y="330"/>
                    </a:cubicBezTo>
                    <a:cubicBezTo>
                      <a:pt x="3881" y="328"/>
                      <a:pt x="3883" y="326"/>
                      <a:pt x="3887" y="326"/>
                    </a:cubicBezTo>
                    <a:cubicBezTo>
                      <a:pt x="3889" y="326"/>
                      <a:pt x="3889" y="325"/>
                      <a:pt x="3890" y="325"/>
                    </a:cubicBezTo>
                    <a:cubicBezTo>
                      <a:pt x="3891" y="325"/>
                      <a:pt x="3892" y="324"/>
                      <a:pt x="3895" y="323"/>
                    </a:cubicBezTo>
                    <a:cubicBezTo>
                      <a:pt x="3897" y="323"/>
                      <a:pt x="3897" y="323"/>
                      <a:pt x="3898" y="322"/>
                    </a:cubicBezTo>
                    <a:cubicBezTo>
                      <a:pt x="3901" y="320"/>
                      <a:pt x="3903" y="319"/>
                      <a:pt x="3908" y="320"/>
                    </a:cubicBezTo>
                    <a:cubicBezTo>
                      <a:pt x="3913" y="321"/>
                      <a:pt x="3915" y="320"/>
                      <a:pt x="3916" y="319"/>
                    </a:cubicBezTo>
                    <a:cubicBezTo>
                      <a:pt x="3916" y="318"/>
                      <a:pt x="3916" y="318"/>
                      <a:pt x="3916" y="317"/>
                    </a:cubicBezTo>
                    <a:cubicBezTo>
                      <a:pt x="3917" y="315"/>
                      <a:pt x="3918" y="312"/>
                      <a:pt x="3922" y="311"/>
                    </a:cubicBezTo>
                    <a:cubicBezTo>
                      <a:pt x="3926" y="309"/>
                      <a:pt x="3929" y="309"/>
                      <a:pt x="3931" y="310"/>
                    </a:cubicBezTo>
                    <a:cubicBezTo>
                      <a:pt x="3933" y="311"/>
                      <a:pt x="3933" y="311"/>
                      <a:pt x="3933" y="311"/>
                    </a:cubicBezTo>
                    <a:cubicBezTo>
                      <a:pt x="3933" y="311"/>
                      <a:pt x="3933" y="311"/>
                      <a:pt x="3933" y="311"/>
                    </a:cubicBezTo>
                    <a:cubicBezTo>
                      <a:pt x="3937" y="316"/>
                      <a:pt x="3933" y="321"/>
                      <a:pt x="3932" y="323"/>
                    </a:cubicBezTo>
                    <a:cubicBezTo>
                      <a:pt x="3930" y="326"/>
                      <a:pt x="3927" y="329"/>
                      <a:pt x="3924" y="331"/>
                    </a:cubicBezTo>
                    <a:cubicBezTo>
                      <a:pt x="3922" y="333"/>
                      <a:pt x="3919" y="335"/>
                      <a:pt x="3919" y="336"/>
                    </a:cubicBezTo>
                    <a:cubicBezTo>
                      <a:pt x="3918" y="338"/>
                      <a:pt x="3917" y="340"/>
                      <a:pt x="3917" y="343"/>
                    </a:cubicBezTo>
                    <a:cubicBezTo>
                      <a:pt x="3917" y="343"/>
                      <a:pt x="3917" y="344"/>
                      <a:pt x="3917" y="344"/>
                    </a:cubicBezTo>
                    <a:cubicBezTo>
                      <a:pt x="3918" y="347"/>
                      <a:pt x="3919" y="352"/>
                      <a:pt x="3916" y="355"/>
                    </a:cubicBezTo>
                    <a:cubicBezTo>
                      <a:pt x="3915" y="358"/>
                      <a:pt x="3915" y="359"/>
                      <a:pt x="3916" y="361"/>
                    </a:cubicBezTo>
                    <a:cubicBezTo>
                      <a:pt x="3917" y="364"/>
                      <a:pt x="3917" y="365"/>
                      <a:pt x="3918" y="365"/>
                    </a:cubicBezTo>
                    <a:cubicBezTo>
                      <a:pt x="3923" y="365"/>
                      <a:pt x="3924" y="369"/>
                      <a:pt x="3924" y="371"/>
                    </a:cubicBezTo>
                    <a:cubicBezTo>
                      <a:pt x="3925" y="372"/>
                      <a:pt x="3927" y="372"/>
                      <a:pt x="3928" y="374"/>
                    </a:cubicBezTo>
                    <a:cubicBezTo>
                      <a:pt x="3931" y="377"/>
                      <a:pt x="3932" y="379"/>
                      <a:pt x="3931" y="387"/>
                    </a:cubicBezTo>
                    <a:cubicBezTo>
                      <a:pt x="3931" y="392"/>
                      <a:pt x="3929" y="395"/>
                      <a:pt x="3928" y="397"/>
                    </a:cubicBezTo>
                    <a:cubicBezTo>
                      <a:pt x="3928" y="397"/>
                      <a:pt x="3928" y="398"/>
                      <a:pt x="3927" y="399"/>
                    </a:cubicBezTo>
                    <a:cubicBezTo>
                      <a:pt x="3927" y="400"/>
                      <a:pt x="3927" y="400"/>
                      <a:pt x="3927" y="401"/>
                    </a:cubicBezTo>
                    <a:cubicBezTo>
                      <a:pt x="3927" y="402"/>
                      <a:pt x="3927" y="403"/>
                      <a:pt x="3926" y="405"/>
                    </a:cubicBezTo>
                    <a:cubicBezTo>
                      <a:pt x="3925" y="410"/>
                      <a:pt x="3922" y="411"/>
                      <a:pt x="3920" y="412"/>
                    </a:cubicBezTo>
                    <a:cubicBezTo>
                      <a:pt x="3919" y="412"/>
                      <a:pt x="3919" y="412"/>
                      <a:pt x="3919" y="412"/>
                    </a:cubicBezTo>
                    <a:cubicBezTo>
                      <a:pt x="3918" y="412"/>
                      <a:pt x="3912" y="416"/>
                      <a:pt x="3910" y="420"/>
                    </a:cubicBezTo>
                    <a:cubicBezTo>
                      <a:pt x="3907" y="427"/>
                      <a:pt x="3908" y="428"/>
                      <a:pt x="3908" y="428"/>
                    </a:cubicBezTo>
                    <a:cubicBezTo>
                      <a:pt x="3914" y="435"/>
                      <a:pt x="3914" y="441"/>
                      <a:pt x="3910" y="446"/>
                    </a:cubicBezTo>
                    <a:cubicBezTo>
                      <a:pt x="3907" y="448"/>
                      <a:pt x="3906" y="454"/>
                      <a:pt x="3907" y="460"/>
                    </a:cubicBezTo>
                    <a:cubicBezTo>
                      <a:pt x="3908" y="464"/>
                      <a:pt x="3909" y="468"/>
                      <a:pt x="3909" y="471"/>
                    </a:cubicBezTo>
                    <a:cubicBezTo>
                      <a:pt x="3910" y="473"/>
                      <a:pt x="3910" y="475"/>
                      <a:pt x="3910" y="477"/>
                    </a:cubicBezTo>
                    <a:cubicBezTo>
                      <a:pt x="3911" y="481"/>
                      <a:pt x="3911" y="483"/>
                      <a:pt x="3908" y="488"/>
                    </a:cubicBezTo>
                    <a:cubicBezTo>
                      <a:pt x="3906" y="492"/>
                      <a:pt x="3905" y="498"/>
                      <a:pt x="3906" y="499"/>
                    </a:cubicBezTo>
                    <a:cubicBezTo>
                      <a:pt x="3906" y="501"/>
                      <a:pt x="3907" y="503"/>
                      <a:pt x="3908" y="505"/>
                    </a:cubicBezTo>
                    <a:cubicBezTo>
                      <a:pt x="3910" y="508"/>
                      <a:pt x="3911" y="511"/>
                      <a:pt x="3911" y="514"/>
                    </a:cubicBezTo>
                    <a:cubicBezTo>
                      <a:pt x="3911" y="515"/>
                      <a:pt x="3911" y="515"/>
                      <a:pt x="3911" y="515"/>
                    </a:cubicBezTo>
                    <a:cubicBezTo>
                      <a:pt x="3911" y="517"/>
                      <a:pt x="3912" y="525"/>
                      <a:pt x="3907" y="529"/>
                    </a:cubicBezTo>
                    <a:cubicBezTo>
                      <a:pt x="3904" y="532"/>
                      <a:pt x="3905" y="533"/>
                      <a:pt x="3905" y="534"/>
                    </a:cubicBezTo>
                    <a:cubicBezTo>
                      <a:pt x="3909" y="540"/>
                      <a:pt x="3907" y="546"/>
                      <a:pt x="3905" y="550"/>
                    </a:cubicBezTo>
                    <a:cubicBezTo>
                      <a:pt x="3903" y="552"/>
                      <a:pt x="3903" y="555"/>
                      <a:pt x="3903" y="555"/>
                    </a:cubicBezTo>
                    <a:cubicBezTo>
                      <a:pt x="3902" y="558"/>
                      <a:pt x="3900" y="560"/>
                      <a:pt x="3897" y="561"/>
                    </a:cubicBezTo>
                    <a:cubicBezTo>
                      <a:pt x="3900" y="564"/>
                      <a:pt x="3899" y="566"/>
                      <a:pt x="3898" y="569"/>
                    </a:cubicBezTo>
                    <a:cubicBezTo>
                      <a:pt x="3898" y="570"/>
                      <a:pt x="3898" y="570"/>
                      <a:pt x="3898" y="570"/>
                    </a:cubicBezTo>
                    <a:cubicBezTo>
                      <a:pt x="3898" y="571"/>
                      <a:pt x="3898" y="571"/>
                      <a:pt x="3898" y="572"/>
                    </a:cubicBezTo>
                    <a:cubicBezTo>
                      <a:pt x="3899" y="574"/>
                      <a:pt x="3899" y="576"/>
                      <a:pt x="3899" y="578"/>
                    </a:cubicBezTo>
                    <a:cubicBezTo>
                      <a:pt x="3899" y="579"/>
                      <a:pt x="3898" y="579"/>
                      <a:pt x="3898" y="580"/>
                    </a:cubicBezTo>
                    <a:cubicBezTo>
                      <a:pt x="3897" y="586"/>
                      <a:pt x="3895" y="588"/>
                      <a:pt x="3891" y="591"/>
                    </a:cubicBezTo>
                    <a:cubicBezTo>
                      <a:pt x="3889" y="593"/>
                      <a:pt x="3889" y="593"/>
                      <a:pt x="3889" y="593"/>
                    </a:cubicBezTo>
                    <a:cubicBezTo>
                      <a:pt x="3887" y="595"/>
                      <a:pt x="3886" y="599"/>
                      <a:pt x="3886" y="603"/>
                    </a:cubicBezTo>
                    <a:cubicBezTo>
                      <a:pt x="3886" y="605"/>
                      <a:pt x="3886" y="606"/>
                      <a:pt x="3885" y="608"/>
                    </a:cubicBezTo>
                    <a:cubicBezTo>
                      <a:pt x="3884" y="614"/>
                      <a:pt x="3886" y="616"/>
                      <a:pt x="3888" y="617"/>
                    </a:cubicBezTo>
                    <a:cubicBezTo>
                      <a:pt x="3888" y="617"/>
                      <a:pt x="3889" y="618"/>
                      <a:pt x="3890" y="619"/>
                    </a:cubicBezTo>
                    <a:cubicBezTo>
                      <a:pt x="3894" y="625"/>
                      <a:pt x="3889" y="634"/>
                      <a:pt x="3887" y="637"/>
                    </a:cubicBezTo>
                    <a:cubicBezTo>
                      <a:pt x="3886" y="640"/>
                      <a:pt x="3882" y="643"/>
                      <a:pt x="3876" y="643"/>
                    </a:cubicBezTo>
                    <a:cubicBezTo>
                      <a:pt x="3873" y="644"/>
                      <a:pt x="3871" y="644"/>
                      <a:pt x="3867" y="643"/>
                    </a:cubicBezTo>
                    <a:cubicBezTo>
                      <a:pt x="3863" y="643"/>
                      <a:pt x="3855" y="642"/>
                      <a:pt x="3847" y="641"/>
                    </a:cubicBezTo>
                    <a:cubicBezTo>
                      <a:pt x="3841" y="640"/>
                      <a:pt x="3835" y="640"/>
                      <a:pt x="3833" y="640"/>
                    </a:cubicBezTo>
                    <a:cubicBezTo>
                      <a:pt x="3829" y="639"/>
                      <a:pt x="3829" y="639"/>
                      <a:pt x="3829" y="639"/>
                    </a:cubicBezTo>
                    <a:cubicBezTo>
                      <a:pt x="3824" y="639"/>
                      <a:pt x="3818" y="638"/>
                      <a:pt x="3814" y="637"/>
                    </a:cubicBezTo>
                    <a:cubicBezTo>
                      <a:pt x="3811" y="636"/>
                      <a:pt x="3809" y="635"/>
                      <a:pt x="3807" y="634"/>
                    </a:cubicBezTo>
                    <a:cubicBezTo>
                      <a:pt x="3807" y="636"/>
                      <a:pt x="3805" y="639"/>
                      <a:pt x="3802" y="642"/>
                    </a:cubicBezTo>
                    <a:cubicBezTo>
                      <a:pt x="3801" y="643"/>
                      <a:pt x="3800" y="646"/>
                      <a:pt x="3800" y="648"/>
                    </a:cubicBezTo>
                    <a:cubicBezTo>
                      <a:pt x="3800" y="649"/>
                      <a:pt x="3800" y="649"/>
                      <a:pt x="3800" y="650"/>
                    </a:cubicBezTo>
                    <a:cubicBezTo>
                      <a:pt x="3799" y="652"/>
                      <a:pt x="3798" y="655"/>
                      <a:pt x="3795" y="659"/>
                    </a:cubicBezTo>
                    <a:cubicBezTo>
                      <a:pt x="3794" y="660"/>
                      <a:pt x="3794" y="661"/>
                      <a:pt x="3793" y="661"/>
                    </a:cubicBezTo>
                    <a:cubicBezTo>
                      <a:pt x="3793" y="661"/>
                      <a:pt x="3793" y="662"/>
                      <a:pt x="3793" y="663"/>
                    </a:cubicBezTo>
                    <a:cubicBezTo>
                      <a:pt x="3793" y="668"/>
                      <a:pt x="3791" y="671"/>
                      <a:pt x="3785" y="673"/>
                    </a:cubicBezTo>
                    <a:cubicBezTo>
                      <a:pt x="3782" y="674"/>
                      <a:pt x="3779" y="674"/>
                      <a:pt x="3777" y="674"/>
                    </a:cubicBezTo>
                    <a:cubicBezTo>
                      <a:pt x="3775" y="676"/>
                      <a:pt x="3773" y="676"/>
                      <a:pt x="3772" y="676"/>
                    </a:cubicBezTo>
                    <a:cubicBezTo>
                      <a:pt x="3771" y="676"/>
                      <a:pt x="3771" y="676"/>
                      <a:pt x="3771" y="676"/>
                    </a:cubicBezTo>
                    <a:cubicBezTo>
                      <a:pt x="3770" y="676"/>
                      <a:pt x="3769" y="676"/>
                      <a:pt x="3769" y="676"/>
                    </a:cubicBezTo>
                    <a:cubicBezTo>
                      <a:pt x="3768" y="676"/>
                      <a:pt x="3768" y="676"/>
                      <a:pt x="3767" y="677"/>
                    </a:cubicBezTo>
                    <a:cubicBezTo>
                      <a:pt x="3766" y="680"/>
                      <a:pt x="3765" y="681"/>
                      <a:pt x="3764" y="683"/>
                    </a:cubicBezTo>
                    <a:cubicBezTo>
                      <a:pt x="3766" y="683"/>
                      <a:pt x="3768" y="684"/>
                      <a:pt x="3770" y="687"/>
                    </a:cubicBezTo>
                    <a:cubicBezTo>
                      <a:pt x="3772" y="691"/>
                      <a:pt x="3789" y="722"/>
                      <a:pt x="3789" y="722"/>
                    </a:cubicBezTo>
                    <a:cubicBezTo>
                      <a:pt x="3798" y="738"/>
                      <a:pt x="3798" y="738"/>
                      <a:pt x="3798" y="738"/>
                    </a:cubicBezTo>
                    <a:cubicBezTo>
                      <a:pt x="3798" y="738"/>
                      <a:pt x="3798" y="738"/>
                      <a:pt x="3798" y="738"/>
                    </a:cubicBezTo>
                    <a:cubicBezTo>
                      <a:pt x="3799" y="741"/>
                      <a:pt x="3799" y="741"/>
                      <a:pt x="3799" y="741"/>
                    </a:cubicBezTo>
                    <a:cubicBezTo>
                      <a:pt x="3800" y="743"/>
                      <a:pt x="3801" y="750"/>
                      <a:pt x="3797" y="753"/>
                    </a:cubicBezTo>
                    <a:cubicBezTo>
                      <a:pt x="3796" y="754"/>
                      <a:pt x="3796" y="754"/>
                      <a:pt x="3796" y="755"/>
                    </a:cubicBezTo>
                    <a:cubicBezTo>
                      <a:pt x="3796" y="756"/>
                      <a:pt x="3796" y="756"/>
                      <a:pt x="3796" y="757"/>
                    </a:cubicBezTo>
                    <a:cubicBezTo>
                      <a:pt x="3796" y="757"/>
                      <a:pt x="3796" y="757"/>
                      <a:pt x="3797" y="757"/>
                    </a:cubicBezTo>
                    <a:cubicBezTo>
                      <a:pt x="3797" y="759"/>
                      <a:pt x="3798" y="761"/>
                      <a:pt x="3797" y="766"/>
                    </a:cubicBezTo>
                    <a:cubicBezTo>
                      <a:pt x="3796" y="769"/>
                      <a:pt x="3797" y="770"/>
                      <a:pt x="3798" y="772"/>
                    </a:cubicBezTo>
                    <a:cubicBezTo>
                      <a:pt x="3798" y="773"/>
                      <a:pt x="3798" y="773"/>
                      <a:pt x="3798" y="773"/>
                    </a:cubicBezTo>
                    <a:cubicBezTo>
                      <a:pt x="3801" y="777"/>
                      <a:pt x="3802" y="781"/>
                      <a:pt x="3802" y="788"/>
                    </a:cubicBezTo>
                    <a:cubicBezTo>
                      <a:pt x="3802" y="789"/>
                      <a:pt x="3802" y="790"/>
                      <a:pt x="3802" y="791"/>
                    </a:cubicBezTo>
                    <a:cubicBezTo>
                      <a:pt x="3802" y="791"/>
                      <a:pt x="3802" y="792"/>
                      <a:pt x="3802" y="792"/>
                    </a:cubicBezTo>
                    <a:cubicBezTo>
                      <a:pt x="3808" y="792"/>
                      <a:pt x="3811" y="798"/>
                      <a:pt x="3812" y="801"/>
                    </a:cubicBezTo>
                    <a:cubicBezTo>
                      <a:pt x="3812" y="802"/>
                      <a:pt x="3813" y="811"/>
                      <a:pt x="3810" y="816"/>
                    </a:cubicBezTo>
                    <a:cubicBezTo>
                      <a:pt x="3809" y="818"/>
                      <a:pt x="3809" y="819"/>
                      <a:pt x="3809" y="820"/>
                    </a:cubicBezTo>
                    <a:cubicBezTo>
                      <a:pt x="3810" y="822"/>
                      <a:pt x="3810" y="824"/>
                      <a:pt x="3810" y="829"/>
                    </a:cubicBezTo>
                    <a:cubicBezTo>
                      <a:pt x="3810" y="829"/>
                      <a:pt x="3810" y="829"/>
                      <a:pt x="3810" y="829"/>
                    </a:cubicBezTo>
                    <a:cubicBezTo>
                      <a:pt x="3810" y="831"/>
                      <a:pt x="3810" y="833"/>
                      <a:pt x="3809" y="836"/>
                    </a:cubicBezTo>
                    <a:cubicBezTo>
                      <a:pt x="3807" y="838"/>
                      <a:pt x="3807" y="843"/>
                      <a:pt x="3807" y="844"/>
                    </a:cubicBezTo>
                    <a:cubicBezTo>
                      <a:pt x="3810" y="849"/>
                      <a:pt x="3807" y="853"/>
                      <a:pt x="3806" y="854"/>
                    </a:cubicBezTo>
                    <a:cubicBezTo>
                      <a:pt x="3804" y="856"/>
                      <a:pt x="3799" y="862"/>
                      <a:pt x="3795" y="862"/>
                    </a:cubicBezTo>
                    <a:cubicBezTo>
                      <a:pt x="3793" y="862"/>
                      <a:pt x="3790" y="863"/>
                      <a:pt x="3789" y="865"/>
                    </a:cubicBezTo>
                    <a:cubicBezTo>
                      <a:pt x="3785" y="868"/>
                      <a:pt x="3780" y="871"/>
                      <a:pt x="3776" y="871"/>
                    </a:cubicBezTo>
                    <a:cubicBezTo>
                      <a:pt x="3775" y="871"/>
                      <a:pt x="3775" y="871"/>
                      <a:pt x="3774" y="872"/>
                    </a:cubicBezTo>
                    <a:cubicBezTo>
                      <a:pt x="3774" y="872"/>
                      <a:pt x="3774" y="872"/>
                      <a:pt x="3774" y="873"/>
                    </a:cubicBezTo>
                    <a:cubicBezTo>
                      <a:pt x="3776" y="872"/>
                      <a:pt x="3778" y="872"/>
                      <a:pt x="3779" y="873"/>
                    </a:cubicBezTo>
                    <a:cubicBezTo>
                      <a:pt x="3781" y="874"/>
                      <a:pt x="3782" y="876"/>
                      <a:pt x="3782" y="879"/>
                    </a:cubicBezTo>
                    <a:cubicBezTo>
                      <a:pt x="3782" y="879"/>
                      <a:pt x="3782" y="880"/>
                      <a:pt x="3782" y="880"/>
                    </a:cubicBezTo>
                    <a:cubicBezTo>
                      <a:pt x="3784" y="881"/>
                      <a:pt x="3786" y="884"/>
                      <a:pt x="3786" y="887"/>
                    </a:cubicBezTo>
                    <a:cubicBezTo>
                      <a:pt x="3786" y="889"/>
                      <a:pt x="3786" y="889"/>
                      <a:pt x="3787" y="890"/>
                    </a:cubicBezTo>
                    <a:cubicBezTo>
                      <a:pt x="3788" y="891"/>
                      <a:pt x="3788" y="892"/>
                      <a:pt x="3789" y="893"/>
                    </a:cubicBezTo>
                    <a:cubicBezTo>
                      <a:pt x="3789" y="894"/>
                      <a:pt x="3789" y="894"/>
                      <a:pt x="3790" y="894"/>
                    </a:cubicBezTo>
                    <a:cubicBezTo>
                      <a:pt x="3792" y="897"/>
                      <a:pt x="3790" y="899"/>
                      <a:pt x="3789" y="902"/>
                    </a:cubicBezTo>
                    <a:cubicBezTo>
                      <a:pt x="3788" y="902"/>
                      <a:pt x="3788" y="902"/>
                      <a:pt x="3788" y="902"/>
                    </a:cubicBezTo>
                    <a:cubicBezTo>
                      <a:pt x="3787" y="903"/>
                      <a:pt x="3787" y="905"/>
                      <a:pt x="3785" y="906"/>
                    </a:cubicBezTo>
                    <a:cubicBezTo>
                      <a:pt x="3782" y="908"/>
                      <a:pt x="3782" y="908"/>
                      <a:pt x="3782" y="908"/>
                    </a:cubicBezTo>
                    <a:cubicBezTo>
                      <a:pt x="3780" y="905"/>
                      <a:pt x="3780" y="905"/>
                      <a:pt x="3780" y="905"/>
                    </a:cubicBezTo>
                    <a:cubicBezTo>
                      <a:pt x="3778" y="903"/>
                      <a:pt x="3777" y="901"/>
                      <a:pt x="3776" y="899"/>
                    </a:cubicBezTo>
                    <a:cubicBezTo>
                      <a:pt x="3776" y="898"/>
                      <a:pt x="3776" y="897"/>
                      <a:pt x="3775" y="896"/>
                    </a:cubicBezTo>
                    <a:cubicBezTo>
                      <a:pt x="3774" y="897"/>
                      <a:pt x="3772" y="897"/>
                      <a:pt x="3771" y="897"/>
                    </a:cubicBezTo>
                    <a:cubicBezTo>
                      <a:pt x="3768" y="897"/>
                      <a:pt x="3764" y="894"/>
                      <a:pt x="3762" y="892"/>
                    </a:cubicBezTo>
                    <a:cubicBezTo>
                      <a:pt x="3751" y="884"/>
                      <a:pt x="3746" y="878"/>
                      <a:pt x="3747" y="874"/>
                    </a:cubicBezTo>
                    <a:cubicBezTo>
                      <a:pt x="3747" y="873"/>
                      <a:pt x="3748" y="872"/>
                      <a:pt x="3748" y="871"/>
                    </a:cubicBezTo>
                    <a:cubicBezTo>
                      <a:pt x="3748" y="871"/>
                      <a:pt x="3748" y="870"/>
                      <a:pt x="3748" y="870"/>
                    </a:cubicBezTo>
                    <a:cubicBezTo>
                      <a:pt x="3745" y="870"/>
                      <a:pt x="3741" y="869"/>
                      <a:pt x="3739" y="866"/>
                    </a:cubicBezTo>
                    <a:cubicBezTo>
                      <a:pt x="3738" y="866"/>
                      <a:pt x="3737" y="867"/>
                      <a:pt x="3735" y="866"/>
                    </a:cubicBezTo>
                    <a:cubicBezTo>
                      <a:pt x="3734" y="866"/>
                      <a:pt x="3732" y="866"/>
                      <a:pt x="3731" y="865"/>
                    </a:cubicBezTo>
                    <a:cubicBezTo>
                      <a:pt x="3730" y="866"/>
                      <a:pt x="3729" y="869"/>
                      <a:pt x="3729" y="873"/>
                    </a:cubicBezTo>
                    <a:cubicBezTo>
                      <a:pt x="3729" y="876"/>
                      <a:pt x="3729" y="876"/>
                      <a:pt x="3729" y="876"/>
                    </a:cubicBezTo>
                    <a:cubicBezTo>
                      <a:pt x="3730" y="886"/>
                      <a:pt x="3730" y="899"/>
                      <a:pt x="3730" y="904"/>
                    </a:cubicBezTo>
                    <a:cubicBezTo>
                      <a:pt x="3729" y="917"/>
                      <a:pt x="3727" y="918"/>
                      <a:pt x="3724" y="919"/>
                    </a:cubicBezTo>
                    <a:cubicBezTo>
                      <a:pt x="3724" y="919"/>
                      <a:pt x="3723" y="919"/>
                      <a:pt x="3722" y="919"/>
                    </a:cubicBezTo>
                    <a:cubicBezTo>
                      <a:pt x="3722" y="920"/>
                      <a:pt x="3722" y="920"/>
                      <a:pt x="3721" y="921"/>
                    </a:cubicBezTo>
                    <a:cubicBezTo>
                      <a:pt x="3719" y="925"/>
                      <a:pt x="3716" y="926"/>
                      <a:pt x="3714" y="926"/>
                    </a:cubicBezTo>
                    <a:cubicBezTo>
                      <a:pt x="3714" y="926"/>
                      <a:pt x="3714" y="926"/>
                      <a:pt x="3714" y="926"/>
                    </a:cubicBezTo>
                    <a:cubicBezTo>
                      <a:pt x="3713" y="926"/>
                      <a:pt x="3711" y="926"/>
                      <a:pt x="3709" y="922"/>
                    </a:cubicBezTo>
                    <a:cubicBezTo>
                      <a:pt x="3709" y="922"/>
                      <a:pt x="3708" y="922"/>
                      <a:pt x="3708" y="922"/>
                    </a:cubicBezTo>
                    <a:cubicBezTo>
                      <a:pt x="3707" y="922"/>
                      <a:pt x="3705" y="922"/>
                      <a:pt x="3704" y="924"/>
                    </a:cubicBezTo>
                    <a:cubicBezTo>
                      <a:pt x="3699" y="929"/>
                      <a:pt x="3699" y="929"/>
                      <a:pt x="3699" y="932"/>
                    </a:cubicBezTo>
                    <a:cubicBezTo>
                      <a:pt x="3699" y="937"/>
                      <a:pt x="3699" y="941"/>
                      <a:pt x="3697" y="945"/>
                    </a:cubicBezTo>
                    <a:cubicBezTo>
                      <a:pt x="3697" y="946"/>
                      <a:pt x="3695" y="948"/>
                      <a:pt x="3693" y="950"/>
                    </a:cubicBezTo>
                    <a:cubicBezTo>
                      <a:pt x="3692" y="952"/>
                      <a:pt x="3689" y="955"/>
                      <a:pt x="3689" y="956"/>
                    </a:cubicBezTo>
                    <a:cubicBezTo>
                      <a:pt x="3688" y="959"/>
                      <a:pt x="3685" y="964"/>
                      <a:pt x="3682" y="965"/>
                    </a:cubicBezTo>
                    <a:cubicBezTo>
                      <a:pt x="3680" y="966"/>
                      <a:pt x="3678" y="966"/>
                      <a:pt x="3676" y="965"/>
                    </a:cubicBezTo>
                    <a:cubicBezTo>
                      <a:pt x="3674" y="965"/>
                      <a:pt x="3667" y="966"/>
                      <a:pt x="3665" y="968"/>
                    </a:cubicBezTo>
                    <a:cubicBezTo>
                      <a:pt x="3661" y="972"/>
                      <a:pt x="3657" y="973"/>
                      <a:pt x="3653" y="973"/>
                    </a:cubicBezTo>
                    <a:cubicBezTo>
                      <a:pt x="3652" y="973"/>
                      <a:pt x="3651" y="973"/>
                      <a:pt x="3649" y="973"/>
                    </a:cubicBezTo>
                    <a:cubicBezTo>
                      <a:pt x="3647" y="973"/>
                      <a:pt x="3645" y="973"/>
                      <a:pt x="3643" y="973"/>
                    </a:cubicBezTo>
                    <a:cubicBezTo>
                      <a:pt x="3642" y="974"/>
                      <a:pt x="3642" y="974"/>
                      <a:pt x="3642" y="974"/>
                    </a:cubicBezTo>
                    <a:cubicBezTo>
                      <a:pt x="3641" y="973"/>
                      <a:pt x="3641" y="973"/>
                      <a:pt x="3641" y="973"/>
                    </a:cubicBezTo>
                    <a:cubicBezTo>
                      <a:pt x="3639" y="973"/>
                      <a:pt x="3634" y="973"/>
                      <a:pt x="3626" y="974"/>
                    </a:cubicBezTo>
                    <a:cubicBezTo>
                      <a:pt x="3626" y="974"/>
                      <a:pt x="3626" y="975"/>
                      <a:pt x="3625" y="975"/>
                    </a:cubicBezTo>
                    <a:cubicBezTo>
                      <a:pt x="3626" y="975"/>
                      <a:pt x="3626" y="976"/>
                      <a:pt x="3626" y="976"/>
                    </a:cubicBezTo>
                    <a:cubicBezTo>
                      <a:pt x="3629" y="976"/>
                      <a:pt x="3630" y="978"/>
                      <a:pt x="3634" y="983"/>
                    </a:cubicBezTo>
                    <a:cubicBezTo>
                      <a:pt x="3635" y="985"/>
                      <a:pt x="3636" y="987"/>
                      <a:pt x="3637" y="989"/>
                    </a:cubicBezTo>
                    <a:cubicBezTo>
                      <a:pt x="3638" y="991"/>
                      <a:pt x="3639" y="993"/>
                      <a:pt x="3640" y="993"/>
                    </a:cubicBezTo>
                    <a:cubicBezTo>
                      <a:pt x="3641" y="994"/>
                      <a:pt x="3643" y="995"/>
                      <a:pt x="3645" y="996"/>
                    </a:cubicBezTo>
                    <a:cubicBezTo>
                      <a:pt x="3648" y="998"/>
                      <a:pt x="3649" y="999"/>
                      <a:pt x="3650" y="1000"/>
                    </a:cubicBezTo>
                    <a:cubicBezTo>
                      <a:pt x="3652" y="1002"/>
                      <a:pt x="3653" y="1009"/>
                      <a:pt x="3652" y="1014"/>
                    </a:cubicBezTo>
                    <a:cubicBezTo>
                      <a:pt x="3652" y="1015"/>
                      <a:pt x="3651" y="1016"/>
                      <a:pt x="3651" y="1017"/>
                    </a:cubicBezTo>
                    <a:cubicBezTo>
                      <a:pt x="3651" y="1018"/>
                      <a:pt x="3651" y="1019"/>
                      <a:pt x="3650" y="1022"/>
                    </a:cubicBezTo>
                    <a:cubicBezTo>
                      <a:pt x="3649" y="1024"/>
                      <a:pt x="3648" y="1025"/>
                      <a:pt x="3648" y="1026"/>
                    </a:cubicBezTo>
                    <a:cubicBezTo>
                      <a:pt x="3647" y="1027"/>
                      <a:pt x="3647" y="1027"/>
                      <a:pt x="3646" y="1029"/>
                    </a:cubicBezTo>
                    <a:cubicBezTo>
                      <a:pt x="3645" y="1030"/>
                      <a:pt x="3644" y="1033"/>
                      <a:pt x="3641" y="1034"/>
                    </a:cubicBezTo>
                    <a:cubicBezTo>
                      <a:pt x="3638" y="1034"/>
                      <a:pt x="3637" y="1032"/>
                      <a:pt x="3635" y="1031"/>
                    </a:cubicBezTo>
                    <a:cubicBezTo>
                      <a:pt x="3635" y="1030"/>
                      <a:pt x="3635" y="1030"/>
                      <a:pt x="3634" y="1029"/>
                    </a:cubicBezTo>
                    <a:cubicBezTo>
                      <a:pt x="3633" y="1027"/>
                      <a:pt x="3629" y="1027"/>
                      <a:pt x="3628" y="1028"/>
                    </a:cubicBezTo>
                    <a:cubicBezTo>
                      <a:pt x="3628" y="1028"/>
                      <a:pt x="3628" y="1028"/>
                      <a:pt x="3628" y="1028"/>
                    </a:cubicBezTo>
                    <a:cubicBezTo>
                      <a:pt x="3628" y="1028"/>
                      <a:pt x="3627" y="1028"/>
                      <a:pt x="3626" y="1029"/>
                    </a:cubicBezTo>
                    <a:cubicBezTo>
                      <a:pt x="3625" y="1030"/>
                      <a:pt x="3625" y="1030"/>
                      <a:pt x="3625" y="1030"/>
                    </a:cubicBezTo>
                    <a:cubicBezTo>
                      <a:pt x="3622" y="1033"/>
                      <a:pt x="3619" y="1033"/>
                      <a:pt x="3617" y="1032"/>
                    </a:cubicBezTo>
                    <a:cubicBezTo>
                      <a:pt x="3615" y="1032"/>
                      <a:pt x="3614" y="1032"/>
                      <a:pt x="3613" y="1032"/>
                    </a:cubicBezTo>
                    <a:cubicBezTo>
                      <a:pt x="3607" y="1034"/>
                      <a:pt x="3603" y="1032"/>
                      <a:pt x="3601" y="1031"/>
                    </a:cubicBezTo>
                    <a:cubicBezTo>
                      <a:pt x="3601" y="1030"/>
                      <a:pt x="3601" y="1030"/>
                      <a:pt x="3600" y="1030"/>
                    </a:cubicBezTo>
                    <a:cubicBezTo>
                      <a:pt x="3600" y="1030"/>
                      <a:pt x="3598" y="1030"/>
                      <a:pt x="3596" y="1031"/>
                    </a:cubicBezTo>
                    <a:cubicBezTo>
                      <a:pt x="3596" y="1031"/>
                      <a:pt x="3594" y="1031"/>
                      <a:pt x="3593" y="1032"/>
                    </a:cubicBezTo>
                    <a:cubicBezTo>
                      <a:pt x="3588" y="1033"/>
                      <a:pt x="3584" y="1033"/>
                      <a:pt x="3581" y="1032"/>
                    </a:cubicBezTo>
                    <a:cubicBezTo>
                      <a:pt x="3580" y="1031"/>
                      <a:pt x="3580" y="1030"/>
                      <a:pt x="3579" y="1029"/>
                    </a:cubicBezTo>
                    <a:cubicBezTo>
                      <a:pt x="3579" y="1029"/>
                      <a:pt x="3578" y="1029"/>
                      <a:pt x="3577" y="1029"/>
                    </a:cubicBezTo>
                    <a:cubicBezTo>
                      <a:pt x="3576" y="1029"/>
                      <a:pt x="3573" y="1029"/>
                      <a:pt x="3571" y="1027"/>
                    </a:cubicBezTo>
                    <a:cubicBezTo>
                      <a:pt x="3569" y="1025"/>
                      <a:pt x="3570" y="1023"/>
                      <a:pt x="3570" y="1021"/>
                    </a:cubicBezTo>
                    <a:cubicBezTo>
                      <a:pt x="3570" y="1021"/>
                      <a:pt x="3570" y="1021"/>
                      <a:pt x="3569" y="1021"/>
                    </a:cubicBezTo>
                    <a:cubicBezTo>
                      <a:pt x="3567" y="1020"/>
                      <a:pt x="3563" y="1017"/>
                      <a:pt x="3564" y="1013"/>
                    </a:cubicBezTo>
                    <a:cubicBezTo>
                      <a:pt x="3563" y="1013"/>
                      <a:pt x="3562" y="1012"/>
                      <a:pt x="3560" y="1011"/>
                    </a:cubicBezTo>
                    <a:cubicBezTo>
                      <a:pt x="3560" y="1011"/>
                      <a:pt x="3559" y="1011"/>
                      <a:pt x="3558" y="1011"/>
                    </a:cubicBezTo>
                    <a:cubicBezTo>
                      <a:pt x="3558" y="1010"/>
                      <a:pt x="3558" y="1010"/>
                      <a:pt x="3558" y="1010"/>
                    </a:cubicBezTo>
                    <a:cubicBezTo>
                      <a:pt x="3556" y="1014"/>
                      <a:pt x="3554" y="1016"/>
                      <a:pt x="3551" y="1016"/>
                    </a:cubicBezTo>
                    <a:cubicBezTo>
                      <a:pt x="3550" y="1016"/>
                      <a:pt x="3549" y="1016"/>
                      <a:pt x="3548" y="1016"/>
                    </a:cubicBezTo>
                    <a:cubicBezTo>
                      <a:pt x="3548" y="1016"/>
                      <a:pt x="3548" y="1016"/>
                      <a:pt x="3548" y="1016"/>
                    </a:cubicBezTo>
                    <a:cubicBezTo>
                      <a:pt x="3547" y="1019"/>
                      <a:pt x="3545" y="1020"/>
                      <a:pt x="3544" y="1021"/>
                    </a:cubicBezTo>
                    <a:cubicBezTo>
                      <a:pt x="3543" y="1022"/>
                      <a:pt x="3542" y="1022"/>
                      <a:pt x="3542" y="1023"/>
                    </a:cubicBezTo>
                    <a:cubicBezTo>
                      <a:pt x="3541" y="1025"/>
                      <a:pt x="3541" y="1026"/>
                      <a:pt x="3542" y="1029"/>
                    </a:cubicBezTo>
                    <a:cubicBezTo>
                      <a:pt x="3543" y="1033"/>
                      <a:pt x="3543" y="1036"/>
                      <a:pt x="3542" y="1038"/>
                    </a:cubicBezTo>
                    <a:cubicBezTo>
                      <a:pt x="3542" y="1039"/>
                      <a:pt x="3542" y="1040"/>
                      <a:pt x="3542" y="1040"/>
                    </a:cubicBezTo>
                    <a:cubicBezTo>
                      <a:pt x="3542" y="1041"/>
                      <a:pt x="3542" y="1042"/>
                      <a:pt x="3542" y="1042"/>
                    </a:cubicBezTo>
                    <a:cubicBezTo>
                      <a:pt x="3542" y="1042"/>
                      <a:pt x="3542" y="1042"/>
                      <a:pt x="3542" y="1043"/>
                    </a:cubicBezTo>
                    <a:cubicBezTo>
                      <a:pt x="3542" y="1043"/>
                      <a:pt x="3543" y="1044"/>
                      <a:pt x="3543" y="1044"/>
                    </a:cubicBezTo>
                    <a:cubicBezTo>
                      <a:pt x="3544" y="1046"/>
                      <a:pt x="3546" y="1047"/>
                      <a:pt x="3546" y="1049"/>
                    </a:cubicBezTo>
                    <a:cubicBezTo>
                      <a:pt x="3545" y="1050"/>
                      <a:pt x="3545" y="1052"/>
                      <a:pt x="3543" y="1053"/>
                    </a:cubicBezTo>
                    <a:cubicBezTo>
                      <a:pt x="3542" y="1054"/>
                      <a:pt x="3539" y="1055"/>
                      <a:pt x="3536" y="1053"/>
                    </a:cubicBezTo>
                    <a:cubicBezTo>
                      <a:pt x="3536" y="1054"/>
                      <a:pt x="3536" y="1055"/>
                      <a:pt x="3535" y="1055"/>
                    </a:cubicBezTo>
                    <a:cubicBezTo>
                      <a:pt x="3534" y="1057"/>
                      <a:pt x="3534" y="1058"/>
                      <a:pt x="3534" y="1059"/>
                    </a:cubicBezTo>
                    <a:cubicBezTo>
                      <a:pt x="3533" y="1060"/>
                      <a:pt x="3533" y="1060"/>
                      <a:pt x="3533" y="1061"/>
                    </a:cubicBezTo>
                    <a:cubicBezTo>
                      <a:pt x="3533" y="1064"/>
                      <a:pt x="3532" y="1066"/>
                      <a:pt x="3531" y="1067"/>
                    </a:cubicBezTo>
                    <a:cubicBezTo>
                      <a:pt x="3531" y="1067"/>
                      <a:pt x="3530" y="1068"/>
                      <a:pt x="3530" y="1069"/>
                    </a:cubicBezTo>
                    <a:cubicBezTo>
                      <a:pt x="3529" y="1070"/>
                      <a:pt x="3527" y="1073"/>
                      <a:pt x="3525" y="1075"/>
                    </a:cubicBezTo>
                    <a:cubicBezTo>
                      <a:pt x="3524" y="1077"/>
                      <a:pt x="3522" y="1078"/>
                      <a:pt x="3522" y="1079"/>
                    </a:cubicBezTo>
                    <a:cubicBezTo>
                      <a:pt x="3522" y="1079"/>
                      <a:pt x="3522" y="1080"/>
                      <a:pt x="3522" y="1080"/>
                    </a:cubicBezTo>
                    <a:cubicBezTo>
                      <a:pt x="3522" y="1081"/>
                      <a:pt x="3521" y="1082"/>
                      <a:pt x="3520" y="1083"/>
                    </a:cubicBezTo>
                    <a:cubicBezTo>
                      <a:pt x="3519" y="1085"/>
                      <a:pt x="3519" y="1086"/>
                      <a:pt x="3518" y="1087"/>
                    </a:cubicBezTo>
                    <a:cubicBezTo>
                      <a:pt x="3518" y="1087"/>
                      <a:pt x="3518" y="1087"/>
                      <a:pt x="3517" y="1088"/>
                    </a:cubicBezTo>
                    <a:cubicBezTo>
                      <a:pt x="3517" y="1088"/>
                      <a:pt x="3517" y="1089"/>
                      <a:pt x="3517" y="1089"/>
                    </a:cubicBezTo>
                    <a:cubicBezTo>
                      <a:pt x="3517" y="1089"/>
                      <a:pt x="3516" y="1090"/>
                      <a:pt x="3516" y="1091"/>
                    </a:cubicBezTo>
                    <a:cubicBezTo>
                      <a:pt x="3516" y="1091"/>
                      <a:pt x="3516" y="1092"/>
                      <a:pt x="3516" y="1092"/>
                    </a:cubicBezTo>
                    <a:cubicBezTo>
                      <a:pt x="3515" y="1098"/>
                      <a:pt x="3513" y="1100"/>
                      <a:pt x="3506" y="1100"/>
                    </a:cubicBezTo>
                    <a:cubicBezTo>
                      <a:pt x="3502" y="1100"/>
                      <a:pt x="3500" y="1102"/>
                      <a:pt x="3498" y="1103"/>
                    </a:cubicBezTo>
                    <a:cubicBezTo>
                      <a:pt x="3498" y="1104"/>
                      <a:pt x="3497" y="1104"/>
                      <a:pt x="3496" y="1105"/>
                    </a:cubicBezTo>
                    <a:cubicBezTo>
                      <a:pt x="3496" y="1105"/>
                      <a:pt x="3494" y="1108"/>
                      <a:pt x="3494" y="1109"/>
                    </a:cubicBezTo>
                    <a:cubicBezTo>
                      <a:pt x="3494" y="1111"/>
                      <a:pt x="3494" y="1114"/>
                      <a:pt x="3492" y="1116"/>
                    </a:cubicBezTo>
                    <a:cubicBezTo>
                      <a:pt x="3491" y="1117"/>
                      <a:pt x="3489" y="1117"/>
                      <a:pt x="3487" y="1117"/>
                    </a:cubicBezTo>
                    <a:cubicBezTo>
                      <a:pt x="3486" y="1117"/>
                      <a:pt x="3486" y="1117"/>
                      <a:pt x="3486" y="1117"/>
                    </a:cubicBezTo>
                    <a:cubicBezTo>
                      <a:pt x="3486" y="1117"/>
                      <a:pt x="3486" y="1117"/>
                      <a:pt x="3485" y="1117"/>
                    </a:cubicBezTo>
                    <a:cubicBezTo>
                      <a:pt x="3484" y="1120"/>
                      <a:pt x="3482" y="1121"/>
                      <a:pt x="3480" y="1122"/>
                    </a:cubicBezTo>
                    <a:cubicBezTo>
                      <a:pt x="3480" y="1122"/>
                      <a:pt x="3480" y="1122"/>
                      <a:pt x="3480" y="1123"/>
                    </a:cubicBezTo>
                    <a:cubicBezTo>
                      <a:pt x="3480" y="1124"/>
                      <a:pt x="3481" y="1127"/>
                      <a:pt x="3479" y="1129"/>
                    </a:cubicBezTo>
                    <a:cubicBezTo>
                      <a:pt x="3476" y="1131"/>
                      <a:pt x="3473" y="1129"/>
                      <a:pt x="3471" y="1128"/>
                    </a:cubicBezTo>
                    <a:cubicBezTo>
                      <a:pt x="3470" y="1128"/>
                      <a:pt x="3469" y="1127"/>
                      <a:pt x="3469" y="1127"/>
                    </a:cubicBezTo>
                    <a:cubicBezTo>
                      <a:pt x="3468" y="1128"/>
                      <a:pt x="3468" y="1128"/>
                      <a:pt x="3468" y="1128"/>
                    </a:cubicBezTo>
                    <a:cubicBezTo>
                      <a:pt x="3468" y="1129"/>
                      <a:pt x="3467" y="1130"/>
                      <a:pt x="3467" y="1130"/>
                    </a:cubicBezTo>
                    <a:cubicBezTo>
                      <a:pt x="3466" y="1132"/>
                      <a:pt x="3466" y="1132"/>
                      <a:pt x="3466" y="1132"/>
                    </a:cubicBezTo>
                    <a:cubicBezTo>
                      <a:pt x="3464" y="1135"/>
                      <a:pt x="3463" y="1136"/>
                      <a:pt x="3458" y="1137"/>
                    </a:cubicBezTo>
                    <a:cubicBezTo>
                      <a:pt x="3457" y="1138"/>
                      <a:pt x="3456" y="1138"/>
                      <a:pt x="3456" y="1138"/>
                    </a:cubicBezTo>
                    <a:cubicBezTo>
                      <a:pt x="3456" y="1138"/>
                      <a:pt x="3456" y="1139"/>
                      <a:pt x="3456" y="1139"/>
                    </a:cubicBezTo>
                    <a:cubicBezTo>
                      <a:pt x="3457" y="1144"/>
                      <a:pt x="3452" y="1147"/>
                      <a:pt x="3448" y="1148"/>
                    </a:cubicBezTo>
                    <a:cubicBezTo>
                      <a:pt x="3447" y="1149"/>
                      <a:pt x="3446" y="1150"/>
                      <a:pt x="3445" y="1151"/>
                    </a:cubicBezTo>
                    <a:cubicBezTo>
                      <a:pt x="3444" y="1152"/>
                      <a:pt x="3444" y="1152"/>
                      <a:pt x="3444" y="1152"/>
                    </a:cubicBezTo>
                    <a:cubicBezTo>
                      <a:pt x="3443" y="1153"/>
                      <a:pt x="3442" y="1154"/>
                      <a:pt x="3440" y="1156"/>
                    </a:cubicBezTo>
                    <a:cubicBezTo>
                      <a:pt x="3437" y="1161"/>
                      <a:pt x="3431" y="1167"/>
                      <a:pt x="3428" y="1170"/>
                    </a:cubicBezTo>
                    <a:cubicBezTo>
                      <a:pt x="3426" y="1172"/>
                      <a:pt x="3425" y="1176"/>
                      <a:pt x="3423" y="1179"/>
                    </a:cubicBezTo>
                    <a:cubicBezTo>
                      <a:pt x="3423" y="1180"/>
                      <a:pt x="3422" y="1181"/>
                      <a:pt x="3422" y="1181"/>
                    </a:cubicBezTo>
                    <a:cubicBezTo>
                      <a:pt x="3421" y="1183"/>
                      <a:pt x="3421" y="1183"/>
                      <a:pt x="3420" y="1184"/>
                    </a:cubicBezTo>
                    <a:cubicBezTo>
                      <a:pt x="3420" y="1185"/>
                      <a:pt x="3419" y="1186"/>
                      <a:pt x="3419" y="1187"/>
                    </a:cubicBezTo>
                    <a:cubicBezTo>
                      <a:pt x="3419" y="1188"/>
                      <a:pt x="3419" y="1189"/>
                      <a:pt x="3419" y="1189"/>
                    </a:cubicBezTo>
                    <a:cubicBezTo>
                      <a:pt x="3419" y="1190"/>
                      <a:pt x="3419" y="1191"/>
                      <a:pt x="3418" y="1193"/>
                    </a:cubicBezTo>
                    <a:close/>
                    <a:moveTo>
                      <a:pt x="1817" y="996"/>
                    </a:moveTo>
                    <a:cubicBezTo>
                      <a:pt x="1817" y="996"/>
                      <a:pt x="1817" y="996"/>
                      <a:pt x="1817" y="996"/>
                    </a:cubicBezTo>
                    <a:cubicBezTo>
                      <a:pt x="1817" y="996"/>
                      <a:pt x="1817" y="996"/>
                      <a:pt x="1817" y="996"/>
                    </a:cubicBezTo>
                    <a:close/>
                    <a:moveTo>
                      <a:pt x="3641" y="973"/>
                    </a:moveTo>
                    <a:cubicBezTo>
                      <a:pt x="3641" y="973"/>
                      <a:pt x="3641" y="973"/>
                      <a:pt x="3641" y="973"/>
                    </a:cubicBezTo>
                    <a:cubicBezTo>
                      <a:pt x="3641" y="973"/>
                      <a:pt x="3641" y="973"/>
                      <a:pt x="3641" y="973"/>
                    </a:cubicBezTo>
                    <a:close/>
                    <a:moveTo>
                      <a:pt x="3725" y="912"/>
                    </a:moveTo>
                    <a:cubicBezTo>
                      <a:pt x="3725" y="912"/>
                      <a:pt x="3725" y="912"/>
                      <a:pt x="3725" y="912"/>
                    </a:cubicBezTo>
                    <a:cubicBezTo>
                      <a:pt x="3725" y="912"/>
                      <a:pt x="3725" y="912"/>
                      <a:pt x="3725" y="912"/>
                    </a:cubicBezTo>
                    <a:close/>
                    <a:moveTo>
                      <a:pt x="210" y="847"/>
                    </a:moveTo>
                    <a:cubicBezTo>
                      <a:pt x="210" y="847"/>
                      <a:pt x="210" y="847"/>
                      <a:pt x="210" y="847"/>
                    </a:cubicBezTo>
                    <a:cubicBezTo>
                      <a:pt x="210" y="847"/>
                      <a:pt x="210" y="847"/>
                      <a:pt x="210" y="847"/>
                    </a:cubicBezTo>
                    <a:close/>
                    <a:moveTo>
                      <a:pt x="3808" y="819"/>
                    </a:moveTo>
                    <a:cubicBezTo>
                      <a:pt x="3808" y="819"/>
                      <a:pt x="3808" y="819"/>
                      <a:pt x="3808" y="819"/>
                    </a:cubicBezTo>
                    <a:cubicBezTo>
                      <a:pt x="3808" y="819"/>
                      <a:pt x="3808" y="819"/>
                      <a:pt x="3808" y="819"/>
                    </a:cubicBezTo>
                    <a:close/>
                    <a:moveTo>
                      <a:pt x="540" y="746"/>
                    </a:moveTo>
                    <a:cubicBezTo>
                      <a:pt x="540" y="746"/>
                      <a:pt x="540" y="746"/>
                      <a:pt x="540" y="746"/>
                    </a:cubicBezTo>
                    <a:cubicBezTo>
                      <a:pt x="540" y="746"/>
                      <a:pt x="540" y="746"/>
                      <a:pt x="540" y="746"/>
                    </a:cubicBezTo>
                    <a:close/>
                    <a:moveTo>
                      <a:pt x="3792" y="744"/>
                    </a:moveTo>
                    <a:cubicBezTo>
                      <a:pt x="3793" y="745"/>
                      <a:pt x="3794" y="746"/>
                      <a:pt x="3796" y="746"/>
                    </a:cubicBezTo>
                    <a:cubicBezTo>
                      <a:pt x="3796" y="746"/>
                      <a:pt x="3796" y="746"/>
                      <a:pt x="3796" y="746"/>
                    </a:cubicBezTo>
                    <a:cubicBezTo>
                      <a:pt x="3796" y="744"/>
                      <a:pt x="3796" y="744"/>
                      <a:pt x="3796" y="744"/>
                    </a:cubicBezTo>
                    <a:lnTo>
                      <a:pt x="3792" y="744"/>
                    </a:lnTo>
                    <a:close/>
                    <a:moveTo>
                      <a:pt x="3013" y="570"/>
                    </a:moveTo>
                    <a:cubicBezTo>
                      <a:pt x="3013" y="570"/>
                      <a:pt x="3013" y="570"/>
                      <a:pt x="3013" y="570"/>
                    </a:cubicBezTo>
                    <a:close/>
                    <a:moveTo>
                      <a:pt x="3895" y="561"/>
                    </a:moveTo>
                    <a:cubicBezTo>
                      <a:pt x="3895" y="561"/>
                      <a:pt x="3895" y="561"/>
                      <a:pt x="3895" y="561"/>
                    </a:cubicBezTo>
                    <a:cubicBezTo>
                      <a:pt x="3895" y="561"/>
                      <a:pt x="3895" y="561"/>
                      <a:pt x="3895" y="561"/>
                    </a:cubicBezTo>
                    <a:close/>
                    <a:moveTo>
                      <a:pt x="3897" y="560"/>
                    </a:moveTo>
                    <a:cubicBezTo>
                      <a:pt x="3897" y="560"/>
                      <a:pt x="3897" y="560"/>
                      <a:pt x="3897" y="560"/>
                    </a:cubicBezTo>
                    <a:cubicBezTo>
                      <a:pt x="3897" y="560"/>
                      <a:pt x="3897" y="560"/>
                      <a:pt x="3897" y="560"/>
                    </a:cubicBezTo>
                    <a:cubicBezTo>
                      <a:pt x="3897" y="560"/>
                      <a:pt x="3897" y="560"/>
                      <a:pt x="3897" y="560"/>
                    </a:cubicBezTo>
                    <a:close/>
                    <a:moveTo>
                      <a:pt x="743" y="556"/>
                    </a:moveTo>
                    <a:cubicBezTo>
                      <a:pt x="743" y="556"/>
                      <a:pt x="743" y="556"/>
                      <a:pt x="743" y="556"/>
                    </a:cubicBezTo>
                    <a:cubicBezTo>
                      <a:pt x="743" y="556"/>
                      <a:pt x="743" y="556"/>
                      <a:pt x="743" y="556"/>
                    </a:cubicBezTo>
                    <a:close/>
                    <a:moveTo>
                      <a:pt x="3895" y="554"/>
                    </a:moveTo>
                    <a:cubicBezTo>
                      <a:pt x="3895" y="554"/>
                      <a:pt x="3895" y="554"/>
                      <a:pt x="3895" y="554"/>
                    </a:cubicBezTo>
                    <a:cubicBezTo>
                      <a:pt x="3895" y="554"/>
                      <a:pt x="3895" y="554"/>
                      <a:pt x="3895" y="554"/>
                    </a:cubicBezTo>
                    <a:close/>
                    <a:moveTo>
                      <a:pt x="743" y="549"/>
                    </a:moveTo>
                    <a:cubicBezTo>
                      <a:pt x="743" y="549"/>
                      <a:pt x="743" y="549"/>
                      <a:pt x="743" y="549"/>
                    </a:cubicBezTo>
                    <a:cubicBezTo>
                      <a:pt x="743" y="549"/>
                      <a:pt x="743" y="549"/>
                      <a:pt x="743" y="549"/>
                    </a:cubicBezTo>
                    <a:close/>
                    <a:moveTo>
                      <a:pt x="2787" y="534"/>
                    </a:moveTo>
                    <a:cubicBezTo>
                      <a:pt x="2787" y="534"/>
                      <a:pt x="2787" y="534"/>
                      <a:pt x="2787" y="534"/>
                    </a:cubicBezTo>
                    <a:close/>
                    <a:moveTo>
                      <a:pt x="2788" y="513"/>
                    </a:moveTo>
                    <a:cubicBezTo>
                      <a:pt x="2788" y="513"/>
                      <a:pt x="2788" y="513"/>
                      <a:pt x="2788" y="513"/>
                    </a:cubicBezTo>
                    <a:cubicBezTo>
                      <a:pt x="2788" y="513"/>
                      <a:pt x="2788" y="513"/>
                      <a:pt x="2788" y="513"/>
                    </a:cubicBezTo>
                    <a:close/>
                    <a:moveTo>
                      <a:pt x="1232" y="428"/>
                    </a:moveTo>
                    <a:cubicBezTo>
                      <a:pt x="1232" y="428"/>
                      <a:pt x="1232" y="428"/>
                      <a:pt x="1232" y="428"/>
                    </a:cubicBezTo>
                    <a:cubicBezTo>
                      <a:pt x="1232" y="428"/>
                      <a:pt x="1232" y="428"/>
                      <a:pt x="1232" y="428"/>
                    </a:cubicBezTo>
                    <a:close/>
                    <a:moveTo>
                      <a:pt x="3696" y="425"/>
                    </a:moveTo>
                    <a:cubicBezTo>
                      <a:pt x="3696" y="425"/>
                      <a:pt x="3696" y="425"/>
                      <a:pt x="3696" y="425"/>
                    </a:cubicBezTo>
                    <a:cubicBezTo>
                      <a:pt x="3696" y="425"/>
                      <a:pt x="3696" y="425"/>
                      <a:pt x="3696" y="425"/>
                    </a:cubicBezTo>
                    <a:close/>
                    <a:moveTo>
                      <a:pt x="3773" y="424"/>
                    </a:moveTo>
                    <a:cubicBezTo>
                      <a:pt x="3773" y="424"/>
                      <a:pt x="3773" y="424"/>
                      <a:pt x="3773" y="424"/>
                    </a:cubicBezTo>
                    <a:cubicBezTo>
                      <a:pt x="3773" y="424"/>
                      <a:pt x="3773" y="424"/>
                      <a:pt x="3773" y="424"/>
                    </a:cubicBezTo>
                    <a:close/>
                    <a:moveTo>
                      <a:pt x="1225" y="423"/>
                    </a:moveTo>
                    <a:cubicBezTo>
                      <a:pt x="1225" y="423"/>
                      <a:pt x="1225" y="423"/>
                      <a:pt x="1225" y="423"/>
                    </a:cubicBezTo>
                    <a:cubicBezTo>
                      <a:pt x="1225" y="423"/>
                      <a:pt x="1225" y="423"/>
                      <a:pt x="1225" y="423"/>
                    </a:cubicBezTo>
                    <a:close/>
                    <a:moveTo>
                      <a:pt x="3780" y="416"/>
                    </a:moveTo>
                    <a:cubicBezTo>
                      <a:pt x="3780" y="416"/>
                      <a:pt x="3780" y="416"/>
                      <a:pt x="3780" y="416"/>
                    </a:cubicBezTo>
                    <a:close/>
                    <a:moveTo>
                      <a:pt x="1193" y="413"/>
                    </a:moveTo>
                    <a:cubicBezTo>
                      <a:pt x="1193" y="413"/>
                      <a:pt x="1193" y="413"/>
                      <a:pt x="1193" y="413"/>
                    </a:cubicBezTo>
                    <a:close/>
                    <a:moveTo>
                      <a:pt x="1168" y="373"/>
                    </a:moveTo>
                    <a:cubicBezTo>
                      <a:pt x="1168" y="373"/>
                      <a:pt x="1168" y="373"/>
                      <a:pt x="1168" y="373"/>
                    </a:cubicBezTo>
                    <a:close/>
                    <a:moveTo>
                      <a:pt x="3674" y="371"/>
                    </a:moveTo>
                    <a:cubicBezTo>
                      <a:pt x="3674" y="371"/>
                      <a:pt x="3674" y="371"/>
                      <a:pt x="3674" y="371"/>
                    </a:cubicBezTo>
                    <a:cubicBezTo>
                      <a:pt x="3674" y="371"/>
                      <a:pt x="3674" y="371"/>
                      <a:pt x="3674" y="371"/>
                    </a:cubicBezTo>
                    <a:close/>
                    <a:moveTo>
                      <a:pt x="3926" y="317"/>
                    </a:moveTo>
                    <a:cubicBezTo>
                      <a:pt x="3926" y="318"/>
                      <a:pt x="3926" y="318"/>
                      <a:pt x="3925" y="318"/>
                    </a:cubicBezTo>
                    <a:cubicBezTo>
                      <a:pt x="3924" y="318"/>
                      <a:pt x="3924" y="318"/>
                      <a:pt x="3923" y="320"/>
                    </a:cubicBezTo>
                    <a:cubicBezTo>
                      <a:pt x="3923" y="320"/>
                      <a:pt x="3923" y="321"/>
                      <a:pt x="3923" y="321"/>
                    </a:cubicBezTo>
                    <a:cubicBezTo>
                      <a:pt x="3924" y="320"/>
                      <a:pt x="3925" y="319"/>
                      <a:pt x="3926" y="318"/>
                    </a:cubicBezTo>
                    <a:cubicBezTo>
                      <a:pt x="3926" y="318"/>
                      <a:pt x="3926" y="318"/>
                      <a:pt x="3926" y="317"/>
                    </a:cubicBezTo>
                    <a:close/>
                    <a:moveTo>
                      <a:pt x="3494" y="305"/>
                    </a:moveTo>
                    <a:cubicBezTo>
                      <a:pt x="3494" y="305"/>
                      <a:pt x="3494" y="305"/>
                      <a:pt x="3494" y="305"/>
                    </a:cubicBezTo>
                    <a:close/>
                    <a:moveTo>
                      <a:pt x="1072" y="304"/>
                    </a:moveTo>
                    <a:cubicBezTo>
                      <a:pt x="1072" y="304"/>
                      <a:pt x="1072" y="304"/>
                      <a:pt x="1072" y="304"/>
                    </a:cubicBezTo>
                    <a:close/>
                    <a:moveTo>
                      <a:pt x="3407" y="167"/>
                    </a:moveTo>
                    <a:cubicBezTo>
                      <a:pt x="3407" y="167"/>
                      <a:pt x="3407" y="167"/>
                      <a:pt x="3407" y="167"/>
                    </a:cubicBezTo>
                    <a:cubicBezTo>
                      <a:pt x="3407" y="167"/>
                      <a:pt x="3407" y="167"/>
                      <a:pt x="3407" y="167"/>
                    </a:cubicBezTo>
                    <a:close/>
                    <a:moveTo>
                      <a:pt x="3398" y="149"/>
                    </a:moveTo>
                    <a:cubicBezTo>
                      <a:pt x="3398" y="149"/>
                      <a:pt x="3398" y="149"/>
                      <a:pt x="3398" y="149"/>
                    </a:cubicBezTo>
                    <a:cubicBezTo>
                      <a:pt x="3398" y="149"/>
                      <a:pt x="3398" y="149"/>
                      <a:pt x="3398" y="149"/>
                    </a:cubicBezTo>
                    <a:close/>
                    <a:moveTo>
                      <a:pt x="3016" y="105"/>
                    </a:moveTo>
                    <a:cubicBezTo>
                      <a:pt x="3016" y="105"/>
                      <a:pt x="3016" y="105"/>
                      <a:pt x="3016" y="105"/>
                    </a:cubicBezTo>
                    <a:cubicBezTo>
                      <a:pt x="3016" y="105"/>
                      <a:pt x="3016" y="105"/>
                      <a:pt x="3016" y="105"/>
                    </a:cubicBezTo>
                    <a:close/>
                    <a:moveTo>
                      <a:pt x="3342" y="63"/>
                    </a:moveTo>
                    <a:cubicBezTo>
                      <a:pt x="3342" y="63"/>
                      <a:pt x="3342" y="63"/>
                      <a:pt x="3342" y="63"/>
                    </a:cubicBezTo>
                    <a:close/>
                    <a:moveTo>
                      <a:pt x="54" y="1093"/>
                    </a:moveTo>
                    <a:cubicBezTo>
                      <a:pt x="52" y="1093"/>
                      <a:pt x="50" y="1092"/>
                      <a:pt x="49" y="1091"/>
                    </a:cubicBezTo>
                    <a:cubicBezTo>
                      <a:pt x="49" y="1091"/>
                      <a:pt x="48" y="1091"/>
                      <a:pt x="47" y="1092"/>
                    </a:cubicBezTo>
                    <a:cubicBezTo>
                      <a:pt x="42" y="1086"/>
                      <a:pt x="42" y="1086"/>
                      <a:pt x="42" y="1086"/>
                    </a:cubicBezTo>
                    <a:cubicBezTo>
                      <a:pt x="45" y="1083"/>
                      <a:pt x="50" y="1082"/>
                      <a:pt x="54" y="1085"/>
                    </a:cubicBezTo>
                    <a:cubicBezTo>
                      <a:pt x="55" y="1085"/>
                      <a:pt x="56" y="1084"/>
                      <a:pt x="57" y="1084"/>
                    </a:cubicBezTo>
                    <a:cubicBezTo>
                      <a:pt x="57" y="1082"/>
                      <a:pt x="58" y="1079"/>
                      <a:pt x="56" y="1078"/>
                    </a:cubicBezTo>
                    <a:cubicBezTo>
                      <a:pt x="51" y="1074"/>
                      <a:pt x="49" y="1069"/>
                      <a:pt x="50" y="1065"/>
                    </a:cubicBezTo>
                    <a:cubicBezTo>
                      <a:pt x="50" y="1064"/>
                      <a:pt x="49" y="1063"/>
                      <a:pt x="49" y="1062"/>
                    </a:cubicBezTo>
                    <a:cubicBezTo>
                      <a:pt x="47" y="1060"/>
                      <a:pt x="45" y="1057"/>
                      <a:pt x="47" y="1054"/>
                    </a:cubicBezTo>
                    <a:cubicBezTo>
                      <a:pt x="47" y="1053"/>
                      <a:pt x="49" y="1051"/>
                      <a:pt x="52" y="1051"/>
                    </a:cubicBezTo>
                    <a:cubicBezTo>
                      <a:pt x="53" y="1058"/>
                      <a:pt x="53" y="1058"/>
                      <a:pt x="53" y="1058"/>
                    </a:cubicBezTo>
                    <a:cubicBezTo>
                      <a:pt x="53" y="1058"/>
                      <a:pt x="54" y="1057"/>
                      <a:pt x="54" y="1056"/>
                    </a:cubicBezTo>
                    <a:cubicBezTo>
                      <a:pt x="54" y="1056"/>
                      <a:pt x="55" y="1057"/>
                      <a:pt x="55" y="1058"/>
                    </a:cubicBezTo>
                    <a:cubicBezTo>
                      <a:pt x="57" y="1060"/>
                      <a:pt x="58" y="1063"/>
                      <a:pt x="58" y="1065"/>
                    </a:cubicBezTo>
                    <a:cubicBezTo>
                      <a:pt x="57" y="1067"/>
                      <a:pt x="58" y="1070"/>
                      <a:pt x="61" y="1071"/>
                    </a:cubicBezTo>
                    <a:cubicBezTo>
                      <a:pt x="66" y="1075"/>
                      <a:pt x="66" y="1082"/>
                      <a:pt x="64" y="1087"/>
                    </a:cubicBezTo>
                    <a:cubicBezTo>
                      <a:pt x="63" y="1089"/>
                      <a:pt x="60" y="1092"/>
                      <a:pt x="56" y="1093"/>
                    </a:cubicBezTo>
                    <a:cubicBezTo>
                      <a:pt x="56" y="1093"/>
                      <a:pt x="55" y="1093"/>
                      <a:pt x="54" y="1093"/>
                    </a:cubicBezTo>
                    <a:close/>
                    <a:moveTo>
                      <a:pt x="50" y="1065"/>
                    </a:moveTo>
                    <a:cubicBezTo>
                      <a:pt x="50" y="1065"/>
                      <a:pt x="50" y="1065"/>
                      <a:pt x="50" y="1065"/>
                    </a:cubicBezTo>
                    <a:cubicBezTo>
                      <a:pt x="50" y="1065"/>
                      <a:pt x="50" y="1065"/>
                      <a:pt x="50" y="1065"/>
                    </a:cubicBezTo>
                    <a:close/>
                    <a:moveTo>
                      <a:pt x="50" y="1064"/>
                    </a:moveTo>
                    <a:cubicBezTo>
                      <a:pt x="50" y="1064"/>
                      <a:pt x="50" y="1064"/>
                      <a:pt x="50" y="1064"/>
                    </a:cubicBezTo>
                    <a:cubicBezTo>
                      <a:pt x="50" y="1064"/>
                      <a:pt x="50" y="1064"/>
                      <a:pt x="50" y="1064"/>
                    </a:cubicBezTo>
                    <a:close/>
                    <a:moveTo>
                      <a:pt x="59" y="1041"/>
                    </a:moveTo>
                    <a:cubicBezTo>
                      <a:pt x="58" y="1035"/>
                      <a:pt x="59" y="1031"/>
                      <a:pt x="60" y="1029"/>
                    </a:cubicBezTo>
                    <a:cubicBezTo>
                      <a:pt x="60" y="1028"/>
                      <a:pt x="60" y="1028"/>
                      <a:pt x="60" y="1028"/>
                    </a:cubicBezTo>
                    <a:cubicBezTo>
                      <a:pt x="61" y="1027"/>
                      <a:pt x="61" y="1025"/>
                      <a:pt x="60" y="1024"/>
                    </a:cubicBezTo>
                    <a:cubicBezTo>
                      <a:pt x="58" y="1022"/>
                      <a:pt x="56" y="1015"/>
                      <a:pt x="59" y="1009"/>
                    </a:cubicBezTo>
                    <a:cubicBezTo>
                      <a:pt x="59" y="1008"/>
                      <a:pt x="59" y="1007"/>
                      <a:pt x="60" y="1005"/>
                    </a:cubicBezTo>
                    <a:cubicBezTo>
                      <a:pt x="60" y="1001"/>
                      <a:pt x="60" y="997"/>
                      <a:pt x="64" y="994"/>
                    </a:cubicBezTo>
                    <a:cubicBezTo>
                      <a:pt x="65" y="993"/>
                      <a:pt x="66" y="992"/>
                      <a:pt x="67" y="991"/>
                    </a:cubicBezTo>
                    <a:cubicBezTo>
                      <a:pt x="73" y="996"/>
                      <a:pt x="73" y="996"/>
                      <a:pt x="73" y="996"/>
                    </a:cubicBezTo>
                    <a:cubicBezTo>
                      <a:pt x="72" y="997"/>
                      <a:pt x="70" y="999"/>
                      <a:pt x="69" y="1000"/>
                    </a:cubicBezTo>
                    <a:cubicBezTo>
                      <a:pt x="68" y="1001"/>
                      <a:pt x="68" y="1003"/>
                      <a:pt x="67" y="1006"/>
                    </a:cubicBezTo>
                    <a:cubicBezTo>
                      <a:pt x="67" y="1008"/>
                      <a:pt x="67" y="1010"/>
                      <a:pt x="66" y="1013"/>
                    </a:cubicBezTo>
                    <a:cubicBezTo>
                      <a:pt x="65" y="1015"/>
                      <a:pt x="65" y="1018"/>
                      <a:pt x="66" y="1019"/>
                    </a:cubicBezTo>
                    <a:cubicBezTo>
                      <a:pt x="69" y="1022"/>
                      <a:pt x="69" y="1028"/>
                      <a:pt x="68" y="1031"/>
                    </a:cubicBezTo>
                    <a:cubicBezTo>
                      <a:pt x="67" y="1032"/>
                      <a:pt x="67" y="1032"/>
                      <a:pt x="67" y="1032"/>
                    </a:cubicBezTo>
                    <a:cubicBezTo>
                      <a:pt x="66" y="1034"/>
                      <a:pt x="66" y="1036"/>
                      <a:pt x="66" y="1040"/>
                    </a:cubicBezTo>
                    <a:lnTo>
                      <a:pt x="59" y="1041"/>
                    </a:lnTo>
                    <a:close/>
                    <a:moveTo>
                      <a:pt x="61" y="969"/>
                    </a:moveTo>
                    <a:cubicBezTo>
                      <a:pt x="59" y="967"/>
                      <a:pt x="56" y="965"/>
                      <a:pt x="52" y="963"/>
                    </a:cubicBezTo>
                    <a:cubicBezTo>
                      <a:pt x="50" y="962"/>
                      <a:pt x="48" y="961"/>
                      <a:pt x="46" y="960"/>
                    </a:cubicBezTo>
                    <a:cubicBezTo>
                      <a:pt x="44" y="959"/>
                      <a:pt x="41" y="957"/>
                      <a:pt x="40" y="958"/>
                    </a:cubicBezTo>
                    <a:cubicBezTo>
                      <a:pt x="39" y="958"/>
                      <a:pt x="37" y="959"/>
                      <a:pt x="36" y="960"/>
                    </a:cubicBezTo>
                    <a:cubicBezTo>
                      <a:pt x="33" y="962"/>
                      <a:pt x="29" y="965"/>
                      <a:pt x="25" y="964"/>
                    </a:cubicBezTo>
                    <a:cubicBezTo>
                      <a:pt x="23" y="964"/>
                      <a:pt x="22" y="963"/>
                      <a:pt x="20" y="962"/>
                    </a:cubicBezTo>
                    <a:cubicBezTo>
                      <a:pt x="25" y="956"/>
                      <a:pt x="25" y="956"/>
                      <a:pt x="25" y="956"/>
                    </a:cubicBezTo>
                    <a:cubicBezTo>
                      <a:pt x="25" y="956"/>
                      <a:pt x="26" y="957"/>
                      <a:pt x="26" y="957"/>
                    </a:cubicBezTo>
                    <a:cubicBezTo>
                      <a:pt x="26" y="957"/>
                      <a:pt x="26" y="957"/>
                      <a:pt x="26" y="957"/>
                    </a:cubicBezTo>
                    <a:cubicBezTo>
                      <a:pt x="27" y="957"/>
                      <a:pt x="30" y="955"/>
                      <a:pt x="31" y="954"/>
                    </a:cubicBezTo>
                    <a:cubicBezTo>
                      <a:pt x="33" y="952"/>
                      <a:pt x="35" y="951"/>
                      <a:pt x="38" y="950"/>
                    </a:cubicBezTo>
                    <a:cubicBezTo>
                      <a:pt x="42" y="949"/>
                      <a:pt x="46" y="951"/>
                      <a:pt x="50" y="954"/>
                    </a:cubicBezTo>
                    <a:cubicBezTo>
                      <a:pt x="52" y="954"/>
                      <a:pt x="53" y="955"/>
                      <a:pt x="55" y="956"/>
                    </a:cubicBezTo>
                    <a:cubicBezTo>
                      <a:pt x="60" y="958"/>
                      <a:pt x="64" y="961"/>
                      <a:pt x="67" y="964"/>
                    </a:cubicBezTo>
                    <a:lnTo>
                      <a:pt x="61" y="969"/>
                    </a:lnTo>
                    <a:close/>
                  </a:path>
                </a:pathLst>
              </a:cu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endParaRPr lang="zh-CN" altLang="en-US" dirty="0"/>
              </a:p>
            </p:txBody>
          </p:sp>
          <p:sp>
            <p:nvSpPr>
              <p:cNvPr id="166" name="ïşḻïḋe">
                <a:extLst>
                  <a:ext uri="{FF2B5EF4-FFF2-40B4-BE49-F238E27FC236}">
                    <a16:creationId xmlns:a16="http://schemas.microsoft.com/office/drawing/2014/main" id="{F721DF7F-FAB3-4332-BABF-AC1F6DE7A789}"/>
                  </a:ext>
                </a:extLst>
              </p:cNvPr>
              <p:cNvSpPr/>
              <p:nvPr/>
            </p:nvSpPr>
            <p:spPr bwMode="auto">
              <a:xfrm>
                <a:off x="9412288" y="5032375"/>
                <a:ext cx="1233488" cy="1827213"/>
              </a:xfrm>
              <a:custGeom>
                <a:avLst/>
                <a:gdLst>
                  <a:gd name="T0" fmla="*/ 777 w 777"/>
                  <a:gd name="T1" fmla="*/ 1151 h 1151"/>
                  <a:gd name="T2" fmla="*/ 0 w 777"/>
                  <a:gd name="T3" fmla="*/ 1151 h 1151"/>
                  <a:gd name="T4" fmla="*/ 0 w 777"/>
                  <a:gd name="T5" fmla="*/ 0 h 1151"/>
                  <a:gd name="T6" fmla="*/ 777 w 777"/>
                  <a:gd name="T7" fmla="*/ 0 h 1151"/>
                  <a:gd name="T8" fmla="*/ 777 w 777"/>
                  <a:gd name="T9" fmla="*/ 1151 h 1151"/>
                  <a:gd name="T10" fmla="*/ 7 w 777"/>
                  <a:gd name="T11" fmla="*/ 1143 h 1151"/>
                  <a:gd name="T12" fmla="*/ 769 w 777"/>
                  <a:gd name="T13" fmla="*/ 1143 h 1151"/>
                  <a:gd name="T14" fmla="*/ 769 w 777"/>
                  <a:gd name="T15" fmla="*/ 8 h 1151"/>
                  <a:gd name="T16" fmla="*/ 7 w 777"/>
                  <a:gd name="T17" fmla="*/ 8 h 1151"/>
                  <a:gd name="T18" fmla="*/ 7 w 777"/>
                  <a:gd name="T19" fmla="*/ 1143 h 1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777" h="1151">
                    <a:moveTo>
                      <a:pt x="777" y="1151"/>
                    </a:moveTo>
                    <a:lnTo>
                      <a:pt x="0" y="1151"/>
                    </a:lnTo>
                    <a:lnTo>
                      <a:pt x="0" y="0"/>
                    </a:lnTo>
                    <a:lnTo>
                      <a:pt x="777" y="0"/>
                    </a:lnTo>
                    <a:lnTo>
                      <a:pt x="777" y="1151"/>
                    </a:lnTo>
                    <a:close/>
                    <a:moveTo>
                      <a:pt x="7" y="1143"/>
                    </a:moveTo>
                    <a:lnTo>
                      <a:pt x="769" y="1143"/>
                    </a:lnTo>
                    <a:lnTo>
                      <a:pt x="769" y="8"/>
                    </a:lnTo>
                    <a:lnTo>
                      <a:pt x="7" y="8"/>
                    </a:lnTo>
                    <a:lnTo>
                      <a:pt x="7" y="1143"/>
                    </a:lnTo>
                    <a:close/>
                  </a:path>
                </a:pathLst>
              </a:custGeom>
              <a:solidFill>
                <a:srgbClr val="23181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67" name="iṣḷíḍê">
                <a:extLst>
                  <a:ext uri="{FF2B5EF4-FFF2-40B4-BE49-F238E27FC236}">
                    <a16:creationId xmlns:a16="http://schemas.microsoft.com/office/drawing/2014/main" id="{55EC318C-816A-47A4-8F96-DB38D615F6EC}"/>
                  </a:ext>
                </a:extLst>
              </p:cNvPr>
              <p:cNvSpPr/>
              <p:nvPr/>
            </p:nvSpPr>
            <p:spPr bwMode="auto">
              <a:xfrm>
                <a:off x="9974263" y="6680200"/>
                <a:ext cx="141288" cy="139700"/>
              </a:xfrm>
              <a:custGeom>
                <a:avLst/>
                <a:gdLst>
                  <a:gd name="T0" fmla="*/ 31 w 66"/>
                  <a:gd name="T1" fmla="*/ 6 h 65"/>
                  <a:gd name="T2" fmla="*/ 32 w 66"/>
                  <a:gd name="T3" fmla="*/ 0 h 65"/>
                  <a:gd name="T4" fmla="*/ 39 w 66"/>
                  <a:gd name="T5" fmla="*/ 3 h 65"/>
                  <a:gd name="T6" fmla="*/ 37 w 66"/>
                  <a:gd name="T7" fmla="*/ 4 h 65"/>
                  <a:gd name="T8" fmla="*/ 58 w 66"/>
                  <a:gd name="T9" fmla="*/ 11 h 65"/>
                  <a:gd name="T10" fmla="*/ 66 w 66"/>
                  <a:gd name="T11" fmla="*/ 12 h 65"/>
                  <a:gd name="T12" fmla="*/ 65 w 66"/>
                  <a:gd name="T13" fmla="*/ 13 h 65"/>
                  <a:gd name="T14" fmla="*/ 34 w 66"/>
                  <a:gd name="T15" fmla="*/ 13 h 65"/>
                  <a:gd name="T16" fmla="*/ 53 w 66"/>
                  <a:gd name="T17" fmla="*/ 23 h 65"/>
                  <a:gd name="T18" fmla="*/ 60 w 66"/>
                  <a:gd name="T19" fmla="*/ 23 h 65"/>
                  <a:gd name="T20" fmla="*/ 60 w 66"/>
                  <a:gd name="T21" fmla="*/ 24 h 65"/>
                  <a:gd name="T22" fmla="*/ 58 w 66"/>
                  <a:gd name="T23" fmla="*/ 58 h 65"/>
                  <a:gd name="T24" fmla="*/ 50 w 66"/>
                  <a:gd name="T25" fmla="*/ 65 h 65"/>
                  <a:gd name="T26" fmla="*/ 48 w 66"/>
                  <a:gd name="T27" fmla="*/ 62 h 65"/>
                  <a:gd name="T28" fmla="*/ 42 w 66"/>
                  <a:gd name="T29" fmla="*/ 58 h 65"/>
                  <a:gd name="T30" fmla="*/ 54 w 66"/>
                  <a:gd name="T31" fmla="*/ 57 h 65"/>
                  <a:gd name="T32" fmla="*/ 42 w 66"/>
                  <a:gd name="T33" fmla="*/ 25 h 65"/>
                  <a:gd name="T34" fmla="*/ 45 w 66"/>
                  <a:gd name="T35" fmla="*/ 27 h 65"/>
                  <a:gd name="T36" fmla="*/ 42 w 66"/>
                  <a:gd name="T37" fmla="*/ 28 h 65"/>
                  <a:gd name="T38" fmla="*/ 43 w 66"/>
                  <a:gd name="T39" fmla="*/ 37 h 65"/>
                  <a:gd name="T40" fmla="*/ 49 w 66"/>
                  <a:gd name="T41" fmla="*/ 38 h 65"/>
                  <a:gd name="T42" fmla="*/ 49 w 66"/>
                  <a:gd name="T43" fmla="*/ 39 h 65"/>
                  <a:gd name="T44" fmla="*/ 34 w 66"/>
                  <a:gd name="T45" fmla="*/ 39 h 65"/>
                  <a:gd name="T46" fmla="*/ 44 w 66"/>
                  <a:gd name="T47" fmla="*/ 47 h 65"/>
                  <a:gd name="T48" fmla="*/ 51 w 66"/>
                  <a:gd name="T49" fmla="*/ 48 h 65"/>
                  <a:gd name="T50" fmla="*/ 50 w 66"/>
                  <a:gd name="T51" fmla="*/ 49 h 65"/>
                  <a:gd name="T52" fmla="*/ 34 w 66"/>
                  <a:gd name="T53" fmla="*/ 55 h 65"/>
                  <a:gd name="T54" fmla="*/ 34 w 66"/>
                  <a:gd name="T55" fmla="*/ 62 h 65"/>
                  <a:gd name="T56" fmla="*/ 30 w 66"/>
                  <a:gd name="T57" fmla="*/ 64 h 65"/>
                  <a:gd name="T58" fmla="*/ 30 w 66"/>
                  <a:gd name="T59" fmla="*/ 49 h 65"/>
                  <a:gd name="T60" fmla="*/ 20 w 66"/>
                  <a:gd name="T61" fmla="*/ 49 h 65"/>
                  <a:gd name="T62" fmla="*/ 13 w 66"/>
                  <a:gd name="T63" fmla="*/ 47 h 65"/>
                  <a:gd name="T64" fmla="*/ 30 w 66"/>
                  <a:gd name="T65" fmla="*/ 47 h 65"/>
                  <a:gd name="T66" fmla="*/ 21 w 66"/>
                  <a:gd name="T67" fmla="*/ 39 h 65"/>
                  <a:gd name="T68" fmla="*/ 14 w 66"/>
                  <a:gd name="T69" fmla="*/ 37 h 65"/>
                  <a:gd name="T70" fmla="*/ 33 w 66"/>
                  <a:gd name="T71" fmla="*/ 37 h 65"/>
                  <a:gd name="T72" fmla="*/ 37 w 66"/>
                  <a:gd name="T73" fmla="*/ 30 h 65"/>
                  <a:gd name="T74" fmla="*/ 22 w 66"/>
                  <a:gd name="T75" fmla="*/ 25 h 65"/>
                  <a:gd name="T76" fmla="*/ 29 w 66"/>
                  <a:gd name="T77" fmla="*/ 31 h 65"/>
                  <a:gd name="T78" fmla="*/ 28 w 66"/>
                  <a:gd name="T79" fmla="*/ 35 h 65"/>
                  <a:gd name="T80" fmla="*/ 26 w 66"/>
                  <a:gd name="T81" fmla="*/ 35 h 65"/>
                  <a:gd name="T82" fmla="*/ 24 w 66"/>
                  <a:gd name="T83" fmla="*/ 31 h 65"/>
                  <a:gd name="T84" fmla="*/ 12 w 66"/>
                  <a:gd name="T85" fmla="*/ 25 h 65"/>
                  <a:gd name="T86" fmla="*/ 12 w 66"/>
                  <a:gd name="T87" fmla="*/ 63 h 65"/>
                  <a:gd name="T88" fmla="*/ 8 w 66"/>
                  <a:gd name="T89" fmla="*/ 51 h 65"/>
                  <a:gd name="T90" fmla="*/ 8 w 66"/>
                  <a:gd name="T91" fmla="*/ 18 h 65"/>
                  <a:gd name="T92" fmla="*/ 28 w 66"/>
                  <a:gd name="T93" fmla="*/ 23 h 65"/>
                  <a:gd name="T94" fmla="*/ 11 w 66"/>
                  <a:gd name="T95" fmla="*/ 13 h 65"/>
                  <a:gd name="T96" fmla="*/ 0 w 66"/>
                  <a:gd name="T97" fmla="*/ 11 h 65"/>
                  <a:gd name="T98" fmla="*/ 2 w 66"/>
                  <a:gd name="T99" fmla="*/ 11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66" h="65">
                    <a:moveTo>
                      <a:pt x="31" y="11"/>
                    </a:moveTo>
                    <a:cubicBezTo>
                      <a:pt x="31" y="10"/>
                      <a:pt x="31" y="8"/>
                      <a:pt x="31" y="6"/>
                    </a:cubicBezTo>
                    <a:cubicBezTo>
                      <a:pt x="32" y="4"/>
                      <a:pt x="32" y="3"/>
                      <a:pt x="32" y="3"/>
                    </a:cubicBezTo>
                    <a:cubicBezTo>
                      <a:pt x="32" y="0"/>
                      <a:pt x="32" y="0"/>
                      <a:pt x="32" y="0"/>
                    </a:cubicBezTo>
                    <a:cubicBezTo>
                      <a:pt x="38" y="2"/>
                      <a:pt x="38" y="2"/>
                      <a:pt x="38" y="2"/>
                    </a:cubicBezTo>
                    <a:cubicBezTo>
                      <a:pt x="38" y="3"/>
                      <a:pt x="39" y="3"/>
                      <a:pt x="39" y="3"/>
                    </a:cubicBezTo>
                    <a:cubicBezTo>
                      <a:pt x="39" y="4"/>
                      <a:pt x="38" y="4"/>
                      <a:pt x="38" y="4"/>
                    </a:cubicBezTo>
                    <a:cubicBezTo>
                      <a:pt x="37" y="4"/>
                      <a:pt x="37" y="4"/>
                      <a:pt x="37" y="4"/>
                    </a:cubicBezTo>
                    <a:cubicBezTo>
                      <a:pt x="35" y="11"/>
                      <a:pt x="35" y="11"/>
                      <a:pt x="35" y="11"/>
                    </a:cubicBezTo>
                    <a:cubicBezTo>
                      <a:pt x="58" y="11"/>
                      <a:pt x="58" y="11"/>
                      <a:pt x="58" y="11"/>
                    </a:cubicBezTo>
                    <a:cubicBezTo>
                      <a:pt x="61" y="7"/>
                      <a:pt x="61" y="7"/>
                      <a:pt x="61" y="7"/>
                    </a:cubicBezTo>
                    <a:cubicBezTo>
                      <a:pt x="66" y="12"/>
                      <a:pt x="66" y="12"/>
                      <a:pt x="66" y="12"/>
                    </a:cubicBezTo>
                    <a:cubicBezTo>
                      <a:pt x="66" y="12"/>
                      <a:pt x="66" y="12"/>
                      <a:pt x="66" y="12"/>
                    </a:cubicBezTo>
                    <a:cubicBezTo>
                      <a:pt x="66" y="13"/>
                      <a:pt x="66" y="13"/>
                      <a:pt x="65" y="13"/>
                    </a:cubicBezTo>
                    <a:cubicBezTo>
                      <a:pt x="59" y="13"/>
                      <a:pt x="59" y="13"/>
                      <a:pt x="59" y="13"/>
                    </a:cubicBezTo>
                    <a:cubicBezTo>
                      <a:pt x="34" y="13"/>
                      <a:pt x="34" y="13"/>
                      <a:pt x="34" y="13"/>
                    </a:cubicBezTo>
                    <a:cubicBezTo>
                      <a:pt x="31" y="23"/>
                      <a:pt x="31" y="23"/>
                      <a:pt x="31" y="23"/>
                    </a:cubicBezTo>
                    <a:cubicBezTo>
                      <a:pt x="53" y="23"/>
                      <a:pt x="53" y="23"/>
                      <a:pt x="53" y="23"/>
                    </a:cubicBezTo>
                    <a:cubicBezTo>
                      <a:pt x="56" y="19"/>
                      <a:pt x="56" y="19"/>
                      <a:pt x="56" y="19"/>
                    </a:cubicBezTo>
                    <a:cubicBezTo>
                      <a:pt x="60" y="23"/>
                      <a:pt x="60" y="23"/>
                      <a:pt x="60" y="23"/>
                    </a:cubicBezTo>
                    <a:cubicBezTo>
                      <a:pt x="60" y="23"/>
                      <a:pt x="60" y="23"/>
                      <a:pt x="61" y="24"/>
                    </a:cubicBezTo>
                    <a:cubicBezTo>
                      <a:pt x="61" y="24"/>
                      <a:pt x="60" y="24"/>
                      <a:pt x="60" y="24"/>
                    </a:cubicBezTo>
                    <a:cubicBezTo>
                      <a:pt x="58" y="26"/>
                      <a:pt x="58" y="26"/>
                      <a:pt x="58" y="26"/>
                    </a:cubicBezTo>
                    <a:cubicBezTo>
                      <a:pt x="58" y="58"/>
                      <a:pt x="58" y="58"/>
                      <a:pt x="58" y="58"/>
                    </a:cubicBezTo>
                    <a:cubicBezTo>
                      <a:pt x="58" y="60"/>
                      <a:pt x="58" y="61"/>
                      <a:pt x="57" y="62"/>
                    </a:cubicBezTo>
                    <a:cubicBezTo>
                      <a:pt x="56" y="63"/>
                      <a:pt x="54" y="64"/>
                      <a:pt x="50" y="65"/>
                    </a:cubicBezTo>
                    <a:cubicBezTo>
                      <a:pt x="50" y="64"/>
                      <a:pt x="50" y="64"/>
                      <a:pt x="50" y="63"/>
                    </a:cubicBezTo>
                    <a:cubicBezTo>
                      <a:pt x="50" y="63"/>
                      <a:pt x="49" y="62"/>
                      <a:pt x="48" y="62"/>
                    </a:cubicBezTo>
                    <a:cubicBezTo>
                      <a:pt x="47" y="61"/>
                      <a:pt x="45" y="60"/>
                      <a:pt x="42" y="59"/>
                    </a:cubicBezTo>
                    <a:cubicBezTo>
                      <a:pt x="42" y="58"/>
                      <a:pt x="42" y="58"/>
                      <a:pt x="42" y="58"/>
                    </a:cubicBezTo>
                    <a:cubicBezTo>
                      <a:pt x="49" y="59"/>
                      <a:pt x="52" y="60"/>
                      <a:pt x="53" y="59"/>
                    </a:cubicBezTo>
                    <a:cubicBezTo>
                      <a:pt x="53" y="59"/>
                      <a:pt x="54" y="58"/>
                      <a:pt x="54" y="57"/>
                    </a:cubicBezTo>
                    <a:cubicBezTo>
                      <a:pt x="54" y="25"/>
                      <a:pt x="54" y="25"/>
                      <a:pt x="54" y="25"/>
                    </a:cubicBezTo>
                    <a:cubicBezTo>
                      <a:pt x="42" y="25"/>
                      <a:pt x="42" y="25"/>
                      <a:pt x="42" y="25"/>
                    </a:cubicBezTo>
                    <a:cubicBezTo>
                      <a:pt x="44" y="26"/>
                      <a:pt x="44" y="26"/>
                      <a:pt x="44" y="26"/>
                    </a:cubicBezTo>
                    <a:cubicBezTo>
                      <a:pt x="45" y="27"/>
                      <a:pt x="45" y="27"/>
                      <a:pt x="45" y="27"/>
                    </a:cubicBezTo>
                    <a:cubicBezTo>
                      <a:pt x="45" y="27"/>
                      <a:pt x="45" y="27"/>
                      <a:pt x="44" y="28"/>
                    </a:cubicBezTo>
                    <a:cubicBezTo>
                      <a:pt x="42" y="28"/>
                      <a:pt x="42" y="28"/>
                      <a:pt x="42" y="28"/>
                    </a:cubicBezTo>
                    <a:cubicBezTo>
                      <a:pt x="40" y="32"/>
                      <a:pt x="38" y="35"/>
                      <a:pt x="36" y="37"/>
                    </a:cubicBezTo>
                    <a:cubicBezTo>
                      <a:pt x="43" y="37"/>
                      <a:pt x="43" y="37"/>
                      <a:pt x="43" y="37"/>
                    </a:cubicBezTo>
                    <a:cubicBezTo>
                      <a:pt x="45" y="34"/>
                      <a:pt x="45" y="34"/>
                      <a:pt x="45" y="34"/>
                    </a:cubicBezTo>
                    <a:cubicBezTo>
                      <a:pt x="49" y="38"/>
                      <a:pt x="49" y="38"/>
                      <a:pt x="49" y="38"/>
                    </a:cubicBezTo>
                    <a:cubicBezTo>
                      <a:pt x="50" y="38"/>
                      <a:pt x="50" y="39"/>
                      <a:pt x="50" y="39"/>
                    </a:cubicBezTo>
                    <a:cubicBezTo>
                      <a:pt x="50" y="39"/>
                      <a:pt x="49" y="39"/>
                      <a:pt x="49" y="39"/>
                    </a:cubicBezTo>
                    <a:cubicBezTo>
                      <a:pt x="45" y="39"/>
                      <a:pt x="45" y="39"/>
                      <a:pt x="45" y="39"/>
                    </a:cubicBezTo>
                    <a:cubicBezTo>
                      <a:pt x="34" y="39"/>
                      <a:pt x="34" y="39"/>
                      <a:pt x="34" y="39"/>
                    </a:cubicBezTo>
                    <a:cubicBezTo>
                      <a:pt x="34" y="47"/>
                      <a:pt x="34" y="47"/>
                      <a:pt x="34" y="47"/>
                    </a:cubicBezTo>
                    <a:cubicBezTo>
                      <a:pt x="44" y="47"/>
                      <a:pt x="44" y="47"/>
                      <a:pt x="44" y="47"/>
                    </a:cubicBezTo>
                    <a:cubicBezTo>
                      <a:pt x="46" y="44"/>
                      <a:pt x="46" y="44"/>
                      <a:pt x="46" y="44"/>
                    </a:cubicBezTo>
                    <a:cubicBezTo>
                      <a:pt x="51" y="48"/>
                      <a:pt x="51" y="48"/>
                      <a:pt x="51" y="48"/>
                    </a:cubicBezTo>
                    <a:cubicBezTo>
                      <a:pt x="51" y="48"/>
                      <a:pt x="51" y="49"/>
                      <a:pt x="51" y="49"/>
                    </a:cubicBezTo>
                    <a:cubicBezTo>
                      <a:pt x="51" y="49"/>
                      <a:pt x="51" y="49"/>
                      <a:pt x="50" y="49"/>
                    </a:cubicBezTo>
                    <a:cubicBezTo>
                      <a:pt x="34" y="49"/>
                      <a:pt x="34" y="49"/>
                      <a:pt x="34" y="49"/>
                    </a:cubicBezTo>
                    <a:cubicBezTo>
                      <a:pt x="34" y="55"/>
                      <a:pt x="34" y="55"/>
                      <a:pt x="34" y="55"/>
                    </a:cubicBezTo>
                    <a:cubicBezTo>
                      <a:pt x="35" y="62"/>
                      <a:pt x="35" y="62"/>
                      <a:pt x="35" y="62"/>
                    </a:cubicBezTo>
                    <a:cubicBezTo>
                      <a:pt x="34" y="62"/>
                      <a:pt x="34" y="62"/>
                      <a:pt x="34" y="62"/>
                    </a:cubicBezTo>
                    <a:cubicBezTo>
                      <a:pt x="32" y="63"/>
                      <a:pt x="32" y="63"/>
                      <a:pt x="32" y="63"/>
                    </a:cubicBezTo>
                    <a:cubicBezTo>
                      <a:pt x="32" y="63"/>
                      <a:pt x="31" y="63"/>
                      <a:pt x="30" y="64"/>
                    </a:cubicBezTo>
                    <a:cubicBezTo>
                      <a:pt x="30" y="56"/>
                      <a:pt x="30" y="56"/>
                      <a:pt x="30" y="56"/>
                    </a:cubicBezTo>
                    <a:cubicBezTo>
                      <a:pt x="30" y="49"/>
                      <a:pt x="30" y="49"/>
                      <a:pt x="30" y="49"/>
                    </a:cubicBezTo>
                    <a:cubicBezTo>
                      <a:pt x="22" y="49"/>
                      <a:pt x="22" y="49"/>
                      <a:pt x="22" y="49"/>
                    </a:cubicBezTo>
                    <a:cubicBezTo>
                      <a:pt x="20" y="49"/>
                      <a:pt x="20" y="49"/>
                      <a:pt x="20" y="49"/>
                    </a:cubicBezTo>
                    <a:cubicBezTo>
                      <a:pt x="19" y="49"/>
                      <a:pt x="18" y="49"/>
                      <a:pt x="15" y="50"/>
                    </a:cubicBezTo>
                    <a:cubicBezTo>
                      <a:pt x="13" y="47"/>
                      <a:pt x="13" y="47"/>
                      <a:pt x="13" y="47"/>
                    </a:cubicBezTo>
                    <a:cubicBezTo>
                      <a:pt x="13" y="47"/>
                      <a:pt x="13" y="47"/>
                      <a:pt x="13" y="47"/>
                    </a:cubicBezTo>
                    <a:cubicBezTo>
                      <a:pt x="30" y="47"/>
                      <a:pt x="30" y="47"/>
                      <a:pt x="30" y="47"/>
                    </a:cubicBezTo>
                    <a:cubicBezTo>
                      <a:pt x="30" y="39"/>
                      <a:pt x="30" y="39"/>
                      <a:pt x="30" y="39"/>
                    </a:cubicBezTo>
                    <a:cubicBezTo>
                      <a:pt x="21" y="39"/>
                      <a:pt x="21" y="39"/>
                      <a:pt x="21" y="39"/>
                    </a:cubicBezTo>
                    <a:cubicBezTo>
                      <a:pt x="20" y="39"/>
                      <a:pt x="18" y="40"/>
                      <a:pt x="17" y="40"/>
                    </a:cubicBezTo>
                    <a:cubicBezTo>
                      <a:pt x="14" y="37"/>
                      <a:pt x="14" y="37"/>
                      <a:pt x="14" y="37"/>
                    </a:cubicBezTo>
                    <a:cubicBezTo>
                      <a:pt x="16" y="37"/>
                      <a:pt x="16" y="37"/>
                      <a:pt x="16" y="37"/>
                    </a:cubicBezTo>
                    <a:cubicBezTo>
                      <a:pt x="33" y="37"/>
                      <a:pt x="33" y="37"/>
                      <a:pt x="33" y="37"/>
                    </a:cubicBezTo>
                    <a:cubicBezTo>
                      <a:pt x="34" y="36"/>
                      <a:pt x="34" y="36"/>
                      <a:pt x="34" y="35"/>
                    </a:cubicBezTo>
                    <a:cubicBezTo>
                      <a:pt x="35" y="35"/>
                      <a:pt x="35" y="33"/>
                      <a:pt x="37" y="30"/>
                    </a:cubicBezTo>
                    <a:cubicBezTo>
                      <a:pt x="38" y="28"/>
                      <a:pt x="38" y="26"/>
                      <a:pt x="39" y="25"/>
                    </a:cubicBezTo>
                    <a:cubicBezTo>
                      <a:pt x="22" y="25"/>
                      <a:pt x="22" y="25"/>
                      <a:pt x="22" y="25"/>
                    </a:cubicBezTo>
                    <a:cubicBezTo>
                      <a:pt x="27" y="29"/>
                      <a:pt x="27" y="29"/>
                      <a:pt x="27" y="29"/>
                    </a:cubicBezTo>
                    <a:cubicBezTo>
                      <a:pt x="28" y="30"/>
                      <a:pt x="29" y="30"/>
                      <a:pt x="29" y="31"/>
                    </a:cubicBezTo>
                    <a:cubicBezTo>
                      <a:pt x="29" y="31"/>
                      <a:pt x="29" y="32"/>
                      <a:pt x="29" y="33"/>
                    </a:cubicBezTo>
                    <a:cubicBezTo>
                      <a:pt x="29" y="34"/>
                      <a:pt x="28" y="34"/>
                      <a:pt x="28" y="35"/>
                    </a:cubicBezTo>
                    <a:cubicBezTo>
                      <a:pt x="27" y="35"/>
                      <a:pt x="27" y="35"/>
                      <a:pt x="27" y="35"/>
                    </a:cubicBezTo>
                    <a:cubicBezTo>
                      <a:pt x="26" y="35"/>
                      <a:pt x="26" y="35"/>
                      <a:pt x="26" y="35"/>
                    </a:cubicBezTo>
                    <a:cubicBezTo>
                      <a:pt x="25" y="34"/>
                      <a:pt x="25" y="34"/>
                      <a:pt x="25" y="34"/>
                    </a:cubicBezTo>
                    <a:cubicBezTo>
                      <a:pt x="24" y="31"/>
                      <a:pt x="24" y="31"/>
                      <a:pt x="24" y="31"/>
                    </a:cubicBezTo>
                    <a:cubicBezTo>
                      <a:pt x="23" y="29"/>
                      <a:pt x="22" y="27"/>
                      <a:pt x="20" y="25"/>
                    </a:cubicBezTo>
                    <a:cubicBezTo>
                      <a:pt x="12" y="25"/>
                      <a:pt x="12" y="25"/>
                      <a:pt x="12" y="25"/>
                    </a:cubicBezTo>
                    <a:cubicBezTo>
                      <a:pt x="12" y="53"/>
                      <a:pt x="12" y="53"/>
                      <a:pt x="12" y="53"/>
                    </a:cubicBezTo>
                    <a:cubicBezTo>
                      <a:pt x="12" y="63"/>
                      <a:pt x="12" y="63"/>
                      <a:pt x="12" y="63"/>
                    </a:cubicBezTo>
                    <a:cubicBezTo>
                      <a:pt x="10" y="64"/>
                      <a:pt x="8" y="65"/>
                      <a:pt x="8" y="65"/>
                    </a:cubicBezTo>
                    <a:cubicBezTo>
                      <a:pt x="8" y="51"/>
                      <a:pt x="8" y="51"/>
                      <a:pt x="8" y="51"/>
                    </a:cubicBezTo>
                    <a:cubicBezTo>
                      <a:pt x="8" y="28"/>
                      <a:pt x="8" y="28"/>
                      <a:pt x="8" y="28"/>
                    </a:cubicBezTo>
                    <a:cubicBezTo>
                      <a:pt x="8" y="18"/>
                      <a:pt x="8" y="18"/>
                      <a:pt x="8" y="18"/>
                    </a:cubicBezTo>
                    <a:cubicBezTo>
                      <a:pt x="13" y="23"/>
                      <a:pt x="13" y="23"/>
                      <a:pt x="13" y="23"/>
                    </a:cubicBezTo>
                    <a:cubicBezTo>
                      <a:pt x="28" y="23"/>
                      <a:pt x="28" y="23"/>
                      <a:pt x="28" y="23"/>
                    </a:cubicBezTo>
                    <a:cubicBezTo>
                      <a:pt x="30" y="13"/>
                      <a:pt x="30" y="13"/>
                      <a:pt x="30" y="13"/>
                    </a:cubicBezTo>
                    <a:cubicBezTo>
                      <a:pt x="11" y="13"/>
                      <a:pt x="11" y="13"/>
                      <a:pt x="11" y="13"/>
                    </a:cubicBezTo>
                    <a:cubicBezTo>
                      <a:pt x="8" y="13"/>
                      <a:pt x="6" y="13"/>
                      <a:pt x="3" y="14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31" y="11"/>
                      <a:pt x="31" y="11"/>
                      <a:pt x="31" y="11"/>
                    </a:cubicBezTo>
                    <a:close/>
                  </a:path>
                </a:pathLst>
              </a:custGeom>
              <a:solidFill>
                <a:srgbClr val="23181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68" name="íSļîďè">
                <a:extLst>
                  <a:ext uri="{FF2B5EF4-FFF2-40B4-BE49-F238E27FC236}">
                    <a16:creationId xmlns:a16="http://schemas.microsoft.com/office/drawing/2014/main" id="{A4583715-4D85-4C16-8179-42177C12AD04}"/>
                  </a:ext>
                </a:extLst>
              </p:cNvPr>
              <p:cNvSpPr/>
              <p:nvPr/>
            </p:nvSpPr>
            <p:spPr bwMode="auto">
              <a:xfrm>
                <a:off x="10125075" y="6678613"/>
                <a:ext cx="141288" cy="142875"/>
              </a:xfrm>
              <a:custGeom>
                <a:avLst/>
                <a:gdLst>
                  <a:gd name="T0" fmla="*/ 62 w 66"/>
                  <a:gd name="T1" fmla="*/ 12 h 67"/>
                  <a:gd name="T2" fmla="*/ 16 w 66"/>
                  <a:gd name="T3" fmla="*/ 27 h 67"/>
                  <a:gd name="T4" fmla="*/ 27 w 66"/>
                  <a:gd name="T5" fmla="*/ 9 h 67"/>
                  <a:gd name="T6" fmla="*/ 36 w 66"/>
                  <a:gd name="T7" fmla="*/ 4 h 67"/>
                  <a:gd name="T8" fmla="*/ 30 w 66"/>
                  <a:gd name="T9" fmla="*/ 10 h 67"/>
                  <a:gd name="T10" fmla="*/ 34 w 66"/>
                  <a:gd name="T11" fmla="*/ 38 h 67"/>
                  <a:gd name="T12" fmla="*/ 38 w 66"/>
                  <a:gd name="T13" fmla="*/ 50 h 67"/>
                  <a:gd name="T14" fmla="*/ 36 w 66"/>
                  <a:gd name="T15" fmla="*/ 44 h 67"/>
                  <a:gd name="T16" fmla="*/ 35 w 66"/>
                  <a:gd name="T17" fmla="*/ 22 h 67"/>
                  <a:gd name="T18" fmla="*/ 42 w 66"/>
                  <a:gd name="T19" fmla="*/ 32 h 67"/>
                  <a:gd name="T20" fmla="*/ 38 w 66"/>
                  <a:gd name="T21" fmla="*/ 29 h 67"/>
                  <a:gd name="T22" fmla="*/ 59 w 66"/>
                  <a:gd name="T23" fmla="*/ 47 h 67"/>
                  <a:gd name="T24" fmla="*/ 53 w 66"/>
                  <a:gd name="T25" fmla="*/ 53 h 67"/>
                  <a:gd name="T26" fmla="*/ 44 w 66"/>
                  <a:gd name="T27" fmla="*/ 67 h 67"/>
                  <a:gd name="T28" fmla="*/ 37 w 66"/>
                  <a:gd name="T29" fmla="*/ 61 h 67"/>
                  <a:gd name="T30" fmla="*/ 45 w 66"/>
                  <a:gd name="T31" fmla="*/ 61 h 67"/>
                  <a:gd name="T32" fmla="*/ 49 w 66"/>
                  <a:gd name="T33" fmla="*/ 53 h 67"/>
                  <a:gd name="T34" fmla="*/ 18 w 66"/>
                  <a:gd name="T35" fmla="*/ 52 h 67"/>
                  <a:gd name="T36" fmla="*/ 21 w 66"/>
                  <a:gd name="T37" fmla="*/ 36 h 67"/>
                  <a:gd name="T38" fmla="*/ 24 w 66"/>
                  <a:gd name="T39" fmla="*/ 34 h 67"/>
                  <a:gd name="T40" fmla="*/ 51 w 66"/>
                  <a:gd name="T41" fmla="*/ 20 h 67"/>
                  <a:gd name="T42" fmla="*/ 58 w 66"/>
                  <a:gd name="T43" fmla="*/ 21 h 67"/>
                  <a:gd name="T44" fmla="*/ 54 w 66"/>
                  <a:gd name="T45" fmla="*/ 34 h 67"/>
                  <a:gd name="T46" fmla="*/ 66 w 66"/>
                  <a:gd name="T47" fmla="*/ 35 h 67"/>
                  <a:gd name="T48" fmla="*/ 54 w 66"/>
                  <a:gd name="T49" fmla="*/ 36 h 67"/>
                  <a:gd name="T50" fmla="*/ 53 w 66"/>
                  <a:gd name="T51" fmla="*/ 51 h 67"/>
                  <a:gd name="T52" fmla="*/ 59 w 66"/>
                  <a:gd name="T53" fmla="*/ 47 h 67"/>
                  <a:gd name="T54" fmla="*/ 50 w 66"/>
                  <a:gd name="T55" fmla="*/ 47 h 67"/>
                  <a:gd name="T56" fmla="*/ 27 w 66"/>
                  <a:gd name="T57" fmla="*/ 36 h 67"/>
                  <a:gd name="T58" fmla="*/ 50 w 66"/>
                  <a:gd name="T59" fmla="*/ 34 h 67"/>
                  <a:gd name="T60" fmla="*/ 27 w 66"/>
                  <a:gd name="T61" fmla="*/ 34 h 67"/>
                  <a:gd name="T62" fmla="*/ 14 w 66"/>
                  <a:gd name="T63" fmla="*/ 30 h 67"/>
                  <a:gd name="T64" fmla="*/ 10 w 66"/>
                  <a:gd name="T65" fmla="*/ 50 h 67"/>
                  <a:gd name="T66" fmla="*/ 11 w 66"/>
                  <a:gd name="T67" fmla="*/ 62 h 67"/>
                  <a:gd name="T68" fmla="*/ 6 w 66"/>
                  <a:gd name="T69" fmla="*/ 62 h 67"/>
                  <a:gd name="T70" fmla="*/ 5 w 66"/>
                  <a:gd name="T71" fmla="*/ 58 h 67"/>
                  <a:gd name="T72" fmla="*/ 7 w 66"/>
                  <a:gd name="T73" fmla="*/ 51 h 67"/>
                  <a:gd name="T74" fmla="*/ 0 w 66"/>
                  <a:gd name="T75" fmla="*/ 45 h 67"/>
                  <a:gd name="T76" fmla="*/ 18 w 66"/>
                  <a:gd name="T77" fmla="*/ 12 h 67"/>
                  <a:gd name="T78" fmla="*/ 0 w 66"/>
                  <a:gd name="T79" fmla="*/ 17 h 67"/>
                  <a:gd name="T80" fmla="*/ 9 w 66"/>
                  <a:gd name="T81" fmla="*/ 24 h 67"/>
                  <a:gd name="T82" fmla="*/ 5 w 66"/>
                  <a:gd name="T83" fmla="*/ 25 h 67"/>
                  <a:gd name="T84" fmla="*/ 6 w 66"/>
                  <a:gd name="T85" fmla="*/ 2 h 67"/>
                  <a:gd name="T86" fmla="*/ 16 w 66"/>
                  <a:gd name="T87" fmla="*/ 11 h 67"/>
                  <a:gd name="T88" fmla="*/ 11 w 66"/>
                  <a:gd name="T89" fmla="*/ 9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66" h="67">
                    <a:moveTo>
                      <a:pt x="57" y="6"/>
                    </a:moveTo>
                    <a:cubicBezTo>
                      <a:pt x="62" y="11"/>
                      <a:pt x="62" y="11"/>
                      <a:pt x="62" y="11"/>
                    </a:cubicBezTo>
                    <a:cubicBezTo>
                      <a:pt x="63" y="12"/>
                      <a:pt x="63" y="12"/>
                      <a:pt x="62" y="12"/>
                    </a:cubicBezTo>
                    <a:cubicBezTo>
                      <a:pt x="29" y="12"/>
                      <a:pt x="29" y="12"/>
                      <a:pt x="29" y="12"/>
                    </a:cubicBezTo>
                    <a:cubicBezTo>
                      <a:pt x="23" y="20"/>
                      <a:pt x="20" y="24"/>
                      <a:pt x="19" y="25"/>
                    </a:cubicBezTo>
                    <a:cubicBezTo>
                      <a:pt x="16" y="27"/>
                      <a:pt x="16" y="27"/>
                      <a:pt x="16" y="27"/>
                    </a:cubicBezTo>
                    <a:cubicBezTo>
                      <a:pt x="16" y="26"/>
                      <a:pt x="16" y="26"/>
                      <a:pt x="16" y="26"/>
                    </a:cubicBezTo>
                    <a:cubicBezTo>
                      <a:pt x="18" y="23"/>
                      <a:pt x="21" y="19"/>
                      <a:pt x="22" y="17"/>
                    </a:cubicBezTo>
                    <a:cubicBezTo>
                      <a:pt x="24" y="14"/>
                      <a:pt x="25" y="12"/>
                      <a:pt x="27" y="9"/>
                    </a:cubicBezTo>
                    <a:cubicBezTo>
                      <a:pt x="28" y="6"/>
                      <a:pt x="30" y="3"/>
                      <a:pt x="31" y="0"/>
                    </a:cubicBezTo>
                    <a:cubicBezTo>
                      <a:pt x="35" y="3"/>
                      <a:pt x="35" y="3"/>
                      <a:pt x="35" y="3"/>
                    </a:cubicBezTo>
                    <a:cubicBezTo>
                      <a:pt x="36" y="3"/>
                      <a:pt x="36" y="4"/>
                      <a:pt x="36" y="4"/>
                    </a:cubicBezTo>
                    <a:cubicBezTo>
                      <a:pt x="36" y="4"/>
                      <a:pt x="36" y="4"/>
                      <a:pt x="35" y="5"/>
                    </a:cubicBezTo>
                    <a:cubicBezTo>
                      <a:pt x="34" y="5"/>
                      <a:pt x="34" y="5"/>
                      <a:pt x="34" y="5"/>
                    </a:cubicBezTo>
                    <a:cubicBezTo>
                      <a:pt x="30" y="10"/>
                      <a:pt x="30" y="10"/>
                      <a:pt x="30" y="10"/>
                    </a:cubicBezTo>
                    <a:cubicBezTo>
                      <a:pt x="54" y="10"/>
                      <a:pt x="54" y="10"/>
                      <a:pt x="54" y="10"/>
                    </a:cubicBezTo>
                    <a:cubicBezTo>
                      <a:pt x="57" y="6"/>
                      <a:pt x="57" y="6"/>
                      <a:pt x="57" y="6"/>
                    </a:cubicBezTo>
                    <a:close/>
                    <a:moveTo>
                      <a:pt x="34" y="38"/>
                    </a:moveTo>
                    <a:cubicBezTo>
                      <a:pt x="38" y="40"/>
                      <a:pt x="41" y="43"/>
                      <a:pt x="41" y="45"/>
                    </a:cubicBezTo>
                    <a:cubicBezTo>
                      <a:pt x="41" y="47"/>
                      <a:pt x="41" y="48"/>
                      <a:pt x="40" y="49"/>
                    </a:cubicBezTo>
                    <a:cubicBezTo>
                      <a:pt x="39" y="50"/>
                      <a:pt x="39" y="50"/>
                      <a:pt x="38" y="50"/>
                    </a:cubicBezTo>
                    <a:cubicBezTo>
                      <a:pt x="38" y="50"/>
                      <a:pt x="37" y="50"/>
                      <a:pt x="37" y="50"/>
                    </a:cubicBezTo>
                    <a:cubicBezTo>
                      <a:pt x="37" y="49"/>
                      <a:pt x="37" y="49"/>
                      <a:pt x="37" y="48"/>
                    </a:cubicBezTo>
                    <a:cubicBezTo>
                      <a:pt x="37" y="46"/>
                      <a:pt x="37" y="45"/>
                      <a:pt x="36" y="44"/>
                    </a:cubicBezTo>
                    <a:cubicBezTo>
                      <a:pt x="36" y="42"/>
                      <a:pt x="35" y="40"/>
                      <a:pt x="33" y="38"/>
                    </a:cubicBezTo>
                    <a:cubicBezTo>
                      <a:pt x="34" y="38"/>
                      <a:pt x="34" y="38"/>
                      <a:pt x="34" y="38"/>
                    </a:cubicBezTo>
                    <a:close/>
                    <a:moveTo>
                      <a:pt x="35" y="22"/>
                    </a:moveTo>
                    <a:cubicBezTo>
                      <a:pt x="38" y="24"/>
                      <a:pt x="39" y="25"/>
                      <a:pt x="41" y="26"/>
                    </a:cubicBezTo>
                    <a:cubicBezTo>
                      <a:pt x="42" y="27"/>
                      <a:pt x="43" y="28"/>
                      <a:pt x="43" y="29"/>
                    </a:cubicBezTo>
                    <a:cubicBezTo>
                      <a:pt x="42" y="31"/>
                      <a:pt x="42" y="32"/>
                      <a:pt x="42" y="32"/>
                    </a:cubicBezTo>
                    <a:cubicBezTo>
                      <a:pt x="41" y="33"/>
                      <a:pt x="40" y="33"/>
                      <a:pt x="40" y="33"/>
                    </a:cubicBezTo>
                    <a:cubicBezTo>
                      <a:pt x="39" y="33"/>
                      <a:pt x="39" y="33"/>
                      <a:pt x="39" y="32"/>
                    </a:cubicBezTo>
                    <a:cubicBezTo>
                      <a:pt x="39" y="32"/>
                      <a:pt x="38" y="31"/>
                      <a:pt x="38" y="29"/>
                    </a:cubicBezTo>
                    <a:cubicBezTo>
                      <a:pt x="37" y="27"/>
                      <a:pt x="36" y="25"/>
                      <a:pt x="35" y="23"/>
                    </a:cubicBezTo>
                    <a:cubicBezTo>
                      <a:pt x="35" y="22"/>
                      <a:pt x="35" y="22"/>
                      <a:pt x="35" y="22"/>
                    </a:cubicBezTo>
                    <a:close/>
                    <a:moveTo>
                      <a:pt x="59" y="47"/>
                    </a:moveTo>
                    <a:cubicBezTo>
                      <a:pt x="64" y="52"/>
                      <a:pt x="64" y="52"/>
                      <a:pt x="64" y="52"/>
                    </a:cubicBezTo>
                    <a:cubicBezTo>
                      <a:pt x="65" y="53"/>
                      <a:pt x="65" y="53"/>
                      <a:pt x="64" y="53"/>
                    </a:cubicBezTo>
                    <a:cubicBezTo>
                      <a:pt x="53" y="53"/>
                      <a:pt x="53" y="53"/>
                      <a:pt x="53" y="53"/>
                    </a:cubicBezTo>
                    <a:cubicBezTo>
                      <a:pt x="53" y="54"/>
                      <a:pt x="53" y="56"/>
                      <a:pt x="53" y="58"/>
                    </a:cubicBezTo>
                    <a:cubicBezTo>
                      <a:pt x="52" y="60"/>
                      <a:pt x="51" y="61"/>
                      <a:pt x="50" y="63"/>
                    </a:cubicBezTo>
                    <a:cubicBezTo>
                      <a:pt x="49" y="65"/>
                      <a:pt x="47" y="66"/>
                      <a:pt x="44" y="67"/>
                    </a:cubicBezTo>
                    <a:cubicBezTo>
                      <a:pt x="43" y="66"/>
                      <a:pt x="43" y="64"/>
                      <a:pt x="43" y="64"/>
                    </a:cubicBezTo>
                    <a:cubicBezTo>
                      <a:pt x="42" y="63"/>
                      <a:pt x="41" y="63"/>
                      <a:pt x="39" y="62"/>
                    </a:cubicBezTo>
                    <a:cubicBezTo>
                      <a:pt x="37" y="61"/>
                      <a:pt x="37" y="61"/>
                      <a:pt x="37" y="61"/>
                    </a:cubicBezTo>
                    <a:cubicBezTo>
                      <a:pt x="35" y="61"/>
                      <a:pt x="35" y="61"/>
                      <a:pt x="35" y="61"/>
                    </a:cubicBezTo>
                    <a:cubicBezTo>
                      <a:pt x="36" y="60"/>
                      <a:pt x="36" y="60"/>
                      <a:pt x="36" y="60"/>
                    </a:cubicBezTo>
                    <a:cubicBezTo>
                      <a:pt x="40" y="61"/>
                      <a:pt x="44" y="61"/>
                      <a:pt x="45" y="61"/>
                    </a:cubicBezTo>
                    <a:cubicBezTo>
                      <a:pt x="46" y="60"/>
                      <a:pt x="47" y="60"/>
                      <a:pt x="48" y="58"/>
                    </a:cubicBezTo>
                    <a:cubicBezTo>
                      <a:pt x="48" y="57"/>
                      <a:pt x="49" y="56"/>
                      <a:pt x="49" y="55"/>
                    </a:cubicBezTo>
                    <a:cubicBezTo>
                      <a:pt x="49" y="55"/>
                      <a:pt x="49" y="54"/>
                      <a:pt x="49" y="53"/>
                    </a:cubicBezTo>
                    <a:cubicBezTo>
                      <a:pt x="25" y="53"/>
                      <a:pt x="25" y="53"/>
                      <a:pt x="25" y="53"/>
                    </a:cubicBezTo>
                    <a:cubicBezTo>
                      <a:pt x="23" y="55"/>
                      <a:pt x="23" y="55"/>
                      <a:pt x="23" y="55"/>
                    </a:cubicBezTo>
                    <a:cubicBezTo>
                      <a:pt x="18" y="52"/>
                      <a:pt x="18" y="52"/>
                      <a:pt x="18" y="52"/>
                    </a:cubicBezTo>
                    <a:cubicBezTo>
                      <a:pt x="21" y="50"/>
                      <a:pt x="21" y="50"/>
                      <a:pt x="21" y="50"/>
                    </a:cubicBezTo>
                    <a:cubicBezTo>
                      <a:pt x="23" y="36"/>
                      <a:pt x="23" y="36"/>
                      <a:pt x="23" y="36"/>
                    </a:cubicBezTo>
                    <a:cubicBezTo>
                      <a:pt x="21" y="36"/>
                      <a:pt x="21" y="36"/>
                      <a:pt x="21" y="36"/>
                    </a:cubicBezTo>
                    <a:cubicBezTo>
                      <a:pt x="21" y="36"/>
                      <a:pt x="19" y="36"/>
                      <a:pt x="18" y="37"/>
                    </a:cubicBezTo>
                    <a:cubicBezTo>
                      <a:pt x="15" y="34"/>
                      <a:pt x="15" y="34"/>
                      <a:pt x="15" y="34"/>
                    </a:cubicBezTo>
                    <a:cubicBezTo>
                      <a:pt x="24" y="34"/>
                      <a:pt x="24" y="34"/>
                      <a:pt x="24" y="34"/>
                    </a:cubicBezTo>
                    <a:cubicBezTo>
                      <a:pt x="27" y="17"/>
                      <a:pt x="27" y="17"/>
                      <a:pt x="27" y="17"/>
                    </a:cubicBezTo>
                    <a:cubicBezTo>
                      <a:pt x="30" y="20"/>
                      <a:pt x="30" y="20"/>
                      <a:pt x="30" y="20"/>
                    </a:cubicBezTo>
                    <a:cubicBezTo>
                      <a:pt x="51" y="20"/>
                      <a:pt x="51" y="20"/>
                      <a:pt x="51" y="20"/>
                    </a:cubicBezTo>
                    <a:cubicBezTo>
                      <a:pt x="53" y="17"/>
                      <a:pt x="53" y="17"/>
                      <a:pt x="53" y="17"/>
                    </a:cubicBezTo>
                    <a:cubicBezTo>
                      <a:pt x="57" y="20"/>
                      <a:pt x="57" y="20"/>
                      <a:pt x="57" y="20"/>
                    </a:cubicBezTo>
                    <a:cubicBezTo>
                      <a:pt x="58" y="21"/>
                      <a:pt x="58" y="21"/>
                      <a:pt x="58" y="21"/>
                    </a:cubicBezTo>
                    <a:cubicBezTo>
                      <a:pt x="57" y="22"/>
                      <a:pt x="57" y="22"/>
                      <a:pt x="57" y="22"/>
                    </a:cubicBezTo>
                    <a:cubicBezTo>
                      <a:pt x="55" y="23"/>
                      <a:pt x="55" y="23"/>
                      <a:pt x="55" y="23"/>
                    </a:cubicBezTo>
                    <a:cubicBezTo>
                      <a:pt x="54" y="34"/>
                      <a:pt x="54" y="34"/>
                      <a:pt x="54" y="34"/>
                    </a:cubicBezTo>
                    <a:cubicBezTo>
                      <a:pt x="57" y="34"/>
                      <a:pt x="57" y="34"/>
                      <a:pt x="57" y="34"/>
                    </a:cubicBezTo>
                    <a:cubicBezTo>
                      <a:pt x="61" y="30"/>
                      <a:pt x="61" y="30"/>
                      <a:pt x="61" y="30"/>
                    </a:cubicBezTo>
                    <a:cubicBezTo>
                      <a:pt x="66" y="35"/>
                      <a:pt x="66" y="35"/>
                      <a:pt x="66" y="35"/>
                    </a:cubicBezTo>
                    <a:cubicBezTo>
                      <a:pt x="66" y="35"/>
                      <a:pt x="66" y="36"/>
                      <a:pt x="66" y="36"/>
                    </a:cubicBezTo>
                    <a:cubicBezTo>
                      <a:pt x="66" y="36"/>
                      <a:pt x="66" y="36"/>
                      <a:pt x="65" y="36"/>
                    </a:cubicBezTo>
                    <a:cubicBezTo>
                      <a:pt x="54" y="36"/>
                      <a:pt x="54" y="36"/>
                      <a:pt x="54" y="36"/>
                    </a:cubicBezTo>
                    <a:cubicBezTo>
                      <a:pt x="54" y="38"/>
                      <a:pt x="54" y="41"/>
                      <a:pt x="54" y="44"/>
                    </a:cubicBezTo>
                    <a:cubicBezTo>
                      <a:pt x="54" y="46"/>
                      <a:pt x="53" y="48"/>
                      <a:pt x="53" y="49"/>
                    </a:cubicBezTo>
                    <a:cubicBezTo>
                      <a:pt x="53" y="50"/>
                      <a:pt x="53" y="50"/>
                      <a:pt x="53" y="51"/>
                    </a:cubicBezTo>
                    <a:cubicBezTo>
                      <a:pt x="53" y="51"/>
                      <a:pt x="53" y="51"/>
                      <a:pt x="53" y="51"/>
                    </a:cubicBezTo>
                    <a:cubicBezTo>
                      <a:pt x="56" y="51"/>
                      <a:pt x="56" y="51"/>
                      <a:pt x="56" y="51"/>
                    </a:cubicBezTo>
                    <a:cubicBezTo>
                      <a:pt x="59" y="47"/>
                      <a:pt x="59" y="47"/>
                      <a:pt x="59" y="47"/>
                    </a:cubicBezTo>
                    <a:close/>
                    <a:moveTo>
                      <a:pt x="24" y="51"/>
                    </a:moveTo>
                    <a:cubicBezTo>
                      <a:pt x="49" y="51"/>
                      <a:pt x="49" y="51"/>
                      <a:pt x="49" y="51"/>
                    </a:cubicBezTo>
                    <a:cubicBezTo>
                      <a:pt x="49" y="50"/>
                      <a:pt x="49" y="49"/>
                      <a:pt x="50" y="47"/>
                    </a:cubicBezTo>
                    <a:cubicBezTo>
                      <a:pt x="50" y="44"/>
                      <a:pt x="50" y="43"/>
                      <a:pt x="50" y="42"/>
                    </a:cubicBezTo>
                    <a:cubicBezTo>
                      <a:pt x="50" y="36"/>
                      <a:pt x="50" y="36"/>
                      <a:pt x="50" y="36"/>
                    </a:cubicBezTo>
                    <a:cubicBezTo>
                      <a:pt x="27" y="36"/>
                      <a:pt x="27" y="36"/>
                      <a:pt x="27" y="36"/>
                    </a:cubicBezTo>
                    <a:cubicBezTo>
                      <a:pt x="26" y="42"/>
                      <a:pt x="25" y="47"/>
                      <a:pt x="24" y="51"/>
                    </a:cubicBezTo>
                    <a:close/>
                    <a:moveTo>
                      <a:pt x="27" y="34"/>
                    </a:moveTo>
                    <a:cubicBezTo>
                      <a:pt x="50" y="34"/>
                      <a:pt x="50" y="34"/>
                      <a:pt x="50" y="34"/>
                    </a:cubicBezTo>
                    <a:cubicBezTo>
                      <a:pt x="51" y="22"/>
                      <a:pt x="51" y="22"/>
                      <a:pt x="51" y="22"/>
                    </a:cubicBezTo>
                    <a:cubicBezTo>
                      <a:pt x="30" y="22"/>
                      <a:pt x="30" y="22"/>
                      <a:pt x="30" y="22"/>
                    </a:cubicBezTo>
                    <a:cubicBezTo>
                      <a:pt x="27" y="34"/>
                      <a:pt x="27" y="34"/>
                      <a:pt x="27" y="34"/>
                    </a:cubicBezTo>
                    <a:close/>
                    <a:moveTo>
                      <a:pt x="19" y="12"/>
                    </a:moveTo>
                    <a:cubicBezTo>
                      <a:pt x="19" y="14"/>
                      <a:pt x="18" y="16"/>
                      <a:pt x="17" y="18"/>
                    </a:cubicBezTo>
                    <a:cubicBezTo>
                      <a:pt x="17" y="21"/>
                      <a:pt x="15" y="25"/>
                      <a:pt x="14" y="30"/>
                    </a:cubicBezTo>
                    <a:cubicBezTo>
                      <a:pt x="13" y="35"/>
                      <a:pt x="12" y="39"/>
                      <a:pt x="11" y="40"/>
                    </a:cubicBezTo>
                    <a:cubicBezTo>
                      <a:pt x="11" y="41"/>
                      <a:pt x="11" y="43"/>
                      <a:pt x="11" y="45"/>
                    </a:cubicBezTo>
                    <a:cubicBezTo>
                      <a:pt x="10" y="47"/>
                      <a:pt x="10" y="49"/>
                      <a:pt x="10" y="50"/>
                    </a:cubicBezTo>
                    <a:cubicBezTo>
                      <a:pt x="10" y="52"/>
                      <a:pt x="10" y="53"/>
                      <a:pt x="10" y="54"/>
                    </a:cubicBezTo>
                    <a:cubicBezTo>
                      <a:pt x="10" y="55"/>
                      <a:pt x="10" y="57"/>
                      <a:pt x="10" y="58"/>
                    </a:cubicBezTo>
                    <a:cubicBezTo>
                      <a:pt x="11" y="60"/>
                      <a:pt x="11" y="61"/>
                      <a:pt x="11" y="62"/>
                    </a:cubicBezTo>
                    <a:cubicBezTo>
                      <a:pt x="11" y="63"/>
                      <a:pt x="10" y="64"/>
                      <a:pt x="8" y="64"/>
                    </a:cubicBezTo>
                    <a:cubicBezTo>
                      <a:pt x="8" y="64"/>
                      <a:pt x="8" y="64"/>
                      <a:pt x="7" y="63"/>
                    </a:cubicBezTo>
                    <a:cubicBezTo>
                      <a:pt x="6" y="63"/>
                      <a:pt x="6" y="63"/>
                      <a:pt x="6" y="62"/>
                    </a:cubicBezTo>
                    <a:cubicBezTo>
                      <a:pt x="5" y="62"/>
                      <a:pt x="5" y="62"/>
                      <a:pt x="5" y="61"/>
                    </a:cubicBezTo>
                    <a:cubicBezTo>
                      <a:pt x="5" y="61"/>
                      <a:pt x="5" y="60"/>
                      <a:pt x="5" y="60"/>
                    </a:cubicBezTo>
                    <a:cubicBezTo>
                      <a:pt x="5" y="59"/>
                      <a:pt x="5" y="59"/>
                      <a:pt x="5" y="58"/>
                    </a:cubicBezTo>
                    <a:cubicBezTo>
                      <a:pt x="5" y="58"/>
                      <a:pt x="5" y="58"/>
                      <a:pt x="6" y="57"/>
                    </a:cubicBezTo>
                    <a:cubicBezTo>
                      <a:pt x="6" y="56"/>
                      <a:pt x="6" y="54"/>
                      <a:pt x="6" y="53"/>
                    </a:cubicBezTo>
                    <a:cubicBezTo>
                      <a:pt x="6" y="52"/>
                      <a:pt x="7" y="51"/>
                      <a:pt x="7" y="51"/>
                    </a:cubicBezTo>
                    <a:cubicBezTo>
                      <a:pt x="6" y="49"/>
                      <a:pt x="6" y="48"/>
                      <a:pt x="6" y="48"/>
                    </a:cubicBezTo>
                    <a:cubicBezTo>
                      <a:pt x="5" y="47"/>
                      <a:pt x="3" y="46"/>
                      <a:pt x="0" y="46"/>
                    </a:cubicBezTo>
                    <a:cubicBezTo>
                      <a:pt x="0" y="45"/>
                      <a:pt x="0" y="45"/>
                      <a:pt x="0" y="45"/>
                    </a:cubicBezTo>
                    <a:cubicBezTo>
                      <a:pt x="3" y="45"/>
                      <a:pt x="5" y="45"/>
                      <a:pt x="6" y="44"/>
                    </a:cubicBezTo>
                    <a:cubicBezTo>
                      <a:pt x="6" y="44"/>
                      <a:pt x="7" y="42"/>
                      <a:pt x="8" y="39"/>
                    </a:cubicBezTo>
                    <a:cubicBezTo>
                      <a:pt x="10" y="35"/>
                      <a:pt x="13" y="27"/>
                      <a:pt x="18" y="12"/>
                    </a:cubicBezTo>
                    <a:cubicBezTo>
                      <a:pt x="19" y="12"/>
                      <a:pt x="19" y="12"/>
                      <a:pt x="19" y="12"/>
                    </a:cubicBezTo>
                    <a:close/>
                    <a:moveTo>
                      <a:pt x="0" y="18"/>
                    </a:moveTo>
                    <a:cubicBezTo>
                      <a:pt x="0" y="17"/>
                      <a:pt x="0" y="17"/>
                      <a:pt x="0" y="17"/>
                    </a:cubicBezTo>
                    <a:cubicBezTo>
                      <a:pt x="1" y="18"/>
                      <a:pt x="2" y="18"/>
                      <a:pt x="2" y="18"/>
                    </a:cubicBezTo>
                    <a:cubicBezTo>
                      <a:pt x="3" y="18"/>
                      <a:pt x="4" y="19"/>
                      <a:pt x="6" y="20"/>
                    </a:cubicBezTo>
                    <a:cubicBezTo>
                      <a:pt x="8" y="21"/>
                      <a:pt x="9" y="23"/>
                      <a:pt x="9" y="24"/>
                    </a:cubicBezTo>
                    <a:cubicBezTo>
                      <a:pt x="9" y="26"/>
                      <a:pt x="9" y="27"/>
                      <a:pt x="8" y="28"/>
                    </a:cubicBezTo>
                    <a:cubicBezTo>
                      <a:pt x="7" y="29"/>
                      <a:pt x="6" y="30"/>
                      <a:pt x="6" y="29"/>
                    </a:cubicBezTo>
                    <a:cubicBezTo>
                      <a:pt x="6" y="29"/>
                      <a:pt x="5" y="28"/>
                      <a:pt x="5" y="25"/>
                    </a:cubicBezTo>
                    <a:cubicBezTo>
                      <a:pt x="4" y="23"/>
                      <a:pt x="2" y="21"/>
                      <a:pt x="0" y="18"/>
                    </a:cubicBezTo>
                    <a:close/>
                    <a:moveTo>
                      <a:pt x="6" y="3"/>
                    </a:moveTo>
                    <a:cubicBezTo>
                      <a:pt x="6" y="2"/>
                      <a:pt x="6" y="2"/>
                      <a:pt x="6" y="2"/>
                    </a:cubicBezTo>
                    <a:cubicBezTo>
                      <a:pt x="7" y="3"/>
                      <a:pt x="9" y="3"/>
                      <a:pt x="10" y="4"/>
                    </a:cubicBezTo>
                    <a:cubicBezTo>
                      <a:pt x="11" y="5"/>
                      <a:pt x="13" y="6"/>
                      <a:pt x="15" y="7"/>
                    </a:cubicBezTo>
                    <a:cubicBezTo>
                      <a:pt x="17" y="8"/>
                      <a:pt x="17" y="10"/>
                      <a:pt x="16" y="11"/>
                    </a:cubicBezTo>
                    <a:cubicBezTo>
                      <a:pt x="14" y="13"/>
                      <a:pt x="13" y="14"/>
                      <a:pt x="13" y="13"/>
                    </a:cubicBezTo>
                    <a:cubicBezTo>
                      <a:pt x="13" y="13"/>
                      <a:pt x="12" y="13"/>
                      <a:pt x="12" y="12"/>
                    </a:cubicBezTo>
                    <a:cubicBezTo>
                      <a:pt x="11" y="9"/>
                      <a:pt x="11" y="9"/>
                      <a:pt x="11" y="9"/>
                    </a:cubicBezTo>
                    <a:cubicBezTo>
                      <a:pt x="9" y="7"/>
                      <a:pt x="8" y="5"/>
                      <a:pt x="6" y="3"/>
                    </a:cubicBezTo>
                    <a:close/>
                  </a:path>
                </a:pathLst>
              </a:custGeom>
              <a:solidFill>
                <a:srgbClr val="23181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69" name="iṣḻîḑê">
                <a:extLst>
                  <a:ext uri="{FF2B5EF4-FFF2-40B4-BE49-F238E27FC236}">
                    <a16:creationId xmlns:a16="http://schemas.microsoft.com/office/drawing/2014/main" id="{4063BFD0-F2C3-4544-B7BE-554CF88B8D2D}"/>
                  </a:ext>
                </a:extLst>
              </p:cNvPr>
              <p:cNvSpPr/>
              <p:nvPr/>
            </p:nvSpPr>
            <p:spPr bwMode="auto">
              <a:xfrm>
                <a:off x="10274300" y="6678613"/>
                <a:ext cx="146050" cy="142875"/>
              </a:xfrm>
              <a:custGeom>
                <a:avLst/>
                <a:gdLst>
                  <a:gd name="T0" fmla="*/ 37 w 68"/>
                  <a:gd name="T1" fmla="*/ 14 h 67"/>
                  <a:gd name="T2" fmla="*/ 24 w 68"/>
                  <a:gd name="T3" fmla="*/ 15 h 67"/>
                  <a:gd name="T4" fmla="*/ 37 w 68"/>
                  <a:gd name="T5" fmla="*/ 12 h 67"/>
                  <a:gd name="T6" fmla="*/ 36 w 68"/>
                  <a:gd name="T7" fmla="*/ 0 h 67"/>
                  <a:gd name="T8" fmla="*/ 43 w 68"/>
                  <a:gd name="T9" fmla="*/ 3 h 67"/>
                  <a:gd name="T10" fmla="*/ 41 w 68"/>
                  <a:gd name="T11" fmla="*/ 5 h 67"/>
                  <a:gd name="T12" fmla="*/ 45 w 68"/>
                  <a:gd name="T13" fmla="*/ 12 h 67"/>
                  <a:gd name="T14" fmla="*/ 52 w 68"/>
                  <a:gd name="T15" fmla="*/ 12 h 67"/>
                  <a:gd name="T16" fmla="*/ 63 w 68"/>
                  <a:gd name="T17" fmla="*/ 7 h 67"/>
                  <a:gd name="T18" fmla="*/ 62 w 68"/>
                  <a:gd name="T19" fmla="*/ 8 h 67"/>
                  <a:gd name="T20" fmla="*/ 59 w 68"/>
                  <a:gd name="T21" fmla="*/ 10 h 67"/>
                  <a:gd name="T22" fmla="*/ 47 w 68"/>
                  <a:gd name="T23" fmla="*/ 24 h 67"/>
                  <a:gd name="T24" fmla="*/ 62 w 68"/>
                  <a:gd name="T25" fmla="*/ 21 h 67"/>
                  <a:gd name="T26" fmla="*/ 68 w 68"/>
                  <a:gd name="T27" fmla="*/ 26 h 67"/>
                  <a:gd name="T28" fmla="*/ 63 w 68"/>
                  <a:gd name="T29" fmla="*/ 26 h 67"/>
                  <a:gd name="T30" fmla="*/ 36 w 68"/>
                  <a:gd name="T31" fmla="*/ 36 h 67"/>
                  <a:gd name="T32" fmla="*/ 55 w 68"/>
                  <a:gd name="T33" fmla="*/ 33 h 67"/>
                  <a:gd name="T34" fmla="*/ 60 w 68"/>
                  <a:gd name="T35" fmla="*/ 36 h 67"/>
                  <a:gd name="T36" fmla="*/ 57 w 68"/>
                  <a:gd name="T37" fmla="*/ 39 h 67"/>
                  <a:gd name="T38" fmla="*/ 58 w 68"/>
                  <a:gd name="T39" fmla="*/ 65 h 67"/>
                  <a:gd name="T40" fmla="*/ 53 w 68"/>
                  <a:gd name="T41" fmla="*/ 59 h 67"/>
                  <a:gd name="T42" fmla="*/ 33 w 68"/>
                  <a:gd name="T43" fmla="*/ 65 h 67"/>
                  <a:gd name="T44" fmla="*/ 29 w 68"/>
                  <a:gd name="T45" fmla="*/ 61 h 67"/>
                  <a:gd name="T46" fmla="*/ 18 w 68"/>
                  <a:gd name="T47" fmla="*/ 48 h 67"/>
                  <a:gd name="T48" fmla="*/ 29 w 68"/>
                  <a:gd name="T49" fmla="*/ 38 h 67"/>
                  <a:gd name="T50" fmla="*/ 28 w 68"/>
                  <a:gd name="T51" fmla="*/ 33 h 67"/>
                  <a:gd name="T52" fmla="*/ 36 w 68"/>
                  <a:gd name="T53" fmla="*/ 31 h 67"/>
                  <a:gd name="T54" fmla="*/ 41 w 68"/>
                  <a:gd name="T55" fmla="*/ 26 h 67"/>
                  <a:gd name="T56" fmla="*/ 20 w 68"/>
                  <a:gd name="T57" fmla="*/ 27 h 67"/>
                  <a:gd name="T58" fmla="*/ 37 w 68"/>
                  <a:gd name="T59" fmla="*/ 24 h 67"/>
                  <a:gd name="T60" fmla="*/ 51 w 68"/>
                  <a:gd name="T61" fmla="*/ 14 h 67"/>
                  <a:gd name="T62" fmla="*/ 41 w 68"/>
                  <a:gd name="T63" fmla="*/ 24 h 67"/>
                  <a:gd name="T64" fmla="*/ 53 w 68"/>
                  <a:gd name="T65" fmla="*/ 37 h 67"/>
                  <a:gd name="T66" fmla="*/ 33 w 68"/>
                  <a:gd name="T67" fmla="*/ 38 h 67"/>
                  <a:gd name="T68" fmla="*/ 53 w 68"/>
                  <a:gd name="T69" fmla="*/ 46 h 67"/>
                  <a:gd name="T70" fmla="*/ 33 w 68"/>
                  <a:gd name="T71" fmla="*/ 58 h 67"/>
                  <a:gd name="T72" fmla="*/ 53 w 68"/>
                  <a:gd name="T73" fmla="*/ 48 h 67"/>
                  <a:gd name="T74" fmla="*/ 33 w 68"/>
                  <a:gd name="T75" fmla="*/ 58 h 67"/>
                  <a:gd name="T76" fmla="*/ 9 w 68"/>
                  <a:gd name="T77" fmla="*/ 25 h 67"/>
                  <a:gd name="T78" fmla="*/ 16 w 68"/>
                  <a:gd name="T79" fmla="*/ 25 h 67"/>
                  <a:gd name="T80" fmla="*/ 16 w 68"/>
                  <a:gd name="T81" fmla="*/ 26 h 67"/>
                  <a:gd name="T82" fmla="*/ 14 w 68"/>
                  <a:gd name="T83" fmla="*/ 54 h 67"/>
                  <a:gd name="T84" fmla="*/ 26 w 68"/>
                  <a:gd name="T85" fmla="*/ 47 h 67"/>
                  <a:gd name="T86" fmla="*/ 21 w 68"/>
                  <a:gd name="T87" fmla="*/ 52 h 67"/>
                  <a:gd name="T88" fmla="*/ 7 w 68"/>
                  <a:gd name="T89" fmla="*/ 59 h 67"/>
                  <a:gd name="T90" fmla="*/ 10 w 68"/>
                  <a:gd name="T91" fmla="*/ 52 h 67"/>
                  <a:gd name="T92" fmla="*/ 6 w 68"/>
                  <a:gd name="T93" fmla="*/ 27 h 67"/>
                  <a:gd name="T94" fmla="*/ 0 w 68"/>
                  <a:gd name="T95" fmla="*/ 26 h 67"/>
                  <a:gd name="T96" fmla="*/ 7 w 68"/>
                  <a:gd name="T97" fmla="*/ 3 h 67"/>
                  <a:gd name="T98" fmla="*/ 16 w 68"/>
                  <a:gd name="T99" fmla="*/ 9 h 67"/>
                  <a:gd name="T100" fmla="*/ 17 w 68"/>
                  <a:gd name="T101" fmla="*/ 15 h 67"/>
                  <a:gd name="T102" fmla="*/ 14 w 68"/>
                  <a:gd name="T103" fmla="*/ 15 h 67"/>
                  <a:gd name="T104" fmla="*/ 7 w 68"/>
                  <a:gd name="T105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68" h="67">
                    <a:moveTo>
                      <a:pt x="37" y="24"/>
                    </a:moveTo>
                    <a:cubicBezTo>
                      <a:pt x="37" y="14"/>
                      <a:pt x="37" y="14"/>
                      <a:pt x="37" y="14"/>
                    </a:cubicBezTo>
                    <a:cubicBezTo>
                      <a:pt x="28" y="14"/>
                      <a:pt x="28" y="14"/>
                      <a:pt x="28" y="14"/>
                    </a:cubicBezTo>
                    <a:cubicBezTo>
                      <a:pt x="27" y="14"/>
                      <a:pt x="25" y="14"/>
                      <a:pt x="24" y="15"/>
                    </a:cubicBezTo>
                    <a:cubicBezTo>
                      <a:pt x="21" y="12"/>
                      <a:pt x="21" y="12"/>
                      <a:pt x="21" y="12"/>
                    </a:cubicBezTo>
                    <a:cubicBezTo>
                      <a:pt x="37" y="12"/>
                      <a:pt x="37" y="12"/>
                      <a:pt x="37" y="12"/>
                    </a:cubicBezTo>
                    <a:cubicBezTo>
                      <a:pt x="37" y="7"/>
                      <a:pt x="37" y="7"/>
                      <a:pt x="37" y="7"/>
                    </a:cubicBezTo>
                    <a:cubicBezTo>
                      <a:pt x="36" y="0"/>
                      <a:pt x="36" y="0"/>
                      <a:pt x="36" y="0"/>
                    </a:cubicBezTo>
                    <a:cubicBezTo>
                      <a:pt x="43" y="2"/>
                      <a:pt x="43" y="2"/>
                      <a:pt x="43" y="2"/>
                    </a:cubicBezTo>
                    <a:cubicBezTo>
                      <a:pt x="43" y="2"/>
                      <a:pt x="43" y="3"/>
                      <a:pt x="43" y="3"/>
                    </a:cubicBezTo>
                    <a:cubicBezTo>
                      <a:pt x="43" y="3"/>
                      <a:pt x="43" y="3"/>
                      <a:pt x="43" y="3"/>
                    </a:cubicBezTo>
                    <a:cubicBezTo>
                      <a:pt x="41" y="5"/>
                      <a:pt x="41" y="5"/>
                      <a:pt x="41" y="5"/>
                    </a:cubicBezTo>
                    <a:cubicBezTo>
                      <a:pt x="41" y="12"/>
                      <a:pt x="41" y="12"/>
                      <a:pt x="41" y="12"/>
                    </a:cubicBezTo>
                    <a:cubicBezTo>
                      <a:pt x="45" y="12"/>
                      <a:pt x="45" y="12"/>
                      <a:pt x="45" y="12"/>
                    </a:cubicBezTo>
                    <a:cubicBezTo>
                      <a:pt x="48" y="8"/>
                      <a:pt x="48" y="8"/>
                      <a:pt x="48" y="8"/>
                    </a:cubicBezTo>
                    <a:cubicBezTo>
                      <a:pt x="52" y="12"/>
                      <a:pt x="52" y="12"/>
                      <a:pt x="52" y="12"/>
                    </a:cubicBezTo>
                    <a:cubicBezTo>
                      <a:pt x="54" y="9"/>
                      <a:pt x="56" y="6"/>
                      <a:pt x="58" y="3"/>
                    </a:cubicBezTo>
                    <a:cubicBezTo>
                      <a:pt x="63" y="7"/>
                      <a:pt x="63" y="7"/>
                      <a:pt x="63" y="7"/>
                    </a:cubicBezTo>
                    <a:cubicBezTo>
                      <a:pt x="63" y="8"/>
                      <a:pt x="63" y="8"/>
                      <a:pt x="63" y="8"/>
                    </a:cubicBezTo>
                    <a:cubicBezTo>
                      <a:pt x="62" y="8"/>
                      <a:pt x="62" y="8"/>
                      <a:pt x="62" y="8"/>
                    </a:cubicBezTo>
                    <a:cubicBezTo>
                      <a:pt x="60" y="9"/>
                      <a:pt x="60" y="9"/>
                      <a:pt x="60" y="9"/>
                    </a:cubicBezTo>
                    <a:cubicBezTo>
                      <a:pt x="60" y="9"/>
                      <a:pt x="59" y="10"/>
                      <a:pt x="59" y="10"/>
                    </a:cubicBezTo>
                    <a:cubicBezTo>
                      <a:pt x="58" y="11"/>
                      <a:pt x="57" y="13"/>
                      <a:pt x="55" y="16"/>
                    </a:cubicBezTo>
                    <a:cubicBezTo>
                      <a:pt x="52" y="19"/>
                      <a:pt x="50" y="22"/>
                      <a:pt x="47" y="24"/>
                    </a:cubicBezTo>
                    <a:cubicBezTo>
                      <a:pt x="59" y="24"/>
                      <a:pt x="59" y="24"/>
                      <a:pt x="59" y="24"/>
                    </a:cubicBezTo>
                    <a:cubicBezTo>
                      <a:pt x="62" y="21"/>
                      <a:pt x="62" y="21"/>
                      <a:pt x="62" y="21"/>
                    </a:cubicBezTo>
                    <a:cubicBezTo>
                      <a:pt x="67" y="25"/>
                      <a:pt x="67" y="25"/>
                      <a:pt x="67" y="25"/>
                    </a:cubicBezTo>
                    <a:cubicBezTo>
                      <a:pt x="68" y="26"/>
                      <a:pt x="68" y="26"/>
                      <a:pt x="68" y="26"/>
                    </a:cubicBezTo>
                    <a:cubicBezTo>
                      <a:pt x="68" y="26"/>
                      <a:pt x="67" y="26"/>
                      <a:pt x="67" y="26"/>
                    </a:cubicBezTo>
                    <a:cubicBezTo>
                      <a:pt x="63" y="26"/>
                      <a:pt x="63" y="26"/>
                      <a:pt x="63" y="26"/>
                    </a:cubicBezTo>
                    <a:cubicBezTo>
                      <a:pt x="45" y="26"/>
                      <a:pt x="45" y="26"/>
                      <a:pt x="45" y="26"/>
                    </a:cubicBezTo>
                    <a:cubicBezTo>
                      <a:pt x="43" y="29"/>
                      <a:pt x="39" y="32"/>
                      <a:pt x="36" y="36"/>
                    </a:cubicBezTo>
                    <a:cubicBezTo>
                      <a:pt x="53" y="36"/>
                      <a:pt x="53" y="36"/>
                      <a:pt x="53" y="36"/>
                    </a:cubicBezTo>
                    <a:cubicBezTo>
                      <a:pt x="55" y="33"/>
                      <a:pt x="55" y="33"/>
                      <a:pt x="55" y="33"/>
                    </a:cubicBezTo>
                    <a:cubicBezTo>
                      <a:pt x="59" y="36"/>
                      <a:pt x="59" y="36"/>
                      <a:pt x="59" y="36"/>
                    </a:cubicBezTo>
                    <a:cubicBezTo>
                      <a:pt x="60" y="36"/>
                      <a:pt x="60" y="36"/>
                      <a:pt x="60" y="36"/>
                    </a:cubicBezTo>
                    <a:cubicBezTo>
                      <a:pt x="60" y="36"/>
                      <a:pt x="60" y="37"/>
                      <a:pt x="59" y="37"/>
                    </a:cubicBezTo>
                    <a:cubicBezTo>
                      <a:pt x="57" y="39"/>
                      <a:pt x="57" y="39"/>
                      <a:pt x="57" y="39"/>
                    </a:cubicBezTo>
                    <a:cubicBezTo>
                      <a:pt x="57" y="59"/>
                      <a:pt x="57" y="59"/>
                      <a:pt x="57" y="59"/>
                    </a:cubicBezTo>
                    <a:cubicBezTo>
                      <a:pt x="58" y="65"/>
                      <a:pt x="58" y="65"/>
                      <a:pt x="58" y="65"/>
                    </a:cubicBezTo>
                    <a:cubicBezTo>
                      <a:pt x="56" y="66"/>
                      <a:pt x="55" y="66"/>
                      <a:pt x="53" y="67"/>
                    </a:cubicBezTo>
                    <a:cubicBezTo>
                      <a:pt x="53" y="59"/>
                      <a:pt x="53" y="59"/>
                      <a:pt x="53" y="59"/>
                    </a:cubicBezTo>
                    <a:cubicBezTo>
                      <a:pt x="33" y="59"/>
                      <a:pt x="33" y="59"/>
                      <a:pt x="33" y="59"/>
                    </a:cubicBezTo>
                    <a:cubicBezTo>
                      <a:pt x="33" y="65"/>
                      <a:pt x="33" y="65"/>
                      <a:pt x="33" y="65"/>
                    </a:cubicBezTo>
                    <a:cubicBezTo>
                      <a:pt x="31" y="66"/>
                      <a:pt x="30" y="67"/>
                      <a:pt x="28" y="67"/>
                    </a:cubicBezTo>
                    <a:cubicBezTo>
                      <a:pt x="29" y="61"/>
                      <a:pt x="29" y="61"/>
                      <a:pt x="29" y="61"/>
                    </a:cubicBezTo>
                    <a:cubicBezTo>
                      <a:pt x="29" y="41"/>
                      <a:pt x="29" y="41"/>
                      <a:pt x="29" y="41"/>
                    </a:cubicBezTo>
                    <a:cubicBezTo>
                      <a:pt x="25" y="44"/>
                      <a:pt x="21" y="46"/>
                      <a:pt x="18" y="48"/>
                    </a:cubicBezTo>
                    <a:cubicBezTo>
                      <a:pt x="17" y="47"/>
                      <a:pt x="17" y="47"/>
                      <a:pt x="17" y="47"/>
                    </a:cubicBezTo>
                    <a:cubicBezTo>
                      <a:pt x="22" y="44"/>
                      <a:pt x="26" y="41"/>
                      <a:pt x="29" y="38"/>
                    </a:cubicBezTo>
                    <a:cubicBezTo>
                      <a:pt x="29" y="37"/>
                      <a:pt x="29" y="37"/>
                      <a:pt x="29" y="37"/>
                    </a:cubicBezTo>
                    <a:cubicBezTo>
                      <a:pt x="28" y="33"/>
                      <a:pt x="28" y="33"/>
                      <a:pt x="28" y="33"/>
                    </a:cubicBezTo>
                    <a:cubicBezTo>
                      <a:pt x="32" y="35"/>
                      <a:pt x="32" y="35"/>
                      <a:pt x="32" y="35"/>
                    </a:cubicBezTo>
                    <a:cubicBezTo>
                      <a:pt x="34" y="33"/>
                      <a:pt x="35" y="32"/>
                      <a:pt x="36" y="31"/>
                    </a:cubicBezTo>
                    <a:cubicBezTo>
                      <a:pt x="40" y="27"/>
                      <a:pt x="40" y="27"/>
                      <a:pt x="40" y="27"/>
                    </a:cubicBezTo>
                    <a:cubicBezTo>
                      <a:pt x="41" y="26"/>
                      <a:pt x="41" y="26"/>
                      <a:pt x="41" y="26"/>
                    </a:cubicBezTo>
                    <a:cubicBezTo>
                      <a:pt x="25" y="26"/>
                      <a:pt x="25" y="26"/>
                      <a:pt x="25" y="26"/>
                    </a:cubicBezTo>
                    <a:cubicBezTo>
                      <a:pt x="23" y="26"/>
                      <a:pt x="22" y="27"/>
                      <a:pt x="20" y="27"/>
                    </a:cubicBezTo>
                    <a:cubicBezTo>
                      <a:pt x="18" y="24"/>
                      <a:pt x="18" y="24"/>
                      <a:pt x="18" y="24"/>
                    </a:cubicBezTo>
                    <a:cubicBezTo>
                      <a:pt x="37" y="24"/>
                      <a:pt x="37" y="24"/>
                      <a:pt x="37" y="24"/>
                    </a:cubicBezTo>
                    <a:close/>
                    <a:moveTo>
                      <a:pt x="43" y="24"/>
                    </a:moveTo>
                    <a:cubicBezTo>
                      <a:pt x="46" y="21"/>
                      <a:pt x="49" y="17"/>
                      <a:pt x="51" y="14"/>
                    </a:cubicBezTo>
                    <a:cubicBezTo>
                      <a:pt x="41" y="14"/>
                      <a:pt x="41" y="14"/>
                      <a:pt x="41" y="14"/>
                    </a:cubicBezTo>
                    <a:cubicBezTo>
                      <a:pt x="41" y="24"/>
                      <a:pt x="41" y="24"/>
                      <a:pt x="41" y="24"/>
                    </a:cubicBezTo>
                    <a:cubicBezTo>
                      <a:pt x="43" y="24"/>
                      <a:pt x="43" y="24"/>
                      <a:pt x="43" y="24"/>
                    </a:cubicBezTo>
                    <a:close/>
                    <a:moveTo>
                      <a:pt x="53" y="37"/>
                    </a:moveTo>
                    <a:cubicBezTo>
                      <a:pt x="34" y="37"/>
                      <a:pt x="34" y="37"/>
                      <a:pt x="34" y="37"/>
                    </a:cubicBezTo>
                    <a:cubicBezTo>
                      <a:pt x="33" y="38"/>
                      <a:pt x="33" y="38"/>
                      <a:pt x="33" y="38"/>
                    </a:cubicBezTo>
                    <a:cubicBezTo>
                      <a:pt x="33" y="46"/>
                      <a:pt x="33" y="46"/>
                      <a:pt x="33" y="46"/>
                    </a:cubicBezTo>
                    <a:cubicBezTo>
                      <a:pt x="53" y="46"/>
                      <a:pt x="53" y="46"/>
                      <a:pt x="53" y="46"/>
                    </a:cubicBezTo>
                    <a:cubicBezTo>
                      <a:pt x="53" y="37"/>
                      <a:pt x="53" y="37"/>
                      <a:pt x="53" y="37"/>
                    </a:cubicBezTo>
                    <a:close/>
                    <a:moveTo>
                      <a:pt x="33" y="58"/>
                    </a:moveTo>
                    <a:cubicBezTo>
                      <a:pt x="53" y="58"/>
                      <a:pt x="53" y="58"/>
                      <a:pt x="53" y="58"/>
                    </a:cubicBezTo>
                    <a:cubicBezTo>
                      <a:pt x="53" y="48"/>
                      <a:pt x="53" y="48"/>
                      <a:pt x="53" y="48"/>
                    </a:cubicBezTo>
                    <a:cubicBezTo>
                      <a:pt x="33" y="48"/>
                      <a:pt x="33" y="48"/>
                      <a:pt x="33" y="48"/>
                    </a:cubicBezTo>
                    <a:cubicBezTo>
                      <a:pt x="33" y="58"/>
                      <a:pt x="33" y="58"/>
                      <a:pt x="33" y="58"/>
                    </a:cubicBezTo>
                    <a:close/>
                    <a:moveTo>
                      <a:pt x="0" y="26"/>
                    </a:moveTo>
                    <a:cubicBezTo>
                      <a:pt x="9" y="25"/>
                      <a:pt x="9" y="25"/>
                      <a:pt x="9" y="25"/>
                    </a:cubicBezTo>
                    <a:cubicBezTo>
                      <a:pt x="11" y="21"/>
                      <a:pt x="11" y="21"/>
                      <a:pt x="11" y="21"/>
                    </a:cubicBezTo>
                    <a:cubicBezTo>
                      <a:pt x="16" y="25"/>
                      <a:pt x="16" y="25"/>
                      <a:pt x="16" y="25"/>
                    </a:cubicBezTo>
                    <a:cubicBezTo>
                      <a:pt x="16" y="25"/>
                      <a:pt x="17" y="26"/>
                      <a:pt x="17" y="26"/>
                    </a:cubicBezTo>
                    <a:cubicBezTo>
                      <a:pt x="16" y="26"/>
                      <a:pt x="16" y="26"/>
                      <a:pt x="16" y="26"/>
                    </a:cubicBezTo>
                    <a:cubicBezTo>
                      <a:pt x="14" y="28"/>
                      <a:pt x="14" y="28"/>
                      <a:pt x="14" y="28"/>
                    </a:cubicBezTo>
                    <a:cubicBezTo>
                      <a:pt x="14" y="54"/>
                      <a:pt x="14" y="54"/>
                      <a:pt x="14" y="54"/>
                    </a:cubicBezTo>
                    <a:cubicBezTo>
                      <a:pt x="18" y="51"/>
                      <a:pt x="22" y="49"/>
                      <a:pt x="26" y="46"/>
                    </a:cubicBezTo>
                    <a:cubicBezTo>
                      <a:pt x="26" y="47"/>
                      <a:pt x="26" y="47"/>
                      <a:pt x="26" y="47"/>
                    </a:cubicBezTo>
                    <a:cubicBezTo>
                      <a:pt x="26" y="48"/>
                      <a:pt x="25" y="48"/>
                      <a:pt x="25" y="48"/>
                    </a:cubicBezTo>
                    <a:cubicBezTo>
                      <a:pt x="21" y="52"/>
                      <a:pt x="21" y="52"/>
                      <a:pt x="21" y="52"/>
                    </a:cubicBezTo>
                    <a:cubicBezTo>
                      <a:pt x="17" y="56"/>
                      <a:pt x="13" y="60"/>
                      <a:pt x="11" y="63"/>
                    </a:cubicBezTo>
                    <a:cubicBezTo>
                      <a:pt x="7" y="59"/>
                      <a:pt x="7" y="59"/>
                      <a:pt x="7" y="59"/>
                    </a:cubicBezTo>
                    <a:cubicBezTo>
                      <a:pt x="8" y="57"/>
                      <a:pt x="9" y="56"/>
                      <a:pt x="10" y="55"/>
                    </a:cubicBezTo>
                    <a:cubicBezTo>
                      <a:pt x="10" y="55"/>
                      <a:pt x="10" y="53"/>
                      <a:pt x="10" y="52"/>
                    </a:cubicBezTo>
                    <a:cubicBezTo>
                      <a:pt x="10" y="27"/>
                      <a:pt x="10" y="27"/>
                      <a:pt x="10" y="27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5" y="27"/>
                      <a:pt x="3" y="28"/>
                      <a:pt x="3" y="28"/>
                    </a:cubicBezTo>
                    <a:cubicBezTo>
                      <a:pt x="0" y="26"/>
                      <a:pt x="0" y="26"/>
                      <a:pt x="0" y="26"/>
                    </a:cubicBezTo>
                    <a:close/>
                    <a:moveTo>
                      <a:pt x="7" y="3"/>
                    </a:moveTo>
                    <a:cubicBezTo>
                      <a:pt x="7" y="3"/>
                      <a:pt x="7" y="3"/>
                      <a:pt x="7" y="3"/>
                    </a:cubicBezTo>
                    <a:cubicBezTo>
                      <a:pt x="11" y="5"/>
                      <a:pt x="13" y="6"/>
                      <a:pt x="14" y="7"/>
                    </a:cubicBezTo>
                    <a:cubicBezTo>
                      <a:pt x="15" y="7"/>
                      <a:pt x="16" y="8"/>
                      <a:pt x="16" y="9"/>
                    </a:cubicBezTo>
                    <a:cubicBezTo>
                      <a:pt x="17" y="10"/>
                      <a:pt x="18" y="11"/>
                      <a:pt x="18" y="12"/>
                    </a:cubicBezTo>
                    <a:cubicBezTo>
                      <a:pt x="18" y="12"/>
                      <a:pt x="17" y="13"/>
                      <a:pt x="17" y="15"/>
                    </a:cubicBezTo>
                    <a:cubicBezTo>
                      <a:pt x="16" y="16"/>
                      <a:pt x="15" y="16"/>
                      <a:pt x="15" y="16"/>
                    </a:cubicBezTo>
                    <a:cubicBezTo>
                      <a:pt x="14" y="16"/>
                      <a:pt x="14" y="16"/>
                      <a:pt x="14" y="15"/>
                    </a:cubicBezTo>
                    <a:cubicBezTo>
                      <a:pt x="14" y="15"/>
                      <a:pt x="13" y="14"/>
                      <a:pt x="13" y="12"/>
                    </a:cubicBezTo>
                    <a:cubicBezTo>
                      <a:pt x="12" y="10"/>
                      <a:pt x="10" y="7"/>
                      <a:pt x="7" y="3"/>
                    </a:cubicBezTo>
                    <a:close/>
                  </a:path>
                </a:pathLst>
              </a:custGeom>
              <a:solidFill>
                <a:srgbClr val="23181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70" name="îṥlíḓè">
                <a:extLst>
                  <a:ext uri="{FF2B5EF4-FFF2-40B4-BE49-F238E27FC236}">
                    <a16:creationId xmlns:a16="http://schemas.microsoft.com/office/drawing/2014/main" id="{000DCE69-4CAE-45A5-9D61-A557C89A7361}"/>
                  </a:ext>
                </a:extLst>
              </p:cNvPr>
              <p:cNvSpPr/>
              <p:nvPr/>
            </p:nvSpPr>
            <p:spPr bwMode="auto">
              <a:xfrm>
                <a:off x="10437813" y="6675438"/>
                <a:ext cx="123825" cy="144463"/>
              </a:xfrm>
              <a:custGeom>
                <a:avLst/>
                <a:gdLst>
                  <a:gd name="T0" fmla="*/ 13 w 58"/>
                  <a:gd name="T1" fmla="*/ 13 h 67"/>
                  <a:gd name="T2" fmla="*/ 50 w 58"/>
                  <a:gd name="T3" fmla="*/ 34 h 67"/>
                  <a:gd name="T4" fmla="*/ 57 w 58"/>
                  <a:gd name="T5" fmla="*/ 34 h 67"/>
                  <a:gd name="T6" fmla="*/ 57 w 58"/>
                  <a:gd name="T7" fmla="*/ 36 h 67"/>
                  <a:gd name="T8" fmla="*/ 55 w 58"/>
                  <a:gd name="T9" fmla="*/ 45 h 67"/>
                  <a:gd name="T10" fmla="*/ 51 w 58"/>
                  <a:gd name="T11" fmla="*/ 63 h 67"/>
                  <a:gd name="T12" fmla="*/ 43 w 58"/>
                  <a:gd name="T13" fmla="*/ 65 h 67"/>
                  <a:gd name="T14" fmla="*/ 37 w 58"/>
                  <a:gd name="T15" fmla="*/ 61 h 67"/>
                  <a:gd name="T16" fmla="*/ 46 w 58"/>
                  <a:gd name="T17" fmla="*/ 61 h 67"/>
                  <a:gd name="T18" fmla="*/ 51 w 58"/>
                  <a:gd name="T19" fmla="*/ 46 h 67"/>
                  <a:gd name="T20" fmla="*/ 13 w 58"/>
                  <a:gd name="T21" fmla="*/ 36 h 67"/>
                  <a:gd name="T22" fmla="*/ 6 w 58"/>
                  <a:gd name="T23" fmla="*/ 35 h 67"/>
                  <a:gd name="T24" fmla="*/ 9 w 58"/>
                  <a:gd name="T25" fmla="*/ 14 h 67"/>
                  <a:gd name="T26" fmla="*/ 13 w 58"/>
                  <a:gd name="T27" fmla="*/ 11 h 67"/>
                  <a:gd name="T28" fmla="*/ 18 w 58"/>
                  <a:gd name="T29" fmla="*/ 9 h 67"/>
                  <a:gd name="T30" fmla="*/ 20 w 58"/>
                  <a:gd name="T31" fmla="*/ 2 h 67"/>
                  <a:gd name="T32" fmla="*/ 25 w 58"/>
                  <a:gd name="T33" fmla="*/ 3 h 67"/>
                  <a:gd name="T34" fmla="*/ 25 w 58"/>
                  <a:gd name="T35" fmla="*/ 4 h 67"/>
                  <a:gd name="T36" fmla="*/ 19 w 58"/>
                  <a:gd name="T37" fmla="*/ 11 h 67"/>
                  <a:gd name="T38" fmla="*/ 42 w 58"/>
                  <a:gd name="T39" fmla="*/ 8 h 67"/>
                  <a:gd name="T40" fmla="*/ 47 w 58"/>
                  <a:gd name="T41" fmla="*/ 11 h 67"/>
                  <a:gd name="T42" fmla="*/ 45 w 58"/>
                  <a:gd name="T43" fmla="*/ 13 h 67"/>
                  <a:gd name="T44" fmla="*/ 42 w 58"/>
                  <a:gd name="T45" fmla="*/ 28 h 67"/>
                  <a:gd name="T46" fmla="*/ 35 w 58"/>
                  <a:gd name="T47" fmla="*/ 31 h 67"/>
                  <a:gd name="T48" fmla="*/ 28 w 58"/>
                  <a:gd name="T49" fmla="*/ 27 h 67"/>
                  <a:gd name="T50" fmla="*/ 36 w 58"/>
                  <a:gd name="T51" fmla="*/ 27 h 67"/>
                  <a:gd name="T52" fmla="*/ 39 w 58"/>
                  <a:gd name="T53" fmla="*/ 23 h 67"/>
                  <a:gd name="T54" fmla="*/ 41 w 58"/>
                  <a:gd name="T55" fmla="*/ 13 h 67"/>
                  <a:gd name="T56" fmla="*/ 2 w 58"/>
                  <a:gd name="T57" fmla="*/ 41 h 67"/>
                  <a:gd name="T58" fmla="*/ 8 w 58"/>
                  <a:gd name="T59" fmla="*/ 44 h 67"/>
                  <a:gd name="T60" fmla="*/ 6 w 58"/>
                  <a:gd name="T61" fmla="*/ 45 h 67"/>
                  <a:gd name="T62" fmla="*/ 19 w 58"/>
                  <a:gd name="T63" fmla="*/ 55 h 67"/>
                  <a:gd name="T64" fmla="*/ 18 w 58"/>
                  <a:gd name="T65" fmla="*/ 39 h 67"/>
                  <a:gd name="T66" fmla="*/ 24 w 58"/>
                  <a:gd name="T67" fmla="*/ 41 h 67"/>
                  <a:gd name="T68" fmla="*/ 22 w 58"/>
                  <a:gd name="T69" fmla="*/ 43 h 67"/>
                  <a:gd name="T70" fmla="*/ 36 w 58"/>
                  <a:gd name="T71" fmla="*/ 54 h 67"/>
                  <a:gd name="T72" fmla="*/ 35 w 58"/>
                  <a:gd name="T73" fmla="*/ 41 h 67"/>
                  <a:gd name="T74" fmla="*/ 41 w 58"/>
                  <a:gd name="T75" fmla="*/ 43 h 67"/>
                  <a:gd name="T76" fmla="*/ 39 w 58"/>
                  <a:gd name="T77" fmla="*/ 45 h 67"/>
                  <a:gd name="T78" fmla="*/ 40 w 58"/>
                  <a:gd name="T79" fmla="*/ 56 h 67"/>
                  <a:gd name="T80" fmla="*/ 37 w 58"/>
                  <a:gd name="T81" fmla="*/ 58 h 67"/>
                  <a:gd name="T82" fmla="*/ 36 w 58"/>
                  <a:gd name="T83" fmla="*/ 56 h 67"/>
                  <a:gd name="T84" fmla="*/ 4 w 58"/>
                  <a:gd name="T85" fmla="*/ 59 h 67"/>
                  <a:gd name="T86" fmla="*/ 2 w 58"/>
                  <a:gd name="T87" fmla="*/ 54 h 67"/>
                  <a:gd name="T88" fmla="*/ 2 w 58"/>
                  <a:gd name="T89" fmla="*/ 41 h 67"/>
                  <a:gd name="T90" fmla="*/ 26 w 58"/>
                  <a:gd name="T91" fmla="*/ 17 h 67"/>
                  <a:gd name="T92" fmla="*/ 30 w 58"/>
                  <a:gd name="T93" fmla="*/ 21 h 67"/>
                  <a:gd name="T94" fmla="*/ 27 w 58"/>
                  <a:gd name="T95" fmla="*/ 23 h 67"/>
                  <a:gd name="T96" fmla="*/ 18 w 58"/>
                  <a:gd name="T97" fmla="*/ 17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58" h="67">
                    <a:moveTo>
                      <a:pt x="41" y="13"/>
                    </a:moveTo>
                    <a:cubicBezTo>
                      <a:pt x="13" y="13"/>
                      <a:pt x="13" y="13"/>
                      <a:pt x="13" y="13"/>
                    </a:cubicBezTo>
                    <a:cubicBezTo>
                      <a:pt x="13" y="34"/>
                      <a:pt x="13" y="34"/>
                      <a:pt x="13" y="34"/>
                    </a:cubicBezTo>
                    <a:cubicBezTo>
                      <a:pt x="50" y="34"/>
                      <a:pt x="50" y="34"/>
                      <a:pt x="50" y="34"/>
                    </a:cubicBezTo>
                    <a:cubicBezTo>
                      <a:pt x="53" y="31"/>
                      <a:pt x="53" y="31"/>
                      <a:pt x="53" y="31"/>
                    </a:cubicBezTo>
                    <a:cubicBezTo>
                      <a:pt x="57" y="34"/>
                      <a:pt x="57" y="34"/>
                      <a:pt x="57" y="34"/>
                    </a:cubicBezTo>
                    <a:cubicBezTo>
                      <a:pt x="58" y="34"/>
                      <a:pt x="58" y="35"/>
                      <a:pt x="58" y="35"/>
                    </a:cubicBezTo>
                    <a:cubicBezTo>
                      <a:pt x="57" y="36"/>
                      <a:pt x="57" y="36"/>
                      <a:pt x="57" y="36"/>
                    </a:cubicBezTo>
                    <a:cubicBezTo>
                      <a:pt x="56" y="37"/>
                      <a:pt x="56" y="37"/>
                      <a:pt x="56" y="37"/>
                    </a:cubicBezTo>
                    <a:cubicBezTo>
                      <a:pt x="55" y="41"/>
                      <a:pt x="55" y="43"/>
                      <a:pt x="55" y="45"/>
                    </a:cubicBezTo>
                    <a:cubicBezTo>
                      <a:pt x="54" y="47"/>
                      <a:pt x="54" y="50"/>
                      <a:pt x="54" y="54"/>
                    </a:cubicBezTo>
                    <a:cubicBezTo>
                      <a:pt x="53" y="58"/>
                      <a:pt x="52" y="61"/>
                      <a:pt x="51" y="63"/>
                    </a:cubicBezTo>
                    <a:cubicBezTo>
                      <a:pt x="49" y="65"/>
                      <a:pt x="47" y="67"/>
                      <a:pt x="44" y="67"/>
                    </a:cubicBezTo>
                    <a:cubicBezTo>
                      <a:pt x="44" y="67"/>
                      <a:pt x="43" y="66"/>
                      <a:pt x="43" y="65"/>
                    </a:cubicBezTo>
                    <a:cubicBezTo>
                      <a:pt x="43" y="64"/>
                      <a:pt x="42" y="63"/>
                      <a:pt x="42" y="63"/>
                    </a:cubicBezTo>
                    <a:cubicBezTo>
                      <a:pt x="41" y="62"/>
                      <a:pt x="39" y="62"/>
                      <a:pt x="37" y="61"/>
                    </a:cubicBezTo>
                    <a:cubicBezTo>
                      <a:pt x="37" y="60"/>
                      <a:pt x="37" y="60"/>
                      <a:pt x="37" y="60"/>
                    </a:cubicBezTo>
                    <a:cubicBezTo>
                      <a:pt x="42" y="61"/>
                      <a:pt x="45" y="61"/>
                      <a:pt x="46" y="61"/>
                    </a:cubicBezTo>
                    <a:cubicBezTo>
                      <a:pt x="47" y="60"/>
                      <a:pt x="49" y="59"/>
                      <a:pt x="49" y="56"/>
                    </a:cubicBezTo>
                    <a:cubicBezTo>
                      <a:pt x="50" y="54"/>
                      <a:pt x="50" y="50"/>
                      <a:pt x="51" y="46"/>
                    </a:cubicBezTo>
                    <a:cubicBezTo>
                      <a:pt x="51" y="36"/>
                      <a:pt x="51" y="36"/>
                      <a:pt x="51" y="36"/>
                    </a:cubicBezTo>
                    <a:cubicBezTo>
                      <a:pt x="13" y="36"/>
                      <a:pt x="13" y="36"/>
                      <a:pt x="13" y="36"/>
                    </a:cubicBezTo>
                    <a:cubicBezTo>
                      <a:pt x="11" y="38"/>
                      <a:pt x="11" y="38"/>
                      <a:pt x="11" y="38"/>
                    </a:cubicBezTo>
                    <a:cubicBezTo>
                      <a:pt x="6" y="35"/>
                      <a:pt x="6" y="35"/>
                      <a:pt x="6" y="35"/>
                    </a:cubicBezTo>
                    <a:cubicBezTo>
                      <a:pt x="9" y="33"/>
                      <a:pt x="9" y="33"/>
                      <a:pt x="9" y="33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13" y="11"/>
                      <a:pt x="13" y="11"/>
                      <a:pt x="13" y="11"/>
                    </a:cubicBezTo>
                    <a:cubicBezTo>
                      <a:pt x="17" y="11"/>
                      <a:pt x="17" y="11"/>
                      <a:pt x="17" y="11"/>
                    </a:cubicBezTo>
                    <a:cubicBezTo>
                      <a:pt x="18" y="10"/>
                      <a:pt x="18" y="9"/>
                      <a:pt x="18" y="9"/>
                    </a:cubicBezTo>
                    <a:cubicBezTo>
                      <a:pt x="18" y="8"/>
                      <a:pt x="19" y="7"/>
                      <a:pt x="19" y="6"/>
                    </a:cubicBezTo>
                    <a:cubicBezTo>
                      <a:pt x="20" y="4"/>
                      <a:pt x="20" y="3"/>
                      <a:pt x="20" y="2"/>
                    </a:cubicBezTo>
                    <a:cubicBezTo>
                      <a:pt x="20" y="0"/>
                      <a:pt x="20" y="0"/>
                      <a:pt x="20" y="0"/>
                    </a:cubicBezTo>
                    <a:cubicBezTo>
                      <a:pt x="25" y="3"/>
                      <a:pt x="25" y="3"/>
                      <a:pt x="25" y="3"/>
                    </a:cubicBezTo>
                    <a:cubicBezTo>
                      <a:pt x="26" y="3"/>
                      <a:pt x="26" y="3"/>
                      <a:pt x="26" y="3"/>
                    </a:cubicBezTo>
                    <a:cubicBezTo>
                      <a:pt x="26" y="4"/>
                      <a:pt x="26" y="4"/>
                      <a:pt x="25" y="4"/>
                    </a:cubicBezTo>
                    <a:cubicBezTo>
                      <a:pt x="24" y="4"/>
                      <a:pt x="24" y="4"/>
                      <a:pt x="24" y="4"/>
                    </a:cubicBezTo>
                    <a:cubicBezTo>
                      <a:pt x="22" y="7"/>
                      <a:pt x="20" y="9"/>
                      <a:pt x="19" y="11"/>
                    </a:cubicBezTo>
                    <a:cubicBezTo>
                      <a:pt x="40" y="11"/>
                      <a:pt x="40" y="11"/>
                      <a:pt x="40" y="11"/>
                    </a:cubicBezTo>
                    <a:cubicBezTo>
                      <a:pt x="42" y="8"/>
                      <a:pt x="42" y="8"/>
                      <a:pt x="42" y="8"/>
                    </a:cubicBezTo>
                    <a:cubicBezTo>
                      <a:pt x="46" y="10"/>
                      <a:pt x="46" y="10"/>
                      <a:pt x="46" y="10"/>
                    </a:cubicBezTo>
                    <a:cubicBezTo>
                      <a:pt x="47" y="10"/>
                      <a:pt x="47" y="11"/>
                      <a:pt x="47" y="11"/>
                    </a:cubicBezTo>
                    <a:cubicBezTo>
                      <a:pt x="47" y="11"/>
                      <a:pt x="47" y="11"/>
                      <a:pt x="47" y="12"/>
                    </a:cubicBezTo>
                    <a:cubicBezTo>
                      <a:pt x="45" y="13"/>
                      <a:pt x="45" y="13"/>
                      <a:pt x="45" y="13"/>
                    </a:cubicBezTo>
                    <a:cubicBezTo>
                      <a:pt x="45" y="15"/>
                      <a:pt x="44" y="17"/>
                      <a:pt x="44" y="20"/>
                    </a:cubicBezTo>
                    <a:cubicBezTo>
                      <a:pt x="44" y="23"/>
                      <a:pt x="43" y="26"/>
                      <a:pt x="42" y="28"/>
                    </a:cubicBezTo>
                    <a:cubicBezTo>
                      <a:pt x="41" y="29"/>
                      <a:pt x="38" y="31"/>
                      <a:pt x="35" y="32"/>
                    </a:cubicBezTo>
                    <a:cubicBezTo>
                      <a:pt x="35" y="32"/>
                      <a:pt x="35" y="31"/>
                      <a:pt x="35" y="31"/>
                    </a:cubicBezTo>
                    <a:cubicBezTo>
                      <a:pt x="34" y="30"/>
                      <a:pt x="34" y="30"/>
                      <a:pt x="34" y="29"/>
                    </a:cubicBezTo>
                    <a:cubicBezTo>
                      <a:pt x="33" y="29"/>
                      <a:pt x="31" y="28"/>
                      <a:pt x="28" y="27"/>
                    </a:cubicBezTo>
                    <a:cubicBezTo>
                      <a:pt x="28" y="26"/>
                      <a:pt x="28" y="26"/>
                      <a:pt x="28" y="26"/>
                    </a:cubicBezTo>
                    <a:cubicBezTo>
                      <a:pt x="32" y="27"/>
                      <a:pt x="34" y="27"/>
                      <a:pt x="36" y="27"/>
                    </a:cubicBezTo>
                    <a:cubicBezTo>
                      <a:pt x="37" y="27"/>
                      <a:pt x="37" y="26"/>
                      <a:pt x="38" y="26"/>
                    </a:cubicBezTo>
                    <a:cubicBezTo>
                      <a:pt x="38" y="25"/>
                      <a:pt x="39" y="25"/>
                      <a:pt x="39" y="23"/>
                    </a:cubicBezTo>
                    <a:cubicBezTo>
                      <a:pt x="40" y="22"/>
                      <a:pt x="40" y="20"/>
                      <a:pt x="40" y="17"/>
                    </a:cubicBezTo>
                    <a:cubicBezTo>
                      <a:pt x="40" y="15"/>
                      <a:pt x="41" y="14"/>
                      <a:pt x="41" y="13"/>
                    </a:cubicBezTo>
                    <a:cubicBezTo>
                      <a:pt x="41" y="13"/>
                      <a:pt x="41" y="13"/>
                      <a:pt x="41" y="13"/>
                    </a:cubicBezTo>
                    <a:close/>
                    <a:moveTo>
                      <a:pt x="2" y="41"/>
                    </a:moveTo>
                    <a:cubicBezTo>
                      <a:pt x="7" y="43"/>
                      <a:pt x="7" y="43"/>
                      <a:pt x="7" y="43"/>
                    </a:cubicBezTo>
                    <a:cubicBezTo>
                      <a:pt x="7" y="43"/>
                      <a:pt x="8" y="44"/>
                      <a:pt x="8" y="44"/>
                    </a:cubicBezTo>
                    <a:cubicBezTo>
                      <a:pt x="8" y="44"/>
                      <a:pt x="8" y="44"/>
                      <a:pt x="7" y="45"/>
                    </a:cubicBezTo>
                    <a:cubicBezTo>
                      <a:pt x="6" y="45"/>
                      <a:pt x="6" y="45"/>
                      <a:pt x="6" y="45"/>
                    </a:cubicBezTo>
                    <a:cubicBezTo>
                      <a:pt x="6" y="55"/>
                      <a:pt x="6" y="55"/>
                      <a:pt x="6" y="55"/>
                    </a:cubicBezTo>
                    <a:cubicBezTo>
                      <a:pt x="19" y="55"/>
                      <a:pt x="19" y="55"/>
                      <a:pt x="19" y="55"/>
                    </a:cubicBezTo>
                    <a:cubicBezTo>
                      <a:pt x="19" y="45"/>
                      <a:pt x="19" y="45"/>
                      <a:pt x="19" y="45"/>
                    </a:cubicBezTo>
                    <a:cubicBezTo>
                      <a:pt x="18" y="39"/>
                      <a:pt x="18" y="39"/>
                      <a:pt x="18" y="39"/>
                    </a:cubicBezTo>
                    <a:cubicBezTo>
                      <a:pt x="23" y="40"/>
                      <a:pt x="23" y="40"/>
                      <a:pt x="23" y="40"/>
                    </a:cubicBezTo>
                    <a:cubicBezTo>
                      <a:pt x="24" y="41"/>
                      <a:pt x="24" y="41"/>
                      <a:pt x="24" y="41"/>
                    </a:cubicBezTo>
                    <a:cubicBezTo>
                      <a:pt x="24" y="41"/>
                      <a:pt x="24" y="41"/>
                      <a:pt x="23" y="42"/>
                    </a:cubicBezTo>
                    <a:cubicBezTo>
                      <a:pt x="22" y="43"/>
                      <a:pt x="22" y="43"/>
                      <a:pt x="22" y="43"/>
                    </a:cubicBezTo>
                    <a:cubicBezTo>
                      <a:pt x="22" y="55"/>
                      <a:pt x="22" y="55"/>
                      <a:pt x="22" y="55"/>
                    </a:cubicBezTo>
                    <a:cubicBezTo>
                      <a:pt x="36" y="54"/>
                      <a:pt x="36" y="54"/>
                      <a:pt x="36" y="54"/>
                    </a:cubicBezTo>
                    <a:cubicBezTo>
                      <a:pt x="36" y="47"/>
                      <a:pt x="36" y="47"/>
                      <a:pt x="36" y="47"/>
                    </a:cubicBezTo>
                    <a:cubicBezTo>
                      <a:pt x="35" y="41"/>
                      <a:pt x="35" y="41"/>
                      <a:pt x="35" y="41"/>
                    </a:cubicBezTo>
                    <a:cubicBezTo>
                      <a:pt x="41" y="43"/>
                      <a:pt x="41" y="43"/>
                      <a:pt x="41" y="43"/>
                    </a:cubicBezTo>
                    <a:cubicBezTo>
                      <a:pt x="41" y="43"/>
                      <a:pt x="41" y="43"/>
                      <a:pt x="41" y="43"/>
                    </a:cubicBezTo>
                    <a:cubicBezTo>
                      <a:pt x="41" y="43"/>
                      <a:pt x="41" y="44"/>
                      <a:pt x="41" y="44"/>
                    </a:cubicBezTo>
                    <a:cubicBezTo>
                      <a:pt x="39" y="45"/>
                      <a:pt x="39" y="45"/>
                      <a:pt x="39" y="45"/>
                    </a:cubicBezTo>
                    <a:cubicBezTo>
                      <a:pt x="39" y="52"/>
                      <a:pt x="39" y="52"/>
                      <a:pt x="39" y="52"/>
                    </a:cubicBezTo>
                    <a:cubicBezTo>
                      <a:pt x="40" y="56"/>
                      <a:pt x="40" y="56"/>
                      <a:pt x="40" y="56"/>
                    </a:cubicBezTo>
                    <a:cubicBezTo>
                      <a:pt x="39" y="56"/>
                      <a:pt x="39" y="57"/>
                      <a:pt x="38" y="57"/>
                    </a:cubicBezTo>
                    <a:cubicBezTo>
                      <a:pt x="37" y="58"/>
                      <a:pt x="37" y="58"/>
                      <a:pt x="37" y="58"/>
                    </a:cubicBezTo>
                    <a:cubicBezTo>
                      <a:pt x="36" y="58"/>
                      <a:pt x="36" y="58"/>
                      <a:pt x="36" y="58"/>
                    </a:cubicBezTo>
                    <a:cubicBezTo>
                      <a:pt x="36" y="56"/>
                      <a:pt x="36" y="56"/>
                      <a:pt x="36" y="56"/>
                    </a:cubicBezTo>
                    <a:cubicBezTo>
                      <a:pt x="6" y="57"/>
                      <a:pt x="6" y="57"/>
                      <a:pt x="6" y="57"/>
                    </a:cubicBezTo>
                    <a:cubicBezTo>
                      <a:pt x="4" y="59"/>
                      <a:pt x="4" y="59"/>
                      <a:pt x="4" y="59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1" y="55"/>
                      <a:pt x="2" y="54"/>
                      <a:pt x="2" y="54"/>
                    </a:cubicBezTo>
                    <a:cubicBezTo>
                      <a:pt x="2" y="48"/>
                      <a:pt x="2" y="48"/>
                      <a:pt x="2" y="48"/>
                    </a:cubicBezTo>
                    <a:cubicBezTo>
                      <a:pt x="2" y="41"/>
                      <a:pt x="2" y="41"/>
                      <a:pt x="2" y="41"/>
                    </a:cubicBezTo>
                    <a:close/>
                    <a:moveTo>
                      <a:pt x="18" y="16"/>
                    </a:moveTo>
                    <a:cubicBezTo>
                      <a:pt x="22" y="17"/>
                      <a:pt x="25" y="17"/>
                      <a:pt x="26" y="17"/>
                    </a:cubicBezTo>
                    <a:cubicBezTo>
                      <a:pt x="27" y="18"/>
                      <a:pt x="28" y="18"/>
                      <a:pt x="29" y="19"/>
                    </a:cubicBezTo>
                    <a:cubicBezTo>
                      <a:pt x="29" y="19"/>
                      <a:pt x="30" y="20"/>
                      <a:pt x="30" y="21"/>
                    </a:cubicBezTo>
                    <a:cubicBezTo>
                      <a:pt x="30" y="22"/>
                      <a:pt x="30" y="23"/>
                      <a:pt x="29" y="24"/>
                    </a:cubicBezTo>
                    <a:cubicBezTo>
                      <a:pt x="28" y="24"/>
                      <a:pt x="28" y="24"/>
                      <a:pt x="27" y="23"/>
                    </a:cubicBezTo>
                    <a:cubicBezTo>
                      <a:pt x="26" y="22"/>
                      <a:pt x="26" y="22"/>
                      <a:pt x="26" y="22"/>
                    </a:cubicBezTo>
                    <a:cubicBezTo>
                      <a:pt x="24" y="20"/>
                      <a:pt x="21" y="18"/>
                      <a:pt x="18" y="17"/>
                    </a:cubicBezTo>
                    <a:cubicBezTo>
                      <a:pt x="18" y="16"/>
                      <a:pt x="18" y="16"/>
                      <a:pt x="18" y="16"/>
                    </a:cubicBezTo>
                    <a:close/>
                  </a:path>
                </a:pathLst>
              </a:custGeom>
              <a:solidFill>
                <a:srgbClr val="23181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71" name="îṥľíḓe">
                <a:extLst>
                  <a:ext uri="{FF2B5EF4-FFF2-40B4-BE49-F238E27FC236}">
                    <a16:creationId xmlns:a16="http://schemas.microsoft.com/office/drawing/2014/main" id="{1C45527F-CE28-4839-A04C-2BBDE4FC0E34}"/>
                  </a:ext>
                </a:extLst>
              </p:cNvPr>
              <p:cNvSpPr/>
              <p:nvPr/>
            </p:nvSpPr>
            <p:spPr bwMode="auto">
              <a:xfrm>
                <a:off x="9888538" y="6642100"/>
                <a:ext cx="746125" cy="209550"/>
              </a:xfrm>
              <a:custGeom>
                <a:avLst/>
                <a:gdLst>
                  <a:gd name="T0" fmla="*/ 8 w 470"/>
                  <a:gd name="T1" fmla="*/ 132 h 132"/>
                  <a:gd name="T2" fmla="*/ 0 w 470"/>
                  <a:gd name="T3" fmla="*/ 132 h 132"/>
                  <a:gd name="T4" fmla="*/ 0 w 470"/>
                  <a:gd name="T5" fmla="*/ 0 h 132"/>
                  <a:gd name="T6" fmla="*/ 470 w 470"/>
                  <a:gd name="T7" fmla="*/ 0 h 132"/>
                  <a:gd name="T8" fmla="*/ 470 w 470"/>
                  <a:gd name="T9" fmla="*/ 6 h 132"/>
                  <a:gd name="T10" fmla="*/ 8 w 470"/>
                  <a:gd name="T11" fmla="*/ 6 h 132"/>
                  <a:gd name="T12" fmla="*/ 8 w 470"/>
                  <a:gd name="T13" fmla="*/ 132 h 1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70" h="132">
                    <a:moveTo>
                      <a:pt x="8" y="132"/>
                    </a:moveTo>
                    <a:lnTo>
                      <a:pt x="0" y="132"/>
                    </a:lnTo>
                    <a:lnTo>
                      <a:pt x="0" y="0"/>
                    </a:lnTo>
                    <a:lnTo>
                      <a:pt x="470" y="0"/>
                    </a:lnTo>
                    <a:lnTo>
                      <a:pt x="470" y="6"/>
                    </a:lnTo>
                    <a:lnTo>
                      <a:pt x="8" y="6"/>
                    </a:lnTo>
                    <a:lnTo>
                      <a:pt x="8" y="132"/>
                    </a:lnTo>
                    <a:close/>
                  </a:path>
                </a:pathLst>
              </a:custGeom>
              <a:solidFill>
                <a:srgbClr val="23181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72" name="î$1íḑê">
                <a:extLst>
                  <a:ext uri="{FF2B5EF4-FFF2-40B4-BE49-F238E27FC236}">
                    <a16:creationId xmlns:a16="http://schemas.microsoft.com/office/drawing/2014/main" id="{9D644810-7C54-42D3-A98B-5AAC25B2A346}"/>
                  </a:ext>
                </a:extLst>
              </p:cNvPr>
              <p:cNvSpPr/>
              <p:nvPr/>
            </p:nvSpPr>
            <p:spPr bwMode="auto">
              <a:xfrm>
                <a:off x="5599113" y="5203825"/>
                <a:ext cx="52388" cy="109538"/>
              </a:xfrm>
              <a:custGeom>
                <a:avLst/>
                <a:gdLst>
                  <a:gd name="T0" fmla="*/ 2 w 25"/>
                  <a:gd name="T1" fmla="*/ 51 h 51"/>
                  <a:gd name="T2" fmla="*/ 0 w 25"/>
                  <a:gd name="T3" fmla="*/ 46 h 51"/>
                  <a:gd name="T4" fmla="*/ 5 w 25"/>
                  <a:gd name="T5" fmla="*/ 43 h 51"/>
                  <a:gd name="T6" fmla="*/ 7 w 25"/>
                  <a:gd name="T7" fmla="*/ 49 h 51"/>
                  <a:gd name="T8" fmla="*/ 2 w 25"/>
                  <a:gd name="T9" fmla="*/ 51 h 51"/>
                  <a:gd name="T10" fmla="*/ 18 w 25"/>
                  <a:gd name="T11" fmla="*/ 42 h 51"/>
                  <a:gd name="T12" fmla="*/ 14 w 25"/>
                  <a:gd name="T13" fmla="*/ 38 h 51"/>
                  <a:gd name="T14" fmla="*/ 17 w 25"/>
                  <a:gd name="T15" fmla="*/ 35 h 51"/>
                  <a:gd name="T16" fmla="*/ 18 w 25"/>
                  <a:gd name="T17" fmla="*/ 35 h 51"/>
                  <a:gd name="T18" fmla="*/ 23 w 25"/>
                  <a:gd name="T19" fmla="*/ 37 h 51"/>
                  <a:gd name="T20" fmla="*/ 21 w 25"/>
                  <a:gd name="T21" fmla="*/ 39 h 51"/>
                  <a:gd name="T22" fmla="*/ 18 w 25"/>
                  <a:gd name="T23" fmla="*/ 42 h 51"/>
                  <a:gd name="T24" fmla="*/ 25 w 25"/>
                  <a:gd name="T25" fmla="*/ 25 h 51"/>
                  <a:gd name="T26" fmla="*/ 19 w 25"/>
                  <a:gd name="T27" fmla="*/ 24 h 51"/>
                  <a:gd name="T28" fmla="*/ 19 w 25"/>
                  <a:gd name="T29" fmla="*/ 19 h 51"/>
                  <a:gd name="T30" fmla="*/ 22 w 25"/>
                  <a:gd name="T31" fmla="*/ 19 h 51"/>
                  <a:gd name="T32" fmla="*/ 25 w 25"/>
                  <a:gd name="T33" fmla="*/ 19 h 51"/>
                  <a:gd name="T34" fmla="*/ 25 w 25"/>
                  <a:gd name="T35" fmla="*/ 25 h 51"/>
                  <a:gd name="T36" fmla="*/ 19 w 25"/>
                  <a:gd name="T37" fmla="*/ 8 h 51"/>
                  <a:gd name="T38" fmla="*/ 17 w 25"/>
                  <a:gd name="T39" fmla="*/ 2 h 51"/>
                  <a:gd name="T40" fmla="*/ 23 w 25"/>
                  <a:gd name="T41" fmla="*/ 0 h 51"/>
                  <a:gd name="T42" fmla="*/ 25 w 25"/>
                  <a:gd name="T43" fmla="*/ 6 h 51"/>
                  <a:gd name="T44" fmla="*/ 19 w 25"/>
                  <a:gd name="T45" fmla="*/ 8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5" h="51">
                    <a:moveTo>
                      <a:pt x="2" y="51"/>
                    </a:moveTo>
                    <a:cubicBezTo>
                      <a:pt x="0" y="46"/>
                      <a:pt x="0" y="46"/>
                      <a:pt x="0" y="46"/>
                    </a:cubicBezTo>
                    <a:cubicBezTo>
                      <a:pt x="1" y="45"/>
                      <a:pt x="3" y="44"/>
                      <a:pt x="5" y="43"/>
                    </a:cubicBezTo>
                    <a:cubicBezTo>
                      <a:pt x="7" y="49"/>
                      <a:pt x="7" y="49"/>
                      <a:pt x="7" y="49"/>
                    </a:cubicBezTo>
                    <a:cubicBezTo>
                      <a:pt x="5" y="50"/>
                      <a:pt x="4" y="50"/>
                      <a:pt x="2" y="51"/>
                    </a:cubicBezTo>
                    <a:close/>
                    <a:moveTo>
                      <a:pt x="18" y="42"/>
                    </a:moveTo>
                    <a:cubicBezTo>
                      <a:pt x="14" y="38"/>
                      <a:pt x="14" y="38"/>
                      <a:pt x="14" y="38"/>
                    </a:cubicBezTo>
                    <a:cubicBezTo>
                      <a:pt x="15" y="37"/>
                      <a:pt x="16" y="36"/>
                      <a:pt x="17" y="35"/>
                    </a:cubicBezTo>
                    <a:cubicBezTo>
                      <a:pt x="17" y="35"/>
                      <a:pt x="17" y="35"/>
                      <a:pt x="18" y="35"/>
                    </a:cubicBezTo>
                    <a:cubicBezTo>
                      <a:pt x="23" y="37"/>
                      <a:pt x="23" y="37"/>
                      <a:pt x="23" y="37"/>
                    </a:cubicBezTo>
                    <a:cubicBezTo>
                      <a:pt x="22" y="38"/>
                      <a:pt x="22" y="39"/>
                      <a:pt x="21" y="39"/>
                    </a:cubicBezTo>
                    <a:cubicBezTo>
                      <a:pt x="21" y="40"/>
                      <a:pt x="19" y="41"/>
                      <a:pt x="18" y="42"/>
                    </a:cubicBezTo>
                    <a:close/>
                    <a:moveTo>
                      <a:pt x="25" y="25"/>
                    </a:move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2"/>
                      <a:pt x="19" y="21"/>
                      <a:pt x="19" y="19"/>
                    </a:cubicBezTo>
                    <a:cubicBezTo>
                      <a:pt x="22" y="19"/>
                      <a:pt x="22" y="19"/>
                      <a:pt x="22" y="19"/>
                    </a:cubicBezTo>
                    <a:cubicBezTo>
                      <a:pt x="25" y="19"/>
                      <a:pt x="25" y="19"/>
                      <a:pt x="25" y="19"/>
                    </a:cubicBezTo>
                    <a:cubicBezTo>
                      <a:pt x="25" y="21"/>
                      <a:pt x="25" y="23"/>
                      <a:pt x="25" y="25"/>
                    </a:cubicBezTo>
                    <a:close/>
                    <a:moveTo>
                      <a:pt x="19" y="8"/>
                    </a:moveTo>
                    <a:cubicBezTo>
                      <a:pt x="18" y="6"/>
                      <a:pt x="18" y="4"/>
                      <a:pt x="17" y="2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23" y="2"/>
                      <a:pt x="24" y="4"/>
                      <a:pt x="25" y="6"/>
                    </a:cubicBezTo>
                    <a:lnTo>
                      <a:pt x="19" y="8"/>
                    </a:lnTo>
                    <a:close/>
                  </a:path>
                </a:pathLst>
              </a:custGeom>
              <a:solidFill>
                <a:srgbClr val="59575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endParaRPr lang="zh-CN" altLang="en-US"/>
              </a:p>
            </p:txBody>
          </p:sp>
        </p:grpSp>
        <p:cxnSp>
          <p:nvCxnSpPr>
            <p:cNvPr id="8" name="直接连接符 7">
              <a:extLst>
                <a:ext uri="{FF2B5EF4-FFF2-40B4-BE49-F238E27FC236}">
                  <a16:creationId xmlns:a16="http://schemas.microsoft.com/office/drawing/2014/main" id="{2CDFB193-914A-4746-B670-0E9BC3092796}"/>
                </a:ext>
              </a:extLst>
            </p:cNvPr>
            <p:cNvCxnSpPr/>
            <p:nvPr/>
          </p:nvCxnSpPr>
          <p:spPr>
            <a:xfrm>
              <a:off x="5421000" y="1125538"/>
              <a:ext cx="0" cy="5018087"/>
            </a:xfrm>
            <a:prstGeom prst="line">
              <a:avLst/>
            </a:prstGeom>
            <a:ln w="3175" cap="rnd">
              <a:solidFill>
                <a:schemeClr val="bg1">
                  <a:lumMod val="75000"/>
                </a:schemeClr>
              </a:solidFill>
              <a:round/>
              <a:headEnd type="none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" name="ïSľîḋé">
              <a:extLst>
                <a:ext uri="{FF2B5EF4-FFF2-40B4-BE49-F238E27FC236}">
                  <a16:creationId xmlns:a16="http://schemas.microsoft.com/office/drawing/2014/main" id="{538D5160-7130-4D42-B11F-3F3F98133729}"/>
                </a:ext>
              </a:extLst>
            </p:cNvPr>
            <p:cNvGrpSpPr/>
            <p:nvPr/>
          </p:nvGrpSpPr>
          <p:grpSpPr>
            <a:xfrm>
              <a:off x="5778287" y="1266336"/>
              <a:ext cx="5742201" cy="1340414"/>
              <a:chOff x="727728" y="3150775"/>
              <a:chExt cx="5742201" cy="1340414"/>
            </a:xfrm>
          </p:grpSpPr>
          <p:sp>
            <p:nvSpPr>
              <p:cNvPr id="20" name="işliďê">
                <a:extLst>
                  <a:ext uri="{FF2B5EF4-FFF2-40B4-BE49-F238E27FC236}">
                    <a16:creationId xmlns:a16="http://schemas.microsoft.com/office/drawing/2014/main" id="{0BC7F781-41A0-4601-887C-279165A6B63A}"/>
                  </a:ext>
                </a:extLst>
              </p:cNvPr>
              <p:cNvSpPr/>
              <p:nvPr/>
            </p:nvSpPr>
            <p:spPr>
              <a:xfrm>
                <a:off x="727728" y="3304653"/>
                <a:ext cx="577851" cy="577851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none" lIns="0" tIns="0" rIns="0" bIns="0" numCol="1" anchor="ctr">
                <a:noAutofit/>
              </a:bodyPr>
              <a:lstStyle>
                <a:defPPr>
                  <a:defRPr lang="zh-CN"/>
                </a:defPPr>
                <a:lvl1pPr marL="0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189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377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566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754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5943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131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320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509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lvl="0" algn="ctr">
                  <a:defRPr sz="3200"/>
                </a:pPr>
                <a:r>
                  <a:rPr lang="en-US" altLang="zh-CN" sz="1600" b="1" dirty="0">
                    <a:solidFill>
                      <a:schemeClr val="bg1"/>
                    </a:solidFill>
                  </a:rPr>
                  <a:t>01</a:t>
                </a:r>
                <a:endParaRPr sz="16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1" name="i$ľïdé">
                <a:extLst>
                  <a:ext uri="{FF2B5EF4-FFF2-40B4-BE49-F238E27FC236}">
                    <a16:creationId xmlns:a16="http://schemas.microsoft.com/office/drawing/2014/main" id="{A6CFED6F-97CC-4722-B9EE-BFB3DBD06409}"/>
                  </a:ext>
                </a:extLst>
              </p:cNvPr>
              <p:cNvSpPr/>
              <p:nvPr/>
            </p:nvSpPr>
            <p:spPr bwMode="auto">
              <a:xfrm>
                <a:off x="1420537" y="3521796"/>
                <a:ext cx="5049392" cy="96939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90000" tIns="46800" rIns="90000" bIns="46800" anchor="t" anchorCtr="0">
                <a:normAutofit/>
              </a:bodyPr>
              <a:lstStyle>
                <a:defPPr>
                  <a:defRPr lang="zh-CN"/>
                </a:defPPr>
                <a:lvl1pPr marL="0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189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377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566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754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5943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131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320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509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>
                  <a:lnSpc>
                    <a:spcPct val="150000"/>
                  </a:lnSpc>
                </a:pPr>
                <a:r>
                  <a:rPr lang="en-US" altLang="zh-CN" sz="1400" dirty="0"/>
                  <a:t>Calculate the ratio of each type of skill points to the total skill points</a:t>
                </a:r>
              </a:p>
            </p:txBody>
          </p:sp>
          <p:sp>
            <p:nvSpPr>
              <p:cNvPr id="22" name="ïṧḷiḑê">
                <a:extLst>
                  <a:ext uri="{FF2B5EF4-FFF2-40B4-BE49-F238E27FC236}">
                    <a16:creationId xmlns:a16="http://schemas.microsoft.com/office/drawing/2014/main" id="{C7EE55C2-1C2B-46AF-BB80-32EE3172A1A1}"/>
                  </a:ext>
                </a:extLst>
              </p:cNvPr>
              <p:cNvSpPr txBox="1"/>
              <p:nvPr/>
            </p:nvSpPr>
            <p:spPr bwMode="auto">
              <a:xfrm>
                <a:off x="1420537" y="3150775"/>
                <a:ext cx="5049392" cy="4128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000" tIns="46800" rIns="90000" bIns="46800">
                <a:normAutofit/>
              </a:bodyPr>
              <a:lstStyle>
                <a:defPPr>
                  <a:defRPr lang="zh-CN"/>
                </a:defPPr>
                <a:lvl1pPr marL="0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189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377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566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754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5943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131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320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509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en-US" altLang="zh-CN" sz="1800" b="1" dirty="0"/>
              </a:p>
            </p:txBody>
          </p:sp>
        </p:grpSp>
        <p:grpSp>
          <p:nvGrpSpPr>
            <p:cNvPr id="10" name="îṩļïde">
              <a:extLst>
                <a:ext uri="{FF2B5EF4-FFF2-40B4-BE49-F238E27FC236}">
                  <a16:creationId xmlns:a16="http://schemas.microsoft.com/office/drawing/2014/main" id="{F8C4A06D-B6FF-49BD-A0BD-25BC13195C0D}"/>
                </a:ext>
              </a:extLst>
            </p:cNvPr>
            <p:cNvGrpSpPr/>
            <p:nvPr/>
          </p:nvGrpSpPr>
          <p:grpSpPr>
            <a:xfrm>
              <a:off x="5778287" y="2813190"/>
              <a:ext cx="5681113" cy="1536024"/>
              <a:chOff x="727728" y="2971222"/>
              <a:chExt cx="5681113" cy="1536024"/>
            </a:xfrm>
          </p:grpSpPr>
          <p:sp>
            <p:nvSpPr>
              <p:cNvPr id="17" name="ísľídê">
                <a:extLst>
                  <a:ext uri="{FF2B5EF4-FFF2-40B4-BE49-F238E27FC236}">
                    <a16:creationId xmlns:a16="http://schemas.microsoft.com/office/drawing/2014/main" id="{006E6B31-03D3-4234-92AE-C88C4DB58890}"/>
                  </a:ext>
                </a:extLst>
              </p:cNvPr>
              <p:cNvSpPr/>
              <p:nvPr/>
            </p:nvSpPr>
            <p:spPr>
              <a:xfrm>
                <a:off x="727728" y="3304653"/>
                <a:ext cx="577851" cy="577851"/>
              </a:xfrm>
              <a:prstGeom prst="roundRect">
                <a:avLst>
                  <a:gd name="adj" fmla="val 50000"/>
                </a:avLst>
              </a:pr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none" lIns="0" tIns="0" rIns="0" bIns="0" numCol="1" anchor="ctr">
                <a:noAutofit/>
              </a:bodyPr>
              <a:lstStyle>
                <a:defPPr>
                  <a:defRPr lang="zh-CN"/>
                </a:defPPr>
                <a:lvl1pPr marL="0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189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377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566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754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5943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131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320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509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>
                  <a:defRPr sz="3200"/>
                </a:pPr>
                <a:r>
                  <a:rPr lang="en-US" altLang="zh-CN" sz="1600" b="1" dirty="0">
                    <a:solidFill>
                      <a:schemeClr val="bg1"/>
                    </a:solidFill>
                  </a:rPr>
                  <a:t>02</a:t>
                </a:r>
                <a:endParaRPr sz="16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8" name="íŝ1ïďé">
                <a:extLst>
                  <a:ext uri="{FF2B5EF4-FFF2-40B4-BE49-F238E27FC236}">
                    <a16:creationId xmlns:a16="http://schemas.microsoft.com/office/drawing/2014/main" id="{020DE5BF-D082-449C-8F14-9B586B6AFFCD}"/>
                  </a:ext>
                </a:extLst>
              </p:cNvPr>
              <p:cNvSpPr/>
              <p:nvPr/>
            </p:nvSpPr>
            <p:spPr bwMode="auto">
              <a:xfrm>
                <a:off x="1359449" y="2971222"/>
                <a:ext cx="5049392" cy="15360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90000" tIns="46800" rIns="90000" bIns="46800" anchor="t" anchorCtr="0">
                <a:normAutofit fontScale="62500" lnSpcReduction="20000"/>
              </a:bodyPr>
              <a:lstStyle>
                <a:defPPr>
                  <a:defRPr lang="zh-CN"/>
                </a:defPPr>
                <a:lvl1pPr marL="0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189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377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566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754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5943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131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320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509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>
                  <a:lnSpc>
                    <a:spcPct val="150000"/>
                  </a:lnSpc>
                </a:pPr>
                <a:r>
                  <a:rPr lang="en-US" altLang="zh-CN" sz="1900" dirty="0"/>
                  <a:t>There are some differences in technology, management and leadership Managers of have more recognitions at the technical level and leadership is not widely recognized. 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altLang="zh-CN" sz="1900" dirty="0" err="1"/>
                  <a:t>UiPath</a:t>
                </a:r>
                <a:r>
                  <a:rPr lang="en-US" altLang="zh-CN" sz="1900" dirty="0"/>
                  <a:t> executives' skill recognition distribution is more balanced, and technology, management and leadership are all have a certain degree of recognition.</a:t>
                </a:r>
                <a:endParaRPr lang="zh-CN" altLang="zh-CN" sz="1900" dirty="0"/>
              </a:p>
              <a:p>
                <a:pPr>
                  <a:lnSpc>
                    <a:spcPct val="150000"/>
                  </a:lnSpc>
                </a:pPr>
                <a:endParaRPr lang="en-US" altLang="zh-CN" dirty="0"/>
              </a:p>
              <a:p>
                <a:pPr>
                  <a:lnSpc>
                    <a:spcPct val="150000"/>
                  </a:lnSpc>
                </a:pPr>
                <a:endParaRPr lang="en-US" altLang="zh-CN" sz="1100" dirty="0"/>
              </a:p>
            </p:txBody>
          </p:sp>
        </p:grpSp>
        <p:cxnSp>
          <p:nvCxnSpPr>
            <p:cNvPr id="11" name="直接连接符 10">
              <a:extLst>
                <a:ext uri="{FF2B5EF4-FFF2-40B4-BE49-F238E27FC236}">
                  <a16:creationId xmlns:a16="http://schemas.microsoft.com/office/drawing/2014/main" id="{56515433-22C0-4D98-B597-93E4544414A0}"/>
                </a:ext>
              </a:extLst>
            </p:cNvPr>
            <p:cNvCxnSpPr/>
            <p:nvPr/>
          </p:nvCxnSpPr>
          <p:spPr>
            <a:xfrm>
              <a:off x="6591000" y="2730565"/>
              <a:ext cx="4929488" cy="0"/>
            </a:xfrm>
            <a:prstGeom prst="line">
              <a:avLst/>
            </a:prstGeom>
            <a:ln w="3175" cap="rnd">
              <a:solidFill>
                <a:schemeClr val="bg1">
                  <a:lumMod val="75000"/>
                </a:schemeClr>
              </a:solidFill>
              <a:round/>
              <a:headEnd type="none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" name="íşḷïḍé">
              <a:extLst>
                <a:ext uri="{FF2B5EF4-FFF2-40B4-BE49-F238E27FC236}">
                  <a16:creationId xmlns:a16="http://schemas.microsoft.com/office/drawing/2014/main" id="{3983B164-DA3C-428D-9585-B4260464B3C3}"/>
                </a:ext>
              </a:extLst>
            </p:cNvPr>
            <p:cNvGrpSpPr/>
            <p:nvPr/>
          </p:nvGrpSpPr>
          <p:grpSpPr>
            <a:xfrm>
              <a:off x="5778287" y="4873028"/>
              <a:ext cx="5742201" cy="1062234"/>
              <a:chOff x="727728" y="3304653"/>
              <a:chExt cx="5742201" cy="1062234"/>
            </a:xfrm>
          </p:grpSpPr>
          <p:sp>
            <p:nvSpPr>
              <p:cNvPr id="14" name="iṥļíḋè">
                <a:extLst>
                  <a:ext uri="{FF2B5EF4-FFF2-40B4-BE49-F238E27FC236}">
                    <a16:creationId xmlns:a16="http://schemas.microsoft.com/office/drawing/2014/main" id="{3C255C5A-F545-4A84-8157-99C23E54F19F}"/>
                  </a:ext>
                </a:extLst>
              </p:cNvPr>
              <p:cNvSpPr/>
              <p:nvPr/>
            </p:nvSpPr>
            <p:spPr>
              <a:xfrm>
                <a:off x="727728" y="3304653"/>
                <a:ext cx="577851" cy="577851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>
                <a:defPPr>
                  <a:defRPr lang="zh-CN"/>
                </a:defPPr>
                <a:lvl1pPr marL="0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189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377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566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754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5943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131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320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509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>
                  <a:defRPr sz="3200"/>
                </a:pPr>
                <a:r>
                  <a:rPr lang="en-US" altLang="zh-CN" sz="1600" b="1" dirty="0">
                    <a:solidFill>
                      <a:schemeClr val="bg1"/>
                    </a:solidFill>
                  </a:rPr>
                  <a:t>03</a:t>
                </a:r>
              </a:p>
            </p:txBody>
          </p:sp>
          <p:sp>
            <p:nvSpPr>
              <p:cNvPr id="15" name="ïṥ1íḑê">
                <a:extLst>
                  <a:ext uri="{FF2B5EF4-FFF2-40B4-BE49-F238E27FC236}">
                    <a16:creationId xmlns:a16="http://schemas.microsoft.com/office/drawing/2014/main" id="{EF330A84-E0B2-49E0-AF1B-F19741BA3158}"/>
                  </a:ext>
                </a:extLst>
              </p:cNvPr>
              <p:cNvSpPr/>
              <p:nvPr/>
            </p:nvSpPr>
            <p:spPr bwMode="auto">
              <a:xfrm>
                <a:off x="1420537" y="3397494"/>
                <a:ext cx="5049392" cy="96939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90000" tIns="46800" rIns="90000" bIns="46800" anchor="t" anchorCtr="0">
                <a:normAutofit/>
              </a:bodyPr>
              <a:lstStyle>
                <a:defPPr>
                  <a:defRPr lang="zh-CN"/>
                </a:defPPr>
                <a:lvl1pPr marL="0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189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377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566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754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5943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131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320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509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>
                  <a:lnSpc>
                    <a:spcPct val="150000"/>
                  </a:lnSpc>
                </a:pPr>
                <a:r>
                  <a:rPr lang="en-US" altLang="zh-CN" sz="1200" dirty="0"/>
                  <a:t>Senior management team has certain advantages in terms of technology, but they may have weakness in management and leadership skills </a:t>
                </a:r>
              </a:p>
            </p:txBody>
          </p:sp>
        </p:grpSp>
        <p:cxnSp>
          <p:nvCxnSpPr>
            <p:cNvPr id="13" name="直接连接符 12">
              <a:extLst>
                <a:ext uri="{FF2B5EF4-FFF2-40B4-BE49-F238E27FC236}">
                  <a16:creationId xmlns:a16="http://schemas.microsoft.com/office/drawing/2014/main" id="{190A7B2E-5566-4A2C-9243-20F9CBCBBF13}"/>
                </a:ext>
              </a:extLst>
            </p:cNvPr>
            <p:cNvCxnSpPr/>
            <p:nvPr/>
          </p:nvCxnSpPr>
          <p:spPr>
            <a:xfrm>
              <a:off x="6591000" y="4398558"/>
              <a:ext cx="4929488" cy="0"/>
            </a:xfrm>
            <a:prstGeom prst="line">
              <a:avLst/>
            </a:prstGeom>
            <a:ln w="3175" cap="rnd">
              <a:solidFill>
                <a:schemeClr val="bg1">
                  <a:lumMod val="75000"/>
                </a:schemeClr>
              </a:solidFill>
              <a:round/>
              <a:headEnd type="none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9" name="矩形 178">
            <a:extLst>
              <a:ext uri="{FF2B5EF4-FFF2-40B4-BE49-F238E27FC236}">
                <a16:creationId xmlns:a16="http://schemas.microsoft.com/office/drawing/2014/main" id="{C703DAEC-CFFF-4725-A128-55CD135E31B3}"/>
              </a:ext>
            </a:extLst>
          </p:cNvPr>
          <p:cNvSpPr/>
          <p:nvPr/>
        </p:nvSpPr>
        <p:spPr>
          <a:xfrm>
            <a:off x="428625" y="1214476"/>
            <a:ext cx="4992374" cy="40595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4" name="矩形 183">
            <a:extLst>
              <a:ext uri="{FF2B5EF4-FFF2-40B4-BE49-F238E27FC236}">
                <a16:creationId xmlns:a16="http://schemas.microsoft.com/office/drawing/2014/main" id="{43E8C6D4-4AFC-42A7-BD8E-5079B5AFE937}"/>
              </a:ext>
            </a:extLst>
          </p:cNvPr>
          <p:cNvSpPr/>
          <p:nvPr/>
        </p:nvSpPr>
        <p:spPr>
          <a:xfrm>
            <a:off x="545792" y="1214476"/>
            <a:ext cx="370676" cy="29012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86" name="图片 185">
            <a:extLst>
              <a:ext uri="{FF2B5EF4-FFF2-40B4-BE49-F238E27FC236}">
                <a16:creationId xmlns:a16="http://schemas.microsoft.com/office/drawing/2014/main" id="{07A7AEFE-D8A4-4D64-8A5A-22CB114072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375262" y="3245287"/>
            <a:ext cx="2807586" cy="4133477"/>
          </a:xfrm>
          <a:prstGeom prst="rect">
            <a:avLst/>
          </a:prstGeom>
        </p:spPr>
      </p:pic>
      <p:pic>
        <p:nvPicPr>
          <p:cNvPr id="183" name="图片 182">
            <a:extLst>
              <a:ext uri="{FF2B5EF4-FFF2-40B4-BE49-F238E27FC236}">
                <a16:creationId xmlns:a16="http://schemas.microsoft.com/office/drawing/2014/main" id="{0C81C5E9-DB67-4654-B990-1B06E556D0B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159" y="1149180"/>
            <a:ext cx="4515081" cy="2721314"/>
          </a:xfrm>
          <a:prstGeom prst="rect">
            <a:avLst/>
          </a:prstGeom>
        </p:spPr>
      </p:pic>
      <p:pic>
        <p:nvPicPr>
          <p:cNvPr id="19" name="Audio 18">
            <a:hlinkClick r:id="" action="ppaction://media"/>
            <a:extLst>
              <a:ext uri="{FF2B5EF4-FFF2-40B4-BE49-F238E27FC236}">
                <a16:creationId xmlns:a16="http://schemas.microsoft.com/office/drawing/2014/main" id="{E70D9555-481A-46A8-842B-ABC1FBEC888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027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297"/>
    </mc:Choice>
    <mc:Fallback xmlns="">
      <p:transition spd="slow" advTm="282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517FAF2-2CC5-4306-BBCB-D56DAD9E16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2400" dirty="0"/>
              <a:t>Individual Skill Points Comparison</a:t>
            </a:r>
            <a:endParaRPr lang="zh-CN" altLang="en-US" sz="2400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247CD5B-D98C-446C-A5E8-8EC903E76B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6</a:t>
            </a:fld>
            <a:endParaRPr lang="zh-CN" altLang="en-US"/>
          </a:p>
        </p:txBody>
      </p:sp>
      <p:grpSp>
        <p:nvGrpSpPr>
          <p:cNvPr id="5" name="5f8ddc0b-6e9a-4720-90a3-ca5dda9eabb0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>
            <a:extLst>
              <a:ext uri="{FF2B5EF4-FFF2-40B4-BE49-F238E27FC236}">
                <a16:creationId xmlns:a16="http://schemas.microsoft.com/office/drawing/2014/main" id="{C71FD3B7-2CB8-475A-B7B5-3B288B0895A2}"/>
              </a:ext>
            </a:extLst>
          </p:cNvPr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545792" y="1117081"/>
            <a:ext cx="10974695" cy="5018087"/>
            <a:chOff x="545793" y="1125538"/>
            <a:chExt cx="10974695" cy="5018087"/>
          </a:xfrm>
        </p:grpSpPr>
        <p:grpSp>
          <p:nvGrpSpPr>
            <p:cNvPr id="6" name="îṧḻíďe">
              <a:extLst>
                <a:ext uri="{FF2B5EF4-FFF2-40B4-BE49-F238E27FC236}">
                  <a16:creationId xmlns:a16="http://schemas.microsoft.com/office/drawing/2014/main" id="{DEB2D5F7-A7EE-436B-877B-4D8592E68A4F}"/>
                </a:ext>
              </a:extLst>
            </p:cNvPr>
            <p:cNvGrpSpPr/>
            <p:nvPr/>
          </p:nvGrpSpPr>
          <p:grpSpPr>
            <a:xfrm>
              <a:off x="545793" y="1679216"/>
              <a:ext cx="4639113" cy="3499567"/>
              <a:chOff x="1546225" y="-4763"/>
              <a:chExt cx="9099551" cy="6864351"/>
            </a:xfrm>
          </p:grpSpPr>
          <p:sp>
            <p:nvSpPr>
              <p:cNvPr id="24" name="íSḷiḑé">
                <a:extLst>
                  <a:ext uri="{FF2B5EF4-FFF2-40B4-BE49-F238E27FC236}">
                    <a16:creationId xmlns:a16="http://schemas.microsoft.com/office/drawing/2014/main" id="{F3ABD9D0-7C24-4A2D-9B21-579F6684A782}"/>
                  </a:ext>
                </a:extLst>
              </p:cNvPr>
              <p:cNvSpPr/>
              <p:nvPr/>
            </p:nvSpPr>
            <p:spPr bwMode="auto">
              <a:xfrm>
                <a:off x="3732213" y="4791075"/>
                <a:ext cx="25400" cy="7938"/>
              </a:xfrm>
              <a:custGeom>
                <a:avLst/>
                <a:gdLst>
                  <a:gd name="T0" fmla="*/ 0 w 12"/>
                  <a:gd name="T1" fmla="*/ 4 h 4"/>
                  <a:gd name="T2" fmla="*/ 10 w 12"/>
                  <a:gd name="T3" fmla="*/ 0 h 4"/>
                  <a:gd name="T4" fmla="*/ 12 w 12"/>
                  <a:gd name="T5" fmla="*/ 1 h 4"/>
                  <a:gd name="T6" fmla="*/ 0 w 12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4">
                    <a:moveTo>
                      <a:pt x="0" y="4"/>
                    </a:moveTo>
                    <a:cubicBezTo>
                      <a:pt x="5" y="2"/>
                      <a:pt x="10" y="1"/>
                      <a:pt x="10" y="0"/>
                    </a:cubicBezTo>
                    <a:cubicBezTo>
                      <a:pt x="10" y="1"/>
                      <a:pt x="11" y="1"/>
                      <a:pt x="12" y="1"/>
                    </a:cubicBezTo>
                    <a:cubicBezTo>
                      <a:pt x="10" y="2"/>
                      <a:pt x="5" y="3"/>
                      <a:pt x="0" y="4"/>
                    </a:cubicBezTo>
                    <a:close/>
                  </a:path>
                </a:pathLst>
              </a:custGeom>
              <a:solidFill>
                <a:srgbClr val="FFF8B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5" name="iṧḻíďé">
                <a:extLst>
                  <a:ext uri="{FF2B5EF4-FFF2-40B4-BE49-F238E27FC236}">
                    <a16:creationId xmlns:a16="http://schemas.microsoft.com/office/drawing/2014/main" id="{E816F62D-FB60-4F2E-A87A-C1D7499A8D68}"/>
                  </a:ext>
                </a:extLst>
              </p:cNvPr>
              <p:cNvSpPr/>
              <p:nvPr/>
            </p:nvSpPr>
            <p:spPr bwMode="auto">
              <a:xfrm>
                <a:off x="8097838" y="1316038"/>
                <a:ext cx="1588" cy="1588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1 w 1"/>
                  <a:gd name="T5" fmla="*/ 1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FFF8B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6" name="iṩ1ide">
                <a:extLst>
                  <a:ext uri="{FF2B5EF4-FFF2-40B4-BE49-F238E27FC236}">
                    <a16:creationId xmlns:a16="http://schemas.microsoft.com/office/drawing/2014/main" id="{502F6E8A-EF32-459C-971C-5AABCE6C81F9}"/>
                  </a:ext>
                </a:extLst>
              </p:cNvPr>
              <p:cNvSpPr/>
              <p:nvPr/>
            </p:nvSpPr>
            <p:spPr bwMode="auto">
              <a:xfrm>
                <a:off x="8582025" y="5387975"/>
                <a:ext cx="312738" cy="681038"/>
              </a:xfrm>
              <a:custGeom>
                <a:avLst/>
                <a:gdLst>
                  <a:gd name="T0" fmla="*/ 132 w 146"/>
                  <a:gd name="T1" fmla="*/ 21 h 318"/>
                  <a:gd name="T2" fmla="*/ 115 w 146"/>
                  <a:gd name="T3" fmla="*/ 10 h 318"/>
                  <a:gd name="T4" fmla="*/ 107 w 146"/>
                  <a:gd name="T5" fmla="*/ 4 h 318"/>
                  <a:gd name="T6" fmla="*/ 88 w 146"/>
                  <a:gd name="T7" fmla="*/ 25 h 318"/>
                  <a:gd name="T8" fmla="*/ 61 w 146"/>
                  <a:gd name="T9" fmla="*/ 49 h 318"/>
                  <a:gd name="T10" fmla="*/ 49 w 146"/>
                  <a:gd name="T11" fmla="*/ 72 h 318"/>
                  <a:gd name="T12" fmla="*/ 41 w 146"/>
                  <a:gd name="T13" fmla="*/ 83 h 318"/>
                  <a:gd name="T14" fmla="*/ 39 w 146"/>
                  <a:gd name="T15" fmla="*/ 91 h 318"/>
                  <a:gd name="T16" fmla="*/ 35 w 146"/>
                  <a:gd name="T17" fmla="*/ 98 h 318"/>
                  <a:gd name="T18" fmla="*/ 31 w 146"/>
                  <a:gd name="T19" fmla="*/ 106 h 318"/>
                  <a:gd name="T20" fmla="*/ 28 w 146"/>
                  <a:gd name="T21" fmla="*/ 115 h 318"/>
                  <a:gd name="T22" fmla="*/ 24 w 146"/>
                  <a:gd name="T23" fmla="*/ 126 h 318"/>
                  <a:gd name="T24" fmla="*/ 18 w 146"/>
                  <a:gd name="T25" fmla="*/ 137 h 318"/>
                  <a:gd name="T26" fmla="*/ 15 w 146"/>
                  <a:gd name="T27" fmla="*/ 144 h 318"/>
                  <a:gd name="T28" fmla="*/ 5 w 146"/>
                  <a:gd name="T29" fmla="*/ 173 h 318"/>
                  <a:gd name="T30" fmla="*/ 7 w 146"/>
                  <a:gd name="T31" fmla="*/ 187 h 318"/>
                  <a:gd name="T32" fmla="*/ 4 w 146"/>
                  <a:gd name="T33" fmla="*/ 206 h 318"/>
                  <a:gd name="T34" fmla="*/ 5 w 146"/>
                  <a:gd name="T35" fmla="*/ 214 h 318"/>
                  <a:gd name="T36" fmla="*/ 3 w 146"/>
                  <a:gd name="T37" fmla="*/ 220 h 318"/>
                  <a:gd name="T38" fmla="*/ 10 w 146"/>
                  <a:gd name="T39" fmla="*/ 227 h 318"/>
                  <a:gd name="T40" fmla="*/ 18 w 146"/>
                  <a:gd name="T41" fmla="*/ 244 h 318"/>
                  <a:gd name="T42" fmla="*/ 26 w 146"/>
                  <a:gd name="T43" fmla="*/ 258 h 318"/>
                  <a:gd name="T44" fmla="*/ 48 w 146"/>
                  <a:gd name="T45" fmla="*/ 276 h 318"/>
                  <a:gd name="T46" fmla="*/ 59 w 146"/>
                  <a:gd name="T47" fmla="*/ 291 h 318"/>
                  <a:gd name="T48" fmla="*/ 65 w 146"/>
                  <a:gd name="T49" fmla="*/ 309 h 318"/>
                  <a:gd name="T50" fmla="*/ 72 w 146"/>
                  <a:gd name="T51" fmla="*/ 316 h 318"/>
                  <a:gd name="T52" fmla="*/ 80 w 146"/>
                  <a:gd name="T53" fmla="*/ 309 h 318"/>
                  <a:gd name="T54" fmla="*/ 80 w 146"/>
                  <a:gd name="T55" fmla="*/ 289 h 318"/>
                  <a:gd name="T56" fmla="*/ 86 w 146"/>
                  <a:gd name="T57" fmla="*/ 264 h 318"/>
                  <a:gd name="T58" fmla="*/ 93 w 146"/>
                  <a:gd name="T59" fmla="*/ 252 h 318"/>
                  <a:gd name="T60" fmla="*/ 101 w 146"/>
                  <a:gd name="T61" fmla="*/ 233 h 318"/>
                  <a:gd name="T62" fmla="*/ 107 w 146"/>
                  <a:gd name="T63" fmla="*/ 223 h 318"/>
                  <a:gd name="T64" fmla="*/ 116 w 146"/>
                  <a:gd name="T65" fmla="*/ 213 h 318"/>
                  <a:gd name="T66" fmla="*/ 118 w 146"/>
                  <a:gd name="T67" fmla="*/ 200 h 318"/>
                  <a:gd name="T68" fmla="*/ 122 w 146"/>
                  <a:gd name="T69" fmla="*/ 183 h 318"/>
                  <a:gd name="T70" fmla="*/ 125 w 146"/>
                  <a:gd name="T71" fmla="*/ 167 h 318"/>
                  <a:gd name="T72" fmla="*/ 123 w 146"/>
                  <a:gd name="T73" fmla="*/ 166 h 318"/>
                  <a:gd name="T74" fmla="*/ 123 w 146"/>
                  <a:gd name="T75" fmla="*/ 166 h 318"/>
                  <a:gd name="T76" fmla="*/ 125 w 146"/>
                  <a:gd name="T77" fmla="*/ 159 h 318"/>
                  <a:gd name="T78" fmla="*/ 128 w 146"/>
                  <a:gd name="T79" fmla="*/ 132 h 318"/>
                  <a:gd name="T80" fmla="*/ 133 w 146"/>
                  <a:gd name="T81" fmla="*/ 106 h 318"/>
                  <a:gd name="T82" fmla="*/ 139 w 146"/>
                  <a:gd name="T83" fmla="*/ 83 h 318"/>
                  <a:gd name="T84" fmla="*/ 139 w 146"/>
                  <a:gd name="T85" fmla="*/ 70 h 318"/>
                  <a:gd name="T86" fmla="*/ 136 w 146"/>
                  <a:gd name="T87" fmla="*/ 50 h 318"/>
                  <a:gd name="T88" fmla="*/ 144 w 146"/>
                  <a:gd name="T89" fmla="*/ 37 h 318"/>
                  <a:gd name="T90" fmla="*/ 132 w 146"/>
                  <a:gd name="T91" fmla="*/ 21 h 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146" h="318">
                    <a:moveTo>
                      <a:pt x="132" y="21"/>
                    </a:moveTo>
                    <a:cubicBezTo>
                      <a:pt x="128" y="20"/>
                      <a:pt x="114" y="14"/>
                      <a:pt x="115" y="10"/>
                    </a:cubicBezTo>
                    <a:cubicBezTo>
                      <a:pt x="116" y="5"/>
                      <a:pt x="111" y="0"/>
                      <a:pt x="107" y="4"/>
                    </a:cubicBezTo>
                    <a:cubicBezTo>
                      <a:pt x="102" y="9"/>
                      <a:pt x="93" y="22"/>
                      <a:pt x="88" y="25"/>
                    </a:cubicBezTo>
                    <a:cubicBezTo>
                      <a:pt x="84" y="27"/>
                      <a:pt x="65" y="36"/>
                      <a:pt x="61" y="49"/>
                    </a:cubicBezTo>
                    <a:cubicBezTo>
                      <a:pt x="58" y="62"/>
                      <a:pt x="52" y="68"/>
                      <a:pt x="49" y="72"/>
                    </a:cubicBezTo>
                    <a:cubicBezTo>
                      <a:pt x="46" y="76"/>
                      <a:pt x="40" y="79"/>
                      <a:pt x="41" y="83"/>
                    </a:cubicBezTo>
                    <a:cubicBezTo>
                      <a:pt x="42" y="88"/>
                      <a:pt x="41" y="88"/>
                      <a:pt x="39" y="91"/>
                    </a:cubicBezTo>
                    <a:cubicBezTo>
                      <a:pt x="36" y="94"/>
                      <a:pt x="36" y="94"/>
                      <a:pt x="35" y="98"/>
                    </a:cubicBezTo>
                    <a:cubicBezTo>
                      <a:pt x="35" y="102"/>
                      <a:pt x="33" y="103"/>
                      <a:pt x="31" y="106"/>
                    </a:cubicBezTo>
                    <a:cubicBezTo>
                      <a:pt x="29" y="108"/>
                      <a:pt x="28" y="112"/>
                      <a:pt x="28" y="115"/>
                    </a:cubicBezTo>
                    <a:cubicBezTo>
                      <a:pt x="28" y="118"/>
                      <a:pt x="26" y="123"/>
                      <a:pt x="24" y="126"/>
                    </a:cubicBezTo>
                    <a:cubicBezTo>
                      <a:pt x="22" y="129"/>
                      <a:pt x="20" y="134"/>
                      <a:pt x="18" y="137"/>
                    </a:cubicBezTo>
                    <a:cubicBezTo>
                      <a:pt x="17" y="140"/>
                      <a:pt x="16" y="142"/>
                      <a:pt x="15" y="144"/>
                    </a:cubicBezTo>
                    <a:cubicBezTo>
                      <a:pt x="12" y="147"/>
                      <a:pt x="5" y="171"/>
                      <a:pt x="5" y="173"/>
                    </a:cubicBezTo>
                    <a:cubicBezTo>
                      <a:pt x="7" y="177"/>
                      <a:pt x="7" y="179"/>
                      <a:pt x="7" y="187"/>
                    </a:cubicBezTo>
                    <a:cubicBezTo>
                      <a:pt x="7" y="192"/>
                      <a:pt x="5" y="200"/>
                      <a:pt x="4" y="206"/>
                    </a:cubicBezTo>
                    <a:cubicBezTo>
                      <a:pt x="4" y="208"/>
                      <a:pt x="4" y="211"/>
                      <a:pt x="5" y="214"/>
                    </a:cubicBezTo>
                    <a:cubicBezTo>
                      <a:pt x="6" y="217"/>
                      <a:pt x="5" y="218"/>
                      <a:pt x="3" y="220"/>
                    </a:cubicBezTo>
                    <a:cubicBezTo>
                      <a:pt x="0" y="225"/>
                      <a:pt x="9" y="223"/>
                      <a:pt x="10" y="227"/>
                    </a:cubicBezTo>
                    <a:cubicBezTo>
                      <a:pt x="12" y="234"/>
                      <a:pt x="18" y="238"/>
                      <a:pt x="18" y="244"/>
                    </a:cubicBezTo>
                    <a:cubicBezTo>
                      <a:pt x="18" y="250"/>
                      <a:pt x="26" y="251"/>
                      <a:pt x="26" y="258"/>
                    </a:cubicBezTo>
                    <a:cubicBezTo>
                      <a:pt x="25" y="273"/>
                      <a:pt x="42" y="269"/>
                      <a:pt x="48" y="276"/>
                    </a:cubicBezTo>
                    <a:cubicBezTo>
                      <a:pt x="52" y="280"/>
                      <a:pt x="57" y="284"/>
                      <a:pt x="59" y="291"/>
                    </a:cubicBezTo>
                    <a:cubicBezTo>
                      <a:pt x="61" y="297"/>
                      <a:pt x="61" y="304"/>
                      <a:pt x="65" y="309"/>
                    </a:cubicBezTo>
                    <a:cubicBezTo>
                      <a:pt x="68" y="314"/>
                      <a:pt x="70" y="315"/>
                      <a:pt x="72" y="316"/>
                    </a:cubicBezTo>
                    <a:cubicBezTo>
                      <a:pt x="75" y="316"/>
                      <a:pt x="80" y="318"/>
                      <a:pt x="80" y="309"/>
                    </a:cubicBezTo>
                    <a:cubicBezTo>
                      <a:pt x="80" y="301"/>
                      <a:pt x="81" y="298"/>
                      <a:pt x="80" y="289"/>
                    </a:cubicBezTo>
                    <a:cubicBezTo>
                      <a:pt x="79" y="280"/>
                      <a:pt x="85" y="269"/>
                      <a:pt x="86" y="264"/>
                    </a:cubicBezTo>
                    <a:cubicBezTo>
                      <a:pt x="88" y="259"/>
                      <a:pt x="88" y="257"/>
                      <a:pt x="93" y="252"/>
                    </a:cubicBezTo>
                    <a:cubicBezTo>
                      <a:pt x="97" y="247"/>
                      <a:pt x="99" y="237"/>
                      <a:pt x="101" y="233"/>
                    </a:cubicBezTo>
                    <a:cubicBezTo>
                      <a:pt x="104" y="228"/>
                      <a:pt x="104" y="227"/>
                      <a:pt x="107" y="223"/>
                    </a:cubicBezTo>
                    <a:cubicBezTo>
                      <a:pt x="111" y="220"/>
                      <a:pt x="112" y="219"/>
                      <a:pt x="116" y="213"/>
                    </a:cubicBezTo>
                    <a:cubicBezTo>
                      <a:pt x="120" y="207"/>
                      <a:pt x="118" y="207"/>
                      <a:pt x="118" y="200"/>
                    </a:cubicBezTo>
                    <a:cubicBezTo>
                      <a:pt x="118" y="194"/>
                      <a:pt x="118" y="194"/>
                      <a:pt x="122" y="183"/>
                    </a:cubicBezTo>
                    <a:cubicBezTo>
                      <a:pt x="124" y="175"/>
                      <a:pt x="125" y="173"/>
                      <a:pt x="125" y="167"/>
                    </a:cubicBezTo>
                    <a:cubicBezTo>
                      <a:pt x="123" y="166"/>
                      <a:pt x="123" y="166"/>
                      <a:pt x="123" y="166"/>
                    </a:cubicBezTo>
                    <a:cubicBezTo>
                      <a:pt x="123" y="166"/>
                      <a:pt x="123" y="166"/>
                      <a:pt x="123" y="166"/>
                    </a:cubicBezTo>
                    <a:cubicBezTo>
                      <a:pt x="125" y="165"/>
                      <a:pt x="125" y="163"/>
                      <a:pt x="125" y="159"/>
                    </a:cubicBezTo>
                    <a:cubicBezTo>
                      <a:pt x="124" y="147"/>
                      <a:pt x="126" y="141"/>
                      <a:pt x="128" y="132"/>
                    </a:cubicBezTo>
                    <a:cubicBezTo>
                      <a:pt x="130" y="119"/>
                      <a:pt x="127" y="120"/>
                      <a:pt x="133" y="106"/>
                    </a:cubicBezTo>
                    <a:cubicBezTo>
                      <a:pt x="136" y="98"/>
                      <a:pt x="138" y="88"/>
                      <a:pt x="139" y="83"/>
                    </a:cubicBezTo>
                    <a:cubicBezTo>
                      <a:pt x="140" y="78"/>
                      <a:pt x="141" y="72"/>
                      <a:pt x="139" y="70"/>
                    </a:cubicBezTo>
                    <a:cubicBezTo>
                      <a:pt x="137" y="67"/>
                      <a:pt x="131" y="55"/>
                      <a:pt x="136" y="50"/>
                    </a:cubicBezTo>
                    <a:cubicBezTo>
                      <a:pt x="141" y="45"/>
                      <a:pt x="143" y="41"/>
                      <a:pt x="144" y="37"/>
                    </a:cubicBezTo>
                    <a:cubicBezTo>
                      <a:pt x="146" y="30"/>
                      <a:pt x="137" y="23"/>
                      <a:pt x="132" y="21"/>
                    </a:cubicBezTo>
                    <a:close/>
                  </a:path>
                </a:pathLst>
              </a:custGeom>
              <a:solidFill>
                <a:srgbClr val="D9E5F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7" name="íṥḻïḋè">
                <a:extLst>
                  <a:ext uri="{FF2B5EF4-FFF2-40B4-BE49-F238E27FC236}">
                    <a16:creationId xmlns:a16="http://schemas.microsoft.com/office/drawing/2014/main" id="{D74F3302-F0F9-4A76-BC9C-32998BE6E081}"/>
                  </a:ext>
                </a:extLst>
              </p:cNvPr>
              <p:cNvSpPr/>
              <p:nvPr/>
            </p:nvSpPr>
            <p:spPr bwMode="auto">
              <a:xfrm>
                <a:off x="6540500" y="6489700"/>
                <a:ext cx="463550" cy="366713"/>
              </a:xfrm>
              <a:custGeom>
                <a:avLst/>
                <a:gdLst>
                  <a:gd name="T0" fmla="*/ 211 w 216"/>
                  <a:gd name="T1" fmla="*/ 34 h 171"/>
                  <a:gd name="T2" fmla="*/ 206 w 216"/>
                  <a:gd name="T3" fmla="*/ 20 h 171"/>
                  <a:gd name="T4" fmla="*/ 187 w 216"/>
                  <a:gd name="T5" fmla="*/ 15 h 171"/>
                  <a:gd name="T6" fmla="*/ 178 w 216"/>
                  <a:gd name="T7" fmla="*/ 6 h 171"/>
                  <a:gd name="T8" fmla="*/ 176 w 216"/>
                  <a:gd name="T9" fmla="*/ 17 h 171"/>
                  <a:gd name="T10" fmla="*/ 166 w 216"/>
                  <a:gd name="T11" fmla="*/ 14 h 171"/>
                  <a:gd name="T12" fmla="*/ 145 w 216"/>
                  <a:gd name="T13" fmla="*/ 11 h 171"/>
                  <a:gd name="T14" fmla="*/ 123 w 216"/>
                  <a:gd name="T15" fmla="*/ 24 h 171"/>
                  <a:gd name="T16" fmla="*/ 106 w 216"/>
                  <a:gd name="T17" fmla="*/ 21 h 171"/>
                  <a:gd name="T18" fmla="*/ 85 w 216"/>
                  <a:gd name="T19" fmla="*/ 24 h 171"/>
                  <a:gd name="T20" fmla="*/ 68 w 216"/>
                  <a:gd name="T21" fmla="*/ 25 h 171"/>
                  <a:gd name="T22" fmla="*/ 53 w 216"/>
                  <a:gd name="T23" fmla="*/ 36 h 171"/>
                  <a:gd name="T24" fmla="*/ 63 w 216"/>
                  <a:gd name="T25" fmla="*/ 36 h 171"/>
                  <a:gd name="T26" fmla="*/ 26 w 216"/>
                  <a:gd name="T27" fmla="*/ 61 h 171"/>
                  <a:gd name="T28" fmla="*/ 6 w 216"/>
                  <a:gd name="T29" fmla="*/ 76 h 171"/>
                  <a:gd name="T30" fmla="*/ 5 w 216"/>
                  <a:gd name="T31" fmla="*/ 94 h 171"/>
                  <a:gd name="T32" fmla="*/ 7 w 216"/>
                  <a:gd name="T33" fmla="*/ 124 h 171"/>
                  <a:gd name="T34" fmla="*/ 9 w 216"/>
                  <a:gd name="T35" fmla="*/ 134 h 171"/>
                  <a:gd name="T36" fmla="*/ 21 w 216"/>
                  <a:gd name="T37" fmla="*/ 146 h 171"/>
                  <a:gd name="T38" fmla="*/ 33 w 216"/>
                  <a:gd name="T39" fmla="*/ 155 h 171"/>
                  <a:gd name="T40" fmla="*/ 43 w 216"/>
                  <a:gd name="T41" fmla="*/ 158 h 171"/>
                  <a:gd name="T42" fmla="*/ 67 w 216"/>
                  <a:gd name="T43" fmla="*/ 165 h 171"/>
                  <a:gd name="T44" fmla="*/ 92 w 216"/>
                  <a:gd name="T45" fmla="*/ 170 h 171"/>
                  <a:gd name="T46" fmla="*/ 102 w 216"/>
                  <a:gd name="T47" fmla="*/ 159 h 171"/>
                  <a:gd name="T48" fmla="*/ 122 w 216"/>
                  <a:gd name="T49" fmla="*/ 149 h 171"/>
                  <a:gd name="T50" fmla="*/ 133 w 216"/>
                  <a:gd name="T51" fmla="*/ 146 h 171"/>
                  <a:gd name="T52" fmla="*/ 155 w 216"/>
                  <a:gd name="T53" fmla="*/ 126 h 171"/>
                  <a:gd name="T54" fmla="*/ 166 w 216"/>
                  <a:gd name="T55" fmla="*/ 123 h 171"/>
                  <a:gd name="T56" fmla="*/ 168 w 216"/>
                  <a:gd name="T57" fmla="*/ 111 h 171"/>
                  <a:gd name="T58" fmla="*/ 172 w 216"/>
                  <a:gd name="T59" fmla="*/ 94 h 171"/>
                  <a:gd name="T60" fmla="*/ 179 w 216"/>
                  <a:gd name="T61" fmla="*/ 76 h 171"/>
                  <a:gd name="T62" fmla="*/ 190 w 216"/>
                  <a:gd name="T63" fmla="*/ 57 h 171"/>
                  <a:gd name="T64" fmla="*/ 201 w 216"/>
                  <a:gd name="T65" fmla="*/ 57 h 171"/>
                  <a:gd name="T66" fmla="*/ 212 w 216"/>
                  <a:gd name="T67" fmla="*/ 45 h 1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216" h="171">
                    <a:moveTo>
                      <a:pt x="212" y="45"/>
                    </a:moveTo>
                    <a:cubicBezTo>
                      <a:pt x="209" y="43"/>
                      <a:pt x="211" y="41"/>
                      <a:pt x="211" y="34"/>
                    </a:cubicBezTo>
                    <a:cubicBezTo>
                      <a:pt x="211" y="27"/>
                      <a:pt x="211" y="29"/>
                      <a:pt x="210" y="28"/>
                    </a:cubicBezTo>
                    <a:cubicBezTo>
                      <a:pt x="210" y="27"/>
                      <a:pt x="207" y="25"/>
                      <a:pt x="206" y="20"/>
                    </a:cubicBezTo>
                    <a:cubicBezTo>
                      <a:pt x="205" y="16"/>
                      <a:pt x="201" y="16"/>
                      <a:pt x="198" y="16"/>
                    </a:cubicBezTo>
                    <a:cubicBezTo>
                      <a:pt x="196" y="16"/>
                      <a:pt x="190" y="16"/>
                      <a:pt x="187" y="15"/>
                    </a:cubicBezTo>
                    <a:cubicBezTo>
                      <a:pt x="184" y="13"/>
                      <a:pt x="183" y="10"/>
                      <a:pt x="182" y="5"/>
                    </a:cubicBezTo>
                    <a:cubicBezTo>
                      <a:pt x="182" y="0"/>
                      <a:pt x="180" y="3"/>
                      <a:pt x="178" y="6"/>
                    </a:cubicBezTo>
                    <a:cubicBezTo>
                      <a:pt x="175" y="9"/>
                      <a:pt x="177" y="7"/>
                      <a:pt x="174" y="9"/>
                    </a:cubicBezTo>
                    <a:cubicBezTo>
                      <a:pt x="171" y="11"/>
                      <a:pt x="172" y="14"/>
                      <a:pt x="176" y="17"/>
                    </a:cubicBezTo>
                    <a:cubicBezTo>
                      <a:pt x="179" y="20"/>
                      <a:pt x="173" y="20"/>
                      <a:pt x="172" y="19"/>
                    </a:cubicBezTo>
                    <a:cubicBezTo>
                      <a:pt x="171" y="18"/>
                      <a:pt x="170" y="16"/>
                      <a:pt x="166" y="14"/>
                    </a:cubicBezTo>
                    <a:cubicBezTo>
                      <a:pt x="162" y="12"/>
                      <a:pt x="162" y="8"/>
                      <a:pt x="159" y="9"/>
                    </a:cubicBezTo>
                    <a:cubicBezTo>
                      <a:pt x="156" y="10"/>
                      <a:pt x="151" y="12"/>
                      <a:pt x="145" y="11"/>
                    </a:cubicBezTo>
                    <a:cubicBezTo>
                      <a:pt x="139" y="10"/>
                      <a:pt x="135" y="12"/>
                      <a:pt x="134" y="18"/>
                    </a:cubicBezTo>
                    <a:cubicBezTo>
                      <a:pt x="133" y="24"/>
                      <a:pt x="124" y="26"/>
                      <a:pt x="123" y="24"/>
                    </a:cubicBezTo>
                    <a:cubicBezTo>
                      <a:pt x="121" y="22"/>
                      <a:pt x="121" y="24"/>
                      <a:pt x="115" y="20"/>
                    </a:cubicBezTo>
                    <a:cubicBezTo>
                      <a:pt x="109" y="17"/>
                      <a:pt x="112" y="21"/>
                      <a:pt x="106" y="21"/>
                    </a:cubicBezTo>
                    <a:cubicBezTo>
                      <a:pt x="100" y="21"/>
                      <a:pt x="98" y="19"/>
                      <a:pt x="93" y="19"/>
                    </a:cubicBezTo>
                    <a:cubicBezTo>
                      <a:pt x="89" y="19"/>
                      <a:pt x="84" y="19"/>
                      <a:pt x="85" y="24"/>
                    </a:cubicBezTo>
                    <a:cubicBezTo>
                      <a:pt x="86" y="28"/>
                      <a:pt x="81" y="27"/>
                      <a:pt x="78" y="27"/>
                    </a:cubicBezTo>
                    <a:cubicBezTo>
                      <a:pt x="76" y="27"/>
                      <a:pt x="74" y="27"/>
                      <a:pt x="68" y="25"/>
                    </a:cubicBezTo>
                    <a:cubicBezTo>
                      <a:pt x="62" y="23"/>
                      <a:pt x="61" y="26"/>
                      <a:pt x="57" y="29"/>
                    </a:cubicBezTo>
                    <a:cubicBezTo>
                      <a:pt x="54" y="33"/>
                      <a:pt x="53" y="36"/>
                      <a:pt x="53" y="36"/>
                    </a:cubicBezTo>
                    <a:cubicBezTo>
                      <a:pt x="53" y="36"/>
                      <a:pt x="54" y="39"/>
                      <a:pt x="58" y="36"/>
                    </a:cubicBezTo>
                    <a:cubicBezTo>
                      <a:pt x="63" y="33"/>
                      <a:pt x="63" y="33"/>
                      <a:pt x="63" y="36"/>
                    </a:cubicBezTo>
                    <a:cubicBezTo>
                      <a:pt x="64" y="38"/>
                      <a:pt x="62" y="39"/>
                      <a:pt x="55" y="44"/>
                    </a:cubicBezTo>
                    <a:cubicBezTo>
                      <a:pt x="47" y="48"/>
                      <a:pt x="29" y="58"/>
                      <a:pt x="26" y="61"/>
                    </a:cubicBezTo>
                    <a:cubicBezTo>
                      <a:pt x="23" y="63"/>
                      <a:pt x="18" y="69"/>
                      <a:pt x="13" y="69"/>
                    </a:cubicBezTo>
                    <a:cubicBezTo>
                      <a:pt x="8" y="70"/>
                      <a:pt x="10" y="70"/>
                      <a:pt x="6" y="76"/>
                    </a:cubicBezTo>
                    <a:cubicBezTo>
                      <a:pt x="3" y="82"/>
                      <a:pt x="7" y="79"/>
                      <a:pt x="7" y="85"/>
                    </a:cubicBezTo>
                    <a:cubicBezTo>
                      <a:pt x="8" y="90"/>
                      <a:pt x="5" y="91"/>
                      <a:pt x="5" y="94"/>
                    </a:cubicBezTo>
                    <a:cubicBezTo>
                      <a:pt x="6" y="97"/>
                      <a:pt x="8" y="101"/>
                      <a:pt x="4" y="109"/>
                    </a:cubicBezTo>
                    <a:cubicBezTo>
                      <a:pt x="0" y="117"/>
                      <a:pt x="7" y="124"/>
                      <a:pt x="7" y="124"/>
                    </a:cubicBezTo>
                    <a:cubicBezTo>
                      <a:pt x="7" y="124"/>
                      <a:pt x="8" y="125"/>
                      <a:pt x="9" y="126"/>
                    </a:cubicBezTo>
                    <a:cubicBezTo>
                      <a:pt x="11" y="127"/>
                      <a:pt x="12" y="128"/>
                      <a:pt x="9" y="134"/>
                    </a:cubicBezTo>
                    <a:cubicBezTo>
                      <a:pt x="6" y="140"/>
                      <a:pt x="10" y="143"/>
                      <a:pt x="12" y="143"/>
                    </a:cubicBezTo>
                    <a:cubicBezTo>
                      <a:pt x="14" y="144"/>
                      <a:pt x="21" y="144"/>
                      <a:pt x="21" y="146"/>
                    </a:cubicBezTo>
                    <a:cubicBezTo>
                      <a:pt x="22" y="149"/>
                      <a:pt x="27" y="153"/>
                      <a:pt x="30" y="153"/>
                    </a:cubicBezTo>
                    <a:cubicBezTo>
                      <a:pt x="33" y="153"/>
                      <a:pt x="33" y="153"/>
                      <a:pt x="33" y="155"/>
                    </a:cubicBezTo>
                    <a:cubicBezTo>
                      <a:pt x="33" y="157"/>
                      <a:pt x="34" y="157"/>
                      <a:pt x="37" y="157"/>
                    </a:cubicBezTo>
                    <a:cubicBezTo>
                      <a:pt x="40" y="156"/>
                      <a:pt x="41" y="157"/>
                      <a:pt x="43" y="158"/>
                    </a:cubicBezTo>
                    <a:cubicBezTo>
                      <a:pt x="45" y="159"/>
                      <a:pt x="45" y="162"/>
                      <a:pt x="56" y="162"/>
                    </a:cubicBezTo>
                    <a:cubicBezTo>
                      <a:pt x="68" y="163"/>
                      <a:pt x="58" y="164"/>
                      <a:pt x="67" y="165"/>
                    </a:cubicBezTo>
                    <a:cubicBezTo>
                      <a:pt x="76" y="166"/>
                      <a:pt x="74" y="164"/>
                      <a:pt x="82" y="165"/>
                    </a:cubicBezTo>
                    <a:cubicBezTo>
                      <a:pt x="89" y="166"/>
                      <a:pt x="89" y="168"/>
                      <a:pt x="92" y="170"/>
                    </a:cubicBezTo>
                    <a:cubicBezTo>
                      <a:pt x="94" y="171"/>
                      <a:pt x="100" y="170"/>
                      <a:pt x="98" y="166"/>
                    </a:cubicBezTo>
                    <a:cubicBezTo>
                      <a:pt x="96" y="162"/>
                      <a:pt x="102" y="160"/>
                      <a:pt x="102" y="159"/>
                    </a:cubicBezTo>
                    <a:cubicBezTo>
                      <a:pt x="102" y="158"/>
                      <a:pt x="101" y="156"/>
                      <a:pt x="103" y="154"/>
                    </a:cubicBezTo>
                    <a:cubicBezTo>
                      <a:pt x="106" y="152"/>
                      <a:pt x="122" y="148"/>
                      <a:pt x="122" y="149"/>
                    </a:cubicBezTo>
                    <a:cubicBezTo>
                      <a:pt x="122" y="151"/>
                      <a:pt x="121" y="154"/>
                      <a:pt x="126" y="154"/>
                    </a:cubicBezTo>
                    <a:cubicBezTo>
                      <a:pt x="131" y="154"/>
                      <a:pt x="132" y="151"/>
                      <a:pt x="133" y="146"/>
                    </a:cubicBezTo>
                    <a:cubicBezTo>
                      <a:pt x="134" y="141"/>
                      <a:pt x="136" y="138"/>
                      <a:pt x="140" y="134"/>
                    </a:cubicBezTo>
                    <a:cubicBezTo>
                      <a:pt x="144" y="130"/>
                      <a:pt x="150" y="126"/>
                      <a:pt x="155" y="126"/>
                    </a:cubicBezTo>
                    <a:cubicBezTo>
                      <a:pt x="159" y="126"/>
                      <a:pt x="158" y="128"/>
                      <a:pt x="160" y="127"/>
                    </a:cubicBezTo>
                    <a:cubicBezTo>
                      <a:pt x="162" y="126"/>
                      <a:pt x="163" y="124"/>
                      <a:pt x="166" y="123"/>
                    </a:cubicBezTo>
                    <a:cubicBezTo>
                      <a:pt x="169" y="121"/>
                      <a:pt x="168" y="119"/>
                      <a:pt x="168" y="119"/>
                    </a:cubicBezTo>
                    <a:cubicBezTo>
                      <a:pt x="168" y="119"/>
                      <a:pt x="169" y="115"/>
                      <a:pt x="168" y="111"/>
                    </a:cubicBezTo>
                    <a:cubicBezTo>
                      <a:pt x="166" y="108"/>
                      <a:pt x="169" y="104"/>
                      <a:pt x="170" y="100"/>
                    </a:cubicBezTo>
                    <a:cubicBezTo>
                      <a:pt x="171" y="97"/>
                      <a:pt x="173" y="96"/>
                      <a:pt x="172" y="94"/>
                    </a:cubicBezTo>
                    <a:cubicBezTo>
                      <a:pt x="171" y="92"/>
                      <a:pt x="173" y="91"/>
                      <a:pt x="176" y="89"/>
                    </a:cubicBezTo>
                    <a:cubicBezTo>
                      <a:pt x="179" y="87"/>
                      <a:pt x="179" y="80"/>
                      <a:pt x="179" y="76"/>
                    </a:cubicBezTo>
                    <a:cubicBezTo>
                      <a:pt x="180" y="72"/>
                      <a:pt x="182" y="67"/>
                      <a:pt x="184" y="65"/>
                    </a:cubicBezTo>
                    <a:cubicBezTo>
                      <a:pt x="187" y="63"/>
                      <a:pt x="189" y="61"/>
                      <a:pt x="190" y="57"/>
                    </a:cubicBezTo>
                    <a:cubicBezTo>
                      <a:pt x="191" y="53"/>
                      <a:pt x="193" y="52"/>
                      <a:pt x="195" y="54"/>
                    </a:cubicBezTo>
                    <a:cubicBezTo>
                      <a:pt x="197" y="55"/>
                      <a:pt x="199" y="60"/>
                      <a:pt x="201" y="57"/>
                    </a:cubicBezTo>
                    <a:cubicBezTo>
                      <a:pt x="204" y="54"/>
                      <a:pt x="206" y="51"/>
                      <a:pt x="211" y="50"/>
                    </a:cubicBezTo>
                    <a:cubicBezTo>
                      <a:pt x="216" y="49"/>
                      <a:pt x="215" y="47"/>
                      <a:pt x="212" y="45"/>
                    </a:cubicBezTo>
                    <a:close/>
                  </a:path>
                </a:pathLst>
              </a:custGeom>
              <a:solidFill>
                <a:srgbClr val="D9E5F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8" name="ïşľîďè">
                <a:extLst>
                  <a:ext uri="{FF2B5EF4-FFF2-40B4-BE49-F238E27FC236}">
                    <a16:creationId xmlns:a16="http://schemas.microsoft.com/office/drawing/2014/main" id="{E1BF2959-EACB-4931-9351-281D06A96214}"/>
                  </a:ext>
                </a:extLst>
              </p:cNvPr>
              <p:cNvSpPr/>
              <p:nvPr/>
            </p:nvSpPr>
            <p:spPr bwMode="auto">
              <a:xfrm>
                <a:off x="8599488" y="4149725"/>
                <a:ext cx="122238" cy="73025"/>
              </a:xfrm>
              <a:custGeom>
                <a:avLst/>
                <a:gdLst>
                  <a:gd name="T0" fmla="*/ 35 w 57"/>
                  <a:gd name="T1" fmla="*/ 17 h 34"/>
                  <a:gd name="T2" fmla="*/ 24 w 57"/>
                  <a:gd name="T3" fmla="*/ 11 h 34"/>
                  <a:gd name="T4" fmla="*/ 17 w 57"/>
                  <a:gd name="T5" fmla="*/ 6 h 34"/>
                  <a:gd name="T6" fmla="*/ 5 w 57"/>
                  <a:gd name="T7" fmla="*/ 4 h 34"/>
                  <a:gd name="T8" fmla="*/ 1 w 57"/>
                  <a:gd name="T9" fmla="*/ 10 h 34"/>
                  <a:gd name="T10" fmla="*/ 4 w 57"/>
                  <a:gd name="T11" fmla="*/ 14 h 34"/>
                  <a:gd name="T12" fmla="*/ 7 w 57"/>
                  <a:gd name="T13" fmla="*/ 14 h 34"/>
                  <a:gd name="T14" fmla="*/ 20 w 57"/>
                  <a:gd name="T15" fmla="*/ 23 h 34"/>
                  <a:gd name="T16" fmla="*/ 35 w 57"/>
                  <a:gd name="T17" fmla="*/ 29 h 34"/>
                  <a:gd name="T18" fmla="*/ 51 w 57"/>
                  <a:gd name="T19" fmla="*/ 33 h 34"/>
                  <a:gd name="T20" fmla="*/ 56 w 57"/>
                  <a:gd name="T21" fmla="*/ 29 h 34"/>
                  <a:gd name="T22" fmla="*/ 52 w 57"/>
                  <a:gd name="T23" fmla="*/ 23 h 34"/>
                  <a:gd name="T24" fmla="*/ 35 w 57"/>
                  <a:gd name="T25" fmla="*/ 17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7" h="34">
                    <a:moveTo>
                      <a:pt x="35" y="17"/>
                    </a:moveTo>
                    <a:cubicBezTo>
                      <a:pt x="33" y="14"/>
                      <a:pt x="27" y="13"/>
                      <a:pt x="24" y="11"/>
                    </a:cubicBezTo>
                    <a:cubicBezTo>
                      <a:pt x="22" y="10"/>
                      <a:pt x="18" y="7"/>
                      <a:pt x="17" y="6"/>
                    </a:cubicBezTo>
                    <a:cubicBezTo>
                      <a:pt x="16" y="4"/>
                      <a:pt x="9" y="0"/>
                      <a:pt x="5" y="4"/>
                    </a:cubicBezTo>
                    <a:cubicBezTo>
                      <a:pt x="2" y="7"/>
                      <a:pt x="0" y="9"/>
                      <a:pt x="1" y="10"/>
                    </a:cubicBezTo>
                    <a:cubicBezTo>
                      <a:pt x="1" y="12"/>
                      <a:pt x="3" y="15"/>
                      <a:pt x="4" y="14"/>
                    </a:cubicBezTo>
                    <a:cubicBezTo>
                      <a:pt x="6" y="13"/>
                      <a:pt x="4" y="11"/>
                      <a:pt x="7" y="14"/>
                    </a:cubicBezTo>
                    <a:cubicBezTo>
                      <a:pt x="9" y="16"/>
                      <a:pt x="16" y="21"/>
                      <a:pt x="20" y="23"/>
                    </a:cubicBezTo>
                    <a:cubicBezTo>
                      <a:pt x="24" y="24"/>
                      <a:pt x="31" y="27"/>
                      <a:pt x="35" y="29"/>
                    </a:cubicBezTo>
                    <a:cubicBezTo>
                      <a:pt x="39" y="30"/>
                      <a:pt x="49" y="34"/>
                      <a:pt x="51" y="33"/>
                    </a:cubicBezTo>
                    <a:cubicBezTo>
                      <a:pt x="53" y="33"/>
                      <a:pt x="54" y="32"/>
                      <a:pt x="56" y="29"/>
                    </a:cubicBezTo>
                    <a:cubicBezTo>
                      <a:pt x="57" y="26"/>
                      <a:pt x="56" y="24"/>
                      <a:pt x="52" y="23"/>
                    </a:cubicBezTo>
                    <a:cubicBezTo>
                      <a:pt x="49" y="23"/>
                      <a:pt x="37" y="19"/>
                      <a:pt x="35" y="17"/>
                    </a:cubicBezTo>
                    <a:close/>
                  </a:path>
                </a:pathLst>
              </a:custGeom>
              <a:solidFill>
                <a:srgbClr val="FFF8B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9" name="íSliďè">
                <a:extLst>
                  <a:ext uri="{FF2B5EF4-FFF2-40B4-BE49-F238E27FC236}">
                    <a16:creationId xmlns:a16="http://schemas.microsoft.com/office/drawing/2014/main" id="{7CCF268C-811F-4FE7-9C98-38DDAAC70EF7}"/>
                  </a:ext>
                </a:extLst>
              </p:cNvPr>
              <p:cNvSpPr/>
              <p:nvPr/>
            </p:nvSpPr>
            <p:spPr bwMode="auto">
              <a:xfrm>
                <a:off x="9420225" y="5037138"/>
                <a:ext cx="876300" cy="271463"/>
              </a:xfrm>
              <a:custGeom>
                <a:avLst/>
                <a:gdLst>
                  <a:gd name="T0" fmla="*/ 14 w 408"/>
                  <a:gd name="T1" fmla="*/ 18 h 127"/>
                  <a:gd name="T2" fmla="*/ 28 w 408"/>
                  <a:gd name="T3" fmla="*/ 29 h 127"/>
                  <a:gd name="T4" fmla="*/ 33 w 408"/>
                  <a:gd name="T5" fmla="*/ 40 h 127"/>
                  <a:gd name="T6" fmla="*/ 37 w 408"/>
                  <a:gd name="T7" fmla="*/ 57 h 127"/>
                  <a:gd name="T8" fmla="*/ 62 w 408"/>
                  <a:gd name="T9" fmla="*/ 76 h 127"/>
                  <a:gd name="T10" fmla="*/ 82 w 408"/>
                  <a:gd name="T11" fmla="*/ 82 h 127"/>
                  <a:gd name="T12" fmla="*/ 94 w 408"/>
                  <a:gd name="T13" fmla="*/ 81 h 127"/>
                  <a:gd name="T14" fmla="*/ 106 w 408"/>
                  <a:gd name="T15" fmla="*/ 77 h 127"/>
                  <a:gd name="T16" fmla="*/ 118 w 408"/>
                  <a:gd name="T17" fmla="*/ 82 h 127"/>
                  <a:gd name="T18" fmla="*/ 128 w 408"/>
                  <a:gd name="T19" fmla="*/ 83 h 127"/>
                  <a:gd name="T20" fmla="*/ 144 w 408"/>
                  <a:gd name="T21" fmla="*/ 84 h 127"/>
                  <a:gd name="T22" fmla="*/ 144 w 408"/>
                  <a:gd name="T23" fmla="*/ 85 h 127"/>
                  <a:gd name="T24" fmla="*/ 144 w 408"/>
                  <a:gd name="T25" fmla="*/ 89 h 127"/>
                  <a:gd name="T26" fmla="*/ 144 w 408"/>
                  <a:gd name="T27" fmla="*/ 90 h 127"/>
                  <a:gd name="T28" fmla="*/ 143 w 408"/>
                  <a:gd name="T29" fmla="*/ 91 h 127"/>
                  <a:gd name="T30" fmla="*/ 141 w 408"/>
                  <a:gd name="T31" fmla="*/ 93 h 127"/>
                  <a:gd name="T32" fmla="*/ 140 w 408"/>
                  <a:gd name="T33" fmla="*/ 96 h 127"/>
                  <a:gd name="T34" fmla="*/ 144 w 408"/>
                  <a:gd name="T35" fmla="*/ 112 h 127"/>
                  <a:gd name="T36" fmla="*/ 157 w 408"/>
                  <a:gd name="T37" fmla="*/ 127 h 127"/>
                  <a:gd name="T38" fmla="*/ 169 w 408"/>
                  <a:gd name="T39" fmla="*/ 118 h 127"/>
                  <a:gd name="T40" fmla="*/ 161 w 408"/>
                  <a:gd name="T41" fmla="*/ 106 h 127"/>
                  <a:gd name="T42" fmla="*/ 160 w 408"/>
                  <a:gd name="T43" fmla="*/ 101 h 127"/>
                  <a:gd name="T44" fmla="*/ 168 w 408"/>
                  <a:gd name="T45" fmla="*/ 98 h 127"/>
                  <a:gd name="T46" fmla="*/ 168 w 408"/>
                  <a:gd name="T47" fmla="*/ 95 h 127"/>
                  <a:gd name="T48" fmla="*/ 176 w 408"/>
                  <a:gd name="T49" fmla="*/ 87 h 127"/>
                  <a:gd name="T50" fmla="*/ 206 w 408"/>
                  <a:gd name="T51" fmla="*/ 82 h 127"/>
                  <a:gd name="T52" fmla="*/ 224 w 408"/>
                  <a:gd name="T53" fmla="*/ 76 h 127"/>
                  <a:gd name="T54" fmla="*/ 250 w 408"/>
                  <a:gd name="T55" fmla="*/ 68 h 127"/>
                  <a:gd name="T56" fmla="*/ 272 w 408"/>
                  <a:gd name="T57" fmla="*/ 59 h 127"/>
                  <a:gd name="T58" fmla="*/ 271 w 408"/>
                  <a:gd name="T59" fmla="*/ 37 h 127"/>
                  <a:gd name="T60" fmla="*/ 282 w 408"/>
                  <a:gd name="T61" fmla="*/ 44 h 127"/>
                  <a:gd name="T62" fmla="*/ 292 w 408"/>
                  <a:gd name="T63" fmla="*/ 51 h 127"/>
                  <a:gd name="T64" fmla="*/ 310 w 408"/>
                  <a:gd name="T65" fmla="*/ 46 h 127"/>
                  <a:gd name="T66" fmla="*/ 333 w 408"/>
                  <a:gd name="T67" fmla="*/ 38 h 127"/>
                  <a:gd name="T68" fmla="*/ 358 w 408"/>
                  <a:gd name="T69" fmla="*/ 34 h 127"/>
                  <a:gd name="T70" fmla="*/ 381 w 408"/>
                  <a:gd name="T71" fmla="*/ 18 h 127"/>
                  <a:gd name="T72" fmla="*/ 393 w 408"/>
                  <a:gd name="T73" fmla="*/ 6 h 127"/>
                  <a:gd name="T74" fmla="*/ 408 w 408"/>
                  <a:gd name="T75" fmla="*/ 2 h 127"/>
                  <a:gd name="T76" fmla="*/ 0 w 408"/>
                  <a:gd name="T77" fmla="*/ 0 h 127"/>
                  <a:gd name="T78" fmla="*/ 14 w 408"/>
                  <a:gd name="T79" fmla="*/ 18 h 1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408" h="127">
                    <a:moveTo>
                      <a:pt x="14" y="18"/>
                    </a:moveTo>
                    <a:cubicBezTo>
                      <a:pt x="18" y="24"/>
                      <a:pt x="19" y="24"/>
                      <a:pt x="28" y="29"/>
                    </a:cubicBezTo>
                    <a:cubicBezTo>
                      <a:pt x="37" y="35"/>
                      <a:pt x="37" y="32"/>
                      <a:pt x="33" y="40"/>
                    </a:cubicBezTo>
                    <a:cubicBezTo>
                      <a:pt x="28" y="47"/>
                      <a:pt x="33" y="46"/>
                      <a:pt x="37" y="57"/>
                    </a:cubicBezTo>
                    <a:cubicBezTo>
                      <a:pt x="40" y="67"/>
                      <a:pt x="52" y="71"/>
                      <a:pt x="62" y="76"/>
                    </a:cubicBezTo>
                    <a:cubicBezTo>
                      <a:pt x="72" y="82"/>
                      <a:pt x="82" y="82"/>
                      <a:pt x="82" y="82"/>
                    </a:cubicBezTo>
                    <a:cubicBezTo>
                      <a:pt x="82" y="82"/>
                      <a:pt x="89" y="84"/>
                      <a:pt x="94" y="81"/>
                    </a:cubicBezTo>
                    <a:cubicBezTo>
                      <a:pt x="99" y="78"/>
                      <a:pt x="102" y="75"/>
                      <a:pt x="106" y="77"/>
                    </a:cubicBezTo>
                    <a:cubicBezTo>
                      <a:pt x="111" y="79"/>
                      <a:pt x="118" y="78"/>
                      <a:pt x="118" y="82"/>
                    </a:cubicBezTo>
                    <a:cubicBezTo>
                      <a:pt x="119" y="86"/>
                      <a:pt x="123" y="84"/>
                      <a:pt x="128" y="83"/>
                    </a:cubicBezTo>
                    <a:cubicBezTo>
                      <a:pt x="132" y="82"/>
                      <a:pt x="142" y="80"/>
                      <a:pt x="144" y="84"/>
                    </a:cubicBezTo>
                    <a:cubicBezTo>
                      <a:pt x="144" y="84"/>
                      <a:pt x="144" y="85"/>
                      <a:pt x="144" y="85"/>
                    </a:cubicBezTo>
                    <a:cubicBezTo>
                      <a:pt x="145" y="87"/>
                      <a:pt x="145" y="88"/>
                      <a:pt x="144" y="89"/>
                    </a:cubicBezTo>
                    <a:cubicBezTo>
                      <a:pt x="144" y="89"/>
                      <a:pt x="144" y="89"/>
                      <a:pt x="144" y="90"/>
                    </a:cubicBezTo>
                    <a:cubicBezTo>
                      <a:pt x="144" y="90"/>
                      <a:pt x="144" y="91"/>
                      <a:pt x="143" y="91"/>
                    </a:cubicBezTo>
                    <a:cubicBezTo>
                      <a:pt x="143" y="92"/>
                      <a:pt x="142" y="92"/>
                      <a:pt x="141" y="93"/>
                    </a:cubicBezTo>
                    <a:cubicBezTo>
                      <a:pt x="141" y="94"/>
                      <a:pt x="140" y="95"/>
                      <a:pt x="140" y="96"/>
                    </a:cubicBezTo>
                    <a:cubicBezTo>
                      <a:pt x="140" y="99"/>
                      <a:pt x="142" y="105"/>
                      <a:pt x="144" y="112"/>
                    </a:cubicBezTo>
                    <a:cubicBezTo>
                      <a:pt x="145" y="120"/>
                      <a:pt x="147" y="127"/>
                      <a:pt x="157" y="127"/>
                    </a:cubicBezTo>
                    <a:cubicBezTo>
                      <a:pt x="167" y="127"/>
                      <a:pt x="168" y="121"/>
                      <a:pt x="169" y="118"/>
                    </a:cubicBezTo>
                    <a:cubicBezTo>
                      <a:pt x="169" y="115"/>
                      <a:pt x="164" y="110"/>
                      <a:pt x="161" y="106"/>
                    </a:cubicBezTo>
                    <a:cubicBezTo>
                      <a:pt x="160" y="105"/>
                      <a:pt x="159" y="102"/>
                      <a:pt x="160" y="101"/>
                    </a:cubicBezTo>
                    <a:cubicBezTo>
                      <a:pt x="165" y="99"/>
                      <a:pt x="168" y="102"/>
                      <a:pt x="168" y="98"/>
                    </a:cubicBezTo>
                    <a:cubicBezTo>
                      <a:pt x="168" y="97"/>
                      <a:pt x="168" y="96"/>
                      <a:pt x="168" y="95"/>
                    </a:cubicBezTo>
                    <a:cubicBezTo>
                      <a:pt x="167" y="93"/>
                      <a:pt x="169" y="90"/>
                      <a:pt x="176" y="87"/>
                    </a:cubicBezTo>
                    <a:cubicBezTo>
                      <a:pt x="184" y="84"/>
                      <a:pt x="201" y="85"/>
                      <a:pt x="206" y="82"/>
                    </a:cubicBezTo>
                    <a:cubicBezTo>
                      <a:pt x="211" y="80"/>
                      <a:pt x="215" y="78"/>
                      <a:pt x="224" y="76"/>
                    </a:cubicBezTo>
                    <a:cubicBezTo>
                      <a:pt x="233" y="73"/>
                      <a:pt x="242" y="71"/>
                      <a:pt x="250" y="68"/>
                    </a:cubicBezTo>
                    <a:cubicBezTo>
                      <a:pt x="258" y="66"/>
                      <a:pt x="270" y="63"/>
                      <a:pt x="272" y="59"/>
                    </a:cubicBezTo>
                    <a:cubicBezTo>
                      <a:pt x="275" y="54"/>
                      <a:pt x="272" y="42"/>
                      <a:pt x="271" y="37"/>
                    </a:cubicBezTo>
                    <a:cubicBezTo>
                      <a:pt x="270" y="32"/>
                      <a:pt x="281" y="37"/>
                      <a:pt x="282" y="44"/>
                    </a:cubicBezTo>
                    <a:cubicBezTo>
                      <a:pt x="284" y="50"/>
                      <a:pt x="287" y="55"/>
                      <a:pt x="292" y="51"/>
                    </a:cubicBezTo>
                    <a:cubicBezTo>
                      <a:pt x="297" y="48"/>
                      <a:pt x="301" y="50"/>
                      <a:pt x="310" y="46"/>
                    </a:cubicBezTo>
                    <a:cubicBezTo>
                      <a:pt x="318" y="41"/>
                      <a:pt x="326" y="35"/>
                      <a:pt x="333" y="38"/>
                    </a:cubicBezTo>
                    <a:cubicBezTo>
                      <a:pt x="340" y="42"/>
                      <a:pt x="349" y="36"/>
                      <a:pt x="358" y="34"/>
                    </a:cubicBezTo>
                    <a:cubicBezTo>
                      <a:pt x="367" y="32"/>
                      <a:pt x="376" y="24"/>
                      <a:pt x="381" y="18"/>
                    </a:cubicBezTo>
                    <a:cubicBezTo>
                      <a:pt x="386" y="13"/>
                      <a:pt x="388" y="7"/>
                      <a:pt x="393" y="6"/>
                    </a:cubicBezTo>
                    <a:cubicBezTo>
                      <a:pt x="399" y="5"/>
                      <a:pt x="401" y="8"/>
                      <a:pt x="408" y="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1" y="11"/>
                      <a:pt x="14" y="18"/>
                    </a:cubicBezTo>
                    <a:close/>
                  </a:path>
                </a:pathLst>
              </a:custGeom>
              <a:solidFill>
                <a:srgbClr val="D9E5F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0" name="iş1íḑé">
                <a:extLst>
                  <a:ext uri="{FF2B5EF4-FFF2-40B4-BE49-F238E27FC236}">
                    <a16:creationId xmlns:a16="http://schemas.microsoft.com/office/drawing/2014/main" id="{D954310C-EE69-4E7A-BB0A-B60365271DD6}"/>
                  </a:ext>
                </a:extLst>
              </p:cNvPr>
              <p:cNvSpPr/>
              <p:nvPr/>
            </p:nvSpPr>
            <p:spPr bwMode="auto">
              <a:xfrm>
                <a:off x="10479088" y="5038725"/>
                <a:ext cx="106363" cy="138113"/>
              </a:xfrm>
              <a:custGeom>
                <a:avLst/>
                <a:gdLst>
                  <a:gd name="T0" fmla="*/ 2 w 50"/>
                  <a:gd name="T1" fmla="*/ 0 h 64"/>
                  <a:gd name="T2" fmla="*/ 1 w 50"/>
                  <a:gd name="T3" fmla="*/ 12 h 64"/>
                  <a:gd name="T4" fmla="*/ 5 w 50"/>
                  <a:gd name="T5" fmla="*/ 28 h 64"/>
                  <a:gd name="T6" fmla="*/ 15 w 50"/>
                  <a:gd name="T7" fmla="*/ 45 h 64"/>
                  <a:gd name="T8" fmla="*/ 26 w 50"/>
                  <a:gd name="T9" fmla="*/ 57 h 64"/>
                  <a:gd name="T10" fmla="*/ 28 w 50"/>
                  <a:gd name="T11" fmla="*/ 63 h 64"/>
                  <a:gd name="T12" fmla="*/ 31 w 50"/>
                  <a:gd name="T13" fmla="*/ 57 h 64"/>
                  <a:gd name="T14" fmla="*/ 33 w 50"/>
                  <a:gd name="T15" fmla="*/ 41 h 64"/>
                  <a:gd name="T16" fmla="*/ 46 w 50"/>
                  <a:gd name="T17" fmla="*/ 18 h 64"/>
                  <a:gd name="T18" fmla="*/ 50 w 50"/>
                  <a:gd name="T19" fmla="*/ 0 h 64"/>
                  <a:gd name="T20" fmla="*/ 2 w 50"/>
                  <a:gd name="T21" fmla="*/ 0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0" h="64">
                    <a:moveTo>
                      <a:pt x="2" y="0"/>
                    </a:moveTo>
                    <a:cubicBezTo>
                      <a:pt x="2" y="0"/>
                      <a:pt x="3" y="8"/>
                      <a:pt x="1" y="12"/>
                    </a:cubicBezTo>
                    <a:cubicBezTo>
                      <a:pt x="0" y="17"/>
                      <a:pt x="3" y="24"/>
                      <a:pt x="5" y="28"/>
                    </a:cubicBezTo>
                    <a:cubicBezTo>
                      <a:pt x="6" y="32"/>
                      <a:pt x="12" y="42"/>
                      <a:pt x="15" y="45"/>
                    </a:cubicBezTo>
                    <a:cubicBezTo>
                      <a:pt x="19" y="47"/>
                      <a:pt x="27" y="53"/>
                      <a:pt x="26" y="57"/>
                    </a:cubicBezTo>
                    <a:cubicBezTo>
                      <a:pt x="25" y="62"/>
                      <a:pt x="26" y="62"/>
                      <a:pt x="28" y="63"/>
                    </a:cubicBezTo>
                    <a:cubicBezTo>
                      <a:pt x="29" y="64"/>
                      <a:pt x="32" y="62"/>
                      <a:pt x="31" y="57"/>
                    </a:cubicBezTo>
                    <a:cubicBezTo>
                      <a:pt x="29" y="52"/>
                      <a:pt x="29" y="44"/>
                      <a:pt x="33" y="41"/>
                    </a:cubicBezTo>
                    <a:cubicBezTo>
                      <a:pt x="36" y="38"/>
                      <a:pt x="43" y="28"/>
                      <a:pt x="46" y="18"/>
                    </a:cubicBezTo>
                    <a:cubicBezTo>
                      <a:pt x="49" y="8"/>
                      <a:pt x="50" y="9"/>
                      <a:pt x="5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D9E5F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1" name="iṧ1îde">
                <a:extLst>
                  <a:ext uri="{FF2B5EF4-FFF2-40B4-BE49-F238E27FC236}">
                    <a16:creationId xmlns:a16="http://schemas.microsoft.com/office/drawing/2014/main" id="{54D3C28D-5687-4816-AA87-2ED18A195DE6}"/>
                  </a:ext>
                </a:extLst>
              </p:cNvPr>
              <p:cNvSpPr/>
              <p:nvPr/>
            </p:nvSpPr>
            <p:spPr bwMode="auto">
              <a:xfrm>
                <a:off x="9637713" y="5321300"/>
                <a:ext cx="182563" cy="157163"/>
              </a:xfrm>
              <a:custGeom>
                <a:avLst/>
                <a:gdLst>
                  <a:gd name="T0" fmla="*/ 67 w 85"/>
                  <a:gd name="T1" fmla="*/ 5 h 73"/>
                  <a:gd name="T2" fmla="*/ 38 w 85"/>
                  <a:gd name="T3" fmla="*/ 5 h 73"/>
                  <a:gd name="T4" fmla="*/ 21 w 85"/>
                  <a:gd name="T5" fmla="*/ 12 h 73"/>
                  <a:gd name="T6" fmla="*/ 7 w 85"/>
                  <a:gd name="T7" fmla="*/ 26 h 73"/>
                  <a:gd name="T8" fmla="*/ 2 w 85"/>
                  <a:gd name="T9" fmla="*/ 46 h 73"/>
                  <a:gd name="T10" fmla="*/ 12 w 85"/>
                  <a:gd name="T11" fmla="*/ 64 h 73"/>
                  <a:gd name="T12" fmla="*/ 39 w 85"/>
                  <a:gd name="T13" fmla="*/ 69 h 73"/>
                  <a:gd name="T14" fmla="*/ 64 w 85"/>
                  <a:gd name="T15" fmla="*/ 52 h 73"/>
                  <a:gd name="T16" fmla="*/ 71 w 85"/>
                  <a:gd name="T17" fmla="*/ 31 h 73"/>
                  <a:gd name="T18" fmla="*/ 82 w 85"/>
                  <a:gd name="T19" fmla="*/ 8 h 73"/>
                  <a:gd name="T20" fmla="*/ 67 w 85"/>
                  <a:gd name="T21" fmla="*/ 5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85" h="73">
                    <a:moveTo>
                      <a:pt x="67" y="5"/>
                    </a:moveTo>
                    <a:cubicBezTo>
                      <a:pt x="61" y="5"/>
                      <a:pt x="42" y="4"/>
                      <a:pt x="38" y="5"/>
                    </a:cubicBezTo>
                    <a:cubicBezTo>
                      <a:pt x="34" y="6"/>
                      <a:pt x="24" y="9"/>
                      <a:pt x="21" y="12"/>
                    </a:cubicBezTo>
                    <a:cubicBezTo>
                      <a:pt x="17" y="15"/>
                      <a:pt x="14" y="20"/>
                      <a:pt x="7" y="26"/>
                    </a:cubicBezTo>
                    <a:cubicBezTo>
                      <a:pt x="0" y="32"/>
                      <a:pt x="0" y="40"/>
                      <a:pt x="2" y="46"/>
                    </a:cubicBezTo>
                    <a:cubicBezTo>
                      <a:pt x="5" y="53"/>
                      <a:pt x="6" y="62"/>
                      <a:pt x="12" y="64"/>
                    </a:cubicBezTo>
                    <a:cubicBezTo>
                      <a:pt x="19" y="66"/>
                      <a:pt x="33" y="73"/>
                      <a:pt x="39" y="69"/>
                    </a:cubicBezTo>
                    <a:cubicBezTo>
                      <a:pt x="46" y="65"/>
                      <a:pt x="59" y="56"/>
                      <a:pt x="64" y="52"/>
                    </a:cubicBezTo>
                    <a:cubicBezTo>
                      <a:pt x="69" y="47"/>
                      <a:pt x="65" y="38"/>
                      <a:pt x="71" y="31"/>
                    </a:cubicBezTo>
                    <a:cubicBezTo>
                      <a:pt x="78" y="23"/>
                      <a:pt x="85" y="16"/>
                      <a:pt x="82" y="8"/>
                    </a:cubicBezTo>
                    <a:cubicBezTo>
                      <a:pt x="80" y="0"/>
                      <a:pt x="73" y="5"/>
                      <a:pt x="67" y="5"/>
                    </a:cubicBezTo>
                    <a:close/>
                  </a:path>
                </a:pathLst>
              </a:custGeom>
              <a:solidFill>
                <a:srgbClr val="D9E5F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2" name="işlïďê">
                <a:extLst>
                  <a:ext uri="{FF2B5EF4-FFF2-40B4-BE49-F238E27FC236}">
                    <a16:creationId xmlns:a16="http://schemas.microsoft.com/office/drawing/2014/main" id="{CAC8A0B8-6DFF-4691-AB5E-6CAF0E5F319C}"/>
                  </a:ext>
                </a:extLst>
              </p:cNvPr>
              <p:cNvSpPr/>
              <p:nvPr/>
            </p:nvSpPr>
            <p:spPr bwMode="auto">
              <a:xfrm>
                <a:off x="8751888" y="4462463"/>
                <a:ext cx="63500" cy="42863"/>
              </a:xfrm>
              <a:custGeom>
                <a:avLst/>
                <a:gdLst>
                  <a:gd name="T0" fmla="*/ 22 w 30"/>
                  <a:gd name="T1" fmla="*/ 8 h 20"/>
                  <a:gd name="T2" fmla="*/ 15 w 30"/>
                  <a:gd name="T3" fmla="*/ 5 h 20"/>
                  <a:gd name="T4" fmla="*/ 5 w 30"/>
                  <a:gd name="T5" fmla="*/ 8 h 20"/>
                  <a:gd name="T6" fmla="*/ 9 w 30"/>
                  <a:gd name="T7" fmla="*/ 16 h 20"/>
                  <a:gd name="T8" fmla="*/ 15 w 30"/>
                  <a:gd name="T9" fmla="*/ 20 h 20"/>
                  <a:gd name="T10" fmla="*/ 29 w 30"/>
                  <a:gd name="T11" fmla="*/ 14 h 20"/>
                  <a:gd name="T12" fmla="*/ 22 w 30"/>
                  <a:gd name="T13" fmla="*/ 8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" h="20">
                    <a:moveTo>
                      <a:pt x="22" y="8"/>
                    </a:moveTo>
                    <a:cubicBezTo>
                      <a:pt x="18" y="7"/>
                      <a:pt x="17" y="7"/>
                      <a:pt x="15" y="5"/>
                    </a:cubicBezTo>
                    <a:cubicBezTo>
                      <a:pt x="14" y="4"/>
                      <a:pt x="0" y="0"/>
                      <a:pt x="5" y="8"/>
                    </a:cubicBezTo>
                    <a:cubicBezTo>
                      <a:pt x="8" y="14"/>
                      <a:pt x="8" y="12"/>
                      <a:pt x="9" y="16"/>
                    </a:cubicBezTo>
                    <a:cubicBezTo>
                      <a:pt x="10" y="20"/>
                      <a:pt x="12" y="19"/>
                      <a:pt x="15" y="20"/>
                    </a:cubicBezTo>
                    <a:cubicBezTo>
                      <a:pt x="18" y="20"/>
                      <a:pt x="30" y="18"/>
                      <a:pt x="29" y="14"/>
                    </a:cubicBezTo>
                    <a:cubicBezTo>
                      <a:pt x="29" y="12"/>
                      <a:pt x="27" y="9"/>
                      <a:pt x="22" y="8"/>
                    </a:cubicBezTo>
                    <a:close/>
                  </a:path>
                </a:pathLst>
              </a:custGeom>
              <a:solidFill>
                <a:srgbClr val="FFF8B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3" name="iṥḻíḋé">
                <a:extLst>
                  <a:ext uri="{FF2B5EF4-FFF2-40B4-BE49-F238E27FC236}">
                    <a16:creationId xmlns:a16="http://schemas.microsoft.com/office/drawing/2014/main" id="{86BFB0D7-8306-4F13-9552-2A0C3C318893}"/>
                  </a:ext>
                </a:extLst>
              </p:cNvPr>
              <p:cNvSpPr/>
              <p:nvPr/>
            </p:nvSpPr>
            <p:spPr bwMode="auto">
              <a:xfrm>
                <a:off x="7294563" y="6188075"/>
                <a:ext cx="34925" cy="46038"/>
              </a:xfrm>
              <a:custGeom>
                <a:avLst/>
                <a:gdLst>
                  <a:gd name="T0" fmla="*/ 14 w 16"/>
                  <a:gd name="T1" fmla="*/ 1 h 22"/>
                  <a:gd name="T2" fmla="*/ 8 w 16"/>
                  <a:gd name="T3" fmla="*/ 3 h 22"/>
                  <a:gd name="T4" fmla="*/ 4 w 16"/>
                  <a:gd name="T5" fmla="*/ 6 h 22"/>
                  <a:gd name="T6" fmla="*/ 2 w 16"/>
                  <a:gd name="T7" fmla="*/ 12 h 22"/>
                  <a:gd name="T8" fmla="*/ 3 w 16"/>
                  <a:gd name="T9" fmla="*/ 15 h 22"/>
                  <a:gd name="T10" fmla="*/ 3 w 16"/>
                  <a:gd name="T11" fmla="*/ 19 h 22"/>
                  <a:gd name="T12" fmla="*/ 6 w 16"/>
                  <a:gd name="T13" fmla="*/ 21 h 22"/>
                  <a:gd name="T14" fmla="*/ 8 w 16"/>
                  <a:gd name="T15" fmla="*/ 17 h 22"/>
                  <a:gd name="T16" fmla="*/ 8 w 16"/>
                  <a:gd name="T17" fmla="*/ 9 h 22"/>
                  <a:gd name="T18" fmla="*/ 13 w 16"/>
                  <a:gd name="T19" fmla="*/ 5 h 22"/>
                  <a:gd name="T20" fmla="*/ 14 w 16"/>
                  <a:gd name="T21" fmla="*/ 1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6" h="22">
                    <a:moveTo>
                      <a:pt x="14" y="1"/>
                    </a:moveTo>
                    <a:cubicBezTo>
                      <a:pt x="12" y="0"/>
                      <a:pt x="9" y="1"/>
                      <a:pt x="8" y="3"/>
                    </a:cubicBezTo>
                    <a:cubicBezTo>
                      <a:pt x="6" y="4"/>
                      <a:pt x="7" y="5"/>
                      <a:pt x="4" y="6"/>
                    </a:cubicBezTo>
                    <a:cubicBezTo>
                      <a:pt x="0" y="8"/>
                      <a:pt x="0" y="12"/>
                      <a:pt x="2" y="12"/>
                    </a:cubicBezTo>
                    <a:cubicBezTo>
                      <a:pt x="4" y="12"/>
                      <a:pt x="4" y="13"/>
                      <a:pt x="3" y="15"/>
                    </a:cubicBezTo>
                    <a:cubicBezTo>
                      <a:pt x="2" y="16"/>
                      <a:pt x="3" y="15"/>
                      <a:pt x="3" y="19"/>
                    </a:cubicBezTo>
                    <a:cubicBezTo>
                      <a:pt x="3" y="22"/>
                      <a:pt x="5" y="22"/>
                      <a:pt x="6" y="21"/>
                    </a:cubicBezTo>
                    <a:cubicBezTo>
                      <a:pt x="7" y="19"/>
                      <a:pt x="7" y="19"/>
                      <a:pt x="8" y="17"/>
                    </a:cubicBezTo>
                    <a:cubicBezTo>
                      <a:pt x="9" y="15"/>
                      <a:pt x="8" y="11"/>
                      <a:pt x="8" y="9"/>
                    </a:cubicBezTo>
                    <a:cubicBezTo>
                      <a:pt x="8" y="7"/>
                      <a:pt x="11" y="6"/>
                      <a:pt x="13" y="5"/>
                    </a:cubicBezTo>
                    <a:cubicBezTo>
                      <a:pt x="15" y="4"/>
                      <a:pt x="16" y="2"/>
                      <a:pt x="14" y="1"/>
                    </a:cubicBezTo>
                    <a:close/>
                  </a:path>
                </a:pathLst>
              </a:custGeom>
              <a:solidFill>
                <a:srgbClr val="FFF8B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4" name="iṡḻíďê">
                <a:extLst>
                  <a:ext uri="{FF2B5EF4-FFF2-40B4-BE49-F238E27FC236}">
                    <a16:creationId xmlns:a16="http://schemas.microsoft.com/office/drawing/2014/main" id="{DC004D20-F152-421C-8D70-42925A2F9EBA}"/>
                  </a:ext>
                </a:extLst>
              </p:cNvPr>
              <p:cNvSpPr/>
              <p:nvPr/>
            </p:nvSpPr>
            <p:spPr bwMode="auto">
              <a:xfrm>
                <a:off x="7258050" y="6196013"/>
                <a:ext cx="30163" cy="31750"/>
              </a:xfrm>
              <a:custGeom>
                <a:avLst/>
                <a:gdLst>
                  <a:gd name="T0" fmla="*/ 8 w 14"/>
                  <a:gd name="T1" fmla="*/ 3 h 15"/>
                  <a:gd name="T2" fmla="*/ 3 w 14"/>
                  <a:gd name="T3" fmla="*/ 9 h 15"/>
                  <a:gd name="T4" fmla="*/ 2 w 14"/>
                  <a:gd name="T5" fmla="*/ 15 h 15"/>
                  <a:gd name="T6" fmla="*/ 7 w 14"/>
                  <a:gd name="T7" fmla="*/ 12 h 15"/>
                  <a:gd name="T8" fmla="*/ 12 w 14"/>
                  <a:gd name="T9" fmla="*/ 10 h 15"/>
                  <a:gd name="T10" fmla="*/ 13 w 14"/>
                  <a:gd name="T11" fmla="*/ 6 h 15"/>
                  <a:gd name="T12" fmla="*/ 8 w 14"/>
                  <a:gd name="T13" fmla="*/ 3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" h="15">
                    <a:moveTo>
                      <a:pt x="8" y="3"/>
                    </a:moveTo>
                    <a:cubicBezTo>
                      <a:pt x="5" y="6"/>
                      <a:pt x="5" y="6"/>
                      <a:pt x="3" y="9"/>
                    </a:cubicBezTo>
                    <a:cubicBezTo>
                      <a:pt x="0" y="11"/>
                      <a:pt x="0" y="15"/>
                      <a:pt x="2" y="15"/>
                    </a:cubicBezTo>
                    <a:cubicBezTo>
                      <a:pt x="3" y="14"/>
                      <a:pt x="4" y="12"/>
                      <a:pt x="7" y="12"/>
                    </a:cubicBezTo>
                    <a:cubicBezTo>
                      <a:pt x="10" y="12"/>
                      <a:pt x="11" y="12"/>
                      <a:pt x="12" y="10"/>
                    </a:cubicBezTo>
                    <a:cubicBezTo>
                      <a:pt x="12" y="8"/>
                      <a:pt x="13" y="8"/>
                      <a:pt x="13" y="6"/>
                    </a:cubicBezTo>
                    <a:cubicBezTo>
                      <a:pt x="14" y="3"/>
                      <a:pt x="10" y="0"/>
                      <a:pt x="8" y="3"/>
                    </a:cubicBezTo>
                    <a:close/>
                  </a:path>
                </a:pathLst>
              </a:custGeom>
              <a:solidFill>
                <a:srgbClr val="FFF8B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5" name="ísļïde">
                <a:extLst>
                  <a:ext uri="{FF2B5EF4-FFF2-40B4-BE49-F238E27FC236}">
                    <a16:creationId xmlns:a16="http://schemas.microsoft.com/office/drawing/2014/main" id="{F7B3FA0F-D36D-4A8B-B38F-1703C3DAF117}"/>
                  </a:ext>
                </a:extLst>
              </p:cNvPr>
              <p:cNvSpPr/>
              <p:nvPr/>
            </p:nvSpPr>
            <p:spPr bwMode="auto">
              <a:xfrm>
                <a:off x="7402513" y="6121400"/>
                <a:ext cx="20638" cy="26988"/>
              </a:xfrm>
              <a:custGeom>
                <a:avLst/>
                <a:gdLst>
                  <a:gd name="T0" fmla="*/ 1 w 10"/>
                  <a:gd name="T1" fmla="*/ 4 h 13"/>
                  <a:gd name="T2" fmla="*/ 1 w 10"/>
                  <a:gd name="T3" fmla="*/ 9 h 13"/>
                  <a:gd name="T4" fmla="*/ 2 w 10"/>
                  <a:gd name="T5" fmla="*/ 11 h 13"/>
                  <a:gd name="T6" fmla="*/ 7 w 10"/>
                  <a:gd name="T7" fmla="*/ 12 h 13"/>
                  <a:gd name="T8" fmla="*/ 8 w 10"/>
                  <a:gd name="T9" fmla="*/ 9 h 13"/>
                  <a:gd name="T10" fmla="*/ 9 w 10"/>
                  <a:gd name="T11" fmla="*/ 5 h 13"/>
                  <a:gd name="T12" fmla="*/ 1 w 10"/>
                  <a:gd name="T13" fmla="*/ 4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" h="13">
                    <a:moveTo>
                      <a:pt x="1" y="4"/>
                    </a:moveTo>
                    <a:cubicBezTo>
                      <a:pt x="1" y="7"/>
                      <a:pt x="2" y="8"/>
                      <a:pt x="1" y="9"/>
                    </a:cubicBezTo>
                    <a:cubicBezTo>
                      <a:pt x="0" y="10"/>
                      <a:pt x="1" y="11"/>
                      <a:pt x="2" y="11"/>
                    </a:cubicBezTo>
                    <a:cubicBezTo>
                      <a:pt x="3" y="10"/>
                      <a:pt x="5" y="13"/>
                      <a:pt x="7" y="12"/>
                    </a:cubicBezTo>
                    <a:cubicBezTo>
                      <a:pt x="8" y="12"/>
                      <a:pt x="7" y="11"/>
                      <a:pt x="8" y="9"/>
                    </a:cubicBezTo>
                    <a:cubicBezTo>
                      <a:pt x="10" y="7"/>
                      <a:pt x="10" y="6"/>
                      <a:pt x="9" y="5"/>
                    </a:cubicBezTo>
                    <a:cubicBezTo>
                      <a:pt x="8" y="4"/>
                      <a:pt x="1" y="0"/>
                      <a:pt x="1" y="4"/>
                    </a:cubicBezTo>
                    <a:close/>
                  </a:path>
                </a:pathLst>
              </a:custGeom>
              <a:solidFill>
                <a:srgbClr val="FFF8B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6" name="ïSḻíďè">
                <a:extLst>
                  <a:ext uri="{FF2B5EF4-FFF2-40B4-BE49-F238E27FC236}">
                    <a16:creationId xmlns:a16="http://schemas.microsoft.com/office/drawing/2014/main" id="{EA4100F7-F394-4A5E-8452-C72CE79D03AA}"/>
                  </a:ext>
                </a:extLst>
              </p:cNvPr>
              <p:cNvSpPr/>
              <p:nvPr/>
            </p:nvSpPr>
            <p:spPr bwMode="auto">
              <a:xfrm>
                <a:off x="7496175" y="6065838"/>
                <a:ext cx="42863" cy="44450"/>
              </a:xfrm>
              <a:custGeom>
                <a:avLst/>
                <a:gdLst>
                  <a:gd name="T0" fmla="*/ 4 w 20"/>
                  <a:gd name="T1" fmla="*/ 11 h 21"/>
                  <a:gd name="T2" fmla="*/ 1 w 20"/>
                  <a:gd name="T3" fmla="*/ 15 h 21"/>
                  <a:gd name="T4" fmla="*/ 3 w 20"/>
                  <a:gd name="T5" fmla="*/ 18 h 21"/>
                  <a:gd name="T6" fmla="*/ 3 w 20"/>
                  <a:gd name="T7" fmla="*/ 18 h 21"/>
                  <a:gd name="T8" fmla="*/ 8 w 20"/>
                  <a:gd name="T9" fmla="*/ 16 h 21"/>
                  <a:gd name="T10" fmla="*/ 12 w 20"/>
                  <a:gd name="T11" fmla="*/ 15 h 21"/>
                  <a:gd name="T12" fmla="*/ 4 w 20"/>
                  <a:gd name="T13" fmla="*/ 1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" h="21">
                    <a:moveTo>
                      <a:pt x="4" y="11"/>
                    </a:moveTo>
                    <a:cubicBezTo>
                      <a:pt x="2" y="13"/>
                      <a:pt x="2" y="13"/>
                      <a:pt x="1" y="15"/>
                    </a:cubicBezTo>
                    <a:cubicBezTo>
                      <a:pt x="0" y="16"/>
                      <a:pt x="2" y="19"/>
                      <a:pt x="3" y="18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3" y="18"/>
                      <a:pt x="7" y="18"/>
                      <a:pt x="8" y="16"/>
                    </a:cubicBezTo>
                    <a:cubicBezTo>
                      <a:pt x="10" y="15"/>
                      <a:pt x="11" y="14"/>
                      <a:pt x="12" y="15"/>
                    </a:cubicBezTo>
                    <a:cubicBezTo>
                      <a:pt x="20" y="21"/>
                      <a:pt x="17" y="0"/>
                      <a:pt x="4" y="11"/>
                    </a:cubicBezTo>
                    <a:close/>
                  </a:path>
                </a:pathLst>
              </a:custGeom>
              <a:solidFill>
                <a:srgbClr val="FFF8B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7" name="i$ḻíḑê">
                <a:extLst>
                  <a:ext uri="{FF2B5EF4-FFF2-40B4-BE49-F238E27FC236}">
                    <a16:creationId xmlns:a16="http://schemas.microsoft.com/office/drawing/2014/main" id="{561E6DB4-E6A5-411F-ACD6-D55603197A3C}"/>
                  </a:ext>
                </a:extLst>
              </p:cNvPr>
              <p:cNvSpPr/>
              <p:nvPr/>
            </p:nvSpPr>
            <p:spPr bwMode="auto">
              <a:xfrm>
                <a:off x="6400800" y="5033963"/>
                <a:ext cx="4202113" cy="1450975"/>
              </a:xfrm>
              <a:custGeom>
                <a:avLst/>
                <a:gdLst>
                  <a:gd name="T0" fmla="*/ 185 w 1959"/>
                  <a:gd name="T1" fmla="*/ 661 h 677"/>
                  <a:gd name="T2" fmla="*/ 165 w 1959"/>
                  <a:gd name="T3" fmla="*/ 627 h 677"/>
                  <a:gd name="T4" fmla="*/ 176 w 1959"/>
                  <a:gd name="T5" fmla="*/ 572 h 677"/>
                  <a:gd name="T6" fmla="*/ 153 w 1959"/>
                  <a:gd name="T7" fmla="*/ 555 h 677"/>
                  <a:gd name="T8" fmla="*/ 105 w 1959"/>
                  <a:gd name="T9" fmla="*/ 558 h 677"/>
                  <a:gd name="T10" fmla="*/ 67 w 1959"/>
                  <a:gd name="T11" fmla="*/ 533 h 677"/>
                  <a:gd name="T12" fmla="*/ 0 w 1959"/>
                  <a:gd name="T13" fmla="*/ 552 h 677"/>
                  <a:gd name="T14" fmla="*/ 64 w 1959"/>
                  <a:gd name="T15" fmla="*/ 529 h 677"/>
                  <a:gd name="T16" fmla="*/ 98 w 1959"/>
                  <a:gd name="T17" fmla="*/ 546 h 677"/>
                  <a:gd name="T18" fmla="*/ 148 w 1959"/>
                  <a:gd name="T19" fmla="*/ 559 h 677"/>
                  <a:gd name="T20" fmla="*/ 185 w 1959"/>
                  <a:gd name="T21" fmla="*/ 571 h 677"/>
                  <a:gd name="T22" fmla="*/ 165 w 1959"/>
                  <a:gd name="T23" fmla="*/ 620 h 677"/>
                  <a:gd name="T24" fmla="*/ 189 w 1959"/>
                  <a:gd name="T25" fmla="*/ 668 h 677"/>
                  <a:gd name="T26" fmla="*/ 183 w 1959"/>
                  <a:gd name="T27" fmla="*/ 672 h 677"/>
                  <a:gd name="T28" fmla="*/ 217 w 1959"/>
                  <a:gd name="T29" fmla="*/ 632 h 677"/>
                  <a:gd name="T30" fmla="*/ 211 w 1959"/>
                  <a:gd name="T31" fmla="*/ 599 h 677"/>
                  <a:gd name="T32" fmla="*/ 236 w 1959"/>
                  <a:gd name="T33" fmla="*/ 585 h 677"/>
                  <a:gd name="T34" fmla="*/ 291 w 1959"/>
                  <a:gd name="T35" fmla="*/ 568 h 677"/>
                  <a:gd name="T36" fmla="*/ 225 w 1959"/>
                  <a:gd name="T37" fmla="*/ 582 h 677"/>
                  <a:gd name="T38" fmla="*/ 234 w 1959"/>
                  <a:gd name="T39" fmla="*/ 604 h 677"/>
                  <a:gd name="T40" fmla="*/ 213 w 1959"/>
                  <a:gd name="T41" fmla="*/ 604 h 677"/>
                  <a:gd name="T42" fmla="*/ 221 w 1959"/>
                  <a:gd name="T43" fmla="*/ 634 h 677"/>
                  <a:gd name="T44" fmla="*/ 205 w 1959"/>
                  <a:gd name="T45" fmla="*/ 675 h 677"/>
                  <a:gd name="T46" fmla="*/ 218 w 1959"/>
                  <a:gd name="T47" fmla="*/ 602 h 677"/>
                  <a:gd name="T48" fmla="*/ 213 w 1959"/>
                  <a:gd name="T49" fmla="*/ 603 h 677"/>
                  <a:gd name="T50" fmla="*/ 1535 w 1959"/>
                  <a:gd name="T51" fmla="*/ 86 h 677"/>
                  <a:gd name="T52" fmla="*/ 1468 w 1959"/>
                  <a:gd name="T53" fmla="*/ 79 h 677"/>
                  <a:gd name="T54" fmla="*/ 1435 w 1959"/>
                  <a:gd name="T55" fmla="*/ 32 h 677"/>
                  <a:gd name="T56" fmla="*/ 1442 w 1959"/>
                  <a:gd name="T57" fmla="*/ 31 h 677"/>
                  <a:gd name="T58" fmla="*/ 1490 w 1959"/>
                  <a:gd name="T59" fmla="*/ 80 h 677"/>
                  <a:gd name="T60" fmla="*/ 1529 w 1959"/>
                  <a:gd name="T61" fmla="*/ 83 h 677"/>
                  <a:gd name="T62" fmla="*/ 1574 w 1959"/>
                  <a:gd name="T63" fmla="*/ 119 h 677"/>
                  <a:gd name="T64" fmla="*/ 1583 w 1959"/>
                  <a:gd name="T65" fmla="*/ 86 h 677"/>
                  <a:gd name="T66" fmla="*/ 1677 w 1959"/>
                  <a:gd name="T67" fmla="*/ 39 h 677"/>
                  <a:gd name="T68" fmla="*/ 1716 w 1959"/>
                  <a:gd name="T69" fmla="*/ 45 h 677"/>
                  <a:gd name="T70" fmla="*/ 1806 w 1959"/>
                  <a:gd name="T71" fmla="*/ 4 h 677"/>
                  <a:gd name="T72" fmla="*/ 1796 w 1959"/>
                  <a:gd name="T73" fmla="*/ 13 h 677"/>
                  <a:gd name="T74" fmla="*/ 1708 w 1959"/>
                  <a:gd name="T75" fmla="*/ 52 h 677"/>
                  <a:gd name="T76" fmla="*/ 1659 w 1959"/>
                  <a:gd name="T77" fmla="*/ 72 h 677"/>
                  <a:gd name="T78" fmla="*/ 1573 w 1959"/>
                  <a:gd name="T79" fmla="*/ 103 h 677"/>
                  <a:gd name="T80" fmla="*/ 1799 w 1959"/>
                  <a:gd name="T81" fmla="*/ 15 h 677"/>
                  <a:gd name="T82" fmla="*/ 1579 w 1959"/>
                  <a:gd name="T83" fmla="*/ 102 h 677"/>
                  <a:gd name="T84" fmla="*/ 1526 w 1959"/>
                  <a:gd name="T85" fmla="*/ 96 h 677"/>
                  <a:gd name="T86" fmla="*/ 1526 w 1959"/>
                  <a:gd name="T87" fmla="*/ 102 h 677"/>
                  <a:gd name="T88" fmla="*/ 1524 w 1959"/>
                  <a:gd name="T89" fmla="*/ 94 h 677"/>
                  <a:gd name="T90" fmla="*/ 1526 w 1959"/>
                  <a:gd name="T91" fmla="*/ 91 h 677"/>
                  <a:gd name="T92" fmla="*/ 1903 w 1959"/>
                  <a:gd name="T93" fmla="*/ 30 h 677"/>
                  <a:gd name="T94" fmla="*/ 1919 w 1959"/>
                  <a:gd name="T95" fmla="*/ 46 h 677"/>
                  <a:gd name="T96" fmla="*/ 1953 w 1959"/>
                  <a:gd name="T97" fmla="*/ 2 h 677"/>
                  <a:gd name="T98" fmla="*/ 1930 w 1959"/>
                  <a:gd name="T99" fmla="*/ 63 h 677"/>
                  <a:gd name="T100" fmla="*/ 1954 w 1959"/>
                  <a:gd name="T101" fmla="*/ 60 h 677"/>
                  <a:gd name="T102" fmla="*/ 1949 w 1959"/>
                  <a:gd name="T103" fmla="*/ 41 h 677"/>
                  <a:gd name="T104" fmla="*/ 1876 w 1959"/>
                  <a:gd name="T105" fmla="*/ 23 h 677"/>
                  <a:gd name="T106" fmla="*/ 1873 w 1959"/>
                  <a:gd name="T107" fmla="*/ 22 h 677"/>
                  <a:gd name="T108" fmla="*/ 1874 w 1959"/>
                  <a:gd name="T109" fmla="*/ 19 h 677"/>
                  <a:gd name="T110" fmla="*/ 1882 w 1959"/>
                  <a:gd name="T111" fmla="*/ 9 h 6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1959" h="677">
                    <a:moveTo>
                      <a:pt x="183" y="677"/>
                    </a:moveTo>
                    <a:cubicBezTo>
                      <a:pt x="182" y="677"/>
                      <a:pt x="181" y="677"/>
                      <a:pt x="181" y="676"/>
                    </a:cubicBezTo>
                    <a:cubicBezTo>
                      <a:pt x="179" y="675"/>
                      <a:pt x="178" y="673"/>
                      <a:pt x="178" y="671"/>
                    </a:cubicBezTo>
                    <a:cubicBezTo>
                      <a:pt x="178" y="670"/>
                      <a:pt x="178" y="669"/>
                      <a:pt x="177" y="668"/>
                    </a:cubicBezTo>
                    <a:cubicBezTo>
                      <a:pt x="177" y="668"/>
                      <a:pt x="176" y="667"/>
                      <a:pt x="176" y="667"/>
                    </a:cubicBezTo>
                    <a:cubicBezTo>
                      <a:pt x="174" y="665"/>
                      <a:pt x="171" y="662"/>
                      <a:pt x="174" y="659"/>
                    </a:cubicBezTo>
                    <a:cubicBezTo>
                      <a:pt x="175" y="658"/>
                      <a:pt x="176" y="657"/>
                      <a:pt x="178" y="657"/>
                    </a:cubicBezTo>
                    <a:cubicBezTo>
                      <a:pt x="180" y="657"/>
                      <a:pt x="183" y="659"/>
                      <a:pt x="185" y="661"/>
                    </a:cubicBezTo>
                    <a:cubicBezTo>
                      <a:pt x="186" y="662"/>
                      <a:pt x="186" y="662"/>
                      <a:pt x="187" y="662"/>
                    </a:cubicBezTo>
                    <a:cubicBezTo>
                      <a:pt x="187" y="662"/>
                      <a:pt x="187" y="661"/>
                      <a:pt x="186" y="661"/>
                    </a:cubicBezTo>
                    <a:cubicBezTo>
                      <a:pt x="185" y="659"/>
                      <a:pt x="182" y="657"/>
                      <a:pt x="180" y="657"/>
                    </a:cubicBezTo>
                    <a:cubicBezTo>
                      <a:pt x="175" y="656"/>
                      <a:pt x="172" y="655"/>
                      <a:pt x="171" y="653"/>
                    </a:cubicBezTo>
                    <a:cubicBezTo>
                      <a:pt x="170" y="651"/>
                      <a:pt x="170" y="650"/>
                      <a:pt x="171" y="649"/>
                    </a:cubicBezTo>
                    <a:cubicBezTo>
                      <a:pt x="171" y="648"/>
                      <a:pt x="170" y="645"/>
                      <a:pt x="168" y="643"/>
                    </a:cubicBezTo>
                    <a:cubicBezTo>
                      <a:pt x="165" y="641"/>
                      <a:pt x="165" y="637"/>
                      <a:pt x="165" y="633"/>
                    </a:cubicBezTo>
                    <a:cubicBezTo>
                      <a:pt x="165" y="631"/>
                      <a:pt x="165" y="629"/>
                      <a:pt x="165" y="627"/>
                    </a:cubicBezTo>
                    <a:cubicBezTo>
                      <a:pt x="164" y="625"/>
                      <a:pt x="163" y="624"/>
                      <a:pt x="162" y="623"/>
                    </a:cubicBezTo>
                    <a:cubicBezTo>
                      <a:pt x="161" y="622"/>
                      <a:pt x="159" y="621"/>
                      <a:pt x="158" y="618"/>
                    </a:cubicBezTo>
                    <a:cubicBezTo>
                      <a:pt x="157" y="614"/>
                      <a:pt x="159" y="612"/>
                      <a:pt x="160" y="610"/>
                    </a:cubicBezTo>
                    <a:cubicBezTo>
                      <a:pt x="161" y="608"/>
                      <a:pt x="161" y="607"/>
                      <a:pt x="161" y="606"/>
                    </a:cubicBezTo>
                    <a:cubicBezTo>
                      <a:pt x="158" y="599"/>
                      <a:pt x="159" y="594"/>
                      <a:pt x="164" y="592"/>
                    </a:cubicBezTo>
                    <a:cubicBezTo>
                      <a:pt x="165" y="591"/>
                      <a:pt x="166" y="590"/>
                      <a:pt x="166" y="586"/>
                    </a:cubicBezTo>
                    <a:cubicBezTo>
                      <a:pt x="166" y="584"/>
                      <a:pt x="166" y="582"/>
                      <a:pt x="167" y="580"/>
                    </a:cubicBezTo>
                    <a:cubicBezTo>
                      <a:pt x="168" y="576"/>
                      <a:pt x="172" y="574"/>
                      <a:pt x="176" y="572"/>
                    </a:cubicBezTo>
                    <a:cubicBezTo>
                      <a:pt x="178" y="571"/>
                      <a:pt x="180" y="570"/>
                      <a:pt x="181" y="569"/>
                    </a:cubicBezTo>
                    <a:cubicBezTo>
                      <a:pt x="180" y="569"/>
                      <a:pt x="179" y="568"/>
                      <a:pt x="178" y="567"/>
                    </a:cubicBezTo>
                    <a:cubicBezTo>
                      <a:pt x="179" y="565"/>
                      <a:pt x="179" y="565"/>
                      <a:pt x="179" y="565"/>
                    </a:cubicBezTo>
                    <a:cubicBezTo>
                      <a:pt x="178" y="567"/>
                      <a:pt x="178" y="567"/>
                      <a:pt x="178" y="567"/>
                    </a:cubicBezTo>
                    <a:cubicBezTo>
                      <a:pt x="176" y="566"/>
                      <a:pt x="172" y="566"/>
                      <a:pt x="170" y="568"/>
                    </a:cubicBezTo>
                    <a:cubicBezTo>
                      <a:pt x="164" y="571"/>
                      <a:pt x="161" y="566"/>
                      <a:pt x="158" y="561"/>
                    </a:cubicBezTo>
                    <a:cubicBezTo>
                      <a:pt x="157" y="560"/>
                      <a:pt x="157" y="560"/>
                      <a:pt x="157" y="560"/>
                    </a:cubicBezTo>
                    <a:cubicBezTo>
                      <a:pt x="156" y="557"/>
                      <a:pt x="154" y="556"/>
                      <a:pt x="153" y="555"/>
                    </a:cubicBezTo>
                    <a:cubicBezTo>
                      <a:pt x="153" y="556"/>
                      <a:pt x="153" y="557"/>
                      <a:pt x="153" y="559"/>
                    </a:cubicBezTo>
                    <a:cubicBezTo>
                      <a:pt x="153" y="571"/>
                      <a:pt x="140" y="572"/>
                      <a:pt x="133" y="572"/>
                    </a:cubicBezTo>
                    <a:cubicBezTo>
                      <a:pt x="133" y="572"/>
                      <a:pt x="133" y="572"/>
                      <a:pt x="133" y="572"/>
                    </a:cubicBezTo>
                    <a:cubicBezTo>
                      <a:pt x="118" y="573"/>
                      <a:pt x="110" y="572"/>
                      <a:pt x="107" y="569"/>
                    </a:cubicBezTo>
                    <a:cubicBezTo>
                      <a:pt x="105" y="565"/>
                      <a:pt x="108" y="562"/>
                      <a:pt x="111" y="561"/>
                    </a:cubicBezTo>
                    <a:cubicBezTo>
                      <a:pt x="111" y="560"/>
                      <a:pt x="112" y="560"/>
                      <a:pt x="113" y="559"/>
                    </a:cubicBezTo>
                    <a:cubicBezTo>
                      <a:pt x="112" y="559"/>
                      <a:pt x="111" y="559"/>
                      <a:pt x="110" y="559"/>
                    </a:cubicBezTo>
                    <a:cubicBezTo>
                      <a:pt x="109" y="559"/>
                      <a:pt x="107" y="558"/>
                      <a:pt x="105" y="558"/>
                    </a:cubicBezTo>
                    <a:cubicBezTo>
                      <a:pt x="98" y="557"/>
                      <a:pt x="93" y="556"/>
                      <a:pt x="93" y="546"/>
                    </a:cubicBezTo>
                    <a:cubicBezTo>
                      <a:pt x="93" y="543"/>
                      <a:pt x="93" y="542"/>
                      <a:pt x="92" y="542"/>
                    </a:cubicBezTo>
                    <a:cubicBezTo>
                      <a:pt x="93" y="542"/>
                      <a:pt x="92" y="543"/>
                      <a:pt x="92" y="545"/>
                    </a:cubicBezTo>
                    <a:cubicBezTo>
                      <a:pt x="92" y="550"/>
                      <a:pt x="90" y="554"/>
                      <a:pt x="87" y="555"/>
                    </a:cubicBezTo>
                    <a:cubicBezTo>
                      <a:pt x="85" y="556"/>
                      <a:pt x="83" y="555"/>
                      <a:pt x="81" y="554"/>
                    </a:cubicBezTo>
                    <a:cubicBezTo>
                      <a:pt x="77" y="550"/>
                      <a:pt x="74" y="543"/>
                      <a:pt x="72" y="535"/>
                    </a:cubicBezTo>
                    <a:cubicBezTo>
                      <a:pt x="72" y="534"/>
                      <a:pt x="71" y="532"/>
                      <a:pt x="70" y="532"/>
                    </a:cubicBezTo>
                    <a:cubicBezTo>
                      <a:pt x="69" y="532"/>
                      <a:pt x="68" y="532"/>
                      <a:pt x="67" y="533"/>
                    </a:cubicBezTo>
                    <a:cubicBezTo>
                      <a:pt x="67" y="533"/>
                      <a:pt x="65" y="535"/>
                      <a:pt x="66" y="538"/>
                    </a:cubicBezTo>
                    <a:cubicBezTo>
                      <a:pt x="66" y="540"/>
                      <a:pt x="67" y="542"/>
                      <a:pt x="67" y="543"/>
                    </a:cubicBezTo>
                    <a:cubicBezTo>
                      <a:pt x="69" y="547"/>
                      <a:pt x="70" y="551"/>
                      <a:pt x="66" y="556"/>
                    </a:cubicBezTo>
                    <a:cubicBezTo>
                      <a:pt x="63" y="563"/>
                      <a:pt x="54" y="562"/>
                      <a:pt x="47" y="561"/>
                    </a:cubicBezTo>
                    <a:cubicBezTo>
                      <a:pt x="45" y="561"/>
                      <a:pt x="44" y="561"/>
                      <a:pt x="42" y="561"/>
                    </a:cubicBezTo>
                    <a:cubicBezTo>
                      <a:pt x="40" y="561"/>
                      <a:pt x="38" y="561"/>
                      <a:pt x="36" y="561"/>
                    </a:cubicBezTo>
                    <a:cubicBezTo>
                      <a:pt x="33" y="561"/>
                      <a:pt x="28" y="561"/>
                      <a:pt x="22" y="561"/>
                    </a:cubicBezTo>
                    <a:cubicBezTo>
                      <a:pt x="12" y="560"/>
                      <a:pt x="1" y="552"/>
                      <a:pt x="0" y="552"/>
                    </a:cubicBezTo>
                    <a:cubicBezTo>
                      <a:pt x="3" y="548"/>
                      <a:pt x="3" y="548"/>
                      <a:pt x="3" y="548"/>
                    </a:cubicBezTo>
                    <a:cubicBezTo>
                      <a:pt x="3" y="548"/>
                      <a:pt x="13" y="555"/>
                      <a:pt x="22" y="556"/>
                    </a:cubicBezTo>
                    <a:cubicBezTo>
                      <a:pt x="29" y="556"/>
                      <a:pt x="32" y="556"/>
                      <a:pt x="36" y="556"/>
                    </a:cubicBezTo>
                    <a:cubicBezTo>
                      <a:pt x="40" y="556"/>
                      <a:pt x="43" y="556"/>
                      <a:pt x="48" y="557"/>
                    </a:cubicBezTo>
                    <a:cubicBezTo>
                      <a:pt x="53" y="557"/>
                      <a:pt x="60" y="558"/>
                      <a:pt x="62" y="554"/>
                    </a:cubicBezTo>
                    <a:cubicBezTo>
                      <a:pt x="65" y="550"/>
                      <a:pt x="64" y="548"/>
                      <a:pt x="63" y="544"/>
                    </a:cubicBezTo>
                    <a:cubicBezTo>
                      <a:pt x="62" y="543"/>
                      <a:pt x="62" y="541"/>
                      <a:pt x="61" y="539"/>
                    </a:cubicBezTo>
                    <a:cubicBezTo>
                      <a:pt x="60" y="535"/>
                      <a:pt x="61" y="532"/>
                      <a:pt x="64" y="529"/>
                    </a:cubicBezTo>
                    <a:cubicBezTo>
                      <a:pt x="66" y="527"/>
                      <a:pt x="69" y="527"/>
                      <a:pt x="71" y="527"/>
                    </a:cubicBezTo>
                    <a:cubicBezTo>
                      <a:pt x="73" y="528"/>
                      <a:pt x="76" y="529"/>
                      <a:pt x="76" y="534"/>
                    </a:cubicBezTo>
                    <a:cubicBezTo>
                      <a:pt x="78" y="541"/>
                      <a:pt x="81" y="547"/>
                      <a:pt x="84" y="550"/>
                    </a:cubicBezTo>
                    <a:cubicBezTo>
                      <a:pt x="85" y="551"/>
                      <a:pt x="85" y="551"/>
                      <a:pt x="85" y="551"/>
                    </a:cubicBezTo>
                    <a:cubicBezTo>
                      <a:pt x="86" y="550"/>
                      <a:pt x="87" y="548"/>
                      <a:pt x="87" y="545"/>
                    </a:cubicBezTo>
                    <a:cubicBezTo>
                      <a:pt x="87" y="540"/>
                      <a:pt x="90" y="537"/>
                      <a:pt x="93" y="537"/>
                    </a:cubicBezTo>
                    <a:cubicBezTo>
                      <a:pt x="94" y="537"/>
                      <a:pt x="96" y="538"/>
                      <a:pt x="97" y="540"/>
                    </a:cubicBezTo>
                    <a:cubicBezTo>
                      <a:pt x="98" y="541"/>
                      <a:pt x="98" y="544"/>
                      <a:pt x="98" y="546"/>
                    </a:cubicBezTo>
                    <a:cubicBezTo>
                      <a:pt x="98" y="552"/>
                      <a:pt x="99" y="553"/>
                      <a:pt x="106" y="554"/>
                    </a:cubicBezTo>
                    <a:cubicBezTo>
                      <a:pt x="108" y="554"/>
                      <a:pt x="109" y="554"/>
                      <a:pt x="111" y="554"/>
                    </a:cubicBezTo>
                    <a:cubicBezTo>
                      <a:pt x="114" y="554"/>
                      <a:pt x="118" y="555"/>
                      <a:pt x="118" y="559"/>
                    </a:cubicBezTo>
                    <a:cubicBezTo>
                      <a:pt x="118" y="561"/>
                      <a:pt x="116" y="563"/>
                      <a:pt x="114" y="564"/>
                    </a:cubicBezTo>
                    <a:cubicBezTo>
                      <a:pt x="113" y="565"/>
                      <a:pt x="112" y="566"/>
                      <a:pt x="111" y="566"/>
                    </a:cubicBezTo>
                    <a:cubicBezTo>
                      <a:pt x="113" y="568"/>
                      <a:pt x="120" y="568"/>
                      <a:pt x="132" y="567"/>
                    </a:cubicBezTo>
                    <a:cubicBezTo>
                      <a:pt x="133" y="567"/>
                      <a:pt x="133" y="567"/>
                      <a:pt x="133" y="567"/>
                    </a:cubicBezTo>
                    <a:cubicBezTo>
                      <a:pt x="142" y="567"/>
                      <a:pt x="148" y="566"/>
                      <a:pt x="148" y="559"/>
                    </a:cubicBezTo>
                    <a:cubicBezTo>
                      <a:pt x="148" y="557"/>
                      <a:pt x="148" y="552"/>
                      <a:pt x="151" y="551"/>
                    </a:cubicBezTo>
                    <a:cubicBezTo>
                      <a:pt x="155" y="549"/>
                      <a:pt x="159" y="555"/>
                      <a:pt x="161" y="558"/>
                    </a:cubicBezTo>
                    <a:cubicBezTo>
                      <a:pt x="162" y="559"/>
                      <a:pt x="162" y="559"/>
                      <a:pt x="162" y="559"/>
                    </a:cubicBezTo>
                    <a:cubicBezTo>
                      <a:pt x="166" y="564"/>
                      <a:pt x="166" y="564"/>
                      <a:pt x="168" y="564"/>
                    </a:cubicBezTo>
                    <a:cubicBezTo>
                      <a:pt x="171" y="562"/>
                      <a:pt x="176" y="561"/>
                      <a:pt x="180" y="563"/>
                    </a:cubicBezTo>
                    <a:cubicBezTo>
                      <a:pt x="180" y="563"/>
                      <a:pt x="180" y="563"/>
                      <a:pt x="180" y="563"/>
                    </a:cubicBezTo>
                    <a:cubicBezTo>
                      <a:pt x="182" y="564"/>
                      <a:pt x="184" y="565"/>
                      <a:pt x="185" y="567"/>
                    </a:cubicBezTo>
                    <a:cubicBezTo>
                      <a:pt x="186" y="568"/>
                      <a:pt x="186" y="570"/>
                      <a:pt x="185" y="571"/>
                    </a:cubicBezTo>
                    <a:cubicBezTo>
                      <a:pt x="184" y="573"/>
                      <a:pt x="181" y="575"/>
                      <a:pt x="178" y="576"/>
                    </a:cubicBezTo>
                    <a:cubicBezTo>
                      <a:pt x="175" y="578"/>
                      <a:pt x="172" y="579"/>
                      <a:pt x="171" y="581"/>
                    </a:cubicBezTo>
                    <a:cubicBezTo>
                      <a:pt x="171" y="583"/>
                      <a:pt x="171" y="584"/>
                      <a:pt x="171" y="586"/>
                    </a:cubicBezTo>
                    <a:cubicBezTo>
                      <a:pt x="170" y="590"/>
                      <a:pt x="170" y="594"/>
                      <a:pt x="165" y="596"/>
                    </a:cubicBezTo>
                    <a:cubicBezTo>
                      <a:pt x="165" y="596"/>
                      <a:pt x="163" y="597"/>
                      <a:pt x="165" y="605"/>
                    </a:cubicBezTo>
                    <a:cubicBezTo>
                      <a:pt x="166" y="608"/>
                      <a:pt x="165" y="610"/>
                      <a:pt x="164" y="612"/>
                    </a:cubicBezTo>
                    <a:cubicBezTo>
                      <a:pt x="163" y="614"/>
                      <a:pt x="162" y="615"/>
                      <a:pt x="162" y="617"/>
                    </a:cubicBezTo>
                    <a:cubicBezTo>
                      <a:pt x="163" y="618"/>
                      <a:pt x="164" y="619"/>
                      <a:pt x="165" y="620"/>
                    </a:cubicBezTo>
                    <a:cubicBezTo>
                      <a:pt x="166" y="621"/>
                      <a:pt x="168" y="622"/>
                      <a:pt x="169" y="626"/>
                    </a:cubicBezTo>
                    <a:cubicBezTo>
                      <a:pt x="170" y="628"/>
                      <a:pt x="170" y="631"/>
                      <a:pt x="170" y="633"/>
                    </a:cubicBezTo>
                    <a:cubicBezTo>
                      <a:pt x="170" y="636"/>
                      <a:pt x="170" y="639"/>
                      <a:pt x="171" y="639"/>
                    </a:cubicBezTo>
                    <a:cubicBezTo>
                      <a:pt x="175" y="642"/>
                      <a:pt x="177" y="647"/>
                      <a:pt x="175" y="651"/>
                    </a:cubicBezTo>
                    <a:cubicBezTo>
                      <a:pt x="176" y="651"/>
                      <a:pt x="177" y="652"/>
                      <a:pt x="180" y="652"/>
                    </a:cubicBezTo>
                    <a:cubicBezTo>
                      <a:pt x="184" y="652"/>
                      <a:pt x="188" y="655"/>
                      <a:pt x="190" y="659"/>
                    </a:cubicBezTo>
                    <a:cubicBezTo>
                      <a:pt x="192" y="661"/>
                      <a:pt x="192" y="664"/>
                      <a:pt x="191" y="666"/>
                    </a:cubicBezTo>
                    <a:cubicBezTo>
                      <a:pt x="190" y="667"/>
                      <a:pt x="189" y="668"/>
                      <a:pt x="189" y="668"/>
                    </a:cubicBezTo>
                    <a:cubicBezTo>
                      <a:pt x="187" y="668"/>
                      <a:pt x="185" y="667"/>
                      <a:pt x="182" y="665"/>
                    </a:cubicBezTo>
                    <a:cubicBezTo>
                      <a:pt x="181" y="664"/>
                      <a:pt x="179" y="662"/>
                      <a:pt x="178" y="662"/>
                    </a:cubicBezTo>
                    <a:cubicBezTo>
                      <a:pt x="178" y="662"/>
                      <a:pt x="178" y="662"/>
                      <a:pt x="178" y="662"/>
                    </a:cubicBezTo>
                    <a:cubicBezTo>
                      <a:pt x="178" y="662"/>
                      <a:pt x="179" y="663"/>
                      <a:pt x="179" y="663"/>
                    </a:cubicBezTo>
                    <a:cubicBezTo>
                      <a:pt x="180" y="664"/>
                      <a:pt x="180" y="665"/>
                      <a:pt x="181" y="666"/>
                    </a:cubicBezTo>
                    <a:cubicBezTo>
                      <a:pt x="182" y="667"/>
                      <a:pt x="182" y="669"/>
                      <a:pt x="183" y="670"/>
                    </a:cubicBezTo>
                    <a:cubicBezTo>
                      <a:pt x="183" y="671"/>
                      <a:pt x="183" y="672"/>
                      <a:pt x="183" y="672"/>
                    </a:cubicBezTo>
                    <a:cubicBezTo>
                      <a:pt x="183" y="672"/>
                      <a:pt x="183" y="672"/>
                      <a:pt x="183" y="672"/>
                    </a:cubicBezTo>
                    <a:cubicBezTo>
                      <a:pt x="190" y="670"/>
                      <a:pt x="200" y="668"/>
                      <a:pt x="207" y="671"/>
                    </a:cubicBezTo>
                    <a:cubicBezTo>
                      <a:pt x="211" y="672"/>
                      <a:pt x="213" y="671"/>
                      <a:pt x="217" y="669"/>
                    </a:cubicBezTo>
                    <a:cubicBezTo>
                      <a:pt x="219" y="668"/>
                      <a:pt x="220" y="667"/>
                      <a:pt x="222" y="667"/>
                    </a:cubicBezTo>
                    <a:cubicBezTo>
                      <a:pt x="226" y="665"/>
                      <a:pt x="228" y="661"/>
                      <a:pt x="228" y="653"/>
                    </a:cubicBezTo>
                    <a:cubicBezTo>
                      <a:pt x="228" y="647"/>
                      <a:pt x="228" y="647"/>
                      <a:pt x="221" y="644"/>
                    </a:cubicBezTo>
                    <a:cubicBezTo>
                      <a:pt x="219" y="643"/>
                      <a:pt x="219" y="643"/>
                      <a:pt x="219" y="643"/>
                    </a:cubicBezTo>
                    <a:cubicBezTo>
                      <a:pt x="216" y="642"/>
                      <a:pt x="213" y="640"/>
                      <a:pt x="213" y="637"/>
                    </a:cubicBezTo>
                    <a:cubicBezTo>
                      <a:pt x="213" y="634"/>
                      <a:pt x="215" y="633"/>
                      <a:pt x="217" y="632"/>
                    </a:cubicBezTo>
                    <a:cubicBezTo>
                      <a:pt x="217" y="631"/>
                      <a:pt x="218" y="631"/>
                      <a:pt x="218" y="631"/>
                    </a:cubicBezTo>
                    <a:cubicBezTo>
                      <a:pt x="219" y="630"/>
                      <a:pt x="219" y="629"/>
                      <a:pt x="219" y="629"/>
                    </a:cubicBezTo>
                    <a:cubicBezTo>
                      <a:pt x="219" y="629"/>
                      <a:pt x="219" y="628"/>
                      <a:pt x="217" y="626"/>
                    </a:cubicBezTo>
                    <a:cubicBezTo>
                      <a:pt x="215" y="625"/>
                      <a:pt x="212" y="625"/>
                      <a:pt x="209" y="625"/>
                    </a:cubicBezTo>
                    <a:cubicBezTo>
                      <a:pt x="206" y="626"/>
                      <a:pt x="203" y="626"/>
                      <a:pt x="200" y="624"/>
                    </a:cubicBezTo>
                    <a:cubicBezTo>
                      <a:pt x="194" y="620"/>
                      <a:pt x="198" y="613"/>
                      <a:pt x="201" y="606"/>
                    </a:cubicBezTo>
                    <a:cubicBezTo>
                      <a:pt x="205" y="600"/>
                      <a:pt x="207" y="599"/>
                      <a:pt x="210" y="599"/>
                    </a:cubicBezTo>
                    <a:cubicBezTo>
                      <a:pt x="211" y="599"/>
                      <a:pt x="211" y="599"/>
                      <a:pt x="211" y="599"/>
                    </a:cubicBezTo>
                    <a:cubicBezTo>
                      <a:pt x="213" y="598"/>
                      <a:pt x="216" y="599"/>
                      <a:pt x="217" y="601"/>
                    </a:cubicBezTo>
                    <a:cubicBezTo>
                      <a:pt x="215" y="598"/>
                      <a:pt x="215" y="596"/>
                      <a:pt x="216" y="593"/>
                    </a:cubicBezTo>
                    <a:cubicBezTo>
                      <a:pt x="216" y="592"/>
                      <a:pt x="216" y="590"/>
                      <a:pt x="216" y="589"/>
                    </a:cubicBezTo>
                    <a:cubicBezTo>
                      <a:pt x="217" y="587"/>
                      <a:pt x="216" y="584"/>
                      <a:pt x="216" y="582"/>
                    </a:cubicBezTo>
                    <a:cubicBezTo>
                      <a:pt x="216" y="578"/>
                      <a:pt x="216" y="573"/>
                      <a:pt x="220" y="572"/>
                    </a:cubicBezTo>
                    <a:cubicBezTo>
                      <a:pt x="221" y="571"/>
                      <a:pt x="223" y="571"/>
                      <a:pt x="225" y="572"/>
                    </a:cubicBezTo>
                    <a:cubicBezTo>
                      <a:pt x="228" y="574"/>
                      <a:pt x="229" y="578"/>
                      <a:pt x="230" y="582"/>
                    </a:cubicBezTo>
                    <a:cubicBezTo>
                      <a:pt x="230" y="585"/>
                      <a:pt x="230" y="585"/>
                      <a:pt x="236" y="585"/>
                    </a:cubicBezTo>
                    <a:cubicBezTo>
                      <a:pt x="237" y="585"/>
                      <a:pt x="237" y="585"/>
                      <a:pt x="237" y="585"/>
                    </a:cubicBezTo>
                    <a:cubicBezTo>
                      <a:pt x="240" y="586"/>
                      <a:pt x="241" y="583"/>
                      <a:pt x="243" y="580"/>
                    </a:cubicBezTo>
                    <a:cubicBezTo>
                      <a:pt x="244" y="578"/>
                      <a:pt x="245" y="576"/>
                      <a:pt x="247" y="574"/>
                    </a:cubicBezTo>
                    <a:cubicBezTo>
                      <a:pt x="251" y="570"/>
                      <a:pt x="256" y="570"/>
                      <a:pt x="261" y="569"/>
                    </a:cubicBezTo>
                    <a:cubicBezTo>
                      <a:pt x="263" y="569"/>
                      <a:pt x="263" y="569"/>
                      <a:pt x="263" y="569"/>
                    </a:cubicBezTo>
                    <a:cubicBezTo>
                      <a:pt x="265" y="568"/>
                      <a:pt x="268" y="568"/>
                      <a:pt x="271" y="567"/>
                    </a:cubicBezTo>
                    <a:cubicBezTo>
                      <a:pt x="278" y="565"/>
                      <a:pt x="286" y="563"/>
                      <a:pt x="291" y="563"/>
                    </a:cubicBezTo>
                    <a:cubicBezTo>
                      <a:pt x="291" y="568"/>
                      <a:pt x="291" y="568"/>
                      <a:pt x="291" y="568"/>
                    </a:cubicBezTo>
                    <a:cubicBezTo>
                      <a:pt x="287" y="568"/>
                      <a:pt x="279" y="570"/>
                      <a:pt x="273" y="571"/>
                    </a:cubicBezTo>
                    <a:cubicBezTo>
                      <a:pt x="269" y="572"/>
                      <a:pt x="266" y="573"/>
                      <a:pt x="264" y="573"/>
                    </a:cubicBezTo>
                    <a:cubicBezTo>
                      <a:pt x="262" y="574"/>
                      <a:pt x="262" y="574"/>
                      <a:pt x="262" y="574"/>
                    </a:cubicBezTo>
                    <a:cubicBezTo>
                      <a:pt x="257" y="574"/>
                      <a:pt x="253" y="575"/>
                      <a:pt x="250" y="578"/>
                    </a:cubicBezTo>
                    <a:cubicBezTo>
                      <a:pt x="249" y="579"/>
                      <a:pt x="248" y="580"/>
                      <a:pt x="247" y="582"/>
                    </a:cubicBezTo>
                    <a:cubicBezTo>
                      <a:pt x="245" y="586"/>
                      <a:pt x="242" y="591"/>
                      <a:pt x="237" y="590"/>
                    </a:cubicBezTo>
                    <a:cubicBezTo>
                      <a:pt x="236" y="590"/>
                      <a:pt x="236" y="590"/>
                      <a:pt x="236" y="590"/>
                    </a:cubicBezTo>
                    <a:cubicBezTo>
                      <a:pt x="230" y="590"/>
                      <a:pt x="225" y="589"/>
                      <a:pt x="225" y="582"/>
                    </a:cubicBezTo>
                    <a:cubicBezTo>
                      <a:pt x="225" y="579"/>
                      <a:pt x="223" y="577"/>
                      <a:pt x="222" y="576"/>
                    </a:cubicBezTo>
                    <a:cubicBezTo>
                      <a:pt x="222" y="576"/>
                      <a:pt x="222" y="576"/>
                      <a:pt x="221" y="576"/>
                    </a:cubicBezTo>
                    <a:cubicBezTo>
                      <a:pt x="221" y="576"/>
                      <a:pt x="221" y="580"/>
                      <a:pt x="221" y="582"/>
                    </a:cubicBezTo>
                    <a:cubicBezTo>
                      <a:pt x="221" y="584"/>
                      <a:pt x="221" y="587"/>
                      <a:pt x="221" y="589"/>
                    </a:cubicBezTo>
                    <a:cubicBezTo>
                      <a:pt x="221" y="591"/>
                      <a:pt x="221" y="592"/>
                      <a:pt x="220" y="593"/>
                    </a:cubicBezTo>
                    <a:cubicBezTo>
                      <a:pt x="220" y="596"/>
                      <a:pt x="220" y="597"/>
                      <a:pt x="222" y="599"/>
                    </a:cubicBezTo>
                    <a:cubicBezTo>
                      <a:pt x="222" y="600"/>
                      <a:pt x="224" y="600"/>
                      <a:pt x="226" y="600"/>
                    </a:cubicBezTo>
                    <a:cubicBezTo>
                      <a:pt x="229" y="600"/>
                      <a:pt x="233" y="599"/>
                      <a:pt x="234" y="604"/>
                    </a:cubicBezTo>
                    <a:cubicBezTo>
                      <a:pt x="235" y="610"/>
                      <a:pt x="236" y="612"/>
                      <a:pt x="234" y="614"/>
                    </a:cubicBezTo>
                    <a:cubicBezTo>
                      <a:pt x="233" y="615"/>
                      <a:pt x="231" y="615"/>
                      <a:pt x="229" y="614"/>
                    </a:cubicBezTo>
                    <a:cubicBezTo>
                      <a:pt x="228" y="614"/>
                      <a:pt x="228" y="614"/>
                      <a:pt x="228" y="614"/>
                    </a:cubicBezTo>
                    <a:cubicBezTo>
                      <a:pt x="226" y="612"/>
                      <a:pt x="224" y="611"/>
                      <a:pt x="217" y="613"/>
                    </a:cubicBezTo>
                    <a:cubicBezTo>
                      <a:pt x="214" y="613"/>
                      <a:pt x="211" y="614"/>
                      <a:pt x="210" y="611"/>
                    </a:cubicBezTo>
                    <a:cubicBezTo>
                      <a:pt x="209" y="609"/>
                      <a:pt x="210" y="607"/>
                      <a:pt x="212" y="605"/>
                    </a:cubicBezTo>
                    <a:cubicBezTo>
                      <a:pt x="213" y="604"/>
                      <a:pt x="213" y="604"/>
                      <a:pt x="213" y="604"/>
                    </a:cubicBezTo>
                    <a:cubicBezTo>
                      <a:pt x="213" y="604"/>
                      <a:pt x="213" y="604"/>
                      <a:pt x="213" y="604"/>
                    </a:cubicBezTo>
                    <a:cubicBezTo>
                      <a:pt x="213" y="603"/>
                      <a:pt x="212" y="603"/>
                      <a:pt x="211" y="603"/>
                    </a:cubicBezTo>
                    <a:cubicBezTo>
                      <a:pt x="211" y="603"/>
                      <a:pt x="211" y="603"/>
                      <a:pt x="211" y="603"/>
                    </a:cubicBezTo>
                    <a:cubicBezTo>
                      <a:pt x="209" y="604"/>
                      <a:pt x="208" y="604"/>
                      <a:pt x="205" y="608"/>
                    </a:cubicBezTo>
                    <a:cubicBezTo>
                      <a:pt x="202" y="614"/>
                      <a:pt x="200" y="619"/>
                      <a:pt x="202" y="620"/>
                    </a:cubicBezTo>
                    <a:cubicBezTo>
                      <a:pt x="204" y="621"/>
                      <a:pt x="206" y="621"/>
                      <a:pt x="209" y="621"/>
                    </a:cubicBezTo>
                    <a:cubicBezTo>
                      <a:pt x="213" y="621"/>
                      <a:pt x="217" y="620"/>
                      <a:pt x="220" y="623"/>
                    </a:cubicBezTo>
                    <a:cubicBezTo>
                      <a:pt x="221" y="624"/>
                      <a:pt x="224" y="626"/>
                      <a:pt x="224" y="629"/>
                    </a:cubicBezTo>
                    <a:cubicBezTo>
                      <a:pt x="224" y="632"/>
                      <a:pt x="222" y="633"/>
                      <a:pt x="221" y="634"/>
                    </a:cubicBezTo>
                    <a:cubicBezTo>
                      <a:pt x="221" y="634"/>
                      <a:pt x="220" y="635"/>
                      <a:pt x="220" y="635"/>
                    </a:cubicBezTo>
                    <a:cubicBezTo>
                      <a:pt x="219" y="636"/>
                      <a:pt x="218" y="636"/>
                      <a:pt x="218" y="637"/>
                    </a:cubicBezTo>
                    <a:cubicBezTo>
                      <a:pt x="218" y="637"/>
                      <a:pt x="219" y="638"/>
                      <a:pt x="221" y="639"/>
                    </a:cubicBezTo>
                    <a:cubicBezTo>
                      <a:pt x="223" y="640"/>
                      <a:pt x="223" y="640"/>
                      <a:pt x="223" y="640"/>
                    </a:cubicBezTo>
                    <a:cubicBezTo>
                      <a:pt x="230" y="643"/>
                      <a:pt x="233" y="644"/>
                      <a:pt x="233" y="653"/>
                    </a:cubicBezTo>
                    <a:cubicBezTo>
                      <a:pt x="233" y="659"/>
                      <a:pt x="232" y="668"/>
                      <a:pt x="224" y="671"/>
                    </a:cubicBezTo>
                    <a:cubicBezTo>
                      <a:pt x="222" y="672"/>
                      <a:pt x="221" y="672"/>
                      <a:pt x="219" y="673"/>
                    </a:cubicBezTo>
                    <a:cubicBezTo>
                      <a:pt x="215" y="675"/>
                      <a:pt x="211" y="677"/>
                      <a:pt x="205" y="675"/>
                    </a:cubicBezTo>
                    <a:cubicBezTo>
                      <a:pt x="199" y="673"/>
                      <a:pt x="190" y="675"/>
                      <a:pt x="185" y="677"/>
                    </a:cubicBezTo>
                    <a:cubicBezTo>
                      <a:pt x="184" y="677"/>
                      <a:pt x="183" y="677"/>
                      <a:pt x="183" y="677"/>
                    </a:cubicBezTo>
                    <a:close/>
                    <a:moveTo>
                      <a:pt x="223" y="607"/>
                    </a:moveTo>
                    <a:cubicBezTo>
                      <a:pt x="227" y="607"/>
                      <a:pt x="228" y="608"/>
                      <a:pt x="230" y="609"/>
                    </a:cubicBezTo>
                    <a:cubicBezTo>
                      <a:pt x="231" y="609"/>
                      <a:pt x="231" y="609"/>
                      <a:pt x="231" y="609"/>
                    </a:cubicBezTo>
                    <a:cubicBezTo>
                      <a:pt x="230" y="609"/>
                      <a:pt x="230" y="607"/>
                      <a:pt x="230" y="605"/>
                    </a:cubicBezTo>
                    <a:cubicBezTo>
                      <a:pt x="230" y="605"/>
                      <a:pt x="230" y="604"/>
                      <a:pt x="226" y="604"/>
                    </a:cubicBezTo>
                    <a:cubicBezTo>
                      <a:pt x="224" y="604"/>
                      <a:pt x="220" y="605"/>
                      <a:pt x="218" y="602"/>
                    </a:cubicBezTo>
                    <a:cubicBezTo>
                      <a:pt x="218" y="602"/>
                      <a:pt x="217" y="601"/>
                      <a:pt x="217" y="601"/>
                    </a:cubicBezTo>
                    <a:cubicBezTo>
                      <a:pt x="217" y="601"/>
                      <a:pt x="217" y="601"/>
                      <a:pt x="218" y="601"/>
                    </a:cubicBezTo>
                    <a:cubicBezTo>
                      <a:pt x="218" y="602"/>
                      <a:pt x="219" y="604"/>
                      <a:pt x="217" y="607"/>
                    </a:cubicBezTo>
                    <a:cubicBezTo>
                      <a:pt x="216" y="608"/>
                      <a:pt x="216" y="608"/>
                      <a:pt x="216" y="608"/>
                    </a:cubicBezTo>
                    <a:cubicBezTo>
                      <a:pt x="216" y="608"/>
                      <a:pt x="216" y="608"/>
                      <a:pt x="216" y="608"/>
                    </a:cubicBezTo>
                    <a:cubicBezTo>
                      <a:pt x="216" y="608"/>
                      <a:pt x="216" y="608"/>
                      <a:pt x="217" y="608"/>
                    </a:cubicBezTo>
                    <a:cubicBezTo>
                      <a:pt x="219" y="608"/>
                      <a:pt x="221" y="607"/>
                      <a:pt x="223" y="607"/>
                    </a:cubicBezTo>
                    <a:close/>
                    <a:moveTo>
                      <a:pt x="213" y="603"/>
                    </a:moveTo>
                    <a:cubicBezTo>
                      <a:pt x="213" y="603"/>
                      <a:pt x="213" y="603"/>
                      <a:pt x="213" y="603"/>
                    </a:cubicBezTo>
                    <a:close/>
                    <a:moveTo>
                      <a:pt x="1565" y="130"/>
                    </a:moveTo>
                    <a:cubicBezTo>
                      <a:pt x="1553" y="130"/>
                      <a:pt x="1551" y="121"/>
                      <a:pt x="1549" y="113"/>
                    </a:cubicBezTo>
                    <a:cubicBezTo>
                      <a:pt x="1549" y="111"/>
                      <a:pt x="1548" y="109"/>
                      <a:pt x="1548" y="107"/>
                    </a:cubicBezTo>
                    <a:cubicBezTo>
                      <a:pt x="1546" y="100"/>
                      <a:pt x="1545" y="95"/>
                      <a:pt x="1548" y="92"/>
                    </a:cubicBezTo>
                    <a:cubicBezTo>
                      <a:pt x="1551" y="90"/>
                      <a:pt x="1551" y="87"/>
                      <a:pt x="1550" y="86"/>
                    </a:cubicBezTo>
                    <a:cubicBezTo>
                      <a:pt x="1549" y="84"/>
                      <a:pt x="1543" y="84"/>
                      <a:pt x="1536" y="86"/>
                    </a:cubicBezTo>
                    <a:cubicBezTo>
                      <a:pt x="1535" y="86"/>
                      <a:pt x="1535" y="86"/>
                      <a:pt x="1535" y="86"/>
                    </a:cubicBezTo>
                    <a:cubicBezTo>
                      <a:pt x="1532" y="87"/>
                      <a:pt x="1529" y="88"/>
                      <a:pt x="1526" y="87"/>
                    </a:cubicBezTo>
                    <a:cubicBezTo>
                      <a:pt x="1525" y="86"/>
                      <a:pt x="1524" y="85"/>
                      <a:pt x="1524" y="83"/>
                    </a:cubicBezTo>
                    <a:cubicBezTo>
                      <a:pt x="1524" y="82"/>
                      <a:pt x="1521" y="82"/>
                      <a:pt x="1520" y="82"/>
                    </a:cubicBezTo>
                    <a:cubicBezTo>
                      <a:pt x="1518" y="82"/>
                      <a:pt x="1515" y="81"/>
                      <a:pt x="1513" y="80"/>
                    </a:cubicBezTo>
                    <a:cubicBezTo>
                      <a:pt x="1511" y="79"/>
                      <a:pt x="1509" y="80"/>
                      <a:pt x="1506" y="83"/>
                    </a:cubicBezTo>
                    <a:cubicBezTo>
                      <a:pt x="1505" y="83"/>
                      <a:pt x="1504" y="84"/>
                      <a:pt x="1503" y="84"/>
                    </a:cubicBezTo>
                    <a:cubicBezTo>
                      <a:pt x="1498" y="88"/>
                      <a:pt x="1491" y="86"/>
                      <a:pt x="1489" y="85"/>
                    </a:cubicBezTo>
                    <a:cubicBezTo>
                      <a:pt x="1487" y="85"/>
                      <a:pt x="1478" y="84"/>
                      <a:pt x="1468" y="79"/>
                    </a:cubicBezTo>
                    <a:cubicBezTo>
                      <a:pt x="1466" y="78"/>
                      <a:pt x="1464" y="77"/>
                      <a:pt x="1462" y="76"/>
                    </a:cubicBezTo>
                    <a:cubicBezTo>
                      <a:pt x="1454" y="72"/>
                      <a:pt x="1446" y="68"/>
                      <a:pt x="1442" y="59"/>
                    </a:cubicBezTo>
                    <a:cubicBezTo>
                      <a:pt x="1441" y="55"/>
                      <a:pt x="1440" y="53"/>
                      <a:pt x="1439" y="51"/>
                    </a:cubicBezTo>
                    <a:cubicBezTo>
                      <a:pt x="1436" y="48"/>
                      <a:pt x="1435" y="45"/>
                      <a:pt x="1439" y="40"/>
                    </a:cubicBezTo>
                    <a:cubicBezTo>
                      <a:pt x="1440" y="38"/>
                      <a:pt x="1440" y="38"/>
                      <a:pt x="1440" y="38"/>
                    </a:cubicBezTo>
                    <a:cubicBezTo>
                      <a:pt x="1440" y="37"/>
                      <a:pt x="1441" y="36"/>
                      <a:pt x="1441" y="36"/>
                    </a:cubicBezTo>
                    <a:cubicBezTo>
                      <a:pt x="1441" y="36"/>
                      <a:pt x="1440" y="35"/>
                      <a:pt x="1440" y="35"/>
                    </a:cubicBezTo>
                    <a:cubicBezTo>
                      <a:pt x="1438" y="34"/>
                      <a:pt x="1437" y="34"/>
                      <a:pt x="1435" y="32"/>
                    </a:cubicBezTo>
                    <a:cubicBezTo>
                      <a:pt x="1433" y="31"/>
                      <a:pt x="1432" y="30"/>
                      <a:pt x="1431" y="30"/>
                    </a:cubicBezTo>
                    <a:cubicBezTo>
                      <a:pt x="1425" y="27"/>
                      <a:pt x="1423" y="25"/>
                      <a:pt x="1420" y="20"/>
                    </a:cubicBezTo>
                    <a:cubicBezTo>
                      <a:pt x="1417" y="14"/>
                      <a:pt x="1406" y="3"/>
                      <a:pt x="1406" y="3"/>
                    </a:cubicBezTo>
                    <a:cubicBezTo>
                      <a:pt x="1409" y="0"/>
                      <a:pt x="1409" y="0"/>
                      <a:pt x="1409" y="0"/>
                    </a:cubicBezTo>
                    <a:cubicBezTo>
                      <a:pt x="1410" y="0"/>
                      <a:pt x="1421" y="11"/>
                      <a:pt x="1424" y="18"/>
                    </a:cubicBezTo>
                    <a:cubicBezTo>
                      <a:pt x="1427" y="22"/>
                      <a:pt x="1428" y="23"/>
                      <a:pt x="1433" y="26"/>
                    </a:cubicBezTo>
                    <a:cubicBezTo>
                      <a:pt x="1434" y="26"/>
                      <a:pt x="1436" y="27"/>
                      <a:pt x="1437" y="28"/>
                    </a:cubicBezTo>
                    <a:cubicBezTo>
                      <a:pt x="1439" y="29"/>
                      <a:pt x="1441" y="30"/>
                      <a:pt x="1442" y="31"/>
                    </a:cubicBezTo>
                    <a:cubicBezTo>
                      <a:pt x="1444" y="32"/>
                      <a:pt x="1445" y="33"/>
                      <a:pt x="1446" y="34"/>
                    </a:cubicBezTo>
                    <a:cubicBezTo>
                      <a:pt x="1446" y="36"/>
                      <a:pt x="1445" y="38"/>
                      <a:pt x="1444" y="40"/>
                    </a:cubicBezTo>
                    <a:cubicBezTo>
                      <a:pt x="1443" y="42"/>
                      <a:pt x="1443" y="42"/>
                      <a:pt x="1443" y="42"/>
                    </a:cubicBezTo>
                    <a:cubicBezTo>
                      <a:pt x="1441" y="46"/>
                      <a:pt x="1441" y="46"/>
                      <a:pt x="1443" y="49"/>
                    </a:cubicBezTo>
                    <a:cubicBezTo>
                      <a:pt x="1444" y="51"/>
                      <a:pt x="1445" y="53"/>
                      <a:pt x="1447" y="57"/>
                    </a:cubicBezTo>
                    <a:cubicBezTo>
                      <a:pt x="1449" y="65"/>
                      <a:pt x="1457" y="68"/>
                      <a:pt x="1464" y="72"/>
                    </a:cubicBezTo>
                    <a:cubicBezTo>
                      <a:pt x="1467" y="73"/>
                      <a:pt x="1469" y="74"/>
                      <a:pt x="1471" y="75"/>
                    </a:cubicBezTo>
                    <a:cubicBezTo>
                      <a:pt x="1480" y="80"/>
                      <a:pt x="1489" y="80"/>
                      <a:pt x="1490" y="80"/>
                    </a:cubicBezTo>
                    <a:cubicBezTo>
                      <a:pt x="1490" y="80"/>
                      <a:pt x="1490" y="80"/>
                      <a:pt x="1490" y="80"/>
                    </a:cubicBezTo>
                    <a:cubicBezTo>
                      <a:pt x="1490" y="80"/>
                      <a:pt x="1490" y="80"/>
                      <a:pt x="1490" y="80"/>
                    </a:cubicBezTo>
                    <a:cubicBezTo>
                      <a:pt x="1492" y="81"/>
                      <a:pt x="1497" y="82"/>
                      <a:pt x="1501" y="80"/>
                    </a:cubicBezTo>
                    <a:cubicBezTo>
                      <a:pt x="1502" y="80"/>
                      <a:pt x="1502" y="79"/>
                      <a:pt x="1503" y="79"/>
                    </a:cubicBezTo>
                    <a:cubicBezTo>
                      <a:pt x="1507" y="76"/>
                      <a:pt x="1511" y="74"/>
                      <a:pt x="1515" y="76"/>
                    </a:cubicBezTo>
                    <a:cubicBezTo>
                      <a:pt x="1517" y="77"/>
                      <a:pt x="1519" y="77"/>
                      <a:pt x="1520" y="77"/>
                    </a:cubicBezTo>
                    <a:cubicBezTo>
                      <a:pt x="1524" y="78"/>
                      <a:pt x="1528" y="78"/>
                      <a:pt x="1529" y="82"/>
                    </a:cubicBezTo>
                    <a:cubicBezTo>
                      <a:pt x="1529" y="83"/>
                      <a:pt x="1529" y="83"/>
                      <a:pt x="1529" y="83"/>
                    </a:cubicBezTo>
                    <a:cubicBezTo>
                      <a:pt x="1529" y="83"/>
                      <a:pt x="1532" y="82"/>
                      <a:pt x="1534" y="82"/>
                    </a:cubicBezTo>
                    <a:cubicBezTo>
                      <a:pt x="1535" y="82"/>
                      <a:pt x="1535" y="82"/>
                      <a:pt x="1535" y="82"/>
                    </a:cubicBezTo>
                    <a:cubicBezTo>
                      <a:pt x="1539" y="81"/>
                      <a:pt x="1552" y="78"/>
                      <a:pt x="1554" y="84"/>
                    </a:cubicBezTo>
                    <a:cubicBezTo>
                      <a:pt x="1555" y="87"/>
                      <a:pt x="1556" y="91"/>
                      <a:pt x="1551" y="96"/>
                    </a:cubicBezTo>
                    <a:cubicBezTo>
                      <a:pt x="1550" y="97"/>
                      <a:pt x="1551" y="102"/>
                      <a:pt x="1552" y="106"/>
                    </a:cubicBezTo>
                    <a:cubicBezTo>
                      <a:pt x="1553" y="108"/>
                      <a:pt x="1553" y="110"/>
                      <a:pt x="1554" y="112"/>
                    </a:cubicBezTo>
                    <a:cubicBezTo>
                      <a:pt x="1556" y="121"/>
                      <a:pt x="1557" y="126"/>
                      <a:pt x="1565" y="126"/>
                    </a:cubicBezTo>
                    <a:cubicBezTo>
                      <a:pt x="1573" y="126"/>
                      <a:pt x="1574" y="122"/>
                      <a:pt x="1574" y="119"/>
                    </a:cubicBezTo>
                    <a:cubicBezTo>
                      <a:pt x="1574" y="118"/>
                      <a:pt x="1571" y="113"/>
                      <a:pt x="1569" y="111"/>
                    </a:cubicBezTo>
                    <a:cubicBezTo>
                      <a:pt x="1568" y="110"/>
                      <a:pt x="1568" y="109"/>
                      <a:pt x="1567" y="109"/>
                    </a:cubicBezTo>
                    <a:cubicBezTo>
                      <a:pt x="1566" y="108"/>
                      <a:pt x="1565" y="105"/>
                      <a:pt x="1565" y="103"/>
                    </a:cubicBezTo>
                    <a:cubicBezTo>
                      <a:pt x="1565" y="102"/>
                      <a:pt x="1566" y="101"/>
                      <a:pt x="1567" y="100"/>
                    </a:cubicBezTo>
                    <a:cubicBezTo>
                      <a:pt x="1570" y="99"/>
                      <a:pt x="1572" y="99"/>
                      <a:pt x="1573" y="99"/>
                    </a:cubicBezTo>
                    <a:cubicBezTo>
                      <a:pt x="1573" y="99"/>
                      <a:pt x="1573" y="99"/>
                      <a:pt x="1573" y="99"/>
                    </a:cubicBezTo>
                    <a:cubicBezTo>
                      <a:pt x="1573" y="98"/>
                      <a:pt x="1573" y="98"/>
                      <a:pt x="1573" y="97"/>
                    </a:cubicBezTo>
                    <a:cubicBezTo>
                      <a:pt x="1573" y="92"/>
                      <a:pt x="1576" y="88"/>
                      <a:pt x="1583" y="86"/>
                    </a:cubicBezTo>
                    <a:cubicBezTo>
                      <a:pt x="1587" y="84"/>
                      <a:pt x="1594" y="84"/>
                      <a:pt x="1600" y="83"/>
                    </a:cubicBezTo>
                    <a:cubicBezTo>
                      <a:pt x="1605" y="83"/>
                      <a:pt x="1611" y="82"/>
                      <a:pt x="1613" y="81"/>
                    </a:cubicBezTo>
                    <a:cubicBezTo>
                      <a:pt x="1615" y="80"/>
                      <a:pt x="1615" y="80"/>
                      <a:pt x="1615" y="80"/>
                    </a:cubicBezTo>
                    <a:cubicBezTo>
                      <a:pt x="1619" y="78"/>
                      <a:pt x="1623" y="76"/>
                      <a:pt x="1631" y="74"/>
                    </a:cubicBezTo>
                    <a:cubicBezTo>
                      <a:pt x="1639" y="72"/>
                      <a:pt x="1649" y="70"/>
                      <a:pt x="1658" y="67"/>
                    </a:cubicBezTo>
                    <a:cubicBezTo>
                      <a:pt x="1660" y="67"/>
                      <a:pt x="1660" y="67"/>
                      <a:pt x="1660" y="67"/>
                    </a:cubicBezTo>
                    <a:cubicBezTo>
                      <a:pt x="1666" y="65"/>
                      <a:pt x="1676" y="62"/>
                      <a:pt x="1678" y="58"/>
                    </a:cubicBezTo>
                    <a:cubicBezTo>
                      <a:pt x="1680" y="55"/>
                      <a:pt x="1678" y="44"/>
                      <a:pt x="1677" y="39"/>
                    </a:cubicBezTo>
                    <a:cubicBezTo>
                      <a:pt x="1677" y="38"/>
                      <a:pt x="1677" y="38"/>
                      <a:pt x="1677" y="38"/>
                    </a:cubicBezTo>
                    <a:cubicBezTo>
                      <a:pt x="1676" y="36"/>
                      <a:pt x="1677" y="35"/>
                      <a:pt x="1678" y="34"/>
                    </a:cubicBezTo>
                    <a:cubicBezTo>
                      <a:pt x="1679" y="34"/>
                      <a:pt x="1680" y="33"/>
                      <a:pt x="1683" y="34"/>
                    </a:cubicBezTo>
                    <a:cubicBezTo>
                      <a:pt x="1687" y="35"/>
                      <a:pt x="1692" y="40"/>
                      <a:pt x="1693" y="44"/>
                    </a:cubicBezTo>
                    <a:cubicBezTo>
                      <a:pt x="1693" y="48"/>
                      <a:pt x="1695" y="51"/>
                      <a:pt x="1696" y="51"/>
                    </a:cubicBezTo>
                    <a:cubicBezTo>
                      <a:pt x="1697" y="51"/>
                      <a:pt x="1697" y="52"/>
                      <a:pt x="1699" y="51"/>
                    </a:cubicBezTo>
                    <a:cubicBezTo>
                      <a:pt x="1701" y="48"/>
                      <a:pt x="1704" y="48"/>
                      <a:pt x="1707" y="48"/>
                    </a:cubicBezTo>
                    <a:cubicBezTo>
                      <a:pt x="1709" y="47"/>
                      <a:pt x="1712" y="47"/>
                      <a:pt x="1716" y="45"/>
                    </a:cubicBezTo>
                    <a:cubicBezTo>
                      <a:pt x="1718" y="44"/>
                      <a:pt x="1720" y="43"/>
                      <a:pt x="1721" y="42"/>
                    </a:cubicBezTo>
                    <a:cubicBezTo>
                      <a:pt x="1728" y="38"/>
                      <a:pt x="1736" y="34"/>
                      <a:pt x="1742" y="37"/>
                    </a:cubicBezTo>
                    <a:cubicBezTo>
                      <a:pt x="1746" y="39"/>
                      <a:pt x="1752" y="37"/>
                      <a:pt x="1757" y="35"/>
                    </a:cubicBezTo>
                    <a:cubicBezTo>
                      <a:pt x="1760" y="34"/>
                      <a:pt x="1763" y="33"/>
                      <a:pt x="1766" y="33"/>
                    </a:cubicBezTo>
                    <a:cubicBezTo>
                      <a:pt x="1773" y="31"/>
                      <a:pt x="1782" y="24"/>
                      <a:pt x="1787" y="18"/>
                    </a:cubicBezTo>
                    <a:cubicBezTo>
                      <a:pt x="1788" y="16"/>
                      <a:pt x="1790" y="15"/>
                      <a:pt x="1791" y="13"/>
                    </a:cubicBezTo>
                    <a:cubicBezTo>
                      <a:pt x="1794" y="9"/>
                      <a:pt x="1796" y="5"/>
                      <a:pt x="1801" y="4"/>
                    </a:cubicBezTo>
                    <a:cubicBezTo>
                      <a:pt x="1803" y="4"/>
                      <a:pt x="1805" y="4"/>
                      <a:pt x="1806" y="4"/>
                    </a:cubicBezTo>
                    <a:cubicBezTo>
                      <a:pt x="1809" y="4"/>
                      <a:pt x="1811" y="5"/>
                      <a:pt x="1815" y="1"/>
                    </a:cubicBezTo>
                    <a:cubicBezTo>
                      <a:pt x="1818" y="5"/>
                      <a:pt x="1818" y="5"/>
                      <a:pt x="1818" y="5"/>
                    </a:cubicBezTo>
                    <a:cubicBezTo>
                      <a:pt x="1812" y="9"/>
                      <a:pt x="1809" y="9"/>
                      <a:pt x="1806" y="9"/>
                    </a:cubicBezTo>
                    <a:cubicBezTo>
                      <a:pt x="1804" y="9"/>
                      <a:pt x="1803" y="9"/>
                      <a:pt x="1802" y="9"/>
                    </a:cubicBezTo>
                    <a:cubicBezTo>
                      <a:pt x="1801" y="9"/>
                      <a:pt x="1800" y="10"/>
                      <a:pt x="1799" y="10"/>
                    </a:cubicBezTo>
                    <a:cubicBezTo>
                      <a:pt x="1801" y="10"/>
                      <a:pt x="1802" y="12"/>
                      <a:pt x="1802" y="13"/>
                    </a:cubicBezTo>
                    <a:cubicBezTo>
                      <a:pt x="1802" y="15"/>
                      <a:pt x="1801" y="16"/>
                      <a:pt x="1799" y="16"/>
                    </a:cubicBezTo>
                    <a:cubicBezTo>
                      <a:pt x="1798" y="16"/>
                      <a:pt x="1796" y="15"/>
                      <a:pt x="1796" y="13"/>
                    </a:cubicBezTo>
                    <a:cubicBezTo>
                      <a:pt x="1796" y="14"/>
                      <a:pt x="1795" y="15"/>
                      <a:pt x="1795" y="16"/>
                    </a:cubicBezTo>
                    <a:cubicBezTo>
                      <a:pt x="1793" y="17"/>
                      <a:pt x="1792" y="19"/>
                      <a:pt x="1791" y="21"/>
                    </a:cubicBezTo>
                    <a:cubicBezTo>
                      <a:pt x="1788" y="24"/>
                      <a:pt x="1778" y="35"/>
                      <a:pt x="1767" y="37"/>
                    </a:cubicBezTo>
                    <a:cubicBezTo>
                      <a:pt x="1764" y="38"/>
                      <a:pt x="1761" y="39"/>
                      <a:pt x="1759" y="40"/>
                    </a:cubicBezTo>
                    <a:cubicBezTo>
                      <a:pt x="1752" y="42"/>
                      <a:pt x="1746" y="44"/>
                      <a:pt x="1740" y="41"/>
                    </a:cubicBezTo>
                    <a:cubicBezTo>
                      <a:pt x="1736" y="39"/>
                      <a:pt x="1730" y="42"/>
                      <a:pt x="1723" y="46"/>
                    </a:cubicBezTo>
                    <a:cubicBezTo>
                      <a:pt x="1722" y="47"/>
                      <a:pt x="1720" y="48"/>
                      <a:pt x="1719" y="49"/>
                    </a:cubicBezTo>
                    <a:cubicBezTo>
                      <a:pt x="1714" y="51"/>
                      <a:pt x="1710" y="52"/>
                      <a:pt x="1708" y="52"/>
                    </a:cubicBezTo>
                    <a:cubicBezTo>
                      <a:pt x="1705" y="53"/>
                      <a:pt x="1703" y="53"/>
                      <a:pt x="1701" y="54"/>
                    </a:cubicBezTo>
                    <a:cubicBezTo>
                      <a:pt x="1699" y="56"/>
                      <a:pt x="1697" y="56"/>
                      <a:pt x="1695" y="55"/>
                    </a:cubicBezTo>
                    <a:cubicBezTo>
                      <a:pt x="1691" y="54"/>
                      <a:pt x="1689" y="50"/>
                      <a:pt x="1688" y="45"/>
                    </a:cubicBezTo>
                    <a:cubicBezTo>
                      <a:pt x="1688" y="42"/>
                      <a:pt x="1684" y="39"/>
                      <a:pt x="1681" y="38"/>
                    </a:cubicBezTo>
                    <a:cubicBezTo>
                      <a:pt x="1681" y="39"/>
                      <a:pt x="1681" y="39"/>
                      <a:pt x="1681" y="39"/>
                    </a:cubicBezTo>
                    <a:cubicBezTo>
                      <a:pt x="1683" y="47"/>
                      <a:pt x="1685" y="56"/>
                      <a:pt x="1682" y="61"/>
                    </a:cubicBezTo>
                    <a:cubicBezTo>
                      <a:pt x="1679" y="65"/>
                      <a:pt x="1670" y="68"/>
                      <a:pt x="1661" y="71"/>
                    </a:cubicBezTo>
                    <a:cubicBezTo>
                      <a:pt x="1659" y="72"/>
                      <a:pt x="1659" y="72"/>
                      <a:pt x="1659" y="72"/>
                    </a:cubicBezTo>
                    <a:cubicBezTo>
                      <a:pt x="1650" y="74"/>
                      <a:pt x="1640" y="77"/>
                      <a:pt x="1632" y="79"/>
                    </a:cubicBezTo>
                    <a:cubicBezTo>
                      <a:pt x="1625" y="81"/>
                      <a:pt x="1621" y="82"/>
                      <a:pt x="1617" y="84"/>
                    </a:cubicBezTo>
                    <a:cubicBezTo>
                      <a:pt x="1615" y="85"/>
                      <a:pt x="1615" y="85"/>
                      <a:pt x="1615" y="85"/>
                    </a:cubicBezTo>
                    <a:cubicBezTo>
                      <a:pt x="1612" y="87"/>
                      <a:pt x="1607" y="87"/>
                      <a:pt x="1600" y="88"/>
                    </a:cubicBezTo>
                    <a:cubicBezTo>
                      <a:pt x="1594" y="88"/>
                      <a:pt x="1588" y="89"/>
                      <a:pt x="1585" y="90"/>
                    </a:cubicBezTo>
                    <a:cubicBezTo>
                      <a:pt x="1580" y="92"/>
                      <a:pt x="1578" y="94"/>
                      <a:pt x="1578" y="96"/>
                    </a:cubicBezTo>
                    <a:cubicBezTo>
                      <a:pt x="1578" y="99"/>
                      <a:pt x="1578" y="101"/>
                      <a:pt x="1577" y="102"/>
                    </a:cubicBezTo>
                    <a:cubicBezTo>
                      <a:pt x="1576" y="103"/>
                      <a:pt x="1574" y="103"/>
                      <a:pt x="1573" y="103"/>
                    </a:cubicBezTo>
                    <a:cubicBezTo>
                      <a:pt x="1572" y="103"/>
                      <a:pt x="1571" y="104"/>
                      <a:pt x="1570" y="104"/>
                    </a:cubicBezTo>
                    <a:cubicBezTo>
                      <a:pt x="1570" y="105"/>
                      <a:pt x="1570" y="105"/>
                      <a:pt x="1571" y="106"/>
                    </a:cubicBezTo>
                    <a:cubicBezTo>
                      <a:pt x="1571" y="106"/>
                      <a:pt x="1572" y="107"/>
                      <a:pt x="1573" y="108"/>
                    </a:cubicBezTo>
                    <a:cubicBezTo>
                      <a:pt x="1576" y="112"/>
                      <a:pt x="1579" y="116"/>
                      <a:pt x="1579" y="120"/>
                    </a:cubicBezTo>
                    <a:cubicBezTo>
                      <a:pt x="1578" y="123"/>
                      <a:pt x="1577" y="130"/>
                      <a:pt x="1565" y="130"/>
                    </a:cubicBezTo>
                    <a:close/>
                    <a:moveTo>
                      <a:pt x="1799" y="11"/>
                    </a:moveTo>
                    <a:cubicBezTo>
                      <a:pt x="1798" y="11"/>
                      <a:pt x="1797" y="12"/>
                      <a:pt x="1797" y="13"/>
                    </a:cubicBezTo>
                    <a:cubicBezTo>
                      <a:pt x="1797" y="14"/>
                      <a:pt x="1798" y="15"/>
                      <a:pt x="1799" y="15"/>
                    </a:cubicBezTo>
                    <a:cubicBezTo>
                      <a:pt x="1800" y="15"/>
                      <a:pt x="1801" y="14"/>
                      <a:pt x="1801" y="13"/>
                    </a:cubicBezTo>
                    <a:cubicBezTo>
                      <a:pt x="1801" y="12"/>
                      <a:pt x="1800" y="11"/>
                      <a:pt x="1799" y="11"/>
                    </a:cubicBezTo>
                    <a:close/>
                    <a:moveTo>
                      <a:pt x="1579" y="107"/>
                    </a:moveTo>
                    <a:cubicBezTo>
                      <a:pt x="1578" y="107"/>
                      <a:pt x="1576" y="106"/>
                      <a:pt x="1576" y="104"/>
                    </a:cubicBezTo>
                    <a:cubicBezTo>
                      <a:pt x="1576" y="103"/>
                      <a:pt x="1578" y="101"/>
                      <a:pt x="1579" y="101"/>
                    </a:cubicBezTo>
                    <a:cubicBezTo>
                      <a:pt x="1581" y="101"/>
                      <a:pt x="1582" y="103"/>
                      <a:pt x="1582" y="104"/>
                    </a:cubicBezTo>
                    <a:cubicBezTo>
                      <a:pt x="1582" y="106"/>
                      <a:pt x="1581" y="107"/>
                      <a:pt x="1579" y="107"/>
                    </a:cubicBezTo>
                    <a:close/>
                    <a:moveTo>
                      <a:pt x="1579" y="102"/>
                    </a:moveTo>
                    <a:cubicBezTo>
                      <a:pt x="1578" y="102"/>
                      <a:pt x="1577" y="103"/>
                      <a:pt x="1577" y="104"/>
                    </a:cubicBezTo>
                    <a:cubicBezTo>
                      <a:pt x="1577" y="105"/>
                      <a:pt x="1578" y="106"/>
                      <a:pt x="1579" y="106"/>
                    </a:cubicBezTo>
                    <a:cubicBezTo>
                      <a:pt x="1580" y="106"/>
                      <a:pt x="1581" y="105"/>
                      <a:pt x="1581" y="104"/>
                    </a:cubicBezTo>
                    <a:cubicBezTo>
                      <a:pt x="1581" y="103"/>
                      <a:pt x="1580" y="102"/>
                      <a:pt x="1579" y="102"/>
                    </a:cubicBezTo>
                    <a:close/>
                    <a:moveTo>
                      <a:pt x="1526" y="103"/>
                    </a:moveTo>
                    <a:cubicBezTo>
                      <a:pt x="1524" y="103"/>
                      <a:pt x="1523" y="102"/>
                      <a:pt x="1523" y="100"/>
                    </a:cubicBezTo>
                    <a:cubicBezTo>
                      <a:pt x="1523" y="98"/>
                      <a:pt x="1525" y="97"/>
                      <a:pt x="1527" y="97"/>
                    </a:cubicBezTo>
                    <a:cubicBezTo>
                      <a:pt x="1526" y="97"/>
                      <a:pt x="1526" y="97"/>
                      <a:pt x="1526" y="96"/>
                    </a:cubicBezTo>
                    <a:cubicBezTo>
                      <a:pt x="1526" y="95"/>
                      <a:pt x="1528" y="93"/>
                      <a:pt x="1529" y="93"/>
                    </a:cubicBezTo>
                    <a:cubicBezTo>
                      <a:pt x="1531" y="93"/>
                      <a:pt x="1532" y="95"/>
                      <a:pt x="1532" y="96"/>
                    </a:cubicBezTo>
                    <a:cubicBezTo>
                      <a:pt x="1532" y="98"/>
                      <a:pt x="1530" y="99"/>
                      <a:pt x="1529" y="99"/>
                    </a:cubicBezTo>
                    <a:cubicBezTo>
                      <a:pt x="1529" y="99"/>
                      <a:pt x="1529" y="100"/>
                      <a:pt x="1529" y="100"/>
                    </a:cubicBezTo>
                    <a:cubicBezTo>
                      <a:pt x="1529" y="102"/>
                      <a:pt x="1528" y="103"/>
                      <a:pt x="1526" y="103"/>
                    </a:cubicBezTo>
                    <a:close/>
                    <a:moveTo>
                      <a:pt x="1526" y="98"/>
                    </a:moveTo>
                    <a:cubicBezTo>
                      <a:pt x="1525" y="98"/>
                      <a:pt x="1524" y="99"/>
                      <a:pt x="1524" y="100"/>
                    </a:cubicBezTo>
                    <a:cubicBezTo>
                      <a:pt x="1524" y="101"/>
                      <a:pt x="1525" y="102"/>
                      <a:pt x="1526" y="102"/>
                    </a:cubicBezTo>
                    <a:cubicBezTo>
                      <a:pt x="1527" y="102"/>
                      <a:pt x="1528" y="101"/>
                      <a:pt x="1528" y="100"/>
                    </a:cubicBezTo>
                    <a:cubicBezTo>
                      <a:pt x="1528" y="99"/>
                      <a:pt x="1527" y="98"/>
                      <a:pt x="1526" y="98"/>
                    </a:cubicBezTo>
                    <a:close/>
                    <a:moveTo>
                      <a:pt x="1529" y="94"/>
                    </a:moveTo>
                    <a:cubicBezTo>
                      <a:pt x="1528" y="94"/>
                      <a:pt x="1527" y="95"/>
                      <a:pt x="1527" y="96"/>
                    </a:cubicBezTo>
                    <a:cubicBezTo>
                      <a:pt x="1527" y="97"/>
                      <a:pt x="1528" y="98"/>
                      <a:pt x="1529" y="98"/>
                    </a:cubicBezTo>
                    <a:cubicBezTo>
                      <a:pt x="1530" y="98"/>
                      <a:pt x="1531" y="97"/>
                      <a:pt x="1531" y="96"/>
                    </a:cubicBezTo>
                    <a:cubicBezTo>
                      <a:pt x="1531" y="95"/>
                      <a:pt x="1530" y="94"/>
                      <a:pt x="1529" y="94"/>
                    </a:cubicBezTo>
                    <a:close/>
                    <a:moveTo>
                      <a:pt x="1524" y="94"/>
                    </a:moveTo>
                    <a:cubicBezTo>
                      <a:pt x="1523" y="94"/>
                      <a:pt x="1521" y="92"/>
                      <a:pt x="1521" y="91"/>
                    </a:cubicBezTo>
                    <a:cubicBezTo>
                      <a:pt x="1521" y="89"/>
                      <a:pt x="1523" y="88"/>
                      <a:pt x="1524" y="88"/>
                    </a:cubicBezTo>
                    <a:cubicBezTo>
                      <a:pt x="1526" y="88"/>
                      <a:pt x="1527" y="89"/>
                      <a:pt x="1527" y="91"/>
                    </a:cubicBezTo>
                    <a:cubicBezTo>
                      <a:pt x="1527" y="92"/>
                      <a:pt x="1526" y="94"/>
                      <a:pt x="1524" y="94"/>
                    </a:cubicBezTo>
                    <a:close/>
                    <a:moveTo>
                      <a:pt x="1524" y="89"/>
                    </a:moveTo>
                    <a:cubicBezTo>
                      <a:pt x="1523" y="89"/>
                      <a:pt x="1522" y="90"/>
                      <a:pt x="1522" y="91"/>
                    </a:cubicBezTo>
                    <a:cubicBezTo>
                      <a:pt x="1522" y="92"/>
                      <a:pt x="1523" y="93"/>
                      <a:pt x="1524" y="93"/>
                    </a:cubicBezTo>
                    <a:cubicBezTo>
                      <a:pt x="1525" y="93"/>
                      <a:pt x="1526" y="92"/>
                      <a:pt x="1526" y="91"/>
                    </a:cubicBezTo>
                    <a:cubicBezTo>
                      <a:pt x="1526" y="90"/>
                      <a:pt x="1525" y="89"/>
                      <a:pt x="1524" y="89"/>
                    </a:cubicBezTo>
                    <a:close/>
                    <a:moveTo>
                      <a:pt x="1929" y="67"/>
                    </a:moveTo>
                    <a:cubicBezTo>
                      <a:pt x="1929" y="67"/>
                      <a:pt x="1928" y="67"/>
                      <a:pt x="1927" y="67"/>
                    </a:cubicBezTo>
                    <a:cubicBezTo>
                      <a:pt x="1925" y="66"/>
                      <a:pt x="1923" y="64"/>
                      <a:pt x="1924" y="59"/>
                    </a:cubicBezTo>
                    <a:cubicBezTo>
                      <a:pt x="1925" y="56"/>
                      <a:pt x="1918" y="51"/>
                      <a:pt x="1916" y="49"/>
                    </a:cubicBezTo>
                    <a:cubicBezTo>
                      <a:pt x="1915" y="49"/>
                      <a:pt x="1915" y="49"/>
                      <a:pt x="1915" y="49"/>
                    </a:cubicBezTo>
                    <a:cubicBezTo>
                      <a:pt x="1911" y="46"/>
                      <a:pt x="1905" y="35"/>
                      <a:pt x="1904" y="31"/>
                    </a:cubicBezTo>
                    <a:cubicBezTo>
                      <a:pt x="1903" y="30"/>
                      <a:pt x="1903" y="30"/>
                      <a:pt x="1903" y="30"/>
                    </a:cubicBezTo>
                    <a:cubicBezTo>
                      <a:pt x="1901" y="25"/>
                      <a:pt x="1899" y="18"/>
                      <a:pt x="1900" y="14"/>
                    </a:cubicBezTo>
                    <a:cubicBezTo>
                      <a:pt x="1901" y="11"/>
                      <a:pt x="1901" y="4"/>
                      <a:pt x="1901" y="2"/>
                    </a:cubicBezTo>
                    <a:cubicBezTo>
                      <a:pt x="1905" y="2"/>
                      <a:pt x="1905" y="2"/>
                      <a:pt x="1905" y="2"/>
                    </a:cubicBezTo>
                    <a:cubicBezTo>
                      <a:pt x="1906" y="3"/>
                      <a:pt x="1906" y="11"/>
                      <a:pt x="1905" y="15"/>
                    </a:cubicBezTo>
                    <a:cubicBezTo>
                      <a:pt x="1904" y="18"/>
                      <a:pt x="1906" y="25"/>
                      <a:pt x="1907" y="28"/>
                    </a:cubicBezTo>
                    <a:cubicBezTo>
                      <a:pt x="1908" y="30"/>
                      <a:pt x="1908" y="30"/>
                      <a:pt x="1908" y="30"/>
                    </a:cubicBezTo>
                    <a:cubicBezTo>
                      <a:pt x="1909" y="33"/>
                      <a:pt x="1915" y="43"/>
                      <a:pt x="1918" y="45"/>
                    </a:cubicBezTo>
                    <a:cubicBezTo>
                      <a:pt x="1919" y="46"/>
                      <a:pt x="1919" y="46"/>
                      <a:pt x="1919" y="46"/>
                    </a:cubicBezTo>
                    <a:cubicBezTo>
                      <a:pt x="1923" y="49"/>
                      <a:pt x="1930" y="54"/>
                      <a:pt x="1929" y="60"/>
                    </a:cubicBezTo>
                    <a:cubicBezTo>
                      <a:pt x="1928" y="62"/>
                      <a:pt x="1929" y="62"/>
                      <a:pt x="1929" y="63"/>
                    </a:cubicBezTo>
                    <a:cubicBezTo>
                      <a:pt x="1930" y="62"/>
                      <a:pt x="1930" y="61"/>
                      <a:pt x="1929" y="60"/>
                    </a:cubicBezTo>
                    <a:cubicBezTo>
                      <a:pt x="1928" y="54"/>
                      <a:pt x="1928" y="45"/>
                      <a:pt x="1932" y="41"/>
                    </a:cubicBezTo>
                    <a:cubicBezTo>
                      <a:pt x="1935" y="39"/>
                      <a:pt x="1942" y="29"/>
                      <a:pt x="1945" y="19"/>
                    </a:cubicBezTo>
                    <a:cubicBezTo>
                      <a:pt x="1945" y="18"/>
                      <a:pt x="1946" y="16"/>
                      <a:pt x="1946" y="15"/>
                    </a:cubicBezTo>
                    <a:cubicBezTo>
                      <a:pt x="1948" y="10"/>
                      <a:pt x="1948" y="9"/>
                      <a:pt x="1948" y="2"/>
                    </a:cubicBezTo>
                    <a:cubicBezTo>
                      <a:pt x="1953" y="2"/>
                      <a:pt x="1953" y="2"/>
                      <a:pt x="1953" y="2"/>
                    </a:cubicBezTo>
                    <a:cubicBezTo>
                      <a:pt x="1953" y="10"/>
                      <a:pt x="1953" y="11"/>
                      <a:pt x="1951" y="17"/>
                    </a:cubicBezTo>
                    <a:cubicBezTo>
                      <a:pt x="1950" y="18"/>
                      <a:pt x="1950" y="19"/>
                      <a:pt x="1949" y="21"/>
                    </a:cubicBezTo>
                    <a:cubicBezTo>
                      <a:pt x="1946" y="31"/>
                      <a:pt x="1939" y="41"/>
                      <a:pt x="1935" y="45"/>
                    </a:cubicBezTo>
                    <a:cubicBezTo>
                      <a:pt x="1933" y="47"/>
                      <a:pt x="1933" y="54"/>
                      <a:pt x="1934" y="59"/>
                    </a:cubicBezTo>
                    <a:cubicBezTo>
                      <a:pt x="1935" y="64"/>
                      <a:pt x="1933" y="66"/>
                      <a:pt x="1932" y="67"/>
                    </a:cubicBezTo>
                    <a:cubicBezTo>
                      <a:pt x="1931" y="67"/>
                      <a:pt x="1930" y="67"/>
                      <a:pt x="1929" y="67"/>
                    </a:cubicBezTo>
                    <a:close/>
                    <a:moveTo>
                      <a:pt x="1930" y="63"/>
                    </a:moveTo>
                    <a:cubicBezTo>
                      <a:pt x="1930" y="63"/>
                      <a:pt x="1930" y="63"/>
                      <a:pt x="1930" y="63"/>
                    </a:cubicBezTo>
                    <a:cubicBezTo>
                      <a:pt x="1930" y="63"/>
                      <a:pt x="1930" y="63"/>
                      <a:pt x="1930" y="63"/>
                    </a:cubicBezTo>
                    <a:close/>
                    <a:moveTo>
                      <a:pt x="1956" y="63"/>
                    </a:moveTo>
                    <a:cubicBezTo>
                      <a:pt x="1955" y="63"/>
                      <a:pt x="1953" y="62"/>
                      <a:pt x="1953" y="60"/>
                    </a:cubicBezTo>
                    <a:cubicBezTo>
                      <a:pt x="1953" y="59"/>
                      <a:pt x="1955" y="57"/>
                      <a:pt x="1956" y="57"/>
                    </a:cubicBezTo>
                    <a:cubicBezTo>
                      <a:pt x="1958" y="57"/>
                      <a:pt x="1959" y="59"/>
                      <a:pt x="1959" y="60"/>
                    </a:cubicBezTo>
                    <a:cubicBezTo>
                      <a:pt x="1959" y="62"/>
                      <a:pt x="1958" y="63"/>
                      <a:pt x="1956" y="63"/>
                    </a:cubicBezTo>
                    <a:close/>
                    <a:moveTo>
                      <a:pt x="1956" y="58"/>
                    </a:moveTo>
                    <a:cubicBezTo>
                      <a:pt x="1955" y="58"/>
                      <a:pt x="1954" y="59"/>
                      <a:pt x="1954" y="60"/>
                    </a:cubicBezTo>
                    <a:cubicBezTo>
                      <a:pt x="1954" y="61"/>
                      <a:pt x="1955" y="62"/>
                      <a:pt x="1956" y="62"/>
                    </a:cubicBezTo>
                    <a:cubicBezTo>
                      <a:pt x="1957" y="62"/>
                      <a:pt x="1958" y="61"/>
                      <a:pt x="1958" y="60"/>
                    </a:cubicBezTo>
                    <a:cubicBezTo>
                      <a:pt x="1958" y="59"/>
                      <a:pt x="1957" y="58"/>
                      <a:pt x="1956" y="58"/>
                    </a:cubicBezTo>
                    <a:close/>
                    <a:moveTo>
                      <a:pt x="1949" y="41"/>
                    </a:moveTo>
                    <a:cubicBezTo>
                      <a:pt x="1947" y="41"/>
                      <a:pt x="1946" y="40"/>
                      <a:pt x="1946" y="38"/>
                    </a:cubicBezTo>
                    <a:cubicBezTo>
                      <a:pt x="1946" y="36"/>
                      <a:pt x="1947" y="35"/>
                      <a:pt x="1949" y="35"/>
                    </a:cubicBezTo>
                    <a:cubicBezTo>
                      <a:pt x="1950" y="35"/>
                      <a:pt x="1952" y="36"/>
                      <a:pt x="1952" y="38"/>
                    </a:cubicBezTo>
                    <a:cubicBezTo>
                      <a:pt x="1952" y="40"/>
                      <a:pt x="1950" y="41"/>
                      <a:pt x="1949" y="41"/>
                    </a:cubicBezTo>
                    <a:close/>
                    <a:moveTo>
                      <a:pt x="1949" y="36"/>
                    </a:moveTo>
                    <a:cubicBezTo>
                      <a:pt x="1948" y="36"/>
                      <a:pt x="1947" y="37"/>
                      <a:pt x="1947" y="38"/>
                    </a:cubicBezTo>
                    <a:cubicBezTo>
                      <a:pt x="1947" y="39"/>
                      <a:pt x="1948" y="40"/>
                      <a:pt x="1949" y="40"/>
                    </a:cubicBezTo>
                    <a:cubicBezTo>
                      <a:pt x="1950" y="40"/>
                      <a:pt x="1951" y="39"/>
                      <a:pt x="1951" y="38"/>
                    </a:cubicBezTo>
                    <a:cubicBezTo>
                      <a:pt x="1951" y="37"/>
                      <a:pt x="1950" y="36"/>
                      <a:pt x="1949" y="36"/>
                    </a:cubicBezTo>
                    <a:close/>
                    <a:moveTo>
                      <a:pt x="1876" y="29"/>
                    </a:moveTo>
                    <a:cubicBezTo>
                      <a:pt x="1874" y="29"/>
                      <a:pt x="1873" y="28"/>
                      <a:pt x="1873" y="26"/>
                    </a:cubicBezTo>
                    <a:cubicBezTo>
                      <a:pt x="1873" y="25"/>
                      <a:pt x="1874" y="23"/>
                      <a:pt x="1876" y="23"/>
                    </a:cubicBezTo>
                    <a:cubicBezTo>
                      <a:pt x="1877" y="23"/>
                      <a:pt x="1879" y="25"/>
                      <a:pt x="1879" y="26"/>
                    </a:cubicBezTo>
                    <a:cubicBezTo>
                      <a:pt x="1879" y="28"/>
                      <a:pt x="1877" y="29"/>
                      <a:pt x="1876" y="29"/>
                    </a:cubicBezTo>
                    <a:close/>
                    <a:moveTo>
                      <a:pt x="1876" y="24"/>
                    </a:moveTo>
                    <a:cubicBezTo>
                      <a:pt x="1875" y="24"/>
                      <a:pt x="1874" y="25"/>
                      <a:pt x="1874" y="26"/>
                    </a:cubicBezTo>
                    <a:cubicBezTo>
                      <a:pt x="1874" y="27"/>
                      <a:pt x="1875" y="28"/>
                      <a:pt x="1876" y="28"/>
                    </a:cubicBezTo>
                    <a:cubicBezTo>
                      <a:pt x="1877" y="28"/>
                      <a:pt x="1878" y="27"/>
                      <a:pt x="1878" y="26"/>
                    </a:cubicBezTo>
                    <a:cubicBezTo>
                      <a:pt x="1878" y="25"/>
                      <a:pt x="1877" y="24"/>
                      <a:pt x="1876" y="24"/>
                    </a:cubicBezTo>
                    <a:close/>
                    <a:moveTo>
                      <a:pt x="1873" y="22"/>
                    </a:moveTo>
                    <a:cubicBezTo>
                      <a:pt x="1871" y="22"/>
                      <a:pt x="1870" y="21"/>
                      <a:pt x="1870" y="19"/>
                    </a:cubicBezTo>
                    <a:cubicBezTo>
                      <a:pt x="1870" y="18"/>
                      <a:pt x="1871" y="16"/>
                      <a:pt x="1873" y="16"/>
                    </a:cubicBezTo>
                    <a:cubicBezTo>
                      <a:pt x="1874" y="16"/>
                      <a:pt x="1875" y="18"/>
                      <a:pt x="1875" y="19"/>
                    </a:cubicBezTo>
                    <a:cubicBezTo>
                      <a:pt x="1875" y="21"/>
                      <a:pt x="1874" y="22"/>
                      <a:pt x="1873" y="22"/>
                    </a:cubicBezTo>
                    <a:close/>
                    <a:moveTo>
                      <a:pt x="1873" y="17"/>
                    </a:moveTo>
                    <a:cubicBezTo>
                      <a:pt x="1872" y="17"/>
                      <a:pt x="1871" y="18"/>
                      <a:pt x="1871" y="19"/>
                    </a:cubicBezTo>
                    <a:cubicBezTo>
                      <a:pt x="1871" y="20"/>
                      <a:pt x="1872" y="21"/>
                      <a:pt x="1873" y="21"/>
                    </a:cubicBezTo>
                    <a:cubicBezTo>
                      <a:pt x="1874" y="21"/>
                      <a:pt x="1874" y="20"/>
                      <a:pt x="1874" y="19"/>
                    </a:cubicBezTo>
                    <a:cubicBezTo>
                      <a:pt x="1874" y="18"/>
                      <a:pt x="1874" y="17"/>
                      <a:pt x="1873" y="17"/>
                    </a:cubicBezTo>
                    <a:close/>
                    <a:moveTo>
                      <a:pt x="1884" y="12"/>
                    </a:moveTo>
                    <a:cubicBezTo>
                      <a:pt x="1882" y="12"/>
                      <a:pt x="1881" y="11"/>
                      <a:pt x="1881" y="9"/>
                    </a:cubicBezTo>
                    <a:cubicBezTo>
                      <a:pt x="1881" y="7"/>
                      <a:pt x="1882" y="6"/>
                      <a:pt x="1884" y="6"/>
                    </a:cubicBezTo>
                    <a:cubicBezTo>
                      <a:pt x="1886" y="6"/>
                      <a:pt x="1887" y="7"/>
                      <a:pt x="1887" y="9"/>
                    </a:cubicBezTo>
                    <a:cubicBezTo>
                      <a:pt x="1887" y="11"/>
                      <a:pt x="1886" y="12"/>
                      <a:pt x="1884" y="12"/>
                    </a:cubicBezTo>
                    <a:close/>
                    <a:moveTo>
                      <a:pt x="1884" y="7"/>
                    </a:moveTo>
                    <a:cubicBezTo>
                      <a:pt x="1883" y="7"/>
                      <a:pt x="1882" y="8"/>
                      <a:pt x="1882" y="9"/>
                    </a:cubicBezTo>
                    <a:cubicBezTo>
                      <a:pt x="1882" y="10"/>
                      <a:pt x="1883" y="11"/>
                      <a:pt x="1884" y="11"/>
                    </a:cubicBezTo>
                    <a:cubicBezTo>
                      <a:pt x="1885" y="11"/>
                      <a:pt x="1886" y="10"/>
                      <a:pt x="1886" y="9"/>
                    </a:cubicBezTo>
                    <a:cubicBezTo>
                      <a:pt x="1886" y="8"/>
                      <a:pt x="1885" y="7"/>
                      <a:pt x="1884" y="7"/>
                    </a:cubicBezTo>
                    <a:close/>
                  </a:path>
                </a:pathLst>
              </a:cu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8" name="iṣlîďè">
                <a:extLst>
                  <a:ext uri="{FF2B5EF4-FFF2-40B4-BE49-F238E27FC236}">
                    <a16:creationId xmlns:a16="http://schemas.microsoft.com/office/drawing/2014/main" id="{3440965C-E973-4DCA-A1C5-6462A6DFE472}"/>
                  </a:ext>
                </a:extLst>
              </p:cNvPr>
              <p:cNvSpPr/>
              <p:nvPr/>
            </p:nvSpPr>
            <p:spPr bwMode="auto">
              <a:xfrm>
                <a:off x="8759825" y="4651375"/>
                <a:ext cx="25400" cy="33338"/>
              </a:xfrm>
              <a:custGeom>
                <a:avLst/>
                <a:gdLst>
                  <a:gd name="T0" fmla="*/ 11 w 12"/>
                  <a:gd name="T1" fmla="*/ 16 h 16"/>
                  <a:gd name="T2" fmla="*/ 12 w 12"/>
                  <a:gd name="T3" fmla="*/ 12 h 16"/>
                  <a:gd name="T4" fmla="*/ 11 w 12"/>
                  <a:gd name="T5" fmla="*/ 16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6">
                    <a:moveTo>
                      <a:pt x="11" y="16"/>
                    </a:moveTo>
                    <a:cubicBezTo>
                      <a:pt x="12" y="16"/>
                      <a:pt x="12" y="14"/>
                      <a:pt x="12" y="12"/>
                    </a:cubicBezTo>
                    <a:cubicBezTo>
                      <a:pt x="12" y="0"/>
                      <a:pt x="0" y="15"/>
                      <a:pt x="11" y="16"/>
                    </a:cubicBezTo>
                    <a:close/>
                  </a:path>
                </a:pathLst>
              </a:custGeom>
              <a:solidFill>
                <a:srgbClr val="F4F6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9" name="îṧļîḋe">
                <a:extLst>
                  <a:ext uri="{FF2B5EF4-FFF2-40B4-BE49-F238E27FC236}">
                    <a16:creationId xmlns:a16="http://schemas.microsoft.com/office/drawing/2014/main" id="{656B9C0D-F691-43E8-BFDB-7DD0B8D6B38B}"/>
                  </a:ext>
                </a:extLst>
              </p:cNvPr>
              <p:cNvSpPr/>
              <p:nvPr/>
            </p:nvSpPr>
            <p:spPr bwMode="auto">
              <a:xfrm>
                <a:off x="8769350" y="4662488"/>
                <a:ext cx="22225" cy="26988"/>
              </a:xfrm>
              <a:custGeom>
                <a:avLst/>
                <a:gdLst>
                  <a:gd name="T0" fmla="*/ 7 w 11"/>
                  <a:gd name="T1" fmla="*/ 13 h 13"/>
                  <a:gd name="T2" fmla="*/ 7 w 11"/>
                  <a:gd name="T3" fmla="*/ 13 h 13"/>
                  <a:gd name="T4" fmla="*/ 7 w 11"/>
                  <a:gd name="T5" fmla="*/ 13 h 13"/>
                  <a:gd name="T6" fmla="*/ 0 w 11"/>
                  <a:gd name="T7" fmla="*/ 7 h 13"/>
                  <a:gd name="T8" fmla="*/ 6 w 11"/>
                  <a:gd name="T9" fmla="*/ 0 h 13"/>
                  <a:gd name="T10" fmla="*/ 6 w 11"/>
                  <a:gd name="T11" fmla="*/ 0 h 13"/>
                  <a:gd name="T12" fmla="*/ 11 w 11"/>
                  <a:gd name="T13" fmla="*/ 7 h 13"/>
                  <a:gd name="T14" fmla="*/ 9 w 11"/>
                  <a:gd name="T15" fmla="*/ 12 h 13"/>
                  <a:gd name="T16" fmla="*/ 7 w 11"/>
                  <a:gd name="T17" fmla="*/ 13 h 13"/>
                  <a:gd name="T18" fmla="*/ 6 w 11"/>
                  <a:gd name="T19" fmla="*/ 5 h 13"/>
                  <a:gd name="T20" fmla="*/ 5 w 11"/>
                  <a:gd name="T21" fmla="*/ 7 h 13"/>
                  <a:gd name="T22" fmla="*/ 6 w 11"/>
                  <a:gd name="T23" fmla="*/ 8 h 13"/>
                  <a:gd name="T24" fmla="*/ 6 w 11"/>
                  <a:gd name="T25" fmla="*/ 7 h 13"/>
                  <a:gd name="T26" fmla="*/ 6 w 11"/>
                  <a:gd name="T27" fmla="*/ 5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1" h="13">
                    <a:moveTo>
                      <a:pt x="7" y="13"/>
                    </a:moveTo>
                    <a:cubicBezTo>
                      <a:pt x="7" y="13"/>
                      <a:pt x="7" y="13"/>
                      <a:pt x="7" y="13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1" y="13"/>
                      <a:pt x="0" y="9"/>
                      <a:pt x="0" y="7"/>
                    </a:cubicBezTo>
                    <a:cubicBezTo>
                      <a:pt x="0" y="3"/>
                      <a:pt x="3" y="0"/>
                      <a:pt x="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7" y="0"/>
                      <a:pt x="11" y="1"/>
                      <a:pt x="11" y="7"/>
                    </a:cubicBezTo>
                    <a:cubicBezTo>
                      <a:pt x="11" y="9"/>
                      <a:pt x="10" y="11"/>
                      <a:pt x="9" y="12"/>
                    </a:cubicBezTo>
                    <a:cubicBezTo>
                      <a:pt x="9" y="13"/>
                      <a:pt x="8" y="13"/>
                      <a:pt x="7" y="13"/>
                    </a:cubicBezTo>
                    <a:close/>
                    <a:moveTo>
                      <a:pt x="6" y="5"/>
                    </a:moveTo>
                    <a:cubicBezTo>
                      <a:pt x="5" y="5"/>
                      <a:pt x="5" y="6"/>
                      <a:pt x="5" y="7"/>
                    </a:cubicBezTo>
                    <a:cubicBezTo>
                      <a:pt x="5" y="8"/>
                      <a:pt x="5" y="8"/>
                      <a:pt x="6" y="8"/>
                    </a:cubicBezTo>
                    <a:cubicBezTo>
                      <a:pt x="6" y="8"/>
                      <a:pt x="6" y="7"/>
                      <a:pt x="6" y="7"/>
                    </a:cubicBezTo>
                    <a:cubicBezTo>
                      <a:pt x="6" y="6"/>
                      <a:pt x="6" y="5"/>
                      <a:pt x="6" y="5"/>
                    </a:cubicBezTo>
                    <a:close/>
                  </a:path>
                </a:pathLst>
              </a:custGeom>
              <a:solidFill>
                <a:srgbClr val="009F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40" name="ïṥḻiḍe">
                <a:extLst>
                  <a:ext uri="{FF2B5EF4-FFF2-40B4-BE49-F238E27FC236}">
                    <a16:creationId xmlns:a16="http://schemas.microsoft.com/office/drawing/2014/main" id="{984530BD-A134-421C-9930-D3A0046107AB}"/>
                  </a:ext>
                </a:extLst>
              </p:cNvPr>
              <p:cNvSpPr/>
              <p:nvPr/>
            </p:nvSpPr>
            <p:spPr bwMode="auto">
              <a:xfrm>
                <a:off x="6534150" y="2508250"/>
                <a:ext cx="2286000" cy="4351338"/>
              </a:xfrm>
              <a:custGeom>
                <a:avLst/>
                <a:gdLst>
                  <a:gd name="T0" fmla="*/ 59 w 1066"/>
                  <a:gd name="T1" fmla="*/ 2023 h 2031"/>
                  <a:gd name="T2" fmla="*/ 17 w 1066"/>
                  <a:gd name="T3" fmla="*/ 2004 h 2031"/>
                  <a:gd name="T4" fmla="*/ 5 w 1066"/>
                  <a:gd name="T5" fmla="*/ 1966 h 2031"/>
                  <a:gd name="T6" fmla="*/ 16 w 1066"/>
                  <a:gd name="T7" fmla="*/ 1925 h 2031"/>
                  <a:gd name="T8" fmla="*/ 53 w 1066"/>
                  <a:gd name="T9" fmla="*/ 1894 h 2031"/>
                  <a:gd name="T10" fmla="*/ 86 w 1066"/>
                  <a:gd name="T11" fmla="*/ 1882 h 2031"/>
                  <a:gd name="T12" fmla="*/ 128 w 1066"/>
                  <a:gd name="T13" fmla="*/ 1880 h 2031"/>
                  <a:gd name="T14" fmla="*/ 173 w 1066"/>
                  <a:gd name="T15" fmla="*/ 1869 h 2031"/>
                  <a:gd name="T16" fmla="*/ 211 w 1066"/>
                  <a:gd name="T17" fmla="*/ 1878 h 2031"/>
                  <a:gd name="T18" fmla="*/ 220 w 1066"/>
                  <a:gd name="T19" fmla="*/ 1906 h 2031"/>
                  <a:gd name="T20" fmla="*/ 189 w 1066"/>
                  <a:gd name="T21" fmla="*/ 1925 h 2031"/>
                  <a:gd name="T22" fmla="*/ 173 w 1066"/>
                  <a:gd name="T23" fmla="*/ 1968 h 2031"/>
                  <a:gd name="T24" fmla="*/ 138 w 1066"/>
                  <a:gd name="T25" fmla="*/ 2005 h 2031"/>
                  <a:gd name="T26" fmla="*/ 103 w 1066"/>
                  <a:gd name="T27" fmla="*/ 2023 h 2031"/>
                  <a:gd name="T28" fmla="*/ 99 w 1066"/>
                  <a:gd name="T29" fmla="*/ 2025 h 2031"/>
                  <a:gd name="T30" fmla="*/ 128 w 1066"/>
                  <a:gd name="T31" fmla="*/ 2010 h 2031"/>
                  <a:gd name="T32" fmla="*/ 169 w 1066"/>
                  <a:gd name="T33" fmla="*/ 1978 h 2031"/>
                  <a:gd name="T34" fmla="*/ 178 w 1066"/>
                  <a:gd name="T35" fmla="*/ 1945 h 2031"/>
                  <a:gd name="T36" fmla="*/ 203 w 1066"/>
                  <a:gd name="T37" fmla="*/ 1913 h 2031"/>
                  <a:gd name="T38" fmla="*/ 211 w 1066"/>
                  <a:gd name="T39" fmla="*/ 1887 h 2031"/>
                  <a:gd name="T40" fmla="*/ 178 w 1066"/>
                  <a:gd name="T41" fmla="*/ 1869 h 2031"/>
                  <a:gd name="T42" fmla="*/ 163 w 1066"/>
                  <a:gd name="T43" fmla="*/ 1869 h 2031"/>
                  <a:gd name="T44" fmla="*/ 115 w 1066"/>
                  <a:gd name="T45" fmla="*/ 1880 h 2031"/>
                  <a:gd name="T46" fmla="*/ 81 w 1066"/>
                  <a:gd name="T47" fmla="*/ 1887 h 2031"/>
                  <a:gd name="T48" fmla="*/ 68 w 1066"/>
                  <a:gd name="T49" fmla="*/ 1893 h 2031"/>
                  <a:gd name="T50" fmla="*/ 11 w 1066"/>
                  <a:gd name="T51" fmla="*/ 1935 h 2031"/>
                  <a:gd name="T52" fmla="*/ 12 w 1066"/>
                  <a:gd name="T53" fmla="*/ 1981 h 2031"/>
                  <a:gd name="T54" fmla="*/ 38 w 1066"/>
                  <a:gd name="T55" fmla="*/ 2012 h 2031"/>
                  <a:gd name="T56" fmla="*/ 78 w 1066"/>
                  <a:gd name="T57" fmla="*/ 2021 h 2031"/>
                  <a:gd name="T58" fmla="*/ 452 w 1066"/>
                  <a:gd name="T59" fmla="*/ 1669 h 2031"/>
                  <a:gd name="T60" fmla="*/ 459 w 1066"/>
                  <a:gd name="T61" fmla="*/ 1678 h 2031"/>
                  <a:gd name="T62" fmla="*/ 462 w 1066"/>
                  <a:gd name="T63" fmla="*/ 1670 h 2031"/>
                  <a:gd name="T64" fmla="*/ 466 w 1066"/>
                  <a:gd name="T65" fmla="*/ 1672 h 2031"/>
                  <a:gd name="T66" fmla="*/ 1037 w 1066"/>
                  <a:gd name="T67" fmla="*/ 921 h 2031"/>
                  <a:gd name="T68" fmla="*/ 1041 w 1066"/>
                  <a:gd name="T69" fmla="*/ 919 h 2031"/>
                  <a:gd name="T70" fmla="*/ 1040 w 1066"/>
                  <a:gd name="T71" fmla="*/ 917 h 2031"/>
                  <a:gd name="T72" fmla="*/ 997 w 1066"/>
                  <a:gd name="T73" fmla="*/ 804 h 2031"/>
                  <a:gd name="T74" fmla="*/ 1013 w 1066"/>
                  <a:gd name="T75" fmla="*/ 813 h 2031"/>
                  <a:gd name="T76" fmla="*/ 982 w 1066"/>
                  <a:gd name="T77" fmla="*/ 791 h 2031"/>
                  <a:gd name="T78" fmla="*/ 991 w 1066"/>
                  <a:gd name="T79" fmla="*/ 776 h 2031"/>
                  <a:gd name="T80" fmla="*/ 970 w 1066"/>
                  <a:gd name="T81" fmla="*/ 777 h 2031"/>
                  <a:gd name="T82" fmla="*/ 996 w 1066"/>
                  <a:gd name="T83" fmla="*/ 784 h 2031"/>
                  <a:gd name="T84" fmla="*/ 967 w 1066"/>
                  <a:gd name="T85" fmla="*/ 776 h 2031"/>
                  <a:gd name="T86" fmla="*/ 966 w 1066"/>
                  <a:gd name="T87" fmla="*/ 778 h 2031"/>
                  <a:gd name="T88" fmla="*/ 874 w 1066"/>
                  <a:gd name="T89" fmla="*/ 230 h 2031"/>
                  <a:gd name="T90" fmla="*/ 870 w 1066"/>
                  <a:gd name="T91" fmla="*/ 231 h 2031"/>
                  <a:gd name="T92" fmla="*/ 858 w 1066"/>
                  <a:gd name="T93" fmla="*/ 227 h 2031"/>
                  <a:gd name="T94" fmla="*/ 862 w 1066"/>
                  <a:gd name="T95" fmla="*/ 229 h 2031"/>
                  <a:gd name="T96" fmla="*/ 861 w 1066"/>
                  <a:gd name="T97" fmla="*/ 227 h 2031"/>
                  <a:gd name="T98" fmla="*/ 864 w 1066"/>
                  <a:gd name="T99" fmla="*/ 209 h 2031"/>
                  <a:gd name="T100" fmla="*/ 868 w 1066"/>
                  <a:gd name="T101" fmla="*/ 211 h 2031"/>
                  <a:gd name="T102" fmla="*/ 893 w 1066"/>
                  <a:gd name="T103" fmla="*/ 102 h 2031"/>
                  <a:gd name="T104" fmla="*/ 884 w 1066"/>
                  <a:gd name="T105" fmla="*/ 91 h 2031"/>
                  <a:gd name="T106" fmla="*/ 905 w 1066"/>
                  <a:gd name="T107" fmla="*/ 87 h 2031"/>
                  <a:gd name="T108" fmla="*/ 898 w 1066"/>
                  <a:gd name="T109" fmla="*/ 100 h 2031"/>
                  <a:gd name="T110" fmla="*/ 901 w 1066"/>
                  <a:gd name="T111" fmla="*/ 84 h 2031"/>
                  <a:gd name="T112" fmla="*/ 886 w 1066"/>
                  <a:gd name="T113" fmla="*/ 88 h 2031"/>
                  <a:gd name="T114" fmla="*/ 846 w 1066"/>
                  <a:gd name="T115" fmla="*/ 2 h 2031"/>
                  <a:gd name="T116" fmla="*/ 846 w 1066"/>
                  <a:gd name="T117" fmla="*/ 13 h 20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066" h="2031">
                    <a:moveTo>
                      <a:pt x="97" y="2031"/>
                    </a:moveTo>
                    <a:cubicBezTo>
                      <a:pt x="96" y="2031"/>
                      <a:pt x="94" y="2030"/>
                      <a:pt x="93" y="2030"/>
                    </a:cubicBezTo>
                    <a:cubicBezTo>
                      <a:pt x="92" y="2029"/>
                      <a:pt x="92" y="2028"/>
                      <a:pt x="91" y="2028"/>
                    </a:cubicBezTo>
                    <a:cubicBezTo>
                      <a:pt x="90" y="2027"/>
                      <a:pt x="89" y="2026"/>
                      <a:pt x="85" y="2025"/>
                    </a:cubicBezTo>
                    <a:cubicBezTo>
                      <a:pt x="81" y="2025"/>
                      <a:pt x="80" y="2025"/>
                      <a:pt x="78" y="2025"/>
                    </a:cubicBezTo>
                    <a:cubicBezTo>
                      <a:pt x="77" y="2025"/>
                      <a:pt x="75" y="2026"/>
                      <a:pt x="70" y="2025"/>
                    </a:cubicBezTo>
                    <a:cubicBezTo>
                      <a:pt x="67" y="2025"/>
                      <a:pt x="65" y="2025"/>
                      <a:pt x="64" y="2023"/>
                    </a:cubicBezTo>
                    <a:cubicBezTo>
                      <a:pt x="63" y="2023"/>
                      <a:pt x="62" y="2023"/>
                      <a:pt x="59" y="2023"/>
                    </a:cubicBezTo>
                    <a:cubicBezTo>
                      <a:pt x="50" y="2022"/>
                      <a:pt x="48" y="2021"/>
                      <a:pt x="46" y="2019"/>
                    </a:cubicBezTo>
                    <a:cubicBezTo>
                      <a:pt x="45" y="2019"/>
                      <a:pt x="45" y="2018"/>
                      <a:pt x="45" y="2018"/>
                    </a:cubicBezTo>
                    <a:cubicBezTo>
                      <a:pt x="44" y="2018"/>
                      <a:pt x="44" y="2018"/>
                      <a:pt x="44" y="2018"/>
                    </a:cubicBezTo>
                    <a:cubicBezTo>
                      <a:pt x="42" y="2017"/>
                      <a:pt x="42" y="2017"/>
                      <a:pt x="40" y="2017"/>
                    </a:cubicBezTo>
                    <a:cubicBezTo>
                      <a:pt x="38" y="2017"/>
                      <a:pt x="34" y="2017"/>
                      <a:pt x="34" y="2013"/>
                    </a:cubicBezTo>
                    <a:cubicBezTo>
                      <a:pt x="33" y="2013"/>
                      <a:pt x="33" y="2013"/>
                      <a:pt x="33" y="2013"/>
                    </a:cubicBezTo>
                    <a:cubicBezTo>
                      <a:pt x="29" y="2013"/>
                      <a:pt x="23" y="2008"/>
                      <a:pt x="22" y="2005"/>
                    </a:cubicBezTo>
                    <a:cubicBezTo>
                      <a:pt x="22" y="2004"/>
                      <a:pt x="19" y="2004"/>
                      <a:pt x="17" y="2004"/>
                    </a:cubicBezTo>
                    <a:cubicBezTo>
                      <a:pt x="16" y="2004"/>
                      <a:pt x="15" y="2004"/>
                      <a:pt x="15" y="2003"/>
                    </a:cubicBezTo>
                    <a:cubicBezTo>
                      <a:pt x="13" y="2003"/>
                      <a:pt x="11" y="2001"/>
                      <a:pt x="9" y="1999"/>
                    </a:cubicBezTo>
                    <a:cubicBezTo>
                      <a:pt x="9" y="1997"/>
                      <a:pt x="8" y="1994"/>
                      <a:pt x="10" y="1991"/>
                    </a:cubicBezTo>
                    <a:cubicBezTo>
                      <a:pt x="12" y="1987"/>
                      <a:pt x="12" y="1986"/>
                      <a:pt x="12" y="1986"/>
                    </a:cubicBezTo>
                    <a:cubicBezTo>
                      <a:pt x="12" y="1986"/>
                      <a:pt x="11" y="1986"/>
                      <a:pt x="11" y="1986"/>
                    </a:cubicBezTo>
                    <a:cubicBezTo>
                      <a:pt x="9" y="1985"/>
                      <a:pt x="9" y="1984"/>
                      <a:pt x="8" y="1984"/>
                    </a:cubicBezTo>
                    <a:cubicBezTo>
                      <a:pt x="8" y="1984"/>
                      <a:pt x="8" y="1984"/>
                      <a:pt x="8" y="1984"/>
                    </a:cubicBezTo>
                    <a:cubicBezTo>
                      <a:pt x="8" y="1983"/>
                      <a:pt x="0" y="1975"/>
                      <a:pt x="5" y="1966"/>
                    </a:cubicBezTo>
                    <a:cubicBezTo>
                      <a:pt x="8" y="1960"/>
                      <a:pt x="7" y="1957"/>
                      <a:pt x="6" y="1954"/>
                    </a:cubicBezTo>
                    <a:cubicBezTo>
                      <a:pt x="6" y="1953"/>
                      <a:pt x="6" y="1953"/>
                      <a:pt x="6" y="1952"/>
                    </a:cubicBezTo>
                    <a:cubicBezTo>
                      <a:pt x="5" y="1950"/>
                      <a:pt x="6" y="1948"/>
                      <a:pt x="7" y="1947"/>
                    </a:cubicBezTo>
                    <a:cubicBezTo>
                      <a:pt x="7" y="1946"/>
                      <a:pt x="8" y="1945"/>
                      <a:pt x="8" y="1943"/>
                    </a:cubicBezTo>
                    <a:cubicBezTo>
                      <a:pt x="8" y="1941"/>
                      <a:pt x="7" y="1941"/>
                      <a:pt x="7" y="1940"/>
                    </a:cubicBezTo>
                    <a:cubicBezTo>
                      <a:pt x="5" y="1938"/>
                      <a:pt x="5" y="1936"/>
                      <a:pt x="7" y="1933"/>
                    </a:cubicBezTo>
                    <a:cubicBezTo>
                      <a:pt x="8" y="1931"/>
                      <a:pt x="9" y="1930"/>
                      <a:pt x="9" y="1929"/>
                    </a:cubicBezTo>
                    <a:cubicBezTo>
                      <a:pt x="10" y="1926"/>
                      <a:pt x="11" y="1925"/>
                      <a:pt x="16" y="1925"/>
                    </a:cubicBezTo>
                    <a:cubicBezTo>
                      <a:pt x="19" y="1925"/>
                      <a:pt x="23" y="1921"/>
                      <a:pt x="25" y="1919"/>
                    </a:cubicBezTo>
                    <a:cubicBezTo>
                      <a:pt x="26" y="1918"/>
                      <a:pt x="27" y="1917"/>
                      <a:pt x="28" y="1917"/>
                    </a:cubicBezTo>
                    <a:cubicBezTo>
                      <a:pt x="30" y="1915"/>
                      <a:pt x="38" y="1911"/>
                      <a:pt x="46" y="1906"/>
                    </a:cubicBezTo>
                    <a:cubicBezTo>
                      <a:pt x="50" y="1904"/>
                      <a:pt x="54" y="1901"/>
                      <a:pt x="56" y="1900"/>
                    </a:cubicBezTo>
                    <a:cubicBezTo>
                      <a:pt x="59" y="1898"/>
                      <a:pt x="61" y="1897"/>
                      <a:pt x="62" y="1896"/>
                    </a:cubicBezTo>
                    <a:cubicBezTo>
                      <a:pt x="60" y="1897"/>
                      <a:pt x="58" y="1898"/>
                      <a:pt x="56" y="1897"/>
                    </a:cubicBezTo>
                    <a:cubicBezTo>
                      <a:pt x="55" y="1897"/>
                      <a:pt x="54" y="1896"/>
                      <a:pt x="54" y="1895"/>
                    </a:cubicBezTo>
                    <a:cubicBezTo>
                      <a:pt x="53" y="1894"/>
                      <a:pt x="53" y="1894"/>
                      <a:pt x="53" y="1894"/>
                    </a:cubicBezTo>
                    <a:cubicBezTo>
                      <a:pt x="54" y="1893"/>
                      <a:pt x="54" y="1893"/>
                      <a:pt x="54" y="1893"/>
                    </a:cubicBezTo>
                    <a:cubicBezTo>
                      <a:pt x="54" y="1893"/>
                      <a:pt x="55" y="1890"/>
                      <a:pt x="58" y="1886"/>
                    </a:cubicBezTo>
                    <a:cubicBezTo>
                      <a:pt x="59" y="1885"/>
                      <a:pt x="59" y="1885"/>
                      <a:pt x="60" y="1884"/>
                    </a:cubicBezTo>
                    <a:cubicBezTo>
                      <a:pt x="62" y="1881"/>
                      <a:pt x="65" y="1878"/>
                      <a:pt x="71" y="1881"/>
                    </a:cubicBezTo>
                    <a:cubicBezTo>
                      <a:pt x="77" y="1882"/>
                      <a:pt x="79" y="1883"/>
                      <a:pt x="81" y="1883"/>
                    </a:cubicBezTo>
                    <a:cubicBezTo>
                      <a:pt x="82" y="1883"/>
                      <a:pt x="82" y="1883"/>
                      <a:pt x="83" y="1883"/>
                    </a:cubicBezTo>
                    <a:cubicBezTo>
                      <a:pt x="84" y="1883"/>
                      <a:pt x="85" y="1883"/>
                      <a:pt x="86" y="1883"/>
                    </a:cubicBezTo>
                    <a:cubicBezTo>
                      <a:pt x="86" y="1883"/>
                      <a:pt x="86" y="1882"/>
                      <a:pt x="86" y="1882"/>
                    </a:cubicBezTo>
                    <a:cubicBezTo>
                      <a:pt x="86" y="1880"/>
                      <a:pt x="86" y="1878"/>
                      <a:pt x="87" y="1877"/>
                    </a:cubicBezTo>
                    <a:cubicBezTo>
                      <a:pt x="89" y="1875"/>
                      <a:pt x="93" y="1874"/>
                      <a:pt x="96" y="1874"/>
                    </a:cubicBezTo>
                    <a:cubicBezTo>
                      <a:pt x="99" y="1874"/>
                      <a:pt x="101" y="1875"/>
                      <a:pt x="102" y="1875"/>
                    </a:cubicBezTo>
                    <a:cubicBezTo>
                      <a:pt x="104" y="1876"/>
                      <a:pt x="106" y="1877"/>
                      <a:pt x="109" y="1877"/>
                    </a:cubicBezTo>
                    <a:cubicBezTo>
                      <a:pt x="111" y="1877"/>
                      <a:pt x="111" y="1876"/>
                      <a:pt x="112" y="1876"/>
                    </a:cubicBezTo>
                    <a:cubicBezTo>
                      <a:pt x="114" y="1874"/>
                      <a:pt x="116" y="1874"/>
                      <a:pt x="120" y="1876"/>
                    </a:cubicBezTo>
                    <a:cubicBezTo>
                      <a:pt x="122" y="1878"/>
                      <a:pt x="124" y="1878"/>
                      <a:pt x="125" y="1878"/>
                    </a:cubicBezTo>
                    <a:cubicBezTo>
                      <a:pt x="126" y="1878"/>
                      <a:pt x="127" y="1879"/>
                      <a:pt x="128" y="1880"/>
                    </a:cubicBezTo>
                    <a:cubicBezTo>
                      <a:pt x="128" y="1880"/>
                      <a:pt x="130" y="1880"/>
                      <a:pt x="132" y="1879"/>
                    </a:cubicBezTo>
                    <a:cubicBezTo>
                      <a:pt x="133" y="1879"/>
                      <a:pt x="134" y="1878"/>
                      <a:pt x="134" y="1876"/>
                    </a:cubicBezTo>
                    <a:cubicBezTo>
                      <a:pt x="136" y="1869"/>
                      <a:pt x="141" y="1866"/>
                      <a:pt x="148" y="1867"/>
                    </a:cubicBezTo>
                    <a:cubicBezTo>
                      <a:pt x="154" y="1867"/>
                      <a:pt x="160" y="1865"/>
                      <a:pt x="161" y="1865"/>
                    </a:cubicBezTo>
                    <a:cubicBezTo>
                      <a:pt x="165" y="1864"/>
                      <a:pt x="167" y="1866"/>
                      <a:pt x="168" y="1867"/>
                    </a:cubicBezTo>
                    <a:cubicBezTo>
                      <a:pt x="168" y="1868"/>
                      <a:pt x="169" y="1869"/>
                      <a:pt x="170" y="1870"/>
                    </a:cubicBezTo>
                    <a:cubicBezTo>
                      <a:pt x="172" y="1871"/>
                      <a:pt x="173" y="1871"/>
                      <a:pt x="174" y="1872"/>
                    </a:cubicBezTo>
                    <a:cubicBezTo>
                      <a:pt x="173" y="1871"/>
                      <a:pt x="173" y="1870"/>
                      <a:pt x="173" y="1869"/>
                    </a:cubicBezTo>
                    <a:cubicBezTo>
                      <a:pt x="173" y="1868"/>
                      <a:pt x="174" y="1866"/>
                      <a:pt x="175" y="1865"/>
                    </a:cubicBezTo>
                    <a:cubicBezTo>
                      <a:pt x="177" y="1864"/>
                      <a:pt x="177" y="1864"/>
                      <a:pt x="178" y="1864"/>
                    </a:cubicBezTo>
                    <a:cubicBezTo>
                      <a:pt x="178" y="1864"/>
                      <a:pt x="178" y="1863"/>
                      <a:pt x="179" y="1862"/>
                    </a:cubicBezTo>
                    <a:cubicBezTo>
                      <a:pt x="180" y="1860"/>
                      <a:pt x="182" y="1858"/>
                      <a:pt x="185" y="1858"/>
                    </a:cubicBezTo>
                    <a:cubicBezTo>
                      <a:pt x="187" y="1859"/>
                      <a:pt x="187" y="1862"/>
                      <a:pt x="187" y="1863"/>
                    </a:cubicBezTo>
                    <a:cubicBezTo>
                      <a:pt x="188" y="1868"/>
                      <a:pt x="189" y="1870"/>
                      <a:pt x="191" y="1871"/>
                    </a:cubicBezTo>
                    <a:cubicBezTo>
                      <a:pt x="194" y="1872"/>
                      <a:pt x="198" y="1872"/>
                      <a:pt x="201" y="1872"/>
                    </a:cubicBezTo>
                    <a:cubicBezTo>
                      <a:pt x="203" y="1872"/>
                      <a:pt x="209" y="1871"/>
                      <a:pt x="211" y="1878"/>
                    </a:cubicBezTo>
                    <a:cubicBezTo>
                      <a:pt x="212" y="1881"/>
                      <a:pt x="213" y="1882"/>
                      <a:pt x="214" y="1883"/>
                    </a:cubicBezTo>
                    <a:cubicBezTo>
                      <a:pt x="215" y="1884"/>
                      <a:pt x="215" y="1884"/>
                      <a:pt x="216" y="1885"/>
                    </a:cubicBezTo>
                    <a:cubicBezTo>
                      <a:pt x="216" y="1886"/>
                      <a:pt x="216" y="1887"/>
                      <a:pt x="216" y="1892"/>
                    </a:cubicBezTo>
                    <a:cubicBezTo>
                      <a:pt x="216" y="1895"/>
                      <a:pt x="216" y="1897"/>
                      <a:pt x="216" y="1899"/>
                    </a:cubicBezTo>
                    <a:cubicBezTo>
                      <a:pt x="216" y="1899"/>
                      <a:pt x="216" y="1900"/>
                      <a:pt x="216" y="1900"/>
                    </a:cubicBezTo>
                    <a:cubicBezTo>
                      <a:pt x="216" y="1900"/>
                      <a:pt x="216" y="1900"/>
                      <a:pt x="216" y="1900"/>
                    </a:cubicBezTo>
                    <a:cubicBezTo>
                      <a:pt x="216" y="1900"/>
                      <a:pt x="216" y="1900"/>
                      <a:pt x="216" y="1901"/>
                    </a:cubicBezTo>
                    <a:cubicBezTo>
                      <a:pt x="217" y="1901"/>
                      <a:pt x="221" y="1903"/>
                      <a:pt x="220" y="1906"/>
                    </a:cubicBezTo>
                    <a:cubicBezTo>
                      <a:pt x="220" y="1909"/>
                      <a:pt x="216" y="1910"/>
                      <a:pt x="215" y="1910"/>
                    </a:cubicBezTo>
                    <a:cubicBezTo>
                      <a:pt x="211" y="1911"/>
                      <a:pt x="209" y="1913"/>
                      <a:pt x="206" y="1916"/>
                    </a:cubicBezTo>
                    <a:cubicBezTo>
                      <a:pt x="206" y="1916"/>
                      <a:pt x="206" y="1916"/>
                      <a:pt x="206" y="1916"/>
                    </a:cubicBezTo>
                    <a:cubicBezTo>
                      <a:pt x="205" y="1918"/>
                      <a:pt x="204" y="1918"/>
                      <a:pt x="202" y="1918"/>
                    </a:cubicBezTo>
                    <a:cubicBezTo>
                      <a:pt x="200" y="1918"/>
                      <a:pt x="199" y="1916"/>
                      <a:pt x="198" y="1915"/>
                    </a:cubicBezTo>
                    <a:cubicBezTo>
                      <a:pt x="197" y="1914"/>
                      <a:pt x="197" y="1914"/>
                      <a:pt x="197" y="1913"/>
                    </a:cubicBezTo>
                    <a:cubicBezTo>
                      <a:pt x="197" y="1913"/>
                      <a:pt x="196" y="1914"/>
                      <a:pt x="196" y="1916"/>
                    </a:cubicBezTo>
                    <a:cubicBezTo>
                      <a:pt x="194" y="1919"/>
                      <a:pt x="192" y="1922"/>
                      <a:pt x="189" y="1925"/>
                    </a:cubicBezTo>
                    <a:cubicBezTo>
                      <a:pt x="187" y="1926"/>
                      <a:pt x="185" y="1931"/>
                      <a:pt x="185" y="1934"/>
                    </a:cubicBezTo>
                    <a:cubicBezTo>
                      <a:pt x="185" y="1936"/>
                      <a:pt x="185" y="1936"/>
                      <a:pt x="185" y="1936"/>
                    </a:cubicBezTo>
                    <a:cubicBezTo>
                      <a:pt x="184" y="1940"/>
                      <a:pt x="184" y="1946"/>
                      <a:pt x="180" y="1949"/>
                    </a:cubicBezTo>
                    <a:cubicBezTo>
                      <a:pt x="178" y="1950"/>
                      <a:pt x="177" y="1951"/>
                      <a:pt x="177" y="1951"/>
                    </a:cubicBezTo>
                    <a:cubicBezTo>
                      <a:pt x="178" y="1953"/>
                      <a:pt x="177" y="1955"/>
                      <a:pt x="177" y="1956"/>
                    </a:cubicBezTo>
                    <a:cubicBezTo>
                      <a:pt x="176" y="1957"/>
                      <a:pt x="176" y="1958"/>
                      <a:pt x="175" y="1959"/>
                    </a:cubicBezTo>
                    <a:cubicBezTo>
                      <a:pt x="175" y="1960"/>
                      <a:pt x="175" y="1961"/>
                      <a:pt x="174" y="1962"/>
                    </a:cubicBezTo>
                    <a:cubicBezTo>
                      <a:pt x="173" y="1964"/>
                      <a:pt x="172" y="1967"/>
                      <a:pt x="173" y="1968"/>
                    </a:cubicBezTo>
                    <a:cubicBezTo>
                      <a:pt x="174" y="1972"/>
                      <a:pt x="174" y="1976"/>
                      <a:pt x="173" y="1977"/>
                    </a:cubicBezTo>
                    <a:cubicBezTo>
                      <a:pt x="174" y="1979"/>
                      <a:pt x="173" y="1981"/>
                      <a:pt x="170" y="1983"/>
                    </a:cubicBezTo>
                    <a:cubicBezTo>
                      <a:pt x="169" y="1983"/>
                      <a:pt x="168" y="1984"/>
                      <a:pt x="167" y="1985"/>
                    </a:cubicBezTo>
                    <a:cubicBezTo>
                      <a:pt x="166" y="1986"/>
                      <a:pt x="165" y="1987"/>
                      <a:pt x="164" y="1987"/>
                    </a:cubicBezTo>
                    <a:cubicBezTo>
                      <a:pt x="162" y="1988"/>
                      <a:pt x="161" y="1988"/>
                      <a:pt x="160" y="1987"/>
                    </a:cubicBezTo>
                    <a:cubicBezTo>
                      <a:pt x="160" y="1987"/>
                      <a:pt x="159" y="1987"/>
                      <a:pt x="158" y="1987"/>
                    </a:cubicBezTo>
                    <a:cubicBezTo>
                      <a:pt x="154" y="1987"/>
                      <a:pt x="149" y="1990"/>
                      <a:pt x="145" y="1994"/>
                    </a:cubicBezTo>
                    <a:cubicBezTo>
                      <a:pt x="141" y="1998"/>
                      <a:pt x="139" y="2000"/>
                      <a:pt x="138" y="2005"/>
                    </a:cubicBezTo>
                    <a:cubicBezTo>
                      <a:pt x="137" y="2009"/>
                      <a:pt x="136" y="2014"/>
                      <a:pt x="129" y="2014"/>
                    </a:cubicBezTo>
                    <a:cubicBezTo>
                      <a:pt x="127" y="2015"/>
                      <a:pt x="125" y="2014"/>
                      <a:pt x="124" y="2013"/>
                    </a:cubicBezTo>
                    <a:cubicBezTo>
                      <a:pt x="123" y="2012"/>
                      <a:pt x="123" y="2011"/>
                      <a:pt x="123" y="2010"/>
                    </a:cubicBezTo>
                    <a:cubicBezTo>
                      <a:pt x="118" y="2010"/>
                      <a:pt x="109" y="2013"/>
                      <a:pt x="108" y="2014"/>
                    </a:cubicBezTo>
                    <a:cubicBezTo>
                      <a:pt x="107" y="2015"/>
                      <a:pt x="107" y="2015"/>
                      <a:pt x="107" y="2016"/>
                    </a:cubicBezTo>
                    <a:cubicBezTo>
                      <a:pt x="107" y="2016"/>
                      <a:pt x="107" y="2016"/>
                      <a:pt x="107" y="2017"/>
                    </a:cubicBezTo>
                    <a:cubicBezTo>
                      <a:pt x="108" y="2018"/>
                      <a:pt x="106" y="2019"/>
                      <a:pt x="105" y="2020"/>
                    </a:cubicBezTo>
                    <a:cubicBezTo>
                      <a:pt x="103" y="2022"/>
                      <a:pt x="103" y="2022"/>
                      <a:pt x="103" y="2023"/>
                    </a:cubicBezTo>
                    <a:cubicBezTo>
                      <a:pt x="104" y="2025"/>
                      <a:pt x="104" y="2027"/>
                      <a:pt x="102" y="2029"/>
                    </a:cubicBezTo>
                    <a:cubicBezTo>
                      <a:pt x="101" y="2030"/>
                      <a:pt x="99" y="2031"/>
                      <a:pt x="97" y="2031"/>
                    </a:cubicBezTo>
                    <a:close/>
                    <a:moveTo>
                      <a:pt x="81" y="2021"/>
                    </a:moveTo>
                    <a:cubicBezTo>
                      <a:pt x="82" y="2021"/>
                      <a:pt x="83" y="2021"/>
                      <a:pt x="85" y="2021"/>
                    </a:cubicBezTo>
                    <a:cubicBezTo>
                      <a:pt x="91" y="2021"/>
                      <a:pt x="93" y="2023"/>
                      <a:pt x="95" y="2025"/>
                    </a:cubicBezTo>
                    <a:cubicBezTo>
                      <a:pt x="95" y="2025"/>
                      <a:pt x="95" y="2026"/>
                      <a:pt x="96" y="2026"/>
                    </a:cubicBezTo>
                    <a:cubicBezTo>
                      <a:pt x="96" y="2026"/>
                      <a:pt x="98" y="2026"/>
                      <a:pt x="99" y="2025"/>
                    </a:cubicBezTo>
                    <a:cubicBezTo>
                      <a:pt x="99" y="2025"/>
                      <a:pt x="99" y="2025"/>
                      <a:pt x="99" y="2025"/>
                    </a:cubicBezTo>
                    <a:cubicBezTo>
                      <a:pt x="97" y="2020"/>
                      <a:pt x="101" y="2017"/>
                      <a:pt x="103" y="2016"/>
                    </a:cubicBezTo>
                    <a:cubicBezTo>
                      <a:pt x="102" y="2015"/>
                      <a:pt x="102" y="2012"/>
                      <a:pt x="105" y="2010"/>
                    </a:cubicBezTo>
                    <a:cubicBezTo>
                      <a:pt x="107" y="2009"/>
                      <a:pt x="123" y="2004"/>
                      <a:pt x="126" y="2005"/>
                    </a:cubicBezTo>
                    <a:cubicBezTo>
                      <a:pt x="127" y="2006"/>
                      <a:pt x="127" y="2006"/>
                      <a:pt x="127" y="2006"/>
                    </a:cubicBezTo>
                    <a:cubicBezTo>
                      <a:pt x="128" y="2007"/>
                      <a:pt x="128" y="2007"/>
                      <a:pt x="128" y="2007"/>
                    </a:cubicBezTo>
                    <a:cubicBezTo>
                      <a:pt x="128" y="2008"/>
                      <a:pt x="127" y="2008"/>
                      <a:pt x="127" y="2008"/>
                    </a:cubicBezTo>
                    <a:cubicBezTo>
                      <a:pt x="127" y="2009"/>
                      <a:pt x="127" y="2009"/>
                      <a:pt x="127" y="2010"/>
                    </a:cubicBezTo>
                    <a:cubicBezTo>
                      <a:pt x="127" y="2010"/>
                      <a:pt x="128" y="2010"/>
                      <a:pt x="128" y="2010"/>
                    </a:cubicBezTo>
                    <a:cubicBezTo>
                      <a:pt x="128" y="2010"/>
                      <a:pt x="129" y="2010"/>
                      <a:pt x="129" y="2010"/>
                    </a:cubicBezTo>
                    <a:cubicBezTo>
                      <a:pt x="132" y="2010"/>
                      <a:pt x="133" y="2009"/>
                      <a:pt x="134" y="2004"/>
                    </a:cubicBezTo>
                    <a:cubicBezTo>
                      <a:pt x="135" y="1998"/>
                      <a:pt x="137" y="1995"/>
                      <a:pt x="142" y="1990"/>
                    </a:cubicBezTo>
                    <a:cubicBezTo>
                      <a:pt x="146" y="1986"/>
                      <a:pt x="152" y="1982"/>
                      <a:pt x="158" y="1982"/>
                    </a:cubicBezTo>
                    <a:cubicBezTo>
                      <a:pt x="160" y="1982"/>
                      <a:pt x="161" y="1983"/>
                      <a:pt x="162" y="1983"/>
                    </a:cubicBezTo>
                    <a:cubicBezTo>
                      <a:pt x="163" y="1983"/>
                      <a:pt x="163" y="1982"/>
                      <a:pt x="164" y="1982"/>
                    </a:cubicBezTo>
                    <a:cubicBezTo>
                      <a:pt x="165" y="1981"/>
                      <a:pt x="166" y="1980"/>
                      <a:pt x="168" y="1979"/>
                    </a:cubicBezTo>
                    <a:cubicBezTo>
                      <a:pt x="168" y="1978"/>
                      <a:pt x="169" y="1978"/>
                      <a:pt x="169" y="1978"/>
                    </a:cubicBezTo>
                    <a:cubicBezTo>
                      <a:pt x="169" y="1978"/>
                      <a:pt x="169" y="1978"/>
                      <a:pt x="169" y="1978"/>
                    </a:cubicBezTo>
                    <a:cubicBezTo>
                      <a:pt x="169" y="1977"/>
                      <a:pt x="169" y="1977"/>
                      <a:pt x="169" y="1977"/>
                    </a:cubicBezTo>
                    <a:cubicBezTo>
                      <a:pt x="169" y="1976"/>
                      <a:pt x="170" y="1973"/>
                      <a:pt x="169" y="1970"/>
                    </a:cubicBezTo>
                    <a:cubicBezTo>
                      <a:pt x="167" y="1967"/>
                      <a:pt x="169" y="1963"/>
                      <a:pt x="170" y="1960"/>
                    </a:cubicBezTo>
                    <a:cubicBezTo>
                      <a:pt x="170" y="1959"/>
                      <a:pt x="171" y="1958"/>
                      <a:pt x="171" y="1958"/>
                    </a:cubicBezTo>
                    <a:cubicBezTo>
                      <a:pt x="171" y="1956"/>
                      <a:pt x="172" y="1955"/>
                      <a:pt x="172" y="1954"/>
                    </a:cubicBezTo>
                    <a:cubicBezTo>
                      <a:pt x="173" y="1954"/>
                      <a:pt x="173" y="1953"/>
                      <a:pt x="173" y="1953"/>
                    </a:cubicBezTo>
                    <a:cubicBezTo>
                      <a:pt x="171" y="1949"/>
                      <a:pt x="176" y="1946"/>
                      <a:pt x="178" y="1945"/>
                    </a:cubicBezTo>
                    <a:cubicBezTo>
                      <a:pt x="180" y="1943"/>
                      <a:pt x="180" y="1939"/>
                      <a:pt x="180" y="1936"/>
                    </a:cubicBezTo>
                    <a:cubicBezTo>
                      <a:pt x="180" y="1934"/>
                      <a:pt x="180" y="1934"/>
                      <a:pt x="180" y="1934"/>
                    </a:cubicBezTo>
                    <a:cubicBezTo>
                      <a:pt x="180" y="1929"/>
                      <a:pt x="183" y="1923"/>
                      <a:pt x="186" y="1921"/>
                    </a:cubicBezTo>
                    <a:cubicBezTo>
                      <a:pt x="189" y="1919"/>
                      <a:pt x="190" y="1917"/>
                      <a:pt x="191" y="1914"/>
                    </a:cubicBezTo>
                    <a:cubicBezTo>
                      <a:pt x="192" y="1911"/>
                      <a:pt x="194" y="1909"/>
                      <a:pt x="195" y="1909"/>
                    </a:cubicBezTo>
                    <a:cubicBezTo>
                      <a:pt x="197" y="1908"/>
                      <a:pt x="198" y="1909"/>
                      <a:pt x="200" y="1910"/>
                    </a:cubicBezTo>
                    <a:cubicBezTo>
                      <a:pt x="200" y="1910"/>
                      <a:pt x="201" y="1911"/>
                      <a:pt x="201" y="1912"/>
                    </a:cubicBezTo>
                    <a:cubicBezTo>
                      <a:pt x="202" y="1912"/>
                      <a:pt x="202" y="1913"/>
                      <a:pt x="203" y="1913"/>
                    </a:cubicBezTo>
                    <a:cubicBezTo>
                      <a:pt x="203" y="1913"/>
                      <a:pt x="203" y="1913"/>
                      <a:pt x="203" y="1913"/>
                    </a:cubicBezTo>
                    <a:cubicBezTo>
                      <a:pt x="205" y="1910"/>
                      <a:pt x="208" y="1907"/>
                      <a:pt x="214" y="1906"/>
                    </a:cubicBezTo>
                    <a:cubicBezTo>
                      <a:pt x="214" y="1906"/>
                      <a:pt x="215" y="1906"/>
                      <a:pt x="215" y="1905"/>
                    </a:cubicBezTo>
                    <a:cubicBezTo>
                      <a:pt x="215" y="1905"/>
                      <a:pt x="214" y="1905"/>
                      <a:pt x="214" y="1905"/>
                    </a:cubicBezTo>
                    <a:cubicBezTo>
                      <a:pt x="210" y="1902"/>
                      <a:pt x="211" y="1900"/>
                      <a:pt x="211" y="1898"/>
                    </a:cubicBezTo>
                    <a:cubicBezTo>
                      <a:pt x="211" y="1896"/>
                      <a:pt x="212" y="1895"/>
                      <a:pt x="212" y="1892"/>
                    </a:cubicBezTo>
                    <a:cubicBezTo>
                      <a:pt x="212" y="1891"/>
                      <a:pt x="212" y="1889"/>
                      <a:pt x="212" y="1888"/>
                    </a:cubicBezTo>
                    <a:cubicBezTo>
                      <a:pt x="212" y="1888"/>
                      <a:pt x="211" y="1887"/>
                      <a:pt x="211" y="1887"/>
                    </a:cubicBezTo>
                    <a:cubicBezTo>
                      <a:pt x="211" y="1887"/>
                      <a:pt x="211" y="1886"/>
                      <a:pt x="211" y="1886"/>
                    </a:cubicBezTo>
                    <a:cubicBezTo>
                      <a:pt x="210" y="1885"/>
                      <a:pt x="208" y="1883"/>
                      <a:pt x="207" y="1879"/>
                    </a:cubicBezTo>
                    <a:cubicBezTo>
                      <a:pt x="206" y="1877"/>
                      <a:pt x="205" y="1876"/>
                      <a:pt x="201" y="1876"/>
                    </a:cubicBezTo>
                    <a:cubicBezTo>
                      <a:pt x="200" y="1877"/>
                      <a:pt x="194" y="1877"/>
                      <a:pt x="189" y="1875"/>
                    </a:cubicBezTo>
                    <a:cubicBezTo>
                      <a:pt x="184" y="1873"/>
                      <a:pt x="183" y="1869"/>
                      <a:pt x="183" y="1864"/>
                    </a:cubicBezTo>
                    <a:cubicBezTo>
                      <a:pt x="183" y="1865"/>
                      <a:pt x="183" y="1865"/>
                      <a:pt x="182" y="1865"/>
                    </a:cubicBezTo>
                    <a:cubicBezTo>
                      <a:pt x="181" y="1867"/>
                      <a:pt x="181" y="1868"/>
                      <a:pt x="180" y="1868"/>
                    </a:cubicBezTo>
                    <a:cubicBezTo>
                      <a:pt x="179" y="1868"/>
                      <a:pt x="179" y="1868"/>
                      <a:pt x="178" y="1869"/>
                    </a:cubicBezTo>
                    <a:cubicBezTo>
                      <a:pt x="178" y="1869"/>
                      <a:pt x="178" y="1869"/>
                      <a:pt x="178" y="1869"/>
                    </a:cubicBezTo>
                    <a:cubicBezTo>
                      <a:pt x="178" y="1870"/>
                      <a:pt x="178" y="1871"/>
                      <a:pt x="180" y="1873"/>
                    </a:cubicBezTo>
                    <a:cubicBezTo>
                      <a:pt x="183" y="1877"/>
                      <a:pt x="181" y="1879"/>
                      <a:pt x="181" y="1879"/>
                    </a:cubicBezTo>
                    <a:cubicBezTo>
                      <a:pt x="179" y="1881"/>
                      <a:pt x="175" y="1880"/>
                      <a:pt x="173" y="1879"/>
                    </a:cubicBezTo>
                    <a:cubicBezTo>
                      <a:pt x="173" y="1878"/>
                      <a:pt x="173" y="1878"/>
                      <a:pt x="173" y="1878"/>
                    </a:cubicBezTo>
                    <a:cubicBezTo>
                      <a:pt x="172" y="1877"/>
                      <a:pt x="170" y="1875"/>
                      <a:pt x="168" y="1874"/>
                    </a:cubicBezTo>
                    <a:cubicBezTo>
                      <a:pt x="166" y="1873"/>
                      <a:pt x="165" y="1871"/>
                      <a:pt x="164" y="1870"/>
                    </a:cubicBezTo>
                    <a:cubicBezTo>
                      <a:pt x="164" y="1870"/>
                      <a:pt x="163" y="1869"/>
                      <a:pt x="163" y="1869"/>
                    </a:cubicBezTo>
                    <a:cubicBezTo>
                      <a:pt x="161" y="1870"/>
                      <a:pt x="154" y="1872"/>
                      <a:pt x="148" y="1871"/>
                    </a:cubicBezTo>
                    <a:cubicBezTo>
                      <a:pt x="144" y="1871"/>
                      <a:pt x="140" y="1871"/>
                      <a:pt x="139" y="1877"/>
                    </a:cubicBezTo>
                    <a:cubicBezTo>
                      <a:pt x="138" y="1881"/>
                      <a:pt x="135" y="1883"/>
                      <a:pt x="131" y="1884"/>
                    </a:cubicBezTo>
                    <a:cubicBezTo>
                      <a:pt x="129" y="1885"/>
                      <a:pt x="126" y="1885"/>
                      <a:pt x="124" y="1883"/>
                    </a:cubicBezTo>
                    <a:cubicBezTo>
                      <a:pt x="124" y="1883"/>
                      <a:pt x="124" y="1883"/>
                      <a:pt x="124" y="1883"/>
                    </a:cubicBezTo>
                    <a:cubicBezTo>
                      <a:pt x="123" y="1883"/>
                      <a:pt x="121" y="1882"/>
                      <a:pt x="117" y="1880"/>
                    </a:cubicBezTo>
                    <a:cubicBezTo>
                      <a:pt x="116" y="1879"/>
                      <a:pt x="115" y="1879"/>
                      <a:pt x="115" y="1879"/>
                    </a:cubicBezTo>
                    <a:cubicBezTo>
                      <a:pt x="115" y="1879"/>
                      <a:pt x="115" y="1880"/>
                      <a:pt x="115" y="1880"/>
                    </a:cubicBezTo>
                    <a:cubicBezTo>
                      <a:pt x="114" y="1880"/>
                      <a:pt x="112" y="1882"/>
                      <a:pt x="109" y="1881"/>
                    </a:cubicBezTo>
                    <a:cubicBezTo>
                      <a:pt x="105" y="1881"/>
                      <a:pt x="103" y="1881"/>
                      <a:pt x="101" y="1880"/>
                    </a:cubicBezTo>
                    <a:cubicBezTo>
                      <a:pt x="99" y="1880"/>
                      <a:pt x="98" y="1879"/>
                      <a:pt x="96" y="1879"/>
                    </a:cubicBezTo>
                    <a:cubicBezTo>
                      <a:pt x="95" y="1879"/>
                      <a:pt x="91" y="1879"/>
                      <a:pt x="91" y="1880"/>
                    </a:cubicBezTo>
                    <a:cubicBezTo>
                      <a:pt x="90" y="1880"/>
                      <a:pt x="90" y="1881"/>
                      <a:pt x="90" y="1881"/>
                    </a:cubicBezTo>
                    <a:cubicBezTo>
                      <a:pt x="91" y="1884"/>
                      <a:pt x="90" y="1885"/>
                      <a:pt x="89" y="1886"/>
                    </a:cubicBezTo>
                    <a:cubicBezTo>
                      <a:pt x="88" y="1888"/>
                      <a:pt x="85" y="1888"/>
                      <a:pt x="83" y="1887"/>
                    </a:cubicBezTo>
                    <a:cubicBezTo>
                      <a:pt x="82" y="1887"/>
                      <a:pt x="82" y="1887"/>
                      <a:pt x="81" y="1887"/>
                    </a:cubicBezTo>
                    <a:cubicBezTo>
                      <a:pt x="79" y="1887"/>
                      <a:pt x="76" y="1887"/>
                      <a:pt x="70" y="1885"/>
                    </a:cubicBezTo>
                    <a:cubicBezTo>
                      <a:pt x="66" y="1884"/>
                      <a:pt x="66" y="1885"/>
                      <a:pt x="63" y="1887"/>
                    </a:cubicBezTo>
                    <a:cubicBezTo>
                      <a:pt x="63" y="1888"/>
                      <a:pt x="62" y="1888"/>
                      <a:pt x="62" y="1889"/>
                    </a:cubicBezTo>
                    <a:cubicBezTo>
                      <a:pt x="61" y="1890"/>
                      <a:pt x="60" y="1891"/>
                      <a:pt x="59" y="1892"/>
                    </a:cubicBezTo>
                    <a:cubicBezTo>
                      <a:pt x="59" y="1892"/>
                      <a:pt x="60" y="1892"/>
                      <a:pt x="60" y="1892"/>
                    </a:cubicBezTo>
                    <a:cubicBezTo>
                      <a:pt x="61" y="1891"/>
                      <a:pt x="61" y="1891"/>
                      <a:pt x="61" y="1891"/>
                    </a:cubicBezTo>
                    <a:cubicBezTo>
                      <a:pt x="64" y="1890"/>
                      <a:pt x="65" y="1889"/>
                      <a:pt x="67" y="1890"/>
                    </a:cubicBezTo>
                    <a:cubicBezTo>
                      <a:pt x="68" y="1890"/>
                      <a:pt x="68" y="1892"/>
                      <a:pt x="68" y="1893"/>
                    </a:cubicBezTo>
                    <a:cubicBezTo>
                      <a:pt x="69" y="1898"/>
                      <a:pt x="66" y="1899"/>
                      <a:pt x="59" y="1904"/>
                    </a:cubicBezTo>
                    <a:cubicBezTo>
                      <a:pt x="56" y="1905"/>
                      <a:pt x="52" y="1908"/>
                      <a:pt x="48" y="1910"/>
                    </a:cubicBezTo>
                    <a:cubicBezTo>
                      <a:pt x="41" y="1914"/>
                      <a:pt x="32" y="1919"/>
                      <a:pt x="31" y="1921"/>
                    </a:cubicBezTo>
                    <a:cubicBezTo>
                      <a:pt x="30" y="1921"/>
                      <a:pt x="29" y="1922"/>
                      <a:pt x="28" y="1922"/>
                    </a:cubicBezTo>
                    <a:cubicBezTo>
                      <a:pt x="25" y="1925"/>
                      <a:pt x="20" y="1929"/>
                      <a:pt x="16" y="1930"/>
                    </a:cubicBezTo>
                    <a:cubicBezTo>
                      <a:pt x="14" y="1930"/>
                      <a:pt x="14" y="1930"/>
                      <a:pt x="14" y="1930"/>
                    </a:cubicBezTo>
                    <a:cubicBezTo>
                      <a:pt x="14" y="1930"/>
                      <a:pt x="14" y="1930"/>
                      <a:pt x="14" y="1931"/>
                    </a:cubicBezTo>
                    <a:cubicBezTo>
                      <a:pt x="13" y="1932"/>
                      <a:pt x="13" y="1933"/>
                      <a:pt x="11" y="1935"/>
                    </a:cubicBezTo>
                    <a:cubicBezTo>
                      <a:pt x="11" y="1936"/>
                      <a:pt x="10" y="1937"/>
                      <a:pt x="10" y="1937"/>
                    </a:cubicBezTo>
                    <a:cubicBezTo>
                      <a:pt x="10" y="1937"/>
                      <a:pt x="10" y="1937"/>
                      <a:pt x="11" y="1937"/>
                    </a:cubicBezTo>
                    <a:cubicBezTo>
                      <a:pt x="11" y="1938"/>
                      <a:pt x="12" y="1940"/>
                      <a:pt x="12" y="1942"/>
                    </a:cubicBezTo>
                    <a:cubicBezTo>
                      <a:pt x="13" y="1946"/>
                      <a:pt x="12" y="1948"/>
                      <a:pt x="11" y="1949"/>
                    </a:cubicBezTo>
                    <a:cubicBezTo>
                      <a:pt x="11" y="1950"/>
                      <a:pt x="10" y="1951"/>
                      <a:pt x="11" y="1951"/>
                    </a:cubicBezTo>
                    <a:cubicBezTo>
                      <a:pt x="11" y="1952"/>
                      <a:pt x="11" y="1952"/>
                      <a:pt x="11" y="1953"/>
                    </a:cubicBezTo>
                    <a:cubicBezTo>
                      <a:pt x="12" y="1956"/>
                      <a:pt x="13" y="1960"/>
                      <a:pt x="9" y="1968"/>
                    </a:cubicBezTo>
                    <a:cubicBezTo>
                      <a:pt x="6" y="1974"/>
                      <a:pt x="11" y="1980"/>
                      <a:pt x="12" y="1981"/>
                    </a:cubicBezTo>
                    <a:cubicBezTo>
                      <a:pt x="12" y="1981"/>
                      <a:pt x="12" y="1981"/>
                      <a:pt x="13" y="1982"/>
                    </a:cubicBezTo>
                    <a:cubicBezTo>
                      <a:pt x="17" y="1984"/>
                      <a:pt x="17" y="1987"/>
                      <a:pt x="14" y="1993"/>
                    </a:cubicBezTo>
                    <a:cubicBezTo>
                      <a:pt x="13" y="1994"/>
                      <a:pt x="13" y="1996"/>
                      <a:pt x="14" y="1997"/>
                    </a:cubicBezTo>
                    <a:cubicBezTo>
                      <a:pt x="14" y="1998"/>
                      <a:pt x="15" y="1999"/>
                      <a:pt x="16" y="1999"/>
                    </a:cubicBezTo>
                    <a:cubicBezTo>
                      <a:pt x="17" y="1999"/>
                      <a:pt x="17" y="1999"/>
                      <a:pt x="18" y="1999"/>
                    </a:cubicBezTo>
                    <a:cubicBezTo>
                      <a:pt x="21" y="2000"/>
                      <a:pt x="26" y="2000"/>
                      <a:pt x="27" y="2003"/>
                    </a:cubicBezTo>
                    <a:cubicBezTo>
                      <a:pt x="27" y="2005"/>
                      <a:pt x="31" y="2008"/>
                      <a:pt x="33" y="2008"/>
                    </a:cubicBezTo>
                    <a:cubicBezTo>
                      <a:pt x="36" y="2008"/>
                      <a:pt x="38" y="2009"/>
                      <a:pt x="38" y="2012"/>
                    </a:cubicBezTo>
                    <a:cubicBezTo>
                      <a:pt x="39" y="2012"/>
                      <a:pt x="39" y="2012"/>
                      <a:pt x="40" y="2012"/>
                    </a:cubicBezTo>
                    <a:cubicBezTo>
                      <a:pt x="43" y="2012"/>
                      <a:pt x="44" y="2013"/>
                      <a:pt x="46" y="2014"/>
                    </a:cubicBezTo>
                    <a:cubicBezTo>
                      <a:pt x="47" y="2014"/>
                      <a:pt x="47" y="2014"/>
                      <a:pt x="47" y="2014"/>
                    </a:cubicBezTo>
                    <a:cubicBezTo>
                      <a:pt x="48" y="2015"/>
                      <a:pt x="48" y="2015"/>
                      <a:pt x="49" y="2015"/>
                    </a:cubicBezTo>
                    <a:cubicBezTo>
                      <a:pt x="50" y="2016"/>
                      <a:pt x="51" y="2017"/>
                      <a:pt x="59" y="2018"/>
                    </a:cubicBezTo>
                    <a:cubicBezTo>
                      <a:pt x="65" y="2018"/>
                      <a:pt x="67" y="2019"/>
                      <a:pt x="68" y="2020"/>
                    </a:cubicBezTo>
                    <a:cubicBezTo>
                      <a:pt x="68" y="2020"/>
                      <a:pt x="69" y="2020"/>
                      <a:pt x="70" y="2021"/>
                    </a:cubicBezTo>
                    <a:cubicBezTo>
                      <a:pt x="75" y="2021"/>
                      <a:pt x="76" y="2021"/>
                      <a:pt x="78" y="2021"/>
                    </a:cubicBezTo>
                    <a:cubicBezTo>
                      <a:pt x="79" y="2021"/>
                      <a:pt x="80" y="2021"/>
                      <a:pt x="81" y="2021"/>
                    </a:cubicBezTo>
                    <a:close/>
                    <a:moveTo>
                      <a:pt x="177" y="1877"/>
                    </a:moveTo>
                    <a:cubicBezTo>
                      <a:pt x="177" y="1877"/>
                      <a:pt x="177" y="1877"/>
                      <a:pt x="177" y="1877"/>
                    </a:cubicBezTo>
                    <a:close/>
                    <a:moveTo>
                      <a:pt x="452" y="1681"/>
                    </a:moveTo>
                    <a:cubicBezTo>
                      <a:pt x="451" y="1681"/>
                      <a:pt x="450" y="1680"/>
                      <a:pt x="450" y="1680"/>
                    </a:cubicBezTo>
                    <a:cubicBezTo>
                      <a:pt x="448" y="1678"/>
                      <a:pt x="447" y="1676"/>
                      <a:pt x="448" y="1674"/>
                    </a:cubicBezTo>
                    <a:cubicBezTo>
                      <a:pt x="449" y="1672"/>
                      <a:pt x="449" y="1671"/>
                      <a:pt x="451" y="1670"/>
                    </a:cubicBezTo>
                    <a:cubicBezTo>
                      <a:pt x="452" y="1669"/>
                      <a:pt x="452" y="1669"/>
                      <a:pt x="452" y="1669"/>
                    </a:cubicBezTo>
                    <a:cubicBezTo>
                      <a:pt x="453" y="1668"/>
                      <a:pt x="455" y="1667"/>
                      <a:pt x="457" y="1667"/>
                    </a:cubicBezTo>
                    <a:cubicBezTo>
                      <a:pt x="458" y="1666"/>
                      <a:pt x="460" y="1666"/>
                      <a:pt x="461" y="1666"/>
                    </a:cubicBezTo>
                    <a:cubicBezTo>
                      <a:pt x="464" y="1664"/>
                      <a:pt x="466" y="1665"/>
                      <a:pt x="467" y="1666"/>
                    </a:cubicBezTo>
                    <a:cubicBezTo>
                      <a:pt x="468" y="1668"/>
                      <a:pt x="468" y="1670"/>
                      <a:pt x="467" y="1672"/>
                    </a:cubicBezTo>
                    <a:cubicBezTo>
                      <a:pt x="467" y="1672"/>
                      <a:pt x="467" y="1672"/>
                      <a:pt x="467" y="1673"/>
                    </a:cubicBezTo>
                    <a:cubicBezTo>
                      <a:pt x="467" y="1675"/>
                      <a:pt x="467" y="1677"/>
                      <a:pt x="465" y="1678"/>
                    </a:cubicBezTo>
                    <a:cubicBezTo>
                      <a:pt x="463" y="1680"/>
                      <a:pt x="461" y="1678"/>
                      <a:pt x="460" y="1677"/>
                    </a:cubicBezTo>
                    <a:cubicBezTo>
                      <a:pt x="460" y="1677"/>
                      <a:pt x="460" y="1677"/>
                      <a:pt x="459" y="1678"/>
                    </a:cubicBezTo>
                    <a:cubicBezTo>
                      <a:pt x="457" y="1680"/>
                      <a:pt x="455" y="1680"/>
                      <a:pt x="453" y="1680"/>
                    </a:cubicBezTo>
                    <a:cubicBezTo>
                      <a:pt x="453" y="1680"/>
                      <a:pt x="452" y="1681"/>
                      <a:pt x="452" y="1681"/>
                    </a:cubicBezTo>
                    <a:close/>
                    <a:moveTo>
                      <a:pt x="452" y="1676"/>
                    </a:moveTo>
                    <a:cubicBezTo>
                      <a:pt x="452" y="1676"/>
                      <a:pt x="451" y="1676"/>
                      <a:pt x="451" y="1676"/>
                    </a:cubicBezTo>
                    <a:cubicBezTo>
                      <a:pt x="452" y="1677"/>
                      <a:pt x="452" y="1677"/>
                      <a:pt x="452" y="1677"/>
                    </a:cubicBezTo>
                    <a:cubicBezTo>
                      <a:pt x="452" y="1676"/>
                      <a:pt x="452" y="1676"/>
                      <a:pt x="452" y="1676"/>
                    </a:cubicBezTo>
                    <a:cubicBezTo>
                      <a:pt x="452" y="1676"/>
                      <a:pt x="452" y="1676"/>
                      <a:pt x="452" y="1676"/>
                    </a:cubicBezTo>
                    <a:close/>
                    <a:moveTo>
                      <a:pt x="462" y="1670"/>
                    </a:moveTo>
                    <a:cubicBezTo>
                      <a:pt x="461" y="1671"/>
                      <a:pt x="459" y="1671"/>
                      <a:pt x="458" y="1671"/>
                    </a:cubicBezTo>
                    <a:cubicBezTo>
                      <a:pt x="457" y="1672"/>
                      <a:pt x="456" y="1672"/>
                      <a:pt x="455" y="1673"/>
                    </a:cubicBezTo>
                    <a:cubicBezTo>
                      <a:pt x="454" y="1673"/>
                      <a:pt x="454" y="1673"/>
                      <a:pt x="454" y="1673"/>
                    </a:cubicBezTo>
                    <a:cubicBezTo>
                      <a:pt x="453" y="1675"/>
                      <a:pt x="453" y="1675"/>
                      <a:pt x="452" y="1675"/>
                    </a:cubicBezTo>
                    <a:cubicBezTo>
                      <a:pt x="453" y="1675"/>
                      <a:pt x="455" y="1675"/>
                      <a:pt x="456" y="1675"/>
                    </a:cubicBezTo>
                    <a:cubicBezTo>
                      <a:pt x="457" y="1674"/>
                      <a:pt x="459" y="1671"/>
                      <a:pt x="462" y="1673"/>
                    </a:cubicBezTo>
                    <a:cubicBezTo>
                      <a:pt x="462" y="1672"/>
                      <a:pt x="462" y="1671"/>
                      <a:pt x="462" y="1670"/>
                    </a:cubicBezTo>
                    <a:close/>
                    <a:moveTo>
                      <a:pt x="466" y="1672"/>
                    </a:moveTo>
                    <a:cubicBezTo>
                      <a:pt x="466" y="1672"/>
                      <a:pt x="466" y="1672"/>
                      <a:pt x="466" y="1672"/>
                    </a:cubicBezTo>
                    <a:cubicBezTo>
                      <a:pt x="466" y="1672"/>
                      <a:pt x="466" y="1672"/>
                      <a:pt x="466" y="1672"/>
                    </a:cubicBezTo>
                    <a:close/>
                    <a:moveTo>
                      <a:pt x="1049" y="934"/>
                    </a:moveTo>
                    <a:cubicBezTo>
                      <a:pt x="1049" y="934"/>
                      <a:pt x="1049" y="934"/>
                      <a:pt x="1049" y="934"/>
                    </a:cubicBezTo>
                    <a:cubicBezTo>
                      <a:pt x="1048" y="934"/>
                      <a:pt x="1048" y="934"/>
                      <a:pt x="1048" y="934"/>
                    </a:cubicBezTo>
                    <a:cubicBezTo>
                      <a:pt x="1045" y="934"/>
                      <a:pt x="1042" y="934"/>
                      <a:pt x="1041" y="929"/>
                    </a:cubicBezTo>
                    <a:cubicBezTo>
                      <a:pt x="1041" y="927"/>
                      <a:pt x="1040" y="927"/>
                      <a:pt x="1040" y="926"/>
                    </a:cubicBezTo>
                    <a:cubicBezTo>
                      <a:pt x="1039" y="925"/>
                      <a:pt x="1038" y="924"/>
                      <a:pt x="1037" y="921"/>
                    </a:cubicBezTo>
                    <a:cubicBezTo>
                      <a:pt x="1037" y="921"/>
                      <a:pt x="1037" y="921"/>
                      <a:pt x="1037" y="921"/>
                    </a:cubicBezTo>
                    <a:cubicBezTo>
                      <a:pt x="1034" y="917"/>
                      <a:pt x="1036" y="915"/>
                      <a:pt x="1037" y="914"/>
                    </a:cubicBezTo>
                    <a:cubicBezTo>
                      <a:pt x="1041" y="911"/>
                      <a:pt x="1049" y="914"/>
                      <a:pt x="1051" y="915"/>
                    </a:cubicBezTo>
                    <a:cubicBezTo>
                      <a:pt x="1052" y="917"/>
                      <a:pt x="1052" y="917"/>
                      <a:pt x="1057" y="918"/>
                    </a:cubicBezTo>
                    <a:cubicBezTo>
                      <a:pt x="1063" y="919"/>
                      <a:pt x="1065" y="924"/>
                      <a:pt x="1066" y="926"/>
                    </a:cubicBezTo>
                    <a:cubicBezTo>
                      <a:pt x="1066" y="927"/>
                      <a:pt x="1066" y="928"/>
                      <a:pt x="1065" y="929"/>
                    </a:cubicBezTo>
                    <a:cubicBezTo>
                      <a:pt x="1062" y="933"/>
                      <a:pt x="1052" y="934"/>
                      <a:pt x="1049" y="934"/>
                    </a:cubicBezTo>
                    <a:close/>
                    <a:moveTo>
                      <a:pt x="1041" y="919"/>
                    </a:moveTo>
                    <a:cubicBezTo>
                      <a:pt x="1042" y="922"/>
                      <a:pt x="1043" y="923"/>
                      <a:pt x="1043" y="923"/>
                    </a:cubicBezTo>
                    <a:cubicBezTo>
                      <a:pt x="1044" y="924"/>
                      <a:pt x="1045" y="925"/>
                      <a:pt x="1046" y="927"/>
                    </a:cubicBezTo>
                    <a:cubicBezTo>
                      <a:pt x="1046" y="929"/>
                      <a:pt x="1046" y="929"/>
                      <a:pt x="1048" y="929"/>
                    </a:cubicBezTo>
                    <a:cubicBezTo>
                      <a:pt x="1049" y="929"/>
                      <a:pt x="1049" y="929"/>
                      <a:pt x="1049" y="929"/>
                    </a:cubicBezTo>
                    <a:cubicBezTo>
                      <a:pt x="1052" y="930"/>
                      <a:pt x="1059" y="928"/>
                      <a:pt x="1061" y="927"/>
                    </a:cubicBezTo>
                    <a:cubicBezTo>
                      <a:pt x="1060" y="925"/>
                      <a:pt x="1059" y="923"/>
                      <a:pt x="1056" y="922"/>
                    </a:cubicBezTo>
                    <a:cubicBezTo>
                      <a:pt x="1051" y="922"/>
                      <a:pt x="1050" y="921"/>
                      <a:pt x="1047" y="919"/>
                    </a:cubicBezTo>
                    <a:cubicBezTo>
                      <a:pt x="1046" y="918"/>
                      <a:pt x="1041" y="917"/>
                      <a:pt x="1040" y="917"/>
                    </a:cubicBezTo>
                    <a:cubicBezTo>
                      <a:pt x="1040" y="917"/>
                      <a:pt x="1040" y="918"/>
                      <a:pt x="1041" y="919"/>
                    </a:cubicBezTo>
                    <a:close/>
                    <a:moveTo>
                      <a:pt x="1012" y="813"/>
                    </a:moveTo>
                    <a:cubicBezTo>
                      <a:pt x="1011" y="813"/>
                      <a:pt x="1008" y="812"/>
                      <a:pt x="1007" y="811"/>
                    </a:cubicBezTo>
                    <a:cubicBezTo>
                      <a:pt x="1007" y="810"/>
                      <a:pt x="1007" y="810"/>
                      <a:pt x="1005" y="809"/>
                    </a:cubicBezTo>
                    <a:cubicBezTo>
                      <a:pt x="1003" y="809"/>
                      <a:pt x="1002" y="808"/>
                      <a:pt x="1001" y="808"/>
                    </a:cubicBezTo>
                    <a:cubicBezTo>
                      <a:pt x="1001" y="807"/>
                      <a:pt x="1000" y="807"/>
                      <a:pt x="999" y="807"/>
                    </a:cubicBezTo>
                    <a:cubicBezTo>
                      <a:pt x="999" y="807"/>
                      <a:pt x="999" y="807"/>
                      <a:pt x="999" y="807"/>
                    </a:cubicBezTo>
                    <a:cubicBezTo>
                      <a:pt x="998" y="806"/>
                      <a:pt x="997" y="806"/>
                      <a:pt x="997" y="804"/>
                    </a:cubicBezTo>
                    <a:cubicBezTo>
                      <a:pt x="997" y="803"/>
                      <a:pt x="997" y="803"/>
                      <a:pt x="997" y="803"/>
                    </a:cubicBezTo>
                    <a:cubicBezTo>
                      <a:pt x="998" y="802"/>
                      <a:pt x="998" y="802"/>
                      <a:pt x="998" y="802"/>
                    </a:cubicBezTo>
                    <a:cubicBezTo>
                      <a:pt x="1000" y="801"/>
                      <a:pt x="1004" y="801"/>
                      <a:pt x="1005" y="802"/>
                    </a:cubicBezTo>
                    <a:cubicBezTo>
                      <a:pt x="1006" y="802"/>
                      <a:pt x="1007" y="802"/>
                      <a:pt x="1007" y="802"/>
                    </a:cubicBezTo>
                    <a:cubicBezTo>
                      <a:pt x="1009" y="803"/>
                      <a:pt x="1010" y="803"/>
                      <a:pt x="1011" y="804"/>
                    </a:cubicBezTo>
                    <a:cubicBezTo>
                      <a:pt x="1014" y="805"/>
                      <a:pt x="1016" y="809"/>
                      <a:pt x="1015" y="811"/>
                    </a:cubicBezTo>
                    <a:cubicBezTo>
                      <a:pt x="1015" y="812"/>
                      <a:pt x="1015" y="812"/>
                      <a:pt x="1015" y="812"/>
                    </a:cubicBezTo>
                    <a:cubicBezTo>
                      <a:pt x="1013" y="813"/>
                      <a:pt x="1013" y="813"/>
                      <a:pt x="1013" y="813"/>
                    </a:cubicBezTo>
                    <a:cubicBezTo>
                      <a:pt x="1013" y="813"/>
                      <a:pt x="1013" y="813"/>
                      <a:pt x="1012" y="813"/>
                    </a:cubicBezTo>
                    <a:close/>
                    <a:moveTo>
                      <a:pt x="1001" y="802"/>
                    </a:moveTo>
                    <a:cubicBezTo>
                      <a:pt x="1000" y="805"/>
                      <a:pt x="1000" y="805"/>
                      <a:pt x="1000" y="805"/>
                    </a:cubicBezTo>
                    <a:cubicBezTo>
                      <a:pt x="1001" y="802"/>
                      <a:pt x="1001" y="802"/>
                      <a:pt x="1001" y="802"/>
                    </a:cubicBezTo>
                    <a:cubicBezTo>
                      <a:pt x="1001" y="802"/>
                      <a:pt x="1001" y="802"/>
                      <a:pt x="1001" y="802"/>
                    </a:cubicBezTo>
                    <a:close/>
                    <a:moveTo>
                      <a:pt x="1014" y="802"/>
                    </a:moveTo>
                    <a:cubicBezTo>
                      <a:pt x="1010" y="802"/>
                      <a:pt x="1000" y="798"/>
                      <a:pt x="997" y="797"/>
                    </a:cubicBezTo>
                    <a:cubicBezTo>
                      <a:pt x="993" y="795"/>
                      <a:pt x="986" y="792"/>
                      <a:pt x="982" y="791"/>
                    </a:cubicBezTo>
                    <a:cubicBezTo>
                      <a:pt x="978" y="789"/>
                      <a:pt x="971" y="785"/>
                      <a:pt x="968" y="782"/>
                    </a:cubicBezTo>
                    <a:cubicBezTo>
                      <a:pt x="968" y="783"/>
                      <a:pt x="966" y="783"/>
                      <a:pt x="965" y="783"/>
                    </a:cubicBezTo>
                    <a:cubicBezTo>
                      <a:pt x="963" y="782"/>
                      <a:pt x="962" y="779"/>
                      <a:pt x="961" y="777"/>
                    </a:cubicBezTo>
                    <a:cubicBezTo>
                      <a:pt x="960" y="774"/>
                      <a:pt x="963" y="771"/>
                      <a:pt x="967" y="768"/>
                    </a:cubicBezTo>
                    <a:cubicBezTo>
                      <a:pt x="968" y="766"/>
                      <a:pt x="971" y="766"/>
                      <a:pt x="974" y="766"/>
                    </a:cubicBezTo>
                    <a:cubicBezTo>
                      <a:pt x="977" y="767"/>
                      <a:pt x="981" y="769"/>
                      <a:pt x="982" y="771"/>
                    </a:cubicBezTo>
                    <a:cubicBezTo>
                      <a:pt x="983" y="772"/>
                      <a:pt x="986" y="774"/>
                      <a:pt x="988" y="775"/>
                    </a:cubicBezTo>
                    <a:cubicBezTo>
                      <a:pt x="989" y="776"/>
                      <a:pt x="990" y="776"/>
                      <a:pt x="991" y="776"/>
                    </a:cubicBezTo>
                    <a:cubicBezTo>
                      <a:pt x="994" y="777"/>
                      <a:pt x="998" y="779"/>
                      <a:pt x="1000" y="781"/>
                    </a:cubicBezTo>
                    <a:cubicBezTo>
                      <a:pt x="1001" y="783"/>
                      <a:pt x="1012" y="787"/>
                      <a:pt x="1016" y="787"/>
                    </a:cubicBezTo>
                    <a:cubicBezTo>
                      <a:pt x="1018" y="787"/>
                      <a:pt x="1020" y="788"/>
                      <a:pt x="1021" y="790"/>
                    </a:cubicBezTo>
                    <a:cubicBezTo>
                      <a:pt x="1022" y="792"/>
                      <a:pt x="1022" y="794"/>
                      <a:pt x="1021" y="796"/>
                    </a:cubicBezTo>
                    <a:cubicBezTo>
                      <a:pt x="1020" y="798"/>
                      <a:pt x="1018" y="801"/>
                      <a:pt x="1014" y="802"/>
                    </a:cubicBezTo>
                    <a:cubicBezTo>
                      <a:pt x="1014" y="802"/>
                      <a:pt x="1014" y="802"/>
                      <a:pt x="1014" y="802"/>
                    </a:cubicBezTo>
                    <a:close/>
                    <a:moveTo>
                      <a:pt x="968" y="776"/>
                    </a:moveTo>
                    <a:cubicBezTo>
                      <a:pt x="969" y="776"/>
                      <a:pt x="970" y="777"/>
                      <a:pt x="970" y="777"/>
                    </a:cubicBezTo>
                    <a:cubicBezTo>
                      <a:pt x="971" y="778"/>
                      <a:pt x="971" y="778"/>
                      <a:pt x="971" y="778"/>
                    </a:cubicBezTo>
                    <a:cubicBezTo>
                      <a:pt x="974" y="781"/>
                      <a:pt x="980" y="785"/>
                      <a:pt x="984" y="786"/>
                    </a:cubicBezTo>
                    <a:cubicBezTo>
                      <a:pt x="988" y="788"/>
                      <a:pt x="995" y="791"/>
                      <a:pt x="999" y="793"/>
                    </a:cubicBezTo>
                    <a:cubicBezTo>
                      <a:pt x="1003" y="794"/>
                      <a:pt x="1012" y="797"/>
                      <a:pt x="1014" y="797"/>
                    </a:cubicBezTo>
                    <a:cubicBezTo>
                      <a:pt x="1015" y="797"/>
                      <a:pt x="1015" y="797"/>
                      <a:pt x="1017" y="794"/>
                    </a:cubicBezTo>
                    <a:cubicBezTo>
                      <a:pt x="1017" y="793"/>
                      <a:pt x="1017" y="793"/>
                      <a:pt x="1017" y="792"/>
                    </a:cubicBezTo>
                    <a:cubicBezTo>
                      <a:pt x="1017" y="792"/>
                      <a:pt x="1016" y="792"/>
                      <a:pt x="1015" y="792"/>
                    </a:cubicBezTo>
                    <a:cubicBezTo>
                      <a:pt x="1012" y="791"/>
                      <a:pt x="999" y="787"/>
                      <a:pt x="996" y="784"/>
                    </a:cubicBezTo>
                    <a:cubicBezTo>
                      <a:pt x="995" y="783"/>
                      <a:pt x="992" y="782"/>
                      <a:pt x="989" y="781"/>
                    </a:cubicBezTo>
                    <a:cubicBezTo>
                      <a:pt x="988" y="780"/>
                      <a:pt x="987" y="780"/>
                      <a:pt x="986" y="779"/>
                    </a:cubicBezTo>
                    <a:cubicBezTo>
                      <a:pt x="983" y="778"/>
                      <a:pt x="980" y="775"/>
                      <a:pt x="978" y="773"/>
                    </a:cubicBezTo>
                    <a:cubicBezTo>
                      <a:pt x="978" y="772"/>
                      <a:pt x="975" y="771"/>
                      <a:pt x="972" y="771"/>
                    </a:cubicBezTo>
                    <a:cubicBezTo>
                      <a:pt x="972" y="771"/>
                      <a:pt x="970" y="771"/>
                      <a:pt x="970" y="771"/>
                    </a:cubicBezTo>
                    <a:cubicBezTo>
                      <a:pt x="966" y="774"/>
                      <a:pt x="966" y="775"/>
                      <a:pt x="966" y="776"/>
                    </a:cubicBezTo>
                    <a:cubicBezTo>
                      <a:pt x="966" y="776"/>
                      <a:pt x="966" y="776"/>
                      <a:pt x="966" y="777"/>
                    </a:cubicBezTo>
                    <a:cubicBezTo>
                      <a:pt x="967" y="776"/>
                      <a:pt x="967" y="776"/>
                      <a:pt x="967" y="776"/>
                    </a:cubicBezTo>
                    <a:cubicBezTo>
                      <a:pt x="967" y="776"/>
                      <a:pt x="968" y="776"/>
                      <a:pt x="968" y="776"/>
                    </a:cubicBezTo>
                    <a:close/>
                    <a:moveTo>
                      <a:pt x="966" y="778"/>
                    </a:moveTo>
                    <a:cubicBezTo>
                      <a:pt x="967" y="780"/>
                      <a:pt x="967" y="780"/>
                      <a:pt x="967" y="780"/>
                    </a:cubicBezTo>
                    <a:lnTo>
                      <a:pt x="966" y="778"/>
                    </a:lnTo>
                    <a:close/>
                    <a:moveTo>
                      <a:pt x="966" y="778"/>
                    </a:moveTo>
                    <a:cubicBezTo>
                      <a:pt x="966" y="778"/>
                      <a:pt x="966" y="778"/>
                      <a:pt x="966" y="778"/>
                    </a:cubicBezTo>
                    <a:cubicBezTo>
                      <a:pt x="967" y="780"/>
                      <a:pt x="967" y="780"/>
                      <a:pt x="967" y="780"/>
                    </a:cubicBezTo>
                    <a:lnTo>
                      <a:pt x="966" y="778"/>
                    </a:lnTo>
                    <a:close/>
                    <a:moveTo>
                      <a:pt x="870" y="236"/>
                    </a:moveTo>
                    <a:cubicBezTo>
                      <a:pt x="869" y="236"/>
                      <a:pt x="868" y="235"/>
                      <a:pt x="867" y="235"/>
                    </a:cubicBezTo>
                    <a:cubicBezTo>
                      <a:pt x="866" y="234"/>
                      <a:pt x="865" y="233"/>
                      <a:pt x="865" y="231"/>
                    </a:cubicBezTo>
                    <a:cubicBezTo>
                      <a:pt x="865" y="230"/>
                      <a:pt x="865" y="230"/>
                      <a:pt x="865" y="230"/>
                    </a:cubicBezTo>
                    <a:cubicBezTo>
                      <a:pt x="866" y="229"/>
                      <a:pt x="866" y="229"/>
                      <a:pt x="866" y="229"/>
                    </a:cubicBezTo>
                    <a:cubicBezTo>
                      <a:pt x="867" y="229"/>
                      <a:pt x="867" y="229"/>
                      <a:pt x="868" y="229"/>
                    </a:cubicBezTo>
                    <a:cubicBezTo>
                      <a:pt x="868" y="228"/>
                      <a:pt x="869" y="227"/>
                      <a:pt x="871" y="228"/>
                    </a:cubicBezTo>
                    <a:cubicBezTo>
                      <a:pt x="872" y="228"/>
                      <a:pt x="873" y="229"/>
                      <a:pt x="874" y="230"/>
                    </a:cubicBezTo>
                    <a:cubicBezTo>
                      <a:pt x="874" y="231"/>
                      <a:pt x="875" y="233"/>
                      <a:pt x="872" y="235"/>
                    </a:cubicBezTo>
                    <a:cubicBezTo>
                      <a:pt x="871" y="236"/>
                      <a:pt x="871" y="236"/>
                      <a:pt x="870" y="236"/>
                    </a:cubicBezTo>
                    <a:close/>
                    <a:moveTo>
                      <a:pt x="867" y="231"/>
                    </a:moveTo>
                    <a:cubicBezTo>
                      <a:pt x="869" y="233"/>
                      <a:pt x="869" y="233"/>
                      <a:pt x="869" y="233"/>
                    </a:cubicBezTo>
                    <a:lnTo>
                      <a:pt x="867" y="231"/>
                    </a:lnTo>
                    <a:close/>
                    <a:moveTo>
                      <a:pt x="870" y="232"/>
                    </a:moveTo>
                    <a:cubicBezTo>
                      <a:pt x="870" y="232"/>
                      <a:pt x="870" y="232"/>
                      <a:pt x="870" y="232"/>
                    </a:cubicBezTo>
                    <a:cubicBezTo>
                      <a:pt x="870" y="232"/>
                      <a:pt x="870" y="231"/>
                      <a:pt x="870" y="231"/>
                    </a:cubicBezTo>
                    <a:cubicBezTo>
                      <a:pt x="870" y="231"/>
                      <a:pt x="869" y="232"/>
                      <a:pt x="870" y="232"/>
                    </a:cubicBezTo>
                    <a:close/>
                    <a:moveTo>
                      <a:pt x="871" y="232"/>
                    </a:moveTo>
                    <a:cubicBezTo>
                      <a:pt x="871" y="232"/>
                      <a:pt x="871" y="232"/>
                      <a:pt x="871" y="232"/>
                    </a:cubicBezTo>
                    <a:cubicBezTo>
                      <a:pt x="871" y="232"/>
                      <a:pt x="871" y="232"/>
                      <a:pt x="871" y="232"/>
                    </a:cubicBezTo>
                    <a:close/>
                    <a:moveTo>
                      <a:pt x="860" y="231"/>
                    </a:moveTo>
                    <a:cubicBezTo>
                      <a:pt x="860" y="231"/>
                      <a:pt x="859" y="231"/>
                      <a:pt x="859" y="231"/>
                    </a:cubicBezTo>
                    <a:cubicBezTo>
                      <a:pt x="858" y="230"/>
                      <a:pt x="857" y="228"/>
                      <a:pt x="858" y="227"/>
                    </a:cubicBezTo>
                    <a:cubicBezTo>
                      <a:pt x="858" y="227"/>
                      <a:pt x="858" y="227"/>
                      <a:pt x="858" y="227"/>
                    </a:cubicBezTo>
                    <a:cubicBezTo>
                      <a:pt x="859" y="226"/>
                      <a:pt x="859" y="225"/>
                      <a:pt x="861" y="224"/>
                    </a:cubicBezTo>
                    <a:cubicBezTo>
                      <a:pt x="862" y="224"/>
                      <a:pt x="862" y="224"/>
                      <a:pt x="862" y="224"/>
                    </a:cubicBezTo>
                    <a:cubicBezTo>
                      <a:pt x="863" y="225"/>
                      <a:pt x="863" y="225"/>
                      <a:pt x="863" y="225"/>
                    </a:cubicBezTo>
                    <a:cubicBezTo>
                      <a:pt x="864" y="226"/>
                      <a:pt x="865" y="227"/>
                      <a:pt x="863" y="230"/>
                    </a:cubicBezTo>
                    <a:cubicBezTo>
                      <a:pt x="862" y="231"/>
                      <a:pt x="861" y="231"/>
                      <a:pt x="860" y="231"/>
                    </a:cubicBezTo>
                    <a:close/>
                    <a:moveTo>
                      <a:pt x="862" y="229"/>
                    </a:moveTo>
                    <a:cubicBezTo>
                      <a:pt x="862" y="229"/>
                      <a:pt x="862" y="229"/>
                      <a:pt x="862" y="229"/>
                    </a:cubicBezTo>
                    <a:cubicBezTo>
                      <a:pt x="862" y="229"/>
                      <a:pt x="862" y="229"/>
                      <a:pt x="862" y="229"/>
                    </a:cubicBezTo>
                    <a:close/>
                    <a:moveTo>
                      <a:pt x="862" y="229"/>
                    </a:moveTo>
                    <a:cubicBezTo>
                      <a:pt x="862" y="229"/>
                      <a:pt x="862" y="229"/>
                      <a:pt x="862" y="229"/>
                    </a:cubicBezTo>
                    <a:cubicBezTo>
                      <a:pt x="862" y="229"/>
                      <a:pt x="862" y="229"/>
                      <a:pt x="862" y="229"/>
                    </a:cubicBezTo>
                    <a:cubicBezTo>
                      <a:pt x="863" y="228"/>
                      <a:pt x="862" y="227"/>
                      <a:pt x="861" y="227"/>
                    </a:cubicBezTo>
                    <a:cubicBezTo>
                      <a:pt x="861" y="226"/>
                      <a:pt x="860" y="226"/>
                      <a:pt x="859" y="227"/>
                    </a:cubicBezTo>
                    <a:cubicBezTo>
                      <a:pt x="859" y="227"/>
                      <a:pt x="859" y="227"/>
                      <a:pt x="859" y="228"/>
                    </a:cubicBezTo>
                    <a:cubicBezTo>
                      <a:pt x="860" y="228"/>
                      <a:pt x="860" y="228"/>
                      <a:pt x="860" y="228"/>
                    </a:cubicBezTo>
                    <a:cubicBezTo>
                      <a:pt x="861" y="227"/>
                      <a:pt x="861" y="227"/>
                      <a:pt x="861" y="227"/>
                    </a:cubicBezTo>
                    <a:lnTo>
                      <a:pt x="862" y="229"/>
                    </a:lnTo>
                    <a:close/>
                    <a:moveTo>
                      <a:pt x="859" y="228"/>
                    </a:moveTo>
                    <a:cubicBezTo>
                      <a:pt x="859" y="228"/>
                      <a:pt x="860" y="228"/>
                      <a:pt x="860" y="229"/>
                    </a:cubicBezTo>
                    <a:cubicBezTo>
                      <a:pt x="860" y="228"/>
                      <a:pt x="860" y="228"/>
                      <a:pt x="860" y="228"/>
                    </a:cubicBezTo>
                    <a:lnTo>
                      <a:pt x="859" y="228"/>
                    </a:lnTo>
                    <a:close/>
                    <a:moveTo>
                      <a:pt x="869" y="213"/>
                    </a:moveTo>
                    <a:cubicBezTo>
                      <a:pt x="869" y="213"/>
                      <a:pt x="868" y="213"/>
                      <a:pt x="868" y="213"/>
                    </a:cubicBezTo>
                    <a:cubicBezTo>
                      <a:pt x="867" y="213"/>
                      <a:pt x="864" y="212"/>
                      <a:pt x="864" y="209"/>
                    </a:cubicBezTo>
                    <a:cubicBezTo>
                      <a:pt x="864" y="208"/>
                      <a:pt x="865" y="207"/>
                      <a:pt x="866" y="206"/>
                    </a:cubicBezTo>
                    <a:cubicBezTo>
                      <a:pt x="867" y="206"/>
                      <a:pt x="867" y="206"/>
                      <a:pt x="867" y="206"/>
                    </a:cubicBezTo>
                    <a:cubicBezTo>
                      <a:pt x="868" y="206"/>
                      <a:pt x="870" y="205"/>
                      <a:pt x="871" y="207"/>
                    </a:cubicBezTo>
                    <a:cubicBezTo>
                      <a:pt x="872" y="208"/>
                      <a:pt x="873" y="209"/>
                      <a:pt x="872" y="211"/>
                    </a:cubicBezTo>
                    <a:cubicBezTo>
                      <a:pt x="872" y="211"/>
                      <a:pt x="872" y="212"/>
                      <a:pt x="871" y="213"/>
                    </a:cubicBezTo>
                    <a:cubicBezTo>
                      <a:pt x="870" y="213"/>
                      <a:pt x="870" y="213"/>
                      <a:pt x="869" y="213"/>
                    </a:cubicBezTo>
                    <a:close/>
                    <a:moveTo>
                      <a:pt x="868" y="211"/>
                    </a:moveTo>
                    <a:cubicBezTo>
                      <a:pt x="868" y="211"/>
                      <a:pt x="868" y="211"/>
                      <a:pt x="868" y="211"/>
                    </a:cubicBezTo>
                    <a:cubicBezTo>
                      <a:pt x="868" y="211"/>
                      <a:pt x="868" y="211"/>
                      <a:pt x="868" y="211"/>
                    </a:cubicBezTo>
                    <a:close/>
                    <a:moveTo>
                      <a:pt x="869" y="208"/>
                    </a:moveTo>
                    <a:cubicBezTo>
                      <a:pt x="868" y="209"/>
                      <a:pt x="868" y="209"/>
                      <a:pt x="868" y="210"/>
                    </a:cubicBezTo>
                    <a:cubicBezTo>
                      <a:pt x="868" y="210"/>
                      <a:pt x="868" y="210"/>
                      <a:pt x="868" y="210"/>
                    </a:cubicBezTo>
                    <a:cubicBezTo>
                      <a:pt x="869" y="210"/>
                      <a:pt x="869" y="210"/>
                      <a:pt x="869" y="209"/>
                    </a:cubicBezTo>
                    <a:cubicBezTo>
                      <a:pt x="869" y="209"/>
                      <a:pt x="869" y="209"/>
                      <a:pt x="869" y="208"/>
                    </a:cubicBezTo>
                    <a:close/>
                    <a:moveTo>
                      <a:pt x="898" y="105"/>
                    </a:moveTo>
                    <a:cubicBezTo>
                      <a:pt x="896" y="105"/>
                      <a:pt x="894" y="104"/>
                      <a:pt x="893" y="102"/>
                    </a:cubicBezTo>
                    <a:cubicBezTo>
                      <a:pt x="892" y="103"/>
                      <a:pt x="891" y="103"/>
                      <a:pt x="890" y="103"/>
                    </a:cubicBezTo>
                    <a:cubicBezTo>
                      <a:pt x="890" y="103"/>
                      <a:pt x="888" y="103"/>
                      <a:pt x="888" y="100"/>
                    </a:cubicBezTo>
                    <a:cubicBezTo>
                      <a:pt x="888" y="100"/>
                      <a:pt x="888" y="100"/>
                      <a:pt x="888" y="100"/>
                    </a:cubicBezTo>
                    <a:cubicBezTo>
                      <a:pt x="887" y="99"/>
                      <a:pt x="887" y="97"/>
                      <a:pt x="888" y="94"/>
                    </a:cubicBezTo>
                    <a:cubicBezTo>
                      <a:pt x="889" y="94"/>
                      <a:pt x="889" y="93"/>
                      <a:pt x="889" y="93"/>
                    </a:cubicBezTo>
                    <a:cubicBezTo>
                      <a:pt x="889" y="93"/>
                      <a:pt x="889" y="93"/>
                      <a:pt x="889" y="93"/>
                    </a:cubicBezTo>
                    <a:cubicBezTo>
                      <a:pt x="889" y="93"/>
                      <a:pt x="888" y="93"/>
                      <a:pt x="887" y="93"/>
                    </a:cubicBezTo>
                    <a:cubicBezTo>
                      <a:pt x="886" y="93"/>
                      <a:pt x="884" y="92"/>
                      <a:pt x="884" y="91"/>
                    </a:cubicBezTo>
                    <a:cubicBezTo>
                      <a:pt x="883" y="90"/>
                      <a:pt x="884" y="87"/>
                      <a:pt x="886" y="86"/>
                    </a:cubicBezTo>
                    <a:cubicBezTo>
                      <a:pt x="887" y="85"/>
                      <a:pt x="887" y="85"/>
                      <a:pt x="888" y="84"/>
                    </a:cubicBezTo>
                    <a:cubicBezTo>
                      <a:pt x="889" y="82"/>
                      <a:pt x="891" y="80"/>
                      <a:pt x="894" y="80"/>
                    </a:cubicBezTo>
                    <a:cubicBezTo>
                      <a:pt x="894" y="79"/>
                      <a:pt x="895" y="79"/>
                      <a:pt x="896" y="79"/>
                    </a:cubicBezTo>
                    <a:cubicBezTo>
                      <a:pt x="897" y="79"/>
                      <a:pt x="898" y="79"/>
                      <a:pt x="899" y="78"/>
                    </a:cubicBezTo>
                    <a:cubicBezTo>
                      <a:pt x="901" y="76"/>
                      <a:pt x="903" y="76"/>
                      <a:pt x="904" y="76"/>
                    </a:cubicBezTo>
                    <a:cubicBezTo>
                      <a:pt x="906" y="77"/>
                      <a:pt x="907" y="78"/>
                      <a:pt x="907" y="80"/>
                    </a:cubicBezTo>
                    <a:cubicBezTo>
                      <a:pt x="907" y="82"/>
                      <a:pt x="907" y="84"/>
                      <a:pt x="905" y="87"/>
                    </a:cubicBezTo>
                    <a:cubicBezTo>
                      <a:pt x="903" y="88"/>
                      <a:pt x="902" y="89"/>
                      <a:pt x="900" y="90"/>
                    </a:cubicBezTo>
                    <a:cubicBezTo>
                      <a:pt x="904" y="91"/>
                      <a:pt x="904" y="93"/>
                      <a:pt x="904" y="97"/>
                    </a:cubicBezTo>
                    <a:cubicBezTo>
                      <a:pt x="903" y="102"/>
                      <a:pt x="902" y="105"/>
                      <a:pt x="898" y="105"/>
                    </a:cubicBezTo>
                    <a:close/>
                    <a:moveTo>
                      <a:pt x="898" y="100"/>
                    </a:moveTo>
                    <a:cubicBezTo>
                      <a:pt x="898" y="100"/>
                      <a:pt x="898" y="100"/>
                      <a:pt x="898" y="100"/>
                    </a:cubicBezTo>
                    <a:cubicBezTo>
                      <a:pt x="898" y="100"/>
                      <a:pt x="898" y="100"/>
                      <a:pt x="898" y="100"/>
                    </a:cubicBezTo>
                    <a:cubicBezTo>
                      <a:pt x="898" y="100"/>
                      <a:pt x="899" y="100"/>
                      <a:pt x="899" y="99"/>
                    </a:cubicBezTo>
                    <a:cubicBezTo>
                      <a:pt x="898" y="99"/>
                      <a:pt x="898" y="100"/>
                      <a:pt x="898" y="100"/>
                    </a:cubicBezTo>
                    <a:close/>
                    <a:moveTo>
                      <a:pt x="892" y="99"/>
                    </a:moveTo>
                    <a:cubicBezTo>
                      <a:pt x="890" y="100"/>
                      <a:pt x="890" y="100"/>
                      <a:pt x="890" y="100"/>
                    </a:cubicBezTo>
                    <a:cubicBezTo>
                      <a:pt x="892" y="99"/>
                      <a:pt x="892" y="99"/>
                      <a:pt x="892" y="99"/>
                    </a:cubicBezTo>
                    <a:cubicBezTo>
                      <a:pt x="892" y="99"/>
                      <a:pt x="892" y="99"/>
                      <a:pt x="892" y="99"/>
                    </a:cubicBezTo>
                    <a:close/>
                    <a:moveTo>
                      <a:pt x="891" y="88"/>
                    </a:moveTo>
                    <a:cubicBezTo>
                      <a:pt x="891" y="88"/>
                      <a:pt x="892" y="88"/>
                      <a:pt x="892" y="88"/>
                    </a:cubicBezTo>
                    <a:cubicBezTo>
                      <a:pt x="894" y="87"/>
                      <a:pt x="895" y="86"/>
                      <a:pt x="897" y="86"/>
                    </a:cubicBezTo>
                    <a:cubicBezTo>
                      <a:pt x="898" y="86"/>
                      <a:pt x="900" y="85"/>
                      <a:pt x="901" y="84"/>
                    </a:cubicBezTo>
                    <a:cubicBezTo>
                      <a:pt x="901" y="83"/>
                      <a:pt x="902" y="82"/>
                      <a:pt x="902" y="82"/>
                    </a:cubicBezTo>
                    <a:cubicBezTo>
                      <a:pt x="900" y="83"/>
                      <a:pt x="898" y="84"/>
                      <a:pt x="896" y="84"/>
                    </a:cubicBezTo>
                    <a:cubicBezTo>
                      <a:pt x="896" y="84"/>
                      <a:pt x="895" y="84"/>
                      <a:pt x="895" y="84"/>
                    </a:cubicBezTo>
                    <a:cubicBezTo>
                      <a:pt x="893" y="84"/>
                      <a:pt x="893" y="85"/>
                      <a:pt x="892" y="87"/>
                    </a:cubicBezTo>
                    <a:cubicBezTo>
                      <a:pt x="891" y="87"/>
                      <a:pt x="891" y="88"/>
                      <a:pt x="891" y="88"/>
                    </a:cubicBezTo>
                    <a:close/>
                    <a:moveTo>
                      <a:pt x="886" y="88"/>
                    </a:moveTo>
                    <a:cubicBezTo>
                      <a:pt x="886" y="88"/>
                      <a:pt x="886" y="88"/>
                      <a:pt x="886" y="88"/>
                    </a:cubicBezTo>
                    <a:cubicBezTo>
                      <a:pt x="886" y="88"/>
                      <a:pt x="886" y="88"/>
                      <a:pt x="886" y="88"/>
                    </a:cubicBezTo>
                    <a:cubicBezTo>
                      <a:pt x="886" y="88"/>
                      <a:pt x="886" y="88"/>
                      <a:pt x="886" y="88"/>
                    </a:cubicBezTo>
                    <a:close/>
                    <a:moveTo>
                      <a:pt x="846" y="13"/>
                    </a:moveTo>
                    <a:cubicBezTo>
                      <a:pt x="846" y="13"/>
                      <a:pt x="846" y="13"/>
                      <a:pt x="846" y="13"/>
                    </a:cubicBezTo>
                    <a:cubicBezTo>
                      <a:pt x="845" y="13"/>
                      <a:pt x="844" y="13"/>
                      <a:pt x="843" y="10"/>
                    </a:cubicBezTo>
                    <a:cubicBezTo>
                      <a:pt x="843" y="9"/>
                      <a:pt x="843" y="8"/>
                      <a:pt x="843" y="8"/>
                    </a:cubicBezTo>
                    <a:cubicBezTo>
                      <a:pt x="843" y="7"/>
                      <a:pt x="843" y="5"/>
                      <a:pt x="844" y="4"/>
                    </a:cubicBezTo>
                    <a:cubicBezTo>
                      <a:pt x="845" y="3"/>
                      <a:pt x="845" y="3"/>
                      <a:pt x="845" y="3"/>
                    </a:cubicBezTo>
                    <a:cubicBezTo>
                      <a:pt x="845" y="3"/>
                      <a:pt x="846" y="3"/>
                      <a:pt x="846" y="2"/>
                    </a:cubicBezTo>
                    <a:cubicBezTo>
                      <a:pt x="846" y="1"/>
                      <a:pt x="847" y="0"/>
                      <a:pt x="849" y="0"/>
                    </a:cubicBezTo>
                    <a:cubicBezTo>
                      <a:pt x="849" y="0"/>
                      <a:pt x="849" y="0"/>
                      <a:pt x="849" y="0"/>
                    </a:cubicBezTo>
                    <a:cubicBezTo>
                      <a:pt x="850" y="0"/>
                      <a:pt x="852" y="1"/>
                      <a:pt x="853" y="3"/>
                    </a:cubicBezTo>
                    <a:cubicBezTo>
                      <a:pt x="853" y="4"/>
                      <a:pt x="853" y="5"/>
                      <a:pt x="852" y="6"/>
                    </a:cubicBezTo>
                    <a:cubicBezTo>
                      <a:pt x="852" y="7"/>
                      <a:pt x="851" y="8"/>
                      <a:pt x="850" y="8"/>
                    </a:cubicBezTo>
                    <a:cubicBezTo>
                      <a:pt x="850" y="8"/>
                      <a:pt x="850" y="8"/>
                      <a:pt x="850" y="9"/>
                    </a:cubicBezTo>
                    <a:cubicBezTo>
                      <a:pt x="849" y="9"/>
                      <a:pt x="849" y="9"/>
                      <a:pt x="849" y="10"/>
                    </a:cubicBezTo>
                    <a:cubicBezTo>
                      <a:pt x="848" y="11"/>
                      <a:pt x="848" y="13"/>
                      <a:pt x="846" y="13"/>
                    </a:cubicBezTo>
                    <a:close/>
                  </a:path>
                </a:pathLst>
              </a:cu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41" name="îśḻiďê">
                <a:extLst>
                  <a:ext uri="{FF2B5EF4-FFF2-40B4-BE49-F238E27FC236}">
                    <a16:creationId xmlns:a16="http://schemas.microsoft.com/office/drawing/2014/main" id="{DC90135C-513F-42DD-B74D-7BD629D8F9A4}"/>
                  </a:ext>
                </a:extLst>
              </p:cNvPr>
              <p:cNvSpPr/>
              <p:nvPr/>
            </p:nvSpPr>
            <p:spPr bwMode="auto">
              <a:xfrm>
                <a:off x="6902450" y="6348413"/>
                <a:ext cx="19050" cy="19050"/>
              </a:xfrm>
              <a:custGeom>
                <a:avLst/>
                <a:gdLst>
                  <a:gd name="T0" fmla="*/ 2 w 9"/>
                  <a:gd name="T1" fmla="*/ 7 h 9"/>
                  <a:gd name="T2" fmla="*/ 2 w 9"/>
                  <a:gd name="T3" fmla="*/ 3 h 9"/>
                  <a:gd name="T4" fmla="*/ 6 w 9"/>
                  <a:gd name="T5" fmla="*/ 0 h 9"/>
                  <a:gd name="T6" fmla="*/ 7 w 9"/>
                  <a:gd name="T7" fmla="*/ 4 h 9"/>
                  <a:gd name="T8" fmla="*/ 4 w 9"/>
                  <a:gd name="T9" fmla="*/ 8 h 9"/>
                  <a:gd name="T10" fmla="*/ 2 w 9"/>
                  <a:gd name="T11" fmla="*/ 7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" h="9">
                    <a:moveTo>
                      <a:pt x="2" y="7"/>
                    </a:moveTo>
                    <a:cubicBezTo>
                      <a:pt x="1" y="6"/>
                      <a:pt x="0" y="5"/>
                      <a:pt x="2" y="3"/>
                    </a:cubicBezTo>
                    <a:cubicBezTo>
                      <a:pt x="3" y="1"/>
                      <a:pt x="4" y="1"/>
                      <a:pt x="6" y="0"/>
                    </a:cubicBezTo>
                    <a:cubicBezTo>
                      <a:pt x="7" y="0"/>
                      <a:pt x="9" y="2"/>
                      <a:pt x="7" y="4"/>
                    </a:cubicBezTo>
                    <a:cubicBezTo>
                      <a:pt x="5" y="6"/>
                      <a:pt x="5" y="7"/>
                      <a:pt x="4" y="8"/>
                    </a:cubicBezTo>
                    <a:cubicBezTo>
                      <a:pt x="4" y="9"/>
                      <a:pt x="2" y="8"/>
                      <a:pt x="2" y="7"/>
                    </a:cubicBezTo>
                    <a:close/>
                  </a:path>
                </a:pathLst>
              </a:custGeom>
              <a:solidFill>
                <a:srgbClr val="FFFAC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42" name="ïŝḷíḋe">
                <a:extLst>
                  <a:ext uri="{FF2B5EF4-FFF2-40B4-BE49-F238E27FC236}">
                    <a16:creationId xmlns:a16="http://schemas.microsoft.com/office/drawing/2014/main" id="{B71D9B84-CF89-4144-B252-65C0B83FF1A1}"/>
                  </a:ext>
                </a:extLst>
              </p:cNvPr>
              <p:cNvSpPr/>
              <p:nvPr/>
            </p:nvSpPr>
            <p:spPr bwMode="auto">
              <a:xfrm>
                <a:off x="6896100" y="6343650"/>
                <a:ext cx="28575" cy="28575"/>
              </a:xfrm>
              <a:custGeom>
                <a:avLst/>
                <a:gdLst>
                  <a:gd name="T0" fmla="*/ 6 w 13"/>
                  <a:gd name="T1" fmla="*/ 13 h 13"/>
                  <a:gd name="T2" fmla="*/ 6 w 13"/>
                  <a:gd name="T3" fmla="*/ 13 h 13"/>
                  <a:gd name="T4" fmla="*/ 3 w 13"/>
                  <a:gd name="T5" fmla="*/ 10 h 13"/>
                  <a:gd name="T6" fmla="*/ 2 w 13"/>
                  <a:gd name="T7" fmla="*/ 10 h 13"/>
                  <a:gd name="T8" fmla="*/ 3 w 13"/>
                  <a:gd name="T9" fmla="*/ 3 h 13"/>
                  <a:gd name="T10" fmla="*/ 8 w 13"/>
                  <a:gd name="T11" fmla="*/ 0 h 13"/>
                  <a:gd name="T12" fmla="*/ 12 w 13"/>
                  <a:gd name="T13" fmla="*/ 2 h 13"/>
                  <a:gd name="T14" fmla="*/ 12 w 13"/>
                  <a:gd name="T15" fmla="*/ 7 h 13"/>
                  <a:gd name="T16" fmla="*/ 10 w 13"/>
                  <a:gd name="T17" fmla="*/ 10 h 13"/>
                  <a:gd name="T18" fmla="*/ 9 w 13"/>
                  <a:gd name="T19" fmla="*/ 12 h 13"/>
                  <a:gd name="T20" fmla="*/ 6 w 13"/>
                  <a:gd name="T21" fmla="*/ 13 h 13"/>
                  <a:gd name="T22" fmla="*/ 8 w 13"/>
                  <a:gd name="T23" fmla="*/ 5 h 13"/>
                  <a:gd name="T24" fmla="*/ 6 w 13"/>
                  <a:gd name="T25" fmla="*/ 6 h 13"/>
                  <a:gd name="T26" fmla="*/ 6 w 13"/>
                  <a:gd name="T27" fmla="*/ 7 h 13"/>
                  <a:gd name="T28" fmla="*/ 8 w 13"/>
                  <a:gd name="T29" fmla="*/ 5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3" h="13">
                    <a:moveTo>
                      <a:pt x="6" y="13"/>
                    </a:moveTo>
                    <a:cubicBezTo>
                      <a:pt x="6" y="13"/>
                      <a:pt x="6" y="13"/>
                      <a:pt x="6" y="13"/>
                    </a:cubicBezTo>
                    <a:cubicBezTo>
                      <a:pt x="5" y="13"/>
                      <a:pt x="3" y="12"/>
                      <a:pt x="3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9"/>
                      <a:pt x="0" y="6"/>
                      <a:pt x="3" y="3"/>
                    </a:cubicBezTo>
                    <a:cubicBezTo>
                      <a:pt x="5" y="1"/>
                      <a:pt x="6" y="0"/>
                      <a:pt x="8" y="0"/>
                    </a:cubicBezTo>
                    <a:cubicBezTo>
                      <a:pt x="10" y="0"/>
                      <a:pt x="12" y="1"/>
                      <a:pt x="12" y="2"/>
                    </a:cubicBezTo>
                    <a:cubicBezTo>
                      <a:pt x="13" y="4"/>
                      <a:pt x="13" y="6"/>
                      <a:pt x="12" y="7"/>
                    </a:cubicBezTo>
                    <a:cubicBezTo>
                      <a:pt x="11" y="8"/>
                      <a:pt x="11" y="9"/>
                      <a:pt x="10" y="10"/>
                    </a:cubicBezTo>
                    <a:cubicBezTo>
                      <a:pt x="10" y="10"/>
                      <a:pt x="10" y="11"/>
                      <a:pt x="9" y="12"/>
                    </a:cubicBezTo>
                    <a:cubicBezTo>
                      <a:pt x="9" y="12"/>
                      <a:pt x="8" y="13"/>
                      <a:pt x="6" y="13"/>
                    </a:cubicBezTo>
                    <a:close/>
                    <a:moveTo>
                      <a:pt x="8" y="5"/>
                    </a:moveTo>
                    <a:cubicBezTo>
                      <a:pt x="7" y="5"/>
                      <a:pt x="7" y="6"/>
                      <a:pt x="6" y="6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7" y="7"/>
                      <a:pt x="7" y="6"/>
                      <a:pt x="8" y="5"/>
                    </a:cubicBezTo>
                    <a:close/>
                  </a:path>
                </a:pathLst>
              </a:custGeom>
              <a:solidFill>
                <a:srgbClr val="009F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43" name="îşḷïḍè">
                <a:extLst>
                  <a:ext uri="{FF2B5EF4-FFF2-40B4-BE49-F238E27FC236}">
                    <a16:creationId xmlns:a16="http://schemas.microsoft.com/office/drawing/2014/main" id="{3209BE38-C959-4834-90FA-D80D752779DE}"/>
                  </a:ext>
                </a:extLst>
              </p:cNvPr>
              <p:cNvSpPr/>
              <p:nvPr/>
            </p:nvSpPr>
            <p:spPr bwMode="auto">
              <a:xfrm>
                <a:off x="7251700" y="6118225"/>
                <a:ext cx="177800" cy="120650"/>
              </a:xfrm>
              <a:custGeom>
                <a:avLst/>
                <a:gdLst>
                  <a:gd name="T0" fmla="*/ 23 w 83"/>
                  <a:gd name="T1" fmla="*/ 56 h 56"/>
                  <a:gd name="T2" fmla="*/ 21 w 83"/>
                  <a:gd name="T3" fmla="*/ 51 h 56"/>
                  <a:gd name="T4" fmla="*/ 21 w 83"/>
                  <a:gd name="T5" fmla="*/ 46 h 56"/>
                  <a:gd name="T6" fmla="*/ 17 w 83"/>
                  <a:gd name="T7" fmla="*/ 46 h 56"/>
                  <a:gd name="T8" fmla="*/ 10 w 83"/>
                  <a:gd name="T9" fmla="*/ 51 h 56"/>
                  <a:gd name="T10" fmla="*/ 5 w 83"/>
                  <a:gd name="T11" fmla="*/ 53 h 56"/>
                  <a:gd name="T12" fmla="*/ 2 w 83"/>
                  <a:gd name="T13" fmla="*/ 52 h 56"/>
                  <a:gd name="T14" fmla="*/ 6 w 83"/>
                  <a:gd name="T15" fmla="*/ 41 h 56"/>
                  <a:gd name="T16" fmla="*/ 15 w 83"/>
                  <a:gd name="T17" fmla="*/ 36 h 56"/>
                  <a:gd name="T18" fmla="*/ 23 w 83"/>
                  <a:gd name="T19" fmla="*/ 36 h 56"/>
                  <a:gd name="T20" fmla="*/ 26 w 83"/>
                  <a:gd name="T21" fmla="*/ 33 h 56"/>
                  <a:gd name="T22" fmla="*/ 37 w 83"/>
                  <a:gd name="T23" fmla="*/ 34 h 56"/>
                  <a:gd name="T24" fmla="*/ 31 w 83"/>
                  <a:gd name="T25" fmla="*/ 41 h 56"/>
                  <a:gd name="T26" fmla="*/ 30 w 83"/>
                  <a:gd name="T27" fmla="*/ 51 h 56"/>
                  <a:gd name="T28" fmla="*/ 28 w 83"/>
                  <a:gd name="T29" fmla="*/ 54 h 56"/>
                  <a:gd name="T30" fmla="*/ 25 w 83"/>
                  <a:gd name="T31" fmla="*/ 48 h 56"/>
                  <a:gd name="T32" fmla="*/ 26 w 83"/>
                  <a:gd name="T33" fmla="*/ 48 h 56"/>
                  <a:gd name="T34" fmla="*/ 26 w 83"/>
                  <a:gd name="T35" fmla="*/ 41 h 56"/>
                  <a:gd name="T36" fmla="*/ 24 w 83"/>
                  <a:gd name="T37" fmla="*/ 41 h 56"/>
                  <a:gd name="T38" fmla="*/ 26 w 83"/>
                  <a:gd name="T39" fmla="*/ 44 h 56"/>
                  <a:gd name="T40" fmla="*/ 25 w 83"/>
                  <a:gd name="T41" fmla="*/ 48 h 56"/>
                  <a:gd name="T42" fmla="*/ 12 w 83"/>
                  <a:gd name="T43" fmla="*/ 41 h 56"/>
                  <a:gd name="T44" fmla="*/ 7 w 83"/>
                  <a:gd name="T45" fmla="*/ 46 h 56"/>
                  <a:gd name="T46" fmla="*/ 12 w 83"/>
                  <a:gd name="T47" fmla="*/ 46 h 56"/>
                  <a:gd name="T48" fmla="*/ 13 w 83"/>
                  <a:gd name="T49" fmla="*/ 43 h 56"/>
                  <a:gd name="T50" fmla="*/ 13 w 83"/>
                  <a:gd name="T51" fmla="*/ 41 h 56"/>
                  <a:gd name="T52" fmla="*/ 76 w 83"/>
                  <a:gd name="T53" fmla="*/ 16 h 56"/>
                  <a:gd name="T54" fmla="*/ 72 w 83"/>
                  <a:gd name="T55" fmla="*/ 14 h 56"/>
                  <a:gd name="T56" fmla="*/ 69 w 83"/>
                  <a:gd name="T57" fmla="*/ 8 h 56"/>
                  <a:gd name="T58" fmla="*/ 69 w 83"/>
                  <a:gd name="T59" fmla="*/ 5 h 56"/>
                  <a:gd name="T60" fmla="*/ 81 w 83"/>
                  <a:gd name="T61" fmla="*/ 4 h 56"/>
                  <a:gd name="T62" fmla="*/ 80 w 83"/>
                  <a:gd name="T63" fmla="*/ 11 h 56"/>
                  <a:gd name="T64" fmla="*/ 78 w 83"/>
                  <a:gd name="T65" fmla="*/ 15 h 56"/>
                  <a:gd name="T66" fmla="*/ 72 w 83"/>
                  <a:gd name="T67" fmla="*/ 14 h 56"/>
                  <a:gd name="T68" fmla="*/ 74 w 83"/>
                  <a:gd name="T69" fmla="*/ 10 h 56"/>
                  <a:gd name="T70" fmla="*/ 75 w 83"/>
                  <a:gd name="T71" fmla="*/ 11 h 56"/>
                  <a:gd name="T72" fmla="*/ 77 w 83"/>
                  <a:gd name="T73" fmla="*/ 8 h 56"/>
                  <a:gd name="T74" fmla="*/ 74 w 83"/>
                  <a:gd name="T75" fmla="*/ 6 h 56"/>
                  <a:gd name="T76" fmla="*/ 74 w 83"/>
                  <a:gd name="T77" fmla="*/ 10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3" h="56">
                    <a:moveTo>
                      <a:pt x="25" y="56"/>
                    </a:moveTo>
                    <a:cubicBezTo>
                      <a:pt x="24" y="56"/>
                      <a:pt x="24" y="56"/>
                      <a:pt x="23" y="56"/>
                    </a:cubicBezTo>
                    <a:cubicBezTo>
                      <a:pt x="22" y="55"/>
                      <a:pt x="21" y="54"/>
                      <a:pt x="21" y="51"/>
                    </a:cubicBezTo>
                    <a:cubicBezTo>
                      <a:pt x="21" y="51"/>
                      <a:pt x="21" y="51"/>
                      <a:pt x="21" y="51"/>
                    </a:cubicBezTo>
                    <a:cubicBezTo>
                      <a:pt x="21" y="50"/>
                      <a:pt x="20" y="49"/>
                      <a:pt x="20" y="49"/>
                    </a:cubicBezTo>
                    <a:cubicBezTo>
                      <a:pt x="20" y="48"/>
                      <a:pt x="20" y="47"/>
                      <a:pt x="21" y="46"/>
                    </a:cubicBezTo>
                    <a:cubicBezTo>
                      <a:pt x="20" y="45"/>
                      <a:pt x="19" y="45"/>
                      <a:pt x="19" y="43"/>
                    </a:cubicBezTo>
                    <a:cubicBezTo>
                      <a:pt x="18" y="44"/>
                      <a:pt x="18" y="45"/>
                      <a:pt x="17" y="46"/>
                    </a:cubicBezTo>
                    <a:cubicBezTo>
                      <a:pt x="17" y="46"/>
                      <a:pt x="17" y="47"/>
                      <a:pt x="17" y="47"/>
                    </a:cubicBezTo>
                    <a:cubicBezTo>
                      <a:pt x="15" y="51"/>
                      <a:pt x="13" y="51"/>
                      <a:pt x="10" y="51"/>
                    </a:cubicBezTo>
                    <a:cubicBezTo>
                      <a:pt x="8" y="50"/>
                      <a:pt x="8" y="51"/>
                      <a:pt x="8" y="51"/>
                    </a:cubicBezTo>
                    <a:cubicBezTo>
                      <a:pt x="7" y="52"/>
                      <a:pt x="6" y="52"/>
                      <a:pt x="5" y="53"/>
                    </a:cubicBezTo>
                    <a:cubicBezTo>
                      <a:pt x="5" y="53"/>
                      <a:pt x="5" y="53"/>
                      <a:pt x="5" y="53"/>
                    </a:cubicBezTo>
                    <a:cubicBezTo>
                      <a:pt x="4" y="53"/>
                      <a:pt x="3" y="53"/>
                      <a:pt x="2" y="52"/>
                    </a:cubicBezTo>
                    <a:cubicBezTo>
                      <a:pt x="0" y="50"/>
                      <a:pt x="2" y="45"/>
                      <a:pt x="4" y="43"/>
                    </a:cubicBezTo>
                    <a:cubicBezTo>
                      <a:pt x="5" y="42"/>
                      <a:pt x="6" y="41"/>
                      <a:pt x="6" y="41"/>
                    </a:cubicBezTo>
                    <a:cubicBezTo>
                      <a:pt x="7" y="40"/>
                      <a:pt x="7" y="39"/>
                      <a:pt x="9" y="38"/>
                    </a:cubicBezTo>
                    <a:cubicBezTo>
                      <a:pt x="10" y="36"/>
                      <a:pt x="13" y="35"/>
                      <a:pt x="15" y="36"/>
                    </a:cubicBezTo>
                    <a:cubicBezTo>
                      <a:pt x="17" y="37"/>
                      <a:pt x="18" y="39"/>
                      <a:pt x="19" y="40"/>
                    </a:cubicBezTo>
                    <a:cubicBezTo>
                      <a:pt x="19" y="39"/>
                      <a:pt x="21" y="37"/>
                      <a:pt x="23" y="36"/>
                    </a:cubicBezTo>
                    <a:cubicBezTo>
                      <a:pt x="24" y="36"/>
                      <a:pt x="25" y="35"/>
                      <a:pt x="25" y="35"/>
                    </a:cubicBezTo>
                    <a:cubicBezTo>
                      <a:pt x="25" y="34"/>
                      <a:pt x="26" y="34"/>
                      <a:pt x="26" y="33"/>
                    </a:cubicBezTo>
                    <a:cubicBezTo>
                      <a:pt x="28" y="31"/>
                      <a:pt x="32" y="30"/>
                      <a:pt x="35" y="31"/>
                    </a:cubicBezTo>
                    <a:cubicBezTo>
                      <a:pt x="36" y="31"/>
                      <a:pt x="37" y="33"/>
                      <a:pt x="37" y="34"/>
                    </a:cubicBezTo>
                    <a:cubicBezTo>
                      <a:pt x="38" y="36"/>
                      <a:pt x="36" y="38"/>
                      <a:pt x="34" y="39"/>
                    </a:cubicBezTo>
                    <a:cubicBezTo>
                      <a:pt x="33" y="39"/>
                      <a:pt x="31" y="41"/>
                      <a:pt x="31" y="41"/>
                    </a:cubicBezTo>
                    <a:cubicBezTo>
                      <a:pt x="31" y="42"/>
                      <a:pt x="31" y="42"/>
                      <a:pt x="31" y="43"/>
                    </a:cubicBezTo>
                    <a:cubicBezTo>
                      <a:pt x="31" y="45"/>
                      <a:pt x="31" y="49"/>
                      <a:pt x="30" y="51"/>
                    </a:cubicBezTo>
                    <a:cubicBezTo>
                      <a:pt x="29" y="53"/>
                      <a:pt x="29" y="53"/>
                      <a:pt x="28" y="54"/>
                    </a:cubicBezTo>
                    <a:cubicBezTo>
                      <a:pt x="28" y="54"/>
                      <a:pt x="28" y="54"/>
                      <a:pt x="28" y="54"/>
                    </a:cubicBezTo>
                    <a:cubicBezTo>
                      <a:pt x="27" y="55"/>
                      <a:pt x="26" y="56"/>
                      <a:pt x="25" y="56"/>
                    </a:cubicBezTo>
                    <a:close/>
                    <a:moveTo>
                      <a:pt x="25" y="48"/>
                    </a:moveTo>
                    <a:cubicBezTo>
                      <a:pt x="25" y="48"/>
                      <a:pt x="25" y="49"/>
                      <a:pt x="25" y="50"/>
                    </a:cubicBezTo>
                    <a:cubicBezTo>
                      <a:pt x="25" y="49"/>
                      <a:pt x="26" y="49"/>
                      <a:pt x="26" y="48"/>
                    </a:cubicBezTo>
                    <a:cubicBezTo>
                      <a:pt x="27" y="47"/>
                      <a:pt x="26" y="45"/>
                      <a:pt x="26" y="44"/>
                    </a:cubicBezTo>
                    <a:cubicBezTo>
                      <a:pt x="26" y="43"/>
                      <a:pt x="26" y="42"/>
                      <a:pt x="26" y="41"/>
                    </a:cubicBezTo>
                    <a:cubicBezTo>
                      <a:pt x="26" y="41"/>
                      <a:pt x="26" y="40"/>
                      <a:pt x="26" y="40"/>
                    </a:cubicBezTo>
                    <a:cubicBezTo>
                      <a:pt x="26" y="40"/>
                      <a:pt x="25" y="40"/>
                      <a:pt x="24" y="41"/>
                    </a:cubicBezTo>
                    <a:cubicBezTo>
                      <a:pt x="24" y="41"/>
                      <a:pt x="23" y="41"/>
                      <a:pt x="23" y="42"/>
                    </a:cubicBezTo>
                    <a:cubicBezTo>
                      <a:pt x="25" y="42"/>
                      <a:pt x="25" y="43"/>
                      <a:pt x="26" y="44"/>
                    </a:cubicBezTo>
                    <a:cubicBezTo>
                      <a:pt x="26" y="45"/>
                      <a:pt x="26" y="46"/>
                      <a:pt x="25" y="48"/>
                    </a:cubicBezTo>
                    <a:cubicBezTo>
                      <a:pt x="25" y="48"/>
                      <a:pt x="25" y="48"/>
                      <a:pt x="25" y="48"/>
                    </a:cubicBezTo>
                    <a:close/>
                    <a:moveTo>
                      <a:pt x="13" y="41"/>
                    </a:moveTo>
                    <a:cubicBezTo>
                      <a:pt x="13" y="41"/>
                      <a:pt x="13" y="41"/>
                      <a:pt x="12" y="41"/>
                    </a:cubicBezTo>
                    <a:cubicBezTo>
                      <a:pt x="11" y="43"/>
                      <a:pt x="10" y="43"/>
                      <a:pt x="9" y="44"/>
                    </a:cubicBezTo>
                    <a:cubicBezTo>
                      <a:pt x="9" y="44"/>
                      <a:pt x="8" y="45"/>
                      <a:pt x="7" y="46"/>
                    </a:cubicBezTo>
                    <a:cubicBezTo>
                      <a:pt x="8" y="46"/>
                      <a:pt x="9" y="46"/>
                      <a:pt x="10" y="46"/>
                    </a:cubicBezTo>
                    <a:cubicBezTo>
                      <a:pt x="12" y="46"/>
                      <a:pt x="12" y="46"/>
                      <a:pt x="12" y="46"/>
                    </a:cubicBezTo>
                    <a:cubicBezTo>
                      <a:pt x="12" y="46"/>
                      <a:pt x="12" y="46"/>
                      <a:pt x="12" y="45"/>
                    </a:cubicBezTo>
                    <a:cubicBezTo>
                      <a:pt x="13" y="44"/>
                      <a:pt x="13" y="44"/>
                      <a:pt x="13" y="43"/>
                    </a:cubicBezTo>
                    <a:cubicBezTo>
                      <a:pt x="14" y="43"/>
                      <a:pt x="14" y="42"/>
                      <a:pt x="14" y="41"/>
                    </a:cubicBezTo>
                    <a:cubicBezTo>
                      <a:pt x="14" y="41"/>
                      <a:pt x="14" y="41"/>
                      <a:pt x="13" y="41"/>
                    </a:cubicBezTo>
                    <a:cubicBezTo>
                      <a:pt x="13" y="41"/>
                      <a:pt x="13" y="41"/>
                      <a:pt x="13" y="41"/>
                    </a:cubicBezTo>
                    <a:close/>
                    <a:moveTo>
                      <a:pt x="76" y="16"/>
                    </a:moveTo>
                    <a:cubicBezTo>
                      <a:pt x="75" y="16"/>
                      <a:pt x="74" y="15"/>
                      <a:pt x="73" y="14"/>
                    </a:cubicBezTo>
                    <a:cubicBezTo>
                      <a:pt x="73" y="14"/>
                      <a:pt x="72" y="14"/>
                      <a:pt x="72" y="14"/>
                    </a:cubicBezTo>
                    <a:cubicBezTo>
                      <a:pt x="71" y="14"/>
                      <a:pt x="70" y="13"/>
                      <a:pt x="69" y="12"/>
                    </a:cubicBezTo>
                    <a:cubicBezTo>
                      <a:pt x="68" y="11"/>
                      <a:pt x="68" y="10"/>
                      <a:pt x="69" y="8"/>
                    </a:cubicBezTo>
                    <a:cubicBezTo>
                      <a:pt x="69" y="8"/>
                      <a:pt x="69" y="8"/>
                      <a:pt x="69" y="8"/>
                    </a:cubicBezTo>
                    <a:cubicBezTo>
                      <a:pt x="69" y="7"/>
                      <a:pt x="69" y="6"/>
                      <a:pt x="69" y="5"/>
                    </a:cubicBezTo>
                    <a:cubicBezTo>
                      <a:pt x="69" y="3"/>
                      <a:pt x="70" y="2"/>
                      <a:pt x="71" y="1"/>
                    </a:cubicBezTo>
                    <a:cubicBezTo>
                      <a:pt x="74" y="0"/>
                      <a:pt x="81" y="4"/>
                      <a:pt x="81" y="4"/>
                    </a:cubicBezTo>
                    <a:cubicBezTo>
                      <a:pt x="83" y="6"/>
                      <a:pt x="82" y="9"/>
                      <a:pt x="81" y="11"/>
                    </a:cubicBezTo>
                    <a:cubicBezTo>
                      <a:pt x="80" y="11"/>
                      <a:pt x="80" y="11"/>
                      <a:pt x="80" y="11"/>
                    </a:cubicBezTo>
                    <a:cubicBezTo>
                      <a:pt x="80" y="12"/>
                      <a:pt x="80" y="12"/>
                      <a:pt x="80" y="13"/>
                    </a:cubicBezTo>
                    <a:cubicBezTo>
                      <a:pt x="80" y="13"/>
                      <a:pt x="79" y="14"/>
                      <a:pt x="78" y="15"/>
                    </a:cubicBezTo>
                    <a:cubicBezTo>
                      <a:pt x="77" y="16"/>
                      <a:pt x="77" y="16"/>
                      <a:pt x="76" y="16"/>
                    </a:cubicBezTo>
                    <a:close/>
                    <a:moveTo>
                      <a:pt x="72" y="14"/>
                    </a:moveTo>
                    <a:cubicBezTo>
                      <a:pt x="72" y="14"/>
                      <a:pt x="72" y="14"/>
                      <a:pt x="72" y="14"/>
                    </a:cubicBezTo>
                    <a:close/>
                    <a:moveTo>
                      <a:pt x="74" y="10"/>
                    </a:moveTo>
                    <a:cubicBezTo>
                      <a:pt x="74" y="10"/>
                      <a:pt x="75" y="10"/>
                      <a:pt x="75" y="10"/>
                    </a:cubicBezTo>
                    <a:cubicBezTo>
                      <a:pt x="75" y="11"/>
                      <a:pt x="75" y="11"/>
                      <a:pt x="75" y="11"/>
                    </a:cubicBezTo>
                    <a:cubicBezTo>
                      <a:pt x="76" y="10"/>
                      <a:pt x="76" y="9"/>
                      <a:pt x="76" y="9"/>
                    </a:cubicBezTo>
                    <a:cubicBezTo>
                      <a:pt x="77" y="8"/>
                      <a:pt x="77" y="8"/>
                      <a:pt x="77" y="8"/>
                    </a:cubicBezTo>
                    <a:cubicBezTo>
                      <a:pt x="77" y="8"/>
                      <a:pt x="77" y="8"/>
                      <a:pt x="77" y="7"/>
                    </a:cubicBezTo>
                    <a:cubicBezTo>
                      <a:pt x="76" y="7"/>
                      <a:pt x="75" y="6"/>
                      <a:pt x="74" y="6"/>
                    </a:cubicBezTo>
                    <a:cubicBezTo>
                      <a:pt x="74" y="6"/>
                      <a:pt x="74" y="7"/>
                      <a:pt x="74" y="7"/>
                    </a:cubicBezTo>
                    <a:cubicBezTo>
                      <a:pt x="74" y="8"/>
                      <a:pt x="74" y="9"/>
                      <a:pt x="74" y="10"/>
                    </a:cubicBezTo>
                    <a:close/>
                  </a:path>
                </a:pathLst>
              </a:cu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44" name="ïŝ1iḋè">
                <a:extLst>
                  <a:ext uri="{FF2B5EF4-FFF2-40B4-BE49-F238E27FC236}">
                    <a16:creationId xmlns:a16="http://schemas.microsoft.com/office/drawing/2014/main" id="{80263F62-D044-4001-B66D-8D19AB5E36F1}"/>
                  </a:ext>
                </a:extLst>
              </p:cNvPr>
              <p:cNvSpPr/>
              <p:nvPr/>
            </p:nvSpPr>
            <p:spPr bwMode="auto">
              <a:xfrm>
                <a:off x="7392988" y="6153150"/>
                <a:ext cx="14288" cy="14288"/>
              </a:xfrm>
              <a:custGeom>
                <a:avLst/>
                <a:gdLst>
                  <a:gd name="T0" fmla="*/ 1 w 6"/>
                  <a:gd name="T1" fmla="*/ 2 h 7"/>
                  <a:gd name="T2" fmla="*/ 4 w 6"/>
                  <a:gd name="T3" fmla="*/ 2 h 7"/>
                  <a:gd name="T4" fmla="*/ 5 w 6"/>
                  <a:gd name="T5" fmla="*/ 6 h 7"/>
                  <a:gd name="T6" fmla="*/ 3 w 6"/>
                  <a:gd name="T7" fmla="*/ 7 h 7"/>
                  <a:gd name="T8" fmla="*/ 0 w 6"/>
                  <a:gd name="T9" fmla="*/ 4 h 7"/>
                  <a:gd name="T10" fmla="*/ 1 w 6"/>
                  <a:gd name="T11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" h="7">
                    <a:moveTo>
                      <a:pt x="1" y="2"/>
                    </a:moveTo>
                    <a:cubicBezTo>
                      <a:pt x="3" y="1"/>
                      <a:pt x="4" y="0"/>
                      <a:pt x="4" y="2"/>
                    </a:cubicBezTo>
                    <a:cubicBezTo>
                      <a:pt x="5" y="3"/>
                      <a:pt x="6" y="4"/>
                      <a:pt x="5" y="6"/>
                    </a:cubicBezTo>
                    <a:cubicBezTo>
                      <a:pt x="5" y="7"/>
                      <a:pt x="4" y="7"/>
                      <a:pt x="3" y="7"/>
                    </a:cubicBezTo>
                    <a:cubicBezTo>
                      <a:pt x="1" y="6"/>
                      <a:pt x="0" y="4"/>
                      <a:pt x="0" y="4"/>
                    </a:cubicBezTo>
                    <a:cubicBezTo>
                      <a:pt x="0" y="3"/>
                      <a:pt x="0" y="2"/>
                      <a:pt x="1" y="2"/>
                    </a:cubicBezTo>
                    <a:close/>
                  </a:path>
                </a:pathLst>
              </a:custGeom>
              <a:solidFill>
                <a:srgbClr val="C7DD8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45" name="îśḷïḑè">
                <a:extLst>
                  <a:ext uri="{FF2B5EF4-FFF2-40B4-BE49-F238E27FC236}">
                    <a16:creationId xmlns:a16="http://schemas.microsoft.com/office/drawing/2014/main" id="{BF1E39E1-C11C-4EDD-908F-C560B31EF4EF}"/>
                  </a:ext>
                </a:extLst>
              </p:cNvPr>
              <p:cNvSpPr/>
              <p:nvPr/>
            </p:nvSpPr>
            <p:spPr bwMode="auto">
              <a:xfrm>
                <a:off x="7389813" y="6148388"/>
                <a:ext cx="20638" cy="23813"/>
              </a:xfrm>
              <a:custGeom>
                <a:avLst/>
                <a:gdLst>
                  <a:gd name="T0" fmla="*/ 6 w 10"/>
                  <a:gd name="T1" fmla="*/ 11 h 11"/>
                  <a:gd name="T2" fmla="*/ 4 w 10"/>
                  <a:gd name="T3" fmla="*/ 11 h 11"/>
                  <a:gd name="T4" fmla="*/ 0 w 10"/>
                  <a:gd name="T5" fmla="*/ 7 h 11"/>
                  <a:gd name="T6" fmla="*/ 0 w 10"/>
                  <a:gd name="T7" fmla="*/ 3 h 11"/>
                  <a:gd name="T8" fmla="*/ 3 w 10"/>
                  <a:gd name="T9" fmla="*/ 1 h 11"/>
                  <a:gd name="T10" fmla="*/ 4 w 10"/>
                  <a:gd name="T11" fmla="*/ 1 h 11"/>
                  <a:gd name="T12" fmla="*/ 8 w 10"/>
                  <a:gd name="T13" fmla="*/ 2 h 11"/>
                  <a:gd name="T14" fmla="*/ 9 w 10"/>
                  <a:gd name="T15" fmla="*/ 9 h 11"/>
                  <a:gd name="T16" fmla="*/ 6 w 10"/>
                  <a:gd name="T17" fmla="*/ 11 h 11"/>
                  <a:gd name="T18" fmla="*/ 5 w 10"/>
                  <a:gd name="T19" fmla="*/ 6 h 11"/>
                  <a:gd name="T20" fmla="*/ 5 w 10"/>
                  <a:gd name="T21" fmla="*/ 6 h 11"/>
                  <a:gd name="T22" fmla="*/ 5 w 10"/>
                  <a:gd name="T23" fmla="*/ 6 h 11"/>
                  <a:gd name="T24" fmla="*/ 5 w 10"/>
                  <a:gd name="T25" fmla="*/ 6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" h="11">
                    <a:moveTo>
                      <a:pt x="6" y="11"/>
                    </a:moveTo>
                    <a:cubicBezTo>
                      <a:pt x="5" y="11"/>
                      <a:pt x="5" y="11"/>
                      <a:pt x="4" y="11"/>
                    </a:cubicBezTo>
                    <a:cubicBezTo>
                      <a:pt x="2" y="10"/>
                      <a:pt x="0" y="8"/>
                      <a:pt x="0" y="7"/>
                    </a:cubicBezTo>
                    <a:cubicBezTo>
                      <a:pt x="0" y="6"/>
                      <a:pt x="0" y="4"/>
                      <a:pt x="0" y="3"/>
                    </a:cubicBezTo>
                    <a:cubicBezTo>
                      <a:pt x="1" y="2"/>
                      <a:pt x="2" y="1"/>
                      <a:pt x="3" y="1"/>
                    </a:cubicBezTo>
                    <a:cubicBezTo>
                      <a:pt x="3" y="1"/>
                      <a:pt x="3" y="1"/>
                      <a:pt x="4" y="1"/>
                    </a:cubicBezTo>
                    <a:cubicBezTo>
                      <a:pt x="4" y="1"/>
                      <a:pt x="7" y="0"/>
                      <a:pt x="8" y="2"/>
                    </a:cubicBezTo>
                    <a:cubicBezTo>
                      <a:pt x="10" y="5"/>
                      <a:pt x="10" y="7"/>
                      <a:pt x="9" y="9"/>
                    </a:cubicBezTo>
                    <a:cubicBezTo>
                      <a:pt x="9" y="10"/>
                      <a:pt x="8" y="11"/>
                      <a:pt x="6" y="11"/>
                    </a:cubicBezTo>
                    <a:close/>
                    <a:moveTo>
                      <a:pt x="5" y="6"/>
                    </a:move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lose/>
                  </a:path>
                </a:pathLst>
              </a:custGeom>
              <a:solidFill>
                <a:srgbClr val="009F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46" name="îSḷïḑè">
                <a:extLst>
                  <a:ext uri="{FF2B5EF4-FFF2-40B4-BE49-F238E27FC236}">
                    <a16:creationId xmlns:a16="http://schemas.microsoft.com/office/drawing/2014/main" id="{6BA50AFC-8DF2-450F-92D8-87B141962D2F}"/>
                  </a:ext>
                </a:extLst>
              </p:cNvPr>
              <p:cNvSpPr/>
              <p:nvPr/>
            </p:nvSpPr>
            <p:spPr bwMode="auto">
              <a:xfrm>
                <a:off x="7578725" y="6122988"/>
                <a:ext cx="6350" cy="7938"/>
              </a:xfrm>
              <a:custGeom>
                <a:avLst/>
                <a:gdLst>
                  <a:gd name="T0" fmla="*/ 1 w 3"/>
                  <a:gd name="T1" fmla="*/ 1 h 4"/>
                  <a:gd name="T2" fmla="*/ 2 w 3"/>
                  <a:gd name="T3" fmla="*/ 1 h 4"/>
                  <a:gd name="T4" fmla="*/ 2 w 3"/>
                  <a:gd name="T5" fmla="*/ 3 h 4"/>
                  <a:gd name="T6" fmla="*/ 1 w 3"/>
                  <a:gd name="T7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4">
                    <a:moveTo>
                      <a:pt x="1" y="1"/>
                    </a:moveTo>
                    <a:cubicBezTo>
                      <a:pt x="1" y="1"/>
                      <a:pt x="3" y="0"/>
                      <a:pt x="2" y="1"/>
                    </a:cubicBezTo>
                    <a:cubicBezTo>
                      <a:pt x="2" y="3"/>
                      <a:pt x="2" y="4"/>
                      <a:pt x="2" y="3"/>
                    </a:cubicBezTo>
                    <a:cubicBezTo>
                      <a:pt x="1" y="3"/>
                      <a:pt x="0" y="2"/>
                      <a:pt x="1" y="1"/>
                    </a:cubicBezTo>
                    <a:close/>
                  </a:path>
                </a:pathLst>
              </a:custGeom>
              <a:solidFill>
                <a:srgbClr val="C7DD8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47" name="iSḷíḓe">
                <a:extLst>
                  <a:ext uri="{FF2B5EF4-FFF2-40B4-BE49-F238E27FC236}">
                    <a16:creationId xmlns:a16="http://schemas.microsoft.com/office/drawing/2014/main" id="{113A3C69-66BF-4AD9-B751-0CE06E43664F}"/>
                  </a:ext>
                </a:extLst>
              </p:cNvPr>
              <p:cNvSpPr/>
              <p:nvPr/>
            </p:nvSpPr>
            <p:spPr bwMode="auto">
              <a:xfrm>
                <a:off x="7573963" y="6116638"/>
                <a:ext cx="14288" cy="19050"/>
              </a:xfrm>
              <a:custGeom>
                <a:avLst/>
                <a:gdLst>
                  <a:gd name="T0" fmla="*/ 4 w 7"/>
                  <a:gd name="T1" fmla="*/ 9 h 9"/>
                  <a:gd name="T2" fmla="*/ 2 w 7"/>
                  <a:gd name="T3" fmla="*/ 8 h 9"/>
                  <a:gd name="T4" fmla="*/ 0 w 7"/>
                  <a:gd name="T5" fmla="*/ 6 h 9"/>
                  <a:gd name="T6" fmla="*/ 1 w 7"/>
                  <a:gd name="T7" fmla="*/ 3 h 9"/>
                  <a:gd name="T8" fmla="*/ 1 w 7"/>
                  <a:gd name="T9" fmla="*/ 3 h 9"/>
                  <a:gd name="T10" fmla="*/ 5 w 7"/>
                  <a:gd name="T11" fmla="*/ 1 h 9"/>
                  <a:gd name="T12" fmla="*/ 7 w 7"/>
                  <a:gd name="T13" fmla="*/ 5 h 9"/>
                  <a:gd name="T14" fmla="*/ 6 w 7"/>
                  <a:gd name="T15" fmla="*/ 6 h 9"/>
                  <a:gd name="T16" fmla="*/ 5 w 7"/>
                  <a:gd name="T17" fmla="*/ 8 h 9"/>
                  <a:gd name="T18" fmla="*/ 4 w 7"/>
                  <a:gd name="T19" fmla="*/ 9 h 9"/>
                  <a:gd name="T20" fmla="*/ 4 w 7"/>
                  <a:gd name="T21" fmla="*/ 6 h 9"/>
                  <a:gd name="T22" fmla="*/ 5 w 7"/>
                  <a:gd name="T23" fmla="*/ 6 h 9"/>
                  <a:gd name="T24" fmla="*/ 5 w 7"/>
                  <a:gd name="T25" fmla="*/ 6 h 9"/>
                  <a:gd name="T26" fmla="*/ 5 w 7"/>
                  <a:gd name="T27" fmla="*/ 6 h 9"/>
                  <a:gd name="T28" fmla="*/ 5 w 7"/>
                  <a:gd name="T29" fmla="*/ 5 h 9"/>
                  <a:gd name="T30" fmla="*/ 5 w 7"/>
                  <a:gd name="T31" fmla="*/ 5 h 9"/>
                  <a:gd name="T32" fmla="*/ 5 w 7"/>
                  <a:gd name="T33" fmla="*/ 4 h 9"/>
                  <a:gd name="T34" fmla="*/ 3 w 7"/>
                  <a:gd name="T35" fmla="*/ 4 h 9"/>
                  <a:gd name="T36" fmla="*/ 3 w 7"/>
                  <a:gd name="T37" fmla="*/ 4 h 9"/>
                  <a:gd name="T38" fmla="*/ 3 w 7"/>
                  <a:gd name="T39" fmla="*/ 4 h 9"/>
                  <a:gd name="T40" fmla="*/ 3 w 7"/>
                  <a:gd name="T41" fmla="*/ 5 h 9"/>
                  <a:gd name="T42" fmla="*/ 4 w 7"/>
                  <a:gd name="T43" fmla="*/ 6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7" h="9">
                    <a:moveTo>
                      <a:pt x="4" y="9"/>
                    </a:move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1" y="7"/>
                      <a:pt x="0" y="6"/>
                    </a:cubicBezTo>
                    <a:cubicBezTo>
                      <a:pt x="0" y="5"/>
                      <a:pt x="0" y="4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2"/>
                      <a:pt x="3" y="0"/>
                      <a:pt x="5" y="1"/>
                    </a:cubicBezTo>
                    <a:cubicBezTo>
                      <a:pt x="6" y="1"/>
                      <a:pt x="7" y="2"/>
                      <a:pt x="7" y="5"/>
                    </a:cubicBezTo>
                    <a:cubicBezTo>
                      <a:pt x="7" y="5"/>
                      <a:pt x="6" y="6"/>
                      <a:pt x="6" y="6"/>
                    </a:cubicBezTo>
                    <a:cubicBezTo>
                      <a:pt x="6" y="7"/>
                      <a:pt x="6" y="8"/>
                      <a:pt x="5" y="8"/>
                    </a:cubicBezTo>
                    <a:lnTo>
                      <a:pt x="4" y="9"/>
                    </a:lnTo>
                    <a:close/>
                    <a:moveTo>
                      <a:pt x="4" y="6"/>
                    </a:moveTo>
                    <a:cubicBezTo>
                      <a:pt x="4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5"/>
                      <a:pt x="5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5" y="4"/>
                      <a:pt x="5" y="4"/>
                    </a:cubicBezTo>
                    <a:cubicBezTo>
                      <a:pt x="5" y="4"/>
                      <a:pt x="4" y="4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5"/>
                      <a:pt x="3" y="5"/>
                      <a:pt x="3" y="5"/>
                    </a:cubicBezTo>
                    <a:lnTo>
                      <a:pt x="4" y="6"/>
                    </a:lnTo>
                    <a:close/>
                  </a:path>
                </a:pathLst>
              </a:custGeom>
              <a:solidFill>
                <a:srgbClr val="009F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48" name="îsļîďe">
                <a:extLst>
                  <a:ext uri="{FF2B5EF4-FFF2-40B4-BE49-F238E27FC236}">
                    <a16:creationId xmlns:a16="http://schemas.microsoft.com/office/drawing/2014/main" id="{67AB6BCE-9052-4E53-AA2B-2B062F311D8D}"/>
                  </a:ext>
                </a:extLst>
              </p:cNvPr>
              <p:cNvSpPr/>
              <p:nvPr/>
            </p:nvSpPr>
            <p:spPr bwMode="auto">
              <a:xfrm>
                <a:off x="7548563" y="6140450"/>
                <a:ext cx="7938" cy="4763"/>
              </a:xfrm>
              <a:custGeom>
                <a:avLst/>
                <a:gdLst>
                  <a:gd name="T0" fmla="*/ 1 w 4"/>
                  <a:gd name="T1" fmla="*/ 1 h 2"/>
                  <a:gd name="T2" fmla="*/ 4 w 4"/>
                  <a:gd name="T3" fmla="*/ 1 h 2"/>
                  <a:gd name="T4" fmla="*/ 1 w 4"/>
                  <a:gd name="T5" fmla="*/ 2 h 2"/>
                  <a:gd name="T6" fmla="*/ 1 w 4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2">
                    <a:moveTo>
                      <a:pt x="1" y="1"/>
                    </a:moveTo>
                    <a:cubicBezTo>
                      <a:pt x="2" y="0"/>
                      <a:pt x="4" y="1"/>
                      <a:pt x="4" y="1"/>
                    </a:cubicBezTo>
                    <a:cubicBezTo>
                      <a:pt x="3" y="2"/>
                      <a:pt x="1" y="2"/>
                      <a:pt x="1" y="2"/>
                    </a:cubicBezTo>
                    <a:cubicBezTo>
                      <a:pt x="1" y="2"/>
                      <a:pt x="0" y="2"/>
                      <a:pt x="1" y="1"/>
                    </a:cubicBezTo>
                    <a:close/>
                  </a:path>
                </a:pathLst>
              </a:custGeom>
              <a:solidFill>
                <a:srgbClr val="C7DD8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49" name="íš1îḍé">
                <a:extLst>
                  <a:ext uri="{FF2B5EF4-FFF2-40B4-BE49-F238E27FC236}">
                    <a16:creationId xmlns:a16="http://schemas.microsoft.com/office/drawing/2014/main" id="{9C4883B6-14E5-4FA3-A1AC-2F7BB51AE553}"/>
                  </a:ext>
                </a:extLst>
              </p:cNvPr>
              <p:cNvSpPr/>
              <p:nvPr/>
            </p:nvSpPr>
            <p:spPr bwMode="auto">
              <a:xfrm>
                <a:off x="7543800" y="6135688"/>
                <a:ext cx="17463" cy="15875"/>
              </a:xfrm>
              <a:custGeom>
                <a:avLst/>
                <a:gdLst>
                  <a:gd name="T0" fmla="*/ 3 w 8"/>
                  <a:gd name="T1" fmla="*/ 7 h 7"/>
                  <a:gd name="T2" fmla="*/ 2 w 8"/>
                  <a:gd name="T3" fmla="*/ 6 h 7"/>
                  <a:gd name="T4" fmla="*/ 1 w 8"/>
                  <a:gd name="T5" fmla="*/ 4 h 7"/>
                  <a:gd name="T6" fmla="*/ 1 w 8"/>
                  <a:gd name="T7" fmla="*/ 1 h 7"/>
                  <a:gd name="T8" fmla="*/ 6 w 8"/>
                  <a:gd name="T9" fmla="*/ 1 h 7"/>
                  <a:gd name="T10" fmla="*/ 8 w 8"/>
                  <a:gd name="T11" fmla="*/ 3 h 7"/>
                  <a:gd name="T12" fmla="*/ 8 w 8"/>
                  <a:gd name="T13" fmla="*/ 4 h 7"/>
                  <a:gd name="T14" fmla="*/ 7 w 8"/>
                  <a:gd name="T15" fmla="*/ 5 h 7"/>
                  <a:gd name="T16" fmla="*/ 4 w 8"/>
                  <a:gd name="T17" fmla="*/ 7 h 7"/>
                  <a:gd name="T18" fmla="*/ 3 w 8"/>
                  <a:gd name="T19" fmla="*/ 7 h 7"/>
                  <a:gd name="T20" fmla="*/ 4 w 8"/>
                  <a:gd name="T21" fmla="*/ 4 h 7"/>
                  <a:gd name="T22" fmla="*/ 4 w 8"/>
                  <a:gd name="T23" fmla="*/ 5 h 7"/>
                  <a:gd name="T24" fmla="*/ 5 w 8"/>
                  <a:gd name="T25" fmla="*/ 5 h 7"/>
                  <a:gd name="T26" fmla="*/ 5 w 8"/>
                  <a:gd name="T27" fmla="*/ 5 h 7"/>
                  <a:gd name="T28" fmla="*/ 5 w 8"/>
                  <a:gd name="T29" fmla="*/ 3 h 7"/>
                  <a:gd name="T30" fmla="*/ 4 w 8"/>
                  <a:gd name="T31" fmla="*/ 2 h 7"/>
                  <a:gd name="T32" fmla="*/ 4 w 8"/>
                  <a:gd name="T33" fmla="*/ 4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8" h="7">
                    <a:moveTo>
                      <a:pt x="3" y="7"/>
                    </a:moveTo>
                    <a:cubicBezTo>
                      <a:pt x="2" y="6"/>
                      <a:pt x="2" y="6"/>
                      <a:pt x="2" y="6"/>
                    </a:cubicBezTo>
                    <a:cubicBezTo>
                      <a:pt x="2" y="6"/>
                      <a:pt x="1" y="5"/>
                      <a:pt x="1" y="4"/>
                    </a:cubicBezTo>
                    <a:cubicBezTo>
                      <a:pt x="0" y="4"/>
                      <a:pt x="0" y="2"/>
                      <a:pt x="1" y="1"/>
                    </a:cubicBezTo>
                    <a:cubicBezTo>
                      <a:pt x="3" y="0"/>
                      <a:pt x="6" y="1"/>
                      <a:pt x="6" y="1"/>
                    </a:cubicBezTo>
                    <a:cubicBezTo>
                      <a:pt x="8" y="1"/>
                      <a:pt x="8" y="2"/>
                      <a:pt x="8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6" y="6"/>
                      <a:pt x="5" y="6"/>
                      <a:pt x="4" y="7"/>
                    </a:cubicBezTo>
                    <a:lnTo>
                      <a:pt x="3" y="7"/>
                    </a:lnTo>
                    <a:close/>
                    <a:moveTo>
                      <a:pt x="4" y="4"/>
                    </a:moveTo>
                    <a:cubicBezTo>
                      <a:pt x="4" y="4"/>
                      <a:pt x="4" y="5"/>
                      <a:pt x="4" y="5"/>
                    </a:cubicBezTo>
                    <a:cubicBezTo>
                      <a:pt x="4" y="5"/>
                      <a:pt x="5" y="5"/>
                      <a:pt x="5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4"/>
                      <a:pt x="5" y="4"/>
                      <a:pt x="5" y="3"/>
                    </a:cubicBezTo>
                    <a:cubicBezTo>
                      <a:pt x="5" y="3"/>
                      <a:pt x="5" y="2"/>
                      <a:pt x="4" y="2"/>
                    </a:cubicBez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009F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50" name="ïṥ1îḍé">
                <a:extLst>
                  <a:ext uri="{FF2B5EF4-FFF2-40B4-BE49-F238E27FC236}">
                    <a16:creationId xmlns:a16="http://schemas.microsoft.com/office/drawing/2014/main" id="{0978BA89-1AC3-41E2-B6AF-BD29921B6F83}"/>
                  </a:ext>
                </a:extLst>
              </p:cNvPr>
              <p:cNvSpPr/>
              <p:nvPr/>
            </p:nvSpPr>
            <p:spPr bwMode="auto">
              <a:xfrm>
                <a:off x="7024688" y="2397125"/>
                <a:ext cx="3275013" cy="3995738"/>
              </a:xfrm>
              <a:custGeom>
                <a:avLst/>
                <a:gdLst>
                  <a:gd name="T0" fmla="*/ 37 w 1527"/>
                  <a:gd name="T1" fmla="*/ 1784 h 1865"/>
                  <a:gd name="T2" fmla="*/ 150 w 1527"/>
                  <a:gd name="T3" fmla="*/ 1731 h 1865"/>
                  <a:gd name="T4" fmla="*/ 196 w 1527"/>
                  <a:gd name="T5" fmla="*/ 1667 h 1865"/>
                  <a:gd name="T6" fmla="*/ 278 w 1527"/>
                  <a:gd name="T7" fmla="*/ 1701 h 1865"/>
                  <a:gd name="T8" fmla="*/ 346 w 1527"/>
                  <a:gd name="T9" fmla="*/ 1679 h 1865"/>
                  <a:gd name="T10" fmla="*/ 507 w 1527"/>
                  <a:gd name="T11" fmla="*/ 1564 h 1865"/>
                  <a:gd name="T12" fmla="*/ 599 w 1527"/>
                  <a:gd name="T13" fmla="*/ 1494 h 1865"/>
                  <a:gd name="T14" fmla="*/ 643 w 1527"/>
                  <a:gd name="T15" fmla="*/ 1435 h 1865"/>
                  <a:gd name="T16" fmla="*/ 687 w 1527"/>
                  <a:gd name="T17" fmla="*/ 1326 h 1865"/>
                  <a:gd name="T18" fmla="*/ 698 w 1527"/>
                  <a:gd name="T19" fmla="*/ 1287 h 1865"/>
                  <a:gd name="T20" fmla="*/ 782 w 1527"/>
                  <a:gd name="T21" fmla="*/ 1150 h 1865"/>
                  <a:gd name="T22" fmla="*/ 815 w 1527"/>
                  <a:gd name="T23" fmla="*/ 1021 h 1865"/>
                  <a:gd name="T24" fmla="*/ 719 w 1527"/>
                  <a:gd name="T25" fmla="*/ 983 h 1865"/>
                  <a:gd name="T26" fmla="*/ 757 w 1527"/>
                  <a:gd name="T27" fmla="*/ 798 h 1865"/>
                  <a:gd name="T28" fmla="*/ 609 w 1527"/>
                  <a:gd name="T29" fmla="*/ 453 h 1865"/>
                  <a:gd name="T30" fmla="*/ 771 w 1527"/>
                  <a:gd name="T31" fmla="*/ 338 h 1865"/>
                  <a:gd name="T32" fmla="*/ 590 w 1527"/>
                  <a:gd name="T33" fmla="*/ 346 h 1865"/>
                  <a:gd name="T34" fmla="*/ 426 w 1527"/>
                  <a:gd name="T35" fmla="*/ 263 h 1865"/>
                  <a:gd name="T36" fmla="*/ 635 w 1527"/>
                  <a:gd name="T37" fmla="*/ 19 h 1865"/>
                  <a:gd name="T38" fmla="*/ 689 w 1527"/>
                  <a:gd name="T39" fmla="*/ 167 h 1865"/>
                  <a:gd name="T40" fmla="*/ 788 w 1527"/>
                  <a:gd name="T41" fmla="*/ 108 h 1865"/>
                  <a:gd name="T42" fmla="*/ 719 w 1527"/>
                  <a:gd name="T43" fmla="*/ 174 h 1865"/>
                  <a:gd name="T44" fmla="*/ 676 w 1527"/>
                  <a:gd name="T45" fmla="*/ 141 h 1865"/>
                  <a:gd name="T46" fmla="*/ 595 w 1527"/>
                  <a:gd name="T47" fmla="*/ 91 h 1865"/>
                  <a:gd name="T48" fmla="*/ 488 w 1527"/>
                  <a:gd name="T49" fmla="*/ 289 h 1865"/>
                  <a:gd name="T50" fmla="*/ 663 w 1527"/>
                  <a:gd name="T51" fmla="*/ 296 h 1865"/>
                  <a:gd name="T52" fmla="*/ 745 w 1527"/>
                  <a:gd name="T53" fmla="*/ 367 h 1865"/>
                  <a:gd name="T54" fmla="*/ 581 w 1527"/>
                  <a:gd name="T55" fmla="*/ 520 h 1865"/>
                  <a:gd name="T56" fmla="*/ 711 w 1527"/>
                  <a:gd name="T57" fmla="*/ 820 h 1865"/>
                  <a:gd name="T58" fmla="*/ 790 w 1527"/>
                  <a:gd name="T59" fmla="*/ 984 h 1865"/>
                  <a:gd name="T60" fmla="*/ 803 w 1527"/>
                  <a:gd name="T61" fmla="*/ 1059 h 1865"/>
                  <a:gd name="T62" fmla="*/ 771 w 1527"/>
                  <a:gd name="T63" fmla="*/ 1139 h 1865"/>
                  <a:gd name="T64" fmla="*/ 681 w 1527"/>
                  <a:gd name="T65" fmla="*/ 1314 h 1865"/>
                  <a:gd name="T66" fmla="*/ 639 w 1527"/>
                  <a:gd name="T67" fmla="*/ 1419 h 1865"/>
                  <a:gd name="T68" fmla="*/ 612 w 1527"/>
                  <a:gd name="T69" fmla="*/ 1474 h 1865"/>
                  <a:gd name="T70" fmla="*/ 543 w 1527"/>
                  <a:gd name="T71" fmla="*/ 1513 h 1865"/>
                  <a:gd name="T72" fmla="*/ 458 w 1527"/>
                  <a:gd name="T73" fmla="*/ 1622 h 1865"/>
                  <a:gd name="T74" fmla="*/ 309 w 1527"/>
                  <a:gd name="T75" fmla="*/ 1692 h 1865"/>
                  <a:gd name="T76" fmla="*/ 258 w 1527"/>
                  <a:gd name="T77" fmla="*/ 1704 h 1865"/>
                  <a:gd name="T78" fmla="*/ 202 w 1527"/>
                  <a:gd name="T79" fmla="*/ 1736 h 1865"/>
                  <a:gd name="T80" fmla="*/ 94 w 1527"/>
                  <a:gd name="T81" fmla="*/ 1779 h 1865"/>
                  <a:gd name="T82" fmla="*/ 283 w 1527"/>
                  <a:gd name="T83" fmla="*/ 1704 h 1865"/>
                  <a:gd name="T84" fmla="*/ 667 w 1527"/>
                  <a:gd name="T85" fmla="*/ 1321 h 1865"/>
                  <a:gd name="T86" fmla="*/ 783 w 1527"/>
                  <a:gd name="T87" fmla="*/ 1687 h 1865"/>
                  <a:gd name="T88" fmla="*/ 765 w 1527"/>
                  <a:gd name="T89" fmla="*/ 1480 h 1865"/>
                  <a:gd name="T90" fmla="*/ 844 w 1527"/>
                  <a:gd name="T91" fmla="*/ 1611 h 1865"/>
                  <a:gd name="T92" fmla="*/ 799 w 1527"/>
                  <a:gd name="T93" fmla="*/ 1709 h 1865"/>
                  <a:gd name="T94" fmla="*/ 863 w 1527"/>
                  <a:gd name="T95" fmla="*/ 1467 h 1865"/>
                  <a:gd name="T96" fmla="*/ 733 w 1527"/>
                  <a:gd name="T97" fmla="*/ 1609 h 1865"/>
                  <a:gd name="T98" fmla="*/ 849 w 1527"/>
                  <a:gd name="T99" fmla="*/ 1638 h 1865"/>
                  <a:gd name="T100" fmla="*/ 511 w 1527"/>
                  <a:gd name="T101" fmla="*/ 1575 h 1865"/>
                  <a:gd name="T102" fmla="*/ 688 w 1527"/>
                  <a:gd name="T103" fmla="*/ 1581 h 1865"/>
                  <a:gd name="T104" fmla="*/ 669 w 1527"/>
                  <a:gd name="T105" fmla="*/ 1441 h 1865"/>
                  <a:gd name="T106" fmla="*/ 1259 w 1527"/>
                  <a:gd name="T107" fmla="*/ 1436 h 1865"/>
                  <a:gd name="T108" fmla="*/ 677 w 1527"/>
                  <a:gd name="T109" fmla="*/ 1394 h 1865"/>
                  <a:gd name="T110" fmla="*/ 1229 w 1527"/>
                  <a:gd name="T111" fmla="*/ 1313 h 1865"/>
                  <a:gd name="T112" fmla="*/ 1387 w 1527"/>
                  <a:gd name="T113" fmla="*/ 1265 h 1865"/>
                  <a:gd name="T114" fmla="*/ 1410 w 1527"/>
                  <a:gd name="T115" fmla="*/ 1285 h 1865"/>
                  <a:gd name="T116" fmla="*/ 1278 w 1527"/>
                  <a:gd name="T117" fmla="*/ 1342 h 1865"/>
                  <a:gd name="T118" fmla="*/ 991 w 1527"/>
                  <a:gd name="T119" fmla="*/ 1330 h 1865"/>
                  <a:gd name="T120" fmla="*/ 713 w 1527"/>
                  <a:gd name="T121" fmla="*/ 1271 h 1865"/>
                  <a:gd name="T122" fmla="*/ 769 w 1527"/>
                  <a:gd name="T123" fmla="*/ 1185 h 1865"/>
                  <a:gd name="T124" fmla="*/ 825 w 1527"/>
                  <a:gd name="T125" fmla="*/ 1001 h 18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527" h="1865">
                    <a:moveTo>
                      <a:pt x="461" y="1865"/>
                    </a:moveTo>
                    <a:cubicBezTo>
                      <a:pt x="461" y="1865"/>
                      <a:pt x="461" y="1865"/>
                      <a:pt x="461" y="1865"/>
                    </a:cubicBezTo>
                    <a:cubicBezTo>
                      <a:pt x="460" y="1864"/>
                      <a:pt x="460" y="1864"/>
                      <a:pt x="460" y="1864"/>
                    </a:cubicBezTo>
                    <a:cubicBezTo>
                      <a:pt x="459" y="1863"/>
                      <a:pt x="457" y="1862"/>
                      <a:pt x="457" y="1860"/>
                    </a:cubicBezTo>
                    <a:cubicBezTo>
                      <a:pt x="457" y="1858"/>
                      <a:pt x="457" y="1858"/>
                      <a:pt x="458" y="1857"/>
                    </a:cubicBezTo>
                    <a:cubicBezTo>
                      <a:pt x="458" y="1857"/>
                      <a:pt x="458" y="1857"/>
                      <a:pt x="458" y="1857"/>
                    </a:cubicBezTo>
                    <a:cubicBezTo>
                      <a:pt x="458" y="1857"/>
                      <a:pt x="458" y="1857"/>
                      <a:pt x="458" y="1857"/>
                    </a:cubicBezTo>
                    <a:cubicBezTo>
                      <a:pt x="458" y="1857"/>
                      <a:pt x="458" y="1857"/>
                      <a:pt x="458" y="1857"/>
                    </a:cubicBezTo>
                    <a:cubicBezTo>
                      <a:pt x="460" y="1855"/>
                      <a:pt x="461" y="1855"/>
                      <a:pt x="463" y="1856"/>
                    </a:cubicBezTo>
                    <a:cubicBezTo>
                      <a:pt x="464" y="1856"/>
                      <a:pt x="465" y="1857"/>
                      <a:pt x="465" y="1859"/>
                    </a:cubicBezTo>
                    <a:cubicBezTo>
                      <a:pt x="466" y="1861"/>
                      <a:pt x="465" y="1862"/>
                      <a:pt x="464" y="1863"/>
                    </a:cubicBezTo>
                    <a:cubicBezTo>
                      <a:pt x="463" y="1864"/>
                      <a:pt x="462" y="1865"/>
                      <a:pt x="461" y="1865"/>
                    </a:cubicBezTo>
                    <a:close/>
                    <a:moveTo>
                      <a:pt x="461" y="1860"/>
                    </a:moveTo>
                    <a:cubicBezTo>
                      <a:pt x="461" y="1860"/>
                      <a:pt x="461" y="1860"/>
                      <a:pt x="461" y="1860"/>
                    </a:cubicBezTo>
                    <a:cubicBezTo>
                      <a:pt x="461" y="1860"/>
                      <a:pt x="461" y="1860"/>
                      <a:pt x="461" y="1860"/>
                    </a:cubicBezTo>
                    <a:cubicBezTo>
                      <a:pt x="461" y="1860"/>
                      <a:pt x="461" y="1860"/>
                      <a:pt x="461" y="1860"/>
                    </a:cubicBezTo>
                    <a:close/>
                    <a:moveTo>
                      <a:pt x="7" y="1803"/>
                    </a:moveTo>
                    <a:cubicBezTo>
                      <a:pt x="5" y="1803"/>
                      <a:pt x="4" y="1802"/>
                      <a:pt x="4" y="1802"/>
                    </a:cubicBezTo>
                    <a:cubicBezTo>
                      <a:pt x="3" y="1801"/>
                      <a:pt x="2" y="1800"/>
                      <a:pt x="2" y="1798"/>
                    </a:cubicBezTo>
                    <a:cubicBezTo>
                      <a:pt x="1" y="1798"/>
                      <a:pt x="1" y="1798"/>
                      <a:pt x="0" y="1799"/>
                    </a:cubicBezTo>
                    <a:cubicBezTo>
                      <a:pt x="0" y="1794"/>
                      <a:pt x="0" y="1794"/>
                      <a:pt x="0" y="1794"/>
                    </a:cubicBezTo>
                    <a:cubicBezTo>
                      <a:pt x="3" y="1794"/>
                      <a:pt x="4" y="1794"/>
                      <a:pt x="5" y="1795"/>
                    </a:cubicBezTo>
                    <a:cubicBezTo>
                      <a:pt x="6" y="1796"/>
                      <a:pt x="6" y="1797"/>
                      <a:pt x="6" y="1798"/>
                    </a:cubicBezTo>
                    <a:cubicBezTo>
                      <a:pt x="6" y="1798"/>
                      <a:pt x="6" y="1798"/>
                      <a:pt x="6" y="1798"/>
                    </a:cubicBezTo>
                    <a:cubicBezTo>
                      <a:pt x="6" y="1798"/>
                      <a:pt x="9" y="1798"/>
                      <a:pt x="14" y="1795"/>
                    </a:cubicBezTo>
                    <a:cubicBezTo>
                      <a:pt x="16" y="1794"/>
                      <a:pt x="17" y="1793"/>
                      <a:pt x="19" y="1791"/>
                    </a:cubicBezTo>
                    <a:cubicBezTo>
                      <a:pt x="24" y="1787"/>
                      <a:pt x="29" y="1784"/>
                      <a:pt x="37" y="1784"/>
                    </a:cubicBezTo>
                    <a:cubicBezTo>
                      <a:pt x="37" y="1784"/>
                      <a:pt x="37" y="1784"/>
                      <a:pt x="37" y="1784"/>
                    </a:cubicBezTo>
                    <a:cubicBezTo>
                      <a:pt x="45" y="1784"/>
                      <a:pt x="45" y="1783"/>
                      <a:pt x="46" y="1779"/>
                    </a:cubicBezTo>
                    <a:cubicBezTo>
                      <a:pt x="46" y="1777"/>
                      <a:pt x="47" y="1776"/>
                      <a:pt x="49" y="1775"/>
                    </a:cubicBezTo>
                    <a:cubicBezTo>
                      <a:pt x="51" y="1774"/>
                      <a:pt x="54" y="1775"/>
                      <a:pt x="56" y="1777"/>
                    </a:cubicBezTo>
                    <a:cubicBezTo>
                      <a:pt x="57" y="1779"/>
                      <a:pt x="58" y="1781"/>
                      <a:pt x="57" y="1784"/>
                    </a:cubicBezTo>
                    <a:cubicBezTo>
                      <a:pt x="56" y="1785"/>
                      <a:pt x="56" y="1786"/>
                      <a:pt x="55" y="1787"/>
                    </a:cubicBezTo>
                    <a:cubicBezTo>
                      <a:pt x="55" y="1787"/>
                      <a:pt x="55" y="1788"/>
                      <a:pt x="55" y="1788"/>
                    </a:cubicBezTo>
                    <a:cubicBezTo>
                      <a:pt x="56" y="1787"/>
                      <a:pt x="57" y="1786"/>
                      <a:pt x="58" y="1786"/>
                    </a:cubicBezTo>
                    <a:cubicBezTo>
                      <a:pt x="63" y="1783"/>
                      <a:pt x="63" y="1782"/>
                      <a:pt x="63" y="1782"/>
                    </a:cubicBezTo>
                    <a:cubicBezTo>
                      <a:pt x="63" y="1782"/>
                      <a:pt x="63" y="1781"/>
                      <a:pt x="62" y="1781"/>
                    </a:cubicBezTo>
                    <a:cubicBezTo>
                      <a:pt x="61" y="1780"/>
                      <a:pt x="59" y="1778"/>
                      <a:pt x="59" y="1776"/>
                    </a:cubicBezTo>
                    <a:cubicBezTo>
                      <a:pt x="59" y="1775"/>
                      <a:pt x="60" y="1774"/>
                      <a:pt x="61" y="1772"/>
                    </a:cubicBezTo>
                    <a:cubicBezTo>
                      <a:pt x="63" y="1771"/>
                      <a:pt x="64" y="1770"/>
                      <a:pt x="65" y="1768"/>
                    </a:cubicBezTo>
                    <a:cubicBezTo>
                      <a:pt x="69" y="1764"/>
                      <a:pt x="74" y="1759"/>
                      <a:pt x="80" y="1762"/>
                    </a:cubicBezTo>
                    <a:cubicBezTo>
                      <a:pt x="85" y="1764"/>
                      <a:pt x="85" y="1767"/>
                      <a:pt x="85" y="1769"/>
                    </a:cubicBezTo>
                    <a:cubicBezTo>
                      <a:pt x="86" y="1771"/>
                      <a:pt x="86" y="1772"/>
                      <a:pt x="88" y="1773"/>
                    </a:cubicBezTo>
                    <a:cubicBezTo>
                      <a:pt x="90" y="1775"/>
                      <a:pt x="92" y="1775"/>
                      <a:pt x="94" y="1775"/>
                    </a:cubicBezTo>
                    <a:cubicBezTo>
                      <a:pt x="95" y="1775"/>
                      <a:pt x="97" y="1773"/>
                      <a:pt x="98" y="1772"/>
                    </a:cubicBezTo>
                    <a:cubicBezTo>
                      <a:pt x="101" y="1766"/>
                      <a:pt x="107" y="1767"/>
                      <a:pt x="113" y="1769"/>
                    </a:cubicBezTo>
                    <a:cubicBezTo>
                      <a:pt x="117" y="1770"/>
                      <a:pt x="118" y="1768"/>
                      <a:pt x="120" y="1763"/>
                    </a:cubicBezTo>
                    <a:cubicBezTo>
                      <a:pt x="122" y="1759"/>
                      <a:pt x="129" y="1751"/>
                      <a:pt x="135" y="1751"/>
                    </a:cubicBezTo>
                    <a:cubicBezTo>
                      <a:pt x="135" y="1751"/>
                      <a:pt x="135" y="1751"/>
                      <a:pt x="135" y="1751"/>
                    </a:cubicBezTo>
                    <a:cubicBezTo>
                      <a:pt x="142" y="1751"/>
                      <a:pt x="142" y="1756"/>
                      <a:pt x="143" y="1759"/>
                    </a:cubicBezTo>
                    <a:cubicBezTo>
                      <a:pt x="143" y="1760"/>
                      <a:pt x="143" y="1760"/>
                      <a:pt x="143" y="1760"/>
                    </a:cubicBezTo>
                    <a:cubicBezTo>
                      <a:pt x="144" y="1759"/>
                      <a:pt x="147" y="1758"/>
                      <a:pt x="148" y="1753"/>
                    </a:cubicBezTo>
                    <a:cubicBezTo>
                      <a:pt x="148" y="1752"/>
                      <a:pt x="148" y="1752"/>
                      <a:pt x="148" y="1752"/>
                    </a:cubicBezTo>
                    <a:cubicBezTo>
                      <a:pt x="150" y="1745"/>
                      <a:pt x="152" y="1737"/>
                      <a:pt x="150" y="1731"/>
                    </a:cubicBezTo>
                    <a:cubicBezTo>
                      <a:pt x="149" y="1725"/>
                      <a:pt x="148" y="1722"/>
                      <a:pt x="150" y="1719"/>
                    </a:cubicBezTo>
                    <a:cubicBezTo>
                      <a:pt x="151" y="1717"/>
                      <a:pt x="154" y="1717"/>
                      <a:pt x="156" y="1717"/>
                    </a:cubicBezTo>
                    <a:cubicBezTo>
                      <a:pt x="161" y="1717"/>
                      <a:pt x="164" y="1718"/>
                      <a:pt x="165" y="1720"/>
                    </a:cubicBezTo>
                    <a:cubicBezTo>
                      <a:pt x="166" y="1721"/>
                      <a:pt x="167" y="1723"/>
                      <a:pt x="166" y="1726"/>
                    </a:cubicBezTo>
                    <a:cubicBezTo>
                      <a:pt x="166" y="1727"/>
                      <a:pt x="165" y="1728"/>
                      <a:pt x="165" y="1729"/>
                    </a:cubicBezTo>
                    <a:cubicBezTo>
                      <a:pt x="163" y="1733"/>
                      <a:pt x="161" y="1738"/>
                      <a:pt x="162" y="1742"/>
                    </a:cubicBezTo>
                    <a:cubicBezTo>
                      <a:pt x="163" y="1744"/>
                      <a:pt x="165" y="1744"/>
                      <a:pt x="166" y="1744"/>
                    </a:cubicBezTo>
                    <a:cubicBezTo>
                      <a:pt x="167" y="1743"/>
                      <a:pt x="169" y="1742"/>
                      <a:pt x="169" y="1740"/>
                    </a:cubicBezTo>
                    <a:cubicBezTo>
                      <a:pt x="169" y="1737"/>
                      <a:pt x="169" y="1735"/>
                      <a:pt x="170" y="1733"/>
                    </a:cubicBezTo>
                    <a:cubicBezTo>
                      <a:pt x="171" y="1731"/>
                      <a:pt x="171" y="1730"/>
                      <a:pt x="170" y="1727"/>
                    </a:cubicBezTo>
                    <a:cubicBezTo>
                      <a:pt x="168" y="1723"/>
                      <a:pt x="170" y="1717"/>
                      <a:pt x="173" y="1715"/>
                    </a:cubicBezTo>
                    <a:cubicBezTo>
                      <a:pt x="174" y="1715"/>
                      <a:pt x="177" y="1714"/>
                      <a:pt x="179" y="1720"/>
                    </a:cubicBezTo>
                    <a:cubicBezTo>
                      <a:pt x="181" y="1723"/>
                      <a:pt x="183" y="1725"/>
                      <a:pt x="184" y="1727"/>
                    </a:cubicBezTo>
                    <a:cubicBezTo>
                      <a:pt x="186" y="1729"/>
                      <a:pt x="188" y="1731"/>
                      <a:pt x="189" y="1734"/>
                    </a:cubicBezTo>
                    <a:cubicBezTo>
                      <a:pt x="189" y="1736"/>
                      <a:pt x="191" y="1738"/>
                      <a:pt x="193" y="1738"/>
                    </a:cubicBezTo>
                    <a:cubicBezTo>
                      <a:pt x="195" y="1739"/>
                      <a:pt x="197" y="1736"/>
                      <a:pt x="197" y="1734"/>
                    </a:cubicBezTo>
                    <a:cubicBezTo>
                      <a:pt x="201" y="1724"/>
                      <a:pt x="199" y="1719"/>
                      <a:pt x="197" y="1716"/>
                    </a:cubicBezTo>
                    <a:cubicBezTo>
                      <a:pt x="196" y="1713"/>
                      <a:pt x="195" y="1711"/>
                      <a:pt x="195" y="1708"/>
                    </a:cubicBezTo>
                    <a:cubicBezTo>
                      <a:pt x="194" y="1704"/>
                      <a:pt x="193" y="1701"/>
                      <a:pt x="191" y="1698"/>
                    </a:cubicBezTo>
                    <a:cubicBezTo>
                      <a:pt x="190" y="1697"/>
                      <a:pt x="190" y="1696"/>
                      <a:pt x="190" y="1694"/>
                    </a:cubicBezTo>
                    <a:cubicBezTo>
                      <a:pt x="191" y="1693"/>
                      <a:pt x="193" y="1692"/>
                      <a:pt x="194" y="1691"/>
                    </a:cubicBezTo>
                    <a:cubicBezTo>
                      <a:pt x="196" y="1690"/>
                      <a:pt x="196" y="1690"/>
                      <a:pt x="195" y="1687"/>
                    </a:cubicBezTo>
                    <a:cubicBezTo>
                      <a:pt x="193" y="1683"/>
                      <a:pt x="191" y="1681"/>
                      <a:pt x="190" y="1679"/>
                    </a:cubicBezTo>
                    <a:cubicBezTo>
                      <a:pt x="188" y="1676"/>
                      <a:pt x="187" y="1675"/>
                      <a:pt x="186" y="1673"/>
                    </a:cubicBezTo>
                    <a:cubicBezTo>
                      <a:pt x="186" y="1671"/>
                      <a:pt x="183" y="1657"/>
                      <a:pt x="187" y="1655"/>
                    </a:cubicBezTo>
                    <a:cubicBezTo>
                      <a:pt x="190" y="1654"/>
                      <a:pt x="192" y="1658"/>
                      <a:pt x="193" y="1659"/>
                    </a:cubicBezTo>
                    <a:cubicBezTo>
                      <a:pt x="194" y="1662"/>
                      <a:pt x="195" y="1665"/>
                      <a:pt x="196" y="1667"/>
                    </a:cubicBezTo>
                    <a:cubicBezTo>
                      <a:pt x="198" y="1674"/>
                      <a:pt x="200" y="1676"/>
                      <a:pt x="203" y="1676"/>
                    </a:cubicBezTo>
                    <a:cubicBezTo>
                      <a:pt x="214" y="1675"/>
                      <a:pt x="216" y="1679"/>
                      <a:pt x="219" y="1688"/>
                    </a:cubicBezTo>
                    <a:cubicBezTo>
                      <a:pt x="221" y="1696"/>
                      <a:pt x="222" y="1697"/>
                      <a:pt x="228" y="1700"/>
                    </a:cubicBezTo>
                    <a:cubicBezTo>
                      <a:pt x="232" y="1701"/>
                      <a:pt x="234" y="1703"/>
                      <a:pt x="235" y="1705"/>
                    </a:cubicBezTo>
                    <a:cubicBezTo>
                      <a:pt x="235" y="1708"/>
                      <a:pt x="232" y="1709"/>
                      <a:pt x="230" y="1710"/>
                    </a:cubicBezTo>
                    <a:cubicBezTo>
                      <a:pt x="229" y="1711"/>
                      <a:pt x="228" y="1713"/>
                      <a:pt x="228" y="1713"/>
                    </a:cubicBezTo>
                    <a:cubicBezTo>
                      <a:pt x="228" y="1713"/>
                      <a:pt x="228" y="1713"/>
                      <a:pt x="229" y="1713"/>
                    </a:cubicBezTo>
                    <a:cubicBezTo>
                      <a:pt x="231" y="1713"/>
                      <a:pt x="232" y="1713"/>
                      <a:pt x="233" y="1713"/>
                    </a:cubicBezTo>
                    <a:cubicBezTo>
                      <a:pt x="236" y="1713"/>
                      <a:pt x="237" y="1713"/>
                      <a:pt x="241" y="1716"/>
                    </a:cubicBezTo>
                    <a:cubicBezTo>
                      <a:pt x="242" y="1717"/>
                      <a:pt x="244" y="1717"/>
                      <a:pt x="247" y="1716"/>
                    </a:cubicBezTo>
                    <a:cubicBezTo>
                      <a:pt x="249" y="1716"/>
                      <a:pt x="251" y="1716"/>
                      <a:pt x="254" y="1717"/>
                    </a:cubicBezTo>
                    <a:cubicBezTo>
                      <a:pt x="254" y="1717"/>
                      <a:pt x="254" y="1717"/>
                      <a:pt x="254" y="1717"/>
                    </a:cubicBezTo>
                    <a:cubicBezTo>
                      <a:pt x="254" y="1717"/>
                      <a:pt x="254" y="1716"/>
                      <a:pt x="254" y="1716"/>
                    </a:cubicBezTo>
                    <a:cubicBezTo>
                      <a:pt x="254" y="1714"/>
                      <a:pt x="255" y="1712"/>
                      <a:pt x="255" y="1712"/>
                    </a:cubicBezTo>
                    <a:cubicBezTo>
                      <a:pt x="257" y="1710"/>
                      <a:pt x="259" y="1711"/>
                      <a:pt x="261" y="1711"/>
                    </a:cubicBezTo>
                    <a:cubicBezTo>
                      <a:pt x="261" y="1711"/>
                      <a:pt x="262" y="1711"/>
                      <a:pt x="263" y="1711"/>
                    </a:cubicBezTo>
                    <a:cubicBezTo>
                      <a:pt x="262" y="1710"/>
                      <a:pt x="262" y="1709"/>
                      <a:pt x="261" y="1709"/>
                    </a:cubicBezTo>
                    <a:cubicBezTo>
                      <a:pt x="261" y="1708"/>
                      <a:pt x="260" y="1708"/>
                      <a:pt x="259" y="1708"/>
                    </a:cubicBezTo>
                    <a:cubicBezTo>
                      <a:pt x="256" y="1709"/>
                      <a:pt x="252" y="1710"/>
                      <a:pt x="250" y="1704"/>
                    </a:cubicBezTo>
                    <a:cubicBezTo>
                      <a:pt x="249" y="1703"/>
                      <a:pt x="249" y="1702"/>
                      <a:pt x="250" y="1701"/>
                    </a:cubicBezTo>
                    <a:cubicBezTo>
                      <a:pt x="251" y="1700"/>
                      <a:pt x="252" y="1699"/>
                      <a:pt x="254" y="1699"/>
                    </a:cubicBezTo>
                    <a:cubicBezTo>
                      <a:pt x="254" y="1699"/>
                      <a:pt x="255" y="1699"/>
                      <a:pt x="255" y="1699"/>
                    </a:cubicBezTo>
                    <a:cubicBezTo>
                      <a:pt x="255" y="1699"/>
                      <a:pt x="256" y="1698"/>
                      <a:pt x="256" y="1698"/>
                    </a:cubicBezTo>
                    <a:cubicBezTo>
                      <a:pt x="255" y="1695"/>
                      <a:pt x="257" y="1692"/>
                      <a:pt x="260" y="1692"/>
                    </a:cubicBezTo>
                    <a:cubicBezTo>
                      <a:pt x="265" y="1690"/>
                      <a:pt x="272" y="1693"/>
                      <a:pt x="274" y="1698"/>
                    </a:cubicBezTo>
                    <a:cubicBezTo>
                      <a:pt x="276" y="1701"/>
                      <a:pt x="276" y="1702"/>
                      <a:pt x="276" y="1702"/>
                    </a:cubicBezTo>
                    <a:cubicBezTo>
                      <a:pt x="277" y="1702"/>
                      <a:pt x="277" y="1702"/>
                      <a:pt x="278" y="1701"/>
                    </a:cubicBezTo>
                    <a:cubicBezTo>
                      <a:pt x="278" y="1700"/>
                      <a:pt x="277" y="1699"/>
                      <a:pt x="276" y="1699"/>
                    </a:cubicBezTo>
                    <a:cubicBezTo>
                      <a:pt x="275" y="1698"/>
                      <a:pt x="273" y="1696"/>
                      <a:pt x="273" y="1694"/>
                    </a:cubicBezTo>
                    <a:cubicBezTo>
                      <a:pt x="273" y="1693"/>
                      <a:pt x="273" y="1692"/>
                      <a:pt x="274" y="1691"/>
                    </a:cubicBezTo>
                    <a:cubicBezTo>
                      <a:pt x="274" y="1691"/>
                      <a:pt x="274" y="1691"/>
                      <a:pt x="274" y="1691"/>
                    </a:cubicBezTo>
                    <a:cubicBezTo>
                      <a:pt x="273" y="1689"/>
                      <a:pt x="271" y="1687"/>
                      <a:pt x="273" y="1684"/>
                    </a:cubicBezTo>
                    <a:cubicBezTo>
                      <a:pt x="275" y="1681"/>
                      <a:pt x="277" y="1680"/>
                      <a:pt x="280" y="1679"/>
                    </a:cubicBezTo>
                    <a:cubicBezTo>
                      <a:pt x="282" y="1678"/>
                      <a:pt x="282" y="1678"/>
                      <a:pt x="282" y="1678"/>
                    </a:cubicBezTo>
                    <a:cubicBezTo>
                      <a:pt x="285" y="1676"/>
                      <a:pt x="290" y="1674"/>
                      <a:pt x="291" y="1673"/>
                    </a:cubicBezTo>
                    <a:cubicBezTo>
                      <a:pt x="293" y="1671"/>
                      <a:pt x="296" y="1669"/>
                      <a:pt x="298" y="1671"/>
                    </a:cubicBezTo>
                    <a:cubicBezTo>
                      <a:pt x="299" y="1672"/>
                      <a:pt x="300" y="1673"/>
                      <a:pt x="299" y="1676"/>
                    </a:cubicBezTo>
                    <a:cubicBezTo>
                      <a:pt x="299" y="1677"/>
                      <a:pt x="298" y="1678"/>
                      <a:pt x="297" y="1680"/>
                    </a:cubicBezTo>
                    <a:cubicBezTo>
                      <a:pt x="296" y="1682"/>
                      <a:pt x="295" y="1683"/>
                      <a:pt x="295" y="1687"/>
                    </a:cubicBezTo>
                    <a:cubicBezTo>
                      <a:pt x="295" y="1689"/>
                      <a:pt x="295" y="1690"/>
                      <a:pt x="295" y="1691"/>
                    </a:cubicBezTo>
                    <a:cubicBezTo>
                      <a:pt x="295" y="1691"/>
                      <a:pt x="296" y="1691"/>
                      <a:pt x="297" y="1690"/>
                    </a:cubicBezTo>
                    <a:cubicBezTo>
                      <a:pt x="299" y="1690"/>
                      <a:pt x="301" y="1690"/>
                      <a:pt x="303" y="1690"/>
                    </a:cubicBezTo>
                    <a:cubicBezTo>
                      <a:pt x="303" y="1690"/>
                      <a:pt x="304" y="1691"/>
                      <a:pt x="304" y="1690"/>
                    </a:cubicBezTo>
                    <a:cubicBezTo>
                      <a:pt x="304" y="1690"/>
                      <a:pt x="304" y="1690"/>
                      <a:pt x="304" y="1690"/>
                    </a:cubicBezTo>
                    <a:cubicBezTo>
                      <a:pt x="304" y="1690"/>
                      <a:pt x="305" y="1690"/>
                      <a:pt x="305" y="1690"/>
                    </a:cubicBezTo>
                    <a:cubicBezTo>
                      <a:pt x="306" y="1687"/>
                      <a:pt x="308" y="1684"/>
                      <a:pt x="310" y="1682"/>
                    </a:cubicBezTo>
                    <a:cubicBezTo>
                      <a:pt x="311" y="1681"/>
                      <a:pt x="311" y="1680"/>
                      <a:pt x="312" y="1679"/>
                    </a:cubicBezTo>
                    <a:cubicBezTo>
                      <a:pt x="312" y="1679"/>
                      <a:pt x="313" y="1678"/>
                      <a:pt x="313" y="1677"/>
                    </a:cubicBezTo>
                    <a:cubicBezTo>
                      <a:pt x="314" y="1675"/>
                      <a:pt x="316" y="1671"/>
                      <a:pt x="322" y="1671"/>
                    </a:cubicBezTo>
                    <a:cubicBezTo>
                      <a:pt x="327" y="1672"/>
                      <a:pt x="333" y="1672"/>
                      <a:pt x="337" y="1670"/>
                    </a:cubicBezTo>
                    <a:cubicBezTo>
                      <a:pt x="340" y="1668"/>
                      <a:pt x="344" y="1669"/>
                      <a:pt x="345" y="1671"/>
                    </a:cubicBezTo>
                    <a:cubicBezTo>
                      <a:pt x="346" y="1672"/>
                      <a:pt x="347" y="1674"/>
                      <a:pt x="344" y="1678"/>
                    </a:cubicBezTo>
                    <a:cubicBezTo>
                      <a:pt x="344" y="1678"/>
                      <a:pt x="344" y="1678"/>
                      <a:pt x="344" y="1678"/>
                    </a:cubicBezTo>
                    <a:cubicBezTo>
                      <a:pt x="344" y="1678"/>
                      <a:pt x="344" y="1679"/>
                      <a:pt x="346" y="1679"/>
                    </a:cubicBezTo>
                    <a:cubicBezTo>
                      <a:pt x="347" y="1679"/>
                      <a:pt x="348" y="1679"/>
                      <a:pt x="349" y="1678"/>
                    </a:cubicBezTo>
                    <a:cubicBezTo>
                      <a:pt x="353" y="1677"/>
                      <a:pt x="356" y="1678"/>
                      <a:pt x="359" y="1679"/>
                    </a:cubicBezTo>
                    <a:cubicBezTo>
                      <a:pt x="359" y="1679"/>
                      <a:pt x="360" y="1679"/>
                      <a:pt x="361" y="1679"/>
                    </a:cubicBezTo>
                    <a:cubicBezTo>
                      <a:pt x="361" y="1678"/>
                      <a:pt x="361" y="1678"/>
                      <a:pt x="361" y="1677"/>
                    </a:cubicBezTo>
                    <a:cubicBezTo>
                      <a:pt x="361" y="1677"/>
                      <a:pt x="361" y="1677"/>
                      <a:pt x="361" y="1677"/>
                    </a:cubicBezTo>
                    <a:cubicBezTo>
                      <a:pt x="359" y="1677"/>
                      <a:pt x="357" y="1677"/>
                      <a:pt x="357" y="1675"/>
                    </a:cubicBezTo>
                    <a:cubicBezTo>
                      <a:pt x="356" y="1672"/>
                      <a:pt x="357" y="1667"/>
                      <a:pt x="361" y="1664"/>
                    </a:cubicBezTo>
                    <a:cubicBezTo>
                      <a:pt x="365" y="1661"/>
                      <a:pt x="368" y="1659"/>
                      <a:pt x="374" y="1663"/>
                    </a:cubicBezTo>
                    <a:cubicBezTo>
                      <a:pt x="376" y="1664"/>
                      <a:pt x="378" y="1666"/>
                      <a:pt x="379" y="1667"/>
                    </a:cubicBezTo>
                    <a:cubicBezTo>
                      <a:pt x="382" y="1670"/>
                      <a:pt x="382" y="1670"/>
                      <a:pt x="387" y="1666"/>
                    </a:cubicBezTo>
                    <a:cubicBezTo>
                      <a:pt x="394" y="1662"/>
                      <a:pt x="396" y="1661"/>
                      <a:pt x="403" y="1661"/>
                    </a:cubicBezTo>
                    <a:cubicBezTo>
                      <a:pt x="407" y="1662"/>
                      <a:pt x="409" y="1660"/>
                      <a:pt x="412" y="1656"/>
                    </a:cubicBezTo>
                    <a:cubicBezTo>
                      <a:pt x="412" y="1656"/>
                      <a:pt x="412" y="1655"/>
                      <a:pt x="413" y="1655"/>
                    </a:cubicBezTo>
                    <a:cubicBezTo>
                      <a:pt x="415" y="1652"/>
                      <a:pt x="419" y="1647"/>
                      <a:pt x="425" y="1650"/>
                    </a:cubicBezTo>
                    <a:cubicBezTo>
                      <a:pt x="427" y="1651"/>
                      <a:pt x="431" y="1651"/>
                      <a:pt x="434" y="1649"/>
                    </a:cubicBezTo>
                    <a:cubicBezTo>
                      <a:pt x="437" y="1647"/>
                      <a:pt x="438" y="1643"/>
                      <a:pt x="438" y="1638"/>
                    </a:cubicBezTo>
                    <a:cubicBezTo>
                      <a:pt x="438" y="1628"/>
                      <a:pt x="444" y="1626"/>
                      <a:pt x="448" y="1624"/>
                    </a:cubicBezTo>
                    <a:cubicBezTo>
                      <a:pt x="451" y="1623"/>
                      <a:pt x="453" y="1622"/>
                      <a:pt x="454" y="1620"/>
                    </a:cubicBezTo>
                    <a:cubicBezTo>
                      <a:pt x="455" y="1616"/>
                      <a:pt x="457" y="1613"/>
                      <a:pt x="458" y="1610"/>
                    </a:cubicBezTo>
                    <a:cubicBezTo>
                      <a:pt x="460" y="1606"/>
                      <a:pt x="462" y="1603"/>
                      <a:pt x="464" y="1598"/>
                    </a:cubicBezTo>
                    <a:cubicBezTo>
                      <a:pt x="464" y="1597"/>
                      <a:pt x="464" y="1596"/>
                      <a:pt x="465" y="1596"/>
                    </a:cubicBezTo>
                    <a:cubicBezTo>
                      <a:pt x="467" y="1588"/>
                      <a:pt x="469" y="1582"/>
                      <a:pt x="479" y="1584"/>
                    </a:cubicBezTo>
                    <a:cubicBezTo>
                      <a:pt x="481" y="1585"/>
                      <a:pt x="481" y="1585"/>
                      <a:pt x="481" y="1585"/>
                    </a:cubicBezTo>
                    <a:cubicBezTo>
                      <a:pt x="487" y="1586"/>
                      <a:pt x="487" y="1586"/>
                      <a:pt x="491" y="1581"/>
                    </a:cubicBezTo>
                    <a:cubicBezTo>
                      <a:pt x="492" y="1579"/>
                      <a:pt x="493" y="1577"/>
                      <a:pt x="494" y="1576"/>
                    </a:cubicBezTo>
                    <a:cubicBezTo>
                      <a:pt x="496" y="1573"/>
                      <a:pt x="497" y="1571"/>
                      <a:pt x="502" y="1569"/>
                    </a:cubicBezTo>
                    <a:cubicBezTo>
                      <a:pt x="504" y="1569"/>
                      <a:pt x="506" y="1567"/>
                      <a:pt x="507" y="1564"/>
                    </a:cubicBezTo>
                    <a:cubicBezTo>
                      <a:pt x="509" y="1561"/>
                      <a:pt x="511" y="1558"/>
                      <a:pt x="514" y="1557"/>
                    </a:cubicBezTo>
                    <a:cubicBezTo>
                      <a:pt x="516" y="1556"/>
                      <a:pt x="519" y="1555"/>
                      <a:pt x="521" y="1554"/>
                    </a:cubicBezTo>
                    <a:cubicBezTo>
                      <a:pt x="523" y="1554"/>
                      <a:pt x="526" y="1553"/>
                      <a:pt x="526" y="1553"/>
                    </a:cubicBezTo>
                    <a:cubicBezTo>
                      <a:pt x="526" y="1550"/>
                      <a:pt x="528" y="1548"/>
                      <a:pt x="530" y="1546"/>
                    </a:cubicBezTo>
                    <a:cubicBezTo>
                      <a:pt x="531" y="1545"/>
                      <a:pt x="533" y="1545"/>
                      <a:pt x="535" y="1545"/>
                    </a:cubicBezTo>
                    <a:cubicBezTo>
                      <a:pt x="536" y="1546"/>
                      <a:pt x="537" y="1546"/>
                      <a:pt x="537" y="1547"/>
                    </a:cubicBezTo>
                    <a:cubicBezTo>
                      <a:pt x="538" y="1549"/>
                      <a:pt x="538" y="1551"/>
                      <a:pt x="537" y="1553"/>
                    </a:cubicBezTo>
                    <a:cubicBezTo>
                      <a:pt x="538" y="1552"/>
                      <a:pt x="539" y="1551"/>
                      <a:pt x="539" y="1550"/>
                    </a:cubicBezTo>
                    <a:cubicBezTo>
                      <a:pt x="540" y="1548"/>
                      <a:pt x="541" y="1547"/>
                      <a:pt x="542" y="1546"/>
                    </a:cubicBezTo>
                    <a:cubicBezTo>
                      <a:pt x="544" y="1543"/>
                      <a:pt x="545" y="1541"/>
                      <a:pt x="545" y="1539"/>
                    </a:cubicBezTo>
                    <a:cubicBezTo>
                      <a:pt x="545" y="1533"/>
                      <a:pt x="548" y="1532"/>
                      <a:pt x="552" y="1530"/>
                    </a:cubicBezTo>
                    <a:cubicBezTo>
                      <a:pt x="553" y="1529"/>
                      <a:pt x="553" y="1529"/>
                      <a:pt x="553" y="1529"/>
                    </a:cubicBezTo>
                    <a:cubicBezTo>
                      <a:pt x="557" y="1527"/>
                      <a:pt x="561" y="1522"/>
                      <a:pt x="561" y="1521"/>
                    </a:cubicBezTo>
                    <a:cubicBezTo>
                      <a:pt x="560" y="1521"/>
                      <a:pt x="560" y="1520"/>
                      <a:pt x="559" y="1520"/>
                    </a:cubicBezTo>
                    <a:cubicBezTo>
                      <a:pt x="557" y="1518"/>
                      <a:pt x="555" y="1517"/>
                      <a:pt x="551" y="1518"/>
                    </a:cubicBezTo>
                    <a:cubicBezTo>
                      <a:pt x="546" y="1519"/>
                      <a:pt x="542" y="1518"/>
                      <a:pt x="540" y="1517"/>
                    </a:cubicBezTo>
                    <a:cubicBezTo>
                      <a:pt x="539" y="1515"/>
                      <a:pt x="538" y="1514"/>
                      <a:pt x="538" y="1512"/>
                    </a:cubicBezTo>
                    <a:cubicBezTo>
                      <a:pt x="538" y="1509"/>
                      <a:pt x="543" y="1507"/>
                      <a:pt x="557" y="1505"/>
                    </a:cubicBezTo>
                    <a:cubicBezTo>
                      <a:pt x="558" y="1505"/>
                      <a:pt x="558" y="1505"/>
                      <a:pt x="558" y="1505"/>
                    </a:cubicBezTo>
                    <a:cubicBezTo>
                      <a:pt x="559" y="1504"/>
                      <a:pt x="558" y="1501"/>
                      <a:pt x="558" y="1498"/>
                    </a:cubicBezTo>
                    <a:cubicBezTo>
                      <a:pt x="558" y="1497"/>
                      <a:pt x="558" y="1496"/>
                      <a:pt x="558" y="1495"/>
                    </a:cubicBezTo>
                    <a:cubicBezTo>
                      <a:pt x="557" y="1493"/>
                      <a:pt x="558" y="1490"/>
                      <a:pt x="560" y="1489"/>
                    </a:cubicBezTo>
                    <a:cubicBezTo>
                      <a:pt x="562" y="1488"/>
                      <a:pt x="564" y="1488"/>
                      <a:pt x="566" y="1489"/>
                    </a:cubicBezTo>
                    <a:cubicBezTo>
                      <a:pt x="568" y="1490"/>
                      <a:pt x="569" y="1492"/>
                      <a:pt x="569" y="1494"/>
                    </a:cubicBezTo>
                    <a:cubicBezTo>
                      <a:pt x="569" y="1495"/>
                      <a:pt x="569" y="1495"/>
                      <a:pt x="570" y="1495"/>
                    </a:cubicBezTo>
                    <a:cubicBezTo>
                      <a:pt x="571" y="1496"/>
                      <a:pt x="574" y="1495"/>
                      <a:pt x="579" y="1493"/>
                    </a:cubicBezTo>
                    <a:cubicBezTo>
                      <a:pt x="583" y="1491"/>
                      <a:pt x="594" y="1486"/>
                      <a:pt x="599" y="1494"/>
                    </a:cubicBezTo>
                    <a:cubicBezTo>
                      <a:pt x="599" y="1494"/>
                      <a:pt x="599" y="1494"/>
                      <a:pt x="599" y="1494"/>
                    </a:cubicBezTo>
                    <a:cubicBezTo>
                      <a:pt x="599" y="1494"/>
                      <a:pt x="602" y="1491"/>
                      <a:pt x="606" y="1483"/>
                    </a:cubicBezTo>
                    <a:cubicBezTo>
                      <a:pt x="608" y="1478"/>
                      <a:pt x="608" y="1476"/>
                      <a:pt x="608" y="1476"/>
                    </a:cubicBezTo>
                    <a:cubicBezTo>
                      <a:pt x="608" y="1476"/>
                      <a:pt x="608" y="1476"/>
                      <a:pt x="608" y="1476"/>
                    </a:cubicBezTo>
                    <a:cubicBezTo>
                      <a:pt x="608" y="1476"/>
                      <a:pt x="608" y="1476"/>
                      <a:pt x="607" y="1476"/>
                    </a:cubicBezTo>
                    <a:cubicBezTo>
                      <a:pt x="606" y="1476"/>
                      <a:pt x="606" y="1476"/>
                      <a:pt x="605" y="1476"/>
                    </a:cubicBezTo>
                    <a:cubicBezTo>
                      <a:pt x="602" y="1476"/>
                      <a:pt x="599" y="1476"/>
                      <a:pt x="598" y="1474"/>
                    </a:cubicBezTo>
                    <a:cubicBezTo>
                      <a:pt x="596" y="1472"/>
                      <a:pt x="597" y="1470"/>
                      <a:pt x="597" y="1469"/>
                    </a:cubicBezTo>
                    <a:cubicBezTo>
                      <a:pt x="598" y="1465"/>
                      <a:pt x="603" y="1466"/>
                      <a:pt x="606" y="1466"/>
                    </a:cubicBezTo>
                    <a:cubicBezTo>
                      <a:pt x="610" y="1467"/>
                      <a:pt x="612" y="1467"/>
                      <a:pt x="614" y="1465"/>
                    </a:cubicBezTo>
                    <a:cubicBezTo>
                      <a:pt x="616" y="1462"/>
                      <a:pt x="618" y="1462"/>
                      <a:pt x="620" y="1461"/>
                    </a:cubicBezTo>
                    <a:cubicBezTo>
                      <a:pt x="621" y="1461"/>
                      <a:pt x="622" y="1460"/>
                      <a:pt x="623" y="1458"/>
                    </a:cubicBezTo>
                    <a:cubicBezTo>
                      <a:pt x="624" y="1456"/>
                      <a:pt x="624" y="1455"/>
                      <a:pt x="624" y="1454"/>
                    </a:cubicBezTo>
                    <a:cubicBezTo>
                      <a:pt x="623" y="1455"/>
                      <a:pt x="622" y="1455"/>
                      <a:pt x="621" y="1455"/>
                    </a:cubicBezTo>
                    <a:cubicBezTo>
                      <a:pt x="616" y="1456"/>
                      <a:pt x="613" y="1453"/>
                      <a:pt x="612" y="1450"/>
                    </a:cubicBezTo>
                    <a:cubicBezTo>
                      <a:pt x="612" y="1447"/>
                      <a:pt x="613" y="1443"/>
                      <a:pt x="617" y="1442"/>
                    </a:cubicBezTo>
                    <a:cubicBezTo>
                      <a:pt x="618" y="1442"/>
                      <a:pt x="618" y="1441"/>
                      <a:pt x="618" y="1441"/>
                    </a:cubicBezTo>
                    <a:cubicBezTo>
                      <a:pt x="619" y="1440"/>
                      <a:pt x="618" y="1439"/>
                      <a:pt x="618" y="1438"/>
                    </a:cubicBezTo>
                    <a:cubicBezTo>
                      <a:pt x="617" y="1437"/>
                      <a:pt x="616" y="1435"/>
                      <a:pt x="617" y="1434"/>
                    </a:cubicBezTo>
                    <a:cubicBezTo>
                      <a:pt x="619" y="1432"/>
                      <a:pt x="621" y="1430"/>
                      <a:pt x="624" y="1431"/>
                    </a:cubicBezTo>
                    <a:cubicBezTo>
                      <a:pt x="625" y="1431"/>
                      <a:pt x="628" y="1432"/>
                      <a:pt x="629" y="1437"/>
                    </a:cubicBezTo>
                    <a:cubicBezTo>
                      <a:pt x="629" y="1439"/>
                      <a:pt x="630" y="1440"/>
                      <a:pt x="630" y="1440"/>
                    </a:cubicBezTo>
                    <a:cubicBezTo>
                      <a:pt x="631" y="1441"/>
                      <a:pt x="633" y="1440"/>
                      <a:pt x="634" y="1440"/>
                    </a:cubicBezTo>
                    <a:cubicBezTo>
                      <a:pt x="635" y="1440"/>
                      <a:pt x="635" y="1440"/>
                      <a:pt x="635" y="1440"/>
                    </a:cubicBezTo>
                    <a:cubicBezTo>
                      <a:pt x="635" y="1440"/>
                      <a:pt x="636" y="1439"/>
                      <a:pt x="636" y="1439"/>
                    </a:cubicBezTo>
                    <a:cubicBezTo>
                      <a:pt x="636" y="1438"/>
                      <a:pt x="637" y="1435"/>
                      <a:pt x="641" y="1435"/>
                    </a:cubicBezTo>
                    <a:cubicBezTo>
                      <a:pt x="641" y="1435"/>
                      <a:pt x="642" y="1435"/>
                      <a:pt x="643" y="1435"/>
                    </a:cubicBezTo>
                    <a:cubicBezTo>
                      <a:pt x="647" y="1435"/>
                      <a:pt x="648" y="1435"/>
                      <a:pt x="648" y="1432"/>
                    </a:cubicBezTo>
                    <a:cubicBezTo>
                      <a:pt x="649" y="1428"/>
                      <a:pt x="648" y="1428"/>
                      <a:pt x="642" y="1425"/>
                    </a:cubicBezTo>
                    <a:cubicBezTo>
                      <a:pt x="640" y="1425"/>
                      <a:pt x="640" y="1425"/>
                      <a:pt x="640" y="1425"/>
                    </a:cubicBezTo>
                    <a:cubicBezTo>
                      <a:pt x="636" y="1423"/>
                      <a:pt x="635" y="1421"/>
                      <a:pt x="635" y="1419"/>
                    </a:cubicBezTo>
                    <a:cubicBezTo>
                      <a:pt x="634" y="1415"/>
                      <a:pt x="639" y="1411"/>
                      <a:pt x="643" y="1409"/>
                    </a:cubicBezTo>
                    <a:cubicBezTo>
                      <a:pt x="645" y="1407"/>
                      <a:pt x="654" y="1403"/>
                      <a:pt x="659" y="1405"/>
                    </a:cubicBezTo>
                    <a:cubicBezTo>
                      <a:pt x="661" y="1406"/>
                      <a:pt x="662" y="1407"/>
                      <a:pt x="662" y="1409"/>
                    </a:cubicBezTo>
                    <a:cubicBezTo>
                      <a:pt x="663" y="1413"/>
                      <a:pt x="663" y="1413"/>
                      <a:pt x="666" y="1414"/>
                    </a:cubicBezTo>
                    <a:cubicBezTo>
                      <a:pt x="667" y="1414"/>
                      <a:pt x="668" y="1415"/>
                      <a:pt x="669" y="1415"/>
                    </a:cubicBezTo>
                    <a:cubicBezTo>
                      <a:pt x="670" y="1416"/>
                      <a:pt x="670" y="1416"/>
                      <a:pt x="670" y="1416"/>
                    </a:cubicBezTo>
                    <a:cubicBezTo>
                      <a:pt x="671" y="1416"/>
                      <a:pt x="672" y="1417"/>
                      <a:pt x="673" y="1417"/>
                    </a:cubicBezTo>
                    <a:cubicBezTo>
                      <a:pt x="673" y="1417"/>
                      <a:pt x="673" y="1416"/>
                      <a:pt x="673" y="1415"/>
                    </a:cubicBezTo>
                    <a:cubicBezTo>
                      <a:pt x="673" y="1411"/>
                      <a:pt x="671" y="1408"/>
                      <a:pt x="668" y="1405"/>
                    </a:cubicBezTo>
                    <a:cubicBezTo>
                      <a:pt x="667" y="1404"/>
                      <a:pt x="666" y="1402"/>
                      <a:pt x="665" y="1401"/>
                    </a:cubicBezTo>
                    <a:cubicBezTo>
                      <a:pt x="665" y="1400"/>
                      <a:pt x="665" y="1400"/>
                      <a:pt x="663" y="1400"/>
                    </a:cubicBezTo>
                    <a:cubicBezTo>
                      <a:pt x="662" y="1400"/>
                      <a:pt x="660" y="1400"/>
                      <a:pt x="658" y="1398"/>
                    </a:cubicBezTo>
                    <a:cubicBezTo>
                      <a:pt x="657" y="1397"/>
                      <a:pt x="657" y="1395"/>
                      <a:pt x="657" y="1393"/>
                    </a:cubicBezTo>
                    <a:cubicBezTo>
                      <a:pt x="658" y="1388"/>
                      <a:pt x="661" y="1387"/>
                      <a:pt x="664" y="1386"/>
                    </a:cubicBezTo>
                    <a:cubicBezTo>
                      <a:pt x="667" y="1385"/>
                      <a:pt x="668" y="1385"/>
                      <a:pt x="668" y="1380"/>
                    </a:cubicBezTo>
                    <a:cubicBezTo>
                      <a:pt x="668" y="1373"/>
                      <a:pt x="670" y="1369"/>
                      <a:pt x="671" y="1367"/>
                    </a:cubicBezTo>
                    <a:cubicBezTo>
                      <a:pt x="673" y="1365"/>
                      <a:pt x="673" y="1364"/>
                      <a:pt x="672" y="1361"/>
                    </a:cubicBezTo>
                    <a:cubicBezTo>
                      <a:pt x="672" y="1359"/>
                      <a:pt x="671" y="1359"/>
                      <a:pt x="666" y="1360"/>
                    </a:cubicBezTo>
                    <a:cubicBezTo>
                      <a:pt x="663" y="1361"/>
                      <a:pt x="661" y="1361"/>
                      <a:pt x="659" y="1360"/>
                    </a:cubicBezTo>
                    <a:cubicBezTo>
                      <a:pt x="658" y="1359"/>
                      <a:pt x="657" y="1358"/>
                      <a:pt x="658" y="1356"/>
                    </a:cubicBezTo>
                    <a:cubicBezTo>
                      <a:pt x="658" y="1349"/>
                      <a:pt x="665" y="1337"/>
                      <a:pt x="673" y="1334"/>
                    </a:cubicBezTo>
                    <a:cubicBezTo>
                      <a:pt x="674" y="1334"/>
                      <a:pt x="676" y="1333"/>
                      <a:pt x="677" y="1333"/>
                    </a:cubicBezTo>
                    <a:cubicBezTo>
                      <a:pt x="683" y="1331"/>
                      <a:pt x="688" y="1329"/>
                      <a:pt x="687" y="1326"/>
                    </a:cubicBezTo>
                    <a:cubicBezTo>
                      <a:pt x="687" y="1325"/>
                      <a:pt x="687" y="1325"/>
                      <a:pt x="687" y="1325"/>
                    </a:cubicBezTo>
                    <a:cubicBezTo>
                      <a:pt x="685" y="1324"/>
                      <a:pt x="681" y="1326"/>
                      <a:pt x="679" y="1328"/>
                    </a:cubicBezTo>
                    <a:cubicBezTo>
                      <a:pt x="677" y="1331"/>
                      <a:pt x="674" y="1332"/>
                      <a:pt x="671" y="1332"/>
                    </a:cubicBezTo>
                    <a:cubicBezTo>
                      <a:pt x="668" y="1332"/>
                      <a:pt x="666" y="1330"/>
                      <a:pt x="665" y="1328"/>
                    </a:cubicBezTo>
                    <a:cubicBezTo>
                      <a:pt x="662" y="1323"/>
                      <a:pt x="662" y="1320"/>
                      <a:pt x="664" y="1318"/>
                    </a:cubicBezTo>
                    <a:cubicBezTo>
                      <a:pt x="664" y="1317"/>
                      <a:pt x="666" y="1316"/>
                      <a:pt x="670" y="1317"/>
                    </a:cubicBezTo>
                    <a:cubicBezTo>
                      <a:pt x="671" y="1317"/>
                      <a:pt x="671" y="1317"/>
                      <a:pt x="671" y="1317"/>
                    </a:cubicBezTo>
                    <a:cubicBezTo>
                      <a:pt x="673" y="1318"/>
                      <a:pt x="676" y="1319"/>
                      <a:pt x="677" y="1319"/>
                    </a:cubicBezTo>
                    <a:cubicBezTo>
                      <a:pt x="677" y="1319"/>
                      <a:pt x="677" y="1318"/>
                      <a:pt x="677" y="1318"/>
                    </a:cubicBezTo>
                    <a:cubicBezTo>
                      <a:pt x="675" y="1313"/>
                      <a:pt x="671" y="1308"/>
                      <a:pt x="670" y="1308"/>
                    </a:cubicBezTo>
                    <a:cubicBezTo>
                      <a:pt x="669" y="1308"/>
                      <a:pt x="669" y="1308"/>
                      <a:pt x="669" y="1308"/>
                    </a:cubicBezTo>
                    <a:cubicBezTo>
                      <a:pt x="666" y="1308"/>
                      <a:pt x="662" y="1308"/>
                      <a:pt x="660" y="1306"/>
                    </a:cubicBezTo>
                    <a:cubicBezTo>
                      <a:pt x="659" y="1304"/>
                      <a:pt x="658" y="1302"/>
                      <a:pt x="659" y="1298"/>
                    </a:cubicBezTo>
                    <a:cubicBezTo>
                      <a:pt x="660" y="1295"/>
                      <a:pt x="662" y="1292"/>
                      <a:pt x="664" y="1291"/>
                    </a:cubicBezTo>
                    <a:cubicBezTo>
                      <a:pt x="668" y="1290"/>
                      <a:pt x="673" y="1292"/>
                      <a:pt x="676" y="1293"/>
                    </a:cubicBezTo>
                    <a:cubicBezTo>
                      <a:pt x="677" y="1294"/>
                      <a:pt x="677" y="1294"/>
                      <a:pt x="678" y="1294"/>
                    </a:cubicBezTo>
                    <a:cubicBezTo>
                      <a:pt x="679" y="1295"/>
                      <a:pt x="680" y="1295"/>
                      <a:pt x="681" y="1295"/>
                    </a:cubicBezTo>
                    <a:cubicBezTo>
                      <a:pt x="681" y="1295"/>
                      <a:pt x="681" y="1295"/>
                      <a:pt x="681" y="1294"/>
                    </a:cubicBezTo>
                    <a:cubicBezTo>
                      <a:pt x="682" y="1289"/>
                      <a:pt x="684" y="1285"/>
                      <a:pt x="691" y="1286"/>
                    </a:cubicBezTo>
                    <a:cubicBezTo>
                      <a:pt x="693" y="1286"/>
                      <a:pt x="695" y="1287"/>
                      <a:pt x="696" y="1289"/>
                    </a:cubicBezTo>
                    <a:cubicBezTo>
                      <a:pt x="697" y="1291"/>
                      <a:pt x="696" y="1293"/>
                      <a:pt x="695" y="1295"/>
                    </a:cubicBezTo>
                    <a:cubicBezTo>
                      <a:pt x="694" y="1296"/>
                      <a:pt x="694" y="1298"/>
                      <a:pt x="693" y="1299"/>
                    </a:cubicBezTo>
                    <a:cubicBezTo>
                      <a:pt x="693" y="1300"/>
                      <a:pt x="692" y="1301"/>
                      <a:pt x="691" y="1302"/>
                    </a:cubicBezTo>
                    <a:cubicBezTo>
                      <a:pt x="692" y="1302"/>
                      <a:pt x="693" y="1301"/>
                      <a:pt x="694" y="1301"/>
                    </a:cubicBezTo>
                    <a:cubicBezTo>
                      <a:pt x="697" y="1299"/>
                      <a:pt x="700" y="1297"/>
                      <a:pt x="701" y="1294"/>
                    </a:cubicBezTo>
                    <a:cubicBezTo>
                      <a:pt x="701" y="1293"/>
                      <a:pt x="701" y="1291"/>
                      <a:pt x="699" y="1288"/>
                    </a:cubicBezTo>
                    <a:cubicBezTo>
                      <a:pt x="699" y="1288"/>
                      <a:pt x="698" y="1287"/>
                      <a:pt x="698" y="1287"/>
                    </a:cubicBezTo>
                    <a:cubicBezTo>
                      <a:pt x="696" y="1286"/>
                      <a:pt x="694" y="1285"/>
                      <a:pt x="693" y="1282"/>
                    </a:cubicBezTo>
                    <a:cubicBezTo>
                      <a:pt x="692" y="1280"/>
                      <a:pt x="692" y="1278"/>
                      <a:pt x="693" y="1277"/>
                    </a:cubicBezTo>
                    <a:cubicBezTo>
                      <a:pt x="695" y="1274"/>
                      <a:pt x="699" y="1271"/>
                      <a:pt x="703" y="1271"/>
                    </a:cubicBezTo>
                    <a:cubicBezTo>
                      <a:pt x="704" y="1271"/>
                      <a:pt x="705" y="1268"/>
                      <a:pt x="706" y="1266"/>
                    </a:cubicBezTo>
                    <a:cubicBezTo>
                      <a:pt x="707" y="1262"/>
                      <a:pt x="709" y="1258"/>
                      <a:pt x="713" y="1256"/>
                    </a:cubicBezTo>
                    <a:cubicBezTo>
                      <a:pt x="720" y="1254"/>
                      <a:pt x="725" y="1252"/>
                      <a:pt x="725" y="1246"/>
                    </a:cubicBezTo>
                    <a:cubicBezTo>
                      <a:pt x="725" y="1238"/>
                      <a:pt x="729" y="1233"/>
                      <a:pt x="731" y="1229"/>
                    </a:cubicBezTo>
                    <a:cubicBezTo>
                      <a:pt x="732" y="1228"/>
                      <a:pt x="732" y="1227"/>
                      <a:pt x="733" y="1227"/>
                    </a:cubicBezTo>
                    <a:cubicBezTo>
                      <a:pt x="735" y="1223"/>
                      <a:pt x="735" y="1222"/>
                      <a:pt x="730" y="1217"/>
                    </a:cubicBezTo>
                    <a:cubicBezTo>
                      <a:pt x="729" y="1216"/>
                      <a:pt x="728" y="1215"/>
                      <a:pt x="728" y="1212"/>
                    </a:cubicBezTo>
                    <a:cubicBezTo>
                      <a:pt x="728" y="1210"/>
                      <a:pt x="729" y="1209"/>
                      <a:pt x="730" y="1208"/>
                    </a:cubicBezTo>
                    <a:cubicBezTo>
                      <a:pt x="732" y="1206"/>
                      <a:pt x="733" y="1205"/>
                      <a:pt x="734" y="1202"/>
                    </a:cubicBezTo>
                    <a:cubicBezTo>
                      <a:pt x="734" y="1195"/>
                      <a:pt x="738" y="1190"/>
                      <a:pt x="741" y="1185"/>
                    </a:cubicBezTo>
                    <a:cubicBezTo>
                      <a:pt x="742" y="1183"/>
                      <a:pt x="743" y="1181"/>
                      <a:pt x="744" y="1180"/>
                    </a:cubicBezTo>
                    <a:cubicBezTo>
                      <a:pt x="745" y="1179"/>
                      <a:pt x="745" y="1177"/>
                      <a:pt x="744" y="1176"/>
                    </a:cubicBezTo>
                    <a:cubicBezTo>
                      <a:pt x="744" y="1175"/>
                      <a:pt x="744" y="1172"/>
                      <a:pt x="746" y="1171"/>
                    </a:cubicBezTo>
                    <a:cubicBezTo>
                      <a:pt x="747" y="1169"/>
                      <a:pt x="749" y="1169"/>
                      <a:pt x="750" y="1169"/>
                    </a:cubicBezTo>
                    <a:cubicBezTo>
                      <a:pt x="753" y="1169"/>
                      <a:pt x="755" y="1169"/>
                      <a:pt x="756" y="1164"/>
                    </a:cubicBezTo>
                    <a:cubicBezTo>
                      <a:pt x="757" y="1160"/>
                      <a:pt x="758" y="1158"/>
                      <a:pt x="760" y="1156"/>
                    </a:cubicBezTo>
                    <a:cubicBezTo>
                      <a:pt x="761" y="1154"/>
                      <a:pt x="762" y="1152"/>
                      <a:pt x="762" y="1150"/>
                    </a:cubicBezTo>
                    <a:cubicBezTo>
                      <a:pt x="762" y="1144"/>
                      <a:pt x="761" y="1136"/>
                      <a:pt x="770" y="1134"/>
                    </a:cubicBezTo>
                    <a:cubicBezTo>
                      <a:pt x="772" y="1134"/>
                      <a:pt x="775" y="1135"/>
                      <a:pt x="776" y="1137"/>
                    </a:cubicBezTo>
                    <a:cubicBezTo>
                      <a:pt x="779" y="1140"/>
                      <a:pt x="779" y="1147"/>
                      <a:pt x="776" y="1151"/>
                    </a:cubicBezTo>
                    <a:cubicBezTo>
                      <a:pt x="771" y="1159"/>
                      <a:pt x="772" y="1161"/>
                      <a:pt x="772" y="1162"/>
                    </a:cubicBezTo>
                    <a:cubicBezTo>
                      <a:pt x="772" y="1162"/>
                      <a:pt x="772" y="1162"/>
                      <a:pt x="772" y="1163"/>
                    </a:cubicBezTo>
                    <a:cubicBezTo>
                      <a:pt x="772" y="1163"/>
                      <a:pt x="773" y="1163"/>
                      <a:pt x="774" y="1163"/>
                    </a:cubicBezTo>
                    <a:cubicBezTo>
                      <a:pt x="776" y="1162"/>
                      <a:pt x="779" y="1158"/>
                      <a:pt x="782" y="1150"/>
                    </a:cubicBezTo>
                    <a:cubicBezTo>
                      <a:pt x="783" y="1147"/>
                      <a:pt x="783" y="1147"/>
                      <a:pt x="783" y="1147"/>
                    </a:cubicBezTo>
                    <a:cubicBezTo>
                      <a:pt x="786" y="1140"/>
                      <a:pt x="788" y="1135"/>
                      <a:pt x="791" y="1134"/>
                    </a:cubicBezTo>
                    <a:cubicBezTo>
                      <a:pt x="793" y="1134"/>
                      <a:pt x="795" y="1134"/>
                      <a:pt x="797" y="1136"/>
                    </a:cubicBezTo>
                    <a:cubicBezTo>
                      <a:pt x="800" y="1139"/>
                      <a:pt x="801" y="1139"/>
                      <a:pt x="802" y="1139"/>
                    </a:cubicBezTo>
                    <a:cubicBezTo>
                      <a:pt x="802" y="1139"/>
                      <a:pt x="802" y="1138"/>
                      <a:pt x="802" y="1136"/>
                    </a:cubicBezTo>
                    <a:cubicBezTo>
                      <a:pt x="803" y="1134"/>
                      <a:pt x="802" y="1131"/>
                      <a:pt x="800" y="1128"/>
                    </a:cubicBezTo>
                    <a:cubicBezTo>
                      <a:pt x="799" y="1125"/>
                      <a:pt x="797" y="1122"/>
                      <a:pt x="797" y="1119"/>
                    </a:cubicBezTo>
                    <a:cubicBezTo>
                      <a:pt x="796" y="1116"/>
                      <a:pt x="794" y="1115"/>
                      <a:pt x="792" y="1113"/>
                    </a:cubicBezTo>
                    <a:cubicBezTo>
                      <a:pt x="790" y="1111"/>
                      <a:pt x="786" y="1108"/>
                      <a:pt x="788" y="1103"/>
                    </a:cubicBezTo>
                    <a:cubicBezTo>
                      <a:pt x="789" y="1099"/>
                      <a:pt x="792" y="1098"/>
                      <a:pt x="795" y="1097"/>
                    </a:cubicBezTo>
                    <a:cubicBezTo>
                      <a:pt x="798" y="1096"/>
                      <a:pt x="799" y="1095"/>
                      <a:pt x="798" y="1092"/>
                    </a:cubicBezTo>
                    <a:cubicBezTo>
                      <a:pt x="797" y="1086"/>
                      <a:pt x="798" y="1084"/>
                      <a:pt x="799" y="1082"/>
                    </a:cubicBezTo>
                    <a:cubicBezTo>
                      <a:pt x="800" y="1081"/>
                      <a:pt x="800" y="1081"/>
                      <a:pt x="799" y="1079"/>
                    </a:cubicBezTo>
                    <a:cubicBezTo>
                      <a:pt x="799" y="1077"/>
                      <a:pt x="798" y="1075"/>
                      <a:pt x="798" y="1073"/>
                    </a:cubicBezTo>
                    <a:cubicBezTo>
                      <a:pt x="797" y="1068"/>
                      <a:pt x="796" y="1067"/>
                      <a:pt x="793" y="1067"/>
                    </a:cubicBezTo>
                    <a:cubicBezTo>
                      <a:pt x="791" y="1067"/>
                      <a:pt x="789" y="1067"/>
                      <a:pt x="788" y="1068"/>
                    </a:cubicBezTo>
                    <a:cubicBezTo>
                      <a:pt x="784" y="1068"/>
                      <a:pt x="782" y="1068"/>
                      <a:pt x="780" y="1066"/>
                    </a:cubicBezTo>
                    <a:cubicBezTo>
                      <a:pt x="779" y="1065"/>
                      <a:pt x="779" y="1063"/>
                      <a:pt x="779" y="1062"/>
                    </a:cubicBezTo>
                    <a:cubicBezTo>
                      <a:pt x="780" y="1057"/>
                      <a:pt x="786" y="1053"/>
                      <a:pt x="791" y="1051"/>
                    </a:cubicBezTo>
                    <a:cubicBezTo>
                      <a:pt x="795" y="1050"/>
                      <a:pt x="798" y="1052"/>
                      <a:pt x="798" y="1053"/>
                    </a:cubicBezTo>
                    <a:cubicBezTo>
                      <a:pt x="800" y="1055"/>
                      <a:pt x="800" y="1055"/>
                      <a:pt x="802" y="1054"/>
                    </a:cubicBezTo>
                    <a:cubicBezTo>
                      <a:pt x="804" y="1054"/>
                      <a:pt x="806" y="1053"/>
                      <a:pt x="809" y="1053"/>
                    </a:cubicBezTo>
                    <a:cubicBezTo>
                      <a:pt x="814" y="1054"/>
                      <a:pt x="817" y="1053"/>
                      <a:pt x="819" y="1051"/>
                    </a:cubicBezTo>
                    <a:cubicBezTo>
                      <a:pt x="819" y="1051"/>
                      <a:pt x="818" y="1050"/>
                      <a:pt x="817" y="1049"/>
                    </a:cubicBezTo>
                    <a:cubicBezTo>
                      <a:pt x="815" y="1046"/>
                      <a:pt x="812" y="1042"/>
                      <a:pt x="813" y="1035"/>
                    </a:cubicBezTo>
                    <a:cubicBezTo>
                      <a:pt x="814" y="1032"/>
                      <a:pt x="814" y="1030"/>
                      <a:pt x="814" y="1028"/>
                    </a:cubicBezTo>
                    <a:cubicBezTo>
                      <a:pt x="814" y="1026"/>
                      <a:pt x="814" y="1024"/>
                      <a:pt x="815" y="1021"/>
                    </a:cubicBezTo>
                    <a:cubicBezTo>
                      <a:pt x="816" y="1021"/>
                      <a:pt x="816" y="1020"/>
                      <a:pt x="815" y="1019"/>
                    </a:cubicBezTo>
                    <a:cubicBezTo>
                      <a:pt x="814" y="1018"/>
                      <a:pt x="812" y="1018"/>
                      <a:pt x="811" y="1019"/>
                    </a:cubicBezTo>
                    <a:cubicBezTo>
                      <a:pt x="808" y="1020"/>
                      <a:pt x="807" y="1021"/>
                      <a:pt x="806" y="1023"/>
                    </a:cubicBezTo>
                    <a:cubicBezTo>
                      <a:pt x="806" y="1024"/>
                      <a:pt x="805" y="1025"/>
                      <a:pt x="805" y="1026"/>
                    </a:cubicBezTo>
                    <a:cubicBezTo>
                      <a:pt x="804" y="1028"/>
                      <a:pt x="802" y="1028"/>
                      <a:pt x="800" y="1029"/>
                    </a:cubicBezTo>
                    <a:cubicBezTo>
                      <a:pt x="798" y="1030"/>
                      <a:pt x="797" y="1031"/>
                      <a:pt x="796" y="1032"/>
                    </a:cubicBezTo>
                    <a:cubicBezTo>
                      <a:pt x="794" y="1035"/>
                      <a:pt x="789" y="1036"/>
                      <a:pt x="786" y="1036"/>
                    </a:cubicBezTo>
                    <a:cubicBezTo>
                      <a:pt x="785" y="1036"/>
                      <a:pt x="784" y="1036"/>
                      <a:pt x="783" y="1037"/>
                    </a:cubicBezTo>
                    <a:cubicBezTo>
                      <a:pt x="781" y="1038"/>
                      <a:pt x="778" y="1036"/>
                      <a:pt x="777" y="1033"/>
                    </a:cubicBezTo>
                    <a:cubicBezTo>
                      <a:pt x="776" y="1031"/>
                      <a:pt x="776" y="1027"/>
                      <a:pt x="782" y="1025"/>
                    </a:cubicBezTo>
                    <a:cubicBezTo>
                      <a:pt x="784" y="1024"/>
                      <a:pt x="786" y="1023"/>
                      <a:pt x="787" y="1023"/>
                    </a:cubicBezTo>
                    <a:cubicBezTo>
                      <a:pt x="791" y="1021"/>
                      <a:pt x="793" y="1021"/>
                      <a:pt x="796" y="1017"/>
                    </a:cubicBezTo>
                    <a:cubicBezTo>
                      <a:pt x="798" y="1015"/>
                      <a:pt x="800" y="1013"/>
                      <a:pt x="801" y="1012"/>
                    </a:cubicBezTo>
                    <a:cubicBezTo>
                      <a:pt x="803" y="1009"/>
                      <a:pt x="806" y="1007"/>
                      <a:pt x="807" y="1004"/>
                    </a:cubicBezTo>
                    <a:cubicBezTo>
                      <a:pt x="809" y="1001"/>
                      <a:pt x="812" y="1000"/>
                      <a:pt x="814" y="999"/>
                    </a:cubicBezTo>
                    <a:cubicBezTo>
                      <a:pt x="816" y="998"/>
                      <a:pt x="818" y="997"/>
                      <a:pt x="819" y="996"/>
                    </a:cubicBezTo>
                    <a:cubicBezTo>
                      <a:pt x="820" y="994"/>
                      <a:pt x="821" y="994"/>
                      <a:pt x="822" y="993"/>
                    </a:cubicBezTo>
                    <a:cubicBezTo>
                      <a:pt x="822" y="993"/>
                      <a:pt x="822" y="993"/>
                      <a:pt x="822" y="993"/>
                    </a:cubicBezTo>
                    <a:cubicBezTo>
                      <a:pt x="821" y="993"/>
                      <a:pt x="817" y="993"/>
                      <a:pt x="814" y="993"/>
                    </a:cubicBezTo>
                    <a:cubicBezTo>
                      <a:pt x="811" y="993"/>
                      <a:pt x="808" y="993"/>
                      <a:pt x="806" y="993"/>
                    </a:cubicBezTo>
                    <a:cubicBezTo>
                      <a:pt x="800" y="992"/>
                      <a:pt x="795" y="991"/>
                      <a:pt x="788" y="988"/>
                    </a:cubicBezTo>
                    <a:cubicBezTo>
                      <a:pt x="782" y="985"/>
                      <a:pt x="779" y="981"/>
                      <a:pt x="776" y="973"/>
                    </a:cubicBezTo>
                    <a:cubicBezTo>
                      <a:pt x="773" y="967"/>
                      <a:pt x="769" y="966"/>
                      <a:pt x="763" y="964"/>
                    </a:cubicBezTo>
                    <a:cubicBezTo>
                      <a:pt x="762" y="964"/>
                      <a:pt x="762" y="964"/>
                      <a:pt x="761" y="963"/>
                    </a:cubicBezTo>
                    <a:cubicBezTo>
                      <a:pt x="755" y="962"/>
                      <a:pt x="748" y="965"/>
                      <a:pt x="740" y="972"/>
                    </a:cubicBezTo>
                    <a:cubicBezTo>
                      <a:pt x="734" y="978"/>
                      <a:pt x="727" y="980"/>
                      <a:pt x="722" y="982"/>
                    </a:cubicBezTo>
                    <a:cubicBezTo>
                      <a:pt x="721" y="983"/>
                      <a:pt x="720" y="983"/>
                      <a:pt x="719" y="983"/>
                    </a:cubicBezTo>
                    <a:cubicBezTo>
                      <a:pt x="715" y="985"/>
                      <a:pt x="712" y="985"/>
                      <a:pt x="709" y="983"/>
                    </a:cubicBezTo>
                    <a:cubicBezTo>
                      <a:pt x="707" y="982"/>
                      <a:pt x="705" y="979"/>
                      <a:pt x="704" y="973"/>
                    </a:cubicBezTo>
                    <a:cubicBezTo>
                      <a:pt x="704" y="972"/>
                      <a:pt x="704" y="972"/>
                      <a:pt x="704" y="972"/>
                    </a:cubicBezTo>
                    <a:cubicBezTo>
                      <a:pt x="704" y="966"/>
                      <a:pt x="703" y="960"/>
                      <a:pt x="707" y="957"/>
                    </a:cubicBezTo>
                    <a:cubicBezTo>
                      <a:pt x="709" y="956"/>
                      <a:pt x="711" y="955"/>
                      <a:pt x="714" y="957"/>
                    </a:cubicBezTo>
                    <a:cubicBezTo>
                      <a:pt x="719" y="959"/>
                      <a:pt x="722" y="959"/>
                      <a:pt x="724" y="958"/>
                    </a:cubicBezTo>
                    <a:cubicBezTo>
                      <a:pt x="725" y="958"/>
                      <a:pt x="726" y="956"/>
                      <a:pt x="727" y="952"/>
                    </a:cubicBezTo>
                    <a:cubicBezTo>
                      <a:pt x="729" y="945"/>
                      <a:pt x="733" y="941"/>
                      <a:pt x="738" y="936"/>
                    </a:cubicBezTo>
                    <a:cubicBezTo>
                      <a:pt x="740" y="934"/>
                      <a:pt x="742" y="932"/>
                      <a:pt x="744" y="930"/>
                    </a:cubicBezTo>
                    <a:cubicBezTo>
                      <a:pt x="745" y="929"/>
                      <a:pt x="746" y="928"/>
                      <a:pt x="746" y="928"/>
                    </a:cubicBezTo>
                    <a:cubicBezTo>
                      <a:pt x="753" y="920"/>
                      <a:pt x="760" y="912"/>
                      <a:pt x="776" y="910"/>
                    </a:cubicBezTo>
                    <a:cubicBezTo>
                      <a:pt x="785" y="909"/>
                      <a:pt x="792" y="906"/>
                      <a:pt x="793" y="901"/>
                    </a:cubicBezTo>
                    <a:cubicBezTo>
                      <a:pt x="795" y="897"/>
                      <a:pt x="792" y="893"/>
                      <a:pt x="789" y="890"/>
                    </a:cubicBezTo>
                    <a:cubicBezTo>
                      <a:pt x="786" y="886"/>
                      <a:pt x="784" y="883"/>
                      <a:pt x="782" y="880"/>
                    </a:cubicBezTo>
                    <a:cubicBezTo>
                      <a:pt x="778" y="874"/>
                      <a:pt x="774" y="869"/>
                      <a:pt x="757" y="859"/>
                    </a:cubicBezTo>
                    <a:cubicBezTo>
                      <a:pt x="746" y="852"/>
                      <a:pt x="740" y="847"/>
                      <a:pt x="736" y="843"/>
                    </a:cubicBezTo>
                    <a:cubicBezTo>
                      <a:pt x="731" y="839"/>
                      <a:pt x="728" y="837"/>
                      <a:pt x="721" y="835"/>
                    </a:cubicBezTo>
                    <a:cubicBezTo>
                      <a:pt x="720" y="835"/>
                      <a:pt x="720" y="835"/>
                      <a:pt x="720" y="835"/>
                    </a:cubicBezTo>
                    <a:cubicBezTo>
                      <a:pt x="707" y="832"/>
                      <a:pt x="704" y="831"/>
                      <a:pt x="703" y="824"/>
                    </a:cubicBezTo>
                    <a:cubicBezTo>
                      <a:pt x="702" y="820"/>
                      <a:pt x="705" y="815"/>
                      <a:pt x="708" y="814"/>
                    </a:cubicBezTo>
                    <a:cubicBezTo>
                      <a:pt x="709" y="814"/>
                      <a:pt x="712" y="813"/>
                      <a:pt x="715" y="817"/>
                    </a:cubicBezTo>
                    <a:cubicBezTo>
                      <a:pt x="717" y="820"/>
                      <a:pt x="721" y="825"/>
                      <a:pt x="728" y="821"/>
                    </a:cubicBezTo>
                    <a:cubicBezTo>
                      <a:pt x="735" y="817"/>
                      <a:pt x="743" y="812"/>
                      <a:pt x="758" y="821"/>
                    </a:cubicBezTo>
                    <a:cubicBezTo>
                      <a:pt x="769" y="828"/>
                      <a:pt x="781" y="830"/>
                      <a:pt x="785" y="829"/>
                    </a:cubicBezTo>
                    <a:cubicBezTo>
                      <a:pt x="785" y="828"/>
                      <a:pt x="785" y="828"/>
                      <a:pt x="785" y="827"/>
                    </a:cubicBezTo>
                    <a:cubicBezTo>
                      <a:pt x="786" y="824"/>
                      <a:pt x="785" y="811"/>
                      <a:pt x="767" y="802"/>
                    </a:cubicBezTo>
                    <a:cubicBezTo>
                      <a:pt x="763" y="800"/>
                      <a:pt x="759" y="799"/>
                      <a:pt x="757" y="798"/>
                    </a:cubicBezTo>
                    <a:cubicBezTo>
                      <a:pt x="748" y="794"/>
                      <a:pt x="746" y="793"/>
                      <a:pt x="741" y="783"/>
                    </a:cubicBezTo>
                    <a:cubicBezTo>
                      <a:pt x="740" y="780"/>
                      <a:pt x="740" y="780"/>
                      <a:pt x="740" y="780"/>
                    </a:cubicBezTo>
                    <a:cubicBezTo>
                      <a:pt x="735" y="770"/>
                      <a:pt x="734" y="768"/>
                      <a:pt x="717" y="762"/>
                    </a:cubicBezTo>
                    <a:cubicBezTo>
                      <a:pt x="701" y="756"/>
                      <a:pt x="702" y="748"/>
                      <a:pt x="702" y="740"/>
                    </a:cubicBezTo>
                    <a:cubicBezTo>
                      <a:pt x="702" y="737"/>
                      <a:pt x="703" y="734"/>
                      <a:pt x="702" y="731"/>
                    </a:cubicBezTo>
                    <a:cubicBezTo>
                      <a:pt x="700" y="726"/>
                      <a:pt x="697" y="720"/>
                      <a:pt x="693" y="714"/>
                    </a:cubicBezTo>
                    <a:cubicBezTo>
                      <a:pt x="689" y="709"/>
                      <a:pt x="685" y="703"/>
                      <a:pt x="682" y="696"/>
                    </a:cubicBezTo>
                    <a:cubicBezTo>
                      <a:pt x="680" y="691"/>
                      <a:pt x="678" y="686"/>
                      <a:pt x="676" y="680"/>
                    </a:cubicBezTo>
                    <a:cubicBezTo>
                      <a:pt x="671" y="669"/>
                      <a:pt x="665" y="656"/>
                      <a:pt x="660" y="645"/>
                    </a:cubicBezTo>
                    <a:cubicBezTo>
                      <a:pt x="657" y="639"/>
                      <a:pt x="655" y="634"/>
                      <a:pt x="653" y="629"/>
                    </a:cubicBezTo>
                    <a:cubicBezTo>
                      <a:pt x="649" y="618"/>
                      <a:pt x="645" y="609"/>
                      <a:pt x="639" y="605"/>
                    </a:cubicBezTo>
                    <a:cubicBezTo>
                      <a:pt x="633" y="601"/>
                      <a:pt x="623" y="598"/>
                      <a:pt x="615" y="596"/>
                    </a:cubicBezTo>
                    <a:cubicBezTo>
                      <a:pt x="610" y="595"/>
                      <a:pt x="605" y="594"/>
                      <a:pt x="601" y="592"/>
                    </a:cubicBezTo>
                    <a:cubicBezTo>
                      <a:pt x="595" y="590"/>
                      <a:pt x="592" y="587"/>
                      <a:pt x="589" y="584"/>
                    </a:cubicBezTo>
                    <a:cubicBezTo>
                      <a:pt x="586" y="582"/>
                      <a:pt x="584" y="580"/>
                      <a:pt x="580" y="577"/>
                    </a:cubicBezTo>
                    <a:cubicBezTo>
                      <a:pt x="576" y="576"/>
                      <a:pt x="573" y="575"/>
                      <a:pt x="571" y="575"/>
                    </a:cubicBezTo>
                    <a:cubicBezTo>
                      <a:pt x="567" y="574"/>
                      <a:pt x="563" y="573"/>
                      <a:pt x="560" y="567"/>
                    </a:cubicBezTo>
                    <a:cubicBezTo>
                      <a:pt x="555" y="559"/>
                      <a:pt x="557" y="550"/>
                      <a:pt x="566" y="541"/>
                    </a:cubicBezTo>
                    <a:cubicBezTo>
                      <a:pt x="570" y="537"/>
                      <a:pt x="571" y="533"/>
                      <a:pt x="572" y="529"/>
                    </a:cubicBezTo>
                    <a:cubicBezTo>
                      <a:pt x="572" y="527"/>
                      <a:pt x="573" y="525"/>
                      <a:pt x="574" y="523"/>
                    </a:cubicBezTo>
                    <a:cubicBezTo>
                      <a:pt x="574" y="521"/>
                      <a:pt x="576" y="519"/>
                      <a:pt x="577" y="518"/>
                    </a:cubicBezTo>
                    <a:cubicBezTo>
                      <a:pt x="579" y="513"/>
                      <a:pt x="582" y="509"/>
                      <a:pt x="583" y="501"/>
                    </a:cubicBezTo>
                    <a:cubicBezTo>
                      <a:pt x="584" y="491"/>
                      <a:pt x="595" y="485"/>
                      <a:pt x="604" y="480"/>
                    </a:cubicBezTo>
                    <a:cubicBezTo>
                      <a:pt x="607" y="479"/>
                      <a:pt x="611" y="477"/>
                      <a:pt x="613" y="476"/>
                    </a:cubicBezTo>
                    <a:cubicBezTo>
                      <a:pt x="622" y="469"/>
                      <a:pt x="622" y="469"/>
                      <a:pt x="621" y="466"/>
                    </a:cubicBezTo>
                    <a:cubicBezTo>
                      <a:pt x="621" y="465"/>
                      <a:pt x="619" y="464"/>
                      <a:pt x="617" y="464"/>
                    </a:cubicBezTo>
                    <a:cubicBezTo>
                      <a:pt x="614" y="462"/>
                      <a:pt x="609" y="461"/>
                      <a:pt x="609" y="453"/>
                    </a:cubicBezTo>
                    <a:cubicBezTo>
                      <a:pt x="609" y="451"/>
                      <a:pt x="609" y="449"/>
                      <a:pt x="611" y="448"/>
                    </a:cubicBezTo>
                    <a:cubicBezTo>
                      <a:pt x="614" y="446"/>
                      <a:pt x="618" y="448"/>
                      <a:pt x="623" y="450"/>
                    </a:cubicBezTo>
                    <a:cubicBezTo>
                      <a:pt x="626" y="452"/>
                      <a:pt x="630" y="453"/>
                      <a:pt x="633" y="454"/>
                    </a:cubicBezTo>
                    <a:cubicBezTo>
                      <a:pt x="644" y="456"/>
                      <a:pt x="651" y="450"/>
                      <a:pt x="653" y="443"/>
                    </a:cubicBezTo>
                    <a:cubicBezTo>
                      <a:pt x="654" y="440"/>
                      <a:pt x="653" y="438"/>
                      <a:pt x="652" y="435"/>
                    </a:cubicBezTo>
                    <a:cubicBezTo>
                      <a:pt x="651" y="433"/>
                      <a:pt x="650" y="430"/>
                      <a:pt x="650" y="425"/>
                    </a:cubicBezTo>
                    <a:cubicBezTo>
                      <a:pt x="650" y="419"/>
                      <a:pt x="655" y="414"/>
                      <a:pt x="659" y="414"/>
                    </a:cubicBezTo>
                    <a:cubicBezTo>
                      <a:pt x="662" y="414"/>
                      <a:pt x="664" y="416"/>
                      <a:pt x="665" y="420"/>
                    </a:cubicBezTo>
                    <a:cubicBezTo>
                      <a:pt x="665" y="420"/>
                      <a:pt x="665" y="420"/>
                      <a:pt x="665" y="420"/>
                    </a:cubicBezTo>
                    <a:cubicBezTo>
                      <a:pt x="666" y="420"/>
                      <a:pt x="668" y="417"/>
                      <a:pt x="669" y="412"/>
                    </a:cubicBezTo>
                    <a:cubicBezTo>
                      <a:pt x="670" y="403"/>
                      <a:pt x="673" y="394"/>
                      <a:pt x="686" y="390"/>
                    </a:cubicBezTo>
                    <a:cubicBezTo>
                      <a:pt x="691" y="388"/>
                      <a:pt x="694" y="386"/>
                      <a:pt x="697" y="385"/>
                    </a:cubicBezTo>
                    <a:cubicBezTo>
                      <a:pt x="701" y="383"/>
                      <a:pt x="704" y="381"/>
                      <a:pt x="710" y="379"/>
                    </a:cubicBezTo>
                    <a:cubicBezTo>
                      <a:pt x="716" y="378"/>
                      <a:pt x="718" y="376"/>
                      <a:pt x="720" y="373"/>
                    </a:cubicBezTo>
                    <a:cubicBezTo>
                      <a:pt x="721" y="372"/>
                      <a:pt x="722" y="370"/>
                      <a:pt x="724" y="368"/>
                    </a:cubicBezTo>
                    <a:cubicBezTo>
                      <a:pt x="726" y="367"/>
                      <a:pt x="727" y="365"/>
                      <a:pt x="728" y="364"/>
                    </a:cubicBezTo>
                    <a:cubicBezTo>
                      <a:pt x="731" y="361"/>
                      <a:pt x="733" y="358"/>
                      <a:pt x="737" y="359"/>
                    </a:cubicBezTo>
                    <a:cubicBezTo>
                      <a:pt x="740" y="359"/>
                      <a:pt x="741" y="360"/>
                      <a:pt x="742" y="361"/>
                    </a:cubicBezTo>
                    <a:cubicBezTo>
                      <a:pt x="743" y="361"/>
                      <a:pt x="744" y="362"/>
                      <a:pt x="746" y="362"/>
                    </a:cubicBezTo>
                    <a:cubicBezTo>
                      <a:pt x="750" y="363"/>
                      <a:pt x="751" y="364"/>
                      <a:pt x="752" y="366"/>
                    </a:cubicBezTo>
                    <a:cubicBezTo>
                      <a:pt x="753" y="367"/>
                      <a:pt x="754" y="368"/>
                      <a:pt x="756" y="368"/>
                    </a:cubicBezTo>
                    <a:cubicBezTo>
                      <a:pt x="764" y="369"/>
                      <a:pt x="770" y="367"/>
                      <a:pt x="774" y="361"/>
                    </a:cubicBezTo>
                    <a:cubicBezTo>
                      <a:pt x="778" y="356"/>
                      <a:pt x="777" y="354"/>
                      <a:pt x="777" y="354"/>
                    </a:cubicBezTo>
                    <a:cubicBezTo>
                      <a:pt x="777" y="354"/>
                      <a:pt x="777" y="353"/>
                      <a:pt x="776" y="353"/>
                    </a:cubicBezTo>
                    <a:cubicBezTo>
                      <a:pt x="776" y="353"/>
                      <a:pt x="775" y="353"/>
                      <a:pt x="774" y="353"/>
                    </a:cubicBezTo>
                    <a:cubicBezTo>
                      <a:pt x="772" y="353"/>
                      <a:pt x="767" y="353"/>
                      <a:pt x="765" y="347"/>
                    </a:cubicBezTo>
                    <a:cubicBezTo>
                      <a:pt x="764" y="343"/>
                      <a:pt x="768" y="340"/>
                      <a:pt x="771" y="338"/>
                    </a:cubicBezTo>
                    <a:cubicBezTo>
                      <a:pt x="773" y="336"/>
                      <a:pt x="774" y="335"/>
                      <a:pt x="774" y="334"/>
                    </a:cubicBezTo>
                    <a:cubicBezTo>
                      <a:pt x="773" y="334"/>
                      <a:pt x="773" y="334"/>
                      <a:pt x="773" y="334"/>
                    </a:cubicBezTo>
                    <a:cubicBezTo>
                      <a:pt x="770" y="329"/>
                      <a:pt x="768" y="325"/>
                      <a:pt x="775" y="319"/>
                    </a:cubicBezTo>
                    <a:cubicBezTo>
                      <a:pt x="776" y="318"/>
                      <a:pt x="776" y="318"/>
                      <a:pt x="776" y="318"/>
                    </a:cubicBezTo>
                    <a:cubicBezTo>
                      <a:pt x="776" y="318"/>
                      <a:pt x="776" y="318"/>
                      <a:pt x="776" y="318"/>
                    </a:cubicBezTo>
                    <a:cubicBezTo>
                      <a:pt x="770" y="322"/>
                      <a:pt x="767" y="323"/>
                      <a:pt x="756" y="321"/>
                    </a:cubicBezTo>
                    <a:cubicBezTo>
                      <a:pt x="746" y="318"/>
                      <a:pt x="741" y="317"/>
                      <a:pt x="740" y="311"/>
                    </a:cubicBezTo>
                    <a:cubicBezTo>
                      <a:pt x="739" y="310"/>
                      <a:pt x="738" y="309"/>
                      <a:pt x="737" y="309"/>
                    </a:cubicBezTo>
                    <a:cubicBezTo>
                      <a:pt x="736" y="309"/>
                      <a:pt x="736" y="310"/>
                      <a:pt x="736" y="310"/>
                    </a:cubicBezTo>
                    <a:cubicBezTo>
                      <a:pt x="734" y="317"/>
                      <a:pt x="728" y="318"/>
                      <a:pt x="722" y="318"/>
                    </a:cubicBezTo>
                    <a:cubicBezTo>
                      <a:pt x="719" y="319"/>
                      <a:pt x="717" y="320"/>
                      <a:pt x="714" y="321"/>
                    </a:cubicBezTo>
                    <a:cubicBezTo>
                      <a:pt x="709" y="324"/>
                      <a:pt x="703" y="327"/>
                      <a:pt x="696" y="321"/>
                    </a:cubicBezTo>
                    <a:cubicBezTo>
                      <a:pt x="692" y="317"/>
                      <a:pt x="689" y="314"/>
                      <a:pt x="688" y="312"/>
                    </a:cubicBezTo>
                    <a:cubicBezTo>
                      <a:pt x="687" y="311"/>
                      <a:pt x="687" y="310"/>
                      <a:pt x="686" y="310"/>
                    </a:cubicBezTo>
                    <a:cubicBezTo>
                      <a:pt x="686" y="310"/>
                      <a:pt x="686" y="310"/>
                      <a:pt x="686" y="310"/>
                    </a:cubicBezTo>
                    <a:cubicBezTo>
                      <a:pt x="686" y="312"/>
                      <a:pt x="685" y="314"/>
                      <a:pt x="683" y="315"/>
                    </a:cubicBezTo>
                    <a:cubicBezTo>
                      <a:pt x="681" y="316"/>
                      <a:pt x="679" y="315"/>
                      <a:pt x="677" y="314"/>
                    </a:cubicBezTo>
                    <a:cubicBezTo>
                      <a:pt x="673" y="312"/>
                      <a:pt x="671" y="309"/>
                      <a:pt x="669" y="307"/>
                    </a:cubicBezTo>
                    <a:cubicBezTo>
                      <a:pt x="667" y="304"/>
                      <a:pt x="665" y="302"/>
                      <a:pt x="661" y="300"/>
                    </a:cubicBezTo>
                    <a:cubicBezTo>
                      <a:pt x="659" y="299"/>
                      <a:pt x="657" y="298"/>
                      <a:pt x="655" y="297"/>
                    </a:cubicBezTo>
                    <a:cubicBezTo>
                      <a:pt x="651" y="294"/>
                      <a:pt x="648" y="293"/>
                      <a:pt x="642" y="295"/>
                    </a:cubicBezTo>
                    <a:cubicBezTo>
                      <a:pt x="637" y="297"/>
                      <a:pt x="633" y="299"/>
                      <a:pt x="629" y="301"/>
                    </a:cubicBezTo>
                    <a:cubicBezTo>
                      <a:pt x="626" y="303"/>
                      <a:pt x="623" y="304"/>
                      <a:pt x="620" y="305"/>
                    </a:cubicBezTo>
                    <a:cubicBezTo>
                      <a:pt x="616" y="306"/>
                      <a:pt x="615" y="308"/>
                      <a:pt x="614" y="315"/>
                    </a:cubicBezTo>
                    <a:cubicBezTo>
                      <a:pt x="613" y="323"/>
                      <a:pt x="604" y="331"/>
                      <a:pt x="597" y="335"/>
                    </a:cubicBezTo>
                    <a:cubicBezTo>
                      <a:pt x="596" y="336"/>
                      <a:pt x="596" y="336"/>
                      <a:pt x="596" y="336"/>
                    </a:cubicBezTo>
                    <a:cubicBezTo>
                      <a:pt x="590" y="339"/>
                      <a:pt x="589" y="340"/>
                      <a:pt x="590" y="346"/>
                    </a:cubicBezTo>
                    <a:cubicBezTo>
                      <a:pt x="591" y="350"/>
                      <a:pt x="590" y="356"/>
                      <a:pt x="586" y="360"/>
                    </a:cubicBezTo>
                    <a:cubicBezTo>
                      <a:pt x="582" y="365"/>
                      <a:pt x="576" y="368"/>
                      <a:pt x="571" y="368"/>
                    </a:cubicBezTo>
                    <a:cubicBezTo>
                      <a:pt x="562" y="368"/>
                      <a:pt x="557" y="368"/>
                      <a:pt x="551" y="370"/>
                    </a:cubicBezTo>
                    <a:cubicBezTo>
                      <a:pt x="544" y="371"/>
                      <a:pt x="540" y="370"/>
                      <a:pt x="536" y="368"/>
                    </a:cubicBezTo>
                    <a:cubicBezTo>
                      <a:pt x="532" y="365"/>
                      <a:pt x="527" y="360"/>
                      <a:pt x="525" y="357"/>
                    </a:cubicBezTo>
                    <a:cubicBezTo>
                      <a:pt x="525" y="357"/>
                      <a:pt x="523" y="356"/>
                      <a:pt x="521" y="356"/>
                    </a:cubicBezTo>
                    <a:cubicBezTo>
                      <a:pt x="518" y="354"/>
                      <a:pt x="514" y="353"/>
                      <a:pt x="512" y="349"/>
                    </a:cubicBezTo>
                    <a:cubicBezTo>
                      <a:pt x="509" y="345"/>
                      <a:pt x="512" y="342"/>
                      <a:pt x="514" y="341"/>
                    </a:cubicBezTo>
                    <a:cubicBezTo>
                      <a:pt x="515" y="340"/>
                      <a:pt x="516" y="339"/>
                      <a:pt x="516" y="338"/>
                    </a:cubicBezTo>
                    <a:cubicBezTo>
                      <a:pt x="515" y="331"/>
                      <a:pt x="518" y="322"/>
                      <a:pt x="520" y="318"/>
                    </a:cubicBezTo>
                    <a:cubicBezTo>
                      <a:pt x="521" y="316"/>
                      <a:pt x="522" y="314"/>
                      <a:pt x="522" y="312"/>
                    </a:cubicBezTo>
                    <a:cubicBezTo>
                      <a:pt x="522" y="312"/>
                      <a:pt x="521" y="311"/>
                      <a:pt x="519" y="310"/>
                    </a:cubicBezTo>
                    <a:cubicBezTo>
                      <a:pt x="515" y="308"/>
                      <a:pt x="516" y="304"/>
                      <a:pt x="517" y="301"/>
                    </a:cubicBezTo>
                    <a:cubicBezTo>
                      <a:pt x="518" y="299"/>
                      <a:pt x="518" y="298"/>
                      <a:pt x="517" y="297"/>
                    </a:cubicBezTo>
                    <a:cubicBezTo>
                      <a:pt x="515" y="293"/>
                      <a:pt x="512" y="290"/>
                      <a:pt x="508" y="287"/>
                    </a:cubicBezTo>
                    <a:cubicBezTo>
                      <a:pt x="507" y="286"/>
                      <a:pt x="507" y="286"/>
                      <a:pt x="507" y="286"/>
                    </a:cubicBezTo>
                    <a:cubicBezTo>
                      <a:pt x="505" y="284"/>
                      <a:pt x="503" y="283"/>
                      <a:pt x="501" y="283"/>
                    </a:cubicBezTo>
                    <a:cubicBezTo>
                      <a:pt x="499" y="284"/>
                      <a:pt x="498" y="284"/>
                      <a:pt x="497" y="286"/>
                    </a:cubicBezTo>
                    <a:cubicBezTo>
                      <a:pt x="495" y="290"/>
                      <a:pt x="493" y="293"/>
                      <a:pt x="489" y="293"/>
                    </a:cubicBezTo>
                    <a:cubicBezTo>
                      <a:pt x="487" y="294"/>
                      <a:pt x="485" y="293"/>
                      <a:pt x="483" y="291"/>
                    </a:cubicBezTo>
                    <a:cubicBezTo>
                      <a:pt x="479" y="288"/>
                      <a:pt x="478" y="288"/>
                      <a:pt x="474" y="288"/>
                    </a:cubicBezTo>
                    <a:cubicBezTo>
                      <a:pt x="473" y="288"/>
                      <a:pt x="472" y="288"/>
                      <a:pt x="471" y="288"/>
                    </a:cubicBezTo>
                    <a:cubicBezTo>
                      <a:pt x="468" y="287"/>
                      <a:pt x="467" y="287"/>
                      <a:pt x="465" y="287"/>
                    </a:cubicBezTo>
                    <a:cubicBezTo>
                      <a:pt x="463" y="286"/>
                      <a:pt x="462" y="286"/>
                      <a:pt x="461" y="287"/>
                    </a:cubicBezTo>
                    <a:cubicBezTo>
                      <a:pt x="456" y="291"/>
                      <a:pt x="449" y="290"/>
                      <a:pt x="441" y="285"/>
                    </a:cubicBezTo>
                    <a:cubicBezTo>
                      <a:pt x="437" y="282"/>
                      <a:pt x="434" y="277"/>
                      <a:pt x="432" y="272"/>
                    </a:cubicBezTo>
                    <a:cubicBezTo>
                      <a:pt x="430" y="269"/>
                      <a:pt x="429" y="266"/>
                      <a:pt x="426" y="263"/>
                    </a:cubicBezTo>
                    <a:cubicBezTo>
                      <a:pt x="423" y="260"/>
                      <a:pt x="413" y="250"/>
                      <a:pt x="413" y="235"/>
                    </a:cubicBezTo>
                    <a:cubicBezTo>
                      <a:pt x="412" y="227"/>
                      <a:pt x="418" y="221"/>
                      <a:pt x="422" y="216"/>
                    </a:cubicBezTo>
                    <a:cubicBezTo>
                      <a:pt x="424" y="213"/>
                      <a:pt x="426" y="211"/>
                      <a:pt x="427" y="208"/>
                    </a:cubicBezTo>
                    <a:cubicBezTo>
                      <a:pt x="428" y="201"/>
                      <a:pt x="431" y="194"/>
                      <a:pt x="436" y="188"/>
                    </a:cubicBezTo>
                    <a:cubicBezTo>
                      <a:pt x="438" y="185"/>
                      <a:pt x="442" y="183"/>
                      <a:pt x="447" y="184"/>
                    </a:cubicBezTo>
                    <a:cubicBezTo>
                      <a:pt x="450" y="184"/>
                      <a:pt x="453" y="185"/>
                      <a:pt x="455" y="188"/>
                    </a:cubicBezTo>
                    <a:cubicBezTo>
                      <a:pt x="456" y="189"/>
                      <a:pt x="457" y="191"/>
                      <a:pt x="458" y="193"/>
                    </a:cubicBezTo>
                    <a:cubicBezTo>
                      <a:pt x="460" y="196"/>
                      <a:pt x="461" y="200"/>
                      <a:pt x="463" y="200"/>
                    </a:cubicBezTo>
                    <a:cubicBezTo>
                      <a:pt x="464" y="200"/>
                      <a:pt x="465" y="201"/>
                      <a:pt x="467" y="199"/>
                    </a:cubicBezTo>
                    <a:cubicBezTo>
                      <a:pt x="469" y="198"/>
                      <a:pt x="471" y="196"/>
                      <a:pt x="473" y="195"/>
                    </a:cubicBezTo>
                    <a:cubicBezTo>
                      <a:pt x="478" y="190"/>
                      <a:pt x="484" y="185"/>
                      <a:pt x="492" y="189"/>
                    </a:cubicBezTo>
                    <a:cubicBezTo>
                      <a:pt x="498" y="192"/>
                      <a:pt x="506" y="187"/>
                      <a:pt x="514" y="176"/>
                    </a:cubicBezTo>
                    <a:cubicBezTo>
                      <a:pt x="519" y="170"/>
                      <a:pt x="521" y="166"/>
                      <a:pt x="521" y="160"/>
                    </a:cubicBezTo>
                    <a:cubicBezTo>
                      <a:pt x="520" y="152"/>
                      <a:pt x="525" y="140"/>
                      <a:pt x="532" y="134"/>
                    </a:cubicBezTo>
                    <a:cubicBezTo>
                      <a:pt x="534" y="133"/>
                      <a:pt x="536" y="131"/>
                      <a:pt x="538" y="129"/>
                    </a:cubicBezTo>
                    <a:cubicBezTo>
                      <a:pt x="543" y="124"/>
                      <a:pt x="548" y="120"/>
                      <a:pt x="555" y="120"/>
                    </a:cubicBezTo>
                    <a:cubicBezTo>
                      <a:pt x="559" y="120"/>
                      <a:pt x="562" y="113"/>
                      <a:pt x="565" y="107"/>
                    </a:cubicBezTo>
                    <a:cubicBezTo>
                      <a:pt x="565" y="105"/>
                      <a:pt x="566" y="104"/>
                      <a:pt x="567" y="102"/>
                    </a:cubicBezTo>
                    <a:cubicBezTo>
                      <a:pt x="571" y="95"/>
                      <a:pt x="588" y="88"/>
                      <a:pt x="594" y="87"/>
                    </a:cubicBezTo>
                    <a:cubicBezTo>
                      <a:pt x="598" y="86"/>
                      <a:pt x="599" y="80"/>
                      <a:pt x="600" y="75"/>
                    </a:cubicBezTo>
                    <a:cubicBezTo>
                      <a:pt x="601" y="73"/>
                      <a:pt x="601" y="70"/>
                      <a:pt x="602" y="68"/>
                    </a:cubicBezTo>
                    <a:cubicBezTo>
                      <a:pt x="603" y="64"/>
                      <a:pt x="606" y="61"/>
                      <a:pt x="608" y="57"/>
                    </a:cubicBezTo>
                    <a:cubicBezTo>
                      <a:pt x="610" y="53"/>
                      <a:pt x="612" y="50"/>
                      <a:pt x="613" y="46"/>
                    </a:cubicBezTo>
                    <a:cubicBezTo>
                      <a:pt x="616" y="38"/>
                      <a:pt x="620" y="37"/>
                      <a:pt x="624" y="37"/>
                    </a:cubicBezTo>
                    <a:cubicBezTo>
                      <a:pt x="625" y="37"/>
                      <a:pt x="626" y="37"/>
                      <a:pt x="626" y="36"/>
                    </a:cubicBezTo>
                    <a:cubicBezTo>
                      <a:pt x="627" y="36"/>
                      <a:pt x="628" y="33"/>
                      <a:pt x="629" y="31"/>
                    </a:cubicBezTo>
                    <a:cubicBezTo>
                      <a:pt x="631" y="27"/>
                      <a:pt x="632" y="23"/>
                      <a:pt x="635" y="19"/>
                    </a:cubicBezTo>
                    <a:cubicBezTo>
                      <a:pt x="641" y="11"/>
                      <a:pt x="642" y="11"/>
                      <a:pt x="654" y="13"/>
                    </a:cubicBezTo>
                    <a:cubicBezTo>
                      <a:pt x="657" y="13"/>
                      <a:pt x="659" y="14"/>
                      <a:pt x="660" y="14"/>
                    </a:cubicBezTo>
                    <a:cubicBezTo>
                      <a:pt x="667" y="15"/>
                      <a:pt x="669" y="16"/>
                      <a:pt x="674" y="12"/>
                    </a:cubicBezTo>
                    <a:cubicBezTo>
                      <a:pt x="678" y="9"/>
                      <a:pt x="679" y="7"/>
                      <a:pt x="679" y="4"/>
                    </a:cubicBezTo>
                    <a:cubicBezTo>
                      <a:pt x="680" y="3"/>
                      <a:pt x="681" y="0"/>
                      <a:pt x="684" y="0"/>
                    </a:cubicBezTo>
                    <a:cubicBezTo>
                      <a:pt x="687" y="0"/>
                      <a:pt x="692" y="2"/>
                      <a:pt x="692" y="15"/>
                    </a:cubicBezTo>
                    <a:cubicBezTo>
                      <a:pt x="692" y="17"/>
                      <a:pt x="695" y="19"/>
                      <a:pt x="698" y="22"/>
                    </a:cubicBezTo>
                    <a:cubicBezTo>
                      <a:pt x="703" y="24"/>
                      <a:pt x="708" y="27"/>
                      <a:pt x="710" y="33"/>
                    </a:cubicBezTo>
                    <a:cubicBezTo>
                      <a:pt x="711" y="36"/>
                      <a:pt x="712" y="37"/>
                      <a:pt x="713" y="39"/>
                    </a:cubicBezTo>
                    <a:cubicBezTo>
                      <a:pt x="716" y="45"/>
                      <a:pt x="717" y="47"/>
                      <a:pt x="713" y="57"/>
                    </a:cubicBezTo>
                    <a:cubicBezTo>
                      <a:pt x="709" y="65"/>
                      <a:pt x="708" y="69"/>
                      <a:pt x="706" y="73"/>
                    </a:cubicBezTo>
                    <a:cubicBezTo>
                      <a:pt x="705" y="75"/>
                      <a:pt x="704" y="77"/>
                      <a:pt x="703" y="79"/>
                    </a:cubicBezTo>
                    <a:cubicBezTo>
                      <a:pt x="702" y="81"/>
                      <a:pt x="701" y="83"/>
                      <a:pt x="700" y="85"/>
                    </a:cubicBezTo>
                    <a:cubicBezTo>
                      <a:pt x="699" y="88"/>
                      <a:pt x="698" y="90"/>
                      <a:pt x="697" y="93"/>
                    </a:cubicBezTo>
                    <a:cubicBezTo>
                      <a:pt x="695" y="101"/>
                      <a:pt x="690" y="105"/>
                      <a:pt x="680" y="111"/>
                    </a:cubicBezTo>
                    <a:cubicBezTo>
                      <a:pt x="676" y="114"/>
                      <a:pt x="674" y="116"/>
                      <a:pt x="674" y="118"/>
                    </a:cubicBezTo>
                    <a:cubicBezTo>
                      <a:pt x="674" y="120"/>
                      <a:pt x="675" y="121"/>
                      <a:pt x="677" y="124"/>
                    </a:cubicBezTo>
                    <a:cubicBezTo>
                      <a:pt x="682" y="128"/>
                      <a:pt x="682" y="135"/>
                      <a:pt x="682" y="141"/>
                    </a:cubicBezTo>
                    <a:cubicBezTo>
                      <a:pt x="681" y="144"/>
                      <a:pt x="679" y="145"/>
                      <a:pt x="678" y="145"/>
                    </a:cubicBezTo>
                    <a:cubicBezTo>
                      <a:pt x="677" y="146"/>
                      <a:pt x="677" y="146"/>
                      <a:pt x="677" y="147"/>
                    </a:cubicBezTo>
                    <a:cubicBezTo>
                      <a:pt x="677" y="148"/>
                      <a:pt x="677" y="149"/>
                      <a:pt x="678" y="149"/>
                    </a:cubicBezTo>
                    <a:cubicBezTo>
                      <a:pt x="680" y="151"/>
                      <a:pt x="685" y="150"/>
                      <a:pt x="690" y="147"/>
                    </a:cubicBezTo>
                    <a:cubicBezTo>
                      <a:pt x="693" y="145"/>
                      <a:pt x="696" y="146"/>
                      <a:pt x="697" y="146"/>
                    </a:cubicBezTo>
                    <a:cubicBezTo>
                      <a:pt x="698" y="147"/>
                      <a:pt x="699" y="149"/>
                      <a:pt x="699" y="151"/>
                    </a:cubicBezTo>
                    <a:cubicBezTo>
                      <a:pt x="699" y="154"/>
                      <a:pt x="697" y="158"/>
                      <a:pt x="693" y="161"/>
                    </a:cubicBezTo>
                    <a:cubicBezTo>
                      <a:pt x="689" y="163"/>
                      <a:pt x="688" y="165"/>
                      <a:pt x="688" y="166"/>
                    </a:cubicBezTo>
                    <a:cubicBezTo>
                      <a:pt x="688" y="166"/>
                      <a:pt x="689" y="167"/>
                      <a:pt x="689" y="167"/>
                    </a:cubicBezTo>
                    <a:cubicBezTo>
                      <a:pt x="692" y="169"/>
                      <a:pt x="693" y="171"/>
                      <a:pt x="693" y="172"/>
                    </a:cubicBezTo>
                    <a:cubicBezTo>
                      <a:pt x="693" y="175"/>
                      <a:pt x="690" y="177"/>
                      <a:pt x="686" y="180"/>
                    </a:cubicBezTo>
                    <a:cubicBezTo>
                      <a:pt x="682" y="182"/>
                      <a:pt x="679" y="182"/>
                      <a:pt x="677" y="182"/>
                    </a:cubicBezTo>
                    <a:cubicBezTo>
                      <a:pt x="674" y="182"/>
                      <a:pt x="673" y="182"/>
                      <a:pt x="671" y="184"/>
                    </a:cubicBezTo>
                    <a:cubicBezTo>
                      <a:pt x="669" y="185"/>
                      <a:pt x="668" y="187"/>
                      <a:pt x="667" y="188"/>
                    </a:cubicBezTo>
                    <a:cubicBezTo>
                      <a:pt x="665" y="190"/>
                      <a:pt x="663" y="193"/>
                      <a:pt x="658" y="193"/>
                    </a:cubicBezTo>
                    <a:cubicBezTo>
                      <a:pt x="656" y="193"/>
                      <a:pt x="656" y="193"/>
                      <a:pt x="656" y="193"/>
                    </a:cubicBezTo>
                    <a:cubicBezTo>
                      <a:pt x="655" y="195"/>
                      <a:pt x="656" y="199"/>
                      <a:pt x="659" y="204"/>
                    </a:cubicBezTo>
                    <a:cubicBezTo>
                      <a:pt x="660" y="205"/>
                      <a:pt x="661" y="206"/>
                      <a:pt x="662" y="206"/>
                    </a:cubicBezTo>
                    <a:cubicBezTo>
                      <a:pt x="665" y="207"/>
                      <a:pt x="669" y="205"/>
                      <a:pt x="671" y="203"/>
                    </a:cubicBezTo>
                    <a:cubicBezTo>
                      <a:pt x="675" y="200"/>
                      <a:pt x="683" y="196"/>
                      <a:pt x="690" y="194"/>
                    </a:cubicBezTo>
                    <a:cubicBezTo>
                      <a:pt x="692" y="193"/>
                      <a:pt x="694" y="192"/>
                      <a:pt x="694" y="192"/>
                    </a:cubicBezTo>
                    <a:cubicBezTo>
                      <a:pt x="694" y="192"/>
                      <a:pt x="694" y="192"/>
                      <a:pt x="694" y="192"/>
                    </a:cubicBezTo>
                    <a:cubicBezTo>
                      <a:pt x="691" y="190"/>
                      <a:pt x="689" y="189"/>
                      <a:pt x="688" y="186"/>
                    </a:cubicBezTo>
                    <a:cubicBezTo>
                      <a:pt x="688" y="184"/>
                      <a:pt x="689" y="182"/>
                      <a:pt x="691" y="181"/>
                    </a:cubicBezTo>
                    <a:cubicBezTo>
                      <a:pt x="693" y="179"/>
                      <a:pt x="695" y="179"/>
                      <a:pt x="698" y="179"/>
                    </a:cubicBezTo>
                    <a:cubicBezTo>
                      <a:pt x="702" y="179"/>
                      <a:pt x="704" y="179"/>
                      <a:pt x="706" y="180"/>
                    </a:cubicBezTo>
                    <a:cubicBezTo>
                      <a:pt x="706" y="180"/>
                      <a:pt x="707" y="180"/>
                      <a:pt x="707" y="180"/>
                    </a:cubicBezTo>
                    <a:cubicBezTo>
                      <a:pt x="708" y="180"/>
                      <a:pt x="709" y="178"/>
                      <a:pt x="712" y="176"/>
                    </a:cubicBezTo>
                    <a:cubicBezTo>
                      <a:pt x="713" y="174"/>
                      <a:pt x="714" y="173"/>
                      <a:pt x="716" y="171"/>
                    </a:cubicBezTo>
                    <a:cubicBezTo>
                      <a:pt x="723" y="164"/>
                      <a:pt x="725" y="159"/>
                      <a:pt x="727" y="154"/>
                    </a:cubicBezTo>
                    <a:cubicBezTo>
                      <a:pt x="728" y="150"/>
                      <a:pt x="730" y="146"/>
                      <a:pt x="735" y="143"/>
                    </a:cubicBezTo>
                    <a:cubicBezTo>
                      <a:pt x="739" y="141"/>
                      <a:pt x="741" y="140"/>
                      <a:pt x="743" y="139"/>
                    </a:cubicBezTo>
                    <a:cubicBezTo>
                      <a:pt x="746" y="138"/>
                      <a:pt x="748" y="137"/>
                      <a:pt x="754" y="131"/>
                    </a:cubicBezTo>
                    <a:cubicBezTo>
                      <a:pt x="762" y="122"/>
                      <a:pt x="771" y="118"/>
                      <a:pt x="778" y="115"/>
                    </a:cubicBezTo>
                    <a:cubicBezTo>
                      <a:pt x="781" y="114"/>
                      <a:pt x="783" y="113"/>
                      <a:pt x="784" y="112"/>
                    </a:cubicBezTo>
                    <a:cubicBezTo>
                      <a:pt x="787" y="111"/>
                      <a:pt x="787" y="110"/>
                      <a:pt x="788" y="108"/>
                    </a:cubicBezTo>
                    <a:cubicBezTo>
                      <a:pt x="788" y="106"/>
                      <a:pt x="789" y="104"/>
                      <a:pt x="792" y="102"/>
                    </a:cubicBezTo>
                    <a:cubicBezTo>
                      <a:pt x="795" y="100"/>
                      <a:pt x="798" y="98"/>
                      <a:pt x="800" y="99"/>
                    </a:cubicBezTo>
                    <a:cubicBezTo>
                      <a:pt x="803" y="100"/>
                      <a:pt x="803" y="104"/>
                      <a:pt x="803" y="105"/>
                    </a:cubicBezTo>
                    <a:cubicBezTo>
                      <a:pt x="803" y="105"/>
                      <a:pt x="803" y="105"/>
                      <a:pt x="803" y="105"/>
                    </a:cubicBezTo>
                    <a:cubicBezTo>
                      <a:pt x="803" y="105"/>
                      <a:pt x="803" y="105"/>
                      <a:pt x="803" y="105"/>
                    </a:cubicBezTo>
                    <a:cubicBezTo>
                      <a:pt x="804" y="105"/>
                      <a:pt x="805" y="104"/>
                      <a:pt x="805" y="101"/>
                    </a:cubicBezTo>
                    <a:cubicBezTo>
                      <a:pt x="805" y="90"/>
                      <a:pt x="815" y="88"/>
                      <a:pt x="821" y="86"/>
                    </a:cubicBezTo>
                    <a:cubicBezTo>
                      <a:pt x="825" y="85"/>
                      <a:pt x="829" y="86"/>
                      <a:pt x="833" y="87"/>
                    </a:cubicBezTo>
                    <a:cubicBezTo>
                      <a:pt x="837" y="88"/>
                      <a:pt x="841" y="90"/>
                      <a:pt x="844" y="87"/>
                    </a:cubicBezTo>
                    <a:cubicBezTo>
                      <a:pt x="850" y="83"/>
                      <a:pt x="856" y="77"/>
                      <a:pt x="859" y="68"/>
                    </a:cubicBezTo>
                    <a:cubicBezTo>
                      <a:pt x="864" y="70"/>
                      <a:pt x="864" y="70"/>
                      <a:pt x="864" y="70"/>
                    </a:cubicBezTo>
                    <a:cubicBezTo>
                      <a:pt x="860" y="80"/>
                      <a:pt x="853" y="86"/>
                      <a:pt x="847" y="91"/>
                    </a:cubicBezTo>
                    <a:cubicBezTo>
                      <a:pt x="842" y="95"/>
                      <a:pt x="837" y="93"/>
                      <a:pt x="831" y="92"/>
                    </a:cubicBezTo>
                    <a:cubicBezTo>
                      <a:pt x="828" y="91"/>
                      <a:pt x="825" y="90"/>
                      <a:pt x="822" y="91"/>
                    </a:cubicBezTo>
                    <a:cubicBezTo>
                      <a:pt x="814" y="93"/>
                      <a:pt x="810" y="95"/>
                      <a:pt x="810" y="101"/>
                    </a:cubicBezTo>
                    <a:cubicBezTo>
                      <a:pt x="809" y="107"/>
                      <a:pt x="806" y="110"/>
                      <a:pt x="803" y="110"/>
                    </a:cubicBezTo>
                    <a:cubicBezTo>
                      <a:pt x="800" y="110"/>
                      <a:pt x="798" y="108"/>
                      <a:pt x="798" y="105"/>
                    </a:cubicBezTo>
                    <a:cubicBezTo>
                      <a:pt x="798" y="104"/>
                      <a:pt x="798" y="104"/>
                      <a:pt x="798" y="104"/>
                    </a:cubicBezTo>
                    <a:cubicBezTo>
                      <a:pt x="797" y="104"/>
                      <a:pt x="797" y="105"/>
                      <a:pt x="795" y="106"/>
                    </a:cubicBezTo>
                    <a:cubicBezTo>
                      <a:pt x="793" y="107"/>
                      <a:pt x="793" y="108"/>
                      <a:pt x="792" y="110"/>
                    </a:cubicBezTo>
                    <a:cubicBezTo>
                      <a:pt x="791" y="112"/>
                      <a:pt x="790" y="114"/>
                      <a:pt x="787" y="116"/>
                    </a:cubicBezTo>
                    <a:cubicBezTo>
                      <a:pt x="785" y="117"/>
                      <a:pt x="783" y="118"/>
                      <a:pt x="780" y="119"/>
                    </a:cubicBezTo>
                    <a:cubicBezTo>
                      <a:pt x="774" y="122"/>
                      <a:pt x="765" y="126"/>
                      <a:pt x="758" y="134"/>
                    </a:cubicBezTo>
                    <a:cubicBezTo>
                      <a:pt x="751" y="141"/>
                      <a:pt x="748" y="142"/>
                      <a:pt x="745" y="143"/>
                    </a:cubicBezTo>
                    <a:cubicBezTo>
                      <a:pt x="743" y="144"/>
                      <a:pt x="741" y="145"/>
                      <a:pt x="738" y="147"/>
                    </a:cubicBezTo>
                    <a:cubicBezTo>
                      <a:pt x="734" y="150"/>
                      <a:pt x="733" y="152"/>
                      <a:pt x="731" y="156"/>
                    </a:cubicBezTo>
                    <a:cubicBezTo>
                      <a:pt x="729" y="161"/>
                      <a:pt x="727" y="167"/>
                      <a:pt x="719" y="174"/>
                    </a:cubicBezTo>
                    <a:cubicBezTo>
                      <a:pt x="718" y="176"/>
                      <a:pt x="716" y="178"/>
                      <a:pt x="715" y="179"/>
                    </a:cubicBezTo>
                    <a:cubicBezTo>
                      <a:pt x="710" y="184"/>
                      <a:pt x="709" y="185"/>
                      <a:pt x="705" y="184"/>
                    </a:cubicBezTo>
                    <a:cubicBezTo>
                      <a:pt x="703" y="184"/>
                      <a:pt x="702" y="184"/>
                      <a:pt x="698" y="183"/>
                    </a:cubicBezTo>
                    <a:cubicBezTo>
                      <a:pt x="697" y="183"/>
                      <a:pt x="695" y="184"/>
                      <a:pt x="694" y="185"/>
                    </a:cubicBezTo>
                    <a:cubicBezTo>
                      <a:pt x="693" y="185"/>
                      <a:pt x="693" y="186"/>
                      <a:pt x="693" y="186"/>
                    </a:cubicBezTo>
                    <a:cubicBezTo>
                      <a:pt x="693" y="186"/>
                      <a:pt x="693" y="186"/>
                      <a:pt x="696" y="188"/>
                    </a:cubicBezTo>
                    <a:cubicBezTo>
                      <a:pt x="699" y="189"/>
                      <a:pt x="700" y="191"/>
                      <a:pt x="700" y="192"/>
                    </a:cubicBezTo>
                    <a:cubicBezTo>
                      <a:pt x="699" y="195"/>
                      <a:pt x="697" y="197"/>
                      <a:pt x="691" y="198"/>
                    </a:cubicBezTo>
                    <a:cubicBezTo>
                      <a:pt x="685" y="200"/>
                      <a:pt x="678" y="204"/>
                      <a:pt x="674" y="207"/>
                    </a:cubicBezTo>
                    <a:cubicBezTo>
                      <a:pt x="671" y="209"/>
                      <a:pt x="666" y="212"/>
                      <a:pt x="662" y="211"/>
                    </a:cubicBezTo>
                    <a:cubicBezTo>
                      <a:pt x="659" y="210"/>
                      <a:pt x="656" y="209"/>
                      <a:pt x="655" y="206"/>
                    </a:cubicBezTo>
                    <a:cubicBezTo>
                      <a:pt x="653" y="203"/>
                      <a:pt x="649" y="196"/>
                      <a:pt x="652" y="191"/>
                    </a:cubicBezTo>
                    <a:cubicBezTo>
                      <a:pt x="653" y="190"/>
                      <a:pt x="654" y="188"/>
                      <a:pt x="658" y="188"/>
                    </a:cubicBezTo>
                    <a:cubicBezTo>
                      <a:pt x="661" y="188"/>
                      <a:pt x="662" y="187"/>
                      <a:pt x="664" y="185"/>
                    </a:cubicBezTo>
                    <a:cubicBezTo>
                      <a:pt x="665" y="183"/>
                      <a:pt x="666" y="182"/>
                      <a:pt x="668" y="181"/>
                    </a:cubicBezTo>
                    <a:cubicBezTo>
                      <a:pt x="671" y="178"/>
                      <a:pt x="674" y="178"/>
                      <a:pt x="676" y="177"/>
                    </a:cubicBezTo>
                    <a:cubicBezTo>
                      <a:pt x="679" y="177"/>
                      <a:pt x="681" y="177"/>
                      <a:pt x="683" y="176"/>
                    </a:cubicBezTo>
                    <a:cubicBezTo>
                      <a:pt x="688" y="173"/>
                      <a:pt x="688" y="172"/>
                      <a:pt x="688" y="172"/>
                    </a:cubicBezTo>
                    <a:cubicBezTo>
                      <a:pt x="688" y="172"/>
                      <a:pt x="688" y="172"/>
                      <a:pt x="687" y="171"/>
                    </a:cubicBezTo>
                    <a:cubicBezTo>
                      <a:pt x="685" y="170"/>
                      <a:pt x="683" y="168"/>
                      <a:pt x="683" y="165"/>
                    </a:cubicBezTo>
                    <a:cubicBezTo>
                      <a:pt x="683" y="162"/>
                      <a:pt x="686" y="159"/>
                      <a:pt x="690" y="157"/>
                    </a:cubicBezTo>
                    <a:cubicBezTo>
                      <a:pt x="693" y="155"/>
                      <a:pt x="694" y="153"/>
                      <a:pt x="695" y="152"/>
                    </a:cubicBezTo>
                    <a:cubicBezTo>
                      <a:pt x="695" y="151"/>
                      <a:pt x="695" y="150"/>
                      <a:pt x="695" y="150"/>
                    </a:cubicBezTo>
                    <a:cubicBezTo>
                      <a:pt x="694" y="150"/>
                      <a:pt x="694" y="150"/>
                      <a:pt x="692" y="151"/>
                    </a:cubicBezTo>
                    <a:cubicBezTo>
                      <a:pt x="686" y="155"/>
                      <a:pt x="680" y="156"/>
                      <a:pt x="676" y="154"/>
                    </a:cubicBezTo>
                    <a:cubicBezTo>
                      <a:pt x="674" y="152"/>
                      <a:pt x="672" y="150"/>
                      <a:pt x="672" y="148"/>
                    </a:cubicBezTo>
                    <a:cubicBezTo>
                      <a:pt x="672" y="143"/>
                      <a:pt x="675" y="142"/>
                      <a:pt x="676" y="141"/>
                    </a:cubicBezTo>
                    <a:cubicBezTo>
                      <a:pt x="677" y="141"/>
                      <a:pt x="677" y="141"/>
                      <a:pt x="677" y="140"/>
                    </a:cubicBezTo>
                    <a:cubicBezTo>
                      <a:pt x="677" y="137"/>
                      <a:pt x="678" y="130"/>
                      <a:pt x="674" y="127"/>
                    </a:cubicBezTo>
                    <a:cubicBezTo>
                      <a:pt x="670" y="124"/>
                      <a:pt x="669" y="121"/>
                      <a:pt x="669" y="117"/>
                    </a:cubicBezTo>
                    <a:cubicBezTo>
                      <a:pt x="670" y="114"/>
                      <a:pt x="672" y="110"/>
                      <a:pt x="677" y="107"/>
                    </a:cubicBezTo>
                    <a:cubicBezTo>
                      <a:pt x="687" y="102"/>
                      <a:pt x="690" y="98"/>
                      <a:pt x="692" y="92"/>
                    </a:cubicBezTo>
                    <a:cubicBezTo>
                      <a:pt x="693" y="88"/>
                      <a:pt x="695" y="85"/>
                      <a:pt x="696" y="83"/>
                    </a:cubicBezTo>
                    <a:cubicBezTo>
                      <a:pt x="697" y="81"/>
                      <a:pt x="698" y="79"/>
                      <a:pt x="699" y="77"/>
                    </a:cubicBezTo>
                    <a:cubicBezTo>
                      <a:pt x="700" y="75"/>
                      <a:pt x="701" y="73"/>
                      <a:pt x="702" y="71"/>
                    </a:cubicBezTo>
                    <a:cubicBezTo>
                      <a:pt x="703" y="67"/>
                      <a:pt x="705" y="63"/>
                      <a:pt x="709" y="55"/>
                    </a:cubicBezTo>
                    <a:cubicBezTo>
                      <a:pt x="712" y="47"/>
                      <a:pt x="712" y="46"/>
                      <a:pt x="709" y="41"/>
                    </a:cubicBezTo>
                    <a:cubicBezTo>
                      <a:pt x="708" y="40"/>
                      <a:pt x="707" y="38"/>
                      <a:pt x="706" y="35"/>
                    </a:cubicBezTo>
                    <a:cubicBezTo>
                      <a:pt x="704" y="31"/>
                      <a:pt x="700" y="28"/>
                      <a:pt x="696" y="26"/>
                    </a:cubicBezTo>
                    <a:cubicBezTo>
                      <a:pt x="692" y="23"/>
                      <a:pt x="687" y="20"/>
                      <a:pt x="687" y="15"/>
                    </a:cubicBezTo>
                    <a:cubicBezTo>
                      <a:pt x="687" y="9"/>
                      <a:pt x="686" y="4"/>
                      <a:pt x="684" y="4"/>
                    </a:cubicBezTo>
                    <a:cubicBezTo>
                      <a:pt x="684" y="4"/>
                      <a:pt x="684" y="5"/>
                      <a:pt x="684" y="6"/>
                    </a:cubicBezTo>
                    <a:cubicBezTo>
                      <a:pt x="683" y="8"/>
                      <a:pt x="682" y="12"/>
                      <a:pt x="677" y="16"/>
                    </a:cubicBezTo>
                    <a:cubicBezTo>
                      <a:pt x="670" y="21"/>
                      <a:pt x="666" y="20"/>
                      <a:pt x="659" y="19"/>
                    </a:cubicBezTo>
                    <a:cubicBezTo>
                      <a:pt x="658" y="18"/>
                      <a:pt x="656" y="18"/>
                      <a:pt x="654" y="17"/>
                    </a:cubicBezTo>
                    <a:cubicBezTo>
                      <a:pt x="644" y="16"/>
                      <a:pt x="644" y="16"/>
                      <a:pt x="639" y="22"/>
                    </a:cubicBezTo>
                    <a:cubicBezTo>
                      <a:pt x="636" y="25"/>
                      <a:pt x="635" y="29"/>
                      <a:pt x="634" y="32"/>
                    </a:cubicBezTo>
                    <a:cubicBezTo>
                      <a:pt x="632" y="36"/>
                      <a:pt x="631" y="39"/>
                      <a:pt x="628" y="41"/>
                    </a:cubicBezTo>
                    <a:cubicBezTo>
                      <a:pt x="627" y="41"/>
                      <a:pt x="626" y="41"/>
                      <a:pt x="625" y="41"/>
                    </a:cubicBezTo>
                    <a:cubicBezTo>
                      <a:pt x="622" y="42"/>
                      <a:pt x="620" y="42"/>
                      <a:pt x="618" y="47"/>
                    </a:cubicBezTo>
                    <a:cubicBezTo>
                      <a:pt x="616" y="52"/>
                      <a:pt x="614" y="55"/>
                      <a:pt x="612" y="59"/>
                    </a:cubicBezTo>
                    <a:cubicBezTo>
                      <a:pt x="610" y="63"/>
                      <a:pt x="608" y="66"/>
                      <a:pt x="607" y="70"/>
                    </a:cubicBezTo>
                    <a:cubicBezTo>
                      <a:pt x="606" y="72"/>
                      <a:pt x="605" y="74"/>
                      <a:pt x="605" y="76"/>
                    </a:cubicBezTo>
                    <a:cubicBezTo>
                      <a:pt x="603" y="83"/>
                      <a:pt x="602" y="90"/>
                      <a:pt x="595" y="91"/>
                    </a:cubicBezTo>
                    <a:cubicBezTo>
                      <a:pt x="588" y="93"/>
                      <a:pt x="574" y="100"/>
                      <a:pt x="571" y="104"/>
                    </a:cubicBezTo>
                    <a:cubicBezTo>
                      <a:pt x="570" y="106"/>
                      <a:pt x="570" y="107"/>
                      <a:pt x="569" y="109"/>
                    </a:cubicBezTo>
                    <a:cubicBezTo>
                      <a:pt x="566" y="115"/>
                      <a:pt x="562" y="124"/>
                      <a:pt x="555" y="124"/>
                    </a:cubicBezTo>
                    <a:cubicBezTo>
                      <a:pt x="550" y="124"/>
                      <a:pt x="546" y="128"/>
                      <a:pt x="542" y="132"/>
                    </a:cubicBezTo>
                    <a:cubicBezTo>
                      <a:pt x="539" y="134"/>
                      <a:pt x="537" y="136"/>
                      <a:pt x="535" y="138"/>
                    </a:cubicBezTo>
                    <a:cubicBezTo>
                      <a:pt x="529" y="142"/>
                      <a:pt x="525" y="153"/>
                      <a:pt x="525" y="159"/>
                    </a:cubicBezTo>
                    <a:cubicBezTo>
                      <a:pt x="526" y="168"/>
                      <a:pt x="523" y="172"/>
                      <a:pt x="517" y="179"/>
                    </a:cubicBezTo>
                    <a:cubicBezTo>
                      <a:pt x="508" y="192"/>
                      <a:pt x="499" y="197"/>
                      <a:pt x="490" y="193"/>
                    </a:cubicBezTo>
                    <a:cubicBezTo>
                      <a:pt x="485" y="191"/>
                      <a:pt x="482" y="193"/>
                      <a:pt x="476" y="198"/>
                    </a:cubicBezTo>
                    <a:cubicBezTo>
                      <a:pt x="474" y="200"/>
                      <a:pt x="472" y="202"/>
                      <a:pt x="469" y="203"/>
                    </a:cubicBezTo>
                    <a:cubicBezTo>
                      <a:pt x="467" y="205"/>
                      <a:pt x="464" y="205"/>
                      <a:pt x="462" y="205"/>
                    </a:cubicBezTo>
                    <a:cubicBezTo>
                      <a:pt x="458" y="203"/>
                      <a:pt x="456" y="199"/>
                      <a:pt x="454" y="195"/>
                    </a:cubicBezTo>
                    <a:cubicBezTo>
                      <a:pt x="453" y="193"/>
                      <a:pt x="452" y="192"/>
                      <a:pt x="451" y="191"/>
                    </a:cubicBezTo>
                    <a:cubicBezTo>
                      <a:pt x="450" y="189"/>
                      <a:pt x="448" y="188"/>
                      <a:pt x="446" y="188"/>
                    </a:cubicBezTo>
                    <a:cubicBezTo>
                      <a:pt x="444" y="188"/>
                      <a:pt x="441" y="189"/>
                      <a:pt x="439" y="191"/>
                    </a:cubicBezTo>
                    <a:cubicBezTo>
                      <a:pt x="435" y="196"/>
                      <a:pt x="432" y="203"/>
                      <a:pt x="431" y="209"/>
                    </a:cubicBezTo>
                    <a:cubicBezTo>
                      <a:pt x="431" y="213"/>
                      <a:pt x="428" y="216"/>
                      <a:pt x="425" y="219"/>
                    </a:cubicBezTo>
                    <a:cubicBezTo>
                      <a:pt x="421" y="223"/>
                      <a:pt x="417" y="228"/>
                      <a:pt x="417" y="235"/>
                    </a:cubicBezTo>
                    <a:cubicBezTo>
                      <a:pt x="418" y="248"/>
                      <a:pt x="426" y="257"/>
                      <a:pt x="430" y="260"/>
                    </a:cubicBezTo>
                    <a:cubicBezTo>
                      <a:pt x="433" y="263"/>
                      <a:pt x="434" y="267"/>
                      <a:pt x="436" y="270"/>
                    </a:cubicBezTo>
                    <a:cubicBezTo>
                      <a:pt x="438" y="274"/>
                      <a:pt x="440" y="278"/>
                      <a:pt x="444" y="281"/>
                    </a:cubicBezTo>
                    <a:cubicBezTo>
                      <a:pt x="450" y="285"/>
                      <a:pt x="455" y="286"/>
                      <a:pt x="458" y="284"/>
                    </a:cubicBezTo>
                    <a:cubicBezTo>
                      <a:pt x="461" y="281"/>
                      <a:pt x="463" y="282"/>
                      <a:pt x="466" y="282"/>
                    </a:cubicBezTo>
                    <a:cubicBezTo>
                      <a:pt x="468" y="282"/>
                      <a:pt x="469" y="283"/>
                      <a:pt x="471" y="283"/>
                    </a:cubicBezTo>
                    <a:cubicBezTo>
                      <a:pt x="472" y="283"/>
                      <a:pt x="473" y="283"/>
                      <a:pt x="474" y="283"/>
                    </a:cubicBezTo>
                    <a:cubicBezTo>
                      <a:pt x="479" y="283"/>
                      <a:pt x="481" y="284"/>
                      <a:pt x="486" y="287"/>
                    </a:cubicBezTo>
                    <a:cubicBezTo>
                      <a:pt x="486" y="288"/>
                      <a:pt x="487" y="289"/>
                      <a:pt x="488" y="289"/>
                    </a:cubicBezTo>
                    <a:cubicBezTo>
                      <a:pt x="490" y="289"/>
                      <a:pt x="492" y="286"/>
                      <a:pt x="493" y="284"/>
                    </a:cubicBezTo>
                    <a:cubicBezTo>
                      <a:pt x="495" y="281"/>
                      <a:pt x="497" y="279"/>
                      <a:pt x="500" y="279"/>
                    </a:cubicBezTo>
                    <a:cubicBezTo>
                      <a:pt x="504" y="278"/>
                      <a:pt x="508" y="280"/>
                      <a:pt x="510" y="282"/>
                    </a:cubicBezTo>
                    <a:cubicBezTo>
                      <a:pt x="512" y="283"/>
                      <a:pt x="512" y="283"/>
                      <a:pt x="512" y="283"/>
                    </a:cubicBezTo>
                    <a:cubicBezTo>
                      <a:pt x="515" y="287"/>
                      <a:pt x="518" y="290"/>
                      <a:pt x="521" y="294"/>
                    </a:cubicBezTo>
                    <a:cubicBezTo>
                      <a:pt x="523" y="297"/>
                      <a:pt x="522" y="300"/>
                      <a:pt x="521" y="303"/>
                    </a:cubicBezTo>
                    <a:cubicBezTo>
                      <a:pt x="520" y="306"/>
                      <a:pt x="521" y="306"/>
                      <a:pt x="521" y="306"/>
                    </a:cubicBezTo>
                    <a:cubicBezTo>
                      <a:pt x="524" y="307"/>
                      <a:pt x="526" y="309"/>
                      <a:pt x="526" y="311"/>
                    </a:cubicBezTo>
                    <a:cubicBezTo>
                      <a:pt x="527" y="314"/>
                      <a:pt x="526" y="317"/>
                      <a:pt x="525" y="320"/>
                    </a:cubicBezTo>
                    <a:cubicBezTo>
                      <a:pt x="523" y="324"/>
                      <a:pt x="520" y="332"/>
                      <a:pt x="520" y="337"/>
                    </a:cubicBezTo>
                    <a:cubicBezTo>
                      <a:pt x="521" y="341"/>
                      <a:pt x="518" y="343"/>
                      <a:pt x="517" y="345"/>
                    </a:cubicBezTo>
                    <a:cubicBezTo>
                      <a:pt x="515" y="346"/>
                      <a:pt x="515" y="346"/>
                      <a:pt x="516" y="347"/>
                    </a:cubicBezTo>
                    <a:cubicBezTo>
                      <a:pt x="517" y="349"/>
                      <a:pt x="520" y="350"/>
                      <a:pt x="523" y="351"/>
                    </a:cubicBezTo>
                    <a:cubicBezTo>
                      <a:pt x="525" y="352"/>
                      <a:pt x="528" y="353"/>
                      <a:pt x="529" y="355"/>
                    </a:cubicBezTo>
                    <a:cubicBezTo>
                      <a:pt x="530" y="356"/>
                      <a:pt x="535" y="361"/>
                      <a:pt x="538" y="364"/>
                    </a:cubicBezTo>
                    <a:cubicBezTo>
                      <a:pt x="542" y="366"/>
                      <a:pt x="544" y="367"/>
                      <a:pt x="550" y="365"/>
                    </a:cubicBezTo>
                    <a:cubicBezTo>
                      <a:pt x="557" y="363"/>
                      <a:pt x="561" y="363"/>
                      <a:pt x="571" y="363"/>
                    </a:cubicBezTo>
                    <a:cubicBezTo>
                      <a:pt x="575" y="363"/>
                      <a:pt x="579" y="361"/>
                      <a:pt x="582" y="357"/>
                    </a:cubicBezTo>
                    <a:cubicBezTo>
                      <a:pt x="585" y="354"/>
                      <a:pt x="586" y="350"/>
                      <a:pt x="586" y="347"/>
                    </a:cubicBezTo>
                    <a:cubicBezTo>
                      <a:pt x="584" y="338"/>
                      <a:pt x="586" y="336"/>
                      <a:pt x="593" y="332"/>
                    </a:cubicBezTo>
                    <a:cubicBezTo>
                      <a:pt x="595" y="331"/>
                      <a:pt x="595" y="331"/>
                      <a:pt x="595" y="331"/>
                    </a:cubicBezTo>
                    <a:cubicBezTo>
                      <a:pt x="603" y="326"/>
                      <a:pt x="608" y="319"/>
                      <a:pt x="609" y="314"/>
                    </a:cubicBezTo>
                    <a:cubicBezTo>
                      <a:pt x="611" y="306"/>
                      <a:pt x="612" y="303"/>
                      <a:pt x="619" y="301"/>
                    </a:cubicBezTo>
                    <a:cubicBezTo>
                      <a:pt x="622" y="300"/>
                      <a:pt x="624" y="299"/>
                      <a:pt x="627" y="297"/>
                    </a:cubicBezTo>
                    <a:cubicBezTo>
                      <a:pt x="631" y="295"/>
                      <a:pt x="635" y="293"/>
                      <a:pt x="640" y="291"/>
                    </a:cubicBezTo>
                    <a:cubicBezTo>
                      <a:pt x="649" y="288"/>
                      <a:pt x="653" y="290"/>
                      <a:pt x="658" y="293"/>
                    </a:cubicBezTo>
                    <a:cubicBezTo>
                      <a:pt x="659" y="294"/>
                      <a:pt x="661" y="295"/>
                      <a:pt x="663" y="296"/>
                    </a:cubicBezTo>
                    <a:cubicBezTo>
                      <a:pt x="668" y="298"/>
                      <a:pt x="670" y="301"/>
                      <a:pt x="673" y="304"/>
                    </a:cubicBezTo>
                    <a:cubicBezTo>
                      <a:pt x="675" y="306"/>
                      <a:pt x="676" y="308"/>
                      <a:pt x="680" y="310"/>
                    </a:cubicBezTo>
                    <a:cubicBezTo>
                      <a:pt x="681" y="310"/>
                      <a:pt x="681" y="311"/>
                      <a:pt x="681" y="311"/>
                    </a:cubicBezTo>
                    <a:cubicBezTo>
                      <a:pt x="682" y="310"/>
                      <a:pt x="682" y="310"/>
                      <a:pt x="682" y="309"/>
                    </a:cubicBezTo>
                    <a:cubicBezTo>
                      <a:pt x="682" y="308"/>
                      <a:pt x="683" y="305"/>
                      <a:pt x="686" y="305"/>
                    </a:cubicBezTo>
                    <a:cubicBezTo>
                      <a:pt x="689" y="305"/>
                      <a:pt x="690" y="306"/>
                      <a:pt x="692" y="309"/>
                    </a:cubicBezTo>
                    <a:cubicBezTo>
                      <a:pt x="693" y="311"/>
                      <a:pt x="695" y="313"/>
                      <a:pt x="699" y="317"/>
                    </a:cubicBezTo>
                    <a:cubicBezTo>
                      <a:pt x="704" y="321"/>
                      <a:pt x="707" y="320"/>
                      <a:pt x="712" y="317"/>
                    </a:cubicBezTo>
                    <a:cubicBezTo>
                      <a:pt x="715" y="316"/>
                      <a:pt x="718" y="314"/>
                      <a:pt x="721" y="314"/>
                    </a:cubicBezTo>
                    <a:cubicBezTo>
                      <a:pt x="729" y="313"/>
                      <a:pt x="731" y="311"/>
                      <a:pt x="731" y="309"/>
                    </a:cubicBezTo>
                    <a:cubicBezTo>
                      <a:pt x="732" y="306"/>
                      <a:pt x="734" y="304"/>
                      <a:pt x="737" y="304"/>
                    </a:cubicBezTo>
                    <a:cubicBezTo>
                      <a:pt x="740" y="304"/>
                      <a:pt x="743" y="306"/>
                      <a:pt x="744" y="310"/>
                    </a:cubicBezTo>
                    <a:cubicBezTo>
                      <a:pt x="745" y="312"/>
                      <a:pt x="747" y="314"/>
                      <a:pt x="757" y="316"/>
                    </a:cubicBezTo>
                    <a:cubicBezTo>
                      <a:pt x="767" y="318"/>
                      <a:pt x="769" y="317"/>
                      <a:pt x="773" y="314"/>
                    </a:cubicBezTo>
                    <a:cubicBezTo>
                      <a:pt x="778" y="311"/>
                      <a:pt x="780" y="312"/>
                      <a:pt x="782" y="313"/>
                    </a:cubicBezTo>
                    <a:cubicBezTo>
                      <a:pt x="782" y="315"/>
                      <a:pt x="784" y="318"/>
                      <a:pt x="778" y="322"/>
                    </a:cubicBezTo>
                    <a:cubicBezTo>
                      <a:pt x="774" y="326"/>
                      <a:pt x="774" y="327"/>
                      <a:pt x="777" y="331"/>
                    </a:cubicBezTo>
                    <a:cubicBezTo>
                      <a:pt x="778" y="331"/>
                      <a:pt x="778" y="331"/>
                      <a:pt x="778" y="331"/>
                    </a:cubicBezTo>
                    <a:cubicBezTo>
                      <a:pt x="780" y="335"/>
                      <a:pt x="777" y="339"/>
                      <a:pt x="774" y="341"/>
                    </a:cubicBezTo>
                    <a:cubicBezTo>
                      <a:pt x="772" y="343"/>
                      <a:pt x="770" y="345"/>
                      <a:pt x="770" y="346"/>
                    </a:cubicBezTo>
                    <a:cubicBezTo>
                      <a:pt x="770" y="348"/>
                      <a:pt x="771" y="348"/>
                      <a:pt x="774" y="348"/>
                    </a:cubicBezTo>
                    <a:cubicBezTo>
                      <a:pt x="775" y="348"/>
                      <a:pt x="777" y="348"/>
                      <a:pt x="778" y="349"/>
                    </a:cubicBezTo>
                    <a:cubicBezTo>
                      <a:pt x="780" y="350"/>
                      <a:pt x="781" y="351"/>
                      <a:pt x="782" y="352"/>
                    </a:cubicBezTo>
                    <a:cubicBezTo>
                      <a:pt x="782" y="355"/>
                      <a:pt x="781" y="358"/>
                      <a:pt x="778" y="364"/>
                    </a:cubicBezTo>
                    <a:cubicBezTo>
                      <a:pt x="771" y="373"/>
                      <a:pt x="762" y="374"/>
                      <a:pt x="756" y="373"/>
                    </a:cubicBezTo>
                    <a:cubicBezTo>
                      <a:pt x="752" y="372"/>
                      <a:pt x="750" y="370"/>
                      <a:pt x="749" y="369"/>
                    </a:cubicBezTo>
                    <a:cubicBezTo>
                      <a:pt x="748" y="368"/>
                      <a:pt x="747" y="367"/>
                      <a:pt x="745" y="367"/>
                    </a:cubicBezTo>
                    <a:cubicBezTo>
                      <a:pt x="742" y="366"/>
                      <a:pt x="741" y="365"/>
                      <a:pt x="740" y="364"/>
                    </a:cubicBezTo>
                    <a:cubicBezTo>
                      <a:pt x="739" y="364"/>
                      <a:pt x="738" y="363"/>
                      <a:pt x="737" y="363"/>
                    </a:cubicBezTo>
                    <a:cubicBezTo>
                      <a:pt x="737" y="363"/>
                      <a:pt x="737" y="363"/>
                      <a:pt x="737" y="363"/>
                    </a:cubicBezTo>
                    <a:cubicBezTo>
                      <a:pt x="735" y="363"/>
                      <a:pt x="734" y="365"/>
                      <a:pt x="732" y="367"/>
                    </a:cubicBezTo>
                    <a:cubicBezTo>
                      <a:pt x="731" y="369"/>
                      <a:pt x="729" y="370"/>
                      <a:pt x="727" y="372"/>
                    </a:cubicBezTo>
                    <a:cubicBezTo>
                      <a:pt x="725" y="373"/>
                      <a:pt x="724" y="375"/>
                      <a:pt x="723" y="376"/>
                    </a:cubicBezTo>
                    <a:cubicBezTo>
                      <a:pt x="721" y="379"/>
                      <a:pt x="719" y="382"/>
                      <a:pt x="711" y="384"/>
                    </a:cubicBezTo>
                    <a:cubicBezTo>
                      <a:pt x="706" y="385"/>
                      <a:pt x="703" y="387"/>
                      <a:pt x="700" y="389"/>
                    </a:cubicBezTo>
                    <a:cubicBezTo>
                      <a:pt x="697" y="391"/>
                      <a:pt x="693" y="393"/>
                      <a:pt x="688" y="394"/>
                    </a:cubicBezTo>
                    <a:cubicBezTo>
                      <a:pt x="677" y="398"/>
                      <a:pt x="674" y="403"/>
                      <a:pt x="673" y="412"/>
                    </a:cubicBezTo>
                    <a:cubicBezTo>
                      <a:pt x="672" y="420"/>
                      <a:pt x="668" y="425"/>
                      <a:pt x="664" y="425"/>
                    </a:cubicBezTo>
                    <a:cubicBezTo>
                      <a:pt x="664" y="425"/>
                      <a:pt x="664" y="425"/>
                      <a:pt x="664" y="425"/>
                    </a:cubicBezTo>
                    <a:cubicBezTo>
                      <a:pt x="662" y="425"/>
                      <a:pt x="660" y="424"/>
                      <a:pt x="660" y="420"/>
                    </a:cubicBezTo>
                    <a:cubicBezTo>
                      <a:pt x="660" y="419"/>
                      <a:pt x="659" y="419"/>
                      <a:pt x="659" y="419"/>
                    </a:cubicBezTo>
                    <a:cubicBezTo>
                      <a:pt x="657" y="419"/>
                      <a:pt x="655" y="421"/>
                      <a:pt x="654" y="425"/>
                    </a:cubicBezTo>
                    <a:cubicBezTo>
                      <a:pt x="654" y="429"/>
                      <a:pt x="655" y="431"/>
                      <a:pt x="656" y="433"/>
                    </a:cubicBezTo>
                    <a:cubicBezTo>
                      <a:pt x="657" y="436"/>
                      <a:pt x="659" y="439"/>
                      <a:pt x="657" y="444"/>
                    </a:cubicBezTo>
                    <a:cubicBezTo>
                      <a:pt x="655" y="453"/>
                      <a:pt x="645" y="461"/>
                      <a:pt x="633" y="458"/>
                    </a:cubicBezTo>
                    <a:cubicBezTo>
                      <a:pt x="628" y="458"/>
                      <a:pt x="624" y="456"/>
                      <a:pt x="621" y="454"/>
                    </a:cubicBezTo>
                    <a:cubicBezTo>
                      <a:pt x="618" y="453"/>
                      <a:pt x="614" y="452"/>
                      <a:pt x="613" y="452"/>
                    </a:cubicBezTo>
                    <a:cubicBezTo>
                      <a:pt x="613" y="452"/>
                      <a:pt x="613" y="452"/>
                      <a:pt x="613" y="453"/>
                    </a:cubicBezTo>
                    <a:cubicBezTo>
                      <a:pt x="613" y="457"/>
                      <a:pt x="615" y="458"/>
                      <a:pt x="619" y="459"/>
                    </a:cubicBezTo>
                    <a:cubicBezTo>
                      <a:pt x="622" y="460"/>
                      <a:pt x="625" y="461"/>
                      <a:pt x="626" y="464"/>
                    </a:cubicBezTo>
                    <a:cubicBezTo>
                      <a:pt x="628" y="471"/>
                      <a:pt x="625" y="474"/>
                      <a:pt x="615" y="480"/>
                    </a:cubicBezTo>
                    <a:cubicBezTo>
                      <a:pt x="613" y="481"/>
                      <a:pt x="610" y="483"/>
                      <a:pt x="606" y="485"/>
                    </a:cubicBezTo>
                    <a:cubicBezTo>
                      <a:pt x="598" y="489"/>
                      <a:pt x="588" y="494"/>
                      <a:pt x="588" y="501"/>
                    </a:cubicBezTo>
                    <a:cubicBezTo>
                      <a:pt x="587" y="510"/>
                      <a:pt x="583" y="516"/>
                      <a:pt x="581" y="520"/>
                    </a:cubicBezTo>
                    <a:cubicBezTo>
                      <a:pt x="580" y="522"/>
                      <a:pt x="579" y="523"/>
                      <a:pt x="578" y="525"/>
                    </a:cubicBezTo>
                    <a:cubicBezTo>
                      <a:pt x="577" y="526"/>
                      <a:pt x="577" y="528"/>
                      <a:pt x="576" y="530"/>
                    </a:cubicBezTo>
                    <a:cubicBezTo>
                      <a:pt x="575" y="534"/>
                      <a:pt x="574" y="539"/>
                      <a:pt x="569" y="544"/>
                    </a:cubicBezTo>
                    <a:cubicBezTo>
                      <a:pt x="562" y="552"/>
                      <a:pt x="560" y="558"/>
                      <a:pt x="564" y="565"/>
                    </a:cubicBezTo>
                    <a:cubicBezTo>
                      <a:pt x="566" y="569"/>
                      <a:pt x="568" y="569"/>
                      <a:pt x="572" y="570"/>
                    </a:cubicBezTo>
                    <a:cubicBezTo>
                      <a:pt x="574" y="570"/>
                      <a:pt x="577" y="571"/>
                      <a:pt x="582" y="573"/>
                    </a:cubicBezTo>
                    <a:cubicBezTo>
                      <a:pt x="587" y="576"/>
                      <a:pt x="589" y="579"/>
                      <a:pt x="592" y="581"/>
                    </a:cubicBezTo>
                    <a:cubicBezTo>
                      <a:pt x="595" y="584"/>
                      <a:pt x="597" y="586"/>
                      <a:pt x="602" y="588"/>
                    </a:cubicBezTo>
                    <a:cubicBezTo>
                      <a:pt x="606" y="589"/>
                      <a:pt x="611" y="591"/>
                      <a:pt x="616" y="592"/>
                    </a:cubicBezTo>
                    <a:cubicBezTo>
                      <a:pt x="625" y="594"/>
                      <a:pt x="635" y="596"/>
                      <a:pt x="642" y="601"/>
                    </a:cubicBezTo>
                    <a:cubicBezTo>
                      <a:pt x="649" y="606"/>
                      <a:pt x="653" y="616"/>
                      <a:pt x="657" y="627"/>
                    </a:cubicBezTo>
                    <a:cubicBezTo>
                      <a:pt x="659" y="632"/>
                      <a:pt x="661" y="637"/>
                      <a:pt x="664" y="643"/>
                    </a:cubicBezTo>
                    <a:cubicBezTo>
                      <a:pt x="670" y="654"/>
                      <a:pt x="675" y="667"/>
                      <a:pt x="680" y="678"/>
                    </a:cubicBezTo>
                    <a:cubicBezTo>
                      <a:pt x="682" y="684"/>
                      <a:pt x="684" y="689"/>
                      <a:pt x="686" y="694"/>
                    </a:cubicBezTo>
                    <a:cubicBezTo>
                      <a:pt x="689" y="701"/>
                      <a:pt x="693" y="706"/>
                      <a:pt x="697" y="712"/>
                    </a:cubicBezTo>
                    <a:cubicBezTo>
                      <a:pt x="701" y="718"/>
                      <a:pt x="705" y="724"/>
                      <a:pt x="706" y="730"/>
                    </a:cubicBezTo>
                    <a:cubicBezTo>
                      <a:pt x="707" y="734"/>
                      <a:pt x="707" y="738"/>
                      <a:pt x="707" y="741"/>
                    </a:cubicBezTo>
                    <a:cubicBezTo>
                      <a:pt x="706" y="748"/>
                      <a:pt x="706" y="753"/>
                      <a:pt x="718" y="757"/>
                    </a:cubicBezTo>
                    <a:cubicBezTo>
                      <a:pt x="737" y="764"/>
                      <a:pt x="739" y="767"/>
                      <a:pt x="744" y="778"/>
                    </a:cubicBezTo>
                    <a:cubicBezTo>
                      <a:pt x="745" y="781"/>
                      <a:pt x="745" y="781"/>
                      <a:pt x="745" y="781"/>
                    </a:cubicBezTo>
                    <a:cubicBezTo>
                      <a:pt x="749" y="790"/>
                      <a:pt x="751" y="790"/>
                      <a:pt x="759" y="794"/>
                    </a:cubicBezTo>
                    <a:cubicBezTo>
                      <a:pt x="761" y="795"/>
                      <a:pt x="765" y="796"/>
                      <a:pt x="769" y="798"/>
                    </a:cubicBezTo>
                    <a:cubicBezTo>
                      <a:pt x="790" y="808"/>
                      <a:pt x="790" y="823"/>
                      <a:pt x="790" y="828"/>
                    </a:cubicBezTo>
                    <a:cubicBezTo>
                      <a:pt x="790" y="830"/>
                      <a:pt x="789" y="832"/>
                      <a:pt x="787" y="833"/>
                    </a:cubicBezTo>
                    <a:cubicBezTo>
                      <a:pt x="780" y="836"/>
                      <a:pt x="766" y="831"/>
                      <a:pt x="756" y="825"/>
                    </a:cubicBezTo>
                    <a:cubicBezTo>
                      <a:pt x="743" y="817"/>
                      <a:pt x="737" y="821"/>
                      <a:pt x="731" y="825"/>
                    </a:cubicBezTo>
                    <a:cubicBezTo>
                      <a:pt x="723" y="829"/>
                      <a:pt x="715" y="827"/>
                      <a:pt x="711" y="820"/>
                    </a:cubicBezTo>
                    <a:cubicBezTo>
                      <a:pt x="710" y="819"/>
                      <a:pt x="710" y="818"/>
                      <a:pt x="710" y="818"/>
                    </a:cubicBezTo>
                    <a:cubicBezTo>
                      <a:pt x="709" y="819"/>
                      <a:pt x="707" y="821"/>
                      <a:pt x="708" y="824"/>
                    </a:cubicBezTo>
                    <a:cubicBezTo>
                      <a:pt x="708" y="827"/>
                      <a:pt x="708" y="827"/>
                      <a:pt x="721" y="831"/>
                    </a:cubicBezTo>
                    <a:cubicBezTo>
                      <a:pt x="722" y="831"/>
                      <a:pt x="722" y="831"/>
                      <a:pt x="722" y="831"/>
                    </a:cubicBezTo>
                    <a:cubicBezTo>
                      <a:pt x="731" y="833"/>
                      <a:pt x="734" y="835"/>
                      <a:pt x="739" y="840"/>
                    </a:cubicBezTo>
                    <a:cubicBezTo>
                      <a:pt x="743" y="843"/>
                      <a:pt x="748" y="848"/>
                      <a:pt x="760" y="855"/>
                    </a:cubicBezTo>
                    <a:cubicBezTo>
                      <a:pt x="777" y="865"/>
                      <a:pt x="781" y="871"/>
                      <a:pt x="786" y="877"/>
                    </a:cubicBezTo>
                    <a:cubicBezTo>
                      <a:pt x="788" y="880"/>
                      <a:pt x="790" y="883"/>
                      <a:pt x="793" y="886"/>
                    </a:cubicBezTo>
                    <a:cubicBezTo>
                      <a:pt x="799" y="894"/>
                      <a:pt x="799" y="899"/>
                      <a:pt x="798" y="903"/>
                    </a:cubicBezTo>
                    <a:cubicBezTo>
                      <a:pt x="795" y="909"/>
                      <a:pt x="788" y="914"/>
                      <a:pt x="777" y="915"/>
                    </a:cubicBezTo>
                    <a:cubicBezTo>
                      <a:pt x="762" y="917"/>
                      <a:pt x="756" y="923"/>
                      <a:pt x="750" y="931"/>
                    </a:cubicBezTo>
                    <a:cubicBezTo>
                      <a:pt x="749" y="932"/>
                      <a:pt x="748" y="932"/>
                      <a:pt x="748" y="933"/>
                    </a:cubicBezTo>
                    <a:cubicBezTo>
                      <a:pt x="745" y="936"/>
                      <a:pt x="743" y="938"/>
                      <a:pt x="741" y="939"/>
                    </a:cubicBezTo>
                    <a:cubicBezTo>
                      <a:pt x="737" y="944"/>
                      <a:pt x="733" y="947"/>
                      <a:pt x="732" y="953"/>
                    </a:cubicBezTo>
                    <a:cubicBezTo>
                      <a:pt x="731" y="958"/>
                      <a:pt x="729" y="961"/>
                      <a:pt x="726" y="962"/>
                    </a:cubicBezTo>
                    <a:cubicBezTo>
                      <a:pt x="722" y="964"/>
                      <a:pt x="717" y="963"/>
                      <a:pt x="713" y="961"/>
                    </a:cubicBezTo>
                    <a:cubicBezTo>
                      <a:pt x="711" y="960"/>
                      <a:pt x="710" y="960"/>
                      <a:pt x="709" y="961"/>
                    </a:cubicBezTo>
                    <a:cubicBezTo>
                      <a:pt x="708" y="962"/>
                      <a:pt x="709" y="968"/>
                      <a:pt x="709" y="971"/>
                    </a:cubicBezTo>
                    <a:cubicBezTo>
                      <a:pt x="709" y="973"/>
                      <a:pt x="709" y="973"/>
                      <a:pt x="709" y="973"/>
                    </a:cubicBezTo>
                    <a:cubicBezTo>
                      <a:pt x="709" y="976"/>
                      <a:pt x="710" y="978"/>
                      <a:pt x="712" y="979"/>
                    </a:cubicBezTo>
                    <a:cubicBezTo>
                      <a:pt x="713" y="980"/>
                      <a:pt x="715" y="980"/>
                      <a:pt x="717" y="979"/>
                    </a:cubicBezTo>
                    <a:cubicBezTo>
                      <a:pt x="718" y="979"/>
                      <a:pt x="719" y="978"/>
                      <a:pt x="720" y="978"/>
                    </a:cubicBezTo>
                    <a:cubicBezTo>
                      <a:pt x="725" y="976"/>
                      <a:pt x="731" y="974"/>
                      <a:pt x="737" y="969"/>
                    </a:cubicBezTo>
                    <a:cubicBezTo>
                      <a:pt x="746" y="960"/>
                      <a:pt x="755" y="957"/>
                      <a:pt x="762" y="959"/>
                    </a:cubicBezTo>
                    <a:cubicBezTo>
                      <a:pt x="763" y="959"/>
                      <a:pt x="764" y="959"/>
                      <a:pt x="765" y="960"/>
                    </a:cubicBezTo>
                    <a:cubicBezTo>
                      <a:pt x="771" y="961"/>
                      <a:pt x="777" y="963"/>
                      <a:pt x="780" y="971"/>
                    </a:cubicBezTo>
                    <a:cubicBezTo>
                      <a:pt x="783" y="979"/>
                      <a:pt x="786" y="981"/>
                      <a:pt x="790" y="984"/>
                    </a:cubicBezTo>
                    <a:cubicBezTo>
                      <a:pt x="796" y="986"/>
                      <a:pt x="801" y="988"/>
                      <a:pt x="806" y="988"/>
                    </a:cubicBezTo>
                    <a:cubicBezTo>
                      <a:pt x="808" y="988"/>
                      <a:pt x="811" y="988"/>
                      <a:pt x="814" y="988"/>
                    </a:cubicBezTo>
                    <a:cubicBezTo>
                      <a:pt x="821" y="988"/>
                      <a:pt x="825" y="988"/>
                      <a:pt x="826" y="990"/>
                    </a:cubicBezTo>
                    <a:cubicBezTo>
                      <a:pt x="829" y="993"/>
                      <a:pt x="827" y="995"/>
                      <a:pt x="825" y="997"/>
                    </a:cubicBezTo>
                    <a:cubicBezTo>
                      <a:pt x="824" y="997"/>
                      <a:pt x="824" y="998"/>
                      <a:pt x="823" y="999"/>
                    </a:cubicBezTo>
                    <a:cubicBezTo>
                      <a:pt x="821" y="1001"/>
                      <a:pt x="818" y="1002"/>
                      <a:pt x="816" y="1003"/>
                    </a:cubicBezTo>
                    <a:cubicBezTo>
                      <a:pt x="814" y="1004"/>
                      <a:pt x="812" y="1005"/>
                      <a:pt x="811" y="1007"/>
                    </a:cubicBezTo>
                    <a:cubicBezTo>
                      <a:pt x="809" y="1010"/>
                      <a:pt x="807" y="1012"/>
                      <a:pt x="805" y="1015"/>
                    </a:cubicBezTo>
                    <a:cubicBezTo>
                      <a:pt x="803" y="1016"/>
                      <a:pt x="801" y="1018"/>
                      <a:pt x="800" y="1020"/>
                    </a:cubicBezTo>
                    <a:cubicBezTo>
                      <a:pt x="796" y="1025"/>
                      <a:pt x="793" y="1026"/>
                      <a:pt x="789" y="1027"/>
                    </a:cubicBezTo>
                    <a:cubicBezTo>
                      <a:pt x="787" y="1028"/>
                      <a:pt x="786" y="1028"/>
                      <a:pt x="784" y="1029"/>
                    </a:cubicBezTo>
                    <a:cubicBezTo>
                      <a:pt x="782" y="1030"/>
                      <a:pt x="781" y="1031"/>
                      <a:pt x="781" y="1031"/>
                    </a:cubicBezTo>
                    <a:cubicBezTo>
                      <a:pt x="781" y="1032"/>
                      <a:pt x="782" y="1032"/>
                      <a:pt x="782" y="1032"/>
                    </a:cubicBezTo>
                    <a:cubicBezTo>
                      <a:pt x="782" y="1032"/>
                      <a:pt x="784" y="1032"/>
                      <a:pt x="785" y="1032"/>
                    </a:cubicBezTo>
                    <a:cubicBezTo>
                      <a:pt x="788" y="1031"/>
                      <a:pt x="791" y="1031"/>
                      <a:pt x="792" y="1029"/>
                    </a:cubicBezTo>
                    <a:cubicBezTo>
                      <a:pt x="794" y="1027"/>
                      <a:pt x="796" y="1026"/>
                      <a:pt x="798" y="1025"/>
                    </a:cubicBezTo>
                    <a:cubicBezTo>
                      <a:pt x="799" y="1024"/>
                      <a:pt x="800" y="1024"/>
                      <a:pt x="801" y="1023"/>
                    </a:cubicBezTo>
                    <a:cubicBezTo>
                      <a:pt x="801" y="1022"/>
                      <a:pt x="802" y="1022"/>
                      <a:pt x="802" y="1021"/>
                    </a:cubicBezTo>
                    <a:cubicBezTo>
                      <a:pt x="803" y="1019"/>
                      <a:pt x="805" y="1016"/>
                      <a:pt x="809" y="1014"/>
                    </a:cubicBezTo>
                    <a:cubicBezTo>
                      <a:pt x="813" y="1013"/>
                      <a:pt x="816" y="1014"/>
                      <a:pt x="818" y="1016"/>
                    </a:cubicBezTo>
                    <a:cubicBezTo>
                      <a:pt x="820" y="1017"/>
                      <a:pt x="821" y="1020"/>
                      <a:pt x="820" y="1023"/>
                    </a:cubicBezTo>
                    <a:cubicBezTo>
                      <a:pt x="819" y="1025"/>
                      <a:pt x="819" y="1026"/>
                      <a:pt x="819" y="1029"/>
                    </a:cubicBezTo>
                    <a:cubicBezTo>
                      <a:pt x="818" y="1030"/>
                      <a:pt x="818" y="1033"/>
                      <a:pt x="818" y="1036"/>
                    </a:cubicBezTo>
                    <a:cubicBezTo>
                      <a:pt x="817" y="1040"/>
                      <a:pt x="819" y="1043"/>
                      <a:pt x="821" y="1046"/>
                    </a:cubicBezTo>
                    <a:cubicBezTo>
                      <a:pt x="823" y="1048"/>
                      <a:pt x="825" y="1051"/>
                      <a:pt x="823" y="1054"/>
                    </a:cubicBezTo>
                    <a:cubicBezTo>
                      <a:pt x="819" y="1058"/>
                      <a:pt x="814" y="1058"/>
                      <a:pt x="808" y="1058"/>
                    </a:cubicBezTo>
                    <a:cubicBezTo>
                      <a:pt x="806" y="1058"/>
                      <a:pt x="805" y="1058"/>
                      <a:pt x="803" y="1059"/>
                    </a:cubicBezTo>
                    <a:cubicBezTo>
                      <a:pt x="801" y="1059"/>
                      <a:pt x="798" y="1060"/>
                      <a:pt x="795" y="1056"/>
                    </a:cubicBezTo>
                    <a:cubicBezTo>
                      <a:pt x="794" y="1055"/>
                      <a:pt x="793" y="1055"/>
                      <a:pt x="792" y="1056"/>
                    </a:cubicBezTo>
                    <a:cubicBezTo>
                      <a:pt x="788" y="1057"/>
                      <a:pt x="784" y="1061"/>
                      <a:pt x="784" y="1063"/>
                    </a:cubicBezTo>
                    <a:cubicBezTo>
                      <a:pt x="784" y="1063"/>
                      <a:pt x="784" y="1063"/>
                      <a:pt x="784" y="1063"/>
                    </a:cubicBezTo>
                    <a:cubicBezTo>
                      <a:pt x="784" y="1063"/>
                      <a:pt x="786" y="1063"/>
                      <a:pt x="787" y="1063"/>
                    </a:cubicBezTo>
                    <a:cubicBezTo>
                      <a:pt x="789" y="1063"/>
                      <a:pt x="791" y="1062"/>
                      <a:pt x="793" y="1062"/>
                    </a:cubicBezTo>
                    <a:cubicBezTo>
                      <a:pt x="800" y="1062"/>
                      <a:pt x="801" y="1068"/>
                      <a:pt x="802" y="1072"/>
                    </a:cubicBezTo>
                    <a:cubicBezTo>
                      <a:pt x="803" y="1074"/>
                      <a:pt x="803" y="1075"/>
                      <a:pt x="804" y="1077"/>
                    </a:cubicBezTo>
                    <a:cubicBezTo>
                      <a:pt x="805" y="1081"/>
                      <a:pt x="805" y="1082"/>
                      <a:pt x="804" y="1084"/>
                    </a:cubicBezTo>
                    <a:cubicBezTo>
                      <a:pt x="803" y="1085"/>
                      <a:pt x="802" y="1086"/>
                      <a:pt x="803" y="1091"/>
                    </a:cubicBezTo>
                    <a:cubicBezTo>
                      <a:pt x="804" y="1099"/>
                      <a:pt x="799" y="1100"/>
                      <a:pt x="796" y="1101"/>
                    </a:cubicBezTo>
                    <a:cubicBezTo>
                      <a:pt x="794" y="1102"/>
                      <a:pt x="793" y="1103"/>
                      <a:pt x="792" y="1104"/>
                    </a:cubicBezTo>
                    <a:cubicBezTo>
                      <a:pt x="792" y="1106"/>
                      <a:pt x="792" y="1107"/>
                      <a:pt x="795" y="1109"/>
                    </a:cubicBezTo>
                    <a:cubicBezTo>
                      <a:pt x="798" y="1111"/>
                      <a:pt x="801" y="1114"/>
                      <a:pt x="801" y="1118"/>
                    </a:cubicBezTo>
                    <a:cubicBezTo>
                      <a:pt x="802" y="1121"/>
                      <a:pt x="803" y="1124"/>
                      <a:pt x="804" y="1126"/>
                    </a:cubicBezTo>
                    <a:cubicBezTo>
                      <a:pt x="806" y="1130"/>
                      <a:pt x="808" y="1133"/>
                      <a:pt x="807" y="1137"/>
                    </a:cubicBezTo>
                    <a:cubicBezTo>
                      <a:pt x="807" y="1139"/>
                      <a:pt x="806" y="1142"/>
                      <a:pt x="803" y="1143"/>
                    </a:cubicBezTo>
                    <a:cubicBezTo>
                      <a:pt x="800" y="1144"/>
                      <a:pt x="797" y="1142"/>
                      <a:pt x="794" y="1140"/>
                    </a:cubicBezTo>
                    <a:cubicBezTo>
                      <a:pt x="793" y="1139"/>
                      <a:pt x="793" y="1139"/>
                      <a:pt x="792" y="1139"/>
                    </a:cubicBezTo>
                    <a:cubicBezTo>
                      <a:pt x="791" y="1139"/>
                      <a:pt x="789" y="1144"/>
                      <a:pt x="788" y="1148"/>
                    </a:cubicBezTo>
                    <a:cubicBezTo>
                      <a:pt x="787" y="1152"/>
                      <a:pt x="787" y="1152"/>
                      <a:pt x="787" y="1152"/>
                    </a:cubicBezTo>
                    <a:cubicBezTo>
                      <a:pt x="784" y="1160"/>
                      <a:pt x="780" y="1165"/>
                      <a:pt x="775" y="1167"/>
                    </a:cubicBezTo>
                    <a:cubicBezTo>
                      <a:pt x="773" y="1168"/>
                      <a:pt x="772" y="1168"/>
                      <a:pt x="770" y="1167"/>
                    </a:cubicBezTo>
                    <a:cubicBezTo>
                      <a:pt x="769" y="1166"/>
                      <a:pt x="768" y="1165"/>
                      <a:pt x="767" y="1163"/>
                    </a:cubicBezTo>
                    <a:cubicBezTo>
                      <a:pt x="766" y="1160"/>
                      <a:pt x="768" y="1156"/>
                      <a:pt x="772" y="1149"/>
                    </a:cubicBezTo>
                    <a:cubicBezTo>
                      <a:pt x="774" y="1146"/>
                      <a:pt x="774" y="1141"/>
                      <a:pt x="773" y="1139"/>
                    </a:cubicBezTo>
                    <a:cubicBezTo>
                      <a:pt x="772" y="1139"/>
                      <a:pt x="772" y="1139"/>
                      <a:pt x="771" y="1139"/>
                    </a:cubicBezTo>
                    <a:cubicBezTo>
                      <a:pt x="767" y="1140"/>
                      <a:pt x="767" y="1142"/>
                      <a:pt x="767" y="1149"/>
                    </a:cubicBezTo>
                    <a:cubicBezTo>
                      <a:pt x="767" y="1154"/>
                      <a:pt x="765" y="1156"/>
                      <a:pt x="764" y="1159"/>
                    </a:cubicBezTo>
                    <a:cubicBezTo>
                      <a:pt x="762" y="1161"/>
                      <a:pt x="761" y="1162"/>
                      <a:pt x="760" y="1165"/>
                    </a:cubicBezTo>
                    <a:cubicBezTo>
                      <a:pt x="758" y="1173"/>
                      <a:pt x="753" y="1174"/>
                      <a:pt x="751" y="1174"/>
                    </a:cubicBezTo>
                    <a:cubicBezTo>
                      <a:pt x="750" y="1174"/>
                      <a:pt x="749" y="1174"/>
                      <a:pt x="749" y="1174"/>
                    </a:cubicBezTo>
                    <a:cubicBezTo>
                      <a:pt x="749" y="1174"/>
                      <a:pt x="749" y="1175"/>
                      <a:pt x="749" y="1176"/>
                    </a:cubicBezTo>
                    <a:cubicBezTo>
                      <a:pt x="749" y="1177"/>
                      <a:pt x="749" y="1180"/>
                      <a:pt x="748" y="1182"/>
                    </a:cubicBezTo>
                    <a:cubicBezTo>
                      <a:pt x="747" y="1184"/>
                      <a:pt x="746" y="1186"/>
                      <a:pt x="745" y="1187"/>
                    </a:cubicBezTo>
                    <a:cubicBezTo>
                      <a:pt x="742" y="1192"/>
                      <a:pt x="739" y="1197"/>
                      <a:pt x="738" y="1202"/>
                    </a:cubicBezTo>
                    <a:cubicBezTo>
                      <a:pt x="738" y="1207"/>
                      <a:pt x="735" y="1209"/>
                      <a:pt x="734" y="1211"/>
                    </a:cubicBezTo>
                    <a:cubicBezTo>
                      <a:pt x="733" y="1212"/>
                      <a:pt x="733" y="1212"/>
                      <a:pt x="732" y="1212"/>
                    </a:cubicBezTo>
                    <a:cubicBezTo>
                      <a:pt x="732" y="1212"/>
                      <a:pt x="732" y="1212"/>
                      <a:pt x="732" y="1212"/>
                    </a:cubicBezTo>
                    <a:cubicBezTo>
                      <a:pt x="733" y="1212"/>
                      <a:pt x="733" y="1213"/>
                      <a:pt x="734" y="1214"/>
                    </a:cubicBezTo>
                    <a:cubicBezTo>
                      <a:pt x="740" y="1220"/>
                      <a:pt x="740" y="1223"/>
                      <a:pt x="737" y="1229"/>
                    </a:cubicBezTo>
                    <a:cubicBezTo>
                      <a:pt x="736" y="1230"/>
                      <a:pt x="736" y="1231"/>
                      <a:pt x="735" y="1232"/>
                    </a:cubicBezTo>
                    <a:cubicBezTo>
                      <a:pt x="733" y="1235"/>
                      <a:pt x="730" y="1240"/>
                      <a:pt x="730" y="1246"/>
                    </a:cubicBezTo>
                    <a:cubicBezTo>
                      <a:pt x="730" y="1256"/>
                      <a:pt x="720" y="1259"/>
                      <a:pt x="715" y="1261"/>
                    </a:cubicBezTo>
                    <a:cubicBezTo>
                      <a:pt x="712" y="1261"/>
                      <a:pt x="711" y="1265"/>
                      <a:pt x="710" y="1268"/>
                    </a:cubicBezTo>
                    <a:cubicBezTo>
                      <a:pt x="709" y="1271"/>
                      <a:pt x="707" y="1275"/>
                      <a:pt x="704" y="1275"/>
                    </a:cubicBezTo>
                    <a:cubicBezTo>
                      <a:pt x="701" y="1276"/>
                      <a:pt x="698" y="1277"/>
                      <a:pt x="697" y="1279"/>
                    </a:cubicBezTo>
                    <a:cubicBezTo>
                      <a:pt x="697" y="1279"/>
                      <a:pt x="697" y="1280"/>
                      <a:pt x="697" y="1280"/>
                    </a:cubicBezTo>
                    <a:cubicBezTo>
                      <a:pt x="698" y="1282"/>
                      <a:pt x="699" y="1282"/>
                      <a:pt x="700" y="1283"/>
                    </a:cubicBezTo>
                    <a:cubicBezTo>
                      <a:pt x="701" y="1284"/>
                      <a:pt x="702" y="1284"/>
                      <a:pt x="703" y="1285"/>
                    </a:cubicBezTo>
                    <a:cubicBezTo>
                      <a:pt x="705" y="1289"/>
                      <a:pt x="706" y="1292"/>
                      <a:pt x="706" y="1296"/>
                    </a:cubicBezTo>
                    <a:cubicBezTo>
                      <a:pt x="705" y="1300"/>
                      <a:pt x="700" y="1303"/>
                      <a:pt x="696" y="1305"/>
                    </a:cubicBezTo>
                    <a:cubicBezTo>
                      <a:pt x="695" y="1306"/>
                      <a:pt x="693" y="1307"/>
                      <a:pt x="692" y="1308"/>
                    </a:cubicBezTo>
                    <a:cubicBezTo>
                      <a:pt x="685" y="1315"/>
                      <a:pt x="682" y="1315"/>
                      <a:pt x="681" y="1314"/>
                    </a:cubicBezTo>
                    <a:cubicBezTo>
                      <a:pt x="680" y="1314"/>
                      <a:pt x="680" y="1314"/>
                      <a:pt x="680" y="1314"/>
                    </a:cubicBezTo>
                    <a:cubicBezTo>
                      <a:pt x="681" y="1315"/>
                      <a:pt x="681" y="1316"/>
                      <a:pt x="681" y="1317"/>
                    </a:cubicBezTo>
                    <a:cubicBezTo>
                      <a:pt x="682" y="1319"/>
                      <a:pt x="682" y="1320"/>
                      <a:pt x="681" y="1321"/>
                    </a:cubicBezTo>
                    <a:cubicBezTo>
                      <a:pt x="683" y="1320"/>
                      <a:pt x="686" y="1320"/>
                      <a:pt x="688" y="1320"/>
                    </a:cubicBezTo>
                    <a:cubicBezTo>
                      <a:pt x="690" y="1321"/>
                      <a:pt x="692" y="1323"/>
                      <a:pt x="692" y="1326"/>
                    </a:cubicBezTo>
                    <a:cubicBezTo>
                      <a:pt x="693" y="1333"/>
                      <a:pt x="685" y="1335"/>
                      <a:pt x="678" y="1337"/>
                    </a:cubicBezTo>
                    <a:cubicBezTo>
                      <a:pt x="677" y="1338"/>
                      <a:pt x="676" y="1338"/>
                      <a:pt x="675" y="1338"/>
                    </a:cubicBezTo>
                    <a:cubicBezTo>
                      <a:pt x="669" y="1341"/>
                      <a:pt x="663" y="1351"/>
                      <a:pt x="662" y="1356"/>
                    </a:cubicBezTo>
                    <a:cubicBezTo>
                      <a:pt x="663" y="1356"/>
                      <a:pt x="664" y="1356"/>
                      <a:pt x="665" y="1356"/>
                    </a:cubicBezTo>
                    <a:cubicBezTo>
                      <a:pt x="668" y="1355"/>
                      <a:pt x="675" y="1354"/>
                      <a:pt x="677" y="1360"/>
                    </a:cubicBezTo>
                    <a:cubicBezTo>
                      <a:pt x="678" y="1364"/>
                      <a:pt x="677" y="1367"/>
                      <a:pt x="675" y="1369"/>
                    </a:cubicBezTo>
                    <a:cubicBezTo>
                      <a:pt x="674" y="1371"/>
                      <a:pt x="673" y="1374"/>
                      <a:pt x="673" y="1380"/>
                    </a:cubicBezTo>
                    <a:cubicBezTo>
                      <a:pt x="673" y="1388"/>
                      <a:pt x="668" y="1390"/>
                      <a:pt x="665" y="1391"/>
                    </a:cubicBezTo>
                    <a:cubicBezTo>
                      <a:pt x="663" y="1391"/>
                      <a:pt x="662" y="1392"/>
                      <a:pt x="662" y="1393"/>
                    </a:cubicBezTo>
                    <a:cubicBezTo>
                      <a:pt x="662" y="1395"/>
                      <a:pt x="662" y="1395"/>
                      <a:pt x="662" y="1395"/>
                    </a:cubicBezTo>
                    <a:cubicBezTo>
                      <a:pt x="662" y="1395"/>
                      <a:pt x="663" y="1395"/>
                      <a:pt x="663" y="1395"/>
                    </a:cubicBezTo>
                    <a:cubicBezTo>
                      <a:pt x="665" y="1396"/>
                      <a:pt x="668" y="1396"/>
                      <a:pt x="669" y="1399"/>
                    </a:cubicBezTo>
                    <a:cubicBezTo>
                      <a:pt x="670" y="1400"/>
                      <a:pt x="671" y="1401"/>
                      <a:pt x="672" y="1402"/>
                    </a:cubicBezTo>
                    <a:cubicBezTo>
                      <a:pt x="675" y="1405"/>
                      <a:pt x="678" y="1410"/>
                      <a:pt x="678" y="1415"/>
                    </a:cubicBezTo>
                    <a:cubicBezTo>
                      <a:pt x="678" y="1417"/>
                      <a:pt x="678" y="1420"/>
                      <a:pt x="676" y="1421"/>
                    </a:cubicBezTo>
                    <a:cubicBezTo>
                      <a:pt x="674" y="1423"/>
                      <a:pt x="671" y="1421"/>
                      <a:pt x="668" y="1420"/>
                    </a:cubicBezTo>
                    <a:cubicBezTo>
                      <a:pt x="667" y="1419"/>
                      <a:pt x="667" y="1419"/>
                      <a:pt x="667" y="1419"/>
                    </a:cubicBezTo>
                    <a:cubicBezTo>
                      <a:pt x="666" y="1419"/>
                      <a:pt x="665" y="1418"/>
                      <a:pt x="665" y="1418"/>
                    </a:cubicBezTo>
                    <a:cubicBezTo>
                      <a:pt x="660" y="1416"/>
                      <a:pt x="659" y="1415"/>
                      <a:pt x="658" y="1410"/>
                    </a:cubicBezTo>
                    <a:cubicBezTo>
                      <a:pt x="658" y="1410"/>
                      <a:pt x="658" y="1410"/>
                      <a:pt x="657" y="1409"/>
                    </a:cubicBezTo>
                    <a:cubicBezTo>
                      <a:pt x="655" y="1409"/>
                      <a:pt x="649" y="1411"/>
                      <a:pt x="645" y="1413"/>
                    </a:cubicBezTo>
                    <a:cubicBezTo>
                      <a:pt x="641" y="1416"/>
                      <a:pt x="639" y="1418"/>
                      <a:pt x="639" y="1419"/>
                    </a:cubicBezTo>
                    <a:cubicBezTo>
                      <a:pt x="639" y="1419"/>
                      <a:pt x="640" y="1420"/>
                      <a:pt x="641" y="1420"/>
                    </a:cubicBezTo>
                    <a:cubicBezTo>
                      <a:pt x="643" y="1421"/>
                      <a:pt x="643" y="1421"/>
                      <a:pt x="643" y="1421"/>
                    </a:cubicBezTo>
                    <a:cubicBezTo>
                      <a:pt x="650" y="1423"/>
                      <a:pt x="654" y="1425"/>
                      <a:pt x="653" y="1433"/>
                    </a:cubicBezTo>
                    <a:cubicBezTo>
                      <a:pt x="652" y="1440"/>
                      <a:pt x="646" y="1440"/>
                      <a:pt x="642" y="1440"/>
                    </a:cubicBezTo>
                    <a:cubicBezTo>
                      <a:pt x="642" y="1440"/>
                      <a:pt x="641" y="1440"/>
                      <a:pt x="641" y="1440"/>
                    </a:cubicBezTo>
                    <a:cubicBezTo>
                      <a:pt x="641" y="1440"/>
                      <a:pt x="641" y="1440"/>
                      <a:pt x="641" y="1440"/>
                    </a:cubicBezTo>
                    <a:cubicBezTo>
                      <a:pt x="640" y="1440"/>
                      <a:pt x="640" y="1440"/>
                      <a:pt x="640" y="1440"/>
                    </a:cubicBezTo>
                    <a:cubicBezTo>
                      <a:pt x="640" y="1442"/>
                      <a:pt x="639" y="1444"/>
                      <a:pt x="636" y="1444"/>
                    </a:cubicBezTo>
                    <a:cubicBezTo>
                      <a:pt x="635" y="1445"/>
                      <a:pt x="635" y="1445"/>
                      <a:pt x="635" y="1445"/>
                    </a:cubicBezTo>
                    <a:cubicBezTo>
                      <a:pt x="633" y="1445"/>
                      <a:pt x="630" y="1446"/>
                      <a:pt x="628" y="1444"/>
                    </a:cubicBezTo>
                    <a:cubicBezTo>
                      <a:pt x="626" y="1443"/>
                      <a:pt x="625" y="1441"/>
                      <a:pt x="625" y="1438"/>
                    </a:cubicBezTo>
                    <a:cubicBezTo>
                      <a:pt x="624" y="1436"/>
                      <a:pt x="624" y="1436"/>
                      <a:pt x="623" y="1436"/>
                    </a:cubicBezTo>
                    <a:cubicBezTo>
                      <a:pt x="623" y="1435"/>
                      <a:pt x="622" y="1436"/>
                      <a:pt x="622" y="1436"/>
                    </a:cubicBezTo>
                    <a:cubicBezTo>
                      <a:pt x="623" y="1438"/>
                      <a:pt x="624" y="1440"/>
                      <a:pt x="623" y="1442"/>
                    </a:cubicBezTo>
                    <a:cubicBezTo>
                      <a:pt x="622" y="1444"/>
                      <a:pt x="621" y="1446"/>
                      <a:pt x="618" y="1447"/>
                    </a:cubicBezTo>
                    <a:cubicBezTo>
                      <a:pt x="617" y="1447"/>
                      <a:pt x="617" y="1448"/>
                      <a:pt x="617" y="1449"/>
                    </a:cubicBezTo>
                    <a:cubicBezTo>
                      <a:pt x="617" y="1450"/>
                      <a:pt x="617" y="1451"/>
                      <a:pt x="620" y="1450"/>
                    </a:cubicBezTo>
                    <a:cubicBezTo>
                      <a:pt x="624" y="1450"/>
                      <a:pt x="627" y="1449"/>
                      <a:pt x="629" y="1451"/>
                    </a:cubicBezTo>
                    <a:cubicBezTo>
                      <a:pt x="630" y="1453"/>
                      <a:pt x="629" y="1456"/>
                      <a:pt x="628" y="1459"/>
                    </a:cubicBezTo>
                    <a:cubicBezTo>
                      <a:pt x="626" y="1464"/>
                      <a:pt x="624" y="1465"/>
                      <a:pt x="621" y="1466"/>
                    </a:cubicBezTo>
                    <a:cubicBezTo>
                      <a:pt x="620" y="1466"/>
                      <a:pt x="619" y="1466"/>
                      <a:pt x="617" y="1468"/>
                    </a:cubicBezTo>
                    <a:cubicBezTo>
                      <a:pt x="614" y="1472"/>
                      <a:pt x="609" y="1471"/>
                      <a:pt x="606" y="1471"/>
                    </a:cubicBezTo>
                    <a:cubicBezTo>
                      <a:pt x="604" y="1470"/>
                      <a:pt x="602" y="1470"/>
                      <a:pt x="602" y="1470"/>
                    </a:cubicBezTo>
                    <a:cubicBezTo>
                      <a:pt x="601" y="1471"/>
                      <a:pt x="601" y="1472"/>
                      <a:pt x="601" y="1472"/>
                    </a:cubicBezTo>
                    <a:cubicBezTo>
                      <a:pt x="602" y="1472"/>
                      <a:pt x="604" y="1472"/>
                      <a:pt x="605" y="1472"/>
                    </a:cubicBezTo>
                    <a:cubicBezTo>
                      <a:pt x="605" y="1471"/>
                      <a:pt x="606" y="1471"/>
                      <a:pt x="607" y="1471"/>
                    </a:cubicBezTo>
                    <a:cubicBezTo>
                      <a:pt x="609" y="1471"/>
                      <a:pt x="611" y="1472"/>
                      <a:pt x="612" y="1474"/>
                    </a:cubicBezTo>
                    <a:cubicBezTo>
                      <a:pt x="614" y="1477"/>
                      <a:pt x="612" y="1480"/>
                      <a:pt x="610" y="1485"/>
                    </a:cubicBezTo>
                    <a:cubicBezTo>
                      <a:pt x="604" y="1498"/>
                      <a:pt x="600" y="1498"/>
                      <a:pt x="598" y="1498"/>
                    </a:cubicBezTo>
                    <a:cubicBezTo>
                      <a:pt x="598" y="1498"/>
                      <a:pt x="596" y="1498"/>
                      <a:pt x="594" y="1496"/>
                    </a:cubicBezTo>
                    <a:cubicBezTo>
                      <a:pt x="593" y="1493"/>
                      <a:pt x="590" y="1494"/>
                      <a:pt x="584" y="1496"/>
                    </a:cubicBezTo>
                    <a:cubicBezTo>
                      <a:pt x="585" y="1496"/>
                      <a:pt x="587" y="1498"/>
                      <a:pt x="588" y="1499"/>
                    </a:cubicBezTo>
                    <a:cubicBezTo>
                      <a:pt x="588" y="1499"/>
                      <a:pt x="588" y="1499"/>
                      <a:pt x="588" y="1499"/>
                    </a:cubicBezTo>
                    <a:cubicBezTo>
                      <a:pt x="589" y="1500"/>
                      <a:pt x="591" y="1502"/>
                      <a:pt x="590" y="1505"/>
                    </a:cubicBezTo>
                    <a:cubicBezTo>
                      <a:pt x="589" y="1508"/>
                      <a:pt x="588" y="1509"/>
                      <a:pt x="587" y="1511"/>
                    </a:cubicBezTo>
                    <a:cubicBezTo>
                      <a:pt x="586" y="1512"/>
                      <a:pt x="584" y="1513"/>
                      <a:pt x="582" y="1512"/>
                    </a:cubicBezTo>
                    <a:cubicBezTo>
                      <a:pt x="581" y="1511"/>
                      <a:pt x="580" y="1510"/>
                      <a:pt x="580" y="1507"/>
                    </a:cubicBezTo>
                    <a:cubicBezTo>
                      <a:pt x="580" y="1507"/>
                      <a:pt x="580" y="1507"/>
                      <a:pt x="580" y="1507"/>
                    </a:cubicBezTo>
                    <a:cubicBezTo>
                      <a:pt x="580" y="1506"/>
                      <a:pt x="579" y="1505"/>
                      <a:pt x="579" y="1505"/>
                    </a:cubicBezTo>
                    <a:cubicBezTo>
                      <a:pt x="579" y="1504"/>
                      <a:pt x="579" y="1503"/>
                      <a:pt x="580" y="1503"/>
                    </a:cubicBezTo>
                    <a:cubicBezTo>
                      <a:pt x="580" y="1502"/>
                      <a:pt x="580" y="1502"/>
                      <a:pt x="581" y="1501"/>
                    </a:cubicBezTo>
                    <a:cubicBezTo>
                      <a:pt x="581" y="1500"/>
                      <a:pt x="581" y="1499"/>
                      <a:pt x="581" y="1499"/>
                    </a:cubicBezTo>
                    <a:cubicBezTo>
                      <a:pt x="581" y="1498"/>
                      <a:pt x="581" y="1497"/>
                      <a:pt x="582" y="1497"/>
                    </a:cubicBezTo>
                    <a:cubicBezTo>
                      <a:pt x="582" y="1497"/>
                      <a:pt x="581" y="1497"/>
                      <a:pt x="581" y="1497"/>
                    </a:cubicBezTo>
                    <a:cubicBezTo>
                      <a:pt x="577" y="1499"/>
                      <a:pt x="571" y="1501"/>
                      <a:pt x="567" y="1499"/>
                    </a:cubicBezTo>
                    <a:cubicBezTo>
                      <a:pt x="565" y="1498"/>
                      <a:pt x="564" y="1496"/>
                      <a:pt x="564" y="1494"/>
                    </a:cubicBezTo>
                    <a:cubicBezTo>
                      <a:pt x="564" y="1493"/>
                      <a:pt x="564" y="1493"/>
                      <a:pt x="564" y="1493"/>
                    </a:cubicBezTo>
                    <a:cubicBezTo>
                      <a:pt x="564" y="1493"/>
                      <a:pt x="563" y="1493"/>
                      <a:pt x="563" y="1493"/>
                    </a:cubicBezTo>
                    <a:cubicBezTo>
                      <a:pt x="562" y="1493"/>
                      <a:pt x="562" y="1494"/>
                      <a:pt x="562" y="1495"/>
                    </a:cubicBezTo>
                    <a:cubicBezTo>
                      <a:pt x="562" y="1496"/>
                      <a:pt x="563" y="1497"/>
                      <a:pt x="563" y="1498"/>
                    </a:cubicBezTo>
                    <a:cubicBezTo>
                      <a:pt x="563" y="1502"/>
                      <a:pt x="564" y="1505"/>
                      <a:pt x="562" y="1507"/>
                    </a:cubicBezTo>
                    <a:cubicBezTo>
                      <a:pt x="561" y="1509"/>
                      <a:pt x="560" y="1509"/>
                      <a:pt x="558" y="1509"/>
                    </a:cubicBezTo>
                    <a:cubicBezTo>
                      <a:pt x="547" y="1511"/>
                      <a:pt x="544" y="1512"/>
                      <a:pt x="543" y="1513"/>
                    </a:cubicBezTo>
                    <a:cubicBezTo>
                      <a:pt x="543" y="1513"/>
                      <a:pt x="543" y="1513"/>
                      <a:pt x="543" y="1513"/>
                    </a:cubicBezTo>
                    <a:cubicBezTo>
                      <a:pt x="544" y="1514"/>
                      <a:pt x="546" y="1514"/>
                      <a:pt x="550" y="1513"/>
                    </a:cubicBezTo>
                    <a:cubicBezTo>
                      <a:pt x="556" y="1512"/>
                      <a:pt x="559" y="1514"/>
                      <a:pt x="562" y="1516"/>
                    </a:cubicBezTo>
                    <a:cubicBezTo>
                      <a:pt x="563" y="1516"/>
                      <a:pt x="563" y="1517"/>
                      <a:pt x="564" y="1517"/>
                    </a:cubicBezTo>
                    <a:cubicBezTo>
                      <a:pt x="565" y="1518"/>
                      <a:pt x="566" y="1519"/>
                      <a:pt x="566" y="1521"/>
                    </a:cubicBezTo>
                    <a:cubicBezTo>
                      <a:pt x="565" y="1525"/>
                      <a:pt x="560" y="1531"/>
                      <a:pt x="555" y="1533"/>
                    </a:cubicBezTo>
                    <a:cubicBezTo>
                      <a:pt x="554" y="1534"/>
                      <a:pt x="554" y="1534"/>
                      <a:pt x="554" y="1534"/>
                    </a:cubicBezTo>
                    <a:cubicBezTo>
                      <a:pt x="550" y="1536"/>
                      <a:pt x="550" y="1536"/>
                      <a:pt x="550" y="1539"/>
                    </a:cubicBezTo>
                    <a:cubicBezTo>
                      <a:pt x="550" y="1543"/>
                      <a:pt x="548" y="1546"/>
                      <a:pt x="546" y="1549"/>
                    </a:cubicBezTo>
                    <a:cubicBezTo>
                      <a:pt x="545" y="1550"/>
                      <a:pt x="544" y="1551"/>
                      <a:pt x="543" y="1552"/>
                    </a:cubicBezTo>
                    <a:cubicBezTo>
                      <a:pt x="541" y="1556"/>
                      <a:pt x="537" y="1561"/>
                      <a:pt x="534" y="1561"/>
                    </a:cubicBezTo>
                    <a:cubicBezTo>
                      <a:pt x="533" y="1561"/>
                      <a:pt x="532" y="1560"/>
                      <a:pt x="531" y="1560"/>
                    </a:cubicBezTo>
                    <a:cubicBezTo>
                      <a:pt x="530" y="1558"/>
                      <a:pt x="531" y="1556"/>
                      <a:pt x="532" y="1553"/>
                    </a:cubicBezTo>
                    <a:cubicBezTo>
                      <a:pt x="532" y="1552"/>
                      <a:pt x="533" y="1551"/>
                      <a:pt x="533" y="1550"/>
                    </a:cubicBezTo>
                    <a:cubicBezTo>
                      <a:pt x="533" y="1550"/>
                      <a:pt x="533" y="1550"/>
                      <a:pt x="532" y="1550"/>
                    </a:cubicBezTo>
                    <a:cubicBezTo>
                      <a:pt x="531" y="1551"/>
                      <a:pt x="531" y="1552"/>
                      <a:pt x="531" y="1553"/>
                    </a:cubicBezTo>
                    <a:cubicBezTo>
                      <a:pt x="530" y="1557"/>
                      <a:pt x="527" y="1558"/>
                      <a:pt x="523" y="1559"/>
                    </a:cubicBezTo>
                    <a:cubicBezTo>
                      <a:pt x="520" y="1559"/>
                      <a:pt x="518" y="1560"/>
                      <a:pt x="516" y="1561"/>
                    </a:cubicBezTo>
                    <a:cubicBezTo>
                      <a:pt x="514" y="1562"/>
                      <a:pt x="513" y="1564"/>
                      <a:pt x="511" y="1567"/>
                    </a:cubicBezTo>
                    <a:cubicBezTo>
                      <a:pt x="509" y="1570"/>
                      <a:pt x="507" y="1573"/>
                      <a:pt x="503" y="1574"/>
                    </a:cubicBezTo>
                    <a:cubicBezTo>
                      <a:pt x="500" y="1575"/>
                      <a:pt x="500" y="1576"/>
                      <a:pt x="498" y="1578"/>
                    </a:cubicBezTo>
                    <a:cubicBezTo>
                      <a:pt x="497" y="1580"/>
                      <a:pt x="496" y="1582"/>
                      <a:pt x="494" y="1584"/>
                    </a:cubicBezTo>
                    <a:cubicBezTo>
                      <a:pt x="489" y="1591"/>
                      <a:pt x="487" y="1591"/>
                      <a:pt x="480" y="1589"/>
                    </a:cubicBezTo>
                    <a:cubicBezTo>
                      <a:pt x="478" y="1589"/>
                      <a:pt x="478" y="1589"/>
                      <a:pt x="478" y="1589"/>
                    </a:cubicBezTo>
                    <a:cubicBezTo>
                      <a:pt x="473" y="1588"/>
                      <a:pt x="472" y="1590"/>
                      <a:pt x="469" y="1597"/>
                    </a:cubicBezTo>
                    <a:cubicBezTo>
                      <a:pt x="469" y="1598"/>
                      <a:pt x="469" y="1599"/>
                      <a:pt x="468" y="1600"/>
                    </a:cubicBezTo>
                    <a:cubicBezTo>
                      <a:pt x="466" y="1605"/>
                      <a:pt x="464" y="1609"/>
                      <a:pt x="463" y="1612"/>
                    </a:cubicBezTo>
                    <a:cubicBezTo>
                      <a:pt x="461" y="1615"/>
                      <a:pt x="459" y="1618"/>
                      <a:pt x="458" y="1622"/>
                    </a:cubicBezTo>
                    <a:cubicBezTo>
                      <a:pt x="456" y="1626"/>
                      <a:pt x="453" y="1627"/>
                      <a:pt x="450" y="1628"/>
                    </a:cubicBezTo>
                    <a:cubicBezTo>
                      <a:pt x="446" y="1630"/>
                      <a:pt x="443" y="1631"/>
                      <a:pt x="443" y="1638"/>
                    </a:cubicBezTo>
                    <a:cubicBezTo>
                      <a:pt x="443" y="1647"/>
                      <a:pt x="439" y="1651"/>
                      <a:pt x="436" y="1653"/>
                    </a:cubicBezTo>
                    <a:cubicBezTo>
                      <a:pt x="432" y="1656"/>
                      <a:pt x="427" y="1656"/>
                      <a:pt x="423" y="1654"/>
                    </a:cubicBezTo>
                    <a:cubicBezTo>
                      <a:pt x="420" y="1653"/>
                      <a:pt x="419" y="1654"/>
                      <a:pt x="417" y="1658"/>
                    </a:cubicBezTo>
                    <a:cubicBezTo>
                      <a:pt x="416" y="1658"/>
                      <a:pt x="416" y="1659"/>
                      <a:pt x="415" y="1659"/>
                    </a:cubicBezTo>
                    <a:cubicBezTo>
                      <a:pt x="412" y="1664"/>
                      <a:pt x="409" y="1666"/>
                      <a:pt x="402" y="1666"/>
                    </a:cubicBezTo>
                    <a:cubicBezTo>
                      <a:pt x="397" y="1666"/>
                      <a:pt x="396" y="1666"/>
                      <a:pt x="390" y="1670"/>
                    </a:cubicBezTo>
                    <a:cubicBezTo>
                      <a:pt x="382" y="1675"/>
                      <a:pt x="380" y="1675"/>
                      <a:pt x="376" y="1671"/>
                    </a:cubicBezTo>
                    <a:cubicBezTo>
                      <a:pt x="375" y="1669"/>
                      <a:pt x="373" y="1668"/>
                      <a:pt x="371" y="1666"/>
                    </a:cubicBezTo>
                    <a:cubicBezTo>
                      <a:pt x="368" y="1665"/>
                      <a:pt x="368" y="1665"/>
                      <a:pt x="364" y="1668"/>
                    </a:cubicBezTo>
                    <a:cubicBezTo>
                      <a:pt x="362" y="1669"/>
                      <a:pt x="361" y="1671"/>
                      <a:pt x="361" y="1673"/>
                    </a:cubicBezTo>
                    <a:cubicBezTo>
                      <a:pt x="361" y="1673"/>
                      <a:pt x="361" y="1673"/>
                      <a:pt x="361" y="1673"/>
                    </a:cubicBezTo>
                    <a:cubicBezTo>
                      <a:pt x="362" y="1673"/>
                      <a:pt x="363" y="1673"/>
                      <a:pt x="364" y="1673"/>
                    </a:cubicBezTo>
                    <a:cubicBezTo>
                      <a:pt x="365" y="1675"/>
                      <a:pt x="365" y="1677"/>
                      <a:pt x="365" y="1680"/>
                    </a:cubicBezTo>
                    <a:cubicBezTo>
                      <a:pt x="365" y="1681"/>
                      <a:pt x="365" y="1682"/>
                      <a:pt x="364" y="1683"/>
                    </a:cubicBezTo>
                    <a:cubicBezTo>
                      <a:pt x="362" y="1684"/>
                      <a:pt x="360" y="1684"/>
                      <a:pt x="358" y="1683"/>
                    </a:cubicBezTo>
                    <a:cubicBezTo>
                      <a:pt x="355" y="1683"/>
                      <a:pt x="353" y="1682"/>
                      <a:pt x="350" y="1683"/>
                    </a:cubicBezTo>
                    <a:cubicBezTo>
                      <a:pt x="345" y="1684"/>
                      <a:pt x="341" y="1683"/>
                      <a:pt x="339" y="1680"/>
                    </a:cubicBezTo>
                    <a:cubicBezTo>
                      <a:pt x="339" y="1680"/>
                      <a:pt x="338" y="1677"/>
                      <a:pt x="341" y="1674"/>
                    </a:cubicBezTo>
                    <a:cubicBezTo>
                      <a:pt x="341" y="1674"/>
                      <a:pt x="341" y="1674"/>
                      <a:pt x="341" y="1674"/>
                    </a:cubicBezTo>
                    <a:cubicBezTo>
                      <a:pt x="341" y="1674"/>
                      <a:pt x="340" y="1674"/>
                      <a:pt x="339" y="1674"/>
                    </a:cubicBezTo>
                    <a:cubicBezTo>
                      <a:pt x="335" y="1676"/>
                      <a:pt x="328" y="1676"/>
                      <a:pt x="322" y="1676"/>
                    </a:cubicBezTo>
                    <a:cubicBezTo>
                      <a:pt x="319" y="1676"/>
                      <a:pt x="318" y="1677"/>
                      <a:pt x="317" y="1679"/>
                    </a:cubicBezTo>
                    <a:cubicBezTo>
                      <a:pt x="317" y="1680"/>
                      <a:pt x="317" y="1681"/>
                      <a:pt x="316" y="1682"/>
                    </a:cubicBezTo>
                    <a:cubicBezTo>
                      <a:pt x="315" y="1683"/>
                      <a:pt x="314" y="1684"/>
                      <a:pt x="313" y="1685"/>
                    </a:cubicBezTo>
                    <a:cubicBezTo>
                      <a:pt x="312" y="1687"/>
                      <a:pt x="310" y="1689"/>
                      <a:pt x="309" y="1692"/>
                    </a:cubicBezTo>
                    <a:cubicBezTo>
                      <a:pt x="307" y="1696"/>
                      <a:pt x="304" y="1695"/>
                      <a:pt x="302" y="1695"/>
                    </a:cubicBezTo>
                    <a:cubicBezTo>
                      <a:pt x="300" y="1695"/>
                      <a:pt x="299" y="1694"/>
                      <a:pt x="298" y="1695"/>
                    </a:cubicBezTo>
                    <a:cubicBezTo>
                      <a:pt x="296" y="1696"/>
                      <a:pt x="294" y="1696"/>
                      <a:pt x="292" y="1695"/>
                    </a:cubicBezTo>
                    <a:cubicBezTo>
                      <a:pt x="290" y="1694"/>
                      <a:pt x="290" y="1691"/>
                      <a:pt x="290" y="1687"/>
                    </a:cubicBezTo>
                    <a:cubicBezTo>
                      <a:pt x="290" y="1682"/>
                      <a:pt x="292" y="1679"/>
                      <a:pt x="293" y="1677"/>
                    </a:cubicBezTo>
                    <a:cubicBezTo>
                      <a:pt x="293" y="1677"/>
                      <a:pt x="293" y="1677"/>
                      <a:pt x="293" y="1677"/>
                    </a:cubicBezTo>
                    <a:cubicBezTo>
                      <a:pt x="291" y="1678"/>
                      <a:pt x="287" y="1681"/>
                      <a:pt x="283" y="1682"/>
                    </a:cubicBezTo>
                    <a:cubicBezTo>
                      <a:pt x="282" y="1683"/>
                      <a:pt x="282" y="1683"/>
                      <a:pt x="282" y="1683"/>
                    </a:cubicBezTo>
                    <a:cubicBezTo>
                      <a:pt x="279" y="1684"/>
                      <a:pt x="278" y="1684"/>
                      <a:pt x="277" y="1687"/>
                    </a:cubicBezTo>
                    <a:cubicBezTo>
                      <a:pt x="277" y="1687"/>
                      <a:pt x="277" y="1687"/>
                      <a:pt x="278" y="1688"/>
                    </a:cubicBezTo>
                    <a:cubicBezTo>
                      <a:pt x="278" y="1690"/>
                      <a:pt x="280" y="1692"/>
                      <a:pt x="278" y="1694"/>
                    </a:cubicBezTo>
                    <a:cubicBezTo>
                      <a:pt x="278" y="1695"/>
                      <a:pt x="279" y="1695"/>
                      <a:pt x="279" y="1695"/>
                    </a:cubicBezTo>
                    <a:cubicBezTo>
                      <a:pt x="281" y="1697"/>
                      <a:pt x="283" y="1699"/>
                      <a:pt x="283" y="1701"/>
                    </a:cubicBezTo>
                    <a:cubicBezTo>
                      <a:pt x="283" y="1701"/>
                      <a:pt x="283" y="1701"/>
                      <a:pt x="283" y="1701"/>
                    </a:cubicBezTo>
                    <a:cubicBezTo>
                      <a:pt x="284" y="1701"/>
                      <a:pt x="285" y="1701"/>
                      <a:pt x="286" y="1701"/>
                    </a:cubicBezTo>
                    <a:cubicBezTo>
                      <a:pt x="287" y="1702"/>
                      <a:pt x="287" y="1703"/>
                      <a:pt x="287" y="1704"/>
                    </a:cubicBezTo>
                    <a:cubicBezTo>
                      <a:pt x="287" y="1706"/>
                      <a:pt x="286" y="1707"/>
                      <a:pt x="284" y="1707"/>
                    </a:cubicBezTo>
                    <a:cubicBezTo>
                      <a:pt x="284" y="1707"/>
                      <a:pt x="284" y="1707"/>
                      <a:pt x="284" y="1707"/>
                    </a:cubicBezTo>
                    <a:cubicBezTo>
                      <a:pt x="283" y="1707"/>
                      <a:pt x="283" y="1707"/>
                      <a:pt x="283" y="1707"/>
                    </a:cubicBezTo>
                    <a:cubicBezTo>
                      <a:pt x="282" y="1707"/>
                      <a:pt x="281" y="1706"/>
                      <a:pt x="281" y="1705"/>
                    </a:cubicBezTo>
                    <a:cubicBezTo>
                      <a:pt x="281" y="1705"/>
                      <a:pt x="281" y="1705"/>
                      <a:pt x="281" y="1705"/>
                    </a:cubicBezTo>
                    <a:cubicBezTo>
                      <a:pt x="279" y="1706"/>
                      <a:pt x="277" y="1707"/>
                      <a:pt x="275" y="1706"/>
                    </a:cubicBezTo>
                    <a:cubicBezTo>
                      <a:pt x="273" y="1705"/>
                      <a:pt x="271" y="1703"/>
                      <a:pt x="270" y="1700"/>
                    </a:cubicBezTo>
                    <a:cubicBezTo>
                      <a:pt x="269" y="1697"/>
                      <a:pt x="264" y="1695"/>
                      <a:pt x="261" y="1696"/>
                    </a:cubicBezTo>
                    <a:cubicBezTo>
                      <a:pt x="260" y="1696"/>
                      <a:pt x="260" y="1697"/>
                      <a:pt x="260" y="1697"/>
                    </a:cubicBezTo>
                    <a:cubicBezTo>
                      <a:pt x="261" y="1703"/>
                      <a:pt x="256" y="1704"/>
                      <a:pt x="255" y="1704"/>
                    </a:cubicBezTo>
                    <a:cubicBezTo>
                      <a:pt x="255" y="1704"/>
                      <a:pt x="256" y="1704"/>
                      <a:pt x="258" y="1704"/>
                    </a:cubicBezTo>
                    <a:cubicBezTo>
                      <a:pt x="260" y="1703"/>
                      <a:pt x="263" y="1704"/>
                      <a:pt x="264" y="1705"/>
                    </a:cubicBezTo>
                    <a:cubicBezTo>
                      <a:pt x="266" y="1707"/>
                      <a:pt x="267" y="1710"/>
                      <a:pt x="267" y="1712"/>
                    </a:cubicBezTo>
                    <a:cubicBezTo>
                      <a:pt x="267" y="1716"/>
                      <a:pt x="262" y="1716"/>
                      <a:pt x="260" y="1716"/>
                    </a:cubicBezTo>
                    <a:cubicBezTo>
                      <a:pt x="260" y="1715"/>
                      <a:pt x="259" y="1715"/>
                      <a:pt x="259" y="1715"/>
                    </a:cubicBezTo>
                    <a:cubicBezTo>
                      <a:pt x="259" y="1718"/>
                      <a:pt x="259" y="1721"/>
                      <a:pt x="258" y="1722"/>
                    </a:cubicBezTo>
                    <a:cubicBezTo>
                      <a:pt x="256" y="1723"/>
                      <a:pt x="254" y="1722"/>
                      <a:pt x="252" y="1721"/>
                    </a:cubicBezTo>
                    <a:cubicBezTo>
                      <a:pt x="251" y="1720"/>
                      <a:pt x="249" y="1721"/>
                      <a:pt x="247" y="1721"/>
                    </a:cubicBezTo>
                    <a:cubicBezTo>
                      <a:pt x="245" y="1721"/>
                      <a:pt x="241" y="1722"/>
                      <a:pt x="238" y="1719"/>
                    </a:cubicBezTo>
                    <a:cubicBezTo>
                      <a:pt x="236" y="1718"/>
                      <a:pt x="236" y="1718"/>
                      <a:pt x="233" y="1718"/>
                    </a:cubicBezTo>
                    <a:cubicBezTo>
                      <a:pt x="232" y="1718"/>
                      <a:pt x="231" y="1718"/>
                      <a:pt x="229" y="1718"/>
                    </a:cubicBezTo>
                    <a:cubicBezTo>
                      <a:pt x="225" y="1718"/>
                      <a:pt x="224" y="1715"/>
                      <a:pt x="223" y="1714"/>
                    </a:cubicBezTo>
                    <a:cubicBezTo>
                      <a:pt x="223" y="1711"/>
                      <a:pt x="225" y="1708"/>
                      <a:pt x="228" y="1706"/>
                    </a:cubicBezTo>
                    <a:cubicBezTo>
                      <a:pt x="228" y="1706"/>
                      <a:pt x="229" y="1706"/>
                      <a:pt x="229" y="1706"/>
                    </a:cubicBezTo>
                    <a:cubicBezTo>
                      <a:pt x="229" y="1705"/>
                      <a:pt x="228" y="1705"/>
                      <a:pt x="227" y="1704"/>
                    </a:cubicBezTo>
                    <a:cubicBezTo>
                      <a:pt x="218" y="1701"/>
                      <a:pt x="217" y="1698"/>
                      <a:pt x="214" y="1689"/>
                    </a:cubicBezTo>
                    <a:cubicBezTo>
                      <a:pt x="212" y="1681"/>
                      <a:pt x="211" y="1680"/>
                      <a:pt x="204" y="1681"/>
                    </a:cubicBezTo>
                    <a:cubicBezTo>
                      <a:pt x="196" y="1682"/>
                      <a:pt x="194" y="1675"/>
                      <a:pt x="192" y="1669"/>
                    </a:cubicBezTo>
                    <a:cubicBezTo>
                      <a:pt x="191" y="1667"/>
                      <a:pt x="190" y="1665"/>
                      <a:pt x="190" y="1663"/>
                    </a:cubicBezTo>
                    <a:cubicBezTo>
                      <a:pt x="190" y="1666"/>
                      <a:pt x="190" y="1669"/>
                      <a:pt x="191" y="1671"/>
                    </a:cubicBezTo>
                    <a:cubicBezTo>
                      <a:pt x="191" y="1673"/>
                      <a:pt x="192" y="1674"/>
                      <a:pt x="194" y="1676"/>
                    </a:cubicBezTo>
                    <a:cubicBezTo>
                      <a:pt x="195" y="1678"/>
                      <a:pt x="197" y="1681"/>
                      <a:pt x="199" y="1684"/>
                    </a:cubicBezTo>
                    <a:cubicBezTo>
                      <a:pt x="203" y="1691"/>
                      <a:pt x="198" y="1694"/>
                      <a:pt x="196" y="1695"/>
                    </a:cubicBezTo>
                    <a:cubicBezTo>
                      <a:pt x="196" y="1695"/>
                      <a:pt x="195" y="1695"/>
                      <a:pt x="195" y="1696"/>
                    </a:cubicBezTo>
                    <a:cubicBezTo>
                      <a:pt x="195" y="1696"/>
                      <a:pt x="195" y="1696"/>
                      <a:pt x="195" y="1696"/>
                    </a:cubicBezTo>
                    <a:cubicBezTo>
                      <a:pt x="197" y="1699"/>
                      <a:pt x="198" y="1703"/>
                      <a:pt x="199" y="1706"/>
                    </a:cubicBezTo>
                    <a:cubicBezTo>
                      <a:pt x="200" y="1709"/>
                      <a:pt x="200" y="1712"/>
                      <a:pt x="201" y="1713"/>
                    </a:cubicBezTo>
                    <a:cubicBezTo>
                      <a:pt x="204" y="1717"/>
                      <a:pt x="206" y="1724"/>
                      <a:pt x="202" y="1736"/>
                    </a:cubicBezTo>
                    <a:cubicBezTo>
                      <a:pt x="199" y="1743"/>
                      <a:pt x="194" y="1743"/>
                      <a:pt x="192" y="1743"/>
                    </a:cubicBezTo>
                    <a:cubicBezTo>
                      <a:pt x="188" y="1742"/>
                      <a:pt x="184" y="1739"/>
                      <a:pt x="184" y="1735"/>
                    </a:cubicBezTo>
                    <a:cubicBezTo>
                      <a:pt x="184" y="1733"/>
                      <a:pt x="183" y="1732"/>
                      <a:pt x="181" y="1730"/>
                    </a:cubicBezTo>
                    <a:cubicBezTo>
                      <a:pt x="179" y="1728"/>
                      <a:pt x="177" y="1726"/>
                      <a:pt x="175" y="1721"/>
                    </a:cubicBezTo>
                    <a:cubicBezTo>
                      <a:pt x="175" y="1721"/>
                      <a:pt x="175" y="1721"/>
                      <a:pt x="175" y="1720"/>
                    </a:cubicBezTo>
                    <a:cubicBezTo>
                      <a:pt x="174" y="1721"/>
                      <a:pt x="174" y="1724"/>
                      <a:pt x="174" y="1726"/>
                    </a:cubicBezTo>
                    <a:cubicBezTo>
                      <a:pt x="176" y="1730"/>
                      <a:pt x="175" y="1732"/>
                      <a:pt x="174" y="1735"/>
                    </a:cubicBezTo>
                    <a:cubicBezTo>
                      <a:pt x="174" y="1736"/>
                      <a:pt x="173" y="1738"/>
                      <a:pt x="173" y="1740"/>
                    </a:cubicBezTo>
                    <a:cubicBezTo>
                      <a:pt x="174" y="1745"/>
                      <a:pt x="170" y="1748"/>
                      <a:pt x="167" y="1748"/>
                    </a:cubicBezTo>
                    <a:cubicBezTo>
                      <a:pt x="163" y="1749"/>
                      <a:pt x="159" y="1747"/>
                      <a:pt x="158" y="1743"/>
                    </a:cubicBezTo>
                    <a:cubicBezTo>
                      <a:pt x="156" y="1738"/>
                      <a:pt x="159" y="1732"/>
                      <a:pt x="160" y="1727"/>
                    </a:cubicBezTo>
                    <a:cubicBezTo>
                      <a:pt x="161" y="1726"/>
                      <a:pt x="161" y="1725"/>
                      <a:pt x="161" y="1724"/>
                    </a:cubicBezTo>
                    <a:cubicBezTo>
                      <a:pt x="162" y="1724"/>
                      <a:pt x="162" y="1723"/>
                      <a:pt x="162" y="1723"/>
                    </a:cubicBezTo>
                    <a:cubicBezTo>
                      <a:pt x="161" y="1723"/>
                      <a:pt x="159" y="1722"/>
                      <a:pt x="156" y="1722"/>
                    </a:cubicBezTo>
                    <a:cubicBezTo>
                      <a:pt x="154" y="1722"/>
                      <a:pt x="154" y="1722"/>
                      <a:pt x="154" y="1722"/>
                    </a:cubicBezTo>
                    <a:cubicBezTo>
                      <a:pt x="153" y="1723"/>
                      <a:pt x="154" y="1727"/>
                      <a:pt x="155" y="1730"/>
                    </a:cubicBezTo>
                    <a:cubicBezTo>
                      <a:pt x="156" y="1737"/>
                      <a:pt x="154" y="1746"/>
                      <a:pt x="152" y="1754"/>
                    </a:cubicBezTo>
                    <a:cubicBezTo>
                      <a:pt x="152" y="1755"/>
                      <a:pt x="152" y="1755"/>
                      <a:pt x="152" y="1755"/>
                    </a:cubicBezTo>
                    <a:cubicBezTo>
                      <a:pt x="151" y="1761"/>
                      <a:pt x="146" y="1764"/>
                      <a:pt x="142" y="1764"/>
                    </a:cubicBezTo>
                    <a:cubicBezTo>
                      <a:pt x="140" y="1764"/>
                      <a:pt x="138" y="1763"/>
                      <a:pt x="138" y="1760"/>
                    </a:cubicBezTo>
                    <a:cubicBezTo>
                      <a:pt x="138" y="1760"/>
                      <a:pt x="138" y="1760"/>
                      <a:pt x="138" y="1760"/>
                    </a:cubicBezTo>
                    <a:cubicBezTo>
                      <a:pt x="138" y="1756"/>
                      <a:pt x="138" y="1755"/>
                      <a:pt x="135" y="1755"/>
                    </a:cubicBezTo>
                    <a:cubicBezTo>
                      <a:pt x="135" y="1755"/>
                      <a:pt x="135" y="1755"/>
                      <a:pt x="135" y="1755"/>
                    </a:cubicBezTo>
                    <a:cubicBezTo>
                      <a:pt x="132" y="1755"/>
                      <a:pt x="126" y="1761"/>
                      <a:pt x="124" y="1765"/>
                    </a:cubicBezTo>
                    <a:cubicBezTo>
                      <a:pt x="122" y="1769"/>
                      <a:pt x="120" y="1775"/>
                      <a:pt x="112" y="1773"/>
                    </a:cubicBezTo>
                    <a:cubicBezTo>
                      <a:pt x="105" y="1772"/>
                      <a:pt x="103" y="1772"/>
                      <a:pt x="102" y="1774"/>
                    </a:cubicBezTo>
                    <a:cubicBezTo>
                      <a:pt x="100" y="1777"/>
                      <a:pt x="98" y="1779"/>
                      <a:pt x="94" y="1779"/>
                    </a:cubicBezTo>
                    <a:cubicBezTo>
                      <a:pt x="91" y="1780"/>
                      <a:pt x="88" y="1779"/>
                      <a:pt x="85" y="1777"/>
                    </a:cubicBezTo>
                    <a:cubicBezTo>
                      <a:pt x="81" y="1774"/>
                      <a:pt x="81" y="1771"/>
                      <a:pt x="81" y="1769"/>
                    </a:cubicBezTo>
                    <a:cubicBezTo>
                      <a:pt x="80" y="1767"/>
                      <a:pt x="80" y="1767"/>
                      <a:pt x="78" y="1766"/>
                    </a:cubicBezTo>
                    <a:cubicBezTo>
                      <a:pt x="75" y="1765"/>
                      <a:pt x="73" y="1767"/>
                      <a:pt x="69" y="1771"/>
                    </a:cubicBezTo>
                    <a:cubicBezTo>
                      <a:pt x="67" y="1773"/>
                      <a:pt x="66" y="1774"/>
                      <a:pt x="64" y="1776"/>
                    </a:cubicBezTo>
                    <a:cubicBezTo>
                      <a:pt x="64" y="1776"/>
                      <a:pt x="64" y="1776"/>
                      <a:pt x="64" y="1776"/>
                    </a:cubicBezTo>
                    <a:cubicBezTo>
                      <a:pt x="64" y="1776"/>
                      <a:pt x="65" y="1777"/>
                      <a:pt x="65" y="1777"/>
                    </a:cubicBezTo>
                    <a:cubicBezTo>
                      <a:pt x="66" y="1778"/>
                      <a:pt x="68" y="1780"/>
                      <a:pt x="68" y="1782"/>
                    </a:cubicBezTo>
                    <a:cubicBezTo>
                      <a:pt x="68" y="1785"/>
                      <a:pt x="66" y="1787"/>
                      <a:pt x="61" y="1790"/>
                    </a:cubicBezTo>
                    <a:cubicBezTo>
                      <a:pt x="59" y="1790"/>
                      <a:pt x="58" y="1791"/>
                      <a:pt x="57" y="1792"/>
                    </a:cubicBezTo>
                    <a:cubicBezTo>
                      <a:pt x="56" y="1793"/>
                      <a:pt x="54" y="1795"/>
                      <a:pt x="52" y="1794"/>
                    </a:cubicBezTo>
                    <a:cubicBezTo>
                      <a:pt x="50" y="1793"/>
                      <a:pt x="50" y="1792"/>
                      <a:pt x="50" y="1792"/>
                    </a:cubicBezTo>
                    <a:cubicBezTo>
                      <a:pt x="49" y="1790"/>
                      <a:pt x="50" y="1788"/>
                      <a:pt x="51" y="1785"/>
                    </a:cubicBezTo>
                    <a:cubicBezTo>
                      <a:pt x="52" y="1784"/>
                      <a:pt x="52" y="1783"/>
                      <a:pt x="53" y="1782"/>
                    </a:cubicBezTo>
                    <a:cubicBezTo>
                      <a:pt x="53" y="1781"/>
                      <a:pt x="53" y="1780"/>
                      <a:pt x="52" y="1780"/>
                    </a:cubicBezTo>
                    <a:cubicBezTo>
                      <a:pt x="52" y="1779"/>
                      <a:pt x="51" y="1779"/>
                      <a:pt x="51" y="1779"/>
                    </a:cubicBezTo>
                    <a:cubicBezTo>
                      <a:pt x="51" y="1779"/>
                      <a:pt x="50" y="1779"/>
                      <a:pt x="50" y="1780"/>
                    </a:cubicBezTo>
                    <a:cubicBezTo>
                      <a:pt x="49" y="1787"/>
                      <a:pt x="47" y="1788"/>
                      <a:pt x="37" y="1788"/>
                    </a:cubicBezTo>
                    <a:cubicBezTo>
                      <a:pt x="37" y="1788"/>
                      <a:pt x="37" y="1788"/>
                      <a:pt x="37" y="1788"/>
                    </a:cubicBezTo>
                    <a:cubicBezTo>
                      <a:pt x="30" y="1788"/>
                      <a:pt x="26" y="1791"/>
                      <a:pt x="22" y="1795"/>
                    </a:cubicBezTo>
                    <a:cubicBezTo>
                      <a:pt x="20" y="1796"/>
                      <a:pt x="18" y="1798"/>
                      <a:pt x="17" y="1799"/>
                    </a:cubicBezTo>
                    <a:cubicBezTo>
                      <a:pt x="13" y="1801"/>
                      <a:pt x="10" y="1803"/>
                      <a:pt x="7" y="1803"/>
                    </a:cubicBezTo>
                    <a:close/>
                    <a:moveTo>
                      <a:pt x="283" y="1704"/>
                    </a:moveTo>
                    <a:cubicBezTo>
                      <a:pt x="283" y="1704"/>
                      <a:pt x="283" y="1704"/>
                      <a:pt x="283" y="1704"/>
                    </a:cubicBezTo>
                    <a:cubicBezTo>
                      <a:pt x="283" y="1705"/>
                      <a:pt x="283" y="1705"/>
                      <a:pt x="283" y="1705"/>
                    </a:cubicBezTo>
                    <a:cubicBezTo>
                      <a:pt x="284" y="1706"/>
                      <a:pt x="284" y="1706"/>
                      <a:pt x="285" y="1706"/>
                    </a:cubicBezTo>
                    <a:cubicBezTo>
                      <a:pt x="283" y="1704"/>
                      <a:pt x="283" y="1704"/>
                      <a:pt x="283" y="1704"/>
                    </a:cubicBezTo>
                    <a:cubicBezTo>
                      <a:pt x="284" y="1704"/>
                      <a:pt x="284" y="1704"/>
                      <a:pt x="284" y="1704"/>
                    </a:cubicBezTo>
                    <a:cubicBezTo>
                      <a:pt x="284" y="1703"/>
                      <a:pt x="284" y="1703"/>
                      <a:pt x="284" y="1703"/>
                    </a:cubicBezTo>
                    <a:cubicBezTo>
                      <a:pt x="283" y="1703"/>
                      <a:pt x="283" y="1703"/>
                      <a:pt x="283" y="1704"/>
                    </a:cubicBezTo>
                    <a:cubicBezTo>
                      <a:pt x="283" y="1704"/>
                      <a:pt x="283" y="1704"/>
                      <a:pt x="283" y="1704"/>
                    </a:cubicBezTo>
                    <a:close/>
                    <a:moveTo>
                      <a:pt x="285" y="1703"/>
                    </a:moveTo>
                    <a:cubicBezTo>
                      <a:pt x="285" y="1704"/>
                      <a:pt x="285" y="1704"/>
                      <a:pt x="285" y="1704"/>
                    </a:cubicBezTo>
                    <a:cubicBezTo>
                      <a:pt x="285" y="1704"/>
                      <a:pt x="285" y="1704"/>
                      <a:pt x="285" y="1704"/>
                    </a:cubicBezTo>
                    <a:cubicBezTo>
                      <a:pt x="285" y="1704"/>
                      <a:pt x="285" y="1703"/>
                      <a:pt x="285" y="1703"/>
                    </a:cubicBezTo>
                    <a:close/>
                    <a:moveTo>
                      <a:pt x="295" y="1674"/>
                    </a:moveTo>
                    <a:cubicBezTo>
                      <a:pt x="295" y="1674"/>
                      <a:pt x="295" y="1674"/>
                      <a:pt x="295" y="1674"/>
                    </a:cubicBezTo>
                    <a:close/>
                    <a:moveTo>
                      <a:pt x="584" y="1505"/>
                    </a:moveTo>
                    <a:cubicBezTo>
                      <a:pt x="584" y="1505"/>
                      <a:pt x="584" y="1506"/>
                      <a:pt x="584" y="1507"/>
                    </a:cubicBezTo>
                    <a:cubicBezTo>
                      <a:pt x="585" y="1506"/>
                      <a:pt x="585" y="1505"/>
                      <a:pt x="586" y="1503"/>
                    </a:cubicBezTo>
                    <a:cubicBezTo>
                      <a:pt x="586" y="1503"/>
                      <a:pt x="586" y="1503"/>
                      <a:pt x="585" y="1503"/>
                    </a:cubicBezTo>
                    <a:cubicBezTo>
                      <a:pt x="585" y="1503"/>
                      <a:pt x="585" y="1503"/>
                      <a:pt x="585" y="1503"/>
                    </a:cubicBezTo>
                    <a:cubicBezTo>
                      <a:pt x="585" y="1503"/>
                      <a:pt x="585" y="1503"/>
                      <a:pt x="585" y="1504"/>
                    </a:cubicBezTo>
                    <a:cubicBezTo>
                      <a:pt x="584" y="1504"/>
                      <a:pt x="584" y="1504"/>
                      <a:pt x="584" y="1505"/>
                    </a:cubicBezTo>
                    <a:close/>
                    <a:moveTo>
                      <a:pt x="667" y="1321"/>
                    </a:moveTo>
                    <a:cubicBezTo>
                      <a:pt x="667" y="1322"/>
                      <a:pt x="668" y="1323"/>
                      <a:pt x="669" y="1326"/>
                    </a:cubicBezTo>
                    <a:cubicBezTo>
                      <a:pt x="670" y="1327"/>
                      <a:pt x="670" y="1327"/>
                      <a:pt x="671" y="1327"/>
                    </a:cubicBezTo>
                    <a:cubicBezTo>
                      <a:pt x="673" y="1327"/>
                      <a:pt x="674" y="1326"/>
                      <a:pt x="675" y="1325"/>
                    </a:cubicBezTo>
                    <a:cubicBezTo>
                      <a:pt x="676" y="1325"/>
                      <a:pt x="677" y="1324"/>
                      <a:pt x="677" y="1323"/>
                    </a:cubicBezTo>
                    <a:cubicBezTo>
                      <a:pt x="675" y="1324"/>
                      <a:pt x="672" y="1323"/>
                      <a:pt x="669" y="1322"/>
                    </a:cubicBezTo>
                    <a:cubicBezTo>
                      <a:pt x="668" y="1322"/>
                      <a:pt x="668" y="1322"/>
                      <a:pt x="668" y="1322"/>
                    </a:cubicBezTo>
                    <a:cubicBezTo>
                      <a:pt x="668" y="1321"/>
                      <a:pt x="668" y="1321"/>
                      <a:pt x="667" y="1321"/>
                    </a:cubicBezTo>
                    <a:close/>
                    <a:moveTo>
                      <a:pt x="667" y="1321"/>
                    </a:moveTo>
                    <a:cubicBezTo>
                      <a:pt x="667" y="1321"/>
                      <a:pt x="667" y="1321"/>
                      <a:pt x="667" y="1321"/>
                    </a:cubicBezTo>
                    <a:close/>
                    <a:moveTo>
                      <a:pt x="688" y="1305"/>
                    </a:moveTo>
                    <a:cubicBezTo>
                      <a:pt x="688" y="1305"/>
                      <a:pt x="687" y="1306"/>
                      <a:pt x="686" y="1306"/>
                    </a:cubicBezTo>
                    <a:cubicBezTo>
                      <a:pt x="683" y="1308"/>
                      <a:pt x="682" y="1308"/>
                      <a:pt x="682" y="1309"/>
                    </a:cubicBezTo>
                    <a:cubicBezTo>
                      <a:pt x="682" y="1309"/>
                      <a:pt x="682" y="1310"/>
                      <a:pt x="682" y="1310"/>
                    </a:cubicBezTo>
                    <a:cubicBezTo>
                      <a:pt x="683" y="1309"/>
                      <a:pt x="685" y="1308"/>
                      <a:pt x="688" y="1305"/>
                    </a:cubicBezTo>
                    <a:close/>
                    <a:moveTo>
                      <a:pt x="670" y="1303"/>
                    </a:moveTo>
                    <a:cubicBezTo>
                      <a:pt x="673" y="1303"/>
                      <a:pt x="675" y="1306"/>
                      <a:pt x="678" y="1309"/>
                    </a:cubicBezTo>
                    <a:cubicBezTo>
                      <a:pt x="678" y="1305"/>
                      <a:pt x="681" y="1303"/>
                      <a:pt x="684" y="1302"/>
                    </a:cubicBezTo>
                    <a:cubicBezTo>
                      <a:pt x="686" y="1301"/>
                      <a:pt x="688" y="1300"/>
                      <a:pt x="689" y="1298"/>
                    </a:cubicBezTo>
                    <a:cubicBezTo>
                      <a:pt x="689" y="1296"/>
                      <a:pt x="690" y="1294"/>
                      <a:pt x="691" y="1293"/>
                    </a:cubicBezTo>
                    <a:cubicBezTo>
                      <a:pt x="691" y="1292"/>
                      <a:pt x="692" y="1291"/>
                      <a:pt x="692" y="1291"/>
                    </a:cubicBezTo>
                    <a:cubicBezTo>
                      <a:pt x="692" y="1291"/>
                      <a:pt x="691" y="1291"/>
                      <a:pt x="691" y="1291"/>
                    </a:cubicBezTo>
                    <a:cubicBezTo>
                      <a:pt x="687" y="1290"/>
                      <a:pt x="687" y="1290"/>
                      <a:pt x="686" y="1295"/>
                    </a:cubicBezTo>
                    <a:cubicBezTo>
                      <a:pt x="686" y="1297"/>
                      <a:pt x="685" y="1299"/>
                      <a:pt x="683" y="1300"/>
                    </a:cubicBezTo>
                    <a:cubicBezTo>
                      <a:pt x="681" y="1301"/>
                      <a:pt x="678" y="1300"/>
                      <a:pt x="676" y="1298"/>
                    </a:cubicBezTo>
                    <a:cubicBezTo>
                      <a:pt x="675" y="1298"/>
                      <a:pt x="675" y="1298"/>
                      <a:pt x="674" y="1297"/>
                    </a:cubicBezTo>
                    <a:cubicBezTo>
                      <a:pt x="672" y="1296"/>
                      <a:pt x="668" y="1295"/>
                      <a:pt x="666" y="1296"/>
                    </a:cubicBezTo>
                    <a:cubicBezTo>
                      <a:pt x="665" y="1296"/>
                      <a:pt x="664" y="1297"/>
                      <a:pt x="664" y="1299"/>
                    </a:cubicBezTo>
                    <a:cubicBezTo>
                      <a:pt x="663" y="1301"/>
                      <a:pt x="663" y="1302"/>
                      <a:pt x="664" y="1303"/>
                    </a:cubicBezTo>
                    <a:cubicBezTo>
                      <a:pt x="664" y="1304"/>
                      <a:pt x="667" y="1303"/>
                      <a:pt x="668" y="1303"/>
                    </a:cubicBezTo>
                    <a:cubicBezTo>
                      <a:pt x="669" y="1303"/>
                      <a:pt x="669" y="1303"/>
                      <a:pt x="669" y="1303"/>
                    </a:cubicBezTo>
                    <a:cubicBezTo>
                      <a:pt x="669" y="1303"/>
                      <a:pt x="669" y="1303"/>
                      <a:pt x="670" y="1303"/>
                    </a:cubicBezTo>
                    <a:close/>
                    <a:moveTo>
                      <a:pt x="802" y="1715"/>
                    </a:moveTo>
                    <a:cubicBezTo>
                      <a:pt x="800" y="1715"/>
                      <a:pt x="799" y="1714"/>
                      <a:pt x="798" y="1714"/>
                    </a:cubicBezTo>
                    <a:cubicBezTo>
                      <a:pt x="795" y="1713"/>
                      <a:pt x="792" y="1712"/>
                      <a:pt x="789" y="1706"/>
                    </a:cubicBezTo>
                    <a:cubicBezTo>
                      <a:pt x="786" y="1702"/>
                      <a:pt x="785" y="1697"/>
                      <a:pt x="784" y="1691"/>
                    </a:cubicBezTo>
                    <a:cubicBezTo>
                      <a:pt x="783" y="1690"/>
                      <a:pt x="783" y="1689"/>
                      <a:pt x="783" y="1687"/>
                    </a:cubicBezTo>
                    <a:cubicBezTo>
                      <a:pt x="782" y="1682"/>
                      <a:pt x="778" y="1679"/>
                      <a:pt x="774" y="1675"/>
                    </a:cubicBezTo>
                    <a:cubicBezTo>
                      <a:pt x="773" y="1674"/>
                      <a:pt x="773" y="1674"/>
                      <a:pt x="773" y="1674"/>
                    </a:cubicBezTo>
                    <a:cubicBezTo>
                      <a:pt x="771" y="1672"/>
                      <a:pt x="767" y="1671"/>
                      <a:pt x="764" y="1670"/>
                    </a:cubicBezTo>
                    <a:cubicBezTo>
                      <a:pt x="757" y="1668"/>
                      <a:pt x="749" y="1665"/>
                      <a:pt x="749" y="1653"/>
                    </a:cubicBezTo>
                    <a:cubicBezTo>
                      <a:pt x="749" y="1651"/>
                      <a:pt x="748" y="1650"/>
                      <a:pt x="746" y="1648"/>
                    </a:cubicBezTo>
                    <a:cubicBezTo>
                      <a:pt x="744" y="1646"/>
                      <a:pt x="742" y="1644"/>
                      <a:pt x="742" y="1640"/>
                    </a:cubicBezTo>
                    <a:cubicBezTo>
                      <a:pt x="742" y="1637"/>
                      <a:pt x="740" y="1635"/>
                      <a:pt x="738" y="1633"/>
                    </a:cubicBezTo>
                    <a:cubicBezTo>
                      <a:pt x="737" y="1630"/>
                      <a:pt x="735" y="1628"/>
                      <a:pt x="734" y="1624"/>
                    </a:cubicBezTo>
                    <a:cubicBezTo>
                      <a:pt x="733" y="1623"/>
                      <a:pt x="732" y="1623"/>
                      <a:pt x="731" y="1622"/>
                    </a:cubicBezTo>
                    <a:cubicBezTo>
                      <a:pt x="729" y="1622"/>
                      <a:pt x="727" y="1621"/>
                      <a:pt x="726" y="1619"/>
                    </a:cubicBezTo>
                    <a:cubicBezTo>
                      <a:pt x="726" y="1618"/>
                      <a:pt x="726" y="1617"/>
                      <a:pt x="727" y="1615"/>
                    </a:cubicBezTo>
                    <a:cubicBezTo>
                      <a:pt x="727" y="1615"/>
                      <a:pt x="727" y="1615"/>
                      <a:pt x="727" y="1615"/>
                    </a:cubicBezTo>
                    <a:cubicBezTo>
                      <a:pt x="729" y="1613"/>
                      <a:pt x="729" y="1612"/>
                      <a:pt x="728" y="1611"/>
                    </a:cubicBezTo>
                    <a:cubicBezTo>
                      <a:pt x="728" y="1608"/>
                      <a:pt x="727" y="1605"/>
                      <a:pt x="728" y="1601"/>
                    </a:cubicBezTo>
                    <a:cubicBezTo>
                      <a:pt x="728" y="1599"/>
                      <a:pt x="729" y="1597"/>
                      <a:pt x="729" y="1594"/>
                    </a:cubicBezTo>
                    <a:cubicBezTo>
                      <a:pt x="730" y="1590"/>
                      <a:pt x="731" y="1586"/>
                      <a:pt x="731" y="1583"/>
                    </a:cubicBezTo>
                    <a:cubicBezTo>
                      <a:pt x="731" y="1575"/>
                      <a:pt x="731" y="1574"/>
                      <a:pt x="729" y="1570"/>
                    </a:cubicBezTo>
                    <a:cubicBezTo>
                      <a:pt x="728" y="1566"/>
                      <a:pt x="736" y="1542"/>
                      <a:pt x="739" y="1538"/>
                    </a:cubicBezTo>
                    <a:cubicBezTo>
                      <a:pt x="741" y="1537"/>
                      <a:pt x="742" y="1533"/>
                      <a:pt x="743" y="1530"/>
                    </a:cubicBezTo>
                    <a:cubicBezTo>
                      <a:pt x="745" y="1527"/>
                      <a:pt x="746" y="1523"/>
                      <a:pt x="748" y="1521"/>
                    </a:cubicBezTo>
                    <a:cubicBezTo>
                      <a:pt x="750" y="1518"/>
                      <a:pt x="752" y="1513"/>
                      <a:pt x="752" y="1511"/>
                    </a:cubicBezTo>
                    <a:cubicBezTo>
                      <a:pt x="751" y="1508"/>
                      <a:pt x="753" y="1504"/>
                      <a:pt x="756" y="1500"/>
                    </a:cubicBezTo>
                    <a:cubicBezTo>
                      <a:pt x="756" y="1500"/>
                      <a:pt x="756" y="1500"/>
                      <a:pt x="756" y="1500"/>
                    </a:cubicBezTo>
                    <a:cubicBezTo>
                      <a:pt x="758" y="1497"/>
                      <a:pt x="758" y="1497"/>
                      <a:pt x="759" y="1494"/>
                    </a:cubicBezTo>
                    <a:cubicBezTo>
                      <a:pt x="760" y="1489"/>
                      <a:pt x="760" y="1489"/>
                      <a:pt x="763" y="1485"/>
                    </a:cubicBezTo>
                    <a:cubicBezTo>
                      <a:pt x="764" y="1485"/>
                      <a:pt x="764" y="1485"/>
                      <a:pt x="764" y="1485"/>
                    </a:cubicBezTo>
                    <a:cubicBezTo>
                      <a:pt x="765" y="1483"/>
                      <a:pt x="765" y="1483"/>
                      <a:pt x="765" y="1480"/>
                    </a:cubicBezTo>
                    <a:cubicBezTo>
                      <a:pt x="764" y="1476"/>
                      <a:pt x="767" y="1473"/>
                      <a:pt x="770" y="1470"/>
                    </a:cubicBezTo>
                    <a:cubicBezTo>
                      <a:pt x="771" y="1469"/>
                      <a:pt x="772" y="1468"/>
                      <a:pt x="773" y="1466"/>
                    </a:cubicBezTo>
                    <a:cubicBezTo>
                      <a:pt x="774" y="1466"/>
                      <a:pt x="774" y="1465"/>
                      <a:pt x="775" y="1464"/>
                    </a:cubicBezTo>
                    <a:cubicBezTo>
                      <a:pt x="778" y="1460"/>
                      <a:pt x="782" y="1454"/>
                      <a:pt x="785" y="1444"/>
                    </a:cubicBezTo>
                    <a:cubicBezTo>
                      <a:pt x="788" y="1432"/>
                      <a:pt x="806" y="1422"/>
                      <a:pt x="813" y="1419"/>
                    </a:cubicBezTo>
                    <a:cubicBezTo>
                      <a:pt x="816" y="1417"/>
                      <a:pt x="820" y="1412"/>
                      <a:pt x="824" y="1408"/>
                    </a:cubicBezTo>
                    <a:cubicBezTo>
                      <a:pt x="827" y="1404"/>
                      <a:pt x="829" y="1401"/>
                      <a:pt x="832" y="1399"/>
                    </a:cubicBezTo>
                    <a:cubicBezTo>
                      <a:pt x="834" y="1396"/>
                      <a:pt x="837" y="1396"/>
                      <a:pt x="840" y="1397"/>
                    </a:cubicBezTo>
                    <a:cubicBezTo>
                      <a:pt x="842" y="1399"/>
                      <a:pt x="844" y="1403"/>
                      <a:pt x="843" y="1407"/>
                    </a:cubicBezTo>
                    <a:cubicBezTo>
                      <a:pt x="844" y="1408"/>
                      <a:pt x="854" y="1414"/>
                      <a:pt x="858" y="1415"/>
                    </a:cubicBezTo>
                    <a:cubicBezTo>
                      <a:pt x="864" y="1417"/>
                      <a:pt x="874" y="1425"/>
                      <a:pt x="872" y="1433"/>
                    </a:cubicBezTo>
                    <a:cubicBezTo>
                      <a:pt x="871" y="1438"/>
                      <a:pt x="868" y="1442"/>
                      <a:pt x="863" y="1447"/>
                    </a:cubicBezTo>
                    <a:cubicBezTo>
                      <a:pt x="860" y="1451"/>
                      <a:pt x="865" y="1461"/>
                      <a:pt x="867" y="1464"/>
                    </a:cubicBezTo>
                    <a:cubicBezTo>
                      <a:pt x="870" y="1468"/>
                      <a:pt x="869" y="1474"/>
                      <a:pt x="867" y="1479"/>
                    </a:cubicBezTo>
                    <a:cubicBezTo>
                      <a:pt x="867" y="1481"/>
                      <a:pt x="867" y="1482"/>
                      <a:pt x="867" y="1484"/>
                    </a:cubicBezTo>
                    <a:cubicBezTo>
                      <a:pt x="865" y="1489"/>
                      <a:pt x="864" y="1496"/>
                      <a:pt x="861" y="1503"/>
                    </a:cubicBezTo>
                    <a:cubicBezTo>
                      <a:pt x="857" y="1512"/>
                      <a:pt x="857" y="1514"/>
                      <a:pt x="857" y="1519"/>
                    </a:cubicBezTo>
                    <a:cubicBezTo>
                      <a:pt x="857" y="1521"/>
                      <a:pt x="857" y="1524"/>
                      <a:pt x="856" y="1528"/>
                    </a:cubicBezTo>
                    <a:cubicBezTo>
                      <a:pt x="856" y="1531"/>
                      <a:pt x="855" y="1533"/>
                      <a:pt x="855" y="1535"/>
                    </a:cubicBezTo>
                    <a:cubicBezTo>
                      <a:pt x="854" y="1541"/>
                      <a:pt x="853" y="1547"/>
                      <a:pt x="853" y="1555"/>
                    </a:cubicBezTo>
                    <a:cubicBezTo>
                      <a:pt x="853" y="1558"/>
                      <a:pt x="853" y="1558"/>
                      <a:pt x="853" y="1558"/>
                    </a:cubicBezTo>
                    <a:cubicBezTo>
                      <a:pt x="853" y="1568"/>
                      <a:pt x="853" y="1569"/>
                      <a:pt x="850" y="1580"/>
                    </a:cubicBezTo>
                    <a:cubicBezTo>
                      <a:pt x="846" y="1589"/>
                      <a:pt x="846" y="1590"/>
                      <a:pt x="846" y="1595"/>
                    </a:cubicBezTo>
                    <a:cubicBezTo>
                      <a:pt x="847" y="1596"/>
                      <a:pt x="847" y="1596"/>
                      <a:pt x="847" y="1596"/>
                    </a:cubicBezTo>
                    <a:cubicBezTo>
                      <a:pt x="847" y="1598"/>
                      <a:pt x="847" y="1599"/>
                      <a:pt x="847" y="1600"/>
                    </a:cubicBezTo>
                    <a:cubicBezTo>
                      <a:pt x="847" y="1604"/>
                      <a:pt x="847" y="1605"/>
                      <a:pt x="844" y="1610"/>
                    </a:cubicBezTo>
                    <a:cubicBezTo>
                      <a:pt x="844" y="1611"/>
                      <a:pt x="844" y="1611"/>
                      <a:pt x="844" y="1611"/>
                    </a:cubicBezTo>
                    <a:cubicBezTo>
                      <a:pt x="840" y="1616"/>
                      <a:pt x="839" y="1618"/>
                      <a:pt x="835" y="1621"/>
                    </a:cubicBezTo>
                    <a:cubicBezTo>
                      <a:pt x="832" y="1624"/>
                      <a:pt x="832" y="1625"/>
                      <a:pt x="830" y="1628"/>
                    </a:cubicBezTo>
                    <a:cubicBezTo>
                      <a:pt x="829" y="1630"/>
                      <a:pt x="829" y="1630"/>
                      <a:pt x="829" y="1630"/>
                    </a:cubicBezTo>
                    <a:cubicBezTo>
                      <a:pt x="829" y="1631"/>
                      <a:pt x="828" y="1633"/>
                      <a:pt x="827" y="1635"/>
                    </a:cubicBezTo>
                    <a:cubicBezTo>
                      <a:pt x="826" y="1640"/>
                      <a:pt x="824" y="1646"/>
                      <a:pt x="820" y="1650"/>
                    </a:cubicBezTo>
                    <a:cubicBezTo>
                      <a:pt x="817" y="1653"/>
                      <a:pt x="817" y="1655"/>
                      <a:pt x="816" y="1658"/>
                    </a:cubicBezTo>
                    <a:cubicBezTo>
                      <a:pt x="815" y="1659"/>
                      <a:pt x="815" y="1660"/>
                      <a:pt x="815" y="1661"/>
                    </a:cubicBezTo>
                    <a:cubicBezTo>
                      <a:pt x="814" y="1662"/>
                      <a:pt x="814" y="1663"/>
                      <a:pt x="813" y="1665"/>
                    </a:cubicBezTo>
                    <a:cubicBezTo>
                      <a:pt x="810" y="1671"/>
                      <a:pt x="807" y="1678"/>
                      <a:pt x="808" y="1684"/>
                    </a:cubicBezTo>
                    <a:cubicBezTo>
                      <a:pt x="809" y="1691"/>
                      <a:pt x="809" y="1694"/>
                      <a:pt x="809" y="1699"/>
                    </a:cubicBezTo>
                    <a:cubicBezTo>
                      <a:pt x="808" y="1701"/>
                      <a:pt x="808" y="1703"/>
                      <a:pt x="808" y="1705"/>
                    </a:cubicBezTo>
                    <a:cubicBezTo>
                      <a:pt x="808" y="1709"/>
                      <a:pt x="807" y="1712"/>
                      <a:pt x="805" y="1713"/>
                    </a:cubicBezTo>
                    <a:cubicBezTo>
                      <a:pt x="804" y="1714"/>
                      <a:pt x="803" y="1715"/>
                      <a:pt x="802" y="1715"/>
                    </a:cubicBezTo>
                    <a:close/>
                    <a:moveTo>
                      <a:pt x="731" y="1617"/>
                    </a:moveTo>
                    <a:cubicBezTo>
                      <a:pt x="731" y="1618"/>
                      <a:pt x="732" y="1618"/>
                      <a:pt x="732" y="1618"/>
                    </a:cubicBezTo>
                    <a:cubicBezTo>
                      <a:pt x="734" y="1618"/>
                      <a:pt x="737" y="1620"/>
                      <a:pt x="738" y="1623"/>
                    </a:cubicBezTo>
                    <a:cubicBezTo>
                      <a:pt x="739" y="1625"/>
                      <a:pt x="740" y="1627"/>
                      <a:pt x="742" y="1630"/>
                    </a:cubicBezTo>
                    <a:cubicBezTo>
                      <a:pt x="744" y="1633"/>
                      <a:pt x="747" y="1636"/>
                      <a:pt x="747" y="1640"/>
                    </a:cubicBezTo>
                    <a:cubicBezTo>
                      <a:pt x="747" y="1642"/>
                      <a:pt x="748" y="1643"/>
                      <a:pt x="749" y="1644"/>
                    </a:cubicBezTo>
                    <a:cubicBezTo>
                      <a:pt x="752" y="1646"/>
                      <a:pt x="754" y="1649"/>
                      <a:pt x="754" y="1654"/>
                    </a:cubicBezTo>
                    <a:cubicBezTo>
                      <a:pt x="754" y="1661"/>
                      <a:pt x="758" y="1663"/>
                      <a:pt x="765" y="1665"/>
                    </a:cubicBezTo>
                    <a:cubicBezTo>
                      <a:pt x="769" y="1666"/>
                      <a:pt x="773" y="1668"/>
                      <a:pt x="776" y="1671"/>
                    </a:cubicBezTo>
                    <a:cubicBezTo>
                      <a:pt x="778" y="1672"/>
                      <a:pt x="778" y="1672"/>
                      <a:pt x="778" y="1672"/>
                    </a:cubicBezTo>
                    <a:cubicBezTo>
                      <a:pt x="781" y="1676"/>
                      <a:pt x="786" y="1680"/>
                      <a:pt x="787" y="1686"/>
                    </a:cubicBezTo>
                    <a:cubicBezTo>
                      <a:pt x="788" y="1688"/>
                      <a:pt x="788" y="1689"/>
                      <a:pt x="788" y="1690"/>
                    </a:cubicBezTo>
                    <a:cubicBezTo>
                      <a:pt x="789" y="1695"/>
                      <a:pt x="790" y="1700"/>
                      <a:pt x="792" y="1704"/>
                    </a:cubicBezTo>
                    <a:cubicBezTo>
                      <a:pt x="795" y="1708"/>
                      <a:pt x="797" y="1708"/>
                      <a:pt x="799" y="1709"/>
                    </a:cubicBezTo>
                    <a:cubicBezTo>
                      <a:pt x="801" y="1710"/>
                      <a:pt x="802" y="1710"/>
                      <a:pt x="803" y="1710"/>
                    </a:cubicBezTo>
                    <a:cubicBezTo>
                      <a:pt x="803" y="1709"/>
                      <a:pt x="804" y="1708"/>
                      <a:pt x="804" y="1705"/>
                    </a:cubicBezTo>
                    <a:cubicBezTo>
                      <a:pt x="804" y="1703"/>
                      <a:pt x="804" y="1701"/>
                      <a:pt x="804" y="1698"/>
                    </a:cubicBezTo>
                    <a:cubicBezTo>
                      <a:pt x="804" y="1694"/>
                      <a:pt x="804" y="1691"/>
                      <a:pt x="803" y="1685"/>
                    </a:cubicBezTo>
                    <a:cubicBezTo>
                      <a:pt x="802" y="1678"/>
                      <a:pt x="806" y="1669"/>
                      <a:pt x="809" y="1663"/>
                    </a:cubicBezTo>
                    <a:cubicBezTo>
                      <a:pt x="809" y="1662"/>
                      <a:pt x="810" y="1660"/>
                      <a:pt x="810" y="1659"/>
                    </a:cubicBezTo>
                    <a:cubicBezTo>
                      <a:pt x="811" y="1658"/>
                      <a:pt x="811" y="1657"/>
                      <a:pt x="811" y="1656"/>
                    </a:cubicBezTo>
                    <a:cubicBezTo>
                      <a:pt x="812" y="1653"/>
                      <a:pt x="813" y="1651"/>
                      <a:pt x="817" y="1647"/>
                    </a:cubicBezTo>
                    <a:cubicBezTo>
                      <a:pt x="820" y="1644"/>
                      <a:pt x="821" y="1638"/>
                      <a:pt x="823" y="1634"/>
                    </a:cubicBezTo>
                    <a:cubicBezTo>
                      <a:pt x="824" y="1631"/>
                      <a:pt x="825" y="1629"/>
                      <a:pt x="825" y="1628"/>
                    </a:cubicBezTo>
                    <a:cubicBezTo>
                      <a:pt x="826" y="1626"/>
                      <a:pt x="826" y="1626"/>
                      <a:pt x="826" y="1626"/>
                    </a:cubicBezTo>
                    <a:cubicBezTo>
                      <a:pt x="828" y="1623"/>
                      <a:pt x="829" y="1621"/>
                      <a:pt x="832" y="1618"/>
                    </a:cubicBezTo>
                    <a:cubicBezTo>
                      <a:pt x="835" y="1615"/>
                      <a:pt x="836" y="1613"/>
                      <a:pt x="840" y="1608"/>
                    </a:cubicBezTo>
                    <a:cubicBezTo>
                      <a:pt x="840" y="1607"/>
                      <a:pt x="840" y="1607"/>
                      <a:pt x="840" y="1607"/>
                    </a:cubicBezTo>
                    <a:cubicBezTo>
                      <a:pt x="842" y="1604"/>
                      <a:pt x="842" y="1603"/>
                      <a:pt x="842" y="1601"/>
                    </a:cubicBezTo>
                    <a:cubicBezTo>
                      <a:pt x="842" y="1600"/>
                      <a:pt x="842" y="1598"/>
                      <a:pt x="842" y="1596"/>
                    </a:cubicBezTo>
                    <a:cubicBezTo>
                      <a:pt x="842" y="1595"/>
                      <a:pt x="842" y="1595"/>
                      <a:pt x="842" y="1595"/>
                    </a:cubicBezTo>
                    <a:cubicBezTo>
                      <a:pt x="842" y="1589"/>
                      <a:pt x="842" y="1588"/>
                      <a:pt x="845" y="1578"/>
                    </a:cubicBezTo>
                    <a:cubicBezTo>
                      <a:pt x="849" y="1569"/>
                      <a:pt x="849" y="1568"/>
                      <a:pt x="848" y="1558"/>
                    </a:cubicBezTo>
                    <a:cubicBezTo>
                      <a:pt x="848" y="1556"/>
                      <a:pt x="848" y="1556"/>
                      <a:pt x="848" y="1556"/>
                    </a:cubicBezTo>
                    <a:cubicBezTo>
                      <a:pt x="848" y="1546"/>
                      <a:pt x="849" y="1540"/>
                      <a:pt x="850" y="1534"/>
                    </a:cubicBezTo>
                    <a:cubicBezTo>
                      <a:pt x="851" y="1532"/>
                      <a:pt x="851" y="1530"/>
                      <a:pt x="851" y="1528"/>
                    </a:cubicBezTo>
                    <a:cubicBezTo>
                      <a:pt x="852" y="1524"/>
                      <a:pt x="852" y="1521"/>
                      <a:pt x="852" y="1519"/>
                    </a:cubicBezTo>
                    <a:cubicBezTo>
                      <a:pt x="852" y="1514"/>
                      <a:pt x="853" y="1511"/>
                      <a:pt x="857" y="1501"/>
                    </a:cubicBezTo>
                    <a:cubicBezTo>
                      <a:pt x="859" y="1495"/>
                      <a:pt x="861" y="1488"/>
                      <a:pt x="862" y="1483"/>
                    </a:cubicBezTo>
                    <a:cubicBezTo>
                      <a:pt x="862" y="1481"/>
                      <a:pt x="863" y="1480"/>
                      <a:pt x="863" y="1478"/>
                    </a:cubicBezTo>
                    <a:cubicBezTo>
                      <a:pt x="864" y="1476"/>
                      <a:pt x="865" y="1469"/>
                      <a:pt x="863" y="1467"/>
                    </a:cubicBezTo>
                    <a:cubicBezTo>
                      <a:pt x="861" y="1465"/>
                      <a:pt x="853" y="1451"/>
                      <a:pt x="860" y="1444"/>
                    </a:cubicBezTo>
                    <a:cubicBezTo>
                      <a:pt x="865" y="1440"/>
                      <a:pt x="867" y="1436"/>
                      <a:pt x="868" y="1432"/>
                    </a:cubicBezTo>
                    <a:cubicBezTo>
                      <a:pt x="869" y="1428"/>
                      <a:pt x="862" y="1421"/>
                      <a:pt x="857" y="1420"/>
                    </a:cubicBezTo>
                    <a:cubicBezTo>
                      <a:pt x="857" y="1420"/>
                      <a:pt x="837" y="1412"/>
                      <a:pt x="838" y="1405"/>
                    </a:cubicBezTo>
                    <a:cubicBezTo>
                      <a:pt x="839" y="1404"/>
                      <a:pt x="838" y="1402"/>
                      <a:pt x="837" y="1401"/>
                    </a:cubicBezTo>
                    <a:cubicBezTo>
                      <a:pt x="837" y="1401"/>
                      <a:pt x="836" y="1401"/>
                      <a:pt x="835" y="1402"/>
                    </a:cubicBezTo>
                    <a:cubicBezTo>
                      <a:pt x="833" y="1404"/>
                      <a:pt x="830" y="1407"/>
                      <a:pt x="827" y="1410"/>
                    </a:cubicBezTo>
                    <a:cubicBezTo>
                      <a:pt x="823" y="1416"/>
                      <a:pt x="819" y="1421"/>
                      <a:pt x="815" y="1423"/>
                    </a:cubicBezTo>
                    <a:cubicBezTo>
                      <a:pt x="810" y="1425"/>
                      <a:pt x="793" y="1434"/>
                      <a:pt x="789" y="1446"/>
                    </a:cubicBezTo>
                    <a:cubicBezTo>
                      <a:pt x="786" y="1457"/>
                      <a:pt x="782" y="1463"/>
                      <a:pt x="779" y="1467"/>
                    </a:cubicBezTo>
                    <a:cubicBezTo>
                      <a:pt x="778" y="1468"/>
                      <a:pt x="777" y="1468"/>
                      <a:pt x="777" y="1469"/>
                    </a:cubicBezTo>
                    <a:cubicBezTo>
                      <a:pt x="776" y="1471"/>
                      <a:pt x="774" y="1472"/>
                      <a:pt x="773" y="1473"/>
                    </a:cubicBezTo>
                    <a:cubicBezTo>
                      <a:pt x="770" y="1476"/>
                      <a:pt x="769" y="1477"/>
                      <a:pt x="769" y="1479"/>
                    </a:cubicBezTo>
                    <a:cubicBezTo>
                      <a:pt x="770" y="1484"/>
                      <a:pt x="770" y="1485"/>
                      <a:pt x="767" y="1488"/>
                    </a:cubicBezTo>
                    <a:cubicBezTo>
                      <a:pt x="766" y="1489"/>
                      <a:pt x="766" y="1489"/>
                      <a:pt x="766" y="1489"/>
                    </a:cubicBezTo>
                    <a:cubicBezTo>
                      <a:pt x="764" y="1491"/>
                      <a:pt x="764" y="1491"/>
                      <a:pt x="764" y="1494"/>
                    </a:cubicBezTo>
                    <a:cubicBezTo>
                      <a:pt x="763" y="1499"/>
                      <a:pt x="762" y="1500"/>
                      <a:pt x="760" y="1502"/>
                    </a:cubicBezTo>
                    <a:cubicBezTo>
                      <a:pt x="759" y="1503"/>
                      <a:pt x="759" y="1503"/>
                      <a:pt x="759" y="1503"/>
                    </a:cubicBezTo>
                    <a:cubicBezTo>
                      <a:pt x="757" y="1506"/>
                      <a:pt x="756" y="1508"/>
                      <a:pt x="756" y="1510"/>
                    </a:cubicBezTo>
                    <a:cubicBezTo>
                      <a:pt x="757" y="1514"/>
                      <a:pt x="754" y="1520"/>
                      <a:pt x="752" y="1523"/>
                    </a:cubicBezTo>
                    <a:cubicBezTo>
                      <a:pt x="750" y="1526"/>
                      <a:pt x="749" y="1529"/>
                      <a:pt x="748" y="1532"/>
                    </a:cubicBezTo>
                    <a:cubicBezTo>
                      <a:pt x="746" y="1536"/>
                      <a:pt x="745" y="1539"/>
                      <a:pt x="742" y="1542"/>
                    </a:cubicBezTo>
                    <a:cubicBezTo>
                      <a:pt x="740" y="1544"/>
                      <a:pt x="734" y="1566"/>
                      <a:pt x="734" y="1569"/>
                    </a:cubicBezTo>
                    <a:cubicBezTo>
                      <a:pt x="735" y="1573"/>
                      <a:pt x="736" y="1574"/>
                      <a:pt x="736" y="1583"/>
                    </a:cubicBezTo>
                    <a:cubicBezTo>
                      <a:pt x="736" y="1586"/>
                      <a:pt x="735" y="1591"/>
                      <a:pt x="734" y="1595"/>
                    </a:cubicBezTo>
                    <a:cubicBezTo>
                      <a:pt x="733" y="1598"/>
                      <a:pt x="733" y="1600"/>
                      <a:pt x="732" y="1602"/>
                    </a:cubicBezTo>
                    <a:cubicBezTo>
                      <a:pt x="732" y="1604"/>
                      <a:pt x="732" y="1607"/>
                      <a:pt x="733" y="1609"/>
                    </a:cubicBezTo>
                    <a:cubicBezTo>
                      <a:pt x="734" y="1613"/>
                      <a:pt x="733" y="1615"/>
                      <a:pt x="731" y="1617"/>
                    </a:cubicBezTo>
                    <a:close/>
                    <a:moveTo>
                      <a:pt x="731" y="1618"/>
                    </a:moveTo>
                    <a:cubicBezTo>
                      <a:pt x="731" y="1618"/>
                      <a:pt x="731" y="1618"/>
                      <a:pt x="731" y="1618"/>
                    </a:cubicBezTo>
                    <a:close/>
                    <a:moveTo>
                      <a:pt x="865" y="1702"/>
                    </a:moveTo>
                    <a:cubicBezTo>
                      <a:pt x="864" y="1702"/>
                      <a:pt x="862" y="1702"/>
                      <a:pt x="862" y="1701"/>
                    </a:cubicBezTo>
                    <a:cubicBezTo>
                      <a:pt x="861" y="1701"/>
                      <a:pt x="861" y="1701"/>
                      <a:pt x="859" y="1700"/>
                    </a:cubicBezTo>
                    <a:cubicBezTo>
                      <a:pt x="858" y="1700"/>
                      <a:pt x="857" y="1699"/>
                      <a:pt x="856" y="1698"/>
                    </a:cubicBezTo>
                    <a:cubicBezTo>
                      <a:pt x="856" y="1697"/>
                      <a:pt x="856" y="1696"/>
                      <a:pt x="856" y="1695"/>
                    </a:cubicBezTo>
                    <a:cubicBezTo>
                      <a:pt x="856" y="1693"/>
                      <a:pt x="857" y="1692"/>
                      <a:pt x="859" y="1691"/>
                    </a:cubicBezTo>
                    <a:cubicBezTo>
                      <a:pt x="860" y="1690"/>
                      <a:pt x="862" y="1690"/>
                      <a:pt x="863" y="1691"/>
                    </a:cubicBezTo>
                    <a:cubicBezTo>
                      <a:pt x="865" y="1692"/>
                      <a:pt x="866" y="1694"/>
                      <a:pt x="866" y="1696"/>
                    </a:cubicBezTo>
                    <a:cubicBezTo>
                      <a:pt x="866" y="1695"/>
                      <a:pt x="866" y="1696"/>
                      <a:pt x="866" y="1696"/>
                    </a:cubicBezTo>
                    <a:cubicBezTo>
                      <a:pt x="867" y="1696"/>
                      <a:pt x="867" y="1697"/>
                      <a:pt x="868" y="1698"/>
                    </a:cubicBezTo>
                    <a:cubicBezTo>
                      <a:pt x="869" y="1699"/>
                      <a:pt x="869" y="1701"/>
                      <a:pt x="868" y="1702"/>
                    </a:cubicBezTo>
                    <a:cubicBezTo>
                      <a:pt x="867" y="1702"/>
                      <a:pt x="866" y="1702"/>
                      <a:pt x="865" y="1702"/>
                    </a:cubicBezTo>
                    <a:close/>
                    <a:moveTo>
                      <a:pt x="861" y="1696"/>
                    </a:moveTo>
                    <a:cubicBezTo>
                      <a:pt x="861" y="1696"/>
                      <a:pt x="861" y="1696"/>
                      <a:pt x="861" y="1696"/>
                    </a:cubicBezTo>
                    <a:cubicBezTo>
                      <a:pt x="861" y="1696"/>
                      <a:pt x="861" y="1696"/>
                      <a:pt x="861" y="1695"/>
                    </a:cubicBezTo>
                    <a:cubicBezTo>
                      <a:pt x="861" y="1695"/>
                      <a:pt x="861" y="1695"/>
                      <a:pt x="861" y="1695"/>
                    </a:cubicBezTo>
                    <a:cubicBezTo>
                      <a:pt x="861" y="1695"/>
                      <a:pt x="861" y="1695"/>
                      <a:pt x="861" y="1695"/>
                    </a:cubicBezTo>
                    <a:cubicBezTo>
                      <a:pt x="861" y="1695"/>
                      <a:pt x="861" y="1695"/>
                      <a:pt x="861" y="1695"/>
                    </a:cubicBezTo>
                    <a:cubicBezTo>
                      <a:pt x="861" y="1696"/>
                      <a:pt x="861" y="1696"/>
                      <a:pt x="861" y="1696"/>
                    </a:cubicBezTo>
                    <a:close/>
                    <a:moveTo>
                      <a:pt x="851" y="1648"/>
                    </a:moveTo>
                    <a:cubicBezTo>
                      <a:pt x="850" y="1648"/>
                      <a:pt x="847" y="1647"/>
                      <a:pt x="847" y="1645"/>
                    </a:cubicBezTo>
                    <a:cubicBezTo>
                      <a:pt x="846" y="1644"/>
                      <a:pt x="846" y="1642"/>
                      <a:pt x="847" y="1641"/>
                    </a:cubicBezTo>
                    <a:cubicBezTo>
                      <a:pt x="847" y="1641"/>
                      <a:pt x="847" y="1641"/>
                      <a:pt x="847" y="1640"/>
                    </a:cubicBezTo>
                    <a:cubicBezTo>
                      <a:pt x="848" y="1640"/>
                      <a:pt x="848" y="1639"/>
                      <a:pt x="849" y="1638"/>
                    </a:cubicBezTo>
                    <a:cubicBezTo>
                      <a:pt x="851" y="1638"/>
                      <a:pt x="852" y="1638"/>
                      <a:pt x="852" y="1638"/>
                    </a:cubicBezTo>
                    <a:cubicBezTo>
                      <a:pt x="853" y="1639"/>
                      <a:pt x="855" y="1640"/>
                      <a:pt x="855" y="1642"/>
                    </a:cubicBezTo>
                    <a:cubicBezTo>
                      <a:pt x="855" y="1642"/>
                      <a:pt x="856" y="1643"/>
                      <a:pt x="855" y="1645"/>
                    </a:cubicBezTo>
                    <a:cubicBezTo>
                      <a:pt x="853" y="1647"/>
                      <a:pt x="853" y="1648"/>
                      <a:pt x="851" y="1648"/>
                    </a:cubicBezTo>
                    <a:close/>
                    <a:moveTo>
                      <a:pt x="486" y="1610"/>
                    </a:moveTo>
                    <a:cubicBezTo>
                      <a:pt x="485" y="1610"/>
                      <a:pt x="484" y="1609"/>
                      <a:pt x="484" y="1609"/>
                    </a:cubicBezTo>
                    <a:cubicBezTo>
                      <a:pt x="483" y="1609"/>
                      <a:pt x="482" y="1608"/>
                      <a:pt x="481" y="1608"/>
                    </a:cubicBezTo>
                    <a:cubicBezTo>
                      <a:pt x="477" y="1608"/>
                      <a:pt x="475" y="1609"/>
                      <a:pt x="474" y="1609"/>
                    </a:cubicBezTo>
                    <a:cubicBezTo>
                      <a:pt x="474" y="1609"/>
                      <a:pt x="474" y="1609"/>
                      <a:pt x="474" y="1609"/>
                    </a:cubicBezTo>
                    <a:cubicBezTo>
                      <a:pt x="471" y="1610"/>
                      <a:pt x="470" y="1610"/>
                      <a:pt x="469" y="1609"/>
                    </a:cubicBezTo>
                    <a:cubicBezTo>
                      <a:pt x="468" y="1608"/>
                      <a:pt x="468" y="1607"/>
                      <a:pt x="468" y="1606"/>
                    </a:cubicBezTo>
                    <a:cubicBezTo>
                      <a:pt x="468" y="1602"/>
                      <a:pt x="471" y="1601"/>
                      <a:pt x="472" y="1601"/>
                    </a:cubicBezTo>
                    <a:cubicBezTo>
                      <a:pt x="474" y="1600"/>
                      <a:pt x="477" y="1599"/>
                      <a:pt x="479" y="1598"/>
                    </a:cubicBezTo>
                    <a:cubicBezTo>
                      <a:pt x="480" y="1596"/>
                      <a:pt x="482" y="1596"/>
                      <a:pt x="485" y="1596"/>
                    </a:cubicBezTo>
                    <a:cubicBezTo>
                      <a:pt x="487" y="1597"/>
                      <a:pt x="490" y="1599"/>
                      <a:pt x="490" y="1602"/>
                    </a:cubicBezTo>
                    <a:cubicBezTo>
                      <a:pt x="491" y="1604"/>
                      <a:pt x="490" y="1606"/>
                      <a:pt x="489" y="1608"/>
                    </a:cubicBezTo>
                    <a:cubicBezTo>
                      <a:pt x="488" y="1609"/>
                      <a:pt x="487" y="1610"/>
                      <a:pt x="486" y="1610"/>
                    </a:cubicBezTo>
                    <a:close/>
                    <a:moveTo>
                      <a:pt x="481" y="1604"/>
                    </a:moveTo>
                    <a:cubicBezTo>
                      <a:pt x="483" y="1604"/>
                      <a:pt x="484" y="1604"/>
                      <a:pt x="485" y="1605"/>
                    </a:cubicBezTo>
                    <a:cubicBezTo>
                      <a:pt x="486" y="1604"/>
                      <a:pt x="486" y="1603"/>
                      <a:pt x="486" y="1602"/>
                    </a:cubicBezTo>
                    <a:cubicBezTo>
                      <a:pt x="485" y="1602"/>
                      <a:pt x="483" y="1600"/>
                      <a:pt x="482" y="1601"/>
                    </a:cubicBezTo>
                    <a:cubicBezTo>
                      <a:pt x="481" y="1602"/>
                      <a:pt x="479" y="1603"/>
                      <a:pt x="477" y="1604"/>
                    </a:cubicBezTo>
                    <a:cubicBezTo>
                      <a:pt x="478" y="1604"/>
                      <a:pt x="479" y="1604"/>
                      <a:pt x="481" y="1604"/>
                    </a:cubicBezTo>
                    <a:close/>
                    <a:moveTo>
                      <a:pt x="506" y="1593"/>
                    </a:moveTo>
                    <a:cubicBezTo>
                      <a:pt x="505" y="1593"/>
                      <a:pt x="504" y="1593"/>
                      <a:pt x="503" y="1592"/>
                    </a:cubicBezTo>
                    <a:cubicBezTo>
                      <a:pt x="500" y="1589"/>
                      <a:pt x="501" y="1584"/>
                      <a:pt x="502" y="1580"/>
                    </a:cubicBezTo>
                    <a:cubicBezTo>
                      <a:pt x="504" y="1576"/>
                      <a:pt x="508" y="1574"/>
                      <a:pt x="511" y="1575"/>
                    </a:cubicBezTo>
                    <a:cubicBezTo>
                      <a:pt x="511" y="1575"/>
                      <a:pt x="511" y="1575"/>
                      <a:pt x="511" y="1575"/>
                    </a:cubicBezTo>
                    <a:cubicBezTo>
                      <a:pt x="512" y="1575"/>
                      <a:pt x="513" y="1576"/>
                      <a:pt x="513" y="1576"/>
                    </a:cubicBezTo>
                    <a:cubicBezTo>
                      <a:pt x="514" y="1578"/>
                      <a:pt x="513" y="1580"/>
                      <a:pt x="512" y="1581"/>
                    </a:cubicBezTo>
                    <a:cubicBezTo>
                      <a:pt x="511" y="1582"/>
                      <a:pt x="511" y="1583"/>
                      <a:pt x="511" y="1584"/>
                    </a:cubicBezTo>
                    <a:cubicBezTo>
                      <a:pt x="510" y="1585"/>
                      <a:pt x="510" y="1585"/>
                      <a:pt x="510" y="1586"/>
                    </a:cubicBezTo>
                    <a:cubicBezTo>
                      <a:pt x="509" y="1589"/>
                      <a:pt x="509" y="1592"/>
                      <a:pt x="506" y="1593"/>
                    </a:cubicBezTo>
                    <a:cubicBezTo>
                      <a:pt x="506" y="1593"/>
                      <a:pt x="506" y="1593"/>
                      <a:pt x="506" y="1593"/>
                    </a:cubicBezTo>
                    <a:close/>
                    <a:moveTo>
                      <a:pt x="689" y="1583"/>
                    </a:moveTo>
                    <a:cubicBezTo>
                      <a:pt x="687" y="1583"/>
                      <a:pt x="686" y="1582"/>
                      <a:pt x="686" y="1581"/>
                    </a:cubicBezTo>
                    <a:cubicBezTo>
                      <a:pt x="684" y="1580"/>
                      <a:pt x="684" y="1580"/>
                      <a:pt x="684" y="1580"/>
                    </a:cubicBezTo>
                    <a:cubicBezTo>
                      <a:pt x="684" y="1580"/>
                      <a:pt x="684" y="1580"/>
                      <a:pt x="683" y="1580"/>
                    </a:cubicBezTo>
                    <a:cubicBezTo>
                      <a:pt x="683" y="1580"/>
                      <a:pt x="682" y="1580"/>
                      <a:pt x="682" y="1579"/>
                    </a:cubicBezTo>
                    <a:cubicBezTo>
                      <a:pt x="682" y="1580"/>
                      <a:pt x="682" y="1580"/>
                      <a:pt x="682" y="1580"/>
                    </a:cubicBezTo>
                    <a:cubicBezTo>
                      <a:pt x="681" y="1579"/>
                      <a:pt x="681" y="1579"/>
                      <a:pt x="681" y="1579"/>
                    </a:cubicBezTo>
                    <a:cubicBezTo>
                      <a:pt x="680" y="1578"/>
                      <a:pt x="680" y="1577"/>
                      <a:pt x="680" y="1575"/>
                    </a:cubicBezTo>
                    <a:cubicBezTo>
                      <a:pt x="679" y="1574"/>
                      <a:pt x="680" y="1573"/>
                      <a:pt x="681" y="1573"/>
                    </a:cubicBezTo>
                    <a:cubicBezTo>
                      <a:pt x="681" y="1573"/>
                      <a:pt x="682" y="1572"/>
                      <a:pt x="682" y="1572"/>
                    </a:cubicBezTo>
                    <a:cubicBezTo>
                      <a:pt x="682" y="1571"/>
                      <a:pt x="682" y="1569"/>
                      <a:pt x="682" y="1568"/>
                    </a:cubicBezTo>
                    <a:cubicBezTo>
                      <a:pt x="682" y="1566"/>
                      <a:pt x="682" y="1565"/>
                      <a:pt x="684" y="1564"/>
                    </a:cubicBezTo>
                    <a:cubicBezTo>
                      <a:pt x="684" y="1564"/>
                      <a:pt x="685" y="1563"/>
                      <a:pt x="687" y="1564"/>
                    </a:cubicBezTo>
                    <a:cubicBezTo>
                      <a:pt x="689" y="1566"/>
                      <a:pt x="694" y="1571"/>
                      <a:pt x="694" y="1574"/>
                    </a:cubicBezTo>
                    <a:cubicBezTo>
                      <a:pt x="694" y="1576"/>
                      <a:pt x="693" y="1577"/>
                      <a:pt x="692" y="1578"/>
                    </a:cubicBezTo>
                    <a:cubicBezTo>
                      <a:pt x="692" y="1578"/>
                      <a:pt x="692" y="1578"/>
                      <a:pt x="692" y="1578"/>
                    </a:cubicBezTo>
                    <a:cubicBezTo>
                      <a:pt x="693" y="1580"/>
                      <a:pt x="692" y="1581"/>
                      <a:pt x="691" y="1582"/>
                    </a:cubicBezTo>
                    <a:cubicBezTo>
                      <a:pt x="690" y="1583"/>
                      <a:pt x="690" y="1583"/>
                      <a:pt x="689" y="1583"/>
                    </a:cubicBezTo>
                    <a:close/>
                    <a:moveTo>
                      <a:pt x="688" y="1581"/>
                    </a:moveTo>
                    <a:cubicBezTo>
                      <a:pt x="688" y="1581"/>
                      <a:pt x="688" y="1581"/>
                      <a:pt x="688" y="1581"/>
                    </a:cubicBezTo>
                    <a:close/>
                    <a:moveTo>
                      <a:pt x="686" y="1578"/>
                    </a:moveTo>
                    <a:cubicBezTo>
                      <a:pt x="686" y="1578"/>
                      <a:pt x="686" y="1578"/>
                      <a:pt x="686" y="1578"/>
                    </a:cubicBezTo>
                    <a:cubicBezTo>
                      <a:pt x="686" y="1578"/>
                      <a:pt x="686" y="1578"/>
                      <a:pt x="686" y="1578"/>
                    </a:cubicBezTo>
                    <a:cubicBezTo>
                      <a:pt x="686" y="1578"/>
                      <a:pt x="686" y="1578"/>
                      <a:pt x="686" y="1578"/>
                    </a:cubicBezTo>
                    <a:close/>
                    <a:moveTo>
                      <a:pt x="686" y="1573"/>
                    </a:moveTo>
                    <a:cubicBezTo>
                      <a:pt x="687" y="1573"/>
                      <a:pt x="687" y="1574"/>
                      <a:pt x="687" y="1574"/>
                    </a:cubicBezTo>
                    <a:cubicBezTo>
                      <a:pt x="688" y="1574"/>
                      <a:pt x="688" y="1574"/>
                      <a:pt x="689" y="1575"/>
                    </a:cubicBezTo>
                    <a:cubicBezTo>
                      <a:pt x="689" y="1575"/>
                      <a:pt x="689" y="1575"/>
                      <a:pt x="689" y="1575"/>
                    </a:cubicBezTo>
                    <a:cubicBezTo>
                      <a:pt x="689" y="1575"/>
                      <a:pt x="689" y="1574"/>
                      <a:pt x="689" y="1574"/>
                    </a:cubicBezTo>
                    <a:cubicBezTo>
                      <a:pt x="689" y="1574"/>
                      <a:pt x="688" y="1572"/>
                      <a:pt x="687" y="1571"/>
                    </a:cubicBezTo>
                    <a:cubicBezTo>
                      <a:pt x="687" y="1571"/>
                      <a:pt x="687" y="1572"/>
                      <a:pt x="686" y="1573"/>
                    </a:cubicBezTo>
                    <a:cubicBezTo>
                      <a:pt x="686" y="1573"/>
                      <a:pt x="686" y="1573"/>
                      <a:pt x="686" y="1573"/>
                    </a:cubicBezTo>
                    <a:close/>
                    <a:moveTo>
                      <a:pt x="669" y="1441"/>
                    </a:moveTo>
                    <a:cubicBezTo>
                      <a:pt x="667" y="1441"/>
                      <a:pt x="666" y="1440"/>
                      <a:pt x="665" y="1439"/>
                    </a:cubicBezTo>
                    <a:cubicBezTo>
                      <a:pt x="665" y="1438"/>
                      <a:pt x="665" y="1438"/>
                      <a:pt x="665" y="1438"/>
                    </a:cubicBezTo>
                    <a:cubicBezTo>
                      <a:pt x="665" y="1437"/>
                      <a:pt x="665" y="1437"/>
                      <a:pt x="665" y="1437"/>
                    </a:cubicBezTo>
                    <a:cubicBezTo>
                      <a:pt x="663" y="1437"/>
                      <a:pt x="662" y="1437"/>
                      <a:pt x="662" y="1437"/>
                    </a:cubicBezTo>
                    <a:cubicBezTo>
                      <a:pt x="662" y="1437"/>
                      <a:pt x="662" y="1437"/>
                      <a:pt x="662" y="1437"/>
                    </a:cubicBezTo>
                    <a:cubicBezTo>
                      <a:pt x="661" y="1436"/>
                      <a:pt x="661" y="1436"/>
                      <a:pt x="661" y="1436"/>
                    </a:cubicBezTo>
                    <a:cubicBezTo>
                      <a:pt x="660" y="1435"/>
                      <a:pt x="659" y="1434"/>
                      <a:pt x="659" y="1433"/>
                    </a:cubicBezTo>
                    <a:cubicBezTo>
                      <a:pt x="658" y="1432"/>
                      <a:pt x="659" y="1430"/>
                      <a:pt x="663" y="1428"/>
                    </a:cubicBezTo>
                    <a:cubicBezTo>
                      <a:pt x="664" y="1428"/>
                      <a:pt x="665" y="1428"/>
                      <a:pt x="666" y="1429"/>
                    </a:cubicBezTo>
                    <a:cubicBezTo>
                      <a:pt x="666" y="1429"/>
                      <a:pt x="667" y="1430"/>
                      <a:pt x="667" y="1431"/>
                    </a:cubicBezTo>
                    <a:cubicBezTo>
                      <a:pt x="668" y="1431"/>
                      <a:pt x="668" y="1431"/>
                      <a:pt x="669" y="1431"/>
                    </a:cubicBezTo>
                    <a:cubicBezTo>
                      <a:pt x="670" y="1431"/>
                      <a:pt x="671" y="1431"/>
                      <a:pt x="672" y="1432"/>
                    </a:cubicBezTo>
                    <a:cubicBezTo>
                      <a:pt x="673" y="1433"/>
                      <a:pt x="673" y="1435"/>
                      <a:pt x="672" y="1437"/>
                    </a:cubicBezTo>
                    <a:cubicBezTo>
                      <a:pt x="672" y="1439"/>
                      <a:pt x="671" y="1440"/>
                      <a:pt x="669" y="1441"/>
                    </a:cubicBezTo>
                    <a:cubicBezTo>
                      <a:pt x="669" y="1441"/>
                      <a:pt x="669" y="1441"/>
                      <a:pt x="669" y="1441"/>
                    </a:cubicBezTo>
                    <a:close/>
                    <a:moveTo>
                      <a:pt x="663" y="1437"/>
                    </a:moveTo>
                    <a:cubicBezTo>
                      <a:pt x="663" y="1437"/>
                      <a:pt x="663" y="1437"/>
                      <a:pt x="663" y="1437"/>
                    </a:cubicBezTo>
                    <a:cubicBezTo>
                      <a:pt x="663" y="1437"/>
                      <a:pt x="663" y="1437"/>
                      <a:pt x="663" y="1437"/>
                    </a:cubicBezTo>
                    <a:close/>
                    <a:moveTo>
                      <a:pt x="663" y="1432"/>
                    </a:moveTo>
                    <a:cubicBezTo>
                      <a:pt x="663" y="1432"/>
                      <a:pt x="663" y="1432"/>
                      <a:pt x="663" y="1432"/>
                    </a:cubicBezTo>
                    <a:cubicBezTo>
                      <a:pt x="663" y="1432"/>
                      <a:pt x="663" y="1432"/>
                      <a:pt x="663" y="1432"/>
                    </a:cubicBezTo>
                    <a:close/>
                    <a:moveTo>
                      <a:pt x="1252" y="1438"/>
                    </a:moveTo>
                    <a:cubicBezTo>
                      <a:pt x="1246" y="1438"/>
                      <a:pt x="1239" y="1435"/>
                      <a:pt x="1233" y="1433"/>
                    </a:cubicBezTo>
                    <a:cubicBezTo>
                      <a:pt x="1232" y="1432"/>
                      <a:pt x="1231" y="1432"/>
                      <a:pt x="1230" y="1431"/>
                    </a:cubicBezTo>
                    <a:cubicBezTo>
                      <a:pt x="1223" y="1429"/>
                      <a:pt x="1221" y="1422"/>
                      <a:pt x="1219" y="1416"/>
                    </a:cubicBezTo>
                    <a:cubicBezTo>
                      <a:pt x="1219" y="1415"/>
                      <a:pt x="1219" y="1413"/>
                      <a:pt x="1218" y="1412"/>
                    </a:cubicBezTo>
                    <a:cubicBezTo>
                      <a:pt x="1215" y="1403"/>
                      <a:pt x="1217" y="1395"/>
                      <a:pt x="1223" y="1389"/>
                    </a:cubicBezTo>
                    <a:cubicBezTo>
                      <a:pt x="1228" y="1386"/>
                      <a:pt x="1231" y="1382"/>
                      <a:pt x="1233" y="1379"/>
                    </a:cubicBezTo>
                    <a:cubicBezTo>
                      <a:pt x="1235" y="1378"/>
                      <a:pt x="1236" y="1376"/>
                      <a:pt x="1237" y="1375"/>
                    </a:cubicBezTo>
                    <a:cubicBezTo>
                      <a:pt x="1242" y="1371"/>
                      <a:pt x="1256" y="1368"/>
                      <a:pt x="1256" y="1368"/>
                    </a:cubicBezTo>
                    <a:cubicBezTo>
                      <a:pt x="1256" y="1368"/>
                      <a:pt x="1256" y="1368"/>
                      <a:pt x="1256" y="1368"/>
                    </a:cubicBezTo>
                    <a:cubicBezTo>
                      <a:pt x="1259" y="1367"/>
                      <a:pt x="1267" y="1367"/>
                      <a:pt x="1277" y="1368"/>
                    </a:cubicBezTo>
                    <a:cubicBezTo>
                      <a:pt x="1281" y="1368"/>
                      <a:pt x="1283" y="1368"/>
                      <a:pt x="1285" y="1368"/>
                    </a:cubicBezTo>
                    <a:cubicBezTo>
                      <a:pt x="1287" y="1368"/>
                      <a:pt x="1288" y="1367"/>
                      <a:pt x="1290" y="1367"/>
                    </a:cubicBezTo>
                    <a:cubicBezTo>
                      <a:pt x="1294" y="1366"/>
                      <a:pt x="1300" y="1364"/>
                      <a:pt x="1303" y="1372"/>
                    </a:cubicBezTo>
                    <a:cubicBezTo>
                      <a:pt x="1305" y="1380"/>
                      <a:pt x="1299" y="1388"/>
                      <a:pt x="1293" y="1395"/>
                    </a:cubicBezTo>
                    <a:cubicBezTo>
                      <a:pt x="1291" y="1397"/>
                      <a:pt x="1291" y="1397"/>
                      <a:pt x="1291" y="1397"/>
                    </a:cubicBezTo>
                    <a:cubicBezTo>
                      <a:pt x="1288" y="1400"/>
                      <a:pt x="1288" y="1404"/>
                      <a:pt x="1287" y="1408"/>
                    </a:cubicBezTo>
                    <a:cubicBezTo>
                      <a:pt x="1287" y="1412"/>
                      <a:pt x="1287" y="1416"/>
                      <a:pt x="1284" y="1418"/>
                    </a:cubicBezTo>
                    <a:cubicBezTo>
                      <a:pt x="1279" y="1422"/>
                      <a:pt x="1268" y="1429"/>
                      <a:pt x="1261" y="1434"/>
                    </a:cubicBezTo>
                    <a:cubicBezTo>
                      <a:pt x="1259" y="1436"/>
                      <a:pt x="1259" y="1436"/>
                      <a:pt x="1259" y="1436"/>
                    </a:cubicBezTo>
                    <a:cubicBezTo>
                      <a:pt x="1257" y="1437"/>
                      <a:pt x="1254" y="1438"/>
                      <a:pt x="1252" y="1438"/>
                    </a:cubicBezTo>
                    <a:close/>
                    <a:moveTo>
                      <a:pt x="1257" y="1372"/>
                    </a:moveTo>
                    <a:cubicBezTo>
                      <a:pt x="1257" y="1372"/>
                      <a:pt x="1257" y="1372"/>
                      <a:pt x="1257" y="1372"/>
                    </a:cubicBezTo>
                    <a:cubicBezTo>
                      <a:pt x="1252" y="1373"/>
                      <a:pt x="1243" y="1376"/>
                      <a:pt x="1240" y="1379"/>
                    </a:cubicBezTo>
                    <a:cubicBezTo>
                      <a:pt x="1239" y="1380"/>
                      <a:pt x="1238" y="1381"/>
                      <a:pt x="1237" y="1382"/>
                    </a:cubicBezTo>
                    <a:cubicBezTo>
                      <a:pt x="1234" y="1385"/>
                      <a:pt x="1231" y="1389"/>
                      <a:pt x="1226" y="1393"/>
                    </a:cubicBezTo>
                    <a:cubicBezTo>
                      <a:pt x="1220" y="1399"/>
                      <a:pt x="1221" y="1405"/>
                      <a:pt x="1222" y="1410"/>
                    </a:cubicBezTo>
                    <a:cubicBezTo>
                      <a:pt x="1223" y="1412"/>
                      <a:pt x="1223" y="1413"/>
                      <a:pt x="1224" y="1415"/>
                    </a:cubicBezTo>
                    <a:cubicBezTo>
                      <a:pt x="1225" y="1420"/>
                      <a:pt x="1227" y="1425"/>
                      <a:pt x="1231" y="1427"/>
                    </a:cubicBezTo>
                    <a:cubicBezTo>
                      <a:pt x="1232" y="1427"/>
                      <a:pt x="1234" y="1428"/>
                      <a:pt x="1235" y="1428"/>
                    </a:cubicBezTo>
                    <a:cubicBezTo>
                      <a:pt x="1241" y="1431"/>
                      <a:pt x="1252" y="1435"/>
                      <a:pt x="1256" y="1432"/>
                    </a:cubicBezTo>
                    <a:cubicBezTo>
                      <a:pt x="1259" y="1430"/>
                      <a:pt x="1259" y="1430"/>
                      <a:pt x="1259" y="1430"/>
                    </a:cubicBezTo>
                    <a:cubicBezTo>
                      <a:pt x="1265" y="1426"/>
                      <a:pt x="1276" y="1419"/>
                      <a:pt x="1280" y="1415"/>
                    </a:cubicBezTo>
                    <a:cubicBezTo>
                      <a:pt x="1282" y="1413"/>
                      <a:pt x="1282" y="1411"/>
                      <a:pt x="1283" y="1407"/>
                    </a:cubicBezTo>
                    <a:cubicBezTo>
                      <a:pt x="1283" y="1404"/>
                      <a:pt x="1284" y="1399"/>
                      <a:pt x="1288" y="1394"/>
                    </a:cubicBezTo>
                    <a:cubicBezTo>
                      <a:pt x="1290" y="1392"/>
                      <a:pt x="1290" y="1392"/>
                      <a:pt x="1290" y="1392"/>
                    </a:cubicBezTo>
                    <a:cubicBezTo>
                      <a:pt x="1295" y="1385"/>
                      <a:pt x="1300" y="1379"/>
                      <a:pt x="1298" y="1374"/>
                    </a:cubicBezTo>
                    <a:cubicBezTo>
                      <a:pt x="1297" y="1370"/>
                      <a:pt x="1296" y="1370"/>
                      <a:pt x="1291" y="1371"/>
                    </a:cubicBezTo>
                    <a:cubicBezTo>
                      <a:pt x="1289" y="1372"/>
                      <a:pt x="1287" y="1372"/>
                      <a:pt x="1285" y="1372"/>
                    </a:cubicBezTo>
                    <a:cubicBezTo>
                      <a:pt x="1283" y="1372"/>
                      <a:pt x="1281" y="1372"/>
                      <a:pt x="1277" y="1372"/>
                    </a:cubicBezTo>
                    <a:cubicBezTo>
                      <a:pt x="1270" y="1372"/>
                      <a:pt x="1259" y="1372"/>
                      <a:pt x="1257" y="1372"/>
                    </a:cubicBezTo>
                    <a:close/>
                    <a:moveTo>
                      <a:pt x="683" y="1418"/>
                    </a:moveTo>
                    <a:cubicBezTo>
                      <a:pt x="683" y="1418"/>
                      <a:pt x="683" y="1418"/>
                      <a:pt x="683" y="1418"/>
                    </a:cubicBezTo>
                    <a:cubicBezTo>
                      <a:pt x="681" y="1418"/>
                      <a:pt x="679" y="1416"/>
                      <a:pt x="679" y="1413"/>
                    </a:cubicBezTo>
                    <a:cubicBezTo>
                      <a:pt x="679" y="1412"/>
                      <a:pt x="679" y="1411"/>
                      <a:pt x="679" y="1409"/>
                    </a:cubicBezTo>
                    <a:cubicBezTo>
                      <a:pt x="679" y="1406"/>
                      <a:pt x="679" y="1402"/>
                      <a:pt x="677" y="1400"/>
                    </a:cubicBezTo>
                    <a:cubicBezTo>
                      <a:pt x="676" y="1397"/>
                      <a:pt x="676" y="1395"/>
                      <a:pt x="677" y="1394"/>
                    </a:cubicBezTo>
                    <a:cubicBezTo>
                      <a:pt x="678" y="1392"/>
                      <a:pt x="680" y="1391"/>
                      <a:pt x="681" y="1391"/>
                    </a:cubicBezTo>
                    <a:cubicBezTo>
                      <a:pt x="681" y="1391"/>
                      <a:pt x="681" y="1391"/>
                      <a:pt x="681" y="1391"/>
                    </a:cubicBezTo>
                    <a:cubicBezTo>
                      <a:pt x="683" y="1391"/>
                      <a:pt x="688" y="1390"/>
                      <a:pt x="691" y="1393"/>
                    </a:cubicBezTo>
                    <a:cubicBezTo>
                      <a:pt x="692" y="1394"/>
                      <a:pt x="693" y="1396"/>
                      <a:pt x="693" y="1399"/>
                    </a:cubicBezTo>
                    <a:cubicBezTo>
                      <a:pt x="693" y="1404"/>
                      <a:pt x="691" y="1407"/>
                      <a:pt x="690" y="1410"/>
                    </a:cubicBezTo>
                    <a:cubicBezTo>
                      <a:pt x="689" y="1411"/>
                      <a:pt x="689" y="1412"/>
                      <a:pt x="688" y="1413"/>
                    </a:cubicBezTo>
                    <a:cubicBezTo>
                      <a:pt x="687" y="1416"/>
                      <a:pt x="685" y="1418"/>
                      <a:pt x="683" y="1418"/>
                    </a:cubicBezTo>
                    <a:close/>
                    <a:moveTo>
                      <a:pt x="682" y="1396"/>
                    </a:moveTo>
                    <a:cubicBezTo>
                      <a:pt x="682" y="1396"/>
                      <a:pt x="681" y="1396"/>
                      <a:pt x="681" y="1396"/>
                    </a:cubicBezTo>
                    <a:cubicBezTo>
                      <a:pt x="681" y="1396"/>
                      <a:pt x="681" y="1397"/>
                      <a:pt x="681" y="1397"/>
                    </a:cubicBezTo>
                    <a:cubicBezTo>
                      <a:pt x="684" y="1401"/>
                      <a:pt x="684" y="1406"/>
                      <a:pt x="683" y="1409"/>
                    </a:cubicBezTo>
                    <a:cubicBezTo>
                      <a:pt x="683" y="1411"/>
                      <a:pt x="683" y="1412"/>
                      <a:pt x="683" y="1413"/>
                    </a:cubicBezTo>
                    <a:cubicBezTo>
                      <a:pt x="683" y="1412"/>
                      <a:pt x="684" y="1412"/>
                      <a:pt x="684" y="1412"/>
                    </a:cubicBezTo>
                    <a:cubicBezTo>
                      <a:pt x="684" y="1410"/>
                      <a:pt x="685" y="1409"/>
                      <a:pt x="686" y="1407"/>
                    </a:cubicBezTo>
                    <a:cubicBezTo>
                      <a:pt x="687" y="1405"/>
                      <a:pt x="689" y="1403"/>
                      <a:pt x="689" y="1399"/>
                    </a:cubicBezTo>
                    <a:cubicBezTo>
                      <a:pt x="689" y="1398"/>
                      <a:pt x="688" y="1397"/>
                      <a:pt x="688" y="1397"/>
                    </a:cubicBezTo>
                    <a:cubicBezTo>
                      <a:pt x="686" y="1396"/>
                      <a:pt x="684" y="1395"/>
                      <a:pt x="682" y="1396"/>
                    </a:cubicBezTo>
                    <a:close/>
                    <a:moveTo>
                      <a:pt x="1274" y="1361"/>
                    </a:moveTo>
                    <a:cubicBezTo>
                      <a:pt x="1262" y="1361"/>
                      <a:pt x="1260" y="1352"/>
                      <a:pt x="1258" y="1344"/>
                    </a:cubicBezTo>
                    <a:cubicBezTo>
                      <a:pt x="1258" y="1342"/>
                      <a:pt x="1257" y="1340"/>
                      <a:pt x="1257" y="1338"/>
                    </a:cubicBezTo>
                    <a:cubicBezTo>
                      <a:pt x="1255" y="1331"/>
                      <a:pt x="1254" y="1326"/>
                      <a:pt x="1257" y="1323"/>
                    </a:cubicBezTo>
                    <a:cubicBezTo>
                      <a:pt x="1260" y="1321"/>
                      <a:pt x="1260" y="1318"/>
                      <a:pt x="1259" y="1317"/>
                    </a:cubicBezTo>
                    <a:cubicBezTo>
                      <a:pt x="1258" y="1315"/>
                      <a:pt x="1252" y="1315"/>
                      <a:pt x="1245" y="1317"/>
                    </a:cubicBezTo>
                    <a:cubicBezTo>
                      <a:pt x="1244" y="1317"/>
                      <a:pt x="1244" y="1317"/>
                      <a:pt x="1244" y="1317"/>
                    </a:cubicBezTo>
                    <a:cubicBezTo>
                      <a:pt x="1241" y="1318"/>
                      <a:pt x="1238" y="1319"/>
                      <a:pt x="1235" y="1318"/>
                    </a:cubicBezTo>
                    <a:cubicBezTo>
                      <a:pt x="1234" y="1317"/>
                      <a:pt x="1233" y="1316"/>
                      <a:pt x="1233" y="1314"/>
                    </a:cubicBezTo>
                    <a:cubicBezTo>
                      <a:pt x="1233" y="1313"/>
                      <a:pt x="1230" y="1313"/>
                      <a:pt x="1229" y="1313"/>
                    </a:cubicBezTo>
                    <a:cubicBezTo>
                      <a:pt x="1227" y="1313"/>
                      <a:pt x="1224" y="1312"/>
                      <a:pt x="1222" y="1311"/>
                    </a:cubicBezTo>
                    <a:cubicBezTo>
                      <a:pt x="1220" y="1310"/>
                      <a:pt x="1218" y="1311"/>
                      <a:pt x="1215" y="1314"/>
                    </a:cubicBezTo>
                    <a:cubicBezTo>
                      <a:pt x="1214" y="1314"/>
                      <a:pt x="1213" y="1315"/>
                      <a:pt x="1212" y="1315"/>
                    </a:cubicBezTo>
                    <a:cubicBezTo>
                      <a:pt x="1206" y="1319"/>
                      <a:pt x="1198" y="1316"/>
                      <a:pt x="1198" y="1316"/>
                    </a:cubicBezTo>
                    <a:cubicBezTo>
                      <a:pt x="1199" y="1311"/>
                      <a:pt x="1199" y="1311"/>
                      <a:pt x="1199" y="1311"/>
                    </a:cubicBezTo>
                    <a:cubicBezTo>
                      <a:pt x="1201" y="1312"/>
                      <a:pt x="1206" y="1313"/>
                      <a:pt x="1210" y="1311"/>
                    </a:cubicBezTo>
                    <a:cubicBezTo>
                      <a:pt x="1211" y="1311"/>
                      <a:pt x="1211" y="1310"/>
                      <a:pt x="1212" y="1310"/>
                    </a:cubicBezTo>
                    <a:cubicBezTo>
                      <a:pt x="1216" y="1307"/>
                      <a:pt x="1220" y="1305"/>
                      <a:pt x="1224" y="1307"/>
                    </a:cubicBezTo>
                    <a:cubicBezTo>
                      <a:pt x="1226" y="1308"/>
                      <a:pt x="1228" y="1308"/>
                      <a:pt x="1229" y="1308"/>
                    </a:cubicBezTo>
                    <a:cubicBezTo>
                      <a:pt x="1233" y="1309"/>
                      <a:pt x="1237" y="1309"/>
                      <a:pt x="1238" y="1313"/>
                    </a:cubicBezTo>
                    <a:cubicBezTo>
                      <a:pt x="1238" y="1314"/>
                      <a:pt x="1238" y="1314"/>
                      <a:pt x="1238" y="1314"/>
                    </a:cubicBezTo>
                    <a:cubicBezTo>
                      <a:pt x="1238" y="1314"/>
                      <a:pt x="1242" y="1313"/>
                      <a:pt x="1243" y="1313"/>
                    </a:cubicBezTo>
                    <a:cubicBezTo>
                      <a:pt x="1244" y="1313"/>
                      <a:pt x="1244" y="1313"/>
                      <a:pt x="1244" y="1313"/>
                    </a:cubicBezTo>
                    <a:cubicBezTo>
                      <a:pt x="1248" y="1312"/>
                      <a:pt x="1259" y="1309"/>
                      <a:pt x="1263" y="1314"/>
                    </a:cubicBezTo>
                    <a:cubicBezTo>
                      <a:pt x="1271" y="1314"/>
                      <a:pt x="1289" y="1316"/>
                      <a:pt x="1292" y="1316"/>
                    </a:cubicBezTo>
                    <a:cubicBezTo>
                      <a:pt x="1292" y="1317"/>
                      <a:pt x="1292" y="1317"/>
                      <a:pt x="1292" y="1317"/>
                    </a:cubicBezTo>
                    <a:cubicBezTo>
                      <a:pt x="1292" y="1317"/>
                      <a:pt x="1292" y="1317"/>
                      <a:pt x="1292" y="1317"/>
                    </a:cubicBezTo>
                    <a:cubicBezTo>
                      <a:pt x="1296" y="1315"/>
                      <a:pt x="1303" y="1315"/>
                      <a:pt x="1309" y="1314"/>
                    </a:cubicBezTo>
                    <a:cubicBezTo>
                      <a:pt x="1314" y="1314"/>
                      <a:pt x="1320" y="1313"/>
                      <a:pt x="1322" y="1312"/>
                    </a:cubicBezTo>
                    <a:cubicBezTo>
                      <a:pt x="1324" y="1311"/>
                      <a:pt x="1324" y="1311"/>
                      <a:pt x="1324" y="1311"/>
                    </a:cubicBezTo>
                    <a:cubicBezTo>
                      <a:pt x="1328" y="1309"/>
                      <a:pt x="1332" y="1307"/>
                      <a:pt x="1340" y="1305"/>
                    </a:cubicBezTo>
                    <a:cubicBezTo>
                      <a:pt x="1348" y="1303"/>
                      <a:pt x="1358" y="1301"/>
                      <a:pt x="1367" y="1298"/>
                    </a:cubicBezTo>
                    <a:cubicBezTo>
                      <a:pt x="1369" y="1298"/>
                      <a:pt x="1369" y="1298"/>
                      <a:pt x="1369" y="1298"/>
                    </a:cubicBezTo>
                    <a:cubicBezTo>
                      <a:pt x="1375" y="1296"/>
                      <a:pt x="1385" y="1293"/>
                      <a:pt x="1387" y="1289"/>
                    </a:cubicBezTo>
                    <a:cubicBezTo>
                      <a:pt x="1389" y="1286"/>
                      <a:pt x="1387" y="1275"/>
                      <a:pt x="1386" y="1270"/>
                    </a:cubicBezTo>
                    <a:cubicBezTo>
                      <a:pt x="1386" y="1269"/>
                      <a:pt x="1386" y="1269"/>
                      <a:pt x="1386" y="1269"/>
                    </a:cubicBezTo>
                    <a:cubicBezTo>
                      <a:pt x="1385" y="1267"/>
                      <a:pt x="1386" y="1266"/>
                      <a:pt x="1387" y="1265"/>
                    </a:cubicBezTo>
                    <a:cubicBezTo>
                      <a:pt x="1388" y="1265"/>
                      <a:pt x="1389" y="1264"/>
                      <a:pt x="1392" y="1265"/>
                    </a:cubicBezTo>
                    <a:cubicBezTo>
                      <a:pt x="1396" y="1266"/>
                      <a:pt x="1401" y="1271"/>
                      <a:pt x="1402" y="1275"/>
                    </a:cubicBezTo>
                    <a:cubicBezTo>
                      <a:pt x="1402" y="1279"/>
                      <a:pt x="1404" y="1282"/>
                      <a:pt x="1405" y="1282"/>
                    </a:cubicBezTo>
                    <a:cubicBezTo>
                      <a:pt x="1406" y="1282"/>
                      <a:pt x="1406" y="1283"/>
                      <a:pt x="1408" y="1282"/>
                    </a:cubicBezTo>
                    <a:cubicBezTo>
                      <a:pt x="1410" y="1279"/>
                      <a:pt x="1413" y="1279"/>
                      <a:pt x="1416" y="1279"/>
                    </a:cubicBezTo>
                    <a:cubicBezTo>
                      <a:pt x="1418" y="1278"/>
                      <a:pt x="1421" y="1278"/>
                      <a:pt x="1425" y="1276"/>
                    </a:cubicBezTo>
                    <a:cubicBezTo>
                      <a:pt x="1427" y="1275"/>
                      <a:pt x="1429" y="1274"/>
                      <a:pt x="1430" y="1273"/>
                    </a:cubicBezTo>
                    <a:cubicBezTo>
                      <a:pt x="1437" y="1269"/>
                      <a:pt x="1445" y="1265"/>
                      <a:pt x="1451" y="1268"/>
                    </a:cubicBezTo>
                    <a:cubicBezTo>
                      <a:pt x="1455" y="1270"/>
                      <a:pt x="1461" y="1268"/>
                      <a:pt x="1466" y="1266"/>
                    </a:cubicBezTo>
                    <a:cubicBezTo>
                      <a:pt x="1469" y="1265"/>
                      <a:pt x="1472" y="1264"/>
                      <a:pt x="1475" y="1264"/>
                    </a:cubicBezTo>
                    <a:cubicBezTo>
                      <a:pt x="1482" y="1262"/>
                      <a:pt x="1491" y="1255"/>
                      <a:pt x="1496" y="1249"/>
                    </a:cubicBezTo>
                    <a:cubicBezTo>
                      <a:pt x="1497" y="1247"/>
                      <a:pt x="1499" y="1246"/>
                      <a:pt x="1500" y="1244"/>
                    </a:cubicBezTo>
                    <a:cubicBezTo>
                      <a:pt x="1503" y="1240"/>
                      <a:pt x="1505" y="1236"/>
                      <a:pt x="1510" y="1235"/>
                    </a:cubicBezTo>
                    <a:cubicBezTo>
                      <a:pt x="1512" y="1235"/>
                      <a:pt x="1514" y="1235"/>
                      <a:pt x="1515" y="1235"/>
                    </a:cubicBezTo>
                    <a:cubicBezTo>
                      <a:pt x="1518" y="1235"/>
                      <a:pt x="1520" y="1236"/>
                      <a:pt x="1524" y="1232"/>
                    </a:cubicBezTo>
                    <a:cubicBezTo>
                      <a:pt x="1527" y="1236"/>
                      <a:pt x="1527" y="1236"/>
                      <a:pt x="1527" y="1236"/>
                    </a:cubicBezTo>
                    <a:cubicBezTo>
                      <a:pt x="1521" y="1240"/>
                      <a:pt x="1518" y="1240"/>
                      <a:pt x="1515" y="1240"/>
                    </a:cubicBezTo>
                    <a:cubicBezTo>
                      <a:pt x="1513" y="1240"/>
                      <a:pt x="1512" y="1240"/>
                      <a:pt x="1511" y="1240"/>
                    </a:cubicBezTo>
                    <a:cubicBezTo>
                      <a:pt x="1508" y="1240"/>
                      <a:pt x="1506" y="1243"/>
                      <a:pt x="1504" y="1247"/>
                    </a:cubicBezTo>
                    <a:cubicBezTo>
                      <a:pt x="1502" y="1248"/>
                      <a:pt x="1501" y="1250"/>
                      <a:pt x="1500" y="1252"/>
                    </a:cubicBezTo>
                    <a:cubicBezTo>
                      <a:pt x="1497" y="1255"/>
                      <a:pt x="1487" y="1266"/>
                      <a:pt x="1476" y="1268"/>
                    </a:cubicBezTo>
                    <a:cubicBezTo>
                      <a:pt x="1473" y="1269"/>
                      <a:pt x="1470" y="1270"/>
                      <a:pt x="1468" y="1271"/>
                    </a:cubicBezTo>
                    <a:cubicBezTo>
                      <a:pt x="1461" y="1273"/>
                      <a:pt x="1455" y="1275"/>
                      <a:pt x="1449" y="1272"/>
                    </a:cubicBezTo>
                    <a:cubicBezTo>
                      <a:pt x="1445" y="1270"/>
                      <a:pt x="1439" y="1273"/>
                      <a:pt x="1432" y="1277"/>
                    </a:cubicBezTo>
                    <a:cubicBezTo>
                      <a:pt x="1431" y="1278"/>
                      <a:pt x="1429" y="1279"/>
                      <a:pt x="1428" y="1280"/>
                    </a:cubicBezTo>
                    <a:cubicBezTo>
                      <a:pt x="1423" y="1282"/>
                      <a:pt x="1419" y="1283"/>
                      <a:pt x="1417" y="1283"/>
                    </a:cubicBezTo>
                    <a:cubicBezTo>
                      <a:pt x="1414" y="1284"/>
                      <a:pt x="1412" y="1284"/>
                      <a:pt x="1410" y="1285"/>
                    </a:cubicBezTo>
                    <a:cubicBezTo>
                      <a:pt x="1408" y="1287"/>
                      <a:pt x="1406" y="1287"/>
                      <a:pt x="1404" y="1286"/>
                    </a:cubicBezTo>
                    <a:cubicBezTo>
                      <a:pt x="1400" y="1285"/>
                      <a:pt x="1398" y="1281"/>
                      <a:pt x="1397" y="1276"/>
                    </a:cubicBezTo>
                    <a:cubicBezTo>
                      <a:pt x="1397" y="1273"/>
                      <a:pt x="1393" y="1270"/>
                      <a:pt x="1390" y="1269"/>
                    </a:cubicBezTo>
                    <a:cubicBezTo>
                      <a:pt x="1390" y="1269"/>
                      <a:pt x="1390" y="1269"/>
                      <a:pt x="1390" y="1269"/>
                    </a:cubicBezTo>
                    <a:cubicBezTo>
                      <a:pt x="1392" y="1278"/>
                      <a:pt x="1394" y="1287"/>
                      <a:pt x="1391" y="1292"/>
                    </a:cubicBezTo>
                    <a:cubicBezTo>
                      <a:pt x="1388" y="1296"/>
                      <a:pt x="1379" y="1299"/>
                      <a:pt x="1370" y="1302"/>
                    </a:cubicBezTo>
                    <a:cubicBezTo>
                      <a:pt x="1368" y="1303"/>
                      <a:pt x="1368" y="1303"/>
                      <a:pt x="1368" y="1303"/>
                    </a:cubicBezTo>
                    <a:cubicBezTo>
                      <a:pt x="1359" y="1305"/>
                      <a:pt x="1349" y="1308"/>
                      <a:pt x="1341" y="1310"/>
                    </a:cubicBezTo>
                    <a:cubicBezTo>
                      <a:pt x="1334" y="1312"/>
                      <a:pt x="1330" y="1313"/>
                      <a:pt x="1326" y="1315"/>
                    </a:cubicBezTo>
                    <a:cubicBezTo>
                      <a:pt x="1324" y="1316"/>
                      <a:pt x="1324" y="1316"/>
                      <a:pt x="1324" y="1316"/>
                    </a:cubicBezTo>
                    <a:cubicBezTo>
                      <a:pt x="1321" y="1318"/>
                      <a:pt x="1316" y="1318"/>
                      <a:pt x="1309" y="1319"/>
                    </a:cubicBezTo>
                    <a:cubicBezTo>
                      <a:pt x="1303" y="1319"/>
                      <a:pt x="1297" y="1320"/>
                      <a:pt x="1294" y="1321"/>
                    </a:cubicBezTo>
                    <a:cubicBezTo>
                      <a:pt x="1289" y="1323"/>
                      <a:pt x="1287" y="1325"/>
                      <a:pt x="1287" y="1327"/>
                    </a:cubicBezTo>
                    <a:cubicBezTo>
                      <a:pt x="1287" y="1330"/>
                      <a:pt x="1287" y="1332"/>
                      <a:pt x="1286" y="1333"/>
                    </a:cubicBezTo>
                    <a:cubicBezTo>
                      <a:pt x="1285" y="1334"/>
                      <a:pt x="1283" y="1334"/>
                      <a:pt x="1282" y="1334"/>
                    </a:cubicBezTo>
                    <a:cubicBezTo>
                      <a:pt x="1281" y="1335"/>
                      <a:pt x="1280" y="1335"/>
                      <a:pt x="1279" y="1335"/>
                    </a:cubicBezTo>
                    <a:cubicBezTo>
                      <a:pt x="1279" y="1336"/>
                      <a:pt x="1279" y="1336"/>
                      <a:pt x="1280" y="1337"/>
                    </a:cubicBezTo>
                    <a:cubicBezTo>
                      <a:pt x="1280" y="1337"/>
                      <a:pt x="1281" y="1338"/>
                      <a:pt x="1282" y="1339"/>
                    </a:cubicBezTo>
                    <a:cubicBezTo>
                      <a:pt x="1285" y="1343"/>
                      <a:pt x="1288" y="1347"/>
                      <a:pt x="1288" y="1351"/>
                    </a:cubicBezTo>
                    <a:cubicBezTo>
                      <a:pt x="1287" y="1354"/>
                      <a:pt x="1286" y="1361"/>
                      <a:pt x="1274" y="1361"/>
                    </a:cubicBezTo>
                    <a:close/>
                    <a:moveTo>
                      <a:pt x="1264" y="1319"/>
                    </a:moveTo>
                    <a:cubicBezTo>
                      <a:pt x="1264" y="1321"/>
                      <a:pt x="1263" y="1324"/>
                      <a:pt x="1260" y="1327"/>
                    </a:cubicBezTo>
                    <a:cubicBezTo>
                      <a:pt x="1259" y="1328"/>
                      <a:pt x="1260" y="1333"/>
                      <a:pt x="1261" y="1337"/>
                    </a:cubicBezTo>
                    <a:cubicBezTo>
                      <a:pt x="1262" y="1339"/>
                      <a:pt x="1262" y="1341"/>
                      <a:pt x="1263" y="1343"/>
                    </a:cubicBezTo>
                    <a:cubicBezTo>
                      <a:pt x="1265" y="1352"/>
                      <a:pt x="1266" y="1357"/>
                      <a:pt x="1274" y="1357"/>
                    </a:cubicBezTo>
                    <a:cubicBezTo>
                      <a:pt x="1282" y="1357"/>
                      <a:pt x="1283" y="1353"/>
                      <a:pt x="1283" y="1350"/>
                    </a:cubicBezTo>
                    <a:cubicBezTo>
                      <a:pt x="1283" y="1349"/>
                      <a:pt x="1280" y="1344"/>
                      <a:pt x="1278" y="1342"/>
                    </a:cubicBezTo>
                    <a:cubicBezTo>
                      <a:pt x="1277" y="1341"/>
                      <a:pt x="1277" y="1340"/>
                      <a:pt x="1276" y="1340"/>
                    </a:cubicBezTo>
                    <a:cubicBezTo>
                      <a:pt x="1275" y="1339"/>
                      <a:pt x="1274" y="1336"/>
                      <a:pt x="1274" y="1334"/>
                    </a:cubicBezTo>
                    <a:cubicBezTo>
                      <a:pt x="1274" y="1333"/>
                      <a:pt x="1275" y="1332"/>
                      <a:pt x="1276" y="1331"/>
                    </a:cubicBezTo>
                    <a:cubicBezTo>
                      <a:pt x="1279" y="1330"/>
                      <a:pt x="1281" y="1330"/>
                      <a:pt x="1282" y="1330"/>
                    </a:cubicBezTo>
                    <a:cubicBezTo>
                      <a:pt x="1282" y="1330"/>
                      <a:pt x="1282" y="1330"/>
                      <a:pt x="1282" y="1330"/>
                    </a:cubicBezTo>
                    <a:cubicBezTo>
                      <a:pt x="1282" y="1329"/>
                      <a:pt x="1282" y="1329"/>
                      <a:pt x="1282" y="1328"/>
                    </a:cubicBezTo>
                    <a:cubicBezTo>
                      <a:pt x="1282" y="1325"/>
                      <a:pt x="1283" y="1322"/>
                      <a:pt x="1286" y="1320"/>
                    </a:cubicBezTo>
                    <a:cubicBezTo>
                      <a:pt x="1279" y="1320"/>
                      <a:pt x="1269" y="1319"/>
                      <a:pt x="1264" y="1319"/>
                    </a:cubicBezTo>
                    <a:close/>
                    <a:moveTo>
                      <a:pt x="983" y="1355"/>
                    </a:moveTo>
                    <a:cubicBezTo>
                      <a:pt x="982" y="1355"/>
                      <a:pt x="981" y="1355"/>
                      <a:pt x="981" y="1355"/>
                    </a:cubicBezTo>
                    <a:cubicBezTo>
                      <a:pt x="980" y="1354"/>
                      <a:pt x="979" y="1353"/>
                      <a:pt x="979" y="1352"/>
                    </a:cubicBezTo>
                    <a:cubicBezTo>
                      <a:pt x="978" y="1349"/>
                      <a:pt x="981" y="1347"/>
                      <a:pt x="982" y="1346"/>
                    </a:cubicBezTo>
                    <a:cubicBezTo>
                      <a:pt x="984" y="1345"/>
                      <a:pt x="986" y="1345"/>
                      <a:pt x="987" y="1346"/>
                    </a:cubicBezTo>
                    <a:cubicBezTo>
                      <a:pt x="988" y="1347"/>
                      <a:pt x="988" y="1350"/>
                      <a:pt x="987" y="1352"/>
                    </a:cubicBezTo>
                    <a:cubicBezTo>
                      <a:pt x="987" y="1353"/>
                      <a:pt x="987" y="1353"/>
                      <a:pt x="987" y="1353"/>
                    </a:cubicBezTo>
                    <a:cubicBezTo>
                      <a:pt x="986" y="1354"/>
                      <a:pt x="986" y="1355"/>
                      <a:pt x="984" y="1355"/>
                    </a:cubicBezTo>
                    <a:cubicBezTo>
                      <a:pt x="984" y="1355"/>
                      <a:pt x="984" y="1355"/>
                      <a:pt x="984" y="1355"/>
                    </a:cubicBezTo>
                    <a:cubicBezTo>
                      <a:pt x="983" y="1355"/>
                      <a:pt x="983" y="1355"/>
                      <a:pt x="983" y="1355"/>
                    </a:cubicBezTo>
                    <a:close/>
                    <a:moveTo>
                      <a:pt x="990" y="1338"/>
                    </a:moveTo>
                    <a:cubicBezTo>
                      <a:pt x="990" y="1338"/>
                      <a:pt x="989" y="1338"/>
                      <a:pt x="988" y="1337"/>
                    </a:cubicBezTo>
                    <a:cubicBezTo>
                      <a:pt x="987" y="1337"/>
                      <a:pt x="986" y="1336"/>
                      <a:pt x="987" y="1333"/>
                    </a:cubicBezTo>
                    <a:cubicBezTo>
                      <a:pt x="987" y="1333"/>
                      <a:pt x="987" y="1333"/>
                      <a:pt x="987" y="1333"/>
                    </a:cubicBezTo>
                    <a:cubicBezTo>
                      <a:pt x="987" y="1333"/>
                      <a:pt x="987" y="1332"/>
                      <a:pt x="987" y="1332"/>
                    </a:cubicBezTo>
                    <a:cubicBezTo>
                      <a:pt x="987" y="1332"/>
                      <a:pt x="987" y="1333"/>
                      <a:pt x="987" y="1333"/>
                    </a:cubicBezTo>
                    <a:cubicBezTo>
                      <a:pt x="991" y="1330"/>
                      <a:pt x="991" y="1330"/>
                      <a:pt x="991" y="1330"/>
                    </a:cubicBezTo>
                    <a:cubicBezTo>
                      <a:pt x="990" y="1330"/>
                      <a:pt x="990" y="1330"/>
                      <a:pt x="990" y="1330"/>
                    </a:cubicBezTo>
                    <a:cubicBezTo>
                      <a:pt x="990" y="1330"/>
                      <a:pt x="990" y="1330"/>
                      <a:pt x="991" y="1330"/>
                    </a:cubicBezTo>
                    <a:cubicBezTo>
                      <a:pt x="995" y="1330"/>
                      <a:pt x="996" y="1332"/>
                      <a:pt x="996" y="1333"/>
                    </a:cubicBezTo>
                    <a:cubicBezTo>
                      <a:pt x="996" y="1334"/>
                      <a:pt x="996" y="1335"/>
                      <a:pt x="994" y="1337"/>
                    </a:cubicBezTo>
                    <a:cubicBezTo>
                      <a:pt x="993" y="1337"/>
                      <a:pt x="992" y="1338"/>
                      <a:pt x="990" y="1338"/>
                    </a:cubicBezTo>
                    <a:close/>
                    <a:moveTo>
                      <a:pt x="1061" y="1335"/>
                    </a:moveTo>
                    <a:cubicBezTo>
                      <a:pt x="1060" y="1335"/>
                      <a:pt x="1058" y="1335"/>
                      <a:pt x="1057" y="1334"/>
                    </a:cubicBezTo>
                    <a:cubicBezTo>
                      <a:pt x="1056" y="1333"/>
                      <a:pt x="1056" y="1333"/>
                      <a:pt x="1056" y="1333"/>
                    </a:cubicBezTo>
                    <a:cubicBezTo>
                      <a:pt x="1056" y="1333"/>
                      <a:pt x="1054" y="1332"/>
                      <a:pt x="1055" y="1330"/>
                    </a:cubicBezTo>
                    <a:cubicBezTo>
                      <a:pt x="1055" y="1330"/>
                      <a:pt x="1055" y="1330"/>
                      <a:pt x="1055" y="1330"/>
                    </a:cubicBezTo>
                    <a:cubicBezTo>
                      <a:pt x="1055" y="1327"/>
                      <a:pt x="1057" y="1326"/>
                      <a:pt x="1059" y="1326"/>
                    </a:cubicBezTo>
                    <a:cubicBezTo>
                      <a:pt x="1063" y="1326"/>
                      <a:pt x="1064" y="1329"/>
                      <a:pt x="1064" y="1330"/>
                    </a:cubicBezTo>
                    <a:cubicBezTo>
                      <a:pt x="1065" y="1332"/>
                      <a:pt x="1064" y="1334"/>
                      <a:pt x="1063" y="1335"/>
                    </a:cubicBezTo>
                    <a:cubicBezTo>
                      <a:pt x="1063" y="1335"/>
                      <a:pt x="1062" y="1335"/>
                      <a:pt x="1061" y="1335"/>
                    </a:cubicBezTo>
                    <a:close/>
                    <a:moveTo>
                      <a:pt x="713" y="1275"/>
                    </a:moveTo>
                    <a:cubicBezTo>
                      <a:pt x="712" y="1275"/>
                      <a:pt x="712" y="1275"/>
                      <a:pt x="711" y="1274"/>
                    </a:cubicBezTo>
                    <a:cubicBezTo>
                      <a:pt x="709" y="1272"/>
                      <a:pt x="711" y="1270"/>
                      <a:pt x="711" y="1269"/>
                    </a:cubicBezTo>
                    <a:cubicBezTo>
                      <a:pt x="712" y="1268"/>
                      <a:pt x="713" y="1268"/>
                      <a:pt x="713" y="1267"/>
                    </a:cubicBezTo>
                    <a:cubicBezTo>
                      <a:pt x="714" y="1267"/>
                      <a:pt x="714" y="1267"/>
                      <a:pt x="714" y="1266"/>
                    </a:cubicBezTo>
                    <a:cubicBezTo>
                      <a:pt x="717" y="1265"/>
                      <a:pt x="720" y="1266"/>
                      <a:pt x="721" y="1267"/>
                    </a:cubicBezTo>
                    <a:cubicBezTo>
                      <a:pt x="722" y="1267"/>
                      <a:pt x="722" y="1268"/>
                      <a:pt x="723" y="1269"/>
                    </a:cubicBezTo>
                    <a:cubicBezTo>
                      <a:pt x="723" y="1270"/>
                      <a:pt x="723" y="1272"/>
                      <a:pt x="722" y="1273"/>
                    </a:cubicBezTo>
                    <a:cubicBezTo>
                      <a:pt x="720" y="1274"/>
                      <a:pt x="718" y="1275"/>
                      <a:pt x="716" y="1275"/>
                    </a:cubicBezTo>
                    <a:cubicBezTo>
                      <a:pt x="716" y="1275"/>
                      <a:pt x="715" y="1275"/>
                      <a:pt x="714" y="1275"/>
                    </a:cubicBezTo>
                    <a:cubicBezTo>
                      <a:pt x="714" y="1275"/>
                      <a:pt x="714" y="1275"/>
                      <a:pt x="713" y="1275"/>
                    </a:cubicBezTo>
                    <a:close/>
                    <a:moveTo>
                      <a:pt x="713" y="1271"/>
                    </a:moveTo>
                    <a:cubicBezTo>
                      <a:pt x="713" y="1271"/>
                      <a:pt x="713" y="1271"/>
                      <a:pt x="713" y="1271"/>
                    </a:cubicBezTo>
                    <a:cubicBezTo>
                      <a:pt x="714" y="1273"/>
                      <a:pt x="714" y="1273"/>
                      <a:pt x="714" y="1273"/>
                    </a:cubicBezTo>
                    <a:lnTo>
                      <a:pt x="713" y="1271"/>
                    </a:lnTo>
                    <a:close/>
                    <a:moveTo>
                      <a:pt x="719" y="1271"/>
                    </a:moveTo>
                    <a:cubicBezTo>
                      <a:pt x="719" y="1271"/>
                      <a:pt x="719" y="1271"/>
                      <a:pt x="719" y="1271"/>
                    </a:cubicBezTo>
                    <a:cubicBezTo>
                      <a:pt x="719" y="1271"/>
                      <a:pt x="719" y="1271"/>
                      <a:pt x="719" y="1271"/>
                    </a:cubicBezTo>
                    <a:close/>
                    <a:moveTo>
                      <a:pt x="718" y="1270"/>
                    </a:moveTo>
                    <a:cubicBezTo>
                      <a:pt x="718" y="1270"/>
                      <a:pt x="718" y="1270"/>
                      <a:pt x="718" y="1270"/>
                    </a:cubicBezTo>
                    <a:close/>
                    <a:moveTo>
                      <a:pt x="771" y="1190"/>
                    </a:moveTo>
                    <a:cubicBezTo>
                      <a:pt x="770" y="1190"/>
                      <a:pt x="770" y="1190"/>
                      <a:pt x="769" y="1190"/>
                    </a:cubicBezTo>
                    <a:cubicBezTo>
                      <a:pt x="767" y="1189"/>
                      <a:pt x="766" y="1188"/>
                      <a:pt x="766" y="1187"/>
                    </a:cubicBezTo>
                    <a:cubicBezTo>
                      <a:pt x="765" y="1185"/>
                      <a:pt x="766" y="1184"/>
                      <a:pt x="768" y="1183"/>
                    </a:cubicBezTo>
                    <a:cubicBezTo>
                      <a:pt x="768" y="1182"/>
                      <a:pt x="769" y="1182"/>
                      <a:pt x="769" y="1182"/>
                    </a:cubicBezTo>
                    <a:cubicBezTo>
                      <a:pt x="770" y="1182"/>
                      <a:pt x="770" y="1182"/>
                      <a:pt x="770" y="1182"/>
                    </a:cubicBezTo>
                    <a:cubicBezTo>
                      <a:pt x="771" y="1182"/>
                      <a:pt x="771" y="1182"/>
                      <a:pt x="771" y="1182"/>
                    </a:cubicBezTo>
                    <a:cubicBezTo>
                      <a:pt x="771" y="1182"/>
                      <a:pt x="771" y="1182"/>
                      <a:pt x="772" y="1182"/>
                    </a:cubicBezTo>
                    <a:cubicBezTo>
                      <a:pt x="774" y="1182"/>
                      <a:pt x="775" y="1183"/>
                      <a:pt x="775" y="1184"/>
                    </a:cubicBezTo>
                    <a:cubicBezTo>
                      <a:pt x="776" y="1186"/>
                      <a:pt x="774" y="1188"/>
                      <a:pt x="773" y="1188"/>
                    </a:cubicBezTo>
                    <a:cubicBezTo>
                      <a:pt x="773" y="1189"/>
                      <a:pt x="773" y="1189"/>
                      <a:pt x="773" y="1189"/>
                    </a:cubicBezTo>
                    <a:cubicBezTo>
                      <a:pt x="772" y="1190"/>
                      <a:pt x="772" y="1190"/>
                      <a:pt x="771" y="1190"/>
                    </a:cubicBezTo>
                    <a:close/>
                    <a:moveTo>
                      <a:pt x="769" y="1190"/>
                    </a:moveTo>
                    <a:cubicBezTo>
                      <a:pt x="769" y="1190"/>
                      <a:pt x="769" y="1190"/>
                      <a:pt x="769" y="1190"/>
                    </a:cubicBezTo>
                    <a:cubicBezTo>
                      <a:pt x="769" y="1190"/>
                      <a:pt x="769" y="1190"/>
                      <a:pt x="769" y="1190"/>
                    </a:cubicBezTo>
                    <a:close/>
                    <a:moveTo>
                      <a:pt x="769" y="1185"/>
                    </a:moveTo>
                    <a:cubicBezTo>
                      <a:pt x="770" y="1187"/>
                      <a:pt x="770" y="1187"/>
                      <a:pt x="770" y="1187"/>
                    </a:cubicBezTo>
                    <a:cubicBezTo>
                      <a:pt x="770" y="1187"/>
                      <a:pt x="770" y="1187"/>
                      <a:pt x="770" y="1187"/>
                    </a:cubicBezTo>
                    <a:cubicBezTo>
                      <a:pt x="770" y="1187"/>
                      <a:pt x="770" y="1187"/>
                      <a:pt x="770" y="1187"/>
                    </a:cubicBezTo>
                    <a:cubicBezTo>
                      <a:pt x="770" y="1187"/>
                      <a:pt x="770" y="1187"/>
                      <a:pt x="770" y="1187"/>
                    </a:cubicBezTo>
                    <a:cubicBezTo>
                      <a:pt x="770" y="1187"/>
                      <a:pt x="770" y="1187"/>
                      <a:pt x="770" y="1187"/>
                    </a:cubicBezTo>
                    <a:lnTo>
                      <a:pt x="769" y="1185"/>
                    </a:lnTo>
                    <a:close/>
                    <a:moveTo>
                      <a:pt x="770" y="1185"/>
                    </a:moveTo>
                    <a:cubicBezTo>
                      <a:pt x="770" y="1185"/>
                      <a:pt x="770" y="1185"/>
                      <a:pt x="770" y="1185"/>
                    </a:cubicBezTo>
                    <a:close/>
                    <a:moveTo>
                      <a:pt x="769" y="1185"/>
                    </a:moveTo>
                    <a:cubicBezTo>
                      <a:pt x="769" y="1185"/>
                      <a:pt x="769" y="1185"/>
                      <a:pt x="769" y="1185"/>
                    </a:cubicBezTo>
                    <a:cubicBezTo>
                      <a:pt x="769" y="1185"/>
                      <a:pt x="769" y="1185"/>
                      <a:pt x="769" y="1185"/>
                    </a:cubicBezTo>
                    <a:close/>
                    <a:moveTo>
                      <a:pt x="769" y="1185"/>
                    </a:moveTo>
                    <a:cubicBezTo>
                      <a:pt x="769" y="1185"/>
                      <a:pt x="769" y="1185"/>
                      <a:pt x="769" y="1185"/>
                    </a:cubicBezTo>
                    <a:cubicBezTo>
                      <a:pt x="769" y="1185"/>
                      <a:pt x="769" y="1185"/>
                      <a:pt x="769" y="1185"/>
                    </a:cubicBezTo>
                    <a:close/>
                    <a:moveTo>
                      <a:pt x="763" y="1175"/>
                    </a:moveTo>
                    <a:cubicBezTo>
                      <a:pt x="762" y="1175"/>
                      <a:pt x="762" y="1175"/>
                      <a:pt x="761" y="1174"/>
                    </a:cubicBezTo>
                    <a:cubicBezTo>
                      <a:pt x="760" y="1173"/>
                      <a:pt x="760" y="1171"/>
                      <a:pt x="761" y="1170"/>
                    </a:cubicBezTo>
                    <a:cubicBezTo>
                      <a:pt x="761" y="1170"/>
                      <a:pt x="761" y="1169"/>
                      <a:pt x="762" y="1169"/>
                    </a:cubicBezTo>
                    <a:cubicBezTo>
                      <a:pt x="763" y="1168"/>
                      <a:pt x="763" y="1168"/>
                      <a:pt x="764" y="1168"/>
                    </a:cubicBezTo>
                    <a:cubicBezTo>
                      <a:pt x="765" y="1166"/>
                      <a:pt x="767" y="1166"/>
                      <a:pt x="769" y="1166"/>
                    </a:cubicBezTo>
                    <a:cubicBezTo>
                      <a:pt x="770" y="1167"/>
                      <a:pt x="771" y="1168"/>
                      <a:pt x="772" y="1169"/>
                    </a:cubicBezTo>
                    <a:cubicBezTo>
                      <a:pt x="772" y="1171"/>
                      <a:pt x="771" y="1172"/>
                      <a:pt x="770" y="1173"/>
                    </a:cubicBezTo>
                    <a:cubicBezTo>
                      <a:pt x="770" y="1173"/>
                      <a:pt x="770" y="1173"/>
                      <a:pt x="769" y="1173"/>
                    </a:cubicBezTo>
                    <a:cubicBezTo>
                      <a:pt x="768" y="1175"/>
                      <a:pt x="766" y="1175"/>
                      <a:pt x="765" y="1175"/>
                    </a:cubicBezTo>
                    <a:cubicBezTo>
                      <a:pt x="765" y="1175"/>
                      <a:pt x="765" y="1175"/>
                      <a:pt x="764" y="1175"/>
                    </a:cubicBezTo>
                    <a:cubicBezTo>
                      <a:pt x="764" y="1175"/>
                      <a:pt x="764" y="1175"/>
                      <a:pt x="763" y="1175"/>
                    </a:cubicBezTo>
                    <a:close/>
                    <a:moveTo>
                      <a:pt x="764" y="1175"/>
                    </a:moveTo>
                    <a:cubicBezTo>
                      <a:pt x="764" y="1175"/>
                      <a:pt x="764" y="1175"/>
                      <a:pt x="764" y="1175"/>
                    </a:cubicBezTo>
                    <a:cubicBezTo>
                      <a:pt x="764" y="1175"/>
                      <a:pt x="764" y="1175"/>
                      <a:pt x="764" y="1175"/>
                    </a:cubicBezTo>
                    <a:close/>
                    <a:moveTo>
                      <a:pt x="830" y="1014"/>
                    </a:moveTo>
                    <a:cubicBezTo>
                      <a:pt x="826" y="1014"/>
                      <a:pt x="821" y="1011"/>
                      <a:pt x="819" y="1008"/>
                    </a:cubicBezTo>
                    <a:cubicBezTo>
                      <a:pt x="817" y="1006"/>
                      <a:pt x="818" y="1005"/>
                      <a:pt x="818" y="1004"/>
                    </a:cubicBezTo>
                    <a:cubicBezTo>
                      <a:pt x="819" y="1001"/>
                      <a:pt x="822" y="1001"/>
                      <a:pt x="825" y="1001"/>
                    </a:cubicBezTo>
                    <a:cubicBezTo>
                      <a:pt x="825" y="1001"/>
                      <a:pt x="825" y="1001"/>
                      <a:pt x="825" y="1001"/>
                    </a:cubicBezTo>
                    <a:cubicBezTo>
                      <a:pt x="828" y="1001"/>
                      <a:pt x="833" y="1005"/>
                      <a:pt x="834" y="1008"/>
                    </a:cubicBezTo>
                    <a:cubicBezTo>
                      <a:pt x="835" y="1010"/>
                      <a:pt x="835" y="1012"/>
                      <a:pt x="833" y="1013"/>
                    </a:cubicBezTo>
                    <a:cubicBezTo>
                      <a:pt x="832" y="1014"/>
                      <a:pt x="831" y="1014"/>
                      <a:pt x="830" y="1014"/>
                    </a:cubicBezTo>
                    <a:close/>
                    <a:moveTo>
                      <a:pt x="823" y="1006"/>
                    </a:moveTo>
                    <a:cubicBezTo>
                      <a:pt x="825" y="1008"/>
                      <a:pt x="828" y="1009"/>
                      <a:pt x="830" y="1010"/>
                    </a:cubicBezTo>
                    <a:cubicBezTo>
                      <a:pt x="829" y="1008"/>
                      <a:pt x="826" y="1006"/>
                      <a:pt x="825" y="1006"/>
                    </a:cubicBezTo>
                    <a:cubicBezTo>
                      <a:pt x="824" y="1006"/>
                      <a:pt x="824" y="1006"/>
                      <a:pt x="823" y="1006"/>
                    </a:cubicBezTo>
                    <a:close/>
                    <a:moveTo>
                      <a:pt x="822" y="1005"/>
                    </a:moveTo>
                    <a:cubicBezTo>
                      <a:pt x="822" y="1005"/>
                      <a:pt x="822" y="1005"/>
                      <a:pt x="822" y="1005"/>
                    </a:cubicBezTo>
                    <a:close/>
                  </a:path>
                </a:pathLst>
              </a:cu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51" name="iş1íďe">
                <a:extLst>
                  <a:ext uri="{FF2B5EF4-FFF2-40B4-BE49-F238E27FC236}">
                    <a16:creationId xmlns:a16="http://schemas.microsoft.com/office/drawing/2014/main" id="{1625DF64-1F82-4C40-8BE2-F7920558074E}"/>
                  </a:ext>
                </a:extLst>
              </p:cNvPr>
              <p:cNvSpPr/>
              <p:nvPr/>
            </p:nvSpPr>
            <p:spPr bwMode="auto">
              <a:xfrm>
                <a:off x="9966325" y="6269038"/>
                <a:ext cx="9525" cy="11113"/>
              </a:xfrm>
              <a:prstGeom prst="ellipse">
                <a:avLst/>
              </a:prstGeom>
              <a:solidFill>
                <a:srgbClr val="009F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52" name="íṧlíḓè">
                <a:extLst>
                  <a:ext uri="{FF2B5EF4-FFF2-40B4-BE49-F238E27FC236}">
                    <a16:creationId xmlns:a16="http://schemas.microsoft.com/office/drawing/2014/main" id="{82DA9593-6D0D-4CA7-8738-C6E9A499CE39}"/>
                  </a:ext>
                </a:extLst>
              </p:cNvPr>
              <p:cNvSpPr/>
              <p:nvPr/>
            </p:nvSpPr>
            <p:spPr bwMode="auto">
              <a:xfrm>
                <a:off x="9961563" y="6264275"/>
                <a:ext cx="19050" cy="19050"/>
              </a:xfrm>
              <a:custGeom>
                <a:avLst/>
                <a:gdLst>
                  <a:gd name="T0" fmla="*/ 5 w 9"/>
                  <a:gd name="T1" fmla="*/ 9 h 9"/>
                  <a:gd name="T2" fmla="*/ 0 w 9"/>
                  <a:gd name="T3" fmla="*/ 4 h 9"/>
                  <a:gd name="T4" fmla="*/ 5 w 9"/>
                  <a:gd name="T5" fmla="*/ 0 h 9"/>
                  <a:gd name="T6" fmla="*/ 9 w 9"/>
                  <a:gd name="T7" fmla="*/ 4 h 9"/>
                  <a:gd name="T8" fmla="*/ 5 w 9"/>
                  <a:gd name="T9" fmla="*/ 9 h 9"/>
                  <a:gd name="T10" fmla="*/ 5 w 9"/>
                  <a:gd name="T11" fmla="*/ 2 h 9"/>
                  <a:gd name="T12" fmla="*/ 5 w 9"/>
                  <a:gd name="T13" fmla="*/ 4 h 9"/>
                  <a:gd name="T14" fmla="*/ 5 w 9"/>
                  <a:gd name="T15" fmla="*/ 4 h 9"/>
                  <a:gd name="T16" fmla="*/ 5 w 9"/>
                  <a:gd name="T17" fmla="*/ 2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" h="9">
                    <a:moveTo>
                      <a:pt x="5" y="9"/>
                    </a:moveTo>
                    <a:cubicBezTo>
                      <a:pt x="2" y="9"/>
                      <a:pt x="0" y="7"/>
                      <a:pt x="0" y="4"/>
                    </a:cubicBezTo>
                    <a:cubicBezTo>
                      <a:pt x="0" y="2"/>
                      <a:pt x="2" y="0"/>
                      <a:pt x="5" y="0"/>
                    </a:cubicBezTo>
                    <a:cubicBezTo>
                      <a:pt x="7" y="0"/>
                      <a:pt x="9" y="2"/>
                      <a:pt x="9" y="4"/>
                    </a:cubicBezTo>
                    <a:cubicBezTo>
                      <a:pt x="9" y="7"/>
                      <a:pt x="7" y="9"/>
                      <a:pt x="5" y="9"/>
                    </a:cubicBezTo>
                    <a:close/>
                    <a:moveTo>
                      <a:pt x="5" y="2"/>
                    </a:move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lnTo>
                      <a:pt x="5" y="2"/>
                    </a:lnTo>
                    <a:close/>
                  </a:path>
                </a:pathLst>
              </a:custGeom>
              <a:solidFill>
                <a:srgbClr val="009F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53" name="îṩḻïḍe">
                <a:extLst>
                  <a:ext uri="{FF2B5EF4-FFF2-40B4-BE49-F238E27FC236}">
                    <a16:creationId xmlns:a16="http://schemas.microsoft.com/office/drawing/2014/main" id="{F6470C7B-E169-413B-B2AA-47FD2DBB654A}"/>
                  </a:ext>
                </a:extLst>
              </p:cNvPr>
              <p:cNvSpPr/>
              <p:nvPr/>
            </p:nvSpPr>
            <p:spPr bwMode="auto">
              <a:xfrm>
                <a:off x="10072688" y="6134100"/>
                <a:ext cx="9525" cy="7938"/>
              </a:xfrm>
              <a:prstGeom prst="ellipse">
                <a:avLst/>
              </a:prstGeom>
              <a:solidFill>
                <a:srgbClr val="009F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54" name="îSlîḍé">
                <a:extLst>
                  <a:ext uri="{FF2B5EF4-FFF2-40B4-BE49-F238E27FC236}">
                    <a16:creationId xmlns:a16="http://schemas.microsoft.com/office/drawing/2014/main" id="{F2A349A5-5747-43C6-B78F-B3E6819B1F4F}"/>
                  </a:ext>
                </a:extLst>
              </p:cNvPr>
              <p:cNvSpPr/>
              <p:nvPr/>
            </p:nvSpPr>
            <p:spPr bwMode="auto">
              <a:xfrm>
                <a:off x="10066338" y="6129338"/>
                <a:ext cx="19050" cy="17463"/>
              </a:xfrm>
              <a:custGeom>
                <a:avLst/>
                <a:gdLst>
                  <a:gd name="T0" fmla="*/ 5 w 9"/>
                  <a:gd name="T1" fmla="*/ 8 h 8"/>
                  <a:gd name="T2" fmla="*/ 0 w 9"/>
                  <a:gd name="T3" fmla="*/ 4 h 8"/>
                  <a:gd name="T4" fmla="*/ 5 w 9"/>
                  <a:gd name="T5" fmla="*/ 0 h 8"/>
                  <a:gd name="T6" fmla="*/ 9 w 9"/>
                  <a:gd name="T7" fmla="*/ 4 h 8"/>
                  <a:gd name="T8" fmla="*/ 5 w 9"/>
                  <a:gd name="T9" fmla="*/ 8 h 8"/>
                  <a:gd name="T10" fmla="*/ 5 w 9"/>
                  <a:gd name="T11" fmla="*/ 4 h 8"/>
                  <a:gd name="T12" fmla="*/ 4 w 9"/>
                  <a:gd name="T13" fmla="*/ 4 h 8"/>
                  <a:gd name="T14" fmla="*/ 5 w 9"/>
                  <a:gd name="T15" fmla="*/ 4 h 8"/>
                  <a:gd name="T16" fmla="*/ 5 w 9"/>
                  <a:gd name="T17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" h="8">
                    <a:moveTo>
                      <a:pt x="5" y="8"/>
                    </a:moveTo>
                    <a:cubicBezTo>
                      <a:pt x="2" y="8"/>
                      <a:pt x="0" y="6"/>
                      <a:pt x="0" y="4"/>
                    </a:cubicBezTo>
                    <a:cubicBezTo>
                      <a:pt x="0" y="2"/>
                      <a:pt x="2" y="0"/>
                      <a:pt x="5" y="0"/>
                    </a:cubicBezTo>
                    <a:cubicBezTo>
                      <a:pt x="7" y="0"/>
                      <a:pt x="9" y="2"/>
                      <a:pt x="9" y="4"/>
                    </a:cubicBezTo>
                    <a:cubicBezTo>
                      <a:pt x="9" y="6"/>
                      <a:pt x="7" y="8"/>
                      <a:pt x="5" y="8"/>
                    </a:cubicBezTo>
                    <a:close/>
                    <a:moveTo>
                      <a:pt x="5" y="4"/>
                    </a:moveTo>
                    <a:cubicBezTo>
                      <a:pt x="5" y="4"/>
                      <a:pt x="4" y="4"/>
                      <a:pt x="4" y="4"/>
                    </a:cubicBezTo>
                    <a:cubicBezTo>
                      <a:pt x="4" y="4"/>
                      <a:pt x="5" y="4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lose/>
                  </a:path>
                </a:pathLst>
              </a:custGeom>
              <a:solidFill>
                <a:srgbClr val="009F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55" name="işļiďe">
                <a:extLst>
                  <a:ext uri="{FF2B5EF4-FFF2-40B4-BE49-F238E27FC236}">
                    <a16:creationId xmlns:a16="http://schemas.microsoft.com/office/drawing/2014/main" id="{9DB143F2-F2DA-41B3-B90B-03F42D124775}"/>
                  </a:ext>
                </a:extLst>
              </p:cNvPr>
              <p:cNvSpPr/>
              <p:nvPr/>
            </p:nvSpPr>
            <p:spPr bwMode="auto">
              <a:xfrm>
                <a:off x="9896475" y="6564313"/>
                <a:ext cx="22225" cy="19050"/>
              </a:xfrm>
              <a:prstGeom prst="ellipse">
                <a:avLst/>
              </a:prstGeom>
              <a:solidFill>
                <a:srgbClr val="009F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56" name="íṩļiḋé">
                <a:extLst>
                  <a:ext uri="{FF2B5EF4-FFF2-40B4-BE49-F238E27FC236}">
                    <a16:creationId xmlns:a16="http://schemas.microsoft.com/office/drawing/2014/main" id="{978A531C-8D3C-4FB5-91BF-B98EC5FEC3B5}"/>
                  </a:ext>
                </a:extLst>
              </p:cNvPr>
              <p:cNvSpPr/>
              <p:nvPr/>
            </p:nvSpPr>
            <p:spPr bwMode="auto">
              <a:xfrm>
                <a:off x="9893300" y="6557963"/>
                <a:ext cx="30163" cy="31750"/>
              </a:xfrm>
              <a:custGeom>
                <a:avLst/>
                <a:gdLst>
                  <a:gd name="T0" fmla="*/ 7 w 14"/>
                  <a:gd name="T1" fmla="*/ 15 h 15"/>
                  <a:gd name="T2" fmla="*/ 0 w 14"/>
                  <a:gd name="T3" fmla="*/ 7 h 15"/>
                  <a:gd name="T4" fmla="*/ 7 w 14"/>
                  <a:gd name="T5" fmla="*/ 0 h 15"/>
                  <a:gd name="T6" fmla="*/ 14 w 14"/>
                  <a:gd name="T7" fmla="*/ 7 h 15"/>
                  <a:gd name="T8" fmla="*/ 7 w 14"/>
                  <a:gd name="T9" fmla="*/ 15 h 15"/>
                  <a:gd name="T10" fmla="*/ 7 w 14"/>
                  <a:gd name="T11" fmla="*/ 5 h 15"/>
                  <a:gd name="T12" fmla="*/ 4 w 14"/>
                  <a:gd name="T13" fmla="*/ 7 h 15"/>
                  <a:gd name="T14" fmla="*/ 7 w 14"/>
                  <a:gd name="T15" fmla="*/ 10 h 15"/>
                  <a:gd name="T16" fmla="*/ 9 w 14"/>
                  <a:gd name="T17" fmla="*/ 7 h 15"/>
                  <a:gd name="T18" fmla="*/ 7 w 14"/>
                  <a:gd name="T19" fmla="*/ 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4" h="15">
                    <a:moveTo>
                      <a:pt x="7" y="15"/>
                    </a:moveTo>
                    <a:cubicBezTo>
                      <a:pt x="3" y="15"/>
                      <a:pt x="0" y="11"/>
                      <a:pt x="0" y="7"/>
                    </a:cubicBezTo>
                    <a:cubicBezTo>
                      <a:pt x="0" y="3"/>
                      <a:pt x="3" y="0"/>
                      <a:pt x="7" y="0"/>
                    </a:cubicBezTo>
                    <a:cubicBezTo>
                      <a:pt x="11" y="0"/>
                      <a:pt x="14" y="3"/>
                      <a:pt x="14" y="7"/>
                    </a:cubicBezTo>
                    <a:cubicBezTo>
                      <a:pt x="14" y="11"/>
                      <a:pt x="11" y="15"/>
                      <a:pt x="7" y="15"/>
                    </a:cubicBezTo>
                    <a:close/>
                    <a:moveTo>
                      <a:pt x="7" y="5"/>
                    </a:moveTo>
                    <a:cubicBezTo>
                      <a:pt x="5" y="5"/>
                      <a:pt x="4" y="6"/>
                      <a:pt x="4" y="7"/>
                    </a:cubicBezTo>
                    <a:cubicBezTo>
                      <a:pt x="4" y="9"/>
                      <a:pt x="5" y="10"/>
                      <a:pt x="7" y="10"/>
                    </a:cubicBezTo>
                    <a:cubicBezTo>
                      <a:pt x="8" y="10"/>
                      <a:pt x="9" y="9"/>
                      <a:pt x="9" y="7"/>
                    </a:cubicBezTo>
                    <a:cubicBezTo>
                      <a:pt x="9" y="6"/>
                      <a:pt x="8" y="5"/>
                      <a:pt x="7" y="5"/>
                    </a:cubicBezTo>
                    <a:close/>
                  </a:path>
                </a:pathLst>
              </a:custGeom>
              <a:solidFill>
                <a:srgbClr val="009F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57" name="iślíḋe">
                <a:extLst>
                  <a:ext uri="{FF2B5EF4-FFF2-40B4-BE49-F238E27FC236}">
                    <a16:creationId xmlns:a16="http://schemas.microsoft.com/office/drawing/2014/main" id="{CA78B674-2FB3-47C7-9A7F-CF2558C0FE17}"/>
                  </a:ext>
                </a:extLst>
              </p:cNvPr>
              <p:cNvSpPr/>
              <p:nvPr/>
            </p:nvSpPr>
            <p:spPr bwMode="auto">
              <a:xfrm>
                <a:off x="10299700" y="5716588"/>
                <a:ext cx="17463" cy="14288"/>
              </a:xfrm>
              <a:prstGeom prst="ellipse">
                <a:avLst/>
              </a:prstGeom>
              <a:solidFill>
                <a:srgbClr val="009F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58" name="ïS1ïdê">
                <a:extLst>
                  <a:ext uri="{FF2B5EF4-FFF2-40B4-BE49-F238E27FC236}">
                    <a16:creationId xmlns:a16="http://schemas.microsoft.com/office/drawing/2014/main" id="{CF6A6172-A30F-4182-BC19-D10FEC66CB71}"/>
                  </a:ext>
                </a:extLst>
              </p:cNvPr>
              <p:cNvSpPr/>
              <p:nvPr/>
            </p:nvSpPr>
            <p:spPr bwMode="auto">
              <a:xfrm>
                <a:off x="10296525" y="5710238"/>
                <a:ext cx="25400" cy="26988"/>
              </a:xfrm>
              <a:custGeom>
                <a:avLst/>
                <a:gdLst>
                  <a:gd name="T0" fmla="*/ 6 w 12"/>
                  <a:gd name="T1" fmla="*/ 13 h 13"/>
                  <a:gd name="T2" fmla="*/ 0 w 12"/>
                  <a:gd name="T3" fmla="*/ 6 h 13"/>
                  <a:gd name="T4" fmla="*/ 6 w 12"/>
                  <a:gd name="T5" fmla="*/ 0 h 13"/>
                  <a:gd name="T6" fmla="*/ 12 w 12"/>
                  <a:gd name="T7" fmla="*/ 6 h 13"/>
                  <a:gd name="T8" fmla="*/ 6 w 12"/>
                  <a:gd name="T9" fmla="*/ 13 h 13"/>
                  <a:gd name="T10" fmla="*/ 6 w 12"/>
                  <a:gd name="T11" fmla="*/ 5 h 13"/>
                  <a:gd name="T12" fmla="*/ 5 w 12"/>
                  <a:gd name="T13" fmla="*/ 6 h 13"/>
                  <a:gd name="T14" fmla="*/ 6 w 12"/>
                  <a:gd name="T15" fmla="*/ 8 h 13"/>
                  <a:gd name="T16" fmla="*/ 8 w 12"/>
                  <a:gd name="T17" fmla="*/ 6 h 13"/>
                  <a:gd name="T18" fmla="*/ 6 w 12"/>
                  <a:gd name="T19" fmla="*/ 5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" h="13">
                    <a:moveTo>
                      <a:pt x="6" y="13"/>
                    </a:moveTo>
                    <a:cubicBezTo>
                      <a:pt x="3" y="13"/>
                      <a:pt x="0" y="10"/>
                      <a:pt x="0" y="6"/>
                    </a:cubicBezTo>
                    <a:cubicBezTo>
                      <a:pt x="0" y="3"/>
                      <a:pt x="3" y="0"/>
                      <a:pt x="6" y="0"/>
                    </a:cubicBezTo>
                    <a:cubicBezTo>
                      <a:pt x="10" y="0"/>
                      <a:pt x="12" y="3"/>
                      <a:pt x="12" y="6"/>
                    </a:cubicBezTo>
                    <a:cubicBezTo>
                      <a:pt x="12" y="10"/>
                      <a:pt x="10" y="13"/>
                      <a:pt x="6" y="13"/>
                    </a:cubicBezTo>
                    <a:close/>
                    <a:moveTo>
                      <a:pt x="6" y="5"/>
                    </a:moveTo>
                    <a:cubicBezTo>
                      <a:pt x="5" y="5"/>
                      <a:pt x="5" y="6"/>
                      <a:pt x="5" y="6"/>
                    </a:cubicBezTo>
                    <a:cubicBezTo>
                      <a:pt x="5" y="7"/>
                      <a:pt x="5" y="8"/>
                      <a:pt x="6" y="8"/>
                    </a:cubicBezTo>
                    <a:cubicBezTo>
                      <a:pt x="7" y="8"/>
                      <a:pt x="8" y="7"/>
                      <a:pt x="8" y="6"/>
                    </a:cubicBezTo>
                    <a:cubicBezTo>
                      <a:pt x="8" y="6"/>
                      <a:pt x="7" y="5"/>
                      <a:pt x="6" y="5"/>
                    </a:cubicBezTo>
                    <a:close/>
                  </a:path>
                </a:pathLst>
              </a:custGeom>
              <a:solidFill>
                <a:srgbClr val="009F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59" name="îş1ïďè">
                <a:extLst>
                  <a:ext uri="{FF2B5EF4-FFF2-40B4-BE49-F238E27FC236}">
                    <a16:creationId xmlns:a16="http://schemas.microsoft.com/office/drawing/2014/main" id="{63616D26-E64F-4CC7-97CB-3660A2FF4F61}"/>
                  </a:ext>
                </a:extLst>
              </p:cNvPr>
              <p:cNvSpPr/>
              <p:nvPr/>
            </p:nvSpPr>
            <p:spPr bwMode="auto">
              <a:xfrm>
                <a:off x="9925050" y="5538788"/>
                <a:ext cx="7938" cy="14288"/>
              </a:xfrm>
              <a:custGeom>
                <a:avLst/>
                <a:gdLst>
                  <a:gd name="T0" fmla="*/ 1 w 4"/>
                  <a:gd name="T1" fmla="*/ 1 h 7"/>
                  <a:gd name="T2" fmla="*/ 0 w 4"/>
                  <a:gd name="T3" fmla="*/ 3 h 7"/>
                  <a:gd name="T4" fmla="*/ 1 w 4"/>
                  <a:gd name="T5" fmla="*/ 7 h 7"/>
                  <a:gd name="T6" fmla="*/ 4 w 4"/>
                  <a:gd name="T7" fmla="*/ 5 h 7"/>
                  <a:gd name="T8" fmla="*/ 4 w 4"/>
                  <a:gd name="T9" fmla="*/ 1 h 7"/>
                  <a:gd name="T10" fmla="*/ 1 w 4"/>
                  <a:gd name="T11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7">
                    <a:moveTo>
                      <a:pt x="1" y="1"/>
                    </a:moveTo>
                    <a:cubicBezTo>
                      <a:pt x="1" y="2"/>
                      <a:pt x="0" y="2"/>
                      <a:pt x="0" y="3"/>
                    </a:cubicBezTo>
                    <a:cubicBezTo>
                      <a:pt x="0" y="5"/>
                      <a:pt x="1" y="7"/>
                      <a:pt x="1" y="7"/>
                    </a:cubicBezTo>
                    <a:cubicBezTo>
                      <a:pt x="2" y="7"/>
                      <a:pt x="4" y="6"/>
                      <a:pt x="4" y="5"/>
                    </a:cubicBezTo>
                    <a:cubicBezTo>
                      <a:pt x="4" y="4"/>
                      <a:pt x="4" y="2"/>
                      <a:pt x="4" y="1"/>
                    </a:cubicBezTo>
                    <a:cubicBezTo>
                      <a:pt x="3" y="0"/>
                      <a:pt x="2" y="0"/>
                      <a:pt x="1" y="1"/>
                    </a:cubicBezTo>
                    <a:close/>
                  </a:path>
                </a:pathLst>
              </a:custGeom>
              <a:solidFill>
                <a:srgbClr val="009F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60" name="íṩļíḋê">
                <a:extLst>
                  <a:ext uri="{FF2B5EF4-FFF2-40B4-BE49-F238E27FC236}">
                    <a16:creationId xmlns:a16="http://schemas.microsoft.com/office/drawing/2014/main" id="{CCDB4E17-F04B-4E58-8585-A32E1C49D900}"/>
                  </a:ext>
                </a:extLst>
              </p:cNvPr>
              <p:cNvSpPr/>
              <p:nvPr/>
            </p:nvSpPr>
            <p:spPr bwMode="auto">
              <a:xfrm>
                <a:off x="9918700" y="5534025"/>
                <a:ext cx="19050" cy="23813"/>
              </a:xfrm>
              <a:custGeom>
                <a:avLst/>
                <a:gdLst>
                  <a:gd name="T0" fmla="*/ 5 w 9"/>
                  <a:gd name="T1" fmla="*/ 11 h 11"/>
                  <a:gd name="T2" fmla="*/ 4 w 9"/>
                  <a:gd name="T3" fmla="*/ 11 h 11"/>
                  <a:gd name="T4" fmla="*/ 0 w 9"/>
                  <a:gd name="T5" fmla="*/ 5 h 11"/>
                  <a:gd name="T6" fmla="*/ 2 w 9"/>
                  <a:gd name="T7" fmla="*/ 2 h 11"/>
                  <a:gd name="T8" fmla="*/ 4 w 9"/>
                  <a:gd name="T9" fmla="*/ 3 h 11"/>
                  <a:gd name="T10" fmla="*/ 2 w 9"/>
                  <a:gd name="T11" fmla="*/ 2 h 11"/>
                  <a:gd name="T12" fmla="*/ 6 w 9"/>
                  <a:gd name="T13" fmla="*/ 0 h 11"/>
                  <a:gd name="T14" fmla="*/ 9 w 9"/>
                  <a:gd name="T15" fmla="*/ 2 h 11"/>
                  <a:gd name="T16" fmla="*/ 9 w 9"/>
                  <a:gd name="T17" fmla="*/ 7 h 11"/>
                  <a:gd name="T18" fmla="*/ 8 w 9"/>
                  <a:gd name="T19" fmla="*/ 10 h 11"/>
                  <a:gd name="T20" fmla="*/ 5 w 9"/>
                  <a:gd name="T21" fmla="*/ 11 h 11"/>
                  <a:gd name="T22" fmla="*/ 6 w 9"/>
                  <a:gd name="T23" fmla="*/ 5 h 11"/>
                  <a:gd name="T24" fmla="*/ 6 w 9"/>
                  <a:gd name="T25" fmla="*/ 5 h 11"/>
                  <a:gd name="T26" fmla="*/ 6 w 9"/>
                  <a:gd name="T27" fmla="*/ 5 h 11"/>
                  <a:gd name="T28" fmla="*/ 4 w 9"/>
                  <a:gd name="T29" fmla="*/ 4 h 11"/>
                  <a:gd name="T30" fmla="*/ 4 w 9"/>
                  <a:gd name="T31" fmla="*/ 4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9" h="11">
                    <a:moveTo>
                      <a:pt x="5" y="11"/>
                    </a:moveTo>
                    <a:cubicBezTo>
                      <a:pt x="4" y="11"/>
                      <a:pt x="4" y="11"/>
                      <a:pt x="4" y="11"/>
                    </a:cubicBezTo>
                    <a:cubicBezTo>
                      <a:pt x="2" y="11"/>
                      <a:pt x="0" y="8"/>
                      <a:pt x="0" y="5"/>
                    </a:cubicBezTo>
                    <a:cubicBezTo>
                      <a:pt x="0" y="3"/>
                      <a:pt x="1" y="2"/>
                      <a:pt x="2" y="2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3" y="1"/>
                      <a:pt x="5" y="0"/>
                      <a:pt x="6" y="0"/>
                    </a:cubicBezTo>
                    <a:cubicBezTo>
                      <a:pt x="7" y="0"/>
                      <a:pt x="8" y="1"/>
                      <a:pt x="9" y="2"/>
                    </a:cubicBezTo>
                    <a:cubicBezTo>
                      <a:pt x="9" y="3"/>
                      <a:pt x="9" y="5"/>
                      <a:pt x="9" y="7"/>
                    </a:cubicBezTo>
                    <a:cubicBezTo>
                      <a:pt x="9" y="8"/>
                      <a:pt x="9" y="9"/>
                      <a:pt x="8" y="10"/>
                    </a:cubicBezTo>
                    <a:cubicBezTo>
                      <a:pt x="7" y="11"/>
                      <a:pt x="6" y="11"/>
                      <a:pt x="5" y="11"/>
                    </a:cubicBezTo>
                    <a:close/>
                    <a:moveTo>
                      <a:pt x="6" y="5"/>
                    </a:move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lose/>
                    <a:moveTo>
                      <a:pt x="4" y="4"/>
                    </a:moveTo>
                    <a:cubicBezTo>
                      <a:pt x="4" y="4"/>
                      <a:pt x="4" y="4"/>
                      <a:pt x="4" y="4"/>
                    </a:cubicBezTo>
                    <a:close/>
                  </a:path>
                </a:pathLst>
              </a:custGeom>
              <a:solidFill>
                <a:srgbClr val="009F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61" name="î$ḷidè">
                <a:extLst>
                  <a:ext uri="{FF2B5EF4-FFF2-40B4-BE49-F238E27FC236}">
                    <a16:creationId xmlns:a16="http://schemas.microsoft.com/office/drawing/2014/main" id="{BB2FB7C8-989F-47EC-8C8A-46CA746941D3}"/>
                  </a:ext>
                </a:extLst>
              </p:cNvPr>
              <p:cNvSpPr/>
              <p:nvPr/>
            </p:nvSpPr>
            <p:spPr bwMode="auto">
              <a:xfrm>
                <a:off x="10137775" y="6102350"/>
                <a:ext cx="7938" cy="9525"/>
              </a:xfrm>
              <a:prstGeom prst="ellipse">
                <a:avLst/>
              </a:prstGeom>
              <a:solidFill>
                <a:srgbClr val="009F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62" name="îṩlíḓe">
                <a:extLst>
                  <a:ext uri="{FF2B5EF4-FFF2-40B4-BE49-F238E27FC236}">
                    <a16:creationId xmlns:a16="http://schemas.microsoft.com/office/drawing/2014/main" id="{CB2B7A05-5E4B-4F80-B3E4-EF5A4C8F3575}"/>
                  </a:ext>
                </a:extLst>
              </p:cNvPr>
              <p:cNvSpPr/>
              <p:nvPr/>
            </p:nvSpPr>
            <p:spPr bwMode="auto">
              <a:xfrm>
                <a:off x="10131425" y="6097588"/>
                <a:ext cx="20638" cy="19050"/>
              </a:xfrm>
              <a:custGeom>
                <a:avLst/>
                <a:gdLst>
                  <a:gd name="T0" fmla="*/ 5 w 10"/>
                  <a:gd name="T1" fmla="*/ 9 h 9"/>
                  <a:gd name="T2" fmla="*/ 0 w 10"/>
                  <a:gd name="T3" fmla="*/ 4 h 9"/>
                  <a:gd name="T4" fmla="*/ 5 w 10"/>
                  <a:gd name="T5" fmla="*/ 0 h 9"/>
                  <a:gd name="T6" fmla="*/ 10 w 10"/>
                  <a:gd name="T7" fmla="*/ 4 h 9"/>
                  <a:gd name="T8" fmla="*/ 5 w 10"/>
                  <a:gd name="T9" fmla="*/ 9 h 9"/>
                  <a:gd name="T10" fmla="*/ 5 w 10"/>
                  <a:gd name="T11" fmla="*/ 2 h 9"/>
                  <a:gd name="T12" fmla="*/ 5 w 10"/>
                  <a:gd name="T13" fmla="*/ 4 h 9"/>
                  <a:gd name="T14" fmla="*/ 5 w 10"/>
                  <a:gd name="T15" fmla="*/ 4 h 9"/>
                  <a:gd name="T16" fmla="*/ 5 w 10"/>
                  <a:gd name="T17" fmla="*/ 2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0" h="9">
                    <a:moveTo>
                      <a:pt x="5" y="9"/>
                    </a:moveTo>
                    <a:cubicBezTo>
                      <a:pt x="3" y="9"/>
                      <a:pt x="0" y="7"/>
                      <a:pt x="0" y="4"/>
                    </a:cubicBezTo>
                    <a:cubicBezTo>
                      <a:pt x="0" y="2"/>
                      <a:pt x="3" y="0"/>
                      <a:pt x="5" y="0"/>
                    </a:cubicBezTo>
                    <a:cubicBezTo>
                      <a:pt x="8" y="0"/>
                      <a:pt x="10" y="2"/>
                      <a:pt x="10" y="4"/>
                    </a:cubicBezTo>
                    <a:cubicBezTo>
                      <a:pt x="10" y="7"/>
                      <a:pt x="8" y="9"/>
                      <a:pt x="5" y="9"/>
                    </a:cubicBezTo>
                    <a:close/>
                    <a:moveTo>
                      <a:pt x="5" y="2"/>
                    </a:move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lnTo>
                      <a:pt x="5" y="2"/>
                    </a:lnTo>
                    <a:close/>
                  </a:path>
                </a:pathLst>
              </a:custGeom>
              <a:solidFill>
                <a:srgbClr val="009F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63" name="ïṡḷiḓè">
                <a:extLst>
                  <a:ext uri="{FF2B5EF4-FFF2-40B4-BE49-F238E27FC236}">
                    <a16:creationId xmlns:a16="http://schemas.microsoft.com/office/drawing/2014/main" id="{84B3C929-BF9E-4A2A-A102-935C8DFBB4AE}"/>
                  </a:ext>
                </a:extLst>
              </p:cNvPr>
              <p:cNvSpPr/>
              <p:nvPr/>
            </p:nvSpPr>
            <p:spPr bwMode="auto">
              <a:xfrm>
                <a:off x="9744075" y="6330950"/>
                <a:ext cx="11113" cy="11113"/>
              </a:xfrm>
              <a:prstGeom prst="ellipse">
                <a:avLst/>
              </a:prstGeom>
              <a:solidFill>
                <a:srgbClr val="009F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64" name="îṡḻîḍê">
                <a:extLst>
                  <a:ext uri="{FF2B5EF4-FFF2-40B4-BE49-F238E27FC236}">
                    <a16:creationId xmlns:a16="http://schemas.microsoft.com/office/drawing/2014/main" id="{4FDB7491-EDC4-4E63-8965-9DB4C3E8D16F}"/>
                  </a:ext>
                </a:extLst>
              </p:cNvPr>
              <p:cNvSpPr/>
              <p:nvPr/>
            </p:nvSpPr>
            <p:spPr bwMode="auto">
              <a:xfrm>
                <a:off x="9740900" y="6326188"/>
                <a:ext cx="19050" cy="19050"/>
              </a:xfrm>
              <a:prstGeom prst="ellipse">
                <a:avLst/>
              </a:prstGeom>
              <a:solidFill>
                <a:srgbClr val="009F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65" name="iṩļiďê">
                <a:extLst>
                  <a:ext uri="{FF2B5EF4-FFF2-40B4-BE49-F238E27FC236}">
                    <a16:creationId xmlns:a16="http://schemas.microsoft.com/office/drawing/2014/main" id="{61EAC0BE-90A0-41FE-9151-21AA044832E9}"/>
                  </a:ext>
                </a:extLst>
              </p:cNvPr>
              <p:cNvSpPr/>
              <p:nvPr/>
            </p:nvSpPr>
            <p:spPr bwMode="auto">
              <a:xfrm>
                <a:off x="10064750" y="6088063"/>
                <a:ext cx="12700" cy="14288"/>
              </a:xfrm>
              <a:prstGeom prst="ellipse">
                <a:avLst/>
              </a:prstGeom>
              <a:solidFill>
                <a:srgbClr val="009F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66" name="iṣ1íďê">
                <a:extLst>
                  <a:ext uri="{FF2B5EF4-FFF2-40B4-BE49-F238E27FC236}">
                    <a16:creationId xmlns:a16="http://schemas.microsoft.com/office/drawing/2014/main" id="{580F759E-E8A0-452A-A542-B908B2E8856A}"/>
                  </a:ext>
                </a:extLst>
              </p:cNvPr>
              <p:cNvSpPr/>
              <p:nvPr/>
            </p:nvSpPr>
            <p:spPr bwMode="auto">
              <a:xfrm>
                <a:off x="10058400" y="6084888"/>
                <a:ext cx="23813" cy="20638"/>
              </a:xfrm>
              <a:custGeom>
                <a:avLst/>
                <a:gdLst>
                  <a:gd name="T0" fmla="*/ 6 w 11"/>
                  <a:gd name="T1" fmla="*/ 10 h 10"/>
                  <a:gd name="T2" fmla="*/ 0 w 11"/>
                  <a:gd name="T3" fmla="*/ 5 h 10"/>
                  <a:gd name="T4" fmla="*/ 6 w 11"/>
                  <a:gd name="T5" fmla="*/ 0 h 10"/>
                  <a:gd name="T6" fmla="*/ 11 w 11"/>
                  <a:gd name="T7" fmla="*/ 5 h 10"/>
                  <a:gd name="T8" fmla="*/ 6 w 11"/>
                  <a:gd name="T9" fmla="*/ 10 h 10"/>
                  <a:gd name="T10" fmla="*/ 6 w 11"/>
                  <a:gd name="T11" fmla="*/ 4 h 10"/>
                  <a:gd name="T12" fmla="*/ 5 w 11"/>
                  <a:gd name="T13" fmla="*/ 5 h 10"/>
                  <a:gd name="T14" fmla="*/ 6 w 11"/>
                  <a:gd name="T15" fmla="*/ 5 h 10"/>
                  <a:gd name="T16" fmla="*/ 6 w 11"/>
                  <a:gd name="T17" fmla="*/ 4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" h="10">
                    <a:moveTo>
                      <a:pt x="6" y="10"/>
                    </a:moveTo>
                    <a:cubicBezTo>
                      <a:pt x="3" y="10"/>
                      <a:pt x="0" y="8"/>
                      <a:pt x="0" y="5"/>
                    </a:cubicBezTo>
                    <a:cubicBezTo>
                      <a:pt x="0" y="2"/>
                      <a:pt x="3" y="0"/>
                      <a:pt x="6" y="0"/>
                    </a:cubicBezTo>
                    <a:cubicBezTo>
                      <a:pt x="9" y="0"/>
                      <a:pt x="11" y="2"/>
                      <a:pt x="11" y="5"/>
                    </a:cubicBezTo>
                    <a:cubicBezTo>
                      <a:pt x="11" y="8"/>
                      <a:pt x="9" y="10"/>
                      <a:pt x="6" y="10"/>
                    </a:cubicBezTo>
                    <a:close/>
                    <a:moveTo>
                      <a:pt x="6" y="4"/>
                    </a:moveTo>
                    <a:cubicBezTo>
                      <a:pt x="5" y="4"/>
                      <a:pt x="5" y="5"/>
                      <a:pt x="5" y="5"/>
                    </a:cubicBezTo>
                    <a:cubicBezTo>
                      <a:pt x="5" y="6"/>
                      <a:pt x="6" y="6"/>
                      <a:pt x="6" y="5"/>
                    </a:cubicBezTo>
                    <a:cubicBezTo>
                      <a:pt x="6" y="5"/>
                      <a:pt x="6" y="4"/>
                      <a:pt x="6" y="4"/>
                    </a:cubicBezTo>
                    <a:close/>
                  </a:path>
                </a:pathLst>
              </a:custGeom>
              <a:solidFill>
                <a:srgbClr val="009F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67" name="íŝḻïdé">
                <a:extLst>
                  <a:ext uri="{FF2B5EF4-FFF2-40B4-BE49-F238E27FC236}">
                    <a16:creationId xmlns:a16="http://schemas.microsoft.com/office/drawing/2014/main" id="{3FD0C53C-BFB4-412B-8435-8097454AF3E2}"/>
                  </a:ext>
                </a:extLst>
              </p:cNvPr>
              <p:cNvSpPr/>
              <p:nvPr/>
            </p:nvSpPr>
            <p:spPr bwMode="auto">
              <a:xfrm>
                <a:off x="10071100" y="6053138"/>
                <a:ext cx="14288" cy="14288"/>
              </a:xfrm>
              <a:prstGeom prst="ellipse">
                <a:avLst/>
              </a:prstGeom>
              <a:solidFill>
                <a:srgbClr val="009F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68" name="îṩlïďé">
                <a:extLst>
                  <a:ext uri="{FF2B5EF4-FFF2-40B4-BE49-F238E27FC236}">
                    <a16:creationId xmlns:a16="http://schemas.microsoft.com/office/drawing/2014/main" id="{98F33450-671B-43F5-9916-81A56B4CD5B9}"/>
                  </a:ext>
                </a:extLst>
              </p:cNvPr>
              <p:cNvSpPr/>
              <p:nvPr/>
            </p:nvSpPr>
            <p:spPr bwMode="auto">
              <a:xfrm>
                <a:off x="10066338" y="6048375"/>
                <a:ext cx="25400" cy="25400"/>
              </a:xfrm>
              <a:custGeom>
                <a:avLst/>
                <a:gdLst>
                  <a:gd name="T0" fmla="*/ 6 w 12"/>
                  <a:gd name="T1" fmla="*/ 12 h 12"/>
                  <a:gd name="T2" fmla="*/ 0 w 12"/>
                  <a:gd name="T3" fmla="*/ 6 h 12"/>
                  <a:gd name="T4" fmla="*/ 6 w 12"/>
                  <a:gd name="T5" fmla="*/ 0 h 12"/>
                  <a:gd name="T6" fmla="*/ 12 w 12"/>
                  <a:gd name="T7" fmla="*/ 6 h 12"/>
                  <a:gd name="T8" fmla="*/ 6 w 12"/>
                  <a:gd name="T9" fmla="*/ 12 h 12"/>
                  <a:gd name="T10" fmla="*/ 6 w 12"/>
                  <a:gd name="T11" fmla="*/ 4 h 12"/>
                  <a:gd name="T12" fmla="*/ 5 w 12"/>
                  <a:gd name="T13" fmla="*/ 6 h 12"/>
                  <a:gd name="T14" fmla="*/ 6 w 12"/>
                  <a:gd name="T15" fmla="*/ 7 h 12"/>
                  <a:gd name="T16" fmla="*/ 7 w 12"/>
                  <a:gd name="T17" fmla="*/ 6 h 12"/>
                  <a:gd name="T18" fmla="*/ 6 w 12"/>
                  <a:gd name="T19" fmla="*/ 4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" h="12">
                    <a:moveTo>
                      <a:pt x="6" y="12"/>
                    </a:moveTo>
                    <a:cubicBezTo>
                      <a:pt x="2" y="12"/>
                      <a:pt x="0" y="9"/>
                      <a:pt x="0" y="6"/>
                    </a:cubicBezTo>
                    <a:cubicBezTo>
                      <a:pt x="0" y="2"/>
                      <a:pt x="2" y="0"/>
                      <a:pt x="6" y="0"/>
                    </a:cubicBezTo>
                    <a:cubicBezTo>
                      <a:pt x="9" y="0"/>
                      <a:pt x="12" y="2"/>
                      <a:pt x="12" y="6"/>
                    </a:cubicBezTo>
                    <a:cubicBezTo>
                      <a:pt x="12" y="9"/>
                      <a:pt x="9" y="12"/>
                      <a:pt x="6" y="12"/>
                    </a:cubicBezTo>
                    <a:close/>
                    <a:moveTo>
                      <a:pt x="6" y="4"/>
                    </a:moveTo>
                    <a:cubicBezTo>
                      <a:pt x="5" y="4"/>
                      <a:pt x="5" y="5"/>
                      <a:pt x="5" y="6"/>
                    </a:cubicBezTo>
                    <a:cubicBezTo>
                      <a:pt x="5" y="6"/>
                      <a:pt x="5" y="7"/>
                      <a:pt x="6" y="7"/>
                    </a:cubicBezTo>
                    <a:cubicBezTo>
                      <a:pt x="6" y="7"/>
                      <a:pt x="7" y="6"/>
                      <a:pt x="7" y="6"/>
                    </a:cubicBezTo>
                    <a:cubicBezTo>
                      <a:pt x="7" y="5"/>
                      <a:pt x="6" y="4"/>
                      <a:pt x="6" y="4"/>
                    </a:cubicBezTo>
                    <a:close/>
                  </a:path>
                </a:pathLst>
              </a:custGeom>
              <a:solidFill>
                <a:srgbClr val="009F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69" name="îsḷiďê">
                <a:extLst>
                  <a:ext uri="{FF2B5EF4-FFF2-40B4-BE49-F238E27FC236}">
                    <a16:creationId xmlns:a16="http://schemas.microsoft.com/office/drawing/2014/main" id="{3FC0B00B-E3CA-4BF4-9D41-C15AB4F38F3E}"/>
                  </a:ext>
                </a:extLst>
              </p:cNvPr>
              <p:cNvSpPr/>
              <p:nvPr/>
            </p:nvSpPr>
            <p:spPr bwMode="auto">
              <a:xfrm>
                <a:off x="10061575" y="5995988"/>
                <a:ext cx="17463" cy="17463"/>
              </a:xfrm>
              <a:prstGeom prst="ellipse">
                <a:avLst/>
              </a:prstGeom>
              <a:solidFill>
                <a:srgbClr val="009F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70" name="išḻïdé">
                <a:extLst>
                  <a:ext uri="{FF2B5EF4-FFF2-40B4-BE49-F238E27FC236}">
                    <a16:creationId xmlns:a16="http://schemas.microsoft.com/office/drawing/2014/main" id="{52954C81-8351-4D3A-9A8B-2A0283EBD0BC}"/>
                  </a:ext>
                </a:extLst>
              </p:cNvPr>
              <p:cNvSpPr/>
              <p:nvPr/>
            </p:nvSpPr>
            <p:spPr bwMode="auto">
              <a:xfrm>
                <a:off x="10058400" y="5992813"/>
                <a:ext cx="26988" cy="25400"/>
              </a:xfrm>
              <a:custGeom>
                <a:avLst/>
                <a:gdLst>
                  <a:gd name="T0" fmla="*/ 6 w 13"/>
                  <a:gd name="T1" fmla="*/ 12 h 12"/>
                  <a:gd name="T2" fmla="*/ 0 w 13"/>
                  <a:gd name="T3" fmla="*/ 6 h 12"/>
                  <a:gd name="T4" fmla="*/ 6 w 13"/>
                  <a:gd name="T5" fmla="*/ 0 h 12"/>
                  <a:gd name="T6" fmla="*/ 13 w 13"/>
                  <a:gd name="T7" fmla="*/ 6 h 12"/>
                  <a:gd name="T8" fmla="*/ 6 w 13"/>
                  <a:gd name="T9" fmla="*/ 12 h 12"/>
                  <a:gd name="T10" fmla="*/ 6 w 13"/>
                  <a:gd name="T11" fmla="*/ 4 h 12"/>
                  <a:gd name="T12" fmla="*/ 5 w 13"/>
                  <a:gd name="T13" fmla="*/ 6 h 12"/>
                  <a:gd name="T14" fmla="*/ 6 w 13"/>
                  <a:gd name="T15" fmla="*/ 8 h 12"/>
                  <a:gd name="T16" fmla="*/ 8 w 13"/>
                  <a:gd name="T17" fmla="*/ 6 h 12"/>
                  <a:gd name="T18" fmla="*/ 6 w 13"/>
                  <a:gd name="T19" fmla="*/ 4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3" h="12">
                    <a:moveTo>
                      <a:pt x="6" y="12"/>
                    </a:moveTo>
                    <a:cubicBezTo>
                      <a:pt x="3" y="12"/>
                      <a:pt x="0" y="10"/>
                      <a:pt x="0" y="6"/>
                    </a:cubicBezTo>
                    <a:cubicBezTo>
                      <a:pt x="0" y="3"/>
                      <a:pt x="3" y="0"/>
                      <a:pt x="6" y="0"/>
                    </a:cubicBezTo>
                    <a:cubicBezTo>
                      <a:pt x="10" y="0"/>
                      <a:pt x="13" y="3"/>
                      <a:pt x="13" y="6"/>
                    </a:cubicBezTo>
                    <a:cubicBezTo>
                      <a:pt x="13" y="10"/>
                      <a:pt x="10" y="12"/>
                      <a:pt x="6" y="12"/>
                    </a:cubicBezTo>
                    <a:close/>
                    <a:moveTo>
                      <a:pt x="6" y="4"/>
                    </a:moveTo>
                    <a:cubicBezTo>
                      <a:pt x="5" y="4"/>
                      <a:pt x="5" y="5"/>
                      <a:pt x="5" y="6"/>
                    </a:cubicBezTo>
                    <a:cubicBezTo>
                      <a:pt x="5" y="7"/>
                      <a:pt x="5" y="8"/>
                      <a:pt x="6" y="8"/>
                    </a:cubicBezTo>
                    <a:cubicBezTo>
                      <a:pt x="7" y="8"/>
                      <a:pt x="8" y="7"/>
                      <a:pt x="8" y="6"/>
                    </a:cubicBezTo>
                    <a:cubicBezTo>
                      <a:pt x="8" y="5"/>
                      <a:pt x="7" y="4"/>
                      <a:pt x="6" y="4"/>
                    </a:cubicBezTo>
                    <a:close/>
                  </a:path>
                </a:pathLst>
              </a:custGeom>
              <a:solidFill>
                <a:srgbClr val="009F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71" name="îṩļíde">
                <a:extLst>
                  <a:ext uri="{FF2B5EF4-FFF2-40B4-BE49-F238E27FC236}">
                    <a16:creationId xmlns:a16="http://schemas.microsoft.com/office/drawing/2014/main" id="{B008747E-0DA0-4A32-AF3D-D22D43417DE4}"/>
                  </a:ext>
                </a:extLst>
              </p:cNvPr>
              <p:cNvSpPr/>
              <p:nvPr/>
            </p:nvSpPr>
            <p:spPr bwMode="auto">
              <a:xfrm>
                <a:off x="10040938" y="5675313"/>
                <a:ext cx="7938" cy="11113"/>
              </a:xfrm>
              <a:prstGeom prst="ellipse">
                <a:avLst/>
              </a:prstGeom>
              <a:solidFill>
                <a:srgbClr val="009F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72" name="iŝľïḓê">
                <a:extLst>
                  <a:ext uri="{FF2B5EF4-FFF2-40B4-BE49-F238E27FC236}">
                    <a16:creationId xmlns:a16="http://schemas.microsoft.com/office/drawing/2014/main" id="{18FEF892-CCA8-4DCE-95FA-0DAB95E8E842}"/>
                  </a:ext>
                </a:extLst>
              </p:cNvPr>
              <p:cNvSpPr/>
              <p:nvPr/>
            </p:nvSpPr>
            <p:spPr bwMode="auto">
              <a:xfrm>
                <a:off x="10034588" y="5670550"/>
                <a:ext cx="20638" cy="19050"/>
              </a:xfrm>
              <a:custGeom>
                <a:avLst/>
                <a:gdLst>
                  <a:gd name="T0" fmla="*/ 5 w 10"/>
                  <a:gd name="T1" fmla="*/ 9 h 9"/>
                  <a:gd name="T2" fmla="*/ 0 w 10"/>
                  <a:gd name="T3" fmla="*/ 4 h 9"/>
                  <a:gd name="T4" fmla="*/ 5 w 10"/>
                  <a:gd name="T5" fmla="*/ 0 h 9"/>
                  <a:gd name="T6" fmla="*/ 10 w 10"/>
                  <a:gd name="T7" fmla="*/ 4 h 9"/>
                  <a:gd name="T8" fmla="*/ 5 w 10"/>
                  <a:gd name="T9" fmla="*/ 9 h 9"/>
                  <a:gd name="T10" fmla="*/ 5 w 10"/>
                  <a:gd name="T11" fmla="*/ 2 h 9"/>
                  <a:gd name="T12" fmla="*/ 5 w 10"/>
                  <a:gd name="T13" fmla="*/ 4 h 9"/>
                  <a:gd name="T14" fmla="*/ 5 w 10"/>
                  <a:gd name="T15" fmla="*/ 4 h 9"/>
                  <a:gd name="T16" fmla="*/ 5 w 10"/>
                  <a:gd name="T17" fmla="*/ 2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0" h="9">
                    <a:moveTo>
                      <a:pt x="5" y="9"/>
                    </a:moveTo>
                    <a:cubicBezTo>
                      <a:pt x="2" y="9"/>
                      <a:pt x="0" y="7"/>
                      <a:pt x="0" y="4"/>
                    </a:cubicBezTo>
                    <a:cubicBezTo>
                      <a:pt x="0" y="2"/>
                      <a:pt x="2" y="0"/>
                      <a:pt x="5" y="0"/>
                    </a:cubicBezTo>
                    <a:cubicBezTo>
                      <a:pt x="7" y="0"/>
                      <a:pt x="10" y="2"/>
                      <a:pt x="10" y="4"/>
                    </a:cubicBezTo>
                    <a:cubicBezTo>
                      <a:pt x="10" y="7"/>
                      <a:pt x="7" y="9"/>
                      <a:pt x="5" y="9"/>
                    </a:cubicBezTo>
                    <a:close/>
                    <a:moveTo>
                      <a:pt x="5" y="2"/>
                    </a:move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lnTo>
                      <a:pt x="5" y="2"/>
                    </a:lnTo>
                    <a:close/>
                  </a:path>
                </a:pathLst>
              </a:custGeom>
              <a:solidFill>
                <a:srgbClr val="009F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73" name="íṧlíďê">
                <a:extLst>
                  <a:ext uri="{FF2B5EF4-FFF2-40B4-BE49-F238E27FC236}">
                    <a16:creationId xmlns:a16="http://schemas.microsoft.com/office/drawing/2014/main" id="{E296E56C-BCD2-41D9-9EBF-F586C060BB17}"/>
                  </a:ext>
                </a:extLst>
              </p:cNvPr>
              <p:cNvSpPr/>
              <p:nvPr/>
            </p:nvSpPr>
            <p:spPr bwMode="auto">
              <a:xfrm>
                <a:off x="10082213" y="5618163"/>
                <a:ext cx="7938" cy="9525"/>
              </a:xfrm>
              <a:prstGeom prst="ellipse">
                <a:avLst/>
              </a:prstGeom>
              <a:solidFill>
                <a:srgbClr val="009F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74" name="ï$ľiḑé">
                <a:extLst>
                  <a:ext uri="{FF2B5EF4-FFF2-40B4-BE49-F238E27FC236}">
                    <a16:creationId xmlns:a16="http://schemas.microsoft.com/office/drawing/2014/main" id="{DF3DA2B7-76C1-4847-97DC-E14E9CEB399E}"/>
                  </a:ext>
                </a:extLst>
              </p:cNvPr>
              <p:cNvSpPr/>
              <p:nvPr/>
            </p:nvSpPr>
            <p:spPr bwMode="auto">
              <a:xfrm>
                <a:off x="10075863" y="5613400"/>
                <a:ext cx="20638" cy="19050"/>
              </a:xfrm>
              <a:custGeom>
                <a:avLst/>
                <a:gdLst>
                  <a:gd name="T0" fmla="*/ 5 w 10"/>
                  <a:gd name="T1" fmla="*/ 9 h 9"/>
                  <a:gd name="T2" fmla="*/ 0 w 10"/>
                  <a:gd name="T3" fmla="*/ 5 h 9"/>
                  <a:gd name="T4" fmla="*/ 5 w 10"/>
                  <a:gd name="T5" fmla="*/ 0 h 9"/>
                  <a:gd name="T6" fmla="*/ 10 w 10"/>
                  <a:gd name="T7" fmla="*/ 5 h 9"/>
                  <a:gd name="T8" fmla="*/ 5 w 10"/>
                  <a:gd name="T9" fmla="*/ 9 h 9"/>
                  <a:gd name="T10" fmla="*/ 5 w 10"/>
                  <a:gd name="T11" fmla="*/ 2 h 9"/>
                  <a:gd name="T12" fmla="*/ 5 w 10"/>
                  <a:gd name="T13" fmla="*/ 5 h 9"/>
                  <a:gd name="T14" fmla="*/ 5 w 10"/>
                  <a:gd name="T15" fmla="*/ 5 h 9"/>
                  <a:gd name="T16" fmla="*/ 5 w 10"/>
                  <a:gd name="T17" fmla="*/ 2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0" h="9">
                    <a:moveTo>
                      <a:pt x="5" y="9"/>
                    </a:moveTo>
                    <a:cubicBezTo>
                      <a:pt x="3" y="9"/>
                      <a:pt x="0" y="7"/>
                      <a:pt x="0" y="5"/>
                    </a:cubicBezTo>
                    <a:cubicBezTo>
                      <a:pt x="0" y="2"/>
                      <a:pt x="3" y="0"/>
                      <a:pt x="5" y="0"/>
                    </a:cubicBezTo>
                    <a:cubicBezTo>
                      <a:pt x="8" y="0"/>
                      <a:pt x="10" y="2"/>
                      <a:pt x="10" y="5"/>
                    </a:cubicBezTo>
                    <a:cubicBezTo>
                      <a:pt x="10" y="7"/>
                      <a:pt x="8" y="9"/>
                      <a:pt x="5" y="9"/>
                    </a:cubicBezTo>
                    <a:close/>
                    <a:moveTo>
                      <a:pt x="5" y="2"/>
                    </a:move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5" y="5"/>
                      <a:pt x="5" y="5"/>
                    </a:cubicBezTo>
                    <a:lnTo>
                      <a:pt x="5" y="2"/>
                    </a:lnTo>
                    <a:close/>
                  </a:path>
                </a:pathLst>
              </a:custGeom>
              <a:solidFill>
                <a:srgbClr val="009F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75" name="işḷíḋe">
                <a:extLst>
                  <a:ext uri="{FF2B5EF4-FFF2-40B4-BE49-F238E27FC236}">
                    <a16:creationId xmlns:a16="http://schemas.microsoft.com/office/drawing/2014/main" id="{B9CBCEA9-9A4C-4E04-94AB-A8A5F3AED765}"/>
                  </a:ext>
                </a:extLst>
              </p:cNvPr>
              <p:cNvSpPr/>
              <p:nvPr/>
            </p:nvSpPr>
            <p:spPr bwMode="auto">
              <a:xfrm>
                <a:off x="9936163" y="5630863"/>
                <a:ext cx="7938" cy="7938"/>
              </a:xfrm>
              <a:prstGeom prst="ellipse">
                <a:avLst/>
              </a:prstGeom>
              <a:solidFill>
                <a:srgbClr val="009F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76" name="iṣļídé">
                <a:extLst>
                  <a:ext uri="{FF2B5EF4-FFF2-40B4-BE49-F238E27FC236}">
                    <a16:creationId xmlns:a16="http://schemas.microsoft.com/office/drawing/2014/main" id="{AA62B7A0-3529-47C0-89F4-DFC8023C584E}"/>
                  </a:ext>
                </a:extLst>
              </p:cNvPr>
              <p:cNvSpPr/>
              <p:nvPr/>
            </p:nvSpPr>
            <p:spPr bwMode="auto">
              <a:xfrm>
                <a:off x="9929813" y="5624513"/>
                <a:ext cx="20638" cy="20638"/>
              </a:xfrm>
              <a:custGeom>
                <a:avLst/>
                <a:gdLst>
                  <a:gd name="T0" fmla="*/ 5 w 10"/>
                  <a:gd name="T1" fmla="*/ 10 h 10"/>
                  <a:gd name="T2" fmla="*/ 0 w 10"/>
                  <a:gd name="T3" fmla="*/ 5 h 10"/>
                  <a:gd name="T4" fmla="*/ 5 w 10"/>
                  <a:gd name="T5" fmla="*/ 0 h 10"/>
                  <a:gd name="T6" fmla="*/ 10 w 10"/>
                  <a:gd name="T7" fmla="*/ 5 h 10"/>
                  <a:gd name="T8" fmla="*/ 5 w 10"/>
                  <a:gd name="T9" fmla="*/ 10 h 10"/>
                  <a:gd name="T10" fmla="*/ 5 w 10"/>
                  <a:gd name="T11" fmla="*/ 5 h 10"/>
                  <a:gd name="T12" fmla="*/ 5 w 10"/>
                  <a:gd name="T13" fmla="*/ 5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" h="10">
                    <a:moveTo>
                      <a:pt x="5" y="10"/>
                    </a:moveTo>
                    <a:cubicBezTo>
                      <a:pt x="2" y="10"/>
                      <a:pt x="0" y="8"/>
                      <a:pt x="0" y="5"/>
                    </a:cubicBezTo>
                    <a:cubicBezTo>
                      <a:pt x="0" y="2"/>
                      <a:pt x="2" y="0"/>
                      <a:pt x="5" y="0"/>
                    </a:cubicBezTo>
                    <a:cubicBezTo>
                      <a:pt x="8" y="0"/>
                      <a:pt x="10" y="2"/>
                      <a:pt x="10" y="5"/>
                    </a:cubicBezTo>
                    <a:cubicBezTo>
                      <a:pt x="10" y="8"/>
                      <a:pt x="8" y="10"/>
                      <a:pt x="5" y="10"/>
                    </a:cubicBezTo>
                    <a:close/>
                    <a:moveTo>
                      <a:pt x="5" y="5"/>
                    </a:moveTo>
                    <a:cubicBezTo>
                      <a:pt x="5" y="5"/>
                      <a:pt x="5" y="5"/>
                      <a:pt x="5" y="5"/>
                    </a:cubicBezTo>
                    <a:close/>
                  </a:path>
                </a:pathLst>
              </a:custGeom>
              <a:solidFill>
                <a:srgbClr val="009F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77" name="iślïďe">
                <a:extLst>
                  <a:ext uri="{FF2B5EF4-FFF2-40B4-BE49-F238E27FC236}">
                    <a16:creationId xmlns:a16="http://schemas.microsoft.com/office/drawing/2014/main" id="{29745A64-CE01-4E41-A70E-72B5F4FCCF94}"/>
                  </a:ext>
                </a:extLst>
              </p:cNvPr>
              <p:cNvSpPr/>
              <p:nvPr/>
            </p:nvSpPr>
            <p:spPr bwMode="auto">
              <a:xfrm>
                <a:off x="9863138" y="5568950"/>
                <a:ext cx="11113" cy="9525"/>
              </a:xfrm>
              <a:prstGeom prst="ellipse">
                <a:avLst/>
              </a:prstGeom>
              <a:solidFill>
                <a:srgbClr val="009F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78" name="išľïḓe">
                <a:extLst>
                  <a:ext uri="{FF2B5EF4-FFF2-40B4-BE49-F238E27FC236}">
                    <a16:creationId xmlns:a16="http://schemas.microsoft.com/office/drawing/2014/main" id="{E2C3F38D-3219-4BD2-8A7B-DB1F42BE59B3}"/>
                  </a:ext>
                </a:extLst>
              </p:cNvPr>
              <p:cNvSpPr/>
              <p:nvPr/>
            </p:nvSpPr>
            <p:spPr bwMode="auto">
              <a:xfrm>
                <a:off x="9858375" y="5564188"/>
                <a:ext cx="19050" cy="19050"/>
              </a:xfrm>
              <a:custGeom>
                <a:avLst/>
                <a:gdLst>
                  <a:gd name="T0" fmla="*/ 5 w 9"/>
                  <a:gd name="T1" fmla="*/ 9 h 9"/>
                  <a:gd name="T2" fmla="*/ 0 w 9"/>
                  <a:gd name="T3" fmla="*/ 4 h 9"/>
                  <a:gd name="T4" fmla="*/ 5 w 9"/>
                  <a:gd name="T5" fmla="*/ 0 h 9"/>
                  <a:gd name="T6" fmla="*/ 9 w 9"/>
                  <a:gd name="T7" fmla="*/ 4 h 9"/>
                  <a:gd name="T8" fmla="*/ 5 w 9"/>
                  <a:gd name="T9" fmla="*/ 9 h 9"/>
                  <a:gd name="T10" fmla="*/ 5 w 9"/>
                  <a:gd name="T11" fmla="*/ 2 h 9"/>
                  <a:gd name="T12" fmla="*/ 5 w 9"/>
                  <a:gd name="T13" fmla="*/ 4 h 9"/>
                  <a:gd name="T14" fmla="*/ 5 w 9"/>
                  <a:gd name="T15" fmla="*/ 4 h 9"/>
                  <a:gd name="T16" fmla="*/ 5 w 9"/>
                  <a:gd name="T17" fmla="*/ 2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" h="9">
                    <a:moveTo>
                      <a:pt x="5" y="9"/>
                    </a:moveTo>
                    <a:cubicBezTo>
                      <a:pt x="2" y="9"/>
                      <a:pt x="0" y="7"/>
                      <a:pt x="0" y="4"/>
                    </a:cubicBezTo>
                    <a:cubicBezTo>
                      <a:pt x="0" y="2"/>
                      <a:pt x="2" y="0"/>
                      <a:pt x="5" y="0"/>
                    </a:cubicBezTo>
                    <a:cubicBezTo>
                      <a:pt x="7" y="0"/>
                      <a:pt x="9" y="2"/>
                      <a:pt x="9" y="4"/>
                    </a:cubicBezTo>
                    <a:cubicBezTo>
                      <a:pt x="9" y="7"/>
                      <a:pt x="7" y="9"/>
                      <a:pt x="5" y="9"/>
                    </a:cubicBezTo>
                    <a:close/>
                    <a:moveTo>
                      <a:pt x="5" y="2"/>
                    </a:move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lnTo>
                      <a:pt x="5" y="2"/>
                    </a:lnTo>
                    <a:close/>
                  </a:path>
                </a:pathLst>
              </a:custGeom>
              <a:solidFill>
                <a:srgbClr val="009F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79" name="îŝḻïďê">
                <a:extLst>
                  <a:ext uri="{FF2B5EF4-FFF2-40B4-BE49-F238E27FC236}">
                    <a16:creationId xmlns:a16="http://schemas.microsoft.com/office/drawing/2014/main" id="{B1B65AD5-C6B6-4873-A65F-7F7BB6E0F956}"/>
                  </a:ext>
                </a:extLst>
              </p:cNvPr>
              <p:cNvSpPr/>
              <p:nvPr/>
            </p:nvSpPr>
            <p:spPr bwMode="auto">
              <a:xfrm>
                <a:off x="9869488" y="5626100"/>
                <a:ext cx="7938" cy="7938"/>
              </a:xfrm>
              <a:prstGeom prst="ellipse">
                <a:avLst/>
              </a:prstGeom>
              <a:solidFill>
                <a:srgbClr val="009F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80" name="iṣḻïḍe">
                <a:extLst>
                  <a:ext uri="{FF2B5EF4-FFF2-40B4-BE49-F238E27FC236}">
                    <a16:creationId xmlns:a16="http://schemas.microsoft.com/office/drawing/2014/main" id="{00E5821A-17C5-49B8-BEBF-C9AFA02BC57F}"/>
                  </a:ext>
                </a:extLst>
              </p:cNvPr>
              <p:cNvSpPr/>
              <p:nvPr/>
            </p:nvSpPr>
            <p:spPr bwMode="auto">
              <a:xfrm>
                <a:off x="9863138" y="5619750"/>
                <a:ext cx="20638" cy="20638"/>
              </a:xfrm>
              <a:custGeom>
                <a:avLst/>
                <a:gdLst>
                  <a:gd name="T0" fmla="*/ 5 w 10"/>
                  <a:gd name="T1" fmla="*/ 10 h 10"/>
                  <a:gd name="T2" fmla="*/ 0 w 10"/>
                  <a:gd name="T3" fmla="*/ 5 h 10"/>
                  <a:gd name="T4" fmla="*/ 5 w 10"/>
                  <a:gd name="T5" fmla="*/ 0 h 10"/>
                  <a:gd name="T6" fmla="*/ 10 w 10"/>
                  <a:gd name="T7" fmla="*/ 5 h 10"/>
                  <a:gd name="T8" fmla="*/ 5 w 10"/>
                  <a:gd name="T9" fmla="*/ 10 h 10"/>
                  <a:gd name="T10" fmla="*/ 5 w 10"/>
                  <a:gd name="T11" fmla="*/ 3 h 10"/>
                  <a:gd name="T12" fmla="*/ 5 w 10"/>
                  <a:gd name="T13" fmla="*/ 5 h 10"/>
                  <a:gd name="T14" fmla="*/ 5 w 10"/>
                  <a:gd name="T15" fmla="*/ 5 h 10"/>
                  <a:gd name="T16" fmla="*/ 5 w 10"/>
                  <a:gd name="T17" fmla="*/ 3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0" h="10">
                    <a:moveTo>
                      <a:pt x="5" y="10"/>
                    </a:moveTo>
                    <a:cubicBezTo>
                      <a:pt x="2" y="10"/>
                      <a:pt x="0" y="8"/>
                      <a:pt x="0" y="5"/>
                    </a:cubicBezTo>
                    <a:cubicBezTo>
                      <a:pt x="0" y="2"/>
                      <a:pt x="2" y="0"/>
                      <a:pt x="5" y="0"/>
                    </a:cubicBezTo>
                    <a:cubicBezTo>
                      <a:pt x="8" y="0"/>
                      <a:pt x="10" y="2"/>
                      <a:pt x="10" y="5"/>
                    </a:cubicBezTo>
                    <a:cubicBezTo>
                      <a:pt x="10" y="8"/>
                      <a:pt x="8" y="10"/>
                      <a:pt x="5" y="10"/>
                    </a:cubicBezTo>
                    <a:close/>
                    <a:moveTo>
                      <a:pt x="5" y="3"/>
                    </a:move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5" y="5"/>
                      <a:pt x="5" y="5"/>
                    </a:cubicBezTo>
                    <a:lnTo>
                      <a:pt x="5" y="3"/>
                    </a:lnTo>
                    <a:close/>
                  </a:path>
                </a:pathLst>
              </a:custGeom>
              <a:solidFill>
                <a:srgbClr val="009F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81" name="îŝľíḓe">
                <a:extLst>
                  <a:ext uri="{FF2B5EF4-FFF2-40B4-BE49-F238E27FC236}">
                    <a16:creationId xmlns:a16="http://schemas.microsoft.com/office/drawing/2014/main" id="{5B3063F6-FEE9-4823-962C-F818D81BE927}"/>
                  </a:ext>
                </a:extLst>
              </p:cNvPr>
              <p:cNvSpPr/>
              <p:nvPr/>
            </p:nvSpPr>
            <p:spPr bwMode="auto">
              <a:xfrm>
                <a:off x="9821863" y="5646738"/>
                <a:ext cx="11113" cy="11113"/>
              </a:xfrm>
              <a:prstGeom prst="ellipse">
                <a:avLst/>
              </a:prstGeom>
              <a:solidFill>
                <a:srgbClr val="009F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82" name="í$ḷîḋé">
                <a:extLst>
                  <a:ext uri="{FF2B5EF4-FFF2-40B4-BE49-F238E27FC236}">
                    <a16:creationId xmlns:a16="http://schemas.microsoft.com/office/drawing/2014/main" id="{48BDCEB6-17DF-4DB0-9A0F-0BF8EB90FBDE}"/>
                  </a:ext>
                </a:extLst>
              </p:cNvPr>
              <p:cNvSpPr/>
              <p:nvPr/>
            </p:nvSpPr>
            <p:spPr bwMode="auto">
              <a:xfrm>
                <a:off x="9817100" y="5643563"/>
                <a:ext cx="20638" cy="19050"/>
              </a:xfrm>
              <a:custGeom>
                <a:avLst/>
                <a:gdLst>
                  <a:gd name="T0" fmla="*/ 4 w 9"/>
                  <a:gd name="T1" fmla="*/ 9 h 9"/>
                  <a:gd name="T2" fmla="*/ 0 w 9"/>
                  <a:gd name="T3" fmla="*/ 5 h 9"/>
                  <a:gd name="T4" fmla="*/ 4 w 9"/>
                  <a:gd name="T5" fmla="*/ 0 h 9"/>
                  <a:gd name="T6" fmla="*/ 9 w 9"/>
                  <a:gd name="T7" fmla="*/ 5 h 9"/>
                  <a:gd name="T8" fmla="*/ 4 w 9"/>
                  <a:gd name="T9" fmla="*/ 9 h 9"/>
                  <a:gd name="T10" fmla="*/ 4 w 9"/>
                  <a:gd name="T11" fmla="*/ 5 h 9"/>
                  <a:gd name="T12" fmla="*/ 4 w 9"/>
                  <a:gd name="T13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" h="9">
                    <a:moveTo>
                      <a:pt x="4" y="9"/>
                    </a:moveTo>
                    <a:cubicBezTo>
                      <a:pt x="2" y="9"/>
                      <a:pt x="0" y="7"/>
                      <a:pt x="0" y="5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7" y="0"/>
                      <a:pt x="9" y="2"/>
                      <a:pt x="9" y="5"/>
                    </a:cubicBezTo>
                    <a:cubicBezTo>
                      <a:pt x="9" y="7"/>
                      <a:pt x="7" y="9"/>
                      <a:pt x="4" y="9"/>
                    </a:cubicBezTo>
                    <a:close/>
                    <a:moveTo>
                      <a:pt x="4" y="5"/>
                    </a:moveTo>
                    <a:cubicBezTo>
                      <a:pt x="4" y="5"/>
                      <a:pt x="4" y="5"/>
                      <a:pt x="4" y="5"/>
                    </a:cubicBezTo>
                    <a:close/>
                  </a:path>
                </a:pathLst>
              </a:custGeom>
              <a:solidFill>
                <a:srgbClr val="009F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83" name="îšlidé">
                <a:extLst>
                  <a:ext uri="{FF2B5EF4-FFF2-40B4-BE49-F238E27FC236}">
                    <a16:creationId xmlns:a16="http://schemas.microsoft.com/office/drawing/2014/main" id="{0B0BAEFE-5065-42DB-BA4E-7415A8CE51E1}"/>
                  </a:ext>
                </a:extLst>
              </p:cNvPr>
              <p:cNvSpPr/>
              <p:nvPr/>
            </p:nvSpPr>
            <p:spPr bwMode="auto">
              <a:xfrm>
                <a:off x="10137775" y="5667375"/>
                <a:ext cx="9525" cy="9525"/>
              </a:xfrm>
              <a:prstGeom prst="ellipse">
                <a:avLst/>
              </a:prstGeom>
              <a:solidFill>
                <a:srgbClr val="009F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84" name="í$lîḓé">
                <a:extLst>
                  <a:ext uri="{FF2B5EF4-FFF2-40B4-BE49-F238E27FC236}">
                    <a16:creationId xmlns:a16="http://schemas.microsoft.com/office/drawing/2014/main" id="{CEE2A72C-5CA2-46F3-8C37-C1B1B3A51481}"/>
                  </a:ext>
                </a:extLst>
              </p:cNvPr>
              <p:cNvSpPr/>
              <p:nvPr/>
            </p:nvSpPr>
            <p:spPr bwMode="auto">
              <a:xfrm>
                <a:off x="10133013" y="5662613"/>
                <a:ext cx="19050" cy="19050"/>
              </a:xfrm>
              <a:prstGeom prst="ellipse">
                <a:avLst/>
              </a:prstGeom>
              <a:solidFill>
                <a:srgbClr val="009F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85" name="i$ļîdè">
                <a:extLst>
                  <a:ext uri="{FF2B5EF4-FFF2-40B4-BE49-F238E27FC236}">
                    <a16:creationId xmlns:a16="http://schemas.microsoft.com/office/drawing/2014/main" id="{9F1D0945-7EA4-4592-9AC2-E2EC5A0F7EF6}"/>
                  </a:ext>
                </a:extLst>
              </p:cNvPr>
              <p:cNvSpPr/>
              <p:nvPr/>
            </p:nvSpPr>
            <p:spPr bwMode="auto">
              <a:xfrm>
                <a:off x="10067925" y="5711825"/>
                <a:ext cx="11113" cy="7938"/>
              </a:xfrm>
              <a:prstGeom prst="ellipse">
                <a:avLst/>
              </a:prstGeom>
              <a:solidFill>
                <a:srgbClr val="009F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86" name="î$ḻiḍe">
                <a:extLst>
                  <a:ext uri="{FF2B5EF4-FFF2-40B4-BE49-F238E27FC236}">
                    <a16:creationId xmlns:a16="http://schemas.microsoft.com/office/drawing/2014/main" id="{1F8D1A73-0AE5-4BDE-B43D-C7D7A231EC96}"/>
                  </a:ext>
                </a:extLst>
              </p:cNvPr>
              <p:cNvSpPr/>
              <p:nvPr/>
            </p:nvSpPr>
            <p:spPr bwMode="auto">
              <a:xfrm>
                <a:off x="10064750" y="5705475"/>
                <a:ext cx="20638" cy="20638"/>
              </a:xfrm>
              <a:custGeom>
                <a:avLst/>
                <a:gdLst>
                  <a:gd name="T0" fmla="*/ 5 w 10"/>
                  <a:gd name="T1" fmla="*/ 10 h 10"/>
                  <a:gd name="T2" fmla="*/ 0 w 10"/>
                  <a:gd name="T3" fmla="*/ 5 h 10"/>
                  <a:gd name="T4" fmla="*/ 5 w 10"/>
                  <a:gd name="T5" fmla="*/ 0 h 10"/>
                  <a:gd name="T6" fmla="*/ 10 w 10"/>
                  <a:gd name="T7" fmla="*/ 5 h 10"/>
                  <a:gd name="T8" fmla="*/ 5 w 10"/>
                  <a:gd name="T9" fmla="*/ 10 h 10"/>
                  <a:gd name="T10" fmla="*/ 5 w 10"/>
                  <a:gd name="T11" fmla="*/ 3 h 10"/>
                  <a:gd name="T12" fmla="*/ 5 w 10"/>
                  <a:gd name="T13" fmla="*/ 5 h 10"/>
                  <a:gd name="T14" fmla="*/ 5 w 10"/>
                  <a:gd name="T15" fmla="*/ 5 h 10"/>
                  <a:gd name="T16" fmla="*/ 5 w 10"/>
                  <a:gd name="T17" fmla="*/ 3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0" h="10">
                    <a:moveTo>
                      <a:pt x="5" y="10"/>
                    </a:moveTo>
                    <a:cubicBezTo>
                      <a:pt x="2" y="10"/>
                      <a:pt x="0" y="7"/>
                      <a:pt x="0" y="5"/>
                    </a:cubicBezTo>
                    <a:cubicBezTo>
                      <a:pt x="0" y="2"/>
                      <a:pt x="2" y="0"/>
                      <a:pt x="5" y="0"/>
                    </a:cubicBezTo>
                    <a:cubicBezTo>
                      <a:pt x="7" y="0"/>
                      <a:pt x="10" y="2"/>
                      <a:pt x="10" y="5"/>
                    </a:cubicBezTo>
                    <a:cubicBezTo>
                      <a:pt x="10" y="7"/>
                      <a:pt x="7" y="10"/>
                      <a:pt x="5" y="10"/>
                    </a:cubicBezTo>
                    <a:close/>
                    <a:moveTo>
                      <a:pt x="5" y="3"/>
                    </a:move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5" y="5"/>
                      <a:pt x="5" y="5"/>
                    </a:cubicBezTo>
                    <a:lnTo>
                      <a:pt x="5" y="3"/>
                    </a:lnTo>
                    <a:close/>
                  </a:path>
                </a:pathLst>
              </a:custGeom>
              <a:solidFill>
                <a:srgbClr val="009F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87" name="ïṥ1iḍé">
                <a:extLst>
                  <a:ext uri="{FF2B5EF4-FFF2-40B4-BE49-F238E27FC236}">
                    <a16:creationId xmlns:a16="http://schemas.microsoft.com/office/drawing/2014/main" id="{42CDB50C-E559-48DB-98D2-57FBA420979E}"/>
                  </a:ext>
                </a:extLst>
              </p:cNvPr>
              <p:cNvSpPr/>
              <p:nvPr/>
            </p:nvSpPr>
            <p:spPr bwMode="auto">
              <a:xfrm>
                <a:off x="9961563" y="5572125"/>
                <a:ext cx="7938" cy="11113"/>
              </a:xfrm>
              <a:prstGeom prst="ellipse">
                <a:avLst/>
              </a:prstGeom>
              <a:solidFill>
                <a:srgbClr val="009F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88" name="íSľiḋe">
                <a:extLst>
                  <a:ext uri="{FF2B5EF4-FFF2-40B4-BE49-F238E27FC236}">
                    <a16:creationId xmlns:a16="http://schemas.microsoft.com/office/drawing/2014/main" id="{6B4231C6-7280-4798-B03E-E6FB51135115}"/>
                  </a:ext>
                </a:extLst>
              </p:cNvPr>
              <p:cNvSpPr/>
              <p:nvPr/>
            </p:nvSpPr>
            <p:spPr bwMode="auto">
              <a:xfrm>
                <a:off x="9955213" y="5568950"/>
                <a:ext cx="20638" cy="19050"/>
              </a:xfrm>
              <a:custGeom>
                <a:avLst/>
                <a:gdLst>
                  <a:gd name="T0" fmla="*/ 5 w 10"/>
                  <a:gd name="T1" fmla="*/ 9 h 9"/>
                  <a:gd name="T2" fmla="*/ 0 w 10"/>
                  <a:gd name="T3" fmla="*/ 4 h 9"/>
                  <a:gd name="T4" fmla="*/ 5 w 10"/>
                  <a:gd name="T5" fmla="*/ 0 h 9"/>
                  <a:gd name="T6" fmla="*/ 10 w 10"/>
                  <a:gd name="T7" fmla="*/ 4 h 9"/>
                  <a:gd name="T8" fmla="*/ 5 w 10"/>
                  <a:gd name="T9" fmla="*/ 9 h 9"/>
                  <a:gd name="T10" fmla="*/ 5 w 10"/>
                  <a:gd name="T11" fmla="*/ 4 h 9"/>
                  <a:gd name="T12" fmla="*/ 5 w 10"/>
                  <a:gd name="T13" fmla="*/ 4 h 9"/>
                  <a:gd name="T14" fmla="*/ 5 w 10"/>
                  <a:gd name="T15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" h="9">
                    <a:moveTo>
                      <a:pt x="5" y="9"/>
                    </a:moveTo>
                    <a:cubicBezTo>
                      <a:pt x="2" y="9"/>
                      <a:pt x="0" y="7"/>
                      <a:pt x="0" y="4"/>
                    </a:cubicBezTo>
                    <a:cubicBezTo>
                      <a:pt x="0" y="2"/>
                      <a:pt x="2" y="0"/>
                      <a:pt x="5" y="0"/>
                    </a:cubicBezTo>
                    <a:cubicBezTo>
                      <a:pt x="8" y="0"/>
                      <a:pt x="10" y="2"/>
                      <a:pt x="10" y="4"/>
                    </a:cubicBezTo>
                    <a:cubicBezTo>
                      <a:pt x="10" y="7"/>
                      <a:pt x="8" y="9"/>
                      <a:pt x="5" y="9"/>
                    </a:cubicBezTo>
                    <a:close/>
                    <a:moveTo>
                      <a:pt x="5" y="4"/>
                    </a:move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lose/>
                  </a:path>
                </a:pathLst>
              </a:custGeom>
              <a:solidFill>
                <a:srgbClr val="009F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89" name="îšļíḍe">
                <a:extLst>
                  <a:ext uri="{FF2B5EF4-FFF2-40B4-BE49-F238E27FC236}">
                    <a16:creationId xmlns:a16="http://schemas.microsoft.com/office/drawing/2014/main" id="{57BC9874-CBEA-43E9-8D34-D9FB49703F11}"/>
                  </a:ext>
                </a:extLst>
              </p:cNvPr>
              <p:cNvSpPr/>
              <p:nvPr/>
            </p:nvSpPr>
            <p:spPr bwMode="auto">
              <a:xfrm>
                <a:off x="10310813" y="6043613"/>
                <a:ext cx="12700" cy="15875"/>
              </a:xfrm>
              <a:prstGeom prst="ellipse">
                <a:avLst/>
              </a:prstGeom>
              <a:solidFill>
                <a:srgbClr val="009F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90" name="ïšḻïḋè">
                <a:extLst>
                  <a:ext uri="{FF2B5EF4-FFF2-40B4-BE49-F238E27FC236}">
                    <a16:creationId xmlns:a16="http://schemas.microsoft.com/office/drawing/2014/main" id="{6C9A6E73-5C8C-4CFF-9D4A-6FEC63E3C4FA}"/>
                  </a:ext>
                </a:extLst>
              </p:cNvPr>
              <p:cNvSpPr/>
              <p:nvPr/>
            </p:nvSpPr>
            <p:spPr bwMode="auto">
              <a:xfrm>
                <a:off x="10306050" y="6038850"/>
                <a:ext cx="23813" cy="23813"/>
              </a:xfrm>
              <a:custGeom>
                <a:avLst/>
                <a:gdLst>
                  <a:gd name="T0" fmla="*/ 5 w 11"/>
                  <a:gd name="T1" fmla="*/ 11 h 11"/>
                  <a:gd name="T2" fmla="*/ 0 w 11"/>
                  <a:gd name="T3" fmla="*/ 6 h 11"/>
                  <a:gd name="T4" fmla="*/ 5 w 11"/>
                  <a:gd name="T5" fmla="*/ 0 h 11"/>
                  <a:gd name="T6" fmla="*/ 11 w 11"/>
                  <a:gd name="T7" fmla="*/ 6 h 11"/>
                  <a:gd name="T8" fmla="*/ 5 w 11"/>
                  <a:gd name="T9" fmla="*/ 11 h 11"/>
                  <a:gd name="T10" fmla="*/ 5 w 11"/>
                  <a:gd name="T11" fmla="*/ 5 h 11"/>
                  <a:gd name="T12" fmla="*/ 4 w 11"/>
                  <a:gd name="T13" fmla="*/ 6 h 11"/>
                  <a:gd name="T14" fmla="*/ 6 w 11"/>
                  <a:gd name="T15" fmla="*/ 6 h 11"/>
                  <a:gd name="T16" fmla="*/ 5 w 11"/>
                  <a:gd name="T17" fmla="*/ 5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" h="11">
                    <a:moveTo>
                      <a:pt x="5" y="11"/>
                    </a:moveTo>
                    <a:cubicBezTo>
                      <a:pt x="2" y="11"/>
                      <a:pt x="0" y="9"/>
                      <a:pt x="0" y="6"/>
                    </a:cubicBezTo>
                    <a:cubicBezTo>
                      <a:pt x="0" y="3"/>
                      <a:pt x="2" y="0"/>
                      <a:pt x="5" y="0"/>
                    </a:cubicBezTo>
                    <a:cubicBezTo>
                      <a:pt x="8" y="0"/>
                      <a:pt x="11" y="3"/>
                      <a:pt x="11" y="6"/>
                    </a:cubicBezTo>
                    <a:cubicBezTo>
                      <a:pt x="11" y="9"/>
                      <a:pt x="8" y="11"/>
                      <a:pt x="5" y="11"/>
                    </a:cubicBezTo>
                    <a:close/>
                    <a:moveTo>
                      <a:pt x="5" y="5"/>
                    </a:moveTo>
                    <a:cubicBezTo>
                      <a:pt x="5" y="5"/>
                      <a:pt x="4" y="5"/>
                      <a:pt x="4" y="6"/>
                    </a:cubicBezTo>
                    <a:cubicBezTo>
                      <a:pt x="4" y="6"/>
                      <a:pt x="6" y="6"/>
                      <a:pt x="6" y="6"/>
                    </a:cubicBezTo>
                    <a:cubicBezTo>
                      <a:pt x="6" y="5"/>
                      <a:pt x="6" y="5"/>
                      <a:pt x="5" y="5"/>
                    </a:cubicBezTo>
                    <a:close/>
                  </a:path>
                </a:pathLst>
              </a:custGeom>
              <a:solidFill>
                <a:srgbClr val="009F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91" name="îŝ1íďe">
                <a:extLst>
                  <a:ext uri="{FF2B5EF4-FFF2-40B4-BE49-F238E27FC236}">
                    <a16:creationId xmlns:a16="http://schemas.microsoft.com/office/drawing/2014/main" id="{0ACBD094-F1AE-46C1-AD23-FA27F53C92EA}"/>
                  </a:ext>
                </a:extLst>
              </p:cNvPr>
              <p:cNvSpPr/>
              <p:nvPr/>
            </p:nvSpPr>
            <p:spPr bwMode="auto">
              <a:xfrm>
                <a:off x="9779000" y="6289675"/>
                <a:ext cx="7938" cy="11113"/>
              </a:xfrm>
              <a:prstGeom prst="ellipse">
                <a:avLst/>
              </a:prstGeom>
              <a:solidFill>
                <a:srgbClr val="009F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92" name="ïṥľiḍé">
                <a:extLst>
                  <a:ext uri="{FF2B5EF4-FFF2-40B4-BE49-F238E27FC236}">
                    <a16:creationId xmlns:a16="http://schemas.microsoft.com/office/drawing/2014/main" id="{0D513652-598B-487E-BA2F-5FE6AC2936A5}"/>
                  </a:ext>
                </a:extLst>
              </p:cNvPr>
              <p:cNvSpPr/>
              <p:nvPr/>
            </p:nvSpPr>
            <p:spPr bwMode="auto">
              <a:xfrm>
                <a:off x="9772650" y="6286500"/>
                <a:ext cx="22225" cy="19050"/>
              </a:xfrm>
              <a:custGeom>
                <a:avLst/>
                <a:gdLst>
                  <a:gd name="T0" fmla="*/ 5 w 10"/>
                  <a:gd name="T1" fmla="*/ 9 h 9"/>
                  <a:gd name="T2" fmla="*/ 0 w 10"/>
                  <a:gd name="T3" fmla="*/ 4 h 9"/>
                  <a:gd name="T4" fmla="*/ 5 w 10"/>
                  <a:gd name="T5" fmla="*/ 0 h 9"/>
                  <a:gd name="T6" fmla="*/ 10 w 10"/>
                  <a:gd name="T7" fmla="*/ 4 h 9"/>
                  <a:gd name="T8" fmla="*/ 5 w 10"/>
                  <a:gd name="T9" fmla="*/ 9 h 9"/>
                  <a:gd name="T10" fmla="*/ 5 w 10"/>
                  <a:gd name="T11" fmla="*/ 2 h 9"/>
                  <a:gd name="T12" fmla="*/ 5 w 10"/>
                  <a:gd name="T13" fmla="*/ 4 h 9"/>
                  <a:gd name="T14" fmla="*/ 5 w 10"/>
                  <a:gd name="T15" fmla="*/ 4 h 9"/>
                  <a:gd name="T16" fmla="*/ 5 w 10"/>
                  <a:gd name="T17" fmla="*/ 2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0" h="9">
                    <a:moveTo>
                      <a:pt x="5" y="9"/>
                    </a:moveTo>
                    <a:cubicBezTo>
                      <a:pt x="2" y="9"/>
                      <a:pt x="0" y="7"/>
                      <a:pt x="0" y="4"/>
                    </a:cubicBezTo>
                    <a:cubicBezTo>
                      <a:pt x="0" y="2"/>
                      <a:pt x="2" y="0"/>
                      <a:pt x="5" y="0"/>
                    </a:cubicBezTo>
                    <a:cubicBezTo>
                      <a:pt x="8" y="0"/>
                      <a:pt x="10" y="2"/>
                      <a:pt x="10" y="4"/>
                    </a:cubicBezTo>
                    <a:cubicBezTo>
                      <a:pt x="10" y="7"/>
                      <a:pt x="8" y="9"/>
                      <a:pt x="5" y="9"/>
                    </a:cubicBezTo>
                    <a:close/>
                    <a:moveTo>
                      <a:pt x="5" y="2"/>
                    </a:move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lnTo>
                      <a:pt x="5" y="2"/>
                    </a:lnTo>
                    <a:close/>
                  </a:path>
                </a:pathLst>
              </a:custGeom>
              <a:solidFill>
                <a:srgbClr val="009F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93" name="îsḷîḋé">
                <a:extLst>
                  <a:ext uri="{FF2B5EF4-FFF2-40B4-BE49-F238E27FC236}">
                    <a16:creationId xmlns:a16="http://schemas.microsoft.com/office/drawing/2014/main" id="{67E732BC-41B2-4480-B638-9DCEFFFF54B3}"/>
                  </a:ext>
                </a:extLst>
              </p:cNvPr>
              <p:cNvSpPr/>
              <p:nvPr/>
            </p:nvSpPr>
            <p:spPr bwMode="auto">
              <a:xfrm>
                <a:off x="9932988" y="6453188"/>
                <a:ext cx="15875" cy="14288"/>
              </a:xfrm>
              <a:prstGeom prst="ellipse">
                <a:avLst/>
              </a:prstGeom>
              <a:solidFill>
                <a:srgbClr val="009F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94" name="iS1îde">
                <a:extLst>
                  <a:ext uri="{FF2B5EF4-FFF2-40B4-BE49-F238E27FC236}">
                    <a16:creationId xmlns:a16="http://schemas.microsoft.com/office/drawing/2014/main" id="{319A6629-BC76-45B7-9F5B-6A0912DFD78F}"/>
                  </a:ext>
                </a:extLst>
              </p:cNvPr>
              <p:cNvSpPr/>
              <p:nvPr/>
            </p:nvSpPr>
            <p:spPr bwMode="auto">
              <a:xfrm>
                <a:off x="9926638" y="6446838"/>
                <a:ext cx="26988" cy="25400"/>
              </a:xfrm>
              <a:custGeom>
                <a:avLst/>
                <a:gdLst>
                  <a:gd name="T0" fmla="*/ 6 w 12"/>
                  <a:gd name="T1" fmla="*/ 12 h 12"/>
                  <a:gd name="T2" fmla="*/ 0 w 12"/>
                  <a:gd name="T3" fmla="*/ 6 h 12"/>
                  <a:gd name="T4" fmla="*/ 6 w 12"/>
                  <a:gd name="T5" fmla="*/ 0 h 12"/>
                  <a:gd name="T6" fmla="*/ 12 w 12"/>
                  <a:gd name="T7" fmla="*/ 6 h 12"/>
                  <a:gd name="T8" fmla="*/ 6 w 12"/>
                  <a:gd name="T9" fmla="*/ 12 h 12"/>
                  <a:gd name="T10" fmla="*/ 6 w 12"/>
                  <a:gd name="T11" fmla="*/ 5 h 12"/>
                  <a:gd name="T12" fmla="*/ 5 w 12"/>
                  <a:gd name="T13" fmla="*/ 6 h 12"/>
                  <a:gd name="T14" fmla="*/ 6 w 12"/>
                  <a:gd name="T15" fmla="*/ 7 h 12"/>
                  <a:gd name="T16" fmla="*/ 8 w 12"/>
                  <a:gd name="T17" fmla="*/ 6 h 12"/>
                  <a:gd name="T18" fmla="*/ 6 w 12"/>
                  <a:gd name="T19" fmla="*/ 5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" h="12">
                    <a:moveTo>
                      <a:pt x="6" y="12"/>
                    </a:moveTo>
                    <a:cubicBezTo>
                      <a:pt x="3" y="12"/>
                      <a:pt x="0" y="9"/>
                      <a:pt x="0" y="6"/>
                    </a:cubicBezTo>
                    <a:cubicBezTo>
                      <a:pt x="0" y="3"/>
                      <a:pt x="3" y="0"/>
                      <a:pt x="6" y="0"/>
                    </a:cubicBezTo>
                    <a:cubicBezTo>
                      <a:pt x="10" y="0"/>
                      <a:pt x="12" y="3"/>
                      <a:pt x="12" y="6"/>
                    </a:cubicBezTo>
                    <a:cubicBezTo>
                      <a:pt x="12" y="9"/>
                      <a:pt x="10" y="12"/>
                      <a:pt x="6" y="12"/>
                    </a:cubicBezTo>
                    <a:close/>
                    <a:moveTo>
                      <a:pt x="6" y="5"/>
                    </a:moveTo>
                    <a:cubicBezTo>
                      <a:pt x="6" y="5"/>
                      <a:pt x="5" y="5"/>
                      <a:pt x="5" y="6"/>
                    </a:cubicBezTo>
                    <a:cubicBezTo>
                      <a:pt x="5" y="7"/>
                      <a:pt x="6" y="7"/>
                      <a:pt x="6" y="7"/>
                    </a:cubicBezTo>
                    <a:cubicBezTo>
                      <a:pt x="7" y="7"/>
                      <a:pt x="8" y="7"/>
                      <a:pt x="8" y="6"/>
                    </a:cubicBezTo>
                    <a:cubicBezTo>
                      <a:pt x="8" y="5"/>
                      <a:pt x="7" y="5"/>
                      <a:pt x="6" y="5"/>
                    </a:cubicBezTo>
                    <a:close/>
                  </a:path>
                </a:pathLst>
              </a:custGeom>
              <a:solidFill>
                <a:srgbClr val="009F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95" name="ïṩḷîḋé">
                <a:extLst>
                  <a:ext uri="{FF2B5EF4-FFF2-40B4-BE49-F238E27FC236}">
                    <a16:creationId xmlns:a16="http://schemas.microsoft.com/office/drawing/2014/main" id="{3AD95809-14F3-4543-8D33-D4903D920212}"/>
                  </a:ext>
                </a:extLst>
              </p:cNvPr>
              <p:cNvSpPr/>
              <p:nvPr/>
            </p:nvSpPr>
            <p:spPr bwMode="auto">
              <a:xfrm>
                <a:off x="9956800" y="6356350"/>
                <a:ext cx="11113" cy="9525"/>
              </a:xfrm>
              <a:prstGeom prst="ellipse">
                <a:avLst/>
              </a:prstGeom>
              <a:solidFill>
                <a:srgbClr val="009F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96" name="iSlîḓê">
                <a:extLst>
                  <a:ext uri="{FF2B5EF4-FFF2-40B4-BE49-F238E27FC236}">
                    <a16:creationId xmlns:a16="http://schemas.microsoft.com/office/drawing/2014/main" id="{6A29E7AD-08AB-4AEE-87C6-5EEB30101E78}"/>
                  </a:ext>
                </a:extLst>
              </p:cNvPr>
              <p:cNvSpPr/>
              <p:nvPr/>
            </p:nvSpPr>
            <p:spPr bwMode="auto">
              <a:xfrm>
                <a:off x="9953625" y="6350000"/>
                <a:ext cx="19050" cy="22225"/>
              </a:xfrm>
              <a:custGeom>
                <a:avLst/>
                <a:gdLst>
                  <a:gd name="T0" fmla="*/ 5 w 9"/>
                  <a:gd name="T1" fmla="*/ 10 h 10"/>
                  <a:gd name="T2" fmla="*/ 0 w 9"/>
                  <a:gd name="T3" fmla="*/ 5 h 10"/>
                  <a:gd name="T4" fmla="*/ 5 w 9"/>
                  <a:gd name="T5" fmla="*/ 0 h 10"/>
                  <a:gd name="T6" fmla="*/ 9 w 9"/>
                  <a:gd name="T7" fmla="*/ 5 h 10"/>
                  <a:gd name="T8" fmla="*/ 5 w 9"/>
                  <a:gd name="T9" fmla="*/ 10 h 10"/>
                  <a:gd name="T10" fmla="*/ 5 w 9"/>
                  <a:gd name="T11" fmla="*/ 5 h 10"/>
                  <a:gd name="T12" fmla="*/ 5 w 9"/>
                  <a:gd name="T13" fmla="*/ 5 h 10"/>
                  <a:gd name="T14" fmla="*/ 5 w 9"/>
                  <a:gd name="T15" fmla="*/ 5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" h="10">
                    <a:moveTo>
                      <a:pt x="5" y="10"/>
                    </a:moveTo>
                    <a:cubicBezTo>
                      <a:pt x="2" y="10"/>
                      <a:pt x="0" y="7"/>
                      <a:pt x="0" y="5"/>
                    </a:cubicBezTo>
                    <a:cubicBezTo>
                      <a:pt x="0" y="2"/>
                      <a:pt x="2" y="0"/>
                      <a:pt x="5" y="0"/>
                    </a:cubicBezTo>
                    <a:cubicBezTo>
                      <a:pt x="7" y="0"/>
                      <a:pt x="9" y="2"/>
                      <a:pt x="9" y="5"/>
                    </a:cubicBezTo>
                    <a:cubicBezTo>
                      <a:pt x="9" y="7"/>
                      <a:pt x="7" y="10"/>
                      <a:pt x="5" y="10"/>
                    </a:cubicBezTo>
                    <a:close/>
                    <a:moveTo>
                      <a:pt x="5" y="5"/>
                    </a:move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5" y="5"/>
                      <a:pt x="5" y="5"/>
                    </a:cubicBezTo>
                    <a:close/>
                  </a:path>
                </a:pathLst>
              </a:custGeom>
              <a:solidFill>
                <a:srgbClr val="009F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97" name="îşlíḍé">
                <a:extLst>
                  <a:ext uri="{FF2B5EF4-FFF2-40B4-BE49-F238E27FC236}">
                    <a16:creationId xmlns:a16="http://schemas.microsoft.com/office/drawing/2014/main" id="{DF4996B7-8BB2-4714-AE3E-D6E13307367D}"/>
                  </a:ext>
                </a:extLst>
              </p:cNvPr>
              <p:cNvSpPr/>
              <p:nvPr/>
            </p:nvSpPr>
            <p:spPr bwMode="auto">
              <a:xfrm>
                <a:off x="9956800" y="6111875"/>
                <a:ext cx="9525" cy="9525"/>
              </a:xfrm>
              <a:prstGeom prst="ellipse">
                <a:avLst/>
              </a:prstGeom>
              <a:solidFill>
                <a:srgbClr val="009F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98" name="îṩļiḓè">
                <a:extLst>
                  <a:ext uri="{FF2B5EF4-FFF2-40B4-BE49-F238E27FC236}">
                    <a16:creationId xmlns:a16="http://schemas.microsoft.com/office/drawing/2014/main" id="{E82C3553-C5F6-4309-A317-C54EE871308C}"/>
                  </a:ext>
                </a:extLst>
              </p:cNvPr>
              <p:cNvSpPr/>
              <p:nvPr/>
            </p:nvSpPr>
            <p:spPr bwMode="auto">
              <a:xfrm>
                <a:off x="9950450" y="6105525"/>
                <a:ext cx="19050" cy="19050"/>
              </a:xfrm>
              <a:custGeom>
                <a:avLst/>
                <a:gdLst>
                  <a:gd name="T0" fmla="*/ 5 w 9"/>
                  <a:gd name="T1" fmla="*/ 9 h 9"/>
                  <a:gd name="T2" fmla="*/ 0 w 9"/>
                  <a:gd name="T3" fmla="*/ 5 h 9"/>
                  <a:gd name="T4" fmla="*/ 5 w 9"/>
                  <a:gd name="T5" fmla="*/ 0 h 9"/>
                  <a:gd name="T6" fmla="*/ 9 w 9"/>
                  <a:gd name="T7" fmla="*/ 5 h 9"/>
                  <a:gd name="T8" fmla="*/ 5 w 9"/>
                  <a:gd name="T9" fmla="*/ 9 h 9"/>
                  <a:gd name="T10" fmla="*/ 5 w 9"/>
                  <a:gd name="T11" fmla="*/ 5 h 9"/>
                  <a:gd name="T12" fmla="*/ 4 w 9"/>
                  <a:gd name="T13" fmla="*/ 5 h 9"/>
                  <a:gd name="T14" fmla="*/ 5 w 9"/>
                  <a:gd name="T15" fmla="*/ 5 h 9"/>
                  <a:gd name="T16" fmla="*/ 5 w 9"/>
                  <a:gd name="T17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" h="9">
                    <a:moveTo>
                      <a:pt x="5" y="9"/>
                    </a:moveTo>
                    <a:cubicBezTo>
                      <a:pt x="2" y="9"/>
                      <a:pt x="0" y="7"/>
                      <a:pt x="0" y="5"/>
                    </a:cubicBezTo>
                    <a:cubicBezTo>
                      <a:pt x="0" y="2"/>
                      <a:pt x="2" y="0"/>
                      <a:pt x="5" y="0"/>
                    </a:cubicBezTo>
                    <a:cubicBezTo>
                      <a:pt x="7" y="0"/>
                      <a:pt x="9" y="2"/>
                      <a:pt x="9" y="5"/>
                    </a:cubicBezTo>
                    <a:cubicBezTo>
                      <a:pt x="9" y="7"/>
                      <a:pt x="7" y="9"/>
                      <a:pt x="5" y="9"/>
                    </a:cubicBezTo>
                    <a:close/>
                    <a:moveTo>
                      <a:pt x="5" y="5"/>
                    </a:move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5" y="5"/>
                      <a:pt x="5" y="5"/>
                    </a:cubicBezTo>
                    <a:cubicBezTo>
                      <a:pt x="5" y="5"/>
                      <a:pt x="5" y="5"/>
                      <a:pt x="5" y="5"/>
                    </a:cubicBezTo>
                    <a:close/>
                  </a:path>
                </a:pathLst>
              </a:custGeom>
              <a:solidFill>
                <a:srgbClr val="009F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99" name="íśļiḓè">
                <a:extLst>
                  <a:ext uri="{FF2B5EF4-FFF2-40B4-BE49-F238E27FC236}">
                    <a16:creationId xmlns:a16="http://schemas.microsoft.com/office/drawing/2014/main" id="{A7D151BD-5783-4208-ADC0-53B173EBDE4B}"/>
                  </a:ext>
                </a:extLst>
              </p:cNvPr>
              <p:cNvSpPr/>
              <p:nvPr/>
            </p:nvSpPr>
            <p:spPr bwMode="auto">
              <a:xfrm>
                <a:off x="10167938" y="6030913"/>
                <a:ext cx="9525" cy="11113"/>
              </a:xfrm>
              <a:prstGeom prst="ellipse">
                <a:avLst/>
              </a:prstGeom>
              <a:solidFill>
                <a:srgbClr val="009F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00" name="íşļïḑè">
                <a:extLst>
                  <a:ext uri="{FF2B5EF4-FFF2-40B4-BE49-F238E27FC236}">
                    <a16:creationId xmlns:a16="http://schemas.microsoft.com/office/drawing/2014/main" id="{BFB6E92F-5E91-429F-8987-A3E4A655A5A2}"/>
                  </a:ext>
                </a:extLst>
              </p:cNvPr>
              <p:cNvSpPr/>
              <p:nvPr/>
            </p:nvSpPr>
            <p:spPr bwMode="auto">
              <a:xfrm>
                <a:off x="10163175" y="6026150"/>
                <a:ext cx="20638" cy="22225"/>
              </a:xfrm>
              <a:custGeom>
                <a:avLst/>
                <a:gdLst>
                  <a:gd name="T0" fmla="*/ 5 w 10"/>
                  <a:gd name="T1" fmla="*/ 10 h 10"/>
                  <a:gd name="T2" fmla="*/ 0 w 10"/>
                  <a:gd name="T3" fmla="*/ 5 h 10"/>
                  <a:gd name="T4" fmla="*/ 5 w 10"/>
                  <a:gd name="T5" fmla="*/ 0 h 10"/>
                  <a:gd name="T6" fmla="*/ 10 w 10"/>
                  <a:gd name="T7" fmla="*/ 5 h 10"/>
                  <a:gd name="T8" fmla="*/ 5 w 10"/>
                  <a:gd name="T9" fmla="*/ 10 h 10"/>
                  <a:gd name="T10" fmla="*/ 5 w 10"/>
                  <a:gd name="T11" fmla="*/ 5 h 10"/>
                  <a:gd name="T12" fmla="*/ 5 w 10"/>
                  <a:gd name="T13" fmla="*/ 5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" h="10">
                    <a:moveTo>
                      <a:pt x="5" y="10"/>
                    </a:moveTo>
                    <a:cubicBezTo>
                      <a:pt x="2" y="10"/>
                      <a:pt x="0" y="7"/>
                      <a:pt x="0" y="5"/>
                    </a:cubicBezTo>
                    <a:cubicBezTo>
                      <a:pt x="0" y="2"/>
                      <a:pt x="2" y="0"/>
                      <a:pt x="5" y="0"/>
                    </a:cubicBezTo>
                    <a:cubicBezTo>
                      <a:pt x="7" y="0"/>
                      <a:pt x="10" y="2"/>
                      <a:pt x="10" y="5"/>
                    </a:cubicBezTo>
                    <a:cubicBezTo>
                      <a:pt x="10" y="7"/>
                      <a:pt x="7" y="10"/>
                      <a:pt x="5" y="10"/>
                    </a:cubicBezTo>
                    <a:close/>
                    <a:moveTo>
                      <a:pt x="5" y="5"/>
                    </a:moveTo>
                    <a:cubicBezTo>
                      <a:pt x="5" y="5"/>
                      <a:pt x="5" y="5"/>
                      <a:pt x="5" y="5"/>
                    </a:cubicBezTo>
                    <a:close/>
                  </a:path>
                </a:pathLst>
              </a:custGeom>
              <a:solidFill>
                <a:srgbClr val="009F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01" name="íSlïďè">
                <a:extLst>
                  <a:ext uri="{FF2B5EF4-FFF2-40B4-BE49-F238E27FC236}">
                    <a16:creationId xmlns:a16="http://schemas.microsoft.com/office/drawing/2014/main" id="{2931DC55-2224-45BB-8402-88E26497FF2A}"/>
                  </a:ext>
                </a:extLst>
              </p:cNvPr>
              <p:cNvSpPr/>
              <p:nvPr/>
            </p:nvSpPr>
            <p:spPr bwMode="auto">
              <a:xfrm>
                <a:off x="10261600" y="5264150"/>
                <a:ext cx="11113" cy="11113"/>
              </a:xfrm>
              <a:prstGeom prst="ellipse">
                <a:avLst/>
              </a:prstGeom>
              <a:solidFill>
                <a:srgbClr val="009F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02" name="íšľïdè">
                <a:extLst>
                  <a:ext uri="{FF2B5EF4-FFF2-40B4-BE49-F238E27FC236}">
                    <a16:creationId xmlns:a16="http://schemas.microsoft.com/office/drawing/2014/main" id="{3134DF4A-BC70-4FB9-9977-4E25F87941F2}"/>
                  </a:ext>
                </a:extLst>
              </p:cNvPr>
              <p:cNvSpPr/>
              <p:nvPr/>
            </p:nvSpPr>
            <p:spPr bwMode="auto">
              <a:xfrm>
                <a:off x="10256838" y="5259388"/>
                <a:ext cx="20638" cy="19050"/>
              </a:xfrm>
              <a:custGeom>
                <a:avLst/>
                <a:gdLst>
                  <a:gd name="T0" fmla="*/ 5 w 9"/>
                  <a:gd name="T1" fmla="*/ 9 h 9"/>
                  <a:gd name="T2" fmla="*/ 0 w 9"/>
                  <a:gd name="T3" fmla="*/ 4 h 9"/>
                  <a:gd name="T4" fmla="*/ 5 w 9"/>
                  <a:gd name="T5" fmla="*/ 0 h 9"/>
                  <a:gd name="T6" fmla="*/ 9 w 9"/>
                  <a:gd name="T7" fmla="*/ 4 h 9"/>
                  <a:gd name="T8" fmla="*/ 5 w 9"/>
                  <a:gd name="T9" fmla="*/ 9 h 9"/>
                  <a:gd name="T10" fmla="*/ 5 w 9"/>
                  <a:gd name="T11" fmla="*/ 4 h 9"/>
                  <a:gd name="T12" fmla="*/ 5 w 9"/>
                  <a:gd name="T13" fmla="*/ 4 h 9"/>
                  <a:gd name="T14" fmla="*/ 5 w 9"/>
                  <a:gd name="T15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" h="9">
                    <a:moveTo>
                      <a:pt x="5" y="9"/>
                    </a:moveTo>
                    <a:cubicBezTo>
                      <a:pt x="2" y="9"/>
                      <a:pt x="0" y="7"/>
                      <a:pt x="0" y="4"/>
                    </a:cubicBezTo>
                    <a:cubicBezTo>
                      <a:pt x="0" y="2"/>
                      <a:pt x="2" y="0"/>
                      <a:pt x="5" y="0"/>
                    </a:cubicBezTo>
                    <a:cubicBezTo>
                      <a:pt x="7" y="0"/>
                      <a:pt x="9" y="2"/>
                      <a:pt x="9" y="4"/>
                    </a:cubicBezTo>
                    <a:cubicBezTo>
                      <a:pt x="9" y="7"/>
                      <a:pt x="7" y="9"/>
                      <a:pt x="5" y="9"/>
                    </a:cubicBezTo>
                    <a:close/>
                    <a:moveTo>
                      <a:pt x="5" y="4"/>
                    </a:move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lose/>
                  </a:path>
                </a:pathLst>
              </a:custGeom>
              <a:solidFill>
                <a:srgbClr val="009F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03" name="îṣļíďé">
                <a:extLst>
                  <a:ext uri="{FF2B5EF4-FFF2-40B4-BE49-F238E27FC236}">
                    <a16:creationId xmlns:a16="http://schemas.microsoft.com/office/drawing/2014/main" id="{4E572625-9836-4A35-B201-C9BCE20D6528}"/>
                  </a:ext>
                </a:extLst>
              </p:cNvPr>
              <p:cNvSpPr/>
              <p:nvPr/>
            </p:nvSpPr>
            <p:spPr bwMode="auto">
              <a:xfrm>
                <a:off x="10186988" y="5238750"/>
                <a:ext cx="6350" cy="6350"/>
              </a:xfrm>
              <a:prstGeom prst="ellipse">
                <a:avLst/>
              </a:prstGeom>
              <a:solidFill>
                <a:srgbClr val="009F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04" name="îṧḷíḋê">
                <a:extLst>
                  <a:ext uri="{FF2B5EF4-FFF2-40B4-BE49-F238E27FC236}">
                    <a16:creationId xmlns:a16="http://schemas.microsoft.com/office/drawing/2014/main" id="{490D0C78-CA1B-456F-8772-945F15B5E012}"/>
                  </a:ext>
                </a:extLst>
              </p:cNvPr>
              <p:cNvSpPr/>
              <p:nvPr/>
            </p:nvSpPr>
            <p:spPr bwMode="auto">
              <a:xfrm>
                <a:off x="10180638" y="5232400"/>
                <a:ext cx="17463" cy="15875"/>
              </a:xfrm>
              <a:custGeom>
                <a:avLst/>
                <a:gdLst>
                  <a:gd name="T0" fmla="*/ 4 w 8"/>
                  <a:gd name="T1" fmla="*/ 8 h 8"/>
                  <a:gd name="T2" fmla="*/ 0 w 8"/>
                  <a:gd name="T3" fmla="*/ 4 h 8"/>
                  <a:gd name="T4" fmla="*/ 4 w 8"/>
                  <a:gd name="T5" fmla="*/ 0 h 8"/>
                  <a:gd name="T6" fmla="*/ 8 w 8"/>
                  <a:gd name="T7" fmla="*/ 4 h 8"/>
                  <a:gd name="T8" fmla="*/ 4 w 8"/>
                  <a:gd name="T9" fmla="*/ 8 h 8"/>
                  <a:gd name="T10" fmla="*/ 4 w 8"/>
                  <a:gd name="T11" fmla="*/ 4 h 8"/>
                  <a:gd name="T12" fmla="*/ 4 w 8"/>
                  <a:gd name="T13" fmla="*/ 4 h 8"/>
                  <a:gd name="T14" fmla="*/ 5 w 8"/>
                  <a:gd name="T15" fmla="*/ 4 h 8"/>
                  <a:gd name="T16" fmla="*/ 4 w 8"/>
                  <a:gd name="T17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8">
                    <a:moveTo>
                      <a:pt x="4" y="8"/>
                    </a:moveTo>
                    <a:cubicBezTo>
                      <a:pt x="2" y="8"/>
                      <a:pt x="0" y="7"/>
                      <a:pt x="0" y="4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7" y="0"/>
                      <a:pt x="8" y="2"/>
                      <a:pt x="8" y="4"/>
                    </a:cubicBezTo>
                    <a:cubicBezTo>
                      <a:pt x="8" y="7"/>
                      <a:pt x="7" y="8"/>
                      <a:pt x="4" y="8"/>
                    </a:cubicBezTo>
                    <a:close/>
                    <a:moveTo>
                      <a:pt x="4" y="4"/>
                    </a:moveTo>
                    <a:cubicBezTo>
                      <a:pt x="4" y="4"/>
                      <a:pt x="4" y="4"/>
                      <a:pt x="4" y="4"/>
                    </a:cubicBezTo>
                    <a:cubicBezTo>
                      <a:pt x="4" y="5"/>
                      <a:pt x="5" y="5"/>
                      <a:pt x="5" y="4"/>
                    </a:cubicBezTo>
                    <a:cubicBezTo>
                      <a:pt x="5" y="4"/>
                      <a:pt x="5" y="4"/>
                      <a:pt x="4" y="4"/>
                    </a:cubicBezTo>
                    <a:close/>
                  </a:path>
                </a:pathLst>
              </a:custGeom>
              <a:solidFill>
                <a:srgbClr val="009F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05" name="ïşlïḋé">
                <a:extLst>
                  <a:ext uri="{FF2B5EF4-FFF2-40B4-BE49-F238E27FC236}">
                    <a16:creationId xmlns:a16="http://schemas.microsoft.com/office/drawing/2014/main" id="{EF854F5D-53DE-435D-84B6-116846BE7C3F}"/>
                  </a:ext>
                </a:extLst>
              </p:cNvPr>
              <p:cNvSpPr/>
              <p:nvPr/>
            </p:nvSpPr>
            <p:spPr bwMode="auto">
              <a:xfrm>
                <a:off x="10191750" y="5265738"/>
                <a:ext cx="6350" cy="9525"/>
              </a:xfrm>
              <a:prstGeom prst="ellipse">
                <a:avLst/>
              </a:prstGeom>
              <a:solidFill>
                <a:srgbClr val="009F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06" name="iŝľïdè">
                <a:extLst>
                  <a:ext uri="{FF2B5EF4-FFF2-40B4-BE49-F238E27FC236}">
                    <a16:creationId xmlns:a16="http://schemas.microsoft.com/office/drawing/2014/main" id="{CD01F97A-4170-46D7-B37B-B26DAF788D18}"/>
                  </a:ext>
                </a:extLst>
              </p:cNvPr>
              <p:cNvSpPr/>
              <p:nvPr/>
            </p:nvSpPr>
            <p:spPr bwMode="auto">
              <a:xfrm>
                <a:off x="10183813" y="5262563"/>
                <a:ext cx="20638" cy="15875"/>
              </a:xfrm>
              <a:custGeom>
                <a:avLst/>
                <a:gdLst>
                  <a:gd name="T0" fmla="*/ 5 w 9"/>
                  <a:gd name="T1" fmla="*/ 8 h 8"/>
                  <a:gd name="T2" fmla="*/ 0 w 9"/>
                  <a:gd name="T3" fmla="*/ 4 h 8"/>
                  <a:gd name="T4" fmla="*/ 5 w 9"/>
                  <a:gd name="T5" fmla="*/ 0 h 8"/>
                  <a:gd name="T6" fmla="*/ 9 w 9"/>
                  <a:gd name="T7" fmla="*/ 4 h 8"/>
                  <a:gd name="T8" fmla="*/ 5 w 9"/>
                  <a:gd name="T9" fmla="*/ 8 h 8"/>
                  <a:gd name="T10" fmla="*/ 5 w 9"/>
                  <a:gd name="T11" fmla="*/ 3 h 8"/>
                  <a:gd name="T12" fmla="*/ 4 w 9"/>
                  <a:gd name="T13" fmla="*/ 4 h 8"/>
                  <a:gd name="T14" fmla="*/ 5 w 9"/>
                  <a:gd name="T15" fmla="*/ 4 h 8"/>
                  <a:gd name="T16" fmla="*/ 5 w 9"/>
                  <a:gd name="T17" fmla="*/ 3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" h="8">
                    <a:moveTo>
                      <a:pt x="5" y="8"/>
                    </a:moveTo>
                    <a:cubicBezTo>
                      <a:pt x="2" y="8"/>
                      <a:pt x="0" y="6"/>
                      <a:pt x="0" y="4"/>
                    </a:cubicBezTo>
                    <a:cubicBezTo>
                      <a:pt x="0" y="2"/>
                      <a:pt x="2" y="0"/>
                      <a:pt x="5" y="0"/>
                    </a:cubicBezTo>
                    <a:cubicBezTo>
                      <a:pt x="7" y="0"/>
                      <a:pt x="9" y="2"/>
                      <a:pt x="9" y="4"/>
                    </a:cubicBezTo>
                    <a:cubicBezTo>
                      <a:pt x="9" y="6"/>
                      <a:pt x="7" y="8"/>
                      <a:pt x="5" y="8"/>
                    </a:cubicBezTo>
                    <a:close/>
                    <a:moveTo>
                      <a:pt x="5" y="3"/>
                    </a:moveTo>
                    <a:cubicBezTo>
                      <a:pt x="4" y="3"/>
                      <a:pt x="4" y="4"/>
                      <a:pt x="4" y="4"/>
                    </a:cubicBezTo>
                    <a:cubicBezTo>
                      <a:pt x="4" y="4"/>
                      <a:pt x="5" y="4"/>
                      <a:pt x="5" y="4"/>
                    </a:cubicBezTo>
                    <a:cubicBezTo>
                      <a:pt x="5" y="4"/>
                      <a:pt x="5" y="3"/>
                      <a:pt x="5" y="3"/>
                    </a:cubicBezTo>
                    <a:close/>
                  </a:path>
                </a:pathLst>
              </a:custGeom>
              <a:solidFill>
                <a:srgbClr val="009F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07" name="íṧļiḓê">
                <a:extLst>
                  <a:ext uri="{FF2B5EF4-FFF2-40B4-BE49-F238E27FC236}">
                    <a16:creationId xmlns:a16="http://schemas.microsoft.com/office/drawing/2014/main" id="{9C12C99F-54B9-412B-AB20-72FBD2F827E3}"/>
                  </a:ext>
                </a:extLst>
              </p:cNvPr>
              <p:cNvSpPr/>
              <p:nvPr/>
            </p:nvSpPr>
            <p:spPr bwMode="auto">
              <a:xfrm>
                <a:off x="7872413" y="6337300"/>
                <a:ext cx="25400" cy="49213"/>
              </a:xfrm>
              <a:custGeom>
                <a:avLst/>
                <a:gdLst>
                  <a:gd name="T0" fmla="*/ 7 w 12"/>
                  <a:gd name="T1" fmla="*/ 23 h 23"/>
                  <a:gd name="T2" fmla="*/ 7 w 12"/>
                  <a:gd name="T3" fmla="*/ 23 h 23"/>
                  <a:gd name="T4" fmla="*/ 6 w 12"/>
                  <a:gd name="T5" fmla="*/ 22 h 23"/>
                  <a:gd name="T6" fmla="*/ 3 w 12"/>
                  <a:gd name="T7" fmla="*/ 18 h 23"/>
                  <a:gd name="T8" fmla="*/ 4 w 12"/>
                  <a:gd name="T9" fmla="*/ 15 h 23"/>
                  <a:gd name="T10" fmla="*/ 4 w 12"/>
                  <a:gd name="T11" fmla="*/ 15 h 23"/>
                  <a:gd name="T12" fmla="*/ 9 w 12"/>
                  <a:gd name="T13" fmla="*/ 14 h 23"/>
                  <a:gd name="T14" fmla="*/ 11 w 12"/>
                  <a:gd name="T15" fmla="*/ 18 h 23"/>
                  <a:gd name="T16" fmla="*/ 10 w 12"/>
                  <a:gd name="T17" fmla="*/ 21 h 23"/>
                  <a:gd name="T18" fmla="*/ 7 w 12"/>
                  <a:gd name="T19" fmla="*/ 23 h 23"/>
                  <a:gd name="T20" fmla="*/ 7 w 12"/>
                  <a:gd name="T21" fmla="*/ 18 h 23"/>
                  <a:gd name="T22" fmla="*/ 7 w 12"/>
                  <a:gd name="T23" fmla="*/ 18 h 23"/>
                  <a:gd name="T24" fmla="*/ 7 w 12"/>
                  <a:gd name="T25" fmla="*/ 18 h 23"/>
                  <a:gd name="T26" fmla="*/ 7 w 12"/>
                  <a:gd name="T27" fmla="*/ 18 h 23"/>
                  <a:gd name="T28" fmla="*/ 4 w 12"/>
                  <a:gd name="T29" fmla="*/ 9 h 23"/>
                  <a:gd name="T30" fmla="*/ 3 w 12"/>
                  <a:gd name="T31" fmla="*/ 9 h 23"/>
                  <a:gd name="T32" fmla="*/ 3 w 12"/>
                  <a:gd name="T33" fmla="*/ 8 h 23"/>
                  <a:gd name="T34" fmla="*/ 0 w 12"/>
                  <a:gd name="T35" fmla="*/ 4 h 23"/>
                  <a:gd name="T36" fmla="*/ 1 w 12"/>
                  <a:gd name="T37" fmla="*/ 2 h 23"/>
                  <a:gd name="T38" fmla="*/ 1 w 12"/>
                  <a:gd name="T39" fmla="*/ 2 h 23"/>
                  <a:gd name="T40" fmla="*/ 6 w 12"/>
                  <a:gd name="T41" fmla="*/ 0 h 23"/>
                  <a:gd name="T42" fmla="*/ 8 w 12"/>
                  <a:gd name="T43" fmla="*/ 4 h 23"/>
                  <a:gd name="T44" fmla="*/ 7 w 12"/>
                  <a:gd name="T45" fmla="*/ 8 h 23"/>
                  <a:gd name="T46" fmla="*/ 4 w 12"/>
                  <a:gd name="T47" fmla="*/ 9 h 23"/>
                  <a:gd name="T48" fmla="*/ 3 w 12"/>
                  <a:gd name="T49" fmla="*/ 5 h 23"/>
                  <a:gd name="T50" fmla="*/ 4 w 12"/>
                  <a:gd name="T51" fmla="*/ 5 h 23"/>
                  <a:gd name="T52" fmla="*/ 4 w 12"/>
                  <a:gd name="T53" fmla="*/ 5 h 23"/>
                  <a:gd name="T54" fmla="*/ 4 w 12"/>
                  <a:gd name="T55" fmla="*/ 4 h 23"/>
                  <a:gd name="T56" fmla="*/ 3 w 12"/>
                  <a:gd name="T57" fmla="*/ 5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2" h="23">
                    <a:moveTo>
                      <a:pt x="7" y="23"/>
                    </a:moveTo>
                    <a:cubicBezTo>
                      <a:pt x="7" y="23"/>
                      <a:pt x="7" y="23"/>
                      <a:pt x="7" y="23"/>
                    </a:cubicBezTo>
                    <a:cubicBezTo>
                      <a:pt x="6" y="22"/>
                      <a:pt x="6" y="22"/>
                      <a:pt x="6" y="22"/>
                    </a:cubicBezTo>
                    <a:cubicBezTo>
                      <a:pt x="5" y="21"/>
                      <a:pt x="3" y="20"/>
                      <a:pt x="3" y="18"/>
                    </a:cubicBezTo>
                    <a:cubicBezTo>
                      <a:pt x="3" y="17"/>
                      <a:pt x="3" y="16"/>
                      <a:pt x="4" y="15"/>
                    </a:cubicBezTo>
                    <a:cubicBezTo>
                      <a:pt x="4" y="15"/>
                      <a:pt x="4" y="15"/>
                      <a:pt x="4" y="15"/>
                    </a:cubicBezTo>
                    <a:cubicBezTo>
                      <a:pt x="6" y="14"/>
                      <a:pt x="7" y="13"/>
                      <a:pt x="9" y="14"/>
                    </a:cubicBezTo>
                    <a:cubicBezTo>
                      <a:pt x="10" y="14"/>
                      <a:pt x="11" y="15"/>
                      <a:pt x="11" y="18"/>
                    </a:cubicBezTo>
                    <a:cubicBezTo>
                      <a:pt x="12" y="19"/>
                      <a:pt x="11" y="21"/>
                      <a:pt x="10" y="21"/>
                    </a:cubicBezTo>
                    <a:cubicBezTo>
                      <a:pt x="9" y="22"/>
                      <a:pt x="8" y="23"/>
                      <a:pt x="7" y="23"/>
                    </a:cubicBezTo>
                    <a:close/>
                    <a:moveTo>
                      <a:pt x="7" y="18"/>
                    </a:moveTo>
                    <a:cubicBezTo>
                      <a:pt x="7" y="18"/>
                      <a:pt x="7" y="18"/>
                      <a:pt x="7" y="18"/>
                    </a:cubicBezTo>
                    <a:cubicBezTo>
                      <a:pt x="7" y="18"/>
                      <a:pt x="7" y="18"/>
                      <a:pt x="7" y="18"/>
                    </a:cubicBezTo>
                    <a:cubicBezTo>
                      <a:pt x="7" y="18"/>
                      <a:pt x="7" y="18"/>
                      <a:pt x="7" y="18"/>
                    </a:cubicBezTo>
                    <a:close/>
                    <a:moveTo>
                      <a:pt x="4" y="9"/>
                    </a:moveTo>
                    <a:cubicBezTo>
                      <a:pt x="3" y="9"/>
                      <a:pt x="3" y="9"/>
                      <a:pt x="3" y="9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2" y="8"/>
                      <a:pt x="0" y="6"/>
                      <a:pt x="0" y="4"/>
                    </a:cubicBezTo>
                    <a:cubicBezTo>
                      <a:pt x="0" y="3"/>
                      <a:pt x="0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2" y="0"/>
                      <a:pt x="4" y="0"/>
                      <a:pt x="6" y="0"/>
                    </a:cubicBezTo>
                    <a:cubicBezTo>
                      <a:pt x="6" y="1"/>
                      <a:pt x="8" y="2"/>
                      <a:pt x="8" y="4"/>
                    </a:cubicBezTo>
                    <a:cubicBezTo>
                      <a:pt x="8" y="6"/>
                      <a:pt x="8" y="7"/>
                      <a:pt x="7" y="8"/>
                    </a:cubicBezTo>
                    <a:cubicBezTo>
                      <a:pt x="6" y="9"/>
                      <a:pt x="5" y="9"/>
                      <a:pt x="4" y="9"/>
                    </a:cubicBezTo>
                    <a:close/>
                    <a:moveTo>
                      <a:pt x="3" y="5"/>
                    </a:move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4" y="4"/>
                      <a:pt x="3" y="5"/>
                    </a:cubicBezTo>
                    <a:close/>
                  </a:path>
                </a:pathLst>
              </a:custGeom>
              <a:solidFill>
                <a:srgbClr val="009F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08" name="iṥ1iḓe">
                <a:extLst>
                  <a:ext uri="{FF2B5EF4-FFF2-40B4-BE49-F238E27FC236}">
                    <a16:creationId xmlns:a16="http://schemas.microsoft.com/office/drawing/2014/main" id="{46FFD3AE-F7A1-4D9F-81B9-664D0F935DBB}"/>
                  </a:ext>
                </a:extLst>
              </p:cNvPr>
              <p:cNvSpPr/>
              <p:nvPr/>
            </p:nvSpPr>
            <p:spPr bwMode="auto">
              <a:xfrm>
                <a:off x="7472363" y="5124450"/>
                <a:ext cx="2609850" cy="996950"/>
              </a:xfrm>
              <a:custGeom>
                <a:avLst/>
                <a:gdLst>
                  <a:gd name="T0" fmla="*/ 32 w 1216"/>
                  <a:gd name="T1" fmla="*/ 464 h 465"/>
                  <a:gd name="T2" fmla="*/ 40 w 1216"/>
                  <a:gd name="T3" fmla="*/ 460 h 465"/>
                  <a:gd name="T4" fmla="*/ 43 w 1216"/>
                  <a:gd name="T5" fmla="*/ 464 h 465"/>
                  <a:gd name="T6" fmla="*/ 8 w 1216"/>
                  <a:gd name="T7" fmla="*/ 464 h 465"/>
                  <a:gd name="T8" fmla="*/ 11 w 1216"/>
                  <a:gd name="T9" fmla="*/ 459 h 465"/>
                  <a:gd name="T10" fmla="*/ 14 w 1216"/>
                  <a:gd name="T11" fmla="*/ 464 h 465"/>
                  <a:gd name="T12" fmla="*/ 1 w 1216"/>
                  <a:gd name="T13" fmla="*/ 451 h 465"/>
                  <a:gd name="T14" fmla="*/ 4 w 1216"/>
                  <a:gd name="T15" fmla="*/ 435 h 465"/>
                  <a:gd name="T16" fmla="*/ 11 w 1216"/>
                  <a:gd name="T17" fmla="*/ 430 h 465"/>
                  <a:gd name="T18" fmla="*/ 9 w 1216"/>
                  <a:gd name="T19" fmla="*/ 445 h 465"/>
                  <a:gd name="T20" fmla="*/ 6 w 1216"/>
                  <a:gd name="T21" fmla="*/ 452 h 465"/>
                  <a:gd name="T22" fmla="*/ 59 w 1216"/>
                  <a:gd name="T23" fmla="*/ 454 h 465"/>
                  <a:gd name="T24" fmla="*/ 64 w 1216"/>
                  <a:gd name="T25" fmla="*/ 440 h 465"/>
                  <a:gd name="T26" fmla="*/ 55 w 1216"/>
                  <a:gd name="T27" fmla="*/ 431 h 465"/>
                  <a:gd name="T28" fmla="*/ 47 w 1216"/>
                  <a:gd name="T29" fmla="*/ 425 h 465"/>
                  <a:gd name="T30" fmla="*/ 40 w 1216"/>
                  <a:gd name="T31" fmla="*/ 426 h 465"/>
                  <a:gd name="T32" fmla="*/ 36 w 1216"/>
                  <a:gd name="T33" fmla="*/ 423 h 465"/>
                  <a:gd name="T34" fmla="*/ 41 w 1216"/>
                  <a:gd name="T35" fmla="*/ 420 h 465"/>
                  <a:gd name="T36" fmla="*/ 56 w 1216"/>
                  <a:gd name="T37" fmla="*/ 421 h 465"/>
                  <a:gd name="T38" fmla="*/ 21 w 1216"/>
                  <a:gd name="T39" fmla="*/ 430 h 465"/>
                  <a:gd name="T40" fmla="*/ 19 w 1216"/>
                  <a:gd name="T41" fmla="*/ 426 h 465"/>
                  <a:gd name="T42" fmla="*/ 22 w 1216"/>
                  <a:gd name="T43" fmla="*/ 425 h 465"/>
                  <a:gd name="T44" fmla="*/ 26 w 1216"/>
                  <a:gd name="T45" fmla="*/ 423 h 465"/>
                  <a:gd name="T46" fmla="*/ 28 w 1216"/>
                  <a:gd name="T47" fmla="*/ 423 h 465"/>
                  <a:gd name="T48" fmla="*/ 30 w 1216"/>
                  <a:gd name="T49" fmla="*/ 427 h 465"/>
                  <a:gd name="T50" fmla="*/ 30 w 1216"/>
                  <a:gd name="T51" fmla="*/ 427 h 465"/>
                  <a:gd name="T52" fmla="*/ 25 w 1216"/>
                  <a:gd name="T53" fmla="*/ 429 h 465"/>
                  <a:gd name="T54" fmla="*/ 30 w 1216"/>
                  <a:gd name="T55" fmla="*/ 427 h 465"/>
                  <a:gd name="T56" fmla="*/ 25 w 1216"/>
                  <a:gd name="T57" fmla="*/ 426 h 465"/>
                  <a:gd name="T58" fmla="*/ 26 w 1216"/>
                  <a:gd name="T59" fmla="*/ 424 h 465"/>
                  <a:gd name="T60" fmla="*/ 1192 w 1216"/>
                  <a:gd name="T61" fmla="*/ 22 h 465"/>
                  <a:gd name="T62" fmla="*/ 1186 w 1216"/>
                  <a:gd name="T63" fmla="*/ 17 h 465"/>
                  <a:gd name="T64" fmla="*/ 1190 w 1216"/>
                  <a:gd name="T65" fmla="*/ 16 h 465"/>
                  <a:gd name="T66" fmla="*/ 1201 w 1216"/>
                  <a:gd name="T67" fmla="*/ 16 h 465"/>
                  <a:gd name="T68" fmla="*/ 1210 w 1216"/>
                  <a:gd name="T69" fmla="*/ 21 h 465"/>
                  <a:gd name="T70" fmla="*/ 1209 w 1216"/>
                  <a:gd name="T71" fmla="*/ 7 h 465"/>
                  <a:gd name="T72" fmla="*/ 1207 w 1216"/>
                  <a:gd name="T73" fmla="*/ 4 h 465"/>
                  <a:gd name="T74" fmla="*/ 1205 w 1216"/>
                  <a:gd name="T75" fmla="*/ 5 h 465"/>
                  <a:gd name="T76" fmla="*/ 1200 w 1216"/>
                  <a:gd name="T77" fmla="*/ 6 h 465"/>
                  <a:gd name="T78" fmla="*/ 1198 w 1216"/>
                  <a:gd name="T79" fmla="*/ 7 h 465"/>
                  <a:gd name="T80" fmla="*/ 1195 w 1216"/>
                  <a:gd name="T81" fmla="*/ 7 h 465"/>
                  <a:gd name="T82" fmla="*/ 1191 w 1216"/>
                  <a:gd name="T83" fmla="*/ 10 h 465"/>
                  <a:gd name="T84" fmla="*/ 1193 w 1216"/>
                  <a:gd name="T85" fmla="*/ 2 h 465"/>
                  <a:gd name="T86" fmla="*/ 1197 w 1216"/>
                  <a:gd name="T87" fmla="*/ 1 h 465"/>
                  <a:gd name="T88" fmla="*/ 1199 w 1216"/>
                  <a:gd name="T89" fmla="*/ 0 h 465"/>
                  <a:gd name="T90" fmla="*/ 1202 w 1216"/>
                  <a:gd name="T91" fmla="*/ 0 h 465"/>
                  <a:gd name="T92" fmla="*/ 1206 w 1216"/>
                  <a:gd name="T93" fmla="*/ 0 h 465"/>
                  <a:gd name="T94" fmla="*/ 1214 w 1216"/>
                  <a:gd name="T95" fmla="*/ 2 h 465"/>
                  <a:gd name="T96" fmla="*/ 1210 w 1216"/>
                  <a:gd name="T97" fmla="*/ 21 h 465"/>
                  <a:gd name="T98" fmla="*/ 1207 w 1216"/>
                  <a:gd name="T99" fmla="*/ 4 h 465"/>
                  <a:gd name="T100" fmla="*/ 1201 w 1216"/>
                  <a:gd name="T101" fmla="*/ 2 h 4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216" h="465">
                    <a:moveTo>
                      <a:pt x="40" y="465"/>
                    </a:moveTo>
                    <a:cubicBezTo>
                      <a:pt x="38" y="464"/>
                      <a:pt x="38" y="464"/>
                      <a:pt x="38" y="464"/>
                    </a:cubicBezTo>
                    <a:cubicBezTo>
                      <a:pt x="33" y="464"/>
                      <a:pt x="33" y="464"/>
                      <a:pt x="33" y="464"/>
                    </a:cubicBezTo>
                    <a:cubicBezTo>
                      <a:pt x="32" y="464"/>
                      <a:pt x="32" y="464"/>
                      <a:pt x="32" y="464"/>
                    </a:cubicBezTo>
                    <a:cubicBezTo>
                      <a:pt x="32" y="459"/>
                      <a:pt x="32" y="459"/>
                      <a:pt x="32" y="459"/>
                    </a:cubicBezTo>
                    <a:cubicBezTo>
                      <a:pt x="33" y="459"/>
                      <a:pt x="33" y="459"/>
                      <a:pt x="33" y="459"/>
                    </a:cubicBezTo>
                    <a:cubicBezTo>
                      <a:pt x="39" y="459"/>
                      <a:pt x="39" y="459"/>
                      <a:pt x="39" y="459"/>
                    </a:cubicBezTo>
                    <a:cubicBezTo>
                      <a:pt x="40" y="460"/>
                      <a:pt x="40" y="460"/>
                      <a:pt x="40" y="460"/>
                    </a:cubicBezTo>
                    <a:cubicBezTo>
                      <a:pt x="43" y="459"/>
                      <a:pt x="43" y="459"/>
                      <a:pt x="43" y="459"/>
                    </a:cubicBezTo>
                    <a:cubicBezTo>
                      <a:pt x="60" y="459"/>
                      <a:pt x="60" y="459"/>
                      <a:pt x="60" y="459"/>
                    </a:cubicBezTo>
                    <a:cubicBezTo>
                      <a:pt x="60" y="464"/>
                      <a:pt x="60" y="464"/>
                      <a:pt x="60" y="464"/>
                    </a:cubicBezTo>
                    <a:cubicBezTo>
                      <a:pt x="43" y="464"/>
                      <a:pt x="43" y="464"/>
                      <a:pt x="43" y="464"/>
                    </a:cubicBezTo>
                    <a:lnTo>
                      <a:pt x="40" y="465"/>
                    </a:lnTo>
                    <a:close/>
                    <a:moveTo>
                      <a:pt x="11" y="465"/>
                    </a:moveTo>
                    <a:cubicBezTo>
                      <a:pt x="11" y="465"/>
                      <a:pt x="9" y="464"/>
                      <a:pt x="8" y="464"/>
                    </a:cubicBezTo>
                    <a:cubicBezTo>
                      <a:pt x="8" y="464"/>
                      <a:pt x="8" y="464"/>
                      <a:pt x="8" y="464"/>
                    </a:cubicBezTo>
                    <a:cubicBezTo>
                      <a:pt x="9" y="462"/>
                      <a:pt x="9" y="462"/>
                      <a:pt x="9" y="462"/>
                    </a:cubicBezTo>
                    <a:cubicBezTo>
                      <a:pt x="10" y="460"/>
                      <a:pt x="10" y="460"/>
                      <a:pt x="10" y="460"/>
                    </a:cubicBezTo>
                    <a:cubicBezTo>
                      <a:pt x="10" y="460"/>
                      <a:pt x="10" y="460"/>
                      <a:pt x="11" y="460"/>
                    </a:cubicBezTo>
                    <a:cubicBezTo>
                      <a:pt x="11" y="460"/>
                      <a:pt x="11" y="459"/>
                      <a:pt x="11" y="459"/>
                    </a:cubicBezTo>
                    <a:cubicBezTo>
                      <a:pt x="12" y="459"/>
                      <a:pt x="12" y="459"/>
                      <a:pt x="12" y="459"/>
                    </a:cubicBezTo>
                    <a:cubicBezTo>
                      <a:pt x="22" y="459"/>
                      <a:pt x="22" y="459"/>
                      <a:pt x="22" y="459"/>
                    </a:cubicBezTo>
                    <a:cubicBezTo>
                      <a:pt x="23" y="464"/>
                      <a:pt x="23" y="464"/>
                      <a:pt x="23" y="464"/>
                    </a:cubicBezTo>
                    <a:cubicBezTo>
                      <a:pt x="14" y="464"/>
                      <a:pt x="14" y="464"/>
                      <a:pt x="14" y="464"/>
                    </a:cubicBezTo>
                    <a:cubicBezTo>
                      <a:pt x="13" y="464"/>
                      <a:pt x="12" y="465"/>
                      <a:pt x="11" y="465"/>
                    </a:cubicBezTo>
                    <a:close/>
                    <a:moveTo>
                      <a:pt x="0" y="456"/>
                    </a:moveTo>
                    <a:cubicBezTo>
                      <a:pt x="0" y="455"/>
                      <a:pt x="0" y="455"/>
                      <a:pt x="0" y="455"/>
                    </a:cubicBezTo>
                    <a:cubicBezTo>
                      <a:pt x="1" y="451"/>
                      <a:pt x="1" y="451"/>
                      <a:pt x="1" y="451"/>
                    </a:cubicBezTo>
                    <a:cubicBezTo>
                      <a:pt x="1" y="450"/>
                      <a:pt x="2" y="450"/>
                      <a:pt x="2" y="449"/>
                    </a:cubicBezTo>
                    <a:cubicBezTo>
                      <a:pt x="2" y="449"/>
                      <a:pt x="2" y="449"/>
                      <a:pt x="3" y="448"/>
                    </a:cubicBezTo>
                    <a:cubicBezTo>
                      <a:pt x="4" y="444"/>
                      <a:pt x="4" y="444"/>
                      <a:pt x="4" y="444"/>
                    </a:cubicBezTo>
                    <a:cubicBezTo>
                      <a:pt x="4" y="435"/>
                      <a:pt x="4" y="435"/>
                      <a:pt x="4" y="435"/>
                    </a:cubicBezTo>
                    <a:cubicBezTo>
                      <a:pt x="4" y="434"/>
                      <a:pt x="5" y="433"/>
                      <a:pt x="7" y="433"/>
                    </a:cubicBezTo>
                    <a:cubicBezTo>
                      <a:pt x="8" y="432"/>
                      <a:pt x="9" y="431"/>
                      <a:pt x="10" y="431"/>
                    </a:cubicBezTo>
                    <a:cubicBezTo>
                      <a:pt x="10" y="431"/>
                      <a:pt x="10" y="431"/>
                      <a:pt x="10" y="431"/>
                    </a:cubicBezTo>
                    <a:cubicBezTo>
                      <a:pt x="10" y="431"/>
                      <a:pt x="11" y="430"/>
                      <a:pt x="11" y="430"/>
                    </a:cubicBezTo>
                    <a:cubicBezTo>
                      <a:pt x="14" y="434"/>
                      <a:pt x="14" y="434"/>
                      <a:pt x="14" y="434"/>
                    </a:cubicBezTo>
                    <a:cubicBezTo>
                      <a:pt x="13" y="434"/>
                      <a:pt x="13" y="434"/>
                      <a:pt x="12" y="435"/>
                    </a:cubicBezTo>
                    <a:cubicBezTo>
                      <a:pt x="12" y="435"/>
                      <a:pt x="12" y="435"/>
                      <a:pt x="9" y="437"/>
                    </a:cubicBezTo>
                    <a:cubicBezTo>
                      <a:pt x="9" y="445"/>
                      <a:pt x="9" y="445"/>
                      <a:pt x="9" y="445"/>
                    </a:cubicBezTo>
                    <a:cubicBezTo>
                      <a:pt x="7" y="451"/>
                      <a:pt x="7" y="451"/>
                      <a:pt x="7" y="451"/>
                    </a:cubicBezTo>
                    <a:cubicBezTo>
                      <a:pt x="6" y="452"/>
                      <a:pt x="6" y="452"/>
                      <a:pt x="6" y="452"/>
                    </a:cubicBezTo>
                    <a:cubicBezTo>
                      <a:pt x="6" y="452"/>
                      <a:pt x="6" y="452"/>
                      <a:pt x="6" y="452"/>
                    </a:cubicBezTo>
                    <a:cubicBezTo>
                      <a:pt x="6" y="452"/>
                      <a:pt x="6" y="452"/>
                      <a:pt x="6" y="452"/>
                    </a:cubicBezTo>
                    <a:cubicBezTo>
                      <a:pt x="4" y="456"/>
                      <a:pt x="4" y="456"/>
                      <a:pt x="4" y="456"/>
                    </a:cubicBezTo>
                    <a:cubicBezTo>
                      <a:pt x="3" y="455"/>
                      <a:pt x="3" y="455"/>
                      <a:pt x="3" y="455"/>
                    </a:cubicBezTo>
                    <a:lnTo>
                      <a:pt x="0" y="456"/>
                    </a:lnTo>
                    <a:close/>
                    <a:moveTo>
                      <a:pt x="59" y="454"/>
                    </a:moveTo>
                    <a:cubicBezTo>
                      <a:pt x="59" y="441"/>
                      <a:pt x="59" y="441"/>
                      <a:pt x="59" y="441"/>
                    </a:cubicBezTo>
                    <a:cubicBezTo>
                      <a:pt x="59" y="441"/>
                      <a:pt x="59" y="441"/>
                      <a:pt x="59" y="441"/>
                    </a:cubicBezTo>
                    <a:cubicBezTo>
                      <a:pt x="63" y="439"/>
                      <a:pt x="63" y="439"/>
                      <a:pt x="63" y="439"/>
                    </a:cubicBezTo>
                    <a:cubicBezTo>
                      <a:pt x="64" y="440"/>
                      <a:pt x="64" y="440"/>
                      <a:pt x="64" y="440"/>
                    </a:cubicBezTo>
                    <a:cubicBezTo>
                      <a:pt x="64" y="454"/>
                      <a:pt x="64" y="454"/>
                      <a:pt x="64" y="454"/>
                    </a:cubicBezTo>
                    <a:lnTo>
                      <a:pt x="59" y="454"/>
                    </a:lnTo>
                    <a:close/>
                    <a:moveTo>
                      <a:pt x="60" y="431"/>
                    </a:moveTo>
                    <a:cubicBezTo>
                      <a:pt x="55" y="431"/>
                      <a:pt x="55" y="431"/>
                      <a:pt x="55" y="431"/>
                    </a:cubicBezTo>
                    <a:cubicBezTo>
                      <a:pt x="55" y="425"/>
                      <a:pt x="55" y="425"/>
                      <a:pt x="55" y="425"/>
                    </a:cubicBezTo>
                    <a:cubicBezTo>
                      <a:pt x="54" y="425"/>
                      <a:pt x="54" y="425"/>
                      <a:pt x="54" y="425"/>
                    </a:cubicBezTo>
                    <a:cubicBezTo>
                      <a:pt x="48" y="425"/>
                      <a:pt x="48" y="425"/>
                      <a:pt x="48" y="425"/>
                    </a:cubicBezTo>
                    <a:cubicBezTo>
                      <a:pt x="48" y="425"/>
                      <a:pt x="47" y="425"/>
                      <a:pt x="47" y="425"/>
                    </a:cubicBezTo>
                    <a:cubicBezTo>
                      <a:pt x="46" y="425"/>
                      <a:pt x="43" y="425"/>
                      <a:pt x="43" y="425"/>
                    </a:cubicBezTo>
                    <a:cubicBezTo>
                      <a:pt x="43" y="425"/>
                      <a:pt x="42" y="425"/>
                      <a:pt x="42" y="425"/>
                    </a:cubicBezTo>
                    <a:cubicBezTo>
                      <a:pt x="42" y="425"/>
                      <a:pt x="41" y="425"/>
                      <a:pt x="41" y="425"/>
                    </a:cubicBezTo>
                    <a:cubicBezTo>
                      <a:pt x="40" y="426"/>
                      <a:pt x="40" y="426"/>
                      <a:pt x="40" y="426"/>
                    </a:cubicBezTo>
                    <a:cubicBezTo>
                      <a:pt x="39" y="427"/>
                      <a:pt x="39" y="427"/>
                      <a:pt x="39" y="427"/>
                    </a:cubicBezTo>
                    <a:cubicBezTo>
                      <a:pt x="38" y="427"/>
                      <a:pt x="38" y="427"/>
                      <a:pt x="38" y="427"/>
                    </a:cubicBezTo>
                    <a:cubicBezTo>
                      <a:pt x="37" y="424"/>
                      <a:pt x="37" y="424"/>
                      <a:pt x="37" y="424"/>
                    </a:cubicBezTo>
                    <a:cubicBezTo>
                      <a:pt x="36" y="423"/>
                      <a:pt x="36" y="423"/>
                      <a:pt x="36" y="423"/>
                    </a:cubicBezTo>
                    <a:cubicBezTo>
                      <a:pt x="37" y="422"/>
                      <a:pt x="37" y="422"/>
                      <a:pt x="37" y="422"/>
                    </a:cubicBezTo>
                    <a:cubicBezTo>
                      <a:pt x="39" y="421"/>
                      <a:pt x="39" y="421"/>
                      <a:pt x="39" y="421"/>
                    </a:cubicBezTo>
                    <a:cubicBezTo>
                      <a:pt x="39" y="421"/>
                      <a:pt x="41" y="420"/>
                      <a:pt x="41" y="420"/>
                    </a:cubicBezTo>
                    <a:cubicBezTo>
                      <a:pt x="41" y="420"/>
                      <a:pt x="41" y="420"/>
                      <a:pt x="41" y="420"/>
                    </a:cubicBezTo>
                    <a:cubicBezTo>
                      <a:pt x="41" y="420"/>
                      <a:pt x="42" y="420"/>
                      <a:pt x="43" y="420"/>
                    </a:cubicBezTo>
                    <a:cubicBezTo>
                      <a:pt x="43" y="420"/>
                      <a:pt x="45" y="420"/>
                      <a:pt x="46" y="420"/>
                    </a:cubicBezTo>
                    <a:cubicBezTo>
                      <a:pt x="47" y="420"/>
                      <a:pt x="48" y="420"/>
                      <a:pt x="48" y="420"/>
                    </a:cubicBezTo>
                    <a:cubicBezTo>
                      <a:pt x="56" y="421"/>
                      <a:pt x="56" y="421"/>
                      <a:pt x="56" y="421"/>
                    </a:cubicBezTo>
                    <a:cubicBezTo>
                      <a:pt x="60" y="423"/>
                      <a:pt x="60" y="423"/>
                      <a:pt x="60" y="423"/>
                    </a:cubicBezTo>
                    <a:lnTo>
                      <a:pt x="60" y="431"/>
                    </a:lnTo>
                    <a:close/>
                    <a:moveTo>
                      <a:pt x="22" y="431"/>
                    </a:moveTo>
                    <a:cubicBezTo>
                      <a:pt x="22" y="431"/>
                      <a:pt x="21" y="430"/>
                      <a:pt x="21" y="430"/>
                    </a:cubicBezTo>
                    <a:cubicBezTo>
                      <a:pt x="21" y="430"/>
                      <a:pt x="21" y="430"/>
                      <a:pt x="21" y="430"/>
                    </a:cubicBezTo>
                    <a:cubicBezTo>
                      <a:pt x="21" y="429"/>
                      <a:pt x="21" y="429"/>
                      <a:pt x="21" y="429"/>
                    </a:cubicBezTo>
                    <a:cubicBezTo>
                      <a:pt x="19" y="426"/>
                      <a:pt x="19" y="426"/>
                      <a:pt x="19" y="426"/>
                    </a:cubicBezTo>
                    <a:cubicBezTo>
                      <a:pt x="19" y="426"/>
                      <a:pt x="19" y="426"/>
                      <a:pt x="19" y="426"/>
                    </a:cubicBezTo>
                    <a:cubicBezTo>
                      <a:pt x="19" y="426"/>
                      <a:pt x="20" y="426"/>
                      <a:pt x="20" y="426"/>
                    </a:cubicBezTo>
                    <a:cubicBezTo>
                      <a:pt x="21" y="426"/>
                      <a:pt x="21" y="426"/>
                      <a:pt x="21" y="426"/>
                    </a:cubicBezTo>
                    <a:cubicBezTo>
                      <a:pt x="21" y="426"/>
                      <a:pt x="21" y="426"/>
                      <a:pt x="21" y="426"/>
                    </a:cubicBezTo>
                    <a:cubicBezTo>
                      <a:pt x="22" y="425"/>
                      <a:pt x="22" y="425"/>
                      <a:pt x="22" y="425"/>
                    </a:cubicBezTo>
                    <a:cubicBezTo>
                      <a:pt x="22" y="425"/>
                      <a:pt x="22" y="425"/>
                      <a:pt x="22" y="425"/>
                    </a:cubicBezTo>
                    <a:cubicBezTo>
                      <a:pt x="23" y="424"/>
                      <a:pt x="23" y="424"/>
                      <a:pt x="23" y="424"/>
                    </a:cubicBezTo>
                    <a:cubicBezTo>
                      <a:pt x="24" y="424"/>
                      <a:pt x="24" y="424"/>
                      <a:pt x="25" y="423"/>
                    </a:cubicBezTo>
                    <a:cubicBezTo>
                      <a:pt x="26" y="423"/>
                      <a:pt x="26" y="423"/>
                      <a:pt x="26" y="423"/>
                    </a:cubicBezTo>
                    <a:cubicBezTo>
                      <a:pt x="26" y="423"/>
                      <a:pt x="26" y="423"/>
                      <a:pt x="27" y="423"/>
                    </a:cubicBezTo>
                    <a:cubicBezTo>
                      <a:pt x="27" y="423"/>
                      <a:pt x="27" y="423"/>
                      <a:pt x="27" y="423"/>
                    </a:cubicBezTo>
                    <a:cubicBezTo>
                      <a:pt x="27" y="423"/>
                      <a:pt x="27" y="423"/>
                      <a:pt x="28" y="423"/>
                    </a:cubicBezTo>
                    <a:cubicBezTo>
                      <a:pt x="28" y="423"/>
                      <a:pt x="28" y="423"/>
                      <a:pt x="28" y="423"/>
                    </a:cubicBezTo>
                    <a:cubicBezTo>
                      <a:pt x="28" y="423"/>
                      <a:pt x="29" y="422"/>
                      <a:pt x="30" y="422"/>
                    </a:cubicBezTo>
                    <a:cubicBezTo>
                      <a:pt x="31" y="422"/>
                      <a:pt x="31" y="422"/>
                      <a:pt x="31" y="422"/>
                    </a:cubicBezTo>
                    <a:cubicBezTo>
                      <a:pt x="31" y="422"/>
                      <a:pt x="31" y="422"/>
                      <a:pt x="31" y="423"/>
                    </a:cubicBezTo>
                    <a:cubicBezTo>
                      <a:pt x="30" y="427"/>
                      <a:pt x="30" y="427"/>
                      <a:pt x="30" y="427"/>
                    </a:cubicBezTo>
                    <a:cubicBezTo>
                      <a:pt x="30" y="427"/>
                      <a:pt x="31" y="427"/>
                      <a:pt x="31" y="427"/>
                    </a:cubicBezTo>
                    <a:cubicBezTo>
                      <a:pt x="30" y="427"/>
                      <a:pt x="30" y="427"/>
                      <a:pt x="30" y="427"/>
                    </a:cubicBezTo>
                    <a:cubicBezTo>
                      <a:pt x="30" y="427"/>
                      <a:pt x="30" y="427"/>
                      <a:pt x="30" y="427"/>
                    </a:cubicBezTo>
                    <a:cubicBezTo>
                      <a:pt x="30" y="427"/>
                      <a:pt x="30" y="427"/>
                      <a:pt x="30" y="427"/>
                    </a:cubicBezTo>
                    <a:cubicBezTo>
                      <a:pt x="30" y="427"/>
                      <a:pt x="30" y="427"/>
                      <a:pt x="30" y="427"/>
                    </a:cubicBezTo>
                    <a:cubicBezTo>
                      <a:pt x="29" y="428"/>
                      <a:pt x="29" y="428"/>
                      <a:pt x="28" y="428"/>
                    </a:cubicBezTo>
                    <a:cubicBezTo>
                      <a:pt x="27" y="428"/>
                      <a:pt x="27" y="428"/>
                      <a:pt x="27" y="428"/>
                    </a:cubicBezTo>
                    <a:cubicBezTo>
                      <a:pt x="26" y="429"/>
                      <a:pt x="26" y="429"/>
                      <a:pt x="25" y="429"/>
                    </a:cubicBezTo>
                    <a:cubicBezTo>
                      <a:pt x="24" y="430"/>
                      <a:pt x="24" y="430"/>
                      <a:pt x="24" y="430"/>
                    </a:cubicBezTo>
                    <a:cubicBezTo>
                      <a:pt x="23" y="431"/>
                      <a:pt x="23" y="431"/>
                      <a:pt x="23" y="431"/>
                    </a:cubicBezTo>
                    <a:lnTo>
                      <a:pt x="22" y="431"/>
                    </a:lnTo>
                    <a:close/>
                    <a:moveTo>
                      <a:pt x="30" y="427"/>
                    </a:moveTo>
                    <a:cubicBezTo>
                      <a:pt x="30" y="427"/>
                      <a:pt x="30" y="427"/>
                      <a:pt x="30" y="427"/>
                    </a:cubicBezTo>
                    <a:close/>
                    <a:moveTo>
                      <a:pt x="25" y="426"/>
                    </a:moveTo>
                    <a:cubicBezTo>
                      <a:pt x="25" y="426"/>
                      <a:pt x="25" y="426"/>
                      <a:pt x="25" y="426"/>
                    </a:cubicBezTo>
                    <a:cubicBezTo>
                      <a:pt x="25" y="426"/>
                      <a:pt x="25" y="426"/>
                      <a:pt x="25" y="426"/>
                    </a:cubicBezTo>
                    <a:close/>
                    <a:moveTo>
                      <a:pt x="25" y="425"/>
                    </a:moveTo>
                    <a:cubicBezTo>
                      <a:pt x="25" y="425"/>
                      <a:pt x="25" y="425"/>
                      <a:pt x="25" y="425"/>
                    </a:cubicBezTo>
                    <a:cubicBezTo>
                      <a:pt x="25" y="425"/>
                      <a:pt x="25" y="425"/>
                      <a:pt x="25" y="425"/>
                    </a:cubicBezTo>
                    <a:close/>
                    <a:moveTo>
                      <a:pt x="26" y="424"/>
                    </a:moveTo>
                    <a:cubicBezTo>
                      <a:pt x="26" y="424"/>
                      <a:pt x="26" y="424"/>
                      <a:pt x="26" y="424"/>
                    </a:cubicBezTo>
                    <a:cubicBezTo>
                      <a:pt x="26" y="424"/>
                      <a:pt x="26" y="424"/>
                      <a:pt x="26" y="424"/>
                    </a:cubicBezTo>
                    <a:close/>
                    <a:moveTo>
                      <a:pt x="1193" y="22"/>
                    </a:moveTo>
                    <a:cubicBezTo>
                      <a:pt x="1192" y="22"/>
                      <a:pt x="1192" y="22"/>
                      <a:pt x="1192" y="22"/>
                    </a:cubicBezTo>
                    <a:cubicBezTo>
                      <a:pt x="1192" y="22"/>
                      <a:pt x="1190" y="21"/>
                      <a:pt x="1190" y="21"/>
                    </a:cubicBezTo>
                    <a:cubicBezTo>
                      <a:pt x="1190" y="21"/>
                      <a:pt x="1190" y="21"/>
                      <a:pt x="1187" y="19"/>
                    </a:cubicBezTo>
                    <a:cubicBezTo>
                      <a:pt x="1187" y="19"/>
                      <a:pt x="1187" y="19"/>
                      <a:pt x="1187" y="19"/>
                    </a:cubicBezTo>
                    <a:cubicBezTo>
                      <a:pt x="1186" y="17"/>
                      <a:pt x="1186" y="17"/>
                      <a:pt x="1186" y="17"/>
                    </a:cubicBezTo>
                    <a:cubicBezTo>
                      <a:pt x="1190" y="16"/>
                      <a:pt x="1190" y="16"/>
                      <a:pt x="1190" y="16"/>
                    </a:cubicBezTo>
                    <a:cubicBezTo>
                      <a:pt x="1190" y="15"/>
                      <a:pt x="1190" y="15"/>
                      <a:pt x="1190" y="15"/>
                    </a:cubicBezTo>
                    <a:cubicBezTo>
                      <a:pt x="1190" y="15"/>
                      <a:pt x="1190" y="16"/>
                      <a:pt x="1190" y="16"/>
                    </a:cubicBezTo>
                    <a:cubicBezTo>
                      <a:pt x="1190" y="16"/>
                      <a:pt x="1190" y="16"/>
                      <a:pt x="1190" y="16"/>
                    </a:cubicBezTo>
                    <a:cubicBezTo>
                      <a:pt x="1190" y="16"/>
                      <a:pt x="1190" y="16"/>
                      <a:pt x="1190" y="16"/>
                    </a:cubicBezTo>
                    <a:cubicBezTo>
                      <a:pt x="1191" y="16"/>
                      <a:pt x="1191" y="16"/>
                      <a:pt x="1191" y="17"/>
                    </a:cubicBezTo>
                    <a:cubicBezTo>
                      <a:pt x="1192" y="16"/>
                      <a:pt x="1192" y="16"/>
                      <a:pt x="1192" y="16"/>
                    </a:cubicBezTo>
                    <a:cubicBezTo>
                      <a:pt x="1201" y="16"/>
                      <a:pt x="1201" y="16"/>
                      <a:pt x="1201" y="16"/>
                    </a:cubicBezTo>
                    <a:cubicBezTo>
                      <a:pt x="1201" y="21"/>
                      <a:pt x="1201" y="21"/>
                      <a:pt x="1201" y="21"/>
                    </a:cubicBezTo>
                    <a:cubicBezTo>
                      <a:pt x="1193" y="21"/>
                      <a:pt x="1193" y="21"/>
                      <a:pt x="1193" y="21"/>
                    </a:cubicBezTo>
                    <a:lnTo>
                      <a:pt x="1193" y="22"/>
                    </a:lnTo>
                    <a:close/>
                    <a:moveTo>
                      <a:pt x="1210" y="21"/>
                    </a:moveTo>
                    <a:cubicBezTo>
                      <a:pt x="1210" y="16"/>
                      <a:pt x="1210" y="16"/>
                      <a:pt x="1210" y="16"/>
                    </a:cubicBezTo>
                    <a:cubicBezTo>
                      <a:pt x="1211" y="16"/>
                      <a:pt x="1211" y="16"/>
                      <a:pt x="1211" y="16"/>
                    </a:cubicBezTo>
                    <a:cubicBezTo>
                      <a:pt x="1211" y="11"/>
                      <a:pt x="1211" y="11"/>
                      <a:pt x="1211" y="11"/>
                    </a:cubicBezTo>
                    <a:cubicBezTo>
                      <a:pt x="1209" y="7"/>
                      <a:pt x="1209" y="7"/>
                      <a:pt x="1209" y="7"/>
                    </a:cubicBezTo>
                    <a:cubicBezTo>
                      <a:pt x="1209" y="5"/>
                      <a:pt x="1209" y="5"/>
                      <a:pt x="1209" y="5"/>
                    </a:cubicBezTo>
                    <a:cubicBezTo>
                      <a:pt x="1207" y="4"/>
                      <a:pt x="1207" y="4"/>
                      <a:pt x="1207" y="4"/>
                    </a:cubicBezTo>
                    <a:cubicBezTo>
                      <a:pt x="1207" y="4"/>
                      <a:pt x="1207" y="4"/>
                      <a:pt x="1207" y="4"/>
                    </a:cubicBezTo>
                    <a:cubicBezTo>
                      <a:pt x="1207" y="4"/>
                      <a:pt x="1207" y="4"/>
                      <a:pt x="1207" y="4"/>
                    </a:cubicBezTo>
                    <a:cubicBezTo>
                      <a:pt x="1207" y="4"/>
                      <a:pt x="1207" y="4"/>
                      <a:pt x="1207" y="4"/>
                    </a:cubicBezTo>
                    <a:cubicBezTo>
                      <a:pt x="1206" y="4"/>
                      <a:pt x="1206" y="5"/>
                      <a:pt x="1205" y="5"/>
                    </a:cubicBezTo>
                    <a:cubicBezTo>
                      <a:pt x="1205" y="5"/>
                      <a:pt x="1205" y="5"/>
                      <a:pt x="1205" y="5"/>
                    </a:cubicBezTo>
                    <a:cubicBezTo>
                      <a:pt x="1205" y="5"/>
                      <a:pt x="1205" y="5"/>
                      <a:pt x="1205" y="5"/>
                    </a:cubicBezTo>
                    <a:cubicBezTo>
                      <a:pt x="1203" y="5"/>
                      <a:pt x="1203" y="5"/>
                      <a:pt x="1203" y="5"/>
                    </a:cubicBezTo>
                    <a:cubicBezTo>
                      <a:pt x="1202" y="5"/>
                      <a:pt x="1202" y="5"/>
                      <a:pt x="1202" y="5"/>
                    </a:cubicBezTo>
                    <a:cubicBezTo>
                      <a:pt x="1202" y="5"/>
                      <a:pt x="1202" y="5"/>
                      <a:pt x="1202" y="5"/>
                    </a:cubicBezTo>
                    <a:cubicBezTo>
                      <a:pt x="1200" y="6"/>
                      <a:pt x="1200" y="6"/>
                      <a:pt x="1200" y="6"/>
                    </a:cubicBezTo>
                    <a:cubicBezTo>
                      <a:pt x="1200" y="6"/>
                      <a:pt x="1200" y="6"/>
                      <a:pt x="1200" y="6"/>
                    </a:cubicBezTo>
                    <a:cubicBezTo>
                      <a:pt x="1199" y="6"/>
                      <a:pt x="1199" y="6"/>
                      <a:pt x="1199" y="6"/>
                    </a:cubicBezTo>
                    <a:cubicBezTo>
                      <a:pt x="1198" y="6"/>
                      <a:pt x="1198" y="6"/>
                      <a:pt x="1198" y="6"/>
                    </a:cubicBezTo>
                    <a:cubicBezTo>
                      <a:pt x="1198" y="7"/>
                      <a:pt x="1198" y="7"/>
                      <a:pt x="1198" y="7"/>
                    </a:cubicBezTo>
                    <a:cubicBezTo>
                      <a:pt x="1197" y="7"/>
                      <a:pt x="1197" y="7"/>
                      <a:pt x="1197" y="7"/>
                    </a:cubicBezTo>
                    <a:cubicBezTo>
                      <a:pt x="1197" y="7"/>
                      <a:pt x="1197" y="7"/>
                      <a:pt x="1197" y="7"/>
                    </a:cubicBezTo>
                    <a:cubicBezTo>
                      <a:pt x="1196" y="7"/>
                      <a:pt x="1196" y="7"/>
                      <a:pt x="1196" y="7"/>
                    </a:cubicBezTo>
                    <a:cubicBezTo>
                      <a:pt x="1196" y="7"/>
                      <a:pt x="1195" y="7"/>
                      <a:pt x="1195" y="7"/>
                    </a:cubicBezTo>
                    <a:cubicBezTo>
                      <a:pt x="1195" y="7"/>
                      <a:pt x="1195" y="7"/>
                      <a:pt x="1195" y="7"/>
                    </a:cubicBezTo>
                    <a:cubicBezTo>
                      <a:pt x="1194" y="8"/>
                      <a:pt x="1194" y="8"/>
                      <a:pt x="1194" y="8"/>
                    </a:cubicBezTo>
                    <a:cubicBezTo>
                      <a:pt x="1194" y="8"/>
                      <a:pt x="1194" y="8"/>
                      <a:pt x="1193" y="8"/>
                    </a:cubicBezTo>
                    <a:cubicBezTo>
                      <a:pt x="1193" y="8"/>
                      <a:pt x="1192" y="9"/>
                      <a:pt x="1191" y="10"/>
                    </a:cubicBezTo>
                    <a:cubicBezTo>
                      <a:pt x="1189" y="6"/>
                      <a:pt x="1189" y="6"/>
                      <a:pt x="1189" y="6"/>
                    </a:cubicBezTo>
                    <a:cubicBezTo>
                      <a:pt x="1189" y="5"/>
                      <a:pt x="1189" y="5"/>
                      <a:pt x="1189" y="5"/>
                    </a:cubicBezTo>
                    <a:cubicBezTo>
                      <a:pt x="1189" y="5"/>
                      <a:pt x="1190" y="5"/>
                      <a:pt x="1190" y="5"/>
                    </a:cubicBezTo>
                    <a:cubicBezTo>
                      <a:pt x="1193" y="2"/>
                      <a:pt x="1193" y="2"/>
                      <a:pt x="1193" y="2"/>
                    </a:cubicBezTo>
                    <a:cubicBezTo>
                      <a:pt x="1195" y="2"/>
                      <a:pt x="1195" y="2"/>
                      <a:pt x="1195" y="2"/>
                    </a:cubicBezTo>
                    <a:cubicBezTo>
                      <a:pt x="1195" y="2"/>
                      <a:pt x="1195" y="2"/>
                      <a:pt x="1195" y="2"/>
                    </a:cubicBezTo>
                    <a:cubicBezTo>
                      <a:pt x="1196" y="2"/>
                      <a:pt x="1196" y="2"/>
                      <a:pt x="1196" y="2"/>
                    </a:cubicBezTo>
                    <a:cubicBezTo>
                      <a:pt x="1197" y="2"/>
                      <a:pt x="1197" y="1"/>
                      <a:pt x="1197" y="1"/>
                    </a:cubicBezTo>
                    <a:cubicBezTo>
                      <a:pt x="1198" y="1"/>
                      <a:pt x="1198" y="1"/>
                      <a:pt x="1198" y="1"/>
                    </a:cubicBezTo>
                    <a:cubicBezTo>
                      <a:pt x="1198" y="1"/>
                      <a:pt x="1198" y="1"/>
                      <a:pt x="1198" y="1"/>
                    </a:cubicBezTo>
                    <a:cubicBezTo>
                      <a:pt x="1199" y="1"/>
                      <a:pt x="1199" y="1"/>
                      <a:pt x="1199" y="1"/>
                    </a:cubicBezTo>
                    <a:cubicBezTo>
                      <a:pt x="1199" y="0"/>
                      <a:pt x="1199" y="0"/>
                      <a:pt x="1199" y="0"/>
                    </a:cubicBezTo>
                    <a:cubicBezTo>
                      <a:pt x="1201" y="0"/>
                      <a:pt x="1201" y="0"/>
                      <a:pt x="1201" y="0"/>
                    </a:cubicBezTo>
                    <a:cubicBezTo>
                      <a:pt x="1201" y="0"/>
                      <a:pt x="1201" y="0"/>
                      <a:pt x="1201" y="0"/>
                    </a:cubicBezTo>
                    <a:cubicBezTo>
                      <a:pt x="1201" y="0"/>
                      <a:pt x="1202" y="0"/>
                      <a:pt x="1202" y="0"/>
                    </a:cubicBezTo>
                    <a:cubicBezTo>
                      <a:pt x="1202" y="0"/>
                      <a:pt x="1202" y="0"/>
                      <a:pt x="1202" y="0"/>
                    </a:cubicBezTo>
                    <a:cubicBezTo>
                      <a:pt x="1203" y="0"/>
                      <a:pt x="1203" y="0"/>
                      <a:pt x="1203" y="0"/>
                    </a:cubicBezTo>
                    <a:cubicBezTo>
                      <a:pt x="1203" y="0"/>
                      <a:pt x="1204" y="0"/>
                      <a:pt x="1204" y="0"/>
                    </a:cubicBezTo>
                    <a:cubicBezTo>
                      <a:pt x="1205" y="0"/>
                      <a:pt x="1205" y="0"/>
                      <a:pt x="1205" y="0"/>
                    </a:cubicBezTo>
                    <a:cubicBezTo>
                      <a:pt x="1205" y="0"/>
                      <a:pt x="1206" y="0"/>
                      <a:pt x="1206" y="0"/>
                    </a:cubicBezTo>
                    <a:cubicBezTo>
                      <a:pt x="1207" y="0"/>
                      <a:pt x="1207" y="0"/>
                      <a:pt x="1207" y="0"/>
                    </a:cubicBezTo>
                    <a:cubicBezTo>
                      <a:pt x="1207" y="0"/>
                      <a:pt x="1208" y="0"/>
                      <a:pt x="1208" y="0"/>
                    </a:cubicBezTo>
                    <a:cubicBezTo>
                      <a:pt x="1212" y="0"/>
                      <a:pt x="1212" y="0"/>
                      <a:pt x="1212" y="0"/>
                    </a:cubicBezTo>
                    <a:cubicBezTo>
                      <a:pt x="1214" y="2"/>
                      <a:pt x="1214" y="2"/>
                      <a:pt x="1214" y="2"/>
                    </a:cubicBezTo>
                    <a:cubicBezTo>
                      <a:pt x="1214" y="6"/>
                      <a:pt x="1214" y="6"/>
                      <a:pt x="1214" y="6"/>
                    </a:cubicBezTo>
                    <a:cubicBezTo>
                      <a:pt x="1216" y="10"/>
                      <a:pt x="1216" y="10"/>
                      <a:pt x="1216" y="10"/>
                    </a:cubicBezTo>
                    <a:cubicBezTo>
                      <a:pt x="1216" y="21"/>
                      <a:pt x="1216" y="21"/>
                      <a:pt x="1216" y="21"/>
                    </a:cubicBezTo>
                    <a:lnTo>
                      <a:pt x="1210" y="21"/>
                    </a:lnTo>
                    <a:close/>
                    <a:moveTo>
                      <a:pt x="1193" y="6"/>
                    </a:moveTo>
                    <a:cubicBezTo>
                      <a:pt x="1193" y="6"/>
                      <a:pt x="1193" y="6"/>
                      <a:pt x="1193" y="6"/>
                    </a:cubicBezTo>
                    <a:close/>
                    <a:moveTo>
                      <a:pt x="1207" y="2"/>
                    </a:moveTo>
                    <a:cubicBezTo>
                      <a:pt x="1207" y="4"/>
                      <a:pt x="1207" y="4"/>
                      <a:pt x="1207" y="4"/>
                    </a:cubicBezTo>
                    <a:cubicBezTo>
                      <a:pt x="1207" y="2"/>
                      <a:pt x="1207" y="2"/>
                      <a:pt x="1207" y="2"/>
                    </a:cubicBezTo>
                    <a:close/>
                    <a:moveTo>
                      <a:pt x="1201" y="2"/>
                    </a:moveTo>
                    <a:cubicBezTo>
                      <a:pt x="1201" y="3"/>
                      <a:pt x="1201" y="3"/>
                      <a:pt x="1201" y="3"/>
                    </a:cubicBezTo>
                    <a:cubicBezTo>
                      <a:pt x="1201" y="3"/>
                      <a:pt x="1201" y="3"/>
                      <a:pt x="1201" y="2"/>
                    </a:cubicBezTo>
                    <a:close/>
                  </a:path>
                </a:pathLst>
              </a:custGeom>
              <a:solidFill>
                <a:srgbClr val="59575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09" name="îS1idé">
                <a:extLst>
                  <a:ext uri="{FF2B5EF4-FFF2-40B4-BE49-F238E27FC236}">
                    <a16:creationId xmlns:a16="http://schemas.microsoft.com/office/drawing/2014/main" id="{374E37B3-8A00-4E12-B7CB-14BEFE39A6DB}"/>
                  </a:ext>
                </a:extLst>
              </p:cNvPr>
              <p:cNvSpPr/>
              <p:nvPr/>
            </p:nvSpPr>
            <p:spPr bwMode="auto">
              <a:xfrm>
                <a:off x="2052638" y="2909888"/>
                <a:ext cx="2771775" cy="1241425"/>
              </a:xfrm>
              <a:custGeom>
                <a:avLst/>
                <a:gdLst>
                  <a:gd name="T0" fmla="*/ 1204 w 1292"/>
                  <a:gd name="T1" fmla="*/ 570 h 580"/>
                  <a:gd name="T2" fmla="*/ 1159 w 1292"/>
                  <a:gd name="T3" fmla="*/ 566 h 580"/>
                  <a:gd name="T4" fmla="*/ 1148 w 1292"/>
                  <a:gd name="T5" fmla="*/ 566 h 580"/>
                  <a:gd name="T6" fmla="*/ 1221 w 1292"/>
                  <a:gd name="T7" fmla="*/ 551 h 580"/>
                  <a:gd name="T8" fmla="*/ 1173 w 1292"/>
                  <a:gd name="T9" fmla="*/ 548 h 580"/>
                  <a:gd name="T10" fmla="*/ 1249 w 1292"/>
                  <a:gd name="T11" fmla="*/ 543 h 580"/>
                  <a:gd name="T12" fmla="*/ 1218 w 1292"/>
                  <a:gd name="T13" fmla="*/ 546 h 580"/>
                  <a:gd name="T14" fmla="*/ 1258 w 1292"/>
                  <a:gd name="T15" fmla="*/ 540 h 580"/>
                  <a:gd name="T16" fmla="*/ 1263 w 1292"/>
                  <a:gd name="T17" fmla="*/ 527 h 580"/>
                  <a:gd name="T18" fmla="*/ 1275 w 1292"/>
                  <a:gd name="T19" fmla="*/ 514 h 580"/>
                  <a:gd name="T20" fmla="*/ 1108 w 1292"/>
                  <a:gd name="T21" fmla="*/ 504 h 580"/>
                  <a:gd name="T22" fmla="*/ 1274 w 1292"/>
                  <a:gd name="T23" fmla="*/ 500 h 580"/>
                  <a:gd name="T24" fmla="*/ 1084 w 1292"/>
                  <a:gd name="T25" fmla="*/ 482 h 580"/>
                  <a:gd name="T26" fmla="*/ 1046 w 1292"/>
                  <a:gd name="T27" fmla="*/ 470 h 580"/>
                  <a:gd name="T28" fmla="*/ 1076 w 1292"/>
                  <a:gd name="T29" fmla="*/ 473 h 580"/>
                  <a:gd name="T30" fmla="*/ 988 w 1292"/>
                  <a:gd name="T31" fmla="*/ 463 h 580"/>
                  <a:gd name="T32" fmla="*/ 970 w 1292"/>
                  <a:gd name="T33" fmla="*/ 457 h 580"/>
                  <a:gd name="T34" fmla="*/ 961 w 1292"/>
                  <a:gd name="T35" fmla="*/ 453 h 580"/>
                  <a:gd name="T36" fmla="*/ 936 w 1292"/>
                  <a:gd name="T37" fmla="*/ 440 h 580"/>
                  <a:gd name="T38" fmla="*/ 903 w 1292"/>
                  <a:gd name="T39" fmla="*/ 435 h 580"/>
                  <a:gd name="T40" fmla="*/ 902 w 1292"/>
                  <a:gd name="T41" fmla="*/ 417 h 580"/>
                  <a:gd name="T42" fmla="*/ 837 w 1292"/>
                  <a:gd name="T43" fmla="*/ 394 h 580"/>
                  <a:gd name="T44" fmla="*/ 788 w 1292"/>
                  <a:gd name="T45" fmla="*/ 375 h 580"/>
                  <a:gd name="T46" fmla="*/ 765 w 1292"/>
                  <a:gd name="T47" fmla="*/ 350 h 580"/>
                  <a:gd name="T48" fmla="*/ 756 w 1292"/>
                  <a:gd name="T49" fmla="*/ 322 h 580"/>
                  <a:gd name="T50" fmla="*/ 751 w 1292"/>
                  <a:gd name="T51" fmla="*/ 313 h 580"/>
                  <a:gd name="T52" fmla="*/ 738 w 1292"/>
                  <a:gd name="T53" fmla="*/ 284 h 580"/>
                  <a:gd name="T54" fmla="*/ 759 w 1292"/>
                  <a:gd name="T55" fmla="*/ 261 h 580"/>
                  <a:gd name="T56" fmla="*/ 759 w 1292"/>
                  <a:gd name="T57" fmla="*/ 219 h 580"/>
                  <a:gd name="T58" fmla="*/ 748 w 1292"/>
                  <a:gd name="T59" fmla="*/ 200 h 580"/>
                  <a:gd name="T60" fmla="*/ 744 w 1292"/>
                  <a:gd name="T61" fmla="*/ 167 h 580"/>
                  <a:gd name="T62" fmla="*/ 770 w 1292"/>
                  <a:gd name="T63" fmla="*/ 145 h 580"/>
                  <a:gd name="T64" fmla="*/ 756 w 1292"/>
                  <a:gd name="T65" fmla="*/ 126 h 580"/>
                  <a:gd name="T66" fmla="*/ 766 w 1292"/>
                  <a:gd name="T67" fmla="*/ 105 h 580"/>
                  <a:gd name="T68" fmla="*/ 735 w 1292"/>
                  <a:gd name="T69" fmla="*/ 85 h 580"/>
                  <a:gd name="T70" fmla="*/ 483 w 1292"/>
                  <a:gd name="T71" fmla="*/ 84 h 580"/>
                  <a:gd name="T72" fmla="*/ 499 w 1292"/>
                  <a:gd name="T73" fmla="*/ 78 h 580"/>
                  <a:gd name="T74" fmla="*/ 721 w 1292"/>
                  <a:gd name="T75" fmla="*/ 74 h 580"/>
                  <a:gd name="T76" fmla="*/ 712 w 1292"/>
                  <a:gd name="T77" fmla="*/ 77 h 580"/>
                  <a:gd name="T78" fmla="*/ 51 w 1292"/>
                  <a:gd name="T79" fmla="*/ 70 h 580"/>
                  <a:gd name="T80" fmla="*/ 422 w 1292"/>
                  <a:gd name="T81" fmla="*/ 73 h 580"/>
                  <a:gd name="T82" fmla="*/ 16 w 1292"/>
                  <a:gd name="T83" fmla="*/ 70 h 580"/>
                  <a:gd name="T84" fmla="*/ 5 w 1292"/>
                  <a:gd name="T85" fmla="*/ 62 h 580"/>
                  <a:gd name="T86" fmla="*/ 444 w 1292"/>
                  <a:gd name="T87" fmla="*/ 68 h 580"/>
                  <a:gd name="T88" fmla="*/ 316 w 1292"/>
                  <a:gd name="T89" fmla="*/ 63 h 580"/>
                  <a:gd name="T90" fmla="*/ 651 w 1292"/>
                  <a:gd name="T91" fmla="*/ 57 h 580"/>
                  <a:gd name="T92" fmla="*/ 306 w 1292"/>
                  <a:gd name="T93" fmla="*/ 53 h 580"/>
                  <a:gd name="T94" fmla="*/ 670 w 1292"/>
                  <a:gd name="T95" fmla="*/ 55 h 580"/>
                  <a:gd name="T96" fmla="*/ 541 w 1292"/>
                  <a:gd name="T97" fmla="*/ 50 h 580"/>
                  <a:gd name="T98" fmla="*/ 621 w 1292"/>
                  <a:gd name="T99" fmla="*/ 50 h 580"/>
                  <a:gd name="T100" fmla="*/ 218 w 1292"/>
                  <a:gd name="T101" fmla="*/ 44 h 580"/>
                  <a:gd name="T102" fmla="*/ 603 w 1292"/>
                  <a:gd name="T103" fmla="*/ 43 h 580"/>
                  <a:gd name="T104" fmla="*/ 229 w 1292"/>
                  <a:gd name="T105" fmla="*/ 39 h 580"/>
                  <a:gd name="T106" fmla="*/ 298 w 1292"/>
                  <a:gd name="T107" fmla="*/ 34 h 580"/>
                  <a:gd name="T108" fmla="*/ 291 w 1292"/>
                  <a:gd name="T109" fmla="*/ 32 h 580"/>
                  <a:gd name="T110" fmla="*/ 158 w 1292"/>
                  <a:gd name="T111" fmla="*/ 30 h 580"/>
                  <a:gd name="T112" fmla="*/ 262 w 1292"/>
                  <a:gd name="T113" fmla="*/ 25 h 580"/>
                  <a:gd name="T114" fmla="*/ 149 w 1292"/>
                  <a:gd name="T115" fmla="*/ 23 h 580"/>
                  <a:gd name="T116" fmla="*/ 112 w 1292"/>
                  <a:gd name="T117" fmla="*/ 18 h 5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292" h="580">
                    <a:moveTo>
                      <a:pt x="1174" y="580"/>
                    </a:moveTo>
                    <a:cubicBezTo>
                      <a:pt x="1171" y="579"/>
                      <a:pt x="1170" y="576"/>
                      <a:pt x="1169" y="574"/>
                    </a:cubicBezTo>
                    <a:cubicBezTo>
                      <a:pt x="1174" y="572"/>
                      <a:pt x="1174" y="572"/>
                      <a:pt x="1174" y="572"/>
                    </a:cubicBezTo>
                    <a:cubicBezTo>
                      <a:pt x="1175" y="574"/>
                      <a:pt x="1175" y="574"/>
                      <a:pt x="1176" y="575"/>
                    </a:cubicBezTo>
                    <a:lnTo>
                      <a:pt x="1174" y="580"/>
                    </a:lnTo>
                    <a:close/>
                    <a:moveTo>
                      <a:pt x="1222" y="576"/>
                    </a:moveTo>
                    <a:cubicBezTo>
                      <a:pt x="1218" y="571"/>
                      <a:pt x="1218" y="571"/>
                      <a:pt x="1218" y="571"/>
                    </a:cubicBezTo>
                    <a:cubicBezTo>
                      <a:pt x="1219" y="571"/>
                      <a:pt x="1219" y="570"/>
                      <a:pt x="1219" y="569"/>
                    </a:cubicBezTo>
                    <a:cubicBezTo>
                      <a:pt x="1225" y="567"/>
                      <a:pt x="1225" y="567"/>
                      <a:pt x="1225" y="567"/>
                    </a:cubicBezTo>
                    <a:cubicBezTo>
                      <a:pt x="1225" y="568"/>
                      <a:pt x="1225" y="569"/>
                      <a:pt x="1225" y="569"/>
                    </a:cubicBezTo>
                    <a:cubicBezTo>
                      <a:pt x="1225" y="572"/>
                      <a:pt x="1224" y="574"/>
                      <a:pt x="1222" y="576"/>
                    </a:cubicBezTo>
                    <a:close/>
                    <a:moveTo>
                      <a:pt x="1210" y="572"/>
                    </a:moveTo>
                    <a:cubicBezTo>
                      <a:pt x="1209" y="571"/>
                      <a:pt x="1209" y="571"/>
                      <a:pt x="1209" y="571"/>
                    </a:cubicBezTo>
                    <a:cubicBezTo>
                      <a:pt x="1207" y="571"/>
                      <a:pt x="1206" y="571"/>
                      <a:pt x="1204" y="570"/>
                    </a:cubicBezTo>
                    <a:cubicBezTo>
                      <a:pt x="1207" y="565"/>
                      <a:pt x="1207" y="565"/>
                      <a:pt x="1207" y="565"/>
                    </a:cubicBezTo>
                    <a:cubicBezTo>
                      <a:pt x="1208" y="565"/>
                      <a:pt x="1209" y="566"/>
                      <a:pt x="1210" y="566"/>
                    </a:cubicBezTo>
                    <a:cubicBezTo>
                      <a:pt x="1212" y="566"/>
                      <a:pt x="1212" y="566"/>
                      <a:pt x="1212" y="566"/>
                    </a:cubicBezTo>
                    <a:lnTo>
                      <a:pt x="1210" y="572"/>
                    </a:lnTo>
                    <a:close/>
                    <a:moveTo>
                      <a:pt x="1179" y="571"/>
                    </a:moveTo>
                    <a:cubicBezTo>
                      <a:pt x="1174" y="568"/>
                      <a:pt x="1174" y="568"/>
                      <a:pt x="1174" y="568"/>
                    </a:cubicBezTo>
                    <a:cubicBezTo>
                      <a:pt x="1174" y="568"/>
                      <a:pt x="1174" y="567"/>
                      <a:pt x="1174" y="567"/>
                    </a:cubicBezTo>
                    <a:cubicBezTo>
                      <a:pt x="1174" y="567"/>
                      <a:pt x="1174" y="566"/>
                      <a:pt x="1174" y="566"/>
                    </a:cubicBezTo>
                    <a:cubicBezTo>
                      <a:pt x="1173" y="565"/>
                      <a:pt x="1173" y="565"/>
                      <a:pt x="1173" y="565"/>
                    </a:cubicBezTo>
                    <a:cubicBezTo>
                      <a:pt x="1178" y="562"/>
                      <a:pt x="1178" y="562"/>
                      <a:pt x="1178" y="562"/>
                    </a:cubicBezTo>
                    <a:cubicBezTo>
                      <a:pt x="1179" y="563"/>
                      <a:pt x="1180" y="565"/>
                      <a:pt x="1180" y="567"/>
                    </a:cubicBezTo>
                    <a:cubicBezTo>
                      <a:pt x="1180" y="568"/>
                      <a:pt x="1180" y="569"/>
                      <a:pt x="1179" y="571"/>
                    </a:cubicBezTo>
                    <a:close/>
                    <a:moveTo>
                      <a:pt x="1164" y="567"/>
                    </a:moveTo>
                    <a:cubicBezTo>
                      <a:pt x="1163" y="566"/>
                      <a:pt x="1161" y="566"/>
                      <a:pt x="1159" y="566"/>
                    </a:cubicBezTo>
                    <a:cubicBezTo>
                      <a:pt x="1159" y="564"/>
                      <a:pt x="1159" y="564"/>
                      <a:pt x="1159" y="564"/>
                    </a:cubicBezTo>
                    <a:cubicBezTo>
                      <a:pt x="1159" y="561"/>
                      <a:pt x="1159" y="561"/>
                      <a:pt x="1159" y="561"/>
                    </a:cubicBezTo>
                    <a:cubicBezTo>
                      <a:pt x="1161" y="561"/>
                      <a:pt x="1163" y="560"/>
                      <a:pt x="1166" y="561"/>
                    </a:cubicBezTo>
                    <a:lnTo>
                      <a:pt x="1164" y="567"/>
                    </a:lnTo>
                    <a:close/>
                    <a:moveTo>
                      <a:pt x="1148" y="566"/>
                    </a:moveTo>
                    <a:cubicBezTo>
                      <a:pt x="1146" y="566"/>
                      <a:pt x="1145" y="564"/>
                      <a:pt x="1142" y="562"/>
                    </a:cubicBezTo>
                    <a:cubicBezTo>
                      <a:pt x="1142" y="562"/>
                      <a:pt x="1142" y="562"/>
                      <a:pt x="1142" y="562"/>
                    </a:cubicBezTo>
                    <a:cubicBezTo>
                      <a:pt x="1146" y="557"/>
                      <a:pt x="1146" y="557"/>
                      <a:pt x="1146" y="557"/>
                    </a:cubicBezTo>
                    <a:cubicBezTo>
                      <a:pt x="1146" y="558"/>
                      <a:pt x="1146" y="558"/>
                      <a:pt x="1146" y="558"/>
                    </a:cubicBezTo>
                    <a:cubicBezTo>
                      <a:pt x="1147" y="559"/>
                      <a:pt x="1148" y="560"/>
                      <a:pt x="1149" y="560"/>
                    </a:cubicBezTo>
                    <a:cubicBezTo>
                      <a:pt x="1149" y="560"/>
                      <a:pt x="1149" y="560"/>
                      <a:pt x="1148" y="560"/>
                    </a:cubicBezTo>
                    <a:cubicBezTo>
                      <a:pt x="1148" y="562"/>
                      <a:pt x="1148" y="562"/>
                      <a:pt x="1148" y="562"/>
                    </a:cubicBezTo>
                    <a:cubicBezTo>
                      <a:pt x="1150" y="565"/>
                      <a:pt x="1150" y="565"/>
                      <a:pt x="1150" y="565"/>
                    </a:cubicBezTo>
                    <a:lnTo>
                      <a:pt x="1148" y="566"/>
                    </a:lnTo>
                    <a:close/>
                    <a:moveTo>
                      <a:pt x="1193" y="564"/>
                    </a:moveTo>
                    <a:cubicBezTo>
                      <a:pt x="1191" y="563"/>
                      <a:pt x="1189" y="561"/>
                      <a:pt x="1189" y="559"/>
                    </a:cubicBezTo>
                    <a:cubicBezTo>
                      <a:pt x="1189" y="558"/>
                      <a:pt x="1189" y="558"/>
                      <a:pt x="1189" y="558"/>
                    </a:cubicBezTo>
                    <a:cubicBezTo>
                      <a:pt x="1195" y="557"/>
                      <a:pt x="1195" y="557"/>
                      <a:pt x="1195" y="557"/>
                    </a:cubicBezTo>
                    <a:cubicBezTo>
                      <a:pt x="1195" y="557"/>
                      <a:pt x="1195" y="558"/>
                      <a:pt x="1195" y="558"/>
                    </a:cubicBezTo>
                    <a:cubicBezTo>
                      <a:pt x="1195" y="558"/>
                      <a:pt x="1196" y="559"/>
                      <a:pt x="1196" y="559"/>
                    </a:cubicBezTo>
                    <a:lnTo>
                      <a:pt x="1193" y="564"/>
                    </a:lnTo>
                    <a:close/>
                    <a:moveTo>
                      <a:pt x="1221" y="559"/>
                    </a:moveTo>
                    <a:cubicBezTo>
                      <a:pt x="1215" y="557"/>
                      <a:pt x="1215" y="557"/>
                      <a:pt x="1215" y="557"/>
                    </a:cubicBezTo>
                    <a:cubicBezTo>
                      <a:pt x="1215" y="557"/>
                      <a:pt x="1215" y="557"/>
                      <a:pt x="1215" y="557"/>
                    </a:cubicBezTo>
                    <a:cubicBezTo>
                      <a:pt x="1216" y="556"/>
                      <a:pt x="1216" y="556"/>
                      <a:pt x="1216" y="556"/>
                    </a:cubicBezTo>
                    <a:cubicBezTo>
                      <a:pt x="1216" y="556"/>
                      <a:pt x="1216" y="555"/>
                      <a:pt x="1215" y="554"/>
                    </a:cubicBezTo>
                    <a:cubicBezTo>
                      <a:pt x="1215" y="553"/>
                      <a:pt x="1215" y="553"/>
                      <a:pt x="1215" y="553"/>
                    </a:cubicBezTo>
                    <a:cubicBezTo>
                      <a:pt x="1221" y="551"/>
                      <a:pt x="1221" y="551"/>
                      <a:pt x="1221" y="551"/>
                    </a:cubicBezTo>
                    <a:cubicBezTo>
                      <a:pt x="1221" y="552"/>
                      <a:pt x="1221" y="552"/>
                      <a:pt x="1221" y="552"/>
                    </a:cubicBezTo>
                    <a:cubicBezTo>
                      <a:pt x="1221" y="554"/>
                      <a:pt x="1222" y="555"/>
                      <a:pt x="1222" y="556"/>
                    </a:cubicBezTo>
                    <a:cubicBezTo>
                      <a:pt x="1222" y="557"/>
                      <a:pt x="1221" y="558"/>
                      <a:pt x="1221" y="559"/>
                    </a:cubicBezTo>
                    <a:close/>
                    <a:moveTo>
                      <a:pt x="1132" y="559"/>
                    </a:moveTo>
                    <a:cubicBezTo>
                      <a:pt x="1129" y="557"/>
                      <a:pt x="1129" y="557"/>
                      <a:pt x="1129" y="557"/>
                    </a:cubicBezTo>
                    <a:cubicBezTo>
                      <a:pt x="1128" y="554"/>
                      <a:pt x="1128" y="554"/>
                      <a:pt x="1128" y="554"/>
                    </a:cubicBezTo>
                    <a:cubicBezTo>
                      <a:pt x="1129" y="553"/>
                      <a:pt x="1131" y="551"/>
                      <a:pt x="1134" y="551"/>
                    </a:cubicBezTo>
                    <a:cubicBezTo>
                      <a:pt x="1135" y="557"/>
                      <a:pt x="1135" y="557"/>
                      <a:pt x="1135" y="557"/>
                    </a:cubicBezTo>
                    <a:cubicBezTo>
                      <a:pt x="1134" y="557"/>
                      <a:pt x="1133" y="558"/>
                      <a:pt x="1132" y="559"/>
                    </a:cubicBezTo>
                    <a:close/>
                    <a:moveTo>
                      <a:pt x="1174" y="554"/>
                    </a:moveTo>
                    <a:cubicBezTo>
                      <a:pt x="1174" y="554"/>
                      <a:pt x="1174" y="553"/>
                      <a:pt x="1174" y="553"/>
                    </a:cubicBezTo>
                    <a:cubicBezTo>
                      <a:pt x="1169" y="553"/>
                      <a:pt x="1169" y="553"/>
                      <a:pt x="1169" y="553"/>
                    </a:cubicBezTo>
                    <a:cubicBezTo>
                      <a:pt x="1169" y="552"/>
                      <a:pt x="1169" y="551"/>
                      <a:pt x="1170" y="550"/>
                    </a:cubicBezTo>
                    <a:cubicBezTo>
                      <a:pt x="1171" y="549"/>
                      <a:pt x="1172" y="548"/>
                      <a:pt x="1173" y="548"/>
                    </a:cubicBezTo>
                    <a:cubicBezTo>
                      <a:pt x="1174" y="548"/>
                      <a:pt x="1174" y="548"/>
                      <a:pt x="1175" y="547"/>
                    </a:cubicBezTo>
                    <a:cubicBezTo>
                      <a:pt x="1178" y="552"/>
                      <a:pt x="1178" y="552"/>
                      <a:pt x="1178" y="552"/>
                    </a:cubicBezTo>
                    <a:cubicBezTo>
                      <a:pt x="1177" y="553"/>
                      <a:pt x="1176" y="553"/>
                      <a:pt x="1175" y="553"/>
                    </a:cubicBezTo>
                    <a:cubicBezTo>
                      <a:pt x="1175" y="554"/>
                      <a:pt x="1174" y="554"/>
                      <a:pt x="1174" y="554"/>
                    </a:cubicBezTo>
                    <a:close/>
                    <a:moveTo>
                      <a:pt x="1119" y="552"/>
                    </a:moveTo>
                    <a:cubicBezTo>
                      <a:pt x="1118" y="550"/>
                      <a:pt x="1117" y="548"/>
                      <a:pt x="1117" y="547"/>
                    </a:cubicBezTo>
                    <a:cubicBezTo>
                      <a:pt x="1122" y="544"/>
                      <a:pt x="1122" y="544"/>
                      <a:pt x="1122" y="544"/>
                    </a:cubicBezTo>
                    <a:cubicBezTo>
                      <a:pt x="1123" y="546"/>
                      <a:pt x="1124" y="548"/>
                      <a:pt x="1124" y="549"/>
                    </a:cubicBezTo>
                    <a:lnTo>
                      <a:pt x="1119" y="552"/>
                    </a:lnTo>
                    <a:close/>
                    <a:moveTo>
                      <a:pt x="1250" y="548"/>
                    </a:moveTo>
                    <a:cubicBezTo>
                      <a:pt x="1249" y="548"/>
                      <a:pt x="1248" y="548"/>
                      <a:pt x="1246" y="547"/>
                    </a:cubicBezTo>
                    <a:cubicBezTo>
                      <a:pt x="1248" y="542"/>
                      <a:pt x="1248" y="542"/>
                      <a:pt x="1248" y="542"/>
                    </a:cubicBezTo>
                    <a:cubicBezTo>
                      <a:pt x="1249" y="542"/>
                      <a:pt x="1250" y="542"/>
                      <a:pt x="1250" y="542"/>
                    </a:cubicBezTo>
                    <a:cubicBezTo>
                      <a:pt x="1250" y="542"/>
                      <a:pt x="1250" y="543"/>
                      <a:pt x="1249" y="543"/>
                    </a:cubicBezTo>
                    <a:cubicBezTo>
                      <a:pt x="1255" y="545"/>
                      <a:pt x="1255" y="545"/>
                      <a:pt x="1255" y="545"/>
                    </a:cubicBezTo>
                    <a:cubicBezTo>
                      <a:pt x="1254" y="547"/>
                      <a:pt x="1253" y="548"/>
                      <a:pt x="1250" y="548"/>
                    </a:cubicBezTo>
                    <a:close/>
                    <a:moveTo>
                      <a:pt x="1184" y="548"/>
                    </a:moveTo>
                    <a:cubicBezTo>
                      <a:pt x="1184" y="548"/>
                      <a:pt x="1184" y="547"/>
                      <a:pt x="1184" y="547"/>
                    </a:cubicBezTo>
                    <a:cubicBezTo>
                      <a:pt x="1184" y="547"/>
                      <a:pt x="1183" y="546"/>
                      <a:pt x="1182" y="546"/>
                    </a:cubicBezTo>
                    <a:cubicBezTo>
                      <a:pt x="1184" y="541"/>
                      <a:pt x="1184" y="541"/>
                      <a:pt x="1184" y="541"/>
                    </a:cubicBezTo>
                    <a:cubicBezTo>
                      <a:pt x="1186" y="541"/>
                      <a:pt x="1189" y="543"/>
                      <a:pt x="1189" y="545"/>
                    </a:cubicBezTo>
                    <a:cubicBezTo>
                      <a:pt x="1190" y="546"/>
                      <a:pt x="1190" y="546"/>
                      <a:pt x="1190" y="547"/>
                    </a:cubicBezTo>
                    <a:lnTo>
                      <a:pt x="1184" y="548"/>
                    </a:lnTo>
                    <a:close/>
                    <a:moveTo>
                      <a:pt x="1184" y="547"/>
                    </a:moveTo>
                    <a:cubicBezTo>
                      <a:pt x="1184" y="547"/>
                      <a:pt x="1184" y="547"/>
                      <a:pt x="1184" y="547"/>
                    </a:cubicBezTo>
                    <a:cubicBezTo>
                      <a:pt x="1184" y="547"/>
                      <a:pt x="1184" y="547"/>
                      <a:pt x="1184" y="547"/>
                    </a:cubicBezTo>
                    <a:close/>
                    <a:moveTo>
                      <a:pt x="1223" y="548"/>
                    </a:moveTo>
                    <a:cubicBezTo>
                      <a:pt x="1221" y="547"/>
                      <a:pt x="1220" y="546"/>
                      <a:pt x="1218" y="546"/>
                    </a:cubicBezTo>
                    <a:cubicBezTo>
                      <a:pt x="1219" y="540"/>
                      <a:pt x="1219" y="540"/>
                      <a:pt x="1219" y="540"/>
                    </a:cubicBezTo>
                    <a:cubicBezTo>
                      <a:pt x="1221" y="541"/>
                      <a:pt x="1223" y="542"/>
                      <a:pt x="1225" y="543"/>
                    </a:cubicBezTo>
                    <a:lnTo>
                      <a:pt x="1223" y="548"/>
                    </a:lnTo>
                    <a:close/>
                    <a:moveTo>
                      <a:pt x="1236" y="547"/>
                    </a:moveTo>
                    <a:cubicBezTo>
                      <a:pt x="1230" y="546"/>
                      <a:pt x="1230" y="546"/>
                      <a:pt x="1230" y="546"/>
                    </a:cubicBezTo>
                    <a:cubicBezTo>
                      <a:pt x="1230" y="544"/>
                      <a:pt x="1231" y="539"/>
                      <a:pt x="1236" y="539"/>
                    </a:cubicBezTo>
                    <a:cubicBezTo>
                      <a:pt x="1236" y="545"/>
                      <a:pt x="1236" y="545"/>
                      <a:pt x="1236" y="545"/>
                    </a:cubicBezTo>
                    <a:cubicBezTo>
                      <a:pt x="1236" y="545"/>
                      <a:pt x="1236" y="545"/>
                      <a:pt x="1236" y="545"/>
                    </a:cubicBezTo>
                    <a:cubicBezTo>
                      <a:pt x="1236" y="545"/>
                      <a:pt x="1236" y="545"/>
                      <a:pt x="1236" y="547"/>
                    </a:cubicBezTo>
                    <a:close/>
                    <a:moveTo>
                      <a:pt x="1260" y="544"/>
                    </a:moveTo>
                    <a:cubicBezTo>
                      <a:pt x="1260" y="544"/>
                      <a:pt x="1259" y="544"/>
                      <a:pt x="1258" y="544"/>
                    </a:cubicBezTo>
                    <a:cubicBezTo>
                      <a:pt x="1261" y="538"/>
                      <a:pt x="1261" y="538"/>
                      <a:pt x="1261" y="538"/>
                    </a:cubicBezTo>
                    <a:cubicBezTo>
                      <a:pt x="1261" y="538"/>
                      <a:pt x="1261" y="538"/>
                      <a:pt x="1260" y="538"/>
                    </a:cubicBezTo>
                    <a:cubicBezTo>
                      <a:pt x="1259" y="538"/>
                      <a:pt x="1258" y="539"/>
                      <a:pt x="1258" y="540"/>
                    </a:cubicBezTo>
                    <a:cubicBezTo>
                      <a:pt x="1258" y="539"/>
                      <a:pt x="1258" y="538"/>
                      <a:pt x="1258" y="537"/>
                    </a:cubicBezTo>
                    <a:cubicBezTo>
                      <a:pt x="1264" y="536"/>
                      <a:pt x="1264" y="536"/>
                      <a:pt x="1264" y="536"/>
                    </a:cubicBezTo>
                    <a:cubicBezTo>
                      <a:pt x="1264" y="538"/>
                      <a:pt x="1264" y="539"/>
                      <a:pt x="1264" y="540"/>
                    </a:cubicBezTo>
                    <a:cubicBezTo>
                      <a:pt x="1264" y="543"/>
                      <a:pt x="1262" y="544"/>
                      <a:pt x="1260" y="544"/>
                    </a:cubicBezTo>
                    <a:close/>
                    <a:moveTo>
                      <a:pt x="1119" y="535"/>
                    </a:moveTo>
                    <a:cubicBezTo>
                      <a:pt x="1113" y="533"/>
                      <a:pt x="1113" y="533"/>
                      <a:pt x="1113" y="533"/>
                    </a:cubicBezTo>
                    <a:cubicBezTo>
                      <a:pt x="1114" y="532"/>
                      <a:pt x="1115" y="531"/>
                      <a:pt x="1116" y="530"/>
                    </a:cubicBezTo>
                    <a:cubicBezTo>
                      <a:pt x="1117" y="529"/>
                      <a:pt x="1117" y="529"/>
                      <a:pt x="1117" y="529"/>
                    </a:cubicBezTo>
                    <a:cubicBezTo>
                      <a:pt x="1118" y="528"/>
                      <a:pt x="1118" y="528"/>
                      <a:pt x="1118" y="528"/>
                    </a:cubicBezTo>
                    <a:cubicBezTo>
                      <a:pt x="1122" y="532"/>
                      <a:pt x="1122" y="532"/>
                      <a:pt x="1122" y="532"/>
                    </a:cubicBezTo>
                    <a:cubicBezTo>
                      <a:pt x="1122" y="532"/>
                      <a:pt x="1122" y="532"/>
                      <a:pt x="1122" y="532"/>
                    </a:cubicBezTo>
                    <a:cubicBezTo>
                      <a:pt x="1121" y="533"/>
                      <a:pt x="1121" y="534"/>
                      <a:pt x="1120" y="534"/>
                    </a:cubicBezTo>
                    <a:cubicBezTo>
                      <a:pt x="1119" y="535"/>
                      <a:pt x="1119" y="535"/>
                      <a:pt x="1119" y="535"/>
                    </a:cubicBezTo>
                    <a:close/>
                    <a:moveTo>
                      <a:pt x="1263" y="527"/>
                    </a:moveTo>
                    <a:cubicBezTo>
                      <a:pt x="1263" y="527"/>
                      <a:pt x="1261" y="526"/>
                      <a:pt x="1261" y="526"/>
                    </a:cubicBezTo>
                    <a:cubicBezTo>
                      <a:pt x="1262" y="526"/>
                      <a:pt x="1263" y="525"/>
                      <a:pt x="1263" y="525"/>
                    </a:cubicBezTo>
                    <a:cubicBezTo>
                      <a:pt x="1257" y="524"/>
                      <a:pt x="1257" y="524"/>
                      <a:pt x="1257" y="524"/>
                    </a:cubicBezTo>
                    <a:cubicBezTo>
                      <a:pt x="1258" y="521"/>
                      <a:pt x="1260" y="520"/>
                      <a:pt x="1261" y="520"/>
                    </a:cubicBezTo>
                    <a:cubicBezTo>
                      <a:pt x="1263" y="520"/>
                      <a:pt x="1264" y="521"/>
                      <a:pt x="1266" y="521"/>
                    </a:cubicBezTo>
                    <a:lnTo>
                      <a:pt x="1263" y="527"/>
                    </a:lnTo>
                    <a:close/>
                    <a:moveTo>
                      <a:pt x="1271" y="519"/>
                    </a:moveTo>
                    <a:cubicBezTo>
                      <a:pt x="1266" y="517"/>
                      <a:pt x="1266" y="517"/>
                      <a:pt x="1266" y="517"/>
                    </a:cubicBezTo>
                    <a:cubicBezTo>
                      <a:pt x="1266" y="516"/>
                      <a:pt x="1267" y="516"/>
                      <a:pt x="1268" y="515"/>
                    </a:cubicBezTo>
                    <a:cubicBezTo>
                      <a:pt x="1269" y="514"/>
                      <a:pt x="1269" y="514"/>
                      <a:pt x="1269" y="514"/>
                    </a:cubicBezTo>
                    <a:cubicBezTo>
                      <a:pt x="1269" y="514"/>
                      <a:pt x="1269" y="514"/>
                      <a:pt x="1269" y="514"/>
                    </a:cubicBezTo>
                    <a:cubicBezTo>
                      <a:pt x="1269" y="515"/>
                      <a:pt x="1269" y="515"/>
                      <a:pt x="1269" y="515"/>
                    </a:cubicBezTo>
                    <a:cubicBezTo>
                      <a:pt x="1274" y="512"/>
                      <a:pt x="1274" y="512"/>
                      <a:pt x="1274" y="512"/>
                    </a:cubicBezTo>
                    <a:cubicBezTo>
                      <a:pt x="1274" y="513"/>
                      <a:pt x="1275" y="513"/>
                      <a:pt x="1275" y="514"/>
                    </a:cubicBezTo>
                    <a:cubicBezTo>
                      <a:pt x="1275" y="517"/>
                      <a:pt x="1273" y="518"/>
                      <a:pt x="1272" y="519"/>
                    </a:cubicBezTo>
                    <a:cubicBezTo>
                      <a:pt x="1271" y="519"/>
                      <a:pt x="1271" y="519"/>
                      <a:pt x="1271" y="519"/>
                    </a:cubicBezTo>
                    <a:close/>
                    <a:moveTo>
                      <a:pt x="1119" y="519"/>
                    </a:moveTo>
                    <a:cubicBezTo>
                      <a:pt x="1119" y="517"/>
                      <a:pt x="1119" y="517"/>
                      <a:pt x="1119" y="517"/>
                    </a:cubicBezTo>
                    <a:cubicBezTo>
                      <a:pt x="1119" y="517"/>
                      <a:pt x="1119" y="517"/>
                      <a:pt x="1119" y="517"/>
                    </a:cubicBezTo>
                    <a:cubicBezTo>
                      <a:pt x="1120" y="511"/>
                      <a:pt x="1120" y="511"/>
                      <a:pt x="1120" y="511"/>
                    </a:cubicBezTo>
                    <a:cubicBezTo>
                      <a:pt x="1120" y="514"/>
                      <a:pt x="1120" y="514"/>
                      <a:pt x="1120" y="514"/>
                    </a:cubicBezTo>
                    <a:cubicBezTo>
                      <a:pt x="1120" y="511"/>
                      <a:pt x="1120" y="511"/>
                      <a:pt x="1120" y="511"/>
                    </a:cubicBezTo>
                    <a:cubicBezTo>
                      <a:pt x="1120" y="511"/>
                      <a:pt x="1120" y="511"/>
                      <a:pt x="1120" y="511"/>
                    </a:cubicBezTo>
                    <a:cubicBezTo>
                      <a:pt x="1125" y="511"/>
                      <a:pt x="1125" y="517"/>
                      <a:pt x="1125" y="519"/>
                    </a:cubicBezTo>
                    <a:lnTo>
                      <a:pt x="1119" y="519"/>
                    </a:lnTo>
                    <a:close/>
                    <a:moveTo>
                      <a:pt x="1106" y="510"/>
                    </a:moveTo>
                    <a:cubicBezTo>
                      <a:pt x="1106" y="504"/>
                      <a:pt x="1106" y="504"/>
                      <a:pt x="1106" y="504"/>
                    </a:cubicBezTo>
                    <a:cubicBezTo>
                      <a:pt x="1107" y="504"/>
                      <a:pt x="1107" y="504"/>
                      <a:pt x="1108" y="504"/>
                    </a:cubicBezTo>
                    <a:cubicBezTo>
                      <a:pt x="1110" y="503"/>
                      <a:pt x="1111" y="503"/>
                      <a:pt x="1112" y="503"/>
                    </a:cubicBezTo>
                    <a:cubicBezTo>
                      <a:pt x="1112" y="509"/>
                      <a:pt x="1112" y="509"/>
                      <a:pt x="1112" y="509"/>
                    </a:cubicBezTo>
                    <a:cubicBezTo>
                      <a:pt x="1111" y="509"/>
                      <a:pt x="1110" y="509"/>
                      <a:pt x="1108" y="509"/>
                    </a:cubicBezTo>
                    <a:cubicBezTo>
                      <a:pt x="1108" y="509"/>
                      <a:pt x="1107" y="510"/>
                      <a:pt x="1106" y="510"/>
                    </a:cubicBezTo>
                    <a:close/>
                    <a:moveTo>
                      <a:pt x="1288" y="509"/>
                    </a:moveTo>
                    <a:cubicBezTo>
                      <a:pt x="1287" y="509"/>
                      <a:pt x="1286" y="509"/>
                      <a:pt x="1285" y="509"/>
                    </a:cubicBezTo>
                    <a:cubicBezTo>
                      <a:pt x="1286" y="503"/>
                      <a:pt x="1286" y="503"/>
                      <a:pt x="1286" y="503"/>
                    </a:cubicBezTo>
                    <a:cubicBezTo>
                      <a:pt x="1287" y="503"/>
                      <a:pt x="1288" y="503"/>
                      <a:pt x="1289" y="503"/>
                    </a:cubicBezTo>
                    <a:cubicBezTo>
                      <a:pt x="1289" y="503"/>
                      <a:pt x="1290" y="503"/>
                      <a:pt x="1292" y="503"/>
                    </a:cubicBezTo>
                    <a:cubicBezTo>
                      <a:pt x="1292" y="509"/>
                      <a:pt x="1292" y="509"/>
                      <a:pt x="1292" y="509"/>
                    </a:cubicBezTo>
                    <a:cubicBezTo>
                      <a:pt x="1291" y="509"/>
                      <a:pt x="1289" y="509"/>
                      <a:pt x="1288" y="509"/>
                    </a:cubicBezTo>
                    <a:close/>
                    <a:moveTo>
                      <a:pt x="1271" y="507"/>
                    </a:moveTo>
                    <a:cubicBezTo>
                      <a:pt x="1267" y="503"/>
                      <a:pt x="1267" y="503"/>
                      <a:pt x="1267" y="503"/>
                    </a:cubicBezTo>
                    <a:cubicBezTo>
                      <a:pt x="1270" y="501"/>
                      <a:pt x="1272" y="500"/>
                      <a:pt x="1274" y="500"/>
                    </a:cubicBezTo>
                    <a:cubicBezTo>
                      <a:pt x="1275" y="506"/>
                      <a:pt x="1275" y="506"/>
                      <a:pt x="1275" y="506"/>
                    </a:cubicBezTo>
                    <a:cubicBezTo>
                      <a:pt x="1274" y="506"/>
                      <a:pt x="1272" y="506"/>
                      <a:pt x="1271" y="507"/>
                    </a:cubicBezTo>
                    <a:close/>
                    <a:moveTo>
                      <a:pt x="1094" y="504"/>
                    </a:moveTo>
                    <a:cubicBezTo>
                      <a:pt x="1093" y="502"/>
                      <a:pt x="1092" y="500"/>
                      <a:pt x="1091" y="499"/>
                    </a:cubicBezTo>
                    <a:cubicBezTo>
                      <a:pt x="1090" y="499"/>
                      <a:pt x="1090" y="499"/>
                      <a:pt x="1090" y="499"/>
                    </a:cubicBezTo>
                    <a:cubicBezTo>
                      <a:pt x="1095" y="495"/>
                      <a:pt x="1095" y="495"/>
                      <a:pt x="1095" y="495"/>
                    </a:cubicBezTo>
                    <a:cubicBezTo>
                      <a:pt x="1096" y="496"/>
                      <a:pt x="1096" y="496"/>
                      <a:pt x="1096" y="496"/>
                    </a:cubicBezTo>
                    <a:cubicBezTo>
                      <a:pt x="1096" y="497"/>
                      <a:pt x="1097" y="499"/>
                      <a:pt x="1098" y="500"/>
                    </a:cubicBezTo>
                    <a:lnTo>
                      <a:pt x="1094" y="504"/>
                    </a:lnTo>
                    <a:close/>
                    <a:moveTo>
                      <a:pt x="1085" y="488"/>
                    </a:moveTo>
                    <a:cubicBezTo>
                      <a:pt x="1084" y="486"/>
                      <a:pt x="1084" y="485"/>
                      <a:pt x="1083" y="485"/>
                    </a:cubicBezTo>
                    <a:cubicBezTo>
                      <a:pt x="1083" y="485"/>
                      <a:pt x="1083" y="485"/>
                      <a:pt x="1083" y="485"/>
                    </a:cubicBezTo>
                    <a:cubicBezTo>
                      <a:pt x="1085" y="479"/>
                      <a:pt x="1085" y="479"/>
                      <a:pt x="1085" y="479"/>
                    </a:cubicBezTo>
                    <a:cubicBezTo>
                      <a:pt x="1084" y="482"/>
                      <a:pt x="1084" y="482"/>
                      <a:pt x="1084" y="482"/>
                    </a:cubicBezTo>
                    <a:cubicBezTo>
                      <a:pt x="1085" y="480"/>
                      <a:pt x="1085" y="480"/>
                      <a:pt x="1085" y="480"/>
                    </a:cubicBezTo>
                    <a:cubicBezTo>
                      <a:pt x="1088" y="481"/>
                      <a:pt x="1090" y="483"/>
                      <a:pt x="1091" y="485"/>
                    </a:cubicBezTo>
                    <a:lnTo>
                      <a:pt x="1085" y="488"/>
                    </a:lnTo>
                    <a:close/>
                    <a:moveTo>
                      <a:pt x="1031" y="479"/>
                    </a:moveTo>
                    <a:cubicBezTo>
                      <a:pt x="1030" y="479"/>
                      <a:pt x="1029" y="479"/>
                      <a:pt x="1029" y="479"/>
                    </a:cubicBezTo>
                    <a:cubicBezTo>
                      <a:pt x="1029" y="473"/>
                      <a:pt x="1029" y="473"/>
                      <a:pt x="1029" y="473"/>
                    </a:cubicBezTo>
                    <a:cubicBezTo>
                      <a:pt x="1030" y="473"/>
                      <a:pt x="1030" y="473"/>
                      <a:pt x="1031" y="473"/>
                    </a:cubicBezTo>
                    <a:cubicBezTo>
                      <a:pt x="1032" y="473"/>
                      <a:pt x="1032" y="473"/>
                      <a:pt x="1032" y="473"/>
                    </a:cubicBezTo>
                    <a:cubicBezTo>
                      <a:pt x="1033" y="473"/>
                      <a:pt x="1033" y="473"/>
                      <a:pt x="1033" y="473"/>
                    </a:cubicBezTo>
                    <a:cubicBezTo>
                      <a:pt x="1036" y="477"/>
                      <a:pt x="1036" y="477"/>
                      <a:pt x="1036" y="477"/>
                    </a:cubicBezTo>
                    <a:cubicBezTo>
                      <a:pt x="1035" y="479"/>
                      <a:pt x="1033" y="479"/>
                      <a:pt x="1031" y="479"/>
                    </a:cubicBezTo>
                    <a:close/>
                    <a:moveTo>
                      <a:pt x="1046" y="476"/>
                    </a:moveTo>
                    <a:cubicBezTo>
                      <a:pt x="1045" y="476"/>
                      <a:pt x="1045" y="476"/>
                      <a:pt x="1045" y="476"/>
                    </a:cubicBezTo>
                    <a:cubicBezTo>
                      <a:pt x="1046" y="470"/>
                      <a:pt x="1046" y="470"/>
                      <a:pt x="1046" y="470"/>
                    </a:cubicBezTo>
                    <a:cubicBezTo>
                      <a:pt x="1046" y="470"/>
                      <a:pt x="1046" y="470"/>
                      <a:pt x="1046" y="470"/>
                    </a:cubicBezTo>
                    <a:cubicBezTo>
                      <a:pt x="1047" y="470"/>
                      <a:pt x="1047" y="470"/>
                      <a:pt x="1047" y="469"/>
                    </a:cubicBezTo>
                    <a:cubicBezTo>
                      <a:pt x="1047" y="469"/>
                      <a:pt x="1047" y="468"/>
                      <a:pt x="1048" y="468"/>
                    </a:cubicBezTo>
                    <a:cubicBezTo>
                      <a:pt x="1052" y="472"/>
                      <a:pt x="1052" y="472"/>
                      <a:pt x="1052" y="472"/>
                    </a:cubicBezTo>
                    <a:cubicBezTo>
                      <a:pt x="1052" y="472"/>
                      <a:pt x="1052" y="472"/>
                      <a:pt x="1052" y="472"/>
                    </a:cubicBezTo>
                    <a:cubicBezTo>
                      <a:pt x="1051" y="474"/>
                      <a:pt x="1049" y="476"/>
                      <a:pt x="1046" y="476"/>
                    </a:cubicBezTo>
                    <a:close/>
                    <a:moveTo>
                      <a:pt x="1017" y="474"/>
                    </a:moveTo>
                    <a:cubicBezTo>
                      <a:pt x="1017" y="474"/>
                      <a:pt x="1016" y="474"/>
                      <a:pt x="1016" y="474"/>
                    </a:cubicBezTo>
                    <a:cubicBezTo>
                      <a:pt x="1014" y="474"/>
                      <a:pt x="1013" y="473"/>
                      <a:pt x="1011" y="473"/>
                    </a:cubicBezTo>
                    <a:cubicBezTo>
                      <a:pt x="1015" y="468"/>
                      <a:pt x="1015" y="468"/>
                      <a:pt x="1015" y="468"/>
                    </a:cubicBezTo>
                    <a:cubicBezTo>
                      <a:pt x="1015" y="468"/>
                      <a:pt x="1015" y="468"/>
                      <a:pt x="1016" y="468"/>
                    </a:cubicBezTo>
                    <a:cubicBezTo>
                      <a:pt x="1017" y="468"/>
                      <a:pt x="1019" y="468"/>
                      <a:pt x="1020" y="469"/>
                    </a:cubicBezTo>
                    <a:lnTo>
                      <a:pt x="1017" y="474"/>
                    </a:lnTo>
                    <a:close/>
                    <a:moveTo>
                      <a:pt x="1076" y="473"/>
                    </a:moveTo>
                    <a:cubicBezTo>
                      <a:pt x="1076" y="472"/>
                      <a:pt x="1074" y="471"/>
                      <a:pt x="1073" y="470"/>
                    </a:cubicBezTo>
                    <a:cubicBezTo>
                      <a:pt x="1077" y="466"/>
                      <a:pt x="1077" y="466"/>
                      <a:pt x="1077" y="466"/>
                    </a:cubicBezTo>
                    <a:cubicBezTo>
                      <a:pt x="1079" y="467"/>
                      <a:pt x="1080" y="469"/>
                      <a:pt x="1081" y="471"/>
                    </a:cubicBezTo>
                    <a:lnTo>
                      <a:pt x="1076" y="473"/>
                    </a:lnTo>
                    <a:close/>
                    <a:moveTo>
                      <a:pt x="1061" y="471"/>
                    </a:moveTo>
                    <a:cubicBezTo>
                      <a:pt x="1061" y="465"/>
                      <a:pt x="1061" y="465"/>
                      <a:pt x="1061" y="465"/>
                    </a:cubicBezTo>
                    <a:cubicBezTo>
                      <a:pt x="1062" y="465"/>
                      <a:pt x="1063" y="465"/>
                      <a:pt x="1063" y="465"/>
                    </a:cubicBezTo>
                    <a:cubicBezTo>
                      <a:pt x="1063" y="464"/>
                      <a:pt x="1063" y="464"/>
                      <a:pt x="1064" y="463"/>
                    </a:cubicBezTo>
                    <a:cubicBezTo>
                      <a:pt x="1068" y="467"/>
                      <a:pt x="1068" y="467"/>
                      <a:pt x="1068" y="467"/>
                    </a:cubicBezTo>
                    <a:cubicBezTo>
                      <a:pt x="1068" y="467"/>
                      <a:pt x="1068" y="467"/>
                      <a:pt x="1068" y="468"/>
                    </a:cubicBezTo>
                    <a:cubicBezTo>
                      <a:pt x="1067" y="469"/>
                      <a:pt x="1065" y="471"/>
                      <a:pt x="1061" y="471"/>
                    </a:cubicBezTo>
                    <a:close/>
                    <a:moveTo>
                      <a:pt x="990" y="470"/>
                    </a:moveTo>
                    <a:cubicBezTo>
                      <a:pt x="987" y="470"/>
                      <a:pt x="985" y="468"/>
                      <a:pt x="983" y="467"/>
                    </a:cubicBezTo>
                    <a:cubicBezTo>
                      <a:pt x="988" y="463"/>
                      <a:pt x="988" y="463"/>
                      <a:pt x="988" y="463"/>
                    </a:cubicBezTo>
                    <a:cubicBezTo>
                      <a:pt x="988" y="463"/>
                      <a:pt x="989" y="464"/>
                      <a:pt x="990" y="464"/>
                    </a:cubicBezTo>
                    <a:cubicBezTo>
                      <a:pt x="991" y="469"/>
                      <a:pt x="991" y="469"/>
                      <a:pt x="991" y="469"/>
                    </a:cubicBezTo>
                    <a:cubicBezTo>
                      <a:pt x="991" y="469"/>
                      <a:pt x="990" y="470"/>
                      <a:pt x="990" y="470"/>
                    </a:cubicBezTo>
                    <a:close/>
                    <a:moveTo>
                      <a:pt x="1006" y="464"/>
                    </a:moveTo>
                    <a:cubicBezTo>
                      <a:pt x="1005" y="464"/>
                      <a:pt x="1004" y="464"/>
                      <a:pt x="1004" y="464"/>
                    </a:cubicBezTo>
                    <a:cubicBezTo>
                      <a:pt x="1003" y="464"/>
                      <a:pt x="1003" y="464"/>
                      <a:pt x="1003" y="464"/>
                    </a:cubicBezTo>
                    <a:cubicBezTo>
                      <a:pt x="1002" y="464"/>
                      <a:pt x="1002" y="464"/>
                      <a:pt x="1001" y="464"/>
                    </a:cubicBezTo>
                    <a:cubicBezTo>
                      <a:pt x="1000" y="458"/>
                      <a:pt x="1000" y="458"/>
                      <a:pt x="1000" y="458"/>
                    </a:cubicBezTo>
                    <a:cubicBezTo>
                      <a:pt x="1001" y="458"/>
                      <a:pt x="1002" y="458"/>
                      <a:pt x="1003" y="458"/>
                    </a:cubicBezTo>
                    <a:cubicBezTo>
                      <a:pt x="1004" y="458"/>
                      <a:pt x="1004" y="458"/>
                      <a:pt x="1004" y="458"/>
                    </a:cubicBezTo>
                    <a:cubicBezTo>
                      <a:pt x="1005" y="458"/>
                      <a:pt x="1006" y="458"/>
                      <a:pt x="1007" y="458"/>
                    </a:cubicBezTo>
                    <a:lnTo>
                      <a:pt x="1006" y="464"/>
                    </a:lnTo>
                    <a:close/>
                    <a:moveTo>
                      <a:pt x="975" y="462"/>
                    </a:moveTo>
                    <a:cubicBezTo>
                      <a:pt x="973" y="461"/>
                      <a:pt x="971" y="459"/>
                      <a:pt x="970" y="457"/>
                    </a:cubicBezTo>
                    <a:cubicBezTo>
                      <a:pt x="974" y="454"/>
                      <a:pt x="974" y="454"/>
                      <a:pt x="974" y="454"/>
                    </a:cubicBezTo>
                    <a:cubicBezTo>
                      <a:pt x="975" y="455"/>
                      <a:pt x="976" y="456"/>
                      <a:pt x="978" y="457"/>
                    </a:cubicBezTo>
                    <a:lnTo>
                      <a:pt x="975" y="462"/>
                    </a:lnTo>
                    <a:close/>
                    <a:moveTo>
                      <a:pt x="961" y="453"/>
                    </a:moveTo>
                    <a:cubicBezTo>
                      <a:pt x="959" y="453"/>
                      <a:pt x="958" y="453"/>
                      <a:pt x="957" y="452"/>
                    </a:cubicBezTo>
                    <a:cubicBezTo>
                      <a:pt x="960" y="447"/>
                      <a:pt x="960" y="447"/>
                      <a:pt x="960" y="447"/>
                    </a:cubicBezTo>
                    <a:cubicBezTo>
                      <a:pt x="961" y="450"/>
                      <a:pt x="961" y="450"/>
                      <a:pt x="961" y="450"/>
                    </a:cubicBezTo>
                    <a:cubicBezTo>
                      <a:pt x="961" y="447"/>
                      <a:pt x="961" y="447"/>
                      <a:pt x="961" y="447"/>
                    </a:cubicBezTo>
                    <a:cubicBezTo>
                      <a:pt x="961" y="447"/>
                      <a:pt x="962" y="447"/>
                      <a:pt x="963" y="446"/>
                    </a:cubicBezTo>
                    <a:cubicBezTo>
                      <a:pt x="963" y="446"/>
                      <a:pt x="963" y="446"/>
                      <a:pt x="963" y="446"/>
                    </a:cubicBezTo>
                    <a:cubicBezTo>
                      <a:pt x="965" y="452"/>
                      <a:pt x="965" y="452"/>
                      <a:pt x="965" y="452"/>
                    </a:cubicBezTo>
                    <a:cubicBezTo>
                      <a:pt x="965" y="452"/>
                      <a:pt x="965" y="452"/>
                      <a:pt x="965" y="452"/>
                    </a:cubicBezTo>
                    <a:cubicBezTo>
                      <a:pt x="964" y="452"/>
                      <a:pt x="963" y="453"/>
                      <a:pt x="962" y="453"/>
                    </a:cubicBezTo>
                    <a:cubicBezTo>
                      <a:pt x="961" y="453"/>
                      <a:pt x="961" y="453"/>
                      <a:pt x="961" y="453"/>
                    </a:cubicBezTo>
                    <a:close/>
                    <a:moveTo>
                      <a:pt x="948" y="446"/>
                    </a:moveTo>
                    <a:cubicBezTo>
                      <a:pt x="948" y="446"/>
                      <a:pt x="948" y="446"/>
                      <a:pt x="947" y="446"/>
                    </a:cubicBezTo>
                    <a:cubicBezTo>
                      <a:pt x="948" y="440"/>
                      <a:pt x="948" y="440"/>
                      <a:pt x="948" y="440"/>
                    </a:cubicBezTo>
                    <a:cubicBezTo>
                      <a:pt x="948" y="440"/>
                      <a:pt x="948" y="440"/>
                      <a:pt x="948" y="440"/>
                    </a:cubicBezTo>
                    <a:cubicBezTo>
                      <a:pt x="949" y="440"/>
                      <a:pt x="950" y="440"/>
                      <a:pt x="951" y="440"/>
                    </a:cubicBezTo>
                    <a:cubicBezTo>
                      <a:pt x="953" y="439"/>
                      <a:pt x="953" y="439"/>
                      <a:pt x="953" y="439"/>
                    </a:cubicBezTo>
                    <a:cubicBezTo>
                      <a:pt x="954" y="445"/>
                      <a:pt x="954" y="445"/>
                      <a:pt x="954" y="445"/>
                    </a:cubicBezTo>
                    <a:cubicBezTo>
                      <a:pt x="952" y="446"/>
                      <a:pt x="952" y="446"/>
                      <a:pt x="952" y="446"/>
                    </a:cubicBezTo>
                    <a:cubicBezTo>
                      <a:pt x="950" y="446"/>
                      <a:pt x="949" y="446"/>
                      <a:pt x="948" y="446"/>
                    </a:cubicBezTo>
                    <a:close/>
                    <a:moveTo>
                      <a:pt x="936" y="440"/>
                    </a:moveTo>
                    <a:cubicBezTo>
                      <a:pt x="934" y="439"/>
                      <a:pt x="933" y="439"/>
                      <a:pt x="933" y="439"/>
                    </a:cubicBezTo>
                    <a:cubicBezTo>
                      <a:pt x="931" y="434"/>
                      <a:pt x="931" y="434"/>
                      <a:pt x="931" y="434"/>
                    </a:cubicBezTo>
                    <a:cubicBezTo>
                      <a:pt x="933" y="433"/>
                      <a:pt x="936" y="434"/>
                      <a:pt x="939" y="435"/>
                    </a:cubicBezTo>
                    <a:lnTo>
                      <a:pt x="936" y="440"/>
                    </a:lnTo>
                    <a:close/>
                    <a:moveTo>
                      <a:pt x="919" y="438"/>
                    </a:moveTo>
                    <a:cubicBezTo>
                      <a:pt x="918" y="437"/>
                      <a:pt x="917" y="436"/>
                      <a:pt x="916" y="436"/>
                    </a:cubicBezTo>
                    <a:cubicBezTo>
                      <a:pt x="915" y="436"/>
                      <a:pt x="915" y="435"/>
                      <a:pt x="914" y="435"/>
                    </a:cubicBezTo>
                    <a:cubicBezTo>
                      <a:pt x="916" y="430"/>
                      <a:pt x="916" y="430"/>
                      <a:pt x="916" y="430"/>
                    </a:cubicBezTo>
                    <a:cubicBezTo>
                      <a:pt x="917" y="430"/>
                      <a:pt x="918" y="430"/>
                      <a:pt x="918" y="431"/>
                    </a:cubicBezTo>
                    <a:cubicBezTo>
                      <a:pt x="919" y="431"/>
                      <a:pt x="921" y="432"/>
                      <a:pt x="922" y="432"/>
                    </a:cubicBezTo>
                    <a:lnTo>
                      <a:pt x="919" y="438"/>
                    </a:lnTo>
                    <a:close/>
                    <a:moveTo>
                      <a:pt x="903" y="435"/>
                    </a:moveTo>
                    <a:cubicBezTo>
                      <a:pt x="902" y="435"/>
                      <a:pt x="900" y="434"/>
                      <a:pt x="899" y="433"/>
                    </a:cubicBezTo>
                    <a:cubicBezTo>
                      <a:pt x="898" y="433"/>
                      <a:pt x="897" y="432"/>
                      <a:pt x="896" y="431"/>
                    </a:cubicBezTo>
                    <a:cubicBezTo>
                      <a:pt x="901" y="428"/>
                      <a:pt x="901" y="428"/>
                      <a:pt x="901" y="428"/>
                    </a:cubicBezTo>
                    <a:cubicBezTo>
                      <a:pt x="901" y="428"/>
                      <a:pt x="901" y="428"/>
                      <a:pt x="902" y="428"/>
                    </a:cubicBezTo>
                    <a:cubicBezTo>
                      <a:pt x="902" y="429"/>
                      <a:pt x="903" y="429"/>
                      <a:pt x="904" y="429"/>
                    </a:cubicBezTo>
                    <a:lnTo>
                      <a:pt x="903" y="435"/>
                    </a:lnTo>
                    <a:close/>
                    <a:moveTo>
                      <a:pt x="881" y="425"/>
                    </a:moveTo>
                    <a:cubicBezTo>
                      <a:pt x="879" y="425"/>
                      <a:pt x="877" y="424"/>
                      <a:pt x="877" y="421"/>
                    </a:cubicBezTo>
                    <a:cubicBezTo>
                      <a:pt x="877" y="421"/>
                      <a:pt x="877" y="421"/>
                      <a:pt x="877" y="421"/>
                    </a:cubicBezTo>
                    <a:cubicBezTo>
                      <a:pt x="882" y="420"/>
                      <a:pt x="882" y="420"/>
                      <a:pt x="882" y="420"/>
                    </a:cubicBezTo>
                    <a:cubicBezTo>
                      <a:pt x="882" y="420"/>
                      <a:pt x="881" y="419"/>
                      <a:pt x="881" y="419"/>
                    </a:cubicBezTo>
                    <a:cubicBezTo>
                      <a:pt x="881" y="419"/>
                      <a:pt x="882" y="419"/>
                      <a:pt x="882" y="419"/>
                    </a:cubicBezTo>
                    <a:cubicBezTo>
                      <a:pt x="883" y="418"/>
                      <a:pt x="883" y="418"/>
                      <a:pt x="883" y="418"/>
                    </a:cubicBezTo>
                    <a:cubicBezTo>
                      <a:pt x="885" y="424"/>
                      <a:pt x="885" y="424"/>
                      <a:pt x="885" y="424"/>
                    </a:cubicBezTo>
                    <a:cubicBezTo>
                      <a:pt x="885" y="424"/>
                      <a:pt x="885" y="424"/>
                      <a:pt x="885" y="424"/>
                    </a:cubicBezTo>
                    <a:cubicBezTo>
                      <a:pt x="883" y="425"/>
                      <a:pt x="882" y="425"/>
                      <a:pt x="881" y="425"/>
                    </a:cubicBezTo>
                    <a:close/>
                    <a:moveTo>
                      <a:pt x="900" y="422"/>
                    </a:moveTo>
                    <a:cubicBezTo>
                      <a:pt x="899" y="422"/>
                      <a:pt x="898" y="422"/>
                      <a:pt x="895" y="422"/>
                    </a:cubicBezTo>
                    <a:cubicBezTo>
                      <a:pt x="895" y="416"/>
                      <a:pt x="895" y="416"/>
                      <a:pt x="895" y="416"/>
                    </a:cubicBezTo>
                    <a:cubicBezTo>
                      <a:pt x="897" y="416"/>
                      <a:pt x="900" y="416"/>
                      <a:pt x="902" y="417"/>
                    </a:cubicBezTo>
                    <a:lnTo>
                      <a:pt x="900" y="422"/>
                    </a:lnTo>
                    <a:close/>
                    <a:moveTo>
                      <a:pt x="874" y="413"/>
                    </a:moveTo>
                    <a:cubicBezTo>
                      <a:pt x="872" y="412"/>
                      <a:pt x="871" y="412"/>
                      <a:pt x="868" y="411"/>
                    </a:cubicBezTo>
                    <a:cubicBezTo>
                      <a:pt x="870" y="405"/>
                      <a:pt x="870" y="405"/>
                      <a:pt x="870" y="405"/>
                    </a:cubicBezTo>
                    <a:cubicBezTo>
                      <a:pt x="873" y="406"/>
                      <a:pt x="875" y="407"/>
                      <a:pt x="876" y="408"/>
                    </a:cubicBezTo>
                    <a:lnTo>
                      <a:pt x="874" y="413"/>
                    </a:lnTo>
                    <a:close/>
                    <a:moveTo>
                      <a:pt x="857" y="407"/>
                    </a:moveTo>
                    <a:cubicBezTo>
                      <a:pt x="852" y="405"/>
                      <a:pt x="852" y="405"/>
                      <a:pt x="852" y="405"/>
                    </a:cubicBezTo>
                    <a:cubicBezTo>
                      <a:pt x="854" y="400"/>
                      <a:pt x="854" y="400"/>
                      <a:pt x="854" y="400"/>
                    </a:cubicBezTo>
                    <a:cubicBezTo>
                      <a:pt x="859" y="401"/>
                      <a:pt x="859" y="401"/>
                      <a:pt x="859" y="401"/>
                    </a:cubicBezTo>
                    <a:lnTo>
                      <a:pt x="857" y="407"/>
                    </a:lnTo>
                    <a:close/>
                    <a:moveTo>
                      <a:pt x="841" y="401"/>
                    </a:moveTo>
                    <a:cubicBezTo>
                      <a:pt x="835" y="399"/>
                      <a:pt x="835" y="399"/>
                      <a:pt x="835" y="399"/>
                    </a:cubicBezTo>
                    <a:cubicBezTo>
                      <a:pt x="837" y="394"/>
                      <a:pt x="837" y="394"/>
                      <a:pt x="837" y="394"/>
                    </a:cubicBezTo>
                    <a:cubicBezTo>
                      <a:pt x="843" y="396"/>
                      <a:pt x="843" y="396"/>
                      <a:pt x="843" y="396"/>
                    </a:cubicBezTo>
                    <a:lnTo>
                      <a:pt x="841" y="401"/>
                    </a:lnTo>
                    <a:close/>
                    <a:moveTo>
                      <a:pt x="824" y="395"/>
                    </a:moveTo>
                    <a:cubicBezTo>
                      <a:pt x="822" y="395"/>
                      <a:pt x="820" y="394"/>
                      <a:pt x="819" y="393"/>
                    </a:cubicBezTo>
                    <a:cubicBezTo>
                      <a:pt x="821" y="388"/>
                      <a:pt x="821" y="388"/>
                      <a:pt x="821" y="388"/>
                    </a:cubicBezTo>
                    <a:cubicBezTo>
                      <a:pt x="822" y="388"/>
                      <a:pt x="824" y="389"/>
                      <a:pt x="826" y="390"/>
                    </a:cubicBezTo>
                    <a:lnTo>
                      <a:pt x="824" y="395"/>
                    </a:lnTo>
                    <a:close/>
                    <a:moveTo>
                      <a:pt x="808" y="389"/>
                    </a:moveTo>
                    <a:cubicBezTo>
                      <a:pt x="806" y="388"/>
                      <a:pt x="804" y="387"/>
                      <a:pt x="802" y="386"/>
                    </a:cubicBezTo>
                    <a:cubicBezTo>
                      <a:pt x="805" y="381"/>
                      <a:pt x="805" y="381"/>
                      <a:pt x="805" y="381"/>
                    </a:cubicBezTo>
                    <a:cubicBezTo>
                      <a:pt x="806" y="382"/>
                      <a:pt x="808" y="383"/>
                      <a:pt x="810" y="383"/>
                    </a:cubicBezTo>
                    <a:lnTo>
                      <a:pt x="808" y="389"/>
                    </a:lnTo>
                    <a:close/>
                    <a:moveTo>
                      <a:pt x="791" y="379"/>
                    </a:moveTo>
                    <a:cubicBezTo>
                      <a:pt x="790" y="378"/>
                      <a:pt x="789" y="377"/>
                      <a:pt x="788" y="375"/>
                    </a:cubicBezTo>
                    <a:cubicBezTo>
                      <a:pt x="792" y="371"/>
                      <a:pt x="792" y="371"/>
                      <a:pt x="792" y="371"/>
                    </a:cubicBezTo>
                    <a:cubicBezTo>
                      <a:pt x="794" y="373"/>
                      <a:pt x="795" y="375"/>
                      <a:pt x="796" y="375"/>
                    </a:cubicBezTo>
                    <a:lnTo>
                      <a:pt x="791" y="379"/>
                    </a:lnTo>
                    <a:close/>
                    <a:moveTo>
                      <a:pt x="782" y="368"/>
                    </a:moveTo>
                    <a:cubicBezTo>
                      <a:pt x="781" y="367"/>
                      <a:pt x="780" y="367"/>
                      <a:pt x="779" y="367"/>
                    </a:cubicBezTo>
                    <a:cubicBezTo>
                      <a:pt x="778" y="367"/>
                      <a:pt x="777" y="367"/>
                      <a:pt x="777" y="367"/>
                    </a:cubicBezTo>
                    <a:cubicBezTo>
                      <a:pt x="776" y="366"/>
                      <a:pt x="776" y="366"/>
                      <a:pt x="776" y="366"/>
                    </a:cubicBezTo>
                    <a:cubicBezTo>
                      <a:pt x="777" y="361"/>
                      <a:pt x="777" y="361"/>
                      <a:pt x="777" y="361"/>
                    </a:cubicBezTo>
                    <a:cubicBezTo>
                      <a:pt x="778" y="361"/>
                      <a:pt x="778" y="361"/>
                      <a:pt x="778" y="361"/>
                    </a:cubicBezTo>
                    <a:cubicBezTo>
                      <a:pt x="779" y="361"/>
                      <a:pt x="779" y="361"/>
                      <a:pt x="780" y="361"/>
                    </a:cubicBezTo>
                    <a:cubicBezTo>
                      <a:pt x="781" y="361"/>
                      <a:pt x="782" y="362"/>
                      <a:pt x="783" y="362"/>
                    </a:cubicBezTo>
                    <a:lnTo>
                      <a:pt x="782" y="368"/>
                    </a:lnTo>
                    <a:close/>
                    <a:moveTo>
                      <a:pt x="767" y="356"/>
                    </a:moveTo>
                    <a:cubicBezTo>
                      <a:pt x="766" y="354"/>
                      <a:pt x="766" y="352"/>
                      <a:pt x="765" y="350"/>
                    </a:cubicBezTo>
                    <a:cubicBezTo>
                      <a:pt x="771" y="348"/>
                      <a:pt x="771" y="348"/>
                      <a:pt x="771" y="348"/>
                    </a:cubicBezTo>
                    <a:cubicBezTo>
                      <a:pt x="771" y="350"/>
                      <a:pt x="772" y="352"/>
                      <a:pt x="772" y="354"/>
                    </a:cubicBezTo>
                    <a:lnTo>
                      <a:pt x="767" y="356"/>
                    </a:lnTo>
                    <a:close/>
                    <a:moveTo>
                      <a:pt x="763" y="339"/>
                    </a:moveTo>
                    <a:cubicBezTo>
                      <a:pt x="763" y="338"/>
                      <a:pt x="762" y="337"/>
                      <a:pt x="761" y="337"/>
                    </a:cubicBezTo>
                    <a:cubicBezTo>
                      <a:pt x="763" y="331"/>
                      <a:pt x="763" y="331"/>
                      <a:pt x="763" y="331"/>
                    </a:cubicBezTo>
                    <a:cubicBezTo>
                      <a:pt x="766" y="332"/>
                      <a:pt x="768" y="334"/>
                      <a:pt x="769" y="337"/>
                    </a:cubicBezTo>
                    <a:lnTo>
                      <a:pt x="763" y="339"/>
                    </a:lnTo>
                    <a:close/>
                    <a:moveTo>
                      <a:pt x="750" y="329"/>
                    </a:moveTo>
                    <a:cubicBezTo>
                      <a:pt x="750" y="328"/>
                      <a:pt x="750" y="328"/>
                      <a:pt x="750" y="327"/>
                    </a:cubicBezTo>
                    <a:cubicBezTo>
                      <a:pt x="750" y="326"/>
                      <a:pt x="750" y="326"/>
                      <a:pt x="750" y="325"/>
                    </a:cubicBezTo>
                    <a:cubicBezTo>
                      <a:pt x="750" y="324"/>
                      <a:pt x="750" y="324"/>
                      <a:pt x="750" y="324"/>
                    </a:cubicBezTo>
                    <a:cubicBezTo>
                      <a:pt x="750" y="323"/>
                      <a:pt x="750" y="323"/>
                      <a:pt x="750" y="323"/>
                    </a:cubicBezTo>
                    <a:cubicBezTo>
                      <a:pt x="756" y="322"/>
                      <a:pt x="756" y="322"/>
                      <a:pt x="756" y="322"/>
                    </a:cubicBezTo>
                    <a:cubicBezTo>
                      <a:pt x="756" y="323"/>
                      <a:pt x="756" y="323"/>
                      <a:pt x="756" y="324"/>
                    </a:cubicBezTo>
                    <a:cubicBezTo>
                      <a:pt x="756" y="324"/>
                      <a:pt x="756" y="325"/>
                      <a:pt x="756" y="325"/>
                    </a:cubicBezTo>
                    <a:cubicBezTo>
                      <a:pt x="756" y="326"/>
                      <a:pt x="756" y="327"/>
                      <a:pt x="756" y="327"/>
                    </a:cubicBezTo>
                    <a:cubicBezTo>
                      <a:pt x="756" y="328"/>
                      <a:pt x="756" y="328"/>
                      <a:pt x="756" y="328"/>
                    </a:cubicBezTo>
                    <a:lnTo>
                      <a:pt x="750" y="329"/>
                    </a:lnTo>
                    <a:close/>
                    <a:moveTo>
                      <a:pt x="750" y="313"/>
                    </a:moveTo>
                    <a:cubicBezTo>
                      <a:pt x="750" y="313"/>
                      <a:pt x="751" y="313"/>
                      <a:pt x="751" y="312"/>
                    </a:cubicBezTo>
                    <a:cubicBezTo>
                      <a:pt x="745" y="313"/>
                      <a:pt x="745" y="313"/>
                      <a:pt x="745" y="313"/>
                    </a:cubicBezTo>
                    <a:cubicBezTo>
                      <a:pt x="745" y="312"/>
                      <a:pt x="745" y="312"/>
                      <a:pt x="745" y="312"/>
                    </a:cubicBezTo>
                    <a:cubicBezTo>
                      <a:pt x="745" y="310"/>
                      <a:pt x="746" y="309"/>
                      <a:pt x="747" y="308"/>
                    </a:cubicBezTo>
                    <a:cubicBezTo>
                      <a:pt x="747" y="308"/>
                      <a:pt x="748" y="308"/>
                      <a:pt x="749" y="307"/>
                    </a:cubicBezTo>
                    <a:cubicBezTo>
                      <a:pt x="754" y="309"/>
                      <a:pt x="754" y="309"/>
                      <a:pt x="754" y="309"/>
                    </a:cubicBezTo>
                    <a:cubicBezTo>
                      <a:pt x="754" y="310"/>
                      <a:pt x="753" y="310"/>
                      <a:pt x="753" y="311"/>
                    </a:cubicBezTo>
                    <a:cubicBezTo>
                      <a:pt x="752" y="312"/>
                      <a:pt x="751" y="312"/>
                      <a:pt x="751" y="313"/>
                    </a:cubicBezTo>
                    <a:cubicBezTo>
                      <a:pt x="750" y="313"/>
                      <a:pt x="750" y="313"/>
                      <a:pt x="750" y="313"/>
                    </a:cubicBezTo>
                    <a:close/>
                    <a:moveTo>
                      <a:pt x="742" y="305"/>
                    </a:moveTo>
                    <a:cubicBezTo>
                      <a:pt x="738" y="304"/>
                      <a:pt x="737" y="301"/>
                      <a:pt x="737" y="298"/>
                    </a:cubicBezTo>
                    <a:cubicBezTo>
                      <a:pt x="743" y="297"/>
                      <a:pt x="743" y="297"/>
                      <a:pt x="743" y="297"/>
                    </a:cubicBezTo>
                    <a:cubicBezTo>
                      <a:pt x="743" y="298"/>
                      <a:pt x="743" y="299"/>
                      <a:pt x="743" y="300"/>
                    </a:cubicBezTo>
                    <a:cubicBezTo>
                      <a:pt x="743" y="299"/>
                      <a:pt x="743" y="299"/>
                      <a:pt x="743" y="299"/>
                    </a:cubicBezTo>
                    <a:lnTo>
                      <a:pt x="742" y="305"/>
                    </a:lnTo>
                    <a:close/>
                    <a:moveTo>
                      <a:pt x="733" y="288"/>
                    </a:moveTo>
                    <a:cubicBezTo>
                      <a:pt x="732" y="287"/>
                      <a:pt x="732" y="286"/>
                      <a:pt x="732" y="285"/>
                    </a:cubicBezTo>
                    <a:cubicBezTo>
                      <a:pt x="732" y="284"/>
                      <a:pt x="732" y="283"/>
                      <a:pt x="732" y="283"/>
                    </a:cubicBezTo>
                    <a:cubicBezTo>
                      <a:pt x="732" y="282"/>
                      <a:pt x="732" y="281"/>
                      <a:pt x="732" y="280"/>
                    </a:cubicBezTo>
                    <a:cubicBezTo>
                      <a:pt x="738" y="282"/>
                      <a:pt x="738" y="282"/>
                      <a:pt x="738" y="282"/>
                    </a:cubicBezTo>
                    <a:cubicBezTo>
                      <a:pt x="738" y="282"/>
                      <a:pt x="738" y="282"/>
                      <a:pt x="738" y="283"/>
                    </a:cubicBezTo>
                    <a:cubicBezTo>
                      <a:pt x="738" y="283"/>
                      <a:pt x="738" y="283"/>
                      <a:pt x="738" y="284"/>
                    </a:cubicBezTo>
                    <a:cubicBezTo>
                      <a:pt x="738" y="284"/>
                      <a:pt x="738" y="285"/>
                      <a:pt x="738" y="286"/>
                    </a:cubicBezTo>
                    <a:lnTo>
                      <a:pt x="733" y="288"/>
                    </a:lnTo>
                    <a:close/>
                    <a:moveTo>
                      <a:pt x="746" y="280"/>
                    </a:moveTo>
                    <a:cubicBezTo>
                      <a:pt x="744" y="275"/>
                      <a:pt x="744" y="275"/>
                      <a:pt x="744" y="275"/>
                    </a:cubicBezTo>
                    <a:cubicBezTo>
                      <a:pt x="746" y="274"/>
                      <a:pt x="747" y="274"/>
                      <a:pt x="747" y="273"/>
                    </a:cubicBezTo>
                    <a:cubicBezTo>
                      <a:pt x="752" y="275"/>
                      <a:pt x="752" y="275"/>
                      <a:pt x="752" y="275"/>
                    </a:cubicBezTo>
                    <a:cubicBezTo>
                      <a:pt x="752" y="277"/>
                      <a:pt x="749" y="279"/>
                      <a:pt x="746" y="280"/>
                    </a:cubicBezTo>
                    <a:close/>
                    <a:moveTo>
                      <a:pt x="757" y="265"/>
                    </a:moveTo>
                    <a:cubicBezTo>
                      <a:pt x="752" y="262"/>
                      <a:pt x="752" y="262"/>
                      <a:pt x="752" y="262"/>
                    </a:cubicBezTo>
                    <a:cubicBezTo>
                      <a:pt x="753" y="262"/>
                      <a:pt x="753" y="261"/>
                      <a:pt x="753" y="261"/>
                    </a:cubicBezTo>
                    <a:cubicBezTo>
                      <a:pt x="752" y="261"/>
                      <a:pt x="752" y="261"/>
                      <a:pt x="752" y="261"/>
                    </a:cubicBezTo>
                    <a:cubicBezTo>
                      <a:pt x="756" y="256"/>
                      <a:pt x="756" y="256"/>
                      <a:pt x="756" y="256"/>
                    </a:cubicBezTo>
                    <a:cubicBezTo>
                      <a:pt x="756" y="257"/>
                      <a:pt x="756" y="257"/>
                      <a:pt x="756" y="257"/>
                    </a:cubicBezTo>
                    <a:cubicBezTo>
                      <a:pt x="758" y="258"/>
                      <a:pt x="759" y="260"/>
                      <a:pt x="759" y="261"/>
                    </a:cubicBezTo>
                    <a:cubicBezTo>
                      <a:pt x="759" y="263"/>
                      <a:pt x="758" y="264"/>
                      <a:pt x="757" y="265"/>
                    </a:cubicBezTo>
                    <a:close/>
                    <a:moveTo>
                      <a:pt x="756" y="248"/>
                    </a:moveTo>
                    <a:cubicBezTo>
                      <a:pt x="750" y="247"/>
                      <a:pt x="750" y="247"/>
                      <a:pt x="750" y="247"/>
                    </a:cubicBezTo>
                    <a:cubicBezTo>
                      <a:pt x="751" y="245"/>
                      <a:pt x="751" y="244"/>
                      <a:pt x="751" y="242"/>
                    </a:cubicBezTo>
                    <a:cubicBezTo>
                      <a:pt x="757" y="242"/>
                      <a:pt x="757" y="242"/>
                      <a:pt x="757" y="242"/>
                    </a:cubicBezTo>
                    <a:cubicBezTo>
                      <a:pt x="757" y="244"/>
                      <a:pt x="756" y="246"/>
                      <a:pt x="756" y="248"/>
                    </a:cubicBezTo>
                    <a:close/>
                    <a:moveTo>
                      <a:pt x="747" y="232"/>
                    </a:moveTo>
                    <a:cubicBezTo>
                      <a:pt x="747" y="231"/>
                      <a:pt x="747" y="230"/>
                      <a:pt x="747" y="230"/>
                    </a:cubicBezTo>
                    <a:cubicBezTo>
                      <a:pt x="747" y="226"/>
                      <a:pt x="750" y="225"/>
                      <a:pt x="751" y="224"/>
                    </a:cubicBezTo>
                    <a:cubicBezTo>
                      <a:pt x="754" y="229"/>
                      <a:pt x="754" y="229"/>
                      <a:pt x="754" y="229"/>
                    </a:cubicBezTo>
                    <a:cubicBezTo>
                      <a:pt x="753" y="229"/>
                      <a:pt x="752" y="230"/>
                      <a:pt x="752" y="230"/>
                    </a:cubicBezTo>
                    <a:lnTo>
                      <a:pt x="747" y="232"/>
                    </a:lnTo>
                    <a:close/>
                    <a:moveTo>
                      <a:pt x="764" y="221"/>
                    </a:moveTo>
                    <a:cubicBezTo>
                      <a:pt x="759" y="219"/>
                      <a:pt x="759" y="219"/>
                      <a:pt x="759" y="219"/>
                    </a:cubicBezTo>
                    <a:cubicBezTo>
                      <a:pt x="759" y="218"/>
                      <a:pt x="759" y="218"/>
                      <a:pt x="758" y="217"/>
                    </a:cubicBezTo>
                    <a:cubicBezTo>
                      <a:pt x="758" y="216"/>
                      <a:pt x="758" y="216"/>
                      <a:pt x="758" y="215"/>
                    </a:cubicBezTo>
                    <a:cubicBezTo>
                      <a:pt x="763" y="213"/>
                      <a:pt x="763" y="213"/>
                      <a:pt x="763" y="213"/>
                    </a:cubicBezTo>
                    <a:cubicBezTo>
                      <a:pt x="763" y="213"/>
                      <a:pt x="764" y="214"/>
                      <a:pt x="764" y="215"/>
                    </a:cubicBezTo>
                    <a:cubicBezTo>
                      <a:pt x="764" y="216"/>
                      <a:pt x="765" y="217"/>
                      <a:pt x="765" y="219"/>
                    </a:cubicBezTo>
                    <a:cubicBezTo>
                      <a:pt x="765" y="219"/>
                      <a:pt x="765" y="220"/>
                      <a:pt x="764" y="221"/>
                    </a:cubicBezTo>
                    <a:close/>
                    <a:moveTo>
                      <a:pt x="748" y="214"/>
                    </a:moveTo>
                    <a:cubicBezTo>
                      <a:pt x="746" y="214"/>
                      <a:pt x="744" y="214"/>
                      <a:pt x="743" y="213"/>
                    </a:cubicBezTo>
                    <a:cubicBezTo>
                      <a:pt x="746" y="208"/>
                      <a:pt x="746" y="208"/>
                      <a:pt x="746" y="208"/>
                    </a:cubicBezTo>
                    <a:cubicBezTo>
                      <a:pt x="747" y="208"/>
                      <a:pt x="747" y="208"/>
                      <a:pt x="748" y="208"/>
                    </a:cubicBezTo>
                    <a:cubicBezTo>
                      <a:pt x="749" y="208"/>
                      <a:pt x="749" y="208"/>
                      <a:pt x="750" y="208"/>
                    </a:cubicBezTo>
                    <a:cubicBezTo>
                      <a:pt x="751" y="214"/>
                      <a:pt x="751" y="214"/>
                      <a:pt x="751" y="214"/>
                    </a:cubicBezTo>
                    <a:cubicBezTo>
                      <a:pt x="750" y="214"/>
                      <a:pt x="749" y="214"/>
                      <a:pt x="748" y="214"/>
                    </a:cubicBezTo>
                    <a:close/>
                    <a:moveTo>
                      <a:pt x="748" y="200"/>
                    </a:moveTo>
                    <a:cubicBezTo>
                      <a:pt x="742" y="198"/>
                      <a:pt x="742" y="198"/>
                      <a:pt x="742" y="198"/>
                    </a:cubicBezTo>
                    <a:cubicBezTo>
                      <a:pt x="743" y="196"/>
                      <a:pt x="744" y="194"/>
                      <a:pt x="744" y="193"/>
                    </a:cubicBezTo>
                    <a:cubicBezTo>
                      <a:pt x="750" y="195"/>
                      <a:pt x="750" y="195"/>
                      <a:pt x="750" y="195"/>
                    </a:cubicBezTo>
                    <a:cubicBezTo>
                      <a:pt x="750" y="195"/>
                      <a:pt x="750" y="195"/>
                      <a:pt x="750" y="195"/>
                    </a:cubicBezTo>
                    <a:cubicBezTo>
                      <a:pt x="749" y="196"/>
                      <a:pt x="748" y="198"/>
                      <a:pt x="748" y="200"/>
                    </a:cubicBezTo>
                    <a:close/>
                    <a:moveTo>
                      <a:pt x="740" y="186"/>
                    </a:moveTo>
                    <a:cubicBezTo>
                      <a:pt x="739" y="184"/>
                      <a:pt x="738" y="182"/>
                      <a:pt x="738" y="180"/>
                    </a:cubicBezTo>
                    <a:cubicBezTo>
                      <a:pt x="738" y="179"/>
                      <a:pt x="738" y="178"/>
                      <a:pt x="739" y="177"/>
                    </a:cubicBezTo>
                    <a:cubicBezTo>
                      <a:pt x="744" y="180"/>
                      <a:pt x="744" y="180"/>
                      <a:pt x="744" y="180"/>
                    </a:cubicBezTo>
                    <a:cubicBezTo>
                      <a:pt x="744" y="180"/>
                      <a:pt x="744" y="180"/>
                      <a:pt x="744" y="180"/>
                    </a:cubicBezTo>
                    <a:cubicBezTo>
                      <a:pt x="744" y="181"/>
                      <a:pt x="744" y="181"/>
                      <a:pt x="745" y="182"/>
                    </a:cubicBezTo>
                    <a:lnTo>
                      <a:pt x="740" y="186"/>
                    </a:lnTo>
                    <a:close/>
                    <a:moveTo>
                      <a:pt x="749" y="170"/>
                    </a:moveTo>
                    <a:cubicBezTo>
                      <a:pt x="744" y="167"/>
                      <a:pt x="744" y="167"/>
                      <a:pt x="744" y="167"/>
                    </a:cubicBezTo>
                    <a:cubicBezTo>
                      <a:pt x="745" y="165"/>
                      <a:pt x="747" y="163"/>
                      <a:pt x="751" y="163"/>
                    </a:cubicBezTo>
                    <a:cubicBezTo>
                      <a:pt x="752" y="168"/>
                      <a:pt x="752" y="168"/>
                      <a:pt x="752" y="168"/>
                    </a:cubicBezTo>
                    <a:cubicBezTo>
                      <a:pt x="751" y="169"/>
                      <a:pt x="750" y="169"/>
                      <a:pt x="749" y="170"/>
                    </a:cubicBezTo>
                    <a:close/>
                    <a:moveTo>
                      <a:pt x="765" y="166"/>
                    </a:moveTo>
                    <a:cubicBezTo>
                      <a:pt x="761" y="162"/>
                      <a:pt x="761" y="162"/>
                      <a:pt x="761" y="162"/>
                    </a:cubicBezTo>
                    <a:cubicBezTo>
                      <a:pt x="762" y="161"/>
                      <a:pt x="762" y="159"/>
                      <a:pt x="762" y="158"/>
                    </a:cubicBezTo>
                    <a:cubicBezTo>
                      <a:pt x="768" y="159"/>
                      <a:pt x="768" y="159"/>
                      <a:pt x="768" y="159"/>
                    </a:cubicBezTo>
                    <a:cubicBezTo>
                      <a:pt x="768" y="161"/>
                      <a:pt x="767" y="164"/>
                      <a:pt x="765" y="166"/>
                    </a:cubicBezTo>
                    <a:close/>
                    <a:moveTo>
                      <a:pt x="765" y="149"/>
                    </a:moveTo>
                    <a:cubicBezTo>
                      <a:pt x="765" y="148"/>
                      <a:pt x="765" y="147"/>
                      <a:pt x="765" y="147"/>
                    </a:cubicBezTo>
                    <a:cubicBezTo>
                      <a:pt x="765" y="146"/>
                      <a:pt x="764" y="146"/>
                      <a:pt x="764" y="145"/>
                    </a:cubicBezTo>
                    <a:cubicBezTo>
                      <a:pt x="764" y="144"/>
                      <a:pt x="765" y="143"/>
                      <a:pt x="766" y="141"/>
                    </a:cubicBezTo>
                    <a:cubicBezTo>
                      <a:pt x="771" y="144"/>
                      <a:pt x="771" y="144"/>
                      <a:pt x="771" y="144"/>
                    </a:cubicBezTo>
                    <a:cubicBezTo>
                      <a:pt x="770" y="144"/>
                      <a:pt x="770" y="145"/>
                      <a:pt x="770" y="145"/>
                    </a:cubicBezTo>
                    <a:cubicBezTo>
                      <a:pt x="770" y="145"/>
                      <a:pt x="770" y="146"/>
                      <a:pt x="770" y="146"/>
                    </a:cubicBezTo>
                    <a:cubicBezTo>
                      <a:pt x="771" y="147"/>
                      <a:pt x="771" y="147"/>
                      <a:pt x="771" y="147"/>
                    </a:cubicBezTo>
                    <a:cubicBezTo>
                      <a:pt x="768" y="148"/>
                      <a:pt x="768" y="148"/>
                      <a:pt x="768" y="148"/>
                    </a:cubicBezTo>
                    <a:lnTo>
                      <a:pt x="765" y="149"/>
                    </a:lnTo>
                    <a:close/>
                    <a:moveTo>
                      <a:pt x="777" y="133"/>
                    </a:moveTo>
                    <a:cubicBezTo>
                      <a:pt x="771" y="131"/>
                      <a:pt x="771" y="131"/>
                      <a:pt x="771" y="131"/>
                    </a:cubicBezTo>
                    <a:cubicBezTo>
                      <a:pt x="771" y="131"/>
                      <a:pt x="771" y="131"/>
                      <a:pt x="771" y="131"/>
                    </a:cubicBezTo>
                    <a:cubicBezTo>
                      <a:pt x="771" y="131"/>
                      <a:pt x="771" y="131"/>
                      <a:pt x="771" y="131"/>
                    </a:cubicBezTo>
                    <a:cubicBezTo>
                      <a:pt x="771" y="131"/>
                      <a:pt x="771" y="131"/>
                      <a:pt x="771" y="131"/>
                    </a:cubicBezTo>
                    <a:cubicBezTo>
                      <a:pt x="772" y="125"/>
                      <a:pt x="772" y="125"/>
                      <a:pt x="772" y="125"/>
                    </a:cubicBezTo>
                    <a:cubicBezTo>
                      <a:pt x="777" y="126"/>
                      <a:pt x="777" y="130"/>
                      <a:pt x="777" y="131"/>
                    </a:cubicBezTo>
                    <a:cubicBezTo>
                      <a:pt x="777" y="132"/>
                      <a:pt x="777" y="132"/>
                      <a:pt x="777" y="133"/>
                    </a:cubicBezTo>
                    <a:close/>
                    <a:moveTo>
                      <a:pt x="758" y="128"/>
                    </a:moveTo>
                    <a:cubicBezTo>
                      <a:pt x="758" y="128"/>
                      <a:pt x="757" y="127"/>
                      <a:pt x="756" y="126"/>
                    </a:cubicBezTo>
                    <a:cubicBezTo>
                      <a:pt x="756" y="126"/>
                      <a:pt x="755" y="125"/>
                      <a:pt x="755" y="124"/>
                    </a:cubicBezTo>
                    <a:cubicBezTo>
                      <a:pt x="754" y="123"/>
                      <a:pt x="754" y="123"/>
                      <a:pt x="754" y="123"/>
                    </a:cubicBezTo>
                    <a:cubicBezTo>
                      <a:pt x="759" y="120"/>
                      <a:pt x="759" y="120"/>
                      <a:pt x="759" y="120"/>
                    </a:cubicBezTo>
                    <a:cubicBezTo>
                      <a:pt x="759" y="120"/>
                      <a:pt x="759" y="120"/>
                      <a:pt x="759" y="120"/>
                    </a:cubicBezTo>
                    <a:cubicBezTo>
                      <a:pt x="760" y="121"/>
                      <a:pt x="761" y="122"/>
                      <a:pt x="762" y="123"/>
                    </a:cubicBezTo>
                    <a:cubicBezTo>
                      <a:pt x="762" y="123"/>
                      <a:pt x="762" y="123"/>
                      <a:pt x="762" y="124"/>
                    </a:cubicBezTo>
                    <a:lnTo>
                      <a:pt x="758" y="128"/>
                    </a:lnTo>
                    <a:close/>
                    <a:moveTo>
                      <a:pt x="757" y="113"/>
                    </a:moveTo>
                    <a:cubicBezTo>
                      <a:pt x="753" y="109"/>
                      <a:pt x="753" y="109"/>
                      <a:pt x="753" y="109"/>
                    </a:cubicBezTo>
                    <a:cubicBezTo>
                      <a:pt x="754" y="108"/>
                      <a:pt x="756" y="107"/>
                      <a:pt x="758" y="106"/>
                    </a:cubicBezTo>
                    <a:cubicBezTo>
                      <a:pt x="761" y="111"/>
                      <a:pt x="761" y="111"/>
                      <a:pt x="761" y="111"/>
                    </a:cubicBezTo>
                    <a:cubicBezTo>
                      <a:pt x="759" y="112"/>
                      <a:pt x="758" y="113"/>
                      <a:pt x="757" y="113"/>
                    </a:cubicBezTo>
                    <a:close/>
                    <a:moveTo>
                      <a:pt x="767" y="105"/>
                    </a:moveTo>
                    <a:cubicBezTo>
                      <a:pt x="767" y="105"/>
                      <a:pt x="767" y="105"/>
                      <a:pt x="766" y="105"/>
                    </a:cubicBezTo>
                    <a:cubicBezTo>
                      <a:pt x="765" y="104"/>
                      <a:pt x="764" y="104"/>
                      <a:pt x="762" y="103"/>
                    </a:cubicBezTo>
                    <a:cubicBezTo>
                      <a:pt x="766" y="98"/>
                      <a:pt x="766" y="98"/>
                      <a:pt x="766" y="98"/>
                    </a:cubicBezTo>
                    <a:cubicBezTo>
                      <a:pt x="767" y="99"/>
                      <a:pt x="768" y="99"/>
                      <a:pt x="769" y="100"/>
                    </a:cubicBezTo>
                    <a:cubicBezTo>
                      <a:pt x="770" y="100"/>
                      <a:pt x="770" y="101"/>
                      <a:pt x="771" y="101"/>
                    </a:cubicBezTo>
                    <a:cubicBezTo>
                      <a:pt x="767" y="105"/>
                      <a:pt x="767" y="105"/>
                      <a:pt x="767" y="105"/>
                    </a:cubicBezTo>
                    <a:close/>
                    <a:moveTo>
                      <a:pt x="754" y="95"/>
                    </a:moveTo>
                    <a:cubicBezTo>
                      <a:pt x="754" y="94"/>
                      <a:pt x="753" y="94"/>
                      <a:pt x="751" y="93"/>
                    </a:cubicBezTo>
                    <a:cubicBezTo>
                      <a:pt x="750" y="93"/>
                      <a:pt x="750" y="93"/>
                      <a:pt x="749" y="93"/>
                    </a:cubicBezTo>
                    <a:cubicBezTo>
                      <a:pt x="751" y="87"/>
                      <a:pt x="751" y="87"/>
                      <a:pt x="751" y="87"/>
                    </a:cubicBezTo>
                    <a:cubicBezTo>
                      <a:pt x="752" y="87"/>
                      <a:pt x="752" y="88"/>
                      <a:pt x="753" y="88"/>
                    </a:cubicBezTo>
                    <a:cubicBezTo>
                      <a:pt x="755" y="88"/>
                      <a:pt x="756" y="89"/>
                      <a:pt x="757" y="90"/>
                    </a:cubicBezTo>
                    <a:lnTo>
                      <a:pt x="754" y="95"/>
                    </a:lnTo>
                    <a:close/>
                    <a:moveTo>
                      <a:pt x="739" y="86"/>
                    </a:moveTo>
                    <a:cubicBezTo>
                      <a:pt x="738" y="86"/>
                      <a:pt x="736" y="86"/>
                      <a:pt x="735" y="85"/>
                    </a:cubicBezTo>
                    <a:cubicBezTo>
                      <a:pt x="737" y="80"/>
                      <a:pt x="737" y="80"/>
                      <a:pt x="737" y="80"/>
                    </a:cubicBezTo>
                    <a:cubicBezTo>
                      <a:pt x="738" y="80"/>
                      <a:pt x="739" y="80"/>
                      <a:pt x="741" y="80"/>
                    </a:cubicBezTo>
                    <a:cubicBezTo>
                      <a:pt x="742" y="80"/>
                      <a:pt x="742" y="80"/>
                      <a:pt x="742" y="80"/>
                    </a:cubicBezTo>
                    <a:cubicBezTo>
                      <a:pt x="742" y="86"/>
                      <a:pt x="742" y="86"/>
                      <a:pt x="742" y="86"/>
                    </a:cubicBezTo>
                    <a:cubicBezTo>
                      <a:pt x="741" y="86"/>
                      <a:pt x="741" y="86"/>
                      <a:pt x="741" y="86"/>
                    </a:cubicBezTo>
                    <a:cubicBezTo>
                      <a:pt x="740" y="86"/>
                      <a:pt x="740" y="86"/>
                      <a:pt x="739" y="86"/>
                    </a:cubicBezTo>
                    <a:close/>
                    <a:moveTo>
                      <a:pt x="483" y="84"/>
                    </a:moveTo>
                    <a:cubicBezTo>
                      <a:pt x="482" y="79"/>
                      <a:pt x="482" y="79"/>
                      <a:pt x="482" y="79"/>
                    </a:cubicBezTo>
                    <a:cubicBezTo>
                      <a:pt x="482" y="79"/>
                      <a:pt x="482" y="79"/>
                      <a:pt x="482" y="79"/>
                    </a:cubicBezTo>
                    <a:cubicBezTo>
                      <a:pt x="482" y="79"/>
                      <a:pt x="482" y="79"/>
                      <a:pt x="482" y="78"/>
                    </a:cubicBezTo>
                    <a:cubicBezTo>
                      <a:pt x="483" y="77"/>
                      <a:pt x="484" y="76"/>
                      <a:pt x="485" y="76"/>
                    </a:cubicBezTo>
                    <a:cubicBezTo>
                      <a:pt x="489" y="80"/>
                      <a:pt x="489" y="80"/>
                      <a:pt x="489" y="80"/>
                    </a:cubicBezTo>
                    <a:cubicBezTo>
                      <a:pt x="488" y="81"/>
                      <a:pt x="487" y="81"/>
                      <a:pt x="487" y="82"/>
                    </a:cubicBezTo>
                    <a:cubicBezTo>
                      <a:pt x="486" y="83"/>
                      <a:pt x="484" y="84"/>
                      <a:pt x="483" y="84"/>
                    </a:cubicBezTo>
                    <a:close/>
                    <a:moveTo>
                      <a:pt x="378" y="84"/>
                    </a:moveTo>
                    <a:cubicBezTo>
                      <a:pt x="376" y="84"/>
                      <a:pt x="374" y="84"/>
                      <a:pt x="373" y="83"/>
                    </a:cubicBezTo>
                    <a:cubicBezTo>
                      <a:pt x="374" y="78"/>
                      <a:pt x="374" y="78"/>
                      <a:pt x="374" y="78"/>
                    </a:cubicBezTo>
                    <a:cubicBezTo>
                      <a:pt x="375" y="78"/>
                      <a:pt x="377" y="78"/>
                      <a:pt x="378" y="78"/>
                    </a:cubicBezTo>
                    <a:cubicBezTo>
                      <a:pt x="378" y="78"/>
                      <a:pt x="379" y="78"/>
                      <a:pt x="379" y="78"/>
                    </a:cubicBezTo>
                    <a:cubicBezTo>
                      <a:pt x="380" y="84"/>
                      <a:pt x="380" y="84"/>
                      <a:pt x="380" y="84"/>
                    </a:cubicBezTo>
                    <a:cubicBezTo>
                      <a:pt x="379" y="84"/>
                      <a:pt x="378" y="84"/>
                      <a:pt x="378" y="84"/>
                    </a:cubicBezTo>
                    <a:close/>
                    <a:moveTo>
                      <a:pt x="392" y="81"/>
                    </a:moveTo>
                    <a:cubicBezTo>
                      <a:pt x="390" y="76"/>
                      <a:pt x="390" y="76"/>
                      <a:pt x="390" y="76"/>
                    </a:cubicBezTo>
                    <a:cubicBezTo>
                      <a:pt x="392" y="75"/>
                      <a:pt x="394" y="75"/>
                      <a:pt x="395" y="74"/>
                    </a:cubicBezTo>
                    <a:cubicBezTo>
                      <a:pt x="398" y="79"/>
                      <a:pt x="398" y="79"/>
                      <a:pt x="398" y="79"/>
                    </a:cubicBezTo>
                    <a:cubicBezTo>
                      <a:pt x="396" y="80"/>
                      <a:pt x="394" y="81"/>
                      <a:pt x="392" y="81"/>
                    </a:cubicBezTo>
                    <a:close/>
                    <a:moveTo>
                      <a:pt x="504" y="78"/>
                    </a:moveTo>
                    <a:cubicBezTo>
                      <a:pt x="502" y="78"/>
                      <a:pt x="501" y="78"/>
                      <a:pt x="499" y="78"/>
                    </a:cubicBezTo>
                    <a:cubicBezTo>
                      <a:pt x="498" y="78"/>
                      <a:pt x="498" y="78"/>
                      <a:pt x="498" y="78"/>
                    </a:cubicBezTo>
                    <a:cubicBezTo>
                      <a:pt x="498" y="72"/>
                      <a:pt x="498" y="72"/>
                      <a:pt x="498" y="72"/>
                    </a:cubicBezTo>
                    <a:cubicBezTo>
                      <a:pt x="499" y="72"/>
                      <a:pt x="499" y="72"/>
                      <a:pt x="499" y="72"/>
                    </a:cubicBezTo>
                    <a:cubicBezTo>
                      <a:pt x="501" y="72"/>
                      <a:pt x="502" y="72"/>
                      <a:pt x="504" y="72"/>
                    </a:cubicBezTo>
                    <a:lnTo>
                      <a:pt x="504" y="78"/>
                    </a:lnTo>
                    <a:close/>
                    <a:moveTo>
                      <a:pt x="475" y="77"/>
                    </a:moveTo>
                    <a:cubicBezTo>
                      <a:pt x="474" y="77"/>
                      <a:pt x="473" y="77"/>
                      <a:pt x="472" y="77"/>
                    </a:cubicBezTo>
                    <a:cubicBezTo>
                      <a:pt x="471" y="76"/>
                      <a:pt x="470" y="76"/>
                      <a:pt x="469" y="76"/>
                    </a:cubicBezTo>
                    <a:cubicBezTo>
                      <a:pt x="471" y="71"/>
                      <a:pt x="471" y="71"/>
                      <a:pt x="471" y="71"/>
                    </a:cubicBezTo>
                    <a:cubicBezTo>
                      <a:pt x="472" y="71"/>
                      <a:pt x="473" y="71"/>
                      <a:pt x="474" y="71"/>
                    </a:cubicBezTo>
                    <a:cubicBezTo>
                      <a:pt x="475" y="71"/>
                      <a:pt x="475" y="72"/>
                      <a:pt x="476" y="72"/>
                    </a:cubicBezTo>
                    <a:lnTo>
                      <a:pt x="475" y="77"/>
                    </a:lnTo>
                    <a:close/>
                    <a:moveTo>
                      <a:pt x="725" y="77"/>
                    </a:moveTo>
                    <a:cubicBezTo>
                      <a:pt x="724" y="76"/>
                      <a:pt x="722" y="75"/>
                      <a:pt x="721" y="74"/>
                    </a:cubicBezTo>
                    <a:cubicBezTo>
                      <a:pt x="725" y="69"/>
                      <a:pt x="725" y="69"/>
                      <a:pt x="725" y="69"/>
                    </a:cubicBezTo>
                    <a:cubicBezTo>
                      <a:pt x="726" y="70"/>
                      <a:pt x="728" y="72"/>
                      <a:pt x="729" y="73"/>
                    </a:cubicBezTo>
                    <a:lnTo>
                      <a:pt x="725" y="77"/>
                    </a:lnTo>
                    <a:close/>
                    <a:moveTo>
                      <a:pt x="360" y="77"/>
                    </a:moveTo>
                    <a:cubicBezTo>
                      <a:pt x="358" y="72"/>
                      <a:pt x="358" y="72"/>
                      <a:pt x="358" y="72"/>
                    </a:cubicBezTo>
                    <a:cubicBezTo>
                      <a:pt x="361" y="71"/>
                      <a:pt x="363" y="70"/>
                      <a:pt x="365" y="70"/>
                    </a:cubicBezTo>
                    <a:cubicBezTo>
                      <a:pt x="365" y="76"/>
                      <a:pt x="365" y="76"/>
                      <a:pt x="365" y="76"/>
                    </a:cubicBezTo>
                    <a:cubicBezTo>
                      <a:pt x="363" y="76"/>
                      <a:pt x="362" y="76"/>
                      <a:pt x="360" y="77"/>
                    </a:cubicBezTo>
                    <a:close/>
                    <a:moveTo>
                      <a:pt x="516" y="77"/>
                    </a:moveTo>
                    <a:cubicBezTo>
                      <a:pt x="514" y="71"/>
                      <a:pt x="514" y="71"/>
                      <a:pt x="514" y="71"/>
                    </a:cubicBezTo>
                    <a:cubicBezTo>
                      <a:pt x="516" y="71"/>
                      <a:pt x="517" y="70"/>
                      <a:pt x="518" y="69"/>
                    </a:cubicBezTo>
                    <a:cubicBezTo>
                      <a:pt x="522" y="73"/>
                      <a:pt x="522" y="73"/>
                      <a:pt x="522" y="73"/>
                    </a:cubicBezTo>
                    <a:cubicBezTo>
                      <a:pt x="521" y="75"/>
                      <a:pt x="519" y="76"/>
                      <a:pt x="516" y="77"/>
                    </a:cubicBezTo>
                    <a:close/>
                    <a:moveTo>
                      <a:pt x="712" y="77"/>
                    </a:moveTo>
                    <a:cubicBezTo>
                      <a:pt x="709" y="77"/>
                      <a:pt x="707" y="74"/>
                      <a:pt x="706" y="72"/>
                    </a:cubicBezTo>
                    <a:cubicBezTo>
                      <a:pt x="711" y="69"/>
                      <a:pt x="711" y="69"/>
                      <a:pt x="711" y="69"/>
                    </a:cubicBezTo>
                    <a:cubicBezTo>
                      <a:pt x="712" y="71"/>
                      <a:pt x="713" y="71"/>
                      <a:pt x="713" y="71"/>
                    </a:cubicBezTo>
                    <a:cubicBezTo>
                      <a:pt x="713" y="72"/>
                      <a:pt x="713" y="72"/>
                      <a:pt x="713" y="72"/>
                    </a:cubicBezTo>
                    <a:cubicBezTo>
                      <a:pt x="713" y="77"/>
                      <a:pt x="713" y="77"/>
                      <a:pt x="713" y="77"/>
                    </a:cubicBezTo>
                    <a:cubicBezTo>
                      <a:pt x="713" y="77"/>
                      <a:pt x="713" y="77"/>
                      <a:pt x="712" y="77"/>
                    </a:cubicBezTo>
                    <a:close/>
                    <a:moveTo>
                      <a:pt x="347" y="76"/>
                    </a:moveTo>
                    <a:cubicBezTo>
                      <a:pt x="346" y="76"/>
                      <a:pt x="346" y="76"/>
                      <a:pt x="346" y="76"/>
                    </a:cubicBezTo>
                    <a:cubicBezTo>
                      <a:pt x="346" y="76"/>
                      <a:pt x="345" y="75"/>
                      <a:pt x="343" y="75"/>
                    </a:cubicBezTo>
                    <a:cubicBezTo>
                      <a:pt x="343" y="70"/>
                      <a:pt x="343" y="70"/>
                      <a:pt x="343" y="70"/>
                    </a:cubicBezTo>
                    <a:cubicBezTo>
                      <a:pt x="346" y="70"/>
                      <a:pt x="348" y="70"/>
                      <a:pt x="350" y="71"/>
                    </a:cubicBezTo>
                    <a:lnTo>
                      <a:pt x="347" y="76"/>
                    </a:lnTo>
                    <a:close/>
                    <a:moveTo>
                      <a:pt x="51" y="76"/>
                    </a:moveTo>
                    <a:cubicBezTo>
                      <a:pt x="51" y="70"/>
                      <a:pt x="51" y="70"/>
                      <a:pt x="51" y="70"/>
                    </a:cubicBezTo>
                    <a:cubicBezTo>
                      <a:pt x="51" y="70"/>
                      <a:pt x="51" y="70"/>
                      <a:pt x="51" y="70"/>
                    </a:cubicBezTo>
                    <a:cubicBezTo>
                      <a:pt x="53" y="70"/>
                      <a:pt x="55" y="70"/>
                      <a:pt x="57" y="70"/>
                    </a:cubicBezTo>
                    <a:cubicBezTo>
                      <a:pt x="57" y="76"/>
                      <a:pt x="57" y="76"/>
                      <a:pt x="57" y="76"/>
                    </a:cubicBezTo>
                    <a:cubicBezTo>
                      <a:pt x="56" y="76"/>
                      <a:pt x="54" y="76"/>
                      <a:pt x="51" y="76"/>
                    </a:cubicBezTo>
                    <a:close/>
                    <a:moveTo>
                      <a:pt x="38" y="74"/>
                    </a:moveTo>
                    <a:cubicBezTo>
                      <a:pt x="37" y="74"/>
                      <a:pt x="37" y="74"/>
                      <a:pt x="37" y="74"/>
                    </a:cubicBezTo>
                    <a:cubicBezTo>
                      <a:pt x="36" y="73"/>
                      <a:pt x="35" y="72"/>
                      <a:pt x="35" y="72"/>
                    </a:cubicBezTo>
                    <a:cubicBezTo>
                      <a:pt x="34" y="66"/>
                      <a:pt x="34" y="66"/>
                      <a:pt x="34" y="66"/>
                    </a:cubicBezTo>
                    <a:cubicBezTo>
                      <a:pt x="35" y="66"/>
                      <a:pt x="35" y="66"/>
                      <a:pt x="35" y="66"/>
                    </a:cubicBezTo>
                    <a:cubicBezTo>
                      <a:pt x="37" y="66"/>
                      <a:pt x="39" y="68"/>
                      <a:pt x="41" y="69"/>
                    </a:cubicBezTo>
                    <a:cubicBezTo>
                      <a:pt x="41" y="69"/>
                      <a:pt x="41" y="69"/>
                      <a:pt x="41" y="69"/>
                    </a:cubicBezTo>
                    <a:lnTo>
                      <a:pt x="38" y="74"/>
                    </a:lnTo>
                    <a:close/>
                    <a:moveTo>
                      <a:pt x="423" y="73"/>
                    </a:moveTo>
                    <a:cubicBezTo>
                      <a:pt x="423" y="73"/>
                      <a:pt x="422" y="73"/>
                      <a:pt x="422" y="73"/>
                    </a:cubicBezTo>
                    <a:cubicBezTo>
                      <a:pt x="422" y="67"/>
                      <a:pt x="422" y="67"/>
                      <a:pt x="422" y="67"/>
                    </a:cubicBezTo>
                    <a:cubicBezTo>
                      <a:pt x="424" y="67"/>
                      <a:pt x="425" y="67"/>
                      <a:pt x="427" y="66"/>
                    </a:cubicBezTo>
                    <a:cubicBezTo>
                      <a:pt x="428" y="72"/>
                      <a:pt x="428" y="72"/>
                      <a:pt x="428" y="72"/>
                    </a:cubicBezTo>
                    <a:cubicBezTo>
                      <a:pt x="426" y="72"/>
                      <a:pt x="425" y="73"/>
                      <a:pt x="423" y="73"/>
                    </a:cubicBezTo>
                    <a:close/>
                    <a:moveTo>
                      <a:pt x="405" y="71"/>
                    </a:moveTo>
                    <a:cubicBezTo>
                      <a:pt x="403" y="66"/>
                      <a:pt x="403" y="66"/>
                      <a:pt x="403" y="66"/>
                    </a:cubicBezTo>
                    <a:cubicBezTo>
                      <a:pt x="405" y="65"/>
                      <a:pt x="406" y="65"/>
                      <a:pt x="409" y="65"/>
                    </a:cubicBezTo>
                    <a:cubicBezTo>
                      <a:pt x="409" y="65"/>
                      <a:pt x="410" y="65"/>
                      <a:pt x="411" y="65"/>
                    </a:cubicBezTo>
                    <a:cubicBezTo>
                      <a:pt x="410" y="71"/>
                      <a:pt x="410" y="71"/>
                      <a:pt x="410" y="71"/>
                    </a:cubicBezTo>
                    <a:cubicBezTo>
                      <a:pt x="409" y="71"/>
                      <a:pt x="409" y="71"/>
                      <a:pt x="408" y="71"/>
                    </a:cubicBezTo>
                    <a:cubicBezTo>
                      <a:pt x="407" y="71"/>
                      <a:pt x="406" y="71"/>
                      <a:pt x="405" y="71"/>
                    </a:cubicBezTo>
                    <a:close/>
                    <a:moveTo>
                      <a:pt x="22" y="71"/>
                    </a:moveTo>
                    <a:cubicBezTo>
                      <a:pt x="21" y="70"/>
                      <a:pt x="19" y="70"/>
                      <a:pt x="18" y="70"/>
                    </a:cubicBezTo>
                    <a:cubicBezTo>
                      <a:pt x="17" y="70"/>
                      <a:pt x="17" y="70"/>
                      <a:pt x="16" y="70"/>
                    </a:cubicBezTo>
                    <a:cubicBezTo>
                      <a:pt x="18" y="64"/>
                      <a:pt x="18" y="64"/>
                      <a:pt x="18" y="64"/>
                    </a:cubicBezTo>
                    <a:cubicBezTo>
                      <a:pt x="18" y="64"/>
                      <a:pt x="18" y="64"/>
                      <a:pt x="18" y="64"/>
                    </a:cubicBezTo>
                    <a:cubicBezTo>
                      <a:pt x="20" y="64"/>
                      <a:pt x="21" y="65"/>
                      <a:pt x="23" y="65"/>
                    </a:cubicBezTo>
                    <a:lnTo>
                      <a:pt x="22" y="71"/>
                    </a:lnTo>
                    <a:close/>
                    <a:moveTo>
                      <a:pt x="330" y="71"/>
                    </a:moveTo>
                    <a:cubicBezTo>
                      <a:pt x="330" y="70"/>
                      <a:pt x="329" y="70"/>
                      <a:pt x="329" y="70"/>
                    </a:cubicBezTo>
                    <a:cubicBezTo>
                      <a:pt x="329" y="70"/>
                      <a:pt x="328" y="70"/>
                      <a:pt x="327" y="70"/>
                    </a:cubicBezTo>
                    <a:cubicBezTo>
                      <a:pt x="327" y="64"/>
                      <a:pt x="327" y="64"/>
                      <a:pt x="327" y="64"/>
                    </a:cubicBezTo>
                    <a:cubicBezTo>
                      <a:pt x="327" y="64"/>
                      <a:pt x="327" y="64"/>
                      <a:pt x="327" y="64"/>
                    </a:cubicBezTo>
                    <a:cubicBezTo>
                      <a:pt x="331" y="64"/>
                      <a:pt x="332" y="64"/>
                      <a:pt x="335" y="67"/>
                    </a:cubicBezTo>
                    <a:lnTo>
                      <a:pt x="330" y="71"/>
                    </a:lnTo>
                    <a:close/>
                    <a:moveTo>
                      <a:pt x="2" y="69"/>
                    </a:moveTo>
                    <a:cubicBezTo>
                      <a:pt x="0" y="64"/>
                      <a:pt x="0" y="64"/>
                      <a:pt x="0" y="64"/>
                    </a:cubicBezTo>
                    <a:cubicBezTo>
                      <a:pt x="0" y="64"/>
                      <a:pt x="3" y="63"/>
                      <a:pt x="5" y="62"/>
                    </a:cubicBezTo>
                    <a:cubicBezTo>
                      <a:pt x="7" y="67"/>
                      <a:pt x="7" y="67"/>
                      <a:pt x="7" y="67"/>
                    </a:cubicBezTo>
                    <a:cubicBezTo>
                      <a:pt x="5" y="68"/>
                      <a:pt x="2" y="69"/>
                      <a:pt x="2" y="69"/>
                    </a:cubicBezTo>
                    <a:close/>
                    <a:moveTo>
                      <a:pt x="456" y="69"/>
                    </a:moveTo>
                    <a:cubicBezTo>
                      <a:pt x="456" y="63"/>
                      <a:pt x="456" y="63"/>
                      <a:pt x="456" y="63"/>
                    </a:cubicBezTo>
                    <a:cubicBezTo>
                      <a:pt x="457" y="63"/>
                      <a:pt x="458" y="63"/>
                      <a:pt x="458" y="62"/>
                    </a:cubicBezTo>
                    <a:cubicBezTo>
                      <a:pt x="460" y="62"/>
                      <a:pt x="461" y="62"/>
                      <a:pt x="462" y="62"/>
                    </a:cubicBezTo>
                    <a:cubicBezTo>
                      <a:pt x="461" y="68"/>
                      <a:pt x="461" y="68"/>
                      <a:pt x="461" y="68"/>
                    </a:cubicBezTo>
                    <a:cubicBezTo>
                      <a:pt x="461" y="68"/>
                      <a:pt x="460" y="68"/>
                      <a:pt x="460" y="68"/>
                    </a:cubicBezTo>
                    <a:cubicBezTo>
                      <a:pt x="459" y="68"/>
                      <a:pt x="458" y="69"/>
                      <a:pt x="456" y="69"/>
                    </a:cubicBezTo>
                    <a:close/>
                    <a:moveTo>
                      <a:pt x="439" y="68"/>
                    </a:moveTo>
                    <a:cubicBezTo>
                      <a:pt x="438" y="63"/>
                      <a:pt x="438" y="63"/>
                      <a:pt x="438" y="63"/>
                    </a:cubicBezTo>
                    <a:cubicBezTo>
                      <a:pt x="440" y="62"/>
                      <a:pt x="442" y="62"/>
                      <a:pt x="445" y="62"/>
                    </a:cubicBezTo>
                    <a:cubicBezTo>
                      <a:pt x="444" y="65"/>
                      <a:pt x="444" y="65"/>
                      <a:pt x="444" y="65"/>
                    </a:cubicBezTo>
                    <a:cubicBezTo>
                      <a:pt x="444" y="68"/>
                      <a:pt x="444" y="68"/>
                      <a:pt x="444" y="68"/>
                    </a:cubicBezTo>
                    <a:cubicBezTo>
                      <a:pt x="442" y="68"/>
                      <a:pt x="441" y="68"/>
                      <a:pt x="439" y="68"/>
                    </a:cubicBezTo>
                    <a:close/>
                    <a:moveTo>
                      <a:pt x="67" y="66"/>
                    </a:moveTo>
                    <a:cubicBezTo>
                      <a:pt x="62" y="64"/>
                      <a:pt x="62" y="64"/>
                      <a:pt x="62" y="64"/>
                    </a:cubicBezTo>
                    <a:cubicBezTo>
                      <a:pt x="63" y="63"/>
                      <a:pt x="63" y="62"/>
                      <a:pt x="64" y="60"/>
                    </a:cubicBezTo>
                    <a:cubicBezTo>
                      <a:pt x="64" y="60"/>
                      <a:pt x="65" y="59"/>
                      <a:pt x="65" y="59"/>
                    </a:cubicBezTo>
                    <a:cubicBezTo>
                      <a:pt x="70" y="62"/>
                      <a:pt x="70" y="62"/>
                      <a:pt x="70" y="62"/>
                    </a:cubicBezTo>
                    <a:cubicBezTo>
                      <a:pt x="70" y="63"/>
                      <a:pt x="69" y="63"/>
                      <a:pt x="69" y="64"/>
                    </a:cubicBezTo>
                    <a:cubicBezTo>
                      <a:pt x="68" y="64"/>
                      <a:pt x="68" y="65"/>
                      <a:pt x="67" y="66"/>
                    </a:cubicBezTo>
                    <a:close/>
                    <a:moveTo>
                      <a:pt x="314" y="63"/>
                    </a:moveTo>
                    <a:cubicBezTo>
                      <a:pt x="313" y="58"/>
                      <a:pt x="313" y="58"/>
                      <a:pt x="313" y="58"/>
                    </a:cubicBezTo>
                    <a:cubicBezTo>
                      <a:pt x="313" y="58"/>
                      <a:pt x="314" y="57"/>
                      <a:pt x="314" y="57"/>
                    </a:cubicBezTo>
                    <a:cubicBezTo>
                      <a:pt x="316" y="57"/>
                      <a:pt x="318" y="56"/>
                      <a:pt x="319" y="57"/>
                    </a:cubicBezTo>
                    <a:cubicBezTo>
                      <a:pt x="318" y="63"/>
                      <a:pt x="318" y="63"/>
                      <a:pt x="318" y="63"/>
                    </a:cubicBezTo>
                    <a:cubicBezTo>
                      <a:pt x="317" y="63"/>
                      <a:pt x="317" y="63"/>
                      <a:pt x="316" y="63"/>
                    </a:cubicBezTo>
                    <a:cubicBezTo>
                      <a:pt x="315" y="63"/>
                      <a:pt x="314" y="63"/>
                      <a:pt x="314" y="63"/>
                    </a:cubicBezTo>
                    <a:close/>
                    <a:moveTo>
                      <a:pt x="529" y="62"/>
                    </a:moveTo>
                    <a:cubicBezTo>
                      <a:pt x="524" y="60"/>
                      <a:pt x="524" y="60"/>
                      <a:pt x="524" y="60"/>
                    </a:cubicBezTo>
                    <a:cubicBezTo>
                      <a:pt x="526" y="55"/>
                      <a:pt x="526" y="55"/>
                      <a:pt x="526" y="55"/>
                    </a:cubicBezTo>
                    <a:cubicBezTo>
                      <a:pt x="531" y="57"/>
                      <a:pt x="531" y="57"/>
                      <a:pt x="531" y="57"/>
                    </a:cubicBezTo>
                    <a:lnTo>
                      <a:pt x="529" y="62"/>
                    </a:lnTo>
                    <a:close/>
                    <a:moveTo>
                      <a:pt x="700" y="62"/>
                    </a:moveTo>
                    <a:cubicBezTo>
                      <a:pt x="700" y="61"/>
                      <a:pt x="700" y="61"/>
                      <a:pt x="697" y="60"/>
                    </a:cubicBezTo>
                    <a:cubicBezTo>
                      <a:pt x="697" y="59"/>
                      <a:pt x="697" y="59"/>
                      <a:pt x="697" y="59"/>
                    </a:cubicBezTo>
                    <a:cubicBezTo>
                      <a:pt x="700" y="54"/>
                      <a:pt x="700" y="54"/>
                      <a:pt x="700" y="54"/>
                    </a:cubicBezTo>
                    <a:cubicBezTo>
                      <a:pt x="700" y="55"/>
                      <a:pt x="700" y="55"/>
                      <a:pt x="700" y="55"/>
                    </a:cubicBezTo>
                    <a:cubicBezTo>
                      <a:pt x="703" y="56"/>
                      <a:pt x="704" y="57"/>
                      <a:pt x="705" y="59"/>
                    </a:cubicBezTo>
                    <a:lnTo>
                      <a:pt x="700" y="62"/>
                    </a:lnTo>
                    <a:close/>
                    <a:moveTo>
                      <a:pt x="651" y="57"/>
                    </a:moveTo>
                    <a:cubicBezTo>
                      <a:pt x="651" y="51"/>
                      <a:pt x="651" y="51"/>
                      <a:pt x="651" y="51"/>
                    </a:cubicBezTo>
                    <a:cubicBezTo>
                      <a:pt x="652" y="51"/>
                      <a:pt x="652" y="51"/>
                      <a:pt x="653" y="51"/>
                    </a:cubicBezTo>
                    <a:cubicBezTo>
                      <a:pt x="653" y="50"/>
                      <a:pt x="654" y="50"/>
                      <a:pt x="654" y="49"/>
                    </a:cubicBezTo>
                    <a:cubicBezTo>
                      <a:pt x="658" y="54"/>
                      <a:pt x="658" y="54"/>
                      <a:pt x="658" y="54"/>
                    </a:cubicBezTo>
                    <a:cubicBezTo>
                      <a:pt x="658" y="54"/>
                      <a:pt x="657" y="55"/>
                      <a:pt x="657" y="55"/>
                    </a:cubicBezTo>
                    <a:cubicBezTo>
                      <a:pt x="655" y="56"/>
                      <a:pt x="653" y="57"/>
                      <a:pt x="651" y="57"/>
                    </a:cubicBezTo>
                    <a:close/>
                    <a:moveTo>
                      <a:pt x="301" y="56"/>
                    </a:moveTo>
                    <a:cubicBezTo>
                      <a:pt x="301" y="56"/>
                      <a:pt x="300" y="55"/>
                      <a:pt x="300" y="55"/>
                    </a:cubicBezTo>
                    <a:cubicBezTo>
                      <a:pt x="299" y="54"/>
                      <a:pt x="299" y="54"/>
                      <a:pt x="299" y="54"/>
                    </a:cubicBezTo>
                    <a:cubicBezTo>
                      <a:pt x="299" y="53"/>
                      <a:pt x="298" y="52"/>
                      <a:pt x="298" y="51"/>
                    </a:cubicBezTo>
                    <a:cubicBezTo>
                      <a:pt x="303" y="49"/>
                      <a:pt x="303" y="49"/>
                      <a:pt x="303" y="49"/>
                    </a:cubicBezTo>
                    <a:cubicBezTo>
                      <a:pt x="304" y="49"/>
                      <a:pt x="304" y="50"/>
                      <a:pt x="304" y="50"/>
                    </a:cubicBezTo>
                    <a:cubicBezTo>
                      <a:pt x="305" y="52"/>
                      <a:pt x="305" y="52"/>
                      <a:pt x="305" y="52"/>
                    </a:cubicBezTo>
                    <a:cubicBezTo>
                      <a:pt x="305" y="52"/>
                      <a:pt x="306" y="53"/>
                      <a:pt x="306" y="53"/>
                    </a:cubicBezTo>
                    <a:lnTo>
                      <a:pt x="301" y="56"/>
                    </a:lnTo>
                    <a:close/>
                    <a:moveTo>
                      <a:pt x="687" y="55"/>
                    </a:moveTo>
                    <a:cubicBezTo>
                      <a:pt x="686" y="55"/>
                      <a:pt x="684" y="55"/>
                      <a:pt x="682" y="55"/>
                    </a:cubicBezTo>
                    <a:cubicBezTo>
                      <a:pt x="682" y="49"/>
                      <a:pt x="682" y="49"/>
                      <a:pt x="682" y="49"/>
                    </a:cubicBezTo>
                    <a:cubicBezTo>
                      <a:pt x="684" y="49"/>
                      <a:pt x="686" y="49"/>
                      <a:pt x="688" y="49"/>
                    </a:cubicBezTo>
                    <a:lnTo>
                      <a:pt x="687" y="55"/>
                    </a:lnTo>
                    <a:close/>
                    <a:moveTo>
                      <a:pt x="670" y="55"/>
                    </a:moveTo>
                    <a:cubicBezTo>
                      <a:pt x="666" y="55"/>
                      <a:pt x="665" y="53"/>
                      <a:pt x="664" y="52"/>
                    </a:cubicBezTo>
                    <a:cubicBezTo>
                      <a:pt x="664" y="52"/>
                      <a:pt x="664" y="51"/>
                      <a:pt x="663" y="51"/>
                    </a:cubicBezTo>
                    <a:cubicBezTo>
                      <a:pt x="668" y="47"/>
                      <a:pt x="668" y="47"/>
                      <a:pt x="668" y="47"/>
                    </a:cubicBezTo>
                    <a:cubicBezTo>
                      <a:pt x="668" y="48"/>
                      <a:pt x="669" y="48"/>
                      <a:pt x="669" y="49"/>
                    </a:cubicBezTo>
                    <a:cubicBezTo>
                      <a:pt x="669" y="49"/>
                      <a:pt x="669" y="49"/>
                      <a:pt x="669" y="49"/>
                    </a:cubicBezTo>
                    <a:cubicBezTo>
                      <a:pt x="669" y="49"/>
                      <a:pt x="669" y="49"/>
                      <a:pt x="670" y="49"/>
                    </a:cubicBezTo>
                    <a:lnTo>
                      <a:pt x="670" y="55"/>
                    </a:lnTo>
                    <a:close/>
                    <a:moveTo>
                      <a:pt x="640" y="55"/>
                    </a:moveTo>
                    <a:cubicBezTo>
                      <a:pt x="639" y="55"/>
                      <a:pt x="639" y="55"/>
                      <a:pt x="639" y="55"/>
                    </a:cubicBezTo>
                    <a:cubicBezTo>
                      <a:pt x="637" y="55"/>
                      <a:pt x="635" y="55"/>
                      <a:pt x="634" y="55"/>
                    </a:cubicBezTo>
                    <a:cubicBezTo>
                      <a:pt x="634" y="49"/>
                      <a:pt x="634" y="49"/>
                      <a:pt x="634" y="49"/>
                    </a:cubicBezTo>
                    <a:cubicBezTo>
                      <a:pt x="636" y="49"/>
                      <a:pt x="637" y="49"/>
                      <a:pt x="639" y="49"/>
                    </a:cubicBezTo>
                    <a:cubicBezTo>
                      <a:pt x="640" y="49"/>
                      <a:pt x="640" y="49"/>
                      <a:pt x="640" y="49"/>
                    </a:cubicBezTo>
                    <a:lnTo>
                      <a:pt x="640" y="55"/>
                    </a:lnTo>
                    <a:close/>
                    <a:moveTo>
                      <a:pt x="592" y="51"/>
                    </a:moveTo>
                    <a:cubicBezTo>
                      <a:pt x="590" y="51"/>
                      <a:pt x="588" y="51"/>
                      <a:pt x="586" y="50"/>
                    </a:cubicBezTo>
                    <a:cubicBezTo>
                      <a:pt x="588" y="44"/>
                      <a:pt x="588" y="44"/>
                      <a:pt x="588" y="44"/>
                    </a:cubicBezTo>
                    <a:cubicBezTo>
                      <a:pt x="589" y="45"/>
                      <a:pt x="591" y="45"/>
                      <a:pt x="592" y="45"/>
                    </a:cubicBezTo>
                    <a:cubicBezTo>
                      <a:pt x="592" y="45"/>
                      <a:pt x="592" y="45"/>
                      <a:pt x="592" y="45"/>
                    </a:cubicBezTo>
                    <a:cubicBezTo>
                      <a:pt x="592" y="51"/>
                      <a:pt x="592" y="51"/>
                      <a:pt x="592" y="51"/>
                    </a:cubicBezTo>
                    <a:close/>
                    <a:moveTo>
                      <a:pt x="541" y="50"/>
                    </a:moveTo>
                    <a:cubicBezTo>
                      <a:pt x="540" y="50"/>
                      <a:pt x="540" y="50"/>
                      <a:pt x="539" y="50"/>
                    </a:cubicBezTo>
                    <a:cubicBezTo>
                      <a:pt x="538" y="50"/>
                      <a:pt x="537" y="50"/>
                      <a:pt x="536" y="50"/>
                    </a:cubicBezTo>
                    <a:cubicBezTo>
                      <a:pt x="535" y="44"/>
                      <a:pt x="535" y="44"/>
                      <a:pt x="535" y="44"/>
                    </a:cubicBezTo>
                    <a:cubicBezTo>
                      <a:pt x="537" y="44"/>
                      <a:pt x="539" y="44"/>
                      <a:pt x="540" y="44"/>
                    </a:cubicBezTo>
                    <a:cubicBezTo>
                      <a:pt x="540" y="44"/>
                      <a:pt x="541" y="44"/>
                      <a:pt x="542" y="44"/>
                    </a:cubicBezTo>
                    <a:lnTo>
                      <a:pt x="541" y="50"/>
                    </a:lnTo>
                    <a:close/>
                    <a:moveTo>
                      <a:pt x="73" y="50"/>
                    </a:moveTo>
                    <a:cubicBezTo>
                      <a:pt x="68" y="48"/>
                      <a:pt x="68" y="48"/>
                      <a:pt x="68" y="48"/>
                    </a:cubicBezTo>
                    <a:cubicBezTo>
                      <a:pt x="69" y="45"/>
                      <a:pt x="72" y="43"/>
                      <a:pt x="74" y="43"/>
                    </a:cubicBezTo>
                    <a:cubicBezTo>
                      <a:pt x="75" y="43"/>
                      <a:pt x="75" y="43"/>
                      <a:pt x="75" y="43"/>
                    </a:cubicBezTo>
                    <a:cubicBezTo>
                      <a:pt x="75" y="48"/>
                      <a:pt x="75" y="48"/>
                      <a:pt x="75" y="48"/>
                    </a:cubicBezTo>
                    <a:cubicBezTo>
                      <a:pt x="74" y="48"/>
                      <a:pt x="74" y="48"/>
                      <a:pt x="74" y="48"/>
                    </a:cubicBezTo>
                    <a:cubicBezTo>
                      <a:pt x="74" y="49"/>
                      <a:pt x="74" y="49"/>
                      <a:pt x="73" y="50"/>
                    </a:cubicBezTo>
                    <a:close/>
                    <a:moveTo>
                      <a:pt x="621" y="50"/>
                    </a:moveTo>
                    <a:cubicBezTo>
                      <a:pt x="620" y="48"/>
                      <a:pt x="619" y="47"/>
                      <a:pt x="619" y="45"/>
                    </a:cubicBezTo>
                    <a:cubicBezTo>
                      <a:pt x="619" y="45"/>
                      <a:pt x="619" y="45"/>
                      <a:pt x="619" y="45"/>
                    </a:cubicBezTo>
                    <a:cubicBezTo>
                      <a:pt x="619" y="45"/>
                      <a:pt x="619" y="45"/>
                      <a:pt x="619" y="45"/>
                    </a:cubicBezTo>
                    <a:cubicBezTo>
                      <a:pt x="622" y="40"/>
                      <a:pt x="622" y="40"/>
                      <a:pt x="622" y="40"/>
                    </a:cubicBezTo>
                    <a:cubicBezTo>
                      <a:pt x="623" y="41"/>
                      <a:pt x="624" y="42"/>
                      <a:pt x="624" y="42"/>
                    </a:cubicBezTo>
                    <a:cubicBezTo>
                      <a:pt x="624" y="43"/>
                      <a:pt x="624" y="43"/>
                      <a:pt x="624" y="43"/>
                    </a:cubicBezTo>
                    <a:cubicBezTo>
                      <a:pt x="625" y="44"/>
                      <a:pt x="625" y="45"/>
                      <a:pt x="626" y="46"/>
                    </a:cubicBezTo>
                    <a:lnTo>
                      <a:pt x="621" y="50"/>
                    </a:lnTo>
                    <a:close/>
                    <a:moveTo>
                      <a:pt x="218" y="49"/>
                    </a:moveTo>
                    <a:cubicBezTo>
                      <a:pt x="217" y="49"/>
                      <a:pt x="216" y="49"/>
                      <a:pt x="215" y="49"/>
                    </a:cubicBezTo>
                    <a:cubicBezTo>
                      <a:pt x="214" y="49"/>
                      <a:pt x="213" y="49"/>
                      <a:pt x="213" y="49"/>
                    </a:cubicBezTo>
                    <a:cubicBezTo>
                      <a:pt x="213" y="43"/>
                      <a:pt x="213" y="43"/>
                      <a:pt x="213" y="43"/>
                    </a:cubicBezTo>
                    <a:cubicBezTo>
                      <a:pt x="214" y="43"/>
                      <a:pt x="215" y="43"/>
                      <a:pt x="215" y="43"/>
                    </a:cubicBezTo>
                    <a:cubicBezTo>
                      <a:pt x="216" y="44"/>
                      <a:pt x="217" y="44"/>
                      <a:pt x="218" y="44"/>
                    </a:cubicBezTo>
                    <a:cubicBezTo>
                      <a:pt x="219" y="49"/>
                      <a:pt x="219" y="49"/>
                      <a:pt x="219" y="49"/>
                    </a:cubicBezTo>
                    <a:cubicBezTo>
                      <a:pt x="219" y="49"/>
                      <a:pt x="218" y="49"/>
                      <a:pt x="218" y="49"/>
                    </a:cubicBezTo>
                    <a:close/>
                    <a:moveTo>
                      <a:pt x="558" y="49"/>
                    </a:moveTo>
                    <a:cubicBezTo>
                      <a:pt x="556" y="49"/>
                      <a:pt x="555" y="49"/>
                      <a:pt x="553" y="49"/>
                    </a:cubicBezTo>
                    <a:cubicBezTo>
                      <a:pt x="553" y="43"/>
                      <a:pt x="553" y="43"/>
                      <a:pt x="553" y="43"/>
                    </a:cubicBezTo>
                    <a:cubicBezTo>
                      <a:pt x="555" y="43"/>
                      <a:pt x="557" y="43"/>
                      <a:pt x="559" y="43"/>
                    </a:cubicBezTo>
                    <a:lnTo>
                      <a:pt x="558" y="49"/>
                    </a:lnTo>
                    <a:close/>
                    <a:moveTo>
                      <a:pt x="571" y="49"/>
                    </a:moveTo>
                    <a:cubicBezTo>
                      <a:pt x="569" y="43"/>
                      <a:pt x="569" y="43"/>
                      <a:pt x="569" y="43"/>
                    </a:cubicBezTo>
                    <a:cubicBezTo>
                      <a:pt x="571" y="43"/>
                      <a:pt x="573" y="42"/>
                      <a:pt x="575" y="42"/>
                    </a:cubicBezTo>
                    <a:cubicBezTo>
                      <a:pt x="576" y="47"/>
                      <a:pt x="576" y="47"/>
                      <a:pt x="576" y="47"/>
                    </a:cubicBezTo>
                    <a:cubicBezTo>
                      <a:pt x="574" y="48"/>
                      <a:pt x="573" y="48"/>
                      <a:pt x="571" y="49"/>
                    </a:cubicBezTo>
                    <a:close/>
                    <a:moveTo>
                      <a:pt x="605" y="48"/>
                    </a:moveTo>
                    <a:cubicBezTo>
                      <a:pt x="603" y="43"/>
                      <a:pt x="603" y="43"/>
                      <a:pt x="603" y="43"/>
                    </a:cubicBezTo>
                    <a:cubicBezTo>
                      <a:pt x="604" y="42"/>
                      <a:pt x="604" y="42"/>
                      <a:pt x="604" y="42"/>
                    </a:cubicBezTo>
                    <a:cubicBezTo>
                      <a:pt x="605" y="42"/>
                      <a:pt x="607" y="41"/>
                      <a:pt x="609" y="41"/>
                    </a:cubicBezTo>
                    <a:cubicBezTo>
                      <a:pt x="610" y="47"/>
                      <a:pt x="610" y="47"/>
                      <a:pt x="610" y="47"/>
                    </a:cubicBezTo>
                    <a:cubicBezTo>
                      <a:pt x="609" y="47"/>
                      <a:pt x="607" y="47"/>
                      <a:pt x="606" y="48"/>
                    </a:cubicBezTo>
                    <a:lnTo>
                      <a:pt x="605" y="48"/>
                    </a:lnTo>
                    <a:close/>
                    <a:moveTo>
                      <a:pt x="200" y="47"/>
                    </a:moveTo>
                    <a:cubicBezTo>
                      <a:pt x="198" y="46"/>
                      <a:pt x="196" y="45"/>
                      <a:pt x="195" y="43"/>
                    </a:cubicBezTo>
                    <a:cubicBezTo>
                      <a:pt x="198" y="39"/>
                      <a:pt x="198" y="39"/>
                      <a:pt x="198" y="39"/>
                    </a:cubicBezTo>
                    <a:cubicBezTo>
                      <a:pt x="200" y="40"/>
                      <a:pt x="201" y="41"/>
                      <a:pt x="203" y="41"/>
                    </a:cubicBezTo>
                    <a:lnTo>
                      <a:pt x="200" y="47"/>
                    </a:lnTo>
                    <a:close/>
                    <a:moveTo>
                      <a:pt x="232" y="45"/>
                    </a:moveTo>
                    <a:cubicBezTo>
                      <a:pt x="231" y="45"/>
                      <a:pt x="230" y="45"/>
                      <a:pt x="229" y="45"/>
                    </a:cubicBezTo>
                    <a:cubicBezTo>
                      <a:pt x="229" y="45"/>
                      <a:pt x="229" y="45"/>
                      <a:pt x="229" y="45"/>
                    </a:cubicBezTo>
                    <a:cubicBezTo>
                      <a:pt x="229" y="39"/>
                      <a:pt x="229" y="39"/>
                      <a:pt x="229" y="39"/>
                    </a:cubicBezTo>
                    <a:cubicBezTo>
                      <a:pt x="231" y="39"/>
                      <a:pt x="231" y="39"/>
                      <a:pt x="231" y="39"/>
                    </a:cubicBezTo>
                    <a:cubicBezTo>
                      <a:pt x="231" y="39"/>
                      <a:pt x="232" y="39"/>
                      <a:pt x="232" y="39"/>
                    </a:cubicBezTo>
                    <a:cubicBezTo>
                      <a:pt x="232" y="39"/>
                      <a:pt x="232" y="39"/>
                      <a:pt x="232" y="39"/>
                    </a:cubicBezTo>
                    <a:cubicBezTo>
                      <a:pt x="237" y="42"/>
                      <a:pt x="237" y="42"/>
                      <a:pt x="237" y="42"/>
                    </a:cubicBezTo>
                    <a:cubicBezTo>
                      <a:pt x="236" y="44"/>
                      <a:pt x="234" y="45"/>
                      <a:pt x="232" y="45"/>
                    </a:cubicBezTo>
                    <a:close/>
                    <a:moveTo>
                      <a:pt x="86" y="40"/>
                    </a:moveTo>
                    <a:cubicBezTo>
                      <a:pt x="80" y="38"/>
                      <a:pt x="80" y="38"/>
                      <a:pt x="80" y="38"/>
                    </a:cubicBezTo>
                    <a:cubicBezTo>
                      <a:pt x="81" y="37"/>
                      <a:pt x="82" y="35"/>
                      <a:pt x="84" y="32"/>
                    </a:cubicBezTo>
                    <a:cubicBezTo>
                      <a:pt x="88" y="36"/>
                      <a:pt x="88" y="36"/>
                      <a:pt x="88" y="36"/>
                    </a:cubicBezTo>
                    <a:cubicBezTo>
                      <a:pt x="87" y="38"/>
                      <a:pt x="86" y="39"/>
                      <a:pt x="86" y="40"/>
                    </a:cubicBezTo>
                    <a:close/>
                    <a:moveTo>
                      <a:pt x="305" y="39"/>
                    </a:moveTo>
                    <a:cubicBezTo>
                      <a:pt x="299" y="38"/>
                      <a:pt x="299" y="38"/>
                      <a:pt x="299" y="38"/>
                    </a:cubicBezTo>
                    <a:cubicBezTo>
                      <a:pt x="299" y="38"/>
                      <a:pt x="299" y="37"/>
                      <a:pt x="299" y="37"/>
                    </a:cubicBezTo>
                    <a:cubicBezTo>
                      <a:pt x="299" y="35"/>
                      <a:pt x="298" y="35"/>
                      <a:pt x="298" y="34"/>
                    </a:cubicBezTo>
                    <a:cubicBezTo>
                      <a:pt x="303" y="31"/>
                      <a:pt x="303" y="31"/>
                      <a:pt x="303" y="31"/>
                    </a:cubicBezTo>
                    <a:cubicBezTo>
                      <a:pt x="304" y="33"/>
                      <a:pt x="305" y="35"/>
                      <a:pt x="305" y="37"/>
                    </a:cubicBezTo>
                    <a:cubicBezTo>
                      <a:pt x="305" y="37"/>
                      <a:pt x="305" y="38"/>
                      <a:pt x="305" y="39"/>
                    </a:cubicBezTo>
                    <a:close/>
                    <a:moveTo>
                      <a:pt x="241" y="34"/>
                    </a:moveTo>
                    <a:cubicBezTo>
                      <a:pt x="239" y="29"/>
                      <a:pt x="239" y="29"/>
                      <a:pt x="239" y="29"/>
                    </a:cubicBezTo>
                    <a:cubicBezTo>
                      <a:pt x="241" y="28"/>
                      <a:pt x="243" y="28"/>
                      <a:pt x="246" y="28"/>
                    </a:cubicBezTo>
                    <a:cubicBezTo>
                      <a:pt x="246" y="34"/>
                      <a:pt x="246" y="34"/>
                      <a:pt x="246" y="34"/>
                    </a:cubicBezTo>
                    <a:cubicBezTo>
                      <a:pt x="244" y="34"/>
                      <a:pt x="242" y="34"/>
                      <a:pt x="241" y="34"/>
                    </a:cubicBezTo>
                    <a:close/>
                    <a:moveTo>
                      <a:pt x="286" y="34"/>
                    </a:moveTo>
                    <a:cubicBezTo>
                      <a:pt x="285" y="34"/>
                      <a:pt x="284" y="33"/>
                      <a:pt x="283" y="33"/>
                    </a:cubicBezTo>
                    <a:cubicBezTo>
                      <a:pt x="286" y="28"/>
                      <a:pt x="286" y="28"/>
                      <a:pt x="286" y="28"/>
                    </a:cubicBezTo>
                    <a:cubicBezTo>
                      <a:pt x="286" y="28"/>
                      <a:pt x="286" y="28"/>
                      <a:pt x="286" y="28"/>
                    </a:cubicBezTo>
                    <a:cubicBezTo>
                      <a:pt x="287" y="27"/>
                      <a:pt x="288" y="27"/>
                      <a:pt x="289" y="27"/>
                    </a:cubicBezTo>
                    <a:cubicBezTo>
                      <a:pt x="291" y="32"/>
                      <a:pt x="291" y="32"/>
                      <a:pt x="291" y="32"/>
                    </a:cubicBezTo>
                    <a:cubicBezTo>
                      <a:pt x="290" y="32"/>
                      <a:pt x="289" y="33"/>
                      <a:pt x="289" y="33"/>
                    </a:cubicBezTo>
                    <a:cubicBezTo>
                      <a:pt x="288" y="33"/>
                      <a:pt x="287" y="34"/>
                      <a:pt x="286" y="34"/>
                    </a:cubicBezTo>
                    <a:close/>
                    <a:moveTo>
                      <a:pt x="187" y="33"/>
                    </a:moveTo>
                    <a:cubicBezTo>
                      <a:pt x="187" y="33"/>
                      <a:pt x="186" y="33"/>
                      <a:pt x="184" y="33"/>
                    </a:cubicBezTo>
                    <a:cubicBezTo>
                      <a:pt x="185" y="27"/>
                      <a:pt x="185" y="27"/>
                      <a:pt x="185" y="27"/>
                    </a:cubicBezTo>
                    <a:cubicBezTo>
                      <a:pt x="187" y="27"/>
                      <a:pt x="191" y="28"/>
                      <a:pt x="192" y="31"/>
                    </a:cubicBezTo>
                    <a:lnTo>
                      <a:pt x="187" y="33"/>
                    </a:lnTo>
                    <a:close/>
                    <a:moveTo>
                      <a:pt x="172" y="32"/>
                    </a:moveTo>
                    <a:cubicBezTo>
                      <a:pt x="170" y="31"/>
                      <a:pt x="168" y="29"/>
                      <a:pt x="166" y="26"/>
                    </a:cubicBezTo>
                    <a:cubicBezTo>
                      <a:pt x="171" y="23"/>
                      <a:pt x="171" y="23"/>
                      <a:pt x="171" y="23"/>
                    </a:cubicBezTo>
                    <a:cubicBezTo>
                      <a:pt x="172" y="25"/>
                      <a:pt x="173" y="26"/>
                      <a:pt x="174" y="26"/>
                    </a:cubicBezTo>
                    <a:lnTo>
                      <a:pt x="172" y="32"/>
                    </a:lnTo>
                    <a:close/>
                    <a:moveTo>
                      <a:pt x="161" y="31"/>
                    </a:moveTo>
                    <a:cubicBezTo>
                      <a:pt x="160" y="31"/>
                      <a:pt x="159" y="31"/>
                      <a:pt x="158" y="30"/>
                    </a:cubicBezTo>
                    <a:cubicBezTo>
                      <a:pt x="160" y="25"/>
                      <a:pt x="160" y="25"/>
                      <a:pt x="160" y="25"/>
                    </a:cubicBezTo>
                    <a:cubicBezTo>
                      <a:pt x="160" y="25"/>
                      <a:pt x="160" y="25"/>
                      <a:pt x="160" y="25"/>
                    </a:cubicBezTo>
                    <a:cubicBezTo>
                      <a:pt x="160" y="25"/>
                      <a:pt x="160" y="25"/>
                      <a:pt x="160" y="25"/>
                    </a:cubicBezTo>
                    <a:cubicBezTo>
                      <a:pt x="166" y="25"/>
                      <a:pt x="166" y="25"/>
                      <a:pt x="166" y="25"/>
                    </a:cubicBezTo>
                    <a:cubicBezTo>
                      <a:pt x="165" y="29"/>
                      <a:pt x="163" y="31"/>
                      <a:pt x="161" y="31"/>
                    </a:cubicBezTo>
                    <a:close/>
                    <a:moveTo>
                      <a:pt x="97" y="30"/>
                    </a:moveTo>
                    <a:cubicBezTo>
                      <a:pt x="94" y="25"/>
                      <a:pt x="94" y="25"/>
                      <a:pt x="94" y="25"/>
                    </a:cubicBezTo>
                    <a:cubicBezTo>
                      <a:pt x="99" y="22"/>
                      <a:pt x="99" y="22"/>
                      <a:pt x="99" y="22"/>
                    </a:cubicBezTo>
                    <a:cubicBezTo>
                      <a:pt x="102" y="27"/>
                      <a:pt x="102" y="27"/>
                      <a:pt x="102" y="27"/>
                    </a:cubicBezTo>
                    <a:lnTo>
                      <a:pt x="97" y="30"/>
                    </a:lnTo>
                    <a:close/>
                    <a:moveTo>
                      <a:pt x="259" y="30"/>
                    </a:moveTo>
                    <a:cubicBezTo>
                      <a:pt x="254" y="27"/>
                      <a:pt x="254" y="27"/>
                      <a:pt x="254" y="27"/>
                    </a:cubicBezTo>
                    <a:cubicBezTo>
                      <a:pt x="255" y="25"/>
                      <a:pt x="256" y="23"/>
                      <a:pt x="257" y="21"/>
                    </a:cubicBezTo>
                    <a:cubicBezTo>
                      <a:pt x="262" y="25"/>
                      <a:pt x="262" y="25"/>
                      <a:pt x="262" y="25"/>
                    </a:cubicBezTo>
                    <a:cubicBezTo>
                      <a:pt x="261" y="27"/>
                      <a:pt x="260" y="28"/>
                      <a:pt x="259" y="30"/>
                    </a:cubicBezTo>
                    <a:close/>
                    <a:moveTo>
                      <a:pt x="274" y="25"/>
                    </a:moveTo>
                    <a:cubicBezTo>
                      <a:pt x="273" y="24"/>
                      <a:pt x="271" y="24"/>
                      <a:pt x="270" y="23"/>
                    </a:cubicBezTo>
                    <a:cubicBezTo>
                      <a:pt x="269" y="23"/>
                      <a:pt x="269" y="23"/>
                      <a:pt x="269" y="23"/>
                    </a:cubicBezTo>
                    <a:cubicBezTo>
                      <a:pt x="271" y="18"/>
                      <a:pt x="271" y="18"/>
                      <a:pt x="271" y="18"/>
                    </a:cubicBezTo>
                    <a:cubicBezTo>
                      <a:pt x="272" y="18"/>
                      <a:pt x="272" y="18"/>
                      <a:pt x="272" y="18"/>
                    </a:cubicBezTo>
                    <a:cubicBezTo>
                      <a:pt x="274" y="18"/>
                      <a:pt x="275" y="19"/>
                      <a:pt x="277" y="20"/>
                    </a:cubicBezTo>
                    <a:lnTo>
                      <a:pt x="274" y="25"/>
                    </a:lnTo>
                    <a:close/>
                    <a:moveTo>
                      <a:pt x="146" y="24"/>
                    </a:moveTo>
                    <a:cubicBezTo>
                      <a:pt x="145" y="24"/>
                      <a:pt x="144" y="23"/>
                      <a:pt x="143" y="23"/>
                    </a:cubicBezTo>
                    <a:cubicBezTo>
                      <a:pt x="145" y="18"/>
                      <a:pt x="145" y="18"/>
                      <a:pt x="145" y="18"/>
                    </a:cubicBezTo>
                    <a:cubicBezTo>
                      <a:pt x="145" y="18"/>
                      <a:pt x="146" y="18"/>
                      <a:pt x="146" y="18"/>
                    </a:cubicBezTo>
                    <a:cubicBezTo>
                      <a:pt x="147" y="17"/>
                      <a:pt x="149" y="17"/>
                      <a:pt x="151" y="18"/>
                    </a:cubicBezTo>
                    <a:cubicBezTo>
                      <a:pt x="149" y="23"/>
                      <a:pt x="149" y="23"/>
                      <a:pt x="149" y="23"/>
                    </a:cubicBezTo>
                    <a:cubicBezTo>
                      <a:pt x="149" y="23"/>
                      <a:pt x="149" y="23"/>
                      <a:pt x="149" y="23"/>
                    </a:cubicBezTo>
                    <a:cubicBezTo>
                      <a:pt x="149" y="23"/>
                      <a:pt x="149" y="23"/>
                      <a:pt x="149" y="23"/>
                    </a:cubicBezTo>
                    <a:cubicBezTo>
                      <a:pt x="148" y="23"/>
                      <a:pt x="148" y="23"/>
                      <a:pt x="148" y="23"/>
                    </a:cubicBezTo>
                    <a:cubicBezTo>
                      <a:pt x="148" y="23"/>
                      <a:pt x="148" y="23"/>
                      <a:pt x="148" y="23"/>
                    </a:cubicBezTo>
                    <a:cubicBezTo>
                      <a:pt x="148" y="23"/>
                      <a:pt x="147" y="24"/>
                      <a:pt x="146" y="24"/>
                    </a:cubicBezTo>
                    <a:close/>
                    <a:moveTo>
                      <a:pt x="112" y="18"/>
                    </a:moveTo>
                    <a:cubicBezTo>
                      <a:pt x="106" y="16"/>
                      <a:pt x="106" y="16"/>
                      <a:pt x="106" y="16"/>
                    </a:cubicBezTo>
                    <a:cubicBezTo>
                      <a:pt x="106" y="16"/>
                      <a:pt x="106" y="15"/>
                      <a:pt x="106" y="15"/>
                    </a:cubicBezTo>
                    <a:cubicBezTo>
                      <a:pt x="106" y="14"/>
                      <a:pt x="106" y="14"/>
                      <a:pt x="106" y="14"/>
                    </a:cubicBezTo>
                    <a:cubicBezTo>
                      <a:pt x="106" y="12"/>
                      <a:pt x="106" y="11"/>
                      <a:pt x="107" y="10"/>
                    </a:cubicBezTo>
                    <a:cubicBezTo>
                      <a:pt x="112" y="13"/>
                      <a:pt x="112" y="13"/>
                      <a:pt x="112" y="13"/>
                    </a:cubicBezTo>
                    <a:cubicBezTo>
                      <a:pt x="112" y="13"/>
                      <a:pt x="112" y="14"/>
                      <a:pt x="112" y="14"/>
                    </a:cubicBezTo>
                    <a:cubicBezTo>
                      <a:pt x="112" y="15"/>
                      <a:pt x="112" y="15"/>
                      <a:pt x="112" y="15"/>
                    </a:cubicBezTo>
                    <a:cubicBezTo>
                      <a:pt x="112" y="16"/>
                      <a:pt x="112" y="17"/>
                      <a:pt x="112" y="18"/>
                    </a:cubicBezTo>
                    <a:close/>
                    <a:moveTo>
                      <a:pt x="135" y="15"/>
                    </a:moveTo>
                    <a:cubicBezTo>
                      <a:pt x="134" y="15"/>
                      <a:pt x="133" y="15"/>
                      <a:pt x="133" y="15"/>
                    </a:cubicBezTo>
                    <a:cubicBezTo>
                      <a:pt x="131" y="15"/>
                      <a:pt x="129" y="14"/>
                      <a:pt x="128" y="12"/>
                    </a:cubicBezTo>
                    <a:cubicBezTo>
                      <a:pt x="133" y="9"/>
                      <a:pt x="133" y="9"/>
                      <a:pt x="133" y="9"/>
                    </a:cubicBezTo>
                    <a:cubicBezTo>
                      <a:pt x="133" y="9"/>
                      <a:pt x="133" y="9"/>
                      <a:pt x="133" y="9"/>
                    </a:cubicBezTo>
                    <a:cubicBezTo>
                      <a:pt x="135" y="9"/>
                      <a:pt x="136" y="9"/>
                      <a:pt x="137" y="10"/>
                    </a:cubicBezTo>
                    <a:lnTo>
                      <a:pt x="135" y="15"/>
                    </a:lnTo>
                    <a:close/>
                    <a:moveTo>
                      <a:pt x="120" y="7"/>
                    </a:moveTo>
                    <a:cubicBezTo>
                      <a:pt x="118" y="2"/>
                      <a:pt x="118" y="2"/>
                      <a:pt x="118" y="2"/>
                    </a:cubicBezTo>
                    <a:cubicBezTo>
                      <a:pt x="120" y="1"/>
                      <a:pt x="122" y="0"/>
                      <a:pt x="124" y="0"/>
                    </a:cubicBezTo>
                    <a:cubicBezTo>
                      <a:pt x="125" y="6"/>
                      <a:pt x="125" y="6"/>
                      <a:pt x="125" y="6"/>
                    </a:cubicBezTo>
                    <a:cubicBezTo>
                      <a:pt x="123" y="6"/>
                      <a:pt x="122" y="6"/>
                      <a:pt x="120" y="7"/>
                    </a:cubicBezTo>
                    <a:close/>
                  </a:path>
                </a:pathLst>
              </a:custGeom>
              <a:solidFill>
                <a:srgbClr val="59575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10" name="îşḷíďê">
                <a:extLst>
                  <a:ext uri="{FF2B5EF4-FFF2-40B4-BE49-F238E27FC236}">
                    <a16:creationId xmlns:a16="http://schemas.microsoft.com/office/drawing/2014/main" id="{2F25D8C0-08EF-4479-8B2B-02A5A7FF0619}"/>
                  </a:ext>
                </a:extLst>
              </p:cNvPr>
              <p:cNvSpPr/>
              <p:nvPr/>
            </p:nvSpPr>
            <p:spPr bwMode="auto">
              <a:xfrm>
                <a:off x="5499100" y="3890963"/>
                <a:ext cx="73025" cy="53975"/>
              </a:xfrm>
              <a:custGeom>
                <a:avLst/>
                <a:gdLst>
                  <a:gd name="T0" fmla="*/ 1 w 34"/>
                  <a:gd name="T1" fmla="*/ 25 h 25"/>
                  <a:gd name="T2" fmla="*/ 0 w 34"/>
                  <a:gd name="T3" fmla="*/ 22 h 25"/>
                  <a:gd name="T4" fmla="*/ 0 w 34"/>
                  <a:gd name="T5" fmla="*/ 17 h 25"/>
                  <a:gd name="T6" fmla="*/ 6 w 34"/>
                  <a:gd name="T7" fmla="*/ 18 h 25"/>
                  <a:gd name="T8" fmla="*/ 6 w 34"/>
                  <a:gd name="T9" fmla="*/ 22 h 25"/>
                  <a:gd name="T10" fmla="*/ 6 w 34"/>
                  <a:gd name="T11" fmla="*/ 22 h 25"/>
                  <a:gd name="T12" fmla="*/ 1 w 34"/>
                  <a:gd name="T13" fmla="*/ 25 h 25"/>
                  <a:gd name="T14" fmla="*/ 17 w 34"/>
                  <a:gd name="T15" fmla="*/ 22 h 25"/>
                  <a:gd name="T16" fmla="*/ 17 w 34"/>
                  <a:gd name="T17" fmla="*/ 22 h 25"/>
                  <a:gd name="T18" fmla="*/ 13 w 34"/>
                  <a:gd name="T19" fmla="*/ 21 h 25"/>
                  <a:gd name="T20" fmla="*/ 13 w 34"/>
                  <a:gd name="T21" fmla="*/ 21 h 25"/>
                  <a:gd name="T22" fmla="*/ 11 w 34"/>
                  <a:gd name="T23" fmla="*/ 15 h 25"/>
                  <a:gd name="T24" fmla="*/ 13 w 34"/>
                  <a:gd name="T25" fmla="*/ 15 h 25"/>
                  <a:gd name="T26" fmla="*/ 18 w 34"/>
                  <a:gd name="T27" fmla="*/ 16 h 25"/>
                  <a:gd name="T28" fmla="*/ 19 w 34"/>
                  <a:gd name="T29" fmla="*/ 16 h 25"/>
                  <a:gd name="T30" fmla="*/ 17 w 34"/>
                  <a:gd name="T31" fmla="*/ 22 h 25"/>
                  <a:gd name="T32" fmla="*/ 28 w 34"/>
                  <a:gd name="T33" fmla="*/ 19 h 25"/>
                  <a:gd name="T34" fmla="*/ 27 w 34"/>
                  <a:gd name="T35" fmla="*/ 13 h 25"/>
                  <a:gd name="T36" fmla="*/ 28 w 34"/>
                  <a:gd name="T37" fmla="*/ 12 h 25"/>
                  <a:gd name="T38" fmla="*/ 34 w 34"/>
                  <a:gd name="T39" fmla="*/ 12 h 25"/>
                  <a:gd name="T40" fmla="*/ 34 w 34"/>
                  <a:gd name="T41" fmla="*/ 12 h 25"/>
                  <a:gd name="T42" fmla="*/ 28 w 34"/>
                  <a:gd name="T43" fmla="*/ 19 h 25"/>
                  <a:gd name="T44" fmla="*/ 9 w 34"/>
                  <a:gd name="T45" fmla="*/ 8 h 25"/>
                  <a:gd name="T46" fmla="*/ 4 w 34"/>
                  <a:gd name="T47" fmla="*/ 5 h 25"/>
                  <a:gd name="T48" fmla="*/ 6 w 34"/>
                  <a:gd name="T49" fmla="*/ 0 h 25"/>
                  <a:gd name="T50" fmla="*/ 11 w 34"/>
                  <a:gd name="T51" fmla="*/ 2 h 25"/>
                  <a:gd name="T52" fmla="*/ 9 w 34"/>
                  <a:gd name="T53" fmla="*/ 8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34" h="25">
                    <a:moveTo>
                      <a:pt x="1" y="25"/>
                    </a:moveTo>
                    <a:cubicBezTo>
                      <a:pt x="0" y="24"/>
                      <a:pt x="0" y="23"/>
                      <a:pt x="0" y="22"/>
                    </a:cubicBezTo>
                    <a:cubicBezTo>
                      <a:pt x="0" y="20"/>
                      <a:pt x="0" y="19"/>
                      <a:pt x="0" y="17"/>
                    </a:cubicBezTo>
                    <a:cubicBezTo>
                      <a:pt x="6" y="18"/>
                      <a:pt x="6" y="18"/>
                      <a:pt x="6" y="18"/>
                    </a:cubicBezTo>
                    <a:cubicBezTo>
                      <a:pt x="6" y="19"/>
                      <a:pt x="6" y="20"/>
                      <a:pt x="6" y="22"/>
                    </a:cubicBezTo>
                    <a:cubicBezTo>
                      <a:pt x="6" y="22"/>
                      <a:pt x="6" y="22"/>
                      <a:pt x="6" y="22"/>
                    </a:cubicBezTo>
                    <a:lnTo>
                      <a:pt x="1" y="25"/>
                    </a:lnTo>
                    <a:close/>
                    <a:moveTo>
                      <a:pt x="17" y="22"/>
                    </a:moveTo>
                    <a:cubicBezTo>
                      <a:pt x="17" y="22"/>
                      <a:pt x="17" y="22"/>
                      <a:pt x="17" y="22"/>
                    </a:cubicBezTo>
                    <a:cubicBezTo>
                      <a:pt x="15" y="21"/>
                      <a:pt x="14" y="21"/>
                      <a:pt x="13" y="21"/>
                    </a:cubicBezTo>
                    <a:cubicBezTo>
                      <a:pt x="13" y="21"/>
                      <a:pt x="13" y="21"/>
                      <a:pt x="13" y="21"/>
                    </a:cubicBezTo>
                    <a:cubicBezTo>
                      <a:pt x="11" y="15"/>
                      <a:pt x="11" y="15"/>
                      <a:pt x="11" y="15"/>
                    </a:cubicBezTo>
                    <a:cubicBezTo>
                      <a:pt x="12" y="15"/>
                      <a:pt x="13" y="15"/>
                      <a:pt x="13" y="15"/>
                    </a:cubicBezTo>
                    <a:cubicBezTo>
                      <a:pt x="15" y="15"/>
                      <a:pt x="16" y="15"/>
                      <a:pt x="18" y="16"/>
                    </a:cubicBezTo>
                    <a:cubicBezTo>
                      <a:pt x="19" y="16"/>
                      <a:pt x="19" y="16"/>
                      <a:pt x="19" y="16"/>
                    </a:cubicBezTo>
                    <a:lnTo>
                      <a:pt x="17" y="22"/>
                    </a:lnTo>
                    <a:close/>
                    <a:moveTo>
                      <a:pt x="28" y="19"/>
                    </a:moveTo>
                    <a:cubicBezTo>
                      <a:pt x="27" y="13"/>
                      <a:pt x="27" y="13"/>
                      <a:pt x="27" y="13"/>
                    </a:cubicBezTo>
                    <a:cubicBezTo>
                      <a:pt x="28" y="13"/>
                      <a:pt x="28" y="12"/>
                      <a:pt x="28" y="12"/>
                    </a:cubicBezTo>
                    <a:cubicBezTo>
                      <a:pt x="34" y="12"/>
                      <a:pt x="34" y="12"/>
                      <a:pt x="34" y="12"/>
                    </a:cubicBezTo>
                    <a:cubicBezTo>
                      <a:pt x="34" y="12"/>
                      <a:pt x="34" y="12"/>
                      <a:pt x="34" y="12"/>
                    </a:cubicBezTo>
                    <a:cubicBezTo>
                      <a:pt x="34" y="15"/>
                      <a:pt x="33" y="18"/>
                      <a:pt x="28" y="19"/>
                    </a:cubicBezTo>
                    <a:close/>
                    <a:moveTo>
                      <a:pt x="9" y="8"/>
                    </a:moveTo>
                    <a:cubicBezTo>
                      <a:pt x="4" y="5"/>
                      <a:pt x="4" y="5"/>
                      <a:pt x="4" y="5"/>
                    </a:cubicBezTo>
                    <a:cubicBezTo>
                      <a:pt x="5" y="3"/>
                      <a:pt x="5" y="1"/>
                      <a:pt x="6" y="0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1" y="4"/>
                      <a:pt x="10" y="6"/>
                      <a:pt x="9" y="8"/>
                    </a:cubicBezTo>
                    <a:close/>
                  </a:path>
                </a:pathLst>
              </a:custGeom>
              <a:solidFill>
                <a:srgbClr val="59575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11" name="iśļîḓè">
                <a:extLst>
                  <a:ext uri="{FF2B5EF4-FFF2-40B4-BE49-F238E27FC236}">
                    <a16:creationId xmlns:a16="http://schemas.microsoft.com/office/drawing/2014/main" id="{BCCACABB-D38D-4687-B49F-1929885F1554}"/>
                  </a:ext>
                </a:extLst>
              </p:cNvPr>
              <p:cNvSpPr/>
              <p:nvPr/>
            </p:nvSpPr>
            <p:spPr bwMode="auto">
              <a:xfrm>
                <a:off x="5467350" y="3832225"/>
                <a:ext cx="49213" cy="46038"/>
              </a:xfrm>
              <a:custGeom>
                <a:avLst/>
                <a:gdLst>
                  <a:gd name="T0" fmla="*/ 6 w 23"/>
                  <a:gd name="T1" fmla="*/ 21 h 21"/>
                  <a:gd name="T2" fmla="*/ 5 w 23"/>
                  <a:gd name="T3" fmla="*/ 21 h 21"/>
                  <a:gd name="T4" fmla="*/ 1 w 23"/>
                  <a:gd name="T5" fmla="*/ 17 h 21"/>
                  <a:gd name="T6" fmla="*/ 5 w 23"/>
                  <a:gd name="T7" fmla="*/ 13 h 21"/>
                  <a:gd name="T8" fmla="*/ 9 w 23"/>
                  <a:gd name="T9" fmla="*/ 16 h 21"/>
                  <a:gd name="T10" fmla="*/ 6 w 23"/>
                  <a:gd name="T11" fmla="*/ 21 h 21"/>
                  <a:gd name="T12" fmla="*/ 19 w 23"/>
                  <a:gd name="T13" fmla="*/ 15 h 21"/>
                  <a:gd name="T14" fmla="*/ 15 w 23"/>
                  <a:gd name="T15" fmla="*/ 11 h 21"/>
                  <a:gd name="T16" fmla="*/ 18 w 23"/>
                  <a:gd name="T17" fmla="*/ 7 h 21"/>
                  <a:gd name="T18" fmla="*/ 23 w 23"/>
                  <a:gd name="T19" fmla="*/ 10 h 21"/>
                  <a:gd name="T20" fmla="*/ 19 w 23"/>
                  <a:gd name="T21" fmla="*/ 15 h 21"/>
                  <a:gd name="T22" fmla="*/ 2 w 23"/>
                  <a:gd name="T23" fmla="*/ 7 h 21"/>
                  <a:gd name="T24" fmla="*/ 3 w 23"/>
                  <a:gd name="T25" fmla="*/ 0 h 21"/>
                  <a:gd name="T26" fmla="*/ 4 w 23"/>
                  <a:gd name="T27" fmla="*/ 3 h 21"/>
                  <a:gd name="T28" fmla="*/ 7 w 23"/>
                  <a:gd name="T29" fmla="*/ 3 h 21"/>
                  <a:gd name="T30" fmla="*/ 7 w 23"/>
                  <a:gd name="T31" fmla="*/ 5 h 21"/>
                  <a:gd name="T32" fmla="*/ 2 w 23"/>
                  <a:gd name="T33" fmla="*/ 7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3" h="21">
                    <a:moveTo>
                      <a:pt x="6" y="21"/>
                    </a:moveTo>
                    <a:cubicBezTo>
                      <a:pt x="5" y="21"/>
                      <a:pt x="5" y="21"/>
                      <a:pt x="5" y="21"/>
                    </a:cubicBezTo>
                    <a:cubicBezTo>
                      <a:pt x="4" y="20"/>
                      <a:pt x="2" y="18"/>
                      <a:pt x="1" y="17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6" y="14"/>
                      <a:pt x="8" y="16"/>
                      <a:pt x="9" y="16"/>
                    </a:cubicBezTo>
                    <a:lnTo>
                      <a:pt x="6" y="21"/>
                    </a:lnTo>
                    <a:close/>
                    <a:moveTo>
                      <a:pt x="19" y="15"/>
                    </a:moveTo>
                    <a:cubicBezTo>
                      <a:pt x="15" y="11"/>
                      <a:pt x="15" y="11"/>
                      <a:pt x="15" y="11"/>
                    </a:cubicBezTo>
                    <a:cubicBezTo>
                      <a:pt x="16" y="9"/>
                      <a:pt x="18" y="7"/>
                      <a:pt x="18" y="7"/>
                    </a:cubicBezTo>
                    <a:cubicBezTo>
                      <a:pt x="23" y="10"/>
                      <a:pt x="23" y="10"/>
                      <a:pt x="23" y="10"/>
                    </a:cubicBezTo>
                    <a:cubicBezTo>
                      <a:pt x="23" y="10"/>
                      <a:pt x="21" y="13"/>
                      <a:pt x="19" y="15"/>
                    </a:cubicBezTo>
                    <a:close/>
                    <a:moveTo>
                      <a:pt x="2" y="7"/>
                    </a:moveTo>
                    <a:cubicBezTo>
                      <a:pt x="0" y="1"/>
                      <a:pt x="2" y="0"/>
                      <a:pt x="3" y="0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3"/>
                      <a:pt x="7" y="4"/>
                      <a:pt x="7" y="5"/>
                    </a:cubicBezTo>
                    <a:lnTo>
                      <a:pt x="2" y="7"/>
                    </a:lnTo>
                    <a:close/>
                  </a:path>
                </a:pathLst>
              </a:custGeom>
              <a:solidFill>
                <a:srgbClr val="59575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12" name="ïṧľíďe">
                <a:extLst>
                  <a:ext uri="{FF2B5EF4-FFF2-40B4-BE49-F238E27FC236}">
                    <a16:creationId xmlns:a16="http://schemas.microsoft.com/office/drawing/2014/main" id="{126455AC-E69D-4B88-B13E-0C2177C27298}"/>
                  </a:ext>
                </a:extLst>
              </p:cNvPr>
              <p:cNvSpPr/>
              <p:nvPr/>
            </p:nvSpPr>
            <p:spPr bwMode="auto">
              <a:xfrm>
                <a:off x="5407025" y="3813175"/>
                <a:ext cx="39688" cy="31750"/>
              </a:xfrm>
              <a:custGeom>
                <a:avLst/>
                <a:gdLst>
                  <a:gd name="T0" fmla="*/ 12 w 18"/>
                  <a:gd name="T1" fmla="*/ 15 h 15"/>
                  <a:gd name="T2" fmla="*/ 10 w 18"/>
                  <a:gd name="T3" fmla="*/ 15 h 15"/>
                  <a:gd name="T4" fmla="*/ 12 w 18"/>
                  <a:gd name="T5" fmla="*/ 10 h 15"/>
                  <a:gd name="T6" fmla="*/ 15 w 18"/>
                  <a:gd name="T7" fmla="*/ 8 h 15"/>
                  <a:gd name="T8" fmla="*/ 18 w 18"/>
                  <a:gd name="T9" fmla="*/ 13 h 15"/>
                  <a:gd name="T10" fmla="*/ 12 w 18"/>
                  <a:gd name="T11" fmla="*/ 15 h 15"/>
                  <a:gd name="T12" fmla="*/ 0 w 18"/>
                  <a:gd name="T13" fmla="*/ 6 h 15"/>
                  <a:gd name="T14" fmla="*/ 1 w 18"/>
                  <a:gd name="T15" fmla="*/ 0 h 15"/>
                  <a:gd name="T16" fmla="*/ 6 w 18"/>
                  <a:gd name="T17" fmla="*/ 1 h 15"/>
                  <a:gd name="T18" fmla="*/ 5 w 18"/>
                  <a:gd name="T19" fmla="*/ 6 h 15"/>
                  <a:gd name="T20" fmla="*/ 0 w 18"/>
                  <a:gd name="T21" fmla="*/ 6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8" h="15">
                    <a:moveTo>
                      <a:pt x="12" y="15"/>
                    </a:moveTo>
                    <a:cubicBezTo>
                      <a:pt x="12" y="15"/>
                      <a:pt x="11" y="15"/>
                      <a:pt x="10" y="15"/>
                    </a:cubicBezTo>
                    <a:cubicBezTo>
                      <a:pt x="12" y="10"/>
                      <a:pt x="12" y="10"/>
                      <a:pt x="12" y="10"/>
                    </a:cubicBezTo>
                    <a:cubicBezTo>
                      <a:pt x="13" y="10"/>
                      <a:pt x="15" y="9"/>
                      <a:pt x="15" y="8"/>
                    </a:cubicBezTo>
                    <a:cubicBezTo>
                      <a:pt x="18" y="13"/>
                      <a:pt x="18" y="13"/>
                      <a:pt x="18" y="13"/>
                    </a:cubicBezTo>
                    <a:cubicBezTo>
                      <a:pt x="18" y="14"/>
                      <a:pt x="15" y="15"/>
                      <a:pt x="12" y="15"/>
                    </a:cubicBezTo>
                    <a:close/>
                    <a:moveTo>
                      <a:pt x="0" y="6"/>
                    </a:moveTo>
                    <a:cubicBezTo>
                      <a:pt x="0" y="5"/>
                      <a:pt x="0" y="3"/>
                      <a:pt x="1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4"/>
                      <a:pt x="5" y="6"/>
                      <a:pt x="5" y="6"/>
                    </a:cubicBez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59575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13" name="iṥ1ïḋê">
                <a:extLst>
                  <a:ext uri="{FF2B5EF4-FFF2-40B4-BE49-F238E27FC236}">
                    <a16:creationId xmlns:a16="http://schemas.microsoft.com/office/drawing/2014/main" id="{F5B593E4-A3F5-4C94-BD3D-C5F9AEED56D0}"/>
                  </a:ext>
                </a:extLst>
              </p:cNvPr>
              <p:cNvSpPr/>
              <p:nvPr/>
            </p:nvSpPr>
            <p:spPr bwMode="auto">
              <a:xfrm>
                <a:off x="5349875" y="3687763"/>
                <a:ext cx="69850" cy="98425"/>
              </a:xfrm>
              <a:custGeom>
                <a:avLst/>
                <a:gdLst>
                  <a:gd name="T0" fmla="*/ 23 w 33"/>
                  <a:gd name="T1" fmla="*/ 46 h 46"/>
                  <a:gd name="T2" fmla="*/ 20 w 33"/>
                  <a:gd name="T3" fmla="*/ 45 h 46"/>
                  <a:gd name="T4" fmla="*/ 18 w 33"/>
                  <a:gd name="T5" fmla="*/ 43 h 46"/>
                  <a:gd name="T6" fmla="*/ 20 w 33"/>
                  <a:gd name="T7" fmla="*/ 45 h 46"/>
                  <a:gd name="T8" fmla="*/ 17 w 33"/>
                  <a:gd name="T9" fmla="*/ 46 h 46"/>
                  <a:gd name="T10" fmla="*/ 16 w 33"/>
                  <a:gd name="T11" fmla="*/ 44 h 46"/>
                  <a:gd name="T12" fmla="*/ 21 w 33"/>
                  <a:gd name="T13" fmla="*/ 41 h 46"/>
                  <a:gd name="T14" fmla="*/ 23 w 33"/>
                  <a:gd name="T15" fmla="*/ 46 h 46"/>
                  <a:gd name="T16" fmla="*/ 10 w 33"/>
                  <a:gd name="T17" fmla="*/ 34 h 46"/>
                  <a:gd name="T18" fmla="*/ 9 w 33"/>
                  <a:gd name="T19" fmla="*/ 30 h 46"/>
                  <a:gd name="T20" fmla="*/ 8 w 33"/>
                  <a:gd name="T21" fmla="*/ 28 h 46"/>
                  <a:gd name="T22" fmla="*/ 14 w 33"/>
                  <a:gd name="T23" fmla="*/ 26 h 46"/>
                  <a:gd name="T24" fmla="*/ 14 w 33"/>
                  <a:gd name="T25" fmla="*/ 28 h 46"/>
                  <a:gd name="T26" fmla="*/ 15 w 33"/>
                  <a:gd name="T27" fmla="*/ 32 h 46"/>
                  <a:gd name="T28" fmla="*/ 10 w 33"/>
                  <a:gd name="T29" fmla="*/ 34 h 46"/>
                  <a:gd name="T30" fmla="*/ 2 w 33"/>
                  <a:gd name="T31" fmla="*/ 19 h 46"/>
                  <a:gd name="T32" fmla="*/ 0 w 33"/>
                  <a:gd name="T33" fmla="*/ 12 h 46"/>
                  <a:gd name="T34" fmla="*/ 0 w 33"/>
                  <a:gd name="T35" fmla="*/ 12 h 46"/>
                  <a:gd name="T36" fmla="*/ 5 w 33"/>
                  <a:gd name="T37" fmla="*/ 12 h 46"/>
                  <a:gd name="T38" fmla="*/ 7 w 33"/>
                  <a:gd name="T39" fmla="*/ 16 h 46"/>
                  <a:gd name="T40" fmla="*/ 4 w 33"/>
                  <a:gd name="T41" fmla="*/ 18 h 46"/>
                  <a:gd name="T42" fmla="*/ 2 w 33"/>
                  <a:gd name="T43" fmla="*/ 19 h 46"/>
                  <a:gd name="T44" fmla="*/ 32 w 33"/>
                  <a:gd name="T45" fmla="*/ 11 h 46"/>
                  <a:gd name="T46" fmla="*/ 26 w 33"/>
                  <a:gd name="T47" fmla="*/ 10 h 46"/>
                  <a:gd name="T48" fmla="*/ 28 w 33"/>
                  <a:gd name="T49" fmla="*/ 4 h 46"/>
                  <a:gd name="T50" fmla="*/ 33 w 33"/>
                  <a:gd name="T51" fmla="*/ 6 h 46"/>
                  <a:gd name="T52" fmla="*/ 32 w 33"/>
                  <a:gd name="T53" fmla="*/ 11 h 46"/>
                  <a:gd name="T54" fmla="*/ 13 w 33"/>
                  <a:gd name="T55" fmla="*/ 8 h 46"/>
                  <a:gd name="T56" fmla="*/ 10 w 33"/>
                  <a:gd name="T57" fmla="*/ 3 h 46"/>
                  <a:gd name="T58" fmla="*/ 11 w 33"/>
                  <a:gd name="T59" fmla="*/ 3 h 46"/>
                  <a:gd name="T60" fmla="*/ 14 w 33"/>
                  <a:gd name="T61" fmla="*/ 1 h 46"/>
                  <a:gd name="T62" fmla="*/ 16 w 33"/>
                  <a:gd name="T63" fmla="*/ 0 h 46"/>
                  <a:gd name="T64" fmla="*/ 17 w 33"/>
                  <a:gd name="T65" fmla="*/ 6 h 46"/>
                  <a:gd name="T66" fmla="*/ 17 w 33"/>
                  <a:gd name="T67" fmla="*/ 6 h 46"/>
                  <a:gd name="T68" fmla="*/ 13 w 33"/>
                  <a:gd name="T69" fmla="*/ 8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33" h="46">
                    <a:moveTo>
                      <a:pt x="23" y="46"/>
                    </a:moveTo>
                    <a:cubicBezTo>
                      <a:pt x="20" y="45"/>
                      <a:pt x="20" y="45"/>
                      <a:pt x="20" y="45"/>
                    </a:cubicBezTo>
                    <a:cubicBezTo>
                      <a:pt x="18" y="43"/>
                      <a:pt x="18" y="43"/>
                      <a:pt x="18" y="43"/>
                    </a:cubicBezTo>
                    <a:cubicBezTo>
                      <a:pt x="20" y="45"/>
                      <a:pt x="20" y="45"/>
                      <a:pt x="20" y="45"/>
                    </a:cubicBezTo>
                    <a:cubicBezTo>
                      <a:pt x="17" y="46"/>
                      <a:pt x="17" y="46"/>
                      <a:pt x="17" y="46"/>
                    </a:cubicBezTo>
                    <a:cubicBezTo>
                      <a:pt x="17" y="46"/>
                      <a:pt x="17" y="45"/>
                      <a:pt x="16" y="44"/>
                    </a:cubicBezTo>
                    <a:cubicBezTo>
                      <a:pt x="21" y="41"/>
                      <a:pt x="21" y="41"/>
                      <a:pt x="21" y="41"/>
                    </a:cubicBezTo>
                    <a:cubicBezTo>
                      <a:pt x="24" y="45"/>
                      <a:pt x="23" y="46"/>
                      <a:pt x="23" y="46"/>
                    </a:cubicBezTo>
                    <a:close/>
                    <a:moveTo>
                      <a:pt x="10" y="34"/>
                    </a:moveTo>
                    <a:cubicBezTo>
                      <a:pt x="9" y="32"/>
                      <a:pt x="9" y="31"/>
                      <a:pt x="9" y="30"/>
                    </a:cubicBezTo>
                    <a:cubicBezTo>
                      <a:pt x="8" y="28"/>
                      <a:pt x="8" y="28"/>
                      <a:pt x="8" y="28"/>
                    </a:cubicBezTo>
                    <a:cubicBezTo>
                      <a:pt x="14" y="26"/>
                      <a:pt x="14" y="26"/>
                      <a:pt x="14" y="26"/>
                    </a:cubicBezTo>
                    <a:cubicBezTo>
                      <a:pt x="14" y="28"/>
                      <a:pt x="14" y="28"/>
                      <a:pt x="14" y="28"/>
                    </a:cubicBezTo>
                    <a:cubicBezTo>
                      <a:pt x="15" y="29"/>
                      <a:pt x="15" y="31"/>
                      <a:pt x="15" y="32"/>
                    </a:cubicBezTo>
                    <a:lnTo>
                      <a:pt x="10" y="34"/>
                    </a:lnTo>
                    <a:close/>
                    <a:moveTo>
                      <a:pt x="2" y="19"/>
                    </a:moveTo>
                    <a:cubicBezTo>
                      <a:pt x="0" y="17"/>
                      <a:pt x="0" y="14"/>
                      <a:pt x="0" y="12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5" y="13"/>
                      <a:pt x="6" y="14"/>
                      <a:pt x="7" y="16"/>
                    </a:cubicBezTo>
                    <a:cubicBezTo>
                      <a:pt x="4" y="18"/>
                      <a:pt x="4" y="18"/>
                      <a:pt x="4" y="18"/>
                    </a:cubicBezTo>
                    <a:lnTo>
                      <a:pt x="2" y="19"/>
                    </a:lnTo>
                    <a:close/>
                    <a:moveTo>
                      <a:pt x="32" y="11"/>
                    </a:moveTo>
                    <a:cubicBezTo>
                      <a:pt x="32" y="11"/>
                      <a:pt x="29" y="11"/>
                      <a:pt x="26" y="10"/>
                    </a:cubicBezTo>
                    <a:cubicBezTo>
                      <a:pt x="28" y="4"/>
                      <a:pt x="28" y="4"/>
                      <a:pt x="28" y="4"/>
                    </a:cubicBezTo>
                    <a:cubicBezTo>
                      <a:pt x="31" y="5"/>
                      <a:pt x="33" y="6"/>
                      <a:pt x="33" y="6"/>
                    </a:cubicBezTo>
                    <a:lnTo>
                      <a:pt x="32" y="11"/>
                    </a:lnTo>
                    <a:close/>
                    <a:moveTo>
                      <a:pt x="13" y="8"/>
                    </a:moveTo>
                    <a:cubicBezTo>
                      <a:pt x="10" y="3"/>
                      <a:pt x="10" y="3"/>
                      <a:pt x="10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2" y="2"/>
                      <a:pt x="13" y="1"/>
                      <a:pt x="14" y="1"/>
                    </a:cubicBezTo>
                    <a:cubicBezTo>
                      <a:pt x="15" y="0"/>
                      <a:pt x="15" y="0"/>
                      <a:pt x="16" y="0"/>
                    </a:cubicBezTo>
                    <a:cubicBezTo>
                      <a:pt x="17" y="6"/>
                      <a:pt x="17" y="6"/>
                      <a:pt x="17" y="6"/>
                    </a:cubicBezTo>
                    <a:cubicBezTo>
                      <a:pt x="17" y="6"/>
                      <a:pt x="17" y="6"/>
                      <a:pt x="17" y="6"/>
                    </a:cubicBezTo>
                    <a:cubicBezTo>
                      <a:pt x="16" y="6"/>
                      <a:pt x="15" y="7"/>
                      <a:pt x="13" y="8"/>
                    </a:cubicBezTo>
                    <a:close/>
                  </a:path>
                </a:pathLst>
              </a:custGeom>
              <a:solidFill>
                <a:srgbClr val="59575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14" name="îṧliḍe">
                <a:extLst>
                  <a:ext uri="{FF2B5EF4-FFF2-40B4-BE49-F238E27FC236}">
                    <a16:creationId xmlns:a16="http://schemas.microsoft.com/office/drawing/2014/main" id="{2FD1B1B8-AFF8-42DE-9C05-9E7B3D7D36CF}"/>
                  </a:ext>
                </a:extLst>
              </p:cNvPr>
              <p:cNvSpPr/>
              <p:nvPr/>
            </p:nvSpPr>
            <p:spPr bwMode="auto">
              <a:xfrm>
                <a:off x="4818063" y="4652963"/>
                <a:ext cx="177800" cy="212725"/>
              </a:xfrm>
              <a:custGeom>
                <a:avLst/>
                <a:gdLst>
                  <a:gd name="T0" fmla="*/ 23 w 83"/>
                  <a:gd name="T1" fmla="*/ 99 h 99"/>
                  <a:gd name="T2" fmla="*/ 25 w 83"/>
                  <a:gd name="T3" fmla="*/ 93 h 99"/>
                  <a:gd name="T4" fmla="*/ 26 w 83"/>
                  <a:gd name="T5" fmla="*/ 93 h 99"/>
                  <a:gd name="T6" fmla="*/ 25 w 83"/>
                  <a:gd name="T7" fmla="*/ 99 h 99"/>
                  <a:gd name="T8" fmla="*/ 38 w 83"/>
                  <a:gd name="T9" fmla="*/ 90 h 99"/>
                  <a:gd name="T10" fmla="*/ 45 w 83"/>
                  <a:gd name="T11" fmla="*/ 94 h 99"/>
                  <a:gd name="T12" fmla="*/ 2 w 83"/>
                  <a:gd name="T13" fmla="*/ 92 h 99"/>
                  <a:gd name="T14" fmla="*/ 5 w 83"/>
                  <a:gd name="T15" fmla="*/ 84 h 99"/>
                  <a:gd name="T16" fmla="*/ 2 w 83"/>
                  <a:gd name="T17" fmla="*/ 92 h 99"/>
                  <a:gd name="T18" fmla="*/ 17 w 83"/>
                  <a:gd name="T19" fmla="*/ 79 h 99"/>
                  <a:gd name="T20" fmla="*/ 21 w 83"/>
                  <a:gd name="T21" fmla="*/ 76 h 99"/>
                  <a:gd name="T22" fmla="*/ 24 w 83"/>
                  <a:gd name="T23" fmla="*/ 82 h 99"/>
                  <a:gd name="T24" fmla="*/ 51 w 83"/>
                  <a:gd name="T25" fmla="*/ 82 h 99"/>
                  <a:gd name="T26" fmla="*/ 47 w 83"/>
                  <a:gd name="T27" fmla="*/ 75 h 99"/>
                  <a:gd name="T28" fmla="*/ 51 w 83"/>
                  <a:gd name="T29" fmla="*/ 82 h 99"/>
                  <a:gd name="T30" fmla="*/ 8 w 83"/>
                  <a:gd name="T31" fmla="*/ 77 h 99"/>
                  <a:gd name="T32" fmla="*/ 15 w 83"/>
                  <a:gd name="T33" fmla="*/ 73 h 99"/>
                  <a:gd name="T34" fmla="*/ 14 w 83"/>
                  <a:gd name="T35" fmla="*/ 78 h 99"/>
                  <a:gd name="T36" fmla="*/ 41 w 83"/>
                  <a:gd name="T37" fmla="*/ 66 h 99"/>
                  <a:gd name="T38" fmla="*/ 40 w 83"/>
                  <a:gd name="T39" fmla="*/ 60 h 99"/>
                  <a:gd name="T40" fmla="*/ 46 w 83"/>
                  <a:gd name="T41" fmla="*/ 61 h 99"/>
                  <a:gd name="T42" fmla="*/ 41 w 83"/>
                  <a:gd name="T43" fmla="*/ 66 h 99"/>
                  <a:gd name="T44" fmla="*/ 41 w 83"/>
                  <a:gd name="T45" fmla="*/ 47 h 99"/>
                  <a:gd name="T46" fmla="*/ 45 w 83"/>
                  <a:gd name="T47" fmla="*/ 43 h 99"/>
                  <a:gd name="T48" fmla="*/ 46 w 83"/>
                  <a:gd name="T49" fmla="*/ 49 h 99"/>
                  <a:gd name="T50" fmla="*/ 59 w 83"/>
                  <a:gd name="T51" fmla="*/ 36 h 99"/>
                  <a:gd name="T52" fmla="*/ 65 w 83"/>
                  <a:gd name="T53" fmla="*/ 35 h 99"/>
                  <a:gd name="T54" fmla="*/ 65 w 83"/>
                  <a:gd name="T55" fmla="*/ 37 h 99"/>
                  <a:gd name="T56" fmla="*/ 63 w 83"/>
                  <a:gd name="T57" fmla="*/ 42 h 99"/>
                  <a:gd name="T58" fmla="*/ 66 w 83"/>
                  <a:gd name="T59" fmla="*/ 28 h 99"/>
                  <a:gd name="T60" fmla="*/ 73 w 83"/>
                  <a:gd name="T61" fmla="*/ 30 h 99"/>
                  <a:gd name="T62" fmla="*/ 69 w 83"/>
                  <a:gd name="T63" fmla="*/ 34 h 99"/>
                  <a:gd name="T64" fmla="*/ 51 w 83"/>
                  <a:gd name="T65" fmla="*/ 32 h 99"/>
                  <a:gd name="T66" fmla="*/ 45 w 83"/>
                  <a:gd name="T67" fmla="*/ 31 h 99"/>
                  <a:gd name="T68" fmla="*/ 51 w 83"/>
                  <a:gd name="T69" fmla="*/ 26 h 99"/>
                  <a:gd name="T70" fmla="*/ 51 w 83"/>
                  <a:gd name="T71" fmla="*/ 32 h 99"/>
                  <a:gd name="T72" fmla="*/ 57 w 83"/>
                  <a:gd name="T73" fmla="*/ 24 h 99"/>
                  <a:gd name="T74" fmla="*/ 57 w 83"/>
                  <a:gd name="T75" fmla="*/ 18 h 99"/>
                  <a:gd name="T76" fmla="*/ 58 w 83"/>
                  <a:gd name="T77" fmla="*/ 23 h 99"/>
                  <a:gd name="T78" fmla="*/ 78 w 83"/>
                  <a:gd name="T79" fmla="*/ 22 h 99"/>
                  <a:gd name="T80" fmla="*/ 75 w 83"/>
                  <a:gd name="T81" fmla="*/ 16 h 99"/>
                  <a:gd name="T82" fmla="*/ 81 w 83"/>
                  <a:gd name="T83" fmla="*/ 16 h 99"/>
                  <a:gd name="T84" fmla="*/ 78 w 83"/>
                  <a:gd name="T85" fmla="*/ 8 h 99"/>
                  <a:gd name="T86" fmla="*/ 82 w 83"/>
                  <a:gd name="T87" fmla="*/ 0 h 99"/>
                  <a:gd name="T88" fmla="*/ 78 w 83"/>
                  <a:gd name="T89" fmla="*/ 8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83" h="99">
                    <a:moveTo>
                      <a:pt x="25" y="99"/>
                    </a:moveTo>
                    <a:cubicBezTo>
                      <a:pt x="24" y="99"/>
                      <a:pt x="24" y="99"/>
                      <a:pt x="23" y="99"/>
                    </a:cubicBezTo>
                    <a:cubicBezTo>
                      <a:pt x="21" y="98"/>
                      <a:pt x="20" y="97"/>
                      <a:pt x="19" y="95"/>
                    </a:cubicBezTo>
                    <a:cubicBezTo>
                      <a:pt x="25" y="93"/>
                      <a:pt x="25" y="93"/>
                      <a:pt x="25" y="93"/>
                    </a:cubicBezTo>
                    <a:cubicBezTo>
                      <a:pt x="25" y="93"/>
                      <a:pt x="24" y="93"/>
                      <a:pt x="24" y="93"/>
                    </a:cubicBezTo>
                    <a:cubicBezTo>
                      <a:pt x="25" y="93"/>
                      <a:pt x="26" y="93"/>
                      <a:pt x="26" y="93"/>
                    </a:cubicBezTo>
                    <a:cubicBezTo>
                      <a:pt x="28" y="98"/>
                      <a:pt x="28" y="98"/>
                      <a:pt x="28" y="98"/>
                    </a:cubicBezTo>
                    <a:cubicBezTo>
                      <a:pt x="27" y="99"/>
                      <a:pt x="26" y="99"/>
                      <a:pt x="25" y="99"/>
                    </a:cubicBezTo>
                    <a:close/>
                    <a:moveTo>
                      <a:pt x="38" y="96"/>
                    </a:moveTo>
                    <a:cubicBezTo>
                      <a:pt x="38" y="90"/>
                      <a:pt x="38" y="90"/>
                      <a:pt x="38" y="90"/>
                    </a:cubicBezTo>
                    <a:cubicBezTo>
                      <a:pt x="40" y="90"/>
                      <a:pt x="41" y="89"/>
                      <a:pt x="42" y="89"/>
                    </a:cubicBezTo>
                    <a:cubicBezTo>
                      <a:pt x="45" y="94"/>
                      <a:pt x="45" y="94"/>
                      <a:pt x="45" y="94"/>
                    </a:cubicBezTo>
                    <a:cubicBezTo>
                      <a:pt x="44" y="95"/>
                      <a:pt x="41" y="96"/>
                      <a:pt x="38" y="96"/>
                    </a:cubicBezTo>
                    <a:close/>
                    <a:moveTo>
                      <a:pt x="2" y="92"/>
                    </a:moveTo>
                    <a:cubicBezTo>
                      <a:pt x="0" y="87"/>
                      <a:pt x="0" y="87"/>
                      <a:pt x="0" y="87"/>
                    </a:cubicBezTo>
                    <a:cubicBezTo>
                      <a:pt x="5" y="84"/>
                      <a:pt x="5" y="84"/>
                      <a:pt x="5" y="84"/>
                    </a:cubicBezTo>
                    <a:cubicBezTo>
                      <a:pt x="8" y="90"/>
                      <a:pt x="8" y="90"/>
                      <a:pt x="8" y="90"/>
                    </a:cubicBezTo>
                    <a:lnTo>
                      <a:pt x="2" y="92"/>
                    </a:lnTo>
                    <a:close/>
                    <a:moveTo>
                      <a:pt x="19" y="83"/>
                    </a:moveTo>
                    <a:cubicBezTo>
                      <a:pt x="18" y="81"/>
                      <a:pt x="18" y="81"/>
                      <a:pt x="17" y="79"/>
                    </a:cubicBezTo>
                    <a:cubicBezTo>
                      <a:pt x="16" y="79"/>
                      <a:pt x="16" y="79"/>
                      <a:pt x="16" y="79"/>
                    </a:cubicBezTo>
                    <a:cubicBezTo>
                      <a:pt x="21" y="76"/>
                      <a:pt x="21" y="76"/>
                      <a:pt x="21" y="76"/>
                    </a:cubicBezTo>
                    <a:cubicBezTo>
                      <a:pt x="22" y="76"/>
                      <a:pt x="22" y="76"/>
                      <a:pt x="22" y="76"/>
                    </a:cubicBezTo>
                    <a:cubicBezTo>
                      <a:pt x="23" y="78"/>
                      <a:pt x="24" y="79"/>
                      <a:pt x="24" y="82"/>
                    </a:cubicBezTo>
                    <a:lnTo>
                      <a:pt x="19" y="83"/>
                    </a:lnTo>
                    <a:close/>
                    <a:moveTo>
                      <a:pt x="51" y="82"/>
                    </a:moveTo>
                    <a:cubicBezTo>
                      <a:pt x="46" y="80"/>
                      <a:pt x="46" y="80"/>
                      <a:pt x="46" y="80"/>
                    </a:cubicBezTo>
                    <a:cubicBezTo>
                      <a:pt x="46" y="78"/>
                      <a:pt x="47" y="76"/>
                      <a:pt x="47" y="75"/>
                    </a:cubicBezTo>
                    <a:cubicBezTo>
                      <a:pt x="53" y="75"/>
                      <a:pt x="53" y="75"/>
                      <a:pt x="53" y="75"/>
                    </a:cubicBezTo>
                    <a:cubicBezTo>
                      <a:pt x="53" y="77"/>
                      <a:pt x="52" y="79"/>
                      <a:pt x="51" y="82"/>
                    </a:cubicBezTo>
                    <a:close/>
                    <a:moveTo>
                      <a:pt x="8" y="78"/>
                    </a:moveTo>
                    <a:cubicBezTo>
                      <a:pt x="8" y="77"/>
                      <a:pt x="8" y="77"/>
                      <a:pt x="8" y="77"/>
                    </a:cubicBezTo>
                    <a:cubicBezTo>
                      <a:pt x="8" y="75"/>
                      <a:pt x="9" y="73"/>
                      <a:pt x="9" y="71"/>
                    </a:cubicBezTo>
                    <a:cubicBezTo>
                      <a:pt x="15" y="73"/>
                      <a:pt x="15" y="73"/>
                      <a:pt x="15" y="73"/>
                    </a:cubicBezTo>
                    <a:cubicBezTo>
                      <a:pt x="14" y="74"/>
                      <a:pt x="14" y="75"/>
                      <a:pt x="14" y="77"/>
                    </a:cubicBezTo>
                    <a:cubicBezTo>
                      <a:pt x="14" y="78"/>
                      <a:pt x="14" y="78"/>
                      <a:pt x="14" y="78"/>
                    </a:cubicBezTo>
                    <a:lnTo>
                      <a:pt x="8" y="78"/>
                    </a:lnTo>
                    <a:close/>
                    <a:moveTo>
                      <a:pt x="41" y="66"/>
                    </a:moveTo>
                    <a:cubicBezTo>
                      <a:pt x="40" y="65"/>
                      <a:pt x="40" y="63"/>
                      <a:pt x="40" y="61"/>
                    </a:cubicBezTo>
                    <a:cubicBezTo>
                      <a:pt x="40" y="60"/>
                      <a:pt x="40" y="60"/>
                      <a:pt x="40" y="60"/>
                    </a:cubicBezTo>
                    <a:cubicBezTo>
                      <a:pt x="46" y="59"/>
                      <a:pt x="46" y="59"/>
                      <a:pt x="46" y="59"/>
                    </a:cubicBezTo>
                    <a:cubicBezTo>
                      <a:pt x="46" y="61"/>
                      <a:pt x="46" y="61"/>
                      <a:pt x="46" y="61"/>
                    </a:cubicBezTo>
                    <a:cubicBezTo>
                      <a:pt x="46" y="62"/>
                      <a:pt x="46" y="63"/>
                      <a:pt x="47" y="64"/>
                    </a:cubicBezTo>
                    <a:lnTo>
                      <a:pt x="41" y="66"/>
                    </a:lnTo>
                    <a:close/>
                    <a:moveTo>
                      <a:pt x="46" y="49"/>
                    </a:moveTo>
                    <a:cubicBezTo>
                      <a:pt x="41" y="47"/>
                      <a:pt x="41" y="47"/>
                      <a:pt x="41" y="47"/>
                    </a:cubicBezTo>
                    <a:cubicBezTo>
                      <a:pt x="42" y="46"/>
                      <a:pt x="42" y="45"/>
                      <a:pt x="43" y="44"/>
                    </a:cubicBezTo>
                    <a:cubicBezTo>
                      <a:pt x="45" y="44"/>
                      <a:pt x="45" y="43"/>
                      <a:pt x="45" y="43"/>
                    </a:cubicBezTo>
                    <a:cubicBezTo>
                      <a:pt x="50" y="45"/>
                      <a:pt x="50" y="45"/>
                      <a:pt x="50" y="45"/>
                    </a:cubicBezTo>
                    <a:cubicBezTo>
                      <a:pt x="49" y="47"/>
                      <a:pt x="48" y="48"/>
                      <a:pt x="46" y="49"/>
                    </a:cubicBezTo>
                    <a:close/>
                    <a:moveTo>
                      <a:pt x="63" y="42"/>
                    </a:moveTo>
                    <a:cubicBezTo>
                      <a:pt x="61" y="42"/>
                      <a:pt x="59" y="41"/>
                      <a:pt x="59" y="36"/>
                    </a:cubicBezTo>
                    <a:cubicBezTo>
                      <a:pt x="59" y="36"/>
                      <a:pt x="59" y="35"/>
                      <a:pt x="59" y="35"/>
                    </a:cubicBezTo>
                    <a:cubicBezTo>
                      <a:pt x="65" y="35"/>
                      <a:pt x="65" y="35"/>
                      <a:pt x="65" y="35"/>
                    </a:cubicBezTo>
                    <a:cubicBezTo>
                      <a:pt x="65" y="35"/>
                      <a:pt x="65" y="36"/>
                      <a:pt x="65" y="36"/>
                    </a:cubicBezTo>
                    <a:cubicBezTo>
                      <a:pt x="65" y="37"/>
                      <a:pt x="65" y="37"/>
                      <a:pt x="65" y="37"/>
                    </a:cubicBezTo>
                    <a:cubicBezTo>
                      <a:pt x="65" y="37"/>
                      <a:pt x="65" y="37"/>
                      <a:pt x="65" y="37"/>
                    </a:cubicBezTo>
                    <a:lnTo>
                      <a:pt x="63" y="42"/>
                    </a:lnTo>
                    <a:close/>
                    <a:moveTo>
                      <a:pt x="69" y="34"/>
                    </a:moveTo>
                    <a:cubicBezTo>
                      <a:pt x="67" y="32"/>
                      <a:pt x="66" y="30"/>
                      <a:pt x="66" y="28"/>
                    </a:cubicBezTo>
                    <a:cubicBezTo>
                      <a:pt x="71" y="28"/>
                      <a:pt x="71" y="28"/>
                      <a:pt x="71" y="28"/>
                    </a:cubicBezTo>
                    <a:cubicBezTo>
                      <a:pt x="71" y="28"/>
                      <a:pt x="72" y="29"/>
                      <a:pt x="73" y="30"/>
                    </a:cubicBezTo>
                    <a:cubicBezTo>
                      <a:pt x="74" y="31"/>
                      <a:pt x="74" y="31"/>
                      <a:pt x="74" y="32"/>
                    </a:cubicBezTo>
                    <a:cubicBezTo>
                      <a:pt x="69" y="34"/>
                      <a:pt x="69" y="34"/>
                      <a:pt x="69" y="34"/>
                    </a:cubicBezTo>
                    <a:cubicBezTo>
                      <a:pt x="69" y="34"/>
                      <a:pt x="69" y="34"/>
                      <a:pt x="69" y="34"/>
                    </a:cubicBezTo>
                    <a:close/>
                    <a:moveTo>
                      <a:pt x="51" y="32"/>
                    </a:moveTo>
                    <a:cubicBezTo>
                      <a:pt x="45" y="32"/>
                      <a:pt x="45" y="32"/>
                      <a:pt x="45" y="32"/>
                    </a:cubicBezTo>
                    <a:cubicBezTo>
                      <a:pt x="45" y="31"/>
                      <a:pt x="45" y="31"/>
                      <a:pt x="45" y="31"/>
                    </a:cubicBezTo>
                    <a:cubicBezTo>
                      <a:pt x="45" y="29"/>
                      <a:pt x="45" y="28"/>
                      <a:pt x="45" y="27"/>
                    </a:cubicBezTo>
                    <a:cubicBezTo>
                      <a:pt x="51" y="26"/>
                      <a:pt x="51" y="26"/>
                      <a:pt x="51" y="26"/>
                    </a:cubicBezTo>
                    <a:cubicBezTo>
                      <a:pt x="51" y="28"/>
                      <a:pt x="51" y="29"/>
                      <a:pt x="51" y="31"/>
                    </a:cubicBezTo>
                    <a:lnTo>
                      <a:pt x="51" y="32"/>
                    </a:lnTo>
                    <a:close/>
                    <a:moveTo>
                      <a:pt x="58" y="24"/>
                    </a:moveTo>
                    <a:cubicBezTo>
                      <a:pt x="58" y="24"/>
                      <a:pt x="58" y="24"/>
                      <a:pt x="57" y="24"/>
                    </a:cubicBezTo>
                    <a:cubicBezTo>
                      <a:pt x="56" y="18"/>
                      <a:pt x="56" y="18"/>
                      <a:pt x="56" y="18"/>
                    </a:cubicBezTo>
                    <a:cubicBezTo>
                      <a:pt x="56" y="18"/>
                      <a:pt x="57" y="18"/>
                      <a:pt x="57" y="18"/>
                    </a:cubicBezTo>
                    <a:cubicBezTo>
                      <a:pt x="62" y="18"/>
                      <a:pt x="64" y="20"/>
                      <a:pt x="64" y="23"/>
                    </a:cubicBezTo>
                    <a:cubicBezTo>
                      <a:pt x="58" y="23"/>
                      <a:pt x="58" y="23"/>
                      <a:pt x="58" y="23"/>
                    </a:cubicBezTo>
                    <a:cubicBezTo>
                      <a:pt x="58" y="23"/>
                      <a:pt x="58" y="24"/>
                      <a:pt x="58" y="24"/>
                    </a:cubicBezTo>
                    <a:close/>
                    <a:moveTo>
                      <a:pt x="78" y="22"/>
                    </a:moveTo>
                    <a:cubicBezTo>
                      <a:pt x="74" y="17"/>
                      <a:pt x="74" y="17"/>
                      <a:pt x="74" y="17"/>
                    </a:cubicBezTo>
                    <a:cubicBezTo>
                      <a:pt x="75" y="16"/>
                      <a:pt x="75" y="16"/>
                      <a:pt x="75" y="16"/>
                    </a:cubicBezTo>
                    <a:cubicBezTo>
                      <a:pt x="80" y="13"/>
                      <a:pt x="80" y="13"/>
                      <a:pt x="80" y="13"/>
                    </a:cubicBezTo>
                    <a:cubicBezTo>
                      <a:pt x="81" y="14"/>
                      <a:pt x="81" y="15"/>
                      <a:pt x="81" y="16"/>
                    </a:cubicBezTo>
                    <a:cubicBezTo>
                      <a:pt x="81" y="19"/>
                      <a:pt x="79" y="21"/>
                      <a:pt x="78" y="22"/>
                    </a:cubicBezTo>
                    <a:close/>
                    <a:moveTo>
                      <a:pt x="78" y="8"/>
                    </a:moveTo>
                    <a:cubicBezTo>
                      <a:pt x="76" y="2"/>
                      <a:pt x="76" y="2"/>
                      <a:pt x="76" y="2"/>
                    </a:cubicBezTo>
                    <a:cubicBezTo>
                      <a:pt x="78" y="1"/>
                      <a:pt x="81" y="1"/>
                      <a:pt x="82" y="0"/>
                    </a:cubicBezTo>
                    <a:cubicBezTo>
                      <a:pt x="83" y="6"/>
                      <a:pt x="83" y="6"/>
                      <a:pt x="83" y="6"/>
                    </a:cubicBezTo>
                    <a:cubicBezTo>
                      <a:pt x="82" y="6"/>
                      <a:pt x="80" y="7"/>
                      <a:pt x="78" y="8"/>
                    </a:cubicBezTo>
                    <a:close/>
                  </a:path>
                </a:pathLst>
              </a:custGeom>
              <a:solidFill>
                <a:srgbClr val="59575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15" name="îsļîde">
                <a:extLst>
                  <a:ext uri="{FF2B5EF4-FFF2-40B4-BE49-F238E27FC236}">
                    <a16:creationId xmlns:a16="http://schemas.microsoft.com/office/drawing/2014/main" id="{EEA6B3E5-6617-4593-82B4-2944474A3D94}"/>
                  </a:ext>
                </a:extLst>
              </p:cNvPr>
              <p:cNvSpPr/>
              <p:nvPr/>
            </p:nvSpPr>
            <p:spPr bwMode="auto">
              <a:xfrm>
                <a:off x="5021263" y="4745038"/>
                <a:ext cx="153988" cy="220663"/>
              </a:xfrm>
              <a:custGeom>
                <a:avLst/>
                <a:gdLst>
                  <a:gd name="T0" fmla="*/ 66 w 72"/>
                  <a:gd name="T1" fmla="*/ 98 h 103"/>
                  <a:gd name="T2" fmla="*/ 72 w 72"/>
                  <a:gd name="T3" fmla="*/ 98 h 103"/>
                  <a:gd name="T4" fmla="*/ 67 w 72"/>
                  <a:gd name="T5" fmla="*/ 103 h 103"/>
                  <a:gd name="T6" fmla="*/ 60 w 72"/>
                  <a:gd name="T7" fmla="*/ 91 h 103"/>
                  <a:gd name="T8" fmla="*/ 62 w 72"/>
                  <a:gd name="T9" fmla="*/ 86 h 103"/>
                  <a:gd name="T10" fmla="*/ 66 w 72"/>
                  <a:gd name="T11" fmla="*/ 88 h 103"/>
                  <a:gd name="T12" fmla="*/ 60 w 72"/>
                  <a:gd name="T13" fmla="*/ 81 h 103"/>
                  <a:gd name="T14" fmla="*/ 56 w 72"/>
                  <a:gd name="T15" fmla="*/ 76 h 103"/>
                  <a:gd name="T16" fmla="*/ 61 w 72"/>
                  <a:gd name="T17" fmla="*/ 74 h 103"/>
                  <a:gd name="T18" fmla="*/ 60 w 72"/>
                  <a:gd name="T19" fmla="*/ 81 h 103"/>
                  <a:gd name="T20" fmla="*/ 47 w 72"/>
                  <a:gd name="T21" fmla="*/ 64 h 103"/>
                  <a:gd name="T22" fmla="*/ 55 w 72"/>
                  <a:gd name="T23" fmla="*/ 64 h 103"/>
                  <a:gd name="T24" fmla="*/ 53 w 72"/>
                  <a:gd name="T25" fmla="*/ 64 h 103"/>
                  <a:gd name="T26" fmla="*/ 49 w 72"/>
                  <a:gd name="T27" fmla="*/ 67 h 103"/>
                  <a:gd name="T28" fmla="*/ 60 w 72"/>
                  <a:gd name="T29" fmla="*/ 56 h 103"/>
                  <a:gd name="T30" fmla="*/ 61 w 72"/>
                  <a:gd name="T31" fmla="*/ 51 h 103"/>
                  <a:gd name="T32" fmla="*/ 66 w 72"/>
                  <a:gd name="T33" fmla="*/ 51 h 103"/>
                  <a:gd name="T34" fmla="*/ 7 w 72"/>
                  <a:gd name="T35" fmla="*/ 49 h 103"/>
                  <a:gd name="T36" fmla="*/ 3 w 72"/>
                  <a:gd name="T37" fmla="*/ 42 h 103"/>
                  <a:gd name="T38" fmla="*/ 7 w 72"/>
                  <a:gd name="T39" fmla="*/ 49 h 103"/>
                  <a:gd name="T40" fmla="*/ 54 w 72"/>
                  <a:gd name="T41" fmla="*/ 41 h 103"/>
                  <a:gd name="T42" fmla="*/ 58 w 72"/>
                  <a:gd name="T43" fmla="*/ 36 h 103"/>
                  <a:gd name="T44" fmla="*/ 60 w 72"/>
                  <a:gd name="T45" fmla="*/ 43 h 103"/>
                  <a:gd name="T46" fmla="*/ 2 w 72"/>
                  <a:gd name="T47" fmla="*/ 33 h 103"/>
                  <a:gd name="T48" fmla="*/ 0 w 72"/>
                  <a:gd name="T49" fmla="*/ 27 h 103"/>
                  <a:gd name="T50" fmla="*/ 6 w 72"/>
                  <a:gd name="T51" fmla="*/ 28 h 103"/>
                  <a:gd name="T52" fmla="*/ 6 w 72"/>
                  <a:gd name="T53" fmla="*/ 29 h 103"/>
                  <a:gd name="T54" fmla="*/ 2 w 72"/>
                  <a:gd name="T55" fmla="*/ 33 h 103"/>
                  <a:gd name="T56" fmla="*/ 47 w 72"/>
                  <a:gd name="T57" fmla="*/ 25 h 103"/>
                  <a:gd name="T58" fmla="*/ 49 w 72"/>
                  <a:gd name="T59" fmla="*/ 19 h 103"/>
                  <a:gd name="T60" fmla="*/ 53 w 72"/>
                  <a:gd name="T61" fmla="*/ 26 h 103"/>
                  <a:gd name="T62" fmla="*/ 15 w 72"/>
                  <a:gd name="T63" fmla="*/ 26 h 103"/>
                  <a:gd name="T64" fmla="*/ 15 w 72"/>
                  <a:gd name="T65" fmla="*/ 18 h 103"/>
                  <a:gd name="T66" fmla="*/ 21 w 72"/>
                  <a:gd name="T67" fmla="*/ 20 h 103"/>
                  <a:gd name="T68" fmla="*/ 18 w 72"/>
                  <a:gd name="T69" fmla="*/ 23 h 103"/>
                  <a:gd name="T70" fmla="*/ 44 w 72"/>
                  <a:gd name="T71" fmla="*/ 20 h 103"/>
                  <a:gd name="T72" fmla="*/ 38 w 72"/>
                  <a:gd name="T73" fmla="*/ 17 h 103"/>
                  <a:gd name="T74" fmla="*/ 44 w 72"/>
                  <a:gd name="T75" fmla="*/ 13 h 103"/>
                  <a:gd name="T76" fmla="*/ 44 w 72"/>
                  <a:gd name="T77" fmla="*/ 16 h 103"/>
                  <a:gd name="T78" fmla="*/ 44 w 72"/>
                  <a:gd name="T79" fmla="*/ 20 h 103"/>
                  <a:gd name="T80" fmla="*/ 21 w 72"/>
                  <a:gd name="T81" fmla="*/ 7 h 103"/>
                  <a:gd name="T82" fmla="*/ 24 w 72"/>
                  <a:gd name="T83" fmla="*/ 3 h 103"/>
                  <a:gd name="T84" fmla="*/ 29 w 72"/>
                  <a:gd name="T85" fmla="*/ 6 h 103"/>
                  <a:gd name="T86" fmla="*/ 37 w 72"/>
                  <a:gd name="T87" fmla="*/ 7 h 103"/>
                  <a:gd name="T88" fmla="*/ 32 w 72"/>
                  <a:gd name="T89" fmla="*/ 5 h 103"/>
                  <a:gd name="T90" fmla="*/ 32 w 72"/>
                  <a:gd name="T91" fmla="*/ 1 h 103"/>
                  <a:gd name="T92" fmla="*/ 38 w 72"/>
                  <a:gd name="T93" fmla="*/ 3 h 103"/>
                  <a:gd name="T94" fmla="*/ 37 w 72"/>
                  <a:gd name="T95" fmla="*/ 7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72" h="103">
                    <a:moveTo>
                      <a:pt x="67" y="103"/>
                    </a:moveTo>
                    <a:cubicBezTo>
                      <a:pt x="66" y="101"/>
                      <a:pt x="66" y="99"/>
                      <a:pt x="66" y="98"/>
                    </a:cubicBezTo>
                    <a:cubicBezTo>
                      <a:pt x="66" y="97"/>
                      <a:pt x="66" y="96"/>
                      <a:pt x="67" y="95"/>
                    </a:cubicBezTo>
                    <a:cubicBezTo>
                      <a:pt x="72" y="98"/>
                      <a:pt x="72" y="98"/>
                      <a:pt x="72" y="98"/>
                    </a:cubicBezTo>
                    <a:cubicBezTo>
                      <a:pt x="71" y="98"/>
                      <a:pt x="72" y="99"/>
                      <a:pt x="72" y="101"/>
                    </a:cubicBezTo>
                    <a:lnTo>
                      <a:pt x="67" y="103"/>
                    </a:lnTo>
                    <a:close/>
                    <a:moveTo>
                      <a:pt x="65" y="93"/>
                    </a:moveTo>
                    <a:cubicBezTo>
                      <a:pt x="63" y="93"/>
                      <a:pt x="61" y="93"/>
                      <a:pt x="60" y="91"/>
                    </a:cubicBezTo>
                    <a:cubicBezTo>
                      <a:pt x="59" y="91"/>
                      <a:pt x="59" y="91"/>
                      <a:pt x="58" y="90"/>
                    </a:cubicBezTo>
                    <a:cubicBezTo>
                      <a:pt x="62" y="86"/>
                      <a:pt x="62" y="86"/>
                      <a:pt x="62" y="86"/>
                    </a:cubicBezTo>
                    <a:cubicBezTo>
                      <a:pt x="62" y="86"/>
                      <a:pt x="62" y="86"/>
                      <a:pt x="63" y="87"/>
                    </a:cubicBezTo>
                    <a:cubicBezTo>
                      <a:pt x="64" y="87"/>
                      <a:pt x="65" y="88"/>
                      <a:pt x="66" y="88"/>
                    </a:cubicBezTo>
                    <a:lnTo>
                      <a:pt x="65" y="93"/>
                    </a:lnTo>
                    <a:close/>
                    <a:moveTo>
                      <a:pt x="60" y="81"/>
                    </a:moveTo>
                    <a:cubicBezTo>
                      <a:pt x="59" y="80"/>
                      <a:pt x="57" y="79"/>
                      <a:pt x="56" y="77"/>
                    </a:cubicBezTo>
                    <a:cubicBezTo>
                      <a:pt x="56" y="76"/>
                      <a:pt x="56" y="76"/>
                      <a:pt x="56" y="76"/>
                    </a:cubicBezTo>
                    <a:cubicBezTo>
                      <a:pt x="61" y="73"/>
                      <a:pt x="61" y="73"/>
                      <a:pt x="61" y="73"/>
                    </a:cubicBezTo>
                    <a:cubicBezTo>
                      <a:pt x="61" y="74"/>
                      <a:pt x="61" y="74"/>
                      <a:pt x="61" y="74"/>
                    </a:cubicBezTo>
                    <a:cubicBezTo>
                      <a:pt x="62" y="75"/>
                      <a:pt x="63" y="76"/>
                      <a:pt x="64" y="77"/>
                    </a:cubicBezTo>
                    <a:lnTo>
                      <a:pt x="60" y="81"/>
                    </a:lnTo>
                    <a:close/>
                    <a:moveTo>
                      <a:pt x="49" y="67"/>
                    </a:moveTo>
                    <a:cubicBezTo>
                      <a:pt x="48" y="66"/>
                      <a:pt x="47" y="65"/>
                      <a:pt x="47" y="64"/>
                    </a:cubicBezTo>
                    <a:cubicBezTo>
                      <a:pt x="47" y="63"/>
                      <a:pt x="48" y="60"/>
                      <a:pt x="53" y="59"/>
                    </a:cubicBezTo>
                    <a:cubicBezTo>
                      <a:pt x="55" y="64"/>
                      <a:pt x="55" y="64"/>
                      <a:pt x="55" y="64"/>
                    </a:cubicBezTo>
                    <a:cubicBezTo>
                      <a:pt x="53" y="65"/>
                      <a:pt x="53" y="65"/>
                      <a:pt x="53" y="65"/>
                    </a:cubicBezTo>
                    <a:cubicBezTo>
                      <a:pt x="53" y="65"/>
                      <a:pt x="53" y="65"/>
                      <a:pt x="53" y="64"/>
                    </a:cubicBezTo>
                    <a:cubicBezTo>
                      <a:pt x="53" y="64"/>
                      <a:pt x="53" y="64"/>
                      <a:pt x="53" y="64"/>
                    </a:cubicBezTo>
                    <a:lnTo>
                      <a:pt x="49" y="67"/>
                    </a:lnTo>
                    <a:close/>
                    <a:moveTo>
                      <a:pt x="66" y="57"/>
                    </a:moveTo>
                    <a:cubicBezTo>
                      <a:pt x="60" y="56"/>
                      <a:pt x="60" y="56"/>
                      <a:pt x="60" y="56"/>
                    </a:cubicBezTo>
                    <a:cubicBezTo>
                      <a:pt x="61" y="55"/>
                      <a:pt x="61" y="53"/>
                      <a:pt x="61" y="51"/>
                    </a:cubicBezTo>
                    <a:cubicBezTo>
                      <a:pt x="61" y="51"/>
                      <a:pt x="61" y="51"/>
                      <a:pt x="61" y="51"/>
                    </a:cubicBezTo>
                    <a:cubicBezTo>
                      <a:pt x="66" y="51"/>
                      <a:pt x="66" y="51"/>
                      <a:pt x="66" y="51"/>
                    </a:cubicBezTo>
                    <a:cubicBezTo>
                      <a:pt x="66" y="51"/>
                      <a:pt x="66" y="51"/>
                      <a:pt x="66" y="51"/>
                    </a:cubicBezTo>
                    <a:cubicBezTo>
                      <a:pt x="66" y="53"/>
                      <a:pt x="66" y="55"/>
                      <a:pt x="66" y="57"/>
                    </a:cubicBezTo>
                    <a:close/>
                    <a:moveTo>
                      <a:pt x="7" y="49"/>
                    </a:moveTo>
                    <a:cubicBezTo>
                      <a:pt x="2" y="47"/>
                      <a:pt x="2" y="47"/>
                      <a:pt x="2" y="47"/>
                    </a:cubicBezTo>
                    <a:cubicBezTo>
                      <a:pt x="2" y="45"/>
                      <a:pt x="3" y="44"/>
                      <a:pt x="3" y="42"/>
                    </a:cubicBezTo>
                    <a:cubicBezTo>
                      <a:pt x="9" y="42"/>
                      <a:pt x="9" y="42"/>
                      <a:pt x="9" y="42"/>
                    </a:cubicBezTo>
                    <a:cubicBezTo>
                      <a:pt x="9" y="44"/>
                      <a:pt x="8" y="47"/>
                      <a:pt x="7" y="49"/>
                    </a:cubicBezTo>
                    <a:close/>
                    <a:moveTo>
                      <a:pt x="54" y="43"/>
                    </a:moveTo>
                    <a:cubicBezTo>
                      <a:pt x="54" y="43"/>
                      <a:pt x="54" y="42"/>
                      <a:pt x="54" y="41"/>
                    </a:cubicBezTo>
                    <a:cubicBezTo>
                      <a:pt x="54" y="40"/>
                      <a:pt x="54" y="40"/>
                      <a:pt x="54" y="39"/>
                    </a:cubicBezTo>
                    <a:cubicBezTo>
                      <a:pt x="58" y="36"/>
                      <a:pt x="58" y="36"/>
                      <a:pt x="58" y="36"/>
                    </a:cubicBezTo>
                    <a:cubicBezTo>
                      <a:pt x="59" y="37"/>
                      <a:pt x="60" y="38"/>
                      <a:pt x="60" y="41"/>
                    </a:cubicBezTo>
                    <a:cubicBezTo>
                      <a:pt x="60" y="42"/>
                      <a:pt x="60" y="42"/>
                      <a:pt x="60" y="43"/>
                    </a:cubicBezTo>
                    <a:lnTo>
                      <a:pt x="54" y="43"/>
                    </a:lnTo>
                    <a:close/>
                    <a:moveTo>
                      <a:pt x="2" y="33"/>
                    </a:moveTo>
                    <a:cubicBezTo>
                      <a:pt x="1" y="32"/>
                      <a:pt x="0" y="31"/>
                      <a:pt x="0" y="29"/>
                    </a:cubicBezTo>
                    <a:cubicBezTo>
                      <a:pt x="0" y="28"/>
                      <a:pt x="0" y="27"/>
                      <a:pt x="0" y="27"/>
                    </a:cubicBezTo>
                    <a:cubicBezTo>
                      <a:pt x="0" y="26"/>
                      <a:pt x="1" y="25"/>
                      <a:pt x="1" y="25"/>
                    </a:cubicBezTo>
                    <a:cubicBezTo>
                      <a:pt x="6" y="28"/>
                      <a:pt x="6" y="28"/>
                      <a:pt x="6" y="28"/>
                    </a:cubicBezTo>
                    <a:cubicBezTo>
                      <a:pt x="6" y="28"/>
                      <a:pt x="6" y="28"/>
                      <a:pt x="6" y="29"/>
                    </a:cubicBezTo>
                    <a:cubicBezTo>
                      <a:pt x="6" y="29"/>
                      <a:pt x="6" y="29"/>
                      <a:pt x="6" y="29"/>
                    </a:cubicBezTo>
                    <a:cubicBezTo>
                      <a:pt x="4" y="31"/>
                      <a:pt x="4" y="31"/>
                      <a:pt x="4" y="31"/>
                    </a:cubicBezTo>
                    <a:lnTo>
                      <a:pt x="2" y="33"/>
                    </a:lnTo>
                    <a:close/>
                    <a:moveTo>
                      <a:pt x="48" y="29"/>
                    </a:moveTo>
                    <a:cubicBezTo>
                      <a:pt x="48" y="28"/>
                      <a:pt x="47" y="26"/>
                      <a:pt x="47" y="25"/>
                    </a:cubicBezTo>
                    <a:cubicBezTo>
                      <a:pt x="46" y="25"/>
                      <a:pt x="47" y="25"/>
                      <a:pt x="47" y="25"/>
                    </a:cubicBezTo>
                    <a:cubicBezTo>
                      <a:pt x="49" y="19"/>
                      <a:pt x="49" y="19"/>
                      <a:pt x="49" y="19"/>
                    </a:cubicBezTo>
                    <a:cubicBezTo>
                      <a:pt x="50" y="20"/>
                      <a:pt x="51" y="21"/>
                      <a:pt x="52" y="23"/>
                    </a:cubicBezTo>
                    <a:cubicBezTo>
                      <a:pt x="52" y="24"/>
                      <a:pt x="53" y="25"/>
                      <a:pt x="53" y="26"/>
                    </a:cubicBezTo>
                    <a:lnTo>
                      <a:pt x="48" y="29"/>
                    </a:lnTo>
                    <a:close/>
                    <a:moveTo>
                      <a:pt x="15" y="26"/>
                    </a:moveTo>
                    <a:cubicBezTo>
                      <a:pt x="13" y="20"/>
                      <a:pt x="13" y="20"/>
                      <a:pt x="13" y="20"/>
                    </a:cubicBezTo>
                    <a:cubicBezTo>
                      <a:pt x="14" y="19"/>
                      <a:pt x="14" y="19"/>
                      <a:pt x="15" y="18"/>
                    </a:cubicBezTo>
                    <a:cubicBezTo>
                      <a:pt x="15" y="18"/>
                      <a:pt x="15" y="18"/>
                      <a:pt x="16" y="17"/>
                    </a:cubicBezTo>
                    <a:cubicBezTo>
                      <a:pt x="21" y="20"/>
                      <a:pt x="21" y="20"/>
                      <a:pt x="21" y="20"/>
                    </a:cubicBezTo>
                    <a:cubicBezTo>
                      <a:pt x="20" y="21"/>
                      <a:pt x="19" y="22"/>
                      <a:pt x="19" y="22"/>
                    </a:cubicBezTo>
                    <a:cubicBezTo>
                      <a:pt x="19" y="23"/>
                      <a:pt x="18" y="23"/>
                      <a:pt x="18" y="23"/>
                    </a:cubicBezTo>
                    <a:cubicBezTo>
                      <a:pt x="17" y="24"/>
                      <a:pt x="16" y="25"/>
                      <a:pt x="15" y="26"/>
                    </a:cubicBezTo>
                    <a:close/>
                    <a:moveTo>
                      <a:pt x="44" y="20"/>
                    </a:moveTo>
                    <a:cubicBezTo>
                      <a:pt x="38" y="20"/>
                      <a:pt x="38" y="20"/>
                      <a:pt x="38" y="20"/>
                    </a:cubicBezTo>
                    <a:cubicBezTo>
                      <a:pt x="38" y="19"/>
                      <a:pt x="38" y="18"/>
                      <a:pt x="38" y="17"/>
                    </a:cubicBezTo>
                    <a:cubicBezTo>
                      <a:pt x="39" y="16"/>
                      <a:pt x="39" y="16"/>
                      <a:pt x="39" y="16"/>
                    </a:cubicBezTo>
                    <a:cubicBezTo>
                      <a:pt x="44" y="13"/>
                      <a:pt x="44" y="13"/>
                      <a:pt x="44" y="13"/>
                    </a:cubicBezTo>
                    <a:cubicBezTo>
                      <a:pt x="44" y="14"/>
                      <a:pt x="44" y="15"/>
                      <a:pt x="44" y="16"/>
                    </a:cubicBezTo>
                    <a:cubicBezTo>
                      <a:pt x="44" y="16"/>
                      <a:pt x="44" y="16"/>
                      <a:pt x="44" y="16"/>
                    </a:cubicBezTo>
                    <a:cubicBezTo>
                      <a:pt x="44" y="17"/>
                      <a:pt x="44" y="17"/>
                      <a:pt x="44" y="18"/>
                    </a:cubicBezTo>
                    <a:cubicBezTo>
                      <a:pt x="44" y="19"/>
                      <a:pt x="44" y="19"/>
                      <a:pt x="44" y="20"/>
                    </a:cubicBezTo>
                    <a:close/>
                    <a:moveTo>
                      <a:pt x="25" y="11"/>
                    </a:moveTo>
                    <a:cubicBezTo>
                      <a:pt x="21" y="7"/>
                      <a:pt x="21" y="7"/>
                      <a:pt x="21" y="7"/>
                    </a:cubicBezTo>
                    <a:cubicBezTo>
                      <a:pt x="22" y="6"/>
                      <a:pt x="23" y="5"/>
                      <a:pt x="24" y="3"/>
                    </a:cubicBezTo>
                    <a:cubicBezTo>
                      <a:pt x="24" y="3"/>
                      <a:pt x="24" y="3"/>
                      <a:pt x="24" y="3"/>
                    </a:cubicBezTo>
                    <a:cubicBezTo>
                      <a:pt x="29" y="6"/>
                      <a:pt x="29" y="6"/>
                      <a:pt x="29" y="6"/>
                    </a:cubicBezTo>
                    <a:cubicBezTo>
                      <a:pt x="29" y="6"/>
                      <a:pt x="29" y="6"/>
                      <a:pt x="29" y="6"/>
                    </a:cubicBezTo>
                    <a:cubicBezTo>
                      <a:pt x="28" y="8"/>
                      <a:pt x="27" y="10"/>
                      <a:pt x="25" y="11"/>
                    </a:cubicBezTo>
                    <a:close/>
                    <a:moveTo>
                      <a:pt x="37" y="7"/>
                    </a:moveTo>
                    <a:cubicBezTo>
                      <a:pt x="32" y="5"/>
                      <a:pt x="32" y="5"/>
                      <a:pt x="32" y="5"/>
                    </a:cubicBezTo>
                    <a:cubicBezTo>
                      <a:pt x="32" y="5"/>
                      <a:pt x="32" y="5"/>
                      <a:pt x="32" y="5"/>
                    </a:cubicBezTo>
                    <a:cubicBezTo>
                      <a:pt x="32" y="4"/>
                      <a:pt x="32" y="3"/>
                      <a:pt x="32" y="3"/>
                    </a:cubicBezTo>
                    <a:cubicBezTo>
                      <a:pt x="32" y="2"/>
                      <a:pt x="32" y="1"/>
                      <a:pt x="32" y="1"/>
                    </a:cubicBezTo>
                    <a:cubicBezTo>
                      <a:pt x="38" y="0"/>
                      <a:pt x="38" y="0"/>
                      <a:pt x="38" y="0"/>
                    </a:cubicBezTo>
                    <a:cubicBezTo>
                      <a:pt x="38" y="1"/>
                      <a:pt x="38" y="2"/>
                      <a:pt x="38" y="3"/>
                    </a:cubicBezTo>
                    <a:cubicBezTo>
                      <a:pt x="38" y="4"/>
                      <a:pt x="38" y="5"/>
                      <a:pt x="38" y="6"/>
                    </a:cubicBezTo>
                    <a:cubicBezTo>
                      <a:pt x="38" y="6"/>
                      <a:pt x="38" y="7"/>
                      <a:pt x="37" y="7"/>
                    </a:cubicBezTo>
                    <a:close/>
                  </a:path>
                </a:pathLst>
              </a:custGeom>
              <a:solidFill>
                <a:srgbClr val="59575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16" name="îşḻîďé">
                <a:extLst>
                  <a:ext uri="{FF2B5EF4-FFF2-40B4-BE49-F238E27FC236}">
                    <a16:creationId xmlns:a16="http://schemas.microsoft.com/office/drawing/2014/main" id="{1374D5DF-1095-440C-B4BB-DACDF189A886}"/>
                  </a:ext>
                </a:extLst>
              </p:cNvPr>
              <p:cNvSpPr/>
              <p:nvPr/>
            </p:nvSpPr>
            <p:spPr bwMode="auto">
              <a:xfrm>
                <a:off x="5181600" y="4926013"/>
                <a:ext cx="273050" cy="385763"/>
              </a:xfrm>
              <a:custGeom>
                <a:avLst/>
                <a:gdLst>
                  <a:gd name="T0" fmla="*/ 123 w 127"/>
                  <a:gd name="T1" fmla="*/ 179 h 180"/>
                  <a:gd name="T2" fmla="*/ 127 w 127"/>
                  <a:gd name="T3" fmla="*/ 175 h 180"/>
                  <a:gd name="T4" fmla="*/ 112 w 127"/>
                  <a:gd name="T5" fmla="*/ 178 h 180"/>
                  <a:gd name="T6" fmla="*/ 107 w 127"/>
                  <a:gd name="T7" fmla="*/ 171 h 180"/>
                  <a:gd name="T8" fmla="*/ 112 w 127"/>
                  <a:gd name="T9" fmla="*/ 178 h 180"/>
                  <a:gd name="T10" fmla="*/ 95 w 127"/>
                  <a:gd name="T11" fmla="*/ 165 h 180"/>
                  <a:gd name="T12" fmla="*/ 102 w 127"/>
                  <a:gd name="T13" fmla="*/ 166 h 180"/>
                  <a:gd name="T14" fmla="*/ 89 w 127"/>
                  <a:gd name="T15" fmla="*/ 160 h 180"/>
                  <a:gd name="T16" fmla="*/ 87 w 127"/>
                  <a:gd name="T17" fmla="*/ 152 h 180"/>
                  <a:gd name="T18" fmla="*/ 89 w 127"/>
                  <a:gd name="T19" fmla="*/ 160 h 180"/>
                  <a:gd name="T20" fmla="*/ 82 w 127"/>
                  <a:gd name="T21" fmla="*/ 142 h 180"/>
                  <a:gd name="T22" fmla="*/ 90 w 127"/>
                  <a:gd name="T23" fmla="*/ 143 h 180"/>
                  <a:gd name="T24" fmla="*/ 74 w 127"/>
                  <a:gd name="T25" fmla="*/ 134 h 180"/>
                  <a:gd name="T26" fmla="*/ 70 w 127"/>
                  <a:gd name="T27" fmla="*/ 130 h 180"/>
                  <a:gd name="T28" fmla="*/ 76 w 127"/>
                  <a:gd name="T29" fmla="*/ 130 h 180"/>
                  <a:gd name="T30" fmla="*/ 75 w 127"/>
                  <a:gd name="T31" fmla="*/ 128 h 180"/>
                  <a:gd name="T32" fmla="*/ 74 w 127"/>
                  <a:gd name="T33" fmla="*/ 134 h 180"/>
                  <a:gd name="T34" fmla="*/ 79 w 127"/>
                  <a:gd name="T35" fmla="*/ 118 h 180"/>
                  <a:gd name="T36" fmla="*/ 71 w 127"/>
                  <a:gd name="T37" fmla="*/ 118 h 180"/>
                  <a:gd name="T38" fmla="*/ 75 w 127"/>
                  <a:gd name="T39" fmla="*/ 114 h 180"/>
                  <a:gd name="T40" fmla="*/ 79 w 127"/>
                  <a:gd name="T41" fmla="*/ 115 h 180"/>
                  <a:gd name="T42" fmla="*/ 80 w 127"/>
                  <a:gd name="T43" fmla="*/ 113 h 180"/>
                  <a:gd name="T44" fmla="*/ 83 w 127"/>
                  <a:gd name="T45" fmla="*/ 119 h 180"/>
                  <a:gd name="T46" fmla="*/ 71 w 127"/>
                  <a:gd name="T47" fmla="*/ 105 h 180"/>
                  <a:gd name="T48" fmla="*/ 72 w 127"/>
                  <a:gd name="T49" fmla="*/ 98 h 180"/>
                  <a:gd name="T50" fmla="*/ 71 w 127"/>
                  <a:gd name="T51" fmla="*/ 105 h 180"/>
                  <a:gd name="T52" fmla="*/ 60 w 127"/>
                  <a:gd name="T53" fmla="*/ 94 h 180"/>
                  <a:gd name="T54" fmla="*/ 61 w 127"/>
                  <a:gd name="T55" fmla="*/ 87 h 180"/>
                  <a:gd name="T56" fmla="*/ 66 w 127"/>
                  <a:gd name="T57" fmla="*/ 91 h 180"/>
                  <a:gd name="T58" fmla="*/ 60 w 127"/>
                  <a:gd name="T59" fmla="*/ 82 h 180"/>
                  <a:gd name="T60" fmla="*/ 57 w 127"/>
                  <a:gd name="T61" fmla="*/ 77 h 180"/>
                  <a:gd name="T62" fmla="*/ 63 w 127"/>
                  <a:gd name="T63" fmla="*/ 77 h 180"/>
                  <a:gd name="T64" fmla="*/ 60 w 127"/>
                  <a:gd name="T65" fmla="*/ 82 h 180"/>
                  <a:gd name="T66" fmla="*/ 47 w 127"/>
                  <a:gd name="T67" fmla="*/ 66 h 180"/>
                  <a:gd name="T68" fmla="*/ 52 w 127"/>
                  <a:gd name="T69" fmla="*/ 62 h 180"/>
                  <a:gd name="T70" fmla="*/ 54 w 127"/>
                  <a:gd name="T71" fmla="*/ 68 h 180"/>
                  <a:gd name="T72" fmla="*/ 42 w 127"/>
                  <a:gd name="T73" fmla="*/ 54 h 180"/>
                  <a:gd name="T74" fmla="*/ 43 w 127"/>
                  <a:gd name="T75" fmla="*/ 45 h 180"/>
                  <a:gd name="T76" fmla="*/ 42 w 127"/>
                  <a:gd name="T77" fmla="*/ 54 h 180"/>
                  <a:gd name="T78" fmla="*/ 35 w 127"/>
                  <a:gd name="T79" fmla="*/ 38 h 180"/>
                  <a:gd name="T80" fmla="*/ 35 w 127"/>
                  <a:gd name="T81" fmla="*/ 34 h 180"/>
                  <a:gd name="T82" fmla="*/ 40 w 127"/>
                  <a:gd name="T83" fmla="*/ 31 h 180"/>
                  <a:gd name="T84" fmla="*/ 41 w 127"/>
                  <a:gd name="T85" fmla="*/ 35 h 180"/>
                  <a:gd name="T86" fmla="*/ 41 w 127"/>
                  <a:gd name="T87" fmla="*/ 38 h 180"/>
                  <a:gd name="T88" fmla="*/ 28 w 127"/>
                  <a:gd name="T89" fmla="*/ 22 h 180"/>
                  <a:gd name="T90" fmla="*/ 32 w 127"/>
                  <a:gd name="T91" fmla="*/ 16 h 180"/>
                  <a:gd name="T92" fmla="*/ 34 w 127"/>
                  <a:gd name="T93" fmla="*/ 22 h 180"/>
                  <a:gd name="T94" fmla="*/ 5 w 127"/>
                  <a:gd name="T95" fmla="*/ 17 h 180"/>
                  <a:gd name="T96" fmla="*/ 2 w 127"/>
                  <a:gd name="T97" fmla="*/ 10 h 180"/>
                  <a:gd name="T98" fmla="*/ 5 w 127"/>
                  <a:gd name="T99" fmla="*/ 17 h 180"/>
                  <a:gd name="T100" fmla="*/ 8 w 127"/>
                  <a:gd name="T101" fmla="*/ 10 h 180"/>
                  <a:gd name="T102" fmla="*/ 14 w 127"/>
                  <a:gd name="T103" fmla="*/ 10 h 180"/>
                  <a:gd name="T104" fmla="*/ 15 w 127"/>
                  <a:gd name="T105" fmla="*/ 16 h 180"/>
                  <a:gd name="T106" fmla="*/ 23 w 127"/>
                  <a:gd name="T107" fmla="*/ 6 h 180"/>
                  <a:gd name="T108" fmla="*/ 23 w 127"/>
                  <a:gd name="T109" fmla="*/ 5 h 180"/>
                  <a:gd name="T110" fmla="*/ 23 w 127"/>
                  <a:gd name="T111" fmla="*/ 0 h 180"/>
                  <a:gd name="T112" fmla="*/ 28 w 127"/>
                  <a:gd name="T113" fmla="*/ 5 h 180"/>
                  <a:gd name="T114" fmla="*/ 23 w 127"/>
                  <a:gd name="T115" fmla="*/ 5 h 180"/>
                  <a:gd name="T116" fmla="*/ 23 w 127"/>
                  <a:gd name="T117" fmla="*/ 6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27" h="180">
                    <a:moveTo>
                      <a:pt x="125" y="180"/>
                    </a:moveTo>
                    <a:cubicBezTo>
                      <a:pt x="124" y="180"/>
                      <a:pt x="124" y="180"/>
                      <a:pt x="123" y="179"/>
                    </a:cubicBezTo>
                    <a:cubicBezTo>
                      <a:pt x="125" y="174"/>
                      <a:pt x="125" y="174"/>
                      <a:pt x="125" y="174"/>
                    </a:cubicBezTo>
                    <a:cubicBezTo>
                      <a:pt x="126" y="174"/>
                      <a:pt x="127" y="174"/>
                      <a:pt x="127" y="175"/>
                    </a:cubicBezTo>
                    <a:lnTo>
                      <a:pt x="125" y="180"/>
                    </a:lnTo>
                    <a:close/>
                    <a:moveTo>
                      <a:pt x="112" y="178"/>
                    </a:moveTo>
                    <a:cubicBezTo>
                      <a:pt x="110" y="178"/>
                      <a:pt x="108" y="177"/>
                      <a:pt x="106" y="177"/>
                    </a:cubicBezTo>
                    <a:cubicBezTo>
                      <a:pt x="107" y="171"/>
                      <a:pt x="107" y="171"/>
                      <a:pt x="107" y="171"/>
                    </a:cubicBezTo>
                    <a:cubicBezTo>
                      <a:pt x="109" y="172"/>
                      <a:pt x="111" y="172"/>
                      <a:pt x="112" y="172"/>
                    </a:cubicBezTo>
                    <a:lnTo>
                      <a:pt x="112" y="178"/>
                    </a:lnTo>
                    <a:close/>
                    <a:moveTo>
                      <a:pt x="96" y="167"/>
                    </a:moveTo>
                    <a:cubicBezTo>
                      <a:pt x="96" y="165"/>
                      <a:pt x="95" y="165"/>
                      <a:pt x="95" y="165"/>
                    </a:cubicBezTo>
                    <a:cubicBezTo>
                      <a:pt x="96" y="159"/>
                      <a:pt x="96" y="159"/>
                      <a:pt x="96" y="159"/>
                    </a:cubicBezTo>
                    <a:cubicBezTo>
                      <a:pt x="100" y="160"/>
                      <a:pt x="101" y="164"/>
                      <a:pt x="102" y="166"/>
                    </a:cubicBezTo>
                    <a:lnTo>
                      <a:pt x="96" y="167"/>
                    </a:lnTo>
                    <a:close/>
                    <a:moveTo>
                      <a:pt x="89" y="160"/>
                    </a:moveTo>
                    <a:cubicBezTo>
                      <a:pt x="83" y="160"/>
                      <a:pt x="83" y="160"/>
                      <a:pt x="83" y="160"/>
                    </a:cubicBezTo>
                    <a:cubicBezTo>
                      <a:pt x="83" y="156"/>
                      <a:pt x="84" y="154"/>
                      <a:pt x="87" y="152"/>
                    </a:cubicBezTo>
                    <a:cubicBezTo>
                      <a:pt x="90" y="157"/>
                      <a:pt x="90" y="157"/>
                      <a:pt x="90" y="157"/>
                    </a:cubicBezTo>
                    <a:cubicBezTo>
                      <a:pt x="89" y="158"/>
                      <a:pt x="89" y="158"/>
                      <a:pt x="89" y="160"/>
                    </a:cubicBezTo>
                    <a:close/>
                    <a:moveTo>
                      <a:pt x="85" y="147"/>
                    </a:moveTo>
                    <a:cubicBezTo>
                      <a:pt x="84" y="145"/>
                      <a:pt x="83" y="143"/>
                      <a:pt x="82" y="142"/>
                    </a:cubicBezTo>
                    <a:cubicBezTo>
                      <a:pt x="87" y="138"/>
                      <a:pt x="87" y="138"/>
                      <a:pt x="87" y="138"/>
                    </a:cubicBezTo>
                    <a:cubicBezTo>
                      <a:pt x="88" y="140"/>
                      <a:pt x="89" y="142"/>
                      <a:pt x="90" y="143"/>
                    </a:cubicBezTo>
                    <a:lnTo>
                      <a:pt x="85" y="147"/>
                    </a:lnTo>
                    <a:close/>
                    <a:moveTo>
                      <a:pt x="74" y="134"/>
                    </a:moveTo>
                    <a:cubicBezTo>
                      <a:pt x="73" y="134"/>
                      <a:pt x="73" y="133"/>
                      <a:pt x="72" y="133"/>
                    </a:cubicBezTo>
                    <a:cubicBezTo>
                      <a:pt x="71" y="133"/>
                      <a:pt x="70" y="131"/>
                      <a:pt x="70" y="130"/>
                    </a:cubicBezTo>
                    <a:cubicBezTo>
                      <a:pt x="70" y="128"/>
                      <a:pt x="71" y="127"/>
                      <a:pt x="72" y="126"/>
                    </a:cubicBezTo>
                    <a:cubicBezTo>
                      <a:pt x="76" y="130"/>
                      <a:pt x="76" y="130"/>
                      <a:pt x="76" y="130"/>
                    </a:cubicBezTo>
                    <a:cubicBezTo>
                      <a:pt x="76" y="130"/>
                      <a:pt x="76" y="130"/>
                      <a:pt x="76" y="130"/>
                    </a:cubicBezTo>
                    <a:cubicBezTo>
                      <a:pt x="76" y="129"/>
                      <a:pt x="75" y="128"/>
                      <a:pt x="75" y="128"/>
                    </a:cubicBezTo>
                    <a:cubicBezTo>
                      <a:pt x="75" y="128"/>
                      <a:pt x="76" y="129"/>
                      <a:pt x="78" y="130"/>
                    </a:cubicBezTo>
                    <a:lnTo>
                      <a:pt x="74" y="134"/>
                    </a:lnTo>
                    <a:close/>
                    <a:moveTo>
                      <a:pt x="82" y="120"/>
                    </a:moveTo>
                    <a:cubicBezTo>
                      <a:pt x="79" y="118"/>
                      <a:pt x="79" y="118"/>
                      <a:pt x="79" y="118"/>
                    </a:cubicBezTo>
                    <a:cubicBezTo>
                      <a:pt x="77" y="120"/>
                      <a:pt x="74" y="120"/>
                      <a:pt x="72" y="119"/>
                    </a:cubicBezTo>
                    <a:cubicBezTo>
                      <a:pt x="71" y="119"/>
                      <a:pt x="71" y="118"/>
                      <a:pt x="71" y="118"/>
                    </a:cubicBezTo>
                    <a:cubicBezTo>
                      <a:pt x="75" y="114"/>
                      <a:pt x="75" y="114"/>
                      <a:pt x="75" y="114"/>
                    </a:cubicBezTo>
                    <a:cubicBezTo>
                      <a:pt x="75" y="114"/>
                      <a:pt x="75" y="114"/>
                      <a:pt x="75" y="114"/>
                    </a:cubicBezTo>
                    <a:cubicBezTo>
                      <a:pt x="75" y="114"/>
                      <a:pt x="75" y="114"/>
                      <a:pt x="75" y="114"/>
                    </a:cubicBezTo>
                    <a:cubicBezTo>
                      <a:pt x="79" y="115"/>
                      <a:pt x="79" y="115"/>
                      <a:pt x="79" y="115"/>
                    </a:cubicBezTo>
                    <a:cubicBezTo>
                      <a:pt x="79" y="115"/>
                      <a:pt x="79" y="115"/>
                      <a:pt x="79" y="115"/>
                    </a:cubicBezTo>
                    <a:cubicBezTo>
                      <a:pt x="79" y="115"/>
                      <a:pt x="80" y="114"/>
                      <a:pt x="80" y="113"/>
                    </a:cubicBezTo>
                    <a:cubicBezTo>
                      <a:pt x="85" y="114"/>
                      <a:pt x="85" y="114"/>
                      <a:pt x="85" y="114"/>
                    </a:cubicBezTo>
                    <a:cubicBezTo>
                      <a:pt x="85" y="116"/>
                      <a:pt x="84" y="118"/>
                      <a:pt x="83" y="119"/>
                    </a:cubicBezTo>
                    <a:cubicBezTo>
                      <a:pt x="83" y="119"/>
                      <a:pt x="83" y="120"/>
                      <a:pt x="82" y="120"/>
                    </a:cubicBezTo>
                    <a:close/>
                    <a:moveTo>
                      <a:pt x="71" y="105"/>
                    </a:moveTo>
                    <a:cubicBezTo>
                      <a:pt x="71" y="104"/>
                      <a:pt x="71" y="104"/>
                      <a:pt x="70" y="103"/>
                    </a:cubicBezTo>
                    <a:cubicBezTo>
                      <a:pt x="72" y="98"/>
                      <a:pt x="72" y="98"/>
                      <a:pt x="72" y="98"/>
                    </a:cubicBezTo>
                    <a:cubicBezTo>
                      <a:pt x="76" y="99"/>
                      <a:pt x="77" y="103"/>
                      <a:pt x="77" y="104"/>
                    </a:cubicBezTo>
                    <a:lnTo>
                      <a:pt x="71" y="105"/>
                    </a:lnTo>
                    <a:close/>
                    <a:moveTo>
                      <a:pt x="61" y="95"/>
                    </a:moveTo>
                    <a:cubicBezTo>
                      <a:pt x="61" y="95"/>
                      <a:pt x="60" y="94"/>
                      <a:pt x="60" y="94"/>
                    </a:cubicBezTo>
                    <a:cubicBezTo>
                      <a:pt x="59" y="93"/>
                      <a:pt x="58" y="92"/>
                      <a:pt x="57" y="91"/>
                    </a:cubicBezTo>
                    <a:cubicBezTo>
                      <a:pt x="61" y="87"/>
                      <a:pt x="61" y="87"/>
                      <a:pt x="61" y="87"/>
                    </a:cubicBezTo>
                    <a:cubicBezTo>
                      <a:pt x="62" y="88"/>
                      <a:pt x="63" y="89"/>
                      <a:pt x="64" y="89"/>
                    </a:cubicBezTo>
                    <a:cubicBezTo>
                      <a:pt x="64" y="90"/>
                      <a:pt x="65" y="91"/>
                      <a:pt x="66" y="91"/>
                    </a:cubicBezTo>
                    <a:lnTo>
                      <a:pt x="61" y="95"/>
                    </a:lnTo>
                    <a:close/>
                    <a:moveTo>
                      <a:pt x="60" y="82"/>
                    </a:moveTo>
                    <a:cubicBezTo>
                      <a:pt x="56" y="78"/>
                      <a:pt x="56" y="78"/>
                      <a:pt x="56" y="78"/>
                    </a:cubicBezTo>
                    <a:cubicBezTo>
                      <a:pt x="56" y="77"/>
                      <a:pt x="57" y="77"/>
                      <a:pt x="57" y="77"/>
                    </a:cubicBezTo>
                    <a:cubicBezTo>
                      <a:pt x="62" y="73"/>
                      <a:pt x="62" y="73"/>
                      <a:pt x="62" y="73"/>
                    </a:cubicBezTo>
                    <a:cubicBezTo>
                      <a:pt x="63" y="74"/>
                      <a:pt x="63" y="75"/>
                      <a:pt x="63" y="77"/>
                    </a:cubicBezTo>
                    <a:cubicBezTo>
                      <a:pt x="63" y="78"/>
                      <a:pt x="63" y="79"/>
                      <a:pt x="61" y="81"/>
                    </a:cubicBezTo>
                    <a:cubicBezTo>
                      <a:pt x="61" y="81"/>
                      <a:pt x="61" y="81"/>
                      <a:pt x="60" y="82"/>
                    </a:cubicBezTo>
                    <a:close/>
                    <a:moveTo>
                      <a:pt x="48" y="69"/>
                    </a:moveTo>
                    <a:cubicBezTo>
                      <a:pt x="48" y="68"/>
                      <a:pt x="47" y="68"/>
                      <a:pt x="47" y="66"/>
                    </a:cubicBezTo>
                    <a:cubicBezTo>
                      <a:pt x="47" y="66"/>
                      <a:pt x="47" y="65"/>
                      <a:pt x="47" y="64"/>
                    </a:cubicBezTo>
                    <a:cubicBezTo>
                      <a:pt x="52" y="62"/>
                      <a:pt x="52" y="62"/>
                      <a:pt x="52" y="62"/>
                    </a:cubicBezTo>
                    <a:cubicBezTo>
                      <a:pt x="53" y="63"/>
                      <a:pt x="53" y="64"/>
                      <a:pt x="53" y="66"/>
                    </a:cubicBezTo>
                    <a:cubicBezTo>
                      <a:pt x="53" y="67"/>
                      <a:pt x="53" y="67"/>
                      <a:pt x="54" y="68"/>
                    </a:cubicBezTo>
                    <a:lnTo>
                      <a:pt x="48" y="69"/>
                    </a:lnTo>
                    <a:close/>
                    <a:moveTo>
                      <a:pt x="42" y="54"/>
                    </a:moveTo>
                    <a:cubicBezTo>
                      <a:pt x="41" y="52"/>
                      <a:pt x="40" y="51"/>
                      <a:pt x="39" y="50"/>
                    </a:cubicBezTo>
                    <a:cubicBezTo>
                      <a:pt x="43" y="45"/>
                      <a:pt x="43" y="45"/>
                      <a:pt x="43" y="45"/>
                    </a:cubicBezTo>
                    <a:cubicBezTo>
                      <a:pt x="45" y="47"/>
                      <a:pt x="47" y="50"/>
                      <a:pt x="47" y="51"/>
                    </a:cubicBezTo>
                    <a:lnTo>
                      <a:pt x="42" y="54"/>
                    </a:lnTo>
                    <a:close/>
                    <a:moveTo>
                      <a:pt x="41" y="38"/>
                    </a:moveTo>
                    <a:cubicBezTo>
                      <a:pt x="35" y="38"/>
                      <a:pt x="35" y="38"/>
                      <a:pt x="35" y="38"/>
                    </a:cubicBezTo>
                    <a:cubicBezTo>
                      <a:pt x="35" y="36"/>
                      <a:pt x="35" y="36"/>
                      <a:pt x="35" y="35"/>
                    </a:cubicBezTo>
                    <a:cubicBezTo>
                      <a:pt x="35" y="35"/>
                      <a:pt x="35" y="34"/>
                      <a:pt x="35" y="34"/>
                    </a:cubicBezTo>
                    <a:cubicBezTo>
                      <a:pt x="35" y="33"/>
                      <a:pt x="35" y="33"/>
                      <a:pt x="35" y="33"/>
                    </a:cubicBezTo>
                    <a:cubicBezTo>
                      <a:pt x="40" y="31"/>
                      <a:pt x="40" y="31"/>
                      <a:pt x="40" y="31"/>
                    </a:cubicBezTo>
                    <a:cubicBezTo>
                      <a:pt x="41" y="32"/>
                      <a:pt x="41" y="33"/>
                      <a:pt x="41" y="34"/>
                    </a:cubicBezTo>
                    <a:cubicBezTo>
                      <a:pt x="41" y="34"/>
                      <a:pt x="41" y="35"/>
                      <a:pt x="41" y="35"/>
                    </a:cubicBezTo>
                    <a:cubicBezTo>
                      <a:pt x="41" y="36"/>
                      <a:pt x="41" y="37"/>
                      <a:pt x="41" y="37"/>
                    </a:cubicBezTo>
                    <a:lnTo>
                      <a:pt x="41" y="38"/>
                    </a:lnTo>
                    <a:close/>
                    <a:moveTo>
                      <a:pt x="28" y="23"/>
                    </a:moveTo>
                    <a:cubicBezTo>
                      <a:pt x="28" y="22"/>
                      <a:pt x="28" y="22"/>
                      <a:pt x="28" y="22"/>
                    </a:cubicBezTo>
                    <a:cubicBezTo>
                      <a:pt x="27" y="21"/>
                      <a:pt x="27" y="19"/>
                      <a:pt x="26" y="18"/>
                    </a:cubicBezTo>
                    <a:cubicBezTo>
                      <a:pt x="32" y="16"/>
                      <a:pt x="32" y="16"/>
                      <a:pt x="32" y="16"/>
                    </a:cubicBezTo>
                    <a:cubicBezTo>
                      <a:pt x="33" y="17"/>
                      <a:pt x="33" y="19"/>
                      <a:pt x="33" y="20"/>
                    </a:cubicBezTo>
                    <a:cubicBezTo>
                      <a:pt x="34" y="22"/>
                      <a:pt x="34" y="22"/>
                      <a:pt x="34" y="22"/>
                    </a:cubicBezTo>
                    <a:lnTo>
                      <a:pt x="28" y="23"/>
                    </a:lnTo>
                    <a:close/>
                    <a:moveTo>
                      <a:pt x="5" y="17"/>
                    </a:moveTo>
                    <a:cubicBezTo>
                      <a:pt x="0" y="15"/>
                      <a:pt x="0" y="15"/>
                      <a:pt x="0" y="15"/>
                    </a:cubicBezTo>
                    <a:cubicBezTo>
                      <a:pt x="0" y="15"/>
                      <a:pt x="1" y="13"/>
                      <a:pt x="2" y="10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6" y="15"/>
                      <a:pt x="5" y="17"/>
                      <a:pt x="5" y="17"/>
                    </a:cubicBezTo>
                    <a:close/>
                    <a:moveTo>
                      <a:pt x="14" y="16"/>
                    </a:moveTo>
                    <a:cubicBezTo>
                      <a:pt x="12" y="16"/>
                      <a:pt x="9" y="15"/>
                      <a:pt x="8" y="10"/>
                    </a:cubicBezTo>
                    <a:cubicBezTo>
                      <a:pt x="14" y="8"/>
                      <a:pt x="14" y="8"/>
                      <a:pt x="14" y="8"/>
                    </a:cubicBezTo>
                    <a:cubicBezTo>
                      <a:pt x="14" y="10"/>
                      <a:pt x="14" y="10"/>
                      <a:pt x="14" y="10"/>
                    </a:cubicBezTo>
                    <a:cubicBezTo>
                      <a:pt x="16" y="15"/>
                      <a:pt x="16" y="15"/>
                      <a:pt x="16" y="15"/>
                    </a:cubicBezTo>
                    <a:cubicBezTo>
                      <a:pt x="15" y="16"/>
                      <a:pt x="15" y="16"/>
                      <a:pt x="15" y="16"/>
                    </a:cubicBezTo>
                    <a:cubicBezTo>
                      <a:pt x="14" y="16"/>
                      <a:pt x="14" y="16"/>
                      <a:pt x="14" y="16"/>
                    </a:cubicBezTo>
                    <a:close/>
                    <a:moveTo>
                      <a:pt x="23" y="6"/>
                    </a:moveTo>
                    <a:cubicBezTo>
                      <a:pt x="22" y="6"/>
                      <a:pt x="22" y="6"/>
                      <a:pt x="22" y="5"/>
                    </a:cubicBezTo>
                    <a:cubicBezTo>
                      <a:pt x="23" y="5"/>
                      <a:pt x="23" y="5"/>
                      <a:pt x="23" y="5"/>
                    </a:cubicBezTo>
                    <a:cubicBezTo>
                      <a:pt x="20" y="1"/>
                      <a:pt x="20" y="1"/>
                      <a:pt x="20" y="1"/>
                    </a:cubicBezTo>
                    <a:cubicBezTo>
                      <a:pt x="21" y="0"/>
                      <a:pt x="22" y="0"/>
                      <a:pt x="23" y="0"/>
                    </a:cubicBezTo>
                    <a:cubicBezTo>
                      <a:pt x="24" y="0"/>
                      <a:pt x="24" y="0"/>
                      <a:pt x="24" y="0"/>
                    </a:cubicBezTo>
                    <a:cubicBezTo>
                      <a:pt x="27" y="1"/>
                      <a:pt x="28" y="4"/>
                      <a:pt x="28" y="5"/>
                    </a:cubicBezTo>
                    <a:lnTo>
                      <a:pt x="23" y="6"/>
                    </a:lnTo>
                    <a:close/>
                    <a:moveTo>
                      <a:pt x="23" y="5"/>
                    </a:moveTo>
                    <a:cubicBezTo>
                      <a:pt x="23" y="6"/>
                      <a:pt x="23" y="6"/>
                      <a:pt x="23" y="6"/>
                    </a:cubicBezTo>
                    <a:cubicBezTo>
                      <a:pt x="23" y="6"/>
                      <a:pt x="23" y="6"/>
                      <a:pt x="23" y="6"/>
                    </a:cubicBezTo>
                    <a:lnTo>
                      <a:pt x="23" y="5"/>
                    </a:lnTo>
                    <a:close/>
                  </a:path>
                </a:pathLst>
              </a:custGeom>
              <a:solidFill>
                <a:srgbClr val="59575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17" name="íṡḷîḋê">
                <a:extLst>
                  <a:ext uri="{FF2B5EF4-FFF2-40B4-BE49-F238E27FC236}">
                    <a16:creationId xmlns:a16="http://schemas.microsoft.com/office/drawing/2014/main" id="{29ACB3FE-0FD8-404B-BA86-345C65726F1E}"/>
                  </a:ext>
                </a:extLst>
              </p:cNvPr>
              <p:cNvSpPr/>
              <p:nvPr/>
            </p:nvSpPr>
            <p:spPr bwMode="auto">
              <a:xfrm>
                <a:off x="5724525" y="5033963"/>
                <a:ext cx="425450" cy="863600"/>
              </a:xfrm>
              <a:custGeom>
                <a:avLst/>
                <a:gdLst>
                  <a:gd name="T0" fmla="*/ 148 w 198"/>
                  <a:gd name="T1" fmla="*/ 388 h 403"/>
                  <a:gd name="T2" fmla="*/ 159 w 198"/>
                  <a:gd name="T3" fmla="*/ 383 h 403"/>
                  <a:gd name="T4" fmla="*/ 174 w 198"/>
                  <a:gd name="T5" fmla="*/ 372 h 403"/>
                  <a:gd name="T6" fmla="*/ 188 w 198"/>
                  <a:gd name="T7" fmla="*/ 377 h 403"/>
                  <a:gd name="T8" fmla="*/ 194 w 198"/>
                  <a:gd name="T9" fmla="*/ 354 h 403"/>
                  <a:gd name="T10" fmla="*/ 192 w 198"/>
                  <a:gd name="T11" fmla="*/ 342 h 403"/>
                  <a:gd name="T12" fmla="*/ 192 w 198"/>
                  <a:gd name="T13" fmla="*/ 343 h 403"/>
                  <a:gd name="T14" fmla="*/ 172 w 198"/>
                  <a:gd name="T15" fmla="*/ 330 h 403"/>
                  <a:gd name="T16" fmla="*/ 183 w 198"/>
                  <a:gd name="T17" fmla="*/ 329 h 403"/>
                  <a:gd name="T18" fmla="*/ 157 w 198"/>
                  <a:gd name="T19" fmla="*/ 327 h 403"/>
                  <a:gd name="T20" fmla="*/ 161 w 198"/>
                  <a:gd name="T21" fmla="*/ 323 h 403"/>
                  <a:gd name="T22" fmla="*/ 120 w 198"/>
                  <a:gd name="T23" fmla="*/ 320 h 403"/>
                  <a:gd name="T24" fmla="*/ 144 w 198"/>
                  <a:gd name="T25" fmla="*/ 323 h 403"/>
                  <a:gd name="T26" fmla="*/ 116 w 198"/>
                  <a:gd name="T27" fmla="*/ 313 h 403"/>
                  <a:gd name="T28" fmla="*/ 121 w 198"/>
                  <a:gd name="T29" fmla="*/ 315 h 403"/>
                  <a:gd name="T30" fmla="*/ 67 w 198"/>
                  <a:gd name="T31" fmla="*/ 300 h 403"/>
                  <a:gd name="T32" fmla="*/ 91 w 198"/>
                  <a:gd name="T33" fmla="*/ 294 h 403"/>
                  <a:gd name="T34" fmla="*/ 80 w 198"/>
                  <a:gd name="T35" fmla="*/ 286 h 403"/>
                  <a:gd name="T36" fmla="*/ 62 w 198"/>
                  <a:gd name="T37" fmla="*/ 279 h 403"/>
                  <a:gd name="T38" fmla="*/ 64 w 198"/>
                  <a:gd name="T39" fmla="*/ 265 h 403"/>
                  <a:gd name="T40" fmla="*/ 69 w 198"/>
                  <a:gd name="T41" fmla="*/ 250 h 403"/>
                  <a:gd name="T42" fmla="*/ 69 w 198"/>
                  <a:gd name="T43" fmla="*/ 232 h 403"/>
                  <a:gd name="T44" fmla="*/ 80 w 198"/>
                  <a:gd name="T45" fmla="*/ 220 h 403"/>
                  <a:gd name="T46" fmla="*/ 75 w 198"/>
                  <a:gd name="T47" fmla="*/ 209 h 403"/>
                  <a:gd name="T48" fmla="*/ 86 w 198"/>
                  <a:gd name="T49" fmla="*/ 215 h 403"/>
                  <a:gd name="T50" fmla="*/ 86 w 198"/>
                  <a:gd name="T51" fmla="*/ 216 h 403"/>
                  <a:gd name="T52" fmla="*/ 72 w 198"/>
                  <a:gd name="T53" fmla="*/ 198 h 403"/>
                  <a:gd name="T54" fmla="*/ 61 w 198"/>
                  <a:gd name="T55" fmla="*/ 194 h 403"/>
                  <a:gd name="T56" fmla="*/ 54 w 198"/>
                  <a:gd name="T57" fmla="*/ 177 h 403"/>
                  <a:gd name="T58" fmla="*/ 56 w 198"/>
                  <a:gd name="T59" fmla="*/ 161 h 403"/>
                  <a:gd name="T60" fmla="*/ 62 w 198"/>
                  <a:gd name="T61" fmla="*/ 144 h 403"/>
                  <a:gd name="T62" fmla="*/ 69 w 198"/>
                  <a:gd name="T63" fmla="*/ 134 h 403"/>
                  <a:gd name="T64" fmla="*/ 76 w 198"/>
                  <a:gd name="T65" fmla="*/ 120 h 403"/>
                  <a:gd name="T66" fmla="*/ 72 w 198"/>
                  <a:gd name="T67" fmla="*/ 104 h 403"/>
                  <a:gd name="T68" fmla="*/ 74 w 198"/>
                  <a:gd name="T69" fmla="*/ 108 h 403"/>
                  <a:gd name="T70" fmla="*/ 30 w 198"/>
                  <a:gd name="T71" fmla="*/ 100 h 403"/>
                  <a:gd name="T72" fmla="*/ 47 w 198"/>
                  <a:gd name="T73" fmla="*/ 98 h 403"/>
                  <a:gd name="T74" fmla="*/ 60 w 198"/>
                  <a:gd name="T75" fmla="*/ 91 h 403"/>
                  <a:gd name="T76" fmla="*/ 8 w 198"/>
                  <a:gd name="T77" fmla="*/ 90 h 403"/>
                  <a:gd name="T78" fmla="*/ 4 w 198"/>
                  <a:gd name="T79" fmla="*/ 77 h 403"/>
                  <a:gd name="T80" fmla="*/ 9 w 198"/>
                  <a:gd name="T81" fmla="*/ 62 h 403"/>
                  <a:gd name="T82" fmla="*/ 1 w 198"/>
                  <a:gd name="T83" fmla="*/ 53 h 403"/>
                  <a:gd name="T84" fmla="*/ 7 w 198"/>
                  <a:gd name="T85" fmla="*/ 53 h 403"/>
                  <a:gd name="T86" fmla="*/ 44 w 198"/>
                  <a:gd name="T87" fmla="*/ 41 h 403"/>
                  <a:gd name="T88" fmla="*/ 44 w 198"/>
                  <a:gd name="T89" fmla="*/ 41 h 403"/>
                  <a:gd name="T90" fmla="*/ 96 w 198"/>
                  <a:gd name="T91" fmla="*/ 39 h 403"/>
                  <a:gd name="T92" fmla="*/ 109 w 198"/>
                  <a:gd name="T93" fmla="*/ 37 h 403"/>
                  <a:gd name="T94" fmla="*/ 124 w 198"/>
                  <a:gd name="T95" fmla="*/ 29 h 403"/>
                  <a:gd name="T96" fmla="*/ 55 w 198"/>
                  <a:gd name="T97" fmla="*/ 26 h 403"/>
                  <a:gd name="T98" fmla="*/ 29 w 198"/>
                  <a:gd name="T99" fmla="*/ 25 h 403"/>
                  <a:gd name="T100" fmla="*/ 69 w 198"/>
                  <a:gd name="T101" fmla="*/ 29 h 403"/>
                  <a:gd name="T102" fmla="*/ 36 w 198"/>
                  <a:gd name="T103" fmla="*/ 24 h 403"/>
                  <a:gd name="T104" fmla="*/ 135 w 198"/>
                  <a:gd name="T105" fmla="*/ 22 h 403"/>
                  <a:gd name="T106" fmla="*/ 141 w 198"/>
                  <a:gd name="T107" fmla="*/ 5 h 4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198" h="403">
                    <a:moveTo>
                      <a:pt x="138" y="403"/>
                    </a:moveTo>
                    <a:cubicBezTo>
                      <a:pt x="133" y="400"/>
                      <a:pt x="133" y="400"/>
                      <a:pt x="133" y="400"/>
                    </a:cubicBezTo>
                    <a:cubicBezTo>
                      <a:pt x="133" y="400"/>
                      <a:pt x="135" y="398"/>
                      <a:pt x="137" y="395"/>
                    </a:cubicBezTo>
                    <a:cubicBezTo>
                      <a:pt x="142" y="398"/>
                      <a:pt x="142" y="398"/>
                      <a:pt x="142" y="398"/>
                    </a:cubicBezTo>
                    <a:cubicBezTo>
                      <a:pt x="140" y="401"/>
                      <a:pt x="138" y="403"/>
                      <a:pt x="138" y="403"/>
                    </a:cubicBezTo>
                    <a:close/>
                    <a:moveTo>
                      <a:pt x="149" y="393"/>
                    </a:moveTo>
                    <a:cubicBezTo>
                      <a:pt x="148" y="388"/>
                      <a:pt x="148" y="388"/>
                      <a:pt x="148" y="388"/>
                    </a:cubicBezTo>
                    <a:cubicBezTo>
                      <a:pt x="148" y="388"/>
                      <a:pt x="148" y="389"/>
                      <a:pt x="148" y="389"/>
                    </a:cubicBezTo>
                    <a:cubicBezTo>
                      <a:pt x="148" y="387"/>
                      <a:pt x="148" y="387"/>
                      <a:pt x="148" y="387"/>
                    </a:cubicBezTo>
                    <a:cubicBezTo>
                      <a:pt x="153" y="385"/>
                      <a:pt x="153" y="385"/>
                      <a:pt x="153" y="385"/>
                    </a:cubicBezTo>
                    <a:cubicBezTo>
                      <a:pt x="153" y="386"/>
                      <a:pt x="153" y="386"/>
                      <a:pt x="153" y="386"/>
                    </a:cubicBezTo>
                    <a:cubicBezTo>
                      <a:pt x="154" y="387"/>
                      <a:pt x="154" y="388"/>
                      <a:pt x="154" y="389"/>
                    </a:cubicBezTo>
                    <a:cubicBezTo>
                      <a:pt x="154" y="391"/>
                      <a:pt x="152" y="393"/>
                      <a:pt x="149" y="393"/>
                    </a:cubicBezTo>
                    <a:close/>
                    <a:moveTo>
                      <a:pt x="159" y="383"/>
                    </a:moveTo>
                    <a:cubicBezTo>
                      <a:pt x="157" y="377"/>
                      <a:pt x="157" y="377"/>
                      <a:pt x="157" y="377"/>
                    </a:cubicBezTo>
                    <a:cubicBezTo>
                      <a:pt x="158" y="377"/>
                      <a:pt x="160" y="376"/>
                      <a:pt x="161" y="375"/>
                    </a:cubicBezTo>
                    <a:cubicBezTo>
                      <a:pt x="165" y="379"/>
                      <a:pt x="165" y="379"/>
                      <a:pt x="165" y="379"/>
                    </a:cubicBezTo>
                    <a:cubicBezTo>
                      <a:pt x="163" y="381"/>
                      <a:pt x="161" y="382"/>
                      <a:pt x="159" y="383"/>
                    </a:cubicBezTo>
                    <a:close/>
                    <a:moveTo>
                      <a:pt x="174" y="380"/>
                    </a:moveTo>
                    <a:cubicBezTo>
                      <a:pt x="174" y="379"/>
                      <a:pt x="172" y="378"/>
                      <a:pt x="171" y="377"/>
                    </a:cubicBezTo>
                    <a:cubicBezTo>
                      <a:pt x="174" y="372"/>
                      <a:pt x="174" y="372"/>
                      <a:pt x="174" y="372"/>
                    </a:cubicBezTo>
                    <a:cubicBezTo>
                      <a:pt x="176" y="373"/>
                      <a:pt x="178" y="375"/>
                      <a:pt x="179" y="377"/>
                    </a:cubicBezTo>
                    <a:lnTo>
                      <a:pt x="174" y="380"/>
                    </a:lnTo>
                    <a:close/>
                    <a:moveTo>
                      <a:pt x="188" y="377"/>
                    </a:moveTo>
                    <a:cubicBezTo>
                      <a:pt x="183" y="374"/>
                      <a:pt x="183" y="374"/>
                      <a:pt x="183" y="374"/>
                    </a:cubicBezTo>
                    <a:cubicBezTo>
                      <a:pt x="184" y="372"/>
                      <a:pt x="185" y="371"/>
                      <a:pt x="185" y="370"/>
                    </a:cubicBezTo>
                    <a:cubicBezTo>
                      <a:pt x="191" y="371"/>
                      <a:pt x="191" y="371"/>
                      <a:pt x="191" y="371"/>
                    </a:cubicBezTo>
                    <a:cubicBezTo>
                      <a:pt x="191" y="373"/>
                      <a:pt x="190" y="375"/>
                      <a:pt x="188" y="377"/>
                    </a:cubicBezTo>
                    <a:close/>
                    <a:moveTo>
                      <a:pt x="194" y="360"/>
                    </a:moveTo>
                    <a:cubicBezTo>
                      <a:pt x="189" y="359"/>
                      <a:pt x="189" y="359"/>
                      <a:pt x="189" y="359"/>
                    </a:cubicBezTo>
                    <a:cubicBezTo>
                      <a:pt x="189" y="359"/>
                      <a:pt x="189" y="359"/>
                      <a:pt x="189" y="359"/>
                    </a:cubicBezTo>
                    <a:cubicBezTo>
                      <a:pt x="189" y="358"/>
                      <a:pt x="189" y="358"/>
                      <a:pt x="188" y="357"/>
                    </a:cubicBezTo>
                    <a:cubicBezTo>
                      <a:pt x="188" y="356"/>
                      <a:pt x="188" y="355"/>
                      <a:pt x="188" y="354"/>
                    </a:cubicBezTo>
                    <a:cubicBezTo>
                      <a:pt x="191" y="353"/>
                      <a:pt x="191" y="353"/>
                      <a:pt x="191" y="353"/>
                    </a:cubicBezTo>
                    <a:cubicBezTo>
                      <a:pt x="194" y="354"/>
                      <a:pt x="194" y="354"/>
                      <a:pt x="194" y="354"/>
                    </a:cubicBezTo>
                    <a:cubicBezTo>
                      <a:pt x="194" y="354"/>
                      <a:pt x="194" y="355"/>
                      <a:pt x="194" y="356"/>
                    </a:cubicBezTo>
                    <a:cubicBezTo>
                      <a:pt x="194" y="357"/>
                      <a:pt x="195" y="358"/>
                      <a:pt x="195" y="359"/>
                    </a:cubicBezTo>
                    <a:cubicBezTo>
                      <a:pt x="195" y="359"/>
                      <a:pt x="194" y="359"/>
                      <a:pt x="194" y="360"/>
                    </a:cubicBezTo>
                    <a:close/>
                    <a:moveTo>
                      <a:pt x="192" y="343"/>
                    </a:moveTo>
                    <a:cubicBezTo>
                      <a:pt x="195" y="343"/>
                      <a:pt x="195" y="343"/>
                      <a:pt x="195" y="343"/>
                    </a:cubicBezTo>
                    <a:cubicBezTo>
                      <a:pt x="192" y="343"/>
                      <a:pt x="192" y="343"/>
                      <a:pt x="192" y="343"/>
                    </a:cubicBezTo>
                    <a:cubicBezTo>
                      <a:pt x="192" y="343"/>
                      <a:pt x="192" y="342"/>
                      <a:pt x="192" y="342"/>
                    </a:cubicBezTo>
                    <a:cubicBezTo>
                      <a:pt x="192" y="342"/>
                      <a:pt x="191" y="340"/>
                      <a:pt x="191" y="339"/>
                    </a:cubicBezTo>
                    <a:cubicBezTo>
                      <a:pt x="190" y="339"/>
                      <a:pt x="190" y="339"/>
                      <a:pt x="190" y="339"/>
                    </a:cubicBezTo>
                    <a:cubicBezTo>
                      <a:pt x="195" y="336"/>
                      <a:pt x="195" y="336"/>
                      <a:pt x="195" y="336"/>
                    </a:cubicBezTo>
                    <a:cubicBezTo>
                      <a:pt x="196" y="337"/>
                      <a:pt x="196" y="337"/>
                      <a:pt x="196" y="337"/>
                    </a:cubicBezTo>
                    <a:cubicBezTo>
                      <a:pt x="197" y="339"/>
                      <a:pt x="198" y="340"/>
                      <a:pt x="198" y="342"/>
                    </a:cubicBezTo>
                    <a:cubicBezTo>
                      <a:pt x="198" y="343"/>
                      <a:pt x="198" y="343"/>
                      <a:pt x="198" y="343"/>
                    </a:cubicBezTo>
                    <a:lnTo>
                      <a:pt x="192" y="343"/>
                    </a:lnTo>
                    <a:close/>
                    <a:moveTo>
                      <a:pt x="131" y="331"/>
                    </a:moveTo>
                    <a:cubicBezTo>
                      <a:pt x="130" y="330"/>
                      <a:pt x="128" y="329"/>
                      <a:pt x="128" y="326"/>
                    </a:cubicBezTo>
                    <a:cubicBezTo>
                      <a:pt x="128" y="326"/>
                      <a:pt x="128" y="325"/>
                      <a:pt x="127" y="325"/>
                    </a:cubicBezTo>
                    <a:cubicBezTo>
                      <a:pt x="132" y="321"/>
                      <a:pt x="132" y="321"/>
                      <a:pt x="132" y="321"/>
                    </a:cubicBezTo>
                    <a:cubicBezTo>
                      <a:pt x="133" y="322"/>
                      <a:pt x="133" y="324"/>
                      <a:pt x="134" y="325"/>
                    </a:cubicBezTo>
                    <a:lnTo>
                      <a:pt x="131" y="331"/>
                    </a:lnTo>
                    <a:close/>
                    <a:moveTo>
                      <a:pt x="172" y="330"/>
                    </a:moveTo>
                    <a:cubicBezTo>
                      <a:pt x="168" y="326"/>
                      <a:pt x="168" y="326"/>
                      <a:pt x="168" y="326"/>
                    </a:cubicBezTo>
                    <a:cubicBezTo>
                      <a:pt x="168" y="325"/>
                      <a:pt x="169" y="325"/>
                      <a:pt x="169" y="323"/>
                    </a:cubicBezTo>
                    <a:cubicBezTo>
                      <a:pt x="170" y="322"/>
                      <a:pt x="170" y="321"/>
                      <a:pt x="171" y="321"/>
                    </a:cubicBezTo>
                    <a:cubicBezTo>
                      <a:pt x="174" y="326"/>
                      <a:pt x="174" y="326"/>
                      <a:pt x="174" y="326"/>
                    </a:cubicBezTo>
                    <a:cubicBezTo>
                      <a:pt x="175" y="326"/>
                      <a:pt x="175" y="325"/>
                      <a:pt x="175" y="325"/>
                    </a:cubicBezTo>
                    <a:cubicBezTo>
                      <a:pt x="174" y="327"/>
                      <a:pt x="173" y="329"/>
                      <a:pt x="172" y="330"/>
                    </a:cubicBezTo>
                    <a:close/>
                    <a:moveTo>
                      <a:pt x="183" y="329"/>
                    </a:moveTo>
                    <a:cubicBezTo>
                      <a:pt x="182" y="329"/>
                      <a:pt x="182" y="328"/>
                      <a:pt x="182" y="327"/>
                    </a:cubicBezTo>
                    <a:cubicBezTo>
                      <a:pt x="182" y="326"/>
                      <a:pt x="182" y="325"/>
                      <a:pt x="181" y="324"/>
                    </a:cubicBezTo>
                    <a:cubicBezTo>
                      <a:pt x="187" y="322"/>
                      <a:pt x="187" y="322"/>
                      <a:pt x="187" y="322"/>
                    </a:cubicBezTo>
                    <a:cubicBezTo>
                      <a:pt x="187" y="323"/>
                      <a:pt x="187" y="324"/>
                      <a:pt x="188" y="326"/>
                    </a:cubicBezTo>
                    <a:cubicBezTo>
                      <a:pt x="188" y="327"/>
                      <a:pt x="188" y="327"/>
                      <a:pt x="188" y="328"/>
                    </a:cubicBezTo>
                    <a:lnTo>
                      <a:pt x="183" y="329"/>
                    </a:lnTo>
                    <a:close/>
                    <a:moveTo>
                      <a:pt x="157" y="327"/>
                    </a:moveTo>
                    <a:cubicBezTo>
                      <a:pt x="157" y="327"/>
                      <a:pt x="157" y="327"/>
                      <a:pt x="157" y="327"/>
                    </a:cubicBezTo>
                    <a:cubicBezTo>
                      <a:pt x="156" y="326"/>
                      <a:pt x="155" y="325"/>
                      <a:pt x="155" y="325"/>
                    </a:cubicBezTo>
                    <a:cubicBezTo>
                      <a:pt x="155" y="325"/>
                      <a:pt x="154" y="325"/>
                      <a:pt x="154" y="325"/>
                    </a:cubicBezTo>
                    <a:cubicBezTo>
                      <a:pt x="155" y="320"/>
                      <a:pt x="155" y="320"/>
                      <a:pt x="155" y="320"/>
                    </a:cubicBezTo>
                    <a:cubicBezTo>
                      <a:pt x="155" y="320"/>
                      <a:pt x="155" y="320"/>
                      <a:pt x="155" y="320"/>
                    </a:cubicBezTo>
                    <a:cubicBezTo>
                      <a:pt x="158" y="320"/>
                      <a:pt x="159" y="321"/>
                      <a:pt x="161" y="323"/>
                    </a:cubicBezTo>
                    <a:cubicBezTo>
                      <a:pt x="161" y="323"/>
                      <a:pt x="161" y="323"/>
                      <a:pt x="161" y="323"/>
                    </a:cubicBezTo>
                    <a:lnTo>
                      <a:pt x="157" y="327"/>
                    </a:lnTo>
                    <a:close/>
                    <a:moveTo>
                      <a:pt x="118" y="326"/>
                    </a:moveTo>
                    <a:cubicBezTo>
                      <a:pt x="117" y="325"/>
                      <a:pt x="116" y="325"/>
                      <a:pt x="115" y="325"/>
                    </a:cubicBezTo>
                    <a:cubicBezTo>
                      <a:pt x="114" y="324"/>
                      <a:pt x="113" y="324"/>
                      <a:pt x="112" y="323"/>
                    </a:cubicBezTo>
                    <a:cubicBezTo>
                      <a:pt x="115" y="318"/>
                      <a:pt x="115" y="318"/>
                      <a:pt x="115" y="318"/>
                    </a:cubicBezTo>
                    <a:cubicBezTo>
                      <a:pt x="116" y="318"/>
                      <a:pt x="117" y="319"/>
                      <a:pt x="118" y="319"/>
                    </a:cubicBezTo>
                    <a:cubicBezTo>
                      <a:pt x="119" y="320"/>
                      <a:pt x="119" y="320"/>
                      <a:pt x="120" y="320"/>
                    </a:cubicBezTo>
                    <a:lnTo>
                      <a:pt x="118" y="326"/>
                    </a:lnTo>
                    <a:close/>
                    <a:moveTo>
                      <a:pt x="138" y="325"/>
                    </a:moveTo>
                    <a:cubicBezTo>
                      <a:pt x="138" y="325"/>
                      <a:pt x="138" y="324"/>
                      <a:pt x="138" y="324"/>
                    </a:cubicBezTo>
                    <a:cubicBezTo>
                      <a:pt x="138" y="324"/>
                      <a:pt x="138" y="324"/>
                      <a:pt x="138" y="323"/>
                    </a:cubicBezTo>
                    <a:cubicBezTo>
                      <a:pt x="138" y="322"/>
                      <a:pt x="139" y="321"/>
                      <a:pt x="139" y="320"/>
                    </a:cubicBezTo>
                    <a:cubicBezTo>
                      <a:pt x="140" y="319"/>
                      <a:pt x="141" y="318"/>
                      <a:pt x="142" y="317"/>
                    </a:cubicBezTo>
                    <a:cubicBezTo>
                      <a:pt x="144" y="323"/>
                      <a:pt x="144" y="323"/>
                      <a:pt x="144" y="323"/>
                    </a:cubicBezTo>
                    <a:cubicBezTo>
                      <a:pt x="144" y="323"/>
                      <a:pt x="144" y="323"/>
                      <a:pt x="144" y="323"/>
                    </a:cubicBezTo>
                    <a:cubicBezTo>
                      <a:pt x="144" y="323"/>
                      <a:pt x="144" y="323"/>
                      <a:pt x="144" y="323"/>
                    </a:cubicBezTo>
                    <a:cubicBezTo>
                      <a:pt x="144" y="324"/>
                      <a:pt x="144" y="324"/>
                      <a:pt x="144" y="325"/>
                    </a:cubicBezTo>
                    <a:lnTo>
                      <a:pt x="138" y="325"/>
                    </a:lnTo>
                    <a:close/>
                    <a:moveTo>
                      <a:pt x="121" y="315"/>
                    </a:moveTo>
                    <a:cubicBezTo>
                      <a:pt x="116" y="312"/>
                      <a:pt x="116" y="312"/>
                      <a:pt x="116" y="312"/>
                    </a:cubicBezTo>
                    <a:cubicBezTo>
                      <a:pt x="116" y="312"/>
                      <a:pt x="116" y="312"/>
                      <a:pt x="116" y="313"/>
                    </a:cubicBezTo>
                    <a:cubicBezTo>
                      <a:pt x="116" y="313"/>
                      <a:pt x="116" y="313"/>
                      <a:pt x="116" y="313"/>
                    </a:cubicBezTo>
                    <a:cubicBezTo>
                      <a:pt x="116" y="313"/>
                      <a:pt x="116" y="313"/>
                      <a:pt x="116" y="313"/>
                    </a:cubicBezTo>
                    <a:cubicBezTo>
                      <a:pt x="114" y="310"/>
                      <a:pt x="114" y="310"/>
                      <a:pt x="114" y="310"/>
                    </a:cubicBezTo>
                    <a:cubicBezTo>
                      <a:pt x="118" y="307"/>
                      <a:pt x="118" y="307"/>
                      <a:pt x="118" y="307"/>
                    </a:cubicBezTo>
                    <a:cubicBezTo>
                      <a:pt x="120" y="309"/>
                      <a:pt x="120" y="309"/>
                      <a:pt x="120" y="309"/>
                    </a:cubicBezTo>
                    <a:cubicBezTo>
                      <a:pt x="121" y="310"/>
                      <a:pt x="122" y="311"/>
                      <a:pt x="122" y="313"/>
                    </a:cubicBezTo>
                    <a:cubicBezTo>
                      <a:pt x="122" y="313"/>
                      <a:pt x="121" y="314"/>
                      <a:pt x="121" y="315"/>
                    </a:cubicBezTo>
                    <a:close/>
                    <a:moveTo>
                      <a:pt x="67" y="300"/>
                    </a:moveTo>
                    <a:cubicBezTo>
                      <a:pt x="67" y="299"/>
                      <a:pt x="66" y="299"/>
                      <a:pt x="66" y="298"/>
                    </a:cubicBezTo>
                    <a:cubicBezTo>
                      <a:pt x="64" y="294"/>
                      <a:pt x="64" y="294"/>
                      <a:pt x="64" y="294"/>
                    </a:cubicBezTo>
                    <a:cubicBezTo>
                      <a:pt x="69" y="291"/>
                      <a:pt x="69" y="291"/>
                      <a:pt x="69" y="291"/>
                    </a:cubicBezTo>
                    <a:cubicBezTo>
                      <a:pt x="71" y="295"/>
                      <a:pt x="71" y="295"/>
                      <a:pt x="71" y="295"/>
                    </a:cubicBezTo>
                    <a:cubicBezTo>
                      <a:pt x="71" y="295"/>
                      <a:pt x="71" y="296"/>
                      <a:pt x="71" y="296"/>
                    </a:cubicBezTo>
                    <a:lnTo>
                      <a:pt x="67" y="300"/>
                    </a:lnTo>
                    <a:close/>
                    <a:moveTo>
                      <a:pt x="110" y="299"/>
                    </a:moveTo>
                    <a:cubicBezTo>
                      <a:pt x="109" y="298"/>
                      <a:pt x="108" y="297"/>
                      <a:pt x="106" y="296"/>
                    </a:cubicBezTo>
                    <a:cubicBezTo>
                      <a:pt x="110" y="291"/>
                      <a:pt x="110" y="291"/>
                      <a:pt x="110" y="291"/>
                    </a:cubicBezTo>
                    <a:cubicBezTo>
                      <a:pt x="112" y="293"/>
                      <a:pt x="114" y="294"/>
                      <a:pt x="115" y="296"/>
                    </a:cubicBezTo>
                    <a:lnTo>
                      <a:pt x="110" y="299"/>
                    </a:lnTo>
                    <a:close/>
                    <a:moveTo>
                      <a:pt x="96" y="295"/>
                    </a:moveTo>
                    <a:cubicBezTo>
                      <a:pt x="94" y="295"/>
                      <a:pt x="93" y="295"/>
                      <a:pt x="91" y="294"/>
                    </a:cubicBezTo>
                    <a:cubicBezTo>
                      <a:pt x="92" y="289"/>
                      <a:pt x="92" y="289"/>
                      <a:pt x="92" y="289"/>
                    </a:cubicBezTo>
                    <a:cubicBezTo>
                      <a:pt x="94" y="289"/>
                      <a:pt x="96" y="290"/>
                      <a:pt x="97" y="289"/>
                    </a:cubicBezTo>
                    <a:cubicBezTo>
                      <a:pt x="97" y="295"/>
                      <a:pt x="97" y="295"/>
                      <a:pt x="97" y="295"/>
                    </a:cubicBezTo>
                    <a:cubicBezTo>
                      <a:pt x="97" y="295"/>
                      <a:pt x="97" y="295"/>
                      <a:pt x="96" y="295"/>
                    </a:cubicBezTo>
                    <a:close/>
                    <a:moveTo>
                      <a:pt x="77" y="293"/>
                    </a:moveTo>
                    <a:cubicBezTo>
                      <a:pt x="72" y="289"/>
                      <a:pt x="72" y="289"/>
                      <a:pt x="72" y="289"/>
                    </a:cubicBezTo>
                    <a:cubicBezTo>
                      <a:pt x="74" y="287"/>
                      <a:pt x="77" y="286"/>
                      <a:pt x="80" y="286"/>
                    </a:cubicBezTo>
                    <a:cubicBezTo>
                      <a:pt x="80" y="292"/>
                      <a:pt x="80" y="292"/>
                      <a:pt x="80" y="292"/>
                    </a:cubicBezTo>
                    <a:cubicBezTo>
                      <a:pt x="78" y="292"/>
                      <a:pt x="77" y="293"/>
                      <a:pt x="77" y="293"/>
                    </a:cubicBezTo>
                    <a:close/>
                    <a:moveTo>
                      <a:pt x="58" y="284"/>
                    </a:moveTo>
                    <a:cubicBezTo>
                      <a:pt x="57" y="283"/>
                      <a:pt x="57" y="282"/>
                      <a:pt x="56" y="281"/>
                    </a:cubicBezTo>
                    <a:cubicBezTo>
                      <a:pt x="56" y="280"/>
                      <a:pt x="56" y="279"/>
                      <a:pt x="55" y="279"/>
                    </a:cubicBezTo>
                    <a:cubicBezTo>
                      <a:pt x="60" y="276"/>
                      <a:pt x="60" y="276"/>
                      <a:pt x="60" y="276"/>
                    </a:cubicBezTo>
                    <a:cubicBezTo>
                      <a:pt x="61" y="277"/>
                      <a:pt x="61" y="278"/>
                      <a:pt x="62" y="279"/>
                    </a:cubicBezTo>
                    <a:cubicBezTo>
                      <a:pt x="62" y="280"/>
                      <a:pt x="63" y="281"/>
                      <a:pt x="63" y="282"/>
                    </a:cubicBezTo>
                    <a:lnTo>
                      <a:pt x="58" y="284"/>
                    </a:lnTo>
                    <a:close/>
                    <a:moveTo>
                      <a:pt x="59" y="270"/>
                    </a:moveTo>
                    <a:cubicBezTo>
                      <a:pt x="55" y="265"/>
                      <a:pt x="55" y="265"/>
                      <a:pt x="55" y="265"/>
                    </a:cubicBezTo>
                    <a:cubicBezTo>
                      <a:pt x="56" y="264"/>
                      <a:pt x="57" y="264"/>
                      <a:pt x="58" y="263"/>
                    </a:cubicBezTo>
                    <a:cubicBezTo>
                      <a:pt x="58" y="263"/>
                      <a:pt x="59" y="263"/>
                      <a:pt x="59" y="262"/>
                    </a:cubicBezTo>
                    <a:cubicBezTo>
                      <a:pt x="64" y="265"/>
                      <a:pt x="64" y="265"/>
                      <a:pt x="64" y="265"/>
                    </a:cubicBezTo>
                    <a:cubicBezTo>
                      <a:pt x="63" y="267"/>
                      <a:pt x="62" y="268"/>
                      <a:pt x="61" y="268"/>
                    </a:cubicBezTo>
                    <a:cubicBezTo>
                      <a:pt x="60" y="269"/>
                      <a:pt x="59" y="269"/>
                      <a:pt x="59" y="270"/>
                    </a:cubicBezTo>
                    <a:close/>
                    <a:moveTo>
                      <a:pt x="66" y="253"/>
                    </a:moveTo>
                    <a:cubicBezTo>
                      <a:pt x="61" y="251"/>
                      <a:pt x="61" y="251"/>
                      <a:pt x="61" y="251"/>
                    </a:cubicBezTo>
                    <a:cubicBezTo>
                      <a:pt x="61" y="250"/>
                      <a:pt x="62" y="248"/>
                      <a:pt x="63" y="248"/>
                    </a:cubicBezTo>
                    <a:cubicBezTo>
                      <a:pt x="64" y="247"/>
                      <a:pt x="65" y="247"/>
                      <a:pt x="66" y="246"/>
                    </a:cubicBezTo>
                    <a:cubicBezTo>
                      <a:pt x="69" y="250"/>
                      <a:pt x="69" y="250"/>
                      <a:pt x="69" y="250"/>
                    </a:cubicBezTo>
                    <a:cubicBezTo>
                      <a:pt x="69" y="251"/>
                      <a:pt x="68" y="252"/>
                      <a:pt x="67" y="252"/>
                    </a:cubicBezTo>
                    <a:cubicBezTo>
                      <a:pt x="67" y="252"/>
                      <a:pt x="66" y="253"/>
                      <a:pt x="66" y="253"/>
                    </a:cubicBezTo>
                    <a:close/>
                    <a:moveTo>
                      <a:pt x="66" y="239"/>
                    </a:moveTo>
                    <a:cubicBezTo>
                      <a:pt x="66" y="238"/>
                      <a:pt x="66" y="237"/>
                      <a:pt x="66" y="237"/>
                    </a:cubicBezTo>
                    <a:cubicBezTo>
                      <a:pt x="66" y="235"/>
                      <a:pt x="67" y="234"/>
                      <a:pt x="68" y="233"/>
                    </a:cubicBezTo>
                    <a:cubicBezTo>
                      <a:pt x="68" y="233"/>
                      <a:pt x="68" y="233"/>
                      <a:pt x="69" y="232"/>
                    </a:cubicBezTo>
                    <a:cubicBezTo>
                      <a:pt x="69" y="232"/>
                      <a:pt x="69" y="232"/>
                      <a:pt x="69" y="232"/>
                    </a:cubicBezTo>
                    <a:cubicBezTo>
                      <a:pt x="74" y="235"/>
                      <a:pt x="74" y="235"/>
                      <a:pt x="74" y="235"/>
                    </a:cubicBezTo>
                    <a:cubicBezTo>
                      <a:pt x="73" y="237"/>
                      <a:pt x="72" y="237"/>
                      <a:pt x="71" y="238"/>
                    </a:cubicBezTo>
                    <a:cubicBezTo>
                      <a:pt x="71" y="238"/>
                      <a:pt x="71" y="237"/>
                      <a:pt x="71" y="237"/>
                    </a:cubicBezTo>
                    <a:lnTo>
                      <a:pt x="66" y="239"/>
                    </a:lnTo>
                    <a:close/>
                    <a:moveTo>
                      <a:pt x="80" y="226"/>
                    </a:moveTo>
                    <a:cubicBezTo>
                      <a:pt x="75" y="223"/>
                      <a:pt x="75" y="223"/>
                      <a:pt x="75" y="223"/>
                    </a:cubicBezTo>
                    <a:cubicBezTo>
                      <a:pt x="77" y="221"/>
                      <a:pt x="78" y="220"/>
                      <a:pt x="80" y="220"/>
                    </a:cubicBezTo>
                    <a:cubicBezTo>
                      <a:pt x="82" y="220"/>
                      <a:pt x="82" y="220"/>
                      <a:pt x="84" y="221"/>
                    </a:cubicBezTo>
                    <a:cubicBezTo>
                      <a:pt x="81" y="226"/>
                      <a:pt x="81" y="226"/>
                      <a:pt x="81" y="226"/>
                    </a:cubicBezTo>
                    <a:cubicBezTo>
                      <a:pt x="81" y="226"/>
                      <a:pt x="81" y="226"/>
                      <a:pt x="81" y="226"/>
                    </a:cubicBezTo>
                    <a:cubicBezTo>
                      <a:pt x="80" y="226"/>
                      <a:pt x="80" y="226"/>
                      <a:pt x="80" y="226"/>
                    </a:cubicBezTo>
                    <a:close/>
                    <a:moveTo>
                      <a:pt x="72" y="217"/>
                    </a:moveTo>
                    <a:cubicBezTo>
                      <a:pt x="71" y="216"/>
                      <a:pt x="70" y="214"/>
                      <a:pt x="69" y="211"/>
                    </a:cubicBezTo>
                    <a:cubicBezTo>
                      <a:pt x="75" y="209"/>
                      <a:pt x="75" y="209"/>
                      <a:pt x="75" y="209"/>
                    </a:cubicBezTo>
                    <a:cubicBezTo>
                      <a:pt x="75" y="211"/>
                      <a:pt x="76" y="212"/>
                      <a:pt x="77" y="213"/>
                    </a:cubicBezTo>
                    <a:lnTo>
                      <a:pt x="72" y="217"/>
                    </a:lnTo>
                    <a:close/>
                    <a:moveTo>
                      <a:pt x="86" y="216"/>
                    </a:moveTo>
                    <a:cubicBezTo>
                      <a:pt x="86" y="216"/>
                      <a:pt x="86" y="216"/>
                      <a:pt x="86" y="216"/>
                    </a:cubicBezTo>
                    <a:cubicBezTo>
                      <a:pt x="84" y="215"/>
                      <a:pt x="84" y="215"/>
                      <a:pt x="84" y="215"/>
                    </a:cubicBezTo>
                    <a:cubicBezTo>
                      <a:pt x="84" y="215"/>
                      <a:pt x="84" y="214"/>
                      <a:pt x="84" y="214"/>
                    </a:cubicBezTo>
                    <a:cubicBezTo>
                      <a:pt x="84" y="214"/>
                      <a:pt x="85" y="215"/>
                      <a:pt x="86" y="215"/>
                    </a:cubicBezTo>
                    <a:cubicBezTo>
                      <a:pt x="83" y="211"/>
                      <a:pt x="83" y="211"/>
                      <a:pt x="83" y="211"/>
                    </a:cubicBezTo>
                    <a:cubicBezTo>
                      <a:pt x="84" y="211"/>
                      <a:pt x="84" y="210"/>
                      <a:pt x="85" y="210"/>
                    </a:cubicBezTo>
                    <a:cubicBezTo>
                      <a:pt x="85" y="210"/>
                      <a:pt x="86" y="209"/>
                      <a:pt x="87" y="209"/>
                    </a:cubicBezTo>
                    <a:cubicBezTo>
                      <a:pt x="87" y="209"/>
                      <a:pt x="90" y="210"/>
                      <a:pt x="90" y="214"/>
                    </a:cubicBezTo>
                    <a:cubicBezTo>
                      <a:pt x="90" y="214"/>
                      <a:pt x="90" y="215"/>
                      <a:pt x="90" y="216"/>
                    </a:cubicBezTo>
                    <a:cubicBezTo>
                      <a:pt x="87" y="216"/>
                      <a:pt x="87" y="216"/>
                      <a:pt x="87" y="216"/>
                    </a:cubicBezTo>
                    <a:cubicBezTo>
                      <a:pt x="87" y="216"/>
                      <a:pt x="87" y="216"/>
                      <a:pt x="86" y="216"/>
                    </a:cubicBezTo>
                    <a:close/>
                    <a:moveTo>
                      <a:pt x="88" y="215"/>
                    </a:moveTo>
                    <a:cubicBezTo>
                      <a:pt x="88" y="215"/>
                      <a:pt x="88" y="215"/>
                      <a:pt x="88" y="215"/>
                    </a:cubicBezTo>
                    <a:cubicBezTo>
                      <a:pt x="88" y="215"/>
                      <a:pt x="88" y="215"/>
                      <a:pt x="88" y="215"/>
                    </a:cubicBezTo>
                    <a:close/>
                    <a:moveTo>
                      <a:pt x="66" y="200"/>
                    </a:moveTo>
                    <a:cubicBezTo>
                      <a:pt x="66" y="198"/>
                      <a:pt x="65" y="196"/>
                      <a:pt x="64" y="195"/>
                    </a:cubicBezTo>
                    <a:cubicBezTo>
                      <a:pt x="69" y="192"/>
                      <a:pt x="69" y="192"/>
                      <a:pt x="69" y="192"/>
                    </a:cubicBezTo>
                    <a:cubicBezTo>
                      <a:pt x="70" y="194"/>
                      <a:pt x="71" y="196"/>
                      <a:pt x="72" y="198"/>
                    </a:cubicBezTo>
                    <a:lnTo>
                      <a:pt x="66" y="200"/>
                    </a:lnTo>
                    <a:close/>
                    <a:moveTo>
                      <a:pt x="57" y="198"/>
                    </a:moveTo>
                    <a:cubicBezTo>
                      <a:pt x="55" y="198"/>
                      <a:pt x="55" y="196"/>
                      <a:pt x="55" y="195"/>
                    </a:cubicBezTo>
                    <a:cubicBezTo>
                      <a:pt x="54" y="194"/>
                      <a:pt x="54" y="193"/>
                      <a:pt x="54" y="192"/>
                    </a:cubicBezTo>
                    <a:cubicBezTo>
                      <a:pt x="59" y="189"/>
                      <a:pt x="59" y="189"/>
                      <a:pt x="59" y="189"/>
                    </a:cubicBezTo>
                    <a:cubicBezTo>
                      <a:pt x="59" y="190"/>
                      <a:pt x="60" y="192"/>
                      <a:pt x="60" y="193"/>
                    </a:cubicBezTo>
                    <a:cubicBezTo>
                      <a:pt x="60" y="194"/>
                      <a:pt x="61" y="194"/>
                      <a:pt x="61" y="194"/>
                    </a:cubicBezTo>
                    <a:cubicBezTo>
                      <a:pt x="60" y="194"/>
                      <a:pt x="60" y="194"/>
                      <a:pt x="60" y="193"/>
                    </a:cubicBezTo>
                    <a:lnTo>
                      <a:pt x="57" y="198"/>
                    </a:lnTo>
                    <a:close/>
                    <a:moveTo>
                      <a:pt x="47" y="181"/>
                    </a:moveTo>
                    <a:cubicBezTo>
                      <a:pt x="47" y="181"/>
                      <a:pt x="47" y="181"/>
                      <a:pt x="47" y="181"/>
                    </a:cubicBezTo>
                    <a:cubicBezTo>
                      <a:pt x="47" y="180"/>
                      <a:pt x="47" y="178"/>
                      <a:pt x="48" y="176"/>
                    </a:cubicBezTo>
                    <a:cubicBezTo>
                      <a:pt x="48" y="176"/>
                      <a:pt x="48" y="175"/>
                      <a:pt x="49" y="174"/>
                    </a:cubicBezTo>
                    <a:cubicBezTo>
                      <a:pt x="54" y="177"/>
                      <a:pt x="54" y="177"/>
                      <a:pt x="54" y="177"/>
                    </a:cubicBezTo>
                    <a:cubicBezTo>
                      <a:pt x="54" y="178"/>
                      <a:pt x="53" y="178"/>
                      <a:pt x="53" y="178"/>
                    </a:cubicBezTo>
                    <a:cubicBezTo>
                      <a:pt x="53" y="180"/>
                      <a:pt x="53" y="181"/>
                      <a:pt x="53" y="181"/>
                    </a:cubicBezTo>
                    <a:lnTo>
                      <a:pt x="47" y="181"/>
                    </a:lnTo>
                    <a:close/>
                    <a:moveTo>
                      <a:pt x="61" y="168"/>
                    </a:moveTo>
                    <a:cubicBezTo>
                      <a:pt x="55" y="166"/>
                      <a:pt x="55" y="166"/>
                      <a:pt x="55" y="166"/>
                    </a:cubicBezTo>
                    <a:cubicBezTo>
                      <a:pt x="56" y="165"/>
                      <a:pt x="56" y="164"/>
                      <a:pt x="56" y="164"/>
                    </a:cubicBezTo>
                    <a:cubicBezTo>
                      <a:pt x="56" y="163"/>
                      <a:pt x="56" y="162"/>
                      <a:pt x="56" y="161"/>
                    </a:cubicBezTo>
                    <a:cubicBezTo>
                      <a:pt x="62" y="161"/>
                      <a:pt x="62" y="161"/>
                      <a:pt x="62" y="161"/>
                    </a:cubicBezTo>
                    <a:cubicBezTo>
                      <a:pt x="62" y="162"/>
                      <a:pt x="62" y="163"/>
                      <a:pt x="62" y="164"/>
                    </a:cubicBezTo>
                    <a:cubicBezTo>
                      <a:pt x="62" y="165"/>
                      <a:pt x="61" y="166"/>
                      <a:pt x="61" y="168"/>
                    </a:cubicBezTo>
                    <a:close/>
                    <a:moveTo>
                      <a:pt x="64" y="151"/>
                    </a:moveTo>
                    <a:cubicBezTo>
                      <a:pt x="59" y="148"/>
                      <a:pt x="59" y="148"/>
                      <a:pt x="59" y="148"/>
                    </a:cubicBezTo>
                    <a:cubicBezTo>
                      <a:pt x="60" y="148"/>
                      <a:pt x="60" y="147"/>
                      <a:pt x="60" y="147"/>
                    </a:cubicBezTo>
                    <a:cubicBezTo>
                      <a:pt x="61" y="146"/>
                      <a:pt x="61" y="145"/>
                      <a:pt x="62" y="144"/>
                    </a:cubicBezTo>
                    <a:cubicBezTo>
                      <a:pt x="67" y="145"/>
                      <a:pt x="67" y="145"/>
                      <a:pt x="67" y="145"/>
                    </a:cubicBezTo>
                    <a:cubicBezTo>
                      <a:pt x="67" y="146"/>
                      <a:pt x="67" y="148"/>
                      <a:pt x="65" y="150"/>
                    </a:cubicBezTo>
                    <a:cubicBezTo>
                      <a:pt x="65" y="151"/>
                      <a:pt x="64" y="151"/>
                      <a:pt x="64" y="151"/>
                    </a:cubicBezTo>
                    <a:close/>
                    <a:moveTo>
                      <a:pt x="74" y="137"/>
                    </a:moveTo>
                    <a:cubicBezTo>
                      <a:pt x="69" y="135"/>
                      <a:pt x="69" y="135"/>
                      <a:pt x="69" y="135"/>
                    </a:cubicBezTo>
                    <a:cubicBezTo>
                      <a:pt x="69" y="135"/>
                      <a:pt x="69" y="135"/>
                      <a:pt x="69" y="135"/>
                    </a:cubicBezTo>
                    <a:cubicBezTo>
                      <a:pt x="69" y="134"/>
                      <a:pt x="69" y="134"/>
                      <a:pt x="69" y="134"/>
                    </a:cubicBezTo>
                    <a:cubicBezTo>
                      <a:pt x="68" y="133"/>
                      <a:pt x="68" y="132"/>
                      <a:pt x="68" y="131"/>
                    </a:cubicBezTo>
                    <a:cubicBezTo>
                      <a:pt x="73" y="130"/>
                      <a:pt x="73" y="130"/>
                      <a:pt x="73" y="130"/>
                    </a:cubicBezTo>
                    <a:cubicBezTo>
                      <a:pt x="73" y="130"/>
                      <a:pt x="73" y="130"/>
                      <a:pt x="74" y="131"/>
                    </a:cubicBezTo>
                    <a:cubicBezTo>
                      <a:pt x="74" y="132"/>
                      <a:pt x="75" y="134"/>
                      <a:pt x="75" y="135"/>
                    </a:cubicBezTo>
                    <a:cubicBezTo>
                      <a:pt x="75" y="135"/>
                      <a:pt x="75" y="136"/>
                      <a:pt x="74" y="137"/>
                    </a:cubicBezTo>
                    <a:close/>
                    <a:moveTo>
                      <a:pt x="79" y="124"/>
                    </a:moveTo>
                    <a:cubicBezTo>
                      <a:pt x="76" y="120"/>
                      <a:pt x="76" y="120"/>
                      <a:pt x="76" y="120"/>
                    </a:cubicBezTo>
                    <a:cubicBezTo>
                      <a:pt x="77" y="119"/>
                      <a:pt x="78" y="118"/>
                      <a:pt x="78" y="118"/>
                    </a:cubicBezTo>
                    <a:cubicBezTo>
                      <a:pt x="83" y="117"/>
                      <a:pt x="83" y="117"/>
                      <a:pt x="83" y="117"/>
                    </a:cubicBezTo>
                    <a:cubicBezTo>
                      <a:pt x="83" y="117"/>
                      <a:pt x="83" y="118"/>
                      <a:pt x="83" y="118"/>
                    </a:cubicBezTo>
                    <a:cubicBezTo>
                      <a:pt x="83" y="118"/>
                      <a:pt x="83" y="118"/>
                      <a:pt x="83" y="119"/>
                    </a:cubicBezTo>
                    <a:cubicBezTo>
                      <a:pt x="83" y="121"/>
                      <a:pt x="81" y="123"/>
                      <a:pt x="79" y="124"/>
                    </a:cubicBezTo>
                    <a:close/>
                    <a:moveTo>
                      <a:pt x="74" y="108"/>
                    </a:moveTo>
                    <a:cubicBezTo>
                      <a:pt x="73" y="106"/>
                      <a:pt x="72" y="105"/>
                      <a:pt x="72" y="104"/>
                    </a:cubicBezTo>
                    <a:cubicBezTo>
                      <a:pt x="71" y="103"/>
                      <a:pt x="71" y="103"/>
                      <a:pt x="71" y="103"/>
                    </a:cubicBezTo>
                    <a:cubicBezTo>
                      <a:pt x="71" y="103"/>
                      <a:pt x="71" y="103"/>
                      <a:pt x="71" y="103"/>
                    </a:cubicBezTo>
                    <a:cubicBezTo>
                      <a:pt x="76" y="99"/>
                      <a:pt x="76" y="99"/>
                      <a:pt x="76" y="99"/>
                    </a:cubicBezTo>
                    <a:cubicBezTo>
                      <a:pt x="76" y="100"/>
                      <a:pt x="76" y="100"/>
                      <a:pt x="77" y="101"/>
                    </a:cubicBezTo>
                    <a:cubicBezTo>
                      <a:pt x="77" y="101"/>
                      <a:pt x="77" y="101"/>
                      <a:pt x="77" y="101"/>
                    </a:cubicBezTo>
                    <a:cubicBezTo>
                      <a:pt x="77" y="102"/>
                      <a:pt x="78" y="104"/>
                      <a:pt x="79" y="105"/>
                    </a:cubicBezTo>
                    <a:lnTo>
                      <a:pt x="74" y="108"/>
                    </a:lnTo>
                    <a:close/>
                    <a:moveTo>
                      <a:pt x="20" y="105"/>
                    </a:moveTo>
                    <a:cubicBezTo>
                      <a:pt x="18" y="104"/>
                      <a:pt x="16" y="103"/>
                      <a:pt x="14" y="102"/>
                    </a:cubicBezTo>
                    <a:cubicBezTo>
                      <a:pt x="17" y="97"/>
                      <a:pt x="17" y="97"/>
                      <a:pt x="17" y="97"/>
                    </a:cubicBezTo>
                    <a:cubicBezTo>
                      <a:pt x="18" y="98"/>
                      <a:pt x="20" y="98"/>
                      <a:pt x="22" y="99"/>
                    </a:cubicBezTo>
                    <a:lnTo>
                      <a:pt x="20" y="105"/>
                    </a:lnTo>
                    <a:close/>
                    <a:moveTo>
                      <a:pt x="34" y="104"/>
                    </a:moveTo>
                    <a:cubicBezTo>
                      <a:pt x="30" y="100"/>
                      <a:pt x="30" y="100"/>
                      <a:pt x="30" y="100"/>
                    </a:cubicBezTo>
                    <a:cubicBezTo>
                      <a:pt x="31" y="99"/>
                      <a:pt x="32" y="98"/>
                      <a:pt x="33" y="97"/>
                    </a:cubicBezTo>
                    <a:cubicBezTo>
                      <a:pt x="34" y="96"/>
                      <a:pt x="34" y="96"/>
                      <a:pt x="34" y="96"/>
                    </a:cubicBezTo>
                    <a:cubicBezTo>
                      <a:pt x="38" y="100"/>
                      <a:pt x="38" y="100"/>
                      <a:pt x="38" y="100"/>
                    </a:cubicBezTo>
                    <a:cubicBezTo>
                      <a:pt x="38" y="101"/>
                      <a:pt x="38" y="101"/>
                      <a:pt x="38" y="101"/>
                    </a:cubicBezTo>
                    <a:cubicBezTo>
                      <a:pt x="36" y="102"/>
                      <a:pt x="35" y="103"/>
                      <a:pt x="34" y="104"/>
                    </a:cubicBezTo>
                    <a:close/>
                    <a:moveTo>
                      <a:pt x="48" y="98"/>
                    </a:moveTo>
                    <a:cubicBezTo>
                      <a:pt x="48" y="98"/>
                      <a:pt x="47" y="98"/>
                      <a:pt x="47" y="98"/>
                    </a:cubicBezTo>
                    <a:cubicBezTo>
                      <a:pt x="47" y="93"/>
                      <a:pt x="47" y="93"/>
                      <a:pt x="47" y="93"/>
                    </a:cubicBezTo>
                    <a:cubicBezTo>
                      <a:pt x="50" y="93"/>
                      <a:pt x="50" y="93"/>
                      <a:pt x="51" y="92"/>
                    </a:cubicBezTo>
                    <a:cubicBezTo>
                      <a:pt x="54" y="97"/>
                      <a:pt x="54" y="97"/>
                      <a:pt x="54" y="97"/>
                    </a:cubicBezTo>
                    <a:cubicBezTo>
                      <a:pt x="52" y="98"/>
                      <a:pt x="50" y="98"/>
                      <a:pt x="48" y="98"/>
                    </a:cubicBezTo>
                    <a:close/>
                    <a:moveTo>
                      <a:pt x="62" y="96"/>
                    </a:moveTo>
                    <a:cubicBezTo>
                      <a:pt x="61" y="95"/>
                      <a:pt x="61" y="93"/>
                      <a:pt x="61" y="92"/>
                    </a:cubicBezTo>
                    <a:cubicBezTo>
                      <a:pt x="61" y="92"/>
                      <a:pt x="60" y="91"/>
                      <a:pt x="60" y="91"/>
                    </a:cubicBezTo>
                    <a:cubicBezTo>
                      <a:pt x="64" y="86"/>
                      <a:pt x="64" y="86"/>
                      <a:pt x="64" y="86"/>
                    </a:cubicBezTo>
                    <a:cubicBezTo>
                      <a:pt x="65" y="88"/>
                      <a:pt x="67" y="90"/>
                      <a:pt x="67" y="92"/>
                    </a:cubicBezTo>
                    <a:cubicBezTo>
                      <a:pt x="67" y="92"/>
                      <a:pt x="66" y="92"/>
                      <a:pt x="66" y="92"/>
                    </a:cubicBezTo>
                    <a:lnTo>
                      <a:pt x="62" y="96"/>
                    </a:lnTo>
                    <a:close/>
                    <a:moveTo>
                      <a:pt x="12" y="95"/>
                    </a:moveTo>
                    <a:cubicBezTo>
                      <a:pt x="7" y="92"/>
                      <a:pt x="7" y="92"/>
                      <a:pt x="7" y="92"/>
                    </a:cubicBezTo>
                    <a:cubicBezTo>
                      <a:pt x="7" y="91"/>
                      <a:pt x="8" y="91"/>
                      <a:pt x="8" y="90"/>
                    </a:cubicBezTo>
                    <a:cubicBezTo>
                      <a:pt x="8" y="90"/>
                      <a:pt x="8" y="90"/>
                      <a:pt x="8" y="89"/>
                    </a:cubicBezTo>
                    <a:cubicBezTo>
                      <a:pt x="14" y="88"/>
                      <a:pt x="14" y="88"/>
                      <a:pt x="14" y="88"/>
                    </a:cubicBezTo>
                    <a:cubicBezTo>
                      <a:pt x="14" y="89"/>
                      <a:pt x="14" y="90"/>
                      <a:pt x="14" y="90"/>
                    </a:cubicBezTo>
                    <a:cubicBezTo>
                      <a:pt x="14" y="93"/>
                      <a:pt x="13" y="94"/>
                      <a:pt x="12" y="94"/>
                    </a:cubicBezTo>
                    <a:cubicBezTo>
                      <a:pt x="12" y="95"/>
                      <a:pt x="12" y="95"/>
                      <a:pt x="12" y="95"/>
                    </a:cubicBezTo>
                    <a:close/>
                    <a:moveTo>
                      <a:pt x="4" y="78"/>
                    </a:moveTo>
                    <a:cubicBezTo>
                      <a:pt x="4" y="78"/>
                      <a:pt x="4" y="78"/>
                      <a:pt x="4" y="77"/>
                    </a:cubicBezTo>
                    <a:cubicBezTo>
                      <a:pt x="4" y="76"/>
                      <a:pt x="4" y="75"/>
                      <a:pt x="5" y="73"/>
                    </a:cubicBezTo>
                    <a:cubicBezTo>
                      <a:pt x="6" y="72"/>
                      <a:pt x="6" y="72"/>
                      <a:pt x="7" y="71"/>
                    </a:cubicBezTo>
                    <a:cubicBezTo>
                      <a:pt x="11" y="75"/>
                      <a:pt x="11" y="75"/>
                      <a:pt x="11" y="75"/>
                    </a:cubicBezTo>
                    <a:cubicBezTo>
                      <a:pt x="11" y="75"/>
                      <a:pt x="11" y="76"/>
                      <a:pt x="10" y="76"/>
                    </a:cubicBezTo>
                    <a:cubicBezTo>
                      <a:pt x="10" y="77"/>
                      <a:pt x="10" y="77"/>
                      <a:pt x="10" y="77"/>
                    </a:cubicBezTo>
                    <a:lnTo>
                      <a:pt x="4" y="78"/>
                    </a:lnTo>
                    <a:close/>
                    <a:moveTo>
                      <a:pt x="9" y="62"/>
                    </a:moveTo>
                    <a:cubicBezTo>
                      <a:pt x="8" y="59"/>
                      <a:pt x="8" y="59"/>
                      <a:pt x="8" y="59"/>
                    </a:cubicBezTo>
                    <a:cubicBezTo>
                      <a:pt x="12" y="54"/>
                      <a:pt x="12" y="54"/>
                      <a:pt x="12" y="54"/>
                    </a:cubicBezTo>
                    <a:cubicBezTo>
                      <a:pt x="13" y="56"/>
                      <a:pt x="14" y="58"/>
                      <a:pt x="15" y="62"/>
                    </a:cubicBezTo>
                    <a:lnTo>
                      <a:pt x="9" y="62"/>
                    </a:lnTo>
                    <a:close/>
                    <a:moveTo>
                      <a:pt x="5" y="57"/>
                    </a:moveTo>
                    <a:cubicBezTo>
                      <a:pt x="1" y="52"/>
                      <a:pt x="1" y="52"/>
                      <a:pt x="1" y="52"/>
                    </a:cubicBezTo>
                    <a:cubicBezTo>
                      <a:pt x="1" y="53"/>
                      <a:pt x="1" y="53"/>
                      <a:pt x="1" y="53"/>
                    </a:cubicBezTo>
                    <a:cubicBezTo>
                      <a:pt x="0" y="53"/>
                      <a:pt x="0" y="52"/>
                      <a:pt x="0" y="50"/>
                    </a:cubicBezTo>
                    <a:cubicBezTo>
                      <a:pt x="0" y="50"/>
                      <a:pt x="0" y="49"/>
                      <a:pt x="1" y="48"/>
                    </a:cubicBezTo>
                    <a:cubicBezTo>
                      <a:pt x="5" y="51"/>
                      <a:pt x="5" y="51"/>
                      <a:pt x="5" y="51"/>
                    </a:cubicBezTo>
                    <a:cubicBezTo>
                      <a:pt x="5" y="51"/>
                      <a:pt x="6" y="51"/>
                      <a:pt x="6" y="50"/>
                    </a:cubicBezTo>
                    <a:cubicBezTo>
                      <a:pt x="6" y="50"/>
                      <a:pt x="6" y="50"/>
                      <a:pt x="6" y="50"/>
                    </a:cubicBezTo>
                    <a:cubicBezTo>
                      <a:pt x="6" y="50"/>
                      <a:pt x="6" y="50"/>
                      <a:pt x="6" y="51"/>
                    </a:cubicBezTo>
                    <a:cubicBezTo>
                      <a:pt x="6" y="52"/>
                      <a:pt x="7" y="53"/>
                      <a:pt x="7" y="53"/>
                    </a:cubicBezTo>
                    <a:cubicBezTo>
                      <a:pt x="7" y="55"/>
                      <a:pt x="5" y="57"/>
                      <a:pt x="5" y="57"/>
                    </a:cubicBezTo>
                    <a:close/>
                    <a:moveTo>
                      <a:pt x="15" y="46"/>
                    </a:moveTo>
                    <a:cubicBezTo>
                      <a:pt x="11" y="41"/>
                      <a:pt x="11" y="41"/>
                      <a:pt x="11" y="41"/>
                    </a:cubicBezTo>
                    <a:cubicBezTo>
                      <a:pt x="13" y="40"/>
                      <a:pt x="14" y="39"/>
                      <a:pt x="16" y="38"/>
                    </a:cubicBezTo>
                    <a:cubicBezTo>
                      <a:pt x="20" y="42"/>
                      <a:pt x="20" y="42"/>
                      <a:pt x="20" y="42"/>
                    </a:cubicBezTo>
                    <a:cubicBezTo>
                      <a:pt x="18" y="44"/>
                      <a:pt x="16" y="45"/>
                      <a:pt x="15" y="46"/>
                    </a:cubicBezTo>
                    <a:close/>
                    <a:moveTo>
                      <a:pt x="44" y="41"/>
                    </a:moveTo>
                    <a:cubicBezTo>
                      <a:pt x="43" y="41"/>
                      <a:pt x="43" y="41"/>
                      <a:pt x="43" y="40"/>
                    </a:cubicBezTo>
                    <a:cubicBezTo>
                      <a:pt x="42" y="39"/>
                      <a:pt x="42" y="39"/>
                      <a:pt x="41" y="38"/>
                    </a:cubicBezTo>
                    <a:cubicBezTo>
                      <a:pt x="41" y="37"/>
                      <a:pt x="41" y="37"/>
                      <a:pt x="40" y="36"/>
                    </a:cubicBezTo>
                    <a:cubicBezTo>
                      <a:pt x="44" y="32"/>
                      <a:pt x="44" y="32"/>
                      <a:pt x="44" y="32"/>
                    </a:cubicBezTo>
                    <a:cubicBezTo>
                      <a:pt x="45" y="33"/>
                      <a:pt x="46" y="34"/>
                      <a:pt x="46" y="35"/>
                    </a:cubicBezTo>
                    <a:cubicBezTo>
                      <a:pt x="47" y="36"/>
                      <a:pt x="47" y="36"/>
                      <a:pt x="47" y="37"/>
                    </a:cubicBezTo>
                    <a:lnTo>
                      <a:pt x="44" y="41"/>
                    </a:lnTo>
                    <a:close/>
                    <a:moveTo>
                      <a:pt x="82" y="41"/>
                    </a:moveTo>
                    <a:cubicBezTo>
                      <a:pt x="82" y="41"/>
                      <a:pt x="81" y="41"/>
                      <a:pt x="81" y="41"/>
                    </a:cubicBezTo>
                    <a:cubicBezTo>
                      <a:pt x="79" y="41"/>
                      <a:pt x="77" y="41"/>
                      <a:pt x="76" y="40"/>
                    </a:cubicBezTo>
                    <a:cubicBezTo>
                      <a:pt x="78" y="35"/>
                      <a:pt x="78" y="35"/>
                      <a:pt x="78" y="35"/>
                    </a:cubicBezTo>
                    <a:cubicBezTo>
                      <a:pt x="79" y="35"/>
                      <a:pt x="81" y="35"/>
                      <a:pt x="83" y="35"/>
                    </a:cubicBezTo>
                    <a:lnTo>
                      <a:pt x="82" y="41"/>
                    </a:lnTo>
                    <a:close/>
                    <a:moveTo>
                      <a:pt x="96" y="39"/>
                    </a:moveTo>
                    <a:cubicBezTo>
                      <a:pt x="92" y="35"/>
                      <a:pt x="92" y="35"/>
                      <a:pt x="92" y="35"/>
                    </a:cubicBezTo>
                    <a:cubicBezTo>
                      <a:pt x="93" y="34"/>
                      <a:pt x="95" y="33"/>
                      <a:pt x="97" y="33"/>
                    </a:cubicBezTo>
                    <a:cubicBezTo>
                      <a:pt x="99" y="33"/>
                      <a:pt x="100" y="33"/>
                      <a:pt x="101" y="35"/>
                    </a:cubicBezTo>
                    <a:cubicBezTo>
                      <a:pt x="96" y="38"/>
                      <a:pt x="96" y="38"/>
                      <a:pt x="96" y="38"/>
                    </a:cubicBezTo>
                    <a:cubicBezTo>
                      <a:pt x="96" y="38"/>
                      <a:pt x="97" y="38"/>
                      <a:pt x="97" y="38"/>
                    </a:cubicBezTo>
                    <a:cubicBezTo>
                      <a:pt x="97" y="38"/>
                      <a:pt x="96" y="39"/>
                      <a:pt x="96" y="39"/>
                    </a:cubicBezTo>
                    <a:close/>
                    <a:moveTo>
                      <a:pt x="109" y="37"/>
                    </a:moveTo>
                    <a:cubicBezTo>
                      <a:pt x="105" y="32"/>
                      <a:pt x="105" y="32"/>
                      <a:pt x="105" y="32"/>
                    </a:cubicBezTo>
                    <a:cubicBezTo>
                      <a:pt x="107" y="31"/>
                      <a:pt x="109" y="30"/>
                      <a:pt x="111" y="29"/>
                    </a:cubicBezTo>
                    <a:cubicBezTo>
                      <a:pt x="114" y="34"/>
                      <a:pt x="114" y="34"/>
                      <a:pt x="114" y="34"/>
                    </a:cubicBezTo>
                    <a:cubicBezTo>
                      <a:pt x="112" y="35"/>
                      <a:pt x="110" y="36"/>
                      <a:pt x="109" y="37"/>
                    </a:cubicBezTo>
                    <a:close/>
                    <a:moveTo>
                      <a:pt x="127" y="35"/>
                    </a:moveTo>
                    <a:cubicBezTo>
                      <a:pt x="126" y="35"/>
                      <a:pt x="124" y="35"/>
                      <a:pt x="122" y="34"/>
                    </a:cubicBezTo>
                    <a:cubicBezTo>
                      <a:pt x="124" y="29"/>
                      <a:pt x="124" y="29"/>
                      <a:pt x="124" y="29"/>
                    </a:cubicBezTo>
                    <a:cubicBezTo>
                      <a:pt x="126" y="29"/>
                      <a:pt x="127" y="29"/>
                      <a:pt x="127" y="29"/>
                    </a:cubicBezTo>
                    <a:cubicBezTo>
                      <a:pt x="130" y="34"/>
                      <a:pt x="130" y="34"/>
                      <a:pt x="130" y="34"/>
                    </a:cubicBezTo>
                    <a:cubicBezTo>
                      <a:pt x="130" y="35"/>
                      <a:pt x="129" y="35"/>
                      <a:pt x="127" y="35"/>
                    </a:cubicBezTo>
                    <a:close/>
                    <a:moveTo>
                      <a:pt x="57" y="34"/>
                    </a:moveTo>
                    <a:cubicBezTo>
                      <a:pt x="52" y="31"/>
                      <a:pt x="52" y="31"/>
                      <a:pt x="52" y="31"/>
                    </a:cubicBezTo>
                    <a:cubicBezTo>
                      <a:pt x="52" y="31"/>
                      <a:pt x="52" y="31"/>
                      <a:pt x="52" y="31"/>
                    </a:cubicBezTo>
                    <a:cubicBezTo>
                      <a:pt x="53" y="29"/>
                      <a:pt x="54" y="28"/>
                      <a:pt x="55" y="26"/>
                    </a:cubicBezTo>
                    <a:cubicBezTo>
                      <a:pt x="60" y="30"/>
                      <a:pt x="60" y="30"/>
                      <a:pt x="60" y="30"/>
                    </a:cubicBezTo>
                    <a:cubicBezTo>
                      <a:pt x="59" y="31"/>
                      <a:pt x="58" y="32"/>
                      <a:pt x="57" y="34"/>
                    </a:cubicBezTo>
                    <a:close/>
                    <a:moveTo>
                      <a:pt x="27" y="32"/>
                    </a:moveTo>
                    <a:cubicBezTo>
                      <a:pt x="22" y="29"/>
                      <a:pt x="22" y="29"/>
                      <a:pt x="22" y="29"/>
                    </a:cubicBezTo>
                    <a:cubicBezTo>
                      <a:pt x="22" y="28"/>
                      <a:pt x="23" y="27"/>
                      <a:pt x="23" y="27"/>
                    </a:cubicBezTo>
                    <a:cubicBezTo>
                      <a:pt x="23" y="26"/>
                      <a:pt x="23" y="25"/>
                      <a:pt x="23" y="25"/>
                    </a:cubicBezTo>
                    <a:cubicBezTo>
                      <a:pt x="29" y="25"/>
                      <a:pt x="29" y="25"/>
                      <a:pt x="29" y="25"/>
                    </a:cubicBezTo>
                    <a:cubicBezTo>
                      <a:pt x="29" y="26"/>
                      <a:pt x="29" y="27"/>
                      <a:pt x="28" y="28"/>
                    </a:cubicBezTo>
                    <a:cubicBezTo>
                      <a:pt x="28" y="29"/>
                      <a:pt x="28" y="31"/>
                      <a:pt x="27" y="32"/>
                    </a:cubicBezTo>
                    <a:close/>
                    <a:moveTo>
                      <a:pt x="69" y="29"/>
                    </a:moveTo>
                    <a:cubicBezTo>
                      <a:pt x="68" y="28"/>
                      <a:pt x="67" y="27"/>
                      <a:pt x="66" y="27"/>
                    </a:cubicBezTo>
                    <a:cubicBezTo>
                      <a:pt x="68" y="21"/>
                      <a:pt x="68" y="21"/>
                      <a:pt x="68" y="21"/>
                    </a:cubicBezTo>
                    <a:cubicBezTo>
                      <a:pt x="70" y="23"/>
                      <a:pt x="72" y="24"/>
                      <a:pt x="74" y="26"/>
                    </a:cubicBezTo>
                    <a:lnTo>
                      <a:pt x="69" y="29"/>
                    </a:lnTo>
                    <a:close/>
                    <a:moveTo>
                      <a:pt x="40" y="25"/>
                    </a:moveTo>
                    <a:cubicBezTo>
                      <a:pt x="36" y="25"/>
                      <a:pt x="36" y="25"/>
                      <a:pt x="36" y="25"/>
                    </a:cubicBezTo>
                    <a:cubicBezTo>
                      <a:pt x="36" y="25"/>
                      <a:pt x="36" y="25"/>
                      <a:pt x="36" y="25"/>
                    </a:cubicBezTo>
                    <a:cubicBezTo>
                      <a:pt x="36" y="25"/>
                      <a:pt x="36" y="25"/>
                      <a:pt x="36" y="25"/>
                    </a:cubicBezTo>
                    <a:cubicBezTo>
                      <a:pt x="35" y="24"/>
                      <a:pt x="35" y="24"/>
                      <a:pt x="35" y="24"/>
                    </a:cubicBezTo>
                    <a:cubicBezTo>
                      <a:pt x="35" y="24"/>
                      <a:pt x="35" y="24"/>
                      <a:pt x="35" y="23"/>
                    </a:cubicBezTo>
                    <a:cubicBezTo>
                      <a:pt x="35" y="24"/>
                      <a:pt x="35" y="24"/>
                      <a:pt x="36" y="24"/>
                    </a:cubicBezTo>
                    <a:cubicBezTo>
                      <a:pt x="35" y="22"/>
                      <a:pt x="35" y="22"/>
                      <a:pt x="35" y="22"/>
                    </a:cubicBezTo>
                    <a:cubicBezTo>
                      <a:pt x="34" y="19"/>
                      <a:pt x="34" y="19"/>
                      <a:pt x="34" y="19"/>
                    </a:cubicBezTo>
                    <a:cubicBezTo>
                      <a:pt x="34" y="19"/>
                      <a:pt x="34" y="19"/>
                      <a:pt x="34" y="19"/>
                    </a:cubicBezTo>
                    <a:cubicBezTo>
                      <a:pt x="35" y="19"/>
                      <a:pt x="36" y="19"/>
                      <a:pt x="37" y="19"/>
                    </a:cubicBezTo>
                    <a:cubicBezTo>
                      <a:pt x="39" y="19"/>
                      <a:pt x="41" y="20"/>
                      <a:pt x="41" y="23"/>
                    </a:cubicBezTo>
                    <a:cubicBezTo>
                      <a:pt x="41" y="24"/>
                      <a:pt x="40" y="24"/>
                      <a:pt x="40" y="25"/>
                    </a:cubicBezTo>
                    <a:close/>
                    <a:moveTo>
                      <a:pt x="135" y="22"/>
                    </a:moveTo>
                    <a:cubicBezTo>
                      <a:pt x="130" y="20"/>
                      <a:pt x="130" y="20"/>
                      <a:pt x="130" y="20"/>
                    </a:cubicBezTo>
                    <a:cubicBezTo>
                      <a:pt x="130" y="19"/>
                      <a:pt x="130" y="18"/>
                      <a:pt x="131" y="17"/>
                    </a:cubicBezTo>
                    <a:cubicBezTo>
                      <a:pt x="131" y="16"/>
                      <a:pt x="131" y="16"/>
                      <a:pt x="131" y="15"/>
                    </a:cubicBezTo>
                    <a:cubicBezTo>
                      <a:pt x="137" y="16"/>
                      <a:pt x="137" y="16"/>
                      <a:pt x="137" y="16"/>
                    </a:cubicBezTo>
                    <a:cubicBezTo>
                      <a:pt x="136" y="17"/>
                      <a:pt x="136" y="17"/>
                      <a:pt x="136" y="18"/>
                    </a:cubicBezTo>
                    <a:cubicBezTo>
                      <a:pt x="136" y="19"/>
                      <a:pt x="136" y="21"/>
                      <a:pt x="135" y="22"/>
                    </a:cubicBezTo>
                    <a:close/>
                    <a:moveTo>
                      <a:pt x="141" y="5"/>
                    </a:moveTo>
                    <a:cubicBezTo>
                      <a:pt x="135" y="4"/>
                      <a:pt x="135" y="4"/>
                      <a:pt x="135" y="4"/>
                    </a:cubicBezTo>
                    <a:cubicBezTo>
                      <a:pt x="135" y="4"/>
                      <a:pt x="135" y="4"/>
                      <a:pt x="135" y="3"/>
                    </a:cubicBezTo>
                    <a:cubicBezTo>
                      <a:pt x="135" y="3"/>
                      <a:pt x="135" y="2"/>
                      <a:pt x="135" y="1"/>
                    </a:cubicBezTo>
                    <a:cubicBezTo>
                      <a:pt x="141" y="0"/>
                      <a:pt x="141" y="0"/>
                      <a:pt x="141" y="0"/>
                    </a:cubicBezTo>
                    <a:cubicBezTo>
                      <a:pt x="141" y="1"/>
                      <a:pt x="141" y="2"/>
                      <a:pt x="141" y="3"/>
                    </a:cubicBezTo>
                    <a:cubicBezTo>
                      <a:pt x="141" y="4"/>
                      <a:pt x="141" y="4"/>
                      <a:pt x="141" y="5"/>
                    </a:cubicBezTo>
                    <a:close/>
                  </a:path>
                </a:pathLst>
              </a:custGeom>
              <a:solidFill>
                <a:srgbClr val="59575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18" name="îś1iďé">
                <a:extLst>
                  <a:ext uri="{FF2B5EF4-FFF2-40B4-BE49-F238E27FC236}">
                    <a16:creationId xmlns:a16="http://schemas.microsoft.com/office/drawing/2014/main" id="{57A0E9E1-695E-4939-B772-D1861A84991A}"/>
                  </a:ext>
                </a:extLst>
              </p:cNvPr>
              <p:cNvSpPr/>
              <p:nvPr/>
            </p:nvSpPr>
            <p:spPr bwMode="auto">
              <a:xfrm>
                <a:off x="5835650" y="4837113"/>
                <a:ext cx="368300" cy="214313"/>
              </a:xfrm>
              <a:custGeom>
                <a:avLst/>
                <a:gdLst>
                  <a:gd name="T0" fmla="*/ 111 w 171"/>
                  <a:gd name="T1" fmla="*/ 94 h 100"/>
                  <a:gd name="T2" fmla="*/ 110 w 171"/>
                  <a:gd name="T3" fmla="*/ 100 h 100"/>
                  <a:gd name="T4" fmla="*/ 128 w 171"/>
                  <a:gd name="T5" fmla="*/ 91 h 100"/>
                  <a:gd name="T6" fmla="*/ 124 w 171"/>
                  <a:gd name="T7" fmla="*/ 97 h 100"/>
                  <a:gd name="T8" fmla="*/ 82 w 171"/>
                  <a:gd name="T9" fmla="*/ 91 h 100"/>
                  <a:gd name="T10" fmla="*/ 141 w 171"/>
                  <a:gd name="T11" fmla="*/ 88 h 100"/>
                  <a:gd name="T12" fmla="*/ 141 w 171"/>
                  <a:gd name="T13" fmla="*/ 95 h 100"/>
                  <a:gd name="T14" fmla="*/ 159 w 171"/>
                  <a:gd name="T15" fmla="*/ 86 h 100"/>
                  <a:gd name="T16" fmla="*/ 94 w 171"/>
                  <a:gd name="T17" fmla="*/ 91 h 100"/>
                  <a:gd name="T18" fmla="*/ 97 w 171"/>
                  <a:gd name="T19" fmla="*/ 91 h 100"/>
                  <a:gd name="T20" fmla="*/ 31 w 171"/>
                  <a:gd name="T21" fmla="*/ 73 h 100"/>
                  <a:gd name="T22" fmla="*/ 19 w 171"/>
                  <a:gd name="T23" fmla="*/ 79 h 100"/>
                  <a:gd name="T24" fmla="*/ 22 w 171"/>
                  <a:gd name="T25" fmla="*/ 73 h 100"/>
                  <a:gd name="T26" fmla="*/ 76 w 171"/>
                  <a:gd name="T27" fmla="*/ 78 h 100"/>
                  <a:gd name="T28" fmla="*/ 82 w 171"/>
                  <a:gd name="T29" fmla="*/ 78 h 100"/>
                  <a:gd name="T30" fmla="*/ 164 w 171"/>
                  <a:gd name="T31" fmla="*/ 73 h 100"/>
                  <a:gd name="T32" fmla="*/ 51 w 171"/>
                  <a:gd name="T33" fmla="*/ 75 h 100"/>
                  <a:gd name="T34" fmla="*/ 53 w 171"/>
                  <a:gd name="T35" fmla="*/ 69 h 100"/>
                  <a:gd name="T36" fmla="*/ 153 w 171"/>
                  <a:gd name="T37" fmla="*/ 69 h 100"/>
                  <a:gd name="T38" fmla="*/ 158 w 171"/>
                  <a:gd name="T39" fmla="*/ 65 h 100"/>
                  <a:gd name="T40" fmla="*/ 157 w 171"/>
                  <a:gd name="T41" fmla="*/ 72 h 100"/>
                  <a:gd name="T42" fmla="*/ 76 w 171"/>
                  <a:gd name="T43" fmla="*/ 65 h 100"/>
                  <a:gd name="T44" fmla="*/ 77 w 171"/>
                  <a:gd name="T45" fmla="*/ 68 h 100"/>
                  <a:gd name="T46" fmla="*/ 2 w 171"/>
                  <a:gd name="T47" fmla="*/ 60 h 100"/>
                  <a:gd name="T48" fmla="*/ 10 w 171"/>
                  <a:gd name="T49" fmla="*/ 63 h 100"/>
                  <a:gd name="T50" fmla="*/ 58 w 171"/>
                  <a:gd name="T51" fmla="*/ 57 h 100"/>
                  <a:gd name="T52" fmla="*/ 60 w 171"/>
                  <a:gd name="T53" fmla="*/ 62 h 100"/>
                  <a:gd name="T54" fmla="*/ 132 w 171"/>
                  <a:gd name="T55" fmla="*/ 54 h 100"/>
                  <a:gd name="T56" fmla="*/ 133 w 171"/>
                  <a:gd name="T57" fmla="*/ 55 h 100"/>
                  <a:gd name="T58" fmla="*/ 150 w 171"/>
                  <a:gd name="T59" fmla="*/ 54 h 100"/>
                  <a:gd name="T60" fmla="*/ 12 w 171"/>
                  <a:gd name="T61" fmla="*/ 52 h 100"/>
                  <a:gd name="T62" fmla="*/ 124 w 171"/>
                  <a:gd name="T63" fmla="*/ 48 h 100"/>
                  <a:gd name="T64" fmla="*/ 127 w 171"/>
                  <a:gd name="T65" fmla="*/ 42 h 100"/>
                  <a:gd name="T66" fmla="*/ 110 w 171"/>
                  <a:gd name="T67" fmla="*/ 43 h 100"/>
                  <a:gd name="T68" fmla="*/ 115 w 171"/>
                  <a:gd name="T69" fmla="*/ 39 h 100"/>
                  <a:gd name="T70" fmla="*/ 7 w 171"/>
                  <a:gd name="T71" fmla="*/ 42 h 100"/>
                  <a:gd name="T72" fmla="*/ 9 w 171"/>
                  <a:gd name="T73" fmla="*/ 36 h 100"/>
                  <a:gd name="T74" fmla="*/ 165 w 171"/>
                  <a:gd name="T75" fmla="*/ 29 h 100"/>
                  <a:gd name="T76" fmla="*/ 165 w 171"/>
                  <a:gd name="T77" fmla="*/ 29 h 100"/>
                  <a:gd name="T78" fmla="*/ 0 w 171"/>
                  <a:gd name="T79" fmla="*/ 20 h 100"/>
                  <a:gd name="T80" fmla="*/ 7 w 171"/>
                  <a:gd name="T81" fmla="*/ 25 h 100"/>
                  <a:gd name="T82" fmla="*/ 106 w 171"/>
                  <a:gd name="T83" fmla="*/ 26 h 100"/>
                  <a:gd name="T84" fmla="*/ 112 w 171"/>
                  <a:gd name="T85" fmla="*/ 24 h 100"/>
                  <a:gd name="T86" fmla="*/ 153 w 171"/>
                  <a:gd name="T87" fmla="*/ 21 h 100"/>
                  <a:gd name="T88" fmla="*/ 157 w 171"/>
                  <a:gd name="T89" fmla="*/ 15 h 100"/>
                  <a:gd name="T90" fmla="*/ 9 w 171"/>
                  <a:gd name="T91" fmla="*/ 10 h 100"/>
                  <a:gd name="T92" fmla="*/ 119 w 171"/>
                  <a:gd name="T93" fmla="*/ 14 h 100"/>
                  <a:gd name="T94" fmla="*/ 123 w 171"/>
                  <a:gd name="T95" fmla="*/ 9 h 100"/>
                  <a:gd name="T96" fmla="*/ 130 w 171"/>
                  <a:gd name="T97" fmla="*/ 4 h 100"/>
                  <a:gd name="T98" fmla="*/ 139 w 171"/>
                  <a:gd name="T99" fmla="*/ 5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71" h="100">
                    <a:moveTo>
                      <a:pt x="110" y="100"/>
                    </a:moveTo>
                    <a:cubicBezTo>
                      <a:pt x="108" y="100"/>
                      <a:pt x="107" y="100"/>
                      <a:pt x="105" y="98"/>
                    </a:cubicBezTo>
                    <a:cubicBezTo>
                      <a:pt x="108" y="94"/>
                      <a:pt x="108" y="94"/>
                      <a:pt x="108" y="94"/>
                    </a:cubicBezTo>
                    <a:cubicBezTo>
                      <a:pt x="110" y="95"/>
                      <a:pt x="110" y="95"/>
                      <a:pt x="111" y="94"/>
                    </a:cubicBezTo>
                    <a:cubicBezTo>
                      <a:pt x="112" y="94"/>
                      <a:pt x="112" y="94"/>
                      <a:pt x="112" y="94"/>
                    </a:cubicBezTo>
                    <a:cubicBezTo>
                      <a:pt x="113" y="100"/>
                      <a:pt x="113" y="100"/>
                      <a:pt x="113" y="100"/>
                    </a:cubicBezTo>
                    <a:cubicBezTo>
                      <a:pt x="112" y="100"/>
                      <a:pt x="112" y="100"/>
                      <a:pt x="112" y="100"/>
                    </a:cubicBezTo>
                    <a:cubicBezTo>
                      <a:pt x="111" y="100"/>
                      <a:pt x="111" y="100"/>
                      <a:pt x="110" y="100"/>
                    </a:cubicBezTo>
                    <a:close/>
                    <a:moveTo>
                      <a:pt x="124" y="97"/>
                    </a:moveTo>
                    <a:cubicBezTo>
                      <a:pt x="123" y="91"/>
                      <a:pt x="123" y="91"/>
                      <a:pt x="123" y="91"/>
                    </a:cubicBezTo>
                    <a:cubicBezTo>
                      <a:pt x="125" y="91"/>
                      <a:pt x="126" y="91"/>
                      <a:pt x="127" y="91"/>
                    </a:cubicBezTo>
                    <a:cubicBezTo>
                      <a:pt x="128" y="91"/>
                      <a:pt x="128" y="91"/>
                      <a:pt x="128" y="91"/>
                    </a:cubicBezTo>
                    <a:cubicBezTo>
                      <a:pt x="130" y="96"/>
                      <a:pt x="130" y="96"/>
                      <a:pt x="130" y="96"/>
                    </a:cubicBezTo>
                    <a:cubicBezTo>
                      <a:pt x="129" y="96"/>
                      <a:pt x="129" y="96"/>
                      <a:pt x="129" y="96"/>
                    </a:cubicBezTo>
                    <a:cubicBezTo>
                      <a:pt x="128" y="97"/>
                      <a:pt x="126" y="97"/>
                      <a:pt x="124" y="97"/>
                    </a:cubicBezTo>
                    <a:cubicBezTo>
                      <a:pt x="124" y="97"/>
                      <a:pt x="124" y="97"/>
                      <a:pt x="124" y="97"/>
                    </a:cubicBezTo>
                    <a:close/>
                    <a:moveTo>
                      <a:pt x="82" y="97"/>
                    </a:moveTo>
                    <a:cubicBezTo>
                      <a:pt x="79" y="96"/>
                      <a:pt x="76" y="94"/>
                      <a:pt x="75" y="91"/>
                    </a:cubicBezTo>
                    <a:cubicBezTo>
                      <a:pt x="81" y="89"/>
                      <a:pt x="81" y="89"/>
                      <a:pt x="81" y="89"/>
                    </a:cubicBezTo>
                    <a:cubicBezTo>
                      <a:pt x="81" y="90"/>
                      <a:pt x="82" y="91"/>
                      <a:pt x="82" y="91"/>
                    </a:cubicBezTo>
                    <a:lnTo>
                      <a:pt x="82" y="97"/>
                    </a:lnTo>
                    <a:close/>
                    <a:moveTo>
                      <a:pt x="141" y="95"/>
                    </a:moveTo>
                    <a:cubicBezTo>
                      <a:pt x="140" y="89"/>
                      <a:pt x="140" y="89"/>
                      <a:pt x="140" y="89"/>
                    </a:cubicBezTo>
                    <a:cubicBezTo>
                      <a:pt x="140" y="89"/>
                      <a:pt x="141" y="89"/>
                      <a:pt x="141" y="88"/>
                    </a:cubicBezTo>
                    <a:cubicBezTo>
                      <a:pt x="142" y="87"/>
                      <a:pt x="143" y="87"/>
                      <a:pt x="144" y="86"/>
                    </a:cubicBezTo>
                    <a:cubicBezTo>
                      <a:pt x="147" y="92"/>
                      <a:pt x="147" y="92"/>
                      <a:pt x="147" y="92"/>
                    </a:cubicBezTo>
                    <a:cubicBezTo>
                      <a:pt x="146" y="92"/>
                      <a:pt x="146" y="92"/>
                      <a:pt x="145" y="93"/>
                    </a:cubicBezTo>
                    <a:cubicBezTo>
                      <a:pt x="144" y="94"/>
                      <a:pt x="143" y="95"/>
                      <a:pt x="141" y="95"/>
                    </a:cubicBezTo>
                    <a:close/>
                    <a:moveTo>
                      <a:pt x="157" y="94"/>
                    </a:moveTo>
                    <a:cubicBezTo>
                      <a:pt x="156" y="88"/>
                      <a:pt x="156" y="88"/>
                      <a:pt x="156" y="88"/>
                    </a:cubicBezTo>
                    <a:cubicBezTo>
                      <a:pt x="156" y="88"/>
                      <a:pt x="157" y="88"/>
                      <a:pt x="158" y="87"/>
                    </a:cubicBezTo>
                    <a:cubicBezTo>
                      <a:pt x="158" y="87"/>
                      <a:pt x="159" y="86"/>
                      <a:pt x="159" y="86"/>
                    </a:cubicBezTo>
                    <a:cubicBezTo>
                      <a:pt x="163" y="90"/>
                      <a:pt x="163" y="90"/>
                      <a:pt x="163" y="90"/>
                    </a:cubicBezTo>
                    <a:cubicBezTo>
                      <a:pt x="163" y="91"/>
                      <a:pt x="162" y="91"/>
                      <a:pt x="162" y="92"/>
                    </a:cubicBezTo>
                    <a:cubicBezTo>
                      <a:pt x="160" y="93"/>
                      <a:pt x="159" y="94"/>
                      <a:pt x="157" y="94"/>
                    </a:cubicBezTo>
                    <a:close/>
                    <a:moveTo>
                      <a:pt x="94" y="91"/>
                    </a:moveTo>
                    <a:cubicBezTo>
                      <a:pt x="91" y="86"/>
                      <a:pt x="91" y="86"/>
                      <a:pt x="91" y="86"/>
                    </a:cubicBezTo>
                    <a:cubicBezTo>
                      <a:pt x="93" y="85"/>
                      <a:pt x="94" y="85"/>
                      <a:pt x="96" y="85"/>
                    </a:cubicBezTo>
                    <a:cubicBezTo>
                      <a:pt x="97" y="84"/>
                      <a:pt x="98" y="85"/>
                      <a:pt x="99" y="85"/>
                    </a:cubicBezTo>
                    <a:cubicBezTo>
                      <a:pt x="97" y="91"/>
                      <a:pt x="97" y="91"/>
                      <a:pt x="97" y="91"/>
                    </a:cubicBezTo>
                    <a:cubicBezTo>
                      <a:pt x="97" y="91"/>
                      <a:pt x="96" y="91"/>
                      <a:pt x="96" y="90"/>
                    </a:cubicBezTo>
                    <a:cubicBezTo>
                      <a:pt x="95" y="90"/>
                      <a:pt x="95" y="91"/>
                      <a:pt x="94" y="91"/>
                    </a:cubicBezTo>
                    <a:close/>
                    <a:moveTo>
                      <a:pt x="33" y="79"/>
                    </a:moveTo>
                    <a:cubicBezTo>
                      <a:pt x="31" y="73"/>
                      <a:pt x="31" y="73"/>
                      <a:pt x="31" y="73"/>
                    </a:cubicBezTo>
                    <a:cubicBezTo>
                      <a:pt x="32" y="73"/>
                      <a:pt x="35" y="72"/>
                      <a:pt x="37" y="72"/>
                    </a:cubicBezTo>
                    <a:cubicBezTo>
                      <a:pt x="38" y="77"/>
                      <a:pt x="38" y="77"/>
                      <a:pt x="38" y="77"/>
                    </a:cubicBezTo>
                    <a:cubicBezTo>
                      <a:pt x="36" y="78"/>
                      <a:pt x="34" y="78"/>
                      <a:pt x="33" y="79"/>
                    </a:cubicBezTo>
                    <a:close/>
                    <a:moveTo>
                      <a:pt x="19" y="79"/>
                    </a:moveTo>
                    <a:cubicBezTo>
                      <a:pt x="19" y="78"/>
                      <a:pt x="18" y="78"/>
                      <a:pt x="18" y="77"/>
                    </a:cubicBezTo>
                    <a:cubicBezTo>
                      <a:pt x="17" y="76"/>
                      <a:pt x="16" y="75"/>
                      <a:pt x="15" y="75"/>
                    </a:cubicBezTo>
                    <a:cubicBezTo>
                      <a:pt x="19" y="70"/>
                      <a:pt x="19" y="70"/>
                      <a:pt x="19" y="70"/>
                    </a:cubicBezTo>
                    <a:cubicBezTo>
                      <a:pt x="20" y="71"/>
                      <a:pt x="21" y="72"/>
                      <a:pt x="22" y="73"/>
                    </a:cubicBezTo>
                    <a:cubicBezTo>
                      <a:pt x="22" y="73"/>
                      <a:pt x="23" y="74"/>
                      <a:pt x="23" y="74"/>
                    </a:cubicBezTo>
                    <a:lnTo>
                      <a:pt x="19" y="79"/>
                    </a:lnTo>
                    <a:close/>
                    <a:moveTo>
                      <a:pt x="82" y="78"/>
                    </a:moveTo>
                    <a:cubicBezTo>
                      <a:pt x="76" y="78"/>
                      <a:pt x="76" y="78"/>
                      <a:pt x="76" y="78"/>
                    </a:cubicBezTo>
                    <a:cubicBezTo>
                      <a:pt x="76" y="77"/>
                      <a:pt x="76" y="77"/>
                      <a:pt x="76" y="77"/>
                    </a:cubicBezTo>
                    <a:cubicBezTo>
                      <a:pt x="76" y="76"/>
                      <a:pt x="76" y="74"/>
                      <a:pt x="76" y="72"/>
                    </a:cubicBezTo>
                    <a:cubicBezTo>
                      <a:pt x="82" y="73"/>
                      <a:pt x="82" y="73"/>
                      <a:pt x="82" y="73"/>
                    </a:cubicBezTo>
                    <a:cubicBezTo>
                      <a:pt x="82" y="75"/>
                      <a:pt x="82" y="76"/>
                      <a:pt x="82" y="78"/>
                    </a:cubicBezTo>
                    <a:close/>
                    <a:moveTo>
                      <a:pt x="170" y="78"/>
                    </a:moveTo>
                    <a:cubicBezTo>
                      <a:pt x="164" y="78"/>
                      <a:pt x="164" y="78"/>
                      <a:pt x="164" y="78"/>
                    </a:cubicBezTo>
                    <a:cubicBezTo>
                      <a:pt x="164" y="78"/>
                      <a:pt x="164" y="78"/>
                      <a:pt x="164" y="78"/>
                    </a:cubicBezTo>
                    <a:cubicBezTo>
                      <a:pt x="164" y="76"/>
                      <a:pt x="164" y="74"/>
                      <a:pt x="164" y="73"/>
                    </a:cubicBezTo>
                    <a:cubicBezTo>
                      <a:pt x="169" y="72"/>
                      <a:pt x="169" y="72"/>
                      <a:pt x="169" y="72"/>
                    </a:cubicBezTo>
                    <a:cubicBezTo>
                      <a:pt x="170" y="73"/>
                      <a:pt x="170" y="75"/>
                      <a:pt x="170" y="78"/>
                    </a:cubicBezTo>
                    <a:cubicBezTo>
                      <a:pt x="170" y="78"/>
                      <a:pt x="170" y="78"/>
                      <a:pt x="170" y="78"/>
                    </a:cubicBezTo>
                    <a:close/>
                    <a:moveTo>
                      <a:pt x="51" y="75"/>
                    </a:moveTo>
                    <a:cubicBezTo>
                      <a:pt x="46" y="71"/>
                      <a:pt x="46" y="71"/>
                      <a:pt x="46" y="71"/>
                    </a:cubicBezTo>
                    <a:cubicBezTo>
                      <a:pt x="46" y="71"/>
                      <a:pt x="47" y="71"/>
                      <a:pt x="47" y="70"/>
                    </a:cubicBezTo>
                    <a:cubicBezTo>
                      <a:pt x="47" y="69"/>
                      <a:pt x="48" y="68"/>
                      <a:pt x="48" y="66"/>
                    </a:cubicBezTo>
                    <a:cubicBezTo>
                      <a:pt x="53" y="69"/>
                      <a:pt x="53" y="69"/>
                      <a:pt x="53" y="69"/>
                    </a:cubicBezTo>
                    <a:cubicBezTo>
                      <a:pt x="53" y="70"/>
                      <a:pt x="53" y="71"/>
                      <a:pt x="52" y="72"/>
                    </a:cubicBezTo>
                    <a:cubicBezTo>
                      <a:pt x="52" y="73"/>
                      <a:pt x="51" y="74"/>
                      <a:pt x="51" y="75"/>
                    </a:cubicBezTo>
                    <a:close/>
                    <a:moveTo>
                      <a:pt x="157" y="72"/>
                    </a:moveTo>
                    <a:cubicBezTo>
                      <a:pt x="157" y="72"/>
                      <a:pt x="154" y="72"/>
                      <a:pt x="153" y="69"/>
                    </a:cubicBezTo>
                    <a:cubicBezTo>
                      <a:pt x="153" y="68"/>
                      <a:pt x="153" y="67"/>
                      <a:pt x="153" y="67"/>
                    </a:cubicBezTo>
                    <a:cubicBezTo>
                      <a:pt x="153" y="66"/>
                      <a:pt x="152" y="66"/>
                      <a:pt x="152" y="65"/>
                    </a:cubicBezTo>
                    <a:cubicBezTo>
                      <a:pt x="158" y="64"/>
                      <a:pt x="158" y="64"/>
                      <a:pt x="158" y="64"/>
                    </a:cubicBezTo>
                    <a:cubicBezTo>
                      <a:pt x="158" y="64"/>
                      <a:pt x="158" y="64"/>
                      <a:pt x="158" y="65"/>
                    </a:cubicBezTo>
                    <a:cubicBezTo>
                      <a:pt x="159" y="65"/>
                      <a:pt x="159" y="66"/>
                      <a:pt x="159" y="67"/>
                    </a:cubicBezTo>
                    <a:cubicBezTo>
                      <a:pt x="159" y="67"/>
                      <a:pt x="158" y="66"/>
                      <a:pt x="157" y="66"/>
                    </a:cubicBezTo>
                    <a:cubicBezTo>
                      <a:pt x="158" y="72"/>
                      <a:pt x="158" y="72"/>
                      <a:pt x="158" y="72"/>
                    </a:cubicBezTo>
                    <a:lnTo>
                      <a:pt x="157" y="72"/>
                    </a:lnTo>
                    <a:close/>
                    <a:moveTo>
                      <a:pt x="74" y="70"/>
                    </a:moveTo>
                    <a:cubicBezTo>
                      <a:pt x="71" y="70"/>
                      <a:pt x="70" y="68"/>
                      <a:pt x="69" y="64"/>
                    </a:cubicBezTo>
                    <a:cubicBezTo>
                      <a:pt x="74" y="62"/>
                      <a:pt x="74" y="62"/>
                      <a:pt x="74" y="62"/>
                    </a:cubicBezTo>
                    <a:cubicBezTo>
                      <a:pt x="75" y="63"/>
                      <a:pt x="75" y="65"/>
                      <a:pt x="76" y="65"/>
                    </a:cubicBezTo>
                    <a:cubicBezTo>
                      <a:pt x="75" y="65"/>
                      <a:pt x="75" y="65"/>
                      <a:pt x="74" y="65"/>
                    </a:cubicBezTo>
                    <a:cubicBezTo>
                      <a:pt x="74" y="65"/>
                      <a:pt x="74" y="65"/>
                      <a:pt x="74" y="65"/>
                    </a:cubicBezTo>
                    <a:cubicBezTo>
                      <a:pt x="72" y="65"/>
                      <a:pt x="72" y="65"/>
                      <a:pt x="71" y="66"/>
                    </a:cubicBezTo>
                    <a:cubicBezTo>
                      <a:pt x="77" y="68"/>
                      <a:pt x="77" y="68"/>
                      <a:pt x="77" y="68"/>
                    </a:cubicBezTo>
                    <a:cubicBezTo>
                      <a:pt x="76" y="70"/>
                      <a:pt x="74" y="70"/>
                      <a:pt x="74" y="70"/>
                    </a:cubicBezTo>
                    <a:close/>
                    <a:moveTo>
                      <a:pt x="6" y="67"/>
                    </a:moveTo>
                    <a:cubicBezTo>
                      <a:pt x="5" y="66"/>
                      <a:pt x="5" y="66"/>
                      <a:pt x="4" y="65"/>
                    </a:cubicBezTo>
                    <a:cubicBezTo>
                      <a:pt x="3" y="64"/>
                      <a:pt x="2" y="62"/>
                      <a:pt x="2" y="60"/>
                    </a:cubicBezTo>
                    <a:cubicBezTo>
                      <a:pt x="5" y="60"/>
                      <a:pt x="5" y="60"/>
                      <a:pt x="5" y="60"/>
                    </a:cubicBezTo>
                    <a:cubicBezTo>
                      <a:pt x="8" y="60"/>
                      <a:pt x="8" y="60"/>
                      <a:pt x="8" y="60"/>
                    </a:cubicBezTo>
                    <a:cubicBezTo>
                      <a:pt x="8" y="60"/>
                      <a:pt x="8" y="60"/>
                      <a:pt x="8" y="61"/>
                    </a:cubicBezTo>
                    <a:cubicBezTo>
                      <a:pt x="9" y="62"/>
                      <a:pt x="9" y="62"/>
                      <a:pt x="10" y="63"/>
                    </a:cubicBezTo>
                    <a:lnTo>
                      <a:pt x="6" y="67"/>
                    </a:lnTo>
                    <a:close/>
                    <a:moveTo>
                      <a:pt x="60" y="62"/>
                    </a:moveTo>
                    <a:cubicBezTo>
                      <a:pt x="57" y="57"/>
                      <a:pt x="57" y="57"/>
                      <a:pt x="57" y="57"/>
                    </a:cubicBezTo>
                    <a:cubicBezTo>
                      <a:pt x="58" y="57"/>
                      <a:pt x="58" y="57"/>
                      <a:pt x="58" y="57"/>
                    </a:cubicBezTo>
                    <a:cubicBezTo>
                      <a:pt x="60" y="55"/>
                      <a:pt x="62" y="55"/>
                      <a:pt x="63" y="54"/>
                    </a:cubicBezTo>
                    <a:cubicBezTo>
                      <a:pt x="65" y="60"/>
                      <a:pt x="65" y="60"/>
                      <a:pt x="65" y="60"/>
                    </a:cubicBezTo>
                    <a:cubicBezTo>
                      <a:pt x="64" y="60"/>
                      <a:pt x="63" y="61"/>
                      <a:pt x="61" y="62"/>
                    </a:cubicBezTo>
                    <a:lnTo>
                      <a:pt x="60" y="62"/>
                    </a:lnTo>
                    <a:close/>
                    <a:moveTo>
                      <a:pt x="132" y="61"/>
                    </a:moveTo>
                    <a:cubicBezTo>
                      <a:pt x="128" y="60"/>
                      <a:pt x="127" y="58"/>
                      <a:pt x="127" y="54"/>
                    </a:cubicBezTo>
                    <a:cubicBezTo>
                      <a:pt x="127" y="54"/>
                      <a:pt x="127" y="53"/>
                      <a:pt x="127" y="53"/>
                    </a:cubicBezTo>
                    <a:cubicBezTo>
                      <a:pt x="132" y="54"/>
                      <a:pt x="132" y="54"/>
                      <a:pt x="132" y="54"/>
                    </a:cubicBezTo>
                    <a:cubicBezTo>
                      <a:pt x="132" y="54"/>
                      <a:pt x="132" y="54"/>
                      <a:pt x="132" y="54"/>
                    </a:cubicBezTo>
                    <a:cubicBezTo>
                      <a:pt x="132" y="55"/>
                      <a:pt x="132" y="55"/>
                      <a:pt x="132" y="55"/>
                    </a:cubicBezTo>
                    <a:cubicBezTo>
                      <a:pt x="132" y="55"/>
                      <a:pt x="132" y="55"/>
                      <a:pt x="132" y="55"/>
                    </a:cubicBezTo>
                    <a:cubicBezTo>
                      <a:pt x="132" y="55"/>
                      <a:pt x="133" y="55"/>
                      <a:pt x="133" y="55"/>
                    </a:cubicBezTo>
                    <a:lnTo>
                      <a:pt x="132" y="61"/>
                    </a:lnTo>
                    <a:close/>
                    <a:moveTo>
                      <a:pt x="144" y="60"/>
                    </a:moveTo>
                    <a:cubicBezTo>
                      <a:pt x="144" y="54"/>
                      <a:pt x="144" y="54"/>
                      <a:pt x="144" y="54"/>
                    </a:cubicBezTo>
                    <a:cubicBezTo>
                      <a:pt x="146" y="54"/>
                      <a:pt x="148" y="54"/>
                      <a:pt x="150" y="54"/>
                    </a:cubicBezTo>
                    <a:cubicBezTo>
                      <a:pt x="149" y="60"/>
                      <a:pt x="149" y="60"/>
                      <a:pt x="149" y="60"/>
                    </a:cubicBezTo>
                    <a:cubicBezTo>
                      <a:pt x="148" y="59"/>
                      <a:pt x="146" y="60"/>
                      <a:pt x="144" y="60"/>
                    </a:cubicBezTo>
                    <a:close/>
                    <a:moveTo>
                      <a:pt x="16" y="56"/>
                    </a:moveTo>
                    <a:cubicBezTo>
                      <a:pt x="12" y="52"/>
                      <a:pt x="12" y="52"/>
                      <a:pt x="12" y="52"/>
                    </a:cubicBezTo>
                    <a:cubicBezTo>
                      <a:pt x="12" y="52"/>
                      <a:pt x="13" y="51"/>
                      <a:pt x="13" y="48"/>
                    </a:cubicBezTo>
                    <a:cubicBezTo>
                      <a:pt x="19" y="49"/>
                      <a:pt x="19" y="49"/>
                      <a:pt x="19" y="49"/>
                    </a:cubicBezTo>
                    <a:cubicBezTo>
                      <a:pt x="18" y="52"/>
                      <a:pt x="18" y="54"/>
                      <a:pt x="16" y="56"/>
                    </a:cubicBezTo>
                    <a:close/>
                    <a:moveTo>
                      <a:pt x="124" y="48"/>
                    </a:moveTo>
                    <a:cubicBezTo>
                      <a:pt x="123" y="47"/>
                      <a:pt x="122" y="46"/>
                      <a:pt x="122" y="44"/>
                    </a:cubicBezTo>
                    <a:cubicBezTo>
                      <a:pt x="121" y="43"/>
                      <a:pt x="121" y="43"/>
                      <a:pt x="121" y="42"/>
                    </a:cubicBezTo>
                    <a:cubicBezTo>
                      <a:pt x="125" y="39"/>
                      <a:pt x="125" y="39"/>
                      <a:pt x="125" y="39"/>
                    </a:cubicBezTo>
                    <a:cubicBezTo>
                      <a:pt x="126" y="39"/>
                      <a:pt x="126" y="40"/>
                      <a:pt x="127" y="42"/>
                    </a:cubicBezTo>
                    <a:cubicBezTo>
                      <a:pt x="127" y="42"/>
                      <a:pt x="128" y="43"/>
                      <a:pt x="128" y="43"/>
                    </a:cubicBezTo>
                    <a:lnTo>
                      <a:pt x="124" y="48"/>
                    </a:lnTo>
                    <a:close/>
                    <a:moveTo>
                      <a:pt x="111" y="44"/>
                    </a:moveTo>
                    <a:cubicBezTo>
                      <a:pt x="111" y="44"/>
                      <a:pt x="110" y="43"/>
                      <a:pt x="110" y="43"/>
                    </a:cubicBezTo>
                    <a:cubicBezTo>
                      <a:pt x="108" y="41"/>
                      <a:pt x="108" y="40"/>
                      <a:pt x="107" y="38"/>
                    </a:cubicBezTo>
                    <a:cubicBezTo>
                      <a:pt x="112" y="36"/>
                      <a:pt x="112" y="36"/>
                      <a:pt x="112" y="36"/>
                    </a:cubicBezTo>
                    <a:cubicBezTo>
                      <a:pt x="113" y="37"/>
                      <a:pt x="113" y="38"/>
                      <a:pt x="114" y="39"/>
                    </a:cubicBezTo>
                    <a:cubicBezTo>
                      <a:pt x="114" y="39"/>
                      <a:pt x="115" y="39"/>
                      <a:pt x="115" y="39"/>
                    </a:cubicBezTo>
                    <a:lnTo>
                      <a:pt x="111" y="44"/>
                    </a:lnTo>
                    <a:close/>
                    <a:moveTo>
                      <a:pt x="11" y="43"/>
                    </a:moveTo>
                    <a:cubicBezTo>
                      <a:pt x="10" y="42"/>
                      <a:pt x="10" y="42"/>
                      <a:pt x="10" y="42"/>
                    </a:cubicBezTo>
                    <a:cubicBezTo>
                      <a:pt x="9" y="42"/>
                      <a:pt x="8" y="42"/>
                      <a:pt x="7" y="42"/>
                    </a:cubicBezTo>
                    <a:cubicBezTo>
                      <a:pt x="5" y="41"/>
                      <a:pt x="4" y="40"/>
                      <a:pt x="4" y="39"/>
                    </a:cubicBezTo>
                    <a:cubicBezTo>
                      <a:pt x="9" y="36"/>
                      <a:pt x="9" y="36"/>
                      <a:pt x="9" y="36"/>
                    </a:cubicBezTo>
                    <a:cubicBezTo>
                      <a:pt x="9" y="36"/>
                      <a:pt x="9" y="36"/>
                      <a:pt x="9" y="36"/>
                    </a:cubicBezTo>
                    <a:cubicBezTo>
                      <a:pt x="9" y="36"/>
                      <a:pt x="9" y="36"/>
                      <a:pt x="9" y="36"/>
                    </a:cubicBezTo>
                    <a:cubicBezTo>
                      <a:pt x="10" y="36"/>
                      <a:pt x="10" y="37"/>
                      <a:pt x="11" y="37"/>
                    </a:cubicBezTo>
                    <a:cubicBezTo>
                      <a:pt x="12" y="37"/>
                      <a:pt x="12" y="37"/>
                      <a:pt x="12" y="37"/>
                    </a:cubicBezTo>
                    <a:lnTo>
                      <a:pt x="11" y="43"/>
                    </a:lnTo>
                    <a:close/>
                    <a:moveTo>
                      <a:pt x="165" y="29"/>
                    </a:moveTo>
                    <a:cubicBezTo>
                      <a:pt x="165" y="23"/>
                      <a:pt x="165" y="23"/>
                      <a:pt x="165" y="23"/>
                    </a:cubicBezTo>
                    <a:cubicBezTo>
                      <a:pt x="165" y="23"/>
                      <a:pt x="166" y="22"/>
                      <a:pt x="166" y="21"/>
                    </a:cubicBezTo>
                    <a:cubicBezTo>
                      <a:pt x="171" y="22"/>
                      <a:pt x="171" y="22"/>
                      <a:pt x="171" y="22"/>
                    </a:cubicBezTo>
                    <a:cubicBezTo>
                      <a:pt x="171" y="27"/>
                      <a:pt x="168" y="29"/>
                      <a:pt x="165" y="29"/>
                    </a:cubicBezTo>
                    <a:close/>
                    <a:moveTo>
                      <a:pt x="2" y="28"/>
                    </a:moveTo>
                    <a:cubicBezTo>
                      <a:pt x="1" y="27"/>
                      <a:pt x="1" y="26"/>
                      <a:pt x="0" y="25"/>
                    </a:cubicBezTo>
                    <a:cubicBezTo>
                      <a:pt x="0" y="24"/>
                      <a:pt x="0" y="23"/>
                      <a:pt x="0" y="21"/>
                    </a:cubicBezTo>
                    <a:cubicBezTo>
                      <a:pt x="0" y="21"/>
                      <a:pt x="0" y="21"/>
                      <a:pt x="0" y="20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6" y="22"/>
                      <a:pt x="6" y="22"/>
                      <a:pt x="6" y="23"/>
                    </a:cubicBezTo>
                    <a:cubicBezTo>
                      <a:pt x="6" y="23"/>
                      <a:pt x="7" y="24"/>
                      <a:pt x="7" y="25"/>
                    </a:cubicBezTo>
                    <a:lnTo>
                      <a:pt x="2" y="28"/>
                    </a:lnTo>
                    <a:close/>
                    <a:moveTo>
                      <a:pt x="106" y="26"/>
                    </a:moveTo>
                    <a:cubicBezTo>
                      <a:pt x="109" y="25"/>
                      <a:pt x="109" y="25"/>
                      <a:pt x="109" y="25"/>
                    </a:cubicBezTo>
                    <a:cubicBezTo>
                      <a:pt x="106" y="26"/>
                      <a:pt x="106" y="26"/>
                      <a:pt x="106" y="26"/>
                    </a:cubicBezTo>
                    <a:cubicBezTo>
                      <a:pt x="106" y="25"/>
                      <a:pt x="105" y="25"/>
                      <a:pt x="105" y="24"/>
                    </a:cubicBezTo>
                    <a:cubicBezTo>
                      <a:pt x="105" y="22"/>
                      <a:pt x="107" y="20"/>
                      <a:pt x="108" y="20"/>
                    </a:cubicBezTo>
                    <a:cubicBezTo>
                      <a:pt x="109" y="19"/>
                      <a:pt x="110" y="19"/>
                      <a:pt x="111" y="19"/>
                    </a:cubicBezTo>
                    <a:cubicBezTo>
                      <a:pt x="112" y="24"/>
                      <a:pt x="112" y="24"/>
                      <a:pt x="112" y="24"/>
                    </a:cubicBezTo>
                    <a:cubicBezTo>
                      <a:pt x="112" y="24"/>
                      <a:pt x="112" y="25"/>
                      <a:pt x="111" y="25"/>
                    </a:cubicBezTo>
                    <a:cubicBezTo>
                      <a:pt x="111" y="25"/>
                      <a:pt x="111" y="25"/>
                      <a:pt x="111" y="25"/>
                    </a:cubicBezTo>
                    <a:lnTo>
                      <a:pt x="106" y="26"/>
                    </a:lnTo>
                    <a:close/>
                    <a:moveTo>
                      <a:pt x="153" y="21"/>
                    </a:moveTo>
                    <a:cubicBezTo>
                      <a:pt x="152" y="20"/>
                      <a:pt x="152" y="19"/>
                      <a:pt x="151" y="18"/>
                    </a:cubicBezTo>
                    <a:cubicBezTo>
                      <a:pt x="151" y="17"/>
                      <a:pt x="151" y="16"/>
                      <a:pt x="150" y="16"/>
                    </a:cubicBezTo>
                    <a:cubicBezTo>
                      <a:pt x="156" y="13"/>
                      <a:pt x="156" y="13"/>
                      <a:pt x="156" y="13"/>
                    </a:cubicBezTo>
                    <a:cubicBezTo>
                      <a:pt x="156" y="14"/>
                      <a:pt x="156" y="14"/>
                      <a:pt x="157" y="15"/>
                    </a:cubicBezTo>
                    <a:cubicBezTo>
                      <a:pt x="157" y="16"/>
                      <a:pt x="158" y="17"/>
                      <a:pt x="158" y="18"/>
                    </a:cubicBezTo>
                    <a:lnTo>
                      <a:pt x="153" y="21"/>
                    </a:lnTo>
                    <a:close/>
                    <a:moveTo>
                      <a:pt x="12" y="15"/>
                    </a:moveTo>
                    <a:cubicBezTo>
                      <a:pt x="9" y="10"/>
                      <a:pt x="9" y="10"/>
                      <a:pt x="9" y="10"/>
                    </a:cubicBezTo>
                    <a:cubicBezTo>
                      <a:pt x="11" y="8"/>
                      <a:pt x="13" y="6"/>
                      <a:pt x="13" y="6"/>
                    </a:cubicBezTo>
                    <a:cubicBezTo>
                      <a:pt x="17" y="11"/>
                      <a:pt x="17" y="11"/>
                      <a:pt x="17" y="11"/>
                    </a:cubicBezTo>
                    <a:cubicBezTo>
                      <a:pt x="17" y="11"/>
                      <a:pt x="15" y="13"/>
                      <a:pt x="12" y="15"/>
                    </a:cubicBezTo>
                    <a:close/>
                    <a:moveTo>
                      <a:pt x="119" y="14"/>
                    </a:moveTo>
                    <a:cubicBezTo>
                      <a:pt x="118" y="13"/>
                      <a:pt x="118" y="13"/>
                      <a:pt x="118" y="13"/>
                    </a:cubicBezTo>
                    <a:cubicBezTo>
                      <a:pt x="114" y="10"/>
                      <a:pt x="114" y="10"/>
                      <a:pt x="114" y="10"/>
                    </a:cubicBezTo>
                    <a:cubicBezTo>
                      <a:pt x="116" y="6"/>
                      <a:pt x="120" y="6"/>
                      <a:pt x="122" y="9"/>
                    </a:cubicBezTo>
                    <a:cubicBezTo>
                      <a:pt x="122" y="9"/>
                      <a:pt x="122" y="9"/>
                      <a:pt x="123" y="9"/>
                    </a:cubicBezTo>
                    <a:lnTo>
                      <a:pt x="119" y="14"/>
                    </a:lnTo>
                    <a:close/>
                    <a:moveTo>
                      <a:pt x="132" y="12"/>
                    </a:moveTo>
                    <a:cubicBezTo>
                      <a:pt x="127" y="9"/>
                      <a:pt x="127" y="9"/>
                      <a:pt x="127" y="9"/>
                    </a:cubicBezTo>
                    <a:cubicBezTo>
                      <a:pt x="128" y="7"/>
                      <a:pt x="129" y="5"/>
                      <a:pt x="130" y="4"/>
                    </a:cubicBezTo>
                    <a:cubicBezTo>
                      <a:pt x="135" y="7"/>
                      <a:pt x="135" y="7"/>
                      <a:pt x="135" y="7"/>
                    </a:cubicBezTo>
                    <a:cubicBezTo>
                      <a:pt x="134" y="8"/>
                      <a:pt x="133" y="10"/>
                      <a:pt x="132" y="12"/>
                    </a:cubicBezTo>
                    <a:close/>
                    <a:moveTo>
                      <a:pt x="142" y="8"/>
                    </a:moveTo>
                    <a:cubicBezTo>
                      <a:pt x="142" y="7"/>
                      <a:pt x="141" y="6"/>
                      <a:pt x="139" y="5"/>
                    </a:cubicBezTo>
                    <a:cubicBezTo>
                      <a:pt x="143" y="0"/>
                      <a:pt x="143" y="0"/>
                      <a:pt x="143" y="0"/>
                    </a:cubicBezTo>
                    <a:cubicBezTo>
                      <a:pt x="145" y="2"/>
                      <a:pt x="147" y="4"/>
                      <a:pt x="147" y="6"/>
                    </a:cubicBezTo>
                    <a:lnTo>
                      <a:pt x="142" y="8"/>
                    </a:lnTo>
                    <a:close/>
                  </a:path>
                </a:pathLst>
              </a:custGeom>
              <a:solidFill>
                <a:srgbClr val="59575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19" name="îŝḷïḑe">
                <a:extLst>
                  <a:ext uri="{FF2B5EF4-FFF2-40B4-BE49-F238E27FC236}">
                    <a16:creationId xmlns:a16="http://schemas.microsoft.com/office/drawing/2014/main" id="{98A8EF6A-767B-429E-AB01-C74B4CA165D5}"/>
                  </a:ext>
                </a:extLst>
              </p:cNvPr>
              <p:cNvSpPr/>
              <p:nvPr/>
            </p:nvSpPr>
            <p:spPr bwMode="auto">
              <a:xfrm>
                <a:off x="6035675" y="4181475"/>
                <a:ext cx="633413" cy="782638"/>
              </a:xfrm>
              <a:custGeom>
                <a:avLst/>
                <a:gdLst>
                  <a:gd name="T0" fmla="*/ 278 w 295"/>
                  <a:gd name="T1" fmla="*/ 365 h 365"/>
                  <a:gd name="T2" fmla="*/ 258 w 295"/>
                  <a:gd name="T3" fmla="*/ 363 h 365"/>
                  <a:gd name="T4" fmla="*/ 287 w 295"/>
                  <a:gd name="T5" fmla="*/ 354 h 365"/>
                  <a:gd name="T6" fmla="*/ 246 w 295"/>
                  <a:gd name="T7" fmla="*/ 348 h 365"/>
                  <a:gd name="T8" fmla="*/ 259 w 295"/>
                  <a:gd name="T9" fmla="*/ 343 h 365"/>
                  <a:gd name="T10" fmla="*/ 251 w 295"/>
                  <a:gd name="T11" fmla="*/ 339 h 365"/>
                  <a:gd name="T12" fmla="*/ 295 w 295"/>
                  <a:gd name="T13" fmla="*/ 340 h 365"/>
                  <a:gd name="T14" fmla="*/ 245 w 295"/>
                  <a:gd name="T15" fmla="*/ 335 h 365"/>
                  <a:gd name="T16" fmla="*/ 81 w 295"/>
                  <a:gd name="T17" fmla="*/ 320 h 365"/>
                  <a:gd name="T18" fmla="*/ 107 w 295"/>
                  <a:gd name="T19" fmla="*/ 320 h 365"/>
                  <a:gd name="T20" fmla="*/ 241 w 295"/>
                  <a:gd name="T21" fmla="*/ 324 h 365"/>
                  <a:gd name="T22" fmla="*/ 98 w 295"/>
                  <a:gd name="T23" fmla="*/ 314 h 365"/>
                  <a:gd name="T24" fmla="*/ 219 w 295"/>
                  <a:gd name="T25" fmla="*/ 316 h 365"/>
                  <a:gd name="T26" fmla="*/ 66 w 295"/>
                  <a:gd name="T27" fmla="*/ 313 h 365"/>
                  <a:gd name="T28" fmla="*/ 79 w 295"/>
                  <a:gd name="T29" fmla="*/ 309 h 365"/>
                  <a:gd name="T30" fmla="*/ 90 w 295"/>
                  <a:gd name="T31" fmla="*/ 304 h 365"/>
                  <a:gd name="T32" fmla="*/ 108 w 295"/>
                  <a:gd name="T33" fmla="*/ 310 h 365"/>
                  <a:gd name="T34" fmla="*/ 150 w 295"/>
                  <a:gd name="T35" fmla="*/ 300 h 365"/>
                  <a:gd name="T36" fmla="*/ 138 w 295"/>
                  <a:gd name="T37" fmla="*/ 301 h 365"/>
                  <a:gd name="T38" fmla="*/ 120 w 295"/>
                  <a:gd name="T39" fmla="*/ 297 h 365"/>
                  <a:gd name="T40" fmla="*/ 123 w 295"/>
                  <a:gd name="T41" fmla="*/ 305 h 365"/>
                  <a:gd name="T42" fmla="*/ 230 w 295"/>
                  <a:gd name="T43" fmla="*/ 303 h 365"/>
                  <a:gd name="T44" fmla="*/ 64 w 295"/>
                  <a:gd name="T45" fmla="*/ 297 h 365"/>
                  <a:gd name="T46" fmla="*/ 191 w 295"/>
                  <a:gd name="T47" fmla="*/ 293 h 365"/>
                  <a:gd name="T48" fmla="*/ 155 w 295"/>
                  <a:gd name="T49" fmla="*/ 290 h 365"/>
                  <a:gd name="T50" fmla="*/ 51 w 295"/>
                  <a:gd name="T51" fmla="*/ 296 h 365"/>
                  <a:gd name="T52" fmla="*/ 32 w 295"/>
                  <a:gd name="T53" fmla="*/ 291 h 365"/>
                  <a:gd name="T54" fmla="*/ 217 w 295"/>
                  <a:gd name="T55" fmla="*/ 290 h 365"/>
                  <a:gd name="T56" fmla="*/ 203 w 295"/>
                  <a:gd name="T57" fmla="*/ 288 h 365"/>
                  <a:gd name="T58" fmla="*/ 187 w 295"/>
                  <a:gd name="T59" fmla="*/ 283 h 365"/>
                  <a:gd name="T60" fmla="*/ 173 w 295"/>
                  <a:gd name="T61" fmla="*/ 279 h 365"/>
                  <a:gd name="T62" fmla="*/ 161 w 295"/>
                  <a:gd name="T63" fmla="*/ 277 h 365"/>
                  <a:gd name="T64" fmla="*/ 30 w 295"/>
                  <a:gd name="T65" fmla="*/ 272 h 365"/>
                  <a:gd name="T66" fmla="*/ 23 w 295"/>
                  <a:gd name="T67" fmla="*/ 262 h 365"/>
                  <a:gd name="T68" fmla="*/ 1 w 295"/>
                  <a:gd name="T69" fmla="*/ 235 h 365"/>
                  <a:gd name="T70" fmla="*/ 12 w 295"/>
                  <a:gd name="T71" fmla="*/ 223 h 365"/>
                  <a:gd name="T72" fmla="*/ 25 w 295"/>
                  <a:gd name="T73" fmla="*/ 211 h 365"/>
                  <a:gd name="T74" fmla="*/ 35 w 295"/>
                  <a:gd name="T75" fmla="*/ 196 h 365"/>
                  <a:gd name="T76" fmla="*/ 117 w 295"/>
                  <a:gd name="T77" fmla="*/ 191 h 365"/>
                  <a:gd name="T78" fmla="*/ 135 w 295"/>
                  <a:gd name="T79" fmla="*/ 194 h 365"/>
                  <a:gd name="T80" fmla="*/ 20 w 295"/>
                  <a:gd name="T81" fmla="*/ 184 h 365"/>
                  <a:gd name="T82" fmla="*/ 77 w 295"/>
                  <a:gd name="T83" fmla="*/ 175 h 365"/>
                  <a:gd name="T84" fmla="*/ 148 w 295"/>
                  <a:gd name="T85" fmla="*/ 173 h 365"/>
                  <a:gd name="T86" fmla="*/ 97 w 295"/>
                  <a:gd name="T87" fmla="*/ 175 h 365"/>
                  <a:gd name="T88" fmla="*/ 66 w 295"/>
                  <a:gd name="T89" fmla="*/ 175 h 365"/>
                  <a:gd name="T90" fmla="*/ 58 w 295"/>
                  <a:gd name="T91" fmla="*/ 166 h 365"/>
                  <a:gd name="T92" fmla="*/ 149 w 295"/>
                  <a:gd name="T93" fmla="*/ 160 h 365"/>
                  <a:gd name="T94" fmla="*/ 35 w 295"/>
                  <a:gd name="T95" fmla="*/ 158 h 365"/>
                  <a:gd name="T96" fmla="*/ 159 w 295"/>
                  <a:gd name="T97" fmla="*/ 145 h 365"/>
                  <a:gd name="T98" fmla="*/ 160 w 295"/>
                  <a:gd name="T99" fmla="*/ 129 h 365"/>
                  <a:gd name="T100" fmla="*/ 189 w 295"/>
                  <a:gd name="T101" fmla="*/ 121 h 365"/>
                  <a:gd name="T102" fmla="*/ 177 w 295"/>
                  <a:gd name="T103" fmla="*/ 122 h 365"/>
                  <a:gd name="T104" fmla="*/ 205 w 295"/>
                  <a:gd name="T105" fmla="*/ 111 h 365"/>
                  <a:gd name="T106" fmla="*/ 213 w 295"/>
                  <a:gd name="T107" fmla="*/ 97 h 365"/>
                  <a:gd name="T108" fmla="*/ 218 w 295"/>
                  <a:gd name="T109" fmla="*/ 83 h 365"/>
                  <a:gd name="T110" fmla="*/ 223 w 295"/>
                  <a:gd name="T111" fmla="*/ 73 h 365"/>
                  <a:gd name="T112" fmla="*/ 231 w 295"/>
                  <a:gd name="T113" fmla="*/ 42 h 365"/>
                  <a:gd name="T114" fmla="*/ 225 w 295"/>
                  <a:gd name="T115" fmla="*/ 28 h 365"/>
                  <a:gd name="T116" fmla="*/ 234 w 295"/>
                  <a:gd name="T117" fmla="*/ 16 h 365"/>
                  <a:gd name="T118" fmla="*/ 239 w 295"/>
                  <a:gd name="T119" fmla="*/ 2 h 3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295" h="365">
                    <a:moveTo>
                      <a:pt x="278" y="365"/>
                    </a:moveTo>
                    <a:cubicBezTo>
                      <a:pt x="277" y="365"/>
                      <a:pt x="276" y="365"/>
                      <a:pt x="275" y="365"/>
                    </a:cubicBezTo>
                    <a:cubicBezTo>
                      <a:pt x="274" y="365"/>
                      <a:pt x="273" y="365"/>
                      <a:pt x="272" y="364"/>
                    </a:cubicBezTo>
                    <a:cubicBezTo>
                      <a:pt x="273" y="359"/>
                      <a:pt x="273" y="359"/>
                      <a:pt x="273" y="359"/>
                    </a:cubicBezTo>
                    <a:cubicBezTo>
                      <a:pt x="274" y="359"/>
                      <a:pt x="274" y="359"/>
                      <a:pt x="275" y="359"/>
                    </a:cubicBezTo>
                    <a:cubicBezTo>
                      <a:pt x="276" y="359"/>
                      <a:pt x="277" y="359"/>
                      <a:pt x="279" y="359"/>
                    </a:cubicBezTo>
                    <a:lnTo>
                      <a:pt x="278" y="365"/>
                    </a:lnTo>
                    <a:close/>
                    <a:moveTo>
                      <a:pt x="258" y="363"/>
                    </a:moveTo>
                    <a:cubicBezTo>
                      <a:pt x="257" y="363"/>
                      <a:pt x="255" y="363"/>
                      <a:pt x="254" y="362"/>
                    </a:cubicBezTo>
                    <a:cubicBezTo>
                      <a:pt x="257" y="357"/>
                      <a:pt x="257" y="357"/>
                      <a:pt x="257" y="357"/>
                    </a:cubicBezTo>
                    <a:cubicBezTo>
                      <a:pt x="257" y="357"/>
                      <a:pt x="258" y="357"/>
                      <a:pt x="258" y="357"/>
                    </a:cubicBezTo>
                    <a:cubicBezTo>
                      <a:pt x="259" y="357"/>
                      <a:pt x="260" y="357"/>
                      <a:pt x="261" y="356"/>
                    </a:cubicBezTo>
                    <a:cubicBezTo>
                      <a:pt x="262" y="362"/>
                      <a:pt x="262" y="362"/>
                      <a:pt x="262" y="362"/>
                    </a:cubicBezTo>
                    <a:cubicBezTo>
                      <a:pt x="261" y="362"/>
                      <a:pt x="259" y="363"/>
                      <a:pt x="258" y="363"/>
                    </a:cubicBezTo>
                    <a:close/>
                    <a:moveTo>
                      <a:pt x="286" y="356"/>
                    </a:moveTo>
                    <a:cubicBezTo>
                      <a:pt x="281" y="354"/>
                      <a:pt x="281" y="354"/>
                      <a:pt x="281" y="354"/>
                    </a:cubicBezTo>
                    <a:cubicBezTo>
                      <a:pt x="281" y="353"/>
                      <a:pt x="281" y="352"/>
                      <a:pt x="282" y="351"/>
                    </a:cubicBezTo>
                    <a:cubicBezTo>
                      <a:pt x="282" y="351"/>
                      <a:pt x="282" y="350"/>
                      <a:pt x="282" y="349"/>
                    </a:cubicBezTo>
                    <a:cubicBezTo>
                      <a:pt x="285" y="349"/>
                      <a:pt x="285" y="349"/>
                      <a:pt x="285" y="349"/>
                    </a:cubicBezTo>
                    <a:cubicBezTo>
                      <a:pt x="288" y="350"/>
                      <a:pt x="288" y="350"/>
                      <a:pt x="288" y="350"/>
                    </a:cubicBezTo>
                    <a:cubicBezTo>
                      <a:pt x="288" y="352"/>
                      <a:pt x="287" y="353"/>
                      <a:pt x="287" y="354"/>
                    </a:cubicBezTo>
                    <a:cubicBezTo>
                      <a:pt x="287" y="354"/>
                      <a:pt x="287" y="354"/>
                      <a:pt x="287" y="354"/>
                    </a:cubicBezTo>
                    <a:cubicBezTo>
                      <a:pt x="287" y="354"/>
                      <a:pt x="287" y="355"/>
                      <a:pt x="286" y="356"/>
                    </a:cubicBezTo>
                    <a:close/>
                    <a:moveTo>
                      <a:pt x="245" y="353"/>
                    </a:moveTo>
                    <a:cubicBezTo>
                      <a:pt x="241" y="353"/>
                      <a:pt x="240" y="351"/>
                      <a:pt x="240" y="348"/>
                    </a:cubicBezTo>
                    <a:cubicBezTo>
                      <a:pt x="240" y="348"/>
                      <a:pt x="240" y="347"/>
                      <a:pt x="240" y="346"/>
                    </a:cubicBezTo>
                    <a:cubicBezTo>
                      <a:pt x="246" y="347"/>
                      <a:pt x="246" y="347"/>
                      <a:pt x="246" y="347"/>
                    </a:cubicBezTo>
                    <a:cubicBezTo>
                      <a:pt x="246" y="347"/>
                      <a:pt x="246" y="348"/>
                      <a:pt x="246" y="348"/>
                    </a:cubicBezTo>
                    <a:cubicBezTo>
                      <a:pt x="245" y="348"/>
                      <a:pt x="245" y="348"/>
                      <a:pt x="245" y="348"/>
                    </a:cubicBezTo>
                    <a:lnTo>
                      <a:pt x="245" y="353"/>
                    </a:lnTo>
                    <a:close/>
                    <a:moveTo>
                      <a:pt x="259" y="349"/>
                    </a:moveTo>
                    <a:cubicBezTo>
                      <a:pt x="253" y="348"/>
                      <a:pt x="253" y="348"/>
                      <a:pt x="253" y="348"/>
                    </a:cubicBezTo>
                    <a:cubicBezTo>
                      <a:pt x="253" y="346"/>
                      <a:pt x="254" y="344"/>
                      <a:pt x="254" y="343"/>
                    </a:cubicBezTo>
                    <a:cubicBezTo>
                      <a:pt x="259" y="342"/>
                      <a:pt x="259" y="342"/>
                      <a:pt x="259" y="342"/>
                    </a:cubicBezTo>
                    <a:cubicBezTo>
                      <a:pt x="259" y="342"/>
                      <a:pt x="259" y="343"/>
                      <a:pt x="259" y="343"/>
                    </a:cubicBezTo>
                    <a:cubicBezTo>
                      <a:pt x="259" y="344"/>
                      <a:pt x="259" y="347"/>
                      <a:pt x="259" y="349"/>
                    </a:cubicBezTo>
                    <a:close/>
                    <a:moveTo>
                      <a:pt x="246" y="343"/>
                    </a:moveTo>
                    <a:cubicBezTo>
                      <a:pt x="246" y="342"/>
                      <a:pt x="246" y="342"/>
                      <a:pt x="246" y="341"/>
                    </a:cubicBezTo>
                    <a:cubicBezTo>
                      <a:pt x="246" y="341"/>
                      <a:pt x="245" y="340"/>
                      <a:pt x="245" y="339"/>
                    </a:cubicBezTo>
                    <a:cubicBezTo>
                      <a:pt x="245" y="337"/>
                      <a:pt x="246" y="336"/>
                      <a:pt x="247" y="335"/>
                    </a:cubicBezTo>
                    <a:cubicBezTo>
                      <a:pt x="251" y="339"/>
                      <a:pt x="251" y="339"/>
                      <a:pt x="251" y="339"/>
                    </a:cubicBezTo>
                    <a:cubicBezTo>
                      <a:pt x="251" y="339"/>
                      <a:pt x="251" y="339"/>
                      <a:pt x="251" y="339"/>
                    </a:cubicBezTo>
                    <a:cubicBezTo>
                      <a:pt x="251" y="339"/>
                      <a:pt x="251" y="339"/>
                      <a:pt x="252" y="340"/>
                    </a:cubicBezTo>
                    <a:cubicBezTo>
                      <a:pt x="252" y="340"/>
                      <a:pt x="252" y="341"/>
                      <a:pt x="252" y="342"/>
                    </a:cubicBezTo>
                    <a:lnTo>
                      <a:pt x="246" y="343"/>
                    </a:lnTo>
                    <a:close/>
                    <a:moveTo>
                      <a:pt x="291" y="341"/>
                    </a:moveTo>
                    <a:cubicBezTo>
                      <a:pt x="288" y="336"/>
                      <a:pt x="288" y="336"/>
                      <a:pt x="288" y="336"/>
                    </a:cubicBezTo>
                    <a:cubicBezTo>
                      <a:pt x="291" y="334"/>
                      <a:pt x="294" y="334"/>
                      <a:pt x="295" y="334"/>
                    </a:cubicBezTo>
                    <a:cubicBezTo>
                      <a:pt x="295" y="340"/>
                      <a:pt x="295" y="340"/>
                      <a:pt x="295" y="340"/>
                    </a:cubicBezTo>
                    <a:cubicBezTo>
                      <a:pt x="295" y="340"/>
                      <a:pt x="293" y="340"/>
                      <a:pt x="291" y="341"/>
                    </a:cubicBezTo>
                    <a:close/>
                    <a:moveTo>
                      <a:pt x="98" y="337"/>
                    </a:moveTo>
                    <a:cubicBezTo>
                      <a:pt x="96" y="336"/>
                      <a:pt x="94" y="335"/>
                      <a:pt x="92" y="333"/>
                    </a:cubicBezTo>
                    <a:cubicBezTo>
                      <a:pt x="96" y="329"/>
                      <a:pt x="96" y="329"/>
                      <a:pt x="96" y="329"/>
                    </a:cubicBezTo>
                    <a:cubicBezTo>
                      <a:pt x="98" y="330"/>
                      <a:pt x="99" y="331"/>
                      <a:pt x="100" y="332"/>
                    </a:cubicBezTo>
                    <a:lnTo>
                      <a:pt x="98" y="337"/>
                    </a:lnTo>
                    <a:close/>
                    <a:moveTo>
                      <a:pt x="245" y="335"/>
                    </a:moveTo>
                    <a:cubicBezTo>
                      <a:pt x="239" y="334"/>
                      <a:pt x="239" y="334"/>
                      <a:pt x="239" y="334"/>
                    </a:cubicBezTo>
                    <a:cubicBezTo>
                      <a:pt x="239" y="333"/>
                      <a:pt x="240" y="330"/>
                      <a:pt x="240" y="328"/>
                    </a:cubicBezTo>
                    <a:cubicBezTo>
                      <a:pt x="246" y="330"/>
                      <a:pt x="246" y="330"/>
                      <a:pt x="246" y="330"/>
                    </a:cubicBezTo>
                    <a:cubicBezTo>
                      <a:pt x="246" y="332"/>
                      <a:pt x="245" y="334"/>
                      <a:pt x="245" y="335"/>
                    </a:cubicBezTo>
                    <a:close/>
                    <a:moveTo>
                      <a:pt x="80" y="328"/>
                    </a:moveTo>
                    <a:cubicBezTo>
                      <a:pt x="79" y="322"/>
                      <a:pt x="79" y="322"/>
                      <a:pt x="79" y="322"/>
                    </a:cubicBezTo>
                    <a:cubicBezTo>
                      <a:pt x="79" y="322"/>
                      <a:pt x="80" y="321"/>
                      <a:pt x="81" y="320"/>
                    </a:cubicBezTo>
                    <a:cubicBezTo>
                      <a:pt x="84" y="321"/>
                      <a:pt x="84" y="321"/>
                      <a:pt x="84" y="321"/>
                    </a:cubicBezTo>
                    <a:cubicBezTo>
                      <a:pt x="86" y="323"/>
                      <a:pt x="86" y="323"/>
                      <a:pt x="86" y="323"/>
                    </a:cubicBezTo>
                    <a:cubicBezTo>
                      <a:pt x="84" y="325"/>
                      <a:pt x="82" y="327"/>
                      <a:pt x="80" y="328"/>
                    </a:cubicBezTo>
                    <a:close/>
                    <a:moveTo>
                      <a:pt x="102" y="327"/>
                    </a:moveTo>
                    <a:cubicBezTo>
                      <a:pt x="102" y="325"/>
                      <a:pt x="102" y="325"/>
                      <a:pt x="102" y="325"/>
                    </a:cubicBezTo>
                    <a:cubicBezTo>
                      <a:pt x="102" y="324"/>
                      <a:pt x="101" y="322"/>
                      <a:pt x="101" y="321"/>
                    </a:cubicBezTo>
                    <a:cubicBezTo>
                      <a:pt x="107" y="320"/>
                      <a:pt x="107" y="320"/>
                      <a:pt x="107" y="320"/>
                    </a:cubicBezTo>
                    <a:cubicBezTo>
                      <a:pt x="107" y="322"/>
                      <a:pt x="107" y="323"/>
                      <a:pt x="108" y="324"/>
                    </a:cubicBezTo>
                    <a:cubicBezTo>
                      <a:pt x="108" y="326"/>
                      <a:pt x="108" y="326"/>
                      <a:pt x="108" y="326"/>
                    </a:cubicBezTo>
                    <a:lnTo>
                      <a:pt x="102" y="327"/>
                    </a:lnTo>
                    <a:close/>
                    <a:moveTo>
                      <a:pt x="236" y="325"/>
                    </a:moveTo>
                    <a:cubicBezTo>
                      <a:pt x="234" y="320"/>
                      <a:pt x="234" y="320"/>
                      <a:pt x="234" y="320"/>
                    </a:cubicBezTo>
                    <a:cubicBezTo>
                      <a:pt x="236" y="319"/>
                      <a:pt x="238" y="318"/>
                      <a:pt x="240" y="318"/>
                    </a:cubicBezTo>
                    <a:cubicBezTo>
                      <a:pt x="241" y="324"/>
                      <a:pt x="241" y="324"/>
                      <a:pt x="241" y="324"/>
                    </a:cubicBezTo>
                    <a:cubicBezTo>
                      <a:pt x="240" y="324"/>
                      <a:pt x="238" y="325"/>
                      <a:pt x="236" y="325"/>
                    </a:cubicBezTo>
                    <a:close/>
                    <a:moveTo>
                      <a:pt x="96" y="323"/>
                    </a:moveTo>
                    <a:cubicBezTo>
                      <a:pt x="92" y="319"/>
                      <a:pt x="92" y="319"/>
                      <a:pt x="92" y="319"/>
                    </a:cubicBezTo>
                    <a:cubicBezTo>
                      <a:pt x="92" y="318"/>
                      <a:pt x="92" y="318"/>
                      <a:pt x="92" y="318"/>
                    </a:cubicBezTo>
                    <a:cubicBezTo>
                      <a:pt x="93" y="318"/>
                      <a:pt x="93" y="318"/>
                      <a:pt x="93" y="317"/>
                    </a:cubicBezTo>
                    <a:cubicBezTo>
                      <a:pt x="93" y="317"/>
                      <a:pt x="93" y="317"/>
                      <a:pt x="93" y="317"/>
                    </a:cubicBezTo>
                    <a:cubicBezTo>
                      <a:pt x="98" y="314"/>
                      <a:pt x="98" y="314"/>
                      <a:pt x="98" y="314"/>
                    </a:cubicBezTo>
                    <a:cubicBezTo>
                      <a:pt x="99" y="316"/>
                      <a:pt x="99" y="317"/>
                      <a:pt x="99" y="318"/>
                    </a:cubicBezTo>
                    <a:cubicBezTo>
                      <a:pt x="99" y="319"/>
                      <a:pt x="99" y="320"/>
                      <a:pt x="98" y="320"/>
                    </a:cubicBezTo>
                    <a:cubicBezTo>
                      <a:pt x="98" y="321"/>
                      <a:pt x="97" y="322"/>
                      <a:pt x="97" y="322"/>
                    </a:cubicBezTo>
                    <a:lnTo>
                      <a:pt x="96" y="323"/>
                    </a:lnTo>
                    <a:close/>
                    <a:moveTo>
                      <a:pt x="223" y="322"/>
                    </a:moveTo>
                    <a:cubicBezTo>
                      <a:pt x="223" y="322"/>
                      <a:pt x="222" y="322"/>
                      <a:pt x="222" y="321"/>
                    </a:cubicBezTo>
                    <a:cubicBezTo>
                      <a:pt x="221" y="321"/>
                      <a:pt x="219" y="320"/>
                      <a:pt x="219" y="316"/>
                    </a:cubicBezTo>
                    <a:cubicBezTo>
                      <a:pt x="219" y="316"/>
                      <a:pt x="219" y="315"/>
                      <a:pt x="219" y="314"/>
                    </a:cubicBezTo>
                    <a:cubicBezTo>
                      <a:pt x="225" y="315"/>
                      <a:pt x="225" y="315"/>
                      <a:pt x="225" y="315"/>
                    </a:cubicBezTo>
                    <a:cubicBezTo>
                      <a:pt x="225" y="316"/>
                      <a:pt x="225" y="316"/>
                      <a:pt x="225" y="316"/>
                    </a:cubicBezTo>
                    <a:cubicBezTo>
                      <a:pt x="225" y="317"/>
                      <a:pt x="226" y="317"/>
                      <a:pt x="226" y="317"/>
                    </a:cubicBezTo>
                    <a:lnTo>
                      <a:pt x="223" y="322"/>
                    </a:lnTo>
                    <a:close/>
                    <a:moveTo>
                      <a:pt x="68" y="320"/>
                    </a:moveTo>
                    <a:cubicBezTo>
                      <a:pt x="66" y="318"/>
                      <a:pt x="66" y="315"/>
                      <a:pt x="66" y="313"/>
                    </a:cubicBezTo>
                    <a:cubicBezTo>
                      <a:pt x="66" y="313"/>
                      <a:pt x="66" y="313"/>
                      <a:pt x="66" y="313"/>
                    </a:cubicBezTo>
                    <a:cubicBezTo>
                      <a:pt x="71" y="313"/>
                      <a:pt x="71" y="313"/>
                      <a:pt x="71" y="313"/>
                    </a:cubicBezTo>
                    <a:cubicBezTo>
                      <a:pt x="71" y="313"/>
                      <a:pt x="71" y="313"/>
                      <a:pt x="71" y="313"/>
                    </a:cubicBezTo>
                    <a:cubicBezTo>
                      <a:pt x="71" y="315"/>
                      <a:pt x="72" y="315"/>
                      <a:pt x="72" y="316"/>
                    </a:cubicBezTo>
                    <a:lnTo>
                      <a:pt x="68" y="320"/>
                    </a:lnTo>
                    <a:close/>
                    <a:moveTo>
                      <a:pt x="83" y="314"/>
                    </a:moveTo>
                    <a:cubicBezTo>
                      <a:pt x="81" y="312"/>
                      <a:pt x="80" y="311"/>
                      <a:pt x="79" y="309"/>
                    </a:cubicBezTo>
                    <a:cubicBezTo>
                      <a:pt x="83" y="306"/>
                      <a:pt x="83" y="306"/>
                      <a:pt x="83" y="306"/>
                    </a:cubicBezTo>
                    <a:cubicBezTo>
                      <a:pt x="83" y="306"/>
                      <a:pt x="83" y="305"/>
                      <a:pt x="83" y="305"/>
                    </a:cubicBezTo>
                    <a:cubicBezTo>
                      <a:pt x="82" y="305"/>
                      <a:pt x="82" y="305"/>
                      <a:pt x="82" y="305"/>
                    </a:cubicBezTo>
                    <a:cubicBezTo>
                      <a:pt x="86" y="300"/>
                      <a:pt x="86" y="300"/>
                      <a:pt x="86" y="300"/>
                    </a:cubicBezTo>
                    <a:cubicBezTo>
                      <a:pt x="87" y="301"/>
                      <a:pt x="87" y="301"/>
                      <a:pt x="87" y="301"/>
                    </a:cubicBezTo>
                    <a:cubicBezTo>
                      <a:pt x="87" y="302"/>
                      <a:pt x="88" y="302"/>
                      <a:pt x="88" y="303"/>
                    </a:cubicBezTo>
                    <a:cubicBezTo>
                      <a:pt x="89" y="303"/>
                      <a:pt x="90" y="304"/>
                      <a:pt x="90" y="304"/>
                    </a:cubicBezTo>
                    <a:cubicBezTo>
                      <a:pt x="86" y="309"/>
                      <a:pt x="86" y="309"/>
                      <a:pt x="86" y="309"/>
                    </a:cubicBezTo>
                    <a:cubicBezTo>
                      <a:pt x="86" y="308"/>
                      <a:pt x="85" y="308"/>
                      <a:pt x="85" y="307"/>
                    </a:cubicBezTo>
                    <a:cubicBezTo>
                      <a:pt x="86" y="308"/>
                      <a:pt x="86" y="309"/>
                      <a:pt x="87" y="310"/>
                    </a:cubicBezTo>
                    <a:lnTo>
                      <a:pt x="83" y="314"/>
                    </a:lnTo>
                    <a:close/>
                    <a:moveTo>
                      <a:pt x="112" y="313"/>
                    </a:moveTo>
                    <a:cubicBezTo>
                      <a:pt x="107" y="311"/>
                      <a:pt x="107" y="311"/>
                      <a:pt x="107" y="311"/>
                    </a:cubicBezTo>
                    <a:cubicBezTo>
                      <a:pt x="107" y="310"/>
                      <a:pt x="108" y="310"/>
                      <a:pt x="108" y="310"/>
                    </a:cubicBezTo>
                    <a:cubicBezTo>
                      <a:pt x="108" y="308"/>
                      <a:pt x="108" y="306"/>
                      <a:pt x="109" y="305"/>
                    </a:cubicBezTo>
                    <a:cubicBezTo>
                      <a:pt x="114" y="308"/>
                      <a:pt x="114" y="308"/>
                      <a:pt x="114" y="308"/>
                    </a:cubicBezTo>
                    <a:cubicBezTo>
                      <a:pt x="114" y="308"/>
                      <a:pt x="113" y="308"/>
                      <a:pt x="113" y="310"/>
                    </a:cubicBezTo>
                    <a:cubicBezTo>
                      <a:pt x="113" y="311"/>
                      <a:pt x="113" y="312"/>
                      <a:pt x="112" y="313"/>
                    </a:cubicBezTo>
                    <a:close/>
                    <a:moveTo>
                      <a:pt x="148" y="308"/>
                    </a:moveTo>
                    <a:cubicBezTo>
                      <a:pt x="145" y="303"/>
                      <a:pt x="145" y="303"/>
                      <a:pt x="145" y="303"/>
                    </a:cubicBezTo>
                    <a:cubicBezTo>
                      <a:pt x="147" y="302"/>
                      <a:pt x="148" y="301"/>
                      <a:pt x="150" y="300"/>
                    </a:cubicBezTo>
                    <a:cubicBezTo>
                      <a:pt x="153" y="305"/>
                      <a:pt x="153" y="305"/>
                      <a:pt x="153" y="305"/>
                    </a:cubicBezTo>
                    <a:cubicBezTo>
                      <a:pt x="152" y="306"/>
                      <a:pt x="150" y="307"/>
                      <a:pt x="148" y="308"/>
                    </a:cubicBezTo>
                    <a:close/>
                    <a:moveTo>
                      <a:pt x="135" y="306"/>
                    </a:moveTo>
                    <a:cubicBezTo>
                      <a:pt x="134" y="305"/>
                      <a:pt x="134" y="305"/>
                      <a:pt x="134" y="305"/>
                    </a:cubicBezTo>
                    <a:cubicBezTo>
                      <a:pt x="133" y="304"/>
                      <a:pt x="133" y="304"/>
                      <a:pt x="132" y="303"/>
                    </a:cubicBezTo>
                    <a:cubicBezTo>
                      <a:pt x="134" y="298"/>
                      <a:pt x="134" y="298"/>
                      <a:pt x="134" y="298"/>
                    </a:cubicBezTo>
                    <a:cubicBezTo>
                      <a:pt x="136" y="299"/>
                      <a:pt x="137" y="300"/>
                      <a:pt x="138" y="301"/>
                    </a:cubicBezTo>
                    <a:cubicBezTo>
                      <a:pt x="139" y="302"/>
                      <a:pt x="139" y="302"/>
                      <a:pt x="139" y="302"/>
                    </a:cubicBezTo>
                    <a:lnTo>
                      <a:pt x="135" y="306"/>
                    </a:lnTo>
                    <a:close/>
                    <a:moveTo>
                      <a:pt x="117" y="305"/>
                    </a:moveTo>
                    <a:cubicBezTo>
                      <a:pt x="117" y="304"/>
                      <a:pt x="117" y="303"/>
                      <a:pt x="117" y="303"/>
                    </a:cubicBezTo>
                    <a:cubicBezTo>
                      <a:pt x="117" y="302"/>
                      <a:pt x="117" y="302"/>
                      <a:pt x="117" y="301"/>
                    </a:cubicBezTo>
                    <a:cubicBezTo>
                      <a:pt x="117" y="299"/>
                      <a:pt x="118" y="298"/>
                      <a:pt x="120" y="297"/>
                    </a:cubicBezTo>
                    <a:cubicBezTo>
                      <a:pt x="120" y="297"/>
                      <a:pt x="120" y="297"/>
                      <a:pt x="120" y="297"/>
                    </a:cubicBezTo>
                    <a:cubicBezTo>
                      <a:pt x="122" y="303"/>
                      <a:pt x="122" y="303"/>
                      <a:pt x="122" y="303"/>
                    </a:cubicBezTo>
                    <a:cubicBezTo>
                      <a:pt x="122" y="303"/>
                      <a:pt x="122" y="303"/>
                      <a:pt x="122" y="303"/>
                    </a:cubicBezTo>
                    <a:cubicBezTo>
                      <a:pt x="122" y="303"/>
                      <a:pt x="122" y="303"/>
                      <a:pt x="122" y="303"/>
                    </a:cubicBezTo>
                    <a:cubicBezTo>
                      <a:pt x="122" y="303"/>
                      <a:pt x="122" y="303"/>
                      <a:pt x="122" y="303"/>
                    </a:cubicBezTo>
                    <a:cubicBezTo>
                      <a:pt x="122" y="302"/>
                      <a:pt x="123" y="302"/>
                      <a:pt x="123" y="301"/>
                    </a:cubicBezTo>
                    <a:cubicBezTo>
                      <a:pt x="123" y="301"/>
                      <a:pt x="123" y="301"/>
                      <a:pt x="123" y="302"/>
                    </a:cubicBezTo>
                    <a:cubicBezTo>
                      <a:pt x="123" y="302"/>
                      <a:pt x="123" y="303"/>
                      <a:pt x="123" y="305"/>
                    </a:cubicBezTo>
                    <a:lnTo>
                      <a:pt x="117" y="305"/>
                    </a:lnTo>
                    <a:close/>
                    <a:moveTo>
                      <a:pt x="230" y="304"/>
                    </a:moveTo>
                    <a:cubicBezTo>
                      <a:pt x="224" y="303"/>
                      <a:pt x="224" y="303"/>
                      <a:pt x="224" y="303"/>
                    </a:cubicBezTo>
                    <a:cubicBezTo>
                      <a:pt x="224" y="303"/>
                      <a:pt x="224" y="303"/>
                      <a:pt x="224" y="303"/>
                    </a:cubicBezTo>
                    <a:cubicBezTo>
                      <a:pt x="224" y="302"/>
                      <a:pt x="224" y="300"/>
                      <a:pt x="223" y="299"/>
                    </a:cubicBezTo>
                    <a:cubicBezTo>
                      <a:pt x="229" y="297"/>
                      <a:pt x="229" y="297"/>
                      <a:pt x="229" y="297"/>
                    </a:cubicBezTo>
                    <a:cubicBezTo>
                      <a:pt x="229" y="299"/>
                      <a:pt x="230" y="301"/>
                      <a:pt x="230" y="303"/>
                    </a:cubicBezTo>
                    <a:cubicBezTo>
                      <a:pt x="230" y="303"/>
                      <a:pt x="230" y="304"/>
                      <a:pt x="230" y="304"/>
                    </a:cubicBezTo>
                    <a:close/>
                    <a:moveTo>
                      <a:pt x="63" y="304"/>
                    </a:moveTo>
                    <a:cubicBezTo>
                      <a:pt x="63" y="304"/>
                      <a:pt x="63" y="304"/>
                      <a:pt x="63" y="304"/>
                    </a:cubicBezTo>
                    <a:cubicBezTo>
                      <a:pt x="62" y="303"/>
                      <a:pt x="61" y="302"/>
                      <a:pt x="60" y="300"/>
                    </a:cubicBezTo>
                    <a:cubicBezTo>
                      <a:pt x="59" y="300"/>
                      <a:pt x="59" y="300"/>
                      <a:pt x="59" y="300"/>
                    </a:cubicBezTo>
                    <a:cubicBezTo>
                      <a:pt x="63" y="296"/>
                      <a:pt x="63" y="296"/>
                      <a:pt x="63" y="296"/>
                    </a:cubicBezTo>
                    <a:cubicBezTo>
                      <a:pt x="64" y="296"/>
                      <a:pt x="64" y="296"/>
                      <a:pt x="64" y="297"/>
                    </a:cubicBezTo>
                    <a:cubicBezTo>
                      <a:pt x="65" y="298"/>
                      <a:pt x="66" y="299"/>
                      <a:pt x="67" y="300"/>
                    </a:cubicBezTo>
                    <a:cubicBezTo>
                      <a:pt x="67" y="300"/>
                      <a:pt x="67" y="300"/>
                      <a:pt x="67" y="300"/>
                    </a:cubicBezTo>
                    <a:lnTo>
                      <a:pt x="63" y="304"/>
                    </a:lnTo>
                    <a:close/>
                    <a:moveTo>
                      <a:pt x="184" y="297"/>
                    </a:moveTo>
                    <a:cubicBezTo>
                      <a:pt x="184" y="291"/>
                      <a:pt x="184" y="291"/>
                      <a:pt x="184" y="291"/>
                    </a:cubicBezTo>
                    <a:cubicBezTo>
                      <a:pt x="185" y="291"/>
                      <a:pt x="186" y="289"/>
                      <a:pt x="187" y="289"/>
                    </a:cubicBezTo>
                    <a:cubicBezTo>
                      <a:pt x="191" y="293"/>
                      <a:pt x="191" y="293"/>
                      <a:pt x="191" y="293"/>
                    </a:cubicBezTo>
                    <a:cubicBezTo>
                      <a:pt x="189" y="295"/>
                      <a:pt x="188" y="296"/>
                      <a:pt x="186" y="297"/>
                    </a:cubicBezTo>
                    <a:cubicBezTo>
                      <a:pt x="185" y="297"/>
                      <a:pt x="185" y="297"/>
                      <a:pt x="184" y="297"/>
                    </a:cubicBezTo>
                    <a:close/>
                    <a:moveTo>
                      <a:pt x="152" y="297"/>
                    </a:moveTo>
                    <a:cubicBezTo>
                      <a:pt x="151" y="295"/>
                      <a:pt x="149" y="293"/>
                      <a:pt x="149" y="290"/>
                    </a:cubicBezTo>
                    <a:cubicBezTo>
                      <a:pt x="149" y="290"/>
                      <a:pt x="149" y="289"/>
                      <a:pt x="149" y="289"/>
                    </a:cubicBezTo>
                    <a:cubicBezTo>
                      <a:pt x="155" y="290"/>
                      <a:pt x="155" y="290"/>
                      <a:pt x="155" y="290"/>
                    </a:cubicBezTo>
                    <a:cubicBezTo>
                      <a:pt x="155" y="290"/>
                      <a:pt x="155" y="290"/>
                      <a:pt x="155" y="290"/>
                    </a:cubicBezTo>
                    <a:cubicBezTo>
                      <a:pt x="155" y="291"/>
                      <a:pt x="155" y="291"/>
                      <a:pt x="156" y="292"/>
                    </a:cubicBezTo>
                    <a:lnTo>
                      <a:pt x="152" y="297"/>
                    </a:lnTo>
                    <a:close/>
                    <a:moveTo>
                      <a:pt x="51" y="296"/>
                    </a:moveTo>
                    <a:cubicBezTo>
                      <a:pt x="46" y="296"/>
                      <a:pt x="44" y="294"/>
                      <a:pt x="43" y="292"/>
                    </a:cubicBezTo>
                    <a:cubicBezTo>
                      <a:pt x="48" y="289"/>
                      <a:pt x="48" y="289"/>
                      <a:pt x="48" y="289"/>
                    </a:cubicBezTo>
                    <a:cubicBezTo>
                      <a:pt x="49" y="290"/>
                      <a:pt x="50" y="290"/>
                      <a:pt x="51" y="290"/>
                    </a:cubicBezTo>
                    <a:lnTo>
                      <a:pt x="51" y="296"/>
                    </a:lnTo>
                    <a:close/>
                    <a:moveTo>
                      <a:pt x="32" y="291"/>
                    </a:moveTo>
                    <a:cubicBezTo>
                      <a:pt x="31" y="285"/>
                      <a:pt x="31" y="285"/>
                      <a:pt x="31" y="285"/>
                    </a:cubicBezTo>
                    <a:cubicBezTo>
                      <a:pt x="32" y="285"/>
                      <a:pt x="33" y="285"/>
                      <a:pt x="34" y="284"/>
                    </a:cubicBezTo>
                    <a:cubicBezTo>
                      <a:pt x="35" y="284"/>
                      <a:pt x="36" y="284"/>
                      <a:pt x="36" y="284"/>
                    </a:cubicBezTo>
                    <a:cubicBezTo>
                      <a:pt x="38" y="290"/>
                      <a:pt x="38" y="290"/>
                      <a:pt x="38" y="290"/>
                    </a:cubicBezTo>
                    <a:cubicBezTo>
                      <a:pt x="37" y="290"/>
                      <a:pt x="36" y="290"/>
                      <a:pt x="36" y="290"/>
                    </a:cubicBezTo>
                    <a:cubicBezTo>
                      <a:pt x="34" y="290"/>
                      <a:pt x="33" y="291"/>
                      <a:pt x="32" y="291"/>
                    </a:cubicBezTo>
                    <a:close/>
                    <a:moveTo>
                      <a:pt x="215" y="291"/>
                    </a:moveTo>
                    <a:cubicBezTo>
                      <a:pt x="215" y="285"/>
                      <a:pt x="215" y="285"/>
                      <a:pt x="215" y="285"/>
                    </a:cubicBezTo>
                    <a:cubicBezTo>
                      <a:pt x="215" y="285"/>
                      <a:pt x="215" y="285"/>
                      <a:pt x="215" y="285"/>
                    </a:cubicBezTo>
                    <a:cubicBezTo>
                      <a:pt x="219" y="284"/>
                      <a:pt x="221" y="284"/>
                      <a:pt x="223" y="286"/>
                    </a:cubicBezTo>
                    <a:cubicBezTo>
                      <a:pt x="219" y="290"/>
                      <a:pt x="219" y="290"/>
                      <a:pt x="219" y="290"/>
                    </a:cubicBezTo>
                    <a:cubicBezTo>
                      <a:pt x="219" y="290"/>
                      <a:pt x="219" y="290"/>
                      <a:pt x="219" y="290"/>
                    </a:cubicBezTo>
                    <a:cubicBezTo>
                      <a:pt x="218" y="290"/>
                      <a:pt x="218" y="290"/>
                      <a:pt x="217" y="290"/>
                    </a:cubicBezTo>
                    <a:cubicBezTo>
                      <a:pt x="216" y="291"/>
                      <a:pt x="216" y="291"/>
                      <a:pt x="215" y="291"/>
                    </a:cubicBezTo>
                    <a:close/>
                    <a:moveTo>
                      <a:pt x="199" y="288"/>
                    </a:moveTo>
                    <a:cubicBezTo>
                      <a:pt x="198" y="283"/>
                      <a:pt x="198" y="283"/>
                      <a:pt x="198" y="283"/>
                    </a:cubicBezTo>
                    <a:cubicBezTo>
                      <a:pt x="200" y="283"/>
                      <a:pt x="201" y="282"/>
                      <a:pt x="202" y="282"/>
                    </a:cubicBezTo>
                    <a:cubicBezTo>
                      <a:pt x="204" y="282"/>
                      <a:pt x="204" y="282"/>
                      <a:pt x="204" y="282"/>
                    </a:cubicBezTo>
                    <a:cubicBezTo>
                      <a:pt x="205" y="287"/>
                      <a:pt x="205" y="287"/>
                      <a:pt x="205" y="287"/>
                    </a:cubicBezTo>
                    <a:cubicBezTo>
                      <a:pt x="203" y="288"/>
                      <a:pt x="203" y="288"/>
                      <a:pt x="203" y="288"/>
                    </a:cubicBezTo>
                    <a:cubicBezTo>
                      <a:pt x="202" y="288"/>
                      <a:pt x="201" y="288"/>
                      <a:pt x="199" y="288"/>
                    </a:cubicBezTo>
                    <a:close/>
                    <a:moveTo>
                      <a:pt x="181" y="285"/>
                    </a:moveTo>
                    <a:cubicBezTo>
                      <a:pt x="181" y="285"/>
                      <a:pt x="181" y="284"/>
                      <a:pt x="181" y="284"/>
                    </a:cubicBezTo>
                    <a:cubicBezTo>
                      <a:pt x="179" y="283"/>
                      <a:pt x="179" y="282"/>
                      <a:pt x="178" y="280"/>
                    </a:cubicBezTo>
                    <a:cubicBezTo>
                      <a:pt x="184" y="279"/>
                      <a:pt x="184" y="279"/>
                      <a:pt x="184" y="279"/>
                    </a:cubicBezTo>
                    <a:cubicBezTo>
                      <a:pt x="184" y="279"/>
                      <a:pt x="184" y="279"/>
                      <a:pt x="185" y="280"/>
                    </a:cubicBezTo>
                    <a:cubicBezTo>
                      <a:pt x="186" y="281"/>
                      <a:pt x="187" y="282"/>
                      <a:pt x="187" y="283"/>
                    </a:cubicBezTo>
                    <a:lnTo>
                      <a:pt x="181" y="285"/>
                    </a:lnTo>
                    <a:close/>
                    <a:moveTo>
                      <a:pt x="167" y="281"/>
                    </a:moveTo>
                    <a:cubicBezTo>
                      <a:pt x="167" y="275"/>
                      <a:pt x="167" y="275"/>
                      <a:pt x="167" y="275"/>
                    </a:cubicBezTo>
                    <a:cubicBezTo>
                      <a:pt x="168" y="275"/>
                      <a:pt x="169" y="274"/>
                      <a:pt x="170" y="274"/>
                    </a:cubicBezTo>
                    <a:cubicBezTo>
                      <a:pt x="171" y="273"/>
                      <a:pt x="171" y="273"/>
                      <a:pt x="171" y="273"/>
                    </a:cubicBezTo>
                    <a:cubicBezTo>
                      <a:pt x="174" y="278"/>
                      <a:pt x="174" y="278"/>
                      <a:pt x="174" y="278"/>
                    </a:cubicBezTo>
                    <a:cubicBezTo>
                      <a:pt x="173" y="279"/>
                      <a:pt x="173" y="279"/>
                      <a:pt x="173" y="279"/>
                    </a:cubicBezTo>
                    <a:cubicBezTo>
                      <a:pt x="172" y="279"/>
                      <a:pt x="171" y="280"/>
                      <a:pt x="169" y="281"/>
                    </a:cubicBezTo>
                    <a:cubicBezTo>
                      <a:pt x="169" y="281"/>
                      <a:pt x="168" y="281"/>
                      <a:pt x="167" y="281"/>
                    </a:cubicBezTo>
                    <a:close/>
                    <a:moveTo>
                      <a:pt x="157" y="279"/>
                    </a:moveTo>
                    <a:cubicBezTo>
                      <a:pt x="152" y="276"/>
                      <a:pt x="152" y="276"/>
                      <a:pt x="152" y="276"/>
                    </a:cubicBezTo>
                    <a:cubicBezTo>
                      <a:pt x="153" y="275"/>
                      <a:pt x="155" y="273"/>
                      <a:pt x="157" y="272"/>
                    </a:cubicBezTo>
                    <a:cubicBezTo>
                      <a:pt x="157" y="272"/>
                      <a:pt x="157" y="272"/>
                      <a:pt x="157" y="272"/>
                    </a:cubicBezTo>
                    <a:cubicBezTo>
                      <a:pt x="161" y="277"/>
                      <a:pt x="161" y="277"/>
                      <a:pt x="161" y="277"/>
                    </a:cubicBezTo>
                    <a:cubicBezTo>
                      <a:pt x="160" y="277"/>
                      <a:pt x="160" y="278"/>
                      <a:pt x="159" y="278"/>
                    </a:cubicBezTo>
                    <a:cubicBezTo>
                      <a:pt x="158" y="278"/>
                      <a:pt x="157" y="279"/>
                      <a:pt x="157" y="279"/>
                    </a:cubicBezTo>
                    <a:close/>
                    <a:moveTo>
                      <a:pt x="31" y="279"/>
                    </a:moveTo>
                    <a:cubicBezTo>
                      <a:pt x="25" y="279"/>
                      <a:pt x="25" y="279"/>
                      <a:pt x="25" y="279"/>
                    </a:cubicBezTo>
                    <a:cubicBezTo>
                      <a:pt x="25" y="278"/>
                      <a:pt x="25" y="278"/>
                      <a:pt x="25" y="278"/>
                    </a:cubicBezTo>
                    <a:cubicBezTo>
                      <a:pt x="25" y="276"/>
                      <a:pt x="25" y="275"/>
                      <a:pt x="25" y="274"/>
                    </a:cubicBezTo>
                    <a:cubicBezTo>
                      <a:pt x="30" y="272"/>
                      <a:pt x="30" y="272"/>
                      <a:pt x="30" y="272"/>
                    </a:cubicBezTo>
                    <a:cubicBezTo>
                      <a:pt x="31" y="274"/>
                      <a:pt x="31" y="276"/>
                      <a:pt x="31" y="278"/>
                    </a:cubicBezTo>
                    <a:cubicBezTo>
                      <a:pt x="31" y="278"/>
                      <a:pt x="31" y="279"/>
                      <a:pt x="31" y="279"/>
                    </a:cubicBezTo>
                    <a:close/>
                    <a:moveTo>
                      <a:pt x="23" y="262"/>
                    </a:moveTo>
                    <a:cubicBezTo>
                      <a:pt x="23" y="261"/>
                      <a:pt x="23" y="259"/>
                      <a:pt x="22" y="258"/>
                    </a:cubicBezTo>
                    <a:cubicBezTo>
                      <a:pt x="27" y="255"/>
                      <a:pt x="27" y="255"/>
                      <a:pt x="27" y="255"/>
                    </a:cubicBezTo>
                    <a:cubicBezTo>
                      <a:pt x="28" y="257"/>
                      <a:pt x="29" y="260"/>
                      <a:pt x="29" y="262"/>
                    </a:cubicBezTo>
                    <a:lnTo>
                      <a:pt x="23" y="262"/>
                    </a:lnTo>
                    <a:close/>
                    <a:moveTo>
                      <a:pt x="16" y="249"/>
                    </a:moveTo>
                    <a:cubicBezTo>
                      <a:pt x="14" y="247"/>
                      <a:pt x="13" y="246"/>
                      <a:pt x="12" y="245"/>
                    </a:cubicBezTo>
                    <a:cubicBezTo>
                      <a:pt x="16" y="240"/>
                      <a:pt x="16" y="240"/>
                      <a:pt x="16" y="240"/>
                    </a:cubicBezTo>
                    <a:cubicBezTo>
                      <a:pt x="17" y="241"/>
                      <a:pt x="19" y="243"/>
                      <a:pt x="20" y="245"/>
                    </a:cubicBezTo>
                    <a:lnTo>
                      <a:pt x="16" y="249"/>
                    </a:lnTo>
                    <a:close/>
                    <a:moveTo>
                      <a:pt x="2" y="237"/>
                    </a:moveTo>
                    <a:cubicBezTo>
                      <a:pt x="2" y="236"/>
                      <a:pt x="1" y="236"/>
                      <a:pt x="1" y="235"/>
                    </a:cubicBezTo>
                    <a:cubicBezTo>
                      <a:pt x="0" y="234"/>
                      <a:pt x="0" y="233"/>
                      <a:pt x="0" y="232"/>
                    </a:cubicBezTo>
                    <a:cubicBezTo>
                      <a:pt x="0" y="231"/>
                      <a:pt x="0" y="230"/>
                      <a:pt x="0" y="229"/>
                    </a:cubicBezTo>
                    <a:cubicBezTo>
                      <a:pt x="6" y="231"/>
                      <a:pt x="6" y="231"/>
                      <a:pt x="6" y="231"/>
                    </a:cubicBezTo>
                    <a:cubicBezTo>
                      <a:pt x="6" y="231"/>
                      <a:pt x="6" y="231"/>
                      <a:pt x="6" y="232"/>
                    </a:cubicBezTo>
                    <a:cubicBezTo>
                      <a:pt x="6" y="233"/>
                      <a:pt x="7" y="233"/>
                      <a:pt x="7" y="234"/>
                    </a:cubicBezTo>
                    <a:lnTo>
                      <a:pt x="2" y="237"/>
                    </a:lnTo>
                    <a:close/>
                    <a:moveTo>
                      <a:pt x="12" y="223"/>
                    </a:moveTo>
                    <a:cubicBezTo>
                      <a:pt x="8" y="219"/>
                      <a:pt x="8" y="219"/>
                      <a:pt x="8" y="219"/>
                    </a:cubicBezTo>
                    <a:cubicBezTo>
                      <a:pt x="9" y="218"/>
                      <a:pt x="9" y="218"/>
                      <a:pt x="9" y="218"/>
                    </a:cubicBezTo>
                    <a:cubicBezTo>
                      <a:pt x="9" y="217"/>
                      <a:pt x="11" y="216"/>
                      <a:pt x="12" y="215"/>
                    </a:cubicBezTo>
                    <a:cubicBezTo>
                      <a:pt x="16" y="219"/>
                      <a:pt x="16" y="219"/>
                      <a:pt x="16" y="219"/>
                    </a:cubicBezTo>
                    <a:cubicBezTo>
                      <a:pt x="15" y="221"/>
                      <a:pt x="14" y="222"/>
                      <a:pt x="14" y="222"/>
                    </a:cubicBezTo>
                    <a:cubicBezTo>
                      <a:pt x="13" y="222"/>
                      <a:pt x="13" y="222"/>
                      <a:pt x="12" y="223"/>
                    </a:cubicBezTo>
                    <a:close/>
                    <a:moveTo>
                      <a:pt x="25" y="211"/>
                    </a:moveTo>
                    <a:cubicBezTo>
                      <a:pt x="21" y="207"/>
                      <a:pt x="21" y="207"/>
                      <a:pt x="21" y="207"/>
                    </a:cubicBezTo>
                    <a:cubicBezTo>
                      <a:pt x="23" y="205"/>
                      <a:pt x="25" y="204"/>
                      <a:pt x="26" y="203"/>
                    </a:cubicBezTo>
                    <a:cubicBezTo>
                      <a:pt x="30" y="208"/>
                      <a:pt x="30" y="208"/>
                      <a:pt x="30" y="208"/>
                    </a:cubicBezTo>
                    <a:cubicBezTo>
                      <a:pt x="28" y="209"/>
                      <a:pt x="27" y="210"/>
                      <a:pt x="25" y="211"/>
                    </a:cubicBezTo>
                    <a:close/>
                    <a:moveTo>
                      <a:pt x="39" y="200"/>
                    </a:moveTo>
                    <a:cubicBezTo>
                      <a:pt x="35" y="197"/>
                      <a:pt x="35" y="197"/>
                      <a:pt x="35" y="197"/>
                    </a:cubicBezTo>
                    <a:cubicBezTo>
                      <a:pt x="35" y="196"/>
                      <a:pt x="35" y="196"/>
                      <a:pt x="35" y="196"/>
                    </a:cubicBezTo>
                    <a:cubicBezTo>
                      <a:pt x="35" y="196"/>
                      <a:pt x="35" y="196"/>
                      <a:pt x="34" y="196"/>
                    </a:cubicBezTo>
                    <a:cubicBezTo>
                      <a:pt x="38" y="191"/>
                      <a:pt x="38" y="191"/>
                      <a:pt x="38" y="191"/>
                    </a:cubicBezTo>
                    <a:cubicBezTo>
                      <a:pt x="40" y="193"/>
                      <a:pt x="41" y="195"/>
                      <a:pt x="41" y="196"/>
                    </a:cubicBezTo>
                    <a:cubicBezTo>
                      <a:pt x="41" y="198"/>
                      <a:pt x="40" y="199"/>
                      <a:pt x="39" y="200"/>
                    </a:cubicBezTo>
                    <a:close/>
                    <a:moveTo>
                      <a:pt x="122" y="197"/>
                    </a:moveTo>
                    <a:cubicBezTo>
                      <a:pt x="120" y="197"/>
                      <a:pt x="118" y="197"/>
                      <a:pt x="116" y="197"/>
                    </a:cubicBezTo>
                    <a:cubicBezTo>
                      <a:pt x="117" y="191"/>
                      <a:pt x="117" y="191"/>
                      <a:pt x="117" y="191"/>
                    </a:cubicBezTo>
                    <a:cubicBezTo>
                      <a:pt x="119" y="191"/>
                      <a:pt x="120" y="191"/>
                      <a:pt x="122" y="191"/>
                    </a:cubicBezTo>
                    <a:lnTo>
                      <a:pt x="122" y="197"/>
                    </a:lnTo>
                    <a:close/>
                    <a:moveTo>
                      <a:pt x="135" y="194"/>
                    </a:moveTo>
                    <a:cubicBezTo>
                      <a:pt x="132" y="189"/>
                      <a:pt x="132" y="189"/>
                      <a:pt x="132" y="189"/>
                    </a:cubicBezTo>
                    <a:cubicBezTo>
                      <a:pt x="133" y="188"/>
                      <a:pt x="134" y="187"/>
                      <a:pt x="135" y="186"/>
                    </a:cubicBezTo>
                    <a:cubicBezTo>
                      <a:pt x="140" y="189"/>
                      <a:pt x="140" y="189"/>
                      <a:pt x="140" y="189"/>
                    </a:cubicBezTo>
                    <a:cubicBezTo>
                      <a:pt x="139" y="191"/>
                      <a:pt x="137" y="193"/>
                      <a:pt x="135" y="194"/>
                    </a:cubicBezTo>
                    <a:close/>
                    <a:moveTo>
                      <a:pt x="103" y="192"/>
                    </a:moveTo>
                    <a:cubicBezTo>
                      <a:pt x="102" y="191"/>
                      <a:pt x="101" y="189"/>
                      <a:pt x="100" y="186"/>
                    </a:cubicBezTo>
                    <a:cubicBezTo>
                      <a:pt x="105" y="184"/>
                      <a:pt x="105" y="184"/>
                      <a:pt x="105" y="184"/>
                    </a:cubicBezTo>
                    <a:cubicBezTo>
                      <a:pt x="106" y="186"/>
                      <a:pt x="106" y="187"/>
                      <a:pt x="107" y="188"/>
                    </a:cubicBezTo>
                    <a:lnTo>
                      <a:pt x="103" y="192"/>
                    </a:lnTo>
                    <a:close/>
                    <a:moveTo>
                      <a:pt x="24" y="190"/>
                    </a:moveTo>
                    <a:cubicBezTo>
                      <a:pt x="22" y="189"/>
                      <a:pt x="20" y="187"/>
                      <a:pt x="20" y="184"/>
                    </a:cubicBezTo>
                    <a:cubicBezTo>
                      <a:pt x="20" y="183"/>
                      <a:pt x="20" y="182"/>
                      <a:pt x="20" y="182"/>
                    </a:cubicBezTo>
                    <a:cubicBezTo>
                      <a:pt x="25" y="185"/>
                      <a:pt x="25" y="185"/>
                      <a:pt x="25" y="185"/>
                    </a:cubicBezTo>
                    <a:cubicBezTo>
                      <a:pt x="26" y="185"/>
                      <a:pt x="26" y="184"/>
                      <a:pt x="26" y="184"/>
                    </a:cubicBezTo>
                    <a:cubicBezTo>
                      <a:pt x="26" y="184"/>
                      <a:pt x="26" y="184"/>
                      <a:pt x="27" y="185"/>
                    </a:cubicBezTo>
                    <a:lnTo>
                      <a:pt x="24" y="190"/>
                    </a:lnTo>
                    <a:close/>
                    <a:moveTo>
                      <a:pt x="79" y="180"/>
                    </a:moveTo>
                    <a:cubicBezTo>
                      <a:pt x="77" y="175"/>
                      <a:pt x="77" y="175"/>
                      <a:pt x="77" y="175"/>
                    </a:cubicBezTo>
                    <a:cubicBezTo>
                      <a:pt x="79" y="174"/>
                      <a:pt x="81" y="173"/>
                      <a:pt x="82" y="173"/>
                    </a:cubicBezTo>
                    <a:cubicBezTo>
                      <a:pt x="84" y="178"/>
                      <a:pt x="84" y="178"/>
                      <a:pt x="84" y="178"/>
                    </a:cubicBezTo>
                    <a:cubicBezTo>
                      <a:pt x="83" y="179"/>
                      <a:pt x="81" y="180"/>
                      <a:pt x="79" y="180"/>
                    </a:cubicBezTo>
                    <a:close/>
                    <a:moveTo>
                      <a:pt x="145" y="178"/>
                    </a:moveTo>
                    <a:cubicBezTo>
                      <a:pt x="140" y="176"/>
                      <a:pt x="140" y="176"/>
                      <a:pt x="140" y="176"/>
                    </a:cubicBezTo>
                    <a:cubicBezTo>
                      <a:pt x="141" y="174"/>
                      <a:pt x="142" y="172"/>
                      <a:pt x="143" y="170"/>
                    </a:cubicBezTo>
                    <a:cubicBezTo>
                      <a:pt x="148" y="173"/>
                      <a:pt x="148" y="173"/>
                      <a:pt x="148" y="173"/>
                    </a:cubicBezTo>
                    <a:cubicBezTo>
                      <a:pt x="147" y="175"/>
                      <a:pt x="146" y="177"/>
                      <a:pt x="145" y="178"/>
                    </a:cubicBezTo>
                    <a:close/>
                    <a:moveTo>
                      <a:pt x="33" y="177"/>
                    </a:moveTo>
                    <a:cubicBezTo>
                      <a:pt x="29" y="173"/>
                      <a:pt x="29" y="173"/>
                      <a:pt x="29" y="173"/>
                    </a:cubicBezTo>
                    <a:cubicBezTo>
                      <a:pt x="30" y="171"/>
                      <a:pt x="32" y="170"/>
                      <a:pt x="32" y="169"/>
                    </a:cubicBezTo>
                    <a:cubicBezTo>
                      <a:pt x="37" y="172"/>
                      <a:pt x="37" y="172"/>
                      <a:pt x="37" y="172"/>
                    </a:cubicBezTo>
                    <a:cubicBezTo>
                      <a:pt x="36" y="173"/>
                      <a:pt x="35" y="175"/>
                      <a:pt x="33" y="177"/>
                    </a:cubicBezTo>
                    <a:close/>
                    <a:moveTo>
                      <a:pt x="97" y="175"/>
                    </a:moveTo>
                    <a:cubicBezTo>
                      <a:pt x="97" y="175"/>
                      <a:pt x="97" y="175"/>
                      <a:pt x="96" y="175"/>
                    </a:cubicBezTo>
                    <a:cubicBezTo>
                      <a:pt x="95" y="175"/>
                      <a:pt x="95" y="175"/>
                      <a:pt x="95" y="175"/>
                    </a:cubicBezTo>
                    <a:cubicBezTo>
                      <a:pt x="94" y="169"/>
                      <a:pt x="94" y="169"/>
                      <a:pt x="94" y="169"/>
                    </a:cubicBezTo>
                    <a:cubicBezTo>
                      <a:pt x="99" y="168"/>
                      <a:pt x="101" y="171"/>
                      <a:pt x="102" y="173"/>
                    </a:cubicBezTo>
                    <a:lnTo>
                      <a:pt x="97" y="175"/>
                    </a:lnTo>
                    <a:close/>
                    <a:moveTo>
                      <a:pt x="72" y="175"/>
                    </a:moveTo>
                    <a:cubicBezTo>
                      <a:pt x="66" y="175"/>
                      <a:pt x="66" y="175"/>
                      <a:pt x="66" y="175"/>
                    </a:cubicBezTo>
                    <a:cubicBezTo>
                      <a:pt x="66" y="174"/>
                      <a:pt x="66" y="173"/>
                      <a:pt x="66" y="173"/>
                    </a:cubicBezTo>
                    <a:cubicBezTo>
                      <a:pt x="66" y="172"/>
                      <a:pt x="66" y="171"/>
                      <a:pt x="66" y="170"/>
                    </a:cubicBezTo>
                    <a:cubicBezTo>
                      <a:pt x="72" y="169"/>
                      <a:pt x="72" y="169"/>
                      <a:pt x="72" y="169"/>
                    </a:cubicBezTo>
                    <a:cubicBezTo>
                      <a:pt x="72" y="169"/>
                      <a:pt x="72" y="170"/>
                      <a:pt x="72" y="170"/>
                    </a:cubicBezTo>
                    <a:cubicBezTo>
                      <a:pt x="72" y="171"/>
                      <a:pt x="72" y="172"/>
                      <a:pt x="72" y="173"/>
                    </a:cubicBezTo>
                    <a:cubicBezTo>
                      <a:pt x="72" y="174"/>
                      <a:pt x="72" y="175"/>
                      <a:pt x="72" y="175"/>
                    </a:cubicBezTo>
                    <a:close/>
                    <a:moveTo>
                      <a:pt x="58" y="166"/>
                    </a:moveTo>
                    <a:cubicBezTo>
                      <a:pt x="57" y="165"/>
                      <a:pt x="56" y="165"/>
                      <a:pt x="55" y="165"/>
                    </a:cubicBezTo>
                    <a:cubicBezTo>
                      <a:pt x="54" y="165"/>
                      <a:pt x="54" y="165"/>
                      <a:pt x="54" y="165"/>
                    </a:cubicBezTo>
                    <a:cubicBezTo>
                      <a:pt x="54" y="159"/>
                      <a:pt x="54" y="159"/>
                      <a:pt x="54" y="159"/>
                    </a:cubicBezTo>
                    <a:cubicBezTo>
                      <a:pt x="57" y="159"/>
                      <a:pt x="59" y="159"/>
                      <a:pt x="61" y="161"/>
                    </a:cubicBezTo>
                    <a:lnTo>
                      <a:pt x="58" y="166"/>
                    </a:lnTo>
                    <a:close/>
                    <a:moveTo>
                      <a:pt x="154" y="163"/>
                    </a:moveTo>
                    <a:cubicBezTo>
                      <a:pt x="149" y="160"/>
                      <a:pt x="149" y="160"/>
                      <a:pt x="149" y="160"/>
                    </a:cubicBezTo>
                    <a:cubicBezTo>
                      <a:pt x="150" y="158"/>
                      <a:pt x="151" y="157"/>
                      <a:pt x="152" y="155"/>
                    </a:cubicBezTo>
                    <a:cubicBezTo>
                      <a:pt x="157" y="159"/>
                      <a:pt x="157" y="159"/>
                      <a:pt x="157" y="159"/>
                    </a:cubicBezTo>
                    <a:cubicBezTo>
                      <a:pt x="156" y="160"/>
                      <a:pt x="155" y="162"/>
                      <a:pt x="154" y="163"/>
                    </a:cubicBezTo>
                    <a:close/>
                    <a:moveTo>
                      <a:pt x="42" y="162"/>
                    </a:moveTo>
                    <a:cubicBezTo>
                      <a:pt x="41" y="161"/>
                      <a:pt x="40" y="161"/>
                      <a:pt x="40" y="161"/>
                    </a:cubicBezTo>
                    <a:cubicBezTo>
                      <a:pt x="40" y="161"/>
                      <a:pt x="40" y="161"/>
                      <a:pt x="40" y="160"/>
                    </a:cubicBezTo>
                    <a:cubicBezTo>
                      <a:pt x="35" y="158"/>
                      <a:pt x="35" y="158"/>
                      <a:pt x="35" y="158"/>
                    </a:cubicBezTo>
                    <a:cubicBezTo>
                      <a:pt x="36" y="156"/>
                      <a:pt x="37" y="155"/>
                      <a:pt x="40" y="155"/>
                    </a:cubicBezTo>
                    <a:cubicBezTo>
                      <a:pt x="40" y="155"/>
                      <a:pt x="40" y="155"/>
                      <a:pt x="41" y="155"/>
                    </a:cubicBezTo>
                    <a:cubicBezTo>
                      <a:pt x="42" y="155"/>
                      <a:pt x="43" y="156"/>
                      <a:pt x="44" y="156"/>
                    </a:cubicBezTo>
                    <a:lnTo>
                      <a:pt x="42" y="162"/>
                    </a:lnTo>
                    <a:close/>
                    <a:moveTo>
                      <a:pt x="164" y="149"/>
                    </a:moveTo>
                    <a:cubicBezTo>
                      <a:pt x="159" y="147"/>
                      <a:pt x="159" y="147"/>
                      <a:pt x="159" y="147"/>
                    </a:cubicBezTo>
                    <a:cubicBezTo>
                      <a:pt x="159" y="146"/>
                      <a:pt x="159" y="145"/>
                      <a:pt x="159" y="145"/>
                    </a:cubicBezTo>
                    <a:cubicBezTo>
                      <a:pt x="159" y="144"/>
                      <a:pt x="159" y="143"/>
                      <a:pt x="159" y="142"/>
                    </a:cubicBezTo>
                    <a:cubicBezTo>
                      <a:pt x="165" y="142"/>
                      <a:pt x="165" y="142"/>
                      <a:pt x="165" y="142"/>
                    </a:cubicBezTo>
                    <a:cubicBezTo>
                      <a:pt x="165" y="143"/>
                      <a:pt x="165" y="144"/>
                      <a:pt x="165" y="145"/>
                    </a:cubicBezTo>
                    <a:cubicBezTo>
                      <a:pt x="165" y="146"/>
                      <a:pt x="165" y="147"/>
                      <a:pt x="164" y="149"/>
                    </a:cubicBezTo>
                    <a:close/>
                    <a:moveTo>
                      <a:pt x="164" y="133"/>
                    </a:moveTo>
                    <a:cubicBezTo>
                      <a:pt x="160" y="129"/>
                      <a:pt x="160" y="129"/>
                      <a:pt x="160" y="129"/>
                    </a:cubicBezTo>
                    <a:cubicBezTo>
                      <a:pt x="160" y="129"/>
                      <a:pt x="160" y="129"/>
                      <a:pt x="160" y="129"/>
                    </a:cubicBezTo>
                    <a:cubicBezTo>
                      <a:pt x="162" y="127"/>
                      <a:pt x="164" y="126"/>
                      <a:pt x="166" y="125"/>
                    </a:cubicBezTo>
                    <a:cubicBezTo>
                      <a:pt x="168" y="131"/>
                      <a:pt x="168" y="131"/>
                      <a:pt x="168" y="131"/>
                    </a:cubicBezTo>
                    <a:cubicBezTo>
                      <a:pt x="167" y="131"/>
                      <a:pt x="165" y="132"/>
                      <a:pt x="164" y="133"/>
                    </a:cubicBezTo>
                    <a:close/>
                    <a:moveTo>
                      <a:pt x="193" y="128"/>
                    </a:moveTo>
                    <a:cubicBezTo>
                      <a:pt x="188" y="126"/>
                      <a:pt x="188" y="126"/>
                      <a:pt x="188" y="126"/>
                    </a:cubicBezTo>
                    <a:cubicBezTo>
                      <a:pt x="188" y="125"/>
                      <a:pt x="188" y="124"/>
                      <a:pt x="188" y="123"/>
                    </a:cubicBezTo>
                    <a:cubicBezTo>
                      <a:pt x="189" y="121"/>
                      <a:pt x="189" y="121"/>
                      <a:pt x="189" y="121"/>
                    </a:cubicBezTo>
                    <a:cubicBezTo>
                      <a:pt x="194" y="122"/>
                      <a:pt x="194" y="122"/>
                      <a:pt x="194" y="122"/>
                    </a:cubicBezTo>
                    <a:cubicBezTo>
                      <a:pt x="194" y="124"/>
                      <a:pt x="194" y="124"/>
                      <a:pt x="194" y="124"/>
                    </a:cubicBezTo>
                    <a:cubicBezTo>
                      <a:pt x="194" y="125"/>
                      <a:pt x="194" y="126"/>
                      <a:pt x="193" y="128"/>
                    </a:cubicBezTo>
                    <a:close/>
                    <a:moveTo>
                      <a:pt x="180" y="128"/>
                    </a:moveTo>
                    <a:cubicBezTo>
                      <a:pt x="180" y="128"/>
                      <a:pt x="180" y="127"/>
                      <a:pt x="180" y="127"/>
                    </a:cubicBezTo>
                    <a:cubicBezTo>
                      <a:pt x="180" y="127"/>
                      <a:pt x="180" y="127"/>
                      <a:pt x="179" y="127"/>
                    </a:cubicBezTo>
                    <a:cubicBezTo>
                      <a:pt x="177" y="122"/>
                      <a:pt x="177" y="122"/>
                      <a:pt x="177" y="122"/>
                    </a:cubicBezTo>
                    <a:cubicBezTo>
                      <a:pt x="181" y="120"/>
                      <a:pt x="184" y="121"/>
                      <a:pt x="185" y="124"/>
                    </a:cubicBezTo>
                    <a:cubicBezTo>
                      <a:pt x="185" y="124"/>
                      <a:pt x="185" y="125"/>
                      <a:pt x="185" y="125"/>
                    </a:cubicBezTo>
                    <a:lnTo>
                      <a:pt x="180" y="128"/>
                    </a:lnTo>
                    <a:close/>
                    <a:moveTo>
                      <a:pt x="200" y="116"/>
                    </a:moveTo>
                    <a:cubicBezTo>
                      <a:pt x="197" y="110"/>
                      <a:pt x="197" y="110"/>
                      <a:pt x="197" y="110"/>
                    </a:cubicBezTo>
                    <a:cubicBezTo>
                      <a:pt x="199" y="110"/>
                      <a:pt x="200" y="109"/>
                      <a:pt x="201" y="108"/>
                    </a:cubicBezTo>
                    <a:cubicBezTo>
                      <a:pt x="205" y="111"/>
                      <a:pt x="205" y="111"/>
                      <a:pt x="205" y="111"/>
                    </a:cubicBezTo>
                    <a:cubicBezTo>
                      <a:pt x="204" y="113"/>
                      <a:pt x="202" y="114"/>
                      <a:pt x="200" y="116"/>
                    </a:cubicBezTo>
                    <a:close/>
                    <a:moveTo>
                      <a:pt x="207" y="102"/>
                    </a:moveTo>
                    <a:cubicBezTo>
                      <a:pt x="204" y="97"/>
                      <a:pt x="204" y="97"/>
                      <a:pt x="204" y="97"/>
                    </a:cubicBezTo>
                    <a:cubicBezTo>
                      <a:pt x="204" y="97"/>
                      <a:pt x="205" y="96"/>
                      <a:pt x="206" y="96"/>
                    </a:cubicBezTo>
                    <a:cubicBezTo>
                      <a:pt x="206" y="96"/>
                      <a:pt x="207" y="96"/>
                      <a:pt x="207" y="95"/>
                    </a:cubicBezTo>
                    <a:cubicBezTo>
                      <a:pt x="207" y="95"/>
                      <a:pt x="207" y="96"/>
                      <a:pt x="207" y="96"/>
                    </a:cubicBezTo>
                    <a:cubicBezTo>
                      <a:pt x="213" y="97"/>
                      <a:pt x="213" y="97"/>
                      <a:pt x="213" y="97"/>
                    </a:cubicBezTo>
                    <a:cubicBezTo>
                      <a:pt x="213" y="100"/>
                      <a:pt x="209" y="101"/>
                      <a:pt x="208" y="102"/>
                    </a:cubicBezTo>
                    <a:cubicBezTo>
                      <a:pt x="207" y="102"/>
                      <a:pt x="207" y="102"/>
                      <a:pt x="207" y="102"/>
                    </a:cubicBezTo>
                    <a:close/>
                    <a:moveTo>
                      <a:pt x="214" y="88"/>
                    </a:moveTo>
                    <a:cubicBezTo>
                      <a:pt x="209" y="84"/>
                      <a:pt x="209" y="84"/>
                      <a:pt x="209" y="84"/>
                    </a:cubicBezTo>
                    <a:cubicBezTo>
                      <a:pt x="210" y="83"/>
                      <a:pt x="211" y="82"/>
                      <a:pt x="211" y="82"/>
                    </a:cubicBezTo>
                    <a:cubicBezTo>
                      <a:pt x="212" y="81"/>
                      <a:pt x="213" y="80"/>
                      <a:pt x="213" y="80"/>
                    </a:cubicBezTo>
                    <a:cubicBezTo>
                      <a:pt x="218" y="83"/>
                      <a:pt x="218" y="83"/>
                      <a:pt x="218" y="83"/>
                    </a:cubicBezTo>
                    <a:cubicBezTo>
                      <a:pt x="217" y="84"/>
                      <a:pt x="216" y="85"/>
                      <a:pt x="216" y="86"/>
                    </a:cubicBezTo>
                    <a:cubicBezTo>
                      <a:pt x="215" y="86"/>
                      <a:pt x="214" y="87"/>
                      <a:pt x="214" y="88"/>
                    </a:cubicBezTo>
                    <a:close/>
                    <a:moveTo>
                      <a:pt x="223" y="73"/>
                    </a:moveTo>
                    <a:cubicBezTo>
                      <a:pt x="218" y="70"/>
                      <a:pt x="218" y="70"/>
                      <a:pt x="218" y="70"/>
                    </a:cubicBezTo>
                    <a:cubicBezTo>
                      <a:pt x="219" y="68"/>
                      <a:pt x="220" y="67"/>
                      <a:pt x="222" y="65"/>
                    </a:cubicBezTo>
                    <a:cubicBezTo>
                      <a:pt x="226" y="69"/>
                      <a:pt x="226" y="69"/>
                      <a:pt x="226" y="69"/>
                    </a:cubicBezTo>
                    <a:cubicBezTo>
                      <a:pt x="225" y="70"/>
                      <a:pt x="224" y="72"/>
                      <a:pt x="223" y="73"/>
                    </a:cubicBezTo>
                    <a:close/>
                    <a:moveTo>
                      <a:pt x="234" y="60"/>
                    </a:moveTo>
                    <a:cubicBezTo>
                      <a:pt x="230" y="56"/>
                      <a:pt x="230" y="56"/>
                      <a:pt x="230" y="56"/>
                    </a:cubicBezTo>
                    <a:cubicBezTo>
                      <a:pt x="231" y="55"/>
                      <a:pt x="232" y="53"/>
                      <a:pt x="233" y="52"/>
                    </a:cubicBezTo>
                    <a:cubicBezTo>
                      <a:pt x="238" y="55"/>
                      <a:pt x="238" y="55"/>
                      <a:pt x="238" y="55"/>
                    </a:cubicBezTo>
                    <a:cubicBezTo>
                      <a:pt x="237" y="57"/>
                      <a:pt x="236" y="58"/>
                      <a:pt x="234" y="60"/>
                    </a:cubicBezTo>
                    <a:close/>
                    <a:moveTo>
                      <a:pt x="236" y="46"/>
                    </a:moveTo>
                    <a:cubicBezTo>
                      <a:pt x="235" y="45"/>
                      <a:pt x="233" y="44"/>
                      <a:pt x="231" y="42"/>
                    </a:cubicBezTo>
                    <a:cubicBezTo>
                      <a:pt x="234" y="37"/>
                      <a:pt x="234" y="37"/>
                      <a:pt x="234" y="37"/>
                    </a:cubicBezTo>
                    <a:cubicBezTo>
                      <a:pt x="236" y="39"/>
                      <a:pt x="238" y="40"/>
                      <a:pt x="239" y="41"/>
                    </a:cubicBezTo>
                    <a:lnTo>
                      <a:pt x="236" y="46"/>
                    </a:lnTo>
                    <a:close/>
                    <a:moveTo>
                      <a:pt x="222" y="34"/>
                    </a:moveTo>
                    <a:cubicBezTo>
                      <a:pt x="220" y="32"/>
                      <a:pt x="219" y="30"/>
                      <a:pt x="219" y="28"/>
                    </a:cubicBezTo>
                    <a:cubicBezTo>
                      <a:pt x="219" y="27"/>
                      <a:pt x="220" y="26"/>
                      <a:pt x="220" y="25"/>
                    </a:cubicBezTo>
                    <a:cubicBezTo>
                      <a:pt x="225" y="28"/>
                      <a:pt x="225" y="28"/>
                      <a:pt x="225" y="28"/>
                    </a:cubicBezTo>
                    <a:cubicBezTo>
                      <a:pt x="225" y="28"/>
                      <a:pt x="225" y="29"/>
                      <a:pt x="226" y="30"/>
                    </a:cubicBezTo>
                    <a:lnTo>
                      <a:pt x="222" y="34"/>
                    </a:lnTo>
                    <a:close/>
                    <a:moveTo>
                      <a:pt x="230" y="18"/>
                    </a:moveTo>
                    <a:cubicBezTo>
                      <a:pt x="225" y="14"/>
                      <a:pt x="225" y="14"/>
                      <a:pt x="225" y="14"/>
                    </a:cubicBezTo>
                    <a:cubicBezTo>
                      <a:pt x="226" y="13"/>
                      <a:pt x="228" y="12"/>
                      <a:pt x="229" y="12"/>
                    </a:cubicBezTo>
                    <a:cubicBezTo>
                      <a:pt x="230" y="12"/>
                      <a:pt x="231" y="11"/>
                      <a:pt x="232" y="11"/>
                    </a:cubicBezTo>
                    <a:cubicBezTo>
                      <a:pt x="234" y="16"/>
                      <a:pt x="234" y="16"/>
                      <a:pt x="234" y="16"/>
                    </a:cubicBezTo>
                    <a:cubicBezTo>
                      <a:pt x="233" y="17"/>
                      <a:pt x="232" y="17"/>
                      <a:pt x="230" y="18"/>
                    </a:cubicBezTo>
                    <a:cubicBezTo>
                      <a:pt x="230" y="18"/>
                      <a:pt x="230" y="18"/>
                      <a:pt x="230" y="18"/>
                    </a:cubicBezTo>
                    <a:cubicBezTo>
                      <a:pt x="230" y="18"/>
                      <a:pt x="230" y="18"/>
                      <a:pt x="230" y="18"/>
                    </a:cubicBezTo>
                    <a:close/>
                    <a:moveTo>
                      <a:pt x="243" y="8"/>
                    </a:moveTo>
                    <a:cubicBezTo>
                      <a:pt x="237" y="5"/>
                      <a:pt x="237" y="5"/>
                      <a:pt x="237" y="5"/>
                    </a:cubicBezTo>
                    <a:cubicBezTo>
                      <a:pt x="238" y="4"/>
                      <a:pt x="238" y="4"/>
                      <a:pt x="238" y="4"/>
                    </a:cubicBezTo>
                    <a:cubicBezTo>
                      <a:pt x="238" y="4"/>
                      <a:pt x="239" y="2"/>
                      <a:pt x="239" y="2"/>
                    </a:cubicBezTo>
                    <a:cubicBezTo>
                      <a:pt x="240" y="1"/>
                      <a:pt x="241" y="0"/>
                      <a:pt x="242" y="0"/>
                    </a:cubicBezTo>
                    <a:cubicBezTo>
                      <a:pt x="245" y="4"/>
                      <a:pt x="245" y="4"/>
                      <a:pt x="245" y="4"/>
                    </a:cubicBezTo>
                    <a:cubicBezTo>
                      <a:pt x="245" y="5"/>
                      <a:pt x="244" y="5"/>
                      <a:pt x="243" y="6"/>
                    </a:cubicBezTo>
                    <a:cubicBezTo>
                      <a:pt x="243" y="6"/>
                      <a:pt x="243" y="7"/>
                      <a:pt x="243" y="7"/>
                    </a:cubicBezTo>
                    <a:lnTo>
                      <a:pt x="243" y="8"/>
                    </a:lnTo>
                    <a:close/>
                  </a:path>
                </a:pathLst>
              </a:custGeom>
              <a:solidFill>
                <a:srgbClr val="59575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20" name="îşḻídé">
                <a:extLst>
                  <a:ext uri="{FF2B5EF4-FFF2-40B4-BE49-F238E27FC236}">
                    <a16:creationId xmlns:a16="http://schemas.microsoft.com/office/drawing/2014/main" id="{157B7BC7-931F-4574-A678-FCCF49F5487A}"/>
                  </a:ext>
                </a:extLst>
              </p:cNvPr>
              <p:cNvSpPr/>
              <p:nvPr/>
            </p:nvSpPr>
            <p:spPr bwMode="auto">
              <a:xfrm>
                <a:off x="5857875" y="5307013"/>
                <a:ext cx="1281113" cy="330200"/>
              </a:xfrm>
              <a:custGeom>
                <a:avLst/>
                <a:gdLst>
                  <a:gd name="T0" fmla="*/ 15 w 597"/>
                  <a:gd name="T1" fmla="*/ 143 h 154"/>
                  <a:gd name="T2" fmla="*/ 113 w 597"/>
                  <a:gd name="T3" fmla="*/ 139 h 154"/>
                  <a:gd name="T4" fmla="*/ 100 w 597"/>
                  <a:gd name="T5" fmla="*/ 137 h 154"/>
                  <a:gd name="T6" fmla="*/ 132 w 597"/>
                  <a:gd name="T7" fmla="*/ 143 h 154"/>
                  <a:gd name="T8" fmla="*/ 0 w 597"/>
                  <a:gd name="T9" fmla="*/ 140 h 154"/>
                  <a:gd name="T10" fmla="*/ 597 w 597"/>
                  <a:gd name="T11" fmla="*/ 143 h 154"/>
                  <a:gd name="T12" fmla="*/ 563 w 597"/>
                  <a:gd name="T13" fmla="*/ 140 h 154"/>
                  <a:gd name="T14" fmla="*/ 85 w 597"/>
                  <a:gd name="T15" fmla="*/ 137 h 154"/>
                  <a:gd name="T16" fmla="*/ 523 w 597"/>
                  <a:gd name="T17" fmla="*/ 132 h 154"/>
                  <a:gd name="T18" fmla="*/ 132 w 597"/>
                  <a:gd name="T19" fmla="*/ 125 h 154"/>
                  <a:gd name="T20" fmla="*/ 70 w 597"/>
                  <a:gd name="T21" fmla="*/ 119 h 154"/>
                  <a:gd name="T22" fmla="*/ 47 w 597"/>
                  <a:gd name="T23" fmla="*/ 123 h 154"/>
                  <a:gd name="T24" fmla="*/ 145 w 597"/>
                  <a:gd name="T25" fmla="*/ 125 h 154"/>
                  <a:gd name="T26" fmla="*/ 54 w 597"/>
                  <a:gd name="T27" fmla="*/ 115 h 154"/>
                  <a:gd name="T28" fmla="*/ 521 w 597"/>
                  <a:gd name="T29" fmla="*/ 113 h 154"/>
                  <a:gd name="T30" fmla="*/ 539 w 597"/>
                  <a:gd name="T31" fmla="*/ 114 h 154"/>
                  <a:gd name="T32" fmla="*/ 264 w 597"/>
                  <a:gd name="T33" fmla="*/ 114 h 154"/>
                  <a:gd name="T34" fmla="*/ 549 w 597"/>
                  <a:gd name="T35" fmla="*/ 113 h 154"/>
                  <a:gd name="T36" fmla="*/ 281 w 597"/>
                  <a:gd name="T37" fmla="*/ 102 h 154"/>
                  <a:gd name="T38" fmla="*/ 173 w 597"/>
                  <a:gd name="T39" fmla="*/ 107 h 154"/>
                  <a:gd name="T40" fmla="*/ 188 w 597"/>
                  <a:gd name="T41" fmla="*/ 99 h 154"/>
                  <a:gd name="T42" fmla="*/ 249 w 597"/>
                  <a:gd name="T43" fmla="*/ 102 h 154"/>
                  <a:gd name="T44" fmla="*/ 234 w 597"/>
                  <a:gd name="T45" fmla="*/ 90 h 154"/>
                  <a:gd name="T46" fmla="*/ 292 w 597"/>
                  <a:gd name="T47" fmla="*/ 91 h 154"/>
                  <a:gd name="T48" fmla="*/ 202 w 597"/>
                  <a:gd name="T49" fmla="*/ 94 h 154"/>
                  <a:gd name="T50" fmla="*/ 535 w 597"/>
                  <a:gd name="T51" fmla="*/ 91 h 154"/>
                  <a:gd name="T52" fmla="*/ 321 w 597"/>
                  <a:gd name="T53" fmla="*/ 92 h 154"/>
                  <a:gd name="T54" fmla="*/ 333 w 597"/>
                  <a:gd name="T55" fmla="*/ 86 h 154"/>
                  <a:gd name="T56" fmla="*/ 223 w 597"/>
                  <a:gd name="T57" fmla="*/ 85 h 154"/>
                  <a:gd name="T58" fmla="*/ 294 w 597"/>
                  <a:gd name="T59" fmla="*/ 79 h 154"/>
                  <a:gd name="T60" fmla="*/ 542 w 597"/>
                  <a:gd name="T61" fmla="*/ 73 h 154"/>
                  <a:gd name="T62" fmla="*/ 201 w 597"/>
                  <a:gd name="T63" fmla="*/ 79 h 154"/>
                  <a:gd name="T64" fmla="*/ 369 w 597"/>
                  <a:gd name="T65" fmla="*/ 75 h 154"/>
                  <a:gd name="T66" fmla="*/ 345 w 597"/>
                  <a:gd name="T67" fmla="*/ 77 h 154"/>
                  <a:gd name="T68" fmla="*/ 212 w 597"/>
                  <a:gd name="T69" fmla="*/ 70 h 154"/>
                  <a:gd name="T70" fmla="*/ 354 w 597"/>
                  <a:gd name="T71" fmla="*/ 61 h 154"/>
                  <a:gd name="T72" fmla="*/ 364 w 597"/>
                  <a:gd name="T73" fmla="*/ 62 h 154"/>
                  <a:gd name="T74" fmla="*/ 546 w 597"/>
                  <a:gd name="T75" fmla="*/ 58 h 154"/>
                  <a:gd name="T76" fmla="*/ 379 w 597"/>
                  <a:gd name="T77" fmla="*/ 60 h 154"/>
                  <a:gd name="T78" fmla="*/ 386 w 597"/>
                  <a:gd name="T79" fmla="*/ 45 h 154"/>
                  <a:gd name="T80" fmla="*/ 554 w 597"/>
                  <a:gd name="T81" fmla="*/ 42 h 154"/>
                  <a:gd name="T82" fmla="*/ 416 w 597"/>
                  <a:gd name="T83" fmla="*/ 42 h 154"/>
                  <a:gd name="T84" fmla="*/ 547 w 597"/>
                  <a:gd name="T85" fmla="*/ 37 h 154"/>
                  <a:gd name="T86" fmla="*/ 423 w 597"/>
                  <a:gd name="T87" fmla="*/ 41 h 154"/>
                  <a:gd name="T88" fmla="*/ 532 w 597"/>
                  <a:gd name="T89" fmla="*/ 38 h 154"/>
                  <a:gd name="T90" fmla="*/ 463 w 597"/>
                  <a:gd name="T91" fmla="*/ 33 h 154"/>
                  <a:gd name="T92" fmla="*/ 448 w 597"/>
                  <a:gd name="T93" fmla="*/ 30 h 154"/>
                  <a:gd name="T94" fmla="*/ 396 w 597"/>
                  <a:gd name="T95" fmla="*/ 30 h 154"/>
                  <a:gd name="T96" fmla="*/ 457 w 597"/>
                  <a:gd name="T97" fmla="*/ 32 h 154"/>
                  <a:gd name="T98" fmla="*/ 427 w 597"/>
                  <a:gd name="T99" fmla="*/ 27 h 154"/>
                  <a:gd name="T100" fmla="*/ 537 w 597"/>
                  <a:gd name="T101" fmla="*/ 23 h 154"/>
                  <a:gd name="T102" fmla="*/ 475 w 597"/>
                  <a:gd name="T103" fmla="*/ 25 h 154"/>
                  <a:gd name="T104" fmla="*/ 500 w 597"/>
                  <a:gd name="T105" fmla="*/ 12 h 154"/>
                  <a:gd name="T106" fmla="*/ 480 w 597"/>
                  <a:gd name="T107" fmla="*/ 10 h 154"/>
                  <a:gd name="T108" fmla="*/ 538 w 597"/>
                  <a:gd name="T109" fmla="*/ 10 h 154"/>
                  <a:gd name="T110" fmla="*/ 521 w 597"/>
                  <a:gd name="T111" fmla="*/ 8 h 1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597" h="154">
                    <a:moveTo>
                      <a:pt x="564" y="154"/>
                    </a:moveTo>
                    <a:cubicBezTo>
                      <a:pt x="563" y="154"/>
                      <a:pt x="561" y="154"/>
                      <a:pt x="559" y="153"/>
                    </a:cubicBezTo>
                    <a:cubicBezTo>
                      <a:pt x="561" y="147"/>
                      <a:pt x="561" y="147"/>
                      <a:pt x="561" y="147"/>
                    </a:cubicBezTo>
                    <a:cubicBezTo>
                      <a:pt x="563" y="148"/>
                      <a:pt x="564" y="148"/>
                      <a:pt x="565" y="148"/>
                    </a:cubicBezTo>
                    <a:cubicBezTo>
                      <a:pt x="567" y="154"/>
                      <a:pt x="567" y="154"/>
                      <a:pt x="567" y="154"/>
                    </a:cubicBezTo>
                    <a:cubicBezTo>
                      <a:pt x="566" y="154"/>
                      <a:pt x="565" y="154"/>
                      <a:pt x="564" y="154"/>
                    </a:cubicBezTo>
                    <a:close/>
                    <a:moveTo>
                      <a:pt x="18" y="148"/>
                    </a:moveTo>
                    <a:cubicBezTo>
                      <a:pt x="15" y="143"/>
                      <a:pt x="15" y="143"/>
                      <a:pt x="15" y="143"/>
                    </a:cubicBezTo>
                    <a:cubicBezTo>
                      <a:pt x="17" y="142"/>
                      <a:pt x="18" y="141"/>
                      <a:pt x="20" y="140"/>
                    </a:cubicBezTo>
                    <a:cubicBezTo>
                      <a:pt x="23" y="144"/>
                      <a:pt x="23" y="144"/>
                      <a:pt x="23" y="144"/>
                    </a:cubicBezTo>
                    <a:cubicBezTo>
                      <a:pt x="22" y="145"/>
                      <a:pt x="20" y="147"/>
                      <a:pt x="18" y="148"/>
                    </a:cubicBezTo>
                    <a:close/>
                    <a:moveTo>
                      <a:pt x="114" y="147"/>
                    </a:moveTo>
                    <a:cubicBezTo>
                      <a:pt x="114" y="147"/>
                      <a:pt x="114" y="146"/>
                      <a:pt x="114" y="146"/>
                    </a:cubicBezTo>
                    <a:cubicBezTo>
                      <a:pt x="113" y="145"/>
                      <a:pt x="113" y="145"/>
                      <a:pt x="113" y="145"/>
                    </a:cubicBezTo>
                    <a:cubicBezTo>
                      <a:pt x="113" y="145"/>
                      <a:pt x="113" y="145"/>
                      <a:pt x="112" y="145"/>
                    </a:cubicBezTo>
                    <a:cubicBezTo>
                      <a:pt x="113" y="139"/>
                      <a:pt x="113" y="139"/>
                      <a:pt x="113" y="139"/>
                    </a:cubicBezTo>
                    <a:cubicBezTo>
                      <a:pt x="115" y="139"/>
                      <a:pt x="117" y="140"/>
                      <a:pt x="118" y="141"/>
                    </a:cubicBezTo>
                    <a:cubicBezTo>
                      <a:pt x="118" y="142"/>
                      <a:pt x="118" y="142"/>
                      <a:pt x="119" y="143"/>
                    </a:cubicBezTo>
                    <a:cubicBezTo>
                      <a:pt x="119" y="143"/>
                      <a:pt x="119" y="143"/>
                      <a:pt x="119" y="144"/>
                    </a:cubicBezTo>
                    <a:lnTo>
                      <a:pt x="114" y="147"/>
                    </a:lnTo>
                    <a:close/>
                    <a:moveTo>
                      <a:pt x="101" y="145"/>
                    </a:moveTo>
                    <a:cubicBezTo>
                      <a:pt x="97" y="145"/>
                      <a:pt x="96" y="142"/>
                      <a:pt x="95" y="140"/>
                    </a:cubicBezTo>
                    <a:cubicBezTo>
                      <a:pt x="99" y="137"/>
                      <a:pt x="99" y="137"/>
                      <a:pt x="99" y="137"/>
                    </a:cubicBezTo>
                    <a:cubicBezTo>
                      <a:pt x="100" y="137"/>
                      <a:pt x="100" y="137"/>
                      <a:pt x="100" y="137"/>
                    </a:cubicBezTo>
                    <a:cubicBezTo>
                      <a:pt x="101" y="140"/>
                      <a:pt x="101" y="140"/>
                      <a:pt x="102" y="140"/>
                    </a:cubicBezTo>
                    <a:lnTo>
                      <a:pt x="101" y="145"/>
                    </a:lnTo>
                    <a:close/>
                    <a:moveTo>
                      <a:pt x="128" y="145"/>
                    </a:moveTo>
                    <a:cubicBezTo>
                      <a:pt x="125" y="141"/>
                      <a:pt x="125" y="141"/>
                      <a:pt x="125" y="141"/>
                    </a:cubicBezTo>
                    <a:cubicBezTo>
                      <a:pt x="126" y="140"/>
                      <a:pt x="128" y="138"/>
                      <a:pt x="130" y="138"/>
                    </a:cubicBezTo>
                    <a:cubicBezTo>
                      <a:pt x="130" y="137"/>
                      <a:pt x="130" y="137"/>
                      <a:pt x="130" y="137"/>
                    </a:cubicBezTo>
                    <a:cubicBezTo>
                      <a:pt x="133" y="142"/>
                      <a:pt x="133" y="142"/>
                      <a:pt x="133" y="142"/>
                    </a:cubicBezTo>
                    <a:cubicBezTo>
                      <a:pt x="132" y="143"/>
                      <a:pt x="132" y="143"/>
                      <a:pt x="132" y="143"/>
                    </a:cubicBezTo>
                    <a:cubicBezTo>
                      <a:pt x="131" y="143"/>
                      <a:pt x="130" y="144"/>
                      <a:pt x="128" y="145"/>
                    </a:cubicBezTo>
                    <a:close/>
                    <a:moveTo>
                      <a:pt x="576" y="145"/>
                    </a:moveTo>
                    <a:cubicBezTo>
                      <a:pt x="572" y="140"/>
                      <a:pt x="572" y="140"/>
                      <a:pt x="572" y="140"/>
                    </a:cubicBezTo>
                    <a:cubicBezTo>
                      <a:pt x="574" y="138"/>
                      <a:pt x="576" y="137"/>
                      <a:pt x="579" y="137"/>
                    </a:cubicBezTo>
                    <a:cubicBezTo>
                      <a:pt x="580" y="143"/>
                      <a:pt x="580" y="143"/>
                      <a:pt x="580" y="143"/>
                    </a:cubicBezTo>
                    <a:cubicBezTo>
                      <a:pt x="578" y="143"/>
                      <a:pt x="577" y="144"/>
                      <a:pt x="576" y="145"/>
                    </a:cubicBezTo>
                    <a:close/>
                    <a:moveTo>
                      <a:pt x="4" y="144"/>
                    </a:moveTo>
                    <a:cubicBezTo>
                      <a:pt x="2" y="142"/>
                      <a:pt x="0" y="140"/>
                      <a:pt x="0" y="140"/>
                    </a:cubicBezTo>
                    <a:cubicBezTo>
                      <a:pt x="4" y="136"/>
                      <a:pt x="4" y="136"/>
                      <a:pt x="4" y="136"/>
                    </a:cubicBezTo>
                    <a:cubicBezTo>
                      <a:pt x="4" y="136"/>
                      <a:pt x="6" y="138"/>
                      <a:pt x="8" y="140"/>
                    </a:cubicBezTo>
                    <a:lnTo>
                      <a:pt x="4" y="144"/>
                    </a:lnTo>
                    <a:close/>
                    <a:moveTo>
                      <a:pt x="597" y="143"/>
                    </a:moveTo>
                    <a:cubicBezTo>
                      <a:pt x="591" y="143"/>
                      <a:pt x="591" y="143"/>
                      <a:pt x="591" y="143"/>
                    </a:cubicBezTo>
                    <a:cubicBezTo>
                      <a:pt x="591" y="137"/>
                      <a:pt x="591" y="137"/>
                      <a:pt x="591" y="137"/>
                    </a:cubicBezTo>
                    <a:cubicBezTo>
                      <a:pt x="597" y="137"/>
                      <a:pt x="597" y="137"/>
                      <a:pt x="597" y="137"/>
                    </a:cubicBezTo>
                    <a:lnTo>
                      <a:pt x="597" y="143"/>
                    </a:lnTo>
                    <a:close/>
                    <a:moveTo>
                      <a:pt x="562" y="142"/>
                    </a:moveTo>
                    <a:cubicBezTo>
                      <a:pt x="557" y="140"/>
                      <a:pt x="557" y="140"/>
                      <a:pt x="557" y="140"/>
                    </a:cubicBezTo>
                    <a:cubicBezTo>
                      <a:pt x="557" y="140"/>
                      <a:pt x="557" y="140"/>
                      <a:pt x="557" y="140"/>
                    </a:cubicBezTo>
                    <a:cubicBezTo>
                      <a:pt x="557" y="139"/>
                      <a:pt x="556" y="137"/>
                      <a:pt x="556" y="136"/>
                    </a:cubicBezTo>
                    <a:cubicBezTo>
                      <a:pt x="562" y="135"/>
                      <a:pt x="562" y="135"/>
                      <a:pt x="562" y="135"/>
                    </a:cubicBezTo>
                    <a:cubicBezTo>
                      <a:pt x="559" y="135"/>
                      <a:pt x="559" y="135"/>
                      <a:pt x="559" y="135"/>
                    </a:cubicBezTo>
                    <a:cubicBezTo>
                      <a:pt x="562" y="135"/>
                      <a:pt x="562" y="135"/>
                      <a:pt x="562" y="135"/>
                    </a:cubicBezTo>
                    <a:cubicBezTo>
                      <a:pt x="562" y="137"/>
                      <a:pt x="563" y="138"/>
                      <a:pt x="563" y="140"/>
                    </a:cubicBezTo>
                    <a:cubicBezTo>
                      <a:pt x="563" y="141"/>
                      <a:pt x="562" y="141"/>
                      <a:pt x="562" y="142"/>
                    </a:cubicBezTo>
                    <a:close/>
                    <a:moveTo>
                      <a:pt x="31" y="138"/>
                    </a:moveTo>
                    <a:cubicBezTo>
                      <a:pt x="30" y="132"/>
                      <a:pt x="30" y="132"/>
                      <a:pt x="30" y="132"/>
                    </a:cubicBezTo>
                    <a:cubicBezTo>
                      <a:pt x="30" y="132"/>
                      <a:pt x="31" y="132"/>
                      <a:pt x="31" y="132"/>
                    </a:cubicBezTo>
                    <a:cubicBezTo>
                      <a:pt x="32" y="132"/>
                      <a:pt x="33" y="131"/>
                      <a:pt x="34" y="130"/>
                    </a:cubicBezTo>
                    <a:cubicBezTo>
                      <a:pt x="37" y="136"/>
                      <a:pt x="37" y="136"/>
                      <a:pt x="37" y="136"/>
                    </a:cubicBezTo>
                    <a:cubicBezTo>
                      <a:pt x="35" y="137"/>
                      <a:pt x="33" y="138"/>
                      <a:pt x="31" y="138"/>
                    </a:cubicBezTo>
                    <a:close/>
                    <a:moveTo>
                      <a:pt x="85" y="137"/>
                    </a:moveTo>
                    <a:cubicBezTo>
                      <a:pt x="85" y="136"/>
                      <a:pt x="85" y="136"/>
                      <a:pt x="85" y="136"/>
                    </a:cubicBezTo>
                    <a:cubicBezTo>
                      <a:pt x="83" y="136"/>
                      <a:pt x="82" y="135"/>
                      <a:pt x="81" y="135"/>
                    </a:cubicBezTo>
                    <a:cubicBezTo>
                      <a:pt x="82" y="129"/>
                      <a:pt x="82" y="129"/>
                      <a:pt x="82" y="129"/>
                    </a:cubicBezTo>
                    <a:cubicBezTo>
                      <a:pt x="84" y="129"/>
                      <a:pt x="86" y="130"/>
                      <a:pt x="87" y="131"/>
                    </a:cubicBezTo>
                    <a:cubicBezTo>
                      <a:pt x="88" y="131"/>
                      <a:pt x="88" y="131"/>
                      <a:pt x="88" y="131"/>
                    </a:cubicBezTo>
                    <a:lnTo>
                      <a:pt x="85" y="137"/>
                    </a:lnTo>
                    <a:close/>
                    <a:moveTo>
                      <a:pt x="525" y="132"/>
                    </a:moveTo>
                    <a:cubicBezTo>
                      <a:pt x="524" y="132"/>
                      <a:pt x="524" y="132"/>
                      <a:pt x="523" y="132"/>
                    </a:cubicBezTo>
                    <a:cubicBezTo>
                      <a:pt x="524" y="126"/>
                      <a:pt x="524" y="126"/>
                      <a:pt x="524" y="126"/>
                    </a:cubicBezTo>
                    <a:cubicBezTo>
                      <a:pt x="525" y="126"/>
                      <a:pt x="526" y="126"/>
                      <a:pt x="527" y="126"/>
                    </a:cubicBezTo>
                    <a:cubicBezTo>
                      <a:pt x="531" y="129"/>
                      <a:pt x="531" y="129"/>
                      <a:pt x="531" y="129"/>
                    </a:cubicBezTo>
                    <a:cubicBezTo>
                      <a:pt x="530" y="131"/>
                      <a:pt x="527" y="132"/>
                      <a:pt x="525" y="132"/>
                    </a:cubicBezTo>
                    <a:close/>
                    <a:moveTo>
                      <a:pt x="134" y="130"/>
                    </a:moveTo>
                    <a:cubicBezTo>
                      <a:pt x="134" y="130"/>
                      <a:pt x="133" y="130"/>
                      <a:pt x="133" y="129"/>
                    </a:cubicBezTo>
                    <a:cubicBezTo>
                      <a:pt x="133" y="129"/>
                      <a:pt x="133" y="128"/>
                      <a:pt x="132" y="127"/>
                    </a:cubicBezTo>
                    <a:cubicBezTo>
                      <a:pt x="132" y="127"/>
                      <a:pt x="132" y="126"/>
                      <a:pt x="132" y="125"/>
                    </a:cubicBezTo>
                    <a:cubicBezTo>
                      <a:pt x="137" y="124"/>
                      <a:pt x="137" y="124"/>
                      <a:pt x="137" y="124"/>
                    </a:cubicBezTo>
                    <a:cubicBezTo>
                      <a:pt x="138" y="124"/>
                      <a:pt x="138" y="125"/>
                      <a:pt x="138" y="125"/>
                    </a:cubicBezTo>
                    <a:cubicBezTo>
                      <a:pt x="138" y="126"/>
                      <a:pt x="138" y="127"/>
                      <a:pt x="139" y="127"/>
                    </a:cubicBezTo>
                    <a:cubicBezTo>
                      <a:pt x="139" y="128"/>
                      <a:pt x="139" y="129"/>
                      <a:pt x="139" y="130"/>
                    </a:cubicBezTo>
                    <a:lnTo>
                      <a:pt x="134" y="130"/>
                    </a:lnTo>
                    <a:close/>
                    <a:moveTo>
                      <a:pt x="73" y="126"/>
                    </a:moveTo>
                    <a:cubicBezTo>
                      <a:pt x="72" y="126"/>
                      <a:pt x="71" y="125"/>
                      <a:pt x="69" y="124"/>
                    </a:cubicBezTo>
                    <a:cubicBezTo>
                      <a:pt x="70" y="119"/>
                      <a:pt x="70" y="119"/>
                      <a:pt x="70" y="119"/>
                    </a:cubicBezTo>
                    <a:cubicBezTo>
                      <a:pt x="73" y="119"/>
                      <a:pt x="75" y="120"/>
                      <a:pt x="77" y="122"/>
                    </a:cubicBezTo>
                    <a:lnTo>
                      <a:pt x="73" y="126"/>
                    </a:lnTo>
                    <a:close/>
                    <a:moveTo>
                      <a:pt x="45" y="125"/>
                    </a:moveTo>
                    <a:cubicBezTo>
                      <a:pt x="40" y="122"/>
                      <a:pt x="40" y="122"/>
                      <a:pt x="40" y="122"/>
                    </a:cubicBezTo>
                    <a:cubicBezTo>
                      <a:pt x="41" y="120"/>
                      <a:pt x="43" y="119"/>
                      <a:pt x="44" y="118"/>
                    </a:cubicBezTo>
                    <a:cubicBezTo>
                      <a:pt x="45" y="118"/>
                      <a:pt x="45" y="118"/>
                      <a:pt x="45" y="117"/>
                    </a:cubicBezTo>
                    <a:cubicBezTo>
                      <a:pt x="48" y="122"/>
                      <a:pt x="48" y="122"/>
                      <a:pt x="48" y="122"/>
                    </a:cubicBezTo>
                    <a:cubicBezTo>
                      <a:pt x="48" y="122"/>
                      <a:pt x="48" y="123"/>
                      <a:pt x="47" y="123"/>
                    </a:cubicBezTo>
                    <a:cubicBezTo>
                      <a:pt x="46" y="123"/>
                      <a:pt x="46" y="124"/>
                      <a:pt x="45" y="125"/>
                    </a:cubicBezTo>
                    <a:close/>
                    <a:moveTo>
                      <a:pt x="145" y="125"/>
                    </a:moveTo>
                    <a:cubicBezTo>
                      <a:pt x="144" y="125"/>
                      <a:pt x="142" y="125"/>
                      <a:pt x="141" y="124"/>
                    </a:cubicBezTo>
                    <a:cubicBezTo>
                      <a:pt x="143" y="119"/>
                      <a:pt x="143" y="119"/>
                      <a:pt x="143" y="119"/>
                    </a:cubicBezTo>
                    <a:cubicBezTo>
                      <a:pt x="144" y="119"/>
                      <a:pt x="144" y="119"/>
                      <a:pt x="145" y="119"/>
                    </a:cubicBezTo>
                    <a:cubicBezTo>
                      <a:pt x="145" y="119"/>
                      <a:pt x="146" y="119"/>
                      <a:pt x="147" y="119"/>
                    </a:cubicBezTo>
                    <a:cubicBezTo>
                      <a:pt x="149" y="124"/>
                      <a:pt x="149" y="124"/>
                      <a:pt x="149" y="124"/>
                    </a:cubicBezTo>
                    <a:cubicBezTo>
                      <a:pt x="147" y="125"/>
                      <a:pt x="146" y="125"/>
                      <a:pt x="145" y="125"/>
                    </a:cubicBezTo>
                    <a:close/>
                    <a:moveTo>
                      <a:pt x="554" y="124"/>
                    </a:moveTo>
                    <a:cubicBezTo>
                      <a:pt x="554" y="122"/>
                      <a:pt x="554" y="120"/>
                      <a:pt x="554" y="118"/>
                    </a:cubicBezTo>
                    <a:cubicBezTo>
                      <a:pt x="559" y="118"/>
                      <a:pt x="559" y="118"/>
                      <a:pt x="559" y="118"/>
                    </a:cubicBezTo>
                    <a:cubicBezTo>
                      <a:pt x="560" y="119"/>
                      <a:pt x="560" y="121"/>
                      <a:pt x="560" y="123"/>
                    </a:cubicBezTo>
                    <a:lnTo>
                      <a:pt x="554" y="124"/>
                    </a:lnTo>
                    <a:close/>
                    <a:moveTo>
                      <a:pt x="56" y="121"/>
                    </a:moveTo>
                    <a:cubicBezTo>
                      <a:pt x="55" y="119"/>
                      <a:pt x="54" y="117"/>
                      <a:pt x="54" y="116"/>
                    </a:cubicBezTo>
                    <a:cubicBezTo>
                      <a:pt x="54" y="116"/>
                      <a:pt x="54" y="115"/>
                      <a:pt x="54" y="115"/>
                    </a:cubicBezTo>
                    <a:cubicBezTo>
                      <a:pt x="59" y="112"/>
                      <a:pt x="59" y="112"/>
                      <a:pt x="59" y="112"/>
                    </a:cubicBezTo>
                    <a:cubicBezTo>
                      <a:pt x="59" y="113"/>
                      <a:pt x="59" y="114"/>
                      <a:pt x="60" y="115"/>
                    </a:cubicBezTo>
                    <a:cubicBezTo>
                      <a:pt x="60" y="115"/>
                      <a:pt x="60" y="117"/>
                      <a:pt x="61" y="118"/>
                    </a:cubicBezTo>
                    <a:lnTo>
                      <a:pt x="56" y="121"/>
                    </a:lnTo>
                    <a:close/>
                    <a:moveTo>
                      <a:pt x="516" y="120"/>
                    </a:moveTo>
                    <a:cubicBezTo>
                      <a:pt x="516" y="119"/>
                      <a:pt x="516" y="118"/>
                      <a:pt x="515" y="117"/>
                    </a:cubicBezTo>
                    <a:cubicBezTo>
                      <a:pt x="515" y="115"/>
                      <a:pt x="515" y="115"/>
                      <a:pt x="515" y="114"/>
                    </a:cubicBezTo>
                    <a:cubicBezTo>
                      <a:pt x="521" y="113"/>
                      <a:pt x="521" y="113"/>
                      <a:pt x="521" y="113"/>
                    </a:cubicBezTo>
                    <a:cubicBezTo>
                      <a:pt x="521" y="114"/>
                      <a:pt x="521" y="115"/>
                      <a:pt x="521" y="116"/>
                    </a:cubicBezTo>
                    <a:cubicBezTo>
                      <a:pt x="521" y="117"/>
                      <a:pt x="521" y="118"/>
                      <a:pt x="522" y="119"/>
                    </a:cubicBezTo>
                    <a:lnTo>
                      <a:pt x="516" y="120"/>
                    </a:lnTo>
                    <a:close/>
                    <a:moveTo>
                      <a:pt x="534" y="119"/>
                    </a:moveTo>
                    <a:cubicBezTo>
                      <a:pt x="530" y="115"/>
                      <a:pt x="530" y="115"/>
                      <a:pt x="530" y="115"/>
                    </a:cubicBezTo>
                    <a:cubicBezTo>
                      <a:pt x="531" y="114"/>
                      <a:pt x="531" y="113"/>
                      <a:pt x="532" y="113"/>
                    </a:cubicBezTo>
                    <a:cubicBezTo>
                      <a:pt x="533" y="112"/>
                      <a:pt x="533" y="112"/>
                      <a:pt x="534" y="111"/>
                    </a:cubicBezTo>
                    <a:cubicBezTo>
                      <a:pt x="539" y="114"/>
                      <a:pt x="539" y="114"/>
                      <a:pt x="539" y="114"/>
                    </a:cubicBezTo>
                    <a:cubicBezTo>
                      <a:pt x="538" y="116"/>
                      <a:pt x="537" y="117"/>
                      <a:pt x="535" y="118"/>
                    </a:cubicBezTo>
                    <a:cubicBezTo>
                      <a:pt x="535" y="118"/>
                      <a:pt x="535" y="118"/>
                      <a:pt x="534" y="119"/>
                    </a:cubicBezTo>
                    <a:close/>
                    <a:moveTo>
                      <a:pt x="159" y="118"/>
                    </a:moveTo>
                    <a:cubicBezTo>
                      <a:pt x="156" y="113"/>
                      <a:pt x="156" y="113"/>
                      <a:pt x="156" y="113"/>
                    </a:cubicBezTo>
                    <a:cubicBezTo>
                      <a:pt x="158" y="112"/>
                      <a:pt x="159" y="111"/>
                      <a:pt x="161" y="110"/>
                    </a:cubicBezTo>
                    <a:cubicBezTo>
                      <a:pt x="164" y="114"/>
                      <a:pt x="164" y="114"/>
                      <a:pt x="164" y="114"/>
                    </a:cubicBezTo>
                    <a:cubicBezTo>
                      <a:pt x="163" y="115"/>
                      <a:pt x="161" y="117"/>
                      <a:pt x="159" y="118"/>
                    </a:cubicBezTo>
                    <a:close/>
                    <a:moveTo>
                      <a:pt x="264" y="114"/>
                    </a:moveTo>
                    <a:cubicBezTo>
                      <a:pt x="262" y="114"/>
                      <a:pt x="260" y="113"/>
                      <a:pt x="258" y="110"/>
                    </a:cubicBezTo>
                    <a:cubicBezTo>
                      <a:pt x="263" y="107"/>
                      <a:pt x="263" y="107"/>
                      <a:pt x="263" y="107"/>
                    </a:cubicBezTo>
                    <a:cubicBezTo>
                      <a:pt x="263" y="108"/>
                      <a:pt x="264" y="108"/>
                      <a:pt x="264" y="108"/>
                    </a:cubicBezTo>
                    <a:cubicBezTo>
                      <a:pt x="264" y="108"/>
                      <a:pt x="264" y="108"/>
                      <a:pt x="264" y="108"/>
                    </a:cubicBezTo>
                    <a:cubicBezTo>
                      <a:pt x="265" y="110"/>
                      <a:pt x="265" y="110"/>
                      <a:pt x="265" y="110"/>
                    </a:cubicBezTo>
                    <a:cubicBezTo>
                      <a:pt x="266" y="113"/>
                      <a:pt x="266" y="113"/>
                      <a:pt x="266" y="113"/>
                    </a:cubicBezTo>
                    <a:cubicBezTo>
                      <a:pt x="265" y="113"/>
                      <a:pt x="264" y="114"/>
                      <a:pt x="264" y="114"/>
                    </a:cubicBezTo>
                    <a:close/>
                    <a:moveTo>
                      <a:pt x="549" y="113"/>
                    </a:moveTo>
                    <a:cubicBezTo>
                      <a:pt x="548" y="113"/>
                      <a:pt x="547" y="113"/>
                      <a:pt x="545" y="112"/>
                    </a:cubicBezTo>
                    <a:cubicBezTo>
                      <a:pt x="547" y="107"/>
                      <a:pt x="547" y="107"/>
                      <a:pt x="547" y="107"/>
                    </a:cubicBezTo>
                    <a:cubicBezTo>
                      <a:pt x="549" y="107"/>
                      <a:pt x="550" y="107"/>
                      <a:pt x="550" y="107"/>
                    </a:cubicBezTo>
                    <a:cubicBezTo>
                      <a:pt x="553" y="112"/>
                      <a:pt x="553" y="112"/>
                      <a:pt x="553" y="112"/>
                    </a:cubicBezTo>
                    <a:cubicBezTo>
                      <a:pt x="552" y="113"/>
                      <a:pt x="551" y="113"/>
                      <a:pt x="549" y="113"/>
                    </a:cubicBezTo>
                    <a:close/>
                    <a:moveTo>
                      <a:pt x="277" y="110"/>
                    </a:moveTo>
                    <a:cubicBezTo>
                      <a:pt x="275" y="104"/>
                      <a:pt x="275" y="104"/>
                      <a:pt x="275" y="104"/>
                    </a:cubicBezTo>
                    <a:cubicBezTo>
                      <a:pt x="277" y="103"/>
                      <a:pt x="279" y="103"/>
                      <a:pt x="281" y="102"/>
                    </a:cubicBezTo>
                    <a:cubicBezTo>
                      <a:pt x="283" y="107"/>
                      <a:pt x="283" y="107"/>
                      <a:pt x="283" y="107"/>
                    </a:cubicBezTo>
                    <a:cubicBezTo>
                      <a:pt x="281" y="108"/>
                      <a:pt x="279" y="109"/>
                      <a:pt x="277" y="110"/>
                    </a:cubicBezTo>
                    <a:close/>
                    <a:moveTo>
                      <a:pt x="527" y="108"/>
                    </a:moveTo>
                    <a:cubicBezTo>
                      <a:pt x="523" y="104"/>
                      <a:pt x="523" y="104"/>
                      <a:pt x="523" y="104"/>
                    </a:cubicBezTo>
                    <a:cubicBezTo>
                      <a:pt x="525" y="103"/>
                      <a:pt x="525" y="102"/>
                      <a:pt x="526" y="101"/>
                    </a:cubicBezTo>
                    <a:cubicBezTo>
                      <a:pt x="531" y="102"/>
                      <a:pt x="531" y="102"/>
                      <a:pt x="531" y="102"/>
                    </a:cubicBezTo>
                    <a:cubicBezTo>
                      <a:pt x="531" y="105"/>
                      <a:pt x="529" y="107"/>
                      <a:pt x="527" y="108"/>
                    </a:cubicBezTo>
                    <a:close/>
                    <a:moveTo>
                      <a:pt x="173" y="107"/>
                    </a:moveTo>
                    <a:cubicBezTo>
                      <a:pt x="170" y="102"/>
                      <a:pt x="170" y="102"/>
                      <a:pt x="170" y="102"/>
                    </a:cubicBezTo>
                    <a:cubicBezTo>
                      <a:pt x="173" y="100"/>
                      <a:pt x="175" y="100"/>
                      <a:pt x="177" y="100"/>
                    </a:cubicBezTo>
                    <a:cubicBezTo>
                      <a:pt x="177" y="106"/>
                      <a:pt x="177" y="106"/>
                      <a:pt x="177" y="106"/>
                    </a:cubicBezTo>
                    <a:cubicBezTo>
                      <a:pt x="176" y="106"/>
                      <a:pt x="174" y="106"/>
                      <a:pt x="173" y="107"/>
                    </a:cubicBezTo>
                    <a:close/>
                    <a:moveTo>
                      <a:pt x="190" y="107"/>
                    </a:moveTo>
                    <a:cubicBezTo>
                      <a:pt x="188" y="101"/>
                      <a:pt x="188" y="101"/>
                      <a:pt x="188" y="101"/>
                    </a:cubicBezTo>
                    <a:cubicBezTo>
                      <a:pt x="188" y="101"/>
                      <a:pt x="188" y="101"/>
                      <a:pt x="188" y="101"/>
                    </a:cubicBezTo>
                    <a:cubicBezTo>
                      <a:pt x="188" y="101"/>
                      <a:pt x="188" y="100"/>
                      <a:pt x="188" y="99"/>
                    </a:cubicBezTo>
                    <a:cubicBezTo>
                      <a:pt x="188" y="99"/>
                      <a:pt x="188" y="98"/>
                      <a:pt x="188" y="98"/>
                    </a:cubicBezTo>
                    <a:cubicBezTo>
                      <a:pt x="194" y="99"/>
                      <a:pt x="194" y="99"/>
                      <a:pt x="194" y="99"/>
                    </a:cubicBezTo>
                    <a:cubicBezTo>
                      <a:pt x="194" y="100"/>
                      <a:pt x="194" y="100"/>
                      <a:pt x="194" y="101"/>
                    </a:cubicBezTo>
                    <a:cubicBezTo>
                      <a:pt x="193" y="101"/>
                      <a:pt x="193" y="102"/>
                      <a:pt x="193" y="103"/>
                    </a:cubicBezTo>
                    <a:cubicBezTo>
                      <a:pt x="193" y="105"/>
                      <a:pt x="191" y="106"/>
                      <a:pt x="190" y="107"/>
                    </a:cubicBezTo>
                    <a:close/>
                    <a:moveTo>
                      <a:pt x="254" y="102"/>
                    </a:moveTo>
                    <a:cubicBezTo>
                      <a:pt x="253" y="101"/>
                      <a:pt x="251" y="101"/>
                      <a:pt x="249" y="102"/>
                    </a:cubicBezTo>
                    <a:cubicBezTo>
                      <a:pt x="249" y="102"/>
                      <a:pt x="249" y="102"/>
                      <a:pt x="249" y="102"/>
                    </a:cubicBezTo>
                    <a:cubicBezTo>
                      <a:pt x="249" y="96"/>
                      <a:pt x="249" y="96"/>
                      <a:pt x="249" y="96"/>
                    </a:cubicBezTo>
                    <a:cubicBezTo>
                      <a:pt x="249" y="96"/>
                      <a:pt x="249" y="96"/>
                      <a:pt x="249" y="96"/>
                    </a:cubicBezTo>
                    <a:cubicBezTo>
                      <a:pt x="251" y="96"/>
                      <a:pt x="253" y="95"/>
                      <a:pt x="255" y="96"/>
                    </a:cubicBezTo>
                    <a:lnTo>
                      <a:pt x="254" y="102"/>
                    </a:lnTo>
                    <a:close/>
                    <a:moveTo>
                      <a:pt x="236" y="98"/>
                    </a:moveTo>
                    <a:cubicBezTo>
                      <a:pt x="235" y="97"/>
                      <a:pt x="233" y="97"/>
                      <a:pt x="232" y="96"/>
                    </a:cubicBezTo>
                    <a:cubicBezTo>
                      <a:pt x="231" y="95"/>
                      <a:pt x="231" y="95"/>
                      <a:pt x="231" y="95"/>
                    </a:cubicBezTo>
                    <a:cubicBezTo>
                      <a:pt x="234" y="90"/>
                      <a:pt x="234" y="90"/>
                      <a:pt x="234" y="90"/>
                    </a:cubicBezTo>
                    <a:cubicBezTo>
                      <a:pt x="235" y="91"/>
                      <a:pt x="235" y="91"/>
                      <a:pt x="235" y="91"/>
                    </a:cubicBezTo>
                    <a:cubicBezTo>
                      <a:pt x="236" y="92"/>
                      <a:pt x="238" y="92"/>
                      <a:pt x="239" y="93"/>
                    </a:cubicBezTo>
                    <a:lnTo>
                      <a:pt x="236" y="98"/>
                    </a:lnTo>
                    <a:close/>
                    <a:moveTo>
                      <a:pt x="292" y="97"/>
                    </a:moveTo>
                    <a:cubicBezTo>
                      <a:pt x="286" y="96"/>
                      <a:pt x="286" y="96"/>
                      <a:pt x="286" y="96"/>
                    </a:cubicBezTo>
                    <a:cubicBezTo>
                      <a:pt x="286" y="96"/>
                      <a:pt x="286" y="95"/>
                      <a:pt x="286" y="94"/>
                    </a:cubicBezTo>
                    <a:cubicBezTo>
                      <a:pt x="286" y="93"/>
                      <a:pt x="286" y="92"/>
                      <a:pt x="287" y="90"/>
                    </a:cubicBezTo>
                    <a:cubicBezTo>
                      <a:pt x="292" y="91"/>
                      <a:pt x="292" y="91"/>
                      <a:pt x="292" y="91"/>
                    </a:cubicBezTo>
                    <a:cubicBezTo>
                      <a:pt x="292" y="92"/>
                      <a:pt x="292" y="94"/>
                      <a:pt x="292" y="95"/>
                    </a:cubicBezTo>
                    <a:cubicBezTo>
                      <a:pt x="292" y="95"/>
                      <a:pt x="292" y="96"/>
                      <a:pt x="292" y="97"/>
                    </a:cubicBezTo>
                    <a:close/>
                    <a:moveTo>
                      <a:pt x="196" y="94"/>
                    </a:moveTo>
                    <a:cubicBezTo>
                      <a:pt x="196" y="94"/>
                      <a:pt x="196" y="94"/>
                      <a:pt x="196" y="94"/>
                    </a:cubicBezTo>
                    <a:cubicBezTo>
                      <a:pt x="196" y="92"/>
                      <a:pt x="196" y="91"/>
                      <a:pt x="195" y="89"/>
                    </a:cubicBezTo>
                    <a:cubicBezTo>
                      <a:pt x="198" y="88"/>
                      <a:pt x="198" y="88"/>
                      <a:pt x="198" y="88"/>
                    </a:cubicBezTo>
                    <a:cubicBezTo>
                      <a:pt x="201" y="87"/>
                      <a:pt x="201" y="87"/>
                      <a:pt x="201" y="87"/>
                    </a:cubicBezTo>
                    <a:cubicBezTo>
                      <a:pt x="201" y="89"/>
                      <a:pt x="202" y="91"/>
                      <a:pt x="202" y="94"/>
                    </a:cubicBezTo>
                    <a:lnTo>
                      <a:pt x="196" y="94"/>
                    </a:lnTo>
                    <a:close/>
                    <a:moveTo>
                      <a:pt x="534" y="92"/>
                    </a:moveTo>
                    <a:cubicBezTo>
                      <a:pt x="530" y="88"/>
                      <a:pt x="530" y="88"/>
                      <a:pt x="530" y="88"/>
                    </a:cubicBezTo>
                    <a:cubicBezTo>
                      <a:pt x="530" y="88"/>
                      <a:pt x="531" y="87"/>
                      <a:pt x="532" y="86"/>
                    </a:cubicBezTo>
                    <a:cubicBezTo>
                      <a:pt x="533" y="86"/>
                      <a:pt x="534" y="85"/>
                      <a:pt x="535" y="85"/>
                    </a:cubicBezTo>
                    <a:cubicBezTo>
                      <a:pt x="538" y="90"/>
                      <a:pt x="538" y="90"/>
                      <a:pt x="538" y="90"/>
                    </a:cubicBezTo>
                    <a:cubicBezTo>
                      <a:pt x="538" y="90"/>
                      <a:pt x="538" y="90"/>
                      <a:pt x="538" y="90"/>
                    </a:cubicBezTo>
                    <a:cubicBezTo>
                      <a:pt x="537" y="90"/>
                      <a:pt x="536" y="91"/>
                      <a:pt x="535" y="91"/>
                    </a:cubicBezTo>
                    <a:cubicBezTo>
                      <a:pt x="535" y="92"/>
                      <a:pt x="534" y="92"/>
                      <a:pt x="534" y="92"/>
                    </a:cubicBezTo>
                    <a:close/>
                    <a:moveTo>
                      <a:pt x="321" y="92"/>
                    </a:moveTo>
                    <a:cubicBezTo>
                      <a:pt x="321" y="91"/>
                      <a:pt x="321" y="90"/>
                      <a:pt x="321" y="89"/>
                    </a:cubicBezTo>
                    <a:cubicBezTo>
                      <a:pt x="320" y="88"/>
                      <a:pt x="320" y="87"/>
                      <a:pt x="320" y="86"/>
                    </a:cubicBezTo>
                    <a:cubicBezTo>
                      <a:pt x="325" y="85"/>
                      <a:pt x="325" y="85"/>
                      <a:pt x="325" y="85"/>
                    </a:cubicBezTo>
                    <a:cubicBezTo>
                      <a:pt x="326" y="86"/>
                      <a:pt x="326" y="87"/>
                      <a:pt x="326" y="88"/>
                    </a:cubicBezTo>
                    <a:cubicBezTo>
                      <a:pt x="326" y="89"/>
                      <a:pt x="327" y="90"/>
                      <a:pt x="327" y="90"/>
                    </a:cubicBezTo>
                    <a:lnTo>
                      <a:pt x="321" y="92"/>
                    </a:lnTo>
                    <a:close/>
                    <a:moveTo>
                      <a:pt x="333" y="87"/>
                    </a:moveTo>
                    <a:cubicBezTo>
                      <a:pt x="327" y="87"/>
                      <a:pt x="327" y="87"/>
                      <a:pt x="327" y="87"/>
                    </a:cubicBezTo>
                    <a:cubicBezTo>
                      <a:pt x="327" y="86"/>
                      <a:pt x="327" y="86"/>
                      <a:pt x="327" y="86"/>
                    </a:cubicBezTo>
                    <a:cubicBezTo>
                      <a:pt x="327" y="82"/>
                      <a:pt x="327" y="82"/>
                      <a:pt x="327" y="82"/>
                    </a:cubicBezTo>
                    <a:cubicBezTo>
                      <a:pt x="327" y="81"/>
                      <a:pt x="327" y="81"/>
                      <a:pt x="327" y="81"/>
                    </a:cubicBezTo>
                    <a:cubicBezTo>
                      <a:pt x="333" y="81"/>
                      <a:pt x="333" y="81"/>
                      <a:pt x="333" y="81"/>
                    </a:cubicBezTo>
                    <a:cubicBezTo>
                      <a:pt x="333" y="82"/>
                      <a:pt x="333" y="82"/>
                      <a:pt x="333" y="82"/>
                    </a:cubicBezTo>
                    <a:cubicBezTo>
                      <a:pt x="333" y="86"/>
                      <a:pt x="333" y="86"/>
                      <a:pt x="333" y="86"/>
                    </a:cubicBezTo>
                    <a:lnTo>
                      <a:pt x="333" y="87"/>
                    </a:lnTo>
                    <a:close/>
                    <a:moveTo>
                      <a:pt x="311" y="85"/>
                    </a:moveTo>
                    <a:cubicBezTo>
                      <a:pt x="308" y="83"/>
                      <a:pt x="307" y="80"/>
                      <a:pt x="307" y="79"/>
                    </a:cubicBezTo>
                    <a:cubicBezTo>
                      <a:pt x="312" y="77"/>
                      <a:pt x="312" y="77"/>
                      <a:pt x="312" y="77"/>
                    </a:cubicBezTo>
                    <a:cubicBezTo>
                      <a:pt x="312" y="77"/>
                      <a:pt x="312" y="77"/>
                      <a:pt x="312" y="77"/>
                    </a:cubicBezTo>
                    <a:cubicBezTo>
                      <a:pt x="313" y="79"/>
                      <a:pt x="313" y="80"/>
                      <a:pt x="314" y="81"/>
                    </a:cubicBezTo>
                    <a:lnTo>
                      <a:pt x="311" y="85"/>
                    </a:lnTo>
                    <a:close/>
                    <a:moveTo>
                      <a:pt x="223" y="85"/>
                    </a:moveTo>
                    <a:cubicBezTo>
                      <a:pt x="223" y="83"/>
                      <a:pt x="222" y="82"/>
                      <a:pt x="222" y="81"/>
                    </a:cubicBezTo>
                    <a:cubicBezTo>
                      <a:pt x="222" y="80"/>
                      <a:pt x="222" y="79"/>
                      <a:pt x="222" y="79"/>
                    </a:cubicBezTo>
                    <a:cubicBezTo>
                      <a:pt x="228" y="77"/>
                      <a:pt x="228" y="77"/>
                      <a:pt x="228" y="77"/>
                    </a:cubicBezTo>
                    <a:cubicBezTo>
                      <a:pt x="228" y="78"/>
                      <a:pt x="228" y="79"/>
                      <a:pt x="228" y="80"/>
                    </a:cubicBezTo>
                    <a:cubicBezTo>
                      <a:pt x="228" y="81"/>
                      <a:pt x="228" y="82"/>
                      <a:pt x="229" y="83"/>
                    </a:cubicBezTo>
                    <a:lnTo>
                      <a:pt x="223" y="85"/>
                    </a:lnTo>
                    <a:close/>
                    <a:moveTo>
                      <a:pt x="297" y="84"/>
                    </a:moveTo>
                    <a:cubicBezTo>
                      <a:pt x="294" y="79"/>
                      <a:pt x="294" y="79"/>
                      <a:pt x="294" y="79"/>
                    </a:cubicBezTo>
                    <a:cubicBezTo>
                      <a:pt x="294" y="79"/>
                      <a:pt x="294" y="79"/>
                      <a:pt x="295" y="78"/>
                    </a:cubicBezTo>
                    <a:cubicBezTo>
                      <a:pt x="297" y="76"/>
                      <a:pt x="299" y="76"/>
                      <a:pt x="300" y="76"/>
                    </a:cubicBezTo>
                    <a:cubicBezTo>
                      <a:pt x="301" y="82"/>
                      <a:pt x="301" y="82"/>
                      <a:pt x="301" y="82"/>
                    </a:cubicBezTo>
                    <a:cubicBezTo>
                      <a:pt x="300" y="82"/>
                      <a:pt x="300" y="82"/>
                      <a:pt x="298" y="83"/>
                    </a:cubicBezTo>
                    <a:cubicBezTo>
                      <a:pt x="298" y="83"/>
                      <a:pt x="297" y="84"/>
                      <a:pt x="297" y="84"/>
                    </a:cubicBezTo>
                    <a:close/>
                    <a:moveTo>
                      <a:pt x="547" y="79"/>
                    </a:moveTo>
                    <a:cubicBezTo>
                      <a:pt x="541" y="78"/>
                      <a:pt x="541" y="78"/>
                      <a:pt x="541" y="78"/>
                    </a:cubicBezTo>
                    <a:cubicBezTo>
                      <a:pt x="542" y="76"/>
                      <a:pt x="542" y="75"/>
                      <a:pt x="542" y="73"/>
                    </a:cubicBezTo>
                    <a:cubicBezTo>
                      <a:pt x="548" y="73"/>
                      <a:pt x="548" y="73"/>
                      <a:pt x="548" y="73"/>
                    </a:cubicBezTo>
                    <a:cubicBezTo>
                      <a:pt x="548" y="75"/>
                      <a:pt x="547" y="77"/>
                      <a:pt x="547" y="79"/>
                    </a:cubicBezTo>
                    <a:close/>
                    <a:moveTo>
                      <a:pt x="201" y="79"/>
                    </a:moveTo>
                    <a:cubicBezTo>
                      <a:pt x="197" y="75"/>
                      <a:pt x="197" y="75"/>
                      <a:pt x="197" y="75"/>
                    </a:cubicBezTo>
                    <a:cubicBezTo>
                      <a:pt x="197" y="75"/>
                      <a:pt x="197" y="75"/>
                      <a:pt x="197" y="75"/>
                    </a:cubicBezTo>
                    <a:cubicBezTo>
                      <a:pt x="199" y="74"/>
                      <a:pt x="200" y="73"/>
                      <a:pt x="200" y="71"/>
                    </a:cubicBezTo>
                    <a:cubicBezTo>
                      <a:pt x="205" y="75"/>
                      <a:pt x="205" y="75"/>
                      <a:pt x="205" y="75"/>
                    </a:cubicBezTo>
                    <a:cubicBezTo>
                      <a:pt x="204" y="76"/>
                      <a:pt x="203" y="78"/>
                      <a:pt x="201" y="79"/>
                    </a:cubicBezTo>
                    <a:close/>
                    <a:moveTo>
                      <a:pt x="364" y="79"/>
                    </a:moveTo>
                    <a:cubicBezTo>
                      <a:pt x="363" y="79"/>
                      <a:pt x="362" y="79"/>
                      <a:pt x="361" y="79"/>
                    </a:cubicBezTo>
                    <a:cubicBezTo>
                      <a:pt x="362" y="73"/>
                      <a:pt x="362" y="73"/>
                      <a:pt x="362" y="73"/>
                    </a:cubicBezTo>
                    <a:cubicBezTo>
                      <a:pt x="363" y="73"/>
                      <a:pt x="364" y="73"/>
                      <a:pt x="364" y="73"/>
                    </a:cubicBezTo>
                    <a:cubicBezTo>
                      <a:pt x="364" y="73"/>
                      <a:pt x="363" y="74"/>
                      <a:pt x="363" y="75"/>
                    </a:cubicBezTo>
                    <a:cubicBezTo>
                      <a:pt x="368" y="73"/>
                      <a:pt x="368" y="73"/>
                      <a:pt x="368" y="73"/>
                    </a:cubicBezTo>
                    <a:cubicBezTo>
                      <a:pt x="368" y="73"/>
                      <a:pt x="369" y="73"/>
                      <a:pt x="369" y="74"/>
                    </a:cubicBezTo>
                    <a:cubicBezTo>
                      <a:pt x="369" y="74"/>
                      <a:pt x="369" y="75"/>
                      <a:pt x="369" y="75"/>
                    </a:cubicBezTo>
                    <a:cubicBezTo>
                      <a:pt x="369" y="75"/>
                      <a:pt x="369" y="79"/>
                      <a:pt x="364" y="79"/>
                    </a:cubicBezTo>
                    <a:close/>
                    <a:moveTo>
                      <a:pt x="345" y="77"/>
                    </a:moveTo>
                    <a:cubicBezTo>
                      <a:pt x="345" y="77"/>
                      <a:pt x="344" y="77"/>
                      <a:pt x="344" y="77"/>
                    </a:cubicBezTo>
                    <a:cubicBezTo>
                      <a:pt x="345" y="72"/>
                      <a:pt x="345" y="72"/>
                      <a:pt x="345" y="72"/>
                    </a:cubicBezTo>
                    <a:cubicBezTo>
                      <a:pt x="347" y="71"/>
                      <a:pt x="349" y="71"/>
                      <a:pt x="350" y="71"/>
                    </a:cubicBezTo>
                    <a:cubicBezTo>
                      <a:pt x="351" y="77"/>
                      <a:pt x="351" y="77"/>
                      <a:pt x="351" y="77"/>
                    </a:cubicBezTo>
                    <a:cubicBezTo>
                      <a:pt x="349" y="77"/>
                      <a:pt x="348" y="77"/>
                      <a:pt x="346" y="77"/>
                    </a:cubicBezTo>
                    <a:cubicBezTo>
                      <a:pt x="346" y="77"/>
                      <a:pt x="346" y="77"/>
                      <a:pt x="345" y="77"/>
                    </a:cubicBezTo>
                    <a:close/>
                    <a:moveTo>
                      <a:pt x="336" y="72"/>
                    </a:moveTo>
                    <a:cubicBezTo>
                      <a:pt x="331" y="68"/>
                      <a:pt x="331" y="68"/>
                      <a:pt x="331" y="68"/>
                    </a:cubicBezTo>
                    <a:cubicBezTo>
                      <a:pt x="331" y="68"/>
                      <a:pt x="331" y="68"/>
                      <a:pt x="332" y="68"/>
                    </a:cubicBezTo>
                    <a:cubicBezTo>
                      <a:pt x="333" y="66"/>
                      <a:pt x="335" y="64"/>
                      <a:pt x="337" y="64"/>
                    </a:cubicBezTo>
                    <a:cubicBezTo>
                      <a:pt x="339" y="69"/>
                      <a:pt x="339" y="69"/>
                      <a:pt x="339" y="69"/>
                    </a:cubicBezTo>
                    <a:cubicBezTo>
                      <a:pt x="338" y="70"/>
                      <a:pt x="337" y="70"/>
                      <a:pt x="336" y="72"/>
                    </a:cubicBezTo>
                    <a:close/>
                    <a:moveTo>
                      <a:pt x="216" y="72"/>
                    </a:moveTo>
                    <a:cubicBezTo>
                      <a:pt x="215" y="71"/>
                      <a:pt x="213" y="71"/>
                      <a:pt x="212" y="70"/>
                    </a:cubicBezTo>
                    <a:cubicBezTo>
                      <a:pt x="212" y="65"/>
                      <a:pt x="212" y="65"/>
                      <a:pt x="212" y="65"/>
                    </a:cubicBezTo>
                    <a:cubicBezTo>
                      <a:pt x="215" y="65"/>
                      <a:pt x="217" y="66"/>
                      <a:pt x="219" y="67"/>
                    </a:cubicBezTo>
                    <a:lnTo>
                      <a:pt x="216" y="72"/>
                    </a:lnTo>
                    <a:close/>
                    <a:moveTo>
                      <a:pt x="353" y="67"/>
                    </a:moveTo>
                    <a:cubicBezTo>
                      <a:pt x="351" y="67"/>
                      <a:pt x="350" y="66"/>
                      <a:pt x="349" y="64"/>
                    </a:cubicBezTo>
                    <a:cubicBezTo>
                      <a:pt x="348" y="63"/>
                      <a:pt x="348" y="63"/>
                      <a:pt x="348" y="62"/>
                    </a:cubicBezTo>
                    <a:cubicBezTo>
                      <a:pt x="348" y="61"/>
                      <a:pt x="348" y="59"/>
                      <a:pt x="349" y="58"/>
                    </a:cubicBezTo>
                    <a:cubicBezTo>
                      <a:pt x="354" y="61"/>
                      <a:pt x="354" y="61"/>
                      <a:pt x="354" y="61"/>
                    </a:cubicBezTo>
                    <a:cubicBezTo>
                      <a:pt x="354" y="62"/>
                      <a:pt x="354" y="62"/>
                      <a:pt x="354" y="62"/>
                    </a:cubicBezTo>
                    <a:cubicBezTo>
                      <a:pt x="354" y="62"/>
                      <a:pt x="354" y="61"/>
                      <a:pt x="354" y="61"/>
                    </a:cubicBezTo>
                    <a:cubicBezTo>
                      <a:pt x="354" y="61"/>
                      <a:pt x="354" y="61"/>
                      <a:pt x="353" y="61"/>
                    </a:cubicBezTo>
                    <a:lnTo>
                      <a:pt x="353" y="67"/>
                    </a:lnTo>
                    <a:close/>
                    <a:moveTo>
                      <a:pt x="366" y="65"/>
                    </a:moveTo>
                    <a:cubicBezTo>
                      <a:pt x="360" y="62"/>
                      <a:pt x="360" y="62"/>
                      <a:pt x="360" y="62"/>
                    </a:cubicBezTo>
                    <a:cubicBezTo>
                      <a:pt x="361" y="62"/>
                      <a:pt x="362" y="60"/>
                      <a:pt x="362" y="60"/>
                    </a:cubicBezTo>
                    <a:cubicBezTo>
                      <a:pt x="362" y="61"/>
                      <a:pt x="363" y="62"/>
                      <a:pt x="364" y="62"/>
                    </a:cubicBezTo>
                    <a:cubicBezTo>
                      <a:pt x="364" y="56"/>
                      <a:pt x="364" y="56"/>
                      <a:pt x="364" y="56"/>
                    </a:cubicBezTo>
                    <a:cubicBezTo>
                      <a:pt x="366" y="56"/>
                      <a:pt x="368" y="58"/>
                      <a:pt x="368" y="60"/>
                    </a:cubicBezTo>
                    <a:cubicBezTo>
                      <a:pt x="368" y="61"/>
                      <a:pt x="367" y="63"/>
                      <a:pt x="366" y="65"/>
                    </a:cubicBezTo>
                    <a:close/>
                    <a:moveTo>
                      <a:pt x="540" y="62"/>
                    </a:moveTo>
                    <a:cubicBezTo>
                      <a:pt x="540" y="61"/>
                      <a:pt x="540" y="59"/>
                      <a:pt x="540" y="58"/>
                    </a:cubicBezTo>
                    <a:cubicBezTo>
                      <a:pt x="540" y="57"/>
                      <a:pt x="540" y="55"/>
                      <a:pt x="541" y="54"/>
                    </a:cubicBezTo>
                    <a:cubicBezTo>
                      <a:pt x="546" y="58"/>
                      <a:pt x="546" y="58"/>
                      <a:pt x="546" y="58"/>
                    </a:cubicBezTo>
                    <a:cubicBezTo>
                      <a:pt x="546" y="58"/>
                      <a:pt x="546" y="58"/>
                      <a:pt x="546" y="58"/>
                    </a:cubicBezTo>
                    <a:cubicBezTo>
                      <a:pt x="546" y="59"/>
                      <a:pt x="546" y="60"/>
                      <a:pt x="546" y="61"/>
                    </a:cubicBezTo>
                    <a:lnTo>
                      <a:pt x="540" y="62"/>
                    </a:lnTo>
                    <a:close/>
                    <a:moveTo>
                      <a:pt x="379" y="60"/>
                    </a:moveTo>
                    <a:cubicBezTo>
                      <a:pt x="375" y="59"/>
                      <a:pt x="373" y="57"/>
                      <a:pt x="372" y="54"/>
                    </a:cubicBezTo>
                    <a:cubicBezTo>
                      <a:pt x="378" y="53"/>
                      <a:pt x="378" y="53"/>
                      <a:pt x="378" y="53"/>
                    </a:cubicBezTo>
                    <a:cubicBezTo>
                      <a:pt x="378" y="53"/>
                      <a:pt x="378" y="53"/>
                      <a:pt x="378" y="53"/>
                    </a:cubicBezTo>
                    <a:cubicBezTo>
                      <a:pt x="378" y="53"/>
                      <a:pt x="379" y="54"/>
                      <a:pt x="380" y="54"/>
                    </a:cubicBezTo>
                    <a:lnTo>
                      <a:pt x="379" y="60"/>
                    </a:lnTo>
                    <a:close/>
                    <a:moveTo>
                      <a:pt x="362" y="54"/>
                    </a:moveTo>
                    <a:cubicBezTo>
                      <a:pt x="359" y="49"/>
                      <a:pt x="359" y="49"/>
                      <a:pt x="359" y="49"/>
                    </a:cubicBezTo>
                    <a:cubicBezTo>
                      <a:pt x="360" y="48"/>
                      <a:pt x="363" y="47"/>
                      <a:pt x="365" y="46"/>
                    </a:cubicBezTo>
                    <a:cubicBezTo>
                      <a:pt x="366" y="52"/>
                      <a:pt x="366" y="52"/>
                      <a:pt x="366" y="52"/>
                    </a:cubicBezTo>
                    <a:cubicBezTo>
                      <a:pt x="365" y="52"/>
                      <a:pt x="364" y="53"/>
                      <a:pt x="362" y="54"/>
                    </a:cubicBezTo>
                    <a:close/>
                    <a:moveTo>
                      <a:pt x="387" y="51"/>
                    </a:moveTo>
                    <a:cubicBezTo>
                      <a:pt x="383" y="47"/>
                      <a:pt x="383" y="47"/>
                      <a:pt x="383" y="47"/>
                    </a:cubicBezTo>
                    <a:cubicBezTo>
                      <a:pt x="384" y="46"/>
                      <a:pt x="385" y="46"/>
                      <a:pt x="386" y="45"/>
                    </a:cubicBezTo>
                    <a:cubicBezTo>
                      <a:pt x="387" y="45"/>
                      <a:pt x="388" y="44"/>
                      <a:pt x="388" y="44"/>
                    </a:cubicBezTo>
                    <a:cubicBezTo>
                      <a:pt x="392" y="48"/>
                      <a:pt x="392" y="48"/>
                      <a:pt x="392" y="48"/>
                    </a:cubicBezTo>
                    <a:cubicBezTo>
                      <a:pt x="391" y="49"/>
                      <a:pt x="390" y="50"/>
                      <a:pt x="389" y="50"/>
                    </a:cubicBezTo>
                    <a:cubicBezTo>
                      <a:pt x="388" y="51"/>
                      <a:pt x="388" y="51"/>
                      <a:pt x="387" y="51"/>
                    </a:cubicBezTo>
                    <a:close/>
                    <a:moveTo>
                      <a:pt x="555" y="51"/>
                    </a:moveTo>
                    <a:cubicBezTo>
                      <a:pt x="550" y="47"/>
                      <a:pt x="550" y="47"/>
                      <a:pt x="550" y="47"/>
                    </a:cubicBezTo>
                    <a:cubicBezTo>
                      <a:pt x="551" y="46"/>
                      <a:pt x="551" y="46"/>
                      <a:pt x="551" y="46"/>
                    </a:cubicBezTo>
                    <a:cubicBezTo>
                      <a:pt x="552" y="45"/>
                      <a:pt x="553" y="43"/>
                      <a:pt x="554" y="42"/>
                    </a:cubicBezTo>
                    <a:cubicBezTo>
                      <a:pt x="558" y="47"/>
                      <a:pt x="558" y="47"/>
                      <a:pt x="558" y="47"/>
                    </a:cubicBezTo>
                    <a:cubicBezTo>
                      <a:pt x="558" y="47"/>
                      <a:pt x="557" y="48"/>
                      <a:pt x="556" y="50"/>
                    </a:cubicBezTo>
                    <a:lnTo>
                      <a:pt x="555" y="51"/>
                    </a:lnTo>
                    <a:close/>
                    <a:moveTo>
                      <a:pt x="415" y="47"/>
                    </a:moveTo>
                    <a:cubicBezTo>
                      <a:pt x="415" y="47"/>
                      <a:pt x="414" y="46"/>
                      <a:pt x="413" y="46"/>
                    </a:cubicBezTo>
                    <a:cubicBezTo>
                      <a:pt x="412" y="45"/>
                      <a:pt x="410" y="43"/>
                      <a:pt x="410" y="41"/>
                    </a:cubicBezTo>
                    <a:cubicBezTo>
                      <a:pt x="410" y="41"/>
                      <a:pt x="410" y="40"/>
                      <a:pt x="410" y="39"/>
                    </a:cubicBezTo>
                    <a:cubicBezTo>
                      <a:pt x="416" y="42"/>
                      <a:pt x="416" y="42"/>
                      <a:pt x="416" y="42"/>
                    </a:cubicBezTo>
                    <a:cubicBezTo>
                      <a:pt x="416" y="42"/>
                      <a:pt x="416" y="41"/>
                      <a:pt x="416" y="41"/>
                    </a:cubicBezTo>
                    <a:cubicBezTo>
                      <a:pt x="416" y="41"/>
                      <a:pt x="416" y="40"/>
                      <a:pt x="416" y="40"/>
                    </a:cubicBezTo>
                    <a:cubicBezTo>
                      <a:pt x="416" y="40"/>
                      <a:pt x="416" y="41"/>
                      <a:pt x="417" y="41"/>
                    </a:cubicBezTo>
                    <a:cubicBezTo>
                      <a:pt x="417" y="41"/>
                      <a:pt x="418" y="42"/>
                      <a:pt x="418" y="42"/>
                    </a:cubicBezTo>
                    <a:lnTo>
                      <a:pt x="415" y="47"/>
                    </a:lnTo>
                    <a:close/>
                    <a:moveTo>
                      <a:pt x="546" y="43"/>
                    </a:moveTo>
                    <a:cubicBezTo>
                      <a:pt x="541" y="40"/>
                      <a:pt x="541" y="40"/>
                      <a:pt x="541" y="40"/>
                    </a:cubicBezTo>
                    <a:cubicBezTo>
                      <a:pt x="542" y="38"/>
                      <a:pt x="544" y="37"/>
                      <a:pt x="547" y="37"/>
                    </a:cubicBezTo>
                    <a:cubicBezTo>
                      <a:pt x="548" y="37"/>
                      <a:pt x="548" y="37"/>
                      <a:pt x="549" y="37"/>
                    </a:cubicBezTo>
                    <a:cubicBezTo>
                      <a:pt x="549" y="43"/>
                      <a:pt x="549" y="43"/>
                      <a:pt x="549" y="43"/>
                    </a:cubicBezTo>
                    <a:cubicBezTo>
                      <a:pt x="547" y="43"/>
                      <a:pt x="547" y="43"/>
                      <a:pt x="547" y="43"/>
                    </a:cubicBezTo>
                    <a:cubicBezTo>
                      <a:pt x="547" y="43"/>
                      <a:pt x="546" y="43"/>
                      <a:pt x="546" y="43"/>
                    </a:cubicBezTo>
                    <a:close/>
                    <a:moveTo>
                      <a:pt x="429" y="42"/>
                    </a:moveTo>
                    <a:cubicBezTo>
                      <a:pt x="423" y="41"/>
                      <a:pt x="423" y="41"/>
                      <a:pt x="423" y="41"/>
                    </a:cubicBezTo>
                    <a:cubicBezTo>
                      <a:pt x="426" y="42"/>
                      <a:pt x="426" y="42"/>
                      <a:pt x="426" y="42"/>
                    </a:cubicBezTo>
                    <a:cubicBezTo>
                      <a:pt x="423" y="41"/>
                      <a:pt x="423" y="41"/>
                      <a:pt x="423" y="41"/>
                    </a:cubicBezTo>
                    <a:cubicBezTo>
                      <a:pt x="423" y="41"/>
                      <a:pt x="423" y="41"/>
                      <a:pt x="423" y="40"/>
                    </a:cubicBezTo>
                    <a:cubicBezTo>
                      <a:pt x="422" y="39"/>
                      <a:pt x="422" y="38"/>
                      <a:pt x="422" y="37"/>
                    </a:cubicBezTo>
                    <a:cubicBezTo>
                      <a:pt x="427" y="35"/>
                      <a:pt x="427" y="35"/>
                      <a:pt x="427" y="35"/>
                    </a:cubicBezTo>
                    <a:cubicBezTo>
                      <a:pt x="427" y="36"/>
                      <a:pt x="428" y="37"/>
                      <a:pt x="428" y="38"/>
                    </a:cubicBezTo>
                    <a:cubicBezTo>
                      <a:pt x="429" y="39"/>
                      <a:pt x="429" y="40"/>
                      <a:pt x="429" y="41"/>
                    </a:cubicBezTo>
                    <a:cubicBezTo>
                      <a:pt x="429" y="42"/>
                      <a:pt x="429" y="42"/>
                      <a:pt x="429" y="42"/>
                    </a:cubicBezTo>
                    <a:close/>
                    <a:moveTo>
                      <a:pt x="534" y="41"/>
                    </a:moveTo>
                    <a:cubicBezTo>
                      <a:pt x="532" y="38"/>
                      <a:pt x="532" y="38"/>
                      <a:pt x="532" y="38"/>
                    </a:cubicBezTo>
                    <a:cubicBezTo>
                      <a:pt x="532" y="37"/>
                      <a:pt x="531" y="35"/>
                      <a:pt x="531" y="34"/>
                    </a:cubicBezTo>
                    <a:cubicBezTo>
                      <a:pt x="537" y="34"/>
                      <a:pt x="537" y="34"/>
                      <a:pt x="537" y="34"/>
                    </a:cubicBezTo>
                    <a:cubicBezTo>
                      <a:pt x="537" y="34"/>
                      <a:pt x="537" y="34"/>
                      <a:pt x="537" y="35"/>
                    </a:cubicBezTo>
                    <a:cubicBezTo>
                      <a:pt x="539" y="38"/>
                      <a:pt x="539" y="38"/>
                      <a:pt x="539" y="38"/>
                    </a:cubicBezTo>
                    <a:lnTo>
                      <a:pt x="534" y="41"/>
                    </a:lnTo>
                    <a:close/>
                    <a:moveTo>
                      <a:pt x="466" y="40"/>
                    </a:moveTo>
                    <a:cubicBezTo>
                      <a:pt x="461" y="36"/>
                      <a:pt x="461" y="36"/>
                      <a:pt x="461" y="36"/>
                    </a:cubicBezTo>
                    <a:cubicBezTo>
                      <a:pt x="462" y="36"/>
                      <a:pt x="462" y="34"/>
                      <a:pt x="463" y="33"/>
                    </a:cubicBezTo>
                    <a:cubicBezTo>
                      <a:pt x="464" y="32"/>
                      <a:pt x="464" y="32"/>
                      <a:pt x="464" y="32"/>
                    </a:cubicBezTo>
                    <a:cubicBezTo>
                      <a:pt x="469" y="34"/>
                      <a:pt x="469" y="34"/>
                      <a:pt x="469" y="34"/>
                    </a:cubicBezTo>
                    <a:cubicBezTo>
                      <a:pt x="468" y="35"/>
                      <a:pt x="468" y="35"/>
                      <a:pt x="468" y="35"/>
                    </a:cubicBezTo>
                    <a:cubicBezTo>
                      <a:pt x="468" y="37"/>
                      <a:pt x="467" y="39"/>
                      <a:pt x="466" y="40"/>
                    </a:cubicBezTo>
                    <a:close/>
                    <a:moveTo>
                      <a:pt x="448" y="38"/>
                    </a:moveTo>
                    <a:cubicBezTo>
                      <a:pt x="446" y="37"/>
                      <a:pt x="444" y="36"/>
                      <a:pt x="443" y="34"/>
                    </a:cubicBezTo>
                    <a:cubicBezTo>
                      <a:pt x="442" y="33"/>
                      <a:pt x="442" y="32"/>
                      <a:pt x="442" y="31"/>
                    </a:cubicBezTo>
                    <a:cubicBezTo>
                      <a:pt x="448" y="30"/>
                      <a:pt x="448" y="30"/>
                      <a:pt x="448" y="30"/>
                    </a:cubicBezTo>
                    <a:cubicBezTo>
                      <a:pt x="448" y="31"/>
                      <a:pt x="448" y="31"/>
                      <a:pt x="448" y="31"/>
                    </a:cubicBezTo>
                    <a:cubicBezTo>
                      <a:pt x="448" y="31"/>
                      <a:pt x="449" y="32"/>
                      <a:pt x="449" y="32"/>
                    </a:cubicBezTo>
                    <a:lnTo>
                      <a:pt x="448" y="38"/>
                    </a:lnTo>
                    <a:close/>
                    <a:moveTo>
                      <a:pt x="397" y="36"/>
                    </a:moveTo>
                    <a:cubicBezTo>
                      <a:pt x="397" y="36"/>
                      <a:pt x="396" y="36"/>
                      <a:pt x="396" y="36"/>
                    </a:cubicBezTo>
                    <a:cubicBezTo>
                      <a:pt x="396" y="36"/>
                      <a:pt x="396" y="36"/>
                      <a:pt x="396" y="36"/>
                    </a:cubicBezTo>
                    <a:cubicBezTo>
                      <a:pt x="390" y="34"/>
                      <a:pt x="390" y="34"/>
                      <a:pt x="390" y="34"/>
                    </a:cubicBezTo>
                    <a:cubicBezTo>
                      <a:pt x="391" y="32"/>
                      <a:pt x="393" y="30"/>
                      <a:pt x="396" y="30"/>
                    </a:cubicBezTo>
                    <a:cubicBezTo>
                      <a:pt x="396" y="30"/>
                      <a:pt x="397" y="30"/>
                      <a:pt x="398" y="31"/>
                    </a:cubicBezTo>
                    <a:lnTo>
                      <a:pt x="397" y="36"/>
                    </a:lnTo>
                    <a:close/>
                    <a:moveTo>
                      <a:pt x="413" y="34"/>
                    </a:moveTo>
                    <a:cubicBezTo>
                      <a:pt x="412" y="34"/>
                      <a:pt x="411" y="34"/>
                      <a:pt x="410" y="34"/>
                    </a:cubicBezTo>
                    <a:cubicBezTo>
                      <a:pt x="408" y="28"/>
                      <a:pt x="408" y="28"/>
                      <a:pt x="408" y="28"/>
                    </a:cubicBezTo>
                    <a:cubicBezTo>
                      <a:pt x="411" y="28"/>
                      <a:pt x="414" y="28"/>
                      <a:pt x="416" y="29"/>
                    </a:cubicBezTo>
                    <a:lnTo>
                      <a:pt x="413" y="34"/>
                    </a:lnTo>
                    <a:close/>
                    <a:moveTo>
                      <a:pt x="457" y="32"/>
                    </a:moveTo>
                    <a:cubicBezTo>
                      <a:pt x="457" y="32"/>
                      <a:pt x="457" y="31"/>
                      <a:pt x="457" y="31"/>
                    </a:cubicBezTo>
                    <a:cubicBezTo>
                      <a:pt x="456" y="31"/>
                      <a:pt x="456" y="30"/>
                      <a:pt x="456" y="30"/>
                    </a:cubicBezTo>
                    <a:cubicBezTo>
                      <a:pt x="457" y="25"/>
                      <a:pt x="457" y="25"/>
                      <a:pt x="457" y="25"/>
                    </a:cubicBezTo>
                    <a:cubicBezTo>
                      <a:pt x="459" y="25"/>
                      <a:pt x="461" y="26"/>
                      <a:pt x="462" y="28"/>
                    </a:cubicBezTo>
                    <a:cubicBezTo>
                      <a:pt x="462" y="29"/>
                      <a:pt x="463" y="30"/>
                      <a:pt x="463" y="32"/>
                    </a:cubicBezTo>
                    <a:lnTo>
                      <a:pt x="457" y="32"/>
                    </a:lnTo>
                    <a:close/>
                    <a:moveTo>
                      <a:pt x="432" y="28"/>
                    </a:moveTo>
                    <a:cubicBezTo>
                      <a:pt x="427" y="27"/>
                      <a:pt x="427" y="27"/>
                      <a:pt x="427" y="27"/>
                    </a:cubicBezTo>
                    <a:cubicBezTo>
                      <a:pt x="430" y="28"/>
                      <a:pt x="430" y="28"/>
                      <a:pt x="430" y="28"/>
                    </a:cubicBezTo>
                    <a:cubicBezTo>
                      <a:pt x="427" y="27"/>
                      <a:pt x="427" y="27"/>
                      <a:pt x="427" y="27"/>
                    </a:cubicBezTo>
                    <a:cubicBezTo>
                      <a:pt x="427" y="26"/>
                      <a:pt x="427" y="23"/>
                      <a:pt x="429" y="20"/>
                    </a:cubicBezTo>
                    <a:cubicBezTo>
                      <a:pt x="433" y="24"/>
                      <a:pt x="433" y="24"/>
                      <a:pt x="433" y="24"/>
                    </a:cubicBezTo>
                    <a:cubicBezTo>
                      <a:pt x="433" y="25"/>
                      <a:pt x="433" y="26"/>
                      <a:pt x="433" y="27"/>
                    </a:cubicBezTo>
                    <a:lnTo>
                      <a:pt x="432" y="28"/>
                    </a:lnTo>
                    <a:close/>
                    <a:moveTo>
                      <a:pt x="543" y="25"/>
                    </a:moveTo>
                    <a:cubicBezTo>
                      <a:pt x="537" y="23"/>
                      <a:pt x="537" y="23"/>
                      <a:pt x="537" y="23"/>
                    </a:cubicBezTo>
                    <a:cubicBezTo>
                      <a:pt x="538" y="22"/>
                      <a:pt x="538" y="20"/>
                      <a:pt x="538" y="18"/>
                    </a:cubicBezTo>
                    <a:cubicBezTo>
                      <a:pt x="544" y="19"/>
                      <a:pt x="544" y="19"/>
                      <a:pt x="544" y="19"/>
                    </a:cubicBezTo>
                    <a:cubicBezTo>
                      <a:pt x="544" y="21"/>
                      <a:pt x="543" y="23"/>
                      <a:pt x="543" y="25"/>
                    </a:cubicBezTo>
                    <a:close/>
                    <a:moveTo>
                      <a:pt x="475" y="25"/>
                    </a:moveTo>
                    <a:cubicBezTo>
                      <a:pt x="470" y="22"/>
                      <a:pt x="470" y="22"/>
                      <a:pt x="470" y="22"/>
                    </a:cubicBezTo>
                    <a:cubicBezTo>
                      <a:pt x="472" y="19"/>
                      <a:pt x="473" y="18"/>
                      <a:pt x="474" y="17"/>
                    </a:cubicBezTo>
                    <a:cubicBezTo>
                      <a:pt x="478" y="21"/>
                      <a:pt x="478" y="21"/>
                      <a:pt x="478" y="21"/>
                    </a:cubicBezTo>
                    <a:cubicBezTo>
                      <a:pt x="477" y="22"/>
                      <a:pt x="477" y="22"/>
                      <a:pt x="475" y="25"/>
                    </a:cubicBezTo>
                    <a:close/>
                    <a:moveTo>
                      <a:pt x="444" y="21"/>
                    </a:moveTo>
                    <a:cubicBezTo>
                      <a:pt x="443" y="21"/>
                      <a:pt x="443" y="20"/>
                      <a:pt x="441" y="20"/>
                    </a:cubicBezTo>
                    <a:cubicBezTo>
                      <a:pt x="440" y="20"/>
                      <a:pt x="440" y="20"/>
                      <a:pt x="440" y="20"/>
                    </a:cubicBezTo>
                    <a:cubicBezTo>
                      <a:pt x="441" y="14"/>
                      <a:pt x="441" y="14"/>
                      <a:pt x="441" y="14"/>
                    </a:cubicBezTo>
                    <a:cubicBezTo>
                      <a:pt x="442" y="14"/>
                      <a:pt x="442" y="14"/>
                      <a:pt x="442" y="14"/>
                    </a:cubicBezTo>
                    <a:cubicBezTo>
                      <a:pt x="445" y="15"/>
                      <a:pt x="447" y="16"/>
                      <a:pt x="448" y="18"/>
                    </a:cubicBezTo>
                    <a:lnTo>
                      <a:pt x="444" y="21"/>
                    </a:lnTo>
                    <a:close/>
                    <a:moveTo>
                      <a:pt x="500" y="12"/>
                    </a:moveTo>
                    <a:cubicBezTo>
                      <a:pt x="499" y="12"/>
                      <a:pt x="498" y="11"/>
                      <a:pt x="498" y="10"/>
                    </a:cubicBezTo>
                    <a:cubicBezTo>
                      <a:pt x="496" y="9"/>
                      <a:pt x="496" y="9"/>
                      <a:pt x="495" y="9"/>
                    </a:cubicBezTo>
                    <a:cubicBezTo>
                      <a:pt x="498" y="3"/>
                      <a:pt x="498" y="3"/>
                      <a:pt x="498" y="3"/>
                    </a:cubicBezTo>
                    <a:cubicBezTo>
                      <a:pt x="499" y="4"/>
                      <a:pt x="500" y="5"/>
                      <a:pt x="502" y="6"/>
                    </a:cubicBezTo>
                    <a:cubicBezTo>
                      <a:pt x="502" y="6"/>
                      <a:pt x="502" y="6"/>
                      <a:pt x="502" y="7"/>
                    </a:cubicBezTo>
                    <a:lnTo>
                      <a:pt x="500" y="12"/>
                    </a:lnTo>
                    <a:close/>
                    <a:moveTo>
                      <a:pt x="485" y="11"/>
                    </a:moveTo>
                    <a:cubicBezTo>
                      <a:pt x="480" y="10"/>
                      <a:pt x="480" y="10"/>
                      <a:pt x="480" y="10"/>
                    </a:cubicBezTo>
                    <a:cubicBezTo>
                      <a:pt x="480" y="7"/>
                      <a:pt x="482" y="5"/>
                      <a:pt x="483" y="4"/>
                    </a:cubicBezTo>
                    <a:cubicBezTo>
                      <a:pt x="487" y="8"/>
                      <a:pt x="487" y="8"/>
                      <a:pt x="487" y="8"/>
                    </a:cubicBezTo>
                    <a:cubicBezTo>
                      <a:pt x="486" y="9"/>
                      <a:pt x="486" y="10"/>
                      <a:pt x="485" y="11"/>
                    </a:cubicBezTo>
                    <a:close/>
                    <a:moveTo>
                      <a:pt x="538" y="10"/>
                    </a:moveTo>
                    <a:cubicBezTo>
                      <a:pt x="537" y="10"/>
                      <a:pt x="536" y="10"/>
                      <a:pt x="533" y="9"/>
                    </a:cubicBezTo>
                    <a:cubicBezTo>
                      <a:pt x="534" y="3"/>
                      <a:pt x="534" y="3"/>
                      <a:pt x="534" y="3"/>
                    </a:cubicBezTo>
                    <a:cubicBezTo>
                      <a:pt x="537" y="4"/>
                      <a:pt x="539" y="4"/>
                      <a:pt x="541" y="5"/>
                    </a:cubicBezTo>
                    <a:lnTo>
                      <a:pt x="538" y="10"/>
                    </a:lnTo>
                    <a:close/>
                    <a:moveTo>
                      <a:pt x="514" y="9"/>
                    </a:moveTo>
                    <a:cubicBezTo>
                      <a:pt x="509" y="6"/>
                      <a:pt x="509" y="6"/>
                      <a:pt x="509" y="6"/>
                    </a:cubicBezTo>
                    <a:cubicBezTo>
                      <a:pt x="510" y="5"/>
                      <a:pt x="510" y="3"/>
                      <a:pt x="510" y="1"/>
                    </a:cubicBezTo>
                    <a:cubicBezTo>
                      <a:pt x="516" y="2"/>
                      <a:pt x="516" y="2"/>
                      <a:pt x="516" y="2"/>
                    </a:cubicBezTo>
                    <a:cubicBezTo>
                      <a:pt x="516" y="2"/>
                      <a:pt x="515" y="3"/>
                      <a:pt x="515" y="3"/>
                    </a:cubicBezTo>
                    <a:cubicBezTo>
                      <a:pt x="520" y="0"/>
                      <a:pt x="520" y="0"/>
                      <a:pt x="520" y="0"/>
                    </a:cubicBezTo>
                    <a:cubicBezTo>
                      <a:pt x="521" y="1"/>
                      <a:pt x="522" y="2"/>
                      <a:pt x="523" y="3"/>
                    </a:cubicBezTo>
                    <a:cubicBezTo>
                      <a:pt x="521" y="8"/>
                      <a:pt x="521" y="8"/>
                      <a:pt x="521" y="8"/>
                    </a:cubicBezTo>
                    <a:cubicBezTo>
                      <a:pt x="519" y="7"/>
                      <a:pt x="517" y="6"/>
                      <a:pt x="515" y="4"/>
                    </a:cubicBezTo>
                    <a:cubicBezTo>
                      <a:pt x="515" y="5"/>
                      <a:pt x="515" y="7"/>
                      <a:pt x="514" y="9"/>
                    </a:cubicBezTo>
                    <a:close/>
                  </a:path>
                </a:pathLst>
              </a:custGeom>
              <a:solidFill>
                <a:srgbClr val="59575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21" name="ï$ļíḓe">
                <a:extLst>
                  <a:ext uri="{FF2B5EF4-FFF2-40B4-BE49-F238E27FC236}">
                    <a16:creationId xmlns:a16="http://schemas.microsoft.com/office/drawing/2014/main" id="{7604AB3B-7A1C-45C3-881A-4152C352C9F1}"/>
                  </a:ext>
                </a:extLst>
              </p:cNvPr>
              <p:cNvSpPr/>
              <p:nvPr/>
            </p:nvSpPr>
            <p:spPr bwMode="auto">
              <a:xfrm>
                <a:off x="6524625" y="4289425"/>
                <a:ext cx="304800" cy="1085850"/>
              </a:xfrm>
              <a:custGeom>
                <a:avLst/>
                <a:gdLst>
                  <a:gd name="T0" fmla="*/ 83 w 142"/>
                  <a:gd name="T1" fmla="*/ 490 h 507"/>
                  <a:gd name="T2" fmla="*/ 75 w 142"/>
                  <a:gd name="T3" fmla="*/ 489 h 507"/>
                  <a:gd name="T4" fmla="*/ 75 w 142"/>
                  <a:gd name="T5" fmla="*/ 489 h 507"/>
                  <a:gd name="T6" fmla="*/ 77 w 142"/>
                  <a:gd name="T7" fmla="*/ 474 h 507"/>
                  <a:gd name="T8" fmla="*/ 80 w 142"/>
                  <a:gd name="T9" fmla="*/ 459 h 507"/>
                  <a:gd name="T10" fmla="*/ 88 w 142"/>
                  <a:gd name="T11" fmla="*/ 437 h 507"/>
                  <a:gd name="T12" fmla="*/ 94 w 142"/>
                  <a:gd name="T13" fmla="*/ 438 h 507"/>
                  <a:gd name="T14" fmla="*/ 87 w 142"/>
                  <a:gd name="T15" fmla="*/ 423 h 507"/>
                  <a:gd name="T16" fmla="*/ 45 w 142"/>
                  <a:gd name="T17" fmla="*/ 415 h 507"/>
                  <a:gd name="T18" fmla="*/ 34 w 142"/>
                  <a:gd name="T19" fmla="*/ 409 h 507"/>
                  <a:gd name="T20" fmla="*/ 86 w 142"/>
                  <a:gd name="T21" fmla="*/ 415 h 507"/>
                  <a:gd name="T22" fmla="*/ 56 w 142"/>
                  <a:gd name="T23" fmla="*/ 412 h 507"/>
                  <a:gd name="T24" fmla="*/ 62 w 142"/>
                  <a:gd name="T25" fmla="*/ 417 h 507"/>
                  <a:gd name="T26" fmla="*/ 73 w 142"/>
                  <a:gd name="T27" fmla="*/ 410 h 507"/>
                  <a:gd name="T28" fmla="*/ 46 w 142"/>
                  <a:gd name="T29" fmla="*/ 405 h 507"/>
                  <a:gd name="T30" fmla="*/ 53 w 142"/>
                  <a:gd name="T31" fmla="*/ 388 h 507"/>
                  <a:gd name="T32" fmla="*/ 74 w 142"/>
                  <a:gd name="T33" fmla="*/ 378 h 507"/>
                  <a:gd name="T34" fmla="*/ 55 w 142"/>
                  <a:gd name="T35" fmla="*/ 382 h 507"/>
                  <a:gd name="T36" fmla="*/ 83 w 142"/>
                  <a:gd name="T37" fmla="*/ 364 h 507"/>
                  <a:gd name="T38" fmla="*/ 84 w 142"/>
                  <a:gd name="T39" fmla="*/ 351 h 507"/>
                  <a:gd name="T40" fmla="*/ 78 w 142"/>
                  <a:gd name="T41" fmla="*/ 340 h 507"/>
                  <a:gd name="T42" fmla="*/ 76 w 142"/>
                  <a:gd name="T43" fmla="*/ 331 h 507"/>
                  <a:gd name="T44" fmla="*/ 68 w 142"/>
                  <a:gd name="T45" fmla="*/ 305 h 507"/>
                  <a:gd name="T46" fmla="*/ 73 w 142"/>
                  <a:gd name="T47" fmla="*/ 301 h 507"/>
                  <a:gd name="T48" fmla="*/ 67 w 142"/>
                  <a:gd name="T49" fmla="*/ 281 h 507"/>
                  <a:gd name="T50" fmla="*/ 61 w 142"/>
                  <a:gd name="T51" fmla="*/ 272 h 507"/>
                  <a:gd name="T52" fmla="*/ 67 w 142"/>
                  <a:gd name="T53" fmla="*/ 262 h 507"/>
                  <a:gd name="T54" fmla="*/ 70 w 142"/>
                  <a:gd name="T55" fmla="*/ 241 h 507"/>
                  <a:gd name="T56" fmla="*/ 62 w 142"/>
                  <a:gd name="T57" fmla="*/ 231 h 507"/>
                  <a:gd name="T58" fmla="*/ 55 w 142"/>
                  <a:gd name="T59" fmla="*/ 211 h 507"/>
                  <a:gd name="T60" fmla="*/ 45 w 142"/>
                  <a:gd name="T61" fmla="*/ 209 h 507"/>
                  <a:gd name="T62" fmla="*/ 37 w 142"/>
                  <a:gd name="T63" fmla="*/ 195 h 507"/>
                  <a:gd name="T64" fmla="*/ 34 w 142"/>
                  <a:gd name="T65" fmla="*/ 188 h 507"/>
                  <a:gd name="T66" fmla="*/ 11 w 142"/>
                  <a:gd name="T67" fmla="*/ 174 h 507"/>
                  <a:gd name="T68" fmla="*/ 21 w 142"/>
                  <a:gd name="T69" fmla="*/ 175 h 507"/>
                  <a:gd name="T70" fmla="*/ 4 w 142"/>
                  <a:gd name="T71" fmla="*/ 174 h 507"/>
                  <a:gd name="T72" fmla="*/ 9 w 142"/>
                  <a:gd name="T73" fmla="*/ 167 h 507"/>
                  <a:gd name="T74" fmla="*/ 18 w 142"/>
                  <a:gd name="T75" fmla="*/ 151 h 507"/>
                  <a:gd name="T76" fmla="*/ 18 w 142"/>
                  <a:gd name="T77" fmla="*/ 149 h 507"/>
                  <a:gd name="T78" fmla="*/ 19 w 142"/>
                  <a:gd name="T79" fmla="*/ 132 h 507"/>
                  <a:gd name="T80" fmla="*/ 4 w 142"/>
                  <a:gd name="T81" fmla="*/ 123 h 507"/>
                  <a:gd name="T82" fmla="*/ 12 w 142"/>
                  <a:gd name="T83" fmla="*/ 110 h 507"/>
                  <a:gd name="T84" fmla="*/ 56 w 142"/>
                  <a:gd name="T85" fmla="*/ 102 h 507"/>
                  <a:gd name="T86" fmla="*/ 80 w 142"/>
                  <a:gd name="T87" fmla="*/ 97 h 507"/>
                  <a:gd name="T88" fmla="*/ 21 w 142"/>
                  <a:gd name="T89" fmla="*/ 97 h 507"/>
                  <a:gd name="T90" fmla="*/ 73 w 142"/>
                  <a:gd name="T91" fmla="*/ 97 h 507"/>
                  <a:gd name="T92" fmla="*/ 47 w 142"/>
                  <a:gd name="T93" fmla="*/ 99 h 507"/>
                  <a:gd name="T94" fmla="*/ 94 w 142"/>
                  <a:gd name="T95" fmla="*/ 87 h 507"/>
                  <a:gd name="T96" fmla="*/ 106 w 142"/>
                  <a:gd name="T97" fmla="*/ 82 h 507"/>
                  <a:gd name="T98" fmla="*/ 124 w 142"/>
                  <a:gd name="T99" fmla="*/ 79 h 507"/>
                  <a:gd name="T100" fmla="*/ 135 w 142"/>
                  <a:gd name="T101" fmla="*/ 54 h 507"/>
                  <a:gd name="T102" fmla="*/ 136 w 142"/>
                  <a:gd name="T103" fmla="*/ 38 h 507"/>
                  <a:gd name="T104" fmla="*/ 124 w 142"/>
                  <a:gd name="T105" fmla="*/ 27 h 507"/>
                  <a:gd name="T106" fmla="*/ 115 w 142"/>
                  <a:gd name="T107" fmla="*/ 20 h 507"/>
                  <a:gd name="T108" fmla="*/ 117 w 142"/>
                  <a:gd name="T109" fmla="*/ 20 h 5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42" h="507">
                    <a:moveTo>
                      <a:pt x="92" y="507"/>
                    </a:moveTo>
                    <a:cubicBezTo>
                      <a:pt x="86" y="507"/>
                      <a:pt x="86" y="507"/>
                      <a:pt x="86" y="507"/>
                    </a:cubicBezTo>
                    <a:cubicBezTo>
                      <a:pt x="86" y="507"/>
                      <a:pt x="86" y="504"/>
                      <a:pt x="86" y="501"/>
                    </a:cubicBezTo>
                    <a:cubicBezTo>
                      <a:pt x="92" y="501"/>
                      <a:pt x="92" y="501"/>
                      <a:pt x="92" y="501"/>
                    </a:cubicBezTo>
                    <a:cubicBezTo>
                      <a:pt x="92" y="504"/>
                      <a:pt x="92" y="507"/>
                      <a:pt x="92" y="507"/>
                    </a:cubicBezTo>
                    <a:close/>
                    <a:moveTo>
                      <a:pt x="89" y="491"/>
                    </a:moveTo>
                    <a:cubicBezTo>
                      <a:pt x="83" y="490"/>
                      <a:pt x="83" y="490"/>
                      <a:pt x="83" y="490"/>
                    </a:cubicBezTo>
                    <a:cubicBezTo>
                      <a:pt x="83" y="489"/>
                      <a:pt x="83" y="488"/>
                      <a:pt x="83" y="487"/>
                    </a:cubicBezTo>
                    <a:cubicBezTo>
                      <a:pt x="83" y="486"/>
                      <a:pt x="83" y="486"/>
                      <a:pt x="83" y="485"/>
                    </a:cubicBezTo>
                    <a:cubicBezTo>
                      <a:pt x="89" y="484"/>
                      <a:pt x="89" y="484"/>
                      <a:pt x="89" y="484"/>
                    </a:cubicBezTo>
                    <a:cubicBezTo>
                      <a:pt x="89" y="485"/>
                      <a:pt x="89" y="486"/>
                      <a:pt x="89" y="487"/>
                    </a:cubicBezTo>
                    <a:cubicBezTo>
                      <a:pt x="89" y="488"/>
                      <a:pt x="89" y="490"/>
                      <a:pt x="89" y="491"/>
                    </a:cubicBezTo>
                    <a:close/>
                    <a:moveTo>
                      <a:pt x="75" y="489"/>
                    </a:moveTo>
                    <a:cubicBezTo>
                      <a:pt x="75" y="489"/>
                      <a:pt x="75" y="489"/>
                      <a:pt x="75" y="489"/>
                    </a:cubicBezTo>
                    <a:cubicBezTo>
                      <a:pt x="73" y="489"/>
                      <a:pt x="72" y="489"/>
                      <a:pt x="71" y="488"/>
                    </a:cubicBezTo>
                    <a:cubicBezTo>
                      <a:pt x="70" y="487"/>
                      <a:pt x="70" y="486"/>
                      <a:pt x="70" y="485"/>
                    </a:cubicBezTo>
                    <a:cubicBezTo>
                      <a:pt x="75" y="483"/>
                      <a:pt x="75" y="483"/>
                      <a:pt x="75" y="483"/>
                    </a:cubicBezTo>
                    <a:cubicBezTo>
                      <a:pt x="75" y="483"/>
                      <a:pt x="75" y="483"/>
                      <a:pt x="75" y="483"/>
                    </a:cubicBezTo>
                    <a:cubicBezTo>
                      <a:pt x="75" y="483"/>
                      <a:pt x="76" y="483"/>
                      <a:pt x="76" y="483"/>
                    </a:cubicBezTo>
                    <a:cubicBezTo>
                      <a:pt x="78" y="489"/>
                      <a:pt x="78" y="489"/>
                      <a:pt x="78" y="489"/>
                    </a:cubicBezTo>
                    <a:cubicBezTo>
                      <a:pt x="77" y="489"/>
                      <a:pt x="76" y="489"/>
                      <a:pt x="75" y="489"/>
                    </a:cubicBezTo>
                    <a:close/>
                    <a:moveTo>
                      <a:pt x="77" y="474"/>
                    </a:moveTo>
                    <a:cubicBezTo>
                      <a:pt x="71" y="471"/>
                      <a:pt x="71" y="471"/>
                      <a:pt x="71" y="471"/>
                    </a:cubicBezTo>
                    <a:cubicBezTo>
                      <a:pt x="72" y="471"/>
                      <a:pt x="72" y="471"/>
                      <a:pt x="72" y="471"/>
                    </a:cubicBezTo>
                    <a:cubicBezTo>
                      <a:pt x="73" y="469"/>
                      <a:pt x="74" y="468"/>
                      <a:pt x="75" y="466"/>
                    </a:cubicBezTo>
                    <a:cubicBezTo>
                      <a:pt x="79" y="470"/>
                      <a:pt x="79" y="470"/>
                      <a:pt x="79" y="470"/>
                    </a:cubicBezTo>
                    <a:cubicBezTo>
                      <a:pt x="78" y="471"/>
                      <a:pt x="78" y="472"/>
                      <a:pt x="77" y="473"/>
                    </a:cubicBezTo>
                    <a:lnTo>
                      <a:pt x="77" y="474"/>
                    </a:lnTo>
                    <a:close/>
                    <a:moveTo>
                      <a:pt x="80" y="459"/>
                    </a:moveTo>
                    <a:cubicBezTo>
                      <a:pt x="80" y="459"/>
                      <a:pt x="79" y="459"/>
                      <a:pt x="79" y="458"/>
                    </a:cubicBezTo>
                    <a:cubicBezTo>
                      <a:pt x="78" y="457"/>
                      <a:pt x="78" y="456"/>
                      <a:pt x="77" y="455"/>
                    </a:cubicBezTo>
                    <a:cubicBezTo>
                      <a:pt x="81" y="451"/>
                      <a:pt x="81" y="451"/>
                      <a:pt x="81" y="451"/>
                    </a:cubicBezTo>
                    <a:cubicBezTo>
                      <a:pt x="82" y="452"/>
                      <a:pt x="83" y="454"/>
                      <a:pt x="84" y="455"/>
                    </a:cubicBezTo>
                    <a:cubicBezTo>
                      <a:pt x="84" y="455"/>
                      <a:pt x="85" y="456"/>
                      <a:pt x="85" y="457"/>
                    </a:cubicBezTo>
                    <a:lnTo>
                      <a:pt x="80" y="459"/>
                    </a:lnTo>
                    <a:close/>
                    <a:moveTo>
                      <a:pt x="77" y="449"/>
                    </a:moveTo>
                    <a:cubicBezTo>
                      <a:pt x="76" y="443"/>
                      <a:pt x="76" y="443"/>
                      <a:pt x="76" y="443"/>
                    </a:cubicBezTo>
                    <a:cubicBezTo>
                      <a:pt x="78" y="443"/>
                      <a:pt x="79" y="442"/>
                      <a:pt x="80" y="441"/>
                    </a:cubicBezTo>
                    <a:cubicBezTo>
                      <a:pt x="83" y="446"/>
                      <a:pt x="83" y="446"/>
                      <a:pt x="83" y="446"/>
                    </a:cubicBezTo>
                    <a:cubicBezTo>
                      <a:pt x="82" y="447"/>
                      <a:pt x="80" y="448"/>
                      <a:pt x="77" y="449"/>
                    </a:cubicBezTo>
                    <a:close/>
                    <a:moveTo>
                      <a:pt x="94" y="438"/>
                    </a:moveTo>
                    <a:cubicBezTo>
                      <a:pt x="88" y="437"/>
                      <a:pt x="88" y="437"/>
                      <a:pt x="88" y="437"/>
                    </a:cubicBezTo>
                    <a:cubicBezTo>
                      <a:pt x="88" y="437"/>
                      <a:pt x="88" y="436"/>
                      <a:pt x="88" y="436"/>
                    </a:cubicBezTo>
                    <a:cubicBezTo>
                      <a:pt x="88" y="435"/>
                      <a:pt x="88" y="434"/>
                      <a:pt x="88" y="434"/>
                    </a:cubicBezTo>
                    <a:cubicBezTo>
                      <a:pt x="88" y="433"/>
                      <a:pt x="88" y="433"/>
                      <a:pt x="88" y="433"/>
                    </a:cubicBezTo>
                    <a:cubicBezTo>
                      <a:pt x="94" y="431"/>
                      <a:pt x="94" y="431"/>
                      <a:pt x="94" y="431"/>
                    </a:cubicBezTo>
                    <a:cubicBezTo>
                      <a:pt x="94" y="431"/>
                      <a:pt x="94" y="432"/>
                      <a:pt x="94" y="434"/>
                    </a:cubicBezTo>
                    <a:cubicBezTo>
                      <a:pt x="94" y="435"/>
                      <a:pt x="94" y="436"/>
                      <a:pt x="94" y="437"/>
                    </a:cubicBezTo>
                    <a:cubicBezTo>
                      <a:pt x="94" y="437"/>
                      <a:pt x="94" y="438"/>
                      <a:pt x="94" y="438"/>
                    </a:cubicBezTo>
                    <a:close/>
                    <a:moveTo>
                      <a:pt x="88" y="429"/>
                    </a:moveTo>
                    <a:cubicBezTo>
                      <a:pt x="88" y="429"/>
                      <a:pt x="88" y="429"/>
                      <a:pt x="87" y="429"/>
                    </a:cubicBezTo>
                    <a:cubicBezTo>
                      <a:pt x="87" y="429"/>
                      <a:pt x="87" y="429"/>
                      <a:pt x="87" y="429"/>
                    </a:cubicBezTo>
                    <a:cubicBezTo>
                      <a:pt x="87" y="429"/>
                      <a:pt x="87" y="429"/>
                      <a:pt x="87" y="429"/>
                    </a:cubicBezTo>
                    <a:cubicBezTo>
                      <a:pt x="87" y="429"/>
                      <a:pt x="87" y="429"/>
                      <a:pt x="87" y="429"/>
                    </a:cubicBezTo>
                    <a:cubicBezTo>
                      <a:pt x="82" y="427"/>
                      <a:pt x="82" y="427"/>
                      <a:pt x="82" y="427"/>
                    </a:cubicBezTo>
                    <a:cubicBezTo>
                      <a:pt x="83" y="423"/>
                      <a:pt x="85" y="423"/>
                      <a:pt x="87" y="423"/>
                    </a:cubicBezTo>
                    <a:cubicBezTo>
                      <a:pt x="87" y="423"/>
                      <a:pt x="88" y="423"/>
                      <a:pt x="89" y="423"/>
                    </a:cubicBezTo>
                    <a:cubicBezTo>
                      <a:pt x="89" y="423"/>
                      <a:pt x="89" y="423"/>
                      <a:pt x="90" y="423"/>
                    </a:cubicBezTo>
                    <a:lnTo>
                      <a:pt x="88" y="429"/>
                    </a:lnTo>
                    <a:close/>
                    <a:moveTo>
                      <a:pt x="88" y="428"/>
                    </a:moveTo>
                    <a:cubicBezTo>
                      <a:pt x="88" y="428"/>
                      <a:pt x="88" y="428"/>
                      <a:pt x="88" y="428"/>
                    </a:cubicBezTo>
                    <a:close/>
                    <a:moveTo>
                      <a:pt x="48" y="420"/>
                    </a:moveTo>
                    <a:cubicBezTo>
                      <a:pt x="45" y="415"/>
                      <a:pt x="45" y="415"/>
                      <a:pt x="45" y="415"/>
                    </a:cubicBezTo>
                    <a:cubicBezTo>
                      <a:pt x="46" y="415"/>
                      <a:pt x="47" y="413"/>
                      <a:pt x="48" y="412"/>
                    </a:cubicBezTo>
                    <a:cubicBezTo>
                      <a:pt x="53" y="415"/>
                      <a:pt x="53" y="415"/>
                      <a:pt x="53" y="415"/>
                    </a:cubicBezTo>
                    <a:cubicBezTo>
                      <a:pt x="52" y="417"/>
                      <a:pt x="50" y="419"/>
                      <a:pt x="48" y="420"/>
                    </a:cubicBezTo>
                    <a:close/>
                    <a:moveTo>
                      <a:pt x="34" y="418"/>
                    </a:moveTo>
                    <a:cubicBezTo>
                      <a:pt x="34" y="418"/>
                      <a:pt x="33" y="417"/>
                      <a:pt x="33" y="417"/>
                    </a:cubicBezTo>
                    <a:cubicBezTo>
                      <a:pt x="32" y="416"/>
                      <a:pt x="31" y="415"/>
                      <a:pt x="31" y="413"/>
                    </a:cubicBezTo>
                    <a:cubicBezTo>
                      <a:pt x="31" y="412"/>
                      <a:pt x="32" y="411"/>
                      <a:pt x="34" y="409"/>
                    </a:cubicBezTo>
                    <a:cubicBezTo>
                      <a:pt x="37" y="415"/>
                      <a:pt x="37" y="415"/>
                      <a:pt x="37" y="415"/>
                    </a:cubicBezTo>
                    <a:cubicBezTo>
                      <a:pt x="37" y="415"/>
                      <a:pt x="37" y="414"/>
                      <a:pt x="37" y="413"/>
                    </a:cubicBezTo>
                    <a:cubicBezTo>
                      <a:pt x="37" y="413"/>
                      <a:pt x="37" y="413"/>
                      <a:pt x="37" y="412"/>
                    </a:cubicBezTo>
                    <a:cubicBezTo>
                      <a:pt x="37" y="413"/>
                      <a:pt x="38" y="414"/>
                      <a:pt x="38" y="414"/>
                    </a:cubicBezTo>
                    <a:lnTo>
                      <a:pt x="34" y="418"/>
                    </a:lnTo>
                    <a:close/>
                    <a:moveTo>
                      <a:pt x="88" y="417"/>
                    </a:moveTo>
                    <a:cubicBezTo>
                      <a:pt x="87" y="416"/>
                      <a:pt x="87" y="416"/>
                      <a:pt x="86" y="415"/>
                    </a:cubicBezTo>
                    <a:cubicBezTo>
                      <a:pt x="86" y="414"/>
                      <a:pt x="86" y="413"/>
                      <a:pt x="85" y="413"/>
                    </a:cubicBezTo>
                    <a:cubicBezTo>
                      <a:pt x="90" y="409"/>
                      <a:pt x="90" y="409"/>
                      <a:pt x="90" y="409"/>
                    </a:cubicBezTo>
                    <a:cubicBezTo>
                      <a:pt x="90" y="410"/>
                      <a:pt x="91" y="411"/>
                      <a:pt x="91" y="411"/>
                    </a:cubicBezTo>
                    <a:cubicBezTo>
                      <a:pt x="92" y="413"/>
                      <a:pt x="93" y="414"/>
                      <a:pt x="93" y="415"/>
                    </a:cubicBezTo>
                    <a:lnTo>
                      <a:pt x="88" y="417"/>
                    </a:lnTo>
                    <a:close/>
                    <a:moveTo>
                      <a:pt x="62" y="417"/>
                    </a:moveTo>
                    <a:cubicBezTo>
                      <a:pt x="59" y="417"/>
                      <a:pt x="57" y="414"/>
                      <a:pt x="56" y="412"/>
                    </a:cubicBezTo>
                    <a:cubicBezTo>
                      <a:pt x="56" y="412"/>
                      <a:pt x="56" y="412"/>
                      <a:pt x="56" y="412"/>
                    </a:cubicBezTo>
                    <a:cubicBezTo>
                      <a:pt x="61" y="409"/>
                      <a:pt x="61" y="409"/>
                      <a:pt x="61" y="409"/>
                    </a:cubicBezTo>
                    <a:cubicBezTo>
                      <a:pt x="62" y="410"/>
                      <a:pt x="62" y="410"/>
                      <a:pt x="62" y="410"/>
                    </a:cubicBezTo>
                    <a:cubicBezTo>
                      <a:pt x="62" y="410"/>
                      <a:pt x="62" y="411"/>
                      <a:pt x="62" y="411"/>
                    </a:cubicBezTo>
                    <a:cubicBezTo>
                      <a:pt x="62" y="411"/>
                      <a:pt x="62" y="411"/>
                      <a:pt x="62" y="411"/>
                    </a:cubicBezTo>
                    <a:cubicBezTo>
                      <a:pt x="63" y="417"/>
                      <a:pt x="63" y="417"/>
                      <a:pt x="63" y="417"/>
                    </a:cubicBezTo>
                    <a:cubicBezTo>
                      <a:pt x="63" y="417"/>
                      <a:pt x="62" y="417"/>
                      <a:pt x="62" y="417"/>
                    </a:cubicBezTo>
                    <a:close/>
                    <a:moveTo>
                      <a:pt x="73" y="410"/>
                    </a:moveTo>
                    <a:cubicBezTo>
                      <a:pt x="71" y="404"/>
                      <a:pt x="71" y="404"/>
                      <a:pt x="71" y="404"/>
                    </a:cubicBezTo>
                    <a:cubicBezTo>
                      <a:pt x="73" y="404"/>
                      <a:pt x="75" y="404"/>
                      <a:pt x="77" y="404"/>
                    </a:cubicBezTo>
                    <a:cubicBezTo>
                      <a:pt x="77" y="404"/>
                      <a:pt x="77" y="404"/>
                      <a:pt x="77" y="404"/>
                    </a:cubicBezTo>
                    <a:cubicBezTo>
                      <a:pt x="78" y="409"/>
                      <a:pt x="78" y="409"/>
                      <a:pt x="78" y="409"/>
                    </a:cubicBezTo>
                    <a:cubicBezTo>
                      <a:pt x="77" y="409"/>
                      <a:pt x="77" y="409"/>
                      <a:pt x="77" y="409"/>
                    </a:cubicBezTo>
                    <a:cubicBezTo>
                      <a:pt x="75" y="410"/>
                      <a:pt x="74" y="410"/>
                      <a:pt x="73" y="410"/>
                    </a:cubicBezTo>
                    <a:close/>
                    <a:moveTo>
                      <a:pt x="41" y="405"/>
                    </a:moveTo>
                    <a:cubicBezTo>
                      <a:pt x="40" y="405"/>
                      <a:pt x="40" y="404"/>
                      <a:pt x="40" y="404"/>
                    </a:cubicBezTo>
                    <a:cubicBezTo>
                      <a:pt x="40" y="403"/>
                      <a:pt x="40" y="402"/>
                      <a:pt x="40" y="401"/>
                    </a:cubicBezTo>
                    <a:cubicBezTo>
                      <a:pt x="40" y="400"/>
                      <a:pt x="40" y="399"/>
                      <a:pt x="40" y="398"/>
                    </a:cubicBezTo>
                    <a:cubicBezTo>
                      <a:pt x="45" y="401"/>
                      <a:pt x="45" y="401"/>
                      <a:pt x="45" y="401"/>
                    </a:cubicBezTo>
                    <a:cubicBezTo>
                      <a:pt x="45" y="401"/>
                      <a:pt x="46" y="402"/>
                      <a:pt x="46" y="402"/>
                    </a:cubicBezTo>
                    <a:cubicBezTo>
                      <a:pt x="46" y="403"/>
                      <a:pt x="46" y="404"/>
                      <a:pt x="46" y="405"/>
                    </a:cubicBezTo>
                    <a:lnTo>
                      <a:pt x="41" y="405"/>
                    </a:lnTo>
                    <a:close/>
                    <a:moveTo>
                      <a:pt x="56" y="395"/>
                    </a:moveTo>
                    <a:cubicBezTo>
                      <a:pt x="56" y="395"/>
                      <a:pt x="55" y="395"/>
                      <a:pt x="55" y="395"/>
                    </a:cubicBezTo>
                    <a:cubicBezTo>
                      <a:pt x="54" y="394"/>
                      <a:pt x="53" y="394"/>
                      <a:pt x="53" y="394"/>
                    </a:cubicBezTo>
                    <a:cubicBezTo>
                      <a:pt x="53" y="394"/>
                      <a:pt x="53" y="394"/>
                      <a:pt x="52" y="394"/>
                    </a:cubicBezTo>
                    <a:cubicBezTo>
                      <a:pt x="50" y="389"/>
                      <a:pt x="50" y="389"/>
                      <a:pt x="50" y="389"/>
                    </a:cubicBezTo>
                    <a:cubicBezTo>
                      <a:pt x="51" y="389"/>
                      <a:pt x="52" y="388"/>
                      <a:pt x="53" y="388"/>
                    </a:cubicBezTo>
                    <a:cubicBezTo>
                      <a:pt x="54" y="388"/>
                      <a:pt x="55" y="389"/>
                      <a:pt x="56" y="389"/>
                    </a:cubicBezTo>
                    <a:cubicBezTo>
                      <a:pt x="57" y="389"/>
                      <a:pt x="57" y="389"/>
                      <a:pt x="57" y="389"/>
                    </a:cubicBezTo>
                    <a:lnTo>
                      <a:pt x="56" y="395"/>
                    </a:lnTo>
                    <a:close/>
                    <a:moveTo>
                      <a:pt x="76" y="386"/>
                    </a:moveTo>
                    <a:cubicBezTo>
                      <a:pt x="74" y="381"/>
                      <a:pt x="74" y="381"/>
                      <a:pt x="74" y="381"/>
                    </a:cubicBezTo>
                    <a:cubicBezTo>
                      <a:pt x="74" y="381"/>
                      <a:pt x="74" y="380"/>
                      <a:pt x="74" y="379"/>
                    </a:cubicBezTo>
                    <a:cubicBezTo>
                      <a:pt x="74" y="378"/>
                      <a:pt x="74" y="378"/>
                      <a:pt x="74" y="378"/>
                    </a:cubicBezTo>
                    <a:cubicBezTo>
                      <a:pt x="80" y="378"/>
                      <a:pt x="80" y="378"/>
                      <a:pt x="80" y="378"/>
                    </a:cubicBezTo>
                    <a:cubicBezTo>
                      <a:pt x="80" y="379"/>
                      <a:pt x="80" y="379"/>
                      <a:pt x="80" y="379"/>
                    </a:cubicBezTo>
                    <a:cubicBezTo>
                      <a:pt x="80" y="382"/>
                      <a:pt x="79" y="385"/>
                      <a:pt x="76" y="386"/>
                    </a:cubicBezTo>
                    <a:close/>
                    <a:moveTo>
                      <a:pt x="63" y="385"/>
                    </a:moveTo>
                    <a:cubicBezTo>
                      <a:pt x="61" y="385"/>
                      <a:pt x="60" y="385"/>
                      <a:pt x="59" y="385"/>
                    </a:cubicBezTo>
                    <a:cubicBezTo>
                      <a:pt x="60" y="385"/>
                      <a:pt x="61" y="384"/>
                      <a:pt x="61" y="383"/>
                    </a:cubicBezTo>
                    <a:cubicBezTo>
                      <a:pt x="55" y="382"/>
                      <a:pt x="55" y="382"/>
                      <a:pt x="55" y="382"/>
                    </a:cubicBezTo>
                    <a:cubicBezTo>
                      <a:pt x="55" y="381"/>
                      <a:pt x="56" y="379"/>
                      <a:pt x="59" y="379"/>
                    </a:cubicBezTo>
                    <a:cubicBezTo>
                      <a:pt x="60" y="379"/>
                      <a:pt x="62" y="379"/>
                      <a:pt x="64" y="379"/>
                    </a:cubicBezTo>
                    <a:lnTo>
                      <a:pt x="63" y="385"/>
                    </a:lnTo>
                    <a:close/>
                    <a:moveTo>
                      <a:pt x="87" y="372"/>
                    </a:moveTo>
                    <a:cubicBezTo>
                      <a:pt x="82" y="369"/>
                      <a:pt x="82" y="369"/>
                      <a:pt x="82" y="369"/>
                    </a:cubicBezTo>
                    <a:cubicBezTo>
                      <a:pt x="82" y="368"/>
                      <a:pt x="83" y="367"/>
                      <a:pt x="83" y="365"/>
                    </a:cubicBezTo>
                    <a:cubicBezTo>
                      <a:pt x="83" y="364"/>
                      <a:pt x="83" y="364"/>
                      <a:pt x="83" y="364"/>
                    </a:cubicBezTo>
                    <a:cubicBezTo>
                      <a:pt x="89" y="365"/>
                      <a:pt x="89" y="365"/>
                      <a:pt x="89" y="365"/>
                    </a:cubicBezTo>
                    <a:cubicBezTo>
                      <a:pt x="89" y="366"/>
                      <a:pt x="89" y="366"/>
                      <a:pt x="89" y="366"/>
                    </a:cubicBezTo>
                    <a:cubicBezTo>
                      <a:pt x="88" y="369"/>
                      <a:pt x="88" y="370"/>
                      <a:pt x="87" y="372"/>
                    </a:cubicBezTo>
                    <a:close/>
                    <a:moveTo>
                      <a:pt x="83" y="357"/>
                    </a:moveTo>
                    <a:cubicBezTo>
                      <a:pt x="81" y="357"/>
                      <a:pt x="78" y="356"/>
                      <a:pt x="76" y="354"/>
                    </a:cubicBezTo>
                    <a:cubicBezTo>
                      <a:pt x="80" y="350"/>
                      <a:pt x="80" y="350"/>
                      <a:pt x="80" y="350"/>
                    </a:cubicBezTo>
                    <a:cubicBezTo>
                      <a:pt x="81" y="351"/>
                      <a:pt x="83" y="351"/>
                      <a:pt x="84" y="351"/>
                    </a:cubicBezTo>
                    <a:lnTo>
                      <a:pt x="83" y="357"/>
                    </a:lnTo>
                    <a:close/>
                    <a:moveTo>
                      <a:pt x="72" y="342"/>
                    </a:moveTo>
                    <a:cubicBezTo>
                      <a:pt x="72" y="341"/>
                      <a:pt x="72" y="341"/>
                      <a:pt x="72" y="341"/>
                    </a:cubicBezTo>
                    <a:cubicBezTo>
                      <a:pt x="71" y="339"/>
                      <a:pt x="71" y="338"/>
                      <a:pt x="71" y="336"/>
                    </a:cubicBezTo>
                    <a:cubicBezTo>
                      <a:pt x="71" y="336"/>
                      <a:pt x="71" y="335"/>
                      <a:pt x="71" y="335"/>
                    </a:cubicBezTo>
                    <a:cubicBezTo>
                      <a:pt x="77" y="336"/>
                      <a:pt x="77" y="336"/>
                      <a:pt x="77" y="336"/>
                    </a:cubicBezTo>
                    <a:cubicBezTo>
                      <a:pt x="77" y="337"/>
                      <a:pt x="77" y="338"/>
                      <a:pt x="78" y="340"/>
                    </a:cubicBezTo>
                    <a:cubicBezTo>
                      <a:pt x="78" y="341"/>
                      <a:pt x="78" y="341"/>
                      <a:pt x="78" y="341"/>
                    </a:cubicBezTo>
                    <a:lnTo>
                      <a:pt x="72" y="342"/>
                    </a:lnTo>
                    <a:close/>
                    <a:moveTo>
                      <a:pt x="76" y="331"/>
                    </a:moveTo>
                    <a:cubicBezTo>
                      <a:pt x="74" y="330"/>
                      <a:pt x="70" y="329"/>
                      <a:pt x="69" y="324"/>
                    </a:cubicBezTo>
                    <a:cubicBezTo>
                      <a:pt x="75" y="324"/>
                      <a:pt x="75" y="324"/>
                      <a:pt x="75" y="324"/>
                    </a:cubicBezTo>
                    <a:cubicBezTo>
                      <a:pt x="75" y="324"/>
                      <a:pt x="76" y="325"/>
                      <a:pt x="77" y="325"/>
                    </a:cubicBezTo>
                    <a:lnTo>
                      <a:pt x="76" y="331"/>
                    </a:lnTo>
                    <a:close/>
                    <a:moveTo>
                      <a:pt x="79" y="314"/>
                    </a:moveTo>
                    <a:cubicBezTo>
                      <a:pt x="73" y="312"/>
                      <a:pt x="73" y="312"/>
                      <a:pt x="73" y="312"/>
                    </a:cubicBezTo>
                    <a:cubicBezTo>
                      <a:pt x="74" y="310"/>
                      <a:pt x="75" y="308"/>
                      <a:pt x="75" y="307"/>
                    </a:cubicBezTo>
                    <a:cubicBezTo>
                      <a:pt x="81" y="309"/>
                      <a:pt x="81" y="309"/>
                      <a:pt x="81" y="309"/>
                    </a:cubicBezTo>
                    <a:cubicBezTo>
                      <a:pt x="81" y="310"/>
                      <a:pt x="80" y="313"/>
                      <a:pt x="79" y="314"/>
                    </a:cubicBezTo>
                    <a:close/>
                    <a:moveTo>
                      <a:pt x="68" y="305"/>
                    </a:moveTo>
                    <a:cubicBezTo>
                      <a:pt x="68" y="305"/>
                      <a:pt x="68" y="305"/>
                      <a:pt x="68" y="305"/>
                    </a:cubicBezTo>
                    <a:cubicBezTo>
                      <a:pt x="68" y="305"/>
                      <a:pt x="67" y="304"/>
                      <a:pt x="67" y="302"/>
                    </a:cubicBezTo>
                    <a:cubicBezTo>
                      <a:pt x="67" y="301"/>
                      <a:pt x="67" y="300"/>
                      <a:pt x="67" y="297"/>
                    </a:cubicBezTo>
                    <a:cubicBezTo>
                      <a:pt x="70" y="298"/>
                      <a:pt x="70" y="298"/>
                      <a:pt x="70" y="298"/>
                    </a:cubicBezTo>
                    <a:cubicBezTo>
                      <a:pt x="73" y="298"/>
                      <a:pt x="73" y="298"/>
                      <a:pt x="73" y="298"/>
                    </a:cubicBezTo>
                    <a:cubicBezTo>
                      <a:pt x="73" y="299"/>
                      <a:pt x="73" y="299"/>
                      <a:pt x="73" y="299"/>
                    </a:cubicBezTo>
                    <a:cubicBezTo>
                      <a:pt x="73" y="299"/>
                      <a:pt x="73" y="301"/>
                      <a:pt x="73" y="301"/>
                    </a:cubicBezTo>
                    <a:cubicBezTo>
                      <a:pt x="73" y="301"/>
                      <a:pt x="73" y="301"/>
                      <a:pt x="73" y="301"/>
                    </a:cubicBezTo>
                    <a:cubicBezTo>
                      <a:pt x="73" y="301"/>
                      <a:pt x="73" y="301"/>
                      <a:pt x="73" y="301"/>
                    </a:cubicBezTo>
                    <a:cubicBezTo>
                      <a:pt x="73" y="302"/>
                      <a:pt x="73" y="302"/>
                      <a:pt x="73" y="302"/>
                    </a:cubicBezTo>
                    <a:cubicBezTo>
                      <a:pt x="73" y="302"/>
                      <a:pt x="73" y="302"/>
                      <a:pt x="73" y="302"/>
                    </a:cubicBezTo>
                    <a:lnTo>
                      <a:pt x="68" y="305"/>
                    </a:lnTo>
                    <a:close/>
                    <a:moveTo>
                      <a:pt x="65" y="287"/>
                    </a:moveTo>
                    <a:cubicBezTo>
                      <a:pt x="64" y="286"/>
                      <a:pt x="64" y="286"/>
                      <a:pt x="64" y="286"/>
                    </a:cubicBezTo>
                    <a:cubicBezTo>
                      <a:pt x="64" y="284"/>
                      <a:pt x="65" y="282"/>
                      <a:pt x="67" y="281"/>
                    </a:cubicBezTo>
                    <a:cubicBezTo>
                      <a:pt x="67" y="280"/>
                      <a:pt x="67" y="280"/>
                      <a:pt x="67" y="280"/>
                    </a:cubicBezTo>
                    <a:cubicBezTo>
                      <a:pt x="72" y="283"/>
                      <a:pt x="72" y="283"/>
                      <a:pt x="72" y="283"/>
                    </a:cubicBezTo>
                    <a:cubicBezTo>
                      <a:pt x="72" y="283"/>
                      <a:pt x="71" y="284"/>
                      <a:pt x="71" y="284"/>
                    </a:cubicBezTo>
                    <a:cubicBezTo>
                      <a:pt x="70" y="285"/>
                      <a:pt x="70" y="286"/>
                      <a:pt x="70" y="286"/>
                    </a:cubicBezTo>
                    <a:lnTo>
                      <a:pt x="65" y="287"/>
                    </a:lnTo>
                    <a:close/>
                    <a:moveTo>
                      <a:pt x="65" y="277"/>
                    </a:moveTo>
                    <a:cubicBezTo>
                      <a:pt x="63" y="276"/>
                      <a:pt x="61" y="275"/>
                      <a:pt x="61" y="272"/>
                    </a:cubicBezTo>
                    <a:cubicBezTo>
                      <a:pt x="61" y="271"/>
                      <a:pt x="62" y="270"/>
                      <a:pt x="62" y="269"/>
                    </a:cubicBezTo>
                    <a:cubicBezTo>
                      <a:pt x="63" y="269"/>
                      <a:pt x="63" y="268"/>
                      <a:pt x="63" y="268"/>
                    </a:cubicBezTo>
                    <a:cubicBezTo>
                      <a:pt x="68" y="272"/>
                      <a:pt x="68" y="272"/>
                      <a:pt x="68" y="272"/>
                    </a:cubicBezTo>
                    <a:cubicBezTo>
                      <a:pt x="67" y="272"/>
                      <a:pt x="67" y="272"/>
                      <a:pt x="67" y="272"/>
                    </a:cubicBezTo>
                    <a:cubicBezTo>
                      <a:pt x="67" y="272"/>
                      <a:pt x="67" y="272"/>
                      <a:pt x="67" y="272"/>
                    </a:cubicBezTo>
                    <a:lnTo>
                      <a:pt x="65" y="277"/>
                    </a:lnTo>
                    <a:close/>
                    <a:moveTo>
                      <a:pt x="67" y="262"/>
                    </a:moveTo>
                    <a:cubicBezTo>
                      <a:pt x="66" y="260"/>
                      <a:pt x="66" y="258"/>
                      <a:pt x="66" y="256"/>
                    </a:cubicBezTo>
                    <a:cubicBezTo>
                      <a:pt x="71" y="255"/>
                      <a:pt x="71" y="255"/>
                      <a:pt x="71" y="255"/>
                    </a:cubicBezTo>
                    <a:cubicBezTo>
                      <a:pt x="72" y="257"/>
                      <a:pt x="72" y="259"/>
                      <a:pt x="73" y="260"/>
                    </a:cubicBezTo>
                    <a:lnTo>
                      <a:pt x="67" y="262"/>
                    </a:lnTo>
                    <a:close/>
                    <a:moveTo>
                      <a:pt x="73" y="246"/>
                    </a:moveTo>
                    <a:cubicBezTo>
                      <a:pt x="69" y="242"/>
                      <a:pt x="69" y="242"/>
                      <a:pt x="69" y="242"/>
                    </a:cubicBezTo>
                    <a:cubicBezTo>
                      <a:pt x="70" y="241"/>
                      <a:pt x="70" y="241"/>
                      <a:pt x="70" y="241"/>
                    </a:cubicBezTo>
                    <a:cubicBezTo>
                      <a:pt x="70" y="241"/>
                      <a:pt x="71" y="240"/>
                      <a:pt x="71" y="240"/>
                    </a:cubicBezTo>
                    <a:cubicBezTo>
                      <a:pt x="77" y="239"/>
                      <a:pt x="77" y="239"/>
                      <a:pt x="77" y="239"/>
                    </a:cubicBezTo>
                    <a:cubicBezTo>
                      <a:pt x="77" y="239"/>
                      <a:pt x="77" y="240"/>
                      <a:pt x="77" y="240"/>
                    </a:cubicBezTo>
                    <a:cubicBezTo>
                      <a:pt x="77" y="243"/>
                      <a:pt x="75" y="244"/>
                      <a:pt x="74" y="246"/>
                    </a:cubicBezTo>
                    <a:lnTo>
                      <a:pt x="73" y="246"/>
                    </a:lnTo>
                    <a:close/>
                    <a:moveTo>
                      <a:pt x="64" y="233"/>
                    </a:moveTo>
                    <a:cubicBezTo>
                      <a:pt x="64" y="232"/>
                      <a:pt x="63" y="232"/>
                      <a:pt x="62" y="231"/>
                    </a:cubicBezTo>
                    <a:cubicBezTo>
                      <a:pt x="62" y="231"/>
                      <a:pt x="61" y="230"/>
                      <a:pt x="60" y="229"/>
                    </a:cubicBezTo>
                    <a:cubicBezTo>
                      <a:pt x="64" y="225"/>
                      <a:pt x="64" y="225"/>
                      <a:pt x="64" y="225"/>
                    </a:cubicBezTo>
                    <a:cubicBezTo>
                      <a:pt x="64" y="225"/>
                      <a:pt x="65" y="226"/>
                      <a:pt x="66" y="226"/>
                    </a:cubicBezTo>
                    <a:cubicBezTo>
                      <a:pt x="67" y="227"/>
                      <a:pt x="68" y="228"/>
                      <a:pt x="68" y="228"/>
                    </a:cubicBezTo>
                    <a:lnTo>
                      <a:pt x="64" y="233"/>
                    </a:lnTo>
                    <a:close/>
                    <a:moveTo>
                      <a:pt x="56" y="216"/>
                    </a:moveTo>
                    <a:cubicBezTo>
                      <a:pt x="55" y="214"/>
                      <a:pt x="55" y="212"/>
                      <a:pt x="55" y="211"/>
                    </a:cubicBezTo>
                    <a:cubicBezTo>
                      <a:pt x="61" y="210"/>
                      <a:pt x="61" y="210"/>
                      <a:pt x="61" y="210"/>
                    </a:cubicBezTo>
                    <a:cubicBezTo>
                      <a:pt x="61" y="211"/>
                      <a:pt x="61" y="213"/>
                      <a:pt x="61" y="216"/>
                    </a:cubicBezTo>
                    <a:lnTo>
                      <a:pt x="56" y="216"/>
                    </a:lnTo>
                    <a:close/>
                    <a:moveTo>
                      <a:pt x="45" y="215"/>
                    </a:moveTo>
                    <a:cubicBezTo>
                      <a:pt x="43" y="215"/>
                      <a:pt x="41" y="214"/>
                      <a:pt x="40" y="212"/>
                    </a:cubicBezTo>
                    <a:cubicBezTo>
                      <a:pt x="46" y="210"/>
                      <a:pt x="46" y="210"/>
                      <a:pt x="46" y="210"/>
                    </a:cubicBezTo>
                    <a:cubicBezTo>
                      <a:pt x="46" y="210"/>
                      <a:pt x="45" y="209"/>
                      <a:pt x="45" y="209"/>
                    </a:cubicBezTo>
                    <a:cubicBezTo>
                      <a:pt x="45" y="209"/>
                      <a:pt x="45" y="209"/>
                      <a:pt x="45" y="209"/>
                    </a:cubicBezTo>
                    <a:cubicBezTo>
                      <a:pt x="45" y="209"/>
                      <a:pt x="45" y="209"/>
                      <a:pt x="47" y="208"/>
                    </a:cubicBezTo>
                    <a:cubicBezTo>
                      <a:pt x="50" y="214"/>
                      <a:pt x="50" y="214"/>
                      <a:pt x="50" y="214"/>
                    </a:cubicBezTo>
                    <a:cubicBezTo>
                      <a:pt x="47" y="215"/>
                      <a:pt x="46" y="215"/>
                      <a:pt x="45" y="215"/>
                    </a:cubicBezTo>
                    <a:close/>
                    <a:moveTo>
                      <a:pt x="36" y="202"/>
                    </a:moveTo>
                    <a:cubicBezTo>
                      <a:pt x="36" y="201"/>
                      <a:pt x="36" y="201"/>
                      <a:pt x="36" y="200"/>
                    </a:cubicBezTo>
                    <a:cubicBezTo>
                      <a:pt x="36" y="198"/>
                      <a:pt x="36" y="196"/>
                      <a:pt x="37" y="195"/>
                    </a:cubicBezTo>
                    <a:cubicBezTo>
                      <a:pt x="37" y="194"/>
                      <a:pt x="37" y="194"/>
                      <a:pt x="37" y="194"/>
                    </a:cubicBezTo>
                    <a:cubicBezTo>
                      <a:pt x="43" y="197"/>
                      <a:pt x="43" y="197"/>
                      <a:pt x="43" y="197"/>
                    </a:cubicBezTo>
                    <a:cubicBezTo>
                      <a:pt x="42" y="197"/>
                      <a:pt x="42" y="197"/>
                      <a:pt x="42" y="197"/>
                    </a:cubicBezTo>
                    <a:cubicBezTo>
                      <a:pt x="42" y="198"/>
                      <a:pt x="42" y="199"/>
                      <a:pt x="42" y="200"/>
                    </a:cubicBezTo>
                    <a:cubicBezTo>
                      <a:pt x="42" y="200"/>
                      <a:pt x="42" y="200"/>
                      <a:pt x="42" y="200"/>
                    </a:cubicBezTo>
                    <a:lnTo>
                      <a:pt x="36" y="202"/>
                    </a:lnTo>
                    <a:close/>
                    <a:moveTo>
                      <a:pt x="34" y="188"/>
                    </a:moveTo>
                    <a:cubicBezTo>
                      <a:pt x="33" y="187"/>
                      <a:pt x="32" y="186"/>
                      <a:pt x="30" y="185"/>
                    </a:cubicBezTo>
                    <a:cubicBezTo>
                      <a:pt x="33" y="180"/>
                      <a:pt x="33" y="180"/>
                      <a:pt x="33" y="180"/>
                    </a:cubicBezTo>
                    <a:cubicBezTo>
                      <a:pt x="35" y="181"/>
                      <a:pt x="37" y="182"/>
                      <a:pt x="38" y="183"/>
                    </a:cubicBezTo>
                    <a:lnTo>
                      <a:pt x="34" y="188"/>
                    </a:lnTo>
                    <a:close/>
                    <a:moveTo>
                      <a:pt x="16" y="177"/>
                    </a:moveTo>
                    <a:cubicBezTo>
                      <a:pt x="11" y="174"/>
                      <a:pt x="11" y="174"/>
                      <a:pt x="11" y="174"/>
                    </a:cubicBezTo>
                    <a:cubicBezTo>
                      <a:pt x="11" y="174"/>
                      <a:pt x="11" y="174"/>
                      <a:pt x="11" y="174"/>
                    </a:cubicBezTo>
                    <a:cubicBezTo>
                      <a:pt x="11" y="173"/>
                      <a:pt x="12" y="172"/>
                      <a:pt x="12" y="172"/>
                    </a:cubicBezTo>
                    <a:cubicBezTo>
                      <a:pt x="12" y="171"/>
                      <a:pt x="13" y="170"/>
                      <a:pt x="13" y="169"/>
                    </a:cubicBezTo>
                    <a:cubicBezTo>
                      <a:pt x="18" y="172"/>
                      <a:pt x="18" y="172"/>
                      <a:pt x="18" y="172"/>
                    </a:cubicBezTo>
                    <a:cubicBezTo>
                      <a:pt x="18" y="172"/>
                      <a:pt x="18" y="173"/>
                      <a:pt x="17" y="174"/>
                    </a:cubicBezTo>
                    <a:cubicBezTo>
                      <a:pt x="17" y="175"/>
                      <a:pt x="17" y="175"/>
                      <a:pt x="16" y="176"/>
                    </a:cubicBezTo>
                    <a:cubicBezTo>
                      <a:pt x="16" y="176"/>
                      <a:pt x="16" y="177"/>
                      <a:pt x="16" y="177"/>
                    </a:cubicBezTo>
                    <a:close/>
                    <a:moveTo>
                      <a:pt x="21" y="175"/>
                    </a:moveTo>
                    <a:cubicBezTo>
                      <a:pt x="21" y="175"/>
                      <a:pt x="21" y="174"/>
                      <a:pt x="21" y="173"/>
                    </a:cubicBezTo>
                    <a:cubicBezTo>
                      <a:pt x="21" y="172"/>
                      <a:pt x="21" y="170"/>
                      <a:pt x="21" y="170"/>
                    </a:cubicBezTo>
                    <a:cubicBezTo>
                      <a:pt x="26" y="168"/>
                      <a:pt x="26" y="168"/>
                      <a:pt x="26" y="168"/>
                    </a:cubicBezTo>
                    <a:cubicBezTo>
                      <a:pt x="27" y="170"/>
                      <a:pt x="27" y="171"/>
                      <a:pt x="27" y="173"/>
                    </a:cubicBezTo>
                    <a:cubicBezTo>
                      <a:pt x="27" y="174"/>
                      <a:pt x="27" y="174"/>
                      <a:pt x="27" y="175"/>
                    </a:cubicBezTo>
                    <a:lnTo>
                      <a:pt x="21" y="175"/>
                    </a:lnTo>
                    <a:close/>
                    <a:moveTo>
                      <a:pt x="4" y="174"/>
                    </a:moveTo>
                    <a:cubicBezTo>
                      <a:pt x="4" y="174"/>
                      <a:pt x="4" y="173"/>
                      <a:pt x="3" y="172"/>
                    </a:cubicBezTo>
                    <a:cubicBezTo>
                      <a:pt x="2" y="172"/>
                      <a:pt x="1" y="171"/>
                      <a:pt x="0" y="170"/>
                    </a:cubicBezTo>
                    <a:cubicBezTo>
                      <a:pt x="5" y="166"/>
                      <a:pt x="5" y="166"/>
                      <a:pt x="5" y="166"/>
                    </a:cubicBezTo>
                    <a:cubicBezTo>
                      <a:pt x="6" y="167"/>
                      <a:pt x="6" y="168"/>
                      <a:pt x="7" y="168"/>
                    </a:cubicBezTo>
                    <a:cubicBezTo>
                      <a:pt x="8" y="169"/>
                      <a:pt x="9" y="170"/>
                      <a:pt x="9" y="171"/>
                    </a:cubicBezTo>
                    <a:lnTo>
                      <a:pt x="4" y="174"/>
                    </a:lnTo>
                    <a:close/>
                    <a:moveTo>
                      <a:pt x="9" y="167"/>
                    </a:moveTo>
                    <a:cubicBezTo>
                      <a:pt x="9" y="167"/>
                      <a:pt x="9" y="167"/>
                      <a:pt x="8" y="167"/>
                    </a:cubicBezTo>
                    <a:cubicBezTo>
                      <a:pt x="9" y="161"/>
                      <a:pt x="9" y="161"/>
                      <a:pt x="9" y="161"/>
                    </a:cubicBezTo>
                    <a:cubicBezTo>
                      <a:pt x="9" y="161"/>
                      <a:pt x="9" y="161"/>
                      <a:pt x="9" y="161"/>
                    </a:cubicBezTo>
                    <a:cubicBezTo>
                      <a:pt x="11" y="161"/>
                      <a:pt x="11" y="161"/>
                      <a:pt x="11" y="161"/>
                    </a:cubicBezTo>
                    <a:cubicBezTo>
                      <a:pt x="16" y="163"/>
                      <a:pt x="16" y="163"/>
                      <a:pt x="16" y="163"/>
                    </a:cubicBezTo>
                    <a:cubicBezTo>
                      <a:pt x="16" y="165"/>
                      <a:pt x="14" y="167"/>
                      <a:pt x="9" y="167"/>
                    </a:cubicBezTo>
                    <a:close/>
                    <a:moveTo>
                      <a:pt x="18" y="151"/>
                    </a:moveTo>
                    <a:cubicBezTo>
                      <a:pt x="12" y="151"/>
                      <a:pt x="12" y="151"/>
                      <a:pt x="12" y="151"/>
                    </a:cubicBezTo>
                    <a:cubicBezTo>
                      <a:pt x="12" y="149"/>
                      <a:pt x="12" y="149"/>
                      <a:pt x="12" y="149"/>
                    </a:cubicBezTo>
                    <a:cubicBezTo>
                      <a:pt x="12" y="148"/>
                      <a:pt x="12" y="147"/>
                      <a:pt x="12" y="146"/>
                    </a:cubicBezTo>
                    <a:cubicBezTo>
                      <a:pt x="11" y="145"/>
                      <a:pt x="11" y="145"/>
                      <a:pt x="11" y="145"/>
                    </a:cubicBezTo>
                    <a:cubicBezTo>
                      <a:pt x="17" y="144"/>
                      <a:pt x="17" y="144"/>
                      <a:pt x="17" y="144"/>
                    </a:cubicBezTo>
                    <a:cubicBezTo>
                      <a:pt x="17" y="145"/>
                      <a:pt x="17" y="145"/>
                      <a:pt x="17" y="145"/>
                    </a:cubicBezTo>
                    <a:cubicBezTo>
                      <a:pt x="17" y="146"/>
                      <a:pt x="18" y="147"/>
                      <a:pt x="18" y="149"/>
                    </a:cubicBezTo>
                    <a:lnTo>
                      <a:pt x="18" y="151"/>
                    </a:lnTo>
                    <a:close/>
                    <a:moveTo>
                      <a:pt x="19" y="134"/>
                    </a:moveTo>
                    <a:cubicBezTo>
                      <a:pt x="13" y="133"/>
                      <a:pt x="13" y="133"/>
                      <a:pt x="13" y="133"/>
                    </a:cubicBezTo>
                    <a:cubicBezTo>
                      <a:pt x="13" y="133"/>
                      <a:pt x="13" y="132"/>
                      <a:pt x="13" y="132"/>
                    </a:cubicBezTo>
                    <a:cubicBezTo>
                      <a:pt x="13" y="131"/>
                      <a:pt x="13" y="130"/>
                      <a:pt x="13" y="129"/>
                    </a:cubicBezTo>
                    <a:cubicBezTo>
                      <a:pt x="18" y="126"/>
                      <a:pt x="18" y="126"/>
                      <a:pt x="18" y="126"/>
                    </a:cubicBezTo>
                    <a:cubicBezTo>
                      <a:pt x="19" y="128"/>
                      <a:pt x="19" y="130"/>
                      <a:pt x="19" y="132"/>
                    </a:cubicBezTo>
                    <a:cubicBezTo>
                      <a:pt x="19" y="132"/>
                      <a:pt x="19" y="133"/>
                      <a:pt x="19" y="134"/>
                    </a:cubicBezTo>
                    <a:close/>
                    <a:moveTo>
                      <a:pt x="4" y="123"/>
                    </a:moveTo>
                    <a:cubicBezTo>
                      <a:pt x="3" y="122"/>
                      <a:pt x="1" y="120"/>
                      <a:pt x="1" y="117"/>
                    </a:cubicBezTo>
                    <a:cubicBezTo>
                      <a:pt x="1" y="116"/>
                      <a:pt x="1" y="116"/>
                      <a:pt x="1" y="115"/>
                    </a:cubicBezTo>
                    <a:cubicBezTo>
                      <a:pt x="7" y="116"/>
                      <a:pt x="7" y="116"/>
                      <a:pt x="7" y="116"/>
                    </a:cubicBezTo>
                    <a:cubicBezTo>
                      <a:pt x="7" y="117"/>
                      <a:pt x="7" y="117"/>
                      <a:pt x="8" y="118"/>
                    </a:cubicBezTo>
                    <a:lnTo>
                      <a:pt x="4" y="123"/>
                    </a:lnTo>
                    <a:close/>
                    <a:moveTo>
                      <a:pt x="34" y="112"/>
                    </a:moveTo>
                    <a:cubicBezTo>
                      <a:pt x="31" y="107"/>
                      <a:pt x="31" y="107"/>
                      <a:pt x="31" y="107"/>
                    </a:cubicBezTo>
                    <a:cubicBezTo>
                      <a:pt x="32" y="106"/>
                      <a:pt x="34" y="105"/>
                      <a:pt x="35" y="104"/>
                    </a:cubicBezTo>
                    <a:cubicBezTo>
                      <a:pt x="39" y="108"/>
                      <a:pt x="39" y="108"/>
                      <a:pt x="39" y="108"/>
                    </a:cubicBezTo>
                    <a:cubicBezTo>
                      <a:pt x="37" y="110"/>
                      <a:pt x="36" y="111"/>
                      <a:pt x="34" y="112"/>
                    </a:cubicBezTo>
                    <a:close/>
                    <a:moveTo>
                      <a:pt x="16" y="110"/>
                    </a:moveTo>
                    <a:cubicBezTo>
                      <a:pt x="15" y="110"/>
                      <a:pt x="14" y="110"/>
                      <a:pt x="12" y="110"/>
                    </a:cubicBezTo>
                    <a:cubicBezTo>
                      <a:pt x="12" y="110"/>
                      <a:pt x="11" y="110"/>
                      <a:pt x="11" y="110"/>
                    </a:cubicBezTo>
                    <a:cubicBezTo>
                      <a:pt x="10" y="104"/>
                      <a:pt x="10" y="104"/>
                      <a:pt x="10" y="104"/>
                    </a:cubicBezTo>
                    <a:cubicBezTo>
                      <a:pt x="11" y="104"/>
                      <a:pt x="12" y="104"/>
                      <a:pt x="13" y="104"/>
                    </a:cubicBezTo>
                    <a:cubicBezTo>
                      <a:pt x="14" y="104"/>
                      <a:pt x="15" y="104"/>
                      <a:pt x="16" y="104"/>
                    </a:cubicBezTo>
                    <a:lnTo>
                      <a:pt x="16" y="110"/>
                    </a:lnTo>
                    <a:close/>
                    <a:moveTo>
                      <a:pt x="62" y="106"/>
                    </a:moveTo>
                    <a:cubicBezTo>
                      <a:pt x="60" y="106"/>
                      <a:pt x="58" y="105"/>
                      <a:pt x="56" y="102"/>
                    </a:cubicBezTo>
                    <a:cubicBezTo>
                      <a:pt x="60" y="98"/>
                      <a:pt x="60" y="98"/>
                      <a:pt x="60" y="98"/>
                    </a:cubicBezTo>
                    <a:cubicBezTo>
                      <a:pt x="62" y="100"/>
                      <a:pt x="62" y="100"/>
                      <a:pt x="62" y="100"/>
                    </a:cubicBezTo>
                    <a:cubicBezTo>
                      <a:pt x="64" y="106"/>
                      <a:pt x="64" y="106"/>
                      <a:pt x="64" y="106"/>
                    </a:cubicBezTo>
                    <a:cubicBezTo>
                      <a:pt x="63" y="106"/>
                      <a:pt x="63" y="106"/>
                      <a:pt x="62" y="106"/>
                    </a:cubicBezTo>
                    <a:close/>
                    <a:moveTo>
                      <a:pt x="83" y="104"/>
                    </a:moveTo>
                    <a:cubicBezTo>
                      <a:pt x="78" y="102"/>
                      <a:pt x="78" y="102"/>
                      <a:pt x="78" y="102"/>
                    </a:cubicBezTo>
                    <a:cubicBezTo>
                      <a:pt x="78" y="101"/>
                      <a:pt x="79" y="99"/>
                      <a:pt x="80" y="97"/>
                    </a:cubicBezTo>
                    <a:cubicBezTo>
                      <a:pt x="85" y="99"/>
                      <a:pt x="85" y="99"/>
                      <a:pt x="85" y="99"/>
                    </a:cubicBezTo>
                    <a:cubicBezTo>
                      <a:pt x="85" y="101"/>
                      <a:pt x="84" y="103"/>
                      <a:pt x="83" y="104"/>
                    </a:cubicBezTo>
                    <a:close/>
                    <a:moveTo>
                      <a:pt x="24" y="103"/>
                    </a:moveTo>
                    <a:cubicBezTo>
                      <a:pt x="24" y="101"/>
                      <a:pt x="23" y="101"/>
                      <a:pt x="23" y="101"/>
                    </a:cubicBezTo>
                    <a:cubicBezTo>
                      <a:pt x="24" y="101"/>
                      <a:pt x="24" y="101"/>
                      <a:pt x="24" y="101"/>
                    </a:cubicBezTo>
                    <a:cubicBezTo>
                      <a:pt x="25" y="101"/>
                      <a:pt x="25" y="101"/>
                      <a:pt x="25" y="101"/>
                    </a:cubicBezTo>
                    <a:cubicBezTo>
                      <a:pt x="21" y="97"/>
                      <a:pt x="21" y="97"/>
                      <a:pt x="21" y="97"/>
                    </a:cubicBezTo>
                    <a:cubicBezTo>
                      <a:pt x="22" y="95"/>
                      <a:pt x="24" y="95"/>
                      <a:pt x="27" y="96"/>
                    </a:cubicBezTo>
                    <a:cubicBezTo>
                      <a:pt x="28" y="97"/>
                      <a:pt x="29" y="99"/>
                      <a:pt x="30" y="100"/>
                    </a:cubicBezTo>
                    <a:lnTo>
                      <a:pt x="24" y="103"/>
                    </a:lnTo>
                    <a:close/>
                    <a:moveTo>
                      <a:pt x="72" y="102"/>
                    </a:moveTo>
                    <a:cubicBezTo>
                      <a:pt x="72" y="101"/>
                      <a:pt x="72" y="100"/>
                      <a:pt x="71" y="98"/>
                    </a:cubicBezTo>
                    <a:cubicBezTo>
                      <a:pt x="71" y="99"/>
                      <a:pt x="72" y="99"/>
                      <a:pt x="73" y="99"/>
                    </a:cubicBezTo>
                    <a:cubicBezTo>
                      <a:pt x="73" y="97"/>
                      <a:pt x="73" y="97"/>
                      <a:pt x="73" y="97"/>
                    </a:cubicBezTo>
                    <a:cubicBezTo>
                      <a:pt x="72" y="94"/>
                      <a:pt x="72" y="94"/>
                      <a:pt x="72" y="94"/>
                    </a:cubicBezTo>
                    <a:cubicBezTo>
                      <a:pt x="72" y="94"/>
                      <a:pt x="72" y="94"/>
                      <a:pt x="72" y="94"/>
                    </a:cubicBezTo>
                    <a:cubicBezTo>
                      <a:pt x="73" y="94"/>
                      <a:pt x="73" y="94"/>
                      <a:pt x="73" y="94"/>
                    </a:cubicBezTo>
                    <a:cubicBezTo>
                      <a:pt x="75" y="94"/>
                      <a:pt x="77" y="95"/>
                      <a:pt x="77" y="98"/>
                    </a:cubicBezTo>
                    <a:cubicBezTo>
                      <a:pt x="77" y="99"/>
                      <a:pt x="78" y="100"/>
                      <a:pt x="78" y="101"/>
                    </a:cubicBezTo>
                    <a:lnTo>
                      <a:pt x="72" y="102"/>
                    </a:lnTo>
                    <a:close/>
                    <a:moveTo>
                      <a:pt x="47" y="99"/>
                    </a:moveTo>
                    <a:cubicBezTo>
                      <a:pt x="43" y="95"/>
                      <a:pt x="43" y="95"/>
                      <a:pt x="43" y="95"/>
                    </a:cubicBezTo>
                    <a:cubicBezTo>
                      <a:pt x="45" y="93"/>
                      <a:pt x="47" y="92"/>
                      <a:pt x="49" y="91"/>
                    </a:cubicBezTo>
                    <a:cubicBezTo>
                      <a:pt x="50" y="97"/>
                      <a:pt x="50" y="97"/>
                      <a:pt x="50" y="97"/>
                    </a:cubicBezTo>
                    <a:cubicBezTo>
                      <a:pt x="49" y="97"/>
                      <a:pt x="48" y="98"/>
                      <a:pt x="47" y="99"/>
                    </a:cubicBezTo>
                    <a:close/>
                    <a:moveTo>
                      <a:pt x="93" y="95"/>
                    </a:moveTo>
                    <a:cubicBezTo>
                      <a:pt x="91" y="89"/>
                      <a:pt x="91" y="89"/>
                      <a:pt x="91" y="89"/>
                    </a:cubicBezTo>
                    <a:cubicBezTo>
                      <a:pt x="92" y="89"/>
                      <a:pt x="94" y="88"/>
                      <a:pt x="94" y="87"/>
                    </a:cubicBezTo>
                    <a:cubicBezTo>
                      <a:pt x="99" y="90"/>
                      <a:pt x="99" y="90"/>
                      <a:pt x="99" y="90"/>
                    </a:cubicBezTo>
                    <a:cubicBezTo>
                      <a:pt x="98" y="92"/>
                      <a:pt x="96" y="94"/>
                      <a:pt x="93" y="95"/>
                    </a:cubicBezTo>
                    <a:close/>
                    <a:moveTo>
                      <a:pt x="106" y="82"/>
                    </a:moveTo>
                    <a:cubicBezTo>
                      <a:pt x="102" y="77"/>
                      <a:pt x="102" y="77"/>
                      <a:pt x="102" y="77"/>
                    </a:cubicBezTo>
                    <a:cubicBezTo>
                      <a:pt x="104" y="76"/>
                      <a:pt x="106" y="75"/>
                      <a:pt x="107" y="74"/>
                    </a:cubicBezTo>
                    <a:cubicBezTo>
                      <a:pt x="111" y="79"/>
                      <a:pt x="111" y="79"/>
                      <a:pt x="111" y="79"/>
                    </a:cubicBezTo>
                    <a:cubicBezTo>
                      <a:pt x="109" y="80"/>
                      <a:pt x="108" y="81"/>
                      <a:pt x="106" y="82"/>
                    </a:cubicBezTo>
                    <a:close/>
                    <a:moveTo>
                      <a:pt x="124" y="79"/>
                    </a:moveTo>
                    <a:cubicBezTo>
                      <a:pt x="123" y="79"/>
                      <a:pt x="121" y="78"/>
                      <a:pt x="120" y="77"/>
                    </a:cubicBezTo>
                    <a:cubicBezTo>
                      <a:pt x="119" y="77"/>
                      <a:pt x="119" y="77"/>
                      <a:pt x="119" y="77"/>
                    </a:cubicBezTo>
                    <a:cubicBezTo>
                      <a:pt x="121" y="72"/>
                      <a:pt x="121" y="72"/>
                      <a:pt x="121" y="72"/>
                    </a:cubicBezTo>
                    <a:cubicBezTo>
                      <a:pt x="122" y="72"/>
                      <a:pt x="122" y="72"/>
                      <a:pt x="122" y="72"/>
                    </a:cubicBezTo>
                    <a:cubicBezTo>
                      <a:pt x="124" y="73"/>
                      <a:pt x="125" y="73"/>
                      <a:pt x="126" y="74"/>
                    </a:cubicBezTo>
                    <a:lnTo>
                      <a:pt x="124" y="79"/>
                    </a:lnTo>
                    <a:close/>
                    <a:moveTo>
                      <a:pt x="137" y="74"/>
                    </a:moveTo>
                    <a:cubicBezTo>
                      <a:pt x="132" y="72"/>
                      <a:pt x="132" y="72"/>
                      <a:pt x="132" y="72"/>
                    </a:cubicBezTo>
                    <a:cubicBezTo>
                      <a:pt x="133" y="70"/>
                      <a:pt x="133" y="69"/>
                      <a:pt x="134" y="67"/>
                    </a:cubicBezTo>
                    <a:cubicBezTo>
                      <a:pt x="139" y="68"/>
                      <a:pt x="139" y="68"/>
                      <a:pt x="139" y="68"/>
                    </a:cubicBezTo>
                    <a:cubicBezTo>
                      <a:pt x="139" y="71"/>
                      <a:pt x="138" y="73"/>
                      <a:pt x="137" y="74"/>
                    </a:cubicBezTo>
                    <a:close/>
                    <a:moveTo>
                      <a:pt x="135" y="56"/>
                    </a:moveTo>
                    <a:cubicBezTo>
                      <a:pt x="135" y="54"/>
                      <a:pt x="135" y="54"/>
                      <a:pt x="135" y="54"/>
                    </a:cubicBezTo>
                    <a:cubicBezTo>
                      <a:pt x="135" y="53"/>
                      <a:pt x="135" y="52"/>
                      <a:pt x="135" y="50"/>
                    </a:cubicBezTo>
                    <a:cubicBezTo>
                      <a:pt x="141" y="50"/>
                      <a:pt x="141" y="50"/>
                      <a:pt x="141" y="50"/>
                    </a:cubicBezTo>
                    <a:cubicBezTo>
                      <a:pt x="141" y="52"/>
                      <a:pt x="141" y="53"/>
                      <a:pt x="141" y="54"/>
                    </a:cubicBezTo>
                    <a:cubicBezTo>
                      <a:pt x="141" y="56"/>
                      <a:pt x="141" y="56"/>
                      <a:pt x="141" y="56"/>
                    </a:cubicBezTo>
                    <a:lnTo>
                      <a:pt x="135" y="56"/>
                    </a:lnTo>
                    <a:close/>
                    <a:moveTo>
                      <a:pt x="142" y="39"/>
                    </a:moveTo>
                    <a:cubicBezTo>
                      <a:pt x="136" y="38"/>
                      <a:pt x="136" y="38"/>
                      <a:pt x="136" y="38"/>
                    </a:cubicBezTo>
                    <a:cubicBezTo>
                      <a:pt x="136" y="37"/>
                      <a:pt x="136" y="36"/>
                      <a:pt x="136" y="35"/>
                    </a:cubicBezTo>
                    <a:cubicBezTo>
                      <a:pt x="136" y="35"/>
                      <a:pt x="136" y="34"/>
                      <a:pt x="136" y="33"/>
                    </a:cubicBezTo>
                    <a:cubicBezTo>
                      <a:pt x="142" y="32"/>
                      <a:pt x="142" y="32"/>
                      <a:pt x="142" y="32"/>
                    </a:cubicBezTo>
                    <a:cubicBezTo>
                      <a:pt x="142" y="33"/>
                      <a:pt x="142" y="34"/>
                      <a:pt x="142" y="35"/>
                    </a:cubicBezTo>
                    <a:cubicBezTo>
                      <a:pt x="142" y="36"/>
                      <a:pt x="142" y="37"/>
                      <a:pt x="142" y="39"/>
                    </a:cubicBezTo>
                    <a:close/>
                    <a:moveTo>
                      <a:pt x="129" y="28"/>
                    </a:moveTo>
                    <a:cubicBezTo>
                      <a:pt x="127" y="28"/>
                      <a:pt x="126" y="28"/>
                      <a:pt x="124" y="27"/>
                    </a:cubicBezTo>
                    <a:cubicBezTo>
                      <a:pt x="127" y="22"/>
                      <a:pt x="127" y="22"/>
                      <a:pt x="127" y="22"/>
                    </a:cubicBezTo>
                    <a:cubicBezTo>
                      <a:pt x="128" y="22"/>
                      <a:pt x="129" y="23"/>
                      <a:pt x="130" y="22"/>
                    </a:cubicBezTo>
                    <a:cubicBezTo>
                      <a:pt x="131" y="22"/>
                      <a:pt x="131" y="22"/>
                      <a:pt x="131" y="22"/>
                    </a:cubicBezTo>
                    <a:cubicBezTo>
                      <a:pt x="132" y="28"/>
                      <a:pt x="132" y="28"/>
                      <a:pt x="132" y="28"/>
                    </a:cubicBezTo>
                    <a:cubicBezTo>
                      <a:pt x="131" y="28"/>
                      <a:pt x="130" y="28"/>
                      <a:pt x="129" y="28"/>
                    </a:cubicBezTo>
                    <a:close/>
                    <a:moveTo>
                      <a:pt x="117" y="20"/>
                    </a:moveTo>
                    <a:cubicBezTo>
                      <a:pt x="116" y="20"/>
                      <a:pt x="116" y="20"/>
                      <a:pt x="115" y="20"/>
                    </a:cubicBezTo>
                    <a:cubicBezTo>
                      <a:pt x="114" y="20"/>
                      <a:pt x="114" y="20"/>
                      <a:pt x="114" y="20"/>
                    </a:cubicBezTo>
                    <a:cubicBezTo>
                      <a:pt x="113" y="19"/>
                      <a:pt x="112" y="19"/>
                      <a:pt x="111" y="19"/>
                    </a:cubicBezTo>
                    <a:cubicBezTo>
                      <a:pt x="112" y="13"/>
                      <a:pt x="112" y="13"/>
                      <a:pt x="112" y="13"/>
                    </a:cubicBezTo>
                    <a:cubicBezTo>
                      <a:pt x="113" y="13"/>
                      <a:pt x="114" y="14"/>
                      <a:pt x="115" y="14"/>
                    </a:cubicBezTo>
                    <a:cubicBezTo>
                      <a:pt x="116" y="14"/>
                      <a:pt x="116" y="14"/>
                      <a:pt x="116" y="14"/>
                    </a:cubicBezTo>
                    <a:cubicBezTo>
                      <a:pt x="117" y="14"/>
                      <a:pt x="118" y="14"/>
                      <a:pt x="118" y="14"/>
                    </a:cubicBezTo>
                    <a:lnTo>
                      <a:pt x="117" y="20"/>
                    </a:lnTo>
                    <a:close/>
                    <a:moveTo>
                      <a:pt x="103" y="8"/>
                    </a:moveTo>
                    <a:cubicBezTo>
                      <a:pt x="103" y="7"/>
                      <a:pt x="102" y="6"/>
                      <a:pt x="101" y="4"/>
                    </a:cubicBezTo>
                    <a:cubicBezTo>
                      <a:pt x="105" y="0"/>
                      <a:pt x="105" y="0"/>
                      <a:pt x="105" y="0"/>
                    </a:cubicBezTo>
                    <a:cubicBezTo>
                      <a:pt x="107" y="2"/>
                      <a:pt x="108" y="4"/>
                      <a:pt x="109" y="6"/>
                    </a:cubicBezTo>
                    <a:lnTo>
                      <a:pt x="103" y="8"/>
                    </a:lnTo>
                    <a:close/>
                  </a:path>
                </a:pathLst>
              </a:custGeom>
              <a:solidFill>
                <a:srgbClr val="59575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22" name="iṥļîḑê">
                <a:extLst>
                  <a:ext uri="{FF2B5EF4-FFF2-40B4-BE49-F238E27FC236}">
                    <a16:creationId xmlns:a16="http://schemas.microsoft.com/office/drawing/2014/main" id="{38FF771A-F2D3-4359-9AB6-D99986B65490}"/>
                  </a:ext>
                </a:extLst>
              </p:cNvPr>
              <p:cNvSpPr/>
              <p:nvPr/>
            </p:nvSpPr>
            <p:spPr bwMode="auto">
              <a:xfrm>
                <a:off x="5583238" y="3749675"/>
                <a:ext cx="1377950" cy="554038"/>
              </a:xfrm>
              <a:custGeom>
                <a:avLst/>
                <a:gdLst>
                  <a:gd name="T0" fmla="*/ 518 w 642"/>
                  <a:gd name="T1" fmla="*/ 259 h 259"/>
                  <a:gd name="T2" fmla="*/ 505 w 642"/>
                  <a:gd name="T3" fmla="*/ 250 h 259"/>
                  <a:gd name="T4" fmla="*/ 534 w 642"/>
                  <a:gd name="T5" fmla="*/ 235 h 259"/>
                  <a:gd name="T6" fmla="*/ 492 w 642"/>
                  <a:gd name="T7" fmla="*/ 232 h 259"/>
                  <a:gd name="T8" fmla="*/ 480 w 642"/>
                  <a:gd name="T9" fmla="*/ 219 h 259"/>
                  <a:gd name="T10" fmla="*/ 538 w 642"/>
                  <a:gd name="T11" fmla="*/ 219 h 259"/>
                  <a:gd name="T12" fmla="*/ 417 w 642"/>
                  <a:gd name="T13" fmla="*/ 206 h 259"/>
                  <a:gd name="T14" fmla="*/ 410 w 642"/>
                  <a:gd name="T15" fmla="*/ 203 h 259"/>
                  <a:gd name="T16" fmla="*/ 456 w 642"/>
                  <a:gd name="T17" fmla="*/ 202 h 259"/>
                  <a:gd name="T18" fmla="*/ 527 w 642"/>
                  <a:gd name="T19" fmla="*/ 198 h 259"/>
                  <a:gd name="T20" fmla="*/ 398 w 642"/>
                  <a:gd name="T21" fmla="*/ 190 h 259"/>
                  <a:gd name="T22" fmla="*/ 387 w 642"/>
                  <a:gd name="T23" fmla="*/ 190 h 259"/>
                  <a:gd name="T24" fmla="*/ 363 w 642"/>
                  <a:gd name="T25" fmla="*/ 189 h 259"/>
                  <a:gd name="T26" fmla="*/ 566 w 642"/>
                  <a:gd name="T27" fmla="*/ 176 h 259"/>
                  <a:gd name="T28" fmla="*/ 355 w 642"/>
                  <a:gd name="T29" fmla="*/ 177 h 259"/>
                  <a:gd name="T30" fmla="*/ 552 w 642"/>
                  <a:gd name="T31" fmla="*/ 181 h 259"/>
                  <a:gd name="T32" fmla="*/ 380 w 642"/>
                  <a:gd name="T33" fmla="*/ 177 h 259"/>
                  <a:gd name="T34" fmla="*/ 582 w 642"/>
                  <a:gd name="T35" fmla="*/ 169 h 259"/>
                  <a:gd name="T36" fmla="*/ 208 w 642"/>
                  <a:gd name="T37" fmla="*/ 161 h 259"/>
                  <a:gd name="T38" fmla="*/ 304 w 642"/>
                  <a:gd name="T39" fmla="*/ 168 h 259"/>
                  <a:gd name="T40" fmla="*/ 345 w 642"/>
                  <a:gd name="T41" fmla="*/ 163 h 259"/>
                  <a:gd name="T42" fmla="*/ 319 w 642"/>
                  <a:gd name="T43" fmla="*/ 158 h 259"/>
                  <a:gd name="T44" fmla="*/ 223 w 642"/>
                  <a:gd name="T45" fmla="*/ 162 h 259"/>
                  <a:gd name="T46" fmla="*/ 290 w 642"/>
                  <a:gd name="T47" fmla="*/ 160 h 259"/>
                  <a:gd name="T48" fmla="*/ 174 w 642"/>
                  <a:gd name="T49" fmla="*/ 157 h 259"/>
                  <a:gd name="T50" fmla="*/ 256 w 642"/>
                  <a:gd name="T51" fmla="*/ 150 h 259"/>
                  <a:gd name="T52" fmla="*/ 231 w 642"/>
                  <a:gd name="T53" fmla="*/ 155 h 259"/>
                  <a:gd name="T54" fmla="*/ 559 w 642"/>
                  <a:gd name="T55" fmla="*/ 146 h 259"/>
                  <a:gd name="T56" fmla="*/ 240 w 642"/>
                  <a:gd name="T57" fmla="*/ 152 h 259"/>
                  <a:gd name="T58" fmla="*/ 157 w 642"/>
                  <a:gd name="T59" fmla="*/ 147 h 259"/>
                  <a:gd name="T60" fmla="*/ 545 w 642"/>
                  <a:gd name="T61" fmla="*/ 148 h 259"/>
                  <a:gd name="T62" fmla="*/ 281 w 642"/>
                  <a:gd name="T63" fmla="*/ 146 h 259"/>
                  <a:gd name="T64" fmla="*/ 147 w 642"/>
                  <a:gd name="T65" fmla="*/ 138 h 259"/>
                  <a:gd name="T66" fmla="*/ 542 w 642"/>
                  <a:gd name="T67" fmla="*/ 131 h 259"/>
                  <a:gd name="T68" fmla="*/ 530 w 642"/>
                  <a:gd name="T69" fmla="*/ 124 h 259"/>
                  <a:gd name="T70" fmla="*/ 581 w 642"/>
                  <a:gd name="T71" fmla="*/ 126 h 259"/>
                  <a:gd name="T72" fmla="*/ 628 w 642"/>
                  <a:gd name="T73" fmla="*/ 119 h 259"/>
                  <a:gd name="T74" fmla="*/ 601 w 642"/>
                  <a:gd name="T75" fmla="*/ 118 h 259"/>
                  <a:gd name="T76" fmla="*/ 157 w 642"/>
                  <a:gd name="T77" fmla="*/ 123 h 259"/>
                  <a:gd name="T78" fmla="*/ 162 w 642"/>
                  <a:gd name="T79" fmla="*/ 125 h 259"/>
                  <a:gd name="T80" fmla="*/ 566 w 642"/>
                  <a:gd name="T81" fmla="*/ 117 h 259"/>
                  <a:gd name="T82" fmla="*/ 554 w 642"/>
                  <a:gd name="T83" fmla="*/ 115 h 259"/>
                  <a:gd name="T84" fmla="*/ 531 w 642"/>
                  <a:gd name="T85" fmla="*/ 121 h 259"/>
                  <a:gd name="T86" fmla="*/ 155 w 642"/>
                  <a:gd name="T87" fmla="*/ 99 h 259"/>
                  <a:gd name="T88" fmla="*/ 156 w 642"/>
                  <a:gd name="T89" fmla="*/ 88 h 259"/>
                  <a:gd name="T90" fmla="*/ 140 w 642"/>
                  <a:gd name="T91" fmla="*/ 70 h 259"/>
                  <a:gd name="T92" fmla="*/ 127 w 642"/>
                  <a:gd name="T93" fmla="*/ 67 h 259"/>
                  <a:gd name="T94" fmla="*/ 108 w 642"/>
                  <a:gd name="T95" fmla="*/ 64 h 259"/>
                  <a:gd name="T96" fmla="*/ 100 w 642"/>
                  <a:gd name="T97" fmla="*/ 56 h 259"/>
                  <a:gd name="T98" fmla="*/ 101 w 642"/>
                  <a:gd name="T99" fmla="*/ 55 h 259"/>
                  <a:gd name="T100" fmla="*/ 75 w 642"/>
                  <a:gd name="T101" fmla="*/ 45 h 259"/>
                  <a:gd name="T102" fmla="*/ 6 w 642"/>
                  <a:gd name="T103" fmla="*/ 27 h 259"/>
                  <a:gd name="T104" fmla="*/ 72 w 642"/>
                  <a:gd name="T105" fmla="*/ 33 h 259"/>
                  <a:gd name="T106" fmla="*/ 31 w 642"/>
                  <a:gd name="T107" fmla="*/ 18 h 259"/>
                  <a:gd name="T108" fmla="*/ 64 w 642"/>
                  <a:gd name="T109" fmla="*/ 12 h 259"/>
                  <a:gd name="T110" fmla="*/ 40 w 642"/>
                  <a:gd name="T111" fmla="*/ 12 h 259"/>
                  <a:gd name="T112" fmla="*/ 53 w 642"/>
                  <a:gd name="T113" fmla="*/ 8 h 2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642" h="259">
                    <a:moveTo>
                      <a:pt x="518" y="259"/>
                    </a:moveTo>
                    <a:cubicBezTo>
                      <a:pt x="517" y="259"/>
                      <a:pt x="516" y="259"/>
                      <a:pt x="515" y="258"/>
                    </a:cubicBezTo>
                    <a:cubicBezTo>
                      <a:pt x="517" y="253"/>
                      <a:pt x="517" y="253"/>
                      <a:pt x="517" y="253"/>
                    </a:cubicBezTo>
                    <a:cubicBezTo>
                      <a:pt x="518" y="253"/>
                      <a:pt x="518" y="253"/>
                      <a:pt x="518" y="253"/>
                    </a:cubicBezTo>
                    <a:cubicBezTo>
                      <a:pt x="518" y="253"/>
                      <a:pt x="518" y="253"/>
                      <a:pt x="518" y="253"/>
                    </a:cubicBezTo>
                    <a:cubicBezTo>
                      <a:pt x="519" y="253"/>
                      <a:pt x="520" y="253"/>
                      <a:pt x="521" y="253"/>
                    </a:cubicBezTo>
                    <a:cubicBezTo>
                      <a:pt x="522" y="259"/>
                      <a:pt x="522" y="259"/>
                      <a:pt x="522" y="259"/>
                    </a:cubicBezTo>
                    <a:cubicBezTo>
                      <a:pt x="521" y="259"/>
                      <a:pt x="520" y="259"/>
                      <a:pt x="518" y="259"/>
                    </a:cubicBezTo>
                    <a:close/>
                    <a:moveTo>
                      <a:pt x="534" y="255"/>
                    </a:moveTo>
                    <a:cubicBezTo>
                      <a:pt x="531" y="250"/>
                      <a:pt x="531" y="250"/>
                      <a:pt x="531" y="250"/>
                    </a:cubicBezTo>
                    <a:cubicBezTo>
                      <a:pt x="533" y="249"/>
                      <a:pt x="533" y="248"/>
                      <a:pt x="534" y="248"/>
                    </a:cubicBezTo>
                    <a:cubicBezTo>
                      <a:pt x="534" y="247"/>
                      <a:pt x="534" y="247"/>
                      <a:pt x="534" y="247"/>
                    </a:cubicBezTo>
                    <a:cubicBezTo>
                      <a:pt x="539" y="249"/>
                      <a:pt x="539" y="249"/>
                      <a:pt x="539" y="249"/>
                    </a:cubicBezTo>
                    <a:cubicBezTo>
                      <a:pt x="539" y="249"/>
                      <a:pt x="539" y="250"/>
                      <a:pt x="539" y="250"/>
                    </a:cubicBezTo>
                    <a:cubicBezTo>
                      <a:pt x="538" y="252"/>
                      <a:pt x="537" y="254"/>
                      <a:pt x="534" y="255"/>
                    </a:cubicBezTo>
                    <a:close/>
                    <a:moveTo>
                      <a:pt x="505" y="250"/>
                    </a:moveTo>
                    <a:cubicBezTo>
                      <a:pt x="503" y="248"/>
                      <a:pt x="503" y="248"/>
                      <a:pt x="503" y="248"/>
                    </a:cubicBezTo>
                    <a:cubicBezTo>
                      <a:pt x="502" y="247"/>
                      <a:pt x="501" y="246"/>
                      <a:pt x="501" y="245"/>
                    </a:cubicBezTo>
                    <a:cubicBezTo>
                      <a:pt x="506" y="242"/>
                      <a:pt x="506" y="242"/>
                      <a:pt x="506" y="242"/>
                    </a:cubicBezTo>
                    <a:cubicBezTo>
                      <a:pt x="506" y="243"/>
                      <a:pt x="507" y="244"/>
                      <a:pt x="507" y="244"/>
                    </a:cubicBezTo>
                    <a:cubicBezTo>
                      <a:pt x="509" y="246"/>
                      <a:pt x="509" y="246"/>
                      <a:pt x="509" y="246"/>
                    </a:cubicBezTo>
                    <a:lnTo>
                      <a:pt x="505" y="250"/>
                    </a:lnTo>
                    <a:close/>
                    <a:moveTo>
                      <a:pt x="534" y="237"/>
                    </a:moveTo>
                    <a:cubicBezTo>
                      <a:pt x="534" y="236"/>
                      <a:pt x="534" y="235"/>
                      <a:pt x="534" y="235"/>
                    </a:cubicBezTo>
                    <a:cubicBezTo>
                      <a:pt x="534" y="234"/>
                      <a:pt x="534" y="232"/>
                      <a:pt x="534" y="231"/>
                    </a:cubicBezTo>
                    <a:cubicBezTo>
                      <a:pt x="540" y="231"/>
                      <a:pt x="540" y="231"/>
                      <a:pt x="540" y="231"/>
                    </a:cubicBezTo>
                    <a:cubicBezTo>
                      <a:pt x="540" y="232"/>
                      <a:pt x="540" y="234"/>
                      <a:pt x="540" y="235"/>
                    </a:cubicBezTo>
                    <a:cubicBezTo>
                      <a:pt x="540" y="235"/>
                      <a:pt x="540" y="236"/>
                      <a:pt x="540" y="237"/>
                    </a:cubicBezTo>
                    <a:lnTo>
                      <a:pt x="534" y="237"/>
                    </a:lnTo>
                    <a:close/>
                    <a:moveTo>
                      <a:pt x="495" y="235"/>
                    </a:moveTo>
                    <a:cubicBezTo>
                      <a:pt x="494" y="234"/>
                      <a:pt x="493" y="233"/>
                      <a:pt x="492" y="232"/>
                    </a:cubicBezTo>
                    <a:cubicBezTo>
                      <a:pt x="492" y="232"/>
                      <a:pt x="492" y="232"/>
                      <a:pt x="492" y="232"/>
                    </a:cubicBezTo>
                    <a:cubicBezTo>
                      <a:pt x="495" y="227"/>
                      <a:pt x="495" y="227"/>
                      <a:pt x="495" y="227"/>
                    </a:cubicBezTo>
                    <a:cubicBezTo>
                      <a:pt x="495" y="227"/>
                      <a:pt x="495" y="227"/>
                      <a:pt x="496" y="228"/>
                    </a:cubicBezTo>
                    <a:cubicBezTo>
                      <a:pt x="497" y="229"/>
                      <a:pt x="499" y="230"/>
                      <a:pt x="500" y="232"/>
                    </a:cubicBezTo>
                    <a:lnTo>
                      <a:pt x="495" y="235"/>
                    </a:lnTo>
                    <a:close/>
                    <a:moveTo>
                      <a:pt x="481" y="227"/>
                    </a:moveTo>
                    <a:cubicBezTo>
                      <a:pt x="481" y="227"/>
                      <a:pt x="481" y="227"/>
                      <a:pt x="481" y="227"/>
                    </a:cubicBezTo>
                    <a:cubicBezTo>
                      <a:pt x="479" y="226"/>
                      <a:pt x="478" y="225"/>
                      <a:pt x="476" y="223"/>
                    </a:cubicBezTo>
                    <a:cubicBezTo>
                      <a:pt x="480" y="219"/>
                      <a:pt x="480" y="219"/>
                      <a:pt x="480" y="219"/>
                    </a:cubicBezTo>
                    <a:cubicBezTo>
                      <a:pt x="482" y="220"/>
                      <a:pt x="483" y="221"/>
                      <a:pt x="484" y="222"/>
                    </a:cubicBezTo>
                    <a:lnTo>
                      <a:pt x="481" y="227"/>
                    </a:lnTo>
                    <a:close/>
                    <a:moveTo>
                      <a:pt x="532" y="220"/>
                    </a:moveTo>
                    <a:cubicBezTo>
                      <a:pt x="532" y="217"/>
                      <a:pt x="532" y="217"/>
                      <a:pt x="532" y="217"/>
                    </a:cubicBezTo>
                    <a:cubicBezTo>
                      <a:pt x="532" y="216"/>
                      <a:pt x="531" y="215"/>
                      <a:pt x="531" y="214"/>
                    </a:cubicBezTo>
                    <a:cubicBezTo>
                      <a:pt x="537" y="213"/>
                      <a:pt x="537" y="213"/>
                      <a:pt x="537" y="213"/>
                    </a:cubicBezTo>
                    <a:cubicBezTo>
                      <a:pt x="537" y="214"/>
                      <a:pt x="537" y="215"/>
                      <a:pt x="538" y="216"/>
                    </a:cubicBezTo>
                    <a:cubicBezTo>
                      <a:pt x="538" y="219"/>
                      <a:pt x="538" y="219"/>
                      <a:pt x="538" y="219"/>
                    </a:cubicBezTo>
                    <a:lnTo>
                      <a:pt x="532" y="220"/>
                    </a:lnTo>
                    <a:close/>
                    <a:moveTo>
                      <a:pt x="467" y="216"/>
                    </a:moveTo>
                    <a:cubicBezTo>
                      <a:pt x="466" y="215"/>
                      <a:pt x="464" y="214"/>
                      <a:pt x="463" y="213"/>
                    </a:cubicBezTo>
                    <a:cubicBezTo>
                      <a:pt x="466" y="208"/>
                      <a:pt x="466" y="208"/>
                      <a:pt x="466" y="208"/>
                    </a:cubicBezTo>
                    <a:cubicBezTo>
                      <a:pt x="468" y="209"/>
                      <a:pt x="469" y="210"/>
                      <a:pt x="471" y="211"/>
                    </a:cubicBezTo>
                    <a:lnTo>
                      <a:pt x="467" y="216"/>
                    </a:lnTo>
                    <a:close/>
                    <a:moveTo>
                      <a:pt x="421" y="210"/>
                    </a:moveTo>
                    <a:cubicBezTo>
                      <a:pt x="417" y="206"/>
                      <a:pt x="417" y="206"/>
                      <a:pt x="417" y="206"/>
                    </a:cubicBezTo>
                    <a:cubicBezTo>
                      <a:pt x="418" y="204"/>
                      <a:pt x="420" y="203"/>
                      <a:pt x="422" y="202"/>
                    </a:cubicBezTo>
                    <a:cubicBezTo>
                      <a:pt x="425" y="207"/>
                      <a:pt x="425" y="207"/>
                      <a:pt x="425" y="207"/>
                    </a:cubicBezTo>
                    <a:cubicBezTo>
                      <a:pt x="423" y="208"/>
                      <a:pt x="422" y="209"/>
                      <a:pt x="421" y="210"/>
                    </a:cubicBezTo>
                    <a:close/>
                    <a:moveTo>
                      <a:pt x="409" y="209"/>
                    </a:moveTo>
                    <a:cubicBezTo>
                      <a:pt x="408" y="209"/>
                      <a:pt x="408" y="209"/>
                      <a:pt x="407" y="208"/>
                    </a:cubicBezTo>
                    <a:cubicBezTo>
                      <a:pt x="406" y="208"/>
                      <a:pt x="405" y="207"/>
                      <a:pt x="404" y="207"/>
                    </a:cubicBezTo>
                    <a:cubicBezTo>
                      <a:pt x="407" y="202"/>
                      <a:pt x="407" y="202"/>
                      <a:pt x="407" y="202"/>
                    </a:cubicBezTo>
                    <a:cubicBezTo>
                      <a:pt x="408" y="202"/>
                      <a:pt x="409" y="203"/>
                      <a:pt x="410" y="203"/>
                    </a:cubicBezTo>
                    <a:cubicBezTo>
                      <a:pt x="411" y="204"/>
                      <a:pt x="411" y="204"/>
                      <a:pt x="412" y="204"/>
                    </a:cubicBezTo>
                    <a:lnTo>
                      <a:pt x="409" y="209"/>
                    </a:lnTo>
                    <a:close/>
                    <a:moveTo>
                      <a:pt x="453" y="206"/>
                    </a:moveTo>
                    <a:cubicBezTo>
                      <a:pt x="452" y="206"/>
                      <a:pt x="451" y="205"/>
                      <a:pt x="450" y="204"/>
                    </a:cubicBezTo>
                    <a:cubicBezTo>
                      <a:pt x="450" y="204"/>
                      <a:pt x="449" y="204"/>
                      <a:pt x="449" y="204"/>
                    </a:cubicBezTo>
                    <a:cubicBezTo>
                      <a:pt x="450" y="198"/>
                      <a:pt x="450" y="198"/>
                      <a:pt x="450" y="198"/>
                    </a:cubicBezTo>
                    <a:cubicBezTo>
                      <a:pt x="451" y="198"/>
                      <a:pt x="453" y="199"/>
                      <a:pt x="454" y="200"/>
                    </a:cubicBezTo>
                    <a:cubicBezTo>
                      <a:pt x="455" y="201"/>
                      <a:pt x="455" y="201"/>
                      <a:pt x="456" y="202"/>
                    </a:cubicBezTo>
                    <a:lnTo>
                      <a:pt x="453" y="206"/>
                    </a:lnTo>
                    <a:close/>
                    <a:moveTo>
                      <a:pt x="436" y="203"/>
                    </a:moveTo>
                    <a:cubicBezTo>
                      <a:pt x="432" y="200"/>
                      <a:pt x="432" y="200"/>
                      <a:pt x="432" y="200"/>
                    </a:cubicBezTo>
                    <a:cubicBezTo>
                      <a:pt x="434" y="197"/>
                      <a:pt x="438" y="197"/>
                      <a:pt x="441" y="198"/>
                    </a:cubicBezTo>
                    <a:cubicBezTo>
                      <a:pt x="438" y="203"/>
                      <a:pt x="438" y="203"/>
                      <a:pt x="438" y="203"/>
                    </a:cubicBezTo>
                    <a:cubicBezTo>
                      <a:pt x="438" y="203"/>
                      <a:pt x="437" y="203"/>
                      <a:pt x="436" y="203"/>
                    </a:cubicBezTo>
                    <a:close/>
                    <a:moveTo>
                      <a:pt x="528" y="203"/>
                    </a:moveTo>
                    <a:cubicBezTo>
                      <a:pt x="528" y="201"/>
                      <a:pt x="527" y="199"/>
                      <a:pt x="527" y="198"/>
                    </a:cubicBezTo>
                    <a:cubicBezTo>
                      <a:pt x="527" y="197"/>
                      <a:pt x="527" y="197"/>
                      <a:pt x="527" y="196"/>
                    </a:cubicBezTo>
                    <a:cubicBezTo>
                      <a:pt x="533" y="197"/>
                      <a:pt x="533" y="197"/>
                      <a:pt x="533" y="197"/>
                    </a:cubicBezTo>
                    <a:cubicBezTo>
                      <a:pt x="533" y="197"/>
                      <a:pt x="533" y="197"/>
                      <a:pt x="533" y="198"/>
                    </a:cubicBezTo>
                    <a:cubicBezTo>
                      <a:pt x="533" y="199"/>
                      <a:pt x="533" y="200"/>
                      <a:pt x="534" y="202"/>
                    </a:cubicBezTo>
                    <a:lnTo>
                      <a:pt x="528" y="203"/>
                    </a:lnTo>
                    <a:close/>
                    <a:moveTo>
                      <a:pt x="395" y="197"/>
                    </a:moveTo>
                    <a:cubicBezTo>
                      <a:pt x="394" y="195"/>
                      <a:pt x="393" y="193"/>
                      <a:pt x="392" y="191"/>
                    </a:cubicBezTo>
                    <a:cubicBezTo>
                      <a:pt x="398" y="190"/>
                      <a:pt x="398" y="190"/>
                      <a:pt x="398" y="190"/>
                    </a:cubicBezTo>
                    <a:cubicBezTo>
                      <a:pt x="398" y="191"/>
                      <a:pt x="399" y="193"/>
                      <a:pt x="400" y="195"/>
                    </a:cubicBezTo>
                    <a:lnTo>
                      <a:pt x="395" y="197"/>
                    </a:lnTo>
                    <a:close/>
                    <a:moveTo>
                      <a:pt x="381" y="191"/>
                    </a:moveTo>
                    <a:cubicBezTo>
                      <a:pt x="381" y="191"/>
                      <a:pt x="380" y="191"/>
                      <a:pt x="380" y="191"/>
                    </a:cubicBezTo>
                    <a:cubicBezTo>
                      <a:pt x="381" y="185"/>
                      <a:pt x="381" y="185"/>
                      <a:pt x="381" y="185"/>
                    </a:cubicBezTo>
                    <a:cubicBezTo>
                      <a:pt x="381" y="185"/>
                      <a:pt x="381" y="185"/>
                      <a:pt x="381" y="185"/>
                    </a:cubicBezTo>
                    <a:cubicBezTo>
                      <a:pt x="382" y="185"/>
                      <a:pt x="384" y="185"/>
                      <a:pt x="386" y="185"/>
                    </a:cubicBezTo>
                    <a:cubicBezTo>
                      <a:pt x="387" y="190"/>
                      <a:pt x="387" y="190"/>
                      <a:pt x="387" y="190"/>
                    </a:cubicBezTo>
                    <a:cubicBezTo>
                      <a:pt x="385" y="191"/>
                      <a:pt x="383" y="191"/>
                      <a:pt x="381" y="191"/>
                    </a:cubicBezTo>
                    <a:close/>
                    <a:moveTo>
                      <a:pt x="363" y="189"/>
                    </a:moveTo>
                    <a:cubicBezTo>
                      <a:pt x="362" y="183"/>
                      <a:pt x="362" y="183"/>
                      <a:pt x="362" y="183"/>
                    </a:cubicBezTo>
                    <a:cubicBezTo>
                      <a:pt x="362" y="183"/>
                      <a:pt x="363" y="183"/>
                      <a:pt x="363" y="182"/>
                    </a:cubicBezTo>
                    <a:cubicBezTo>
                      <a:pt x="363" y="181"/>
                      <a:pt x="363" y="181"/>
                      <a:pt x="363" y="181"/>
                    </a:cubicBezTo>
                    <a:cubicBezTo>
                      <a:pt x="369" y="183"/>
                      <a:pt x="369" y="183"/>
                      <a:pt x="369" y="183"/>
                    </a:cubicBezTo>
                    <a:cubicBezTo>
                      <a:pt x="368" y="184"/>
                      <a:pt x="368" y="184"/>
                      <a:pt x="368" y="184"/>
                    </a:cubicBezTo>
                    <a:cubicBezTo>
                      <a:pt x="367" y="187"/>
                      <a:pt x="365" y="189"/>
                      <a:pt x="363" y="189"/>
                    </a:cubicBezTo>
                    <a:close/>
                    <a:moveTo>
                      <a:pt x="536" y="186"/>
                    </a:moveTo>
                    <a:cubicBezTo>
                      <a:pt x="531" y="184"/>
                      <a:pt x="531" y="184"/>
                      <a:pt x="531" y="184"/>
                    </a:cubicBezTo>
                    <a:cubicBezTo>
                      <a:pt x="532" y="182"/>
                      <a:pt x="533" y="180"/>
                      <a:pt x="534" y="179"/>
                    </a:cubicBezTo>
                    <a:cubicBezTo>
                      <a:pt x="539" y="182"/>
                      <a:pt x="539" y="182"/>
                      <a:pt x="539" y="182"/>
                    </a:cubicBezTo>
                    <a:cubicBezTo>
                      <a:pt x="538" y="183"/>
                      <a:pt x="537" y="185"/>
                      <a:pt x="536" y="186"/>
                    </a:cubicBezTo>
                    <a:close/>
                    <a:moveTo>
                      <a:pt x="568" y="183"/>
                    </a:moveTo>
                    <a:cubicBezTo>
                      <a:pt x="566" y="183"/>
                      <a:pt x="564" y="182"/>
                      <a:pt x="561" y="180"/>
                    </a:cubicBezTo>
                    <a:cubicBezTo>
                      <a:pt x="566" y="176"/>
                      <a:pt x="566" y="176"/>
                      <a:pt x="566" y="176"/>
                    </a:cubicBezTo>
                    <a:cubicBezTo>
                      <a:pt x="567" y="177"/>
                      <a:pt x="568" y="177"/>
                      <a:pt x="569" y="178"/>
                    </a:cubicBezTo>
                    <a:lnTo>
                      <a:pt x="568" y="183"/>
                    </a:lnTo>
                    <a:close/>
                    <a:moveTo>
                      <a:pt x="353" y="183"/>
                    </a:moveTo>
                    <a:cubicBezTo>
                      <a:pt x="352" y="182"/>
                      <a:pt x="350" y="182"/>
                      <a:pt x="349" y="181"/>
                    </a:cubicBezTo>
                    <a:cubicBezTo>
                      <a:pt x="348" y="180"/>
                      <a:pt x="347" y="178"/>
                      <a:pt x="347" y="177"/>
                    </a:cubicBezTo>
                    <a:cubicBezTo>
                      <a:pt x="352" y="176"/>
                      <a:pt x="352" y="176"/>
                      <a:pt x="352" y="176"/>
                    </a:cubicBezTo>
                    <a:cubicBezTo>
                      <a:pt x="352" y="176"/>
                      <a:pt x="353" y="176"/>
                      <a:pt x="353" y="176"/>
                    </a:cubicBezTo>
                    <a:cubicBezTo>
                      <a:pt x="353" y="177"/>
                      <a:pt x="354" y="177"/>
                      <a:pt x="355" y="177"/>
                    </a:cubicBezTo>
                    <a:lnTo>
                      <a:pt x="353" y="183"/>
                    </a:lnTo>
                    <a:close/>
                    <a:moveTo>
                      <a:pt x="552" y="181"/>
                    </a:moveTo>
                    <a:cubicBezTo>
                      <a:pt x="552" y="181"/>
                      <a:pt x="551" y="181"/>
                      <a:pt x="550" y="181"/>
                    </a:cubicBezTo>
                    <a:cubicBezTo>
                      <a:pt x="546" y="180"/>
                      <a:pt x="546" y="180"/>
                      <a:pt x="546" y="180"/>
                    </a:cubicBezTo>
                    <a:cubicBezTo>
                      <a:pt x="547" y="175"/>
                      <a:pt x="547" y="175"/>
                      <a:pt x="547" y="175"/>
                    </a:cubicBezTo>
                    <a:cubicBezTo>
                      <a:pt x="551" y="175"/>
                      <a:pt x="551" y="175"/>
                      <a:pt x="551" y="175"/>
                    </a:cubicBezTo>
                    <a:cubicBezTo>
                      <a:pt x="551" y="175"/>
                      <a:pt x="552" y="175"/>
                      <a:pt x="552" y="175"/>
                    </a:cubicBezTo>
                    <a:lnTo>
                      <a:pt x="552" y="181"/>
                    </a:lnTo>
                    <a:close/>
                    <a:moveTo>
                      <a:pt x="380" y="179"/>
                    </a:moveTo>
                    <a:cubicBezTo>
                      <a:pt x="374" y="179"/>
                      <a:pt x="374" y="179"/>
                      <a:pt x="374" y="179"/>
                    </a:cubicBezTo>
                    <a:cubicBezTo>
                      <a:pt x="374" y="177"/>
                      <a:pt x="374" y="177"/>
                      <a:pt x="374" y="177"/>
                    </a:cubicBezTo>
                    <a:cubicBezTo>
                      <a:pt x="374" y="177"/>
                      <a:pt x="374" y="177"/>
                      <a:pt x="374" y="177"/>
                    </a:cubicBezTo>
                    <a:cubicBezTo>
                      <a:pt x="374" y="177"/>
                      <a:pt x="375" y="178"/>
                      <a:pt x="375" y="178"/>
                    </a:cubicBezTo>
                    <a:cubicBezTo>
                      <a:pt x="374" y="172"/>
                      <a:pt x="374" y="172"/>
                      <a:pt x="374" y="172"/>
                    </a:cubicBezTo>
                    <a:cubicBezTo>
                      <a:pt x="374" y="172"/>
                      <a:pt x="375" y="172"/>
                      <a:pt x="375" y="172"/>
                    </a:cubicBezTo>
                    <a:cubicBezTo>
                      <a:pt x="378" y="172"/>
                      <a:pt x="380" y="174"/>
                      <a:pt x="380" y="177"/>
                    </a:cubicBezTo>
                    <a:cubicBezTo>
                      <a:pt x="380" y="177"/>
                      <a:pt x="380" y="178"/>
                      <a:pt x="380" y="178"/>
                    </a:cubicBezTo>
                    <a:lnTo>
                      <a:pt x="380" y="179"/>
                    </a:lnTo>
                    <a:close/>
                    <a:moveTo>
                      <a:pt x="580" y="176"/>
                    </a:moveTo>
                    <a:cubicBezTo>
                      <a:pt x="575" y="173"/>
                      <a:pt x="575" y="173"/>
                      <a:pt x="575" y="173"/>
                    </a:cubicBezTo>
                    <a:cubicBezTo>
                      <a:pt x="576" y="172"/>
                      <a:pt x="576" y="172"/>
                      <a:pt x="576" y="171"/>
                    </a:cubicBezTo>
                    <a:cubicBezTo>
                      <a:pt x="576" y="170"/>
                      <a:pt x="576" y="170"/>
                      <a:pt x="576" y="169"/>
                    </a:cubicBezTo>
                    <a:cubicBezTo>
                      <a:pt x="582" y="168"/>
                      <a:pt x="582" y="168"/>
                      <a:pt x="582" y="168"/>
                    </a:cubicBezTo>
                    <a:cubicBezTo>
                      <a:pt x="582" y="169"/>
                      <a:pt x="582" y="169"/>
                      <a:pt x="582" y="169"/>
                    </a:cubicBezTo>
                    <a:cubicBezTo>
                      <a:pt x="582" y="170"/>
                      <a:pt x="582" y="171"/>
                      <a:pt x="582" y="172"/>
                    </a:cubicBezTo>
                    <a:cubicBezTo>
                      <a:pt x="581" y="174"/>
                      <a:pt x="581" y="175"/>
                      <a:pt x="580" y="176"/>
                    </a:cubicBezTo>
                    <a:close/>
                    <a:moveTo>
                      <a:pt x="207" y="168"/>
                    </a:moveTo>
                    <a:cubicBezTo>
                      <a:pt x="206" y="168"/>
                      <a:pt x="206" y="168"/>
                      <a:pt x="206" y="167"/>
                    </a:cubicBezTo>
                    <a:cubicBezTo>
                      <a:pt x="205" y="167"/>
                      <a:pt x="204" y="166"/>
                      <a:pt x="204" y="165"/>
                    </a:cubicBezTo>
                    <a:cubicBezTo>
                      <a:pt x="203" y="164"/>
                      <a:pt x="203" y="164"/>
                      <a:pt x="203" y="164"/>
                    </a:cubicBezTo>
                    <a:cubicBezTo>
                      <a:pt x="207" y="159"/>
                      <a:pt x="207" y="159"/>
                      <a:pt x="207" y="159"/>
                    </a:cubicBezTo>
                    <a:cubicBezTo>
                      <a:pt x="207" y="160"/>
                      <a:pt x="208" y="161"/>
                      <a:pt x="208" y="161"/>
                    </a:cubicBezTo>
                    <a:cubicBezTo>
                      <a:pt x="209" y="162"/>
                      <a:pt x="209" y="163"/>
                      <a:pt x="210" y="163"/>
                    </a:cubicBezTo>
                    <a:cubicBezTo>
                      <a:pt x="210" y="163"/>
                      <a:pt x="210" y="163"/>
                      <a:pt x="210" y="164"/>
                    </a:cubicBezTo>
                    <a:lnTo>
                      <a:pt x="207" y="168"/>
                    </a:lnTo>
                    <a:close/>
                    <a:moveTo>
                      <a:pt x="304" y="168"/>
                    </a:moveTo>
                    <a:cubicBezTo>
                      <a:pt x="302" y="167"/>
                      <a:pt x="300" y="164"/>
                      <a:pt x="299" y="163"/>
                    </a:cubicBezTo>
                    <a:cubicBezTo>
                      <a:pt x="303" y="160"/>
                      <a:pt x="303" y="160"/>
                      <a:pt x="303" y="160"/>
                    </a:cubicBezTo>
                    <a:cubicBezTo>
                      <a:pt x="305" y="162"/>
                      <a:pt x="306" y="163"/>
                      <a:pt x="307" y="163"/>
                    </a:cubicBezTo>
                    <a:lnTo>
                      <a:pt x="304" y="168"/>
                    </a:lnTo>
                    <a:close/>
                    <a:moveTo>
                      <a:pt x="193" y="166"/>
                    </a:moveTo>
                    <a:cubicBezTo>
                      <a:pt x="191" y="165"/>
                      <a:pt x="189" y="165"/>
                      <a:pt x="187" y="164"/>
                    </a:cubicBezTo>
                    <a:cubicBezTo>
                      <a:pt x="190" y="158"/>
                      <a:pt x="190" y="158"/>
                      <a:pt x="190" y="158"/>
                    </a:cubicBezTo>
                    <a:cubicBezTo>
                      <a:pt x="190" y="158"/>
                      <a:pt x="190" y="158"/>
                      <a:pt x="190" y="158"/>
                    </a:cubicBezTo>
                    <a:cubicBezTo>
                      <a:pt x="191" y="159"/>
                      <a:pt x="193" y="160"/>
                      <a:pt x="195" y="160"/>
                    </a:cubicBezTo>
                    <a:lnTo>
                      <a:pt x="193" y="166"/>
                    </a:lnTo>
                    <a:close/>
                    <a:moveTo>
                      <a:pt x="347" y="165"/>
                    </a:moveTo>
                    <a:cubicBezTo>
                      <a:pt x="347" y="164"/>
                      <a:pt x="347" y="164"/>
                      <a:pt x="345" y="163"/>
                    </a:cubicBezTo>
                    <a:cubicBezTo>
                      <a:pt x="348" y="158"/>
                      <a:pt x="348" y="158"/>
                      <a:pt x="348" y="158"/>
                    </a:cubicBezTo>
                    <a:cubicBezTo>
                      <a:pt x="352" y="160"/>
                      <a:pt x="353" y="163"/>
                      <a:pt x="353" y="164"/>
                    </a:cubicBezTo>
                    <a:lnTo>
                      <a:pt x="347" y="165"/>
                    </a:lnTo>
                    <a:close/>
                    <a:moveTo>
                      <a:pt x="316" y="165"/>
                    </a:moveTo>
                    <a:cubicBezTo>
                      <a:pt x="315" y="165"/>
                      <a:pt x="315" y="165"/>
                      <a:pt x="315" y="165"/>
                    </a:cubicBezTo>
                    <a:cubicBezTo>
                      <a:pt x="315" y="159"/>
                      <a:pt x="315" y="159"/>
                      <a:pt x="315" y="159"/>
                    </a:cubicBezTo>
                    <a:cubicBezTo>
                      <a:pt x="316" y="159"/>
                      <a:pt x="316" y="159"/>
                      <a:pt x="316" y="159"/>
                    </a:cubicBezTo>
                    <a:cubicBezTo>
                      <a:pt x="318" y="159"/>
                      <a:pt x="318" y="159"/>
                      <a:pt x="319" y="158"/>
                    </a:cubicBezTo>
                    <a:cubicBezTo>
                      <a:pt x="323" y="163"/>
                      <a:pt x="323" y="163"/>
                      <a:pt x="323" y="163"/>
                    </a:cubicBezTo>
                    <a:cubicBezTo>
                      <a:pt x="320" y="165"/>
                      <a:pt x="318" y="165"/>
                      <a:pt x="316" y="165"/>
                    </a:cubicBezTo>
                    <a:close/>
                    <a:moveTo>
                      <a:pt x="220" y="163"/>
                    </a:moveTo>
                    <a:cubicBezTo>
                      <a:pt x="219" y="163"/>
                      <a:pt x="218" y="163"/>
                      <a:pt x="217" y="162"/>
                    </a:cubicBezTo>
                    <a:cubicBezTo>
                      <a:pt x="214" y="157"/>
                      <a:pt x="214" y="157"/>
                      <a:pt x="214" y="157"/>
                    </a:cubicBezTo>
                    <a:cubicBezTo>
                      <a:pt x="216" y="156"/>
                      <a:pt x="219" y="156"/>
                      <a:pt x="221" y="158"/>
                    </a:cubicBezTo>
                    <a:cubicBezTo>
                      <a:pt x="221" y="158"/>
                      <a:pt x="219" y="158"/>
                      <a:pt x="219" y="158"/>
                    </a:cubicBezTo>
                    <a:cubicBezTo>
                      <a:pt x="223" y="162"/>
                      <a:pt x="223" y="162"/>
                      <a:pt x="223" y="162"/>
                    </a:cubicBezTo>
                    <a:cubicBezTo>
                      <a:pt x="222" y="163"/>
                      <a:pt x="221" y="163"/>
                      <a:pt x="220" y="163"/>
                    </a:cubicBezTo>
                    <a:close/>
                    <a:moveTo>
                      <a:pt x="335" y="161"/>
                    </a:moveTo>
                    <a:cubicBezTo>
                      <a:pt x="332" y="161"/>
                      <a:pt x="330" y="161"/>
                      <a:pt x="329" y="160"/>
                    </a:cubicBezTo>
                    <a:cubicBezTo>
                      <a:pt x="330" y="155"/>
                      <a:pt x="330" y="155"/>
                      <a:pt x="330" y="155"/>
                    </a:cubicBezTo>
                    <a:cubicBezTo>
                      <a:pt x="331" y="155"/>
                      <a:pt x="333" y="155"/>
                      <a:pt x="335" y="155"/>
                    </a:cubicBezTo>
                    <a:cubicBezTo>
                      <a:pt x="335" y="155"/>
                      <a:pt x="335" y="155"/>
                      <a:pt x="335" y="155"/>
                    </a:cubicBezTo>
                    <a:lnTo>
                      <a:pt x="335" y="161"/>
                    </a:lnTo>
                    <a:close/>
                    <a:moveTo>
                      <a:pt x="290" y="160"/>
                    </a:moveTo>
                    <a:cubicBezTo>
                      <a:pt x="288" y="160"/>
                      <a:pt x="287" y="159"/>
                      <a:pt x="285" y="159"/>
                    </a:cubicBezTo>
                    <a:cubicBezTo>
                      <a:pt x="285" y="158"/>
                      <a:pt x="284" y="158"/>
                      <a:pt x="283" y="157"/>
                    </a:cubicBezTo>
                    <a:cubicBezTo>
                      <a:pt x="287" y="153"/>
                      <a:pt x="287" y="153"/>
                      <a:pt x="287" y="153"/>
                    </a:cubicBezTo>
                    <a:cubicBezTo>
                      <a:pt x="287" y="153"/>
                      <a:pt x="288" y="153"/>
                      <a:pt x="288" y="154"/>
                    </a:cubicBezTo>
                    <a:cubicBezTo>
                      <a:pt x="289" y="154"/>
                      <a:pt x="290" y="154"/>
                      <a:pt x="291" y="155"/>
                    </a:cubicBezTo>
                    <a:lnTo>
                      <a:pt x="290" y="160"/>
                    </a:lnTo>
                    <a:close/>
                    <a:moveTo>
                      <a:pt x="175" y="160"/>
                    </a:moveTo>
                    <a:cubicBezTo>
                      <a:pt x="175" y="159"/>
                      <a:pt x="174" y="158"/>
                      <a:pt x="174" y="157"/>
                    </a:cubicBezTo>
                    <a:cubicBezTo>
                      <a:pt x="173" y="157"/>
                      <a:pt x="173" y="156"/>
                      <a:pt x="172" y="155"/>
                    </a:cubicBezTo>
                    <a:cubicBezTo>
                      <a:pt x="176" y="151"/>
                      <a:pt x="176" y="151"/>
                      <a:pt x="176" y="151"/>
                    </a:cubicBezTo>
                    <a:cubicBezTo>
                      <a:pt x="177" y="152"/>
                      <a:pt x="178" y="153"/>
                      <a:pt x="178" y="154"/>
                    </a:cubicBezTo>
                    <a:cubicBezTo>
                      <a:pt x="179" y="155"/>
                      <a:pt x="179" y="155"/>
                      <a:pt x="180" y="155"/>
                    </a:cubicBezTo>
                    <a:lnTo>
                      <a:pt x="175" y="160"/>
                    </a:lnTo>
                    <a:close/>
                    <a:moveTo>
                      <a:pt x="252" y="158"/>
                    </a:moveTo>
                    <a:cubicBezTo>
                      <a:pt x="250" y="153"/>
                      <a:pt x="250" y="153"/>
                      <a:pt x="250" y="153"/>
                    </a:cubicBezTo>
                    <a:cubicBezTo>
                      <a:pt x="252" y="151"/>
                      <a:pt x="254" y="150"/>
                      <a:pt x="256" y="150"/>
                    </a:cubicBezTo>
                    <a:cubicBezTo>
                      <a:pt x="257" y="156"/>
                      <a:pt x="257" y="156"/>
                      <a:pt x="257" y="156"/>
                    </a:cubicBezTo>
                    <a:cubicBezTo>
                      <a:pt x="256" y="156"/>
                      <a:pt x="254" y="157"/>
                      <a:pt x="252" y="158"/>
                    </a:cubicBezTo>
                    <a:close/>
                    <a:moveTo>
                      <a:pt x="575" y="157"/>
                    </a:moveTo>
                    <a:cubicBezTo>
                      <a:pt x="575" y="156"/>
                      <a:pt x="574" y="155"/>
                      <a:pt x="573" y="154"/>
                    </a:cubicBezTo>
                    <a:cubicBezTo>
                      <a:pt x="577" y="150"/>
                      <a:pt x="577" y="150"/>
                      <a:pt x="577" y="150"/>
                    </a:cubicBezTo>
                    <a:cubicBezTo>
                      <a:pt x="578" y="151"/>
                      <a:pt x="580" y="153"/>
                      <a:pt x="581" y="157"/>
                    </a:cubicBezTo>
                    <a:lnTo>
                      <a:pt x="575" y="157"/>
                    </a:lnTo>
                    <a:close/>
                    <a:moveTo>
                      <a:pt x="231" y="155"/>
                    </a:moveTo>
                    <a:cubicBezTo>
                      <a:pt x="229" y="150"/>
                      <a:pt x="229" y="150"/>
                      <a:pt x="229" y="150"/>
                    </a:cubicBezTo>
                    <a:cubicBezTo>
                      <a:pt x="231" y="149"/>
                      <a:pt x="232" y="148"/>
                      <a:pt x="232" y="148"/>
                    </a:cubicBezTo>
                    <a:cubicBezTo>
                      <a:pt x="237" y="150"/>
                      <a:pt x="237" y="150"/>
                      <a:pt x="237" y="150"/>
                    </a:cubicBezTo>
                    <a:cubicBezTo>
                      <a:pt x="237" y="153"/>
                      <a:pt x="234" y="154"/>
                      <a:pt x="231" y="155"/>
                    </a:cubicBezTo>
                    <a:close/>
                    <a:moveTo>
                      <a:pt x="563" y="154"/>
                    </a:moveTo>
                    <a:cubicBezTo>
                      <a:pt x="562" y="154"/>
                      <a:pt x="560" y="153"/>
                      <a:pt x="559" y="152"/>
                    </a:cubicBezTo>
                    <a:cubicBezTo>
                      <a:pt x="559" y="152"/>
                      <a:pt x="558" y="152"/>
                      <a:pt x="557" y="151"/>
                    </a:cubicBezTo>
                    <a:cubicBezTo>
                      <a:pt x="559" y="146"/>
                      <a:pt x="559" y="146"/>
                      <a:pt x="559" y="146"/>
                    </a:cubicBezTo>
                    <a:cubicBezTo>
                      <a:pt x="560" y="146"/>
                      <a:pt x="561" y="147"/>
                      <a:pt x="562" y="147"/>
                    </a:cubicBezTo>
                    <a:cubicBezTo>
                      <a:pt x="563" y="148"/>
                      <a:pt x="564" y="148"/>
                      <a:pt x="564" y="148"/>
                    </a:cubicBezTo>
                    <a:lnTo>
                      <a:pt x="563" y="154"/>
                    </a:lnTo>
                    <a:close/>
                    <a:moveTo>
                      <a:pt x="240" y="152"/>
                    </a:moveTo>
                    <a:cubicBezTo>
                      <a:pt x="239" y="150"/>
                      <a:pt x="238" y="148"/>
                      <a:pt x="238" y="146"/>
                    </a:cubicBezTo>
                    <a:cubicBezTo>
                      <a:pt x="244" y="145"/>
                      <a:pt x="244" y="145"/>
                      <a:pt x="244" y="145"/>
                    </a:cubicBezTo>
                    <a:cubicBezTo>
                      <a:pt x="244" y="147"/>
                      <a:pt x="245" y="148"/>
                      <a:pt x="245" y="150"/>
                    </a:cubicBezTo>
                    <a:lnTo>
                      <a:pt x="240" y="152"/>
                    </a:lnTo>
                    <a:close/>
                    <a:moveTo>
                      <a:pt x="266" y="151"/>
                    </a:moveTo>
                    <a:cubicBezTo>
                      <a:pt x="262" y="148"/>
                      <a:pt x="262" y="148"/>
                      <a:pt x="262" y="148"/>
                    </a:cubicBezTo>
                    <a:cubicBezTo>
                      <a:pt x="263" y="146"/>
                      <a:pt x="266" y="145"/>
                      <a:pt x="269" y="145"/>
                    </a:cubicBezTo>
                    <a:cubicBezTo>
                      <a:pt x="269" y="148"/>
                      <a:pt x="269" y="148"/>
                      <a:pt x="269" y="148"/>
                    </a:cubicBezTo>
                    <a:cubicBezTo>
                      <a:pt x="269" y="151"/>
                      <a:pt x="269" y="151"/>
                      <a:pt x="269" y="151"/>
                    </a:cubicBezTo>
                    <a:cubicBezTo>
                      <a:pt x="267" y="151"/>
                      <a:pt x="266" y="151"/>
                      <a:pt x="266" y="151"/>
                    </a:cubicBezTo>
                    <a:close/>
                    <a:moveTo>
                      <a:pt x="162" y="150"/>
                    </a:moveTo>
                    <a:cubicBezTo>
                      <a:pt x="161" y="149"/>
                      <a:pt x="159" y="148"/>
                      <a:pt x="157" y="147"/>
                    </a:cubicBezTo>
                    <a:cubicBezTo>
                      <a:pt x="160" y="142"/>
                      <a:pt x="160" y="142"/>
                      <a:pt x="160" y="142"/>
                    </a:cubicBezTo>
                    <a:cubicBezTo>
                      <a:pt x="162" y="143"/>
                      <a:pt x="163" y="144"/>
                      <a:pt x="165" y="145"/>
                    </a:cubicBezTo>
                    <a:lnTo>
                      <a:pt x="162" y="150"/>
                    </a:lnTo>
                    <a:close/>
                    <a:moveTo>
                      <a:pt x="545" y="148"/>
                    </a:moveTo>
                    <a:cubicBezTo>
                      <a:pt x="545" y="147"/>
                      <a:pt x="545" y="145"/>
                      <a:pt x="545" y="142"/>
                    </a:cubicBezTo>
                    <a:cubicBezTo>
                      <a:pt x="551" y="142"/>
                      <a:pt x="551" y="142"/>
                      <a:pt x="551" y="142"/>
                    </a:cubicBezTo>
                    <a:cubicBezTo>
                      <a:pt x="551" y="143"/>
                      <a:pt x="551" y="146"/>
                      <a:pt x="551" y="147"/>
                    </a:cubicBezTo>
                    <a:lnTo>
                      <a:pt x="545" y="148"/>
                    </a:lnTo>
                    <a:close/>
                    <a:moveTo>
                      <a:pt x="281" y="146"/>
                    </a:moveTo>
                    <a:cubicBezTo>
                      <a:pt x="278" y="140"/>
                      <a:pt x="278" y="140"/>
                      <a:pt x="278" y="140"/>
                    </a:cubicBezTo>
                    <a:cubicBezTo>
                      <a:pt x="279" y="140"/>
                      <a:pt x="281" y="139"/>
                      <a:pt x="282" y="139"/>
                    </a:cubicBezTo>
                    <a:cubicBezTo>
                      <a:pt x="285" y="139"/>
                      <a:pt x="287" y="141"/>
                      <a:pt x="287" y="144"/>
                    </a:cubicBezTo>
                    <a:cubicBezTo>
                      <a:pt x="281" y="144"/>
                      <a:pt x="281" y="144"/>
                      <a:pt x="281" y="144"/>
                    </a:cubicBezTo>
                    <a:cubicBezTo>
                      <a:pt x="281" y="145"/>
                      <a:pt x="282" y="145"/>
                      <a:pt x="282" y="145"/>
                    </a:cubicBezTo>
                    <a:cubicBezTo>
                      <a:pt x="282" y="145"/>
                      <a:pt x="282" y="145"/>
                      <a:pt x="282" y="145"/>
                    </a:cubicBezTo>
                    <a:cubicBezTo>
                      <a:pt x="282" y="145"/>
                      <a:pt x="282" y="145"/>
                      <a:pt x="281" y="146"/>
                    </a:cubicBezTo>
                    <a:close/>
                    <a:moveTo>
                      <a:pt x="232" y="140"/>
                    </a:moveTo>
                    <a:cubicBezTo>
                      <a:pt x="227" y="138"/>
                      <a:pt x="227" y="138"/>
                      <a:pt x="227" y="138"/>
                    </a:cubicBezTo>
                    <a:cubicBezTo>
                      <a:pt x="228" y="137"/>
                      <a:pt x="229" y="136"/>
                      <a:pt x="230" y="135"/>
                    </a:cubicBezTo>
                    <a:cubicBezTo>
                      <a:pt x="232" y="134"/>
                      <a:pt x="233" y="133"/>
                      <a:pt x="235" y="134"/>
                    </a:cubicBezTo>
                    <a:cubicBezTo>
                      <a:pt x="235" y="139"/>
                      <a:pt x="235" y="139"/>
                      <a:pt x="235" y="139"/>
                    </a:cubicBezTo>
                    <a:cubicBezTo>
                      <a:pt x="234" y="139"/>
                      <a:pt x="234" y="140"/>
                      <a:pt x="233" y="140"/>
                    </a:cubicBezTo>
                    <a:cubicBezTo>
                      <a:pt x="233" y="140"/>
                      <a:pt x="232" y="140"/>
                      <a:pt x="232" y="140"/>
                    </a:cubicBezTo>
                    <a:close/>
                    <a:moveTo>
                      <a:pt x="147" y="138"/>
                    </a:moveTo>
                    <a:cubicBezTo>
                      <a:pt x="147" y="137"/>
                      <a:pt x="147" y="137"/>
                      <a:pt x="147" y="137"/>
                    </a:cubicBezTo>
                    <a:cubicBezTo>
                      <a:pt x="147" y="135"/>
                      <a:pt x="148" y="133"/>
                      <a:pt x="149" y="130"/>
                    </a:cubicBezTo>
                    <a:cubicBezTo>
                      <a:pt x="154" y="134"/>
                      <a:pt x="154" y="134"/>
                      <a:pt x="154" y="134"/>
                    </a:cubicBezTo>
                    <a:cubicBezTo>
                      <a:pt x="153" y="135"/>
                      <a:pt x="153" y="136"/>
                      <a:pt x="153" y="137"/>
                    </a:cubicBezTo>
                    <a:lnTo>
                      <a:pt x="147" y="138"/>
                    </a:lnTo>
                    <a:close/>
                    <a:moveTo>
                      <a:pt x="545" y="132"/>
                    </a:moveTo>
                    <a:cubicBezTo>
                      <a:pt x="545" y="132"/>
                      <a:pt x="544" y="132"/>
                      <a:pt x="543" y="131"/>
                    </a:cubicBezTo>
                    <a:cubicBezTo>
                      <a:pt x="543" y="131"/>
                      <a:pt x="543" y="131"/>
                      <a:pt x="542" y="131"/>
                    </a:cubicBezTo>
                    <a:cubicBezTo>
                      <a:pt x="542" y="125"/>
                      <a:pt x="542" y="125"/>
                      <a:pt x="542" y="125"/>
                    </a:cubicBezTo>
                    <a:cubicBezTo>
                      <a:pt x="544" y="125"/>
                      <a:pt x="545" y="126"/>
                      <a:pt x="546" y="126"/>
                    </a:cubicBezTo>
                    <a:cubicBezTo>
                      <a:pt x="548" y="127"/>
                      <a:pt x="549" y="128"/>
                      <a:pt x="549" y="128"/>
                    </a:cubicBezTo>
                    <a:lnTo>
                      <a:pt x="545" y="132"/>
                    </a:lnTo>
                    <a:close/>
                    <a:moveTo>
                      <a:pt x="530" y="130"/>
                    </a:moveTo>
                    <a:cubicBezTo>
                      <a:pt x="527" y="130"/>
                      <a:pt x="524" y="130"/>
                      <a:pt x="523" y="128"/>
                    </a:cubicBezTo>
                    <a:cubicBezTo>
                      <a:pt x="527" y="124"/>
                      <a:pt x="527" y="124"/>
                      <a:pt x="527" y="124"/>
                    </a:cubicBezTo>
                    <a:cubicBezTo>
                      <a:pt x="527" y="124"/>
                      <a:pt x="528" y="124"/>
                      <a:pt x="530" y="124"/>
                    </a:cubicBezTo>
                    <a:lnTo>
                      <a:pt x="530" y="130"/>
                    </a:lnTo>
                    <a:close/>
                    <a:moveTo>
                      <a:pt x="613" y="129"/>
                    </a:moveTo>
                    <a:cubicBezTo>
                      <a:pt x="610" y="127"/>
                      <a:pt x="609" y="126"/>
                      <a:pt x="608" y="122"/>
                    </a:cubicBezTo>
                    <a:cubicBezTo>
                      <a:pt x="614" y="122"/>
                      <a:pt x="614" y="122"/>
                      <a:pt x="614" y="122"/>
                    </a:cubicBezTo>
                    <a:cubicBezTo>
                      <a:pt x="614" y="122"/>
                      <a:pt x="614" y="123"/>
                      <a:pt x="616" y="124"/>
                    </a:cubicBezTo>
                    <a:lnTo>
                      <a:pt x="613" y="129"/>
                    </a:lnTo>
                    <a:close/>
                    <a:moveTo>
                      <a:pt x="587" y="127"/>
                    </a:moveTo>
                    <a:cubicBezTo>
                      <a:pt x="585" y="127"/>
                      <a:pt x="583" y="126"/>
                      <a:pt x="581" y="126"/>
                    </a:cubicBezTo>
                    <a:cubicBezTo>
                      <a:pt x="583" y="120"/>
                      <a:pt x="583" y="120"/>
                      <a:pt x="583" y="120"/>
                    </a:cubicBezTo>
                    <a:cubicBezTo>
                      <a:pt x="585" y="121"/>
                      <a:pt x="586" y="121"/>
                      <a:pt x="588" y="121"/>
                    </a:cubicBezTo>
                    <a:cubicBezTo>
                      <a:pt x="589" y="127"/>
                      <a:pt x="589" y="127"/>
                      <a:pt x="589" y="127"/>
                    </a:cubicBezTo>
                    <a:cubicBezTo>
                      <a:pt x="588" y="127"/>
                      <a:pt x="587" y="127"/>
                      <a:pt x="587" y="127"/>
                    </a:cubicBezTo>
                    <a:close/>
                    <a:moveTo>
                      <a:pt x="627" y="126"/>
                    </a:moveTo>
                    <a:cubicBezTo>
                      <a:pt x="623" y="121"/>
                      <a:pt x="623" y="121"/>
                      <a:pt x="623" y="121"/>
                    </a:cubicBezTo>
                    <a:cubicBezTo>
                      <a:pt x="624" y="121"/>
                      <a:pt x="624" y="121"/>
                      <a:pt x="624" y="121"/>
                    </a:cubicBezTo>
                    <a:cubicBezTo>
                      <a:pt x="625" y="119"/>
                      <a:pt x="627" y="119"/>
                      <a:pt x="628" y="119"/>
                    </a:cubicBezTo>
                    <a:cubicBezTo>
                      <a:pt x="629" y="118"/>
                      <a:pt x="629" y="118"/>
                      <a:pt x="629" y="118"/>
                    </a:cubicBezTo>
                    <a:cubicBezTo>
                      <a:pt x="631" y="124"/>
                      <a:pt x="631" y="124"/>
                      <a:pt x="631" y="124"/>
                    </a:cubicBezTo>
                    <a:cubicBezTo>
                      <a:pt x="631" y="124"/>
                      <a:pt x="630" y="124"/>
                      <a:pt x="630" y="124"/>
                    </a:cubicBezTo>
                    <a:cubicBezTo>
                      <a:pt x="629" y="124"/>
                      <a:pt x="628" y="125"/>
                      <a:pt x="627" y="125"/>
                    </a:cubicBezTo>
                    <a:lnTo>
                      <a:pt x="627" y="126"/>
                    </a:lnTo>
                    <a:close/>
                    <a:moveTo>
                      <a:pt x="600" y="125"/>
                    </a:moveTo>
                    <a:cubicBezTo>
                      <a:pt x="599" y="119"/>
                      <a:pt x="599" y="119"/>
                      <a:pt x="599" y="119"/>
                    </a:cubicBezTo>
                    <a:cubicBezTo>
                      <a:pt x="600" y="119"/>
                      <a:pt x="601" y="118"/>
                      <a:pt x="601" y="118"/>
                    </a:cubicBezTo>
                    <a:cubicBezTo>
                      <a:pt x="602" y="117"/>
                      <a:pt x="602" y="117"/>
                      <a:pt x="603" y="117"/>
                    </a:cubicBezTo>
                    <a:cubicBezTo>
                      <a:pt x="606" y="121"/>
                      <a:pt x="606" y="121"/>
                      <a:pt x="606" y="121"/>
                    </a:cubicBezTo>
                    <a:cubicBezTo>
                      <a:pt x="606" y="121"/>
                      <a:pt x="606" y="122"/>
                      <a:pt x="605" y="122"/>
                    </a:cubicBezTo>
                    <a:cubicBezTo>
                      <a:pt x="604" y="123"/>
                      <a:pt x="602" y="124"/>
                      <a:pt x="600" y="125"/>
                    </a:cubicBezTo>
                    <a:close/>
                    <a:moveTo>
                      <a:pt x="162" y="125"/>
                    </a:moveTo>
                    <a:cubicBezTo>
                      <a:pt x="159" y="123"/>
                      <a:pt x="159" y="123"/>
                      <a:pt x="159" y="123"/>
                    </a:cubicBezTo>
                    <a:cubicBezTo>
                      <a:pt x="157" y="124"/>
                      <a:pt x="157" y="124"/>
                      <a:pt x="157" y="124"/>
                    </a:cubicBezTo>
                    <a:cubicBezTo>
                      <a:pt x="157" y="123"/>
                      <a:pt x="157" y="123"/>
                      <a:pt x="157" y="123"/>
                    </a:cubicBezTo>
                    <a:cubicBezTo>
                      <a:pt x="156" y="121"/>
                      <a:pt x="156" y="120"/>
                      <a:pt x="156" y="118"/>
                    </a:cubicBezTo>
                    <a:cubicBezTo>
                      <a:pt x="156" y="118"/>
                      <a:pt x="156" y="118"/>
                      <a:pt x="156" y="117"/>
                    </a:cubicBezTo>
                    <a:cubicBezTo>
                      <a:pt x="162" y="118"/>
                      <a:pt x="162" y="118"/>
                      <a:pt x="162" y="118"/>
                    </a:cubicBezTo>
                    <a:cubicBezTo>
                      <a:pt x="161" y="118"/>
                      <a:pt x="161" y="118"/>
                      <a:pt x="161" y="118"/>
                    </a:cubicBezTo>
                    <a:cubicBezTo>
                      <a:pt x="161" y="119"/>
                      <a:pt x="162" y="120"/>
                      <a:pt x="162" y="120"/>
                    </a:cubicBezTo>
                    <a:cubicBezTo>
                      <a:pt x="162" y="121"/>
                      <a:pt x="162" y="121"/>
                      <a:pt x="163" y="122"/>
                    </a:cubicBezTo>
                    <a:cubicBezTo>
                      <a:pt x="163" y="123"/>
                      <a:pt x="163" y="123"/>
                      <a:pt x="163" y="123"/>
                    </a:cubicBezTo>
                    <a:cubicBezTo>
                      <a:pt x="163" y="123"/>
                      <a:pt x="163" y="124"/>
                      <a:pt x="162" y="125"/>
                    </a:cubicBezTo>
                    <a:close/>
                    <a:moveTo>
                      <a:pt x="157" y="122"/>
                    </a:moveTo>
                    <a:cubicBezTo>
                      <a:pt x="157" y="122"/>
                      <a:pt x="157" y="122"/>
                      <a:pt x="157" y="123"/>
                    </a:cubicBezTo>
                    <a:cubicBezTo>
                      <a:pt x="159" y="123"/>
                      <a:pt x="159" y="123"/>
                      <a:pt x="159" y="123"/>
                    </a:cubicBezTo>
                    <a:lnTo>
                      <a:pt x="157" y="122"/>
                    </a:lnTo>
                    <a:close/>
                    <a:moveTo>
                      <a:pt x="571" y="123"/>
                    </a:moveTo>
                    <a:cubicBezTo>
                      <a:pt x="570" y="123"/>
                      <a:pt x="570" y="123"/>
                      <a:pt x="570" y="123"/>
                    </a:cubicBezTo>
                    <a:cubicBezTo>
                      <a:pt x="569" y="123"/>
                      <a:pt x="567" y="123"/>
                      <a:pt x="565" y="123"/>
                    </a:cubicBezTo>
                    <a:cubicBezTo>
                      <a:pt x="566" y="117"/>
                      <a:pt x="566" y="117"/>
                      <a:pt x="566" y="117"/>
                    </a:cubicBezTo>
                    <a:cubicBezTo>
                      <a:pt x="567" y="117"/>
                      <a:pt x="569" y="117"/>
                      <a:pt x="570" y="117"/>
                    </a:cubicBezTo>
                    <a:cubicBezTo>
                      <a:pt x="571" y="117"/>
                      <a:pt x="571" y="117"/>
                      <a:pt x="571" y="117"/>
                    </a:cubicBezTo>
                    <a:lnTo>
                      <a:pt x="571" y="123"/>
                    </a:lnTo>
                    <a:close/>
                    <a:moveTo>
                      <a:pt x="553" y="121"/>
                    </a:moveTo>
                    <a:cubicBezTo>
                      <a:pt x="551" y="120"/>
                      <a:pt x="550" y="120"/>
                      <a:pt x="549" y="120"/>
                    </a:cubicBezTo>
                    <a:cubicBezTo>
                      <a:pt x="548" y="114"/>
                      <a:pt x="548" y="114"/>
                      <a:pt x="548" y="114"/>
                    </a:cubicBezTo>
                    <a:cubicBezTo>
                      <a:pt x="549" y="114"/>
                      <a:pt x="549" y="114"/>
                      <a:pt x="549" y="114"/>
                    </a:cubicBezTo>
                    <a:cubicBezTo>
                      <a:pt x="550" y="114"/>
                      <a:pt x="552" y="115"/>
                      <a:pt x="554" y="115"/>
                    </a:cubicBezTo>
                    <a:lnTo>
                      <a:pt x="553" y="121"/>
                    </a:lnTo>
                    <a:close/>
                    <a:moveTo>
                      <a:pt x="531" y="121"/>
                    </a:moveTo>
                    <a:cubicBezTo>
                      <a:pt x="530" y="115"/>
                      <a:pt x="530" y="115"/>
                      <a:pt x="530" y="115"/>
                    </a:cubicBezTo>
                    <a:cubicBezTo>
                      <a:pt x="532" y="115"/>
                      <a:pt x="533" y="115"/>
                      <a:pt x="534" y="115"/>
                    </a:cubicBezTo>
                    <a:cubicBezTo>
                      <a:pt x="534" y="115"/>
                      <a:pt x="535" y="115"/>
                      <a:pt x="536" y="115"/>
                    </a:cubicBezTo>
                    <a:cubicBezTo>
                      <a:pt x="537" y="120"/>
                      <a:pt x="537" y="120"/>
                      <a:pt x="537" y="120"/>
                    </a:cubicBezTo>
                    <a:cubicBezTo>
                      <a:pt x="535" y="120"/>
                      <a:pt x="534" y="120"/>
                      <a:pt x="534" y="120"/>
                    </a:cubicBezTo>
                    <a:cubicBezTo>
                      <a:pt x="533" y="120"/>
                      <a:pt x="532" y="121"/>
                      <a:pt x="531" y="121"/>
                    </a:cubicBezTo>
                    <a:close/>
                    <a:moveTo>
                      <a:pt x="642" y="118"/>
                    </a:moveTo>
                    <a:cubicBezTo>
                      <a:pt x="640" y="113"/>
                      <a:pt x="640" y="113"/>
                      <a:pt x="640" y="113"/>
                    </a:cubicBezTo>
                    <a:cubicBezTo>
                      <a:pt x="640" y="113"/>
                      <a:pt x="640" y="113"/>
                      <a:pt x="640" y="113"/>
                    </a:cubicBezTo>
                    <a:lnTo>
                      <a:pt x="642" y="118"/>
                    </a:lnTo>
                    <a:close/>
                    <a:moveTo>
                      <a:pt x="154" y="108"/>
                    </a:moveTo>
                    <a:cubicBezTo>
                      <a:pt x="154" y="107"/>
                      <a:pt x="153" y="107"/>
                      <a:pt x="153" y="107"/>
                    </a:cubicBezTo>
                    <a:cubicBezTo>
                      <a:pt x="153" y="105"/>
                      <a:pt x="153" y="104"/>
                      <a:pt x="153" y="103"/>
                    </a:cubicBezTo>
                    <a:cubicBezTo>
                      <a:pt x="153" y="101"/>
                      <a:pt x="154" y="100"/>
                      <a:pt x="155" y="99"/>
                    </a:cubicBezTo>
                    <a:cubicBezTo>
                      <a:pt x="158" y="103"/>
                      <a:pt x="158" y="103"/>
                      <a:pt x="158" y="103"/>
                    </a:cubicBezTo>
                    <a:cubicBezTo>
                      <a:pt x="158" y="103"/>
                      <a:pt x="159" y="103"/>
                      <a:pt x="159" y="103"/>
                    </a:cubicBezTo>
                    <a:cubicBezTo>
                      <a:pt x="159" y="103"/>
                      <a:pt x="159" y="104"/>
                      <a:pt x="159" y="105"/>
                    </a:cubicBezTo>
                    <a:cubicBezTo>
                      <a:pt x="159" y="106"/>
                      <a:pt x="159" y="106"/>
                      <a:pt x="159" y="106"/>
                    </a:cubicBezTo>
                    <a:lnTo>
                      <a:pt x="154" y="108"/>
                    </a:lnTo>
                    <a:close/>
                    <a:moveTo>
                      <a:pt x="158" y="96"/>
                    </a:moveTo>
                    <a:cubicBezTo>
                      <a:pt x="157" y="96"/>
                      <a:pt x="155" y="95"/>
                      <a:pt x="153" y="94"/>
                    </a:cubicBezTo>
                    <a:cubicBezTo>
                      <a:pt x="156" y="88"/>
                      <a:pt x="156" y="88"/>
                      <a:pt x="156" y="88"/>
                    </a:cubicBezTo>
                    <a:cubicBezTo>
                      <a:pt x="158" y="90"/>
                      <a:pt x="160" y="91"/>
                      <a:pt x="161" y="92"/>
                    </a:cubicBezTo>
                    <a:lnTo>
                      <a:pt x="158" y="96"/>
                    </a:lnTo>
                    <a:close/>
                    <a:moveTo>
                      <a:pt x="142" y="86"/>
                    </a:moveTo>
                    <a:cubicBezTo>
                      <a:pt x="141" y="84"/>
                      <a:pt x="140" y="82"/>
                      <a:pt x="140" y="79"/>
                    </a:cubicBezTo>
                    <a:cubicBezTo>
                      <a:pt x="146" y="79"/>
                      <a:pt x="146" y="79"/>
                      <a:pt x="146" y="79"/>
                    </a:cubicBezTo>
                    <a:cubicBezTo>
                      <a:pt x="146" y="81"/>
                      <a:pt x="146" y="82"/>
                      <a:pt x="147" y="83"/>
                    </a:cubicBezTo>
                    <a:lnTo>
                      <a:pt x="142" y="86"/>
                    </a:lnTo>
                    <a:close/>
                    <a:moveTo>
                      <a:pt x="140" y="70"/>
                    </a:moveTo>
                    <a:cubicBezTo>
                      <a:pt x="140" y="69"/>
                      <a:pt x="139" y="68"/>
                      <a:pt x="137" y="68"/>
                    </a:cubicBezTo>
                    <a:cubicBezTo>
                      <a:pt x="139" y="62"/>
                      <a:pt x="139" y="62"/>
                      <a:pt x="139" y="62"/>
                    </a:cubicBezTo>
                    <a:cubicBezTo>
                      <a:pt x="142" y="63"/>
                      <a:pt x="144" y="64"/>
                      <a:pt x="145" y="66"/>
                    </a:cubicBezTo>
                    <a:lnTo>
                      <a:pt x="140" y="70"/>
                    </a:lnTo>
                    <a:close/>
                    <a:moveTo>
                      <a:pt x="120" y="68"/>
                    </a:moveTo>
                    <a:cubicBezTo>
                      <a:pt x="120" y="62"/>
                      <a:pt x="120" y="62"/>
                      <a:pt x="120" y="62"/>
                    </a:cubicBezTo>
                    <a:cubicBezTo>
                      <a:pt x="122" y="62"/>
                      <a:pt x="124" y="62"/>
                      <a:pt x="126" y="61"/>
                    </a:cubicBezTo>
                    <a:cubicBezTo>
                      <a:pt x="127" y="67"/>
                      <a:pt x="127" y="67"/>
                      <a:pt x="127" y="67"/>
                    </a:cubicBezTo>
                    <a:cubicBezTo>
                      <a:pt x="125" y="67"/>
                      <a:pt x="122" y="68"/>
                      <a:pt x="120" y="68"/>
                    </a:cubicBezTo>
                    <a:close/>
                    <a:moveTo>
                      <a:pt x="105" y="64"/>
                    </a:moveTo>
                    <a:cubicBezTo>
                      <a:pt x="103" y="59"/>
                      <a:pt x="103" y="59"/>
                      <a:pt x="103" y="59"/>
                    </a:cubicBezTo>
                    <a:cubicBezTo>
                      <a:pt x="104" y="58"/>
                      <a:pt x="104" y="58"/>
                      <a:pt x="104" y="58"/>
                    </a:cubicBezTo>
                    <a:cubicBezTo>
                      <a:pt x="105" y="58"/>
                      <a:pt x="106" y="58"/>
                      <a:pt x="108" y="58"/>
                    </a:cubicBezTo>
                    <a:cubicBezTo>
                      <a:pt x="108" y="58"/>
                      <a:pt x="108" y="58"/>
                      <a:pt x="108" y="58"/>
                    </a:cubicBezTo>
                    <a:cubicBezTo>
                      <a:pt x="109" y="58"/>
                      <a:pt x="110" y="58"/>
                      <a:pt x="111" y="59"/>
                    </a:cubicBezTo>
                    <a:cubicBezTo>
                      <a:pt x="108" y="64"/>
                      <a:pt x="108" y="64"/>
                      <a:pt x="108" y="64"/>
                    </a:cubicBezTo>
                    <a:cubicBezTo>
                      <a:pt x="108" y="64"/>
                      <a:pt x="108" y="63"/>
                      <a:pt x="108" y="64"/>
                    </a:cubicBezTo>
                    <a:cubicBezTo>
                      <a:pt x="107" y="64"/>
                      <a:pt x="106" y="64"/>
                      <a:pt x="105" y="64"/>
                    </a:cubicBezTo>
                    <a:close/>
                    <a:moveTo>
                      <a:pt x="87" y="59"/>
                    </a:moveTo>
                    <a:cubicBezTo>
                      <a:pt x="86" y="59"/>
                      <a:pt x="83" y="59"/>
                      <a:pt x="81" y="58"/>
                    </a:cubicBezTo>
                    <a:cubicBezTo>
                      <a:pt x="83" y="52"/>
                      <a:pt x="83" y="52"/>
                      <a:pt x="83" y="52"/>
                    </a:cubicBezTo>
                    <a:cubicBezTo>
                      <a:pt x="85" y="53"/>
                      <a:pt x="86" y="53"/>
                      <a:pt x="88" y="53"/>
                    </a:cubicBezTo>
                    <a:lnTo>
                      <a:pt x="87" y="59"/>
                    </a:lnTo>
                    <a:close/>
                    <a:moveTo>
                      <a:pt x="100" y="56"/>
                    </a:moveTo>
                    <a:cubicBezTo>
                      <a:pt x="95" y="55"/>
                      <a:pt x="95" y="55"/>
                      <a:pt x="95" y="55"/>
                    </a:cubicBezTo>
                    <a:cubicBezTo>
                      <a:pt x="95" y="54"/>
                      <a:pt x="95" y="54"/>
                      <a:pt x="95" y="54"/>
                    </a:cubicBezTo>
                    <a:cubicBezTo>
                      <a:pt x="95" y="53"/>
                      <a:pt x="95" y="52"/>
                      <a:pt x="95" y="52"/>
                    </a:cubicBezTo>
                    <a:cubicBezTo>
                      <a:pt x="95" y="52"/>
                      <a:pt x="96" y="53"/>
                      <a:pt x="97" y="53"/>
                    </a:cubicBezTo>
                    <a:cubicBezTo>
                      <a:pt x="97" y="48"/>
                      <a:pt x="97" y="48"/>
                      <a:pt x="97" y="48"/>
                    </a:cubicBezTo>
                    <a:cubicBezTo>
                      <a:pt x="100" y="48"/>
                      <a:pt x="101" y="50"/>
                      <a:pt x="101" y="52"/>
                    </a:cubicBezTo>
                    <a:cubicBezTo>
                      <a:pt x="101" y="52"/>
                      <a:pt x="101" y="53"/>
                      <a:pt x="101" y="53"/>
                    </a:cubicBezTo>
                    <a:cubicBezTo>
                      <a:pt x="101" y="53"/>
                      <a:pt x="101" y="54"/>
                      <a:pt x="101" y="55"/>
                    </a:cubicBezTo>
                    <a:lnTo>
                      <a:pt x="100" y="56"/>
                    </a:lnTo>
                    <a:close/>
                    <a:moveTo>
                      <a:pt x="70" y="49"/>
                    </a:moveTo>
                    <a:cubicBezTo>
                      <a:pt x="69" y="49"/>
                      <a:pt x="69" y="48"/>
                      <a:pt x="69" y="47"/>
                    </a:cubicBezTo>
                    <a:cubicBezTo>
                      <a:pt x="69" y="47"/>
                      <a:pt x="69" y="46"/>
                      <a:pt x="69" y="45"/>
                    </a:cubicBezTo>
                    <a:cubicBezTo>
                      <a:pt x="70" y="45"/>
                      <a:pt x="70" y="45"/>
                      <a:pt x="70" y="44"/>
                    </a:cubicBezTo>
                    <a:cubicBezTo>
                      <a:pt x="70" y="44"/>
                      <a:pt x="70" y="44"/>
                      <a:pt x="70" y="43"/>
                    </a:cubicBezTo>
                    <a:cubicBezTo>
                      <a:pt x="75" y="43"/>
                      <a:pt x="75" y="43"/>
                      <a:pt x="75" y="43"/>
                    </a:cubicBezTo>
                    <a:cubicBezTo>
                      <a:pt x="75" y="43"/>
                      <a:pt x="75" y="44"/>
                      <a:pt x="75" y="45"/>
                    </a:cubicBezTo>
                    <a:cubicBezTo>
                      <a:pt x="75" y="45"/>
                      <a:pt x="75" y="46"/>
                      <a:pt x="75" y="46"/>
                    </a:cubicBezTo>
                    <a:cubicBezTo>
                      <a:pt x="75" y="46"/>
                      <a:pt x="75" y="47"/>
                      <a:pt x="75" y="47"/>
                    </a:cubicBezTo>
                    <a:cubicBezTo>
                      <a:pt x="75" y="47"/>
                      <a:pt x="75" y="48"/>
                      <a:pt x="75" y="48"/>
                    </a:cubicBezTo>
                    <a:lnTo>
                      <a:pt x="70" y="49"/>
                    </a:lnTo>
                    <a:close/>
                    <a:moveTo>
                      <a:pt x="6" y="33"/>
                    </a:moveTo>
                    <a:cubicBezTo>
                      <a:pt x="2" y="33"/>
                      <a:pt x="0" y="32"/>
                      <a:pt x="0" y="32"/>
                    </a:cubicBezTo>
                    <a:cubicBezTo>
                      <a:pt x="1" y="26"/>
                      <a:pt x="1" y="26"/>
                      <a:pt x="1" y="26"/>
                    </a:cubicBezTo>
                    <a:cubicBezTo>
                      <a:pt x="1" y="26"/>
                      <a:pt x="3" y="27"/>
                      <a:pt x="6" y="27"/>
                    </a:cubicBezTo>
                    <a:lnTo>
                      <a:pt x="6" y="33"/>
                    </a:lnTo>
                    <a:close/>
                    <a:moveTo>
                      <a:pt x="72" y="33"/>
                    </a:moveTo>
                    <a:cubicBezTo>
                      <a:pt x="67" y="31"/>
                      <a:pt x="67" y="31"/>
                      <a:pt x="67" y="31"/>
                    </a:cubicBezTo>
                    <a:cubicBezTo>
                      <a:pt x="67" y="31"/>
                      <a:pt x="67" y="30"/>
                      <a:pt x="67" y="30"/>
                    </a:cubicBezTo>
                    <a:cubicBezTo>
                      <a:pt x="67" y="28"/>
                      <a:pt x="68" y="27"/>
                      <a:pt x="68" y="26"/>
                    </a:cubicBezTo>
                    <a:cubicBezTo>
                      <a:pt x="74" y="27"/>
                      <a:pt x="74" y="27"/>
                      <a:pt x="74" y="27"/>
                    </a:cubicBezTo>
                    <a:cubicBezTo>
                      <a:pt x="73" y="29"/>
                      <a:pt x="73" y="30"/>
                      <a:pt x="73" y="31"/>
                    </a:cubicBezTo>
                    <a:cubicBezTo>
                      <a:pt x="72" y="32"/>
                      <a:pt x="72" y="32"/>
                      <a:pt x="72" y="33"/>
                    </a:cubicBezTo>
                    <a:close/>
                    <a:moveTo>
                      <a:pt x="18" y="28"/>
                    </a:moveTo>
                    <a:cubicBezTo>
                      <a:pt x="13" y="25"/>
                      <a:pt x="13" y="25"/>
                      <a:pt x="13" y="25"/>
                    </a:cubicBezTo>
                    <a:cubicBezTo>
                      <a:pt x="14" y="23"/>
                      <a:pt x="16" y="21"/>
                      <a:pt x="18" y="19"/>
                    </a:cubicBezTo>
                    <a:cubicBezTo>
                      <a:pt x="21" y="24"/>
                      <a:pt x="21" y="24"/>
                      <a:pt x="21" y="24"/>
                    </a:cubicBezTo>
                    <a:cubicBezTo>
                      <a:pt x="20" y="25"/>
                      <a:pt x="19" y="26"/>
                      <a:pt x="18" y="28"/>
                    </a:cubicBezTo>
                    <a:close/>
                    <a:moveTo>
                      <a:pt x="31" y="24"/>
                    </a:moveTo>
                    <a:cubicBezTo>
                      <a:pt x="31" y="18"/>
                      <a:pt x="31" y="18"/>
                      <a:pt x="31" y="18"/>
                    </a:cubicBezTo>
                    <a:cubicBezTo>
                      <a:pt x="31" y="18"/>
                      <a:pt x="31" y="18"/>
                      <a:pt x="31" y="18"/>
                    </a:cubicBezTo>
                    <a:cubicBezTo>
                      <a:pt x="34" y="18"/>
                      <a:pt x="35" y="18"/>
                      <a:pt x="35" y="18"/>
                    </a:cubicBezTo>
                    <a:cubicBezTo>
                      <a:pt x="38" y="23"/>
                      <a:pt x="38" y="23"/>
                      <a:pt x="38" y="23"/>
                    </a:cubicBezTo>
                    <a:cubicBezTo>
                      <a:pt x="37" y="24"/>
                      <a:pt x="34" y="24"/>
                      <a:pt x="31" y="24"/>
                    </a:cubicBezTo>
                    <a:close/>
                    <a:moveTo>
                      <a:pt x="65" y="19"/>
                    </a:moveTo>
                    <a:cubicBezTo>
                      <a:pt x="65" y="18"/>
                      <a:pt x="64" y="18"/>
                      <a:pt x="63" y="18"/>
                    </a:cubicBezTo>
                    <a:cubicBezTo>
                      <a:pt x="62" y="18"/>
                      <a:pt x="60" y="17"/>
                      <a:pt x="60" y="16"/>
                    </a:cubicBezTo>
                    <a:cubicBezTo>
                      <a:pt x="64" y="12"/>
                      <a:pt x="64" y="12"/>
                      <a:pt x="64" y="12"/>
                    </a:cubicBezTo>
                    <a:cubicBezTo>
                      <a:pt x="64" y="12"/>
                      <a:pt x="64" y="12"/>
                      <a:pt x="64" y="12"/>
                    </a:cubicBezTo>
                    <a:cubicBezTo>
                      <a:pt x="65" y="12"/>
                      <a:pt x="67" y="13"/>
                      <a:pt x="68" y="14"/>
                    </a:cubicBezTo>
                    <a:lnTo>
                      <a:pt x="65" y="19"/>
                    </a:lnTo>
                    <a:close/>
                    <a:moveTo>
                      <a:pt x="40" y="12"/>
                    </a:moveTo>
                    <a:cubicBezTo>
                      <a:pt x="37" y="12"/>
                      <a:pt x="37" y="12"/>
                      <a:pt x="37" y="12"/>
                    </a:cubicBezTo>
                    <a:cubicBezTo>
                      <a:pt x="35" y="10"/>
                      <a:pt x="35" y="10"/>
                      <a:pt x="35" y="10"/>
                    </a:cubicBezTo>
                    <a:cubicBezTo>
                      <a:pt x="36" y="8"/>
                      <a:pt x="37" y="6"/>
                      <a:pt x="38" y="4"/>
                    </a:cubicBezTo>
                    <a:cubicBezTo>
                      <a:pt x="42" y="9"/>
                      <a:pt x="42" y="9"/>
                      <a:pt x="42" y="9"/>
                    </a:cubicBezTo>
                    <a:cubicBezTo>
                      <a:pt x="41" y="9"/>
                      <a:pt x="41" y="11"/>
                      <a:pt x="40" y="12"/>
                    </a:cubicBezTo>
                    <a:close/>
                    <a:moveTo>
                      <a:pt x="53" y="8"/>
                    </a:moveTo>
                    <a:cubicBezTo>
                      <a:pt x="49" y="4"/>
                      <a:pt x="49" y="4"/>
                      <a:pt x="49" y="4"/>
                    </a:cubicBezTo>
                    <a:cubicBezTo>
                      <a:pt x="50" y="3"/>
                      <a:pt x="50" y="3"/>
                      <a:pt x="50" y="3"/>
                    </a:cubicBezTo>
                    <a:cubicBezTo>
                      <a:pt x="50" y="3"/>
                      <a:pt x="51" y="2"/>
                      <a:pt x="51" y="2"/>
                    </a:cubicBezTo>
                    <a:cubicBezTo>
                      <a:pt x="53" y="0"/>
                      <a:pt x="56" y="0"/>
                      <a:pt x="58" y="2"/>
                    </a:cubicBezTo>
                    <a:cubicBezTo>
                      <a:pt x="55" y="7"/>
                      <a:pt x="55" y="7"/>
                      <a:pt x="55" y="7"/>
                    </a:cubicBezTo>
                    <a:cubicBezTo>
                      <a:pt x="55" y="7"/>
                      <a:pt x="54" y="7"/>
                      <a:pt x="54" y="7"/>
                    </a:cubicBezTo>
                    <a:cubicBezTo>
                      <a:pt x="54" y="8"/>
                      <a:pt x="53" y="8"/>
                      <a:pt x="53" y="8"/>
                    </a:cubicBezTo>
                    <a:close/>
                  </a:path>
                </a:pathLst>
              </a:custGeom>
              <a:solidFill>
                <a:srgbClr val="59575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23" name="iSļíḑe">
                <a:extLst>
                  <a:ext uri="{FF2B5EF4-FFF2-40B4-BE49-F238E27FC236}">
                    <a16:creationId xmlns:a16="http://schemas.microsoft.com/office/drawing/2014/main" id="{7442A14E-724C-40C1-91E3-2CA39FCF5E85}"/>
                  </a:ext>
                </a:extLst>
              </p:cNvPr>
              <p:cNvSpPr/>
              <p:nvPr/>
            </p:nvSpPr>
            <p:spPr bwMode="auto">
              <a:xfrm>
                <a:off x="6719888" y="5453063"/>
                <a:ext cx="766763" cy="762000"/>
              </a:xfrm>
              <a:custGeom>
                <a:avLst/>
                <a:gdLst>
                  <a:gd name="T0" fmla="*/ 6 w 357"/>
                  <a:gd name="T1" fmla="*/ 354 h 356"/>
                  <a:gd name="T2" fmla="*/ 15 w 357"/>
                  <a:gd name="T3" fmla="*/ 346 h 356"/>
                  <a:gd name="T4" fmla="*/ 30 w 357"/>
                  <a:gd name="T5" fmla="*/ 344 h 356"/>
                  <a:gd name="T6" fmla="*/ 35 w 357"/>
                  <a:gd name="T7" fmla="*/ 339 h 356"/>
                  <a:gd name="T8" fmla="*/ 48 w 357"/>
                  <a:gd name="T9" fmla="*/ 331 h 356"/>
                  <a:gd name="T10" fmla="*/ 63 w 357"/>
                  <a:gd name="T11" fmla="*/ 322 h 356"/>
                  <a:gd name="T12" fmla="*/ 69 w 357"/>
                  <a:gd name="T13" fmla="*/ 323 h 356"/>
                  <a:gd name="T14" fmla="*/ 75 w 357"/>
                  <a:gd name="T15" fmla="*/ 320 h 356"/>
                  <a:gd name="T16" fmla="*/ 73 w 357"/>
                  <a:gd name="T17" fmla="*/ 301 h 356"/>
                  <a:gd name="T18" fmla="*/ 81 w 357"/>
                  <a:gd name="T19" fmla="*/ 300 h 356"/>
                  <a:gd name="T20" fmla="*/ 97 w 357"/>
                  <a:gd name="T21" fmla="*/ 299 h 356"/>
                  <a:gd name="T22" fmla="*/ 98 w 357"/>
                  <a:gd name="T23" fmla="*/ 298 h 356"/>
                  <a:gd name="T24" fmla="*/ 101 w 357"/>
                  <a:gd name="T25" fmla="*/ 279 h 356"/>
                  <a:gd name="T26" fmla="*/ 99 w 357"/>
                  <a:gd name="T27" fmla="*/ 271 h 356"/>
                  <a:gd name="T28" fmla="*/ 104 w 357"/>
                  <a:gd name="T29" fmla="*/ 274 h 356"/>
                  <a:gd name="T30" fmla="*/ 120 w 357"/>
                  <a:gd name="T31" fmla="*/ 262 h 356"/>
                  <a:gd name="T32" fmla="*/ 126 w 357"/>
                  <a:gd name="T33" fmla="*/ 255 h 356"/>
                  <a:gd name="T34" fmla="*/ 132 w 357"/>
                  <a:gd name="T35" fmla="*/ 255 h 356"/>
                  <a:gd name="T36" fmla="*/ 143 w 357"/>
                  <a:gd name="T37" fmla="*/ 241 h 356"/>
                  <a:gd name="T38" fmla="*/ 149 w 357"/>
                  <a:gd name="T39" fmla="*/ 232 h 356"/>
                  <a:gd name="T40" fmla="*/ 155 w 357"/>
                  <a:gd name="T41" fmla="*/ 235 h 356"/>
                  <a:gd name="T42" fmla="*/ 150 w 357"/>
                  <a:gd name="T43" fmla="*/ 217 h 356"/>
                  <a:gd name="T44" fmla="*/ 154 w 357"/>
                  <a:gd name="T45" fmla="*/ 193 h 356"/>
                  <a:gd name="T46" fmla="*/ 157 w 357"/>
                  <a:gd name="T47" fmla="*/ 180 h 356"/>
                  <a:gd name="T48" fmla="*/ 166 w 357"/>
                  <a:gd name="T49" fmla="*/ 173 h 356"/>
                  <a:gd name="T50" fmla="*/ 177 w 357"/>
                  <a:gd name="T51" fmla="*/ 159 h 356"/>
                  <a:gd name="T52" fmla="*/ 190 w 357"/>
                  <a:gd name="T53" fmla="*/ 153 h 356"/>
                  <a:gd name="T54" fmla="*/ 192 w 357"/>
                  <a:gd name="T55" fmla="*/ 150 h 356"/>
                  <a:gd name="T56" fmla="*/ 197 w 357"/>
                  <a:gd name="T57" fmla="*/ 130 h 356"/>
                  <a:gd name="T58" fmla="*/ 190 w 357"/>
                  <a:gd name="T59" fmla="*/ 118 h 356"/>
                  <a:gd name="T60" fmla="*/ 195 w 357"/>
                  <a:gd name="T61" fmla="*/ 122 h 356"/>
                  <a:gd name="T62" fmla="*/ 208 w 357"/>
                  <a:gd name="T63" fmla="*/ 102 h 356"/>
                  <a:gd name="T64" fmla="*/ 195 w 357"/>
                  <a:gd name="T65" fmla="*/ 91 h 356"/>
                  <a:gd name="T66" fmla="*/ 204 w 357"/>
                  <a:gd name="T67" fmla="*/ 89 h 356"/>
                  <a:gd name="T68" fmla="*/ 204 w 357"/>
                  <a:gd name="T69" fmla="*/ 75 h 356"/>
                  <a:gd name="T70" fmla="*/ 215 w 357"/>
                  <a:gd name="T71" fmla="*/ 60 h 356"/>
                  <a:gd name="T72" fmla="*/ 286 w 357"/>
                  <a:gd name="T73" fmla="*/ 54 h 356"/>
                  <a:gd name="T74" fmla="*/ 269 w 357"/>
                  <a:gd name="T75" fmla="*/ 54 h 356"/>
                  <a:gd name="T76" fmla="*/ 216 w 357"/>
                  <a:gd name="T77" fmla="*/ 43 h 356"/>
                  <a:gd name="T78" fmla="*/ 284 w 357"/>
                  <a:gd name="T79" fmla="*/ 37 h 356"/>
                  <a:gd name="T80" fmla="*/ 253 w 357"/>
                  <a:gd name="T81" fmla="*/ 42 h 356"/>
                  <a:gd name="T82" fmla="*/ 256 w 357"/>
                  <a:gd name="T83" fmla="*/ 43 h 356"/>
                  <a:gd name="T84" fmla="*/ 237 w 357"/>
                  <a:gd name="T85" fmla="*/ 38 h 356"/>
                  <a:gd name="T86" fmla="*/ 219 w 357"/>
                  <a:gd name="T87" fmla="*/ 31 h 356"/>
                  <a:gd name="T88" fmla="*/ 274 w 357"/>
                  <a:gd name="T89" fmla="*/ 26 h 356"/>
                  <a:gd name="T90" fmla="*/ 277 w 357"/>
                  <a:gd name="T91" fmla="*/ 31 h 356"/>
                  <a:gd name="T92" fmla="*/ 271 w 357"/>
                  <a:gd name="T93" fmla="*/ 22 h 356"/>
                  <a:gd name="T94" fmla="*/ 275 w 357"/>
                  <a:gd name="T95" fmla="*/ 23 h 356"/>
                  <a:gd name="T96" fmla="*/ 324 w 357"/>
                  <a:gd name="T97" fmla="*/ 12 h 356"/>
                  <a:gd name="T98" fmla="*/ 342 w 357"/>
                  <a:gd name="T99" fmla="*/ 20 h 356"/>
                  <a:gd name="T100" fmla="*/ 347 w 357"/>
                  <a:gd name="T101" fmla="*/ 19 h 356"/>
                  <a:gd name="T102" fmla="*/ 291 w 357"/>
                  <a:gd name="T103" fmla="*/ 14 h 356"/>
                  <a:gd name="T104" fmla="*/ 314 w 357"/>
                  <a:gd name="T105" fmla="*/ 11 h 356"/>
                  <a:gd name="T106" fmla="*/ 357 w 357"/>
                  <a:gd name="T107" fmla="*/ 3 h 356"/>
                  <a:gd name="T108" fmla="*/ 294 w 357"/>
                  <a:gd name="T109" fmla="*/ 0 h 3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357" h="356">
                    <a:moveTo>
                      <a:pt x="0" y="356"/>
                    </a:moveTo>
                    <a:cubicBezTo>
                      <a:pt x="0" y="355"/>
                      <a:pt x="0" y="355"/>
                      <a:pt x="0" y="354"/>
                    </a:cubicBezTo>
                    <a:cubicBezTo>
                      <a:pt x="0" y="351"/>
                      <a:pt x="0" y="350"/>
                      <a:pt x="1" y="349"/>
                    </a:cubicBezTo>
                    <a:cubicBezTo>
                      <a:pt x="6" y="351"/>
                      <a:pt x="6" y="351"/>
                      <a:pt x="6" y="351"/>
                    </a:cubicBezTo>
                    <a:cubicBezTo>
                      <a:pt x="6" y="351"/>
                      <a:pt x="6" y="352"/>
                      <a:pt x="6" y="354"/>
                    </a:cubicBezTo>
                    <a:cubicBezTo>
                      <a:pt x="6" y="355"/>
                      <a:pt x="6" y="355"/>
                      <a:pt x="6" y="356"/>
                    </a:cubicBezTo>
                    <a:lnTo>
                      <a:pt x="0" y="356"/>
                    </a:lnTo>
                    <a:close/>
                    <a:moveTo>
                      <a:pt x="16" y="353"/>
                    </a:moveTo>
                    <a:cubicBezTo>
                      <a:pt x="13" y="348"/>
                      <a:pt x="13" y="348"/>
                      <a:pt x="13" y="348"/>
                    </a:cubicBezTo>
                    <a:cubicBezTo>
                      <a:pt x="14" y="347"/>
                      <a:pt x="15" y="347"/>
                      <a:pt x="15" y="346"/>
                    </a:cubicBezTo>
                    <a:cubicBezTo>
                      <a:pt x="16" y="345"/>
                      <a:pt x="16" y="345"/>
                      <a:pt x="17" y="344"/>
                    </a:cubicBezTo>
                    <a:cubicBezTo>
                      <a:pt x="21" y="348"/>
                      <a:pt x="21" y="348"/>
                      <a:pt x="21" y="348"/>
                    </a:cubicBezTo>
                    <a:cubicBezTo>
                      <a:pt x="21" y="349"/>
                      <a:pt x="20" y="349"/>
                      <a:pt x="20" y="349"/>
                    </a:cubicBezTo>
                    <a:cubicBezTo>
                      <a:pt x="19" y="351"/>
                      <a:pt x="18" y="352"/>
                      <a:pt x="16" y="353"/>
                    </a:cubicBezTo>
                    <a:close/>
                    <a:moveTo>
                      <a:pt x="30" y="344"/>
                    </a:moveTo>
                    <a:cubicBezTo>
                      <a:pt x="28" y="338"/>
                      <a:pt x="28" y="338"/>
                      <a:pt x="28" y="338"/>
                    </a:cubicBezTo>
                    <a:cubicBezTo>
                      <a:pt x="29" y="338"/>
                      <a:pt x="29" y="338"/>
                      <a:pt x="29" y="338"/>
                    </a:cubicBezTo>
                    <a:cubicBezTo>
                      <a:pt x="29" y="337"/>
                      <a:pt x="29" y="336"/>
                      <a:pt x="30" y="335"/>
                    </a:cubicBezTo>
                    <a:cubicBezTo>
                      <a:pt x="35" y="338"/>
                      <a:pt x="35" y="338"/>
                      <a:pt x="35" y="338"/>
                    </a:cubicBezTo>
                    <a:cubicBezTo>
                      <a:pt x="35" y="338"/>
                      <a:pt x="35" y="339"/>
                      <a:pt x="35" y="339"/>
                    </a:cubicBezTo>
                    <a:cubicBezTo>
                      <a:pt x="34" y="341"/>
                      <a:pt x="33" y="343"/>
                      <a:pt x="30" y="344"/>
                    </a:cubicBezTo>
                    <a:close/>
                    <a:moveTo>
                      <a:pt x="42" y="333"/>
                    </a:moveTo>
                    <a:cubicBezTo>
                      <a:pt x="41" y="327"/>
                      <a:pt x="41" y="327"/>
                      <a:pt x="41" y="327"/>
                    </a:cubicBezTo>
                    <a:cubicBezTo>
                      <a:pt x="43" y="327"/>
                      <a:pt x="44" y="326"/>
                      <a:pt x="46" y="326"/>
                    </a:cubicBezTo>
                    <a:cubicBezTo>
                      <a:pt x="48" y="331"/>
                      <a:pt x="48" y="331"/>
                      <a:pt x="48" y="331"/>
                    </a:cubicBezTo>
                    <a:cubicBezTo>
                      <a:pt x="46" y="332"/>
                      <a:pt x="44" y="332"/>
                      <a:pt x="42" y="333"/>
                    </a:cubicBezTo>
                    <a:close/>
                    <a:moveTo>
                      <a:pt x="58" y="328"/>
                    </a:moveTo>
                    <a:cubicBezTo>
                      <a:pt x="58" y="322"/>
                      <a:pt x="58" y="322"/>
                      <a:pt x="58" y="322"/>
                    </a:cubicBezTo>
                    <a:cubicBezTo>
                      <a:pt x="59" y="322"/>
                      <a:pt x="61" y="322"/>
                      <a:pt x="62" y="322"/>
                    </a:cubicBezTo>
                    <a:cubicBezTo>
                      <a:pt x="63" y="322"/>
                      <a:pt x="63" y="322"/>
                      <a:pt x="63" y="322"/>
                    </a:cubicBezTo>
                    <a:cubicBezTo>
                      <a:pt x="64" y="328"/>
                      <a:pt x="64" y="328"/>
                      <a:pt x="64" y="328"/>
                    </a:cubicBezTo>
                    <a:cubicBezTo>
                      <a:pt x="63" y="328"/>
                      <a:pt x="63" y="328"/>
                      <a:pt x="63" y="328"/>
                    </a:cubicBezTo>
                    <a:cubicBezTo>
                      <a:pt x="61" y="328"/>
                      <a:pt x="60" y="328"/>
                      <a:pt x="58" y="328"/>
                    </a:cubicBezTo>
                    <a:close/>
                    <a:moveTo>
                      <a:pt x="70" y="324"/>
                    </a:moveTo>
                    <a:cubicBezTo>
                      <a:pt x="69" y="323"/>
                      <a:pt x="69" y="323"/>
                      <a:pt x="69" y="323"/>
                    </a:cubicBezTo>
                    <a:cubicBezTo>
                      <a:pt x="68" y="321"/>
                      <a:pt x="67" y="320"/>
                      <a:pt x="66" y="319"/>
                    </a:cubicBezTo>
                    <a:cubicBezTo>
                      <a:pt x="72" y="316"/>
                      <a:pt x="72" y="316"/>
                      <a:pt x="72" y="316"/>
                    </a:cubicBezTo>
                    <a:cubicBezTo>
                      <a:pt x="72" y="317"/>
                      <a:pt x="73" y="318"/>
                      <a:pt x="73" y="319"/>
                    </a:cubicBezTo>
                    <a:cubicBezTo>
                      <a:pt x="74" y="320"/>
                      <a:pt x="74" y="320"/>
                      <a:pt x="74" y="320"/>
                    </a:cubicBezTo>
                    <a:cubicBezTo>
                      <a:pt x="74" y="320"/>
                      <a:pt x="75" y="320"/>
                      <a:pt x="75" y="320"/>
                    </a:cubicBezTo>
                    <a:lnTo>
                      <a:pt x="70" y="324"/>
                    </a:lnTo>
                    <a:close/>
                    <a:moveTo>
                      <a:pt x="71" y="306"/>
                    </a:moveTo>
                    <a:cubicBezTo>
                      <a:pt x="66" y="305"/>
                      <a:pt x="66" y="305"/>
                      <a:pt x="66" y="305"/>
                    </a:cubicBezTo>
                    <a:cubicBezTo>
                      <a:pt x="66" y="304"/>
                      <a:pt x="66" y="301"/>
                      <a:pt x="67" y="299"/>
                    </a:cubicBezTo>
                    <a:cubicBezTo>
                      <a:pt x="73" y="301"/>
                      <a:pt x="73" y="301"/>
                      <a:pt x="73" y="301"/>
                    </a:cubicBezTo>
                    <a:cubicBezTo>
                      <a:pt x="72" y="302"/>
                      <a:pt x="72" y="304"/>
                      <a:pt x="71" y="306"/>
                    </a:cubicBezTo>
                    <a:close/>
                    <a:moveTo>
                      <a:pt x="81" y="306"/>
                    </a:moveTo>
                    <a:cubicBezTo>
                      <a:pt x="80" y="306"/>
                      <a:pt x="79" y="305"/>
                      <a:pt x="78" y="305"/>
                    </a:cubicBezTo>
                    <a:cubicBezTo>
                      <a:pt x="81" y="300"/>
                      <a:pt x="81" y="300"/>
                      <a:pt x="81" y="300"/>
                    </a:cubicBezTo>
                    <a:cubicBezTo>
                      <a:pt x="81" y="300"/>
                      <a:pt x="81" y="300"/>
                      <a:pt x="81" y="300"/>
                    </a:cubicBezTo>
                    <a:cubicBezTo>
                      <a:pt x="82" y="299"/>
                      <a:pt x="83" y="299"/>
                      <a:pt x="84" y="298"/>
                    </a:cubicBezTo>
                    <a:cubicBezTo>
                      <a:pt x="86" y="304"/>
                      <a:pt x="86" y="304"/>
                      <a:pt x="86" y="304"/>
                    </a:cubicBezTo>
                    <a:cubicBezTo>
                      <a:pt x="86" y="304"/>
                      <a:pt x="85" y="304"/>
                      <a:pt x="84" y="305"/>
                    </a:cubicBezTo>
                    <a:cubicBezTo>
                      <a:pt x="83" y="305"/>
                      <a:pt x="82" y="306"/>
                      <a:pt x="81" y="306"/>
                    </a:cubicBezTo>
                    <a:close/>
                    <a:moveTo>
                      <a:pt x="97" y="299"/>
                    </a:moveTo>
                    <a:cubicBezTo>
                      <a:pt x="92" y="296"/>
                      <a:pt x="92" y="296"/>
                      <a:pt x="92" y="296"/>
                    </a:cubicBezTo>
                    <a:cubicBezTo>
                      <a:pt x="93" y="295"/>
                      <a:pt x="93" y="295"/>
                      <a:pt x="93" y="295"/>
                    </a:cubicBezTo>
                    <a:cubicBezTo>
                      <a:pt x="94" y="293"/>
                      <a:pt x="95" y="292"/>
                      <a:pt x="97" y="291"/>
                    </a:cubicBezTo>
                    <a:cubicBezTo>
                      <a:pt x="100" y="295"/>
                      <a:pt x="100" y="295"/>
                      <a:pt x="100" y="295"/>
                    </a:cubicBezTo>
                    <a:cubicBezTo>
                      <a:pt x="99" y="296"/>
                      <a:pt x="99" y="297"/>
                      <a:pt x="98" y="298"/>
                    </a:cubicBezTo>
                    <a:lnTo>
                      <a:pt x="97" y="299"/>
                    </a:lnTo>
                    <a:close/>
                    <a:moveTo>
                      <a:pt x="100" y="287"/>
                    </a:moveTo>
                    <a:cubicBezTo>
                      <a:pt x="99" y="286"/>
                      <a:pt x="99" y="285"/>
                      <a:pt x="98" y="284"/>
                    </a:cubicBezTo>
                    <a:cubicBezTo>
                      <a:pt x="97" y="284"/>
                      <a:pt x="97" y="283"/>
                      <a:pt x="96" y="282"/>
                    </a:cubicBezTo>
                    <a:cubicBezTo>
                      <a:pt x="101" y="279"/>
                      <a:pt x="101" y="279"/>
                      <a:pt x="101" y="279"/>
                    </a:cubicBezTo>
                    <a:cubicBezTo>
                      <a:pt x="102" y="279"/>
                      <a:pt x="102" y="280"/>
                      <a:pt x="103" y="281"/>
                    </a:cubicBezTo>
                    <a:cubicBezTo>
                      <a:pt x="103" y="282"/>
                      <a:pt x="104" y="283"/>
                      <a:pt x="105" y="284"/>
                    </a:cubicBezTo>
                    <a:lnTo>
                      <a:pt x="100" y="287"/>
                    </a:lnTo>
                    <a:close/>
                    <a:moveTo>
                      <a:pt x="104" y="274"/>
                    </a:moveTo>
                    <a:cubicBezTo>
                      <a:pt x="99" y="271"/>
                      <a:pt x="99" y="271"/>
                      <a:pt x="99" y="271"/>
                    </a:cubicBezTo>
                    <a:cubicBezTo>
                      <a:pt x="99" y="270"/>
                      <a:pt x="99" y="270"/>
                      <a:pt x="100" y="269"/>
                    </a:cubicBezTo>
                    <a:cubicBezTo>
                      <a:pt x="101" y="266"/>
                      <a:pt x="101" y="266"/>
                      <a:pt x="101" y="266"/>
                    </a:cubicBezTo>
                    <a:cubicBezTo>
                      <a:pt x="107" y="268"/>
                      <a:pt x="107" y="268"/>
                      <a:pt x="107" y="268"/>
                    </a:cubicBezTo>
                    <a:cubicBezTo>
                      <a:pt x="105" y="272"/>
                      <a:pt x="105" y="272"/>
                      <a:pt x="105" y="272"/>
                    </a:cubicBezTo>
                    <a:cubicBezTo>
                      <a:pt x="105" y="273"/>
                      <a:pt x="104" y="273"/>
                      <a:pt x="104" y="274"/>
                    </a:cubicBezTo>
                    <a:close/>
                    <a:moveTo>
                      <a:pt x="115" y="266"/>
                    </a:moveTo>
                    <a:cubicBezTo>
                      <a:pt x="113" y="260"/>
                      <a:pt x="113" y="260"/>
                      <a:pt x="113" y="260"/>
                    </a:cubicBezTo>
                    <a:cubicBezTo>
                      <a:pt x="115" y="260"/>
                      <a:pt x="115" y="259"/>
                      <a:pt x="115" y="259"/>
                    </a:cubicBezTo>
                    <a:cubicBezTo>
                      <a:pt x="116" y="258"/>
                      <a:pt x="117" y="258"/>
                      <a:pt x="118" y="257"/>
                    </a:cubicBezTo>
                    <a:cubicBezTo>
                      <a:pt x="120" y="262"/>
                      <a:pt x="120" y="262"/>
                      <a:pt x="120" y="262"/>
                    </a:cubicBezTo>
                    <a:cubicBezTo>
                      <a:pt x="120" y="263"/>
                      <a:pt x="120" y="263"/>
                      <a:pt x="120" y="263"/>
                    </a:cubicBezTo>
                    <a:cubicBezTo>
                      <a:pt x="119" y="264"/>
                      <a:pt x="117" y="265"/>
                      <a:pt x="115" y="266"/>
                    </a:cubicBezTo>
                    <a:close/>
                    <a:moveTo>
                      <a:pt x="132" y="257"/>
                    </a:moveTo>
                    <a:cubicBezTo>
                      <a:pt x="126" y="256"/>
                      <a:pt x="126" y="256"/>
                      <a:pt x="126" y="256"/>
                    </a:cubicBezTo>
                    <a:cubicBezTo>
                      <a:pt x="126" y="256"/>
                      <a:pt x="126" y="255"/>
                      <a:pt x="126" y="255"/>
                    </a:cubicBezTo>
                    <a:cubicBezTo>
                      <a:pt x="126" y="253"/>
                      <a:pt x="126" y="253"/>
                      <a:pt x="126" y="253"/>
                    </a:cubicBezTo>
                    <a:cubicBezTo>
                      <a:pt x="126" y="252"/>
                      <a:pt x="126" y="251"/>
                      <a:pt x="127" y="249"/>
                    </a:cubicBezTo>
                    <a:cubicBezTo>
                      <a:pt x="132" y="252"/>
                      <a:pt x="132" y="252"/>
                      <a:pt x="132" y="252"/>
                    </a:cubicBezTo>
                    <a:cubicBezTo>
                      <a:pt x="132" y="252"/>
                      <a:pt x="132" y="252"/>
                      <a:pt x="132" y="253"/>
                    </a:cubicBezTo>
                    <a:cubicBezTo>
                      <a:pt x="132" y="255"/>
                      <a:pt x="132" y="255"/>
                      <a:pt x="132" y="255"/>
                    </a:cubicBezTo>
                    <a:cubicBezTo>
                      <a:pt x="132" y="256"/>
                      <a:pt x="132" y="256"/>
                      <a:pt x="132" y="257"/>
                    </a:cubicBezTo>
                    <a:close/>
                    <a:moveTo>
                      <a:pt x="142" y="249"/>
                    </a:moveTo>
                    <a:cubicBezTo>
                      <a:pt x="139" y="244"/>
                      <a:pt x="139" y="244"/>
                      <a:pt x="139" y="244"/>
                    </a:cubicBezTo>
                    <a:cubicBezTo>
                      <a:pt x="140" y="243"/>
                      <a:pt x="140" y="243"/>
                      <a:pt x="142" y="242"/>
                    </a:cubicBezTo>
                    <a:cubicBezTo>
                      <a:pt x="143" y="241"/>
                      <a:pt x="143" y="241"/>
                      <a:pt x="143" y="241"/>
                    </a:cubicBezTo>
                    <a:cubicBezTo>
                      <a:pt x="147" y="245"/>
                      <a:pt x="147" y="245"/>
                      <a:pt x="147" y="245"/>
                    </a:cubicBezTo>
                    <a:cubicBezTo>
                      <a:pt x="146" y="246"/>
                      <a:pt x="146" y="246"/>
                      <a:pt x="146" y="246"/>
                    </a:cubicBezTo>
                    <a:cubicBezTo>
                      <a:pt x="144" y="247"/>
                      <a:pt x="143" y="248"/>
                      <a:pt x="142" y="249"/>
                    </a:cubicBezTo>
                    <a:close/>
                    <a:moveTo>
                      <a:pt x="155" y="235"/>
                    </a:moveTo>
                    <a:cubicBezTo>
                      <a:pt x="149" y="232"/>
                      <a:pt x="149" y="232"/>
                      <a:pt x="149" y="232"/>
                    </a:cubicBezTo>
                    <a:cubicBezTo>
                      <a:pt x="150" y="232"/>
                      <a:pt x="150" y="231"/>
                      <a:pt x="150" y="230"/>
                    </a:cubicBezTo>
                    <a:cubicBezTo>
                      <a:pt x="150" y="229"/>
                      <a:pt x="151" y="228"/>
                      <a:pt x="151" y="228"/>
                    </a:cubicBezTo>
                    <a:cubicBezTo>
                      <a:pt x="156" y="228"/>
                      <a:pt x="156" y="228"/>
                      <a:pt x="156" y="228"/>
                    </a:cubicBezTo>
                    <a:cubicBezTo>
                      <a:pt x="156" y="229"/>
                      <a:pt x="156" y="230"/>
                      <a:pt x="156" y="231"/>
                    </a:cubicBezTo>
                    <a:cubicBezTo>
                      <a:pt x="156" y="232"/>
                      <a:pt x="155" y="234"/>
                      <a:pt x="155" y="235"/>
                    </a:cubicBezTo>
                    <a:close/>
                    <a:moveTo>
                      <a:pt x="150" y="217"/>
                    </a:moveTo>
                    <a:cubicBezTo>
                      <a:pt x="150" y="215"/>
                      <a:pt x="150" y="213"/>
                      <a:pt x="150" y="211"/>
                    </a:cubicBezTo>
                    <a:cubicBezTo>
                      <a:pt x="156" y="210"/>
                      <a:pt x="156" y="210"/>
                      <a:pt x="156" y="210"/>
                    </a:cubicBezTo>
                    <a:cubicBezTo>
                      <a:pt x="156" y="212"/>
                      <a:pt x="156" y="214"/>
                      <a:pt x="156" y="216"/>
                    </a:cubicBezTo>
                    <a:lnTo>
                      <a:pt x="150" y="217"/>
                    </a:lnTo>
                    <a:close/>
                    <a:moveTo>
                      <a:pt x="149" y="199"/>
                    </a:moveTo>
                    <a:cubicBezTo>
                      <a:pt x="149" y="197"/>
                      <a:pt x="149" y="196"/>
                      <a:pt x="149" y="194"/>
                    </a:cubicBezTo>
                    <a:cubicBezTo>
                      <a:pt x="149" y="194"/>
                      <a:pt x="149" y="194"/>
                      <a:pt x="149" y="194"/>
                    </a:cubicBezTo>
                    <a:cubicBezTo>
                      <a:pt x="154" y="193"/>
                      <a:pt x="154" y="193"/>
                      <a:pt x="154" y="193"/>
                    </a:cubicBezTo>
                    <a:cubicBezTo>
                      <a:pt x="154" y="193"/>
                      <a:pt x="154" y="193"/>
                      <a:pt x="154" y="193"/>
                    </a:cubicBezTo>
                    <a:cubicBezTo>
                      <a:pt x="155" y="195"/>
                      <a:pt x="155" y="196"/>
                      <a:pt x="155" y="199"/>
                    </a:cubicBezTo>
                    <a:lnTo>
                      <a:pt x="149" y="199"/>
                    </a:lnTo>
                    <a:close/>
                    <a:moveTo>
                      <a:pt x="157" y="186"/>
                    </a:moveTo>
                    <a:cubicBezTo>
                      <a:pt x="155" y="181"/>
                      <a:pt x="155" y="181"/>
                      <a:pt x="155" y="181"/>
                    </a:cubicBezTo>
                    <a:cubicBezTo>
                      <a:pt x="156" y="181"/>
                      <a:pt x="156" y="181"/>
                      <a:pt x="157" y="180"/>
                    </a:cubicBezTo>
                    <a:cubicBezTo>
                      <a:pt x="158" y="180"/>
                      <a:pt x="158" y="180"/>
                      <a:pt x="158" y="180"/>
                    </a:cubicBezTo>
                    <a:cubicBezTo>
                      <a:pt x="164" y="181"/>
                      <a:pt x="164" y="181"/>
                      <a:pt x="164" y="181"/>
                    </a:cubicBezTo>
                    <a:cubicBezTo>
                      <a:pt x="163" y="185"/>
                      <a:pt x="160" y="185"/>
                      <a:pt x="158" y="186"/>
                    </a:cubicBezTo>
                    <a:cubicBezTo>
                      <a:pt x="158" y="186"/>
                      <a:pt x="158" y="186"/>
                      <a:pt x="157" y="186"/>
                    </a:cubicBezTo>
                    <a:close/>
                    <a:moveTo>
                      <a:pt x="166" y="173"/>
                    </a:moveTo>
                    <a:cubicBezTo>
                      <a:pt x="164" y="167"/>
                      <a:pt x="164" y="167"/>
                      <a:pt x="164" y="167"/>
                    </a:cubicBezTo>
                    <a:cubicBezTo>
                      <a:pt x="165" y="166"/>
                      <a:pt x="168" y="167"/>
                      <a:pt x="169" y="166"/>
                    </a:cubicBezTo>
                    <a:cubicBezTo>
                      <a:pt x="172" y="172"/>
                      <a:pt x="172" y="172"/>
                      <a:pt x="172" y="172"/>
                    </a:cubicBezTo>
                    <a:cubicBezTo>
                      <a:pt x="170" y="173"/>
                      <a:pt x="167" y="173"/>
                      <a:pt x="166" y="173"/>
                    </a:cubicBezTo>
                    <a:close/>
                    <a:moveTo>
                      <a:pt x="177" y="159"/>
                    </a:moveTo>
                    <a:cubicBezTo>
                      <a:pt x="171" y="158"/>
                      <a:pt x="171" y="158"/>
                      <a:pt x="171" y="158"/>
                    </a:cubicBezTo>
                    <a:cubicBezTo>
                      <a:pt x="172" y="155"/>
                      <a:pt x="173" y="152"/>
                      <a:pt x="175" y="151"/>
                    </a:cubicBezTo>
                    <a:cubicBezTo>
                      <a:pt x="178" y="156"/>
                      <a:pt x="178" y="156"/>
                      <a:pt x="178" y="156"/>
                    </a:cubicBezTo>
                    <a:cubicBezTo>
                      <a:pt x="178" y="156"/>
                      <a:pt x="177" y="157"/>
                      <a:pt x="177" y="159"/>
                    </a:cubicBezTo>
                    <a:close/>
                    <a:moveTo>
                      <a:pt x="190" y="153"/>
                    </a:moveTo>
                    <a:cubicBezTo>
                      <a:pt x="185" y="149"/>
                      <a:pt x="185" y="149"/>
                      <a:pt x="185" y="149"/>
                    </a:cubicBezTo>
                    <a:cubicBezTo>
                      <a:pt x="186" y="148"/>
                      <a:pt x="186" y="147"/>
                      <a:pt x="187" y="147"/>
                    </a:cubicBezTo>
                    <a:cubicBezTo>
                      <a:pt x="187" y="146"/>
                      <a:pt x="188" y="145"/>
                      <a:pt x="189" y="144"/>
                    </a:cubicBezTo>
                    <a:cubicBezTo>
                      <a:pt x="193" y="148"/>
                      <a:pt x="193" y="148"/>
                      <a:pt x="193" y="148"/>
                    </a:cubicBezTo>
                    <a:cubicBezTo>
                      <a:pt x="193" y="148"/>
                      <a:pt x="192" y="149"/>
                      <a:pt x="192" y="150"/>
                    </a:cubicBezTo>
                    <a:cubicBezTo>
                      <a:pt x="191" y="151"/>
                      <a:pt x="190" y="152"/>
                      <a:pt x="190" y="153"/>
                    </a:cubicBezTo>
                    <a:close/>
                    <a:moveTo>
                      <a:pt x="194" y="137"/>
                    </a:moveTo>
                    <a:cubicBezTo>
                      <a:pt x="193" y="136"/>
                      <a:pt x="193" y="135"/>
                      <a:pt x="193" y="133"/>
                    </a:cubicBezTo>
                    <a:cubicBezTo>
                      <a:pt x="192" y="133"/>
                      <a:pt x="192" y="132"/>
                      <a:pt x="192" y="132"/>
                    </a:cubicBezTo>
                    <a:cubicBezTo>
                      <a:pt x="197" y="130"/>
                      <a:pt x="197" y="130"/>
                      <a:pt x="197" y="130"/>
                    </a:cubicBezTo>
                    <a:cubicBezTo>
                      <a:pt x="198" y="130"/>
                      <a:pt x="198" y="131"/>
                      <a:pt x="198" y="131"/>
                    </a:cubicBezTo>
                    <a:cubicBezTo>
                      <a:pt x="199" y="133"/>
                      <a:pt x="199" y="135"/>
                      <a:pt x="199" y="136"/>
                    </a:cubicBezTo>
                    <a:lnTo>
                      <a:pt x="194" y="137"/>
                    </a:lnTo>
                    <a:close/>
                    <a:moveTo>
                      <a:pt x="195" y="122"/>
                    </a:moveTo>
                    <a:cubicBezTo>
                      <a:pt x="190" y="118"/>
                      <a:pt x="190" y="118"/>
                      <a:pt x="190" y="118"/>
                    </a:cubicBezTo>
                    <a:cubicBezTo>
                      <a:pt x="191" y="117"/>
                      <a:pt x="192" y="116"/>
                      <a:pt x="194" y="115"/>
                    </a:cubicBezTo>
                    <a:cubicBezTo>
                      <a:pt x="195" y="114"/>
                      <a:pt x="195" y="114"/>
                      <a:pt x="195" y="114"/>
                    </a:cubicBezTo>
                    <a:cubicBezTo>
                      <a:pt x="199" y="118"/>
                      <a:pt x="199" y="118"/>
                      <a:pt x="199" y="118"/>
                    </a:cubicBezTo>
                    <a:cubicBezTo>
                      <a:pt x="198" y="119"/>
                      <a:pt x="198" y="119"/>
                      <a:pt x="198" y="119"/>
                    </a:cubicBezTo>
                    <a:cubicBezTo>
                      <a:pt x="197" y="120"/>
                      <a:pt x="195" y="121"/>
                      <a:pt x="195" y="122"/>
                    </a:cubicBezTo>
                    <a:close/>
                    <a:moveTo>
                      <a:pt x="208" y="109"/>
                    </a:moveTo>
                    <a:cubicBezTo>
                      <a:pt x="202" y="107"/>
                      <a:pt x="202" y="107"/>
                      <a:pt x="202" y="107"/>
                    </a:cubicBezTo>
                    <a:cubicBezTo>
                      <a:pt x="202" y="106"/>
                      <a:pt x="202" y="106"/>
                      <a:pt x="202" y="105"/>
                    </a:cubicBezTo>
                    <a:cubicBezTo>
                      <a:pt x="202" y="104"/>
                      <a:pt x="202" y="103"/>
                      <a:pt x="202" y="103"/>
                    </a:cubicBezTo>
                    <a:cubicBezTo>
                      <a:pt x="208" y="102"/>
                      <a:pt x="208" y="102"/>
                      <a:pt x="208" y="102"/>
                    </a:cubicBezTo>
                    <a:cubicBezTo>
                      <a:pt x="208" y="103"/>
                      <a:pt x="208" y="104"/>
                      <a:pt x="208" y="105"/>
                    </a:cubicBezTo>
                    <a:cubicBezTo>
                      <a:pt x="208" y="106"/>
                      <a:pt x="208" y="107"/>
                      <a:pt x="208" y="109"/>
                    </a:cubicBezTo>
                    <a:close/>
                    <a:moveTo>
                      <a:pt x="200" y="93"/>
                    </a:moveTo>
                    <a:cubicBezTo>
                      <a:pt x="200" y="93"/>
                      <a:pt x="200" y="93"/>
                      <a:pt x="199" y="93"/>
                    </a:cubicBezTo>
                    <a:cubicBezTo>
                      <a:pt x="197" y="93"/>
                      <a:pt x="196" y="92"/>
                      <a:pt x="195" y="91"/>
                    </a:cubicBezTo>
                    <a:cubicBezTo>
                      <a:pt x="199" y="87"/>
                      <a:pt x="199" y="87"/>
                      <a:pt x="199" y="87"/>
                    </a:cubicBezTo>
                    <a:cubicBezTo>
                      <a:pt x="197" y="89"/>
                      <a:pt x="197" y="89"/>
                      <a:pt x="197" y="89"/>
                    </a:cubicBezTo>
                    <a:cubicBezTo>
                      <a:pt x="199" y="87"/>
                      <a:pt x="199" y="87"/>
                      <a:pt x="199" y="87"/>
                    </a:cubicBezTo>
                    <a:cubicBezTo>
                      <a:pt x="199" y="87"/>
                      <a:pt x="199" y="87"/>
                      <a:pt x="200" y="87"/>
                    </a:cubicBezTo>
                    <a:cubicBezTo>
                      <a:pt x="202" y="88"/>
                      <a:pt x="203" y="88"/>
                      <a:pt x="204" y="89"/>
                    </a:cubicBezTo>
                    <a:lnTo>
                      <a:pt x="200" y="93"/>
                    </a:lnTo>
                    <a:close/>
                    <a:moveTo>
                      <a:pt x="201" y="79"/>
                    </a:moveTo>
                    <a:cubicBezTo>
                      <a:pt x="196" y="77"/>
                      <a:pt x="196" y="77"/>
                      <a:pt x="196" y="77"/>
                    </a:cubicBezTo>
                    <a:cubicBezTo>
                      <a:pt x="197" y="74"/>
                      <a:pt x="198" y="73"/>
                      <a:pt x="200" y="71"/>
                    </a:cubicBezTo>
                    <a:cubicBezTo>
                      <a:pt x="204" y="75"/>
                      <a:pt x="204" y="75"/>
                      <a:pt x="204" y="75"/>
                    </a:cubicBezTo>
                    <a:cubicBezTo>
                      <a:pt x="202" y="77"/>
                      <a:pt x="202" y="78"/>
                      <a:pt x="201" y="79"/>
                    </a:cubicBezTo>
                    <a:close/>
                    <a:moveTo>
                      <a:pt x="213" y="67"/>
                    </a:moveTo>
                    <a:cubicBezTo>
                      <a:pt x="208" y="64"/>
                      <a:pt x="208" y="64"/>
                      <a:pt x="208" y="64"/>
                    </a:cubicBezTo>
                    <a:cubicBezTo>
                      <a:pt x="209" y="63"/>
                      <a:pt x="209" y="61"/>
                      <a:pt x="209" y="59"/>
                    </a:cubicBezTo>
                    <a:cubicBezTo>
                      <a:pt x="215" y="60"/>
                      <a:pt x="215" y="60"/>
                      <a:pt x="215" y="60"/>
                    </a:cubicBezTo>
                    <a:cubicBezTo>
                      <a:pt x="215" y="63"/>
                      <a:pt x="214" y="65"/>
                      <a:pt x="213" y="67"/>
                    </a:cubicBezTo>
                    <a:close/>
                    <a:moveTo>
                      <a:pt x="280" y="61"/>
                    </a:moveTo>
                    <a:cubicBezTo>
                      <a:pt x="279" y="55"/>
                      <a:pt x="279" y="55"/>
                      <a:pt x="279" y="55"/>
                    </a:cubicBezTo>
                    <a:cubicBezTo>
                      <a:pt x="280" y="55"/>
                      <a:pt x="280" y="54"/>
                      <a:pt x="281" y="54"/>
                    </a:cubicBezTo>
                    <a:cubicBezTo>
                      <a:pt x="286" y="54"/>
                      <a:pt x="286" y="54"/>
                      <a:pt x="286" y="54"/>
                    </a:cubicBezTo>
                    <a:cubicBezTo>
                      <a:pt x="286" y="57"/>
                      <a:pt x="285" y="60"/>
                      <a:pt x="280" y="61"/>
                    </a:cubicBezTo>
                    <a:close/>
                    <a:moveTo>
                      <a:pt x="267" y="59"/>
                    </a:moveTo>
                    <a:cubicBezTo>
                      <a:pt x="265" y="59"/>
                      <a:pt x="263" y="57"/>
                      <a:pt x="261" y="54"/>
                    </a:cubicBezTo>
                    <a:cubicBezTo>
                      <a:pt x="266" y="51"/>
                      <a:pt x="266" y="51"/>
                      <a:pt x="266" y="51"/>
                    </a:cubicBezTo>
                    <a:cubicBezTo>
                      <a:pt x="267" y="53"/>
                      <a:pt x="268" y="53"/>
                      <a:pt x="269" y="54"/>
                    </a:cubicBezTo>
                    <a:lnTo>
                      <a:pt x="267" y="59"/>
                    </a:lnTo>
                    <a:close/>
                    <a:moveTo>
                      <a:pt x="216" y="48"/>
                    </a:moveTo>
                    <a:cubicBezTo>
                      <a:pt x="210" y="48"/>
                      <a:pt x="210" y="48"/>
                      <a:pt x="210" y="48"/>
                    </a:cubicBezTo>
                    <a:cubicBezTo>
                      <a:pt x="210" y="46"/>
                      <a:pt x="210" y="44"/>
                      <a:pt x="211" y="42"/>
                    </a:cubicBezTo>
                    <a:cubicBezTo>
                      <a:pt x="216" y="43"/>
                      <a:pt x="216" y="43"/>
                      <a:pt x="216" y="43"/>
                    </a:cubicBezTo>
                    <a:cubicBezTo>
                      <a:pt x="216" y="45"/>
                      <a:pt x="216" y="46"/>
                      <a:pt x="216" y="48"/>
                    </a:cubicBezTo>
                    <a:close/>
                    <a:moveTo>
                      <a:pt x="279" y="43"/>
                    </a:moveTo>
                    <a:cubicBezTo>
                      <a:pt x="279" y="41"/>
                      <a:pt x="278" y="39"/>
                      <a:pt x="278" y="37"/>
                    </a:cubicBezTo>
                    <a:cubicBezTo>
                      <a:pt x="284" y="37"/>
                      <a:pt x="284" y="37"/>
                      <a:pt x="284" y="37"/>
                    </a:cubicBezTo>
                    <a:cubicBezTo>
                      <a:pt x="284" y="37"/>
                      <a:pt x="284" y="37"/>
                      <a:pt x="284" y="37"/>
                    </a:cubicBezTo>
                    <a:cubicBezTo>
                      <a:pt x="284" y="38"/>
                      <a:pt x="284" y="40"/>
                      <a:pt x="285" y="42"/>
                    </a:cubicBezTo>
                    <a:lnTo>
                      <a:pt x="279" y="43"/>
                    </a:lnTo>
                    <a:close/>
                    <a:moveTo>
                      <a:pt x="256" y="43"/>
                    </a:moveTo>
                    <a:cubicBezTo>
                      <a:pt x="256" y="43"/>
                      <a:pt x="256" y="43"/>
                      <a:pt x="256" y="43"/>
                    </a:cubicBezTo>
                    <a:cubicBezTo>
                      <a:pt x="256" y="43"/>
                      <a:pt x="255" y="42"/>
                      <a:pt x="253" y="42"/>
                    </a:cubicBezTo>
                    <a:cubicBezTo>
                      <a:pt x="255" y="36"/>
                      <a:pt x="255" y="36"/>
                      <a:pt x="255" y="36"/>
                    </a:cubicBezTo>
                    <a:cubicBezTo>
                      <a:pt x="259" y="38"/>
                      <a:pt x="261" y="39"/>
                      <a:pt x="261" y="41"/>
                    </a:cubicBezTo>
                    <a:cubicBezTo>
                      <a:pt x="262" y="41"/>
                      <a:pt x="262" y="41"/>
                      <a:pt x="262" y="41"/>
                    </a:cubicBezTo>
                    <a:cubicBezTo>
                      <a:pt x="256" y="43"/>
                      <a:pt x="256" y="43"/>
                      <a:pt x="256" y="43"/>
                    </a:cubicBezTo>
                    <a:cubicBezTo>
                      <a:pt x="256" y="43"/>
                      <a:pt x="256" y="43"/>
                      <a:pt x="256" y="43"/>
                    </a:cubicBezTo>
                    <a:cubicBezTo>
                      <a:pt x="256" y="43"/>
                      <a:pt x="256" y="43"/>
                      <a:pt x="256" y="43"/>
                    </a:cubicBezTo>
                    <a:close/>
                    <a:moveTo>
                      <a:pt x="256" y="43"/>
                    </a:moveTo>
                    <a:cubicBezTo>
                      <a:pt x="256" y="43"/>
                      <a:pt x="256" y="43"/>
                      <a:pt x="256" y="43"/>
                    </a:cubicBezTo>
                    <a:close/>
                    <a:moveTo>
                      <a:pt x="242" y="39"/>
                    </a:moveTo>
                    <a:cubicBezTo>
                      <a:pt x="241" y="38"/>
                      <a:pt x="239" y="38"/>
                      <a:pt x="237" y="38"/>
                    </a:cubicBezTo>
                    <a:cubicBezTo>
                      <a:pt x="238" y="32"/>
                      <a:pt x="238" y="32"/>
                      <a:pt x="238" y="32"/>
                    </a:cubicBezTo>
                    <a:cubicBezTo>
                      <a:pt x="240" y="32"/>
                      <a:pt x="242" y="32"/>
                      <a:pt x="244" y="33"/>
                    </a:cubicBezTo>
                    <a:lnTo>
                      <a:pt x="242" y="39"/>
                    </a:lnTo>
                    <a:close/>
                    <a:moveTo>
                      <a:pt x="220" y="37"/>
                    </a:moveTo>
                    <a:cubicBezTo>
                      <a:pt x="219" y="31"/>
                      <a:pt x="219" y="31"/>
                      <a:pt x="219" y="31"/>
                    </a:cubicBezTo>
                    <a:cubicBezTo>
                      <a:pt x="221" y="31"/>
                      <a:pt x="223" y="31"/>
                      <a:pt x="226" y="31"/>
                    </a:cubicBezTo>
                    <a:cubicBezTo>
                      <a:pt x="225" y="36"/>
                      <a:pt x="225" y="36"/>
                      <a:pt x="225" y="36"/>
                    </a:cubicBezTo>
                    <a:cubicBezTo>
                      <a:pt x="223" y="36"/>
                      <a:pt x="222" y="36"/>
                      <a:pt x="220" y="37"/>
                    </a:cubicBezTo>
                    <a:close/>
                    <a:moveTo>
                      <a:pt x="274" y="32"/>
                    </a:moveTo>
                    <a:cubicBezTo>
                      <a:pt x="274" y="26"/>
                      <a:pt x="274" y="26"/>
                      <a:pt x="274" y="26"/>
                    </a:cubicBezTo>
                    <a:cubicBezTo>
                      <a:pt x="274" y="26"/>
                      <a:pt x="274" y="26"/>
                      <a:pt x="274" y="26"/>
                    </a:cubicBezTo>
                    <a:cubicBezTo>
                      <a:pt x="275" y="26"/>
                      <a:pt x="276" y="26"/>
                      <a:pt x="277" y="26"/>
                    </a:cubicBezTo>
                    <a:cubicBezTo>
                      <a:pt x="278" y="26"/>
                      <a:pt x="279" y="26"/>
                      <a:pt x="280" y="26"/>
                    </a:cubicBezTo>
                    <a:cubicBezTo>
                      <a:pt x="280" y="31"/>
                      <a:pt x="280" y="31"/>
                      <a:pt x="280" y="31"/>
                    </a:cubicBezTo>
                    <a:cubicBezTo>
                      <a:pt x="279" y="31"/>
                      <a:pt x="278" y="31"/>
                      <a:pt x="277" y="31"/>
                    </a:cubicBezTo>
                    <a:cubicBezTo>
                      <a:pt x="276" y="32"/>
                      <a:pt x="275" y="32"/>
                      <a:pt x="274" y="32"/>
                    </a:cubicBezTo>
                    <a:close/>
                    <a:moveTo>
                      <a:pt x="273" y="24"/>
                    </a:moveTo>
                    <a:cubicBezTo>
                      <a:pt x="272" y="24"/>
                      <a:pt x="272" y="23"/>
                      <a:pt x="271" y="23"/>
                    </a:cubicBezTo>
                    <a:cubicBezTo>
                      <a:pt x="271" y="23"/>
                      <a:pt x="270" y="23"/>
                      <a:pt x="270" y="23"/>
                    </a:cubicBezTo>
                    <a:cubicBezTo>
                      <a:pt x="270" y="23"/>
                      <a:pt x="271" y="23"/>
                      <a:pt x="271" y="22"/>
                    </a:cubicBezTo>
                    <a:cubicBezTo>
                      <a:pt x="266" y="19"/>
                      <a:pt x="266" y="19"/>
                      <a:pt x="266" y="19"/>
                    </a:cubicBezTo>
                    <a:cubicBezTo>
                      <a:pt x="267" y="18"/>
                      <a:pt x="268" y="17"/>
                      <a:pt x="270" y="17"/>
                    </a:cubicBezTo>
                    <a:cubicBezTo>
                      <a:pt x="271" y="17"/>
                      <a:pt x="272" y="17"/>
                      <a:pt x="273" y="18"/>
                    </a:cubicBezTo>
                    <a:cubicBezTo>
                      <a:pt x="273" y="18"/>
                      <a:pt x="273" y="18"/>
                      <a:pt x="273" y="18"/>
                    </a:cubicBezTo>
                    <a:cubicBezTo>
                      <a:pt x="275" y="23"/>
                      <a:pt x="275" y="23"/>
                      <a:pt x="275" y="23"/>
                    </a:cubicBezTo>
                    <a:cubicBezTo>
                      <a:pt x="274" y="24"/>
                      <a:pt x="274" y="24"/>
                      <a:pt x="273" y="24"/>
                    </a:cubicBezTo>
                    <a:close/>
                    <a:moveTo>
                      <a:pt x="328" y="20"/>
                    </a:moveTo>
                    <a:cubicBezTo>
                      <a:pt x="327" y="20"/>
                      <a:pt x="326" y="19"/>
                      <a:pt x="325" y="19"/>
                    </a:cubicBezTo>
                    <a:cubicBezTo>
                      <a:pt x="324" y="18"/>
                      <a:pt x="324" y="18"/>
                      <a:pt x="324" y="18"/>
                    </a:cubicBezTo>
                    <a:cubicBezTo>
                      <a:pt x="324" y="12"/>
                      <a:pt x="324" y="12"/>
                      <a:pt x="324" y="12"/>
                    </a:cubicBezTo>
                    <a:cubicBezTo>
                      <a:pt x="326" y="12"/>
                      <a:pt x="327" y="13"/>
                      <a:pt x="329" y="14"/>
                    </a:cubicBezTo>
                    <a:cubicBezTo>
                      <a:pt x="329" y="14"/>
                      <a:pt x="330" y="15"/>
                      <a:pt x="330" y="15"/>
                    </a:cubicBezTo>
                    <a:lnTo>
                      <a:pt x="328" y="20"/>
                    </a:lnTo>
                    <a:close/>
                    <a:moveTo>
                      <a:pt x="342" y="20"/>
                    </a:moveTo>
                    <a:cubicBezTo>
                      <a:pt x="342" y="20"/>
                      <a:pt x="342" y="20"/>
                      <a:pt x="342" y="20"/>
                    </a:cubicBezTo>
                    <a:cubicBezTo>
                      <a:pt x="341" y="20"/>
                      <a:pt x="339" y="20"/>
                      <a:pt x="338" y="18"/>
                    </a:cubicBezTo>
                    <a:cubicBezTo>
                      <a:pt x="342" y="14"/>
                      <a:pt x="342" y="14"/>
                      <a:pt x="342" y="14"/>
                    </a:cubicBezTo>
                    <a:cubicBezTo>
                      <a:pt x="342" y="14"/>
                      <a:pt x="342" y="14"/>
                      <a:pt x="342" y="14"/>
                    </a:cubicBezTo>
                    <a:cubicBezTo>
                      <a:pt x="343" y="14"/>
                      <a:pt x="343" y="14"/>
                      <a:pt x="344" y="14"/>
                    </a:cubicBezTo>
                    <a:cubicBezTo>
                      <a:pt x="347" y="19"/>
                      <a:pt x="347" y="19"/>
                      <a:pt x="347" y="19"/>
                    </a:cubicBezTo>
                    <a:cubicBezTo>
                      <a:pt x="345" y="20"/>
                      <a:pt x="344" y="20"/>
                      <a:pt x="342" y="20"/>
                    </a:cubicBezTo>
                    <a:close/>
                    <a:moveTo>
                      <a:pt x="284" y="18"/>
                    </a:moveTo>
                    <a:cubicBezTo>
                      <a:pt x="283" y="12"/>
                      <a:pt x="283" y="12"/>
                      <a:pt x="283" y="12"/>
                    </a:cubicBezTo>
                    <a:cubicBezTo>
                      <a:pt x="285" y="12"/>
                      <a:pt x="286" y="11"/>
                      <a:pt x="286" y="11"/>
                    </a:cubicBezTo>
                    <a:cubicBezTo>
                      <a:pt x="291" y="14"/>
                      <a:pt x="291" y="14"/>
                      <a:pt x="291" y="14"/>
                    </a:cubicBezTo>
                    <a:cubicBezTo>
                      <a:pt x="290" y="17"/>
                      <a:pt x="286" y="18"/>
                      <a:pt x="284" y="18"/>
                    </a:cubicBezTo>
                    <a:close/>
                    <a:moveTo>
                      <a:pt x="311" y="16"/>
                    </a:moveTo>
                    <a:cubicBezTo>
                      <a:pt x="309" y="15"/>
                      <a:pt x="307" y="14"/>
                      <a:pt x="306" y="12"/>
                    </a:cubicBezTo>
                    <a:cubicBezTo>
                      <a:pt x="310" y="8"/>
                      <a:pt x="310" y="8"/>
                      <a:pt x="310" y="8"/>
                    </a:cubicBezTo>
                    <a:cubicBezTo>
                      <a:pt x="311" y="9"/>
                      <a:pt x="312" y="10"/>
                      <a:pt x="314" y="11"/>
                    </a:cubicBezTo>
                    <a:lnTo>
                      <a:pt x="311" y="16"/>
                    </a:lnTo>
                    <a:close/>
                    <a:moveTo>
                      <a:pt x="353" y="9"/>
                    </a:moveTo>
                    <a:cubicBezTo>
                      <a:pt x="349" y="4"/>
                      <a:pt x="349" y="4"/>
                      <a:pt x="349" y="4"/>
                    </a:cubicBezTo>
                    <a:cubicBezTo>
                      <a:pt x="351" y="3"/>
                      <a:pt x="353" y="3"/>
                      <a:pt x="355" y="3"/>
                    </a:cubicBezTo>
                    <a:cubicBezTo>
                      <a:pt x="356" y="3"/>
                      <a:pt x="357" y="3"/>
                      <a:pt x="357" y="3"/>
                    </a:cubicBezTo>
                    <a:cubicBezTo>
                      <a:pt x="357" y="8"/>
                      <a:pt x="357" y="8"/>
                      <a:pt x="357" y="8"/>
                    </a:cubicBezTo>
                    <a:cubicBezTo>
                      <a:pt x="356" y="8"/>
                      <a:pt x="356" y="8"/>
                      <a:pt x="355" y="8"/>
                    </a:cubicBezTo>
                    <a:cubicBezTo>
                      <a:pt x="354" y="8"/>
                      <a:pt x="353" y="9"/>
                      <a:pt x="353" y="9"/>
                    </a:cubicBezTo>
                    <a:close/>
                    <a:moveTo>
                      <a:pt x="295" y="6"/>
                    </a:moveTo>
                    <a:cubicBezTo>
                      <a:pt x="294" y="0"/>
                      <a:pt x="294" y="0"/>
                      <a:pt x="294" y="0"/>
                    </a:cubicBezTo>
                    <a:cubicBezTo>
                      <a:pt x="296" y="0"/>
                      <a:pt x="298" y="0"/>
                      <a:pt x="300" y="0"/>
                    </a:cubicBezTo>
                    <a:cubicBezTo>
                      <a:pt x="300" y="6"/>
                      <a:pt x="300" y="6"/>
                      <a:pt x="300" y="6"/>
                    </a:cubicBezTo>
                    <a:cubicBezTo>
                      <a:pt x="300" y="6"/>
                      <a:pt x="300" y="6"/>
                      <a:pt x="300" y="6"/>
                    </a:cubicBezTo>
                    <a:cubicBezTo>
                      <a:pt x="298" y="6"/>
                      <a:pt x="296" y="6"/>
                      <a:pt x="295" y="6"/>
                    </a:cubicBezTo>
                    <a:close/>
                  </a:path>
                </a:pathLst>
              </a:custGeom>
              <a:solidFill>
                <a:srgbClr val="59575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24" name="iṣlïdè">
                <a:extLst>
                  <a:ext uri="{FF2B5EF4-FFF2-40B4-BE49-F238E27FC236}">
                    <a16:creationId xmlns:a16="http://schemas.microsoft.com/office/drawing/2014/main" id="{286DD1BD-3FAD-46D2-BD93-5B8B84DB5DC9}"/>
                  </a:ext>
                </a:extLst>
              </p:cNvPr>
              <p:cNvSpPr/>
              <p:nvPr/>
            </p:nvSpPr>
            <p:spPr bwMode="auto">
              <a:xfrm>
                <a:off x="9707563" y="5038725"/>
                <a:ext cx="150813" cy="166688"/>
              </a:xfrm>
              <a:custGeom>
                <a:avLst/>
                <a:gdLst>
                  <a:gd name="T0" fmla="*/ 0 w 70"/>
                  <a:gd name="T1" fmla="*/ 77 h 78"/>
                  <a:gd name="T2" fmla="*/ 1 w 70"/>
                  <a:gd name="T3" fmla="*/ 74 h 78"/>
                  <a:gd name="T4" fmla="*/ 4 w 70"/>
                  <a:gd name="T5" fmla="*/ 72 h 78"/>
                  <a:gd name="T6" fmla="*/ 8 w 70"/>
                  <a:gd name="T7" fmla="*/ 75 h 78"/>
                  <a:gd name="T8" fmla="*/ 16 w 70"/>
                  <a:gd name="T9" fmla="*/ 70 h 78"/>
                  <a:gd name="T10" fmla="*/ 15 w 70"/>
                  <a:gd name="T11" fmla="*/ 64 h 78"/>
                  <a:gd name="T12" fmla="*/ 21 w 70"/>
                  <a:gd name="T13" fmla="*/ 63 h 78"/>
                  <a:gd name="T14" fmla="*/ 19 w 70"/>
                  <a:gd name="T15" fmla="*/ 69 h 78"/>
                  <a:gd name="T16" fmla="*/ 16 w 70"/>
                  <a:gd name="T17" fmla="*/ 70 h 78"/>
                  <a:gd name="T18" fmla="*/ 24 w 70"/>
                  <a:gd name="T19" fmla="*/ 60 h 78"/>
                  <a:gd name="T20" fmla="*/ 24 w 70"/>
                  <a:gd name="T21" fmla="*/ 60 h 78"/>
                  <a:gd name="T22" fmla="*/ 21 w 70"/>
                  <a:gd name="T23" fmla="*/ 58 h 78"/>
                  <a:gd name="T24" fmla="*/ 27 w 70"/>
                  <a:gd name="T25" fmla="*/ 55 h 78"/>
                  <a:gd name="T26" fmla="*/ 26 w 70"/>
                  <a:gd name="T27" fmla="*/ 56 h 78"/>
                  <a:gd name="T28" fmla="*/ 27 w 70"/>
                  <a:gd name="T29" fmla="*/ 61 h 78"/>
                  <a:gd name="T30" fmla="*/ 34 w 70"/>
                  <a:gd name="T31" fmla="*/ 52 h 78"/>
                  <a:gd name="T32" fmla="*/ 30 w 70"/>
                  <a:gd name="T33" fmla="*/ 49 h 78"/>
                  <a:gd name="T34" fmla="*/ 33 w 70"/>
                  <a:gd name="T35" fmla="*/ 46 h 78"/>
                  <a:gd name="T36" fmla="*/ 37 w 70"/>
                  <a:gd name="T37" fmla="*/ 49 h 78"/>
                  <a:gd name="T38" fmla="*/ 34 w 70"/>
                  <a:gd name="T39" fmla="*/ 52 h 78"/>
                  <a:gd name="T40" fmla="*/ 46 w 70"/>
                  <a:gd name="T41" fmla="*/ 43 h 78"/>
                  <a:gd name="T42" fmla="*/ 41 w 70"/>
                  <a:gd name="T43" fmla="*/ 42 h 78"/>
                  <a:gd name="T44" fmla="*/ 41 w 70"/>
                  <a:gd name="T45" fmla="*/ 42 h 78"/>
                  <a:gd name="T46" fmla="*/ 45 w 70"/>
                  <a:gd name="T47" fmla="*/ 37 h 78"/>
                  <a:gd name="T48" fmla="*/ 46 w 70"/>
                  <a:gd name="T49" fmla="*/ 37 h 78"/>
                  <a:gd name="T50" fmla="*/ 46 w 70"/>
                  <a:gd name="T51" fmla="*/ 43 h 78"/>
                  <a:gd name="T52" fmla="*/ 49 w 70"/>
                  <a:gd name="T53" fmla="*/ 25 h 78"/>
                  <a:gd name="T54" fmla="*/ 55 w 70"/>
                  <a:gd name="T55" fmla="*/ 23 h 78"/>
                  <a:gd name="T56" fmla="*/ 55 w 70"/>
                  <a:gd name="T57" fmla="*/ 29 h 78"/>
                  <a:gd name="T58" fmla="*/ 56 w 70"/>
                  <a:gd name="T59" fmla="*/ 16 h 78"/>
                  <a:gd name="T60" fmla="*/ 55 w 70"/>
                  <a:gd name="T61" fmla="*/ 11 h 78"/>
                  <a:gd name="T62" fmla="*/ 56 w 70"/>
                  <a:gd name="T63" fmla="*/ 9 h 78"/>
                  <a:gd name="T64" fmla="*/ 62 w 70"/>
                  <a:gd name="T65" fmla="*/ 11 h 78"/>
                  <a:gd name="T66" fmla="*/ 64 w 70"/>
                  <a:gd name="T67" fmla="*/ 3 h 78"/>
                  <a:gd name="T68" fmla="*/ 69 w 70"/>
                  <a:gd name="T69" fmla="*/ 0 h 78"/>
                  <a:gd name="T70" fmla="*/ 64 w 70"/>
                  <a:gd name="T71" fmla="*/ 3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70" h="78">
                    <a:moveTo>
                      <a:pt x="4" y="78"/>
                    </a:moveTo>
                    <a:cubicBezTo>
                      <a:pt x="2" y="78"/>
                      <a:pt x="0" y="77"/>
                      <a:pt x="0" y="77"/>
                    </a:cubicBezTo>
                    <a:cubicBezTo>
                      <a:pt x="3" y="72"/>
                      <a:pt x="3" y="72"/>
                      <a:pt x="3" y="72"/>
                    </a:cubicBezTo>
                    <a:cubicBezTo>
                      <a:pt x="1" y="74"/>
                      <a:pt x="1" y="74"/>
                      <a:pt x="1" y="74"/>
                    </a:cubicBezTo>
                    <a:cubicBezTo>
                      <a:pt x="3" y="72"/>
                      <a:pt x="3" y="72"/>
                      <a:pt x="3" y="72"/>
                    </a:cubicBezTo>
                    <a:cubicBezTo>
                      <a:pt x="3" y="72"/>
                      <a:pt x="3" y="72"/>
                      <a:pt x="4" y="72"/>
                    </a:cubicBezTo>
                    <a:cubicBezTo>
                      <a:pt x="4" y="72"/>
                      <a:pt x="4" y="72"/>
                      <a:pt x="4" y="72"/>
                    </a:cubicBezTo>
                    <a:cubicBezTo>
                      <a:pt x="8" y="75"/>
                      <a:pt x="8" y="75"/>
                      <a:pt x="8" y="75"/>
                    </a:cubicBezTo>
                    <a:cubicBezTo>
                      <a:pt x="7" y="77"/>
                      <a:pt x="6" y="78"/>
                      <a:pt x="4" y="78"/>
                    </a:cubicBezTo>
                    <a:close/>
                    <a:moveTo>
                      <a:pt x="16" y="70"/>
                    </a:moveTo>
                    <a:cubicBezTo>
                      <a:pt x="14" y="65"/>
                      <a:pt x="14" y="65"/>
                      <a:pt x="14" y="65"/>
                    </a:cubicBezTo>
                    <a:cubicBezTo>
                      <a:pt x="15" y="65"/>
                      <a:pt x="15" y="64"/>
                      <a:pt x="15" y="64"/>
                    </a:cubicBezTo>
                    <a:cubicBezTo>
                      <a:pt x="16" y="64"/>
                      <a:pt x="18" y="63"/>
                      <a:pt x="19" y="63"/>
                    </a:cubicBezTo>
                    <a:cubicBezTo>
                      <a:pt x="20" y="63"/>
                      <a:pt x="20" y="63"/>
                      <a:pt x="21" y="63"/>
                    </a:cubicBezTo>
                    <a:cubicBezTo>
                      <a:pt x="21" y="69"/>
                      <a:pt x="21" y="69"/>
                      <a:pt x="21" y="69"/>
                    </a:cubicBezTo>
                    <a:cubicBezTo>
                      <a:pt x="21" y="69"/>
                      <a:pt x="20" y="69"/>
                      <a:pt x="19" y="69"/>
                    </a:cubicBezTo>
                    <a:cubicBezTo>
                      <a:pt x="19" y="69"/>
                      <a:pt x="18" y="69"/>
                      <a:pt x="18" y="70"/>
                    </a:cubicBezTo>
                    <a:cubicBezTo>
                      <a:pt x="17" y="70"/>
                      <a:pt x="17" y="70"/>
                      <a:pt x="16" y="70"/>
                    </a:cubicBezTo>
                    <a:close/>
                    <a:moveTo>
                      <a:pt x="27" y="61"/>
                    </a:moveTo>
                    <a:cubicBezTo>
                      <a:pt x="26" y="61"/>
                      <a:pt x="25" y="61"/>
                      <a:pt x="24" y="60"/>
                    </a:cubicBezTo>
                    <a:cubicBezTo>
                      <a:pt x="24" y="60"/>
                      <a:pt x="24" y="60"/>
                      <a:pt x="23" y="60"/>
                    </a:cubicBezTo>
                    <a:cubicBezTo>
                      <a:pt x="24" y="60"/>
                      <a:pt x="24" y="60"/>
                      <a:pt x="24" y="60"/>
                    </a:cubicBezTo>
                    <a:cubicBezTo>
                      <a:pt x="25" y="60"/>
                      <a:pt x="26" y="59"/>
                      <a:pt x="26" y="59"/>
                    </a:cubicBezTo>
                    <a:cubicBezTo>
                      <a:pt x="21" y="58"/>
                      <a:pt x="21" y="58"/>
                      <a:pt x="21" y="58"/>
                    </a:cubicBezTo>
                    <a:cubicBezTo>
                      <a:pt x="21" y="55"/>
                      <a:pt x="23" y="54"/>
                      <a:pt x="24" y="54"/>
                    </a:cubicBezTo>
                    <a:cubicBezTo>
                      <a:pt x="26" y="54"/>
                      <a:pt x="26" y="55"/>
                      <a:pt x="27" y="55"/>
                    </a:cubicBezTo>
                    <a:cubicBezTo>
                      <a:pt x="28" y="55"/>
                      <a:pt x="28" y="56"/>
                      <a:pt x="28" y="56"/>
                    </a:cubicBezTo>
                    <a:cubicBezTo>
                      <a:pt x="28" y="56"/>
                      <a:pt x="27" y="56"/>
                      <a:pt x="26" y="56"/>
                    </a:cubicBezTo>
                    <a:cubicBezTo>
                      <a:pt x="30" y="61"/>
                      <a:pt x="30" y="61"/>
                      <a:pt x="30" y="61"/>
                    </a:cubicBezTo>
                    <a:cubicBezTo>
                      <a:pt x="29" y="61"/>
                      <a:pt x="28" y="61"/>
                      <a:pt x="27" y="61"/>
                    </a:cubicBezTo>
                    <a:close/>
                    <a:moveTo>
                      <a:pt x="32" y="54"/>
                    </a:moveTo>
                    <a:cubicBezTo>
                      <a:pt x="34" y="52"/>
                      <a:pt x="34" y="52"/>
                      <a:pt x="34" y="52"/>
                    </a:cubicBezTo>
                    <a:cubicBezTo>
                      <a:pt x="32" y="53"/>
                      <a:pt x="32" y="53"/>
                      <a:pt x="32" y="53"/>
                    </a:cubicBezTo>
                    <a:cubicBezTo>
                      <a:pt x="31" y="52"/>
                      <a:pt x="30" y="51"/>
                      <a:pt x="30" y="49"/>
                    </a:cubicBezTo>
                    <a:cubicBezTo>
                      <a:pt x="30" y="48"/>
                      <a:pt x="30" y="47"/>
                      <a:pt x="31" y="47"/>
                    </a:cubicBezTo>
                    <a:cubicBezTo>
                      <a:pt x="32" y="46"/>
                      <a:pt x="33" y="46"/>
                      <a:pt x="33" y="46"/>
                    </a:cubicBezTo>
                    <a:cubicBezTo>
                      <a:pt x="33" y="46"/>
                      <a:pt x="32" y="46"/>
                      <a:pt x="32" y="47"/>
                    </a:cubicBezTo>
                    <a:cubicBezTo>
                      <a:pt x="37" y="49"/>
                      <a:pt x="37" y="49"/>
                      <a:pt x="37" y="49"/>
                    </a:cubicBezTo>
                    <a:cubicBezTo>
                      <a:pt x="37" y="49"/>
                      <a:pt x="37" y="49"/>
                      <a:pt x="37" y="49"/>
                    </a:cubicBezTo>
                    <a:cubicBezTo>
                      <a:pt x="37" y="50"/>
                      <a:pt x="36" y="51"/>
                      <a:pt x="34" y="52"/>
                    </a:cubicBezTo>
                    <a:lnTo>
                      <a:pt x="32" y="54"/>
                    </a:lnTo>
                    <a:close/>
                    <a:moveTo>
                      <a:pt x="46" y="43"/>
                    </a:moveTo>
                    <a:cubicBezTo>
                      <a:pt x="46" y="43"/>
                      <a:pt x="46" y="43"/>
                      <a:pt x="47" y="42"/>
                    </a:cubicBezTo>
                    <a:cubicBezTo>
                      <a:pt x="41" y="42"/>
                      <a:pt x="41" y="42"/>
                      <a:pt x="41" y="42"/>
                    </a:cubicBezTo>
                    <a:cubicBezTo>
                      <a:pt x="44" y="42"/>
                      <a:pt x="44" y="42"/>
                      <a:pt x="44" y="42"/>
                    </a:cubicBezTo>
                    <a:cubicBezTo>
                      <a:pt x="41" y="42"/>
                      <a:pt x="41" y="42"/>
                      <a:pt x="41" y="42"/>
                    </a:cubicBezTo>
                    <a:cubicBezTo>
                      <a:pt x="41" y="42"/>
                      <a:pt x="41" y="42"/>
                      <a:pt x="41" y="42"/>
                    </a:cubicBezTo>
                    <a:cubicBezTo>
                      <a:pt x="41" y="39"/>
                      <a:pt x="42" y="38"/>
                      <a:pt x="45" y="37"/>
                    </a:cubicBezTo>
                    <a:cubicBezTo>
                      <a:pt x="45" y="37"/>
                      <a:pt x="45" y="37"/>
                      <a:pt x="45" y="37"/>
                    </a:cubicBezTo>
                    <a:cubicBezTo>
                      <a:pt x="46" y="37"/>
                      <a:pt x="46" y="37"/>
                      <a:pt x="46" y="37"/>
                    </a:cubicBezTo>
                    <a:cubicBezTo>
                      <a:pt x="50" y="42"/>
                      <a:pt x="50" y="42"/>
                      <a:pt x="50" y="42"/>
                    </a:cubicBezTo>
                    <a:cubicBezTo>
                      <a:pt x="48" y="42"/>
                      <a:pt x="47" y="43"/>
                      <a:pt x="46" y="43"/>
                    </a:cubicBezTo>
                    <a:close/>
                    <a:moveTo>
                      <a:pt x="49" y="29"/>
                    </a:moveTo>
                    <a:cubicBezTo>
                      <a:pt x="49" y="28"/>
                      <a:pt x="49" y="27"/>
                      <a:pt x="49" y="25"/>
                    </a:cubicBezTo>
                    <a:cubicBezTo>
                      <a:pt x="49" y="24"/>
                      <a:pt x="49" y="24"/>
                      <a:pt x="49" y="23"/>
                    </a:cubicBezTo>
                    <a:cubicBezTo>
                      <a:pt x="55" y="23"/>
                      <a:pt x="55" y="23"/>
                      <a:pt x="55" y="23"/>
                    </a:cubicBezTo>
                    <a:cubicBezTo>
                      <a:pt x="55" y="23"/>
                      <a:pt x="55" y="24"/>
                      <a:pt x="55" y="25"/>
                    </a:cubicBezTo>
                    <a:cubicBezTo>
                      <a:pt x="55" y="26"/>
                      <a:pt x="55" y="28"/>
                      <a:pt x="55" y="29"/>
                    </a:cubicBezTo>
                    <a:lnTo>
                      <a:pt x="49" y="29"/>
                    </a:lnTo>
                    <a:close/>
                    <a:moveTo>
                      <a:pt x="56" y="16"/>
                    </a:moveTo>
                    <a:cubicBezTo>
                      <a:pt x="56" y="14"/>
                      <a:pt x="56" y="14"/>
                      <a:pt x="56" y="14"/>
                    </a:cubicBezTo>
                    <a:cubicBezTo>
                      <a:pt x="55" y="11"/>
                      <a:pt x="55" y="11"/>
                      <a:pt x="55" y="11"/>
                    </a:cubicBezTo>
                    <a:cubicBezTo>
                      <a:pt x="56" y="10"/>
                      <a:pt x="56" y="10"/>
                      <a:pt x="56" y="10"/>
                    </a:cubicBezTo>
                    <a:cubicBezTo>
                      <a:pt x="56" y="10"/>
                      <a:pt x="56" y="10"/>
                      <a:pt x="56" y="9"/>
                    </a:cubicBezTo>
                    <a:cubicBezTo>
                      <a:pt x="62" y="10"/>
                      <a:pt x="62" y="10"/>
                      <a:pt x="62" y="10"/>
                    </a:cubicBezTo>
                    <a:cubicBezTo>
                      <a:pt x="62" y="10"/>
                      <a:pt x="62" y="11"/>
                      <a:pt x="62" y="11"/>
                    </a:cubicBezTo>
                    <a:cubicBezTo>
                      <a:pt x="62" y="12"/>
                      <a:pt x="61" y="16"/>
                      <a:pt x="56" y="16"/>
                    </a:cubicBezTo>
                    <a:close/>
                    <a:moveTo>
                      <a:pt x="64" y="3"/>
                    </a:moveTo>
                    <a:cubicBezTo>
                      <a:pt x="64" y="3"/>
                      <a:pt x="64" y="2"/>
                      <a:pt x="64" y="2"/>
                    </a:cubicBezTo>
                    <a:cubicBezTo>
                      <a:pt x="69" y="0"/>
                      <a:pt x="69" y="0"/>
                      <a:pt x="69" y="0"/>
                    </a:cubicBezTo>
                    <a:cubicBezTo>
                      <a:pt x="69" y="1"/>
                      <a:pt x="70" y="2"/>
                      <a:pt x="70" y="2"/>
                    </a:cubicBezTo>
                    <a:lnTo>
                      <a:pt x="64" y="3"/>
                    </a:lnTo>
                    <a:close/>
                  </a:path>
                </a:pathLst>
              </a:custGeom>
              <a:solidFill>
                <a:srgbClr val="59575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25" name="îṣlïďe">
                <a:extLst>
                  <a:ext uri="{FF2B5EF4-FFF2-40B4-BE49-F238E27FC236}">
                    <a16:creationId xmlns:a16="http://schemas.microsoft.com/office/drawing/2014/main" id="{B17D98C2-E8C5-4268-9220-F60CE902A043}"/>
                  </a:ext>
                </a:extLst>
              </p:cNvPr>
              <p:cNvSpPr/>
              <p:nvPr/>
            </p:nvSpPr>
            <p:spPr bwMode="auto">
              <a:xfrm>
                <a:off x="7386638" y="4649788"/>
                <a:ext cx="728663" cy="1190625"/>
              </a:xfrm>
              <a:custGeom>
                <a:avLst/>
                <a:gdLst>
                  <a:gd name="T0" fmla="*/ 324 w 339"/>
                  <a:gd name="T1" fmla="*/ 535 h 556"/>
                  <a:gd name="T2" fmla="*/ 315 w 339"/>
                  <a:gd name="T3" fmla="*/ 524 h 556"/>
                  <a:gd name="T4" fmla="*/ 292 w 339"/>
                  <a:gd name="T5" fmla="*/ 504 h 556"/>
                  <a:gd name="T6" fmla="*/ 288 w 339"/>
                  <a:gd name="T7" fmla="*/ 481 h 556"/>
                  <a:gd name="T8" fmla="*/ 285 w 339"/>
                  <a:gd name="T9" fmla="*/ 466 h 556"/>
                  <a:gd name="T10" fmla="*/ 80 w 339"/>
                  <a:gd name="T11" fmla="*/ 464 h 556"/>
                  <a:gd name="T12" fmla="*/ 106 w 339"/>
                  <a:gd name="T13" fmla="*/ 455 h 556"/>
                  <a:gd name="T14" fmla="*/ 274 w 339"/>
                  <a:gd name="T15" fmla="*/ 453 h 556"/>
                  <a:gd name="T16" fmla="*/ 193 w 339"/>
                  <a:gd name="T17" fmla="*/ 451 h 556"/>
                  <a:gd name="T18" fmla="*/ 125 w 339"/>
                  <a:gd name="T19" fmla="*/ 450 h 556"/>
                  <a:gd name="T20" fmla="*/ 62 w 339"/>
                  <a:gd name="T21" fmla="*/ 451 h 556"/>
                  <a:gd name="T22" fmla="*/ 179 w 339"/>
                  <a:gd name="T23" fmla="*/ 451 h 556"/>
                  <a:gd name="T24" fmla="*/ 255 w 339"/>
                  <a:gd name="T25" fmla="*/ 441 h 556"/>
                  <a:gd name="T26" fmla="*/ 137 w 339"/>
                  <a:gd name="T27" fmla="*/ 441 h 556"/>
                  <a:gd name="T28" fmla="*/ 152 w 339"/>
                  <a:gd name="T29" fmla="*/ 442 h 556"/>
                  <a:gd name="T30" fmla="*/ 186 w 339"/>
                  <a:gd name="T31" fmla="*/ 444 h 556"/>
                  <a:gd name="T32" fmla="*/ 268 w 339"/>
                  <a:gd name="T33" fmla="*/ 437 h 556"/>
                  <a:gd name="T34" fmla="*/ 162 w 339"/>
                  <a:gd name="T35" fmla="*/ 432 h 556"/>
                  <a:gd name="T36" fmla="*/ 246 w 339"/>
                  <a:gd name="T37" fmla="*/ 430 h 556"/>
                  <a:gd name="T38" fmla="*/ 224 w 339"/>
                  <a:gd name="T39" fmla="*/ 428 h 556"/>
                  <a:gd name="T40" fmla="*/ 78 w 339"/>
                  <a:gd name="T41" fmla="*/ 428 h 556"/>
                  <a:gd name="T42" fmla="*/ 237 w 339"/>
                  <a:gd name="T43" fmla="*/ 422 h 556"/>
                  <a:gd name="T44" fmla="*/ 208 w 339"/>
                  <a:gd name="T45" fmla="*/ 416 h 556"/>
                  <a:gd name="T46" fmla="*/ 96 w 339"/>
                  <a:gd name="T47" fmla="*/ 415 h 556"/>
                  <a:gd name="T48" fmla="*/ 107 w 339"/>
                  <a:gd name="T49" fmla="*/ 407 h 556"/>
                  <a:gd name="T50" fmla="*/ 74 w 339"/>
                  <a:gd name="T51" fmla="*/ 394 h 556"/>
                  <a:gd name="T52" fmla="*/ 74 w 339"/>
                  <a:gd name="T53" fmla="*/ 394 h 556"/>
                  <a:gd name="T54" fmla="*/ 43 w 339"/>
                  <a:gd name="T55" fmla="*/ 383 h 556"/>
                  <a:gd name="T56" fmla="*/ 88 w 339"/>
                  <a:gd name="T57" fmla="*/ 378 h 556"/>
                  <a:gd name="T58" fmla="*/ 46 w 339"/>
                  <a:gd name="T59" fmla="*/ 363 h 556"/>
                  <a:gd name="T60" fmla="*/ 46 w 339"/>
                  <a:gd name="T61" fmla="*/ 349 h 556"/>
                  <a:gd name="T62" fmla="*/ 49 w 339"/>
                  <a:gd name="T63" fmla="*/ 335 h 556"/>
                  <a:gd name="T64" fmla="*/ 56 w 339"/>
                  <a:gd name="T65" fmla="*/ 325 h 556"/>
                  <a:gd name="T66" fmla="*/ 52 w 339"/>
                  <a:gd name="T67" fmla="*/ 318 h 556"/>
                  <a:gd name="T68" fmla="*/ 45 w 339"/>
                  <a:gd name="T69" fmla="*/ 313 h 556"/>
                  <a:gd name="T70" fmla="*/ 51 w 339"/>
                  <a:gd name="T71" fmla="*/ 296 h 556"/>
                  <a:gd name="T72" fmla="*/ 52 w 339"/>
                  <a:gd name="T73" fmla="*/ 279 h 556"/>
                  <a:gd name="T74" fmla="*/ 34 w 339"/>
                  <a:gd name="T75" fmla="*/ 261 h 556"/>
                  <a:gd name="T76" fmla="*/ 34 w 339"/>
                  <a:gd name="T77" fmla="*/ 261 h 556"/>
                  <a:gd name="T78" fmla="*/ 35 w 339"/>
                  <a:gd name="T79" fmla="*/ 242 h 556"/>
                  <a:gd name="T80" fmla="*/ 31 w 339"/>
                  <a:gd name="T81" fmla="*/ 228 h 556"/>
                  <a:gd name="T82" fmla="*/ 10 w 339"/>
                  <a:gd name="T83" fmla="*/ 217 h 556"/>
                  <a:gd name="T84" fmla="*/ 25 w 339"/>
                  <a:gd name="T85" fmla="*/ 215 h 556"/>
                  <a:gd name="T86" fmla="*/ 14 w 339"/>
                  <a:gd name="T87" fmla="*/ 187 h 556"/>
                  <a:gd name="T88" fmla="*/ 15 w 339"/>
                  <a:gd name="T89" fmla="*/ 164 h 556"/>
                  <a:gd name="T90" fmla="*/ 30 w 339"/>
                  <a:gd name="T91" fmla="*/ 156 h 556"/>
                  <a:gd name="T92" fmla="*/ 42 w 339"/>
                  <a:gd name="T93" fmla="*/ 151 h 556"/>
                  <a:gd name="T94" fmla="*/ 43 w 339"/>
                  <a:gd name="T95" fmla="*/ 139 h 556"/>
                  <a:gd name="T96" fmla="*/ 48 w 339"/>
                  <a:gd name="T97" fmla="*/ 110 h 556"/>
                  <a:gd name="T98" fmla="*/ 48 w 339"/>
                  <a:gd name="T99" fmla="*/ 110 h 556"/>
                  <a:gd name="T100" fmla="*/ 39 w 339"/>
                  <a:gd name="T101" fmla="*/ 74 h 556"/>
                  <a:gd name="T102" fmla="*/ 31 w 339"/>
                  <a:gd name="T103" fmla="*/ 65 h 556"/>
                  <a:gd name="T104" fmla="*/ 12 w 339"/>
                  <a:gd name="T105" fmla="*/ 63 h 556"/>
                  <a:gd name="T106" fmla="*/ 6 w 339"/>
                  <a:gd name="T107" fmla="*/ 37 h 556"/>
                  <a:gd name="T108" fmla="*/ 6 w 339"/>
                  <a:gd name="T109" fmla="*/ 23 h 556"/>
                  <a:gd name="T110" fmla="*/ 0 w 339"/>
                  <a:gd name="T111" fmla="*/ 4 h 5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339" h="556">
                    <a:moveTo>
                      <a:pt x="336" y="556"/>
                    </a:moveTo>
                    <a:cubicBezTo>
                      <a:pt x="336" y="556"/>
                      <a:pt x="334" y="554"/>
                      <a:pt x="331" y="552"/>
                    </a:cubicBezTo>
                    <a:cubicBezTo>
                      <a:pt x="335" y="548"/>
                      <a:pt x="335" y="548"/>
                      <a:pt x="335" y="548"/>
                    </a:cubicBezTo>
                    <a:cubicBezTo>
                      <a:pt x="337" y="550"/>
                      <a:pt x="339" y="551"/>
                      <a:pt x="339" y="551"/>
                    </a:cubicBezTo>
                    <a:lnTo>
                      <a:pt x="336" y="556"/>
                    </a:lnTo>
                    <a:close/>
                    <a:moveTo>
                      <a:pt x="322" y="543"/>
                    </a:moveTo>
                    <a:cubicBezTo>
                      <a:pt x="319" y="538"/>
                      <a:pt x="319" y="538"/>
                      <a:pt x="319" y="538"/>
                    </a:cubicBezTo>
                    <a:cubicBezTo>
                      <a:pt x="324" y="535"/>
                      <a:pt x="324" y="535"/>
                      <a:pt x="324" y="535"/>
                    </a:cubicBezTo>
                    <a:cubicBezTo>
                      <a:pt x="327" y="540"/>
                      <a:pt x="327" y="540"/>
                      <a:pt x="327" y="540"/>
                    </a:cubicBezTo>
                    <a:lnTo>
                      <a:pt x="322" y="543"/>
                    </a:lnTo>
                    <a:close/>
                    <a:moveTo>
                      <a:pt x="313" y="530"/>
                    </a:moveTo>
                    <a:cubicBezTo>
                      <a:pt x="312" y="529"/>
                      <a:pt x="312" y="529"/>
                      <a:pt x="312" y="529"/>
                    </a:cubicBezTo>
                    <a:cubicBezTo>
                      <a:pt x="311" y="529"/>
                      <a:pt x="310" y="528"/>
                      <a:pt x="309" y="527"/>
                    </a:cubicBezTo>
                    <a:cubicBezTo>
                      <a:pt x="311" y="521"/>
                      <a:pt x="311" y="521"/>
                      <a:pt x="311" y="521"/>
                    </a:cubicBezTo>
                    <a:cubicBezTo>
                      <a:pt x="312" y="522"/>
                      <a:pt x="312" y="522"/>
                      <a:pt x="313" y="523"/>
                    </a:cubicBezTo>
                    <a:cubicBezTo>
                      <a:pt x="314" y="523"/>
                      <a:pt x="315" y="524"/>
                      <a:pt x="315" y="524"/>
                    </a:cubicBezTo>
                    <a:cubicBezTo>
                      <a:pt x="316" y="525"/>
                      <a:pt x="316" y="525"/>
                      <a:pt x="316" y="525"/>
                    </a:cubicBezTo>
                    <a:lnTo>
                      <a:pt x="313" y="530"/>
                    </a:lnTo>
                    <a:close/>
                    <a:moveTo>
                      <a:pt x="299" y="518"/>
                    </a:moveTo>
                    <a:cubicBezTo>
                      <a:pt x="299" y="516"/>
                      <a:pt x="298" y="515"/>
                      <a:pt x="298" y="514"/>
                    </a:cubicBezTo>
                    <a:cubicBezTo>
                      <a:pt x="303" y="511"/>
                      <a:pt x="303" y="511"/>
                      <a:pt x="303" y="511"/>
                    </a:cubicBezTo>
                    <a:cubicBezTo>
                      <a:pt x="304" y="513"/>
                      <a:pt x="304" y="515"/>
                      <a:pt x="304" y="518"/>
                    </a:cubicBezTo>
                    <a:lnTo>
                      <a:pt x="299" y="518"/>
                    </a:lnTo>
                    <a:close/>
                    <a:moveTo>
                      <a:pt x="292" y="504"/>
                    </a:moveTo>
                    <a:cubicBezTo>
                      <a:pt x="291" y="502"/>
                      <a:pt x="291" y="500"/>
                      <a:pt x="290" y="497"/>
                    </a:cubicBezTo>
                    <a:cubicBezTo>
                      <a:pt x="296" y="496"/>
                      <a:pt x="296" y="496"/>
                      <a:pt x="296" y="496"/>
                    </a:cubicBezTo>
                    <a:cubicBezTo>
                      <a:pt x="296" y="498"/>
                      <a:pt x="297" y="500"/>
                      <a:pt x="298" y="501"/>
                    </a:cubicBezTo>
                    <a:lnTo>
                      <a:pt x="292" y="504"/>
                    </a:lnTo>
                    <a:close/>
                    <a:moveTo>
                      <a:pt x="292" y="487"/>
                    </a:moveTo>
                    <a:cubicBezTo>
                      <a:pt x="286" y="486"/>
                      <a:pt x="286" y="486"/>
                      <a:pt x="286" y="486"/>
                    </a:cubicBezTo>
                    <a:cubicBezTo>
                      <a:pt x="286" y="485"/>
                      <a:pt x="286" y="485"/>
                      <a:pt x="287" y="484"/>
                    </a:cubicBezTo>
                    <a:cubicBezTo>
                      <a:pt x="287" y="483"/>
                      <a:pt x="288" y="482"/>
                      <a:pt x="288" y="481"/>
                    </a:cubicBezTo>
                    <a:cubicBezTo>
                      <a:pt x="288" y="480"/>
                      <a:pt x="288" y="480"/>
                      <a:pt x="288" y="480"/>
                    </a:cubicBezTo>
                    <a:cubicBezTo>
                      <a:pt x="294" y="482"/>
                      <a:pt x="294" y="482"/>
                      <a:pt x="294" y="482"/>
                    </a:cubicBezTo>
                    <a:cubicBezTo>
                      <a:pt x="293" y="483"/>
                      <a:pt x="293" y="483"/>
                      <a:pt x="293" y="483"/>
                    </a:cubicBezTo>
                    <a:cubicBezTo>
                      <a:pt x="293" y="484"/>
                      <a:pt x="293" y="485"/>
                      <a:pt x="292" y="486"/>
                    </a:cubicBezTo>
                    <a:cubicBezTo>
                      <a:pt x="292" y="486"/>
                      <a:pt x="292" y="487"/>
                      <a:pt x="292" y="487"/>
                    </a:cubicBezTo>
                    <a:close/>
                    <a:moveTo>
                      <a:pt x="284" y="474"/>
                    </a:moveTo>
                    <a:cubicBezTo>
                      <a:pt x="282" y="472"/>
                      <a:pt x="281" y="470"/>
                      <a:pt x="280" y="469"/>
                    </a:cubicBezTo>
                    <a:cubicBezTo>
                      <a:pt x="285" y="466"/>
                      <a:pt x="285" y="466"/>
                      <a:pt x="285" y="466"/>
                    </a:cubicBezTo>
                    <a:cubicBezTo>
                      <a:pt x="286" y="467"/>
                      <a:pt x="287" y="468"/>
                      <a:pt x="288" y="470"/>
                    </a:cubicBezTo>
                    <a:lnTo>
                      <a:pt x="284" y="474"/>
                    </a:lnTo>
                    <a:close/>
                    <a:moveTo>
                      <a:pt x="94" y="464"/>
                    </a:moveTo>
                    <a:cubicBezTo>
                      <a:pt x="92" y="459"/>
                      <a:pt x="92" y="459"/>
                      <a:pt x="92" y="459"/>
                    </a:cubicBezTo>
                    <a:cubicBezTo>
                      <a:pt x="95" y="458"/>
                      <a:pt x="96" y="457"/>
                      <a:pt x="96" y="457"/>
                    </a:cubicBezTo>
                    <a:cubicBezTo>
                      <a:pt x="100" y="461"/>
                      <a:pt x="100" y="461"/>
                      <a:pt x="100" y="461"/>
                    </a:cubicBezTo>
                    <a:cubicBezTo>
                      <a:pt x="98" y="463"/>
                      <a:pt x="96" y="464"/>
                      <a:pt x="94" y="464"/>
                    </a:cubicBezTo>
                    <a:close/>
                    <a:moveTo>
                      <a:pt x="80" y="464"/>
                    </a:moveTo>
                    <a:cubicBezTo>
                      <a:pt x="79" y="463"/>
                      <a:pt x="78" y="461"/>
                      <a:pt x="78" y="460"/>
                    </a:cubicBezTo>
                    <a:cubicBezTo>
                      <a:pt x="77" y="460"/>
                      <a:pt x="77" y="459"/>
                      <a:pt x="77" y="459"/>
                    </a:cubicBezTo>
                    <a:cubicBezTo>
                      <a:pt x="81" y="455"/>
                      <a:pt x="81" y="455"/>
                      <a:pt x="81" y="455"/>
                    </a:cubicBezTo>
                    <a:cubicBezTo>
                      <a:pt x="82" y="456"/>
                      <a:pt x="82" y="457"/>
                      <a:pt x="83" y="458"/>
                    </a:cubicBezTo>
                    <a:cubicBezTo>
                      <a:pt x="83" y="458"/>
                      <a:pt x="84" y="459"/>
                      <a:pt x="84" y="460"/>
                    </a:cubicBezTo>
                    <a:lnTo>
                      <a:pt x="80" y="464"/>
                    </a:lnTo>
                    <a:close/>
                    <a:moveTo>
                      <a:pt x="111" y="458"/>
                    </a:moveTo>
                    <a:cubicBezTo>
                      <a:pt x="106" y="455"/>
                      <a:pt x="106" y="455"/>
                      <a:pt x="106" y="455"/>
                    </a:cubicBezTo>
                    <a:cubicBezTo>
                      <a:pt x="107" y="455"/>
                      <a:pt x="107" y="454"/>
                      <a:pt x="107" y="453"/>
                    </a:cubicBezTo>
                    <a:cubicBezTo>
                      <a:pt x="108" y="451"/>
                      <a:pt x="110" y="450"/>
                      <a:pt x="112" y="450"/>
                    </a:cubicBezTo>
                    <a:cubicBezTo>
                      <a:pt x="113" y="455"/>
                      <a:pt x="113" y="455"/>
                      <a:pt x="113" y="455"/>
                    </a:cubicBezTo>
                    <a:cubicBezTo>
                      <a:pt x="113" y="455"/>
                      <a:pt x="113" y="455"/>
                      <a:pt x="113" y="455"/>
                    </a:cubicBezTo>
                    <a:cubicBezTo>
                      <a:pt x="112" y="457"/>
                      <a:pt x="112" y="458"/>
                      <a:pt x="111" y="458"/>
                    </a:cubicBezTo>
                    <a:close/>
                    <a:moveTo>
                      <a:pt x="277" y="457"/>
                    </a:moveTo>
                    <a:cubicBezTo>
                      <a:pt x="276" y="456"/>
                      <a:pt x="276" y="456"/>
                      <a:pt x="275" y="455"/>
                    </a:cubicBezTo>
                    <a:cubicBezTo>
                      <a:pt x="275" y="454"/>
                      <a:pt x="274" y="453"/>
                      <a:pt x="274" y="453"/>
                    </a:cubicBezTo>
                    <a:cubicBezTo>
                      <a:pt x="279" y="450"/>
                      <a:pt x="279" y="450"/>
                      <a:pt x="279" y="450"/>
                    </a:cubicBezTo>
                    <a:cubicBezTo>
                      <a:pt x="279" y="450"/>
                      <a:pt x="279" y="451"/>
                      <a:pt x="280" y="451"/>
                    </a:cubicBezTo>
                    <a:cubicBezTo>
                      <a:pt x="281" y="452"/>
                      <a:pt x="281" y="453"/>
                      <a:pt x="282" y="455"/>
                    </a:cubicBezTo>
                    <a:lnTo>
                      <a:pt x="277" y="457"/>
                    </a:lnTo>
                    <a:close/>
                    <a:moveTo>
                      <a:pt x="192" y="457"/>
                    </a:moveTo>
                    <a:cubicBezTo>
                      <a:pt x="191" y="457"/>
                      <a:pt x="191" y="457"/>
                      <a:pt x="190" y="457"/>
                    </a:cubicBezTo>
                    <a:cubicBezTo>
                      <a:pt x="191" y="451"/>
                      <a:pt x="191" y="451"/>
                      <a:pt x="191" y="451"/>
                    </a:cubicBezTo>
                    <a:cubicBezTo>
                      <a:pt x="192" y="452"/>
                      <a:pt x="193" y="451"/>
                      <a:pt x="193" y="451"/>
                    </a:cubicBezTo>
                    <a:cubicBezTo>
                      <a:pt x="198" y="453"/>
                      <a:pt x="198" y="453"/>
                      <a:pt x="198" y="453"/>
                    </a:cubicBezTo>
                    <a:cubicBezTo>
                      <a:pt x="198" y="454"/>
                      <a:pt x="198" y="454"/>
                      <a:pt x="197" y="455"/>
                    </a:cubicBezTo>
                    <a:cubicBezTo>
                      <a:pt x="196" y="457"/>
                      <a:pt x="194" y="457"/>
                      <a:pt x="192" y="457"/>
                    </a:cubicBezTo>
                    <a:close/>
                    <a:moveTo>
                      <a:pt x="119" y="455"/>
                    </a:moveTo>
                    <a:cubicBezTo>
                      <a:pt x="119" y="455"/>
                      <a:pt x="119" y="454"/>
                      <a:pt x="119" y="454"/>
                    </a:cubicBezTo>
                    <a:cubicBezTo>
                      <a:pt x="119" y="453"/>
                      <a:pt x="119" y="453"/>
                      <a:pt x="119" y="452"/>
                    </a:cubicBezTo>
                    <a:cubicBezTo>
                      <a:pt x="119" y="451"/>
                      <a:pt x="119" y="450"/>
                      <a:pt x="119" y="449"/>
                    </a:cubicBezTo>
                    <a:cubicBezTo>
                      <a:pt x="125" y="450"/>
                      <a:pt x="125" y="450"/>
                      <a:pt x="125" y="450"/>
                    </a:cubicBezTo>
                    <a:cubicBezTo>
                      <a:pt x="125" y="450"/>
                      <a:pt x="125" y="451"/>
                      <a:pt x="125" y="452"/>
                    </a:cubicBezTo>
                    <a:cubicBezTo>
                      <a:pt x="125" y="452"/>
                      <a:pt x="125" y="453"/>
                      <a:pt x="125" y="454"/>
                    </a:cubicBezTo>
                    <a:cubicBezTo>
                      <a:pt x="125" y="454"/>
                      <a:pt x="125" y="455"/>
                      <a:pt x="125" y="455"/>
                    </a:cubicBezTo>
                    <a:lnTo>
                      <a:pt x="119" y="455"/>
                    </a:lnTo>
                    <a:close/>
                    <a:moveTo>
                      <a:pt x="69" y="455"/>
                    </a:moveTo>
                    <a:cubicBezTo>
                      <a:pt x="68" y="454"/>
                      <a:pt x="68" y="454"/>
                      <a:pt x="67" y="454"/>
                    </a:cubicBezTo>
                    <a:cubicBezTo>
                      <a:pt x="66" y="454"/>
                      <a:pt x="66" y="454"/>
                      <a:pt x="65" y="454"/>
                    </a:cubicBezTo>
                    <a:cubicBezTo>
                      <a:pt x="63" y="454"/>
                      <a:pt x="62" y="452"/>
                      <a:pt x="62" y="451"/>
                    </a:cubicBezTo>
                    <a:cubicBezTo>
                      <a:pt x="62" y="450"/>
                      <a:pt x="62" y="449"/>
                      <a:pt x="62" y="449"/>
                    </a:cubicBezTo>
                    <a:cubicBezTo>
                      <a:pt x="68" y="451"/>
                      <a:pt x="68" y="451"/>
                      <a:pt x="68" y="451"/>
                    </a:cubicBezTo>
                    <a:cubicBezTo>
                      <a:pt x="68" y="451"/>
                      <a:pt x="68" y="451"/>
                      <a:pt x="68" y="451"/>
                    </a:cubicBezTo>
                    <a:cubicBezTo>
                      <a:pt x="68" y="449"/>
                      <a:pt x="67" y="448"/>
                      <a:pt x="66" y="448"/>
                    </a:cubicBezTo>
                    <a:cubicBezTo>
                      <a:pt x="67" y="448"/>
                      <a:pt x="67" y="448"/>
                      <a:pt x="67" y="449"/>
                    </a:cubicBezTo>
                    <a:cubicBezTo>
                      <a:pt x="69" y="449"/>
                      <a:pt x="70" y="449"/>
                      <a:pt x="71" y="449"/>
                    </a:cubicBezTo>
                    <a:lnTo>
                      <a:pt x="69" y="455"/>
                    </a:lnTo>
                    <a:close/>
                    <a:moveTo>
                      <a:pt x="179" y="451"/>
                    </a:moveTo>
                    <a:cubicBezTo>
                      <a:pt x="177" y="450"/>
                      <a:pt x="175" y="449"/>
                      <a:pt x="174" y="447"/>
                    </a:cubicBezTo>
                    <a:cubicBezTo>
                      <a:pt x="179" y="443"/>
                      <a:pt x="179" y="443"/>
                      <a:pt x="179" y="443"/>
                    </a:cubicBezTo>
                    <a:cubicBezTo>
                      <a:pt x="180" y="445"/>
                      <a:pt x="181" y="446"/>
                      <a:pt x="182" y="447"/>
                    </a:cubicBezTo>
                    <a:lnTo>
                      <a:pt x="179" y="451"/>
                    </a:lnTo>
                    <a:close/>
                    <a:moveTo>
                      <a:pt x="254" y="447"/>
                    </a:moveTo>
                    <a:cubicBezTo>
                      <a:pt x="253" y="447"/>
                      <a:pt x="251" y="447"/>
                      <a:pt x="250" y="446"/>
                    </a:cubicBezTo>
                    <a:cubicBezTo>
                      <a:pt x="255" y="442"/>
                      <a:pt x="255" y="442"/>
                      <a:pt x="255" y="442"/>
                    </a:cubicBezTo>
                    <a:cubicBezTo>
                      <a:pt x="254" y="441"/>
                      <a:pt x="255" y="441"/>
                      <a:pt x="255" y="441"/>
                    </a:cubicBezTo>
                    <a:cubicBezTo>
                      <a:pt x="255" y="441"/>
                      <a:pt x="256" y="441"/>
                      <a:pt x="257" y="441"/>
                    </a:cubicBezTo>
                    <a:cubicBezTo>
                      <a:pt x="259" y="446"/>
                      <a:pt x="259" y="446"/>
                      <a:pt x="259" y="446"/>
                    </a:cubicBezTo>
                    <a:cubicBezTo>
                      <a:pt x="258" y="447"/>
                      <a:pt x="257" y="447"/>
                      <a:pt x="256" y="447"/>
                    </a:cubicBezTo>
                    <a:cubicBezTo>
                      <a:pt x="256" y="447"/>
                      <a:pt x="255" y="447"/>
                      <a:pt x="254" y="447"/>
                    </a:cubicBezTo>
                    <a:close/>
                    <a:moveTo>
                      <a:pt x="136" y="447"/>
                    </a:moveTo>
                    <a:cubicBezTo>
                      <a:pt x="134" y="447"/>
                      <a:pt x="132" y="446"/>
                      <a:pt x="130" y="446"/>
                    </a:cubicBezTo>
                    <a:cubicBezTo>
                      <a:pt x="130" y="441"/>
                      <a:pt x="130" y="441"/>
                      <a:pt x="130" y="441"/>
                    </a:cubicBezTo>
                    <a:cubicBezTo>
                      <a:pt x="132" y="441"/>
                      <a:pt x="134" y="441"/>
                      <a:pt x="137" y="441"/>
                    </a:cubicBezTo>
                    <a:lnTo>
                      <a:pt x="136" y="447"/>
                    </a:lnTo>
                    <a:close/>
                    <a:moveTo>
                      <a:pt x="149" y="445"/>
                    </a:moveTo>
                    <a:cubicBezTo>
                      <a:pt x="145" y="440"/>
                      <a:pt x="145" y="440"/>
                      <a:pt x="145" y="440"/>
                    </a:cubicBezTo>
                    <a:cubicBezTo>
                      <a:pt x="146" y="440"/>
                      <a:pt x="146" y="440"/>
                      <a:pt x="146" y="440"/>
                    </a:cubicBezTo>
                    <a:cubicBezTo>
                      <a:pt x="146" y="439"/>
                      <a:pt x="147" y="438"/>
                      <a:pt x="148" y="438"/>
                    </a:cubicBezTo>
                    <a:cubicBezTo>
                      <a:pt x="149" y="437"/>
                      <a:pt x="150" y="437"/>
                      <a:pt x="150" y="436"/>
                    </a:cubicBezTo>
                    <a:cubicBezTo>
                      <a:pt x="153" y="442"/>
                      <a:pt x="153" y="442"/>
                      <a:pt x="153" y="442"/>
                    </a:cubicBezTo>
                    <a:cubicBezTo>
                      <a:pt x="153" y="442"/>
                      <a:pt x="152" y="442"/>
                      <a:pt x="152" y="442"/>
                    </a:cubicBezTo>
                    <a:cubicBezTo>
                      <a:pt x="151" y="443"/>
                      <a:pt x="150" y="444"/>
                      <a:pt x="149" y="444"/>
                    </a:cubicBezTo>
                    <a:lnTo>
                      <a:pt x="149" y="445"/>
                    </a:lnTo>
                    <a:close/>
                    <a:moveTo>
                      <a:pt x="75" y="444"/>
                    </a:moveTo>
                    <a:cubicBezTo>
                      <a:pt x="72" y="440"/>
                      <a:pt x="72" y="440"/>
                      <a:pt x="72" y="440"/>
                    </a:cubicBezTo>
                    <a:cubicBezTo>
                      <a:pt x="73" y="439"/>
                      <a:pt x="74" y="438"/>
                      <a:pt x="76" y="436"/>
                    </a:cubicBezTo>
                    <a:cubicBezTo>
                      <a:pt x="80" y="440"/>
                      <a:pt x="80" y="440"/>
                      <a:pt x="80" y="440"/>
                    </a:cubicBezTo>
                    <a:cubicBezTo>
                      <a:pt x="78" y="442"/>
                      <a:pt x="77" y="443"/>
                      <a:pt x="75" y="444"/>
                    </a:cubicBezTo>
                    <a:close/>
                    <a:moveTo>
                      <a:pt x="186" y="444"/>
                    </a:moveTo>
                    <a:cubicBezTo>
                      <a:pt x="186" y="443"/>
                      <a:pt x="186" y="442"/>
                      <a:pt x="186" y="441"/>
                    </a:cubicBezTo>
                    <a:cubicBezTo>
                      <a:pt x="186" y="440"/>
                      <a:pt x="186" y="438"/>
                      <a:pt x="186" y="437"/>
                    </a:cubicBezTo>
                    <a:cubicBezTo>
                      <a:pt x="192" y="438"/>
                      <a:pt x="192" y="438"/>
                      <a:pt x="192" y="438"/>
                    </a:cubicBezTo>
                    <a:cubicBezTo>
                      <a:pt x="192" y="439"/>
                      <a:pt x="192" y="440"/>
                      <a:pt x="192" y="441"/>
                    </a:cubicBezTo>
                    <a:cubicBezTo>
                      <a:pt x="192" y="442"/>
                      <a:pt x="192" y="442"/>
                      <a:pt x="192" y="443"/>
                    </a:cubicBezTo>
                    <a:lnTo>
                      <a:pt x="186" y="444"/>
                    </a:lnTo>
                    <a:close/>
                    <a:moveTo>
                      <a:pt x="270" y="442"/>
                    </a:moveTo>
                    <a:cubicBezTo>
                      <a:pt x="268" y="437"/>
                      <a:pt x="268" y="437"/>
                      <a:pt x="268" y="437"/>
                    </a:cubicBezTo>
                    <a:cubicBezTo>
                      <a:pt x="272" y="435"/>
                      <a:pt x="275" y="436"/>
                      <a:pt x="277" y="439"/>
                    </a:cubicBezTo>
                    <a:cubicBezTo>
                      <a:pt x="272" y="442"/>
                      <a:pt x="272" y="442"/>
                      <a:pt x="272" y="442"/>
                    </a:cubicBezTo>
                    <a:cubicBezTo>
                      <a:pt x="272" y="442"/>
                      <a:pt x="272" y="442"/>
                      <a:pt x="272" y="442"/>
                    </a:cubicBezTo>
                    <a:cubicBezTo>
                      <a:pt x="272" y="442"/>
                      <a:pt x="271" y="442"/>
                      <a:pt x="270" y="442"/>
                    </a:cubicBezTo>
                    <a:close/>
                    <a:moveTo>
                      <a:pt x="167" y="439"/>
                    </a:moveTo>
                    <a:cubicBezTo>
                      <a:pt x="166" y="438"/>
                      <a:pt x="164" y="438"/>
                      <a:pt x="164" y="438"/>
                    </a:cubicBezTo>
                    <a:cubicBezTo>
                      <a:pt x="163" y="438"/>
                      <a:pt x="163" y="438"/>
                      <a:pt x="163" y="438"/>
                    </a:cubicBezTo>
                    <a:cubicBezTo>
                      <a:pt x="162" y="432"/>
                      <a:pt x="162" y="432"/>
                      <a:pt x="162" y="432"/>
                    </a:cubicBezTo>
                    <a:cubicBezTo>
                      <a:pt x="163" y="432"/>
                      <a:pt x="163" y="432"/>
                      <a:pt x="164" y="432"/>
                    </a:cubicBezTo>
                    <a:cubicBezTo>
                      <a:pt x="165" y="432"/>
                      <a:pt x="168" y="433"/>
                      <a:pt x="170" y="434"/>
                    </a:cubicBezTo>
                    <a:lnTo>
                      <a:pt x="167" y="439"/>
                    </a:lnTo>
                    <a:close/>
                    <a:moveTo>
                      <a:pt x="246" y="436"/>
                    </a:moveTo>
                    <a:cubicBezTo>
                      <a:pt x="246" y="436"/>
                      <a:pt x="245" y="436"/>
                      <a:pt x="245" y="435"/>
                    </a:cubicBezTo>
                    <a:cubicBezTo>
                      <a:pt x="244" y="435"/>
                      <a:pt x="242" y="434"/>
                      <a:pt x="241" y="433"/>
                    </a:cubicBezTo>
                    <a:cubicBezTo>
                      <a:pt x="244" y="429"/>
                      <a:pt x="244" y="429"/>
                      <a:pt x="244" y="429"/>
                    </a:cubicBezTo>
                    <a:cubicBezTo>
                      <a:pt x="245" y="429"/>
                      <a:pt x="246" y="429"/>
                      <a:pt x="246" y="430"/>
                    </a:cubicBezTo>
                    <a:cubicBezTo>
                      <a:pt x="247" y="430"/>
                      <a:pt x="248" y="430"/>
                      <a:pt x="249" y="431"/>
                    </a:cubicBezTo>
                    <a:lnTo>
                      <a:pt x="246" y="436"/>
                    </a:lnTo>
                    <a:close/>
                    <a:moveTo>
                      <a:pt x="223" y="429"/>
                    </a:moveTo>
                    <a:cubicBezTo>
                      <a:pt x="222" y="423"/>
                      <a:pt x="222" y="423"/>
                      <a:pt x="222" y="423"/>
                    </a:cubicBezTo>
                    <a:cubicBezTo>
                      <a:pt x="223" y="423"/>
                      <a:pt x="223" y="423"/>
                      <a:pt x="223" y="423"/>
                    </a:cubicBezTo>
                    <a:cubicBezTo>
                      <a:pt x="226" y="422"/>
                      <a:pt x="228" y="422"/>
                      <a:pt x="230" y="423"/>
                    </a:cubicBezTo>
                    <a:cubicBezTo>
                      <a:pt x="227" y="429"/>
                      <a:pt x="227" y="429"/>
                      <a:pt x="227" y="429"/>
                    </a:cubicBezTo>
                    <a:cubicBezTo>
                      <a:pt x="227" y="428"/>
                      <a:pt x="226" y="428"/>
                      <a:pt x="224" y="428"/>
                    </a:cubicBezTo>
                    <a:lnTo>
                      <a:pt x="223" y="429"/>
                    </a:lnTo>
                    <a:close/>
                    <a:moveTo>
                      <a:pt x="78" y="428"/>
                    </a:moveTo>
                    <a:cubicBezTo>
                      <a:pt x="78" y="427"/>
                      <a:pt x="78" y="426"/>
                      <a:pt x="78" y="425"/>
                    </a:cubicBezTo>
                    <a:cubicBezTo>
                      <a:pt x="78" y="423"/>
                      <a:pt x="78" y="422"/>
                      <a:pt x="78" y="421"/>
                    </a:cubicBezTo>
                    <a:cubicBezTo>
                      <a:pt x="84" y="423"/>
                      <a:pt x="84" y="423"/>
                      <a:pt x="84" y="423"/>
                    </a:cubicBezTo>
                    <a:cubicBezTo>
                      <a:pt x="84" y="423"/>
                      <a:pt x="84" y="424"/>
                      <a:pt x="84" y="425"/>
                    </a:cubicBezTo>
                    <a:cubicBezTo>
                      <a:pt x="84" y="426"/>
                      <a:pt x="84" y="426"/>
                      <a:pt x="84" y="427"/>
                    </a:cubicBezTo>
                    <a:lnTo>
                      <a:pt x="78" y="428"/>
                    </a:lnTo>
                    <a:close/>
                    <a:moveTo>
                      <a:pt x="195" y="428"/>
                    </a:moveTo>
                    <a:cubicBezTo>
                      <a:pt x="190" y="425"/>
                      <a:pt x="190" y="425"/>
                      <a:pt x="190" y="425"/>
                    </a:cubicBezTo>
                    <a:cubicBezTo>
                      <a:pt x="191" y="423"/>
                      <a:pt x="193" y="421"/>
                      <a:pt x="195" y="420"/>
                    </a:cubicBezTo>
                    <a:cubicBezTo>
                      <a:pt x="198" y="425"/>
                      <a:pt x="198" y="425"/>
                      <a:pt x="198" y="425"/>
                    </a:cubicBezTo>
                    <a:cubicBezTo>
                      <a:pt x="197" y="426"/>
                      <a:pt x="196" y="427"/>
                      <a:pt x="195" y="428"/>
                    </a:cubicBezTo>
                    <a:close/>
                    <a:moveTo>
                      <a:pt x="240" y="428"/>
                    </a:moveTo>
                    <a:cubicBezTo>
                      <a:pt x="235" y="424"/>
                      <a:pt x="235" y="424"/>
                      <a:pt x="235" y="424"/>
                    </a:cubicBezTo>
                    <a:cubicBezTo>
                      <a:pt x="235" y="424"/>
                      <a:pt x="236" y="423"/>
                      <a:pt x="237" y="422"/>
                    </a:cubicBezTo>
                    <a:cubicBezTo>
                      <a:pt x="237" y="420"/>
                      <a:pt x="238" y="419"/>
                      <a:pt x="240" y="419"/>
                    </a:cubicBezTo>
                    <a:cubicBezTo>
                      <a:pt x="242" y="424"/>
                      <a:pt x="242" y="424"/>
                      <a:pt x="242" y="424"/>
                    </a:cubicBezTo>
                    <a:cubicBezTo>
                      <a:pt x="242" y="424"/>
                      <a:pt x="242" y="424"/>
                      <a:pt x="242" y="424"/>
                    </a:cubicBezTo>
                    <a:cubicBezTo>
                      <a:pt x="242" y="424"/>
                      <a:pt x="242" y="424"/>
                      <a:pt x="242" y="425"/>
                    </a:cubicBezTo>
                    <a:cubicBezTo>
                      <a:pt x="241" y="426"/>
                      <a:pt x="240" y="427"/>
                      <a:pt x="240" y="428"/>
                    </a:cubicBezTo>
                    <a:close/>
                    <a:moveTo>
                      <a:pt x="210" y="424"/>
                    </a:moveTo>
                    <a:cubicBezTo>
                      <a:pt x="209" y="423"/>
                      <a:pt x="208" y="422"/>
                      <a:pt x="207" y="422"/>
                    </a:cubicBezTo>
                    <a:cubicBezTo>
                      <a:pt x="208" y="416"/>
                      <a:pt x="208" y="416"/>
                      <a:pt x="208" y="416"/>
                    </a:cubicBezTo>
                    <a:cubicBezTo>
                      <a:pt x="210" y="417"/>
                      <a:pt x="212" y="418"/>
                      <a:pt x="214" y="419"/>
                    </a:cubicBezTo>
                    <a:lnTo>
                      <a:pt x="210" y="424"/>
                    </a:lnTo>
                    <a:close/>
                    <a:moveTo>
                      <a:pt x="93" y="417"/>
                    </a:moveTo>
                    <a:cubicBezTo>
                      <a:pt x="90" y="416"/>
                      <a:pt x="90" y="416"/>
                      <a:pt x="90" y="416"/>
                    </a:cubicBezTo>
                    <a:cubicBezTo>
                      <a:pt x="88" y="414"/>
                      <a:pt x="88" y="414"/>
                      <a:pt x="88" y="414"/>
                    </a:cubicBezTo>
                    <a:cubicBezTo>
                      <a:pt x="88" y="413"/>
                      <a:pt x="88" y="413"/>
                      <a:pt x="88" y="413"/>
                    </a:cubicBezTo>
                    <a:cubicBezTo>
                      <a:pt x="89" y="412"/>
                      <a:pt x="91" y="411"/>
                      <a:pt x="94" y="410"/>
                    </a:cubicBezTo>
                    <a:cubicBezTo>
                      <a:pt x="96" y="415"/>
                      <a:pt x="96" y="415"/>
                      <a:pt x="96" y="415"/>
                    </a:cubicBezTo>
                    <a:cubicBezTo>
                      <a:pt x="94" y="416"/>
                      <a:pt x="93" y="416"/>
                      <a:pt x="93" y="417"/>
                    </a:cubicBezTo>
                    <a:close/>
                    <a:moveTo>
                      <a:pt x="107" y="407"/>
                    </a:moveTo>
                    <a:cubicBezTo>
                      <a:pt x="102" y="406"/>
                      <a:pt x="102" y="406"/>
                      <a:pt x="102" y="406"/>
                    </a:cubicBezTo>
                    <a:cubicBezTo>
                      <a:pt x="102" y="405"/>
                      <a:pt x="102" y="404"/>
                      <a:pt x="102" y="403"/>
                    </a:cubicBezTo>
                    <a:cubicBezTo>
                      <a:pt x="102" y="402"/>
                      <a:pt x="102" y="401"/>
                      <a:pt x="102" y="400"/>
                    </a:cubicBezTo>
                    <a:cubicBezTo>
                      <a:pt x="108" y="401"/>
                      <a:pt x="108" y="401"/>
                      <a:pt x="108" y="401"/>
                    </a:cubicBezTo>
                    <a:cubicBezTo>
                      <a:pt x="108" y="402"/>
                      <a:pt x="108" y="403"/>
                      <a:pt x="108" y="403"/>
                    </a:cubicBezTo>
                    <a:cubicBezTo>
                      <a:pt x="108" y="405"/>
                      <a:pt x="108" y="406"/>
                      <a:pt x="107" y="407"/>
                    </a:cubicBezTo>
                    <a:close/>
                    <a:moveTo>
                      <a:pt x="55" y="397"/>
                    </a:moveTo>
                    <a:cubicBezTo>
                      <a:pt x="53" y="392"/>
                      <a:pt x="53" y="392"/>
                      <a:pt x="53" y="392"/>
                    </a:cubicBezTo>
                    <a:cubicBezTo>
                      <a:pt x="54" y="391"/>
                      <a:pt x="54" y="391"/>
                      <a:pt x="55" y="390"/>
                    </a:cubicBezTo>
                    <a:cubicBezTo>
                      <a:pt x="55" y="389"/>
                      <a:pt x="56" y="389"/>
                      <a:pt x="57" y="388"/>
                    </a:cubicBezTo>
                    <a:cubicBezTo>
                      <a:pt x="60" y="393"/>
                      <a:pt x="60" y="393"/>
                      <a:pt x="60" y="393"/>
                    </a:cubicBezTo>
                    <a:cubicBezTo>
                      <a:pt x="60" y="393"/>
                      <a:pt x="60" y="393"/>
                      <a:pt x="60" y="393"/>
                    </a:cubicBezTo>
                    <a:cubicBezTo>
                      <a:pt x="59" y="395"/>
                      <a:pt x="57" y="396"/>
                      <a:pt x="55" y="397"/>
                    </a:cubicBezTo>
                    <a:close/>
                    <a:moveTo>
                      <a:pt x="74" y="394"/>
                    </a:moveTo>
                    <a:cubicBezTo>
                      <a:pt x="74" y="394"/>
                      <a:pt x="73" y="394"/>
                      <a:pt x="73" y="394"/>
                    </a:cubicBezTo>
                    <a:cubicBezTo>
                      <a:pt x="73" y="394"/>
                      <a:pt x="72" y="394"/>
                      <a:pt x="71" y="394"/>
                    </a:cubicBezTo>
                    <a:cubicBezTo>
                      <a:pt x="69" y="393"/>
                      <a:pt x="69" y="393"/>
                      <a:pt x="69" y="393"/>
                    </a:cubicBezTo>
                    <a:cubicBezTo>
                      <a:pt x="70" y="387"/>
                      <a:pt x="70" y="387"/>
                      <a:pt x="70" y="387"/>
                    </a:cubicBezTo>
                    <a:cubicBezTo>
                      <a:pt x="74" y="388"/>
                      <a:pt x="74" y="388"/>
                      <a:pt x="74" y="388"/>
                    </a:cubicBezTo>
                    <a:cubicBezTo>
                      <a:pt x="74" y="388"/>
                      <a:pt x="75" y="388"/>
                      <a:pt x="75" y="388"/>
                    </a:cubicBezTo>
                    <a:cubicBezTo>
                      <a:pt x="76" y="394"/>
                      <a:pt x="76" y="394"/>
                      <a:pt x="76" y="394"/>
                    </a:cubicBezTo>
                    <a:cubicBezTo>
                      <a:pt x="76" y="394"/>
                      <a:pt x="75" y="394"/>
                      <a:pt x="74" y="394"/>
                    </a:cubicBezTo>
                    <a:close/>
                    <a:moveTo>
                      <a:pt x="102" y="392"/>
                    </a:moveTo>
                    <a:cubicBezTo>
                      <a:pt x="101" y="391"/>
                      <a:pt x="99" y="390"/>
                      <a:pt x="98" y="388"/>
                    </a:cubicBezTo>
                    <a:cubicBezTo>
                      <a:pt x="101" y="384"/>
                      <a:pt x="101" y="384"/>
                      <a:pt x="101" y="384"/>
                    </a:cubicBezTo>
                    <a:cubicBezTo>
                      <a:pt x="103" y="385"/>
                      <a:pt x="104" y="386"/>
                      <a:pt x="106" y="388"/>
                    </a:cubicBezTo>
                    <a:lnTo>
                      <a:pt x="102" y="392"/>
                    </a:lnTo>
                    <a:close/>
                    <a:moveTo>
                      <a:pt x="47" y="388"/>
                    </a:moveTo>
                    <a:cubicBezTo>
                      <a:pt x="46" y="387"/>
                      <a:pt x="46" y="387"/>
                      <a:pt x="46" y="386"/>
                    </a:cubicBezTo>
                    <a:cubicBezTo>
                      <a:pt x="45" y="385"/>
                      <a:pt x="44" y="384"/>
                      <a:pt x="43" y="383"/>
                    </a:cubicBezTo>
                    <a:cubicBezTo>
                      <a:pt x="49" y="381"/>
                      <a:pt x="49" y="381"/>
                      <a:pt x="49" y="381"/>
                    </a:cubicBezTo>
                    <a:cubicBezTo>
                      <a:pt x="49" y="381"/>
                      <a:pt x="49" y="382"/>
                      <a:pt x="50" y="383"/>
                    </a:cubicBezTo>
                    <a:cubicBezTo>
                      <a:pt x="51" y="384"/>
                      <a:pt x="51" y="384"/>
                      <a:pt x="52" y="385"/>
                    </a:cubicBezTo>
                    <a:lnTo>
                      <a:pt x="47" y="388"/>
                    </a:lnTo>
                    <a:close/>
                    <a:moveTo>
                      <a:pt x="87" y="385"/>
                    </a:moveTo>
                    <a:cubicBezTo>
                      <a:pt x="82" y="382"/>
                      <a:pt x="82" y="382"/>
                      <a:pt x="82" y="382"/>
                    </a:cubicBezTo>
                    <a:cubicBezTo>
                      <a:pt x="82" y="382"/>
                      <a:pt x="82" y="382"/>
                      <a:pt x="82" y="382"/>
                    </a:cubicBezTo>
                    <a:cubicBezTo>
                      <a:pt x="84" y="379"/>
                      <a:pt x="86" y="378"/>
                      <a:pt x="88" y="378"/>
                    </a:cubicBezTo>
                    <a:cubicBezTo>
                      <a:pt x="89" y="378"/>
                      <a:pt x="89" y="378"/>
                      <a:pt x="90" y="378"/>
                    </a:cubicBezTo>
                    <a:cubicBezTo>
                      <a:pt x="88" y="384"/>
                      <a:pt x="88" y="384"/>
                      <a:pt x="88" y="384"/>
                    </a:cubicBezTo>
                    <a:cubicBezTo>
                      <a:pt x="88" y="384"/>
                      <a:pt x="88" y="384"/>
                      <a:pt x="88" y="384"/>
                    </a:cubicBezTo>
                    <a:cubicBezTo>
                      <a:pt x="88" y="384"/>
                      <a:pt x="88" y="384"/>
                      <a:pt x="87" y="385"/>
                    </a:cubicBezTo>
                    <a:close/>
                    <a:moveTo>
                      <a:pt x="42" y="371"/>
                    </a:moveTo>
                    <a:cubicBezTo>
                      <a:pt x="42" y="369"/>
                      <a:pt x="41" y="368"/>
                      <a:pt x="41" y="366"/>
                    </a:cubicBezTo>
                    <a:cubicBezTo>
                      <a:pt x="40" y="366"/>
                      <a:pt x="40" y="366"/>
                      <a:pt x="40" y="366"/>
                    </a:cubicBezTo>
                    <a:cubicBezTo>
                      <a:pt x="46" y="363"/>
                      <a:pt x="46" y="363"/>
                      <a:pt x="46" y="363"/>
                    </a:cubicBezTo>
                    <a:cubicBezTo>
                      <a:pt x="46" y="364"/>
                      <a:pt x="46" y="364"/>
                      <a:pt x="46" y="364"/>
                    </a:cubicBezTo>
                    <a:cubicBezTo>
                      <a:pt x="47" y="366"/>
                      <a:pt x="47" y="367"/>
                      <a:pt x="48" y="369"/>
                    </a:cubicBezTo>
                    <a:lnTo>
                      <a:pt x="42" y="371"/>
                    </a:lnTo>
                    <a:close/>
                    <a:moveTo>
                      <a:pt x="44" y="354"/>
                    </a:moveTo>
                    <a:cubicBezTo>
                      <a:pt x="38" y="353"/>
                      <a:pt x="38" y="353"/>
                      <a:pt x="38" y="353"/>
                    </a:cubicBezTo>
                    <a:cubicBezTo>
                      <a:pt x="38" y="352"/>
                      <a:pt x="39" y="351"/>
                      <a:pt x="39" y="350"/>
                    </a:cubicBezTo>
                    <a:cubicBezTo>
                      <a:pt x="40" y="349"/>
                      <a:pt x="40" y="348"/>
                      <a:pt x="40" y="347"/>
                    </a:cubicBezTo>
                    <a:cubicBezTo>
                      <a:pt x="46" y="349"/>
                      <a:pt x="46" y="349"/>
                      <a:pt x="46" y="349"/>
                    </a:cubicBezTo>
                    <a:cubicBezTo>
                      <a:pt x="45" y="350"/>
                      <a:pt x="45" y="351"/>
                      <a:pt x="44" y="352"/>
                    </a:cubicBezTo>
                    <a:cubicBezTo>
                      <a:pt x="44" y="353"/>
                      <a:pt x="44" y="353"/>
                      <a:pt x="44" y="354"/>
                    </a:cubicBezTo>
                    <a:close/>
                    <a:moveTo>
                      <a:pt x="49" y="337"/>
                    </a:moveTo>
                    <a:cubicBezTo>
                      <a:pt x="43" y="336"/>
                      <a:pt x="43" y="336"/>
                      <a:pt x="43" y="336"/>
                    </a:cubicBezTo>
                    <a:cubicBezTo>
                      <a:pt x="43" y="335"/>
                      <a:pt x="43" y="335"/>
                      <a:pt x="43" y="334"/>
                    </a:cubicBezTo>
                    <a:cubicBezTo>
                      <a:pt x="44" y="332"/>
                      <a:pt x="44" y="331"/>
                      <a:pt x="45" y="330"/>
                    </a:cubicBezTo>
                    <a:cubicBezTo>
                      <a:pt x="50" y="332"/>
                      <a:pt x="50" y="332"/>
                      <a:pt x="50" y="332"/>
                    </a:cubicBezTo>
                    <a:cubicBezTo>
                      <a:pt x="50" y="333"/>
                      <a:pt x="49" y="334"/>
                      <a:pt x="49" y="335"/>
                    </a:cubicBezTo>
                    <a:cubicBezTo>
                      <a:pt x="49" y="336"/>
                      <a:pt x="49" y="336"/>
                      <a:pt x="49" y="337"/>
                    </a:cubicBezTo>
                    <a:close/>
                    <a:moveTo>
                      <a:pt x="56" y="325"/>
                    </a:moveTo>
                    <a:cubicBezTo>
                      <a:pt x="54" y="320"/>
                      <a:pt x="54" y="320"/>
                      <a:pt x="54" y="320"/>
                    </a:cubicBezTo>
                    <a:cubicBezTo>
                      <a:pt x="54" y="319"/>
                      <a:pt x="54" y="319"/>
                      <a:pt x="54" y="319"/>
                    </a:cubicBezTo>
                    <a:cubicBezTo>
                      <a:pt x="56" y="318"/>
                      <a:pt x="57" y="318"/>
                      <a:pt x="58" y="317"/>
                    </a:cubicBezTo>
                    <a:cubicBezTo>
                      <a:pt x="62" y="321"/>
                      <a:pt x="62" y="321"/>
                      <a:pt x="62" y="321"/>
                    </a:cubicBezTo>
                    <a:cubicBezTo>
                      <a:pt x="61" y="322"/>
                      <a:pt x="59" y="323"/>
                      <a:pt x="57" y="324"/>
                    </a:cubicBezTo>
                    <a:lnTo>
                      <a:pt x="56" y="325"/>
                    </a:lnTo>
                    <a:close/>
                    <a:moveTo>
                      <a:pt x="51" y="318"/>
                    </a:moveTo>
                    <a:cubicBezTo>
                      <a:pt x="49" y="313"/>
                      <a:pt x="49" y="313"/>
                      <a:pt x="49" y="313"/>
                    </a:cubicBezTo>
                    <a:cubicBezTo>
                      <a:pt x="50" y="312"/>
                      <a:pt x="50" y="312"/>
                      <a:pt x="50" y="312"/>
                    </a:cubicBezTo>
                    <a:cubicBezTo>
                      <a:pt x="51" y="312"/>
                      <a:pt x="52" y="311"/>
                      <a:pt x="53" y="311"/>
                    </a:cubicBezTo>
                    <a:cubicBezTo>
                      <a:pt x="54" y="311"/>
                      <a:pt x="54" y="311"/>
                      <a:pt x="55" y="310"/>
                    </a:cubicBezTo>
                    <a:cubicBezTo>
                      <a:pt x="56" y="316"/>
                      <a:pt x="56" y="316"/>
                      <a:pt x="56" y="316"/>
                    </a:cubicBezTo>
                    <a:cubicBezTo>
                      <a:pt x="56" y="316"/>
                      <a:pt x="56" y="316"/>
                      <a:pt x="55" y="316"/>
                    </a:cubicBezTo>
                    <a:cubicBezTo>
                      <a:pt x="54" y="317"/>
                      <a:pt x="53" y="317"/>
                      <a:pt x="52" y="318"/>
                    </a:cubicBezTo>
                    <a:lnTo>
                      <a:pt x="51" y="318"/>
                    </a:lnTo>
                    <a:close/>
                    <a:moveTo>
                      <a:pt x="45" y="313"/>
                    </a:moveTo>
                    <a:cubicBezTo>
                      <a:pt x="40" y="311"/>
                      <a:pt x="40" y="311"/>
                      <a:pt x="40" y="311"/>
                    </a:cubicBezTo>
                    <a:cubicBezTo>
                      <a:pt x="41" y="309"/>
                      <a:pt x="42" y="308"/>
                      <a:pt x="43" y="307"/>
                    </a:cubicBezTo>
                    <a:cubicBezTo>
                      <a:pt x="44" y="307"/>
                      <a:pt x="44" y="307"/>
                      <a:pt x="45" y="306"/>
                    </a:cubicBezTo>
                    <a:cubicBezTo>
                      <a:pt x="49" y="310"/>
                      <a:pt x="49" y="310"/>
                      <a:pt x="49" y="310"/>
                    </a:cubicBezTo>
                    <a:cubicBezTo>
                      <a:pt x="48" y="311"/>
                      <a:pt x="47" y="312"/>
                      <a:pt x="47" y="312"/>
                    </a:cubicBezTo>
                    <a:cubicBezTo>
                      <a:pt x="46" y="313"/>
                      <a:pt x="45" y="313"/>
                      <a:pt x="45" y="313"/>
                    </a:cubicBezTo>
                    <a:close/>
                    <a:moveTo>
                      <a:pt x="51" y="297"/>
                    </a:moveTo>
                    <a:cubicBezTo>
                      <a:pt x="45" y="296"/>
                      <a:pt x="45" y="296"/>
                      <a:pt x="45" y="296"/>
                    </a:cubicBezTo>
                    <a:cubicBezTo>
                      <a:pt x="45" y="295"/>
                      <a:pt x="46" y="294"/>
                      <a:pt x="47" y="293"/>
                    </a:cubicBezTo>
                    <a:cubicBezTo>
                      <a:pt x="47" y="292"/>
                      <a:pt x="47" y="292"/>
                      <a:pt x="48" y="291"/>
                    </a:cubicBezTo>
                    <a:cubicBezTo>
                      <a:pt x="48" y="291"/>
                      <a:pt x="48" y="291"/>
                      <a:pt x="49" y="290"/>
                    </a:cubicBezTo>
                    <a:cubicBezTo>
                      <a:pt x="53" y="294"/>
                      <a:pt x="53" y="294"/>
                      <a:pt x="53" y="294"/>
                    </a:cubicBezTo>
                    <a:cubicBezTo>
                      <a:pt x="53" y="294"/>
                      <a:pt x="52" y="295"/>
                      <a:pt x="52" y="295"/>
                    </a:cubicBezTo>
                    <a:cubicBezTo>
                      <a:pt x="52" y="296"/>
                      <a:pt x="51" y="296"/>
                      <a:pt x="51" y="296"/>
                    </a:cubicBezTo>
                    <a:cubicBezTo>
                      <a:pt x="51" y="296"/>
                      <a:pt x="51" y="296"/>
                      <a:pt x="51" y="296"/>
                    </a:cubicBezTo>
                    <a:cubicBezTo>
                      <a:pt x="51" y="296"/>
                      <a:pt x="51" y="297"/>
                      <a:pt x="51" y="297"/>
                    </a:cubicBezTo>
                    <a:close/>
                    <a:moveTo>
                      <a:pt x="48" y="283"/>
                    </a:moveTo>
                    <a:cubicBezTo>
                      <a:pt x="48" y="283"/>
                      <a:pt x="47" y="283"/>
                      <a:pt x="46" y="283"/>
                    </a:cubicBezTo>
                    <a:cubicBezTo>
                      <a:pt x="46" y="283"/>
                      <a:pt x="45" y="282"/>
                      <a:pt x="44" y="282"/>
                    </a:cubicBezTo>
                    <a:cubicBezTo>
                      <a:pt x="45" y="276"/>
                      <a:pt x="45" y="276"/>
                      <a:pt x="45" y="276"/>
                    </a:cubicBezTo>
                    <a:cubicBezTo>
                      <a:pt x="46" y="277"/>
                      <a:pt x="47" y="277"/>
                      <a:pt x="48" y="277"/>
                    </a:cubicBezTo>
                    <a:cubicBezTo>
                      <a:pt x="49" y="277"/>
                      <a:pt x="51" y="278"/>
                      <a:pt x="52" y="279"/>
                    </a:cubicBezTo>
                    <a:cubicBezTo>
                      <a:pt x="48" y="283"/>
                      <a:pt x="48" y="283"/>
                      <a:pt x="48" y="283"/>
                    </a:cubicBezTo>
                    <a:cubicBezTo>
                      <a:pt x="48" y="283"/>
                      <a:pt x="48" y="283"/>
                      <a:pt x="48" y="283"/>
                    </a:cubicBezTo>
                    <a:close/>
                    <a:moveTo>
                      <a:pt x="31" y="279"/>
                    </a:moveTo>
                    <a:cubicBezTo>
                      <a:pt x="29" y="277"/>
                      <a:pt x="28" y="275"/>
                      <a:pt x="27" y="272"/>
                    </a:cubicBezTo>
                    <a:cubicBezTo>
                      <a:pt x="33" y="271"/>
                      <a:pt x="33" y="271"/>
                      <a:pt x="33" y="271"/>
                    </a:cubicBezTo>
                    <a:cubicBezTo>
                      <a:pt x="33" y="272"/>
                      <a:pt x="34" y="273"/>
                      <a:pt x="35" y="274"/>
                    </a:cubicBezTo>
                    <a:lnTo>
                      <a:pt x="31" y="279"/>
                    </a:lnTo>
                    <a:close/>
                    <a:moveTo>
                      <a:pt x="34" y="261"/>
                    </a:moveTo>
                    <a:cubicBezTo>
                      <a:pt x="29" y="259"/>
                      <a:pt x="29" y="259"/>
                      <a:pt x="29" y="259"/>
                    </a:cubicBezTo>
                    <a:cubicBezTo>
                      <a:pt x="29" y="258"/>
                      <a:pt x="30" y="257"/>
                      <a:pt x="30" y="255"/>
                    </a:cubicBezTo>
                    <a:cubicBezTo>
                      <a:pt x="31" y="255"/>
                      <a:pt x="31" y="255"/>
                      <a:pt x="31" y="255"/>
                    </a:cubicBezTo>
                    <a:cubicBezTo>
                      <a:pt x="31" y="254"/>
                      <a:pt x="31" y="254"/>
                      <a:pt x="31" y="253"/>
                    </a:cubicBezTo>
                    <a:cubicBezTo>
                      <a:pt x="37" y="255"/>
                      <a:pt x="37" y="255"/>
                      <a:pt x="37" y="255"/>
                    </a:cubicBezTo>
                    <a:cubicBezTo>
                      <a:pt x="36" y="256"/>
                      <a:pt x="36" y="257"/>
                      <a:pt x="36" y="257"/>
                    </a:cubicBezTo>
                    <a:cubicBezTo>
                      <a:pt x="36" y="258"/>
                      <a:pt x="36" y="258"/>
                      <a:pt x="36" y="258"/>
                    </a:cubicBezTo>
                    <a:cubicBezTo>
                      <a:pt x="35" y="259"/>
                      <a:pt x="35" y="260"/>
                      <a:pt x="34" y="261"/>
                    </a:cubicBezTo>
                    <a:close/>
                    <a:moveTo>
                      <a:pt x="30" y="245"/>
                    </a:moveTo>
                    <a:cubicBezTo>
                      <a:pt x="30" y="245"/>
                      <a:pt x="30" y="244"/>
                      <a:pt x="29" y="244"/>
                    </a:cubicBezTo>
                    <a:cubicBezTo>
                      <a:pt x="28" y="243"/>
                      <a:pt x="28" y="243"/>
                      <a:pt x="28" y="243"/>
                    </a:cubicBezTo>
                    <a:cubicBezTo>
                      <a:pt x="28" y="242"/>
                      <a:pt x="27" y="241"/>
                      <a:pt x="27" y="241"/>
                    </a:cubicBezTo>
                    <a:cubicBezTo>
                      <a:pt x="31" y="237"/>
                      <a:pt x="31" y="237"/>
                      <a:pt x="31" y="237"/>
                    </a:cubicBezTo>
                    <a:cubicBezTo>
                      <a:pt x="32" y="238"/>
                      <a:pt x="32" y="238"/>
                      <a:pt x="33" y="239"/>
                    </a:cubicBezTo>
                    <a:cubicBezTo>
                      <a:pt x="34" y="240"/>
                      <a:pt x="34" y="240"/>
                      <a:pt x="34" y="240"/>
                    </a:cubicBezTo>
                    <a:cubicBezTo>
                      <a:pt x="34" y="241"/>
                      <a:pt x="35" y="241"/>
                      <a:pt x="35" y="242"/>
                    </a:cubicBezTo>
                    <a:lnTo>
                      <a:pt x="30" y="245"/>
                    </a:lnTo>
                    <a:close/>
                    <a:moveTo>
                      <a:pt x="31" y="228"/>
                    </a:moveTo>
                    <a:cubicBezTo>
                      <a:pt x="25" y="227"/>
                      <a:pt x="25" y="227"/>
                      <a:pt x="25" y="227"/>
                    </a:cubicBezTo>
                    <a:cubicBezTo>
                      <a:pt x="26" y="225"/>
                      <a:pt x="26" y="225"/>
                      <a:pt x="26" y="225"/>
                    </a:cubicBezTo>
                    <a:cubicBezTo>
                      <a:pt x="26" y="224"/>
                      <a:pt x="26" y="223"/>
                      <a:pt x="26" y="222"/>
                    </a:cubicBezTo>
                    <a:cubicBezTo>
                      <a:pt x="32" y="222"/>
                      <a:pt x="32" y="222"/>
                      <a:pt x="32" y="222"/>
                    </a:cubicBezTo>
                    <a:cubicBezTo>
                      <a:pt x="32" y="223"/>
                      <a:pt x="32" y="225"/>
                      <a:pt x="31" y="226"/>
                    </a:cubicBezTo>
                    <a:lnTo>
                      <a:pt x="31" y="228"/>
                    </a:lnTo>
                    <a:close/>
                    <a:moveTo>
                      <a:pt x="10" y="217"/>
                    </a:moveTo>
                    <a:cubicBezTo>
                      <a:pt x="10" y="216"/>
                      <a:pt x="10" y="216"/>
                      <a:pt x="10" y="216"/>
                    </a:cubicBezTo>
                    <a:cubicBezTo>
                      <a:pt x="10" y="215"/>
                      <a:pt x="9" y="215"/>
                      <a:pt x="9" y="214"/>
                    </a:cubicBezTo>
                    <a:cubicBezTo>
                      <a:pt x="9" y="213"/>
                      <a:pt x="8" y="212"/>
                      <a:pt x="8" y="211"/>
                    </a:cubicBezTo>
                    <a:cubicBezTo>
                      <a:pt x="13" y="209"/>
                      <a:pt x="13" y="209"/>
                      <a:pt x="13" y="209"/>
                    </a:cubicBezTo>
                    <a:cubicBezTo>
                      <a:pt x="14" y="210"/>
                      <a:pt x="14" y="210"/>
                      <a:pt x="14" y="211"/>
                    </a:cubicBezTo>
                    <a:cubicBezTo>
                      <a:pt x="15" y="212"/>
                      <a:pt x="15" y="213"/>
                      <a:pt x="16" y="214"/>
                    </a:cubicBezTo>
                    <a:lnTo>
                      <a:pt x="10" y="217"/>
                    </a:lnTo>
                    <a:close/>
                    <a:moveTo>
                      <a:pt x="25" y="215"/>
                    </a:moveTo>
                    <a:cubicBezTo>
                      <a:pt x="22" y="210"/>
                      <a:pt x="22" y="210"/>
                      <a:pt x="22" y="210"/>
                    </a:cubicBezTo>
                    <a:cubicBezTo>
                      <a:pt x="23" y="209"/>
                      <a:pt x="24" y="208"/>
                      <a:pt x="24" y="208"/>
                    </a:cubicBezTo>
                    <a:cubicBezTo>
                      <a:pt x="27" y="207"/>
                      <a:pt x="29" y="207"/>
                      <a:pt x="30" y="208"/>
                    </a:cubicBezTo>
                    <a:cubicBezTo>
                      <a:pt x="27" y="213"/>
                      <a:pt x="27" y="213"/>
                      <a:pt x="27" y="213"/>
                    </a:cubicBezTo>
                    <a:cubicBezTo>
                      <a:pt x="27" y="213"/>
                      <a:pt x="27" y="213"/>
                      <a:pt x="27" y="213"/>
                    </a:cubicBezTo>
                    <a:cubicBezTo>
                      <a:pt x="27" y="213"/>
                      <a:pt x="27" y="213"/>
                      <a:pt x="27" y="213"/>
                    </a:cubicBezTo>
                    <a:cubicBezTo>
                      <a:pt x="26" y="214"/>
                      <a:pt x="25" y="214"/>
                      <a:pt x="25" y="215"/>
                    </a:cubicBezTo>
                    <a:close/>
                    <a:moveTo>
                      <a:pt x="9" y="200"/>
                    </a:moveTo>
                    <a:cubicBezTo>
                      <a:pt x="7" y="199"/>
                      <a:pt x="6" y="198"/>
                      <a:pt x="5" y="196"/>
                    </a:cubicBezTo>
                    <a:cubicBezTo>
                      <a:pt x="10" y="193"/>
                      <a:pt x="10" y="193"/>
                      <a:pt x="10" y="193"/>
                    </a:cubicBezTo>
                    <a:cubicBezTo>
                      <a:pt x="10" y="194"/>
                      <a:pt x="11" y="195"/>
                      <a:pt x="11" y="195"/>
                    </a:cubicBezTo>
                    <a:cubicBezTo>
                      <a:pt x="13" y="196"/>
                      <a:pt x="14" y="197"/>
                      <a:pt x="14" y="199"/>
                    </a:cubicBezTo>
                    <a:cubicBezTo>
                      <a:pt x="8" y="199"/>
                      <a:pt x="8" y="199"/>
                      <a:pt x="8" y="199"/>
                    </a:cubicBezTo>
                    <a:cubicBezTo>
                      <a:pt x="8" y="199"/>
                      <a:pt x="8" y="200"/>
                      <a:pt x="9" y="200"/>
                    </a:cubicBezTo>
                    <a:close/>
                    <a:moveTo>
                      <a:pt x="14" y="187"/>
                    </a:moveTo>
                    <a:cubicBezTo>
                      <a:pt x="10" y="183"/>
                      <a:pt x="10" y="183"/>
                      <a:pt x="10" y="183"/>
                    </a:cubicBezTo>
                    <a:cubicBezTo>
                      <a:pt x="11" y="182"/>
                      <a:pt x="12" y="181"/>
                      <a:pt x="13" y="179"/>
                    </a:cubicBezTo>
                    <a:cubicBezTo>
                      <a:pt x="18" y="181"/>
                      <a:pt x="18" y="181"/>
                      <a:pt x="18" y="181"/>
                    </a:cubicBezTo>
                    <a:cubicBezTo>
                      <a:pt x="17" y="184"/>
                      <a:pt x="16" y="185"/>
                      <a:pt x="14" y="187"/>
                    </a:cubicBezTo>
                    <a:close/>
                    <a:moveTo>
                      <a:pt x="21" y="169"/>
                    </a:moveTo>
                    <a:cubicBezTo>
                      <a:pt x="15" y="169"/>
                      <a:pt x="15" y="169"/>
                      <a:pt x="15" y="169"/>
                    </a:cubicBezTo>
                    <a:cubicBezTo>
                      <a:pt x="15" y="168"/>
                      <a:pt x="15" y="168"/>
                      <a:pt x="15" y="168"/>
                    </a:cubicBezTo>
                    <a:cubicBezTo>
                      <a:pt x="15" y="166"/>
                      <a:pt x="15" y="165"/>
                      <a:pt x="15" y="164"/>
                    </a:cubicBezTo>
                    <a:cubicBezTo>
                      <a:pt x="20" y="162"/>
                      <a:pt x="20" y="162"/>
                      <a:pt x="20" y="162"/>
                    </a:cubicBezTo>
                    <a:cubicBezTo>
                      <a:pt x="21" y="164"/>
                      <a:pt x="21" y="166"/>
                      <a:pt x="21" y="168"/>
                    </a:cubicBezTo>
                    <a:lnTo>
                      <a:pt x="21" y="169"/>
                    </a:lnTo>
                    <a:close/>
                    <a:moveTo>
                      <a:pt x="25" y="157"/>
                    </a:moveTo>
                    <a:cubicBezTo>
                      <a:pt x="24" y="155"/>
                      <a:pt x="24" y="155"/>
                      <a:pt x="24" y="155"/>
                    </a:cubicBezTo>
                    <a:cubicBezTo>
                      <a:pt x="22" y="152"/>
                      <a:pt x="22" y="152"/>
                      <a:pt x="22" y="152"/>
                    </a:cubicBezTo>
                    <a:cubicBezTo>
                      <a:pt x="24" y="151"/>
                      <a:pt x="26" y="150"/>
                      <a:pt x="29" y="150"/>
                    </a:cubicBezTo>
                    <a:cubicBezTo>
                      <a:pt x="30" y="156"/>
                      <a:pt x="30" y="156"/>
                      <a:pt x="30" y="156"/>
                    </a:cubicBezTo>
                    <a:cubicBezTo>
                      <a:pt x="29" y="156"/>
                      <a:pt x="26" y="156"/>
                      <a:pt x="25" y="157"/>
                    </a:cubicBezTo>
                    <a:close/>
                    <a:moveTo>
                      <a:pt x="42" y="151"/>
                    </a:moveTo>
                    <a:cubicBezTo>
                      <a:pt x="38" y="147"/>
                      <a:pt x="38" y="147"/>
                      <a:pt x="38" y="147"/>
                    </a:cubicBezTo>
                    <a:cubicBezTo>
                      <a:pt x="38" y="146"/>
                      <a:pt x="37" y="146"/>
                      <a:pt x="37" y="145"/>
                    </a:cubicBezTo>
                    <a:cubicBezTo>
                      <a:pt x="42" y="142"/>
                      <a:pt x="42" y="142"/>
                      <a:pt x="42" y="142"/>
                    </a:cubicBezTo>
                    <a:cubicBezTo>
                      <a:pt x="43" y="144"/>
                      <a:pt x="43" y="145"/>
                      <a:pt x="43" y="147"/>
                    </a:cubicBezTo>
                    <a:cubicBezTo>
                      <a:pt x="43" y="147"/>
                      <a:pt x="43" y="147"/>
                      <a:pt x="43" y="147"/>
                    </a:cubicBezTo>
                    <a:cubicBezTo>
                      <a:pt x="43" y="148"/>
                      <a:pt x="43" y="150"/>
                      <a:pt x="42" y="151"/>
                    </a:cubicBezTo>
                    <a:close/>
                    <a:moveTo>
                      <a:pt x="42" y="139"/>
                    </a:moveTo>
                    <a:cubicBezTo>
                      <a:pt x="42" y="133"/>
                      <a:pt x="42" y="133"/>
                      <a:pt x="42" y="133"/>
                    </a:cubicBezTo>
                    <a:cubicBezTo>
                      <a:pt x="42" y="133"/>
                      <a:pt x="43" y="133"/>
                      <a:pt x="43" y="133"/>
                    </a:cubicBezTo>
                    <a:cubicBezTo>
                      <a:pt x="44" y="133"/>
                      <a:pt x="44" y="133"/>
                      <a:pt x="44" y="133"/>
                    </a:cubicBezTo>
                    <a:cubicBezTo>
                      <a:pt x="44" y="133"/>
                      <a:pt x="44" y="133"/>
                      <a:pt x="45" y="133"/>
                    </a:cubicBezTo>
                    <a:cubicBezTo>
                      <a:pt x="50" y="136"/>
                      <a:pt x="50" y="136"/>
                      <a:pt x="50" y="136"/>
                    </a:cubicBezTo>
                    <a:cubicBezTo>
                      <a:pt x="48" y="138"/>
                      <a:pt x="47" y="139"/>
                      <a:pt x="44" y="139"/>
                    </a:cubicBezTo>
                    <a:cubicBezTo>
                      <a:pt x="43" y="139"/>
                      <a:pt x="43" y="139"/>
                      <a:pt x="43" y="139"/>
                    </a:cubicBezTo>
                    <a:cubicBezTo>
                      <a:pt x="43" y="139"/>
                      <a:pt x="43" y="139"/>
                      <a:pt x="42" y="139"/>
                    </a:cubicBezTo>
                    <a:close/>
                    <a:moveTo>
                      <a:pt x="56" y="126"/>
                    </a:moveTo>
                    <a:cubicBezTo>
                      <a:pt x="51" y="123"/>
                      <a:pt x="51" y="123"/>
                      <a:pt x="51" y="123"/>
                    </a:cubicBezTo>
                    <a:cubicBezTo>
                      <a:pt x="53" y="121"/>
                      <a:pt x="53" y="120"/>
                      <a:pt x="53" y="120"/>
                    </a:cubicBezTo>
                    <a:cubicBezTo>
                      <a:pt x="59" y="119"/>
                      <a:pt x="59" y="119"/>
                      <a:pt x="59" y="119"/>
                    </a:cubicBezTo>
                    <a:cubicBezTo>
                      <a:pt x="59" y="119"/>
                      <a:pt x="59" y="119"/>
                      <a:pt x="59" y="120"/>
                    </a:cubicBezTo>
                    <a:cubicBezTo>
                      <a:pt x="59" y="122"/>
                      <a:pt x="57" y="124"/>
                      <a:pt x="56" y="126"/>
                    </a:cubicBezTo>
                    <a:close/>
                    <a:moveTo>
                      <a:pt x="48" y="110"/>
                    </a:moveTo>
                    <a:cubicBezTo>
                      <a:pt x="48" y="110"/>
                      <a:pt x="47" y="109"/>
                      <a:pt x="47" y="109"/>
                    </a:cubicBezTo>
                    <a:cubicBezTo>
                      <a:pt x="46" y="109"/>
                      <a:pt x="45" y="108"/>
                      <a:pt x="45" y="108"/>
                    </a:cubicBezTo>
                    <a:cubicBezTo>
                      <a:pt x="48" y="103"/>
                      <a:pt x="48" y="103"/>
                      <a:pt x="48" y="103"/>
                    </a:cubicBezTo>
                    <a:cubicBezTo>
                      <a:pt x="49" y="103"/>
                      <a:pt x="49" y="104"/>
                      <a:pt x="50" y="104"/>
                    </a:cubicBezTo>
                    <a:cubicBezTo>
                      <a:pt x="51" y="105"/>
                      <a:pt x="53" y="106"/>
                      <a:pt x="54" y="108"/>
                    </a:cubicBezTo>
                    <a:cubicBezTo>
                      <a:pt x="48" y="110"/>
                      <a:pt x="48" y="110"/>
                      <a:pt x="48" y="110"/>
                    </a:cubicBezTo>
                    <a:cubicBezTo>
                      <a:pt x="51" y="109"/>
                      <a:pt x="51" y="109"/>
                      <a:pt x="51" y="109"/>
                    </a:cubicBezTo>
                    <a:lnTo>
                      <a:pt x="48" y="110"/>
                    </a:lnTo>
                    <a:close/>
                    <a:moveTo>
                      <a:pt x="48" y="95"/>
                    </a:moveTo>
                    <a:cubicBezTo>
                      <a:pt x="42" y="94"/>
                      <a:pt x="42" y="94"/>
                      <a:pt x="42" y="94"/>
                    </a:cubicBezTo>
                    <a:cubicBezTo>
                      <a:pt x="43" y="92"/>
                      <a:pt x="43" y="90"/>
                      <a:pt x="43" y="89"/>
                    </a:cubicBezTo>
                    <a:cubicBezTo>
                      <a:pt x="49" y="89"/>
                      <a:pt x="49" y="89"/>
                      <a:pt x="49" y="89"/>
                    </a:cubicBezTo>
                    <a:cubicBezTo>
                      <a:pt x="49" y="91"/>
                      <a:pt x="49" y="93"/>
                      <a:pt x="48" y="95"/>
                    </a:cubicBezTo>
                    <a:close/>
                    <a:moveTo>
                      <a:pt x="42" y="81"/>
                    </a:moveTo>
                    <a:cubicBezTo>
                      <a:pt x="40" y="81"/>
                      <a:pt x="37" y="80"/>
                      <a:pt x="35" y="78"/>
                    </a:cubicBezTo>
                    <a:cubicBezTo>
                      <a:pt x="39" y="74"/>
                      <a:pt x="39" y="74"/>
                      <a:pt x="39" y="74"/>
                    </a:cubicBezTo>
                    <a:cubicBezTo>
                      <a:pt x="40" y="75"/>
                      <a:pt x="42" y="76"/>
                      <a:pt x="42" y="76"/>
                    </a:cubicBezTo>
                    <a:lnTo>
                      <a:pt x="42" y="81"/>
                    </a:lnTo>
                    <a:close/>
                    <a:moveTo>
                      <a:pt x="28" y="69"/>
                    </a:moveTo>
                    <a:cubicBezTo>
                      <a:pt x="27" y="69"/>
                      <a:pt x="27" y="69"/>
                      <a:pt x="27" y="69"/>
                    </a:cubicBezTo>
                    <a:cubicBezTo>
                      <a:pt x="25" y="67"/>
                      <a:pt x="23" y="66"/>
                      <a:pt x="23" y="64"/>
                    </a:cubicBezTo>
                    <a:cubicBezTo>
                      <a:pt x="29" y="62"/>
                      <a:pt x="29" y="62"/>
                      <a:pt x="29" y="62"/>
                    </a:cubicBezTo>
                    <a:cubicBezTo>
                      <a:pt x="29" y="63"/>
                      <a:pt x="30" y="63"/>
                      <a:pt x="30" y="64"/>
                    </a:cubicBezTo>
                    <a:cubicBezTo>
                      <a:pt x="31" y="65"/>
                      <a:pt x="31" y="65"/>
                      <a:pt x="31" y="65"/>
                    </a:cubicBezTo>
                    <a:lnTo>
                      <a:pt x="28" y="69"/>
                    </a:lnTo>
                    <a:close/>
                    <a:moveTo>
                      <a:pt x="12" y="63"/>
                    </a:moveTo>
                    <a:cubicBezTo>
                      <a:pt x="11" y="63"/>
                      <a:pt x="10" y="63"/>
                      <a:pt x="9" y="62"/>
                    </a:cubicBezTo>
                    <a:cubicBezTo>
                      <a:pt x="12" y="57"/>
                      <a:pt x="12" y="57"/>
                      <a:pt x="12" y="57"/>
                    </a:cubicBezTo>
                    <a:cubicBezTo>
                      <a:pt x="13" y="57"/>
                      <a:pt x="14" y="56"/>
                      <a:pt x="15" y="56"/>
                    </a:cubicBezTo>
                    <a:cubicBezTo>
                      <a:pt x="16" y="59"/>
                      <a:pt x="16" y="59"/>
                      <a:pt x="16" y="59"/>
                    </a:cubicBezTo>
                    <a:cubicBezTo>
                      <a:pt x="17" y="61"/>
                      <a:pt x="17" y="61"/>
                      <a:pt x="17" y="61"/>
                    </a:cubicBezTo>
                    <a:cubicBezTo>
                      <a:pt x="15" y="62"/>
                      <a:pt x="14" y="63"/>
                      <a:pt x="12" y="63"/>
                    </a:cubicBezTo>
                    <a:close/>
                    <a:moveTo>
                      <a:pt x="5" y="50"/>
                    </a:moveTo>
                    <a:cubicBezTo>
                      <a:pt x="5" y="49"/>
                      <a:pt x="5" y="49"/>
                      <a:pt x="4" y="49"/>
                    </a:cubicBezTo>
                    <a:cubicBezTo>
                      <a:pt x="3" y="48"/>
                      <a:pt x="2" y="48"/>
                      <a:pt x="1" y="47"/>
                    </a:cubicBezTo>
                    <a:cubicBezTo>
                      <a:pt x="5" y="43"/>
                      <a:pt x="5" y="43"/>
                      <a:pt x="5" y="43"/>
                    </a:cubicBezTo>
                    <a:cubicBezTo>
                      <a:pt x="5" y="43"/>
                      <a:pt x="6" y="43"/>
                      <a:pt x="6" y="43"/>
                    </a:cubicBezTo>
                    <a:cubicBezTo>
                      <a:pt x="8" y="44"/>
                      <a:pt x="9" y="46"/>
                      <a:pt x="10" y="47"/>
                    </a:cubicBezTo>
                    <a:lnTo>
                      <a:pt x="5" y="50"/>
                    </a:lnTo>
                    <a:close/>
                    <a:moveTo>
                      <a:pt x="6" y="37"/>
                    </a:moveTo>
                    <a:cubicBezTo>
                      <a:pt x="2" y="33"/>
                      <a:pt x="2" y="33"/>
                      <a:pt x="2" y="33"/>
                    </a:cubicBezTo>
                    <a:cubicBezTo>
                      <a:pt x="4" y="31"/>
                      <a:pt x="5" y="30"/>
                      <a:pt x="6" y="29"/>
                    </a:cubicBezTo>
                    <a:cubicBezTo>
                      <a:pt x="7" y="29"/>
                      <a:pt x="7" y="29"/>
                      <a:pt x="7" y="29"/>
                    </a:cubicBezTo>
                    <a:cubicBezTo>
                      <a:pt x="11" y="33"/>
                      <a:pt x="11" y="33"/>
                      <a:pt x="11" y="33"/>
                    </a:cubicBezTo>
                    <a:cubicBezTo>
                      <a:pt x="10" y="34"/>
                      <a:pt x="10" y="34"/>
                      <a:pt x="9" y="34"/>
                    </a:cubicBezTo>
                    <a:cubicBezTo>
                      <a:pt x="9" y="35"/>
                      <a:pt x="8" y="35"/>
                      <a:pt x="6" y="37"/>
                    </a:cubicBezTo>
                    <a:close/>
                    <a:moveTo>
                      <a:pt x="7" y="23"/>
                    </a:moveTo>
                    <a:cubicBezTo>
                      <a:pt x="7" y="23"/>
                      <a:pt x="6" y="23"/>
                      <a:pt x="6" y="23"/>
                    </a:cubicBezTo>
                    <a:cubicBezTo>
                      <a:pt x="3" y="22"/>
                      <a:pt x="2" y="20"/>
                      <a:pt x="2" y="18"/>
                    </a:cubicBezTo>
                    <a:cubicBezTo>
                      <a:pt x="2" y="18"/>
                      <a:pt x="3" y="17"/>
                      <a:pt x="3" y="15"/>
                    </a:cubicBezTo>
                    <a:cubicBezTo>
                      <a:pt x="8" y="18"/>
                      <a:pt x="8" y="18"/>
                      <a:pt x="8" y="18"/>
                    </a:cubicBezTo>
                    <a:cubicBezTo>
                      <a:pt x="8" y="18"/>
                      <a:pt x="8" y="18"/>
                      <a:pt x="8" y="18"/>
                    </a:cubicBezTo>
                    <a:cubicBezTo>
                      <a:pt x="9" y="18"/>
                      <a:pt x="9" y="18"/>
                      <a:pt x="9" y="18"/>
                    </a:cubicBezTo>
                    <a:lnTo>
                      <a:pt x="7" y="23"/>
                    </a:lnTo>
                    <a:close/>
                    <a:moveTo>
                      <a:pt x="4" y="8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8" y="4"/>
                      <a:pt x="8" y="4"/>
                      <a:pt x="8" y="4"/>
                    </a:cubicBezTo>
                    <a:lnTo>
                      <a:pt x="4" y="8"/>
                    </a:lnTo>
                    <a:close/>
                  </a:path>
                </a:pathLst>
              </a:custGeom>
              <a:solidFill>
                <a:srgbClr val="59575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26" name="îšľiḓê">
                <a:extLst>
                  <a:ext uri="{FF2B5EF4-FFF2-40B4-BE49-F238E27FC236}">
                    <a16:creationId xmlns:a16="http://schemas.microsoft.com/office/drawing/2014/main" id="{C81FEC7C-1909-43EF-B651-299334EB15EF}"/>
                  </a:ext>
                </a:extLst>
              </p:cNvPr>
              <p:cNvSpPr/>
              <p:nvPr/>
            </p:nvSpPr>
            <p:spPr bwMode="auto">
              <a:xfrm>
                <a:off x="6657975" y="4583113"/>
                <a:ext cx="658813" cy="198438"/>
              </a:xfrm>
              <a:custGeom>
                <a:avLst/>
                <a:gdLst>
                  <a:gd name="T0" fmla="*/ 5 w 307"/>
                  <a:gd name="T1" fmla="*/ 86 h 93"/>
                  <a:gd name="T2" fmla="*/ 12 w 307"/>
                  <a:gd name="T3" fmla="*/ 82 h 93"/>
                  <a:gd name="T4" fmla="*/ 14 w 307"/>
                  <a:gd name="T5" fmla="*/ 75 h 93"/>
                  <a:gd name="T6" fmla="*/ 12 w 307"/>
                  <a:gd name="T7" fmla="*/ 82 h 93"/>
                  <a:gd name="T8" fmla="*/ 17 w 307"/>
                  <a:gd name="T9" fmla="*/ 62 h 93"/>
                  <a:gd name="T10" fmla="*/ 23 w 307"/>
                  <a:gd name="T11" fmla="*/ 61 h 93"/>
                  <a:gd name="T12" fmla="*/ 22 w 307"/>
                  <a:gd name="T13" fmla="*/ 66 h 93"/>
                  <a:gd name="T14" fmla="*/ 241 w 307"/>
                  <a:gd name="T15" fmla="*/ 58 h 93"/>
                  <a:gd name="T16" fmla="*/ 246 w 307"/>
                  <a:gd name="T17" fmla="*/ 51 h 93"/>
                  <a:gd name="T18" fmla="*/ 31 w 307"/>
                  <a:gd name="T19" fmla="*/ 56 h 93"/>
                  <a:gd name="T20" fmla="*/ 29 w 307"/>
                  <a:gd name="T21" fmla="*/ 46 h 93"/>
                  <a:gd name="T22" fmla="*/ 31 w 307"/>
                  <a:gd name="T23" fmla="*/ 56 h 93"/>
                  <a:gd name="T24" fmla="*/ 299 w 307"/>
                  <a:gd name="T25" fmla="*/ 48 h 93"/>
                  <a:gd name="T26" fmla="*/ 303 w 307"/>
                  <a:gd name="T27" fmla="*/ 48 h 93"/>
                  <a:gd name="T28" fmla="*/ 256 w 307"/>
                  <a:gd name="T29" fmla="*/ 45 h 93"/>
                  <a:gd name="T30" fmla="*/ 263 w 307"/>
                  <a:gd name="T31" fmla="*/ 50 h 93"/>
                  <a:gd name="T32" fmla="*/ 44 w 307"/>
                  <a:gd name="T33" fmla="*/ 50 h 93"/>
                  <a:gd name="T34" fmla="*/ 42 w 307"/>
                  <a:gd name="T35" fmla="*/ 42 h 93"/>
                  <a:gd name="T36" fmla="*/ 47 w 307"/>
                  <a:gd name="T37" fmla="*/ 46 h 93"/>
                  <a:gd name="T38" fmla="*/ 101 w 307"/>
                  <a:gd name="T39" fmla="*/ 48 h 93"/>
                  <a:gd name="T40" fmla="*/ 102 w 307"/>
                  <a:gd name="T41" fmla="*/ 39 h 93"/>
                  <a:gd name="T42" fmla="*/ 101 w 307"/>
                  <a:gd name="T43" fmla="*/ 48 h 93"/>
                  <a:gd name="T44" fmla="*/ 232 w 307"/>
                  <a:gd name="T45" fmla="*/ 43 h 93"/>
                  <a:gd name="T46" fmla="*/ 236 w 307"/>
                  <a:gd name="T47" fmla="*/ 46 h 93"/>
                  <a:gd name="T48" fmla="*/ 236 w 307"/>
                  <a:gd name="T49" fmla="*/ 48 h 93"/>
                  <a:gd name="T50" fmla="*/ 83 w 307"/>
                  <a:gd name="T51" fmla="*/ 42 h 93"/>
                  <a:gd name="T52" fmla="*/ 91 w 307"/>
                  <a:gd name="T53" fmla="*/ 43 h 93"/>
                  <a:gd name="T54" fmla="*/ 270 w 307"/>
                  <a:gd name="T55" fmla="*/ 42 h 93"/>
                  <a:gd name="T56" fmla="*/ 274 w 307"/>
                  <a:gd name="T57" fmla="*/ 46 h 93"/>
                  <a:gd name="T58" fmla="*/ 225 w 307"/>
                  <a:gd name="T59" fmla="*/ 36 h 93"/>
                  <a:gd name="T60" fmla="*/ 117 w 307"/>
                  <a:gd name="T61" fmla="*/ 38 h 93"/>
                  <a:gd name="T62" fmla="*/ 110 w 307"/>
                  <a:gd name="T63" fmla="*/ 33 h 93"/>
                  <a:gd name="T64" fmla="*/ 117 w 307"/>
                  <a:gd name="T65" fmla="*/ 38 h 93"/>
                  <a:gd name="T66" fmla="*/ 53 w 307"/>
                  <a:gd name="T67" fmla="*/ 32 h 93"/>
                  <a:gd name="T68" fmla="*/ 71 w 307"/>
                  <a:gd name="T69" fmla="*/ 37 h 93"/>
                  <a:gd name="T70" fmla="*/ 77 w 307"/>
                  <a:gd name="T71" fmla="*/ 30 h 93"/>
                  <a:gd name="T72" fmla="*/ 71 w 307"/>
                  <a:gd name="T73" fmla="*/ 37 h 93"/>
                  <a:gd name="T74" fmla="*/ 290 w 307"/>
                  <a:gd name="T75" fmla="*/ 29 h 93"/>
                  <a:gd name="T76" fmla="*/ 307 w 307"/>
                  <a:gd name="T77" fmla="*/ 36 h 93"/>
                  <a:gd name="T78" fmla="*/ 301 w 307"/>
                  <a:gd name="T79" fmla="*/ 33 h 93"/>
                  <a:gd name="T80" fmla="*/ 307 w 307"/>
                  <a:gd name="T81" fmla="*/ 35 h 93"/>
                  <a:gd name="T82" fmla="*/ 208 w 307"/>
                  <a:gd name="T83" fmla="*/ 29 h 93"/>
                  <a:gd name="T84" fmla="*/ 213 w 307"/>
                  <a:gd name="T85" fmla="*/ 32 h 93"/>
                  <a:gd name="T86" fmla="*/ 101 w 307"/>
                  <a:gd name="T87" fmla="*/ 17 h 93"/>
                  <a:gd name="T88" fmla="*/ 103 w 307"/>
                  <a:gd name="T89" fmla="*/ 26 h 93"/>
                  <a:gd name="T90" fmla="*/ 177 w 307"/>
                  <a:gd name="T91" fmla="*/ 21 h 93"/>
                  <a:gd name="T92" fmla="*/ 181 w 307"/>
                  <a:gd name="T93" fmla="*/ 25 h 93"/>
                  <a:gd name="T94" fmla="*/ 200 w 307"/>
                  <a:gd name="T95" fmla="*/ 18 h 93"/>
                  <a:gd name="T96" fmla="*/ 167 w 307"/>
                  <a:gd name="T97" fmla="*/ 21 h 93"/>
                  <a:gd name="T98" fmla="*/ 169 w 307"/>
                  <a:gd name="T99" fmla="*/ 15 h 93"/>
                  <a:gd name="T100" fmla="*/ 156 w 307"/>
                  <a:gd name="T101" fmla="*/ 11 h 93"/>
                  <a:gd name="T102" fmla="*/ 150 w 307"/>
                  <a:gd name="T103" fmla="*/ 5 h 93"/>
                  <a:gd name="T104" fmla="*/ 156 w 307"/>
                  <a:gd name="T105" fmla="*/ 11 h 93"/>
                  <a:gd name="T106" fmla="*/ 132 w 307"/>
                  <a:gd name="T107" fmla="*/ 4 h 93"/>
                  <a:gd name="T108" fmla="*/ 139 w 307"/>
                  <a:gd name="T109" fmla="*/ 5 h 93"/>
                  <a:gd name="T110" fmla="*/ 138 w 307"/>
                  <a:gd name="T111" fmla="*/ 5 h 93"/>
                  <a:gd name="T112" fmla="*/ 138 w 307"/>
                  <a:gd name="T113" fmla="*/ 4 h 93"/>
                  <a:gd name="T114" fmla="*/ 121 w 307"/>
                  <a:gd name="T115" fmla="*/ 4 h 93"/>
                  <a:gd name="T116" fmla="*/ 126 w 307"/>
                  <a:gd name="T117" fmla="*/ 5 h 93"/>
                  <a:gd name="T118" fmla="*/ 109 w 307"/>
                  <a:gd name="T119" fmla="*/ 8 h 93"/>
                  <a:gd name="T120" fmla="*/ 110 w 307"/>
                  <a:gd name="T121" fmla="*/ 3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307" h="93">
                    <a:moveTo>
                      <a:pt x="0" y="93"/>
                    </a:moveTo>
                    <a:cubicBezTo>
                      <a:pt x="0" y="87"/>
                      <a:pt x="0" y="87"/>
                      <a:pt x="0" y="87"/>
                    </a:cubicBezTo>
                    <a:cubicBezTo>
                      <a:pt x="2" y="87"/>
                      <a:pt x="3" y="86"/>
                      <a:pt x="5" y="86"/>
                    </a:cubicBezTo>
                    <a:cubicBezTo>
                      <a:pt x="7" y="91"/>
                      <a:pt x="7" y="91"/>
                      <a:pt x="7" y="91"/>
                    </a:cubicBezTo>
                    <a:cubicBezTo>
                      <a:pt x="5" y="92"/>
                      <a:pt x="3" y="93"/>
                      <a:pt x="0" y="93"/>
                    </a:cubicBezTo>
                    <a:close/>
                    <a:moveTo>
                      <a:pt x="12" y="82"/>
                    </a:moveTo>
                    <a:cubicBezTo>
                      <a:pt x="9" y="77"/>
                      <a:pt x="9" y="77"/>
                      <a:pt x="9" y="77"/>
                    </a:cubicBezTo>
                    <a:cubicBezTo>
                      <a:pt x="10" y="76"/>
                      <a:pt x="11" y="76"/>
                      <a:pt x="12" y="76"/>
                    </a:cubicBezTo>
                    <a:cubicBezTo>
                      <a:pt x="13" y="76"/>
                      <a:pt x="14" y="75"/>
                      <a:pt x="14" y="75"/>
                    </a:cubicBezTo>
                    <a:cubicBezTo>
                      <a:pt x="18" y="79"/>
                      <a:pt x="18" y="79"/>
                      <a:pt x="18" y="79"/>
                    </a:cubicBezTo>
                    <a:cubicBezTo>
                      <a:pt x="17" y="80"/>
                      <a:pt x="15" y="81"/>
                      <a:pt x="13" y="81"/>
                    </a:cubicBezTo>
                    <a:cubicBezTo>
                      <a:pt x="13" y="82"/>
                      <a:pt x="13" y="82"/>
                      <a:pt x="12" y="82"/>
                    </a:cubicBezTo>
                    <a:close/>
                    <a:moveTo>
                      <a:pt x="16" y="66"/>
                    </a:moveTo>
                    <a:cubicBezTo>
                      <a:pt x="16" y="66"/>
                      <a:pt x="16" y="66"/>
                      <a:pt x="16" y="66"/>
                    </a:cubicBezTo>
                    <a:cubicBezTo>
                      <a:pt x="16" y="64"/>
                      <a:pt x="16" y="63"/>
                      <a:pt x="17" y="62"/>
                    </a:cubicBezTo>
                    <a:cubicBezTo>
                      <a:pt x="17" y="61"/>
                      <a:pt x="17" y="61"/>
                      <a:pt x="17" y="61"/>
                    </a:cubicBezTo>
                    <a:cubicBezTo>
                      <a:pt x="17" y="60"/>
                      <a:pt x="17" y="60"/>
                      <a:pt x="17" y="59"/>
                    </a:cubicBezTo>
                    <a:cubicBezTo>
                      <a:pt x="23" y="61"/>
                      <a:pt x="23" y="61"/>
                      <a:pt x="23" y="61"/>
                    </a:cubicBezTo>
                    <a:cubicBezTo>
                      <a:pt x="23" y="62"/>
                      <a:pt x="22" y="62"/>
                      <a:pt x="22" y="62"/>
                    </a:cubicBezTo>
                    <a:cubicBezTo>
                      <a:pt x="22" y="63"/>
                      <a:pt x="22" y="63"/>
                      <a:pt x="22" y="63"/>
                    </a:cubicBezTo>
                    <a:cubicBezTo>
                      <a:pt x="22" y="65"/>
                      <a:pt x="22" y="65"/>
                      <a:pt x="22" y="66"/>
                    </a:cubicBezTo>
                    <a:lnTo>
                      <a:pt x="16" y="66"/>
                    </a:lnTo>
                    <a:close/>
                    <a:moveTo>
                      <a:pt x="243" y="58"/>
                    </a:moveTo>
                    <a:cubicBezTo>
                      <a:pt x="242" y="58"/>
                      <a:pt x="242" y="58"/>
                      <a:pt x="241" y="58"/>
                    </a:cubicBezTo>
                    <a:cubicBezTo>
                      <a:pt x="243" y="52"/>
                      <a:pt x="243" y="52"/>
                      <a:pt x="243" y="52"/>
                    </a:cubicBezTo>
                    <a:cubicBezTo>
                      <a:pt x="243" y="52"/>
                      <a:pt x="243" y="52"/>
                      <a:pt x="243" y="52"/>
                    </a:cubicBezTo>
                    <a:cubicBezTo>
                      <a:pt x="243" y="52"/>
                      <a:pt x="244" y="52"/>
                      <a:pt x="246" y="51"/>
                    </a:cubicBezTo>
                    <a:cubicBezTo>
                      <a:pt x="249" y="57"/>
                      <a:pt x="249" y="57"/>
                      <a:pt x="249" y="57"/>
                    </a:cubicBezTo>
                    <a:cubicBezTo>
                      <a:pt x="247" y="57"/>
                      <a:pt x="245" y="58"/>
                      <a:pt x="243" y="58"/>
                    </a:cubicBezTo>
                    <a:close/>
                    <a:moveTo>
                      <a:pt x="31" y="56"/>
                    </a:moveTo>
                    <a:cubicBezTo>
                      <a:pt x="26" y="52"/>
                      <a:pt x="26" y="52"/>
                      <a:pt x="26" y="52"/>
                    </a:cubicBezTo>
                    <a:cubicBezTo>
                      <a:pt x="27" y="51"/>
                      <a:pt x="27" y="51"/>
                      <a:pt x="27" y="51"/>
                    </a:cubicBezTo>
                    <a:cubicBezTo>
                      <a:pt x="27" y="48"/>
                      <a:pt x="28" y="46"/>
                      <a:pt x="29" y="46"/>
                    </a:cubicBezTo>
                    <a:cubicBezTo>
                      <a:pt x="32" y="51"/>
                      <a:pt x="32" y="51"/>
                      <a:pt x="32" y="51"/>
                    </a:cubicBezTo>
                    <a:cubicBezTo>
                      <a:pt x="32" y="51"/>
                      <a:pt x="33" y="50"/>
                      <a:pt x="33" y="50"/>
                    </a:cubicBezTo>
                    <a:cubicBezTo>
                      <a:pt x="33" y="52"/>
                      <a:pt x="32" y="54"/>
                      <a:pt x="31" y="56"/>
                    </a:cubicBezTo>
                    <a:close/>
                    <a:moveTo>
                      <a:pt x="300" y="51"/>
                    </a:moveTo>
                    <a:cubicBezTo>
                      <a:pt x="298" y="45"/>
                      <a:pt x="298" y="45"/>
                      <a:pt x="298" y="45"/>
                    </a:cubicBezTo>
                    <a:cubicBezTo>
                      <a:pt x="299" y="48"/>
                      <a:pt x="299" y="48"/>
                      <a:pt x="299" y="48"/>
                    </a:cubicBezTo>
                    <a:cubicBezTo>
                      <a:pt x="298" y="45"/>
                      <a:pt x="298" y="45"/>
                      <a:pt x="298" y="45"/>
                    </a:cubicBezTo>
                    <a:cubicBezTo>
                      <a:pt x="298" y="45"/>
                      <a:pt x="298" y="45"/>
                      <a:pt x="298" y="45"/>
                    </a:cubicBezTo>
                    <a:cubicBezTo>
                      <a:pt x="303" y="48"/>
                      <a:pt x="303" y="48"/>
                      <a:pt x="303" y="48"/>
                    </a:cubicBezTo>
                    <a:cubicBezTo>
                      <a:pt x="302" y="50"/>
                      <a:pt x="301" y="51"/>
                      <a:pt x="300" y="51"/>
                    </a:cubicBezTo>
                    <a:close/>
                    <a:moveTo>
                      <a:pt x="258" y="50"/>
                    </a:moveTo>
                    <a:cubicBezTo>
                      <a:pt x="256" y="45"/>
                      <a:pt x="256" y="45"/>
                      <a:pt x="256" y="45"/>
                    </a:cubicBezTo>
                    <a:cubicBezTo>
                      <a:pt x="258" y="44"/>
                      <a:pt x="260" y="44"/>
                      <a:pt x="261" y="44"/>
                    </a:cubicBezTo>
                    <a:cubicBezTo>
                      <a:pt x="262" y="44"/>
                      <a:pt x="263" y="44"/>
                      <a:pt x="264" y="44"/>
                    </a:cubicBezTo>
                    <a:cubicBezTo>
                      <a:pt x="263" y="50"/>
                      <a:pt x="263" y="50"/>
                      <a:pt x="263" y="50"/>
                    </a:cubicBezTo>
                    <a:cubicBezTo>
                      <a:pt x="262" y="50"/>
                      <a:pt x="262" y="50"/>
                      <a:pt x="261" y="50"/>
                    </a:cubicBezTo>
                    <a:cubicBezTo>
                      <a:pt x="260" y="50"/>
                      <a:pt x="259" y="50"/>
                      <a:pt x="258" y="50"/>
                    </a:cubicBezTo>
                    <a:close/>
                    <a:moveTo>
                      <a:pt x="44" y="50"/>
                    </a:moveTo>
                    <a:cubicBezTo>
                      <a:pt x="40" y="45"/>
                      <a:pt x="40" y="45"/>
                      <a:pt x="40" y="45"/>
                    </a:cubicBezTo>
                    <a:cubicBezTo>
                      <a:pt x="41" y="45"/>
                      <a:pt x="41" y="44"/>
                      <a:pt x="41" y="43"/>
                    </a:cubicBezTo>
                    <a:cubicBezTo>
                      <a:pt x="42" y="42"/>
                      <a:pt x="42" y="42"/>
                      <a:pt x="42" y="42"/>
                    </a:cubicBezTo>
                    <a:cubicBezTo>
                      <a:pt x="42" y="42"/>
                      <a:pt x="43" y="42"/>
                      <a:pt x="43" y="41"/>
                    </a:cubicBezTo>
                    <a:cubicBezTo>
                      <a:pt x="48" y="44"/>
                      <a:pt x="48" y="44"/>
                      <a:pt x="48" y="44"/>
                    </a:cubicBezTo>
                    <a:cubicBezTo>
                      <a:pt x="48" y="45"/>
                      <a:pt x="47" y="45"/>
                      <a:pt x="47" y="46"/>
                    </a:cubicBezTo>
                    <a:cubicBezTo>
                      <a:pt x="46" y="47"/>
                      <a:pt x="46" y="47"/>
                      <a:pt x="46" y="47"/>
                    </a:cubicBezTo>
                    <a:cubicBezTo>
                      <a:pt x="46" y="48"/>
                      <a:pt x="45" y="49"/>
                      <a:pt x="44" y="50"/>
                    </a:cubicBezTo>
                    <a:close/>
                    <a:moveTo>
                      <a:pt x="101" y="48"/>
                    </a:moveTo>
                    <a:cubicBezTo>
                      <a:pt x="98" y="43"/>
                      <a:pt x="98" y="43"/>
                      <a:pt x="98" y="43"/>
                    </a:cubicBezTo>
                    <a:cubicBezTo>
                      <a:pt x="99" y="42"/>
                      <a:pt x="99" y="42"/>
                      <a:pt x="100" y="41"/>
                    </a:cubicBezTo>
                    <a:cubicBezTo>
                      <a:pt x="100" y="40"/>
                      <a:pt x="101" y="40"/>
                      <a:pt x="102" y="39"/>
                    </a:cubicBezTo>
                    <a:cubicBezTo>
                      <a:pt x="105" y="44"/>
                      <a:pt x="105" y="44"/>
                      <a:pt x="105" y="44"/>
                    </a:cubicBezTo>
                    <a:cubicBezTo>
                      <a:pt x="105" y="45"/>
                      <a:pt x="104" y="45"/>
                      <a:pt x="104" y="45"/>
                    </a:cubicBezTo>
                    <a:cubicBezTo>
                      <a:pt x="103" y="46"/>
                      <a:pt x="102" y="47"/>
                      <a:pt x="101" y="48"/>
                    </a:cubicBezTo>
                    <a:close/>
                    <a:moveTo>
                      <a:pt x="236" y="48"/>
                    </a:moveTo>
                    <a:cubicBezTo>
                      <a:pt x="232" y="44"/>
                      <a:pt x="232" y="44"/>
                      <a:pt x="232" y="44"/>
                    </a:cubicBezTo>
                    <a:cubicBezTo>
                      <a:pt x="232" y="43"/>
                      <a:pt x="232" y="43"/>
                      <a:pt x="232" y="43"/>
                    </a:cubicBezTo>
                    <a:cubicBezTo>
                      <a:pt x="233" y="41"/>
                      <a:pt x="235" y="41"/>
                      <a:pt x="236" y="41"/>
                    </a:cubicBezTo>
                    <a:cubicBezTo>
                      <a:pt x="237" y="41"/>
                      <a:pt x="239" y="41"/>
                      <a:pt x="241" y="43"/>
                    </a:cubicBezTo>
                    <a:cubicBezTo>
                      <a:pt x="236" y="46"/>
                      <a:pt x="236" y="46"/>
                      <a:pt x="236" y="46"/>
                    </a:cubicBezTo>
                    <a:cubicBezTo>
                      <a:pt x="236" y="46"/>
                      <a:pt x="237" y="47"/>
                      <a:pt x="237" y="46"/>
                    </a:cubicBezTo>
                    <a:cubicBezTo>
                      <a:pt x="237" y="46"/>
                      <a:pt x="237" y="47"/>
                      <a:pt x="236" y="47"/>
                    </a:cubicBezTo>
                    <a:cubicBezTo>
                      <a:pt x="236" y="47"/>
                      <a:pt x="236" y="47"/>
                      <a:pt x="236" y="48"/>
                    </a:cubicBezTo>
                    <a:close/>
                    <a:moveTo>
                      <a:pt x="86" y="47"/>
                    </a:moveTo>
                    <a:cubicBezTo>
                      <a:pt x="86" y="47"/>
                      <a:pt x="86" y="46"/>
                      <a:pt x="85" y="46"/>
                    </a:cubicBezTo>
                    <a:cubicBezTo>
                      <a:pt x="85" y="44"/>
                      <a:pt x="84" y="43"/>
                      <a:pt x="83" y="42"/>
                    </a:cubicBezTo>
                    <a:cubicBezTo>
                      <a:pt x="88" y="38"/>
                      <a:pt x="88" y="38"/>
                      <a:pt x="88" y="38"/>
                    </a:cubicBezTo>
                    <a:cubicBezTo>
                      <a:pt x="89" y="40"/>
                      <a:pt x="90" y="41"/>
                      <a:pt x="90" y="43"/>
                    </a:cubicBezTo>
                    <a:cubicBezTo>
                      <a:pt x="91" y="43"/>
                      <a:pt x="91" y="43"/>
                      <a:pt x="91" y="43"/>
                    </a:cubicBezTo>
                    <a:lnTo>
                      <a:pt x="86" y="47"/>
                    </a:lnTo>
                    <a:close/>
                    <a:moveTo>
                      <a:pt x="274" y="46"/>
                    </a:moveTo>
                    <a:cubicBezTo>
                      <a:pt x="270" y="42"/>
                      <a:pt x="270" y="42"/>
                      <a:pt x="270" y="42"/>
                    </a:cubicBezTo>
                    <a:cubicBezTo>
                      <a:pt x="270" y="41"/>
                      <a:pt x="272" y="40"/>
                      <a:pt x="275" y="38"/>
                    </a:cubicBezTo>
                    <a:cubicBezTo>
                      <a:pt x="278" y="43"/>
                      <a:pt x="278" y="43"/>
                      <a:pt x="278" y="43"/>
                    </a:cubicBezTo>
                    <a:cubicBezTo>
                      <a:pt x="275" y="45"/>
                      <a:pt x="274" y="46"/>
                      <a:pt x="274" y="46"/>
                    </a:cubicBezTo>
                    <a:close/>
                    <a:moveTo>
                      <a:pt x="223" y="44"/>
                    </a:moveTo>
                    <a:cubicBezTo>
                      <a:pt x="222" y="42"/>
                      <a:pt x="222" y="41"/>
                      <a:pt x="221" y="40"/>
                    </a:cubicBezTo>
                    <a:cubicBezTo>
                      <a:pt x="225" y="36"/>
                      <a:pt x="225" y="36"/>
                      <a:pt x="225" y="36"/>
                    </a:cubicBezTo>
                    <a:cubicBezTo>
                      <a:pt x="226" y="38"/>
                      <a:pt x="228" y="39"/>
                      <a:pt x="228" y="42"/>
                    </a:cubicBezTo>
                    <a:lnTo>
                      <a:pt x="223" y="44"/>
                    </a:lnTo>
                    <a:close/>
                    <a:moveTo>
                      <a:pt x="117" y="38"/>
                    </a:moveTo>
                    <a:cubicBezTo>
                      <a:pt x="111" y="37"/>
                      <a:pt x="111" y="37"/>
                      <a:pt x="111" y="37"/>
                    </a:cubicBezTo>
                    <a:cubicBezTo>
                      <a:pt x="111" y="37"/>
                      <a:pt x="111" y="37"/>
                      <a:pt x="111" y="37"/>
                    </a:cubicBezTo>
                    <a:cubicBezTo>
                      <a:pt x="111" y="37"/>
                      <a:pt x="111" y="36"/>
                      <a:pt x="110" y="33"/>
                    </a:cubicBezTo>
                    <a:cubicBezTo>
                      <a:pt x="115" y="31"/>
                      <a:pt x="115" y="31"/>
                      <a:pt x="115" y="31"/>
                    </a:cubicBezTo>
                    <a:cubicBezTo>
                      <a:pt x="116" y="32"/>
                      <a:pt x="117" y="35"/>
                      <a:pt x="117" y="37"/>
                    </a:cubicBezTo>
                    <a:cubicBezTo>
                      <a:pt x="117" y="37"/>
                      <a:pt x="117" y="38"/>
                      <a:pt x="117" y="38"/>
                    </a:cubicBezTo>
                    <a:close/>
                    <a:moveTo>
                      <a:pt x="59" y="38"/>
                    </a:moveTo>
                    <a:cubicBezTo>
                      <a:pt x="57" y="38"/>
                      <a:pt x="54" y="38"/>
                      <a:pt x="53" y="38"/>
                    </a:cubicBezTo>
                    <a:cubicBezTo>
                      <a:pt x="53" y="32"/>
                      <a:pt x="53" y="32"/>
                      <a:pt x="53" y="32"/>
                    </a:cubicBezTo>
                    <a:cubicBezTo>
                      <a:pt x="55" y="32"/>
                      <a:pt x="57" y="32"/>
                      <a:pt x="59" y="32"/>
                    </a:cubicBezTo>
                    <a:lnTo>
                      <a:pt x="59" y="38"/>
                    </a:lnTo>
                    <a:close/>
                    <a:moveTo>
                      <a:pt x="71" y="37"/>
                    </a:moveTo>
                    <a:cubicBezTo>
                      <a:pt x="70" y="32"/>
                      <a:pt x="70" y="32"/>
                      <a:pt x="70" y="32"/>
                    </a:cubicBezTo>
                    <a:cubicBezTo>
                      <a:pt x="71" y="31"/>
                      <a:pt x="72" y="31"/>
                      <a:pt x="72" y="31"/>
                    </a:cubicBezTo>
                    <a:cubicBezTo>
                      <a:pt x="74" y="30"/>
                      <a:pt x="75" y="30"/>
                      <a:pt x="77" y="30"/>
                    </a:cubicBezTo>
                    <a:cubicBezTo>
                      <a:pt x="76" y="36"/>
                      <a:pt x="76" y="36"/>
                      <a:pt x="76" y="36"/>
                    </a:cubicBezTo>
                    <a:cubicBezTo>
                      <a:pt x="75" y="36"/>
                      <a:pt x="75" y="36"/>
                      <a:pt x="75" y="36"/>
                    </a:cubicBezTo>
                    <a:cubicBezTo>
                      <a:pt x="74" y="37"/>
                      <a:pt x="73" y="37"/>
                      <a:pt x="71" y="37"/>
                    </a:cubicBezTo>
                    <a:close/>
                    <a:moveTo>
                      <a:pt x="288" y="37"/>
                    </a:moveTo>
                    <a:cubicBezTo>
                      <a:pt x="285" y="32"/>
                      <a:pt x="285" y="32"/>
                      <a:pt x="285" y="32"/>
                    </a:cubicBezTo>
                    <a:cubicBezTo>
                      <a:pt x="287" y="31"/>
                      <a:pt x="289" y="30"/>
                      <a:pt x="290" y="29"/>
                    </a:cubicBezTo>
                    <a:cubicBezTo>
                      <a:pt x="293" y="35"/>
                      <a:pt x="293" y="35"/>
                      <a:pt x="293" y="35"/>
                    </a:cubicBezTo>
                    <a:cubicBezTo>
                      <a:pt x="291" y="35"/>
                      <a:pt x="289" y="36"/>
                      <a:pt x="288" y="37"/>
                    </a:cubicBezTo>
                    <a:close/>
                    <a:moveTo>
                      <a:pt x="307" y="36"/>
                    </a:moveTo>
                    <a:cubicBezTo>
                      <a:pt x="301" y="36"/>
                      <a:pt x="301" y="36"/>
                      <a:pt x="301" y="36"/>
                    </a:cubicBezTo>
                    <a:cubicBezTo>
                      <a:pt x="301" y="35"/>
                      <a:pt x="301" y="35"/>
                      <a:pt x="301" y="35"/>
                    </a:cubicBezTo>
                    <a:cubicBezTo>
                      <a:pt x="301" y="34"/>
                      <a:pt x="301" y="33"/>
                      <a:pt x="301" y="33"/>
                    </a:cubicBezTo>
                    <a:cubicBezTo>
                      <a:pt x="304" y="28"/>
                      <a:pt x="304" y="28"/>
                      <a:pt x="304" y="28"/>
                    </a:cubicBezTo>
                    <a:cubicBezTo>
                      <a:pt x="305" y="28"/>
                      <a:pt x="305" y="28"/>
                      <a:pt x="305" y="28"/>
                    </a:cubicBezTo>
                    <a:cubicBezTo>
                      <a:pt x="306" y="30"/>
                      <a:pt x="307" y="32"/>
                      <a:pt x="307" y="35"/>
                    </a:cubicBezTo>
                    <a:lnTo>
                      <a:pt x="307" y="36"/>
                    </a:lnTo>
                    <a:close/>
                    <a:moveTo>
                      <a:pt x="213" y="32"/>
                    </a:moveTo>
                    <a:cubicBezTo>
                      <a:pt x="211" y="31"/>
                      <a:pt x="209" y="30"/>
                      <a:pt x="208" y="29"/>
                    </a:cubicBezTo>
                    <a:cubicBezTo>
                      <a:pt x="211" y="24"/>
                      <a:pt x="211" y="24"/>
                      <a:pt x="211" y="24"/>
                    </a:cubicBezTo>
                    <a:cubicBezTo>
                      <a:pt x="213" y="25"/>
                      <a:pt x="214" y="26"/>
                      <a:pt x="216" y="27"/>
                    </a:cubicBezTo>
                    <a:lnTo>
                      <a:pt x="213" y="32"/>
                    </a:lnTo>
                    <a:close/>
                    <a:moveTo>
                      <a:pt x="103" y="26"/>
                    </a:moveTo>
                    <a:cubicBezTo>
                      <a:pt x="100" y="24"/>
                      <a:pt x="100" y="22"/>
                      <a:pt x="100" y="20"/>
                    </a:cubicBezTo>
                    <a:cubicBezTo>
                      <a:pt x="100" y="19"/>
                      <a:pt x="100" y="18"/>
                      <a:pt x="101" y="17"/>
                    </a:cubicBezTo>
                    <a:cubicBezTo>
                      <a:pt x="106" y="20"/>
                      <a:pt x="106" y="20"/>
                      <a:pt x="106" y="20"/>
                    </a:cubicBezTo>
                    <a:cubicBezTo>
                      <a:pt x="106" y="20"/>
                      <a:pt x="106" y="21"/>
                      <a:pt x="107" y="22"/>
                    </a:cubicBezTo>
                    <a:lnTo>
                      <a:pt x="103" y="26"/>
                    </a:lnTo>
                    <a:close/>
                    <a:moveTo>
                      <a:pt x="181" y="25"/>
                    </a:moveTo>
                    <a:cubicBezTo>
                      <a:pt x="180" y="25"/>
                      <a:pt x="180" y="24"/>
                      <a:pt x="179" y="23"/>
                    </a:cubicBezTo>
                    <a:cubicBezTo>
                      <a:pt x="178" y="22"/>
                      <a:pt x="177" y="21"/>
                      <a:pt x="177" y="21"/>
                    </a:cubicBezTo>
                    <a:cubicBezTo>
                      <a:pt x="180" y="16"/>
                      <a:pt x="180" y="16"/>
                      <a:pt x="180" y="16"/>
                    </a:cubicBezTo>
                    <a:cubicBezTo>
                      <a:pt x="181" y="17"/>
                      <a:pt x="182" y="18"/>
                      <a:pt x="184" y="20"/>
                    </a:cubicBezTo>
                    <a:lnTo>
                      <a:pt x="181" y="25"/>
                    </a:lnTo>
                    <a:close/>
                    <a:moveTo>
                      <a:pt x="194" y="24"/>
                    </a:moveTo>
                    <a:cubicBezTo>
                      <a:pt x="193" y="18"/>
                      <a:pt x="193" y="18"/>
                      <a:pt x="193" y="18"/>
                    </a:cubicBezTo>
                    <a:cubicBezTo>
                      <a:pt x="196" y="18"/>
                      <a:pt x="198" y="18"/>
                      <a:pt x="200" y="18"/>
                    </a:cubicBezTo>
                    <a:cubicBezTo>
                      <a:pt x="199" y="24"/>
                      <a:pt x="199" y="24"/>
                      <a:pt x="199" y="24"/>
                    </a:cubicBezTo>
                    <a:cubicBezTo>
                      <a:pt x="198" y="23"/>
                      <a:pt x="196" y="24"/>
                      <a:pt x="194" y="24"/>
                    </a:cubicBezTo>
                    <a:close/>
                    <a:moveTo>
                      <a:pt x="167" y="21"/>
                    </a:moveTo>
                    <a:cubicBezTo>
                      <a:pt x="166" y="20"/>
                      <a:pt x="163" y="18"/>
                      <a:pt x="163" y="15"/>
                    </a:cubicBezTo>
                    <a:cubicBezTo>
                      <a:pt x="169" y="12"/>
                      <a:pt x="169" y="12"/>
                      <a:pt x="169" y="12"/>
                    </a:cubicBezTo>
                    <a:cubicBezTo>
                      <a:pt x="169" y="13"/>
                      <a:pt x="169" y="14"/>
                      <a:pt x="169" y="15"/>
                    </a:cubicBezTo>
                    <a:cubicBezTo>
                      <a:pt x="169" y="15"/>
                      <a:pt x="169" y="15"/>
                      <a:pt x="170" y="16"/>
                    </a:cubicBezTo>
                    <a:lnTo>
                      <a:pt x="167" y="21"/>
                    </a:lnTo>
                    <a:close/>
                    <a:moveTo>
                      <a:pt x="156" y="11"/>
                    </a:moveTo>
                    <a:cubicBezTo>
                      <a:pt x="155" y="11"/>
                      <a:pt x="154" y="11"/>
                      <a:pt x="154" y="11"/>
                    </a:cubicBezTo>
                    <a:cubicBezTo>
                      <a:pt x="150" y="11"/>
                      <a:pt x="150" y="11"/>
                      <a:pt x="150" y="11"/>
                    </a:cubicBezTo>
                    <a:cubicBezTo>
                      <a:pt x="150" y="5"/>
                      <a:pt x="150" y="5"/>
                      <a:pt x="150" y="5"/>
                    </a:cubicBezTo>
                    <a:cubicBezTo>
                      <a:pt x="154" y="5"/>
                      <a:pt x="154" y="5"/>
                      <a:pt x="154" y="5"/>
                    </a:cubicBezTo>
                    <a:cubicBezTo>
                      <a:pt x="155" y="5"/>
                      <a:pt x="155" y="5"/>
                      <a:pt x="156" y="6"/>
                    </a:cubicBezTo>
                    <a:lnTo>
                      <a:pt x="156" y="11"/>
                    </a:lnTo>
                    <a:close/>
                    <a:moveTo>
                      <a:pt x="138" y="10"/>
                    </a:moveTo>
                    <a:cubicBezTo>
                      <a:pt x="134" y="9"/>
                      <a:pt x="133" y="7"/>
                      <a:pt x="133" y="5"/>
                    </a:cubicBezTo>
                    <a:cubicBezTo>
                      <a:pt x="133" y="5"/>
                      <a:pt x="133" y="4"/>
                      <a:pt x="132" y="4"/>
                    </a:cubicBezTo>
                    <a:cubicBezTo>
                      <a:pt x="138" y="2"/>
                      <a:pt x="138" y="2"/>
                      <a:pt x="138" y="2"/>
                    </a:cubicBezTo>
                    <a:cubicBezTo>
                      <a:pt x="138" y="3"/>
                      <a:pt x="138" y="4"/>
                      <a:pt x="138" y="4"/>
                    </a:cubicBezTo>
                    <a:cubicBezTo>
                      <a:pt x="139" y="4"/>
                      <a:pt x="139" y="5"/>
                      <a:pt x="139" y="5"/>
                    </a:cubicBezTo>
                    <a:lnTo>
                      <a:pt x="138" y="10"/>
                    </a:lnTo>
                    <a:close/>
                    <a:moveTo>
                      <a:pt x="138" y="5"/>
                    </a:moveTo>
                    <a:cubicBezTo>
                      <a:pt x="138" y="5"/>
                      <a:pt x="138" y="5"/>
                      <a:pt x="138" y="5"/>
                    </a:cubicBezTo>
                    <a:cubicBezTo>
                      <a:pt x="138" y="5"/>
                      <a:pt x="138" y="5"/>
                      <a:pt x="138" y="5"/>
                    </a:cubicBezTo>
                    <a:close/>
                    <a:moveTo>
                      <a:pt x="138" y="4"/>
                    </a:moveTo>
                    <a:cubicBezTo>
                      <a:pt x="138" y="4"/>
                      <a:pt x="138" y="4"/>
                      <a:pt x="138" y="4"/>
                    </a:cubicBezTo>
                    <a:close/>
                    <a:moveTo>
                      <a:pt x="123" y="10"/>
                    </a:moveTo>
                    <a:cubicBezTo>
                      <a:pt x="120" y="5"/>
                      <a:pt x="120" y="5"/>
                      <a:pt x="120" y="5"/>
                    </a:cubicBezTo>
                    <a:cubicBezTo>
                      <a:pt x="120" y="5"/>
                      <a:pt x="120" y="5"/>
                      <a:pt x="121" y="4"/>
                    </a:cubicBezTo>
                    <a:cubicBezTo>
                      <a:pt x="121" y="2"/>
                      <a:pt x="122" y="1"/>
                      <a:pt x="123" y="0"/>
                    </a:cubicBezTo>
                    <a:cubicBezTo>
                      <a:pt x="127" y="4"/>
                      <a:pt x="127" y="4"/>
                      <a:pt x="127" y="4"/>
                    </a:cubicBezTo>
                    <a:cubicBezTo>
                      <a:pt x="127" y="4"/>
                      <a:pt x="127" y="5"/>
                      <a:pt x="126" y="5"/>
                    </a:cubicBezTo>
                    <a:cubicBezTo>
                      <a:pt x="126" y="8"/>
                      <a:pt x="124" y="9"/>
                      <a:pt x="123" y="10"/>
                    </a:cubicBezTo>
                    <a:close/>
                    <a:moveTo>
                      <a:pt x="109" y="9"/>
                    </a:moveTo>
                    <a:cubicBezTo>
                      <a:pt x="109" y="9"/>
                      <a:pt x="109" y="8"/>
                      <a:pt x="109" y="8"/>
                    </a:cubicBezTo>
                    <a:cubicBezTo>
                      <a:pt x="105" y="8"/>
                      <a:pt x="105" y="8"/>
                      <a:pt x="105" y="8"/>
                    </a:cubicBezTo>
                    <a:cubicBezTo>
                      <a:pt x="103" y="8"/>
                      <a:pt x="103" y="8"/>
                      <a:pt x="103" y="8"/>
                    </a:cubicBezTo>
                    <a:cubicBezTo>
                      <a:pt x="103" y="7"/>
                      <a:pt x="104" y="3"/>
                      <a:pt x="110" y="3"/>
                    </a:cubicBezTo>
                    <a:cubicBezTo>
                      <a:pt x="110" y="9"/>
                      <a:pt x="110" y="9"/>
                      <a:pt x="110" y="9"/>
                    </a:cubicBezTo>
                    <a:cubicBezTo>
                      <a:pt x="109" y="9"/>
                      <a:pt x="109" y="9"/>
                      <a:pt x="109" y="9"/>
                    </a:cubicBezTo>
                    <a:close/>
                  </a:path>
                </a:pathLst>
              </a:custGeom>
              <a:solidFill>
                <a:srgbClr val="59575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27" name="íśļiḓè">
                <a:extLst>
                  <a:ext uri="{FF2B5EF4-FFF2-40B4-BE49-F238E27FC236}">
                    <a16:creationId xmlns:a16="http://schemas.microsoft.com/office/drawing/2014/main" id="{4F8A904F-5FAF-442E-94BC-E0A68CF57E3A}"/>
                  </a:ext>
                </a:extLst>
              </p:cNvPr>
              <p:cNvSpPr/>
              <p:nvPr/>
            </p:nvSpPr>
            <p:spPr bwMode="auto">
              <a:xfrm>
                <a:off x="7804150" y="4876800"/>
                <a:ext cx="396875" cy="674688"/>
              </a:xfrm>
              <a:custGeom>
                <a:avLst/>
                <a:gdLst>
                  <a:gd name="T0" fmla="*/ 8 w 185"/>
                  <a:gd name="T1" fmla="*/ 313 h 315"/>
                  <a:gd name="T2" fmla="*/ 0 w 185"/>
                  <a:gd name="T3" fmla="*/ 296 h 315"/>
                  <a:gd name="T4" fmla="*/ 5 w 185"/>
                  <a:gd name="T5" fmla="*/ 301 h 315"/>
                  <a:gd name="T6" fmla="*/ 8 w 185"/>
                  <a:gd name="T7" fmla="*/ 279 h 315"/>
                  <a:gd name="T8" fmla="*/ 9 w 185"/>
                  <a:gd name="T9" fmla="*/ 268 h 315"/>
                  <a:gd name="T10" fmla="*/ 16 w 185"/>
                  <a:gd name="T11" fmla="*/ 265 h 315"/>
                  <a:gd name="T12" fmla="*/ 14 w 185"/>
                  <a:gd name="T13" fmla="*/ 245 h 315"/>
                  <a:gd name="T14" fmla="*/ 23 w 185"/>
                  <a:gd name="T15" fmla="*/ 236 h 315"/>
                  <a:gd name="T16" fmla="*/ 22 w 185"/>
                  <a:gd name="T17" fmla="*/ 236 h 315"/>
                  <a:gd name="T18" fmla="*/ 26 w 185"/>
                  <a:gd name="T19" fmla="*/ 241 h 315"/>
                  <a:gd name="T20" fmla="*/ 28 w 185"/>
                  <a:gd name="T21" fmla="*/ 222 h 315"/>
                  <a:gd name="T22" fmla="*/ 40 w 185"/>
                  <a:gd name="T23" fmla="*/ 216 h 315"/>
                  <a:gd name="T24" fmla="*/ 38 w 185"/>
                  <a:gd name="T25" fmla="*/ 209 h 315"/>
                  <a:gd name="T26" fmla="*/ 40 w 185"/>
                  <a:gd name="T27" fmla="*/ 204 h 315"/>
                  <a:gd name="T28" fmla="*/ 44 w 185"/>
                  <a:gd name="T29" fmla="*/ 197 h 315"/>
                  <a:gd name="T30" fmla="*/ 43 w 185"/>
                  <a:gd name="T31" fmla="*/ 203 h 315"/>
                  <a:gd name="T32" fmla="*/ 39 w 185"/>
                  <a:gd name="T33" fmla="*/ 185 h 315"/>
                  <a:gd name="T34" fmla="*/ 46 w 185"/>
                  <a:gd name="T35" fmla="*/ 181 h 315"/>
                  <a:gd name="T36" fmla="*/ 55 w 185"/>
                  <a:gd name="T37" fmla="*/ 182 h 315"/>
                  <a:gd name="T38" fmla="*/ 48 w 185"/>
                  <a:gd name="T39" fmla="*/ 165 h 315"/>
                  <a:gd name="T40" fmla="*/ 50 w 185"/>
                  <a:gd name="T41" fmla="*/ 170 h 315"/>
                  <a:gd name="T42" fmla="*/ 43 w 185"/>
                  <a:gd name="T43" fmla="*/ 147 h 315"/>
                  <a:gd name="T44" fmla="*/ 48 w 185"/>
                  <a:gd name="T45" fmla="*/ 153 h 315"/>
                  <a:gd name="T46" fmla="*/ 50 w 185"/>
                  <a:gd name="T47" fmla="*/ 130 h 315"/>
                  <a:gd name="T48" fmla="*/ 61 w 185"/>
                  <a:gd name="T49" fmla="*/ 122 h 315"/>
                  <a:gd name="T50" fmla="*/ 65 w 185"/>
                  <a:gd name="T51" fmla="*/ 127 h 315"/>
                  <a:gd name="T52" fmla="*/ 81 w 185"/>
                  <a:gd name="T53" fmla="*/ 115 h 315"/>
                  <a:gd name="T54" fmla="*/ 87 w 185"/>
                  <a:gd name="T55" fmla="*/ 106 h 315"/>
                  <a:gd name="T56" fmla="*/ 94 w 185"/>
                  <a:gd name="T57" fmla="*/ 106 h 315"/>
                  <a:gd name="T58" fmla="*/ 86 w 185"/>
                  <a:gd name="T59" fmla="*/ 87 h 315"/>
                  <a:gd name="T60" fmla="*/ 92 w 185"/>
                  <a:gd name="T61" fmla="*/ 90 h 315"/>
                  <a:gd name="T62" fmla="*/ 86 w 185"/>
                  <a:gd name="T63" fmla="*/ 78 h 315"/>
                  <a:gd name="T64" fmla="*/ 85 w 185"/>
                  <a:gd name="T65" fmla="*/ 72 h 315"/>
                  <a:gd name="T66" fmla="*/ 85 w 185"/>
                  <a:gd name="T67" fmla="*/ 68 h 315"/>
                  <a:gd name="T68" fmla="*/ 91 w 185"/>
                  <a:gd name="T69" fmla="*/ 66 h 315"/>
                  <a:gd name="T70" fmla="*/ 97 w 185"/>
                  <a:gd name="T71" fmla="*/ 52 h 315"/>
                  <a:gd name="T72" fmla="*/ 100 w 185"/>
                  <a:gd name="T73" fmla="*/ 57 h 315"/>
                  <a:gd name="T74" fmla="*/ 137 w 185"/>
                  <a:gd name="T75" fmla="*/ 42 h 315"/>
                  <a:gd name="T76" fmla="*/ 111 w 185"/>
                  <a:gd name="T77" fmla="*/ 43 h 315"/>
                  <a:gd name="T78" fmla="*/ 111 w 185"/>
                  <a:gd name="T79" fmla="*/ 43 h 315"/>
                  <a:gd name="T80" fmla="*/ 129 w 185"/>
                  <a:gd name="T81" fmla="*/ 40 h 315"/>
                  <a:gd name="T82" fmla="*/ 147 w 185"/>
                  <a:gd name="T83" fmla="*/ 30 h 315"/>
                  <a:gd name="T84" fmla="*/ 147 w 185"/>
                  <a:gd name="T85" fmla="*/ 36 h 315"/>
                  <a:gd name="T86" fmla="*/ 162 w 185"/>
                  <a:gd name="T87" fmla="*/ 27 h 315"/>
                  <a:gd name="T88" fmla="*/ 168 w 185"/>
                  <a:gd name="T89" fmla="*/ 27 h 315"/>
                  <a:gd name="T90" fmla="*/ 177 w 185"/>
                  <a:gd name="T91" fmla="*/ 24 h 315"/>
                  <a:gd name="T92" fmla="*/ 177 w 185"/>
                  <a:gd name="T93" fmla="*/ 24 h 315"/>
                  <a:gd name="T94" fmla="*/ 182 w 185"/>
                  <a:gd name="T95" fmla="*/ 0 h 315"/>
                  <a:gd name="T96" fmla="*/ 177 w 185"/>
                  <a:gd name="T97" fmla="*/ 7 h 3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85" h="315">
                    <a:moveTo>
                      <a:pt x="3" y="315"/>
                    </a:moveTo>
                    <a:cubicBezTo>
                      <a:pt x="3" y="315"/>
                      <a:pt x="1" y="312"/>
                      <a:pt x="1" y="309"/>
                    </a:cubicBezTo>
                    <a:cubicBezTo>
                      <a:pt x="7" y="308"/>
                      <a:pt x="7" y="308"/>
                      <a:pt x="7" y="308"/>
                    </a:cubicBezTo>
                    <a:cubicBezTo>
                      <a:pt x="7" y="310"/>
                      <a:pt x="8" y="313"/>
                      <a:pt x="8" y="313"/>
                    </a:cubicBezTo>
                    <a:lnTo>
                      <a:pt x="3" y="315"/>
                    </a:lnTo>
                    <a:close/>
                    <a:moveTo>
                      <a:pt x="5" y="301"/>
                    </a:moveTo>
                    <a:cubicBezTo>
                      <a:pt x="4" y="301"/>
                      <a:pt x="4" y="301"/>
                      <a:pt x="4" y="301"/>
                    </a:cubicBezTo>
                    <a:cubicBezTo>
                      <a:pt x="3" y="299"/>
                      <a:pt x="1" y="297"/>
                      <a:pt x="0" y="296"/>
                    </a:cubicBezTo>
                    <a:cubicBezTo>
                      <a:pt x="6" y="293"/>
                      <a:pt x="6" y="293"/>
                      <a:pt x="6" y="293"/>
                    </a:cubicBezTo>
                    <a:cubicBezTo>
                      <a:pt x="6" y="294"/>
                      <a:pt x="7" y="295"/>
                      <a:pt x="8" y="296"/>
                    </a:cubicBezTo>
                    <a:cubicBezTo>
                      <a:pt x="9" y="297"/>
                      <a:pt x="9" y="297"/>
                      <a:pt x="9" y="297"/>
                    </a:cubicBezTo>
                    <a:lnTo>
                      <a:pt x="5" y="301"/>
                    </a:lnTo>
                    <a:close/>
                    <a:moveTo>
                      <a:pt x="9" y="286"/>
                    </a:moveTo>
                    <a:cubicBezTo>
                      <a:pt x="5" y="282"/>
                      <a:pt x="5" y="282"/>
                      <a:pt x="5" y="282"/>
                    </a:cubicBezTo>
                    <a:cubicBezTo>
                      <a:pt x="5" y="282"/>
                      <a:pt x="5" y="282"/>
                      <a:pt x="5" y="282"/>
                    </a:cubicBezTo>
                    <a:cubicBezTo>
                      <a:pt x="6" y="281"/>
                      <a:pt x="7" y="280"/>
                      <a:pt x="8" y="279"/>
                    </a:cubicBezTo>
                    <a:cubicBezTo>
                      <a:pt x="13" y="281"/>
                      <a:pt x="13" y="281"/>
                      <a:pt x="13" y="281"/>
                    </a:cubicBezTo>
                    <a:cubicBezTo>
                      <a:pt x="12" y="284"/>
                      <a:pt x="10" y="285"/>
                      <a:pt x="9" y="286"/>
                    </a:cubicBezTo>
                    <a:close/>
                    <a:moveTo>
                      <a:pt x="15" y="269"/>
                    </a:moveTo>
                    <a:cubicBezTo>
                      <a:pt x="9" y="268"/>
                      <a:pt x="9" y="268"/>
                      <a:pt x="9" y="268"/>
                    </a:cubicBezTo>
                    <a:cubicBezTo>
                      <a:pt x="9" y="267"/>
                      <a:pt x="10" y="265"/>
                      <a:pt x="10" y="263"/>
                    </a:cubicBezTo>
                    <a:cubicBezTo>
                      <a:pt x="10" y="262"/>
                      <a:pt x="11" y="262"/>
                      <a:pt x="11" y="261"/>
                    </a:cubicBezTo>
                    <a:cubicBezTo>
                      <a:pt x="16" y="264"/>
                      <a:pt x="16" y="264"/>
                      <a:pt x="16" y="264"/>
                    </a:cubicBezTo>
                    <a:cubicBezTo>
                      <a:pt x="16" y="264"/>
                      <a:pt x="16" y="265"/>
                      <a:pt x="16" y="265"/>
                    </a:cubicBezTo>
                    <a:cubicBezTo>
                      <a:pt x="15" y="266"/>
                      <a:pt x="15" y="267"/>
                      <a:pt x="15" y="269"/>
                    </a:cubicBezTo>
                    <a:close/>
                    <a:moveTo>
                      <a:pt x="19" y="252"/>
                    </a:moveTo>
                    <a:cubicBezTo>
                      <a:pt x="13" y="252"/>
                      <a:pt x="13" y="252"/>
                      <a:pt x="13" y="252"/>
                    </a:cubicBezTo>
                    <a:cubicBezTo>
                      <a:pt x="14" y="249"/>
                      <a:pt x="14" y="247"/>
                      <a:pt x="14" y="245"/>
                    </a:cubicBezTo>
                    <a:cubicBezTo>
                      <a:pt x="20" y="247"/>
                      <a:pt x="20" y="247"/>
                      <a:pt x="20" y="247"/>
                    </a:cubicBezTo>
                    <a:cubicBezTo>
                      <a:pt x="20" y="248"/>
                      <a:pt x="19" y="250"/>
                      <a:pt x="19" y="252"/>
                    </a:cubicBezTo>
                    <a:close/>
                    <a:moveTo>
                      <a:pt x="26" y="241"/>
                    </a:moveTo>
                    <a:cubicBezTo>
                      <a:pt x="23" y="236"/>
                      <a:pt x="23" y="236"/>
                      <a:pt x="23" y="236"/>
                    </a:cubicBezTo>
                    <a:cubicBezTo>
                      <a:pt x="23" y="236"/>
                      <a:pt x="23" y="236"/>
                      <a:pt x="23" y="237"/>
                    </a:cubicBezTo>
                    <a:cubicBezTo>
                      <a:pt x="23" y="237"/>
                      <a:pt x="23" y="238"/>
                      <a:pt x="23" y="238"/>
                    </a:cubicBezTo>
                    <a:cubicBezTo>
                      <a:pt x="23" y="238"/>
                      <a:pt x="23" y="237"/>
                      <a:pt x="23" y="237"/>
                    </a:cubicBezTo>
                    <a:cubicBezTo>
                      <a:pt x="22" y="237"/>
                      <a:pt x="22" y="236"/>
                      <a:pt x="22" y="236"/>
                    </a:cubicBezTo>
                    <a:cubicBezTo>
                      <a:pt x="26" y="232"/>
                      <a:pt x="26" y="232"/>
                      <a:pt x="26" y="232"/>
                    </a:cubicBezTo>
                    <a:cubicBezTo>
                      <a:pt x="26" y="232"/>
                      <a:pt x="27" y="233"/>
                      <a:pt x="27" y="233"/>
                    </a:cubicBezTo>
                    <a:cubicBezTo>
                      <a:pt x="27" y="234"/>
                      <a:pt x="29" y="235"/>
                      <a:pt x="29" y="237"/>
                    </a:cubicBezTo>
                    <a:cubicBezTo>
                      <a:pt x="29" y="239"/>
                      <a:pt x="28" y="240"/>
                      <a:pt x="26" y="241"/>
                    </a:cubicBezTo>
                    <a:close/>
                    <a:moveTo>
                      <a:pt x="24" y="228"/>
                    </a:moveTo>
                    <a:cubicBezTo>
                      <a:pt x="23" y="222"/>
                      <a:pt x="23" y="222"/>
                      <a:pt x="23" y="222"/>
                    </a:cubicBezTo>
                    <a:cubicBezTo>
                      <a:pt x="24" y="222"/>
                      <a:pt x="25" y="222"/>
                      <a:pt x="25" y="222"/>
                    </a:cubicBezTo>
                    <a:cubicBezTo>
                      <a:pt x="26" y="222"/>
                      <a:pt x="27" y="222"/>
                      <a:pt x="28" y="222"/>
                    </a:cubicBezTo>
                    <a:cubicBezTo>
                      <a:pt x="31" y="227"/>
                      <a:pt x="31" y="227"/>
                      <a:pt x="31" y="227"/>
                    </a:cubicBezTo>
                    <a:cubicBezTo>
                      <a:pt x="29" y="228"/>
                      <a:pt x="27" y="228"/>
                      <a:pt x="25" y="228"/>
                    </a:cubicBezTo>
                    <a:cubicBezTo>
                      <a:pt x="25" y="228"/>
                      <a:pt x="24" y="228"/>
                      <a:pt x="24" y="228"/>
                    </a:cubicBezTo>
                    <a:close/>
                    <a:moveTo>
                      <a:pt x="40" y="216"/>
                    </a:moveTo>
                    <a:cubicBezTo>
                      <a:pt x="34" y="216"/>
                      <a:pt x="34" y="216"/>
                      <a:pt x="34" y="216"/>
                    </a:cubicBezTo>
                    <a:cubicBezTo>
                      <a:pt x="34" y="216"/>
                      <a:pt x="34" y="216"/>
                      <a:pt x="34" y="216"/>
                    </a:cubicBezTo>
                    <a:cubicBezTo>
                      <a:pt x="34" y="212"/>
                      <a:pt x="36" y="211"/>
                      <a:pt x="37" y="210"/>
                    </a:cubicBezTo>
                    <a:cubicBezTo>
                      <a:pt x="37" y="210"/>
                      <a:pt x="38" y="209"/>
                      <a:pt x="38" y="209"/>
                    </a:cubicBezTo>
                    <a:cubicBezTo>
                      <a:pt x="42" y="213"/>
                      <a:pt x="42" y="213"/>
                      <a:pt x="42" y="213"/>
                    </a:cubicBezTo>
                    <a:cubicBezTo>
                      <a:pt x="42" y="214"/>
                      <a:pt x="41" y="214"/>
                      <a:pt x="41" y="214"/>
                    </a:cubicBezTo>
                    <a:cubicBezTo>
                      <a:pt x="40" y="215"/>
                      <a:pt x="40" y="215"/>
                      <a:pt x="40" y="216"/>
                    </a:cubicBezTo>
                    <a:close/>
                    <a:moveTo>
                      <a:pt x="40" y="204"/>
                    </a:moveTo>
                    <a:cubicBezTo>
                      <a:pt x="40" y="198"/>
                      <a:pt x="40" y="198"/>
                      <a:pt x="40" y="198"/>
                    </a:cubicBezTo>
                    <a:cubicBezTo>
                      <a:pt x="40" y="198"/>
                      <a:pt x="41" y="198"/>
                      <a:pt x="41" y="198"/>
                    </a:cubicBezTo>
                    <a:cubicBezTo>
                      <a:pt x="42" y="198"/>
                      <a:pt x="42" y="197"/>
                      <a:pt x="43" y="197"/>
                    </a:cubicBezTo>
                    <a:cubicBezTo>
                      <a:pt x="43" y="197"/>
                      <a:pt x="44" y="197"/>
                      <a:pt x="44" y="197"/>
                    </a:cubicBezTo>
                    <a:cubicBezTo>
                      <a:pt x="46" y="197"/>
                      <a:pt x="48" y="199"/>
                      <a:pt x="48" y="201"/>
                    </a:cubicBezTo>
                    <a:cubicBezTo>
                      <a:pt x="42" y="201"/>
                      <a:pt x="42" y="201"/>
                      <a:pt x="42" y="201"/>
                    </a:cubicBezTo>
                    <a:cubicBezTo>
                      <a:pt x="42" y="202"/>
                      <a:pt x="43" y="203"/>
                      <a:pt x="44" y="203"/>
                    </a:cubicBezTo>
                    <a:cubicBezTo>
                      <a:pt x="44" y="203"/>
                      <a:pt x="43" y="203"/>
                      <a:pt x="43" y="203"/>
                    </a:cubicBezTo>
                    <a:cubicBezTo>
                      <a:pt x="42" y="204"/>
                      <a:pt x="41" y="204"/>
                      <a:pt x="40" y="204"/>
                    </a:cubicBezTo>
                    <a:close/>
                    <a:moveTo>
                      <a:pt x="42" y="193"/>
                    </a:moveTo>
                    <a:cubicBezTo>
                      <a:pt x="37" y="191"/>
                      <a:pt x="37" y="191"/>
                      <a:pt x="37" y="191"/>
                    </a:cubicBezTo>
                    <a:cubicBezTo>
                      <a:pt x="38" y="189"/>
                      <a:pt x="38" y="187"/>
                      <a:pt x="39" y="185"/>
                    </a:cubicBezTo>
                    <a:cubicBezTo>
                      <a:pt x="44" y="187"/>
                      <a:pt x="44" y="187"/>
                      <a:pt x="44" y="187"/>
                    </a:cubicBezTo>
                    <a:cubicBezTo>
                      <a:pt x="44" y="189"/>
                      <a:pt x="43" y="191"/>
                      <a:pt x="42" y="193"/>
                    </a:cubicBezTo>
                    <a:close/>
                    <a:moveTo>
                      <a:pt x="51" y="184"/>
                    </a:moveTo>
                    <a:cubicBezTo>
                      <a:pt x="49" y="184"/>
                      <a:pt x="48" y="183"/>
                      <a:pt x="46" y="181"/>
                    </a:cubicBezTo>
                    <a:cubicBezTo>
                      <a:pt x="50" y="177"/>
                      <a:pt x="50" y="177"/>
                      <a:pt x="50" y="177"/>
                    </a:cubicBezTo>
                    <a:cubicBezTo>
                      <a:pt x="50" y="177"/>
                      <a:pt x="51" y="178"/>
                      <a:pt x="52" y="178"/>
                    </a:cubicBezTo>
                    <a:cubicBezTo>
                      <a:pt x="51" y="178"/>
                      <a:pt x="50" y="178"/>
                      <a:pt x="50" y="178"/>
                    </a:cubicBezTo>
                    <a:cubicBezTo>
                      <a:pt x="55" y="182"/>
                      <a:pt x="55" y="182"/>
                      <a:pt x="55" y="182"/>
                    </a:cubicBezTo>
                    <a:cubicBezTo>
                      <a:pt x="54" y="183"/>
                      <a:pt x="52" y="184"/>
                      <a:pt x="51" y="184"/>
                    </a:cubicBezTo>
                    <a:close/>
                    <a:moveTo>
                      <a:pt x="50" y="170"/>
                    </a:moveTo>
                    <a:cubicBezTo>
                      <a:pt x="50" y="169"/>
                      <a:pt x="49" y="168"/>
                      <a:pt x="48" y="166"/>
                    </a:cubicBezTo>
                    <a:cubicBezTo>
                      <a:pt x="48" y="165"/>
                      <a:pt x="48" y="165"/>
                      <a:pt x="48" y="165"/>
                    </a:cubicBezTo>
                    <a:cubicBezTo>
                      <a:pt x="53" y="162"/>
                      <a:pt x="53" y="162"/>
                      <a:pt x="53" y="162"/>
                    </a:cubicBezTo>
                    <a:cubicBezTo>
                      <a:pt x="53" y="163"/>
                      <a:pt x="53" y="163"/>
                      <a:pt x="53" y="163"/>
                    </a:cubicBezTo>
                    <a:cubicBezTo>
                      <a:pt x="54" y="165"/>
                      <a:pt x="55" y="166"/>
                      <a:pt x="56" y="168"/>
                    </a:cubicBezTo>
                    <a:lnTo>
                      <a:pt x="50" y="170"/>
                    </a:lnTo>
                    <a:close/>
                    <a:moveTo>
                      <a:pt x="42" y="154"/>
                    </a:moveTo>
                    <a:cubicBezTo>
                      <a:pt x="42" y="153"/>
                      <a:pt x="42" y="153"/>
                      <a:pt x="42" y="153"/>
                    </a:cubicBezTo>
                    <a:cubicBezTo>
                      <a:pt x="42" y="151"/>
                      <a:pt x="43" y="150"/>
                      <a:pt x="43" y="148"/>
                    </a:cubicBezTo>
                    <a:cubicBezTo>
                      <a:pt x="43" y="147"/>
                      <a:pt x="43" y="147"/>
                      <a:pt x="43" y="147"/>
                    </a:cubicBezTo>
                    <a:cubicBezTo>
                      <a:pt x="49" y="148"/>
                      <a:pt x="49" y="148"/>
                      <a:pt x="49" y="148"/>
                    </a:cubicBezTo>
                    <a:cubicBezTo>
                      <a:pt x="49" y="149"/>
                      <a:pt x="49" y="149"/>
                      <a:pt x="49" y="149"/>
                    </a:cubicBezTo>
                    <a:cubicBezTo>
                      <a:pt x="48" y="151"/>
                      <a:pt x="48" y="152"/>
                      <a:pt x="48" y="153"/>
                    </a:cubicBezTo>
                    <a:cubicBezTo>
                      <a:pt x="48" y="153"/>
                      <a:pt x="48" y="153"/>
                      <a:pt x="48" y="153"/>
                    </a:cubicBezTo>
                    <a:lnTo>
                      <a:pt x="42" y="154"/>
                    </a:lnTo>
                    <a:close/>
                    <a:moveTo>
                      <a:pt x="52" y="138"/>
                    </a:moveTo>
                    <a:cubicBezTo>
                      <a:pt x="46" y="135"/>
                      <a:pt x="46" y="135"/>
                      <a:pt x="46" y="135"/>
                    </a:cubicBezTo>
                    <a:cubicBezTo>
                      <a:pt x="47" y="133"/>
                      <a:pt x="49" y="131"/>
                      <a:pt x="50" y="130"/>
                    </a:cubicBezTo>
                    <a:cubicBezTo>
                      <a:pt x="54" y="133"/>
                      <a:pt x="54" y="133"/>
                      <a:pt x="54" y="133"/>
                    </a:cubicBezTo>
                    <a:cubicBezTo>
                      <a:pt x="53" y="135"/>
                      <a:pt x="52" y="136"/>
                      <a:pt x="52" y="138"/>
                    </a:cubicBezTo>
                    <a:close/>
                    <a:moveTo>
                      <a:pt x="63" y="128"/>
                    </a:moveTo>
                    <a:cubicBezTo>
                      <a:pt x="61" y="122"/>
                      <a:pt x="61" y="122"/>
                      <a:pt x="61" y="122"/>
                    </a:cubicBezTo>
                    <a:cubicBezTo>
                      <a:pt x="62" y="122"/>
                      <a:pt x="62" y="122"/>
                      <a:pt x="63" y="122"/>
                    </a:cubicBezTo>
                    <a:cubicBezTo>
                      <a:pt x="64" y="121"/>
                      <a:pt x="66" y="121"/>
                      <a:pt x="67" y="121"/>
                    </a:cubicBezTo>
                    <a:cubicBezTo>
                      <a:pt x="68" y="126"/>
                      <a:pt x="68" y="126"/>
                      <a:pt x="68" y="126"/>
                    </a:cubicBezTo>
                    <a:cubicBezTo>
                      <a:pt x="67" y="127"/>
                      <a:pt x="66" y="127"/>
                      <a:pt x="65" y="127"/>
                    </a:cubicBezTo>
                    <a:cubicBezTo>
                      <a:pt x="64" y="128"/>
                      <a:pt x="63" y="128"/>
                      <a:pt x="63" y="128"/>
                    </a:cubicBezTo>
                    <a:close/>
                    <a:moveTo>
                      <a:pt x="80" y="124"/>
                    </a:moveTo>
                    <a:cubicBezTo>
                      <a:pt x="78" y="118"/>
                      <a:pt x="78" y="118"/>
                      <a:pt x="78" y="118"/>
                    </a:cubicBezTo>
                    <a:cubicBezTo>
                      <a:pt x="79" y="118"/>
                      <a:pt x="79" y="117"/>
                      <a:pt x="81" y="115"/>
                    </a:cubicBezTo>
                    <a:cubicBezTo>
                      <a:pt x="85" y="119"/>
                      <a:pt x="85" y="119"/>
                      <a:pt x="85" y="119"/>
                    </a:cubicBezTo>
                    <a:cubicBezTo>
                      <a:pt x="84" y="121"/>
                      <a:pt x="82" y="123"/>
                      <a:pt x="80" y="124"/>
                    </a:cubicBezTo>
                    <a:close/>
                    <a:moveTo>
                      <a:pt x="92" y="109"/>
                    </a:moveTo>
                    <a:cubicBezTo>
                      <a:pt x="87" y="106"/>
                      <a:pt x="87" y="106"/>
                      <a:pt x="87" y="106"/>
                    </a:cubicBezTo>
                    <a:cubicBezTo>
                      <a:pt x="88" y="105"/>
                      <a:pt x="89" y="104"/>
                      <a:pt x="90" y="102"/>
                    </a:cubicBezTo>
                    <a:cubicBezTo>
                      <a:pt x="90" y="102"/>
                      <a:pt x="90" y="102"/>
                      <a:pt x="91" y="101"/>
                    </a:cubicBezTo>
                    <a:cubicBezTo>
                      <a:pt x="96" y="104"/>
                      <a:pt x="96" y="104"/>
                      <a:pt x="96" y="104"/>
                    </a:cubicBezTo>
                    <a:cubicBezTo>
                      <a:pt x="95" y="105"/>
                      <a:pt x="95" y="106"/>
                      <a:pt x="94" y="106"/>
                    </a:cubicBezTo>
                    <a:cubicBezTo>
                      <a:pt x="93" y="107"/>
                      <a:pt x="92" y="108"/>
                      <a:pt x="92" y="109"/>
                    </a:cubicBezTo>
                    <a:close/>
                    <a:moveTo>
                      <a:pt x="87" y="94"/>
                    </a:moveTo>
                    <a:cubicBezTo>
                      <a:pt x="86" y="92"/>
                      <a:pt x="86" y="91"/>
                      <a:pt x="86" y="90"/>
                    </a:cubicBezTo>
                    <a:cubicBezTo>
                      <a:pt x="86" y="89"/>
                      <a:pt x="86" y="88"/>
                      <a:pt x="86" y="87"/>
                    </a:cubicBezTo>
                    <a:cubicBezTo>
                      <a:pt x="87" y="87"/>
                      <a:pt x="87" y="87"/>
                      <a:pt x="87" y="86"/>
                    </a:cubicBezTo>
                    <a:cubicBezTo>
                      <a:pt x="93" y="87"/>
                      <a:pt x="93" y="87"/>
                      <a:pt x="93" y="87"/>
                    </a:cubicBezTo>
                    <a:cubicBezTo>
                      <a:pt x="92" y="88"/>
                      <a:pt x="92" y="89"/>
                      <a:pt x="92" y="89"/>
                    </a:cubicBezTo>
                    <a:cubicBezTo>
                      <a:pt x="92" y="89"/>
                      <a:pt x="92" y="89"/>
                      <a:pt x="92" y="90"/>
                    </a:cubicBezTo>
                    <a:cubicBezTo>
                      <a:pt x="92" y="90"/>
                      <a:pt x="92" y="91"/>
                      <a:pt x="92" y="91"/>
                    </a:cubicBezTo>
                    <a:lnTo>
                      <a:pt x="87" y="94"/>
                    </a:lnTo>
                    <a:close/>
                    <a:moveTo>
                      <a:pt x="87" y="78"/>
                    </a:moveTo>
                    <a:cubicBezTo>
                      <a:pt x="87" y="78"/>
                      <a:pt x="87" y="78"/>
                      <a:pt x="86" y="78"/>
                    </a:cubicBezTo>
                    <a:cubicBezTo>
                      <a:pt x="86" y="78"/>
                      <a:pt x="85" y="78"/>
                      <a:pt x="85" y="78"/>
                    </a:cubicBezTo>
                    <a:cubicBezTo>
                      <a:pt x="83" y="78"/>
                      <a:pt x="82" y="78"/>
                      <a:pt x="82" y="77"/>
                    </a:cubicBezTo>
                    <a:cubicBezTo>
                      <a:pt x="84" y="72"/>
                      <a:pt x="84" y="72"/>
                      <a:pt x="84" y="72"/>
                    </a:cubicBezTo>
                    <a:cubicBezTo>
                      <a:pt x="84" y="72"/>
                      <a:pt x="85" y="72"/>
                      <a:pt x="85" y="72"/>
                    </a:cubicBezTo>
                    <a:cubicBezTo>
                      <a:pt x="86" y="72"/>
                      <a:pt x="87" y="72"/>
                      <a:pt x="87" y="72"/>
                    </a:cubicBezTo>
                    <a:cubicBezTo>
                      <a:pt x="88" y="73"/>
                      <a:pt x="89" y="73"/>
                      <a:pt x="90" y="73"/>
                    </a:cubicBezTo>
                    <a:lnTo>
                      <a:pt x="87" y="78"/>
                    </a:lnTo>
                    <a:close/>
                    <a:moveTo>
                      <a:pt x="85" y="68"/>
                    </a:moveTo>
                    <a:cubicBezTo>
                      <a:pt x="83" y="62"/>
                      <a:pt x="83" y="62"/>
                      <a:pt x="83" y="62"/>
                    </a:cubicBezTo>
                    <a:cubicBezTo>
                      <a:pt x="84" y="62"/>
                      <a:pt x="84" y="62"/>
                      <a:pt x="84" y="62"/>
                    </a:cubicBezTo>
                    <a:cubicBezTo>
                      <a:pt x="85" y="62"/>
                      <a:pt x="87" y="61"/>
                      <a:pt x="89" y="61"/>
                    </a:cubicBezTo>
                    <a:cubicBezTo>
                      <a:pt x="91" y="66"/>
                      <a:pt x="91" y="66"/>
                      <a:pt x="91" y="66"/>
                    </a:cubicBezTo>
                    <a:cubicBezTo>
                      <a:pt x="89" y="67"/>
                      <a:pt x="87" y="67"/>
                      <a:pt x="85" y="68"/>
                    </a:cubicBezTo>
                    <a:close/>
                    <a:moveTo>
                      <a:pt x="100" y="57"/>
                    </a:moveTo>
                    <a:cubicBezTo>
                      <a:pt x="96" y="53"/>
                      <a:pt x="96" y="53"/>
                      <a:pt x="96" y="53"/>
                    </a:cubicBezTo>
                    <a:cubicBezTo>
                      <a:pt x="97" y="52"/>
                      <a:pt x="97" y="52"/>
                      <a:pt x="97" y="52"/>
                    </a:cubicBezTo>
                    <a:cubicBezTo>
                      <a:pt x="98" y="51"/>
                      <a:pt x="99" y="50"/>
                      <a:pt x="100" y="49"/>
                    </a:cubicBezTo>
                    <a:cubicBezTo>
                      <a:pt x="104" y="53"/>
                      <a:pt x="104" y="53"/>
                      <a:pt x="104" y="53"/>
                    </a:cubicBezTo>
                    <a:cubicBezTo>
                      <a:pt x="103" y="54"/>
                      <a:pt x="102" y="55"/>
                      <a:pt x="101" y="56"/>
                    </a:cubicBezTo>
                    <a:lnTo>
                      <a:pt x="100" y="57"/>
                    </a:lnTo>
                    <a:close/>
                    <a:moveTo>
                      <a:pt x="137" y="50"/>
                    </a:moveTo>
                    <a:cubicBezTo>
                      <a:pt x="135" y="44"/>
                      <a:pt x="135" y="44"/>
                      <a:pt x="135" y="44"/>
                    </a:cubicBezTo>
                    <a:cubicBezTo>
                      <a:pt x="135" y="44"/>
                      <a:pt x="136" y="44"/>
                      <a:pt x="136" y="43"/>
                    </a:cubicBezTo>
                    <a:cubicBezTo>
                      <a:pt x="137" y="43"/>
                      <a:pt x="137" y="42"/>
                      <a:pt x="137" y="42"/>
                    </a:cubicBezTo>
                    <a:cubicBezTo>
                      <a:pt x="143" y="44"/>
                      <a:pt x="143" y="44"/>
                      <a:pt x="143" y="44"/>
                    </a:cubicBezTo>
                    <a:cubicBezTo>
                      <a:pt x="142" y="45"/>
                      <a:pt x="141" y="47"/>
                      <a:pt x="140" y="47"/>
                    </a:cubicBezTo>
                    <a:cubicBezTo>
                      <a:pt x="139" y="48"/>
                      <a:pt x="138" y="49"/>
                      <a:pt x="137" y="50"/>
                    </a:cubicBezTo>
                    <a:close/>
                    <a:moveTo>
                      <a:pt x="111" y="43"/>
                    </a:moveTo>
                    <a:cubicBezTo>
                      <a:pt x="106" y="39"/>
                      <a:pt x="106" y="39"/>
                      <a:pt x="106" y="39"/>
                    </a:cubicBezTo>
                    <a:cubicBezTo>
                      <a:pt x="108" y="38"/>
                      <a:pt x="109" y="36"/>
                      <a:pt x="111" y="35"/>
                    </a:cubicBezTo>
                    <a:cubicBezTo>
                      <a:pt x="115" y="40"/>
                      <a:pt x="115" y="40"/>
                      <a:pt x="115" y="40"/>
                    </a:cubicBezTo>
                    <a:cubicBezTo>
                      <a:pt x="113" y="41"/>
                      <a:pt x="112" y="42"/>
                      <a:pt x="111" y="43"/>
                    </a:cubicBezTo>
                    <a:close/>
                    <a:moveTo>
                      <a:pt x="124" y="43"/>
                    </a:moveTo>
                    <a:cubicBezTo>
                      <a:pt x="124" y="42"/>
                      <a:pt x="123" y="40"/>
                      <a:pt x="122" y="39"/>
                    </a:cubicBezTo>
                    <a:cubicBezTo>
                      <a:pt x="126" y="35"/>
                      <a:pt x="126" y="35"/>
                      <a:pt x="126" y="35"/>
                    </a:cubicBezTo>
                    <a:cubicBezTo>
                      <a:pt x="127" y="36"/>
                      <a:pt x="128" y="38"/>
                      <a:pt x="129" y="40"/>
                    </a:cubicBezTo>
                    <a:lnTo>
                      <a:pt x="124" y="43"/>
                    </a:lnTo>
                    <a:close/>
                    <a:moveTo>
                      <a:pt x="147" y="36"/>
                    </a:moveTo>
                    <a:cubicBezTo>
                      <a:pt x="144" y="30"/>
                      <a:pt x="144" y="30"/>
                      <a:pt x="144" y="30"/>
                    </a:cubicBezTo>
                    <a:cubicBezTo>
                      <a:pt x="145" y="30"/>
                      <a:pt x="146" y="30"/>
                      <a:pt x="147" y="30"/>
                    </a:cubicBezTo>
                    <a:cubicBezTo>
                      <a:pt x="151" y="29"/>
                      <a:pt x="151" y="29"/>
                      <a:pt x="151" y="29"/>
                    </a:cubicBezTo>
                    <a:cubicBezTo>
                      <a:pt x="152" y="34"/>
                      <a:pt x="152" y="34"/>
                      <a:pt x="152" y="34"/>
                    </a:cubicBezTo>
                    <a:cubicBezTo>
                      <a:pt x="148" y="35"/>
                      <a:pt x="148" y="35"/>
                      <a:pt x="148" y="35"/>
                    </a:cubicBezTo>
                    <a:cubicBezTo>
                      <a:pt x="148" y="35"/>
                      <a:pt x="147" y="35"/>
                      <a:pt x="147" y="36"/>
                    </a:cubicBezTo>
                    <a:close/>
                    <a:moveTo>
                      <a:pt x="164" y="33"/>
                    </a:moveTo>
                    <a:cubicBezTo>
                      <a:pt x="162" y="28"/>
                      <a:pt x="162" y="28"/>
                      <a:pt x="162" y="28"/>
                    </a:cubicBezTo>
                    <a:cubicBezTo>
                      <a:pt x="162" y="28"/>
                      <a:pt x="162" y="28"/>
                      <a:pt x="162" y="28"/>
                    </a:cubicBezTo>
                    <a:cubicBezTo>
                      <a:pt x="162" y="28"/>
                      <a:pt x="162" y="27"/>
                      <a:pt x="162" y="27"/>
                    </a:cubicBezTo>
                    <a:cubicBezTo>
                      <a:pt x="162" y="26"/>
                      <a:pt x="162" y="26"/>
                      <a:pt x="162" y="26"/>
                    </a:cubicBezTo>
                    <a:cubicBezTo>
                      <a:pt x="162" y="25"/>
                      <a:pt x="162" y="24"/>
                      <a:pt x="163" y="23"/>
                    </a:cubicBezTo>
                    <a:cubicBezTo>
                      <a:pt x="168" y="27"/>
                      <a:pt x="168" y="27"/>
                      <a:pt x="168" y="27"/>
                    </a:cubicBezTo>
                    <a:cubicBezTo>
                      <a:pt x="168" y="27"/>
                      <a:pt x="168" y="27"/>
                      <a:pt x="168" y="27"/>
                    </a:cubicBezTo>
                    <a:cubicBezTo>
                      <a:pt x="168" y="27"/>
                      <a:pt x="168" y="27"/>
                      <a:pt x="168" y="27"/>
                    </a:cubicBezTo>
                    <a:cubicBezTo>
                      <a:pt x="168" y="28"/>
                      <a:pt x="168" y="28"/>
                      <a:pt x="168" y="28"/>
                    </a:cubicBezTo>
                    <a:cubicBezTo>
                      <a:pt x="167" y="30"/>
                      <a:pt x="167" y="32"/>
                      <a:pt x="164" y="33"/>
                    </a:cubicBezTo>
                    <a:close/>
                    <a:moveTo>
                      <a:pt x="177" y="24"/>
                    </a:moveTo>
                    <a:cubicBezTo>
                      <a:pt x="175" y="18"/>
                      <a:pt x="175" y="18"/>
                      <a:pt x="175" y="18"/>
                    </a:cubicBezTo>
                    <a:cubicBezTo>
                      <a:pt x="176" y="18"/>
                      <a:pt x="179" y="17"/>
                      <a:pt x="179" y="16"/>
                    </a:cubicBezTo>
                    <a:cubicBezTo>
                      <a:pt x="184" y="20"/>
                      <a:pt x="184" y="20"/>
                      <a:pt x="184" y="20"/>
                    </a:cubicBezTo>
                    <a:cubicBezTo>
                      <a:pt x="182" y="22"/>
                      <a:pt x="180" y="23"/>
                      <a:pt x="177" y="24"/>
                    </a:cubicBezTo>
                    <a:close/>
                    <a:moveTo>
                      <a:pt x="177" y="7"/>
                    </a:moveTo>
                    <a:cubicBezTo>
                      <a:pt x="177" y="7"/>
                      <a:pt x="177" y="6"/>
                      <a:pt x="177" y="6"/>
                    </a:cubicBezTo>
                    <a:cubicBezTo>
                      <a:pt x="177" y="5"/>
                      <a:pt x="178" y="4"/>
                      <a:pt x="178" y="3"/>
                    </a:cubicBezTo>
                    <a:cubicBezTo>
                      <a:pt x="179" y="2"/>
                      <a:pt x="180" y="1"/>
                      <a:pt x="182" y="0"/>
                    </a:cubicBezTo>
                    <a:cubicBezTo>
                      <a:pt x="185" y="5"/>
                      <a:pt x="185" y="5"/>
                      <a:pt x="185" y="5"/>
                    </a:cubicBezTo>
                    <a:cubicBezTo>
                      <a:pt x="183" y="6"/>
                      <a:pt x="183" y="7"/>
                      <a:pt x="183" y="7"/>
                    </a:cubicBezTo>
                    <a:cubicBezTo>
                      <a:pt x="183" y="6"/>
                      <a:pt x="183" y="6"/>
                      <a:pt x="183" y="6"/>
                    </a:cubicBezTo>
                    <a:lnTo>
                      <a:pt x="177" y="7"/>
                    </a:lnTo>
                    <a:close/>
                  </a:path>
                </a:pathLst>
              </a:custGeom>
              <a:solidFill>
                <a:srgbClr val="59575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28" name="ïs1ïďé">
                <a:extLst>
                  <a:ext uri="{FF2B5EF4-FFF2-40B4-BE49-F238E27FC236}">
                    <a16:creationId xmlns:a16="http://schemas.microsoft.com/office/drawing/2014/main" id="{D7964DCB-5031-46ED-B375-6289963EC2B8}"/>
                  </a:ext>
                </a:extLst>
              </p:cNvPr>
              <p:cNvSpPr/>
              <p:nvPr/>
            </p:nvSpPr>
            <p:spPr bwMode="auto">
              <a:xfrm>
                <a:off x="8115300" y="4332288"/>
                <a:ext cx="495300" cy="758825"/>
              </a:xfrm>
              <a:custGeom>
                <a:avLst/>
                <a:gdLst>
                  <a:gd name="T0" fmla="*/ 229 w 231"/>
                  <a:gd name="T1" fmla="*/ 354 h 354"/>
                  <a:gd name="T2" fmla="*/ 213 w 231"/>
                  <a:gd name="T3" fmla="*/ 348 h 354"/>
                  <a:gd name="T4" fmla="*/ 166 w 231"/>
                  <a:gd name="T5" fmla="*/ 335 h 354"/>
                  <a:gd name="T6" fmla="*/ 198 w 231"/>
                  <a:gd name="T7" fmla="*/ 329 h 354"/>
                  <a:gd name="T8" fmla="*/ 112 w 231"/>
                  <a:gd name="T9" fmla="*/ 325 h 354"/>
                  <a:gd name="T10" fmla="*/ 150 w 231"/>
                  <a:gd name="T11" fmla="*/ 329 h 354"/>
                  <a:gd name="T12" fmla="*/ 151 w 231"/>
                  <a:gd name="T13" fmla="*/ 330 h 354"/>
                  <a:gd name="T14" fmla="*/ 173 w 231"/>
                  <a:gd name="T15" fmla="*/ 321 h 354"/>
                  <a:gd name="T16" fmla="*/ 178 w 231"/>
                  <a:gd name="T17" fmla="*/ 329 h 354"/>
                  <a:gd name="T18" fmla="*/ 86 w 231"/>
                  <a:gd name="T19" fmla="*/ 321 h 354"/>
                  <a:gd name="T20" fmla="*/ 98 w 231"/>
                  <a:gd name="T21" fmla="*/ 319 h 354"/>
                  <a:gd name="T22" fmla="*/ 186 w 231"/>
                  <a:gd name="T23" fmla="*/ 322 h 354"/>
                  <a:gd name="T24" fmla="*/ 127 w 231"/>
                  <a:gd name="T25" fmla="*/ 319 h 354"/>
                  <a:gd name="T26" fmla="*/ 133 w 231"/>
                  <a:gd name="T27" fmla="*/ 315 h 354"/>
                  <a:gd name="T28" fmla="*/ 147 w 231"/>
                  <a:gd name="T29" fmla="*/ 312 h 354"/>
                  <a:gd name="T30" fmla="*/ 86 w 231"/>
                  <a:gd name="T31" fmla="*/ 309 h 354"/>
                  <a:gd name="T32" fmla="*/ 136 w 231"/>
                  <a:gd name="T33" fmla="*/ 299 h 354"/>
                  <a:gd name="T34" fmla="*/ 134 w 231"/>
                  <a:gd name="T35" fmla="*/ 305 h 354"/>
                  <a:gd name="T36" fmla="*/ 75 w 231"/>
                  <a:gd name="T37" fmla="*/ 294 h 354"/>
                  <a:gd name="T38" fmla="*/ 69 w 231"/>
                  <a:gd name="T39" fmla="*/ 276 h 354"/>
                  <a:gd name="T40" fmla="*/ 71 w 231"/>
                  <a:gd name="T41" fmla="*/ 264 h 354"/>
                  <a:gd name="T42" fmla="*/ 73 w 231"/>
                  <a:gd name="T43" fmla="*/ 259 h 354"/>
                  <a:gd name="T44" fmla="*/ 40 w 231"/>
                  <a:gd name="T45" fmla="*/ 254 h 354"/>
                  <a:gd name="T46" fmla="*/ 57 w 231"/>
                  <a:gd name="T47" fmla="*/ 259 h 354"/>
                  <a:gd name="T48" fmla="*/ 62 w 231"/>
                  <a:gd name="T49" fmla="*/ 256 h 354"/>
                  <a:gd name="T50" fmla="*/ 44 w 231"/>
                  <a:gd name="T51" fmla="*/ 235 h 354"/>
                  <a:gd name="T52" fmla="*/ 37 w 231"/>
                  <a:gd name="T53" fmla="*/ 221 h 354"/>
                  <a:gd name="T54" fmla="*/ 26 w 231"/>
                  <a:gd name="T55" fmla="*/ 208 h 354"/>
                  <a:gd name="T56" fmla="*/ 13 w 231"/>
                  <a:gd name="T57" fmla="*/ 198 h 354"/>
                  <a:gd name="T58" fmla="*/ 0 w 231"/>
                  <a:gd name="T59" fmla="*/ 183 h 354"/>
                  <a:gd name="T60" fmla="*/ 8 w 231"/>
                  <a:gd name="T61" fmla="*/ 172 h 354"/>
                  <a:gd name="T62" fmla="*/ 7 w 231"/>
                  <a:gd name="T63" fmla="*/ 172 h 354"/>
                  <a:gd name="T64" fmla="*/ 18 w 231"/>
                  <a:gd name="T65" fmla="*/ 160 h 354"/>
                  <a:gd name="T66" fmla="*/ 31 w 231"/>
                  <a:gd name="T67" fmla="*/ 148 h 354"/>
                  <a:gd name="T68" fmla="*/ 37 w 231"/>
                  <a:gd name="T69" fmla="*/ 136 h 354"/>
                  <a:gd name="T70" fmla="*/ 52 w 231"/>
                  <a:gd name="T71" fmla="*/ 130 h 354"/>
                  <a:gd name="T72" fmla="*/ 52 w 231"/>
                  <a:gd name="T73" fmla="*/ 130 h 354"/>
                  <a:gd name="T74" fmla="*/ 61 w 231"/>
                  <a:gd name="T75" fmla="*/ 109 h 354"/>
                  <a:gd name="T76" fmla="*/ 58 w 231"/>
                  <a:gd name="T77" fmla="*/ 94 h 354"/>
                  <a:gd name="T78" fmla="*/ 64 w 231"/>
                  <a:gd name="T79" fmla="*/ 82 h 354"/>
                  <a:gd name="T80" fmla="*/ 64 w 231"/>
                  <a:gd name="T81" fmla="*/ 80 h 354"/>
                  <a:gd name="T82" fmla="*/ 84 w 231"/>
                  <a:gd name="T83" fmla="*/ 69 h 354"/>
                  <a:gd name="T84" fmla="*/ 63 w 231"/>
                  <a:gd name="T85" fmla="*/ 64 h 354"/>
                  <a:gd name="T86" fmla="*/ 93 w 231"/>
                  <a:gd name="T87" fmla="*/ 61 h 354"/>
                  <a:gd name="T88" fmla="*/ 86 w 231"/>
                  <a:gd name="T89" fmla="*/ 49 h 354"/>
                  <a:gd name="T90" fmla="*/ 85 w 231"/>
                  <a:gd name="T91" fmla="*/ 39 h 354"/>
                  <a:gd name="T92" fmla="*/ 87 w 231"/>
                  <a:gd name="T93" fmla="*/ 45 h 354"/>
                  <a:gd name="T94" fmla="*/ 100 w 231"/>
                  <a:gd name="T95" fmla="*/ 35 h 354"/>
                  <a:gd name="T96" fmla="*/ 109 w 231"/>
                  <a:gd name="T97" fmla="*/ 24 h 354"/>
                  <a:gd name="T98" fmla="*/ 109 w 231"/>
                  <a:gd name="T99" fmla="*/ 21 h 354"/>
                  <a:gd name="T100" fmla="*/ 112 w 231"/>
                  <a:gd name="T101" fmla="*/ 1 h 3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231" h="354">
                    <a:moveTo>
                      <a:pt x="229" y="354"/>
                    </a:moveTo>
                    <a:cubicBezTo>
                      <a:pt x="229" y="354"/>
                      <a:pt x="227" y="354"/>
                      <a:pt x="224" y="352"/>
                    </a:cubicBezTo>
                    <a:cubicBezTo>
                      <a:pt x="226" y="347"/>
                      <a:pt x="226" y="347"/>
                      <a:pt x="226" y="347"/>
                    </a:cubicBezTo>
                    <a:cubicBezTo>
                      <a:pt x="229" y="348"/>
                      <a:pt x="231" y="349"/>
                      <a:pt x="231" y="349"/>
                    </a:cubicBezTo>
                    <a:lnTo>
                      <a:pt x="229" y="354"/>
                    </a:lnTo>
                    <a:close/>
                    <a:moveTo>
                      <a:pt x="213" y="348"/>
                    </a:moveTo>
                    <a:cubicBezTo>
                      <a:pt x="211" y="347"/>
                      <a:pt x="209" y="346"/>
                      <a:pt x="207" y="344"/>
                    </a:cubicBezTo>
                    <a:cubicBezTo>
                      <a:pt x="211" y="340"/>
                      <a:pt x="211" y="340"/>
                      <a:pt x="211" y="340"/>
                    </a:cubicBezTo>
                    <a:cubicBezTo>
                      <a:pt x="212" y="341"/>
                      <a:pt x="214" y="342"/>
                      <a:pt x="215" y="343"/>
                    </a:cubicBezTo>
                    <a:lnTo>
                      <a:pt x="213" y="348"/>
                    </a:lnTo>
                    <a:close/>
                    <a:moveTo>
                      <a:pt x="162" y="336"/>
                    </a:moveTo>
                    <a:cubicBezTo>
                      <a:pt x="159" y="330"/>
                      <a:pt x="159" y="330"/>
                      <a:pt x="159" y="330"/>
                    </a:cubicBezTo>
                    <a:cubicBezTo>
                      <a:pt x="161" y="330"/>
                      <a:pt x="163" y="329"/>
                      <a:pt x="164" y="329"/>
                    </a:cubicBezTo>
                    <a:cubicBezTo>
                      <a:pt x="165" y="329"/>
                      <a:pt x="165" y="329"/>
                      <a:pt x="166" y="329"/>
                    </a:cubicBezTo>
                    <a:cubicBezTo>
                      <a:pt x="166" y="335"/>
                      <a:pt x="166" y="335"/>
                      <a:pt x="166" y="335"/>
                    </a:cubicBezTo>
                    <a:cubicBezTo>
                      <a:pt x="166" y="335"/>
                      <a:pt x="165" y="335"/>
                      <a:pt x="164" y="335"/>
                    </a:cubicBezTo>
                    <a:cubicBezTo>
                      <a:pt x="164" y="335"/>
                      <a:pt x="162" y="335"/>
                      <a:pt x="162" y="336"/>
                    </a:cubicBezTo>
                    <a:close/>
                    <a:moveTo>
                      <a:pt x="199" y="334"/>
                    </a:moveTo>
                    <a:cubicBezTo>
                      <a:pt x="199" y="333"/>
                      <a:pt x="199" y="333"/>
                      <a:pt x="199" y="333"/>
                    </a:cubicBezTo>
                    <a:cubicBezTo>
                      <a:pt x="198" y="332"/>
                      <a:pt x="198" y="330"/>
                      <a:pt x="198" y="329"/>
                    </a:cubicBezTo>
                    <a:cubicBezTo>
                      <a:pt x="203" y="327"/>
                      <a:pt x="203" y="327"/>
                      <a:pt x="203" y="327"/>
                    </a:cubicBezTo>
                    <a:cubicBezTo>
                      <a:pt x="204" y="329"/>
                      <a:pt x="204" y="331"/>
                      <a:pt x="204" y="333"/>
                    </a:cubicBezTo>
                    <a:lnTo>
                      <a:pt x="199" y="334"/>
                    </a:lnTo>
                    <a:close/>
                    <a:moveTo>
                      <a:pt x="114" y="330"/>
                    </a:moveTo>
                    <a:cubicBezTo>
                      <a:pt x="112" y="325"/>
                      <a:pt x="112" y="325"/>
                      <a:pt x="112" y="325"/>
                    </a:cubicBezTo>
                    <a:cubicBezTo>
                      <a:pt x="113" y="324"/>
                      <a:pt x="115" y="323"/>
                      <a:pt x="116" y="322"/>
                    </a:cubicBezTo>
                    <a:cubicBezTo>
                      <a:pt x="120" y="327"/>
                      <a:pt x="120" y="327"/>
                      <a:pt x="120" y="327"/>
                    </a:cubicBezTo>
                    <a:cubicBezTo>
                      <a:pt x="118" y="328"/>
                      <a:pt x="116" y="329"/>
                      <a:pt x="114" y="330"/>
                    </a:cubicBezTo>
                    <a:close/>
                    <a:moveTo>
                      <a:pt x="151" y="330"/>
                    </a:moveTo>
                    <a:cubicBezTo>
                      <a:pt x="150" y="329"/>
                      <a:pt x="150" y="329"/>
                      <a:pt x="150" y="329"/>
                    </a:cubicBezTo>
                    <a:cubicBezTo>
                      <a:pt x="148" y="328"/>
                      <a:pt x="147" y="326"/>
                      <a:pt x="146" y="325"/>
                    </a:cubicBezTo>
                    <a:cubicBezTo>
                      <a:pt x="151" y="322"/>
                      <a:pt x="151" y="322"/>
                      <a:pt x="151" y="322"/>
                    </a:cubicBezTo>
                    <a:cubicBezTo>
                      <a:pt x="152" y="323"/>
                      <a:pt x="153" y="324"/>
                      <a:pt x="154" y="325"/>
                    </a:cubicBezTo>
                    <a:cubicBezTo>
                      <a:pt x="155" y="326"/>
                      <a:pt x="155" y="326"/>
                      <a:pt x="155" y="326"/>
                    </a:cubicBezTo>
                    <a:lnTo>
                      <a:pt x="151" y="330"/>
                    </a:lnTo>
                    <a:close/>
                    <a:moveTo>
                      <a:pt x="178" y="329"/>
                    </a:moveTo>
                    <a:cubicBezTo>
                      <a:pt x="177" y="329"/>
                      <a:pt x="177" y="329"/>
                      <a:pt x="176" y="329"/>
                    </a:cubicBezTo>
                    <a:cubicBezTo>
                      <a:pt x="175" y="328"/>
                      <a:pt x="174" y="328"/>
                      <a:pt x="173" y="328"/>
                    </a:cubicBezTo>
                    <a:cubicBezTo>
                      <a:pt x="173" y="327"/>
                      <a:pt x="172" y="327"/>
                      <a:pt x="172" y="327"/>
                    </a:cubicBezTo>
                    <a:cubicBezTo>
                      <a:pt x="173" y="321"/>
                      <a:pt x="173" y="321"/>
                      <a:pt x="173" y="321"/>
                    </a:cubicBezTo>
                    <a:cubicBezTo>
                      <a:pt x="174" y="321"/>
                      <a:pt x="175" y="322"/>
                      <a:pt x="176" y="322"/>
                    </a:cubicBezTo>
                    <a:cubicBezTo>
                      <a:pt x="176" y="323"/>
                      <a:pt x="177" y="323"/>
                      <a:pt x="178" y="323"/>
                    </a:cubicBezTo>
                    <a:cubicBezTo>
                      <a:pt x="178" y="329"/>
                      <a:pt x="178" y="329"/>
                      <a:pt x="178" y="329"/>
                    </a:cubicBezTo>
                    <a:cubicBezTo>
                      <a:pt x="178" y="329"/>
                      <a:pt x="178" y="329"/>
                      <a:pt x="178" y="329"/>
                    </a:cubicBezTo>
                    <a:cubicBezTo>
                      <a:pt x="178" y="329"/>
                      <a:pt x="178" y="329"/>
                      <a:pt x="178" y="329"/>
                    </a:cubicBezTo>
                    <a:close/>
                    <a:moveTo>
                      <a:pt x="87" y="327"/>
                    </a:moveTo>
                    <a:cubicBezTo>
                      <a:pt x="81" y="327"/>
                      <a:pt x="81" y="324"/>
                      <a:pt x="81" y="322"/>
                    </a:cubicBezTo>
                    <a:cubicBezTo>
                      <a:pt x="81" y="322"/>
                      <a:pt x="81" y="321"/>
                      <a:pt x="81" y="321"/>
                    </a:cubicBezTo>
                    <a:cubicBezTo>
                      <a:pt x="86" y="321"/>
                      <a:pt x="86" y="321"/>
                      <a:pt x="86" y="321"/>
                    </a:cubicBezTo>
                    <a:cubicBezTo>
                      <a:pt x="86" y="321"/>
                      <a:pt x="86" y="321"/>
                      <a:pt x="86" y="321"/>
                    </a:cubicBezTo>
                    <a:cubicBezTo>
                      <a:pt x="86" y="321"/>
                      <a:pt x="86" y="321"/>
                      <a:pt x="87" y="321"/>
                    </a:cubicBezTo>
                    <a:cubicBezTo>
                      <a:pt x="87" y="327"/>
                      <a:pt x="87" y="327"/>
                      <a:pt x="87" y="327"/>
                    </a:cubicBezTo>
                    <a:close/>
                    <a:moveTo>
                      <a:pt x="102" y="325"/>
                    </a:moveTo>
                    <a:cubicBezTo>
                      <a:pt x="101" y="325"/>
                      <a:pt x="101" y="324"/>
                      <a:pt x="100" y="325"/>
                    </a:cubicBezTo>
                    <a:cubicBezTo>
                      <a:pt x="98" y="319"/>
                      <a:pt x="98" y="319"/>
                      <a:pt x="98" y="319"/>
                    </a:cubicBezTo>
                    <a:cubicBezTo>
                      <a:pt x="98" y="319"/>
                      <a:pt x="98" y="319"/>
                      <a:pt x="98" y="319"/>
                    </a:cubicBezTo>
                    <a:cubicBezTo>
                      <a:pt x="101" y="318"/>
                      <a:pt x="104" y="319"/>
                      <a:pt x="106" y="321"/>
                    </a:cubicBezTo>
                    <a:lnTo>
                      <a:pt x="102" y="325"/>
                    </a:lnTo>
                    <a:close/>
                    <a:moveTo>
                      <a:pt x="190" y="323"/>
                    </a:moveTo>
                    <a:cubicBezTo>
                      <a:pt x="189" y="323"/>
                      <a:pt x="187" y="322"/>
                      <a:pt x="186" y="322"/>
                    </a:cubicBezTo>
                    <a:cubicBezTo>
                      <a:pt x="186" y="316"/>
                      <a:pt x="186" y="316"/>
                      <a:pt x="186" y="316"/>
                    </a:cubicBezTo>
                    <a:cubicBezTo>
                      <a:pt x="188" y="316"/>
                      <a:pt x="191" y="317"/>
                      <a:pt x="193" y="318"/>
                    </a:cubicBezTo>
                    <a:lnTo>
                      <a:pt x="190" y="323"/>
                    </a:lnTo>
                    <a:close/>
                    <a:moveTo>
                      <a:pt x="128" y="319"/>
                    </a:moveTo>
                    <a:cubicBezTo>
                      <a:pt x="127" y="319"/>
                      <a:pt x="127" y="319"/>
                      <a:pt x="127" y="319"/>
                    </a:cubicBezTo>
                    <a:cubicBezTo>
                      <a:pt x="127" y="319"/>
                      <a:pt x="127" y="319"/>
                      <a:pt x="127" y="319"/>
                    </a:cubicBezTo>
                    <a:cubicBezTo>
                      <a:pt x="125" y="313"/>
                      <a:pt x="125" y="313"/>
                      <a:pt x="125" y="313"/>
                    </a:cubicBezTo>
                    <a:cubicBezTo>
                      <a:pt x="126" y="313"/>
                      <a:pt x="127" y="313"/>
                      <a:pt x="128" y="313"/>
                    </a:cubicBezTo>
                    <a:cubicBezTo>
                      <a:pt x="128" y="313"/>
                      <a:pt x="128" y="313"/>
                      <a:pt x="128" y="313"/>
                    </a:cubicBezTo>
                    <a:cubicBezTo>
                      <a:pt x="133" y="315"/>
                      <a:pt x="133" y="315"/>
                      <a:pt x="133" y="315"/>
                    </a:cubicBezTo>
                    <a:cubicBezTo>
                      <a:pt x="132" y="318"/>
                      <a:pt x="130" y="319"/>
                      <a:pt x="128" y="319"/>
                    </a:cubicBezTo>
                    <a:close/>
                    <a:moveTo>
                      <a:pt x="145" y="317"/>
                    </a:moveTo>
                    <a:cubicBezTo>
                      <a:pt x="143" y="316"/>
                      <a:pt x="140" y="315"/>
                      <a:pt x="139" y="311"/>
                    </a:cubicBezTo>
                    <a:cubicBezTo>
                      <a:pt x="145" y="309"/>
                      <a:pt x="145" y="309"/>
                      <a:pt x="145" y="309"/>
                    </a:cubicBezTo>
                    <a:cubicBezTo>
                      <a:pt x="145" y="311"/>
                      <a:pt x="146" y="311"/>
                      <a:pt x="147" y="312"/>
                    </a:cubicBezTo>
                    <a:lnTo>
                      <a:pt x="145" y="317"/>
                    </a:lnTo>
                    <a:close/>
                    <a:moveTo>
                      <a:pt x="81" y="310"/>
                    </a:moveTo>
                    <a:cubicBezTo>
                      <a:pt x="80" y="308"/>
                      <a:pt x="80" y="306"/>
                      <a:pt x="79" y="305"/>
                    </a:cubicBezTo>
                    <a:cubicBezTo>
                      <a:pt x="85" y="303"/>
                      <a:pt x="85" y="303"/>
                      <a:pt x="85" y="303"/>
                    </a:cubicBezTo>
                    <a:cubicBezTo>
                      <a:pt x="85" y="305"/>
                      <a:pt x="86" y="306"/>
                      <a:pt x="86" y="309"/>
                    </a:cubicBezTo>
                    <a:lnTo>
                      <a:pt x="81" y="310"/>
                    </a:lnTo>
                    <a:close/>
                    <a:moveTo>
                      <a:pt x="134" y="305"/>
                    </a:moveTo>
                    <a:cubicBezTo>
                      <a:pt x="131" y="300"/>
                      <a:pt x="131" y="300"/>
                      <a:pt x="131" y="300"/>
                    </a:cubicBezTo>
                    <a:cubicBezTo>
                      <a:pt x="132" y="300"/>
                      <a:pt x="133" y="300"/>
                      <a:pt x="133" y="299"/>
                    </a:cubicBezTo>
                    <a:cubicBezTo>
                      <a:pt x="134" y="299"/>
                      <a:pt x="135" y="299"/>
                      <a:pt x="136" y="299"/>
                    </a:cubicBezTo>
                    <a:cubicBezTo>
                      <a:pt x="136" y="299"/>
                      <a:pt x="136" y="298"/>
                      <a:pt x="137" y="298"/>
                    </a:cubicBezTo>
                    <a:cubicBezTo>
                      <a:pt x="139" y="304"/>
                      <a:pt x="139" y="304"/>
                      <a:pt x="139" y="304"/>
                    </a:cubicBezTo>
                    <a:cubicBezTo>
                      <a:pt x="138" y="304"/>
                      <a:pt x="138" y="304"/>
                      <a:pt x="138" y="304"/>
                    </a:cubicBezTo>
                    <a:cubicBezTo>
                      <a:pt x="137" y="305"/>
                      <a:pt x="136" y="305"/>
                      <a:pt x="135" y="305"/>
                    </a:cubicBezTo>
                    <a:cubicBezTo>
                      <a:pt x="134" y="305"/>
                      <a:pt x="134" y="305"/>
                      <a:pt x="134" y="305"/>
                    </a:cubicBezTo>
                    <a:close/>
                    <a:moveTo>
                      <a:pt x="75" y="294"/>
                    </a:moveTo>
                    <a:cubicBezTo>
                      <a:pt x="74" y="292"/>
                      <a:pt x="73" y="291"/>
                      <a:pt x="72" y="290"/>
                    </a:cubicBezTo>
                    <a:cubicBezTo>
                      <a:pt x="77" y="286"/>
                      <a:pt x="77" y="286"/>
                      <a:pt x="77" y="286"/>
                    </a:cubicBezTo>
                    <a:cubicBezTo>
                      <a:pt x="78" y="288"/>
                      <a:pt x="79" y="290"/>
                      <a:pt x="80" y="292"/>
                    </a:cubicBezTo>
                    <a:lnTo>
                      <a:pt x="75" y="294"/>
                    </a:lnTo>
                    <a:close/>
                    <a:moveTo>
                      <a:pt x="64" y="282"/>
                    </a:moveTo>
                    <a:cubicBezTo>
                      <a:pt x="63" y="280"/>
                      <a:pt x="62" y="279"/>
                      <a:pt x="62" y="277"/>
                    </a:cubicBezTo>
                    <a:cubicBezTo>
                      <a:pt x="62" y="277"/>
                      <a:pt x="63" y="276"/>
                      <a:pt x="63" y="275"/>
                    </a:cubicBezTo>
                    <a:cubicBezTo>
                      <a:pt x="63" y="274"/>
                      <a:pt x="63" y="274"/>
                      <a:pt x="64" y="273"/>
                    </a:cubicBezTo>
                    <a:cubicBezTo>
                      <a:pt x="69" y="276"/>
                      <a:pt x="69" y="276"/>
                      <a:pt x="69" y="276"/>
                    </a:cubicBezTo>
                    <a:cubicBezTo>
                      <a:pt x="69" y="276"/>
                      <a:pt x="68" y="277"/>
                      <a:pt x="68" y="277"/>
                    </a:cubicBezTo>
                    <a:cubicBezTo>
                      <a:pt x="68" y="278"/>
                      <a:pt x="68" y="278"/>
                      <a:pt x="69" y="278"/>
                    </a:cubicBezTo>
                    <a:lnTo>
                      <a:pt x="64" y="282"/>
                    </a:lnTo>
                    <a:close/>
                    <a:moveTo>
                      <a:pt x="68" y="265"/>
                    </a:moveTo>
                    <a:cubicBezTo>
                      <a:pt x="71" y="264"/>
                      <a:pt x="71" y="264"/>
                      <a:pt x="71" y="264"/>
                    </a:cubicBezTo>
                    <a:cubicBezTo>
                      <a:pt x="68" y="265"/>
                      <a:pt x="68" y="265"/>
                      <a:pt x="68" y="265"/>
                    </a:cubicBezTo>
                    <a:cubicBezTo>
                      <a:pt x="68" y="263"/>
                      <a:pt x="67" y="262"/>
                      <a:pt x="67" y="259"/>
                    </a:cubicBezTo>
                    <a:cubicBezTo>
                      <a:pt x="67" y="259"/>
                      <a:pt x="67" y="259"/>
                      <a:pt x="67" y="259"/>
                    </a:cubicBezTo>
                    <a:cubicBezTo>
                      <a:pt x="73" y="258"/>
                      <a:pt x="73" y="258"/>
                      <a:pt x="73" y="258"/>
                    </a:cubicBezTo>
                    <a:cubicBezTo>
                      <a:pt x="73" y="258"/>
                      <a:pt x="73" y="259"/>
                      <a:pt x="73" y="259"/>
                    </a:cubicBezTo>
                    <a:cubicBezTo>
                      <a:pt x="73" y="261"/>
                      <a:pt x="73" y="262"/>
                      <a:pt x="74" y="263"/>
                    </a:cubicBezTo>
                    <a:cubicBezTo>
                      <a:pt x="71" y="264"/>
                      <a:pt x="71" y="264"/>
                      <a:pt x="71" y="264"/>
                    </a:cubicBezTo>
                    <a:lnTo>
                      <a:pt x="68" y="265"/>
                    </a:lnTo>
                    <a:close/>
                    <a:moveTo>
                      <a:pt x="46" y="260"/>
                    </a:moveTo>
                    <a:cubicBezTo>
                      <a:pt x="42" y="260"/>
                      <a:pt x="41" y="256"/>
                      <a:pt x="40" y="254"/>
                    </a:cubicBezTo>
                    <a:cubicBezTo>
                      <a:pt x="46" y="252"/>
                      <a:pt x="46" y="252"/>
                      <a:pt x="46" y="252"/>
                    </a:cubicBezTo>
                    <a:cubicBezTo>
                      <a:pt x="46" y="254"/>
                      <a:pt x="47" y="255"/>
                      <a:pt x="47" y="255"/>
                    </a:cubicBezTo>
                    <a:cubicBezTo>
                      <a:pt x="47" y="255"/>
                      <a:pt x="47" y="254"/>
                      <a:pt x="46" y="254"/>
                    </a:cubicBezTo>
                    <a:lnTo>
                      <a:pt x="46" y="260"/>
                    </a:lnTo>
                    <a:close/>
                    <a:moveTo>
                      <a:pt x="57" y="259"/>
                    </a:moveTo>
                    <a:cubicBezTo>
                      <a:pt x="55" y="254"/>
                      <a:pt x="55" y="254"/>
                      <a:pt x="55" y="254"/>
                    </a:cubicBezTo>
                    <a:cubicBezTo>
                      <a:pt x="56" y="253"/>
                      <a:pt x="58" y="252"/>
                      <a:pt x="59" y="251"/>
                    </a:cubicBezTo>
                    <a:cubicBezTo>
                      <a:pt x="60" y="251"/>
                      <a:pt x="60" y="251"/>
                      <a:pt x="60" y="251"/>
                    </a:cubicBezTo>
                    <a:cubicBezTo>
                      <a:pt x="63" y="256"/>
                      <a:pt x="63" y="256"/>
                      <a:pt x="63" y="256"/>
                    </a:cubicBezTo>
                    <a:cubicBezTo>
                      <a:pt x="62" y="256"/>
                      <a:pt x="62" y="256"/>
                      <a:pt x="62" y="256"/>
                    </a:cubicBezTo>
                    <a:cubicBezTo>
                      <a:pt x="61" y="257"/>
                      <a:pt x="59" y="258"/>
                      <a:pt x="57" y="259"/>
                    </a:cubicBezTo>
                    <a:close/>
                    <a:moveTo>
                      <a:pt x="40" y="242"/>
                    </a:moveTo>
                    <a:cubicBezTo>
                      <a:pt x="40" y="241"/>
                      <a:pt x="40" y="241"/>
                      <a:pt x="39" y="240"/>
                    </a:cubicBezTo>
                    <a:cubicBezTo>
                      <a:pt x="39" y="238"/>
                      <a:pt x="38" y="237"/>
                      <a:pt x="38" y="236"/>
                    </a:cubicBezTo>
                    <a:cubicBezTo>
                      <a:pt x="44" y="235"/>
                      <a:pt x="44" y="235"/>
                      <a:pt x="44" y="235"/>
                    </a:cubicBezTo>
                    <a:cubicBezTo>
                      <a:pt x="44" y="236"/>
                      <a:pt x="44" y="237"/>
                      <a:pt x="45" y="238"/>
                    </a:cubicBezTo>
                    <a:cubicBezTo>
                      <a:pt x="45" y="239"/>
                      <a:pt x="45" y="240"/>
                      <a:pt x="46" y="241"/>
                    </a:cubicBezTo>
                    <a:lnTo>
                      <a:pt x="40" y="242"/>
                    </a:lnTo>
                    <a:close/>
                    <a:moveTo>
                      <a:pt x="39" y="225"/>
                    </a:moveTo>
                    <a:cubicBezTo>
                      <a:pt x="39" y="224"/>
                      <a:pt x="38" y="222"/>
                      <a:pt x="37" y="221"/>
                    </a:cubicBezTo>
                    <a:cubicBezTo>
                      <a:pt x="42" y="217"/>
                      <a:pt x="42" y="217"/>
                      <a:pt x="42" y="217"/>
                    </a:cubicBezTo>
                    <a:cubicBezTo>
                      <a:pt x="43" y="220"/>
                      <a:pt x="44" y="222"/>
                      <a:pt x="45" y="224"/>
                    </a:cubicBezTo>
                    <a:lnTo>
                      <a:pt x="39" y="225"/>
                    </a:lnTo>
                    <a:close/>
                    <a:moveTo>
                      <a:pt x="30" y="212"/>
                    </a:moveTo>
                    <a:cubicBezTo>
                      <a:pt x="26" y="208"/>
                      <a:pt x="26" y="208"/>
                      <a:pt x="26" y="208"/>
                    </a:cubicBezTo>
                    <a:cubicBezTo>
                      <a:pt x="31" y="204"/>
                      <a:pt x="31" y="204"/>
                      <a:pt x="31" y="204"/>
                    </a:cubicBezTo>
                    <a:cubicBezTo>
                      <a:pt x="35" y="208"/>
                      <a:pt x="35" y="208"/>
                      <a:pt x="35" y="208"/>
                    </a:cubicBezTo>
                    <a:lnTo>
                      <a:pt x="30" y="212"/>
                    </a:lnTo>
                    <a:close/>
                    <a:moveTo>
                      <a:pt x="18" y="201"/>
                    </a:moveTo>
                    <a:cubicBezTo>
                      <a:pt x="17" y="200"/>
                      <a:pt x="15" y="199"/>
                      <a:pt x="13" y="198"/>
                    </a:cubicBezTo>
                    <a:cubicBezTo>
                      <a:pt x="16" y="193"/>
                      <a:pt x="16" y="193"/>
                      <a:pt x="16" y="193"/>
                    </a:cubicBezTo>
                    <a:cubicBezTo>
                      <a:pt x="17" y="194"/>
                      <a:pt x="19" y="195"/>
                      <a:pt x="21" y="196"/>
                    </a:cubicBezTo>
                    <a:lnTo>
                      <a:pt x="18" y="201"/>
                    </a:lnTo>
                    <a:close/>
                    <a:moveTo>
                      <a:pt x="3" y="190"/>
                    </a:moveTo>
                    <a:cubicBezTo>
                      <a:pt x="1" y="188"/>
                      <a:pt x="1" y="186"/>
                      <a:pt x="0" y="183"/>
                    </a:cubicBezTo>
                    <a:cubicBezTo>
                      <a:pt x="6" y="183"/>
                      <a:pt x="6" y="183"/>
                      <a:pt x="6" y="183"/>
                    </a:cubicBezTo>
                    <a:cubicBezTo>
                      <a:pt x="6" y="184"/>
                      <a:pt x="7" y="185"/>
                      <a:pt x="8" y="187"/>
                    </a:cubicBezTo>
                    <a:lnTo>
                      <a:pt x="3" y="190"/>
                    </a:lnTo>
                    <a:close/>
                    <a:moveTo>
                      <a:pt x="7" y="172"/>
                    </a:moveTo>
                    <a:cubicBezTo>
                      <a:pt x="7" y="172"/>
                      <a:pt x="8" y="172"/>
                      <a:pt x="8" y="172"/>
                    </a:cubicBezTo>
                    <a:cubicBezTo>
                      <a:pt x="2" y="170"/>
                      <a:pt x="2" y="170"/>
                      <a:pt x="2" y="170"/>
                    </a:cubicBezTo>
                    <a:cubicBezTo>
                      <a:pt x="3" y="167"/>
                      <a:pt x="5" y="167"/>
                      <a:pt x="7" y="167"/>
                    </a:cubicBezTo>
                    <a:cubicBezTo>
                      <a:pt x="8" y="167"/>
                      <a:pt x="8" y="166"/>
                      <a:pt x="9" y="166"/>
                    </a:cubicBezTo>
                    <a:cubicBezTo>
                      <a:pt x="11" y="172"/>
                      <a:pt x="11" y="172"/>
                      <a:pt x="11" y="172"/>
                    </a:cubicBezTo>
                    <a:cubicBezTo>
                      <a:pt x="10" y="172"/>
                      <a:pt x="8" y="172"/>
                      <a:pt x="7" y="172"/>
                    </a:cubicBezTo>
                    <a:close/>
                    <a:moveTo>
                      <a:pt x="18" y="160"/>
                    </a:moveTo>
                    <a:cubicBezTo>
                      <a:pt x="13" y="159"/>
                      <a:pt x="13" y="159"/>
                      <a:pt x="13" y="159"/>
                    </a:cubicBezTo>
                    <a:cubicBezTo>
                      <a:pt x="13" y="157"/>
                      <a:pt x="14" y="155"/>
                      <a:pt x="16" y="153"/>
                    </a:cubicBezTo>
                    <a:cubicBezTo>
                      <a:pt x="20" y="157"/>
                      <a:pt x="20" y="157"/>
                      <a:pt x="20" y="157"/>
                    </a:cubicBezTo>
                    <a:cubicBezTo>
                      <a:pt x="19" y="158"/>
                      <a:pt x="19" y="159"/>
                      <a:pt x="18" y="160"/>
                    </a:cubicBezTo>
                    <a:close/>
                    <a:moveTo>
                      <a:pt x="26" y="149"/>
                    </a:moveTo>
                    <a:cubicBezTo>
                      <a:pt x="24" y="143"/>
                      <a:pt x="24" y="143"/>
                      <a:pt x="24" y="143"/>
                    </a:cubicBezTo>
                    <a:cubicBezTo>
                      <a:pt x="25" y="143"/>
                      <a:pt x="26" y="143"/>
                      <a:pt x="27" y="143"/>
                    </a:cubicBezTo>
                    <a:cubicBezTo>
                      <a:pt x="28" y="143"/>
                      <a:pt x="30" y="142"/>
                      <a:pt x="31" y="142"/>
                    </a:cubicBezTo>
                    <a:cubicBezTo>
                      <a:pt x="31" y="148"/>
                      <a:pt x="31" y="148"/>
                      <a:pt x="31" y="148"/>
                    </a:cubicBezTo>
                    <a:cubicBezTo>
                      <a:pt x="30" y="148"/>
                      <a:pt x="29" y="148"/>
                      <a:pt x="27" y="149"/>
                    </a:cubicBezTo>
                    <a:cubicBezTo>
                      <a:pt x="27" y="149"/>
                      <a:pt x="26" y="149"/>
                      <a:pt x="26" y="149"/>
                    </a:cubicBezTo>
                    <a:close/>
                    <a:moveTo>
                      <a:pt x="42" y="140"/>
                    </a:moveTo>
                    <a:cubicBezTo>
                      <a:pt x="36" y="138"/>
                      <a:pt x="36" y="138"/>
                      <a:pt x="36" y="138"/>
                    </a:cubicBezTo>
                    <a:cubicBezTo>
                      <a:pt x="36" y="137"/>
                      <a:pt x="37" y="137"/>
                      <a:pt x="37" y="136"/>
                    </a:cubicBezTo>
                    <a:cubicBezTo>
                      <a:pt x="37" y="135"/>
                      <a:pt x="37" y="133"/>
                      <a:pt x="38" y="132"/>
                    </a:cubicBezTo>
                    <a:cubicBezTo>
                      <a:pt x="43" y="135"/>
                      <a:pt x="43" y="135"/>
                      <a:pt x="43" y="135"/>
                    </a:cubicBezTo>
                    <a:cubicBezTo>
                      <a:pt x="43" y="136"/>
                      <a:pt x="42" y="136"/>
                      <a:pt x="42" y="136"/>
                    </a:cubicBezTo>
                    <a:cubicBezTo>
                      <a:pt x="42" y="137"/>
                      <a:pt x="42" y="138"/>
                      <a:pt x="42" y="140"/>
                    </a:cubicBezTo>
                    <a:close/>
                    <a:moveTo>
                      <a:pt x="52" y="130"/>
                    </a:moveTo>
                    <a:cubicBezTo>
                      <a:pt x="49" y="125"/>
                      <a:pt x="49" y="125"/>
                      <a:pt x="49" y="125"/>
                    </a:cubicBezTo>
                    <a:cubicBezTo>
                      <a:pt x="50" y="124"/>
                      <a:pt x="50" y="123"/>
                      <a:pt x="51" y="123"/>
                    </a:cubicBezTo>
                    <a:cubicBezTo>
                      <a:pt x="57" y="124"/>
                      <a:pt x="57" y="124"/>
                      <a:pt x="57" y="124"/>
                    </a:cubicBezTo>
                    <a:cubicBezTo>
                      <a:pt x="57" y="125"/>
                      <a:pt x="56" y="126"/>
                      <a:pt x="55" y="127"/>
                    </a:cubicBezTo>
                    <a:cubicBezTo>
                      <a:pt x="54" y="128"/>
                      <a:pt x="53" y="129"/>
                      <a:pt x="52" y="130"/>
                    </a:cubicBezTo>
                    <a:close/>
                    <a:moveTo>
                      <a:pt x="58" y="113"/>
                    </a:moveTo>
                    <a:cubicBezTo>
                      <a:pt x="53" y="110"/>
                      <a:pt x="53" y="110"/>
                      <a:pt x="53" y="110"/>
                    </a:cubicBezTo>
                    <a:cubicBezTo>
                      <a:pt x="53" y="110"/>
                      <a:pt x="53" y="110"/>
                      <a:pt x="54" y="109"/>
                    </a:cubicBezTo>
                    <a:cubicBezTo>
                      <a:pt x="55" y="108"/>
                      <a:pt x="56" y="106"/>
                      <a:pt x="58" y="105"/>
                    </a:cubicBezTo>
                    <a:cubicBezTo>
                      <a:pt x="61" y="109"/>
                      <a:pt x="61" y="109"/>
                      <a:pt x="61" y="109"/>
                    </a:cubicBezTo>
                    <a:cubicBezTo>
                      <a:pt x="60" y="110"/>
                      <a:pt x="59" y="111"/>
                      <a:pt x="58" y="113"/>
                    </a:cubicBezTo>
                    <a:cubicBezTo>
                      <a:pt x="58" y="113"/>
                      <a:pt x="58" y="113"/>
                      <a:pt x="58" y="113"/>
                    </a:cubicBezTo>
                    <a:close/>
                    <a:moveTo>
                      <a:pt x="61" y="99"/>
                    </a:moveTo>
                    <a:cubicBezTo>
                      <a:pt x="60" y="98"/>
                      <a:pt x="59" y="97"/>
                      <a:pt x="59" y="96"/>
                    </a:cubicBezTo>
                    <a:cubicBezTo>
                      <a:pt x="58" y="96"/>
                      <a:pt x="58" y="95"/>
                      <a:pt x="58" y="94"/>
                    </a:cubicBezTo>
                    <a:cubicBezTo>
                      <a:pt x="63" y="91"/>
                      <a:pt x="63" y="91"/>
                      <a:pt x="63" y="91"/>
                    </a:cubicBezTo>
                    <a:cubicBezTo>
                      <a:pt x="63" y="92"/>
                      <a:pt x="63" y="93"/>
                      <a:pt x="64" y="93"/>
                    </a:cubicBezTo>
                    <a:cubicBezTo>
                      <a:pt x="64" y="94"/>
                      <a:pt x="65" y="95"/>
                      <a:pt x="66" y="96"/>
                    </a:cubicBezTo>
                    <a:lnTo>
                      <a:pt x="61" y="99"/>
                    </a:lnTo>
                    <a:close/>
                    <a:moveTo>
                      <a:pt x="64" y="82"/>
                    </a:moveTo>
                    <a:cubicBezTo>
                      <a:pt x="58" y="81"/>
                      <a:pt x="58" y="81"/>
                      <a:pt x="58" y="81"/>
                    </a:cubicBezTo>
                    <a:cubicBezTo>
                      <a:pt x="58" y="81"/>
                      <a:pt x="58" y="80"/>
                      <a:pt x="58" y="80"/>
                    </a:cubicBezTo>
                    <a:cubicBezTo>
                      <a:pt x="58" y="78"/>
                      <a:pt x="58" y="78"/>
                      <a:pt x="57" y="77"/>
                    </a:cubicBezTo>
                    <a:cubicBezTo>
                      <a:pt x="62" y="74"/>
                      <a:pt x="62" y="74"/>
                      <a:pt x="62" y="74"/>
                    </a:cubicBezTo>
                    <a:cubicBezTo>
                      <a:pt x="63" y="75"/>
                      <a:pt x="64" y="77"/>
                      <a:pt x="64" y="80"/>
                    </a:cubicBezTo>
                    <a:cubicBezTo>
                      <a:pt x="64" y="80"/>
                      <a:pt x="64" y="81"/>
                      <a:pt x="64" y="82"/>
                    </a:cubicBezTo>
                    <a:close/>
                    <a:moveTo>
                      <a:pt x="82" y="76"/>
                    </a:moveTo>
                    <a:cubicBezTo>
                      <a:pt x="81" y="76"/>
                      <a:pt x="80" y="75"/>
                      <a:pt x="79" y="75"/>
                    </a:cubicBezTo>
                    <a:cubicBezTo>
                      <a:pt x="80" y="70"/>
                      <a:pt x="80" y="70"/>
                      <a:pt x="80" y="70"/>
                    </a:cubicBezTo>
                    <a:cubicBezTo>
                      <a:pt x="82" y="70"/>
                      <a:pt x="83" y="70"/>
                      <a:pt x="84" y="69"/>
                    </a:cubicBezTo>
                    <a:cubicBezTo>
                      <a:pt x="87" y="74"/>
                      <a:pt x="87" y="74"/>
                      <a:pt x="87" y="74"/>
                    </a:cubicBezTo>
                    <a:cubicBezTo>
                      <a:pt x="85" y="75"/>
                      <a:pt x="84" y="76"/>
                      <a:pt x="82" y="76"/>
                    </a:cubicBezTo>
                    <a:close/>
                    <a:moveTo>
                      <a:pt x="68" y="71"/>
                    </a:moveTo>
                    <a:cubicBezTo>
                      <a:pt x="67" y="70"/>
                      <a:pt x="65" y="70"/>
                      <a:pt x="63" y="70"/>
                    </a:cubicBezTo>
                    <a:cubicBezTo>
                      <a:pt x="63" y="64"/>
                      <a:pt x="63" y="64"/>
                      <a:pt x="63" y="64"/>
                    </a:cubicBezTo>
                    <a:cubicBezTo>
                      <a:pt x="65" y="65"/>
                      <a:pt x="67" y="65"/>
                      <a:pt x="69" y="65"/>
                    </a:cubicBezTo>
                    <a:lnTo>
                      <a:pt x="68" y="71"/>
                    </a:lnTo>
                    <a:close/>
                    <a:moveTo>
                      <a:pt x="92" y="67"/>
                    </a:moveTo>
                    <a:cubicBezTo>
                      <a:pt x="92" y="61"/>
                      <a:pt x="92" y="61"/>
                      <a:pt x="92" y="61"/>
                    </a:cubicBezTo>
                    <a:cubicBezTo>
                      <a:pt x="92" y="61"/>
                      <a:pt x="93" y="61"/>
                      <a:pt x="93" y="61"/>
                    </a:cubicBezTo>
                    <a:cubicBezTo>
                      <a:pt x="98" y="60"/>
                      <a:pt x="98" y="60"/>
                      <a:pt x="98" y="60"/>
                    </a:cubicBezTo>
                    <a:cubicBezTo>
                      <a:pt x="98" y="62"/>
                      <a:pt x="98" y="66"/>
                      <a:pt x="92" y="67"/>
                    </a:cubicBezTo>
                    <a:close/>
                    <a:moveTo>
                      <a:pt x="89" y="55"/>
                    </a:moveTo>
                    <a:cubicBezTo>
                      <a:pt x="87" y="55"/>
                      <a:pt x="85" y="55"/>
                      <a:pt x="84" y="54"/>
                    </a:cubicBezTo>
                    <a:cubicBezTo>
                      <a:pt x="86" y="49"/>
                      <a:pt x="86" y="49"/>
                      <a:pt x="86" y="49"/>
                    </a:cubicBezTo>
                    <a:cubicBezTo>
                      <a:pt x="87" y="49"/>
                      <a:pt x="89" y="49"/>
                      <a:pt x="90" y="49"/>
                    </a:cubicBezTo>
                    <a:cubicBezTo>
                      <a:pt x="91" y="55"/>
                      <a:pt x="91" y="55"/>
                      <a:pt x="91" y="55"/>
                    </a:cubicBezTo>
                    <a:cubicBezTo>
                      <a:pt x="90" y="55"/>
                      <a:pt x="90" y="55"/>
                      <a:pt x="89" y="55"/>
                    </a:cubicBezTo>
                    <a:close/>
                    <a:moveTo>
                      <a:pt x="87" y="45"/>
                    </a:moveTo>
                    <a:cubicBezTo>
                      <a:pt x="85" y="39"/>
                      <a:pt x="85" y="39"/>
                      <a:pt x="85" y="39"/>
                    </a:cubicBezTo>
                    <a:cubicBezTo>
                      <a:pt x="86" y="39"/>
                      <a:pt x="86" y="39"/>
                      <a:pt x="86" y="39"/>
                    </a:cubicBezTo>
                    <a:cubicBezTo>
                      <a:pt x="87" y="38"/>
                      <a:pt x="88" y="38"/>
                      <a:pt x="88" y="38"/>
                    </a:cubicBezTo>
                    <a:cubicBezTo>
                      <a:pt x="93" y="41"/>
                      <a:pt x="93" y="41"/>
                      <a:pt x="93" y="41"/>
                    </a:cubicBezTo>
                    <a:cubicBezTo>
                      <a:pt x="92" y="43"/>
                      <a:pt x="91" y="43"/>
                      <a:pt x="88" y="44"/>
                    </a:cubicBezTo>
                    <a:lnTo>
                      <a:pt x="87" y="45"/>
                    </a:lnTo>
                    <a:close/>
                    <a:moveTo>
                      <a:pt x="100" y="41"/>
                    </a:moveTo>
                    <a:cubicBezTo>
                      <a:pt x="100" y="41"/>
                      <a:pt x="100" y="41"/>
                      <a:pt x="99" y="41"/>
                    </a:cubicBezTo>
                    <a:cubicBezTo>
                      <a:pt x="100" y="35"/>
                      <a:pt x="100" y="35"/>
                      <a:pt x="100" y="35"/>
                    </a:cubicBezTo>
                    <a:cubicBezTo>
                      <a:pt x="100" y="35"/>
                      <a:pt x="100" y="35"/>
                      <a:pt x="100" y="35"/>
                    </a:cubicBezTo>
                    <a:cubicBezTo>
                      <a:pt x="100" y="35"/>
                      <a:pt x="100" y="35"/>
                      <a:pt x="100" y="35"/>
                    </a:cubicBezTo>
                    <a:cubicBezTo>
                      <a:pt x="100" y="34"/>
                      <a:pt x="100" y="34"/>
                      <a:pt x="100" y="34"/>
                    </a:cubicBezTo>
                    <a:cubicBezTo>
                      <a:pt x="106" y="34"/>
                      <a:pt x="106" y="34"/>
                      <a:pt x="106" y="34"/>
                    </a:cubicBezTo>
                    <a:cubicBezTo>
                      <a:pt x="106" y="35"/>
                      <a:pt x="106" y="36"/>
                      <a:pt x="105" y="37"/>
                    </a:cubicBezTo>
                    <a:cubicBezTo>
                      <a:pt x="104" y="40"/>
                      <a:pt x="102" y="41"/>
                      <a:pt x="100" y="41"/>
                    </a:cubicBezTo>
                    <a:close/>
                    <a:moveTo>
                      <a:pt x="109" y="24"/>
                    </a:moveTo>
                    <a:cubicBezTo>
                      <a:pt x="103" y="23"/>
                      <a:pt x="103" y="23"/>
                      <a:pt x="103" y="23"/>
                    </a:cubicBezTo>
                    <a:cubicBezTo>
                      <a:pt x="104" y="22"/>
                      <a:pt x="104" y="22"/>
                      <a:pt x="104" y="21"/>
                    </a:cubicBezTo>
                    <a:cubicBezTo>
                      <a:pt x="104" y="18"/>
                      <a:pt x="104" y="18"/>
                      <a:pt x="104" y="18"/>
                    </a:cubicBezTo>
                    <a:cubicBezTo>
                      <a:pt x="109" y="18"/>
                      <a:pt x="109" y="18"/>
                      <a:pt x="109" y="18"/>
                    </a:cubicBezTo>
                    <a:cubicBezTo>
                      <a:pt x="109" y="21"/>
                      <a:pt x="109" y="21"/>
                      <a:pt x="109" y="21"/>
                    </a:cubicBezTo>
                    <a:cubicBezTo>
                      <a:pt x="109" y="22"/>
                      <a:pt x="109" y="23"/>
                      <a:pt x="109" y="24"/>
                    </a:cubicBezTo>
                    <a:close/>
                    <a:moveTo>
                      <a:pt x="110" y="8"/>
                    </a:moveTo>
                    <a:cubicBezTo>
                      <a:pt x="105" y="5"/>
                      <a:pt x="105" y="5"/>
                      <a:pt x="105" y="5"/>
                    </a:cubicBezTo>
                    <a:cubicBezTo>
                      <a:pt x="106" y="4"/>
                      <a:pt x="106" y="2"/>
                      <a:pt x="106" y="0"/>
                    </a:cubicBezTo>
                    <a:cubicBezTo>
                      <a:pt x="112" y="1"/>
                      <a:pt x="112" y="1"/>
                      <a:pt x="112" y="1"/>
                    </a:cubicBezTo>
                    <a:cubicBezTo>
                      <a:pt x="112" y="4"/>
                      <a:pt x="111" y="6"/>
                      <a:pt x="110" y="8"/>
                    </a:cubicBezTo>
                    <a:close/>
                  </a:path>
                </a:pathLst>
              </a:custGeom>
              <a:solidFill>
                <a:srgbClr val="59575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29" name="î$ľïḋè">
                <a:extLst>
                  <a:ext uri="{FF2B5EF4-FFF2-40B4-BE49-F238E27FC236}">
                    <a16:creationId xmlns:a16="http://schemas.microsoft.com/office/drawing/2014/main" id="{C2C938BD-85C5-4A1C-99B5-D3531ED5E45B}"/>
                  </a:ext>
                </a:extLst>
              </p:cNvPr>
              <p:cNvSpPr/>
              <p:nvPr/>
            </p:nvSpPr>
            <p:spPr bwMode="auto">
              <a:xfrm>
                <a:off x="7432675" y="4613275"/>
                <a:ext cx="268288" cy="165100"/>
              </a:xfrm>
              <a:custGeom>
                <a:avLst/>
                <a:gdLst>
                  <a:gd name="T0" fmla="*/ 0 w 125"/>
                  <a:gd name="T1" fmla="*/ 73 h 77"/>
                  <a:gd name="T2" fmla="*/ 8 w 125"/>
                  <a:gd name="T3" fmla="*/ 74 h 77"/>
                  <a:gd name="T4" fmla="*/ 19 w 125"/>
                  <a:gd name="T5" fmla="*/ 69 h 77"/>
                  <a:gd name="T6" fmla="*/ 20 w 125"/>
                  <a:gd name="T7" fmla="*/ 61 h 77"/>
                  <a:gd name="T8" fmla="*/ 19 w 125"/>
                  <a:gd name="T9" fmla="*/ 69 h 77"/>
                  <a:gd name="T10" fmla="*/ 27 w 125"/>
                  <a:gd name="T11" fmla="*/ 59 h 77"/>
                  <a:gd name="T12" fmla="*/ 27 w 125"/>
                  <a:gd name="T13" fmla="*/ 55 h 77"/>
                  <a:gd name="T14" fmla="*/ 33 w 125"/>
                  <a:gd name="T15" fmla="*/ 54 h 77"/>
                  <a:gd name="T16" fmla="*/ 33 w 125"/>
                  <a:gd name="T17" fmla="*/ 57 h 77"/>
                  <a:gd name="T18" fmla="*/ 27 w 125"/>
                  <a:gd name="T19" fmla="*/ 59 h 77"/>
                  <a:gd name="T20" fmla="*/ 41 w 125"/>
                  <a:gd name="T21" fmla="*/ 55 h 77"/>
                  <a:gd name="T22" fmla="*/ 39 w 125"/>
                  <a:gd name="T23" fmla="*/ 49 h 77"/>
                  <a:gd name="T24" fmla="*/ 45 w 125"/>
                  <a:gd name="T25" fmla="*/ 49 h 77"/>
                  <a:gd name="T26" fmla="*/ 57 w 125"/>
                  <a:gd name="T27" fmla="*/ 51 h 77"/>
                  <a:gd name="T28" fmla="*/ 53 w 125"/>
                  <a:gd name="T29" fmla="*/ 47 h 77"/>
                  <a:gd name="T30" fmla="*/ 60 w 125"/>
                  <a:gd name="T31" fmla="*/ 49 h 77"/>
                  <a:gd name="T32" fmla="*/ 57 w 125"/>
                  <a:gd name="T33" fmla="*/ 51 h 77"/>
                  <a:gd name="T34" fmla="*/ 71 w 125"/>
                  <a:gd name="T35" fmla="*/ 43 h 77"/>
                  <a:gd name="T36" fmla="*/ 78 w 125"/>
                  <a:gd name="T37" fmla="*/ 45 h 77"/>
                  <a:gd name="T38" fmla="*/ 86 w 125"/>
                  <a:gd name="T39" fmla="*/ 35 h 77"/>
                  <a:gd name="T40" fmla="*/ 82 w 125"/>
                  <a:gd name="T41" fmla="*/ 32 h 77"/>
                  <a:gd name="T42" fmla="*/ 84 w 125"/>
                  <a:gd name="T43" fmla="*/ 27 h 77"/>
                  <a:gd name="T44" fmla="*/ 88 w 125"/>
                  <a:gd name="T45" fmla="*/ 31 h 77"/>
                  <a:gd name="T46" fmla="*/ 86 w 125"/>
                  <a:gd name="T47" fmla="*/ 35 h 77"/>
                  <a:gd name="T48" fmla="*/ 95 w 125"/>
                  <a:gd name="T49" fmla="*/ 30 h 77"/>
                  <a:gd name="T50" fmla="*/ 94 w 125"/>
                  <a:gd name="T51" fmla="*/ 29 h 77"/>
                  <a:gd name="T52" fmla="*/ 100 w 125"/>
                  <a:gd name="T53" fmla="*/ 26 h 77"/>
                  <a:gd name="T54" fmla="*/ 100 w 125"/>
                  <a:gd name="T55" fmla="*/ 32 h 77"/>
                  <a:gd name="T56" fmla="*/ 113 w 125"/>
                  <a:gd name="T57" fmla="*/ 23 h 77"/>
                  <a:gd name="T58" fmla="*/ 111 w 125"/>
                  <a:gd name="T59" fmla="*/ 17 h 77"/>
                  <a:gd name="T60" fmla="*/ 118 w 125"/>
                  <a:gd name="T61" fmla="*/ 17 h 77"/>
                  <a:gd name="T62" fmla="*/ 113 w 125"/>
                  <a:gd name="T63" fmla="*/ 23 h 77"/>
                  <a:gd name="T64" fmla="*/ 97 w 125"/>
                  <a:gd name="T65" fmla="*/ 19 h 77"/>
                  <a:gd name="T66" fmla="*/ 94 w 125"/>
                  <a:gd name="T67" fmla="*/ 13 h 77"/>
                  <a:gd name="T68" fmla="*/ 102 w 125"/>
                  <a:gd name="T69" fmla="*/ 15 h 77"/>
                  <a:gd name="T70" fmla="*/ 123 w 125"/>
                  <a:gd name="T71" fmla="*/ 7 h 77"/>
                  <a:gd name="T72" fmla="*/ 122 w 125"/>
                  <a:gd name="T73" fmla="*/ 0 h 77"/>
                  <a:gd name="T74" fmla="*/ 123 w 125"/>
                  <a:gd name="T75" fmla="*/ 7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25" h="77">
                    <a:moveTo>
                      <a:pt x="4" y="77"/>
                    </a:moveTo>
                    <a:cubicBezTo>
                      <a:pt x="0" y="73"/>
                      <a:pt x="0" y="73"/>
                      <a:pt x="0" y="73"/>
                    </a:cubicBezTo>
                    <a:cubicBezTo>
                      <a:pt x="0" y="73"/>
                      <a:pt x="2" y="71"/>
                      <a:pt x="5" y="69"/>
                    </a:cubicBezTo>
                    <a:cubicBezTo>
                      <a:pt x="8" y="74"/>
                      <a:pt x="8" y="74"/>
                      <a:pt x="8" y="74"/>
                    </a:cubicBezTo>
                    <a:cubicBezTo>
                      <a:pt x="6" y="76"/>
                      <a:pt x="4" y="77"/>
                      <a:pt x="4" y="77"/>
                    </a:cubicBezTo>
                    <a:close/>
                    <a:moveTo>
                      <a:pt x="19" y="69"/>
                    </a:moveTo>
                    <a:cubicBezTo>
                      <a:pt x="14" y="66"/>
                      <a:pt x="14" y="66"/>
                      <a:pt x="14" y="66"/>
                    </a:cubicBezTo>
                    <a:cubicBezTo>
                      <a:pt x="16" y="63"/>
                      <a:pt x="18" y="62"/>
                      <a:pt x="20" y="61"/>
                    </a:cubicBezTo>
                    <a:cubicBezTo>
                      <a:pt x="22" y="67"/>
                      <a:pt x="22" y="67"/>
                      <a:pt x="22" y="67"/>
                    </a:cubicBezTo>
                    <a:cubicBezTo>
                      <a:pt x="20" y="67"/>
                      <a:pt x="19" y="68"/>
                      <a:pt x="19" y="69"/>
                    </a:cubicBezTo>
                    <a:close/>
                    <a:moveTo>
                      <a:pt x="27" y="59"/>
                    </a:moveTo>
                    <a:cubicBezTo>
                      <a:pt x="27" y="59"/>
                      <a:pt x="27" y="59"/>
                      <a:pt x="27" y="59"/>
                    </a:cubicBezTo>
                    <a:cubicBezTo>
                      <a:pt x="27" y="58"/>
                      <a:pt x="27" y="58"/>
                      <a:pt x="27" y="57"/>
                    </a:cubicBezTo>
                    <a:cubicBezTo>
                      <a:pt x="27" y="56"/>
                      <a:pt x="27" y="55"/>
                      <a:pt x="27" y="55"/>
                    </a:cubicBezTo>
                    <a:cubicBezTo>
                      <a:pt x="27" y="54"/>
                      <a:pt x="27" y="54"/>
                      <a:pt x="27" y="53"/>
                    </a:cubicBezTo>
                    <a:cubicBezTo>
                      <a:pt x="33" y="54"/>
                      <a:pt x="33" y="54"/>
                      <a:pt x="33" y="54"/>
                    </a:cubicBezTo>
                    <a:cubicBezTo>
                      <a:pt x="33" y="54"/>
                      <a:pt x="33" y="54"/>
                      <a:pt x="33" y="55"/>
                    </a:cubicBezTo>
                    <a:cubicBezTo>
                      <a:pt x="33" y="55"/>
                      <a:pt x="33" y="56"/>
                      <a:pt x="33" y="57"/>
                    </a:cubicBezTo>
                    <a:cubicBezTo>
                      <a:pt x="33" y="57"/>
                      <a:pt x="33" y="58"/>
                      <a:pt x="33" y="59"/>
                    </a:cubicBezTo>
                    <a:lnTo>
                      <a:pt x="27" y="59"/>
                    </a:lnTo>
                    <a:close/>
                    <a:moveTo>
                      <a:pt x="44" y="55"/>
                    </a:moveTo>
                    <a:cubicBezTo>
                      <a:pt x="43" y="55"/>
                      <a:pt x="42" y="55"/>
                      <a:pt x="41" y="55"/>
                    </a:cubicBezTo>
                    <a:cubicBezTo>
                      <a:pt x="40" y="55"/>
                      <a:pt x="39" y="55"/>
                      <a:pt x="39" y="55"/>
                    </a:cubicBezTo>
                    <a:cubicBezTo>
                      <a:pt x="39" y="49"/>
                      <a:pt x="39" y="49"/>
                      <a:pt x="39" y="49"/>
                    </a:cubicBezTo>
                    <a:cubicBezTo>
                      <a:pt x="40" y="49"/>
                      <a:pt x="41" y="49"/>
                      <a:pt x="42" y="49"/>
                    </a:cubicBezTo>
                    <a:cubicBezTo>
                      <a:pt x="43" y="49"/>
                      <a:pt x="44" y="49"/>
                      <a:pt x="45" y="49"/>
                    </a:cubicBezTo>
                    <a:lnTo>
                      <a:pt x="44" y="55"/>
                    </a:lnTo>
                    <a:close/>
                    <a:moveTo>
                      <a:pt x="57" y="51"/>
                    </a:moveTo>
                    <a:cubicBezTo>
                      <a:pt x="53" y="47"/>
                      <a:pt x="53" y="47"/>
                      <a:pt x="53" y="47"/>
                    </a:cubicBezTo>
                    <a:cubicBezTo>
                      <a:pt x="53" y="47"/>
                      <a:pt x="53" y="47"/>
                      <a:pt x="53" y="47"/>
                    </a:cubicBezTo>
                    <a:cubicBezTo>
                      <a:pt x="55" y="45"/>
                      <a:pt x="56" y="44"/>
                      <a:pt x="59" y="43"/>
                    </a:cubicBezTo>
                    <a:cubicBezTo>
                      <a:pt x="60" y="49"/>
                      <a:pt x="60" y="49"/>
                      <a:pt x="60" y="49"/>
                    </a:cubicBezTo>
                    <a:cubicBezTo>
                      <a:pt x="59" y="49"/>
                      <a:pt x="59" y="49"/>
                      <a:pt x="58" y="51"/>
                    </a:cubicBezTo>
                    <a:lnTo>
                      <a:pt x="57" y="51"/>
                    </a:lnTo>
                    <a:close/>
                    <a:moveTo>
                      <a:pt x="72" y="48"/>
                    </a:moveTo>
                    <a:cubicBezTo>
                      <a:pt x="71" y="43"/>
                      <a:pt x="71" y="43"/>
                      <a:pt x="71" y="43"/>
                    </a:cubicBezTo>
                    <a:cubicBezTo>
                      <a:pt x="72" y="42"/>
                      <a:pt x="74" y="42"/>
                      <a:pt x="75" y="41"/>
                    </a:cubicBezTo>
                    <a:cubicBezTo>
                      <a:pt x="78" y="45"/>
                      <a:pt x="78" y="45"/>
                      <a:pt x="78" y="45"/>
                    </a:cubicBezTo>
                    <a:cubicBezTo>
                      <a:pt x="77" y="47"/>
                      <a:pt x="75" y="48"/>
                      <a:pt x="72" y="48"/>
                    </a:cubicBezTo>
                    <a:close/>
                    <a:moveTo>
                      <a:pt x="86" y="35"/>
                    </a:moveTo>
                    <a:cubicBezTo>
                      <a:pt x="81" y="32"/>
                      <a:pt x="81" y="32"/>
                      <a:pt x="81" y="32"/>
                    </a:cubicBezTo>
                    <a:cubicBezTo>
                      <a:pt x="82" y="32"/>
                      <a:pt x="82" y="32"/>
                      <a:pt x="82" y="32"/>
                    </a:cubicBezTo>
                    <a:cubicBezTo>
                      <a:pt x="82" y="31"/>
                      <a:pt x="83" y="30"/>
                      <a:pt x="83" y="29"/>
                    </a:cubicBezTo>
                    <a:cubicBezTo>
                      <a:pt x="83" y="28"/>
                      <a:pt x="83" y="28"/>
                      <a:pt x="84" y="27"/>
                    </a:cubicBezTo>
                    <a:cubicBezTo>
                      <a:pt x="89" y="30"/>
                      <a:pt x="89" y="30"/>
                      <a:pt x="89" y="30"/>
                    </a:cubicBezTo>
                    <a:cubicBezTo>
                      <a:pt x="89" y="30"/>
                      <a:pt x="89" y="31"/>
                      <a:pt x="88" y="31"/>
                    </a:cubicBezTo>
                    <a:cubicBezTo>
                      <a:pt x="88" y="32"/>
                      <a:pt x="87" y="33"/>
                      <a:pt x="87" y="35"/>
                    </a:cubicBezTo>
                    <a:lnTo>
                      <a:pt x="86" y="35"/>
                    </a:lnTo>
                    <a:close/>
                    <a:moveTo>
                      <a:pt x="97" y="35"/>
                    </a:moveTo>
                    <a:cubicBezTo>
                      <a:pt x="95" y="30"/>
                      <a:pt x="95" y="30"/>
                      <a:pt x="95" y="30"/>
                    </a:cubicBezTo>
                    <a:cubicBezTo>
                      <a:pt x="94" y="30"/>
                      <a:pt x="94" y="30"/>
                      <a:pt x="94" y="30"/>
                    </a:cubicBezTo>
                    <a:cubicBezTo>
                      <a:pt x="94" y="29"/>
                      <a:pt x="94" y="29"/>
                      <a:pt x="94" y="29"/>
                    </a:cubicBezTo>
                    <a:cubicBezTo>
                      <a:pt x="94" y="28"/>
                      <a:pt x="94" y="28"/>
                      <a:pt x="94" y="28"/>
                    </a:cubicBezTo>
                    <a:cubicBezTo>
                      <a:pt x="100" y="26"/>
                      <a:pt x="100" y="26"/>
                      <a:pt x="100" y="26"/>
                    </a:cubicBezTo>
                    <a:cubicBezTo>
                      <a:pt x="100" y="27"/>
                      <a:pt x="100" y="28"/>
                      <a:pt x="100" y="29"/>
                    </a:cubicBezTo>
                    <a:cubicBezTo>
                      <a:pt x="100" y="30"/>
                      <a:pt x="100" y="31"/>
                      <a:pt x="100" y="32"/>
                    </a:cubicBezTo>
                    <a:cubicBezTo>
                      <a:pt x="99" y="34"/>
                      <a:pt x="98" y="35"/>
                      <a:pt x="97" y="35"/>
                    </a:cubicBezTo>
                    <a:close/>
                    <a:moveTo>
                      <a:pt x="113" y="23"/>
                    </a:moveTo>
                    <a:cubicBezTo>
                      <a:pt x="111" y="18"/>
                      <a:pt x="111" y="18"/>
                      <a:pt x="111" y="18"/>
                    </a:cubicBezTo>
                    <a:cubicBezTo>
                      <a:pt x="111" y="18"/>
                      <a:pt x="111" y="17"/>
                      <a:pt x="111" y="17"/>
                    </a:cubicBezTo>
                    <a:cubicBezTo>
                      <a:pt x="112" y="17"/>
                      <a:pt x="112" y="16"/>
                      <a:pt x="113" y="15"/>
                    </a:cubicBezTo>
                    <a:cubicBezTo>
                      <a:pt x="118" y="17"/>
                      <a:pt x="118" y="17"/>
                      <a:pt x="118" y="17"/>
                    </a:cubicBezTo>
                    <a:cubicBezTo>
                      <a:pt x="118" y="19"/>
                      <a:pt x="117" y="20"/>
                      <a:pt x="116" y="21"/>
                    </a:cubicBezTo>
                    <a:cubicBezTo>
                      <a:pt x="115" y="22"/>
                      <a:pt x="114" y="23"/>
                      <a:pt x="113" y="23"/>
                    </a:cubicBezTo>
                    <a:close/>
                    <a:moveTo>
                      <a:pt x="100" y="20"/>
                    </a:moveTo>
                    <a:cubicBezTo>
                      <a:pt x="99" y="20"/>
                      <a:pt x="98" y="19"/>
                      <a:pt x="97" y="19"/>
                    </a:cubicBezTo>
                    <a:cubicBezTo>
                      <a:pt x="97" y="19"/>
                      <a:pt x="96" y="19"/>
                      <a:pt x="96" y="19"/>
                    </a:cubicBezTo>
                    <a:cubicBezTo>
                      <a:pt x="94" y="13"/>
                      <a:pt x="94" y="13"/>
                      <a:pt x="94" y="13"/>
                    </a:cubicBezTo>
                    <a:cubicBezTo>
                      <a:pt x="96" y="13"/>
                      <a:pt x="97" y="13"/>
                      <a:pt x="99" y="14"/>
                    </a:cubicBezTo>
                    <a:cubicBezTo>
                      <a:pt x="100" y="14"/>
                      <a:pt x="101" y="14"/>
                      <a:pt x="102" y="15"/>
                    </a:cubicBezTo>
                    <a:lnTo>
                      <a:pt x="100" y="20"/>
                    </a:lnTo>
                    <a:close/>
                    <a:moveTo>
                      <a:pt x="123" y="7"/>
                    </a:moveTo>
                    <a:cubicBezTo>
                      <a:pt x="118" y="4"/>
                      <a:pt x="118" y="4"/>
                      <a:pt x="118" y="4"/>
                    </a:cubicBezTo>
                    <a:cubicBezTo>
                      <a:pt x="119" y="2"/>
                      <a:pt x="120" y="1"/>
                      <a:pt x="122" y="0"/>
                    </a:cubicBezTo>
                    <a:cubicBezTo>
                      <a:pt x="125" y="4"/>
                      <a:pt x="125" y="4"/>
                      <a:pt x="125" y="4"/>
                    </a:cubicBezTo>
                    <a:cubicBezTo>
                      <a:pt x="125" y="5"/>
                      <a:pt x="124" y="6"/>
                      <a:pt x="123" y="7"/>
                    </a:cubicBezTo>
                    <a:close/>
                  </a:path>
                </a:pathLst>
              </a:custGeom>
              <a:solidFill>
                <a:srgbClr val="59575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30" name="îSliḓe">
                <a:extLst>
                  <a:ext uri="{FF2B5EF4-FFF2-40B4-BE49-F238E27FC236}">
                    <a16:creationId xmlns:a16="http://schemas.microsoft.com/office/drawing/2014/main" id="{8348ACC7-FE46-48DD-A53D-FCF4C992C7EB}"/>
                  </a:ext>
                </a:extLst>
              </p:cNvPr>
              <p:cNvSpPr/>
              <p:nvPr/>
            </p:nvSpPr>
            <p:spPr bwMode="auto">
              <a:xfrm>
                <a:off x="7861300" y="4537075"/>
                <a:ext cx="285750" cy="134938"/>
              </a:xfrm>
              <a:custGeom>
                <a:avLst/>
                <a:gdLst>
                  <a:gd name="T0" fmla="*/ 126 w 133"/>
                  <a:gd name="T1" fmla="*/ 57 h 63"/>
                  <a:gd name="T2" fmla="*/ 133 w 133"/>
                  <a:gd name="T3" fmla="*/ 58 h 63"/>
                  <a:gd name="T4" fmla="*/ 16 w 133"/>
                  <a:gd name="T5" fmla="*/ 57 h 63"/>
                  <a:gd name="T6" fmla="*/ 13 w 133"/>
                  <a:gd name="T7" fmla="*/ 50 h 63"/>
                  <a:gd name="T8" fmla="*/ 16 w 133"/>
                  <a:gd name="T9" fmla="*/ 57 h 63"/>
                  <a:gd name="T10" fmla="*/ 26 w 133"/>
                  <a:gd name="T11" fmla="*/ 51 h 63"/>
                  <a:gd name="T12" fmla="*/ 34 w 133"/>
                  <a:gd name="T13" fmla="*/ 52 h 63"/>
                  <a:gd name="T14" fmla="*/ 100 w 133"/>
                  <a:gd name="T15" fmla="*/ 55 h 63"/>
                  <a:gd name="T16" fmla="*/ 99 w 133"/>
                  <a:gd name="T17" fmla="*/ 49 h 63"/>
                  <a:gd name="T18" fmla="*/ 105 w 133"/>
                  <a:gd name="T19" fmla="*/ 53 h 63"/>
                  <a:gd name="T20" fmla="*/ 100 w 133"/>
                  <a:gd name="T21" fmla="*/ 55 h 63"/>
                  <a:gd name="T22" fmla="*/ 83 w 133"/>
                  <a:gd name="T23" fmla="*/ 45 h 63"/>
                  <a:gd name="T24" fmla="*/ 86 w 133"/>
                  <a:gd name="T25" fmla="*/ 45 h 63"/>
                  <a:gd name="T26" fmla="*/ 88 w 133"/>
                  <a:gd name="T27" fmla="*/ 51 h 63"/>
                  <a:gd name="T28" fmla="*/ 86 w 133"/>
                  <a:gd name="T29" fmla="*/ 51 h 63"/>
                  <a:gd name="T30" fmla="*/ 121 w 133"/>
                  <a:gd name="T31" fmla="*/ 51 h 63"/>
                  <a:gd name="T32" fmla="*/ 116 w 133"/>
                  <a:gd name="T33" fmla="*/ 45 h 63"/>
                  <a:gd name="T34" fmla="*/ 121 w 133"/>
                  <a:gd name="T35" fmla="*/ 51 h 63"/>
                  <a:gd name="T36" fmla="*/ 9 w 133"/>
                  <a:gd name="T37" fmla="*/ 40 h 63"/>
                  <a:gd name="T38" fmla="*/ 16 w 133"/>
                  <a:gd name="T39" fmla="*/ 38 h 63"/>
                  <a:gd name="T40" fmla="*/ 74 w 133"/>
                  <a:gd name="T41" fmla="*/ 41 h 63"/>
                  <a:gd name="T42" fmla="*/ 75 w 133"/>
                  <a:gd name="T43" fmla="*/ 33 h 63"/>
                  <a:gd name="T44" fmla="*/ 74 w 133"/>
                  <a:gd name="T45" fmla="*/ 41 h 63"/>
                  <a:gd name="T46" fmla="*/ 37 w 133"/>
                  <a:gd name="T47" fmla="*/ 39 h 63"/>
                  <a:gd name="T48" fmla="*/ 44 w 133"/>
                  <a:gd name="T49" fmla="*/ 36 h 63"/>
                  <a:gd name="T50" fmla="*/ 61 w 133"/>
                  <a:gd name="T51" fmla="*/ 33 h 63"/>
                  <a:gd name="T52" fmla="*/ 56 w 133"/>
                  <a:gd name="T53" fmla="*/ 28 h 63"/>
                  <a:gd name="T54" fmla="*/ 62 w 133"/>
                  <a:gd name="T55" fmla="*/ 25 h 63"/>
                  <a:gd name="T56" fmla="*/ 61 w 133"/>
                  <a:gd name="T57" fmla="*/ 33 h 63"/>
                  <a:gd name="T58" fmla="*/ 22 w 133"/>
                  <a:gd name="T59" fmla="*/ 27 h 63"/>
                  <a:gd name="T60" fmla="*/ 30 w 133"/>
                  <a:gd name="T61" fmla="*/ 25 h 63"/>
                  <a:gd name="T62" fmla="*/ 26 w 133"/>
                  <a:gd name="T63" fmla="*/ 31 h 63"/>
                  <a:gd name="T64" fmla="*/ 42 w 133"/>
                  <a:gd name="T65" fmla="*/ 22 h 63"/>
                  <a:gd name="T66" fmla="*/ 51 w 133"/>
                  <a:gd name="T67" fmla="*/ 23 h 63"/>
                  <a:gd name="T68" fmla="*/ 5 w 133"/>
                  <a:gd name="T69" fmla="*/ 22 h 63"/>
                  <a:gd name="T70" fmla="*/ 1 w 133"/>
                  <a:gd name="T71" fmla="*/ 14 h 63"/>
                  <a:gd name="T72" fmla="*/ 5 w 133"/>
                  <a:gd name="T73" fmla="*/ 22 h 63"/>
                  <a:gd name="T74" fmla="*/ 22 w 133"/>
                  <a:gd name="T75" fmla="*/ 8 h 63"/>
                  <a:gd name="T76" fmla="*/ 29 w 133"/>
                  <a:gd name="T77" fmla="*/ 12 h 63"/>
                  <a:gd name="T78" fmla="*/ 12 w 133"/>
                  <a:gd name="T79" fmla="*/ 8 h 63"/>
                  <a:gd name="T80" fmla="*/ 14 w 133"/>
                  <a:gd name="T81" fmla="*/ 0 h 63"/>
                  <a:gd name="T82" fmla="*/ 12 w 133"/>
                  <a:gd name="T83" fmla="*/ 8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33" h="63">
                    <a:moveTo>
                      <a:pt x="133" y="63"/>
                    </a:moveTo>
                    <a:cubicBezTo>
                      <a:pt x="131" y="63"/>
                      <a:pt x="127" y="62"/>
                      <a:pt x="126" y="57"/>
                    </a:cubicBezTo>
                    <a:cubicBezTo>
                      <a:pt x="132" y="56"/>
                      <a:pt x="132" y="56"/>
                      <a:pt x="132" y="56"/>
                    </a:cubicBezTo>
                    <a:cubicBezTo>
                      <a:pt x="132" y="57"/>
                      <a:pt x="132" y="57"/>
                      <a:pt x="133" y="58"/>
                    </a:cubicBezTo>
                    <a:lnTo>
                      <a:pt x="133" y="63"/>
                    </a:lnTo>
                    <a:close/>
                    <a:moveTo>
                      <a:pt x="16" y="57"/>
                    </a:moveTo>
                    <a:cubicBezTo>
                      <a:pt x="13" y="57"/>
                      <a:pt x="11" y="56"/>
                      <a:pt x="9" y="54"/>
                    </a:cubicBezTo>
                    <a:cubicBezTo>
                      <a:pt x="13" y="50"/>
                      <a:pt x="13" y="50"/>
                      <a:pt x="13" y="50"/>
                    </a:cubicBezTo>
                    <a:cubicBezTo>
                      <a:pt x="14" y="51"/>
                      <a:pt x="15" y="51"/>
                      <a:pt x="17" y="52"/>
                    </a:cubicBezTo>
                    <a:lnTo>
                      <a:pt x="16" y="57"/>
                    </a:lnTo>
                    <a:close/>
                    <a:moveTo>
                      <a:pt x="29" y="56"/>
                    </a:moveTo>
                    <a:cubicBezTo>
                      <a:pt x="26" y="51"/>
                      <a:pt x="26" y="51"/>
                      <a:pt x="26" y="51"/>
                    </a:cubicBezTo>
                    <a:cubicBezTo>
                      <a:pt x="27" y="50"/>
                      <a:pt x="29" y="49"/>
                      <a:pt x="30" y="47"/>
                    </a:cubicBezTo>
                    <a:cubicBezTo>
                      <a:pt x="34" y="52"/>
                      <a:pt x="34" y="52"/>
                      <a:pt x="34" y="52"/>
                    </a:cubicBezTo>
                    <a:cubicBezTo>
                      <a:pt x="32" y="53"/>
                      <a:pt x="31" y="55"/>
                      <a:pt x="29" y="56"/>
                    </a:cubicBezTo>
                    <a:close/>
                    <a:moveTo>
                      <a:pt x="100" y="55"/>
                    </a:moveTo>
                    <a:cubicBezTo>
                      <a:pt x="98" y="49"/>
                      <a:pt x="98" y="49"/>
                      <a:pt x="98" y="49"/>
                    </a:cubicBezTo>
                    <a:cubicBezTo>
                      <a:pt x="99" y="49"/>
                      <a:pt x="99" y="49"/>
                      <a:pt x="99" y="49"/>
                    </a:cubicBezTo>
                    <a:cubicBezTo>
                      <a:pt x="100" y="48"/>
                      <a:pt x="102" y="48"/>
                      <a:pt x="104" y="47"/>
                    </a:cubicBezTo>
                    <a:cubicBezTo>
                      <a:pt x="105" y="53"/>
                      <a:pt x="105" y="53"/>
                      <a:pt x="105" y="53"/>
                    </a:cubicBezTo>
                    <a:cubicBezTo>
                      <a:pt x="103" y="53"/>
                      <a:pt x="102" y="54"/>
                      <a:pt x="102" y="54"/>
                    </a:cubicBezTo>
                    <a:cubicBezTo>
                      <a:pt x="101" y="54"/>
                      <a:pt x="101" y="54"/>
                      <a:pt x="100" y="55"/>
                    </a:cubicBezTo>
                    <a:close/>
                    <a:moveTo>
                      <a:pt x="83" y="51"/>
                    </a:moveTo>
                    <a:cubicBezTo>
                      <a:pt x="83" y="45"/>
                      <a:pt x="83" y="45"/>
                      <a:pt x="83" y="45"/>
                    </a:cubicBezTo>
                    <a:cubicBezTo>
                      <a:pt x="83" y="45"/>
                      <a:pt x="84" y="45"/>
                      <a:pt x="85" y="45"/>
                    </a:cubicBezTo>
                    <a:cubicBezTo>
                      <a:pt x="86" y="45"/>
                      <a:pt x="86" y="45"/>
                      <a:pt x="86" y="45"/>
                    </a:cubicBezTo>
                    <a:cubicBezTo>
                      <a:pt x="87" y="45"/>
                      <a:pt x="88" y="45"/>
                      <a:pt x="89" y="45"/>
                    </a:cubicBezTo>
                    <a:cubicBezTo>
                      <a:pt x="88" y="51"/>
                      <a:pt x="88" y="51"/>
                      <a:pt x="88" y="51"/>
                    </a:cubicBezTo>
                    <a:cubicBezTo>
                      <a:pt x="88" y="51"/>
                      <a:pt x="87" y="51"/>
                      <a:pt x="87" y="51"/>
                    </a:cubicBezTo>
                    <a:cubicBezTo>
                      <a:pt x="86" y="51"/>
                      <a:pt x="86" y="51"/>
                      <a:pt x="86" y="51"/>
                    </a:cubicBezTo>
                    <a:cubicBezTo>
                      <a:pt x="85" y="51"/>
                      <a:pt x="84" y="51"/>
                      <a:pt x="83" y="51"/>
                    </a:cubicBezTo>
                    <a:close/>
                    <a:moveTo>
                      <a:pt x="121" y="51"/>
                    </a:moveTo>
                    <a:cubicBezTo>
                      <a:pt x="120" y="50"/>
                      <a:pt x="118" y="50"/>
                      <a:pt x="117" y="50"/>
                    </a:cubicBezTo>
                    <a:cubicBezTo>
                      <a:pt x="116" y="45"/>
                      <a:pt x="116" y="45"/>
                      <a:pt x="116" y="45"/>
                    </a:cubicBezTo>
                    <a:cubicBezTo>
                      <a:pt x="118" y="44"/>
                      <a:pt x="121" y="45"/>
                      <a:pt x="123" y="45"/>
                    </a:cubicBezTo>
                    <a:lnTo>
                      <a:pt x="121" y="51"/>
                    </a:lnTo>
                    <a:close/>
                    <a:moveTo>
                      <a:pt x="14" y="42"/>
                    </a:moveTo>
                    <a:cubicBezTo>
                      <a:pt x="9" y="40"/>
                      <a:pt x="9" y="40"/>
                      <a:pt x="9" y="40"/>
                    </a:cubicBezTo>
                    <a:cubicBezTo>
                      <a:pt x="9" y="38"/>
                      <a:pt x="11" y="36"/>
                      <a:pt x="12" y="34"/>
                    </a:cubicBezTo>
                    <a:cubicBezTo>
                      <a:pt x="16" y="38"/>
                      <a:pt x="16" y="38"/>
                      <a:pt x="16" y="38"/>
                    </a:cubicBezTo>
                    <a:cubicBezTo>
                      <a:pt x="15" y="39"/>
                      <a:pt x="15" y="41"/>
                      <a:pt x="14" y="42"/>
                    </a:cubicBezTo>
                    <a:close/>
                    <a:moveTo>
                      <a:pt x="74" y="41"/>
                    </a:moveTo>
                    <a:cubicBezTo>
                      <a:pt x="73" y="40"/>
                      <a:pt x="72" y="38"/>
                      <a:pt x="71" y="37"/>
                    </a:cubicBezTo>
                    <a:cubicBezTo>
                      <a:pt x="75" y="33"/>
                      <a:pt x="75" y="33"/>
                      <a:pt x="75" y="33"/>
                    </a:cubicBezTo>
                    <a:cubicBezTo>
                      <a:pt x="76" y="35"/>
                      <a:pt x="78" y="37"/>
                      <a:pt x="79" y="39"/>
                    </a:cubicBezTo>
                    <a:lnTo>
                      <a:pt x="74" y="41"/>
                    </a:lnTo>
                    <a:close/>
                    <a:moveTo>
                      <a:pt x="42" y="41"/>
                    </a:moveTo>
                    <a:cubicBezTo>
                      <a:pt x="37" y="39"/>
                      <a:pt x="37" y="39"/>
                      <a:pt x="37" y="39"/>
                    </a:cubicBezTo>
                    <a:cubicBezTo>
                      <a:pt x="37" y="37"/>
                      <a:pt x="38" y="36"/>
                      <a:pt x="39" y="34"/>
                    </a:cubicBezTo>
                    <a:cubicBezTo>
                      <a:pt x="44" y="36"/>
                      <a:pt x="44" y="36"/>
                      <a:pt x="44" y="36"/>
                    </a:cubicBezTo>
                    <a:cubicBezTo>
                      <a:pt x="44" y="38"/>
                      <a:pt x="43" y="40"/>
                      <a:pt x="42" y="41"/>
                    </a:cubicBezTo>
                    <a:close/>
                    <a:moveTo>
                      <a:pt x="61" y="33"/>
                    </a:moveTo>
                    <a:cubicBezTo>
                      <a:pt x="59" y="31"/>
                      <a:pt x="57" y="30"/>
                      <a:pt x="56" y="28"/>
                    </a:cubicBezTo>
                    <a:cubicBezTo>
                      <a:pt x="56" y="28"/>
                      <a:pt x="56" y="28"/>
                      <a:pt x="56" y="28"/>
                    </a:cubicBezTo>
                    <a:cubicBezTo>
                      <a:pt x="61" y="25"/>
                      <a:pt x="61" y="25"/>
                      <a:pt x="61" y="25"/>
                    </a:cubicBezTo>
                    <a:cubicBezTo>
                      <a:pt x="61" y="25"/>
                      <a:pt x="62" y="25"/>
                      <a:pt x="62" y="25"/>
                    </a:cubicBezTo>
                    <a:cubicBezTo>
                      <a:pt x="62" y="26"/>
                      <a:pt x="63" y="27"/>
                      <a:pt x="64" y="28"/>
                    </a:cubicBezTo>
                    <a:lnTo>
                      <a:pt x="61" y="33"/>
                    </a:lnTo>
                    <a:close/>
                    <a:moveTo>
                      <a:pt x="26" y="31"/>
                    </a:moveTo>
                    <a:cubicBezTo>
                      <a:pt x="22" y="27"/>
                      <a:pt x="22" y="27"/>
                      <a:pt x="22" y="27"/>
                    </a:cubicBezTo>
                    <a:cubicBezTo>
                      <a:pt x="23" y="26"/>
                      <a:pt x="23" y="25"/>
                      <a:pt x="24" y="23"/>
                    </a:cubicBezTo>
                    <a:cubicBezTo>
                      <a:pt x="30" y="25"/>
                      <a:pt x="30" y="25"/>
                      <a:pt x="30" y="25"/>
                    </a:cubicBezTo>
                    <a:cubicBezTo>
                      <a:pt x="29" y="25"/>
                      <a:pt x="29" y="25"/>
                      <a:pt x="29" y="25"/>
                    </a:cubicBezTo>
                    <a:cubicBezTo>
                      <a:pt x="28" y="28"/>
                      <a:pt x="27" y="29"/>
                      <a:pt x="26" y="31"/>
                    </a:cubicBezTo>
                    <a:close/>
                    <a:moveTo>
                      <a:pt x="47" y="25"/>
                    </a:moveTo>
                    <a:cubicBezTo>
                      <a:pt x="42" y="22"/>
                      <a:pt x="42" y="22"/>
                      <a:pt x="42" y="22"/>
                    </a:cubicBezTo>
                    <a:cubicBezTo>
                      <a:pt x="44" y="20"/>
                      <a:pt x="47" y="19"/>
                      <a:pt x="49" y="18"/>
                    </a:cubicBezTo>
                    <a:cubicBezTo>
                      <a:pt x="51" y="23"/>
                      <a:pt x="51" y="23"/>
                      <a:pt x="51" y="23"/>
                    </a:cubicBezTo>
                    <a:cubicBezTo>
                      <a:pt x="49" y="24"/>
                      <a:pt x="48" y="25"/>
                      <a:pt x="47" y="25"/>
                    </a:cubicBezTo>
                    <a:close/>
                    <a:moveTo>
                      <a:pt x="5" y="22"/>
                    </a:moveTo>
                    <a:cubicBezTo>
                      <a:pt x="0" y="20"/>
                      <a:pt x="0" y="20"/>
                      <a:pt x="0" y="20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7" y="16"/>
                      <a:pt x="7" y="16"/>
                      <a:pt x="7" y="16"/>
                    </a:cubicBezTo>
                    <a:lnTo>
                      <a:pt x="5" y="22"/>
                    </a:lnTo>
                    <a:close/>
                    <a:moveTo>
                      <a:pt x="24" y="13"/>
                    </a:moveTo>
                    <a:cubicBezTo>
                      <a:pt x="23" y="11"/>
                      <a:pt x="23" y="10"/>
                      <a:pt x="22" y="8"/>
                    </a:cubicBezTo>
                    <a:cubicBezTo>
                      <a:pt x="27" y="6"/>
                      <a:pt x="27" y="6"/>
                      <a:pt x="27" y="6"/>
                    </a:cubicBezTo>
                    <a:cubicBezTo>
                      <a:pt x="28" y="8"/>
                      <a:pt x="29" y="10"/>
                      <a:pt x="29" y="12"/>
                    </a:cubicBezTo>
                    <a:lnTo>
                      <a:pt x="24" y="13"/>
                    </a:lnTo>
                    <a:close/>
                    <a:moveTo>
                      <a:pt x="12" y="8"/>
                    </a:moveTo>
                    <a:cubicBezTo>
                      <a:pt x="9" y="4"/>
                      <a:pt x="9" y="4"/>
                      <a:pt x="9" y="4"/>
                    </a:cubicBezTo>
                    <a:cubicBezTo>
                      <a:pt x="11" y="2"/>
                      <a:pt x="12" y="1"/>
                      <a:pt x="14" y="0"/>
                    </a:cubicBezTo>
                    <a:cubicBezTo>
                      <a:pt x="17" y="5"/>
                      <a:pt x="17" y="5"/>
                      <a:pt x="17" y="5"/>
                    </a:cubicBezTo>
                    <a:cubicBezTo>
                      <a:pt x="15" y="6"/>
                      <a:pt x="14" y="7"/>
                      <a:pt x="12" y="8"/>
                    </a:cubicBezTo>
                    <a:close/>
                  </a:path>
                </a:pathLst>
              </a:custGeom>
              <a:solidFill>
                <a:srgbClr val="59575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31" name="îṩļîďê">
                <a:extLst>
                  <a:ext uri="{FF2B5EF4-FFF2-40B4-BE49-F238E27FC236}">
                    <a16:creationId xmlns:a16="http://schemas.microsoft.com/office/drawing/2014/main" id="{FBEA45FD-4ECE-47BA-84C3-86BDEF8EB4E9}"/>
                  </a:ext>
                </a:extLst>
              </p:cNvPr>
              <p:cNvSpPr/>
              <p:nvPr/>
            </p:nvSpPr>
            <p:spPr bwMode="auto">
              <a:xfrm>
                <a:off x="7661275" y="4322763"/>
                <a:ext cx="142875" cy="312738"/>
              </a:xfrm>
              <a:custGeom>
                <a:avLst/>
                <a:gdLst>
                  <a:gd name="T0" fmla="*/ 59 w 66"/>
                  <a:gd name="T1" fmla="*/ 140 h 146"/>
                  <a:gd name="T2" fmla="*/ 66 w 66"/>
                  <a:gd name="T3" fmla="*/ 144 h 146"/>
                  <a:gd name="T4" fmla="*/ 55 w 66"/>
                  <a:gd name="T5" fmla="*/ 129 h 146"/>
                  <a:gd name="T6" fmla="*/ 59 w 66"/>
                  <a:gd name="T7" fmla="*/ 122 h 146"/>
                  <a:gd name="T8" fmla="*/ 55 w 66"/>
                  <a:gd name="T9" fmla="*/ 129 h 146"/>
                  <a:gd name="T10" fmla="*/ 52 w 66"/>
                  <a:gd name="T11" fmla="*/ 110 h 146"/>
                  <a:gd name="T12" fmla="*/ 52 w 66"/>
                  <a:gd name="T13" fmla="*/ 105 h 146"/>
                  <a:gd name="T14" fmla="*/ 58 w 66"/>
                  <a:gd name="T15" fmla="*/ 107 h 146"/>
                  <a:gd name="T16" fmla="*/ 58 w 66"/>
                  <a:gd name="T17" fmla="*/ 111 h 146"/>
                  <a:gd name="T18" fmla="*/ 47 w 66"/>
                  <a:gd name="T19" fmla="*/ 98 h 146"/>
                  <a:gd name="T20" fmla="*/ 42 w 66"/>
                  <a:gd name="T21" fmla="*/ 94 h 146"/>
                  <a:gd name="T22" fmla="*/ 50 w 66"/>
                  <a:gd name="T23" fmla="*/ 93 h 146"/>
                  <a:gd name="T24" fmla="*/ 47 w 66"/>
                  <a:gd name="T25" fmla="*/ 98 h 146"/>
                  <a:gd name="T26" fmla="*/ 40 w 66"/>
                  <a:gd name="T27" fmla="*/ 80 h 146"/>
                  <a:gd name="T28" fmla="*/ 40 w 66"/>
                  <a:gd name="T29" fmla="*/ 79 h 146"/>
                  <a:gd name="T30" fmla="*/ 47 w 66"/>
                  <a:gd name="T31" fmla="*/ 80 h 146"/>
                  <a:gd name="T32" fmla="*/ 36 w 66"/>
                  <a:gd name="T33" fmla="*/ 69 h 146"/>
                  <a:gd name="T34" fmla="*/ 31 w 66"/>
                  <a:gd name="T35" fmla="*/ 66 h 146"/>
                  <a:gd name="T36" fmla="*/ 38 w 66"/>
                  <a:gd name="T37" fmla="*/ 63 h 146"/>
                  <a:gd name="T38" fmla="*/ 36 w 66"/>
                  <a:gd name="T39" fmla="*/ 69 h 146"/>
                  <a:gd name="T40" fmla="*/ 29 w 66"/>
                  <a:gd name="T41" fmla="*/ 51 h 146"/>
                  <a:gd name="T42" fmla="*/ 33 w 66"/>
                  <a:gd name="T43" fmla="*/ 48 h 146"/>
                  <a:gd name="T44" fmla="*/ 36 w 66"/>
                  <a:gd name="T45" fmla="*/ 53 h 146"/>
                  <a:gd name="T46" fmla="*/ 34 w 66"/>
                  <a:gd name="T47" fmla="*/ 55 h 146"/>
                  <a:gd name="T48" fmla="*/ 39 w 66"/>
                  <a:gd name="T49" fmla="*/ 37 h 146"/>
                  <a:gd name="T50" fmla="*/ 48 w 66"/>
                  <a:gd name="T51" fmla="*/ 38 h 146"/>
                  <a:gd name="T52" fmla="*/ 45 w 66"/>
                  <a:gd name="T53" fmla="*/ 31 h 146"/>
                  <a:gd name="T54" fmla="*/ 45 w 66"/>
                  <a:gd name="T55" fmla="*/ 31 h 146"/>
                  <a:gd name="T56" fmla="*/ 39 w 66"/>
                  <a:gd name="T57" fmla="*/ 27 h 146"/>
                  <a:gd name="T58" fmla="*/ 44 w 66"/>
                  <a:gd name="T59" fmla="*/ 24 h 146"/>
                  <a:gd name="T60" fmla="*/ 46 w 66"/>
                  <a:gd name="T61" fmla="*/ 28 h 146"/>
                  <a:gd name="T62" fmla="*/ 30 w 66"/>
                  <a:gd name="T63" fmla="*/ 22 h 146"/>
                  <a:gd name="T64" fmla="*/ 29 w 66"/>
                  <a:gd name="T65" fmla="*/ 16 h 146"/>
                  <a:gd name="T66" fmla="*/ 33 w 66"/>
                  <a:gd name="T67" fmla="*/ 22 h 146"/>
                  <a:gd name="T68" fmla="*/ 13 w 66"/>
                  <a:gd name="T69" fmla="*/ 20 h 146"/>
                  <a:gd name="T70" fmla="*/ 10 w 66"/>
                  <a:gd name="T71" fmla="*/ 19 h 146"/>
                  <a:gd name="T72" fmla="*/ 15 w 66"/>
                  <a:gd name="T73" fmla="*/ 13 h 146"/>
                  <a:gd name="T74" fmla="*/ 18 w 66"/>
                  <a:gd name="T75" fmla="*/ 18 h 146"/>
                  <a:gd name="T76" fmla="*/ 13 w 66"/>
                  <a:gd name="T77" fmla="*/ 20 h 146"/>
                  <a:gd name="T78" fmla="*/ 0 w 66"/>
                  <a:gd name="T79" fmla="*/ 5 h 146"/>
                  <a:gd name="T80" fmla="*/ 8 w 66"/>
                  <a:gd name="T81" fmla="*/ 5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66" h="146">
                    <a:moveTo>
                      <a:pt x="61" y="146"/>
                    </a:moveTo>
                    <a:cubicBezTo>
                      <a:pt x="61" y="146"/>
                      <a:pt x="60" y="144"/>
                      <a:pt x="59" y="140"/>
                    </a:cubicBezTo>
                    <a:cubicBezTo>
                      <a:pt x="64" y="138"/>
                      <a:pt x="64" y="138"/>
                      <a:pt x="64" y="138"/>
                    </a:cubicBezTo>
                    <a:cubicBezTo>
                      <a:pt x="65" y="141"/>
                      <a:pt x="66" y="143"/>
                      <a:pt x="66" y="144"/>
                    </a:cubicBezTo>
                    <a:lnTo>
                      <a:pt x="61" y="146"/>
                    </a:lnTo>
                    <a:close/>
                    <a:moveTo>
                      <a:pt x="55" y="129"/>
                    </a:moveTo>
                    <a:cubicBezTo>
                      <a:pt x="54" y="127"/>
                      <a:pt x="54" y="125"/>
                      <a:pt x="54" y="123"/>
                    </a:cubicBezTo>
                    <a:cubicBezTo>
                      <a:pt x="59" y="122"/>
                      <a:pt x="59" y="122"/>
                      <a:pt x="59" y="122"/>
                    </a:cubicBezTo>
                    <a:cubicBezTo>
                      <a:pt x="60" y="124"/>
                      <a:pt x="60" y="126"/>
                      <a:pt x="61" y="127"/>
                    </a:cubicBezTo>
                    <a:lnTo>
                      <a:pt x="55" y="129"/>
                    </a:lnTo>
                    <a:close/>
                    <a:moveTo>
                      <a:pt x="52" y="111"/>
                    </a:moveTo>
                    <a:cubicBezTo>
                      <a:pt x="52" y="110"/>
                      <a:pt x="52" y="110"/>
                      <a:pt x="52" y="110"/>
                    </a:cubicBezTo>
                    <a:cubicBezTo>
                      <a:pt x="52" y="109"/>
                      <a:pt x="52" y="108"/>
                      <a:pt x="52" y="107"/>
                    </a:cubicBezTo>
                    <a:cubicBezTo>
                      <a:pt x="52" y="106"/>
                      <a:pt x="52" y="106"/>
                      <a:pt x="52" y="105"/>
                    </a:cubicBezTo>
                    <a:cubicBezTo>
                      <a:pt x="58" y="105"/>
                      <a:pt x="58" y="105"/>
                      <a:pt x="58" y="105"/>
                    </a:cubicBezTo>
                    <a:cubicBezTo>
                      <a:pt x="58" y="106"/>
                      <a:pt x="58" y="106"/>
                      <a:pt x="58" y="107"/>
                    </a:cubicBezTo>
                    <a:cubicBezTo>
                      <a:pt x="58" y="108"/>
                      <a:pt x="58" y="109"/>
                      <a:pt x="58" y="110"/>
                    </a:cubicBezTo>
                    <a:cubicBezTo>
                      <a:pt x="58" y="111"/>
                      <a:pt x="58" y="111"/>
                      <a:pt x="58" y="111"/>
                    </a:cubicBezTo>
                    <a:lnTo>
                      <a:pt x="52" y="111"/>
                    </a:lnTo>
                    <a:close/>
                    <a:moveTo>
                      <a:pt x="47" y="98"/>
                    </a:moveTo>
                    <a:cubicBezTo>
                      <a:pt x="46" y="97"/>
                      <a:pt x="46" y="97"/>
                      <a:pt x="46" y="97"/>
                    </a:cubicBezTo>
                    <a:cubicBezTo>
                      <a:pt x="45" y="96"/>
                      <a:pt x="43" y="95"/>
                      <a:pt x="42" y="94"/>
                    </a:cubicBezTo>
                    <a:cubicBezTo>
                      <a:pt x="46" y="90"/>
                      <a:pt x="46" y="90"/>
                      <a:pt x="46" y="90"/>
                    </a:cubicBezTo>
                    <a:cubicBezTo>
                      <a:pt x="47" y="91"/>
                      <a:pt x="48" y="92"/>
                      <a:pt x="50" y="93"/>
                    </a:cubicBezTo>
                    <a:cubicBezTo>
                      <a:pt x="51" y="93"/>
                      <a:pt x="51" y="93"/>
                      <a:pt x="51" y="93"/>
                    </a:cubicBezTo>
                    <a:lnTo>
                      <a:pt x="47" y="98"/>
                    </a:lnTo>
                    <a:close/>
                    <a:moveTo>
                      <a:pt x="45" y="84"/>
                    </a:moveTo>
                    <a:cubicBezTo>
                      <a:pt x="40" y="80"/>
                      <a:pt x="40" y="80"/>
                      <a:pt x="40" y="80"/>
                    </a:cubicBezTo>
                    <a:cubicBezTo>
                      <a:pt x="41" y="80"/>
                      <a:pt x="41" y="80"/>
                      <a:pt x="41" y="80"/>
                    </a:cubicBezTo>
                    <a:cubicBezTo>
                      <a:pt x="41" y="80"/>
                      <a:pt x="41" y="79"/>
                      <a:pt x="40" y="79"/>
                    </a:cubicBezTo>
                    <a:cubicBezTo>
                      <a:pt x="45" y="75"/>
                      <a:pt x="45" y="75"/>
                      <a:pt x="45" y="75"/>
                    </a:cubicBezTo>
                    <a:cubicBezTo>
                      <a:pt x="46" y="77"/>
                      <a:pt x="47" y="78"/>
                      <a:pt x="47" y="80"/>
                    </a:cubicBezTo>
                    <a:cubicBezTo>
                      <a:pt x="47" y="82"/>
                      <a:pt x="46" y="83"/>
                      <a:pt x="45" y="84"/>
                    </a:cubicBezTo>
                    <a:close/>
                    <a:moveTo>
                      <a:pt x="36" y="69"/>
                    </a:moveTo>
                    <a:cubicBezTo>
                      <a:pt x="36" y="69"/>
                      <a:pt x="36" y="69"/>
                      <a:pt x="36" y="69"/>
                    </a:cubicBezTo>
                    <a:cubicBezTo>
                      <a:pt x="34" y="68"/>
                      <a:pt x="32" y="67"/>
                      <a:pt x="31" y="66"/>
                    </a:cubicBezTo>
                    <a:cubicBezTo>
                      <a:pt x="35" y="62"/>
                      <a:pt x="35" y="62"/>
                      <a:pt x="35" y="62"/>
                    </a:cubicBezTo>
                    <a:cubicBezTo>
                      <a:pt x="36" y="62"/>
                      <a:pt x="37" y="63"/>
                      <a:pt x="38" y="63"/>
                    </a:cubicBezTo>
                    <a:cubicBezTo>
                      <a:pt x="39" y="64"/>
                      <a:pt x="40" y="64"/>
                      <a:pt x="40" y="65"/>
                    </a:cubicBezTo>
                    <a:lnTo>
                      <a:pt x="36" y="69"/>
                    </a:lnTo>
                    <a:close/>
                    <a:moveTo>
                      <a:pt x="34" y="55"/>
                    </a:moveTo>
                    <a:cubicBezTo>
                      <a:pt x="29" y="51"/>
                      <a:pt x="29" y="51"/>
                      <a:pt x="29" y="51"/>
                    </a:cubicBezTo>
                    <a:cubicBezTo>
                      <a:pt x="29" y="51"/>
                      <a:pt x="30" y="51"/>
                      <a:pt x="30" y="50"/>
                    </a:cubicBezTo>
                    <a:cubicBezTo>
                      <a:pt x="31" y="49"/>
                      <a:pt x="32" y="49"/>
                      <a:pt x="33" y="48"/>
                    </a:cubicBezTo>
                    <a:cubicBezTo>
                      <a:pt x="38" y="50"/>
                      <a:pt x="38" y="50"/>
                      <a:pt x="38" y="50"/>
                    </a:cubicBezTo>
                    <a:cubicBezTo>
                      <a:pt x="38" y="52"/>
                      <a:pt x="37" y="52"/>
                      <a:pt x="36" y="53"/>
                    </a:cubicBezTo>
                    <a:cubicBezTo>
                      <a:pt x="35" y="53"/>
                      <a:pt x="35" y="54"/>
                      <a:pt x="34" y="54"/>
                    </a:cubicBezTo>
                    <a:cubicBezTo>
                      <a:pt x="34" y="55"/>
                      <a:pt x="34" y="55"/>
                      <a:pt x="34" y="55"/>
                    </a:cubicBezTo>
                    <a:close/>
                    <a:moveTo>
                      <a:pt x="43" y="42"/>
                    </a:moveTo>
                    <a:cubicBezTo>
                      <a:pt x="39" y="37"/>
                      <a:pt x="39" y="37"/>
                      <a:pt x="39" y="37"/>
                    </a:cubicBezTo>
                    <a:cubicBezTo>
                      <a:pt x="41" y="36"/>
                      <a:pt x="42" y="35"/>
                      <a:pt x="44" y="33"/>
                    </a:cubicBezTo>
                    <a:cubicBezTo>
                      <a:pt x="48" y="38"/>
                      <a:pt x="48" y="38"/>
                      <a:pt x="48" y="38"/>
                    </a:cubicBezTo>
                    <a:cubicBezTo>
                      <a:pt x="46" y="40"/>
                      <a:pt x="45" y="40"/>
                      <a:pt x="43" y="42"/>
                    </a:cubicBezTo>
                    <a:close/>
                    <a:moveTo>
                      <a:pt x="45" y="31"/>
                    </a:moveTo>
                    <a:cubicBezTo>
                      <a:pt x="46" y="28"/>
                      <a:pt x="46" y="28"/>
                      <a:pt x="46" y="28"/>
                    </a:cubicBezTo>
                    <a:cubicBezTo>
                      <a:pt x="45" y="31"/>
                      <a:pt x="45" y="31"/>
                      <a:pt x="45" y="31"/>
                    </a:cubicBezTo>
                    <a:cubicBezTo>
                      <a:pt x="44" y="31"/>
                      <a:pt x="42" y="30"/>
                      <a:pt x="40" y="29"/>
                    </a:cubicBezTo>
                    <a:cubicBezTo>
                      <a:pt x="40" y="28"/>
                      <a:pt x="40" y="28"/>
                      <a:pt x="39" y="27"/>
                    </a:cubicBezTo>
                    <a:cubicBezTo>
                      <a:pt x="44" y="24"/>
                      <a:pt x="44" y="24"/>
                      <a:pt x="44" y="24"/>
                    </a:cubicBezTo>
                    <a:cubicBezTo>
                      <a:pt x="44" y="24"/>
                      <a:pt x="44" y="24"/>
                      <a:pt x="44" y="24"/>
                    </a:cubicBezTo>
                    <a:cubicBezTo>
                      <a:pt x="45" y="25"/>
                      <a:pt x="46" y="25"/>
                      <a:pt x="47" y="26"/>
                    </a:cubicBezTo>
                    <a:cubicBezTo>
                      <a:pt x="46" y="28"/>
                      <a:pt x="46" y="28"/>
                      <a:pt x="46" y="28"/>
                    </a:cubicBezTo>
                    <a:lnTo>
                      <a:pt x="45" y="31"/>
                    </a:lnTo>
                    <a:close/>
                    <a:moveTo>
                      <a:pt x="30" y="22"/>
                    </a:moveTo>
                    <a:cubicBezTo>
                      <a:pt x="28" y="22"/>
                      <a:pt x="27" y="22"/>
                      <a:pt x="25" y="21"/>
                    </a:cubicBezTo>
                    <a:cubicBezTo>
                      <a:pt x="29" y="16"/>
                      <a:pt x="29" y="16"/>
                      <a:pt x="29" y="16"/>
                    </a:cubicBezTo>
                    <a:cubicBezTo>
                      <a:pt x="29" y="16"/>
                      <a:pt x="31" y="16"/>
                      <a:pt x="32" y="16"/>
                    </a:cubicBezTo>
                    <a:cubicBezTo>
                      <a:pt x="33" y="22"/>
                      <a:pt x="33" y="22"/>
                      <a:pt x="33" y="22"/>
                    </a:cubicBezTo>
                    <a:cubicBezTo>
                      <a:pt x="32" y="22"/>
                      <a:pt x="31" y="22"/>
                      <a:pt x="30" y="22"/>
                    </a:cubicBezTo>
                    <a:close/>
                    <a:moveTo>
                      <a:pt x="13" y="20"/>
                    </a:moveTo>
                    <a:cubicBezTo>
                      <a:pt x="13" y="20"/>
                      <a:pt x="13" y="20"/>
                      <a:pt x="13" y="20"/>
                    </a:cubicBezTo>
                    <a:cubicBezTo>
                      <a:pt x="12" y="20"/>
                      <a:pt x="11" y="20"/>
                      <a:pt x="10" y="19"/>
                    </a:cubicBezTo>
                    <a:cubicBezTo>
                      <a:pt x="13" y="14"/>
                      <a:pt x="13" y="14"/>
                      <a:pt x="13" y="14"/>
                    </a:cubicBezTo>
                    <a:cubicBezTo>
                      <a:pt x="13" y="14"/>
                      <a:pt x="14" y="13"/>
                      <a:pt x="15" y="13"/>
                    </a:cubicBezTo>
                    <a:cubicBezTo>
                      <a:pt x="15" y="13"/>
                      <a:pt x="15" y="13"/>
                      <a:pt x="15" y="13"/>
                    </a:cubicBezTo>
                    <a:cubicBezTo>
                      <a:pt x="18" y="18"/>
                      <a:pt x="18" y="18"/>
                      <a:pt x="18" y="18"/>
                    </a:cubicBezTo>
                    <a:cubicBezTo>
                      <a:pt x="18" y="18"/>
                      <a:pt x="18" y="18"/>
                      <a:pt x="18" y="18"/>
                    </a:cubicBezTo>
                    <a:cubicBezTo>
                      <a:pt x="16" y="19"/>
                      <a:pt x="15" y="20"/>
                      <a:pt x="13" y="20"/>
                    </a:cubicBezTo>
                    <a:close/>
                    <a:moveTo>
                      <a:pt x="3" y="8"/>
                    </a:moveTo>
                    <a:cubicBezTo>
                      <a:pt x="2" y="7"/>
                      <a:pt x="1" y="5"/>
                      <a:pt x="0" y="5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5" y="1"/>
                      <a:pt x="7" y="3"/>
                      <a:pt x="8" y="5"/>
                    </a:cubicBezTo>
                    <a:lnTo>
                      <a:pt x="3" y="8"/>
                    </a:lnTo>
                    <a:close/>
                  </a:path>
                </a:pathLst>
              </a:custGeom>
              <a:solidFill>
                <a:srgbClr val="59575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32" name="îSlîde">
                <a:extLst>
                  <a:ext uri="{FF2B5EF4-FFF2-40B4-BE49-F238E27FC236}">
                    <a16:creationId xmlns:a16="http://schemas.microsoft.com/office/drawing/2014/main" id="{0F057207-93C8-4F0C-B04E-FC8F05DC5DD3}"/>
                  </a:ext>
                </a:extLst>
              </p:cNvPr>
              <p:cNvSpPr/>
              <p:nvPr/>
            </p:nvSpPr>
            <p:spPr bwMode="auto">
              <a:xfrm>
                <a:off x="6842125" y="3694113"/>
                <a:ext cx="989013" cy="633413"/>
              </a:xfrm>
              <a:custGeom>
                <a:avLst/>
                <a:gdLst>
                  <a:gd name="T0" fmla="*/ 342 w 461"/>
                  <a:gd name="T1" fmla="*/ 287 h 296"/>
                  <a:gd name="T2" fmla="*/ 334 w 461"/>
                  <a:gd name="T3" fmla="*/ 284 h 296"/>
                  <a:gd name="T4" fmla="*/ 361 w 461"/>
                  <a:gd name="T5" fmla="*/ 286 h 296"/>
                  <a:gd name="T6" fmla="*/ 370 w 461"/>
                  <a:gd name="T7" fmla="*/ 285 h 296"/>
                  <a:gd name="T8" fmla="*/ 315 w 461"/>
                  <a:gd name="T9" fmla="*/ 283 h 296"/>
                  <a:gd name="T10" fmla="*/ 270 w 461"/>
                  <a:gd name="T11" fmla="*/ 270 h 296"/>
                  <a:gd name="T12" fmla="*/ 301 w 461"/>
                  <a:gd name="T13" fmla="*/ 260 h 296"/>
                  <a:gd name="T14" fmla="*/ 323 w 461"/>
                  <a:gd name="T15" fmla="*/ 264 h 296"/>
                  <a:gd name="T16" fmla="*/ 283 w 461"/>
                  <a:gd name="T17" fmla="*/ 260 h 296"/>
                  <a:gd name="T18" fmla="*/ 276 w 461"/>
                  <a:gd name="T19" fmla="*/ 256 h 296"/>
                  <a:gd name="T20" fmla="*/ 412 w 461"/>
                  <a:gd name="T21" fmla="*/ 259 h 296"/>
                  <a:gd name="T22" fmla="*/ 267 w 461"/>
                  <a:gd name="T23" fmla="*/ 251 h 296"/>
                  <a:gd name="T24" fmla="*/ 421 w 461"/>
                  <a:gd name="T25" fmla="*/ 249 h 296"/>
                  <a:gd name="T26" fmla="*/ 253 w 461"/>
                  <a:gd name="T27" fmla="*/ 237 h 296"/>
                  <a:gd name="T28" fmla="*/ 256 w 461"/>
                  <a:gd name="T29" fmla="*/ 216 h 296"/>
                  <a:gd name="T30" fmla="*/ 236 w 461"/>
                  <a:gd name="T31" fmla="*/ 221 h 296"/>
                  <a:gd name="T32" fmla="*/ 183 w 461"/>
                  <a:gd name="T33" fmla="*/ 215 h 296"/>
                  <a:gd name="T34" fmla="*/ 171 w 461"/>
                  <a:gd name="T35" fmla="*/ 219 h 296"/>
                  <a:gd name="T36" fmla="*/ 136 w 461"/>
                  <a:gd name="T37" fmla="*/ 216 h 296"/>
                  <a:gd name="T38" fmla="*/ 413 w 461"/>
                  <a:gd name="T39" fmla="*/ 210 h 296"/>
                  <a:gd name="T40" fmla="*/ 204 w 461"/>
                  <a:gd name="T41" fmla="*/ 209 h 296"/>
                  <a:gd name="T42" fmla="*/ 219 w 461"/>
                  <a:gd name="T43" fmla="*/ 214 h 296"/>
                  <a:gd name="T44" fmla="*/ 393 w 461"/>
                  <a:gd name="T45" fmla="*/ 197 h 296"/>
                  <a:gd name="T46" fmla="*/ 412 w 461"/>
                  <a:gd name="T47" fmla="*/ 193 h 296"/>
                  <a:gd name="T48" fmla="*/ 111 w 461"/>
                  <a:gd name="T49" fmla="*/ 196 h 296"/>
                  <a:gd name="T50" fmla="*/ 387 w 461"/>
                  <a:gd name="T51" fmla="*/ 196 h 296"/>
                  <a:gd name="T52" fmla="*/ 409 w 461"/>
                  <a:gd name="T53" fmla="*/ 194 h 296"/>
                  <a:gd name="T54" fmla="*/ 366 w 461"/>
                  <a:gd name="T55" fmla="*/ 191 h 296"/>
                  <a:gd name="T56" fmla="*/ 371 w 461"/>
                  <a:gd name="T57" fmla="*/ 192 h 296"/>
                  <a:gd name="T58" fmla="*/ 355 w 461"/>
                  <a:gd name="T59" fmla="*/ 182 h 296"/>
                  <a:gd name="T60" fmla="*/ 67 w 461"/>
                  <a:gd name="T61" fmla="*/ 161 h 296"/>
                  <a:gd name="T62" fmla="*/ 360 w 461"/>
                  <a:gd name="T63" fmla="*/ 163 h 296"/>
                  <a:gd name="T64" fmla="*/ 59 w 461"/>
                  <a:gd name="T65" fmla="*/ 153 h 296"/>
                  <a:gd name="T66" fmla="*/ 353 w 461"/>
                  <a:gd name="T67" fmla="*/ 140 h 296"/>
                  <a:gd name="T68" fmla="*/ 343 w 461"/>
                  <a:gd name="T69" fmla="*/ 138 h 296"/>
                  <a:gd name="T70" fmla="*/ 57 w 461"/>
                  <a:gd name="T71" fmla="*/ 133 h 296"/>
                  <a:gd name="T72" fmla="*/ 369 w 461"/>
                  <a:gd name="T73" fmla="*/ 129 h 296"/>
                  <a:gd name="T74" fmla="*/ 364 w 461"/>
                  <a:gd name="T75" fmla="*/ 115 h 296"/>
                  <a:gd name="T76" fmla="*/ 42 w 461"/>
                  <a:gd name="T77" fmla="*/ 108 h 296"/>
                  <a:gd name="T78" fmla="*/ 379 w 461"/>
                  <a:gd name="T79" fmla="*/ 96 h 296"/>
                  <a:gd name="T80" fmla="*/ 382 w 461"/>
                  <a:gd name="T81" fmla="*/ 93 h 296"/>
                  <a:gd name="T82" fmla="*/ 388 w 461"/>
                  <a:gd name="T83" fmla="*/ 92 h 296"/>
                  <a:gd name="T84" fmla="*/ 429 w 461"/>
                  <a:gd name="T85" fmla="*/ 85 h 296"/>
                  <a:gd name="T86" fmla="*/ 28 w 461"/>
                  <a:gd name="T87" fmla="*/ 82 h 296"/>
                  <a:gd name="T88" fmla="*/ 441 w 461"/>
                  <a:gd name="T89" fmla="*/ 80 h 296"/>
                  <a:gd name="T90" fmla="*/ 411 w 461"/>
                  <a:gd name="T91" fmla="*/ 67 h 296"/>
                  <a:gd name="T92" fmla="*/ 460 w 461"/>
                  <a:gd name="T93" fmla="*/ 66 h 296"/>
                  <a:gd name="T94" fmla="*/ 25 w 461"/>
                  <a:gd name="T95" fmla="*/ 67 h 296"/>
                  <a:gd name="T96" fmla="*/ 402 w 461"/>
                  <a:gd name="T97" fmla="*/ 52 h 296"/>
                  <a:gd name="T98" fmla="*/ 18 w 461"/>
                  <a:gd name="T99" fmla="*/ 52 h 296"/>
                  <a:gd name="T100" fmla="*/ 456 w 461"/>
                  <a:gd name="T101" fmla="*/ 55 h 296"/>
                  <a:gd name="T102" fmla="*/ 14 w 461"/>
                  <a:gd name="T103" fmla="*/ 46 h 296"/>
                  <a:gd name="T104" fmla="*/ 455 w 461"/>
                  <a:gd name="T105" fmla="*/ 38 h 296"/>
                  <a:gd name="T106" fmla="*/ 1 w 461"/>
                  <a:gd name="T107" fmla="*/ 35 h 296"/>
                  <a:gd name="T108" fmla="*/ 428 w 461"/>
                  <a:gd name="T109" fmla="*/ 17 h 296"/>
                  <a:gd name="T110" fmla="*/ 430 w 461"/>
                  <a:gd name="T111" fmla="*/ 8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461" h="296">
                    <a:moveTo>
                      <a:pt x="374" y="296"/>
                    </a:moveTo>
                    <a:cubicBezTo>
                      <a:pt x="374" y="290"/>
                      <a:pt x="374" y="290"/>
                      <a:pt x="374" y="290"/>
                    </a:cubicBezTo>
                    <a:cubicBezTo>
                      <a:pt x="375" y="290"/>
                      <a:pt x="376" y="290"/>
                      <a:pt x="377" y="289"/>
                    </a:cubicBezTo>
                    <a:cubicBezTo>
                      <a:pt x="381" y="293"/>
                      <a:pt x="381" y="293"/>
                      <a:pt x="381" y="293"/>
                    </a:cubicBezTo>
                    <a:cubicBezTo>
                      <a:pt x="379" y="296"/>
                      <a:pt x="376" y="296"/>
                      <a:pt x="374" y="296"/>
                    </a:cubicBezTo>
                    <a:close/>
                    <a:moveTo>
                      <a:pt x="346" y="293"/>
                    </a:moveTo>
                    <a:cubicBezTo>
                      <a:pt x="345" y="293"/>
                      <a:pt x="344" y="293"/>
                      <a:pt x="342" y="293"/>
                    </a:cubicBezTo>
                    <a:cubicBezTo>
                      <a:pt x="342" y="287"/>
                      <a:pt x="342" y="287"/>
                      <a:pt x="342" y="287"/>
                    </a:cubicBezTo>
                    <a:cubicBezTo>
                      <a:pt x="344" y="287"/>
                      <a:pt x="345" y="287"/>
                      <a:pt x="346" y="287"/>
                    </a:cubicBezTo>
                    <a:cubicBezTo>
                      <a:pt x="347" y="287"/>
                      <a:pt x="347" y="287"/>
                      <a:pt x="348" y="287"/>
                    </a:cubicBezTo>
                    <a:cubicBezTo>
                      <a:pt x="348" y="293"/>
                      <a:pt x="348" y="293"/>
                      <a:pt x="348" y="293"/>
                    </a:cubicBezTo>
                    <a:cubicBezTo>
                      <a:pt x="348" y="293"/>
                      <a:pt x="347" y="293"/>
                      <a:pt x="346" y="293"/>
                    </a:cubicBezTo>
                    <a:close/>
                    <a:moveTo>
                      <a:pt x="330" y="288"/>
                    </a:moveTo>
                    <a:cubicBezTo>
                      <a:pt x="329" y="287"/>
                      <a:pt x="328" y="286"/>
                      <a:pt x="326" y="285"/>
                    </a:cubicBezTo>
                    <a:cubicBezTo>
                      <a:pt x="329" y="280"/>
                      <a:pt x="329" y="280"/>
                      <a:pt x="329" y="280"/>
                    </a:cubicBezTo>
                    <a:cubicBezTo>
                      <a:pt x="332" y="281"/>
                      <a:pt x="333" y="283"/>
                      <a:pt x="334" y="284"/>
                    </a:cubicBezTo>
                    <a:lnTo>
                      <a:pt x="330" y="288"/>
                    </a:lnTo>
                    <a:close/>
                    <a:moveTo>
                      <a:pt x="361" y="286"/>
                    </a:moveTo>
                    <a:cubicBezTo>
                      <a:pt x="355" y="284"/>
                      <a:pt x="355" y="284"/>
                      <a:pt x="355" y="284"/>
                    </a:cubicBezTo>
                    <a:cubicBezTo>
                      <a:pt x="355" y="284"/>
                      <a:pt x="355" y="284"/>
                      <a:pt x="355" y="284"/>
                    </a:cubicBezTo>
                    <a:cubicBezTo>
                      <a:pt x="356" y="282"/>
                      <a:pt x="356" y="280"/>
                      <a:pt x="357" y="279"/>
                    </a:cubicBezTo>
                    <a:cubicBezTo>
                      <a:pt x="362" y="281"/>
                      <a:pt x="362" y="281"/>
                      <a:pt x="362" y="281"/>
                    </a:cubicBezTo>
                    <a:cubicBezTo>
                      <a:pt x="362" y="282"/>
                      <a:pt x="361" y="283"/>
                      <a:pt x="361" y="285"/>
                    </a:cubicBezTo>
                    <a:cubicBezTo>
                      <a:pt x="361" y="285"/>
                      <a:pt x="361" y="286"/>
                      <a:pt x="361" y="286"/>
                    </a:cubicBezTo>
                    <a:close/>
                    <a:moveTo>
                      <a:pt x="370" y="286"/>
                    </a:moveTo>
                    <a:cubicBezTo>
                      <a:pt x="364" y="286"/>
                      <a:pt x="364" y="286"/>
                      <a:pt x="364" y="286"/>
                    </a:cubicBezTo>
                    <a:cubicBezTo>
                      <a:pt x="365" y="285"/>
                      <a:pt x="365" y="285"/>
                      <a:pt x="365" y="284"/>
                    </a:cubicBezTo>
                    <a:cubicBezTo>
                      <a:pt x="365" y="283"/>
                      <a:pt x="365" y="283"/>
                      <a:pt x="365" y="282"/>
                    </a:cubicBezTo>
                    <a:cubicBezTo>
                      <a:pt x="365" y="281"/>
                      <a:pt x="365" y="281"/>
                      <a:pt x="365" y="280"/>
                    </a:cubicBezTo>
                    <a:cubicBezTo>
                      <a:pt x="370" y="280"/>
                      <a:pt x="370" y="280"/>
                      <a:pt x="370" y="280"/>
                    </a:cubicBezTo>
                    <a:cubicBezTo>
                      <a:pt x="370" y="280"/>
                      <a:pt x="371" y="281"/>
                      <a:pt x="371" y="282"/>
                    </a:cubicBezTo>
                    <a:cubicBezTo>
                      <a:pt x="371" y="283"/>
                      <a:pt x="370" y="284"/>
                      <a:pt x="370" y="285"/>
                    </a:cubicBezTo>
                    <a:cubicBezTo>
                      <a:pt x="370" y="285"/>
                      <a:pt x="370" y="286"/>
                      <a:pt x="370" y="286"/>
                    </a:cubicBezTo>
                    <a:close/>
                    <a:moveTo>
                      <a:pt x="315" y="283"/>
                    </a:moveTo>
                    <a:cubicBezTo>
                      <a:pt x="314" y="282"/>
                      <a:pt x="314" y="282"/>
                      <a:pt x="314" y="281"/>
                    </a:cubicBezTo>
                    <a:cubicBezTo>
                      <a:pt x="314" y="279"/>
                      <a:pt x="315" y="277"/>
                      <a:pt x="318" y="275"/>
                    </a:cubicBezTo>
                    <a:cubicBezTo>
                      <a:pt x="322" y="279"/>
                      <a:pt x="322" y="279"/>
                      <a:pt x="322" y="279"/>
                    </a:cubicBezTo>
                    <a:cubicBezTo>
                      <a:pt x="320" y="280"/>
                      <a:pt x="320" y="281"/>
                      <a:pt x="320" y="281"/>
                    </a:cubicBezTo>
                    <a:cubicBezTo>
                      <a:pt x="320" y="281"/>
                      <a:pt x="320" y="280"/>
                      <a:pt x="320" y="280"/>
                    </a:cubicBezTo>
                    <a:lnTo>
                      <a:pt x="315" y="283"/>
                    </a:lnTo>
                    <a:close/>
                    <a:moveTo>
                      <a:pt x="385" y="281"/>
                    </a:moveTo>
                    <a:cubicBezTo>
                      <a:pt x="379" y="280"/>
                      <a:pt x="379" y="280"/>
                      <a:pt x="379" y="280"/>
                    </a:cubicBezTo>
                    <a:cubicBezTo>
                      <a:pt x="380" y="278"/>
                      <a:pt x="380" y="276"/>
                      <a:pt x="380" y="274"/>
                    </a:cubicBezTo>
                    <a:cubicBezTo>
                      <a:pt x="386" y="275"/>
                      <a:pt x="386" y="275"/>
                      <a:pt x="386" y="275"/>
                    </a:cubicBezTo>
                    <a:cubicBezTo>
                      <a:pt x="386" y="277"/>
                      <a:pt x="385" y="279"/>
                      <a:pt x="385" y="281"/>
                    </a:cubicBezTo>
                    <a:close/>
                    <a:moveTo>
                      <a:pt x="275" y="274"/>
                    </a:moveTo>
                    <a:cubicBezTo>
                      <a:pt x="274" y="274"/>
                      <a:pt x="273" y="274"/>
                      <a:pt x="272" y="272"/>
                    </a:cubicBezTo>
                    <a:cubicBezTo>
                      <a:pt x="271" y="272"/>
                      <a:pt x="270" y="271"/>
                      <a:pt x="270" y="270"/>
                    </a:cubicBezTo>
                    <a:cubicBezTo>
                      <a:pt x="276" y="268"/>
                      <a:pt x="276" y="268"/>
                      <a:pt x="276" y="268"/>
                    </a:cubicBezTo>
                    <a:cubicBezTo>
                      <a:pt x="276" y="268"/>
                      <a:pt x="276" y="269"/>
                      <a:pt x="276" y="269"/>
                    </a:cubicBezTo>
                    <a:cubicBezTo>
                      <a:pt x="276" y="269"/>
                      <a:pt x="276" y="269"/>
                      <a:pt x="276" y="269"/>
                    </a:cubicBezTo>
                    <a:cubicBezTo>
                      <a:pt x="279" y="273"/>
                      <a:pt x="279" y="273"/>
                      <a:pt x="279" y="273"/>
                    </a:cubicBezTo>
                    <a:cubicBezTo>
                      <a:pt x="278" y="274"/>
                      <a:pt x="277" y="274"/>
                      <a:pt x="275" y="274"/>
                    </a:cubicBezTo>
                    <a:close/>
                    <a:moveTo>
                      <a:pt x="303" y="268"/>
                    </a:moveTo>
                    <a:cubicBezTo>
                      <a:pt x="302" y="268"/>
                      <a:pt x="300" y="267"/>
                      <a:pt x="298" y="265"/>
                    </a:cubicBezTo>
                    <a:cubicBezTo>
                      <a:pt x="301" y="260"/>
                      <a:pt x="301" y="260"/>
                      <a:pt x="301" y="260"/>
                    </a:cubicBezTo>
                    <a:cubicBezTo>
                      <a:pt x="303" y="261"/>
                      <a:pt x="304" y="262"/>
                      <a:pt x="306" y="263"/>
                    </a:cubicBezTo>
                    <a:lnTo>
                      <a:pt x="303" y="268"/>
                    </a:lnTo>
                    <a:close/>
                    <a:moveTo>
                      <a:pt x="318" y="267"/>
                    </a:moveTo>
                    <a:cubicBezTo>
                      <a:pt x="318" y="267"/>
                      <a:pt x="317" y="267"/>
                      <a:pt x="317" y="267"/>
                    </a:cubicBezTo>
                    <a:cubicBezTo>
                      <a:pt x="317" y="267"/>
                      <a:pt x="317" y="267"/>
                      <a:pt x="317" y="267"/>
                    </a:cubicBezTo>
                    <a:cubicBezTo>
                      <a:pt x="314" y="262"/>
                      <a:pt x="314" y="262"/>
                      <a:pt x="314" y="262"/>
                    </a:cubicBezTo>
                    <a:cubicBezTo>
                      <a:pt x="315" y="261"/>
                      <a:pt x="316" y="261"/>
                      <a:pt x="318" y="261"/>
                    </a:cubicBezTo>
                    <a:cubicBezTo>
                      <a:pt x="320" y="261"/>
                      <a:pt x="322" y="262"/>
                      <a:pt x="323" y="264"/>
                    </a:cubicBezTo>
                    <a:lnTo>
                      <a:pt x="318" y="267"/>
                    </a:lnTo>
                    <a:close/>
                    <a:moveTo>
                      <a:pt x="391" y="267"/>
                    </a:moveTo>
                    <a:cubicBezTo>
                      <a:pt x="388" y="263"/>
                      <a:pt x="388" y="263"/>
                      <a:pt x="388" y="263"/>
                    </a:cubicBezTo>
                    <a:cubicBezTo>
                      <a:pt x="389" y="261"/>
                      <a:pt x="391" y="260"/>
                      <a:pt x="393" y="259"/>
                    </a:cubicBezTo>
                    <a:cubicBezTo>
                      <a:pt x="396" y="264"/>
                      <a:pt x="396" y="264"/>
                      <a:pt x="396" y="264"/>
                    </a:cubicBezTo>
                    <a:cubicBezTo>
                      <a:pt x="394" y="265"/>
                      <a:pt x="393" y="266"/>
                      <a:pt x="391" y="267"/>
                    </a:cubicBezTo>
                    <a:close/>
                    <a:moveTo>
                      <a:pt x="287" y="264"/>
                    </a:moveTo>
                    <a:cubicBezTo>
                      <a:pt x="283" y="260"/>
                      <a:pt x="283" y="260"/>
                      <a:pt x="283" y="260"/>
                    </a:cubicBezTo>
                    <a:cubicBezTo>
                      <a:pt x="284" y="258"/>
                      <a:pt x="286" y="256"/>
                      <a:pt x="288" y="255"/>
                    </a:cubicBezTo>
                    <a:cubicBezTo>
                      <a:pt x="290" y="261"/>
                      <a:pt x="290" y="261"/>
                      <a:pt x="290" y="261"/>
                    </a:cubicBezTo>
                    <a:cubicBezTo>
                      <a:pt x="289" y="261"/>
                      <a:pt x="288" y="263"/>
                      <a:pt x="287" y="264"/>
                    </a:cubicBezTo>
                    <a:close/>
                    <a:moveTo>
                      <a:pt x="272" y="260"/>
                    </a:moveTo>
                    <a:cubicBezTo>
                      <a:pt x="269" y="260"/>
                      <a:pt x="269" y="260"/>
                      <a:pt x="269" y="260"/>
                    </a:cubicBezTo>
                    <a:cubicBezTo>
                      <a:pt x="267" y="259"/>
                      <a:pt x="267" y="259"/>
                      <a:pt x="267" y="259"/>
                    </a:cubicBezTo>
                    <a:cubicBezTo>
                      <a:pt x="268" y="256"/>
                      <a:pt x="270" y="254"/>
                      <a:pt x="272" y="254"/>
                    </a:cubicBezTo>
                    <a:cubicBezTo>
                      <a:pt x="273" y="254"/>
                      <a:pt x="275" y="255"/>
                      <a:pt x="276" y="256"/>
                    </a:cubicBezTo>
                    <a:cubicBezTo>
                      <a:pt x="272" y="260"/>
                      <a:pt x="272" y="260"/>
                      <a:pt x="272" y="260"/>
                    </a:cubicBezTo>
                    <a:cubicBezTo>
                      <a:pt x="272" y="260"/>
                      <a:pt x="273" y="260"/>
                      <a:pt x="273" y="260"/>
                    </a:cubicBezTo>
                    <a:cubicBezTo>
                      <a:pt x="273" y="260"/>
                      <a:pt x="272" y="260"/>
                      <a:pt x="272" y="260"/>
                    </a:cubicBezTo>
                    <a:close/>
                    <a:moveTo>
                      <a:pt x="406" y="260"/>
                    </a:moveTo>
                    <a:cubicBezTo>
                      <a:pt x="405" y="255"/>
                      <a:pt x="405" y="255"/>
                      <a:pt x="405" y="255"/>
                    </a:cubicBezTo>
                    <a:cubicBezTo>
                      <a:pt x="406" y="254"/>
                      <a:pt x="408" y="254"/>
                      <a:pt x="410" y="254"/>
                    </a:cubicBezTo>
                    <a:cubicBezTo>
                      <a:pt x="410" y="254"/>
                      <a:pt x="410" y="254"/>
                      <a:pt x="410" y="254"/>
                    </a:cubicBezTo>
                    <a:cubicBezTo>
                      <a:pt x="412" y="259"/>
                      <a:pt x="412" y="259"/>
                      <a:pt x="412" y="259"/>
                    </a:cubicBezTo>
                    <a:cubicBezTo>
                      <a:pt x="411" y="259"/>
                      <a:pt x="411" y="259"/>
                      <a:pt x="411" y="259"/>
                    </a:cubicBezTo>
                    <a:cubicBezTo>
                      <a:pt x="409" y="260"/>
                      <a:pt x="408" y="260"/>
                      <a:pt x="406" y="260"/>
                    </a:cubicBezTo>
                    <a:close/>
                    <a:moveTo>
                      <a:pt x="261" y="253"/>
                    </a:moveTo>
                    <a:cubicBezTo>
                      <a:pt x="261" y="251"/>
                      <a:pt x="261" y="251"/>
                      <a:pt x="261" y="251"/>
                    </a:cubicBezTo>
                    <a:cubicBezTo>
                      <a:pt x="261" y="250"/>
                      <a:pt x="260" y="249"/>
                      <a:pt x="260" y="249"/>
                    </a:cubicBezTo>
                    <a:cubicBezTo>
                      <a:pt x="264" y="244"/>
                      <a:pt x="264" y="244"/>
                      <a:pt x="264" y="244"/>
                    </a:cubicBezTo>
                    <a:cubicBezTo>
                      <a:pt x="265" y="246"/>
                      <a:pt x="266" y="248"/>
                      <a:pt x="267" y="250"/>
                    </a:cubicBezTo>
                    <a:cubicBezTo>
                      <a:pt x="267" y="251"/>
                      <a:pt x="267" y="251"/>
                      <a:pt x="267" y="251"/>
                    </a:cubicBezTo>
                    <a:lnTo>
                      <a:pt x="261" y="253"/>
                    </a:lnTo>
                    <a:close/>
                    <a:moveTo>
                      <a:pt x="415" y="251"/>
                    </a:moveTo>
                    <a:cubicBezTo>
                      <a:pt x="415" y="250"/>
                      <a:pt x="415" y="250"/>
                      <a:pt x="415" y="250"/>
                    </a:cubicBezTo>
                    <a:cubicBezTo>
                      <a:pt x="415" y="250"/>
                      <a:pt x="414" y="249"/>
                      <a:pt x="414" y="247"/>
                    </a:cubicBezTo>
                    <a:cubicBezTo>
                      <a:pt x="414" y="246"/>
                      <a:pt x="414" y="245"/>
                      <a:pt x="414" y="244"/>
                    </a:cubicBezTo>
                    <a:cubicBezTo>
                      <a:pt x="420" y="245"/>
                      <a:pt x="420" y="245"/>
                      <a:pt x="420" y="245"/>
                    </a:cubicBezTo>
                    <a:cubicBezTo>
                      <a:pt x="419" y="246"/>
                      <a:pt x="419" y="246"/>
                      <a:pt x="419" y="246"/>
                    </a:cubicBezTo>
                    <a:cubicBezTo>
                      <a:pt x="420" y="247"/>
                      <a:pt x="421" y="248"/>
                      <a:pt x="421" y="249"/>
                    </a:cubicBezTo>
                    <a:lnTo>
                      <a:pt x="415" y="251"/>
                    </a:lnTo>
                    <a:close/>
                    <a:moveTo>
                      <a:pt x="253" y="237"/>
                    </a:moveTo>
                    <a:cubicBezTo>
                      <a:pt x="253" y="237"/>
                      <a:pt x="253" y="236"/>
                      <a:pt x="253" y="236"/>
                    </a:cubicBezTo>
                    <a:cubicBezTo>
                      <a:pt x="253" y="234"/>
                      <a:pt x="254" y="232"/>
                      <a:pt x="256" y="232"/>
                    </a:cubicBezTo>
                    <a:cubicBezTo>
                      <a:pt x="261" y="232"/>
                      <a:pt x="261" y="232"/>
                      <a:pt x="261" y="232"/>
                    </a:cubicBezTo>
                    <a:cubicBezTo>
                      <a:pt x="261" y="234"/>
                      <a:pt x="260" y="236"/>
                      <a:pt x="258" y="237"/>
                    </a:cubicBezTo>
                    <a:cubicBezTo>
                      <a:pt x="259" y="237"/>
                      <a:pt x="259" y="236"/>
                      <a:pt x="259" y="236"/>
                    </a:cubicBezTo>
                    <a:lnTo>
                      <a:pt x="253" y="237"/>
                    </a:lnTo>
                    <a:close/>
                    <a:moveTo>
                      <a:pt x="415" y="233"/>
                    </a:moveTo>
                    <a:cubicBezTo>
                      <a:pt x="415" y="232"/>
                      <a:pt x="415" y="230"/>
                      <a:pt x="415" y="228"/>
                    </a:cubicBezTo>
                    <a:cubicBezTo>
                      <a:pt x="421" y="227"/>
                      <a:pt x="421" y="227"/>
                      <a:pt x="421" y="227"/>
                    </a:cubicBezTo>
                    <a:cubicBezTo>
                      <a:pt x="421" y="229"/>
                      <a:pt x="421" y="231"/>
                      <a:pt x="421" y="233"/>
                    </a:cubicBezTo>
                    <a:lnTo>
                      <a:pt x="415" y="233"/>
                    </a:lnTo>
                    <a:close/>
                    <a:moveTo>
                      <a:pt x="259" y="223"/>
                    </a:moveTo>
                    <a:cubicBezTo>
                      <a:pt x="254" y="220"/>
                      <a:pt x="254" y="220"/>
                      <a:pt x="254" y="220"/>
                    </a:cubicBezTo>
                    <a:cubicBezTo>
                      <a:pt x="255" y="219"/>
                      <a:pt x="256" y="217"/>
                      <a:pt x="256" y="216"/>
                    </a:cubicBezTo>
                    <a:cubicBezTo>
                      <a:pt x="262" y="217"/>
                      <a:pt x="262" y="217"/>
                      <a:pt x="262" y="217"/>
                    </a:cubicBezTo>
                    <a:cubicBezTo>
                      <a:pt x="261" y="219"/>
                      <a:pt x="260" y="221"/>
                      <a:pt x="259" y="223"/>
                    </a:cubicBezTo>
                    <a:close/>
                    <a:moveTo>
                      <a:pt x="154" y="222"/>
                    </a:moveTo>
                    <a:cubicBezTo>
                      <a:pt x="152" y="222"/>
                      <a:pt x="150" y="222"/>
                      <a:pt x="147" y="221"/>
                    </a:cubicBezTo>
                    <a:cubicBezTo>
                      <a:pt x="149" y="216"/>
                      <a:pt x="149" y="216"/>
                      <a:pt x="149" y="216"/>
                    </a:cubicBezTo>
                    <a:cubicBezTo>
                      <a:pt x="151" y="216"/>
                      <a:pt x="152" y="217"/>
                      <a:pt x="154" y="217"/>
                    </a:cubicBezTo>
                    <a:cubicBezTo>
                      <a:pt x="154" y="222"/>
                      <a:pt x="154" y="222"/>
                      <a:pt x="154" y="222"/>
                    </a:cubicBezTo>
                    <a:close/>
                    <a:moveTo>
                      <a:pt x="236" y="221"/>
                    </a:moveTo>
                    <a:cubicBezTo>
                      <a:pt x="234" y="221"/>
                      <a:pt x="232" y="221"/>
                      <a:pt x="230" y="220"/>
                    </a:cubicBezTo>
                    <a:cubicBezTo>
                      <a:pt x="232" y="215"/>
                      <a:pt x="232" y="215"/>
                      <a:pt x="232" y="215"/>
                    </a:cubicBezTo>
                    <a:cubicBezTo>
                      <a:pt x="234" y="215"/>
                      <a:pt x="235" y="216"/>
                      <a:pt x="237" y="216"/>
                    </a:cubicBezTo>
                    <a:lnTo>
                      <a:pt x="236" y="221"/>
                    </a:lnTo>
                    <a:close/>
                    <a:moveTo>
                      <a:pt x="183" y="221"/>
                    </a:moveTo>
                    <a:cubicBezTo>
                      <a:pt x="183" y="221"/>
                      <a:pt x="183" y="221"/>
                      <a:pt x="183" y="221"/>
                    </a:cubicBezTo>
                    <a:cubicBezTo>
                      <a:pt x="183" y="215"/>
                      <a:pt x="183" y="215"/>
                      <a:pt x="183" y="215"/>
                    </a:cubicBezTo>
                    <a:cubicBezTo>
                      <a:pt x="183" y="215"/>
                      <a:pt x="183" y="215"/>
                      <a:pt x="183" y="215"/>
                    </a:cubicBezTo>
                    <a:cubicBezTo>
                      <a:pt x="185" y="215"/>
                      <a:pt x="186" y="214"/>
                      <a:pt x="187" y="214"/>
                    </a:cubicBezTo>
                    <a:cubicBezTo>
                      <a:pt x="190" y="219"/>
                      <a:pt x="190" y="219"/>
                      <a:pt x="190" y="219"/>
                    </a:cubicBezTo>
                    <a:cubicBezTo>
                      <a:pt x="188" y="220"/>
                      <a:pt x="186" y="221"/>
                      <a:pt x="183" y="221"/>
                    </a:cubicBezTo>
                    <a:close/>
                    <a:moveTo>
                      <a:pt x="166" y="220"/>
                    </a:moveTo>
                    <a:cubicBezTo>
                      <a:pt x="165" y="214"/>
                      <a:pt x="165" y="214"/>
                      <a:pt x="165" y="214"/>
                    </a:cubicBezTo>
                    <a:cubicBezTo>
                      <a:pt x="167" y="214"/>
                      <a:pt x="169" y="213"/>
                      <a:pt x="171" y="213"/>
                    </a:cubicBezTo>
                    <a:cubicBezTo>
                      <a:pt x="171" y="213"/>
                      <a:pt x="171" y="213"/>
                      <a:pt x="171" y="213"/>
                    </a:cubicBezTo>
                    <a:cubicBezTo>
                      <a:pt x="171" y="219"/>
                      <a:pt x="171" y="219"/>
                      <a:pt x="171" y="219"/>
                    </a:cubicBezTo>
                    <a:cubicBezTo>
                      <a:pt x="171" y="219"/>
                      <a:pt x="171" y="219"/>
                      <a:pt x="171" y="219"/>
                    </a:cubicBezTo>
                    <a:cubicBezTo>
                      <a:pt x="169" y="219"/>
                      <a:pt x="167" y="219"/>
                      <a:pt x="166" y="220"/>
                    </a:cubicBezTo>
                    <a:close/>
                    <a:moveTo>
                      <a:pt x="249" y="217"/>
                    </a:moveTo>
                    <a:cubicBezTo>
                      <a:pt x="245" y="213"/>
                      <a:pt x="245" y="213"/>
                      <a:pt x="245" y="213"/>
                    </a:cubicBezTo>
                    <a:cubicBezTo>
                      <a:pt x="247" y="210"/>
                      <a:pt x="249" y="209"/>
                      <a:pt x="250" y="208"/>
                    </a:cubicBezTo>
                    <a:cubicBezTo>
                      <a:pt x="253" y="213"/>
                      <a:pt x="253" y="213"/>
                      <a:pt x="253" y="213"/>
                    </a:cubicBezTo>
                    <a:cubicBezTo>
                      <a:pt x="252" y="214"/>
                      <a:pt x="251" y="215"/>
                      <a:pt x="249" y="217"/>
                    </a:cubicBezTo>
                    <a:close/>
                    <a:moveTo>
                      <a:pt x="136" y="216"/>
                    </a:moveTo>
                    <a:cubicBezTo>
                      <a:pt x="135" y="216"/>
                      <a:pt x="135" y="216"/>
                      <a:pt x="135" y="216"/>
                    </a:cubicBezTo>
                    <a:cubicBezTo>
                      <a:pt x="134" y="215"/>
                      <a:pt x="133" y="214"/>
                      <a:pt x="132" y="214"/>
                    </a:cubicBezTo>
                    <a:cubicBezTo>
                      <a:pt x="133" y="208"/>
                      <a:pt x="133" y="208"/>
                      <a:pt x="133" y="208"/>
                    </a:cubicBezTo>
                    <a:cubicBezTo>
                      <a:pt x="135" y="209"/>
                      <a:pt x="137" y="210"/>
                      <a:pt x="138" y="211"/>
                    </a:cubicBezTo>
                    <a:cubicBezTo>
                      <a:pt x="139" y="211"/>
                      <a:pt x="139" y="211"/>
                      <a:pt x="139" y="211"/>
                    </a:cubicBezTo>
                    <a:lnTo>
                      <a:pt x="136" y="216"/>
                    </a:lnTo>
                    <a:close/>
                    <a:moveTo>
                      <a:pt x="413" y="216"/>
                    </a:moveTo>
                    <a:cubicBezTo>
                      <a:pt x="413" y="214"/>
                      <a:pt x="413" y="212"/>
                      <a:pt x="413" y="210"/>
                    </a:cubicBezTo>
                    <a:cubicBezTo>
                      <a:pt x="418" y="210"/>
                      <a:pt x="418" y="210"/>
                      <a:pt x="418" y="210"/>
                    </a:cubicBezTo>
                    <a:cubicBezTo>
                      <a:pt x="419" y="212"/>
                      <a:pt x="419" y="214"/>
                      <a:pt x="419" y="215"/>
                    </a:cubicBezTo>
                    <a:lnTo>
                      <a:pt x="413" y="216"/>
                    </a:lnTo>
                    <a:close/>
                    <a:moveTo>
                      <a:pt x="204" y="215"/>
                    </a:moveTo>
                    <a:cubicBezTo>
                      <a:pt x="203" y="215"/>
                      <a:pt x="203" y="215"/>
                      <a:pt x="203" y="215"/>
                    </a:cubicBezTo>
                    <a:cubicBezTo>
                      <a:pt x="201" y="214"/>
                      <a:pt x="200" y="214"/>
                      <a:pt x="199" y="214"/>
                    </a:cubicBezTo>
                    <a:cubicBezTo>
                      <a:pt x="198" y="208"/>
                      <a:pt x="198" y="208"/>
                      <a:pt x="198" y="208"/>
                    </a:cubicBezTo>
                    <a:cubicBezTo>
                      <a:pt x="200" y="208"/>
                      <a:pt x="202" y="208"/>
                      <a:pt x="204" y="209"/>
                    </a:cubicBezTo>
                    <a:cubicBezTo>
                      <a:pt x="205" y="209"/>
                      <a:pt x="205" y="209"/>
                      <a:pt x="205" y="209"/>
                    </a:cubicBezTo>
                    <a:lnTo>
                      <a:pt x="204" y="215"/>
                    </a:lnTo>
                    <a:close/>
                    <a:moveTo>
                      <a:pt x="219" y="214"/>
                    </a:moveTo>
                    <a:cubicBezTo>
                      <a:pt x="217" y="213"/>
                      <a:pt x="217" y="212"/>
                      <a:pt x="216" y="212"/>
                    </a:cubicBezTo>
                    <a:cubicBezTo>
                      <a:pt x="215" y="207"/>
                      <a:pt x="215" y="207"/>
                      <a:pt x="215" y="207"/>
                    </a:cubicBezTo>
                    <a:cubicBezTo>
                      <a:pt x="215" y="207"/>
                      <a:pt x="216" y="207"/>
                      <a:pt x="216" y="207"/>
                    </a:cubicBezTo>
                    <a:cubicBezTo>
                      <a:pt x="219" y="207"/>
                      <a:pt x="220" y="208"/>
                      <a:pt x="222" y="209"/>
                    </a:cubicBezTo>
                    <a:lnTo>
                      <a:pt x="219" y="214"/>
                    </a:lnTo>
                    <a:close/>
                    <a:moveTo>
                      <a:pt x="120" y="210"/>
                    </a:moveTo>
                    <a:cubicBezTo>
                      <a:pt x="119" y="209"/>
                      <a:pt x="118" y="209"/>
                      <a:pt x="116" y="208"/>
                    </a:cubicBezTo>
                    <a:cubicBezTo>
                      <a:pt x="116" y="203"/>
                      <a:pt x="116" y="203"/>
                      <a:pt x="116" y="203"/>
                    </a:cubicBezTo>
                    <a:cubicBezTo>
                      <a:pt x="117" y="203"/>
                      <a:pt x="117" y="203"/>
                      <a:pt x="117" y="203"/>
                    </a:cubicBezTo>
                    <a:cubicBezTo>
                      <a:pt x="119" y="203"/>
                      <a:pt x="121" y="204"/>
                      <a:pt x="123" y="204"/>
                    </a:cubicBezTo>
                    <a:lnTo>
                      <a:pt x="120" y="210"/>
                    </a:lnTo>
                    <a:close/>
                    <a:moveTo>
                      <a:pt x="395" y="202"/>
                    </a:moveTo>
                    <a:cubicBezTo>
                      <a:pt x="393" y="197"/>
                      <a:pt x="393" y="197"/>
                      <a:pt x="393" y="197"/>
                    </a:cubicBezTo>
                    <a:cubicBezTo>
                      <a:pt x="394" y="196"/>
                      <a:pt x="394" y="196"/>
                      <a:pt x="394" y="195"/>
                    </a:cubicBezTo>
                    <a:cubicBezTo>
                      <a:pt x="394" y="195"/>
                      <a:pt x="394" y="195"/>
                      <a:pt x="394" y="195"/>
                    </a:cubicBezTo>
                    <a:cubicBezTo>
                      <a:pt x="394" y="194"/>
                      <a:pt x="394" y="194"/>
                      <a:pt x="395" y="193"/>
                    </a:cubicBezTo>
                    <a:cubicBezTo>
                      <a:pt x="400" y="196"/>
                      <a:pt x="400" y="196"/>
                      <a:pt x="400" y="196"/>
                    </a:cubicBezTo>
                    <a:cubicBezTo>
                      <a:pt x="400" y="196"/>
                      <a:pt x="400" y="196"/>
                      <a:pt x="400" y="196"/>
                    </a:cubicBezTo>
                    <a:cubicBezTo>
                      <a:pt x="399" y="198"/>
                      <a:pt x="399" y="201"/>
                      <a:pt x="395" y="202"/>
                    </a:cubicBezTo>
                    <a:close/>
                    <a:moveTo>
                      <a:pt x="412" y="198"/>
                    </a:moveTo>
                    <a:cubicBezTo>
                      <a:pt x="412" y="193"/>
                      <a:pt x="412" y="193"/>
                      <a:pt x="412" y="193"/>
                    </a:cubicBezTo>
                    <a:cubicBezTo>
                      <a:pt x="417" y="192"/>
                      <a:pt x="417" y="192"/>
                      <a:pt x="417" y="192"/>
                    </a:cubicBezTo>
                    <a:cubicBezTo>
                      <a:pt x="418" y="198"/>
                      <a:pt x="418" y="198"/>
                      <a:pt x="418" y="198"/>
                    </a:cubicBezTo>
                    <a:lnTo>
                      <a:pt x="412" y="198"/>
                    </a:lnTo>
                    <a:close/>
                    <a:moveTo>
                      <a:pt x="106" y="198"/>
                    </a:moveTo>
                    <a:cubicBezTo>
                      <a:pt x="106" y="198"/>
                      <a:pt x="106" y="198"/>
                      <a:pt x="106" y="198"/>
                    </a:cubicBezTo>
                    <a:cubicBezTo>
                      <a:pt x="106" y="198"/>
                      <a:pt x="105" y="198"/>
                      <a:pt x="104" y="197"/>
                    </a:cubicBezTo>
                    <a:cubicBezTo>
                      <a:pt x="105" y="191"/>
                      <a:pt x="105" y="191"/>
                      <a:pt x="105" y="191"/>
                    </a:cubicBezTo>
                    <a:cubicBezTo>
                      <a:pt x="108" y="192"/>
                      <a:pt x="110" y="193"/>
                      <a:pt x="111" y="196"/>
                    </a:cubicBezTo>
                    <a:cubicBezTo>
                      <a:pt x="111" y="196"/>
                      <a:pt x="112" y="196"/>
                      <a:pt x="112" y="197"/>
                    </a:cubicBezTo>
                    <a:lnTo>
                      <a:pt x="106" y="198"/>
                    </a:lnTo>
                    <a:close/>
                    <a:moveTo>
                      <a:pt x="381" y="198"/>
                    </a:moveTo>
                    <a:cubicBezTo>
                      <a:pt x="381" y="198"/>
                      <a:pt x="381" y="197"/>
                      <a:pt x="381" y="197"/>
                    </a:cubicBezTo>
                    <a:cubicBezTo>
                      <a:pt x="381" y="196"/>
                      <a:pt x="380" y="194"/>
                      <a:pt x="379" y="193"/>
                    </a:cubicBezTo>
                    <a:cubicBezTo>
                      <a:pt x="384" y="190"/>
                      <a:pt x="384" y="190"/>
                      <a:pt x="384" y="190"/>
                    </a:cubicBezTo>
                    <a:cubicBezTo>
                      <a:pt x="385" y="191"/>
                      <a:pt x="386" y="193"/>
                      <a:pt x="387" y="195"/>
                    </a:cubicBezTo>
                    <a:cubicBezTo>
                      <a:pt x="387" y="196"/>
                      <a:pt x="387" y="196"/>
                      <a:pt x="387" y="196"/>
                    </a:cubicBezTo>
                    <a:lnTo>
                      <a:pt x="381" y="198"/>
                    </a:lnTo>
                    <a:close/>
                    <a:moveTo>
                      <a:pt x="92" y="194"/>
                    </a:moveTo>
                    <a:cubicBezTo>
                      <a:pt x="90" y="193"/>
                      <a:pt x="88" y="192"/>
                      <a:pt x="86" y="189"/>
                    </a:cubicBezTo>
                    <a:cubicBezTo>
                      <a:pt x="91" y="186"/>
                      <a:pt x="91" y="186"/>
                      <a:pt x="91" y="186"/>
                    </a:cubicBezTo>
                    <a:cubicBezTo>
                      <a:pt x="92" y="187"/>
                      <a:pt x="93" y="188"/>
                      <a:pt x="94" y="189"/>
                    </a:cubicBezTo>
                    <a:cubicBezTo>
                      <a:pt x="93" y="191"/>
                      <a:pt x="93" y="191"/>
                      <a:pt x="93" y="191"/>
                    </a:cubicBezTo>
                    <a:lnTo>
                      <a:pt x="92" y="194"/>
                    </a:lnTo>
                    <a:close/>
                    <a:moveTo>
                      <a:pt x="409" y="194"/>
                    </a:moveTo>
                    <a:cubicBezTo>
                      <a:pt x="405" y="190"/>
                      <a:pt x="405" y="190"/>
                      <a:pt x="405" y="190"/>
                    </a:cubicBezTo>
                    <a:cubicBezTo>
                      <a:pt x="406" y="189"/>
                      <a:pt x="407" y="188"/>
                      <a:pt x="408" y="186"/>
                    </a:cubicBezTo>
                    <a:cubicBezTo>
                      <a:pt x="408" y="186"/>
                      <a:pt x="408" y="186"/>
                      <a:pt x="408" y="186"/>
                    </a:cubicBezTo>
                    <a:cubicBezTo>
                      <a:pt x="413" y="189"/>
                      <a:pt x="413" y="189"/>
                      <a:pt x="413" y="189"/>
                    </a:cubicBezTo>
                    <a:cubicBezTo>
                      <a:pt x="413" y="190"/>
                      <a:pt x="413" y="190"/>
                      <a:pt x="413" y="190"/>
                    </a:cubicBezTo>
                    <a:cubicBezTo>
                      <a:pt x="412" y="191"/>
                      <a:pt x="411" y="193"/>
                      <a:pt x="409" y="194"/>
                    </a:cubicBezTo>
                    <a:close/>
                    <a:moveTo>
                      <a:pt x="370" y="192"/>
                    </a:moveTo>
                    <a:cubicBezTo>
                      <a:pt x="368" y="192"/>
                      <a:pt x="367" y="191"/>
                      <a:pt x="366" y="191"/>
                    </a:cubicBezTo>
                    <a:cubicBezTo>
                      <a:pt x="366" y="190"/>
                      <a:pt x="366" y="190"/>
                      <a:pt x="365" y="190"/>
                    </a:cubicBezTo>
                    <a:cubicBezTo>
                      <a:pt x="367" y="184"/>
                      <a:pt x="367" y="184"/>
                      <a:pt x="367" y="184"/>
                    </a:cubicBezTo>
                    <a:cubicBezTo>
                      <a:pt x="368" y="185"/>
                      <a:pt x="369" y="185"/>
                      <a:pt x="370" y="186"/>
                    </a:cubicBezTo>
                    <a:cubicBezTo>
                      <a:pt x="370" y="186"/>
                      <a:pt x="370" y="186"/>
                      <a:pt x="370" y="186"/>
                    </a:cubicBezTo>
                    <a:cubicBezTo>
                      <a:pt x="371" y="186"/>
                      <a:pt x="371" y="186"/>
                      <a:pt x="371" y="186"/>
                    </a:cubicBezTo>
                    <a:cubicBezTo>
                      <a:pt x="371" y="186"/>
                      <a:pt x="371" y="186"/>
                      <a:pt x="371" y="186"/>
                    </a:cubicBezTo>
                    <a:cubicBezTo>
                      <a:pt x="371" y="186"/>
                      <a:pt x="371" y="186"/>
                      <a:pt x="371" y="186"/>
                    </a:cubicBezTo>
                    <a:cubicBezTo>
                      <a:pt x="371" y="192"/>
                      <a:pt x="371" y="192"/>
                      <a:pt x="371" y="192"/>
                    </a:cubicBezTo>
                    <a:cubicBezTo>
                      <a:pt x="371" y="192"/>
                      <a:pt x="370" y="192"/>
                      <a:pt x="370" y="192"/>
                    </a:cubicBezTo>
                    <a:close/>
                    <a:moveTo>
                      <a:pt x="355" y="182"/>
                    </a:moveTo>
                    <a:cubicBezTo>
                      <a:pt x="354" y="181"/>
                      <a:pt x="354" y="180"/>
                      <a:pt x="354" y="178"/>
                    </a:cubicBezTo>
                    <a:cubicBezTo>
                      <a:pt x="354" y="177"/>
                      <a:pt x="354" y="176"/>
                      <a:pt x="354" y="175"/>
                    </a:cubicBezTo>
                    <a:cubicBezTo>
                      <a:pt x="360" y="175"/>
                      <a:pt x="360" y="175"/>
                      <a:pt x="360" y="175"/>
                    </a:cubicBezTo>
                    <a:cubicBezTo>
                      <a:pt x="360" y="176"/>
                      <a:pt x="360" y="177"/>
                      <a:pt x="360" y="178"/>
                    </a:cubicBezTo>
                    <a:cubicBezTo>
                      <a:pt x="360" y="179"/>
                      <a:pt x="360" y="180"/>
                      <a:pt x="360" y="180"/>
                    </a:cubicBezTo>
                    <a:lnTo>
                      <a:pt x="355" y="182"/>
                    </a:lnTo>
                    <a:close/>
                    <a:moveTo>
                      <a:pt x="82" y="179"/>
                    </a:moveTo>
                    <a:cubicBezTo>
                      <a:pt x="81" y="178"/>
                      <a:pt x="79" y="178"/>
                      <a:pt x="77" y="177"/>
                    </a:cubicBezTo>
                    <a:cubicBezTo>
                      <a:pt x="80" y="172"/>
                      <a:pt x="80" y="172"/>
                      <a:pt x="80" y="172"/>
                    </a:cubicBezTo>
                    <a:cubicBezTo>
                      <a:pt x="82" y="173"/>
                      <a:pt x="84" y="174"/>
                      <a:pt x="86" y="175"/>
                    </a:cubicBezTo>
                    <a:lnTo>
                      <a:pt x="82" y="179"/>
                    </a:lnTo>
                    <a:close/>
                    <a:moveTo>
                      <a:pt x="67" y="168"/>
                    </a:moveTo>
                    <a:cubicBezTo>
                      <a:pt x="67" y="167"/>
                      <a:pt x="67" y="165"/>
                      <a:pt x="67" y="164"/>
                    </a:cubicBezTo>
                    <a:cubicBezTo>
                      <a:pt x="67" y="163"/>
                      <a:pt x="67" y="162"/>
                      <a:pt x="67" y="161"/>
                    </a:cubicBezTo>
                    <a:cubicBezTo>
                      <a:pt x="73" y="161"/>
                      <a:pt x="73" y="161"/>
                      <a:pt x="73" y="161"/>
                    </a:cubicBezTo>
                    <a:cubicBezTo>
                      <a:pt x="73" y="162"/>
                      <a:pt x="73" y="163"/>
                      <a:pt x="73" y="164"/>
                    </a:cubicBezTo>
                    <a:cubicBezTo>
                      <a:pt x="73" y="165"/>
                      <a:pt x="73" y="165"/>
                      <a:pt x="73" y="166"/>
                    </a:cubicBezTo>
                    <a:lnTo>
                      <a:pt x="67" y="168"/>
                    </a:lnTo>
                    <a:close/>
                    <a:moveTo>
                      <a:pt x="354" y="164"/>
                    </a:moveTo>
                    <a:cubicBezTo>
                      <a:pt x="354" y="162"/>
                      <a:pt x="353" y="162"/>
                      <a:pt x="353" y="162"/>
                    </a:cubicBezTo>
                    <a:cubicBezTo>
                      <a:pt x="355" y="156"/>
                      <a:pt x="355" y="156"/>
                      <a:pt x="355" y="156"/>
                    </a:cubicBezTo>
                    <a:cubicBezTo>
                      <a:pt x="357" y="157"/>
                      <a:pt x="359" y="159"/>
                      <a:pt x="360" y="163"/>
                    </a:cubicBezTo>
                    <a:lnTo>
                      <a:pt x="354" y="164"/>
                    </a:lnTo>
                    <a:close/>
                    <a:moveTo>
                      <a:pt x="342" y="162"/>
                    </a:moveTo>
                    <a:cubicBezTo>
                      <a:pt x="338" y="162"/>
                      <a:pt x="336" y="159"/>
                      <a:pt x="335" y="156"/>
                    </a:cubicBezTo>
                    <a:cubicBezTo>
                      <a:pt x="341" y="155"/>
                      <a:pt x="341" y="155"/>
                      <a:pt x="341" y="155"/>
                    </a:cubicBezTo>
                    <a:cubicBezTo>
                      <a:pt x="341" y="156"/>
                      <a:pt x="341" y="156"/>
                      <a:pt x="342" y="156"/>
                    </a:cubicBezTo>
                    <a:lnTo>
                      <a:pt x="342" y="162"/>
                    </a:lnTo>
                    <a:close/>
                    <a:moveTo>
                      <a:pt x="61" y="155"/>
                    </a:moveTo>
                    <a:cubicBezTo>
                      <a:pt x="60" y="155"/>
                      <a:pt x="60" y="154"/>
                      <a:pt x="59" y="153"/>
                    </a:cubicBezTo>
                    <a:cubicBezTo>
                      <a:pt x="59" y="152"/>
                      <a:pt x="59" y="152"/>
                      <a:pt x="58" y="151"/>
                    </a:cubicBezTo>
                    <a:cubicBezTo>
                      <a:pt x="57" y="150"/>
                      <a:pt x="57" y="150"/>
                      <a:pt x="57" y="150"/>
                    </a:cubicBezTo>
                    <a:cubicBezTo>
                      <a:pt x="62" y="146"/>
                      <a:pt x="62" y="146"/>
                      <a:pt x="62" y="146"/>
                    </a:cubicBezTo>
                    <a:cubicBezTo>
                      <a:pt x="62" y="147"/>
                      <a:pt x="62" y="147"/>
                      <a:pt x="62" y="147"/>
                    </a:cubicBezTo>
                    <a:cubicBezTo>
                      <a:pt x="63" y="148"/>
                      <a:pt x="64" y="149"/>
                      <a:pt x="65" y="151"/>
                    </a:cubicBezTo>
                    <a:lnTo>
                      <a:pt x="61" y="155"/>
                    </a:lnTo>
                    <a:close/>
                    <a:moveTo>
                      <a:pt x="354" y="145"/>
                    </a:moveTo>
                    <a:cubicBezTo>
                      <a:pt x="353" y="140"/>
                      <a:pt x="353" y="140"/>
                      <a:pt x="353" y="140"/>
                    </a:cubicBezTo>
                    <a:cubicBezTo>
                      <a:pt x="355" y="139"/>
                      <a:pt x="356" y="139"/>
                      <a:pt x="358" y="138"/>
                    </a:cubicBezTo>
                    <a:cubicBezTo>
                      <a:pt x="360" y="143"/>
                      <a:pt x="360" y="143"/>
                      <a:pt x="360" y="143"/>
                    </a:cubicBezTo>
                    <a:cubicBezTo>
                      <a:pt x="358" y="144"/>
                      <a:pt x="356" y="145"/>
                      <a:pt x="354" y="145"/>
                    </a:cubicBezTo>
                    <a:close/>
                    <a:moveTo>
                      <a:pt x="342" y="144"/>
                    </a:moveTo>
                    <a:cubicBezTo>
                      <a:pt x="336" y="143"/>
                      <a:pt x="336" y="143"/>
                      <a:pt x="336" y="143"/>
                    </a:cubicBezTo>
                    <a:cubicBezTo>
                      <a:pt x="336" y="138"/>
                      <a:pt x="339" y="138"/>
                      <a:pt x="341" y="138"/>
                    </a:cubicBezTo>
                    <a:cubicBezTo>
                      <a:pt x="341" y="138"/>
                      <a:pt x="341" y="138"/>
                      <a:pt x="341" y="138"/>
                    </a:cubicBezTo>
                    <a:cubicBezTo>
                      <a:pt x="341" y="138"/>
                      <a:pt x="342" y="138"/>
                      <a:pt x="343" y="138"/>
                    </a:cubicBezTo>
                    <a:cubicBezTo>
                      <a:pt x="342" y="141"/>
                      <a:pt x="342" y="141"/>
                      <a:pt x="342" y="141"/>
                    </a:cubicBezTo>
                    <a:cubicBezTo>
                      <a:pt x="341" y="143"/>
                      <a:pt x="341" y="143"/>
                      <a:pt x="341" y="143"/>
                    </a:cubicBezTo>
                    <a:cubicBezTo>
                      <a:pt x="342" y="143"/>
                      <a:pt x="342" y="143"/>
                      <a:pt x="342" y="143"/>
                    </a:cubicBezTo>
                    <a:cubicBezTo>
                      <a:pt x="342" y="143"/>
                      <a:pt x="342" y="143"/>
                      <a:pt x="342" y="144"/>
                    </a:cubicBezTo>
                    <a:close/>
                    <a:moveTo>
                      <a:pt x="51" y="139"/>
                    </a:moveTo>
                    <a:cubicBezTo>
                      <a:pt x="51" y="138"/>
                      <a:pt x="51" y="138"/>
                      <a:pt x="51" y="137"/>
                    </a:cubicBezTo>
                    <a:cubicBezTo>
                      <a:pt x="51" y="135"/>
                      <a:pt x="51" y="134"/>
                      <a:pt x="52" y="132"/>
                    </a:cubicBezTo>
                    <a:cubicBezTo>
                      <a:pt x="57" y="133"/>
                      <a:pt x="57" y="133"/>
                      <a:pt x="57" y="133"/>
                    </a:cubicBezTo>
                    <a:cubicBezTo>
                      <a:pt x="57" y="135"/>
                      <a:pt x="57" y="136"/>
                      <a:pt x="57" y="137"/>
                    </a:cubicBezTo>
                    <a:cubicBezTo>
                      <a:pt x="57" y="137"/>
                      <a:pt x="57" y="138"/>
                      <a:pt x="57" y="138"/>
                    </a:cubicBezTo>
                    <a:lnTo>
                      <a:pt x="51" y="139"/>
                    </a:lnTo>
                    <a:close/>
                    <a:moveTo>
                      <a:pt x="366" y="132"/>
                    </a:moveTo>
                    <a:cubicBezTo>
                      <a:pt x="363" y="131"/>
                      <a:pt x="363" y="131"/>
                      <a:pt x="363" y="131"/>
                    </a:cubicBezTo>
                    <a:cubicBezTo>
                      <a:pt x="363" y="129"/>
                      <a:pt x="363" y="126"/>
                      <a:pt x="365" y="124"/>
                    </a:cubicBezTo>
                    <a:cubicBezTo>
                      <a:pt x="367" y="126"/>
                      <a:pt x="367" y="126"/>
                      <a:pt x="367" y="126"/>
                    </a:cubicBezTo>
                    <a:cubicBezTo>
                      <a:pt x="369" y="129"/>
                      <a:pt x="369" y="129"/>
                      <a:pt x="369" y="129"/>
                    </a:cubicBezTo>
                    <a:cubicBezTo>
                      <a:pt x="369" y="129"/>
                      <a:pt x="369" y="130"/>
                      <a:pt x="368" y="132"/>
                    </a:cubicBezTo>
                    <a:lnTo>
                      <a:pt x="366" y="132"/>
                    </a:lnTo>
                    <a:close/>
                    <a:moveTo>
                      <a:pt x="53" y="121"/>
                    </a:moveTo>
                    <a:cubicBezTo>
                      <a:pt x="52" y="119"/>
                      <a:pt x="52" y="118"/>
                      <a:pt x="51" y="116"/>
                    </a:cubicBezTo>
                    <a:cubicBezTo>
                      <a:pt x="57" y="114"/>
                      <a:pt x="57" y="114"/>
                      <a:pt x="57" y="114"/>
                    </a:cubicBezTo>
                    <a:cubicBezTo>
                      <a:pt x="58" y="116"/>
                      <a:pt x="58" y="118"/>
                      <a:pt x="58" y="121"/>
                    </a:cubicBezTo>
                    <a:lnTo>
                      <a:pt x="53" y="121"/>
                    </a:lnTo>
                    <a:close/>
                    <a:moveTo>
                      <a:pt x="364" y="115"/>
                    </a:moveTo>
                    <a:cubicBezTo>
                      <a:pt x="364" y="114"/>
                      <a:pt x="364" y="114"/>
                      <a:pt x="364" y="114"/>
                    </a:cubicBezTo>
                    <a:cubicBezTo>
                      <a:pt x="364" y="112"/>
                      <a:pt x="364" y="111"/>
                      <a:pt x="365" y="109"/>
                    </a:cubicBezTo>
                    <a:cubicBezTo>
                      <a:pt x="370" y="110"/>
                      <a:pt x="370" y="110"/>
                      <a:pt x="370" y="110"/>
                    </a:cubicBezTo>
                    <a:cubicBezTo>
                      <a:pt x="370" y="111"/>
                      <a:pt x="370" y="112"/>
                      <a:pt x="370" y="114"/>
                    </a:cubicBezTo>
                    <a:cubicBezTo>
                      <a:pt x="370" y="115"/>
                      <a:pt x="370" y="115"/>
                      <a:pt x="370" y="115"/>
                    </a:cubicBezTo>
                    <a:lnTo>
                      <a:pt x="364" y="115"/>
                    </a:lnTo>
                    <a:close/>
                    <a:moveTo>
                      <a:pt x="44" y="110"/>
                    </a:moveTo>
                    <a:cubicBezTo>
                      <a:pt x="42" y="108"/>
                      <a:pt x="42" y="108"/>
                      <a:pt x="42" y="108"/>
                    </a:cubicBezTo>
                    <a:cubicBezTo>
                      <a:pt x="41" y="108"/>
                      <a:pt x="40" y="107"/>
                      <a:pt x="39" y="106"/>
                    </a:cubicBezTo>
                    <a:cubicBezTo>
                      <a:pt x="43" y="102"/>
                      <a:pt x="43" y="102"/>
                      <a:pt x="43" y="102"/>
                    </a:cubicBezTo>
                    <a:cubicBezTo>
                      <a:pt x="44" y="102"/>
                      <a:pt x="45" y="103"/>
                      <a:pt x="45" y="103"/>
                    </a:cubicBezTo>
                    <a:cubicBezTo>
                      <a:pt x="47" y="105"/>
                      <a:pt x="47" y="105"/>
                      <a:pt x="47" y="105"/>
                    </a:cubicBezTo>
                    <a:lnTo>
                      <a:pt x="44" y="110"/>
                    </a:lnTo>
                    <a:close/>
                    <a:moveTo>
                      <a:pt x="376" y="103"/>
                    </a:moveTo>
                    <a:cubicBezTo>
                      <a:pt x="373" y="98"/>
                      <a:pt x="373" y="98"/>
                      <a:pt x="373" y="98"/>
                    </a:cubicBezTo>
                    <a:cubicBezTo>
                      <a:pt x="375" y="97"/>
                      <a:pt x="377" y="96"/>
                      <a:pt x="379" y="96"/>
                    </a:cubicBezTo>
                    <a:cubicBezTo>
                      <a:pt x="380" y="101"/>
                      <a:pt x="380" y="101"/>
                      <a:pt x="380" y="101"/>
                    </a:cubicBezTo>
                    <a:cubicBezTo>
                      <a:pt x="379" y="102"/>
                      <a:pt x="377" y="102"/>
                      <a:pt x="376" y="103"/>
                    </a:cubicBezTo>
                    <a:close/>
                    <a:moveTo>
                      <a:pt x="34" y="94"/>
                    </a:moveTo>
                    <a:cubicBezTo>
                      <a:pt x="34" y="92"/>
                      <a:pt x="33" y="91"/>
                      <a:pt x="32" y="90"/>
                    </a:cubicBezTo>
                    <a:cubicBezTo>
                      <a:pt x="36" y="86"/>
                      <a:pt x="36" y="86"/>
                      <a:pt x="36" y="86"/>
                    </a:cubicBezTo>
                    <a:cubicBezTo>
                      <a:pt x="37" y="87"/>
                      <a:pt x="39" y="89"/>
                      <a:pt x="40" y="92"/>
                    </a:cubicBezTo>
                    <a:lnTo>
                      <a:pt x="34" y="94"/>
                    </a:lnTo>
                    <a:close/>
                    <a:moveTo>
                      <a:pt x="382" y="93"/>
                    </a:moveTo>
                    <a:cubicBezTo>
                      <a:pt x="382" y="93"/>
                      <a:pt x="382" y="93"/>
                      <a:pt x="382" y="93"/>
                    </a:cubicBezTo>
                    <a:cubicBezTo>
                      <a:pt x="382" y="93"/>
                      <a:pt x="382" y="93"/>
                      <a:pt x="382" y="93"/>
                    </a:cubicBezTo>
                    <a:cubicBezTo>
                      <a:pt x="382" y="92"/>
                      <a:pt x="382" y="90"/>
                      <a:pt x="382" y="89"/>
                    </a:cubicBezTo>
                    <a:cubicBezTo>
                      <a:pt x="381" y="87"/>
                      <a:pt x="381" y="87"/>
                      <a:pt x="381" y="87"/>
                    </a:cubicBezTo>
                    <a:cubicBezTo>
                      <a:pt x="387" y="86"/>
                      <a:pt x="387" y="86"/>
                      <a:pt x="387" y="86"/>
                    </a:cubicBezTo>
                    <a:cubicBezTo>
                      <a:pt x="387" y="88"/>
                      <a:pt x="387" y="88"/>
                      <a:pt x="387" y="88"/>
                    </a:cubicBezTo>
                    <a:cubicBezTo>
                      <a:pt x="388" y="89"/>
                      <a:pt x="388" y="91"/>
                      <a:pt x="388" y="92"/>
                    </a:cubicBezTo>
                    <a:cubicBezTo>
                      <a:pt x="388" y="92"/>
                      <a:pt x="388" y="92"/>
                      <a:pt x="388" y="92"/>
                    </a:cubicBezTo>
                    <a:cubicBezTo>
                      <a:pt x="388" y="93"/>
                      <a:pt x="388" y="93"/>
                      <a:pt x="388" y="93"/>
                    </a:cubicBezTo>
                    <a:cubicBezTo>
                      <a:pt x="385" y="92"/>
                      <a:pt x="385" y="92"/>
                      <a:pt x="385" y="92"/>
                    </a:cubicBezTo>
                    <a:lnTo>
                      <a:pt x="382" y="93"/>
                    </a:lnTo>
                    <a:close/>
                    <a:moveTo>
                      <a:pt x="428" y="85"/>
                    </a:moveTo>
                    <a:cubicBezTo>
                      <a:pt x="427" y="85"/>
                      <a:pt x="425" y="84"/>
                      <a:pt x="422" y="82"/>
                    </a:cubicBezTo>
                    <a:cubicBezTo>
                      <a:pt x="426" y="77"/>
                      <a:pt x="426" y="77"/>
                      <a:pt x="426" y="77"/>
                    </a:cubicBezTo>
                    <a:cubicBezTo>
                      <a:pt x="428" y="79"/>
                      <a:pt x="429" y="79"/>
                      <a:pt x="429" y="79"/>
                    </a:cubicBezTo>
                    <a:cubicBezTo>
                      <a:pt x="429" y="85"/>
                      <a:pt x="429" y="85"/>
                      <a:pt x="429" y="85"/>
                    </a:cubicBezTo>
                    <a:lnTo>
                      <a:pt x="428" y="85"/>
                    </a:lnTo>
                    <a:close/>
                    <a:moveTo>
                      <a:pt x="28" y="83"/>
                    </a:moveTo>
                    <a:cubicBezTo>
                      <a:pt x="22" y="82"/>
                      <a:pt x="22" y="82"/>
                      <a:pt x="22" y="82"/>
                    </a:cubicBezTo>
                    <a:cubicBezTo>
                      <a:pt x="22" y="81"/>
                      <a:pt x="22" y="80"/>
                      <a:pt x="23" y="79"/>
                    </a:cubicBezTo>
                    <a:cubicBezTo>
                      <a:pt x="23" y="79"/>
                      <a:pt x="23" y="78"/>
                      <a:pt x="23" y="77"/>
                    </a:cubicBezTo>
                    <a:cubicBezTo>
                      <a:pt x="29" y="76"/>
                      <a:pt x="29" y="76"/>
                      <a:pt x="29" y="76"/>
                    </a:cubicBezTo>
                    <a:cubicBezTo>
                      <a:pt x="29" y="77"/>
                      <a:pt x="29" y="77"/>
                      <a:pt x="29" y="77"/>
                    </a:cubicBezTo>
                    <a:cubicBezTo>
                      <a:pt x="29" y="79"/>
                      <a:pt x="29" y="81"/>
                      <a:pt x="28" y="82"/>
                    </a:cubicBezTo>
                    <a:cubicBezTo>
                      <a:pt x="28" y="82"/>
                      <a:pt x="28" y="82"/>
                      <a:pt x="28" y="83"/>
                    </a:cubicBezTo>
                    <a:close/>
                    <a:moveTo>
                      <a:pt x="441" y="80"/>
                    </a:moveTo>
                    <a:cubicBezTo>
                      <a:pt x="438" y="75"/>
                      <a:pt x="438" y="75"/>
                      <a:pt x="438" y="75"/>
                    </a:cubicBezTo>
                    <a:cubicBezTo>
                      <a:pt x="439" y="75"/>
                      <a:pt x="440" y="74"/>
                      <a:pt x="440" y="72"/>
                    </a:cubicBezTo>
                    <a:cubicBezTo>
                      <a:pt x="441" y="72"/>
                      <a:pt x="441" y="72"/>
                      <a:pt x="441" y="72"/>
                    </a:cubicBezTo>
                    <a:cubicBezTo>
                      <a:pt x="446" y="75"/>
                      <a:pt x="446" y="75"/>
                      <a:pt x="446" y="75"/>
                    </a:cubicBezTo>
                    <a:cubicBezTo>
                      <a:pt x="445" y="76"/>
                      <a:pt x="445" y="76"/>
                      <a:pt x="445" y="76"/>
                    </a:cubicBezTo>
                    <a:cubicBezTo>
                      <a:pt x="444" y="77"/>
                      <a:pt x="443" y="79"/>
                      <a:pt x="441" y="80"/>
                    </a:cubicBezTo>
                    <a:close/>
                    <a:moveTo>
                      <a:pt x="379" y="75"/>
                    </a:moveTo>
                    <a:cubicBezTo>
                      <a:pt x="379" y="73"/>
                      <a:pt x="379" y="71"/>
                      <a:pt x="379" y="69"/>
                    </a:cubicBezTo>
                    <a:cubicBezTo>
                      <a:pt x="385" y="69"/>
                      <a:pt x="385" y="69"/>
                      <a:pt x="385" y="69"/>
                    </a:cubicBezTo>
                    <a:cubicBezTo>
                      <a:pt x="385" y="71"/>
                      <a:pt x="385" y="73"/>
                      <a:pt x="385" y="75"/>
                    </a:cubicBezTo>
                    <a:lnTo>
                      <a:pt x="379" y="75"/>
                    </a:lnTo>
                    <a:close/>
                    <a:moveTo>
                      <a:pt x="415" y="72"/>
                    </a:moveTo>
                    <a:cubicBezTo>
                      <a:pt x="415" y="72"/>
                      <a:pt x="415" y="72"/>
                      <a:pt x="414" y="72"/>
                    </a:cubicBezTo>
                    <a:cubicBezTo>
                      <a:pt x="413" y="71"/>
                      <a:pt x="412" y="69"/>
                      <a:pt x="411" y="67"/>
                    </a:cubicBezTo>
                    <a:cubicBezTo>
                      <a:pt x="416" y="64"/>
                      <a:pt x="416" y="64"/>
                      <a:pt x="416" y="64"/>
                    </a:cubicBezTo>
                    <a:cubicBezTo>
                      <a:pt x="417" y="66"/>
                      <a:pt x="418" y="67"/>
                      <a:pt x="418" y="67"/>
                    </a:cubicBezTo>
                    <a:cubicBezTo>
                      <a:pt x="418" y="67"/>
                      <a:pt x="419" y="68"/>
                      <a:pt x="419" y="68"/>
                    </a:cubicBezTo>
                    <a:lnTo>
                      <a:pt x="415" y="72"/>
                    </a:lnTo>
                    <a:close/>
                    <a:moveTo>
                      <a:pt x="454" y="69"/>
                    </a:moveTo>
                    <a:cubicBezTo>
                      <a:pt x="452" y="64"/>
                      <a:pt x="452" y="64"/>
                      <a:pt x="452" y="64"/>
                    </a:cubicBezTo>
                    <a:cubicBezTo>
                      <a:pt x="453" y="63"/>
                      <a:pt x="455" y="62"/>
                      <a:pt x="456" y="61"/>
                    </a:cubicBezTo>
                    <a:cubicBezTo>
                      <a:pt x="460" y="66"/>
                      <a:pt x="460" y="66"/>
                      <a:pt x="460" y="66"/>
                    </a:cubicBezTo>
                    <a:cubicBezTo>
                      <a:pt x="458" y="67"/>
                      <a:pt x="456" y="68"/>
                      <a:pt x="454" y="69"/>
                    </a:cubicBezTo>
                    <a:close/>
                    <a:moveTo>
                      <a:pt x="25" y="67"/>
                    </a:moveTo>
                    <a:cubicBezTo>
                      <a:pt x="19" y="65"/>
                      <a:pt x="19" y="65"/>
                      <a:pt x="19" y="65"/>
                    </a:cubicBezTo>
                    <a:cubicBezTo>
                      <a:pt x="20" y="64"/>
                      <a:pt x="21" y="63"/>
                      <a:pt x="22" y="61"/>
                    </a:cubicBezTo>
                    <a:cubicBezTo>
                      <a:pt x="22" y="61"/>
                      <a:pt x="23" y="61"/>
                      <a:pt x="23" y="61"/>
                    </a:cubicBezTo>
                    <a:cubicBezTo>
                      <a:pt x="28" y="63"/>
                      <a:pt x="28" y="63"/>
                      <a:pt x="28" y="63"/>
                    </a:cubicBezTo>
                    <a:cubicBezTo>
                      <a:pt x="28" y="64"/>
                      <a:pt x="27" y="65"/>
                      <a:pt x="26" y="66"/>
                    </a:cubicBezTo>
                    <a:cubicBezTo>
                      <a:pt x="25" y="66"/>
                      <a:pt x="25" y="67"/>
                      <a:pt x="25" y="67"/>
                    </a:cubicBezTo>
                    <a:close/>
                    <a:moveTo>
                      <a:pt x="387" y="60"/>
                    </a:moveTo>
                    <a:cubicBezTo>
                      <a:pt x="383" y="56"/>
                      <a:pt x="383" y="56"/>
                      <a:pt x="383" y="56"/>
                    </a:cubicBezTo>
                    <a:cubicBezTo>
                      <a:pt x="384" y="54"/>
                      <a:pt x="386" y="53"/>
                      <a:pt x="388" y="52"/>
                    </a:cubicBezTo>
                    <a:cubicBezTo>
                      <a:pt x="391" y="57"/>
                      <a:pt x="391" y="57"/>
                      <a:pt x="391" y="57"/>
                    </a:cubicBezTo>
                    <a:cubicBezTo>
                      <a:pt x="389" y="58"/>
                      <a:pt x="388" y="59"/>
                      <a:pt x="387" y="60"/>
                    </a:cubicBezTo>
                    <a:close/>
                    <a:moveTo>
                      <a:pt x="405" y="60"/>
                    </a:moveTo>
                    <a:cubicBezTo>
                      <a:pt x="403" y="59"/>
                      <a:pt x="401" y="58"/>
                      <a:pt x="400" y="57"/>
                    </a:cubicBezTo>
                    <a:cubicBezTo>
                      <a:pt x="402" y="52"/>
                      <a:pt x="402" y="52"/>
                      <a:pt x="402" y="52"/>
                    </a:cubicBezTo>
                    <a:cubicBezTo>
                      <a:pt x="404" y="53"/>
                      <a:pt x="406" y="53"/>
                      <a:pt x="407" y="54"/>
                    </a:cubicBezTo>
                    <a:lnTo>
                      <a:pt x="405" y="60"/>
                    </a:lnTo>
                    <a:close/>
                    <a:moveTo>
                      <a:pt x="16" y="57"/>
                    </a:moveTo>
                    <a:cubicBezTo>
                      <a:pt x="13" y="56"/>
                      <a:pt x="13" y="56"/>
                      <a:pt x="13" y="56"/>
                    </a:cubicBezTo>
                    <a:cubicBezTo>
                      <a:pt x="12" y="56"/>
                      <a:pt x="11" y="55"/>
                      <a:pt x="10" y="55"/>
                    </a:cubicBezTo>
                    <a:cubicBezTo>
                      <a:pt x="13" y="50"/>
                      <a:pt x="13" y="50"/>
                      <a:pt x="13" y="50"/>
                    </a:cubicBezTo>
                    <a:cubicBezTo>
                      <a:pt x="13" y="50"/>
                      <a:pt x="14" y="50"/>
                      <a:pt x="15" y="51"/>
                    </a:cubicBezTo>
                    <a:cubicBezTo>
                      <a:pt x="18" y="52"/>
                      <a:pt x="18" y="52"/>
                      <a:pt x="18" y="52"/>
                    </a:cubicBezTo>
                    <a:lnTo>
                      <a:pt x="16" y="57"/>
                    </a:lnTo>
                    <a:close/>
                    <a:moveTo>
                      <a:pt x="456" y="55"/>
                    </a:moveTo>
                    <a:cubicBezTo>
                      <a:pt x="456" y="54"/>
                      <a:pt x="455" y="54"/>
                      <a:pt x="455" y="53"/>
                    </a:cubicBezTo>
                    <a:cubicBezTo>
                      <a:pt x="454" y="52"/>
                      <a:pt x="454" y="51"/>
                      <a:pt x="453" y="51"/>
                    </a:cubicBezTo>
                    <a:cubicBezTo>
                      <a:pt x="458" y="47"/>
                      <a:pt x="458" y="47"/>
                      <a:pt x="458" y="47"/>
                    </a:cubicBezTo>
                    <a:cubicBezTo>
                      <a:pt x="459" y="48"/>
                      <a:pt x="459" y="48"/>
                      <a:pt x="460" y="49"/>
                    </a:cubicBezTo>
                    <a:cubicBezTo>
                      <a:pt x="460" y="50"/>
                      <a:pt x="461" y="51"/>
                      <a:pt x="461" y="52"/>
                    </a:cubicBezTo>
                    <a:lnTo>
                      <a:pt x="456" y="55"/>
                    </a:lnTo>
                    <a:close/>
                    <a:moveTo>
                      <a:pt x="14" y="46"/>
                    </a:moveTo>
                    <a:cubicBezTo>
                      <a:pt x="10" y="42"/>
                      <a:pt x="10" y="42"/>
                      <a:pt x="10" y="42"/>
                    </a:cubicBezTo>
                    <a:cubicBezTo>
                      <a:pt x="11" y="41"/>
                      <a:pt x="11" y="41"/>
                      <a:pt x="11" y="41"/>
                    </a:cubicBezTo>
                    <a:cubicBezTo>
                      <a:pt x="11" y="41"/>
                      <a:pt x="11" y="41"/>
                      <a:pt x="11" y="41"/>
                    </a:cubicBezTo>
                    <a:cubicBezTo>
                      <a:pt x="15" y="37"/>
                      <a:pt x="15" y="37"/>
                      <a:pt x="15" y="37"/>
                    </a:cubicBezTo>
                    <a:cubicBezTo>
                      <a:pt x="17" y="38"/>
                      <a:pt x="17" y="40"/>
                      <a:pt x="17" y="41"/>
                    </a:cubicBezTo>
                    <a:cubicBezTo>
                      <a:pt x="17" y="42"/>
                      <a:pt x="17" y="44"/>
                      <a:pt x="15" y="45"/>
                    </a:cubicBezTo>
                    <a:lnTo>
                      <a:pt x="14" y="46"/>
                    </a:lnTo>
                    <a:close/>
                    <a:moveTo>
                      <a:pt x="455" y="38"/>
                    </a:moveTo>
                    <a:cubicBezTo>
                      <a:pt x="449" y="38"/>
                      <a:pt x="449" y="38"/>
                      <a:pt x="449" y="38"/>
                    </a:cubicBezTo>
                    <a:cubicBezTo>
                      <a:pt x="449" y="38"/>
                      <a:pt x="449" y="38"/>
                      <a:pt x="449" y="38"/>
                    </a:cubicBezTo>
                    <a:cubicBezTo>
                      <a:pt x="449" y="37"/>
                      <a:pt x="449" y="36"/>
                      <a:pt x="449" y="36"/>
                    </a:cubicBezTo>
                    <a:cubicBezTo>
                      <a:pt x="449" y="34"/>
                      <a:pt x="449" y="34"/>
                      <a:pt x="449" y="33"/>
                    </a:cubicBezTo>
                    <a:cubicBezTo>
                      <a:pt x="455" y="31"/>
                      <a:pt x="455" y="31"/>
                      <a:pt x="455" y="31"/>
                    </a:cubicBezTo>
                    <a:cubicBezTo>
                      <a:pt x="455" y="33"/>
                      <a:pt x="455" y="34"/>
                      <a:pt x="455" y="36"/>
                    </a:cubicBezTo>
                    <a:cubicBezTo>
                      <a:pt x="455" y="36"/>
                      <a:pt x="455" y="37"/>
                      <a:pt x="455" y="38"/>
                    </a:cubicBezTo>
                    <a:close/>
                    <a:moveTo>
                      <a:pt x="441" y="35"/>
                    </a:moveTo>
                    <a:cubicBezTo>
                      <a:pt x="440" y="35"/>
                      <a:pt x="439" y="34"/>
                      <a:pt x="438" y="34"/>
                    </a:cubicBezTo>
                    <a:cubicBezTo>
                      <a:pt x="437" y="33"/>
                      <a:pt x="436" y="32"/>
                      <a:pt x="435" y="31"/>
                    </a:cubicBezTo>
                    <a:cubicBezTo>
                      <a:pt x="439" y="27"/>
                      <a:pt x="439" y="27"/>
                      <a:pt x="439" y="27"/>
                    </a:cubicBezTo>
                    <a:cubicBezTo>
                      <a:pt x="440" y="28"/>
                      <a:pt x="441" y="28"/>
                      <a:pt x="441" y="29"/>
                    </a:cubicBezTo>
                    <a:cubicBezTo>
                      <a:pt x="442" y="29"/>
                      <a:pt x="442" y="29"/>
                      <a:pt x="443" y="29"/>
                    </a:cubicBezTo>
                    <a:lnTo>
                      <a:pt x="441" y="35"/>
                    </a:lnTo>
                    <a:close/>
                    <a:moveTo>
                      <a:pt x="1" y="35"/>
                    </a:moveTo>
                    <a:cubicBezTo>
                      <a:pt x="0" y="34"/>
                      <a:pt x="0" y="33"/>
                      <a:pt x="0" y="32"/>
                    </a:cubicBezTo>
                    <a:cubicBezTo>
                      <a:pt x="0" y="30"/>
                      <a:pt x="1" y="28"/>
                      <a:pt x="1" y="27"/>
                    </a:cubicBezTo>
                    <a:cubicBezTo>
                      <a:pt x="7" y="29"/>
                      <a:pt x="7" y="29"/>
                      <a:pt x="7" y="29"/>
                    </a:cubicBezTo>
                    <a:cubicBezTo>
                      <a:pt x="6" y="30"/>
                      <a:pt x="6" y="31"/>
                      <a:pt x="6" y="32"/>
                    </a:cubicBezTo>
                    <a:lnTo>
                      <a:pt x="1" y="35"/>
                    </a:lnTo>
                    <a:close/>
                    <a:moveTo>
                      <a:pt x="426" y="24"/>
                    </a:moveTo>
                    <a:cubicBezTo>
                      <a:pt x="425" y="23"/>
                      <a:pt x="422" y="21"/>
                      <a:pt x="422" y="17"/>
                    </a:cubicBezTo>
                    <a:cubicBezTo>
                      <a:pt x="428" y="17"/>
                      <a:pt x="428" y="17"/>
                      <a:pt x="428" y="17"/>
                    </a:cubicBezTo>
                    <a:cubicBezTo>
                      <a:pt x="428" y="18"/>
                      <a:pt x="428" y="18"/>
                      <a:pt x="429" y="19"/>
                    </a:cubicBezTo>
                    <a:lnTo>
                      <a:pt x="426" y="24"/>
                    </a:lnTo>
                    <a:close/>
                    <a:moveTo>
                      <a:pt x="7" y="17"/>
                    </a:moveTo>
                    <a:cubicBezTo>
                      <a:pt x="1" y="16"/>
                      <a:pt x="1" y="16"/>
                      <a:pt x="1" y="16"/>
                    </a:cubicBezTo>
                    <a:cubicBezTo>
                      <a:pt x="2" y="13"/>
                      <a:pt x="3" y="10"/>
                      <a:pt x="3" y="10"/>
                    </a:cubicBezTo>
                    <a:cubicBezTo>
                      <a:pt x="8" y="12"/>
                      <a:pt x="8" y="12"/>
                      <a:pt x="8" y="12"/>
                    </a:cubicBezTo>
                    <a:cubicBezTo>
                      <a:pt x="8" y="12"/>
                      <a:pt x="7" y="15"/>
                      <a:pt x="7" y="17"/>
                    </a:cubicBezTo>
                    <a:close/>
                    <a:moveTo>
                      <a:pt x="430" y="8"/>
                    </a:moveTo>
                    <a:cubicBezTo>
                      <a:pt x="425" y="4"/>
                      <a:pt x="425" y="4"/>
                      <a:pt x="425" y="4"/>
                    </a:cubicBezTo>
                    <a:cubicBezTo>
                      <a:pt x="426" y="3"/>
                      <a:pt x="427" y="2"/>
                      <a:pt x="429" y="0"/>
                    </a:cubicBezTo>
                    <a:cubicBezTo>
                      <a:pt x="430" y="0"/>
                      <a:pt x="430" y="0"/>
                      <a:pt x="430" y="0"/>
                    </a:cubicBezTo>
                    <a:cubicBezTo>
                      <a:pt x="433" y="4"/>
                      <a:pt x="433" y="4"/>
                      <a:pt x="433" y="4"/>
                    </a:cubicBezTo>
                    <a:cubicBezTo>
                      <a:pt x="433" y="5"/>
                      <a:pt x="433" y="5"/>
                      <a:pt x="433" y="5"/>
                    </a:cubicBezTo>
                    <a:cubicBezTo>
                      <a:pt x="431" y="6"/>
                      <a:pt x="430" y="7"/>
                      <a:pt x="430" y="8"/>
                    </a:cubicBezTo>
                    <a:close/>
                  </a:path>
                </a:pathLst>
              </a:custGeom>
              <a:solidFill>
                <a:srgbClr val="59575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33" name="íSḻïďê">
                <a:extLst>
                  <a:ext uri="{FF2B5EF4-FFF2-40B4-BE49-F238E27FC236}">
                    <a16:creationId xmlns:a16="http://schemas.microsoft.com/office/drawing/2014/main" id="{D109B553-535E-4815-9DAC-0AC52EF9B2CB}"/>
                  </a:ext>
                </a:extLst>
              </p:cNvPr>
              <p:cNvSpPr/>
              <p:nvPr/>
            </p:nvSpPr>
            <p:spPr bwMode="auto">
              <a:xfrm>
                <a:off x="7523163" y="3565525"/>
                <a:ext cx="220663" cy="150813"/>
              </a:xfrm>
              <a:custGeom>
                <a:avLst/>
                <a:gdLst>
                  <a:gd name="T0" fmla="*/ 81 w 103"/>
                  <a:gd name="T1" fmla="*/ 71 h 71"/>
                  <a:gd name="T2" fmla="*/ 81 w 103"/>
                  <a:gd name="T3" fmla="*/ 71 h 71"/>
                  <a:gd name="T4" fmla="*/ 80 w 103"/>
                  <a:gd name="T5" fmla="*/ 71 h 71"/>
                  <a:gd name="T6" fmla="*/ 80 w 103"/>
                  <a:gd name="T7" fmla="*/ 65 h 71"/>
                  <a:gd name="T8" fmla="*/ 81 w 103"/>
                  <a:gd name="T9" fmla="*/ 65 h 71"/>
                  <a:gd name="T10" fmla="*/ 81 w 103"/>
                  <a:gd name="T11" fmla="*/ 65 h 71"/>
                  <a:gd name="T12" fmla="*/ 84 w 103"/>
                  <a:gd name="T13" fmla="*/ 64 h 71"/>
                  <a:gd name="T14" fmla="*/ 87 w 103"/>
                  <a:gd name="T15" fmla="*/ 69 h 71"/>
                  <a:gd name="T16" fmla="*/ 81 w 103"/>
                  <a:gd name="T17" fmla="*/ 71 h 71"/>
                  <a:gd name="T18" fmla="*/ 68 w 103"/>
                  <a:gd name="T19" fmla="*/ 70 h 71"/>
                  <a:gd name="T20" fmla="*/ 62 w 103"/>
                  <a:gd name="T21" fmla="*/ 70 h 71"/>
                  <a:gd name="T22" fmla="*/ 63 w 103"/>
                  <a:gd name="T23" fmla="*/ 64 h 71"/>
                  <a:gd name="T24" fmla="*/ 68 w 103"/>
                  <a:gd name="T25" fmla="*/ 64 h 71"/>
                  <a:gd name="T26" fmla="*/ 68 w 103"/>
                  <a:gd name="T27" fmla="*/ 70 h 71"/>
                  <a:gd name="T28" fmla="*/ 100 w 103"/>
                  <a:gd name="T29" fmla="*/ 68 h 71"/>
                  <a:gd name="T30" fmla="*/ 95 w 103"/>
                  <a:gd name="T31" fmla="*/ 66 h 71"/>
                  <a:gd name="T32" fmla="*/ 97 w 103"/>
                  <a:gd name="T33" fmla="*/ 60 h 71"/>
                  <a:gd name="T34" fmla="*/ 103 w 103"/>
                  <a:gd name="T35" fmla="*/ 63 h 71"/>
                  <a:gd name="T36" fmla="*/ 100 w 103"/>
                  <a:gd name="T37" fmla="*/ 68 h 71"/>
                  <a:gd name="T38" fmla="*/ 50 w 103"/>
                  <a:gd name="T39" fmla="*/ 64 h 71"/>
                  <a:gd name="T40" fmla="*/ 48 w 103"/>
                  <a:gd name="T41" fmla="*/ 58 h 71"/>
                  <a:gd name="T42" fmla="*/ 53 w 103"/>
                  <a:gd name="T43" fmla="*/ 56 h 71"/>
                  <a:gd name="T44" fmla="*/ 55 w 103"/>
                  <a:gd name="T45" fmla="*/ 61 h 71"/>
                  <a:gd name="T46" fmla="*/ 50 w 103"/>
                  <a:gd name="T47" fmla="*/ 64 h 71"/>
                  <a:gd name="T48" fmla="*/ 43 w 103"/>
                  <a:gd name="T49" fmla="*/ 50 h 71"/>
                  <a:gd name="T50" fmla="*/ 43 w 103"/>
                  <a:gd name="T51" fmla="*/ 50 h 71"/>
                  <a:gd name="T52" fmla="*/ 37 w 103"/>
                  <a:gd name="T53" fmla="*/ 48 h 71"/>
                  <a:gd name="T54" fmla="*/ 41 w 103"/>
                  <a:gd name="T55" fmla="*/ 43 h 71"/>
                  <a:gd name="T56" fmla="*/ 43 w 103"/>
                  <a:gd name="T57" fmla="*/ 44 h 71"/>
                  <a:gd name="T58" fmla="*/ 45 w 103"/>
                  <a:gd name="T59" fmla="*/ 45 h 71"/>
                  <a:gd name="T60" fmla="*/ 43 w 103"/>
                  <a:gd name="T61" fmla="*/ 50 h 71"/>
                  <a:gd name="T62" fmla="*/ 30 w 103"/>
                  <a:gd name="T63" fmla="*/ 38 h 71"/>
                  <a:gd name="T64" fmla="*/ 27 w 103"/>
                  <a:gd name="T65" fmla="*/ 36 h 71"/>
                  <a:gd name="T66" fmla="*/ 28 w 103"/>
                  <a:gd name="T67" fmla="*/ 30 h 71"/>
                  <a:gd name="T68" fmla="*/ 35 w 103"/>
                  <a:gd name="T69" fmla="*/ 34 h 71"/>
                  <a:gd name="T70" fmla="*/ 30 w 103"/>
                  <a:gd name="T71" fmla="*/ 38 h 71"/>
                  <a:gd name="T72" fmla="*/ 15 w 103"/>
                  <a:gd name="T73" fmla="*/ 37 h 71"/>
                  <a:gd name="T74" fmla="*/ 9 w 103"/>
                  <a:gd name="T75" fmla="*/ 35 h 71"/>
                  <a:gd name="T76" fmla="*/ 12 w 103"/>
                  <a:gd name="T77" fmla="*/ 30 h 71"/>
                  <a:gd name="T78" fmla="*/ 16 w 103"/>
                  <a:gd name="T79" fmla="*/ 31 h 71"/>
                  <a:gd name="T80" fmla="*/ 15 w 103"/>
                  <a:gd name="T81" fmla="*/ 37 h 71"/>
                  <a:gd name="T82" fmla="*/ 0 w 103"/>
                  <a:gd name="T83" fmla="*/ 24 h 71"/>
                  <a:gd name="T84" fmla="*/ 0 w 103"/>
                  <a:gd name="T85" fmla="*/ 21 h 71"/>
                  <a:gd name="T86" fmla="*/ 0 w 103"/>
                  <a:gd name="T87" fmla="*/ 17 h 71"/>
                  <a:gd name="T88" fmla="*/ 6 w 103"/>
                  <a:gd name="T89" fmla="*/ 18 h 71"/>
                  <a:gd name="T90" fmla="*/ 6 w 103"/>
                  <a:gd name="T91" fmla="*/ 21 h 71"/>
                  <a:gd name="T92" fmla="*/ 6 w 103"/>
                  <a:gd name="T93" fmla="*/ 23 h 71"/>
                  <a:gd name="T94" fmla="*/ 0 w 103"/>
                  <a:gd name="T95" fmla="*/ 24 h 71"/>
                  <a:gd name="T96" fmla="*/ 10 w 103"/>
                  <a:gd name="T97" fmla="*/ 8 h 71"/>
                  <a:gd name="T98" fmla="*/ 4 w 103"/>
                  <a:gd name="T99" fmla="*/ 6 h 71"/>
                  <a:gd name="T100" fmla="*/ 7 w 103"/>
                  <a:gd name="T101" fmla="*/ 0 h 71"/>
                  <a:gd name="T102" fmla="*/ 12 w 103"/>
                  <a:gd name="T103" fmla="*/ 3 h 71"/>
                  <a:gd name="T104" fmla="*/ 10 w 103"/>
                  <a:gd name="T105" fmla="*/ 8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03" h="71">
                    <a:moveTo>
                      <a:pt x="81" y="71"/>
                    </a:moveTo>
                    <a:cubicBezTo>
                      <a:pt x="81" y="71"/>
                      <a:pt x="81" y="71"/>
                      <a:pt x="81" y="71"/>
                    </a:cubicBezTo>
                    <a:cubicBezTo>
                      <a:pt x="80" y="71"/>
                      <a:pt x="80" y="71"/>
                      <a:pt x="80" y="71"/>
                    </a:cubicBezTo>
                    <a:cubicBezTo>
                      <a:pt x="80" y="65"/>
                      <a:pt x="80" y="65"/>
                      <a:pt x="80" y="65"/>
                    </a:cubicBezTo>
                    <a:cubicBezTo>
                      <a:pt x="81" y="65"/>
                      <a:pt x="81" y="65"/>
                      <a:pt x="81" y="65"/>
                    </a:cubicBezTo>
                    <a:cubicBezTo>
                      <a:pt x="81" y="65"/>
                      <a:pt x="81" y="65"/>
                      <a:pt x="81" y="65"/>
                    </a:cubicBezTo>
                    <a:cubicBezTo>
                      <a:pt x="82" y="65"/>
                      <a:pt x="83" y="65"/>
                      <a:pt x="84" y="64"/>
                    </a:cubicBezTo>
                    <a:cubicBezTo>
                      <a:pt x="87" y="69"/>
                      <a:pt x="87" y="69"/>
                      <a:pt x="87" y="69"/>
                    </a:cubicBezTo>
                    <a:cubicBezTo>
                      <a:pt x="85" y="71"/>
                      <a:pt x="82" y="71"/>
                      <a:pt x="81" y="71"/>
                    </a:cubicBezTo>
                    <a:close/>
                    <a:moveTo>
                      <a:pt x="68" y="70"/>
                    </a:moveTo>
                    <a:cubicBezTo>
                      <a:pt x="66" y="70"/>
                      <a:pt x="64" y="70"/>
                      <a:pt x="62" y="70"/>
                    </a:cubicBezTo>
                    <a:cubicBezTo>
                      <a:pt x="63" y="64"/>
                      <a:pt x="63" y="64"/>
                      <a:pt x="63" y="64"/>
                    </a:cubicBezTo>
                    <a:cubicBezTo>
                      <a:pt x="64" y="64"/>
                      <a:pt x="66" y="64"/>
                      <a:pt x="68" y="64"/>
                    </a:cubicBezTo>
                    <a:lnTo>
                      <a:pt x="68" y="70"/>
                    </a:lnTo>
                    <a:close/>
                    <a:moveTo>
                      <a:pt x="100" y="68"/>
                    </a:moveTo>
                    <a:cubicBezTo>
                      <a:pt x="99" y="67"/>
                      <a:pt x="97" y="66"/>
                      <a:pt x="95" y="66"/>
                    </a:cubicBezTo>
                    <a:cubicBezTo>
                      <a:pt x="97" y="60"/>
                      <a:pt x="97" y="60"/>
                      <a:pt x="97" y="60"/>
                    </a:cubicBezTo>
                    <a:cubicBezTo>
                      <a:pt x="99" y="61"/>
                      <a:pt x="102" y="62"/>
                      <a:pt x="103" y="63"/>
                    </a:cubicBezTo>
                    <a:lnTo>
                      <a:pt x="100" y="68"/>
                    </a:lnTo>
                    <a:close/>
                    <a:moveTo>
                      <a:pt x="50" y="64"/>
                    </a:moveTo>
                    <a:cubicBezTo>
                      <a:pt x="49" y="62"/>
                      <a:pt x="48" y="60"/>
                      <a:pt x="48" y="58"/>
                    </a:cubicBezTo>
                    <a:cubicBezTo>
                      <a:pt x="53" y="56"/>
                      <a:pt x="53" y="56"/>
                      <a:pt x="53" y="56"/>
                    </a:cubicBezTo>
                    <a:cubicBezTo>
                      <a:pt x="54" y="58"/>
                      <a:pt x="55" y="59"/>
                      <a:pt x="55" y="61"/>
                    </a:cubicBezTo>
                    <a:lnTo>
                      <a:pt x="50" y="64"/>
                    </a:lnTo>
                    <a:close/>
                    <a:moveTo>
                      <a:pt x="43" y="50"/>
                    </a:moveTo>
                    <a:cubicBezTo>
                      <a:pt x="43" y="50"/>
                      <a:pt x="43" y="50"/>
                      <a:pt x="43" y="50"/>
                    </a:cubicBezTo>
                    <a:cubicBezTo>
                      <a:pt x="41" y="50"/>
                      <a:pt x="39" y="49"/>
                      <a:pt x="37" y="48"/>
                    </a:cubicBezTo>
                    <a:cubicBezTo>
                      <a:pt x="41" y="43"/>
                      <a:pt x="41" y="43"/>
                      <a:pt x="41" y="43"/>
                    </a:cubicBezTo>
                    <a:cubicBezTo>
                      <a:pt x="42" y="44"/>
                      <a:pt x="43" y="44"/>
                      <a:pt x="43" y="44"/>
                    </a:cubicBezTo>
                    <a:cubicBezTo>
                      <a:pt x="44" y="44"/>
                      <a:pt x="44" y="45"/>
                      <a:pt x="45" y="45"/>
                    </a:cubicBezTo>
                    <a:lnTo>
                      <a:pt x="43" y="50"/>
                    </a:lnTo>
                    <a:close/>
                    <a:moveTo>
                      <a:pt x="30" y="38"/>
                    </a:moveTo>
                    <a:cubicBezTo>
                      <a:pt x="29" y="37"/>
                      <a:pt x="28" y="36"/>
                      <a:pt x="27" y="36"/>
                    </a:cubicBezTo>
                    <a:cubicBezTo>
                      <a:pt x="28" y="30"/>
                      <a:pt x="28" y="30"/>
                      <a:pt x="28" y="30"/>
                    </a:cubicBezTo>
                    <a:cubicBezTo>
                      <a:pt x="31" y="30"/>
                      <a:pt x="33" y="32"/>
                      <a:pt x="35" y="34"/>
                    </a:cubicBezTo>
                    <a:lnTo>
                      <a:pt x="30" y="38"/>
                    </a:lnTo>
                    <a:close/>
                    <a:moveTo>
                      <a:pt x="15" y="37"/>
                    </a:moveTo>
                    <a:cubicBezTo>
                      <a:pt x="15" y="37"/>
                      <a:pt x="12" y="37"/>
                      <a:pt x="9" y="35"/>
                    </a:cubicBezTo>
                    <a:cubicBezTo>
                      <a:pt x="12" y="30"/>
                      <a:pt x="12" y="30"/>
                      <a:pt x="12" y="30"/>
                    </a:cubicBezTo>
                    <a:cubicBezTo>
                      <a:pt x="14" y="31"/>
                      <a:pt x="16" y="31"/>
                      <a:pt x="16" y="31"/>
                    </a:cubicBezTo>
                    <a:lnTo>
                      <a:pt x="15" y="37"/>
                    </a:lnTo>
                    <a:close/>
                    <a:moveTo>
                      <a:pt x="0" y="24"/>
                    </a:moveTo>
                    <a:cubicBezTo>
                      <a:pt x="0" y="23"/>
                      <a:pt x="0" y="22"/>
                      <a:pt x="0" y="21"/>
                    </a:cubicBezTo>
                    <a:cubicBezTo>
                      <a:pt x="0" y="20"/>
                      <a:pt x="0" y="18"/>
                      <a:pt x="0" y="17"/>
                    </a:cubicBezTo>
                    <a:cubicBezTo>
                      <a:pt x="6" y="18"/>
                      <a:pt x="6" y="18"/>
                      <a:pt x="6" y="18"/>
                    </a:cubicBezTo>
                    <a:cubicBezTo>
                      <a:pt x="6" y="19"/>
                      <a:pt x="6" y="20"/>
                      <a:pt x="6" y="21"/>
                    </a:cubicBezTo>
                    <a:cubicBezTo>
                      <a:pt x="6" y="21"/>
                      <a:pt x="6" y="22"/>
                      <a:pt x="6" y="23"/>
                    </a:cubicBezTo>
                    <a:lnTo>
                      <a:pt x="0" y="24"/>
                    </a:lnTo>
                    <a:close/>
                    <a:moveTo>
                      <a:pt x="10" y="8"/>
                    </a:moveTo>
                    <a:cubicBezTo>
                      <a:pt x="4" y="6"/>
                      <a:pt x="4" y="6"/>
                      <a:pt x="4" y="6"/>
                    </a:cubicBezTo>
                    <a:cubicBezTo>
                      <a:pt x="5" y="4"/>
                      <a:pt x="6" y="2"/>
                      <a:pt x="7" y="0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1" y="5"/>
                      <a:pt x="11" y="7"/>
                      <a:pt x="10" y="8"/>
                    </a:cubicBezTo>
                    <a:close/>
                  </a:path>
                </a:pathLst>
              </a:custGeom>
              <a:solidFill>
                <a:srgbClr val="59575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34" name="íṧḷîḋé">
                <a:extLst>
                  <a:ext uri="{FF2B5EF4-FFF2-40B4-BE49-F238E27FC236}">
                    <a16:creationId xmlns:a16="http://schemas.microsoft.com/office/drawing/2014/main" id="{69DC9BE7-E1B2-4FA6-9AB3-AFE11D12247C}"/>
                  </a:ext>
                </a:extLst>
              </p:cNvPr>
              <p:cNvSpPr/>
              <p:nvPr/>
            </p:nvSpPr>
            <p:spPr bwMode="auto">
              <a:xfrm>
                <a:off x="6005513" y="2876550"/>
                <a:ext cx="450850" cy="709613"/>
              </a:xfrm>
              <a:custGeom>
                <a:avLst/>
                <a:gdLst>
                  <a:gd name="T0" fmla="*/ 119 w 210"/>
                  <a:gd name="T1" fmla="*/ 331 h 331"/>
                  <a:gd name="T2" fmla="*/ 94 w 210"/>
                  <a:gd name="T3" fmla="*/ 320 h 331"/>
                  <a:gd name="T4" fmla="*/ 99 w 210"/>
                  <a:gd name="T5" fmla="*/ 314 h 331"/>
                  <a:gd name="T6" fmla="*/ 131 w 210"/>
                  <a:gd name="T7" fmla="*/ 313 h 331"/>
                  <a:gd name="T8" fmla="*/ 86 w 210"/>
                  <a:gd name="T9" fmla="*/ 306 h 331"/>
                  <a:gd name="T10" fmla="*/ 133 w 210"/>
                  <a:gd name="T11" fmla="*/ 297 h 331"/>
                  <a:gd name="T12" fmla="*/ 145 w 210"/>
                  <a:gd name="T13" fmla="*/ 294 h 331"/>
                  <a:gd name="T14" fmla="*/ 73 w 210"/>
                  <a:gd name="T15" fmla="*/ 296 h 331"/>
                  <a:gd name="T16" fmla="*/ 84 w 210"/>
                  <a:gd name="T17" fmla="*/ 295 h 331"/>
                  <a:gd name="T18" fmla="*/ 161 w 210"/>
                  <a:gd name="T19" fmla="*/ 290 h 331"/>
                  <a:gd name="T20" fmla="*/ 72 w 210"/>
                  <a:gd name="T21" fmla="*/ 295 h 331"/>
                  <a:gd name="T22" fmla="*/ 54 w 210"/>
                  <a:gd name="T23" fmla="*/ 281 h 331"/>
                  <a:gd name="T24" fmla="*/ 154 w 210"/>
                  <a:gd name="T25" fmla="*/ 275 h 331"/>
                  <a:gd name="T26" fmla="*/ 43 w 210"/>
                  <a:gd name="T27" fmla="*/ 275 h 331"/>
                  <a:gd name="T28" fmla="*/ 49 w 210"/>
                  <a:gd name="T29" fmla="*/ 272 h 331"/>
                  <a:gd name="T30" fmla="*/ 56 w 210"/>
                  <a:gd name="T31" fmla="*/ 267 h 331"/>
                  <a:gd name="T32" fmla="*/ 140 w 210"/>
                  <a:gd name="T33" fmla="*/ 256 h 331"/>
                  <a:gd name="T34" fmla="*/ 53 w 210"/>
                  <a:gd name="T35" fmla="*/ 249 h 331"/>
                  <a:gd name="T36" fmla="*/ 60 w 210"/>
                  <a:gd name="T37" fmla="*/ 246 h 331"/>
                  <a:gd name="T38" fmla="*/ 124 w 210"/>
                  <a:gd name="T39" fmla="*/ 239 h 331"/>
                  <a:gd name="T40" fmla="*/ 47 w 210"/>
                  <a:gd name="T41" fmla="*/ 229 h 331"/>
                  <a:gd name="T42" fmla="*/ 118 w 210"/>
                  <a:gd name="T43" fmla="*/ 227 h 331"/>
                  <a:gd name="T44" fmla="*/ 123 w 210"/>
                  <a:gd name="T45" fmla="*/ 227 h 331"/>
                  <a:gd name="T46" fmla="*/ 39 w 210"/>
                  <a:gd name="T47" fmla="*/ 220 h 331"/>
                  <a:gd name="T48" fmla="*/ 39 w 210"/>
                  <a:gd name="T49" fmla="*/ 220 h 331"/>
                  <a:gd name="T50" fmla="*/ 130 w 210"/>
                  <a:gd name="T51" fmla="*/ 214 h 331"/>
                  <a:gd name="T52" fmla="*/ 46 w 210"/>
                  <a:gd name="T53" fmla="*/ 202 h 331"/>
                  <a:gd name="T54" fmla="*/ 134 w 210"/>
                  <a:gd name="T55" fmla="*/ 206 h 331"/>
                  <a:gd name="T56" fmla="*/ 132 w 210"/>
                  <a:gd name="T57" fmla="*/ 192 h 331"/>
                  <a:gd name="T58" fmla="*/ 41 w 210"/>
                  <a:gd name="T59" fmla="*/ 194 h 331"/>
                  <a:gd name="T60" fmla="*/ 41 w 210"/>
                  <a:gd name="T61" fmla="*/ 194 h 331"/>
                  <a:gd name="T62" fmla="*/ 35 w 210"/>
                  <a:gd name="T63" fmla="*/ 176 h 331"/>
                  <a:gd name="T64" fmla="*/ 157 w 210"/>
                  <a:gd name="T65" fmla="*/ 173 h 331"/>
                  <a:gd name="T66" fmla="*/ 186 w 210"/>
                  <a:gd name="T67" fmla="*/ 173 h 331"/>
                  <a:gd name="T68" fmla="*/ 139 w 210"/>
                  <a:gd name="T69" fmla="*/ 179 h 331"/>
                  <a:gd name="T70" fmla="*/ 140 w 210"/>
                  <a:gd name="T71" fmla="*/ 179 h 331"/>
                  <a:gd name="T72" fmla="*/ 170 w 210"/>
                  <a:gd name="T73" fmla="*/ 178 h 331"/>
                  <a:gd name="T74" fmla="*/ 22 w 210"/>
                  <a:gd name="T75" fmla="*/ 166 h 331"/>
                  <a:gd name="T76" fmla="*/ 5 w 210"/>
                  <a:gd name="T77" fmla="*/ 154 h 331"/>
                  <a:gd name="T78" fmla="*/ 181 w 210"/>
                  <a:gd name="T79" fmla="*/ 157 h 331"/>
                  <a:gd name="T80" fmla="*/ 183 w 210"/>
                  <a:gd name="T81" fmla="*/ 162 h 331"/>
                  <a:gd name="T82" fmla="*/ 189 w 210"/>
                  <a:gd name="T83" fmla="*/ 147 h 331"/>
                  <a:gd name="T84" fmla="*/ 196 w 210"/>
                  <a:gd name="T85" fmla="*/ 129 h 331"/>
                  <a:gd name="T86" fmla="*/ 207 w 210"/>
                  <a:gd name="T87" fmla="*/ 116 h 331"/>
                  <a:gd name="T88" fmla="*/ 204 w 210"/>
                  <a:gd name="T89" fmla="*/ 104 h 331"/>
                  <a:gd name="T90" fmla="*/ 195 w 210"/>
                  <a:gd name="T91" fmla="*/ 91 h 331"/>
                  <a:gd name="T92" fmla="*/ 160 w 210"/>
                  <a:gd name="T93" fmla="*/ 85 h 331"/>
                  <a:gd name="T94" fmla="*/ 177 w 210"/>
                  <a:gd name="T95" fmla="*/ 85 h 331"/>
                  <a:gd name="T96" fmla="*/ 148 w 210"/>
                  <a:gd name="T97" fmla="*/ 85 h 331"/>
                  <a:gd name="T98" fmla="*/ 130 w 210"/>
                  <a:gd name="T99" fmla="*/ 75 h 331"/>
                  <a:gd name="T100" fmla="*/ 132 w 210"/>
                  <a:gd name="T101" fmla="*/ 77 h 331"/>
                  <a:gd name="T102" fmla="*/ 144 w 210"/>
                  <a:gd name="T103" fmla="*/ 63 h 331"/>
                  <a:gd name="T104" fmla="*/ 144 w 210"/>
                  <a:gd name="T105" fmla="*/ 46 h 331"/>
                  <a:gd name="T106" fmla="*/ 155 w 210"/>
                  <a:gd name="T107" fmla="*/ 28 h 331"/>
                  <a:gd name="T108" fmla="*/ 161 w 210"/>
                  <a:gd name="T109" fmla="*/ 12 h 331"/>
                  <a:gd name="T110" fmla="*/ 165 w 210"/>
                  <a:gd name="T111" fmla="*/ 8 h 3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210" h="331">
                    <a:moveTo>
                      <a:pt x="119" y="331"/>
                    </a:moveTo>
                    <a:cubicBezTo>
                      <a:pt x="118" y="331"/>
                      <a:pt x="116" y="330"/>
                      <a:pt x="114" y="329"/>
                    </a:cubicBezTo>
                    <a:cubicBezTo>
                      <a:pt x="116" y="324"/>
                      <a:pt x="116" y="324"/>
                      <a:pt x="116" y="324"/>
                    </a:cubicBezTo>
                    <a:cubicBezTo>
                      <a:pt x="118" y="325"/>
                      <a:pt x="119" y="325"/>
                      <a:pt x="120" y="325"/>
                    </a:cubicBezTo>
                    <a:cubicBezTo>
                      <a:pt x="121" y="331"/>
                      <a:pt x="121" y="331"/>
                      <a:pt x="121" y="331"/>
                    </a:cubicBezTo>
                    <a:cubicBezTo>
                      <a:pt x="121" y="331"/>
                      <a:pt x="120" y="331"/>
                      <a:pt x="119" y="331"/>
                    </a:cubicBezTo>
                    <a:close/>
                    <a:moveTo>
                      <a:pt x="104" y="323"/>
                    </a:moveTo>
                    <a:cubicBezTo>
                      <a:pt x="102" y="322"/>
                      <a:pt x="101" y="322"/>
                      <a:pt x="100" y="322"/>
                    </a:cubicBezTo>
                    <a:cubicBezTo>
                      <a:pt x="99" y="316"/>
                      <a:pt x="99" y="316"/>
                      <a:pt x="99" y="316"/>
                    </a:cubicBezTo>
                    <a:cubicBezTo>
                      <a:pt x="102" y="315"/>
                      <a:pt x="104" y="316"/>
                      <a:pt x="107" y="318"/>
                    </a:cubicBezTo>
                    <a:lnTo>
                      <a:pt x="104" y="323"/>
                    </a:lnTo>
                    <a:close/>
                    <a:moveTo>
                      <a:pt x="94" y="320"/>
                    </a:moveTo>
                    <a:cubicBezTo>
                      <a:pt x="90" y="315"/>
                      <a:pt x="90" y="315"/>
                      <a:pt x="90" y="315"/>
                    </a:cubicBezTo>
                    <a:cubicBezTo>
                      <a:pt x="91" y="315"/>
                      <a:pt x="91" y="314"/>
                      <a:pt x="92" y="314"/>
                    </a:cubicBezTo>
                    <a:cubicBezTo>
                      <a:pt x="92" y="314"/>
                      <a:pt x="93" y="313"/>
                      <a:pt x="93" y="313"/>
                    </a:cubicBezTo>
                    <a:cubicBezTo>
                      <a:pt x="93" y="313"/>
                      <a:pt x="93" y="314"/>
                      <a:pt x="93" y="314"/>
                    </a:cubicBezTo>
                    <a:cubicBezTo>
                      <a:pt x="98" y="312"/>
                      <a:pt x="98" y="312"/>
                      <a:pt x="98" y="312"/>
                    </a:cubicBezTo>
                    <a:cubicBezTo>
                      <a:pt x="99" y="313"/>
                      <a:pt x="99" y="313"/>
                      <a:pt x="99" y="314"/>
                    </a:cubicBezTo>
                    <a:cubicBezTo>
                      <a:pt x="99" y="317"/>
                      <a:pt x="97" y="318"/>
                      <a:pt x="95" y="319"/>
                    </a:cubicBezTo>
                    <a:cubicBezTo>
                      <a:pt x="95" y="319"/>
                      <a:pt x="95" y="319"/>
                      <a:pt x="94" y="320"/>
                    </a:cubicBezTo>
                    <a:close/>
                    <a:moveTo>
                      <a:pt x="129" y="319"/>
                    </a:moveTo>
                    <a:cubicBezTo>
                      <a:pt x="124" y="318"/>
                      <a:pt x="124" y="318"/>
                      <a:pt x="124" y="318"/>
                    </a:cubicBezTo>
                    <a:cubicBezTo>
                      <a:pt x="124" y="316"/>
                      <a:pt x="125" y="314"/>
                      <a:pt x="125" y="312"/>
                    </a:cubicBezTo>
                    <a:cubicBezTo>
                      <a:pt x="131" y="313"/>
                      <a:pt x="131" y="313"/>
                      <a:pt x="131" y="313"/>
                    </a:cubicBezTo>
                    <a:cubicBezTo>
                      <a:pt x="130" y="315"/>
                      <a:pt x="130" y="317"/>
                      <a:pt x="129" y="319"/>
                    </a:cubicBezTo>
                    <a:close/>
                    <a:moveTo>
                      <a:pt x="84" y="313"/>
                    </a:moveTo>
                    <a:cubicBezTo>
                      <a:pt x="83" y="312"/>
                      <a:pt x="82" y="311"/>
                      <a:pt x="81" y="309"/>
                    </a:cubicBezTo>
                    <a:cubicBezTo>
                      <a:pt x="80" y="307"/>
                      <a:pt x="80" y="307"/>
                      <a:pt x="80" y="307"/>
                    </a:cubicBezTo>
                    <a:cubicBezTo>
                      <a:pt x="85" y="305"/>
                      <a:pt x="85" y="305"/>
                      <a:pt x="85" y="305"/>
                    </a:cubicBezTo>
                    <a:cubicBezTo>
                      <a:pt x="86" y="306"/>
                      <a:pt x="86" y="306"/>
                      <a:pt x="86" y="306"/>
                    </a:cubicBezTo>
                    <a:cubicBezTo>
                      <a:pt x="87" y="307"/>
                      <a:pt x="87" y="308"/>
                      <a:pt x="88" y="309"/>
                    </a:cubicBezTo>
                    <a:lnTo>
                      <a:pt x="84" y="313"/>
                    </a:lnTo>
                    <a:close/>
                    <a:moveTo>
                      <a:pt x="132" y="301"/>
                    </a:moveTo>
                    <a:cubicBezTo>
                      <a:pt x="126" y="301"/>
                      <a:pt x="126" y="301"/>
                      <a:pt x="126" y="301"/>
                    </a:cubicBezTo>
                    <a:cubicBezTo>
                      <a:pt x="127" y="298"/>
                      <a:pt x="127" y="296"/>
                      <a:pt x="128" y="294"/>
                    </a:cubicBezTo>
                    <a:cubicBezTo>
                      <a:pt x="133" y="297"/>
                      <a:pt x="133" y="297"/>
                      <a:pt x="133" y="297"/>
                    </a:cubicBezTo>
                    <a:cubicBezTo>
                      <a:pt x="133" y="298"/>
                      <a:pt x="132" y="299"/>
                      <a:pt x="132" y="301"/>
                    </a:cubicBezTo>
                    <a:close/>
                    <a:moveTo>
                      <a:pt x="143" y="300"/>
                    </a:moveTo>
                    <a:cubicBezTo>
                      <a:pt x="141" y="300"/>
                      <a:pt x="139" y="299"/>
                      <a:pt x="138" y="298"/>
                    </a:cubicBezTo>
                    <a:cubicBezTo>
                      <a:pt x="142" y="294"/>
                      <a:pt x="142" y="294"/>
                      <a:pt x="142" y="294"/>
                    </a:cubicBezTo>
                    <a:cubicBezTo>
                      <a:pt x="142" y="294"/>
                      <a:pt x="143" y="294"/>
                      <a:pt x="143" y="294"/>
                    </a:cubicBezTo>
                    <a:cubicBezTo>
                      <a:pt x="143" y="294"/>
                      <a:pt x="144" y="294"/>
                      <a:pt x="145" y="294"/>
                    </a:cubicBezTo>
                    <a:cubicBezTo>
                      <a:pt x="147" y="299"/>
                      <a:pt x="147" y="299"/>
                      <a:pt x="147" y="299"/>
                    </a:cubicBezTo>
                    <a:cubicBezTo>
                      <a:pt x="145" y="300"/>
                      <a:pt x="144" y="300"/>
                      <a:pt x="143" y="300"/>
                    </a:cubicBezTo>
                    <a:close/>
                    <a:moveTo>
                      <a:pt x="79" y="299"/>
                    </a:moveTo>
                    <a:cubicBezTo>
                      <a:pt x="77" y="299"/>
                      <a:pt x="77" y="299"/>
                      <a:pt x="77" y="299"/>
                    </a:cubicBezTo>
                    <a:cubicBezTo>
                      <a:pt x="78" y="299"/>
                      <a:pt x="79" y="298"/>
                      <a:pt x="79" y="297"/>
                    </a:cubicBezTo>
                    <a:cubicBezTo>
                      <a:pt x="73" y="296"/>
                      <a:pt x="73" y="296"/>
                      <a:pt x="73" y="296"/>
                    </a:cubicBezTo>
                    <a:cubicBezTo>
                      <a:pt x="73" y="295"/>
                      <a:pt x="75" y="293"/>
                      <a:pt x="77" y="293"/>
                    </a:cubicBezTo>
                    <a:cubicBezTo>
                      <a:pt x="79" y="293"/>
                      <a:pt x="79" y="293"/>
                      <a:pt x="79" y="293"/>
                    </a:cubicBezTo>
                    <a:cubicBezTo>
                      <a:pt x="79" y="293"/>
                      <a:pt x="79" y="293"/>
                      <a:pt x="79" y="293"/>
                    </a:cubicBezTo>
                    <a:cubicBezTo>
                      <a:pt x="79" y="293"/>
                      <a:pt x="78" y="294"/>
                      <a:pt x="78" y="295"/>
                    </a:cubicBezTo>
                    <a:cubicBezTo>
                      <a:pt x="84" y="294"/>
                      <a:pt x="84" y="294"/>
                      <a:pt x="84" y="294"/>
                    </a:cubicBezTo>
                    <a:cubicBezTo>
                      <a:pt x="84" y="294"/>
                      <a:pt x="84" y="295"/>
                      <a:pt x="84" y="295"/>
                    </a:cubicBezTo>
                    <a:cubicBezTo>
                      <a:pt x="84" y="296"/>
                      <a:pt x="83" y="299"/>
                      <a:pt x="79" y="299"/>
                    </a:cubicBezTo>
                    <a:close/>
                    <a:moveTo>
                      <a:pt x="158" y="298"/>
                    </a:moveTo>
                    <a:cubicBezTo>
                      <a:pt x="156" y="292"/>
                      <a:pt x="156" y="292"/>
                      <a:pt x="156" y="292"/>
                    </a:cubicBezTo>
                    <a:cubicBezTo>
                      <a:pt x="155" y="293"/>
                      <a:pt x="155" y="293"/>
                      <a:pt x="155" y="293"/>
                    </a:cubicBezTo>
                    <a:cubicBezTo>
                      <a:pt x="155" y="293"/>
                      <a:pt x="155" y="291"/>
                      <a:pt x="155" y="290"/>
                    </a:cubicBezTo>
                    <a:cubicBezTo>
                      <a:pt x="161" y="290"/>
                      <a:pt x="161" y="290"/>
                      <a:pt x="161" y="290"/>
                    </a:cubicBezTo>
                    <a:cubicBezTo>
                      <a:pt x="161" y="293"/>
                      <a:pt x="161" y="297"/>
                      <a:pt x="158" y="298"/>
                    </a:cubicBezTo>
                    <a:close/>
                    <a:moveTo>
                      <a:pt x="65" y="297"/>
                    </a:moveTo>
                    <a:cubicBezTo>
                      <a:pt x="65" y="291"/>
                      <a:pt x="65" y="291"/>
                      <a:pt x="65" y="291"/>
                    </a:cubicBezTo>
                    <a:cubicBezTo>
                      <a:pt x="67" y="291"/>
                      <a:pt x="68" y="290"/>
                      <a:pt x="70" y="290"/>
                    </a:cubicBezTo>
                    <a:cubicBezTo>
                      <a:pt x="71" y="292"/>
                      <a:pt x="71" y="292"/>
                      <a:pt x="71" y="292"/>
                    </a:cubicBezTo>
                    <a:cubicBezTo>
                      <a:pt x="72" y="295"/>
                      <a:pt x="72" y="295"/>
                      <a:pt x="72" y="295"/>
                    </a:cubicBezTo>
                    <a:cubicBezTo>
                      <a:pt x="70" y="296"/>
                      <a:pt x="68" y="297"/>
                      <a:pt x="65" y="297"/>
                    </a:cubicBezTo>
                    <a:close/>
                    <a:moveTo>
                      <a:pt x="56" y="288"/>
                    </a:moveTo>
                    <a:cubicBezTo>
                      <a:pt x="55" y="287"/>
                      <a:pt x="55" y="287"/>
                      <a:pt x="55" y="287"/>
                    </a:cubicBezTo>
                    <a:cubicBezTo>
                      <a:pt x="53" y="287"/>
                      <a:pt x="52" y="287"/>
                      <a:pt x="51" y="287"/>
                    </a:cubicBezTo>
                    <a:cubicBezTo>
                      <a:pt x="54" y="281"/>
                      <a:pt x="54" y="281"/>
                      <a:pt x="54" y="281"/>
                    </a:cubicBezTo>
                    <a:cubicBezTo>
                      <a:pt x="54" y="281"/>
                      <a:pt x="54" y="281"/>
                      <a:pt x="54" y="281"/>
                    </a:cubicBezTo>
                    <a:cubicBezTo>
                      <a:pt x="54" y="281"/>
                      <a:pt x="54" y="281"/>
                      <a:pt x="55" y="281"/>
                    </a:cubicBezTo>
                    <a:cubicBezTo>
                      <a:pt x="56" y="281"/>
                      <a:pt x="58" y="282"/>
                      <a:pt x="60" y="284"/>
                    </a:cubicBezTo>
                    <a:lnTo>
                      <a:pt x="56" y="288"/>
                    </a:lnTo>
                    <a:close/>
                    <a:moveTo>
                      <a:pt x="159" y="279"/>
                    </a:moveTo>
                    <a:cubicBezTo>
                      <a:pt x="154" y="278"/>
                      <a:pt x="154" y="278"/>
                      <a:pt x="154" y="278"/>
                    </a:cubicBezTo>
                    <a:cubicBezTo>
                      <a:pt x="154" y="277"/>
                      <a:pt x="154" y="276"/>
                      <a:pt x="154" y="275"/>
                    </a:cubicBezTo>
                    <a:cubicBezTo>
                      <a:pt x="155" y="272"/>
                      <a:pt x="155" y="272"/>
                      <a:pt x="155" y="272"/>
                    </a:cubicBezTo>
                    <a:cubicBezTo>
                      <a:pt x="160" y="273"/>
                      <a:pt x="160" y="273"/>
                      <a:pt x="160" y="273"/>
                    </a:cubicBezTo>
                    <a:cubicBezTo>
                      <a:pt x="160" y="276"/>
                      <a:pt x="160" y="276"/>
                      <a:pt x="160" y="276"/>
                    </a:cubicBezTo>
                    <a:cubicBezTo>
                      <a:pt x="160" y="277"/>
                      <a:pt x="160" y="278"/>
                      <a:pt x="159" y="279"/>
                    </a:cubicBezTo>
                    <a:close/>
                    <a:moveTo>
                      <a:pt x="45" y="276"/>
                    </a:moveTo>
                    <a:cubicBezTo>
                      <a:pt x="45" y="276"/>
                      <a:pt x="44" y="276"/>
                      <a:pt x="43" y="275"/>
                    </a:cubicBezTo>
                    <a:cubicBezTo>
                      <a:pt x="41" y="274"/>
                      <a:pt x="41" y="272"/>
                      <a:pt x="41" y="271"/>
                    </a:cubicBezTo>
                    <a:cubicBezTo>
                      <a:pt x="41" y="270"/>
                      <a:pt x="42" y="269"/>
                      <a:pt x="43" y="268"/>
                    </a:cubicBezTo>
                    <a:cubicBezTo>
                      <a:pt x="47" y="272"/>
                      <a:pt x="47" y="272"/>
                      <a:pt x="47" y="272"/>
                    </a:cubicBezTo>
                    <a:cubicBezTo>
                      <a:pt x="47" y="272"/>
                      <a:pt x="47" y="272"/>
                      <a:pt x="47" y="271"/>
                    </a:cubicBezTo>
                    <a:cubicBezTo>
                      <a:pt x="47" y="271"/>
                      <a:pt x="47" y="270"/>
                      <a:pt x="47" y="270"/>
                    </a:cubicBezTo>
                    <a:cubicBezTo>
                      <a:pt x="47" y="271"/>
                      <a:pt x="48" y="271"/>
                      <a:pt x="49" y="272"/>
                    </a:cubicBezTo>
                    <a:lnTo>
                      <a:pt x="45" y="276"/>
                    </a:lnTo>
                    <a:close/>
                    <a:moveTo>
                      <a:pt x="56" y="267"/>
                    </a:moveTo>
                    <a:cubicBezTo>
                      <a:pt x="53" y="262"/>
                      <a:pt x="53" y="262"/>
                      <a:pt x="53" y="262"/>
                    </a:cubicBezTo>
                    <a:cubicBezTo>
                      <a:pt x="55" y="261"/>
                      <a:pt x="56" y="260"/>
                      <a:pt x="56" y="259"/>
                    </a:cubicBezTo>
                    <a:cubicBezTo>
                      <a:pt x="62" y="261"/>
                      <a:pt x="62" y="261"/>
                      <a:pt x="62" y="261"/>
                    </a:cubicBezTo>
                    <a:cubicBezTo>
                      <a:pt x="61" y="263"/>
                      <a:pt x="59" y="265"/>
                      <a:pt x="56" y="267"/>
                    </a:cubicBezTo>
                    <a:close/>
                    <a:moveTo>
                      <a:pt x="153" y="263"/>
                    </a:moveTo>
                    <a:cubicBezTo>
                      <a:pt x="152" y="260"/>
                      <a:pt x="151" y="259"/>
                      <a:pt x="150" y="259"/>
                    </a:cubicBezTo>
                    <a:cubicBezTo>
                      <a:pt x="154" y="254"/>
                      <a:pt x="154" y="254"/>
                      <a:pt x="154" y="254"/>
                    </a:cubicBezTo>
                    <a:cubicBezTo>
                      <a:pt x="155" y="255"/>
                      <a:pt x="157" y="257"/>
                      <a:pt x="158" y="260"/>
                    </a:cubicBezTo>
                    <a:lnTo>
                      <a:pt x="153" y="263"/>
                    </a:lnTo>
                    <a:close/>
                    <a:moveTo>
                      <a:pt x="140" y="256"/>
                    </a:moveTo>
                    <a:cubicBezTo>
                      <a:pt x="138" y="256"/>
                      <a:pt x="136" y="255"/>
                      <a:pt x="134" y="254"/>
                    </a:cubicBezTo>
                    <a:cubicBezTo>
                      <a:pt x="137" y="249"/>
                      <a:pt x="137" y="249"/>
                      <a:pt x="137" y="249"/>
                    </a:cubicBezTo>
                    <a:cubicBezTo>
                      <a:pt x="139" y="249"/>
                      <a:pt x="141" y="250"/>
                      <a:pt x="142" y="251"/>
                    </a:cubicBezTo>
                    <a:lnTo>
                      <a:pt x="140" y="256"/>
                    </a:lnTo>
                    <a:close/>
                    <a:moveTo>
                      <a:pt x="59" y="250"/>
                    </a:moveTo>
                    <a:cubicBezTo>
                      <a:pt x="53" y="249"/>
                      <a:pt x="53" y="249"/>
                      <a:pt x="53" y="249"/>
                    </a:cubicBezTo>
                    <a:cubicBezTo>
                      <a:pt x="53" y="249"/>
                      <a:pt x="53" y="248"/>
                      <a:pt x="53" y="248"/>
                    </a:cubicBezTo>
                    <a:cubicBezTo>
                      <a:pt x="54" y="247"/>
                      <a:pt x="54" y="247"/>
                      <a:pt x="54" y="247"/>
                    </a:cubicBezTo>
                    <a:cubicBezTo>
                      <a:pt x="54" y="247"/>
                      <a:pt x="54" y="247"/>
                      <a:pt x="54" y="246"/>
                    </a:cubicBezTo>
                    <a:cubicBezTo>
                      <a:pt x="54" y="246"/>
                      <a:pt x="53" y="245"/>
                      <a:pt x="53" y="245"/>
                    </a:cubicBezTo>
                    <a:cubicBezTo>
                      <a:pt x="59" y="243"/>
                      <a:pt x="59" y="243"/>
                      <a:pt x="59" y="243"/>
                    </a:cubicBezTo>
                    <a:cubicBezTo>
                      <a:pt x="59" y="244"/>
                      <a:pt x="60" y="245"/>
                      <a:pt x="60" y="246"/>
                    </a:cubicBezTo>
                    <a:cubicBezTo>
                      <a:pt x="60" y="247"/>
                      <a:pt x="59" y="247"/>
                      <a:pt x="59" y="248"/>
                    </a:cubicBezTo>
                    <a:cubicBezTo>
                      <a:pt x="59" y="249"/>
                      <a:pt x="59" y="249"/>
                      <a:pt x="59" y="249"/>
                    </a:cubicBezTo>
                    <a:cubicBezTo>
                      <a:pt x="59" y="249"/>
                      <a:pt x="59" y="250"/>
                      <a:pt x="59" y="250"/>
                    </a:cubicBezTo>
                    <a:close/>
                    <a:moveTo>
                      <a:pt x="123" y="245"/>
                    </a:moveTo>
                    <a:cubicBezTo>
                      <a:pt x="123" y="245"/>
                      <a:pt x="123" y="245"/>
                      <a:pt x="123" y="244"/>
                    </a:cubicBezTo>
                    <a:cubicBezTo>
                      <a:pt x="123" y="243"/>
                      <a:pt x="124" y="241"/>
                      <a:pt x="124" y="239"/>
                    </a:cubicBezTo>
                    <a:cubicBezTo>
                      <a:pt x="130" y="240"/>
                      <a:pt x="130" y="240"/>
                      <a:pt x="130" y="240"/>
                    </a:cubicBezTo>
                    <a:cubicBezTo>
                      <a:pt x="130" y="241"/>
                      <a:pt x="129" y="243"/>
                      <a:pt x="129" y="244"/>
                    </a:cubicBezTo>
                    <a:cubicBezTo>
                      <a:pt x="129" y="245"/>
                      <a:pt x="129" y="245"/>
                      <a:pt x="129" y="245"/>
                    </a:cubicBezTo>
                    <a:lnTo>
                      <a:pt x="123" y="245"/>
                    </a:lnTo>
                    <a:close/>
                    <a:moveTo>
                      <a:pt x="49" y="234"/>
                    </a:moveTo>
                    <a:cubicBezTo>
                      <a:pt x="49" y="232"/>
                      <a:pt x="48" y="230"/>
                      <a:pt x="47" y="229"/>
                    </a:cubicBezTo>
                    <a:cubicBezTo>
                      <a:pt x="52" y="226"/>
                      <a:pt x="52" y="226"/>
                      <a:pt x="52" y="226"/>
                    </a:cubicBezTo>
                    <a:cubicBezTo>
                      <a:pt x="53" y="228"/>
                      <a:pt x="54" y="229"/>
                      <a:pt x="55" y="232"/>
                    </a:cubicBezTo>
                    <a:lnTo>
                      <a:pt x="49" y="234"/>
                    </a:lnTo>
                    <a:close/>
                    <a:moveTo>
                      <a:pt x="123" y="232"/>
                    </a:moveTo>
                    <a:cubicBezTo>
                      <a:pt x="122" y="232"/>
                      <a:pt x="121" y="231"/>
                      <a:pt x="121" y="231"/>
                    </a:cubicBezTo>
                    <a:cubicBezTo>
                      <a:pt x="118" y="230"/>
                      <a:pt x="118" y="228"/>
                      <a:pt x="118" y="227"/>
                    </a:cubicBezTo>
                    <a:cubicBezTo>
                      <a:pt x="118" y="226"/>
                      <a:pt x="118" y="225"/>
                      <a:pt x="119" y="223"/>
                    </a:cubicBezTo>
                    <a:cubicBezTo>
                      <a:pt x="123" y="228"/>
                      <a:pt x="123" y="228"/>
                      <a:pt x="123" y="228"/>
                    </a:cubicBezTo>
                    <a:cubicBezTo>
                      <a:pt x="123" y="228"/>
                      <a:pt x="123" y="228"/>
                      <a:pt x="123" y="228"/>
                    </a:cubicBezTo>
                    <a:cubicBezTo>
                      <a:pt x="123" y="228"/>
                      <a:pt x="123" y="228"/>
                      <a:pt x="123" y="228"/>
                    </a:cubicBezTo>
                    <a:cubicBezTo>
                      <a:pt x="123" y="228"/>
                      <a:pt x="123" y="228"/>
                      <a:pt x="123" y="228"/>
                    </a:cubicBezTo>
                    <a:cubicBezTo>
                      <a:pt x="123" y="228"/>
                      <a:pt x="123" y="227"/>
                      <a:pt x="123" y="227"/>
                    </a:cubicBezTo>
                    <a:cubicBezTo>
                      <a:pt x="123" y="226"/>
                      <a:pt x="123" y="226"/>
                      <a:pt x="123" y="226"/>
                    </a:cubicBezTo>
                    <a:cubicBezTo>
                      <a:pt x="123" y="226"/>
                      <a:pt x="123" y="226"/>
                      <a:pt x="123" y="226"/>
                    </a:cubicBezTo>
                    <a:cubicBezTo>
                      <a:pt x="124" y="226"/>
                      <a:pt x="125" y="226"/>
                      <a:pt x="125" y="227"/>
                    </a:cubicBezTo>
                    <a:lnTo>
                      <a:pt x="123" y="232"/>
                    </a:lnTo>
                    <a:close/>
                    <a:moveTo>
                      <a:pt x="39" y="220"/>
                    </a:moveTo>
                    <a:cubicBezTo>
                      <a:pt x="39" y="220"/>
                      <a:pt x="39" y="220"/>
                      <a:pt x="39" y="220"/>
                    </a:cubicBezTo>
                    <a:cubicBezTo>
                      <a:pt x="39" y="219"/>
                      <a:pt x="39" y="219"/>
                      <a:pt x="39" y="218"/>
                    </a:cubicBezTo>
                    <a:cubicBezTo>
                      <a:pt x="38" y="217"/>
                      <a:pt x="38" y="216"/>
                      <a:pt x="37" y="214"/>
                    </a:cubicBezTo>
                    <a:cubicBezTo>
                      <a:pt x="43" y="212"/>
                      <a:pt x="43" y="212"/>
                      <a:pt x="43" y="212"/>
                    </a:cubicBezTo>
                    <a:cubicBezTo>
                      <a:pt x="43" y="214"/>
                      <a:pt x="44" y="215"/>
                      <a:pt x="44" y="216"/>
                    </a:cubicBezTo>
                    <a:cubicBezTo>
                      <a:pt x="45" y="217"/>
                      <a:pt x="45" y="217"/>
                      <a:pt x="45" y="218"/>
                    </a:cubicBezTo>
                    <a:lnTo>
                      <a:pt x="39" y="220"/>
                    </a:lnTo>
                    <a:close/>
                    <a:moveTo>
                      <a:pt x="124" y="218"/>
                    </a:moveTo>
                    <a:cubicBezTo>
                      <a:pt x="124" y="217"/>
                      <a:pt x="124" y="217"/>
                      <a:pt x="124" y="217"/>
                    </a:cubicBezTo>
                    <a:cubicBezTo>
                      <a:pt x="124" y="216"/>
                      <a:pt x="124" y="215"/>
                      <a:pt x="124" y="214"/>
                    </a:cubicBezTo>
                    <a:cubicBezTo>
                      <a:pt x="124" y="213"/>
                      <a:pt x="124" y="211"/>
                      <a:pt x="125" y="210"/>
                    </a:cubicBezTo>
                    <a:cubicBezTo>
                      <a:pt x="130" y="213"/>
                      <a:pt x="130" y="213"/>
                      <a:pt x="130" y="213"/>
                    </a:cubicBezTo>
                    <a:cubicBezTo>
                      <a:pt x="130" y="213"/>
                      <a:pt x="130" y="214"/>
                      <a:pt x="130" y="214"/>
                    </a:cubicBezTo>
                    <a:cubicBezTo>
                      <a:pt x="130" y="215"/>
                      <a:pt x="130" y="216"/>
                      <a:pt x="130" y="217"/>
                    </a:cubicBezTo>
                    <a:cubicBezTo>
                      <a:pt x="130" y="217"/>
                      <a:pt x="130" y="217"/>
                      <a:pt x="130" y="217"/>
                    </a:cubicBezTo>
                    <a:lnTo>
                      <a:pt x="124" y="218"/>
                    </a:lnTo>
                    <a:close/>
                    <a:moveTo>
                      <a:pt x="46" y="208"/>
                    </a:moveTo>
                    <a:cubicBezTo>
                      <a:pt x="45" y="203"/>
                      <a:pt x="45" y="203"/>
                      <a:pt x="45" y="203"/>
                    </a:cubicBezTo>
                    <a:cubicBezTo>
                      <a:pt x="46" y="202"/>
                      <a:pt x="46" y="202"/>
                      <a:pt x="46" y="202"/>
                    </a:cubicBezTo>
                    <a:cubicBezTo>
                      <a:pt x="52" y="201"/>
                      <a:pt x="52" y="201"/>
                      <a:pt x="52" y="201"/>
                    </a:cubicBezTo>
                    <a:cubicBezTo>
                      <a:pt x="52" y="201"/>
                      <a:pt x="52" y="202"/>
                      <a:pt x="52" y="202"/>
                    </a:cubicBezTo>
                    <a:cubicBezTo>
                      <a:pt x="52" y="207"/>
                      <a:pt x="48" y="208"/>
                      <a:pt x="46" y="208"/>
                    </a:cubicBezTo>
                    <a:close/>
                    <a:moveTo>
                      <a:pt x="140" y="207"/>
                    </a:moveTo>
                    <a:cubicBezTo>
                      <a:pt x="134" y="207"/>
                      <a:pt x="134" y="207"/>
                      <a:pt x="134" y="207"/>
                    </a:cubicBezTo>
                    <a:cubicBezTo>
                      <a:pt x="134" y="207"/>
                      <a:pt x="134" y="206"/>
                      <a:pt x="134" y="206"/>
                    </a:cubicBezTo>
                    <a:cubicBezTo>
                      <a:pt x="134" y="203"/>
                      <a:pt x="135" y="201"/>
                      <a:pt x="137" y="200"/>
                    </a:cubicBezTo>
                    <a:cubicBezTo>
                      <a:pt x="141" y="204"/>
                      <a:pt x="141" y="204"/>
                      <a:pt x="141" y="204"/>
                    </a:cubicBezTo>
                    <a:cubicBezTo>
                      <a:pt x="140" y="204"/>
                      <a:pt x="140" y="205"/>
                      <a:pt x="140" y="206"/>
                    </a:cubicBezTo>
                    <a:cubicBezTo>
                      <a:pt x="140" y="207"/>
                      <a:pt x="140" y="207"/>
                      <a:pt x="140" y="207"/>
                    </a:cubicBezTo>
                    <a:close/>
                    <a:moveTo>
                      <a:pt x="134" y="196"/>
                    </a:moveTo>
                    <a:cubicBezTo>
                      <a:pt x="132" y="195"/>
                      <a:pt x="132" y="194"/>
                      <a:pt x="132" y="192"/>
                    </a:cubicBezTo>
                    <a:cubicBezTo>
                      <a:pt x="132" y="191"/>
                      <a:pt x="132" y="189"/>
                      <a:pt x="132" y="188"/>
                    </a:cubicBezTo>
                    <a:cubicBezTo>
                      <a:pt x="138" y="189"/>
                      <a:pt x="138" y="189"/>
                      <a:pt x="138" y="189"/>
                    </a:cubicBezTo>
                    <a:cubicBezTo>
                      <a:pt x="138" y="190"/>
                      <a:pt x="137" y="191"/>
                      <a:pt x="137" y="192"/>
                    </a:cubicBezTo>
                    <a:cubicBezTo>
                      <a:pt x="137" y="192"/>
                      <a:pt x="137" y="192"/>
                      <a:pt x="137" y="192"/>
                    </a:cubicBezTo>
                    <a:lnTo>
                      <a:pt x="134" y="196"/>
                    </a:lnTo>
                    <a:close/>
                    <a:moveTo>
                      <a:pt x="41" y="194"/>
                    </a:moveTo>
                    <a:cubicBezTo>
                      <a:pt x="41" y="194"/>
                      <a:pt x="40" y="194"/>
                      <a:pt x="40" y="193"/>
                    </a:cubicBezTo>
                    <a:cubicBezTo>
                      <a:pt x="37" y="192"/>
                      <a:pt x="37" y="190"/>
                      <a:pt x="36" y="188"/>
                    </a:cubicBezTo>
                    <a:cubicBezTo>
                      <a:pt x="42" y="187"/>
                      <a:pt x="42" y="187"/>
                      <a:pt x="42" y="187"/>
                    </a:cubicBezTo>
                    <a:cubicBezTo>
                      <a:pt x="42" y="188"/>
                      <a:pt x="43" y="188"/>
                      <a:pt x="43" y="189"/>
                    </a:cubicBezTo>
                    <a:cubicBezTo>
                      <a:pt x="43" y="189"/>
                      <a:pt x="44" y="189"/>
                      <a:pt x="44" y="190"/>
                    </a:cubicBezTo>
                    <a:lnTo>
                      <a:pt x="41" y="194"/>
                    </a:lnTo>
                    <a:close/>
                    <a:moveTo>
                      <a:pt x="31" y="181"/>
                    </a:moveTo>
                    <a:cubicBezTo>
                      <a:pt x="30" y="180"/>
                      <a:pt x="30" y="180"/>
                      <a:pt x="30" y="180"/>
                    </a:cubicBezTo>
                    <a:cubicBezTo>
                      <a:pt x="29" y="179"/>
                      <a:pt x="27" y="178"/>
                      <a:pt x="26" y="177"/>
                    </a:cubicBezTo>
                    <a:cubicBezTo>
                      <a:pt x="30" y="173"/>
                      <a:pt x="30" y="173"/>
                      <a:pt x="30" y="173"/>
                    </a:cubicBezTo>
                    <a:cubicBezTo>
                      <a:pt x="31" y="173"/>
                      <a:pt x="32" y="174"/>
                      <a:pt x="33" y="175"/>
                    </a:cubicBezTo>
                    <a:cubicBezTo>
                      <a:pt x="35" y="176"/>
                      <a:pt x="35" y="176"/>
                      <a:pt x="35" y="176"/>
                    </a:cubicBezTo>
                    <a:lnTo>
                      <a:pt x="31" y="181"/>
                    </a:lnTo>
                    <a:close/>
                    <a:moveTo>
                      <a:pt x="158" y="179"/>
                    </a:moveTo>
                    <a:cubicBezTo>
                      <a:pt x="156" y="179"/>
                      <a:pt x="155" y="178"/>
                      <a:pt x="154" y="178"/>
                    </a:cubicBezTo>
                    <a:cubicBezTo>
                      <a:pt x="153" y="177"/>
                      <a:pt x="153" y="177"/>
                      <a:pt x="152" y="177"/>
                    </a:cubicBezTo>
                    <a:cubicBezTo>
                      <a:pt x="154" y="171"/>
                      <a:pt x="154" y="171"/>
                      <a:pt x="154" y="171"/>
                    </a:cubicBezTo>
                    <a:cubicBezTo>
                      <a:pt x="155" y="172"/>
                      <a:pt x="156" y="172"/>
                      <a:pt x="157" y="173"/>
                    </a:cubicBezTo>
                    <a:cubicBezTo>
                      <a:pt x="158" y="173"/>
                      <a:pt x="159" y="174"/>
                      <a:pt x="159" y="174"/>
                    </a:cubicBezTo>
                    <a:lnTo>
                      <a:pt x="158" y="179"/>
                    </a:lnTo>
                    <a:close/>
                    <a:moveTo>
                      <a:pt x="188" y="179"/>
                    </a:moveTo>
                    <a:cubicBezTo>
                      <a:pt x="185" y="174"/>
                      <a:pt x="185" y="174"/>
                      <a:pt x="185" y="174"/>
                    </a:cubicBezTo>
                    <a:cubicBezTo>
                      <a:pt x="186" y="174"/>
                      <a:pt x="186" y="174"/>
                      <a:pt x="186" y="174"/>
                    </a:cubicBezTo>
                    <a:cubicBezTo>
                      <a:pt x="186" y="173"/>
                      <a:pt x="186" y="173"/>
                      <a:pt x="186" y="173"/>
                    </a:cubicBezTo>
                    <a:cubicBezTo>
                      <a:pt x="186" y="174"/>
                      <a:pt x="186" y="174"/>
                      <a:pt x="186" y="174"/>
                    </a:cubicBezTo>
                    <a:cubicBezTo>
                      <a:pt x="191" y="170"/>
                      <a:pt x="191" y="170"/>
                      <a:pt x="191" y="170"/>
                    </a:cubicBezTo>
                    <a:cubicBezTo>
                      <a:pt x="192" y="171"/>
                      <a:pt x="192" y="172"/>
                      <a:pt x="192" y="174"/>
                    </a:cubicBezTo>
                    <a:cubicBezTo>
                      <a:pt x="192" y="175"/>
                      <a:pt x="191" y="177"/>
                      <a:pt x="190" y="178"/>
                    </a:cubicBezTo>
                    <a:cubicBezTo>
                      <a:pt x="190" y="178"/>
                      <a:pt x="189" y="179"/>
                      <a:pt x="188" y="179"/>
                    </a:cubicBezTo>
                    <a:close/>
                    <a:moveTo>
                      <a:pt x="139" y="179"/>
                    </a:moveTo>
                    <a:cubicBezTo>
                      <a:pt x="139" y="179"/>
                      <a:pt x="140" y="178"/>
                      <a:pt x="140" y="178"/>
                    </a:cubicBezTo>
                    <a:cubicBezTo>
                      <a:pt x="134" y="176"/>
                      <a:pt x="134" y="176"/>
                      <a:pt x="134" y="176"/>
                    </a:cubicBezTo>
                    <a:cubicBezTo>
                      <a:pt x="135" y="175"/>
                      <a:pt x="136" y="173"/>
                      <a:pt x="140" y="173"/>
                    </a:cubicBezTo>
                    <a:cubicBezTo>
                      <a:pt x="140" y="173"/>
                      <a:pt x="141" y="173"/>
                      <a:pt x="142" y="173"/>
                    </a:cubicBezTo>
                    <a:cubicBezTo>
                      <a:pt x="142" y="179"/>
                      <a:pt x="142" y="179"/>
                      <a:pt x="142" y="179"/>
                    </a:cubicBezTo>
                    <a:cubicBezTo>
                      <a:pt x="142" y="179"/>
                      <a:pt x="141" y="179"/>
                      <a:pt x="140" y="179"/>
                    </a:cubicBezTo>
                    <a:cubicBezTo>
                      <a:pt x="139" y="179"/>
                      <a:pt x="139" y="179"/>
                      <a:pt x="139" y="179"/>
                    </a:cubicBezTo>
                    <a:close/>
                    <a:moveTo>
                      <a:pt x="170" y="178"/>
                    </a:moveTo>
                    <a:cubicBezTo>
                      <a:pt x="169" y="173"/>
                      <a:pt x="169" y="173"/>
                      <a:pt x="169" y="173"/>
                    </a:cubicBezTo>
                    <a:cubicBezTo>
                      <a:pt x="172" y="172"/>
                      <a:pt x="174" y="172"/>
                      <a:pt x="176" y="172"/>
                    </a:cubicBezTo>
                    <a:cubicBezTo>
                      <a:pt x="175" y="178"/>
                      <a:pt x="175" y="178"/>
                      <a:pt x="175" y="178"/>
                    </a:cubicBezTo>
                    <a:cubicBezTo>
                      <a:pt x="174" y="178"/>
                      <a:pt x="172" y="178"/>
                      <a:pt x="170" y="178"/>
                    </a:cubicBezTo>
                    <a:close/>
                    <a:moveTo>
                      <a:pt x="17" y="169"/>
                    </a:moveTo>
                    <a:cubicBezTo>
                      <a:pt x="17" y="168"/>
                      <a:pt x="16" y="168"/>
                      <a:pt x="16" y="167"/>
                    </a:cubicBezTo>
                    <a:cubicBezTo>
                      <a:pt x="16" y="165"/>
                      <a:pt x="15" y="165"/>
                      <a:pt x="15" y="164"/>
                    </a:cubicBezTo>
                    <a:cubicBezTo>
                      <a:pt x="19" y="160"/>
                      <a:pt x="19" y="160"/>
                      <a:pt x="19" y="160"/>
                    </a:cubicBezTo>
                    <a:cubicBezTo>
                      <a:pt x="20" y="161"/>
                      <a:pt x="21" y="163"/>
                      <a:pt x="22" y="165"/>
                    </a:cubicBezTo>
                    <a:cubicBezTo>
                      <a:pt x="22" y="165"/>
                      <a:pt x="22" y="166"/>
                      <a:pt x="22" y="166"/>
                    </a:cubicBezTo>
                    <a:lnTo>
                      <a:pt x="17" y="169"/>
                    </a:lnTo>
                    <a:close/>
                    <a:moveTo>
                      <a:pt x="4" y="162"/>
                    </a:moveTo>
                    <a:cubicBezTo>
                      <a:pt x="3" y="161"/>
                      <a:pt x="3" y="161"/>
                      <a:pt x="3" y="161"/>
                    </a:cubicBezTo>
                    <a:cubicBezTo>
                      <a:pt x="3" y="161"/>
                      <a:pt x="2" y="160"/>
                      <a:pt x="1" y="159"/>
                    </a:cubicBezTo>
                    <a:cubicBezTo>
                      <a:pt x="0" y="158"/>
                      <a:pt x="0" y="158"/>
                      <a:pt x="0" y="158"/>
                    </a:cubicBezTo>
                    <a:cubicBezTo>
                      <a:pt x="5" y="154"/>
                      <a:pt x="5" y="154"/>
                      <a:pt x="5" y="154"/>
                    </a:cubicBezTo>
                    <a:cubicBezTo>
                      <a:pt x="6" y="155"/>
                      <a:pt x="6" y="155"/>
                      <a:pt x="6" y="155"/>
                    </a:cubicBezTo>
                    <a:cubicBezTo>
                      <a:pt x="7" y="156"/>
                      <a:pt x="7" y="157"/>
                      <a:pt x="8" y="158"/>
                    </a:cubicBezTo>
                    <a:cubicBezTo>
                      <a:pt x="9" y="159"/>
                      <a:pt x="9" y="159"/>
                      <a:pt x="9" y="159"/>
                    </a:cubicBezTo>
                    <a:lnTo>
                      <a:pt x="4" y="162"/>
                    </a:lnTo>
                    <a:close/>
                    <a:moveTo>
                      <a:pt x="183" y="162"/>
                    </a:moveTo>
                    <a:cubicBezTo>
                      <a:pt x="181" y="160"/>
                      <a:pt x="181" y="159"/>
                      <a:pt x="181" y="157"/>
                    </a:cubicBezTo>
                    <a:cubicBezTo>
                      <a:pt x="181" y="156"/>
                      <a:pt x="181" y="156"/>
                      <a:pt x="181" y="156"/>
                    </a:cubicBezTo>
                    <a:cubicBezTo>
                      <a:pt x="183" y="156"/>
                      <a:pt x="183" y="156"/>
                      <a:pt x="183" y="156"/>
                    </a:cubicBezTo>
                    <a:cubicBezTo>
                      <a:pt x="186" y="157"/>
                      <a:pt x="186" y="157"/>
                      <a:pt x="186" y="157"/>
                    </a:cubicBezTo>
                    <a:cubicBezTo>
                      <a:pt x="186" y="157"/>
                      <a:pt x="186" y="157"/>
                      <a:pt x="187" y="158"/>
                    </a:cubicBezTo>
                    <a:cubicBezTo>
                      <a:pt x="188" y="159"/>
                      <a:pt x="188" y="160"/>
                      <a:pt x="189" y="161"/>
                    </a:cubicBezTo>
                    <a:lnTo>
                      <a:pt x="183" y="162"/>
                    </a:lnTo>
                    <a:close/>
                    <a:moveTo>
                      <a:pt x="187" y="147"/>
                    </a:moveTo>
                    <a:cubicBezTo>
                      <a:pt x="183" y="143"/>
                      <a:pt x="183" y="143"/>
                      <a:pt x="183" y="143"/>
                    </a:cubicBezTo>
                    <a:cubicBezTo>
                      <a:pt x="185" y="142"/>
                      <a:pt x="186" y="141"/>
                      <a:pt x="188" y="141"/>
                    </a:cubicBezTo>
                    <a:cubicBezTo>
                      <a:pt x="187" y="141"/>
                      <a:pt x="187" y="141"/>
                      <a:pt x="187" y="142"/>
                    </a:cubicBezTo>
                    <a:cubicBezTo>
                      <a:pt x="192" y="142"/>
                      <a:pt x="192" y="142"/>
                      <a:pt x="192" y="142"/>
                    </a:cubicBezTo>
                    <a:cubicBezTo>
                      <a:pt x="192" y="144"/>
                      <a:pt x="191" y="146"/>
                      <a:pt x="189" y="147"/>
                    </a:cubicBezTo>
                    <a:cubicBezTo>
                      <a:pt x="188" y="147"/>
                      <a:pt x="188" y="147"/>
                      <a:pt x="187" y="147"/>
                    </a:cubicBezTo>
                    <a:close/>
                    <a:moveTo>
                      <a:pt x="192" y="133"/>
                    </a:moveTo>
                    <a:cubicBezTo>
                      <a:pt x="187" y="130"/>
                      <a:pt x="187" y="130"/>
                      <a:pt x="187" y="130"/>
                    </a:cubicBezTo>
                    <a:cubicBezTo>
                      <a:pt x="188" y="129"/>
                      <a:pt x="189" y="128"/>
                      <a:pt x="190" y="127"/>
                    </a:cubicBezTo>
                    <a:cubicBezTo>
                      <a:pt x="192" y="125"/>
                      <a:pt x="192" y="125"/>
                      <a:pt x="192" y="125"/>
                    </a:cubicBezTo>
                    <a:cubicBezTo>
                      <a:pt x="196" y="129"/>
                      <a:pt x="196" y="129"/>
                      <a:pt x="196" y="129"/>
                    </a:cubicBezTo>
                    <a:cubicBezTo>
                      <a:pt x="194" y="131"/>
                      <a:pt x="194" y="131"/>
                      <a:pt x="194" y="131"/>
                    </a:cubicBezTo>
                    <a:cubicBezTo>
                      <a:pt x="193" y="132"/>
                      <a:pt x="192" y="133"/>
                      <a:pt x="192" y="133"/>
                    </a:cubicBezTo>
                    <a:close/>
                    <a:moveTo>
                      <a:pt x="203" y="123"/>
                    </a:moveTo>
                    <a:cubicBezTo>
                      <a:pt x="202" y="118"/>
                      <a:pt x="202" y="118"/>
                      <a:pt x="202" y="118"/>
                    </a:cubicBezTo>
                    <a:cubicBezTo>
                      <a:pt x="203" y="117"/>
                      <a:pt x="203" y="117"/>
                      <a:pt x="203" y="117"/>
                    </a:cubicBezTo>
                    <a:cubicBezTo>
                      <a:pt x="204" y="117"/>
                      <a:pt x="205" y="117"/>
                      <a:pt x="207" y="116"/>
                    </a:cubicBezTo>
                    <a:cubicBezTo>
                      <a:pt x="210" y="121"/>
                      <a:pt x="210" y="121"/>
                      <a:pt x="210" y="121"/>
                    </a:cubicBezTo>
                    <a:cubicBezTo>
                      <a:pt x="207" y="123"/>
                      <a:pt x="206" y="123"/>
                      <a:pt x="204" y="123"/>
                    </a:cubicBezTo>
                    <a:lnTo>
                      <a:pt x="203" y="123"/>
                    </a:lnTo>
                    <a:close/>
                    <a:moveTo>
                      <a:pt x="205" y="112"/>
                    </a:moveTo>
                    <a:cubicBezTo>
                      <a:pt x="204" y="111"/>
                      <a:pt x="202" y="109"/>
                      <a:pt x="201" y="109"/>
                    </a:cubicBezTo>
                    <a:cubicBezTo>
                      <a:pt x="204" y="104"/>
                      <a:pt x="204" y="104"/>
                      <a:pt x="204" y="104"/>
                    </a:cubicBezTo>
                    <a:cubicBezTo>
                      <a:pt x="206" y="105"/>
                      <a:pt x="207" y="106"/>
                      <a:pt x="209" y="107"/>
                    </a:cubicBezTo>
                    <a:lnTo>
                      <a:pt x="205" y="112"/>
                    </a:lnTo>
                    <a:close/>
                    <a:moveTo>
                      <a:pt x="192" y="99"/>
                    </a:moveTo>
                    <a:cubicBezTo>
                      <a:pt x="191" y="98"/>
                      <a:pt x="191" y="97"/>
                      <a:pt x="190" y="95"/>
                    </a:cubicBezTo>
                    <a:cubicBezTo>
                      <a:pt x="190" y="94"/>
                      <a:pt x="190" y="94"/>
                      <a:pt x="190" y="94"/>
                    </a:cubicBezTo>
                    <a:cubicBezTo>
                      <a:pt x="195" y="91"/>
                      <a:pt x="195" y="91"/>
                      <a:pt x="195" y="91"/>
                    </a:cubicBezTo>
                    <a:cubicBezTo>
                      <a:pt x="196" y="93"/>
                      <a:pt x="196" y="93"/>
                      <a:pt x="196" y="93"/>
                    </a:cubicBezTo>
                    <a:cubicBezTo>
                      <a:pt x="196" y="94"/>
                      <a:pt x="197" y="95"/>
                      <a:pt x="197" y="97"/>
                    </a:cubicBezTo>
                    <a:lnTo>
                      <a:pt x="192" y="99"/>
                    </a:lnTo>
                    <a:close/>
                    <a:moveTo>
                      <a:pt x="163" y="91"/>
                    </a:moveTo>
                    <a:cubicBezTo>
                      <a:pt x="162" y="91"/>
                      <a:pt x="160" y="91"/>
                      <a:pt x="159" y="90"/>
                    </a:cubicBezTo>
                    <a:cubicBezTo>
                      <a:pt x="160" y="85"/>
                      <a:pt x="160" y="85"/>
                      <a:pt x="160" y="85"/>
                    </a:cubicBezTo>
                    <a:cubicBezTo>
                      <a:pt x="162" y="85"/>
                      <a:pt x="162" y="85"/>
                      <a:pt x="163" y="85"/>
                    </a:cubicBezTo>
                    <a:cubicBezTo>
                      <a:pt x="165" y="85"/>
                      <a:pt x="165" y="85"/>
                      <a:pt x="165" y="85"/>
                    </a:cubicBezTo>
                    <a:cubicBezTo>
                      <a:pt x="165" y="91"/>
                      <a:pt x="165" y="91"/>
                      <a:pt x="165" y="91"/>
                    </a:cubicBezTo>
                    <a:lnTo>
                      <a:pt x="163" y="91"/>
                    </a:lnTo>
                    <a:close/>
                    <a:moveTo>
                      <a:pt x="177" y="91"/>
                    </a:moveTo>
                    <a:cubicBezTo>
                      <a:pt x="177" y="85"/>
                      <a:pt x="177" y="85"/>
                      <a:pt x="177" y="85"/>
                    </a:cubicBezTo>
                    <a:cubicBezTo>
                      <a:pt x="178" y="85"/>
                      <a:pt x="180" y="85"/>
                      <a:pt x="181" y="85"/>
                    </a:cubicBezTo>
                    <a:cubicBezTo>
                      <a:pt x="183" y="85"/>
                      <a:pt x="183" y="85"/>
                      <a:pt x="183" y="85"/>
                    </a:cubicBezTo>
                    <a:cubicBezTo>
                      <a:pt x="183" y="91"/>
                      <a:pt x="183" y="91"/>
                      <a:pt x="183" y="91"/>
                    </a:cubicBezTo>
                    <a:cubicBezTo>
                      <a:pt x="181" y="91"/>
                      <a:pt x="181" y="91"/>
                      <a:pt x="181" y="91"/>
                    </a:cubicBezTo>
                    <a:cubicBezTo>
                      <a:pt x="180" y="91"/>
                      <a:pt x="178" y="91"/>
                      <a:pt x="177" y="91"/>
                    </a:cubicBezTo>
                    <a:close/>
                    <a:moveTo>
                      <a:pt x="148" y="85"/>
                    </a:moveTo>
                    <a:cubicBezTo>
                      <a:pt x="146" y="84"/>
                      <a:pt x="144" y="84"/>
                      <a:pt x="142" y="83"/>
                    </a:cubicBezTo>
                    <a:cubicBezTo>
                      <a:pt x="145" y="77"/>
                      <a:pt x="145" y="77"/>
                      <a:pt x="145" y="77"/>
                    </a:cubicBezTo>
                    <a:cubicBezTo>
                      <a:pt x="147" y="78"/>
                      <a:pt x="148" y="79"/>
                      <a:pt x="150" y="80"/>
                    </a:cubicBezTo>
                    <a:lnTo>
                      <a:pt x="148" y="85"/>
                    </a:lnTo>
                    <a:close/>
                    <a:moveTo>
                      <a:pt x="132" y="77"/>
                    </a:moveTo>
                    <a:cubicBezTo>
                      <a:pt x="131" y="76"/>
                      <a:pt x="130" y="75"/>
                      <a:pt x="130" y="75"/>
                    </a:cubicBezTo>
                    <a:cubicBezTo>
                      <a:pt x="129" y="74"/>
                      <a:pt x="128" y="72"/>
                      <a:pt x="128" y="71"/>
                    </a:cubicBezTo>
                    <a:cubicBezTo>
                      <a:pt x="128" y="70"/>
                      <a:pt x="129" y="69"/>
                      <a:pt x="129" y="68"/>
                    </a:cubicBezTo>
                    <a:cubicBezTo>
                      <a:pt x="134" y="71"/>
                      <a:pt x="134" y="71"/>
                      <a:pt x="134" y="71"/>
                    </a:cubicBezTo>
                    <a:cubicBezTo>
                      <a:pt x="134" y="71"/>
                      <a:pt x="134" y="71"/>
                      <a:pt x="134" y="71"/>
                    </a:cubicBezTo>
                    <a:cubicBezTo>
                      <a:pt x="134" y="71"/>
                      <a:pt x="135" y="71"/>
                      <a:pt x="135" y="72"/>
                    </a:cubicBezTo>
                    <a:lnTo>
                      <a:pt x="132" y="77"/>
                    </a:lnTo>
                    <a:close/>
                    <a:moveTo>
                      <a:pt x="143" y="64"/>
                    </a:moveTo>
                    <a:cubicBezTo>
                      <a:pt x="139" y="60"/>
                      <a:pt x="139" y="60"/>
                      <a:pt x="139" y="60"/>
                    </a:cubicBezTo>
                    <a:cubicBezTo>
                      <a:pt x="140" y="59"/>
                      <a:pt x="140" y="59"/>
                      <a:pt x="141" y="59"/>
                    </a:cubicBezTo>
                    <a:cubicBezTo>
                      <a:pt x="141" y="58"/>
                      <a:pt x="142" y="57"/>
                      <a:pt x="142" y="57"/>
                    </a:cubicBezTo>
                    <a:cubicBezTo>
                      <a:pt x="147" y="58"/>
                      <a:pt x="147" y="58"/>
                      <a:pt x="147" y="58"/>
                    </a:cubicBezTo>
                    <a:cubicBezTo>
                      <a:pt x="147" y="60"/>
                      <a:pt x="146" y="62"/>
                      <a:pt x="144" y="63"/>
                    </a:cubicBezTo>
                    <a:cubicBezTo>
                      <a:pt x="144" y="64"/>
                      <a:pt x="143" y="64"/>
                      <a:pt x="143" y="64"/>
                    </a:cubicBezTo>
                    <a:close/>
                    <a:moveTo>
                      <a:pt x="138" y="47"/>
                    </a:moveTo>
                    <a:cubicBezTo>
                      <a:pt x="138" y="47"/>
                      <a:pt x="138" y="46"/>
                      <a:pt x="138" y="46"/>
                    </a:cubicBezTo>
                    <a:cubicBezTo>
                      <a:pt x="138" y="44"/>
                      <a:pt x="139" y="42"/>
                      <a:pt x="140" y="40"/>
                    </a:cubicBezTo>
                    <a:cubicBezTo>
                      <a:pt x="145" y="43"/>
                      <a:pt x="145" y="43"/>
                      <a:pt x="145" y="43"/>
                    </a:cubicBezTo>
                    <a:cubicBezTo>
                      <a:pt x="144" y="45"/>
                      <a:pt x="144" y="46"/>
                      <a:pt x="144" y="46"/>
                    </a:cubicBezTo>
                    <a:lnTo>
                      <a:pt x="138" y="47"/>
                    </a:lnTo>
                    <a:close/>
                    <a:moveTo>
                      <a:pt x="152" y="33"/>
                    </a:moveTo>
                    <a:cubicBezTo>
                      <a:pt x="147" y="30"/>
                      <a:pt x="147" y="30"/>
                      <a:pt x="147" y="30"/>
                    </a:cubicBezTo>
                    <a:cubicBezTo>
                      <a:pt x="148" y="29"/>
                      <a:pt x="148" y="29"/>
                      <a:pt x="148" y="29"/>
                    </a:cubicBezTo>
                    <a:cubicBezTo>
                      <a:pt x="148" y="28"/>
                      <a:pt x="149" y="26"/>
                      <a:pt x="150" y="25"/>
                    </a:cubicBezTo>
                    <a:cubicBezTo>
                      <a:pt x="155" y="28"/>
                      <a:pt x="155" y="28"/>
                      <a:pt x="155" y="28"/>
                    </a:cubicBezTo>
                    <a:cubicBezTo>
                      <a:pt x="154" y="30"/>
                      <a:pt x="153" y="31"/>
                      <a:pt x="153" y="32"/>
                    </a:cubicBezTo>
                    <a:lnTo>
                      <a:pt x="152" y="33"/>
                    </a:lnTo>
                    <a:close/>
                    <a:moveTo>
                      <a:pt x="163" y="20"/>
                    </a:moveTo>
                    <a:cubicBezTo>
                      <a:pt x="158" y="16"/>
                      <a:pt x="158" y="16"/>
                      <a:pt x="158" y="16"/>
                    </a:cubicBezTo>
                    <a:cubicBezTo>
                      <a:pt x="160" y="14"/>
                      <a:pt x="161" y="13"/>
                      <a:pt x="161" y="12"/>
                    </a:cubicBezTo>
                    <a:cubicBezTo>
                      <a:pt x="161" y="12"/>
                      <a:pt x="161" y="12"/>
                      <a:pt x="161" y="12"/>
                    </a:cubicBezTo>
                    <a:cubicBezTo>
                      <a:pt x="166" y="15"/>
                      <a:pt x="166" y="15"/>
                      <a:pt x="166" y="15"/>
                    </a:cubicBezTo>
                    <a:cubicBezTo>
                      <a:pt x="164" y="13"/>
                      <a:pt x="164" y="13"/>
                      <a:pt x="164" y="13"/>
                    </a:cubicBezTo>
                    <a:cubicBezTo>
                      <a:pt x="166" y="15"/>
                      <a:pt x="166" y="15"/>
                      <a:pt x="166" y="15"/>
                    </a:cubicBezTo>
                    <a:cubicBezTo>
                      <a:pt x="166" y="16"/>
                      <a:pt x="166" y="16"/>
                      <a:pt x="166" y="16"/>
                    </a:cubicBezTo>
                    <a:cubicBezTo>
                      <a:pt x="166" y="16"/>
                      <a:pt x="165" y="18"/>
                      <a:pt x="163" y="20"/>
                    </a:cubicBezTo>
                    <a:close/>
                    <a:moveTo>
                      <a:pt x="165" y="8"/>
                    </a:moveTo>
                    <a:cubicBezTo>
                      <a:pt x="162" y="7"/>
                      <a:pt x="159" y="5"/>
                      <a:pt x="159" y="4"/>
                    </a:cubicBezTo>
                    <a:cubicBezTo>
                      <a:pt x="162" y="0"/>
                      <a:pt x="162" y="0"/>
                      <a:pt x="162" y="0"/>
                    </a:cubicBezTo>
                    <a:cubicBezTo>
                      <a:pt x="163" y="1"/>
                      <a:pt x="165" y="2"/>
                      <a:pt x="166" y="3"/>
                    </a:cubicBezTo>
                    <a:lnTo>
                      <a:pt x="165" y="8"/>
                    </a:lnTo>
                    <a:close/>
                  </a:path>
                </a:pathLst>
              </a:custGeom>
              <a:solidFill>
                <a:srgbClr val="59575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35" name="îṧļïḍé">
                <a:extLst>
                  <a:ext uri="{FF2B5EF4-FFF2-40B4-BE49-F238E27FC236}">
                    <a16:creationId xmlns:a16="http://schemas.microsoft.com/office/drawing/2014/main" id="{850BFFB5-730E-449D-9677-5E8DE4D8DA6D}"/>
                  </a:ext>
                </a:extLst>
              </p:cNvPr>
              <p:cNvSpPr/>
              <p:nvPr/>
            </p:nvSpPr>
            <p:spPr bwMode="auto">
              <a:xfrm>
                <a:off x="5969000" y="3173413"/>
                <a:ext cx="52388" cy="14288"/>
              </a:xfrm>
              <a:custGeom>
                <a:avLst/>
                <a:gdLst>
                  <a:gd name="T0" fmla="*/ 22 w 24"/>
                  <a:gd name="T1" fmla="*/ 7 h 7"/>
                  <a:gd name="T2" fmla="*/ 17 w 24"/>
                  <a:gd name="T3" fmla="*/ 6 h 7"/>
                  <a:gd name="T4" fmla="*/ 18 w 24"/>
                  <a:gd name="T5" fmla="*/ 0 h 7"/>
                  <a:gd name="T6" fmla="*/ 24 w 24"/>
                  <a:gd name="T7" fmla="*/ 2 h 7"/>
                  <a:gd name="T8" fmla="*/ 22 w 24"/>
                  <a:gd name="T9" fmla="*/ 7 h 7"/>
                  <a:gd name="T10" fmla="*/ 0 w 24"/>
                  <a:gd name="T11" fmla="*/ 6 h 7"/>
                  <a:gd name="T12" fmla="*/ 0 w 24"/>
                  <a:gd name="T13" fmla="*/ 0 h 7"/>
                  <a:gd name="T14" fmla="*/ 4 w 24"/>
                  <a:gd name="T15" fmla="*/ 0 h 7"/>
                  <a:gd name="T16" fmla="*/ 6 w 24"/>
                  <a:gd name="T17" fmla="*/ 0 h 7"/>
                  <a:gd name="T18" fmla="*/ 6 w 24"/>
                  <a:gd name="T19" fmla="*/ 6 h 7"/>
                  <a:gd name="T20" fmla="*/ 5 w 24"/>
                  <a:gd name="T21" fmla="*/ 6 h 7"/>
                  <a:gd name="T22" fmla="*/ 0 w 24"/>
                  <a:gd name="T23" fmla="*/ 6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4" h="7">
                    <a:moveTo>
                      <a:pt x="22" y="7"/>
                    </a:moveTo>
                    <a:cubicBezTo>
                      <a:pt x="22" y="7"/>
                      <a:pt x="20" y="7"/>
                      <a:pt x="17" y="6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22" y="1"/>
                      <a:pt x="24" y="2"/>
                      <a:pt x="24" y="2"/>
                    </a:cubicBezTo>
                    <a:lnTo>
                      <a:pt x="22" y="7"/>
                    </a:lnTo>
                    <a:close/>
                    <a:moveTo>
                      <a:pt x="0" y="6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3" y="0"/>
                      <a:pt x="4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3" y="6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59575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36" name="ïSļîḍè">
                <a:extLst>
                  <a:ext uri="{FF2B5EF4-FFF2-40B4-BE49-F238E27FC236}">
                    <a16:creationId xmlns:a16="http://schemas.microsoft.com/office/drawing/2014/main" id="{921D4F65-43CB-4EA2-913B-B6ECAF1DEA2F}"/>
                  </a:ext>
                </a:extLst>
              </p:cNvPr>
              <p:cNvSpPr/>
              <p:nvPr/>
            </p:nvSpPr>
            <p:spPr bwMode="auto">
              <a:xfrm>
                <a:off x="6088063" y="3252788"/>
                <a:ext cx="503238" cy="796925"/>
              </a:xfrm>
              <a:custGeom>
                <a:avLst/>
                <a:gdLst>
                  <a:gd name="T0" fmla="*/ 18 w 235"/>
                  <a:gd name="T1" fmla="*/ 372 h 372"/>
                  <a:gd name="T2" fmla="*/ 1 w 235"/>
                  <a:gd name="T3" fmla="*/ 372 h 372"/>
                  <a:gd name="T4" fmla="*/ 36 w 235"/>
                  <a:gd name="T5" fmla="*/ 364 h 372"/>
                  <a:gd name="T6" fmla="*/ 37 w 235"/>
                  <a:gd name="T7" fmla="*/ 343 h 372"/>
                  <a:gd name="T8" fmla="*/ 39 w 235"/>
                  <a:gd name="T9" fmla="*/ 348 h 372"/>
                  <a:gd name="T10" fmla="*/ 29 w 235"/>
                  <a:gd name="T11" fmla="*/ 339 h 372"/>
                  <a:gd name="T12" fmla="*/ 30 w 235"/>
                  <a:gd name="T13" fmla="*/ 324 h 372"/>
                  <a:gd name="T14" fmla="*/ 72 w 235"/>
                  <a:gd name="T15" fmla="*/ 310 h 372"/>
                  <a:gd name="T16" fmla="*/ 53 w 235"/>
                  <a:gd name="T17" fmla="*/ 313 h 372"/>
                  <a:gd name="T18" fmla="*/ 59 w 235"/>
                  <a:gd name="T19" fmla="*/ 311 h 372"/>
                  <a:gd name="T20" fmla="*/ 43 w 235"/>
                  <a:gd name="T21" fmla="*/ 304 h 372"/>
                  <a:gd name="T22" fmla="*/ 80 w 235"/>
                  <a:gd name="T23" fmla="*/ 306 h 372"/>
                  <a:gd name="T24" fmla="*/ 86 w 235"/>
                  <a:gd name="T25" fmla="*/ 306 h 372"/>
                  <a:gd name="T26" fmla="*/ 75 w 235"/>
                  <a:gd name="T27" fmla="*/ 286 h 372"/>
                  <a:gd name="T28" fmla="*/ 71 w 235"/>
                  <a:gd name="T29" fmla="*/ 278 h 372"/>
                  <a:gd name="T30" fmla="*/ 71 w 235"/>
                  <a:gd name="T31" fmla="*/ 278 h 372"/>
                  <a:gd name="T32" fmla="*/ 86 w 235"/>
                  <a:gd name="T33" fmla="*/ 258 h 372"/>
                  <a:gd name="T34" fmla="*/ 86 w 235"/>
                  <a:gd name="T35" fmla="*/ 245 h 372"/>
                  <a:gd name="T36" fmla="*/ 86 w 235"/>
                  <a:gd name="T37" fmla="*/ 233 h 372"/>
                  <a:gd name="T38" fmla="*/ 68 w 235"/>
                  <a:gd name="T39" fmla="*/ 229 h 372"/>
                  <a:gd name="T40" fmla="*/ 73 w 235"/>
                  <a:gd name="T41" fmla="*/ 219 h 372"/>
                  <a:gd name="T42" fmla="*/ 75 w 235"/>
                  <a:gd name="T43" fmla="*/ 217 h 372"/>
                  <a:gd name="T44" fmla="*/ 77 w 235"/>
                  <a:gd name="T45" fmla="*/ 196 h 372"/>
                  <a:gd name="T46" fmla="*/ 147 w 235"/>
                  <a:gd name="T47" fmla="*/ 190 h 372"/>
                  <a:gd name="T48" fmla="*/ 151 w 235"/>
                  <a:gd name="T49" fmla="*/ 195 h 372"/>
                  <a:gd name="T50" fmla="*/ 138 w 235"/>
                  <a:gd name="T51" fmla="*/ 193 h 372"/>
                  <a:gd name="T52" fmla="*/ 126 w 235"/>
                  <a:gd name="T53" fmla="*/ 191 h 372"/>
                  <a:gd name="T54" fmla="*/ 174 w 235"/>
                  <a:gd name="T55" fmla="*/ 191 h 372"/>
                  <a:gd name="T56" fmla="*/ 83 w 235"/>
                  <a:gd name="T57" fmla="*/ 180 h 372"/>
                  <a:gd name="T58" fmla="*/ 115 w 235"/>
                  <a:gd name="T59" fmla="*/ 176 h 372"/>
                  <a:gd name="T60" fmla="*/ 166 w 235"/>
                  <a:gd name="T61" fmla="*/ 172 h 372"/>
                  <a:gd name="T62" fmla="*/ 91 w 235"/>
                  <a:gd name="T63" fmla="*/ 177 h 372"/>
                  <a:gd name="T64" fmla="*/ 175 w 235"/>
                  <a:gd name="T65" fmla="*/ 165 h 372"/>
                  <a:gd name="T66" fmla="*/ 161 w 235"/>
                  <a:gd name="T67" fmla="*/ 161 h 372"/>
                  <a:gd name="T68" fmla="*/ 168 w 235"/>
                  <a:gd name="T69" fmla="*/ 162 h 372"/>
                  <a:gd name="T70" fmla="*/ 214 w 235"/>
                  <a:gd name="T71" fmla="*/ 158 h 372"/>
                  <a:gd name="T72" fmla="*/ 198 w 235"/>
                  <a:gd name="T73" fmla="*/ 155 h 372"/>
                  <a:gd name="T74" fmla="*/ 225 w 235"/>
                  <a:gd name="T75" fmla="*/ 150 h 372"/>
                  <a:gd name="T76" fmla="*/ 229 w 235"/>
                  <a:gd name="T77" fmla="*/ 132 h 372"/>
                  <a:gd name="T78" fmla="*/ 220 w 235"/>
                  <a:gd name="T79" fmla="*/ 117 h 372"/>
                  <a:gd name="T80" fmla="*/ 228 w 235"/>
                  <a:gd name="T81" fmla="*/ 107 h 372"/>
                  <a:gd name="T82" fmla="*/ 228 w 235"/>
                  <a:gd name="T83" fmla="*/ 107 h 372"/>
                  <a:gd name="T84" fmla="*/ 234 w 235"/>
                  <a:gd name="T85" fmla="*/ 87 h 372"/>
                  <a:gd name="T86" fmla="*/ 229 w 235"/>
                  <a:gd name="T87" fmla="*/ 70 h 372"/>
                  <a:gd name="T88" fmla="*/ 220 w 235"/>
                  <a:gd name="T89" fmla="*/ 66 h 372"/>
                  <a:gd name="T90" fmla="*/ 221 w 235"/>
                  <a:gd name="T91" fmla="*/ 60 h 372"/>
                  <a:gd name="T92" fmla="*/ 189 w 235"/>
                  <a:gd name="T93" fmla="*/ 51 h 372"/>
                  <a:gd name="T94" fmla="*/ 201 w 235"/>
                  <a:gd name="T95" fmla="*/ 54 h 372"/>
                  <a:gd name="T96" fmla="*/ 204 w 235"/>
                  <a:gd name="T97" fmla="*/ 57 h 372"/>
                  <a:gd name="T98" fmla="*/ 181 w 235"/>
                  <a:gd name="T99" fmla="*/ 40 h 372"/>
                  <a:gd name="T100" fmla="*/ 171 w 235"/>
                  <a:gd name="T101" fmla="*/ 27 h 372"/>
                  <a:gd name="T102" fmla="*/ 152 w 235"/>
                  <a:gd name="T103" fmla="*/ 20 h 372"/>
                  <a:gd name="T104" fmla="*/ 132 w 235"/>
                  <a:gd name="T105" fmla="*/ 17 h 372"/>
                  <a:gd name="T106" fmla="*/ 139 w 235"/>
                  <a:gd name="T107" fmla="*/ 22 h 372"/>
                  <a:gd name="T108" fmla="*/ 131 w 235"/>
                  <a:gd name="T109" fmla="*/ 5 h 372"/>
                  <a:gd name="T110" fmla="*/ 131 w 235"/>
                  <a:gd name="T111" fmla="*/ 5 h 3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235" h="372">
                    <a:moveTo>
                      <a:pt x="18" y="372"/>
                    </a:moveTo>
                    <a:cubicBezTo>
                      <a:pt x="18" y="366"/>
                      <a:pt x="18" y="366"/>
                      <a:pt x="18" y="366"/>
                    </a:cubicBezTo>
                    <a:cubicBezTo>
                      <a:pt x="20" y="366"/>
                      <a:pt x="21" y="365"/>
                      <a:pt x="21" y="365"/>
                    </a:cubicBezTo>
                    <a:cubicBezTo>
                      <a:pt x="25" y="368"/>
                      <a:pt x="25" y="368"/>
                      <a:pt x="25" y="368"/>
                    </a:cubicBezTo>
                    <a:cubicBezTo>
                      <a:pt x="24" y="370"/>
                      <a:pt x="22" y="372"/>
                      <a:pt x="18" y="372"/>
                    </a:cubicBezTo>
                    <a:close/>
                    <a:moveTo>
                      <a:pt x="1" y="372"/>
                    </a:moveTo>
                    <a:cubicBezTo>
                      <a:pt x="0" y="366"/>
                      <a:pt x="0" y="366"/>
                      <a:pt x="0" y="366"/>
                    </a:cubicBezTo>
                    <a:cubicBezTo>
                      <a:pt x="0" y="366"/>
                      <a:pt x="2" y="365"/>
                      <a:pt x="6" y="365"/>
                    </a:cubicBezTo>
                    <a:cubicBezTo>
                      <a:pt x="6" y="371"/>
                      <a:pt x="6" y="371"/>
                      <a:pt x="6" y="371"/>
                    </a:cubicBezTo>
                    <a:cubicBezTo>
                      <a:pt x="3" y="371"/>
                      <a:pt x="1" y="372"/>
                      <a:pt x="1" y="372"/>
                    </a:cubicBezTo>
                    <a:close/>
                    <a:moveTo>
                      <a:pt x="36" y="364"/>
                    </a:moveTo>
                    <a:cubicBezTo>
                      <a:pt x="31" y="361"/>
                      <a:pt x="31" y="361"/>
                      <a:pt x="31" y="361"/>
                    </a:cubicBezTo>
                    <a:cubicBezTo>
                      <a:pt x="32" y="359"/>
                      <a:pt x="33" y="359"/>
                      <a:pt x="33" y="357"/>
                    </a:cubicBezTo>
                    <a:cubicBezTo>
                      <a:pt x="39" y="357"/>
                      <a:pt x="39" y="357"/>
                      <a:pt x="39" y="357"/>
                    </a:cubicBezTo>
                    <a:cubicBezTo>
                      <a:pt x="39" y="360"/>
                      <a:pt x="38" y="362"/>
                      <a:pt x="36" y="364"/>
                    </a:cubicBezTo>
                    <a:close/>
                    <a:moveTo>
                      <a:pt x="39" y="348"/>
                    </a:moveTo>
                    <a:cubicBezTo>
                      <a:pt x="35" y="344"/>
                      <a:pt x="35" y="344"/>
                      <a:pt x="35" y="344"/>
                    </a:cubicBezTo>
                    <a:cubicBezTo>
                      <a:pt x="35" y="344"/>
                      <a:pt x="36" y="343"/>
                      <a:pt x="37" y="343"/>
                    </a:cubicBezTo>
                    <a:cubicBezTo>
                      <a:pt x="37" y="343"/>
                      <a:pt x="37" y="342"/>
                      <a:pt x="37" y="342"/>
                    </a:cubicBezTo>
                    <a:cubicBezTo>
                      <a:pt x="37" y="342"/>
                      <a:pt x="37" y="343"/>
                      <a:pt x="37" y="343"/>
                    </a:cubicBezTo>
                    <a:cubicBezTo>
                      <a:pt x="37" y="343"/>
                      <a:pt x="37" y="343"/>
                      <a:pt x="37" y="343"/>
                    </a:cubicBezTo>
                    <a:cubicBezTo>
                      <a:pt x="42" y="340"/>
                      <a:pt x="42" y="340"/>
                      <a:pt x="42" y="340"/>
                    </a:cubicBezTo>
                    <a:cubicBezTo>
                      <a:pt x="43" y="341"/>
                      <a:pt x="43" y="342"/>
                      <a:pt x="43" y="343"/>
                    </a:cubicBezTo>
                    <a:cubicBezTo>
                      <a:pt x="43" y="344"/>
                      <a:pt x="42" y="346"/>
                      <a:pt x="39" y="348"/>
                    </a:cubicBezTo>
                    <a:cubicBezTo>
                      <a:pt x="39" y="348"/>
                      <a:pt x="39" y="348"/>
                      <a:pt x="39" y="348"/>
                    </a:cubicBezTo>
                    <a:close/>
                    <a:moveTo>
                      <a:pt x="29" y="339"/>
                    </a:moveTo>
                    <a:cubicBezTo>
                      <a:pt x="26" y="339"/>
                      <a:pt x="23" y="338"/>
                      <a:pt x="22" y="335"/>
                    </a:cubicBezTo>
                    <a:cubicBezTo>
                      <a:pt x="27" y="333"/>
                      <a:pt x="27" y="333"/>
                      <a:pt x="27" y="333"/>
                    </a:cubicBezTo>
                    <a:cubicBezTo>
                      <a:pt x="28" y="333"/>
                      <a:pt x="29" y="334"/>
                      <a:pt x="30" y="334"/>
                    </a:cubicBezTo>
                    <a:lnTo>
                      <a:pt x="29" y="339"/>
                    </a:lnTo>
                    <a:close/>
                    <a:moveTo>
                      <a:pt x="30" y="324"/>
                    </a:moveTo>
                    <a:cubicBezTo>
                      <a:pt x="24" y="321"/>
                      <a:pt x="24" y="321"/>
                      <a:pt x="24" y="321"/>
                    </a:cubicBezTo>
                    <a:cubicBezTo>
                      <a:pt x="25" y="319"/>
                      <a:pt x="26" y="317"/>
                      <a:pt x="27" y="316"/>
                    </a:cubicBezTo>
                    <a:cubicBezTo>
                      <a:pt x="32" y="319"/>
                      <a:pt x="32" y="319"/>
                      <a:pt x="32" y="319"/>
                    </a:cubicBezTo>
                    <a:cubicBezTo>
                      <a:pt x="31" y="320"/>
                      <a:pt x="31" y="322"/>
                      <a:pt x="30" y="324"/>
                    </a:cubicBezTo>
                    <a:close/>
                    <a:moveTo>
                      <a:pt x="76" y="317"/>
                    </a:moveTo>
                    <a:cubicBezTo>
                      <a:pt x="75" y="317"/>
                      <a:pt x="75" y="317"/>
                      <a:pt x="74" y="317"/>
                    </a:cubicBezTo>
                    <a:cubicBezTo>
                      <a:pt x="73" y="316"/>
                      <a:pt x="71" y="316"/>
                      <a:pt x="70" y="315"/>
                    </a:cubicBezTo>
                    <a:cubicBezTo>
                      <a:pt x="72" y="310"/>
                      <a:pt x="72" y="310"/>
                      <a:pt x="72" y="310"/>
                    </a:cubicBezTo>
                    <a:cubicBezTo>
                      <a:pt x="72" y="310"/>
                      <a:pt x="72" y="310"/>
                      <a:pt x="72" y="310"/>
                    </a:cubicBezTo>
                    <a:cubicBezTo>
                      <a:pt x="73" y="310"/>
                      <a:pt x="75" y="311"/>
                      <a:pt x="75" y="311"/>
                    </a:cubicBezTo>
                    <a:cubicBezTo>
                      <a:pt x="76" y="311"/>
                      <a:pt x="76" y="311"/>
                      <a:pt x="77" y="311"/>
                    </a:cubicBezTo>
                    <a:lnTo>
                      <a:pt x="76" y="317"/>
                    </a:lnTo>
                    <a:close/>
                    <a:moveTo>
                      <a:pt x="56" y="314"/>
                    </a:moveTo>
                    <a:cubicBezTo>
                      <a:pt x="55" y="314"/>
                      <a:pt x="54" y="314"/>
                      <a:pt x="53" y="313"/>
                    </a:cubicBezTo>
                    <a:cubicBezTo>
                      <a:pt x="55" y="308"/>
                      <a:pt x="55" y="308"/>
                      <a:pt x="55" y="308"/>
                    </a:cubicBezTo>
                    <a:cubicBezTo>
                      <a:pt x="55" y="308"/>
                      <a:pt x="57" y="308"/>
                      <a:pt x="58" y="308"/>
                    </a:cubicBezTo>
                    <a:cubicBezTo>
                      <a:pt x="59" y="310"/>
                      <a:pt x="59" y="310"/>
                      <a:pt x="59" y="310"/>
                    </a:cubicBezTo>
                    <a:cubicBezTo>
                      <a:pt x="60" y="313"/>
                      <a:pt x="60" y="313"/>
                      <a:pt x="60" y="313"/>
                    </a:cubicBezTo>
                    <a:cubicBezTo>
                      <a:pt x="59" y="311"/>
                      <a:pt x="59" y="311"/>
                      <a:pt x="59" y="311"/>
                    </a:cubicBezTo>
                    <a:cubicBezTo>
                      <a:pt x="59" y="313"/>
                      <a:pt x="59" y="313"/>
                      <a:pt x="59" y="313"/>
                    </a:cubicBezTo>
                    <a:cubicBezTo>
                      <a:pt x="58" y="314"/>
                      <a:pt x="57" y="314"/>
                      <a:pt x="56" y="314"/>
                    </a:cubicBezTo>
                    <a:close/>
                    <a:moveTo>
                      <a:pt x="39" y="311"/>
                    </a:moveTo>
                    <a:cubicBezTo>
                      <a:pt x="36" y="306"/>
                      <a:pt x="36" y="306"/>
                      <a:pt x="36" y="306"/>
                    </a:cubicBezTo>
                    <a:cubicBezTo>
                      <a:pt x="38" y="304"/>
                      <a:pt x="40" y="304"/>
                      <a:pt x="43" y="304"/>
                    </a:cubicBezTo>
                    <a:cubicBezTo>
                      <a:pt x="43" y="309"/>
                      <a:pt x="43" y="309"/>
                      <a:pt x="43" y="309"/>
                    </a:cubicBezTo>
                    <a:cubicBezTo>
                      <a:pt x="41" y="310"/>
                      <a:pt x="40" y="310"/>
                      <a:pt x="39" y="311"/>
                    </a:cubicBezTo>
                    <a:close/>
                    <a:moveTo>
                      <a:pt x="85" y="307"/>
                    </a:moveTo>
                    <a:cubicBezTo>
                      <a:pt x="80" y="306"/>
                      <a:pt x="80" y="306"/>
                      <a:pt x="80" y="306"/>
                    </a:cubicBezTo>
                    <a:cubicBezTo>
                      <a:pt x="80" y="306"/>
                      <a:pt x="80" y="306"/>
                      <a:pt x="80" y="306"/>
                    </a:cubicBezTo>
                    <a:cubicBezTo>
                      <a:pt x="80" y="305"/>
                      <a:pt x="80" y="305"/>
                      <a:pt x="80" y="305"/>
                    </a:cubicBezTo>
                    <a:cubicBezTo>
                      <a:pt x="80" y="305"/>
                      <a:pt x="80" y="305"/>
                      <a:pt x="80" y="305"/>
                    </a:cubicBezTo>
                    <a:cubicBezTo>
                      <a:pt x="80" y="305"/>
                      <a:pt x="79" y="305"/>
                      <a:pt x="78" y="305"/>
                    </a:cubicBezTo>
                    <a:cubicBezTo>
                      <a:pt x="81" y="299"/>
                      <a:pt x="81" y="299"/>
                      <a:pt x="81" y="299"/>
                    </a:cubicBezTo>
                    <a:cubicBezTo>
                      <a:pt x="83" y="300"/>
                      <a:pt x="86" y="302"/>
                      <a:pt x="86" y="306"/>
                    </a:cubicBezTo>
                    <a:cubicBezTo>
                      <a:pt x="86" y="306"/>
                      <a:pt x="85" y="306"/>
                      <a:pt x="85" y="307"/>
                    </a:cubicBezTo>
                    <a:close/>
                    <a:moveTo>
                      <a:pt x="77" y="293"/>
                    </a:moveTo>
                    <a:cubicBezTo>
                      <a:pt x="72" y="292"/>
                      <a:pt x="72" y="292"/>
                      <a:pt x="72" y="292"/>
                    </a:cubicBezTo>
                    <a:cubicBezTo>
                      <a:pt x="72" y="291"/>
                      <a:pt x="72" y="291"/>
                      <a:pt x="72" y="290"/>
                    </a:cubicBezTo>
                    <a:cubicBezTo>
                      <a:pt x="73" y="288"/>
                      <a:pt x="75" y="287"/>
                      <a:pt x="75" y="286"/>
                    </a:cubicBezTo>
                    <a:cubicBezTo>
                      <a:pt x="80" y="290"/>
                      <a:pt x="80" y="290"/>
                      <a:pt x="80" y="290"/>
                    </a:cubicBezTo>
                    <a:cubicBezTo>
                      <a:pt x="79" y="290"/>
                      <a:pt x="79" y="290"/>
                      <a:pt x="79" y="290"/>
                    </a:cubicBezTo>
                    <a:cubicBezTo>
                      <a:pt x="79" y="291"/>
                      <a:pt x="78" y="291"/>
                      <a:pt x="78" y="293"/>
                    </a:cubicBezTo>
                    <a:cubicBezTo>
                      <a:pt x="77" y="293"/>
                      <a:pt x="77" y="293"/>
                      <a:pt x="77" y="293"/>
                    </a:cubicBezTo>
                    <a:close/>
                    <a:moveTo>
                      <a:pt x="71" y="278"/>
                    </a:moveTo>
                    <a:cubicBezTo>
                      <a:pt x="70" y="278"/>
                      <a:pt x="70" y="278"/>
                      <a:pt x="70" y="278"/>
                    </a:cubicBezTo>
                    <a:cubicBezTo>
                      <a:pt x="70" y="276"/>
                      <a:pt x="71" y="274"/>
                      <a:pt x="72" y="271"/>
                    </a:cubicBezTo>
                    <a:cubicBezTo>
                      <a:pt x="77" y="274"/>
                      <a:pt x="77" y="274"/>
                      <a:pt x="77" y="274"/>
                    </a:cubicBezTo>
                    <a:cubicBezTo>
                      <a:pt x="76" y="276"/>
                      <a:pt x="76" y="277"/>
                      <a:pt x="76" y="278"/>
                    </a:cubicBezTo>
                    <a:lnTo>
                      <a:pt x="71" y="278"/>
                    </a:lnTo>
                    <a:close/>
                    <a:moveTo>
                      <a:pt x="84" y="265"/>
                    </a:moveTo>
                    <a:cubicBezTo>
                      <a:pt x="79" y="262"/>
                      <a:pt x="79" y="262"/>
                      <a:pt x="79" y="262"/>
                    </a:cubicBezTo>
                    <a:cubicBezTo>
                      <a:pt x="80" y="261"/>
                      <a:pt x="81" y="260"/>
                      <a:pt x="81" y="259"/>
                    </a:cubicBezTo>
                    <a:cubicBezTo>
                      <a:pt x="81" y="259"/>
                      <a:pt x="80" y="259"/>
                      <a:pt x="80" y="258"/>
                    </a:cubicBezTo>
                    <a:cubicBezTo>
                      <a:pt x="86" y="258"/>
                      <a:pt x="86" y="258"/>
                      <a:pt x="86" y="258"/>
                    </a:cubicBezTo>
                    <a:cubicBezTo>
                      <a:pt x="86" y="258"/>
                      <a:pt x="86" y="259"/>
                      <a:pt x="86" y="259"/>
                    </a:cubicBezTo>
                    <a:cubicBezTo>
                      <a:pt x="86" y="261"/>
                      <a:pt x="86" y="263"/>
                      <a:pt x="84" y="265"/>
                    </a:cubicBezTo>
                    <a:close/>
                    <a:moveTo>
                      <a:pt x="84" y="251"/>
                    </a:moveTo>
                    <a:cubicBezTo>
                      <a:pt x="84" y="246"/>
                      <a:pt x="84" y="246"/>
                      <a:pt x="84" y="246"/>
                    </a:cubicBezTo>
                    <a:cubicBezTo>
                      <a:pt x="86" y="246"/>
                      <a:pt x="86" y="245"/>
                      <a:pt x="86" y="245"/>
                    </a:cubicBezTo>
                    <a:cubicBezTo>
                      <a:pt x="91" y="248"/>
                      <a:pt x="91" y="248"/>
                      <a:pt x="91" y="248"/>
                    </a:cubicBezTo>
                    <a:cubicBezTo>
                      <a:pt x="90" y="251"/>
                      <a:pt x="87" y="251"/>
                      <a:pt x="84" y="251"/>
                    </a:cubicBezTo>
                    <a:close/>
                    <a:moveTo>
                      <a:pt x="85" y="241"/>
                    </a:moveTo>
                    <a:cubicBezTo>
                      <a:pt x="82" y="239"/>
                      <a:pt x="81" y="237"/>
                      <a:pt x="80" y="234"/>
                    </a:cubicBezTo>
                    <a:cubicBezTo>
                      <a:pt x="86" y="233"/>
                      <a:pt x="86" y="233"/>
                      <a:pt x="86" y="233"/>
                    </a:cubicBezTo>
                    <a:cubicBezTo>
                      <a:pt x="86" y="234"/>
                      <a:pt x="87" y="235"/>
                      <a:pt x="88" y="236"/>
                    </a:cubicBezTo>
                    <a:lnTo>
                      <a:pt x="85" y="241"/>
                    </a:lnTo>
                    <a:close/>
                    <a:moveTo>
                      <a:pt x="75" y="230"/>
                    </a:moveTo>
                    <a:cubicBezTo>
                      <a:pt x="74" y="230"/>
                      <a:pt x="74" y="230"/>
                      <a:pt x="73" y="230"/>
                    </a:cubicBezTo>
                    <a:cubicBezTo>
                      <a:pt x="71" y="230"/>
                      <a:pt x="70" y="229"/>
                      <a:pt x="68" y="229"/>
                    </a:cubicBezTo>
                    <a:cubicBezTo>
                      <a:pt x="70" y="224"/>
                      <a:pt x="70" y="224"/>
                      <a:pt x="70" y="224"/>
                    </a:cubicBezTo>
                    <a:cubicBezTo>
                      <a:pt x="71" y="224"/>
                      <a:pt x="72" y="224"/>
                      <a:pt x="73" y="224"/>
                    </a:cubicBezTo>
                    <a:cubicBezTo>
                      <a:pt x="74" y="224"/>
                      <a:pt x="75" y="224"/>
                      <a:pt x="75" y="224"/>
                    </a:cubicBezTo>
                    <a:lnTo>
                      <a:pt x="75" y="230"/>
                    </a:lnTo>
                    <a:close/>
                    <a:moveTo>
                      <a:pt x="73" y="219"/>
                    </a:moveTo>
                    <a:cubicBezTo>
                      <a:pt x="69" y="215"/>
                      <a:pt x="69" y="215"/>
                      <a:pt x="69" y="215"/>
                    </a:cubicBezTo>
                    <a:cubicBezTo>
                      <a:pt x="71" y="213"/>
                      <a:pt x="71" y="213"/>
                      <a:pt x="71" y="213"/>
                    </a:cubicBezTo>
                    <a:cubicBezTo>
                      <a:pt x="71" y="212"/>
                      <a:pt x="72" y="211"/>
                      <a:pt x="73" y="210"/>
                    </a:cubicBezTo>
                    <a:cubicBezTo>
                      <a:pt x="77" y="214"/>
                      <a:pt x="77" y="214"/>
                      <a:pt x="77" y="214"/>
                    </a:cubicBezTo>
                    <a:cubicBezTo>
                      <a:pt x="77" y="215"/>
                      <a:pt x="76" y="216"/>
                      <a:pt x="75" y="217"/>
                    </a:cubicBezTo>
                    <a:lnTo>
                      <a:pt x="73" y="219"/>
                    </a:lnTo>
                    <a:close/>
                    <a:moveTo>
                      <a:pt x="83" y="202"/>
                    </a:moveTo>
                    <a:cubicBezTo>
                      <a:pt x="77" y="202"/>
                      <a:pt x="77" y="202"/>
                      <a:pt x="77" y="202"/>
                    </a:cubicBezTo>
                    <a:cubicBezTo>
                      <a:pt x="77" y="201"/>
                      <a:pt x="77" y="201"/>
                      <a:pt x="77" y="201"/>
                    </a:cubicBezTo>
                    <a:cubicBezTo>
                      <a:pt x="77" y="199"/>
                      <a:pt x="77" y="198"/>
                      <a:pt x="77" y="196"/>
                    </a:cubicBezTo>
                    <a:cubicBezTo>
                      <a:pt x="83" y="196"/>
                      <a:pt x="83" y="196"/>
                      <a:pt x="83" y="196"/>
                    </a:cubicBezTo>
                    <a:cubicBezTo>
                      <a:pt x="83" y="198"/>
                      <a:pt x="83" y="199"/>
                      <a:pt x="83" y="201"/>
                    </a:cubicBezTo>
                    <a:cubicBezTo>
                      <a:pt x="83" y="201"/>
                      <a:pt x="83" y="202"/>
                      <a:pt x="83" y="202"/>
                    </a:cubicBezTo>
                    <a:close/>
                    <a:moveTo>
                      <a:pt x="151" y="195"/>
                    </a:moveTo>
                    <a:cubicBezTo>
                      <a:pt x="147" y="190"/>
                      <a:pt x="147" y="190"/>
                      <a:pt x="147" y="190"/>
                    </a:cubicBezTo>
                    <a:cubicBezTo>
                      <a:pt x="148" y="190"/>
                      <a:pt x="148" y="190"/>
                      <a:pt x="148" y="190"/>
                    </a:cubicBezTo>
                    <a:cubicBezTo>
                      <a:pt x="149" y="189"/>
                      <a:pt x="152" y="188"/>
                      <a:pt x="154" y="188"/>
                    </a:cubicBezTo>
                    <a:cubicBezTo>
                      <a:pt x="155" y="193"/>
                      <a:pt x="155" y="193"/>
                      <a:pt x="155" y="193"/>
                    </a:cubicBezTo>
                    <a:cubicBezTo>
                      <a:pt x="153" y="194"/>
                      <a:pt x="152" y="194"/>
                      <a:pt x="151" y="195"/>
                    </a:cubicBezTo>
                    <a:cubicBezTo>
                      <a:pt x="151" y="195"/>
                      <a:pt x="151" y="195"/>
                      <a:pt x="151" y="195"/>
                    </a:cubicBezTo>
                    <a:close/>
                    <a:moveTo>
                      <a:pt x="135" y="195"/>
                    </a:moveTo>
                    <a:cubicBezTo>
                      <a:pt x="131" y="190"/>
                      <a:pt x="131" y="190"/>
                      <a:pt x="131" y="190"/>
                    </a:cubicBezTo>
                    <a:cubicBezTo>
                      <a:pt x="133" y="189"/>
                      <a:pt x="135" y="188"/>
                      <a:pt x="137" y="188"/>
                    </a:cubicBezTo>
                    <a:cubicBezTo>
                      <a:pt x="138" y="188"/>
                      <a:pt x="138" y="188"/>
                      <a:pt x="139" y="188"/>
                    </a:cubicBezTo>
                    <a:cubicBezTo>
                      <a:pt x="138" y="193"/>
                      <a:pt x="138" y="193"/>
                      <a:pt x="138" y="193"/>
                    </a:cubicBezTo>
                    <a:cubicBezTo>
                      <a:pt x="137" y="193"/>
                      <a:pt x="136" y="194"/>
                      <a:pt x="135" y="195"/>
                    </a:cubicBezTo>
                    <a:close/>
                    <a:moveTo>
                      <a:pt x="122" y="194"/>
                    </a:moveTo>
                    <a:cubicBezTo>
                      <a:pt x="120" y="193"/>
                      <a:pt x="119" y="191"/>
                      <a:pt x="118" y="189"/>
                    </a:cubicBezTo>
                    <a:cubicBezTo>
                      <a:pt x="123" y="186"/>
                      <a:pt x="123" y="186"/>
                      <a:pt x="123" y="186"/>
                    </a:cubicBezTo>
                    <a:cubicBezTo>
                      <a:pt x="124" y="188"/>
                      <a:pt x="125" y="189"/>
                      <a:pt x="126" y="191"/>
                    </a:cubicBezTo>
                    <a:lnTo>
                      <a:pt x="122" y="194"/>
                    </a:lnTo>
                    <a:close/>
                    <a:moveTo>
                      <a:pt x="166" y="194"/>
                    </a:moveTo>
                    <a:cubicBezTo>
                      <a:pt x="166" y="188"/>
                      <a:pt x="166" y="188"/>
                      <a:pt x="166" y="188"/>
                    </a:cubicBezTo>
                    <a:cubicBezTo>
                      <a:pt x="168" y="188"/>
                      <a:pt x="169" y="188"/>
                      <a:pt x="169" y="188"/>
                    </a:cubicBezTo>
                    <a:cubicBezTo>
                      <a:pt x="174" y="191"/>
                      <a:pt x="174" y="191"/>
                      <a:pt x="174" y="191"/>
                    </a:cubicBezTo>
                    <a:cubicBezTo>
                      <a:pt x="173" y="193"/>
                      <a:pt x="170" y="194"/>
                      <a:pt x="166" y="194"/>
                    </a:cubicBezTo>
                    <a:close/>
                    <a:moveTo>
                      <a:pt x="82" y="185"/>
                    </a:moveTo>
                    <a:cubicBezTo>
                      <a:pt x="76" y="184"/>
                      <a:pt x="76" y="184"/>
                      <a:pt x="76" y="184"/>
                    </a:cubicBezTo>
                    <a:cubicBezTo>
                      <a:pt x="77" y="182"/>
                      <a:pt x="77" y="179"/>
                      <a:pt x="78" y="178"/>
                    </a:cubicBezTo>
                    <a:cubicBezTo>
                      <a:pt x="83" y="180"/>
                      <a:pt x="83" y="180"/>
                      <a:pt x="83" y="180"/>
                    </a:cubicBezTo>
                    <a:cubicBezTo>
                      <a:pt x="83" y="181"/>
                      <a:pt x="82" y="183"/>
                      <a:pt x="82" y="185"/>
                    </a:cubicBezTo>
                    <a:close/>
                    <a:moveTo>
                      <a:pt x="112" y="181"/>
                    </a:moveTo>
                    <a:cubicBezTo>
                      <a:pt x="110" y="181"/>
                      <a:pt x="109" y="180"/>
                      <a:pt x="107" y="179"/>
                    </a:cubicBezTo>
                    <a:cubicBezTo>
                      <a:pt x="109" y="174"/>
                      <a:pt x="109" y="174"/>
                      <a:pt x="109" y="174"/>
                    </a:cubicBezTo>
                    <a:cubicBezTo>
                      <a:pt x="111" y="175"/>
                      <a:pt x="113" y="175"/>
                      <a:pt x="115" y="176"/>
                    </a:cubicBezTo>
                    <a:lnTo>
                      <a:pt x="112" y="181"/>
                    </a:lnTo>
                    <a:close/>
                    <a:moveTo>
                      <a:pt x="165" y="180"/>
                    </a:moveTo>
                    <a:cubicBezTo>
                      <a:pt x="164" y="179"/>
                      <a:pt x="164" y="179"/>
                      <a:pt x="164" y="179"/>
                    </a:cubicBezTo>
                    <a:cubicBezTo>
                      <a:pt x="163" y="178"/>
                      <a:pt x="162" y="177"/>
                      <a:pt x="161" y="175"/>
                    </a:cubicBezTo>
                    <a:cubicBezTo>
                      <a:pt x="166" y="172"/>
                      <a:pt x="166" y="172"/>
                      <a:pt x="166" y="172"/>
                    </a:cubicBezTo>
                    <a:cubicBezTo>
                      <a:pt x="167" y="173"/>
                      <a:pt x="168" y="175"/>
                      <a:pt x="169" y="176"/>
                    </a:cubicBezTo>
                    <a:cubicBezTo>
                      <a:pt x="170" y="177"/>
                      <a:pt x="170" y="177"/>
                      <a:pt x="170" y="177"/>
                    </a:cubicBezTo>
                    <a:lnTo>
                      <a:pt x="165" y="180"/>
                    </a:lnTo>
                    <a:close/>
                    <a:moveTo>
                      <a:pt x="96" y="177"/>
                    </a:moveTo>
                    <a:cubicBezTo>
                      <a:pt x="94" y="177"/>
                      <a:pt x="92" y="177"/>
                      <a:pt x="91" y="177"/>
                    </a:cubicBezTo>
                    <a:cubicBezTo>
                      <a:pt x="90" y="171"/>
                      <a:pt x="90" y="171"/>
                      <a:pt x="90" y="171"/>
                    </a:cubicBezTo>
                    <a:cubicBezTo>
                      <a:pt x="92" y="171"/>
                      <a:pt x="94" y="171"/>
                      <a:pt x="97" y="171"/>
                    </a:cubicBezTo>
                    <a:lnTo>
                      <a:pt x="96" y="177"/>
                    </a:lnTo>
                    <a:close/>
                    <a:moveTo>
                      <a:pt x="182" y="167"/>
                    </a:moveTo>
                    <a:cubicBezTo>
                      <a:pt x="179" y="167"/>
                      <a:pt x="177" y="166"/>
                      <a:pt x="175" y="165"/>
                    </a:cubicBezTo>
                    <a:cubicBezTo>
                      <a:pt x="178" y="160"/>
                      <a:pt x="178" y="160"/>
                      <a:pt x="178" y="160"/>
                    </a:cubicBezTo>
                    <a:cubicBezTo>
                      <a:pt x="179" y="160"/>
                      <a:pt x="181" y="161"/>
                      <a:pt x="182" y="161"/>
                    </a:cubicBezTo>
                    <a:lnTo>
                      <a:pt x="182" y="167"/>
                    </a:lnTo>
                    <a:close/>
                    <a:moveTo>
                      <a:pt x="164" y="166"/>
                    </a:moveTo>
                    <a:cubicBezTo>
                      <a:pt x="161" y="161"/>
                      <a:pt x="161" y="161"/>
                      <a:pt x="161" y="161"/>
                    </a:cubicBezTo>
                    <a:cubicBezTo>
                      <a:pt x="161" y="161"/>
                      <a:pt x="161" y="161"/>
                      <a:pt x="161" y="161"/>
                    </a:cubicBezTo>
                    <a:cubicBezTo>
                      <a:pt x="162" y="160"/>
                      <a:pt x="162" y="160"/>
                      <a:pt x="162" y="160"/>
                    </a:cubicBezTo>
                    <a:cubicBezTo>
                      <a:pt x="163" y="159"/>
                      <a:pt x="163" y="158"/>
                      <a:pt x="164" y="157"/>
                    </a:cubicBezTo>
                    <a:cubicBezTo>
                      <a:pt x="168" y="161"/>
                      <a:pt x="168" y="161"/>
                      <a:pt x="168" y="161"/>
                    </a:cubicBezTo>
                    <a:cubicBezTo>
                      <a:pt x="168" y="161"/>
                      <a:pt x="168" y="161"/>
                      <a:pt x="168" y="162"/>
                    </a:cubicBezTo>
                    <a:cubicBezTo>
                      <a:pt x="167" y="164"/>
                      <a:pt x="165" y="165"/>
                      <a:pt x="164" y="166"/>
                    </a:cubicBezTo>
                    <a:close/>
                    <a:moveTo>
                      <a:pt x="210" y="164"/>
                    </a:moveTo>
                    <a:cubicBezTo>
                      <a:pt x="210" y="164"/>
                      <a:pt x="209" y="164"/>
                      <a:pt x="209" y="164"/>
                    </a:cubicBezTo>
                    <a:cubicBezTo>
                      <a:pt x="209" y="158"/>
                      <a:pt x="209" y="158"/>
                      <a:pt x="209" y="158"/>
                    </a:cubicBezTo>
                    <a:cubicBezTo>
                      <a:pt x="211" y="158"/>
                      <a:pt x="212" y="158"/>
                      <a:pt x="214" y="158"/>
                    </a:cubicBezTo>
                    <a:cubicBezTo>
                      <a:pt x="216" y="163"/>
                      <a:pt x="216" y="163"/>
                      <a:pt x="216" y="163"/>
                    </a:cubicBezTo>
                    <a:cubicBezTo>
                      <a:pt x="213" y="164"/>
                      <a:pt x="212" y="164"/>
                      <a:pt x="210" y="164"/>
                    </a:cubicBezTo>
                    <a:close/>
                    <a:moveTo>
                      <a:pt x="193" y="162"/>
                    </a:moveTo>
                    <a:cubicBezTo>
                      <a:pt x="191" y="157"/>
                      <a:pt x="191" y="157"/>
                      <a:pt x="191" y="157"/>
                    </a:cubicBezTo>
                    <a:cubicBezTo>
                      <a:pt x="194" y="156"/>
                      <a:pt x="196" y="155"/>
                      <a:pt x="198" y="155"/>
                    </a:cubicBezTo>
                    <a:cubicBezTo>
                      <a:pt x="198" y="161"/>
                      <a:pt x="198" y="161"/>
                      <a:pt x="198" y="161"/>
                    </a:cubicBezTo>
                    <a:cubicBezTo>
                      <a:pt x="197" y="161"/>
                      <a:pt x="195" y="161"/>
                      <a:pt x="193" y="162"/>
                    </a:cubicBezTo>
                    <a:close/>
                    <a:moveTo>
                      <a:pt x="228" y="158"/>
                    </a:moveTo>
                    <a:cubicBezTo>
                      <a:pt x="223" y="154"/>
                      <a:pt x="223" y="154"/>
                      <a:pt x="223" y="154"/>
                    </a:cubicBezTo>
                    <a:cubicBezTo>
                      <a:pt x="224" y="153"/>
                      <a:pt x="225" y="152"/>
                      <a:pt x="225" y="150"/>
                    </a:cubicBezTo>
                    <a:cubicBezTo>
                      <a:pt x="231" y="151"/>
                      <a:pt x="231" y="151"/>
                      <a:pt x="231" y="151"/>
                    </a:cubicBezTo>
                    <a:cubicBezTo>
                      <a:pt x="230" y="154"/>
                      <a:pt x="229" y="156"/>
                      <a:pt x="228" y="158"/>
                    </a:cubicBezTo>
                    <a:close/>
                    <a:moveTo>
                      <a:pt x="225" y="140"/>
                    </a:moveTo>
                    <a:cubicBezTo>
                      <a:pt x="225" y="138"/>
                      <a:pt x="224" y="136"/>
                      <a:pt x="223" y="135"/>
                    </a:cubicBezTo>
                    <a:cubicBezTo>
                      <a:pt x="229" y="132"/>
                      <a:pt x="229" y="132"/>
                      <a:pt x="229" y="132"/>
                    </a:cubicBezTo>
                    <a:cubicBezTo>
                      <a:pt x="229" y="134"/>
                      <a:pt x="230" y="136"/>
                      <a:pt x="231" y="139"/>
                    </a:cubicBezTo>
                    <a:lnTo>
                      <a:pt x="225" y="140"/>
                    </a:lnTo>
                    <a:close/>
                    <a:moveTo>
                      <a:pt x="220" y="123"/>
                    </a:moveTo>
                    <a:cubicBezTo>
                      <a:pt x="220" y="121"/>
                      <a:pt x="220" y="120"/>
                      <a:pt x="220" y="118"/>
                    </a:cubicBezTo>
                    <a:cubicBezTo>
                      <a:pt x="220" y="117"/>
                      <a:pt x="220" y="117"/>
                      <a:pt x="220" y="117"/>
                    </a:cubicBezTo>
                    <a:cubicBezTo>
                      <a:pt x="225" y="117"/>
                      <a:pt x="225" y="117"/>
                      <a:pt x="225" y="117"/>
                    </a:cubicBezTo>
                    <a:cubicBezTo>
                      <a:pt x="225" y="118"/>
                      <a:pt x="225" y="118"/>
                      <a:pt x="225" y="118"/>
                    </a:cubicBezTo>
                    <a:cubicBezTo>
                      <a:pt x="225" y="119"/>
                      <a:pt x="226" y="121"/>
                      <a:pt x="226" y="122"/>
                    </a:cubicBezTo>
                    <a:lnTo>
                      <a:pt x="220" y="123"/>
                    </a:lnTo>
                    <a:close/>
                    <a:moveTo>
                      <a:pt x="228" y="107"/>
                    </a:moveTo>
                    <a:cubicBezTo>
                      <a:pt x="223" y="104"/>
                      <a:pt x="223" y="104"/>
                      <a:pt x="223" y="104"/>
                    </a:cubicBezTo>
                    <a:cubicBezTo>
                      <a:pt x="223" y="104"/>
                      <a:pt x="223" y="104"/>
                      <a:pt x="223" y="104"/>
                    </a:cubicBezTo>
                    <a:cubicBezTo>
                      <a:pt x="224" y="102"/>
                      <a:pt x="225" y="100"/>
                      <a:pt x="226" y="99"/>
                    </a:cubicBezTo>
                    <a:cubicBezTo>
                      <a:pt x="231" y="102"/>
                      <a:pt x="231" y="102"/>
                      <a:pt x="231" y="102"/>
                    </a:cubicBezTo>
                    <a:cubicBezTo>
                      <a:pt x="230" y="103"/>
                      <a:pt x="229" y="105"/>
                      <a:pt x="228" y="107"/>
                    </a:cubicBezTo>
                    <a:close/>
                    <a:moveTo>
                      <a:pt x="228" y="89"/>
                    </a:moveTo>
                    <a:cubicBezTo>
                      <a:pt x="228" y="89"/>
                      <a:pt x="228" y="88"/>
                      <a:pt x="228" y="87"/>
                    </a:cubicBezTo>
                    <a:cubicBezTo>
                      <a:pt x="228" y="86"/>
                      <a:pt x="228" y="85"/>
                      <a:pt x="227" y="84"/>
                    </a:cubicBezTo>
                    <a:cubicBezTo>
                      <a:pt x="233" y="83"/>
                      <a:pt x="233" y="83"/>
                      <a:pt x="233" y="83"/>
                    </a:cubicBezTo>
                    <a:cubicBezTo>
                      <a:pt x="233" y="84"/>
                      <a:pt x="234" y="85"/>
                      <a:pt x="234" y="87"/>
                    </a:cubicBezTo>
                    <a:cubicBezTo>
                      <a:pt x="234" y="88"/>
                      <a:pt x="234" y="88"/>
                      <a:pt x="234" y="89"/>
                    </a:cubicBezTo>
                    <a:lnTo>
                      <a:pt x="228" y="89"/>
                    </a:lnTo>
                    <a:close/>
                    <a:moveTo>
                      <a:pt x="234" y="74"/>
                    </a:moveTo>
                    <a:cubicBezTo>
                      <a:pt x="229" y="71"/>
                      <a:pt x="229" y="71"/>
                      <a:pt x="229" y="71"/>
                    </a:cubicBezTo>
                    <a:cubicBezTo>
                      <a:pt x="229" y="70"/>
                      <a:pt x="229" y="70"/>
                      <a:pt x="229" y="70"/>
                    </a:cubicBezTo>
                    <a:cubicBezTo>
                      <a:pt x="229" y="70"/>
                      <a:pt x="229" y="70"/>
                      <a:pt x="229" y="69"/>
                    </a:cubicBezTo>
                    <a:cubicBezTo>
                      <a:pt x="233" y="65"/>
                      <a:pt x="233" y="65"/>
                      <a:pt x="233" y="65"/>
                    </a:cubicBezTo>
                    <a:cubicBezTo>
                      <a:pt x="234" y="66"/>
                      <a:pt x="235" y="68"/>
                      <a:pt x="235" y="70"/>
                    </a:cubicBezTo>
                    <a:cubicBezTo>
                      <a:pt x="235" y="71"/>
                      <a:pt x="235" y="73"/>
                      <a:pt x="234" y="74"/>
                    </a:cubicBezTo>
                    <a:close/>
                    <a:moveTo>
                      <a:pt x="220" y="66"/>
                    </a:moveTo>
                    <a:cubicBezTo>
                      <a:pt x="219" y="65"/>
                      <a:pt x="217" y="65"/>
                      <a:pt x="216" y="65"/>
                    </a:cubicBezTo>
                    <a:cubicBezTo>
                      <a:pt x="215" y="65"/>
                      <a:pt x="214" y="65"/>
                      <a:pt x="214" y="65"/>
                    </a:cubicBezTo>
                    <a:cubicBezTo>
                      <a:pt x="216" y="59"/>
                      <a:pt x="216" y="59"/>
                      <a:pt x="216" y="59"/>
                    </a:cubicBezTo>
                    <a:cubicBezTo>
                      <a:pt x="216" y="59"/>
                      <a:pt x="216" y="59"/>
                      <a:pt x="216" y="59"/>
                    </a:cubicBezTo>
                    <a:cubicBezTo>
                      <a:pt x="218" y="59"/>
                      <a:pt x="219" y="60"/>
                      <a:pt x="221" y="60"/>
                    </a:cubicBezTo>
                    <a:lnTo>
                      <a:pt x="220" y="66"/>
                    </a:lnTo>
                    <a:close/>
                    <a:moveTo>
                      <a:pt x="188" y="57"/>
                    </a:moveTo>
                    <a:cubicBezTo>
                      <a:pt x="187" y="57"/>
                      <a:pt x="184" y="56"/>
                      <a:pt x="183" y="52"/>
                    </a:cubicBezTo>
                    <a:cubicBezTo>
                      <a:pt x="189" y="51"/>
                      <a:pt x="189" y="51"/>
                      <a:pt x="189" y="51"/>
                    </a:cubicBezTo>
                    <a:cubicBezTo>
                      <a:pt x="189" y="51"/>
                      <a:pt x="189" y="51"/>
                      <a:pt x="189" y="51"/>
                    </a:cubicBezTo>
                    <a:cubicBezTo>
                      <a:pt x="189" y="51"/>
                      <a:pt x="189" y="51"/>
                      <a:pt x="189" y="51"/>
                    </a:cubicBezTo>
                    <a:cubicBezTo>
                      <a:pt x="192" y="56"/>
                      <a:pt x="192" y="56"/>
                      <a:pt x="192" y="56"/>
                    </a:cubicBezTo>
                    <a:cubicBezTo>
                      <a:pt x="191" y="56"/>
                      <a:pt x="190" y="57"/>
                      <a:pt x="188" y="57"/>
                    </a:cubicBezTo>
                    <a:close/>
                    <a:moveTo>
                      <a:pt x="204" y="57"/>
                    </a:moveTo>
                    <a:cubicBezTo>
                      <a:pt x="203" y="56"/>
                      <a:pt x="202" y="55"/>
                      <a:pt x="201" y="54"/>
                    </a:cubicBezTo>
                    <a:cubicBezTo>
                      <a:pt x="200" y="54"/>
                      <a:pt x="200" y="54"/>
                      <a:pt x="200" y="54"/>
                    </a:cubicBezTo>
                    <a:cubicBezTo>
                      <a:pt x="202" y="49"/>
                      <a:pt x="202" y="49"/>
                      <a:pt x="202" y="49"/>
                    </a:cubicBezTo>
                    <a:cubicBezTo>
                      <a:pt x="202" y="49"/>
                      <a:pt x="203" y="49"/>
                      <a:pt x="203" y="49"/>
                    </a:cubicBezTo>
                    <a:cubicBezTo>
                      <a:pt x="205" y="50"/>
                      <a:pt x="206" y="51"/>
                      <a:pt x="208" y="52"/>
                    </a:cubicBezTo>
                    <a:lnTo>
                      <a:pt x="204" y="57"/>
                    </a:lnTo>
                    <a:close/>
                    <a:moveTo>
                      <a:pt x="178" y="45"/>
                    </a:moveTo>
                    <a:cubicBezTo>
                      <a:pt x="178" y="45"/>
                      <a:pt x="178" y="45"/>
                      <a:pt x="178" y="45"/>
                    </a:cubicBezTo>
                    <a:cubicBezTo>
                      <a:pt x="176" y="43"/>
                      <a:pt x="174" y="42"/>
                      <a:pt x="173" y="40"/>
                    </a:cubicBezTo>
                    <a:cubicBezTo>
                      <a:pt x="178" y="37"/>
                      <a:pt x="178" y="37"/>
                      <a:pt x="178" y="37"/>
                    </a:cubicBezTo>
                    <a:cubicBezTo>
                      <a:pt x="179" y="38"/>
                      <a:pt x="180" y="39"/>
                      <a:pt x="181" y="40"/>
                    </a:cubicBezTo>
                    <a:lnTo>
                      <a:pt x="178" y="45"/>
                    </a:lnTo>
                    <a:close/>
                    <a:moveTo>
                      <a:pt x="167" y="31"/>
                    </a:moveTo>
                    <a:cubicBezTo>
                      <a:pt x="166" y="30"/>
                      <a:pt x="164" y="29"/>
                      <a:pt x="163" y="29"/>
                    </a:cubicBezTo>
                    <a:cubicBezTo>
                      <a:pt x="165" y="23"/>
                      <a:pt x="165" y="23"/>
                      <a:pt x="165" y="23"/>
                    </a:cubicBezTo>
                    <a:cubicBezTo>
                      <a:pt x="167" y="24"/>
                      <a:pt x="169" y="25"/>
                      <a:pt x="171" y="27"/>
                    </a:cubicBezTo>
                    <a:lnTo>
                      <a:pt x="167" y="31"/>
                    </a:lnTo>
                    <a:close/>
                    <a:moveTo>
                      <a:pt x="151" y="28"/>
                    </a:moveTo>
                    <a:cubicBezTo>
                      <a:pt x="149" y="28"/>
                      <a:pt x="148" y="26"/>
                      <a:pt x="147" y="24"/>
                    </a:cubicBezTo>
                    <a:cubicBezTo>
                      <a:pt x="147" y="23"/>
                      <a:pt x="147" y="22"/>
                      <a:pt x="147" y="22"/>
                    </a:cubicBezTo>
                    <a:cubicBezTo>
                      <a:pt x="152" y="20"/>
                      <a:pt x="152" y="20"/>
                      <a:pt x="152" y="20"/>
                    </a:cubicBezTo>
                    <a:cubicBezTo>
                      <a:pt x="153" y="21"/>
                      <a:pt x="153" y="22"/>
                      <a:pt x="153" y="23"/>
                    </a:cubicBezTo>
                    <a:lnTo>
                      <a:pt x="151" y="28"/>
                    </a:lnTo>
                    <a:close/>
                    <a:moveTo>
                      <a:pt x="138" y="22"/>
                    </a:moveTo>
                    <a:cubicBezTo>
                      <a:pt x="136" y="22"/>
                      <a:pt x="132" y="22"/>
                      <a:pt x="132" y="18"/>
                    </a:cubicBezTo>
                    <a:cubicBezTo>
                      <a:pt x="132" y="18"/>
                      <a:pt x="132" y="17"/>
                      <a:pt x="132" y="17"/>
                    </a:cubicBezTo>
                    <a:cubicBezTo>
                      <a:pt x="137" y="16"/>
                      <a:pt x="137" y="16"/>
                      <a:pt x="137" y="16"/>
                    </a:cubicBezTo>
                    <a:cubicBezTo>
                      <a:pt x="137" y="16"/>
                      <a:pt x="137" y="16"/>
                      <a:pt x="136" y="16"/>
                    </a:cubicBezTo>
                    <a:cubicBezTo>
                      <a:pt x="136" y="16"/>
                      <a:pt x="137" y="16"/>
                      <a:pt x="138" y="16"/>
                    </a:cubicBezTo>
                    <a:cubicBezTo>
                      <a:pt x="139" y="16"/>
                      <a:pt x="139" y="16"/>
                      <a:pt x="139" y="16"/>
                    </a:cubicBezTo>
                    <a:cubicBezTo>
                      <a:pt x="139" y="22"/>
                      <a:pt x="139" y="22"/>
                      <a:pt x="139" y="22"/>
                    </a:cubicBezTo>
                    <a:lnTo>
                      <a:pt x="138" y="22"/>
                    </a:lnTo>
                    <a:close/>
                    <a:moveTo>
                      <a:pt x="138" y="18"/>
                    </a:moveTo>
                    <a:cubicBezTo>
                      <a:pt x="138" y="18"/>
                      <a:pt x="138" y="18"/>
                      <a:pt x="138" y="18"/>
                    </a:cubicBezTo>
                    <a:cubicBezTo>
                      <a:pt x="138" y="18"/>
                      <a:pt x="138" y="18"/>
                      <a:pt x="138" y="18"/>
                    </a:cubicBezTo>
                    <a:close/>
                    <a:moveTo>
                      <a:pt x="131" y="5"/>
                    </a:moveTo>
                    <a:cubicBezTo>
                      <a:pt x="131" y="1"/>
                      <a:pt x="131" y="1"/>
                      <a:pt x="131" y="1"/>
                    </a:cubicBezTo>
                    <a:cubicBezTo>
                      <a:pt x="131" y="0"/>
                      <a:pt x="131" y="0"/>
                      <a:pt x="131" y="0"/>
                    </a:cubicBezTo>
                    <a:cubicBezTo>
                      <a:pt x="137" y="0"/>
                      <a:pt x="137" y="0"/>
                      <a:pt x="137" y="0"/>
                    </a:cubicBezTo>
                    <a:cubicBezTo>
                      <a:pt x="137" y="5"/>
                      <a:pt x="137" y="5"/>
                      <a:pt x="137" y="5"/>
                    </a:cubicBezTo>
                    <a:lnTo>
                      <a:pt x="131" y="5"/>
                    </a:lnTo>
                    <a:close/>
                  </a:path>
                </a:pathLst>
              </a:custGeom>
              <a:solidFill>
                <a:srgbClr val="59575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37" name="ïṩlíḋê">
                <a:extLst>
                  <a:ext uri="{FF2B5EF4-FFF2-40B4-BE49-F238E27FC236}">
                    <a16:creationId xmlns:a16="http://schemas.microsoft.com/office/drawing/2014/main" id="{B11E933D-B2D6-4F6E-A5BA-B936A7EA2658}"/>
                  </a:ext>
                </a:extLst>
              </p:cNvPr>
              <p:cNvSpPr/>
              <p:nvPr/>
            </p:nvSpPr>
            <p:spPr bwMode="auto">
              <a:xfrm>
                <a:off x="7116763" y="2541588"/>
                <a:ext cx="339725" cy="1076325"/>
              </a:xfrm>
              <a:custGeom>
                <a:avLst/>
                <a:gdLst>
                  <a:gd name="T0" fmla="*/ 22 w 158"/>
                  <a:gd name="T1" fmla="*/ 496 h 503"/>
                  <a:gd name="T2" fmla="*/ 28 w 158"/>
                  <a:gd name="T3" fmla="*/ 495 h 503"/>
                  <a:gd name="T4" fmla="*/ 46 w 158"/>
                  <a:gd name="T5" fmla="*/ 489 h 503"/>
                  <a:gd name="T6" fmla="*/ 56 w 158"/>
                  <a:gd name="T7" fmla="*/ 488 h 503"/>
                  <a:gd name="T8" fmla="*/ 70 w 158"/>
                  <a:gd name="T9" fmla="*/ 488 h 503"/>
                  <a:gd name="T10" fmla="*/ 76 w 158"/>
                  <a:gd name="T11" fmla="*/ 488 h 503"/>
                  <a:gd name="T12" fmla="*/ 10 w 158"/>
                  <a:gd name="T13" fmla="*/ 492 h 503"/>
                  <a:gd name="T14" fmla="*/ 85 w 158"/>
                  <a:gd name="T15" fmla="*/ 485 h 503"/>
                  <a:gd name="T16" fmla="*/ 96 w 158"/>
                  <a:gd name="T17" fmla="*/ 472 h 503"/>
                  <a:gd name="T18" fmla="*/ 106 w 158"/>
                  <a:gd name="T19" fmla="*/ 457 h 503"/>
                  <a:gd name="T20" fmla="*/ 111 w 158"/>
                  <a:gd name="T21" fmla="*/ 449 h 503"/>
                  <a:gd name="T22" fmla="*/ 107 w 158"/>
                  <a:gd name="T23" fmla="*/ 434 h 503"/>
                  <a:gd name="T24" fmla="*/ 108 w 158"/>
                  <a:gd name="T25" fmla="*/ 431 h 503"/>
                  <a:gd name="T26" fmla="*/ 105 w 158"/>
                  <a:gd name="T27" fmla="*/ 436 h 503"/>
                  <a:gd name="T28" fmla="*/ 106 w 158"/>
                  <a:gd name="T29" fmla="*/ 418 h 503"/>
                  <a:gd name="T30" fmla="*/ 108 w 158"/>
                  <a:gd name="T31" fmla="*/ 403 h 503"/>
                  <a:gd name="T32" fmla="*/ 107 w 158"/>
                  <a:gd name="T33" fmla="*/ 390 h 503"/>
                  <a:gd name="T34" fmla="*/ 99 w 158"/>
                  <a:gd name="T35" fmla="*/ 376 h 503"/>
                  <a:gd name="T36" fmla="*/ 99 w 158"/>
                  <a:gd name="T37" fmla="*/ 376 h 503"/>
                  <a:gd name="T38" fmla="*/ 104 w 158"/>
                  <a:gd name="T39" fmla="*/ 362 h 503"/>
                  <a:gd name="T40" fmla="*/ 110 w 158"/>
                  <a:gd name="T41" fmla="*/ 353 h 503"/>
                  <a:gd name="T42" fmla="*/ 113 w 158"/>
                  <a:gd name="T43" fmla="*/ 353 h 503"/>
                  <a:gd name="T44" fmla="*/ 115 w 158"/>
                  <a:gd name="T45" fmla="*/ 331 h 503"/>
                  <a:gd name="T46" fmla="*/ 116 w 158"/>
                  <a:gd name="T47" fmla="*/ 319 h 503"/>
                  <a:gd name="T48" fmla="*/ 127 w 158"/>
                  <a:gd name="T49" fmla="*/ 299 h 503"/>
                  <a:gd name="T50" fmla="*/ 140 w 158"/>
                  <a:gd name="T51" fmla="*/ 286 h 503"/>
                  <a:gd name="T52" fmla="*/ 129 w 158"/>
                  <a:gd name="T53" fmla="*/ 272 h 503"/>
                  <a:gd name="T54" fmla="*/ 125 w 158"/>
                  <a:gd name="T55" fmla="*/ 269 h 503"/>
                  <a:gd name="T56" fmla="*/ 128 w 158"/>
                  <a:gd name="T57" fmla="*/ 264 h 503"/>
                  <a:gd name="T58" fmla="*/ 113 w 158"/>
                  <a:gd name="T59" fmla="*/ 248 h 503"/>
                  <a:gd name="T60" fmla="*/ 108 w 158"/>
                  <a:gd name="T61" fmla="*/ 236 h 503"/>
                  <a:gd name="T62" fmla="*/ 92 w 158"/>
                  <a:gd name="T63" fmla="*/ 228 h 503"/>
                  <a:gd name="T64" fmla="*/ 91 w 158"/>
                  <a:gd name="T65" fmla="*/ 210 h 503"/>
                  <a:gd name="T66" fmla="*/ 91 w 158"/>
                  <a:gd name="T67" fmla="*/ 198 h 503"/>
                  <a:gd name="T68" fmla="*/ 97 w 158"/>
                  <a:gd name="T69" fmla="*/ 198 h 503"/>
                  <a:gd name="T70" fmla="*/ 109 w 158"/>
                  <a:gd name="T71" fmla="*/ 187 h 503"/>
                  <a:gd name="T72" fmla="*/ 106 w 158"/>
                  <a:gd name="T73" fmla="*/ 171 h 503"/>
                  <a:gd name="T74" fmla="*/ 109 w 158"/>
                  <a:gd name="T75" fmla="*/ 160 h 503"/>
                  <a:gd name="T76" fmla="*/ 109 w 158"/>
                  <a:gd name="T77" fmla="*/ 160 h 503"/>
                  <a:gd name="T78" fmla="*/ 138 w 158"/>
                  <a:gd name="T79" fmla="*/ 156 h 503"/>
                  <a:gd name="T80" fmla="*/ 122 w 158"/>
                  <a:gd name="T81" fmla="*/ 145 h 503"/>
                  <a:gd name="T82" fmla="*/ 150 w 158"/>
                  <a:gd name="T83" fmla="*/ 138 h 503"/>
                  <a:gd name="T84" fmla="*/ 154 w 158"/>
                  <a:gd name="T85" fmla="*/ 131 h 503"/>
                  <a:gd name="T86" fmla="*/ 155 w 158"/>
                  <a:gd name="T87" fmla="*/ 127 h 503"/>
                  <a:gd name="T88" fmla="*/ 152 w 158"/>
                  <a:gd name="T89" fmla="*/ 110 h 503"/>
                  <a:gd name="T90" fmla="*/ 146 w 158"/>
                  <a:gd name="T91" fmla="*/ 101 h 503"/>
                  <a:gd name="T92" fmla="*/ 146 w 158"/>
                  <a:gd name="T93" fmla="*/ 101 h 503"/>
                  <a:gd name="T94" fmla="*/ 132 w 158"/>
                  <a:gd name="T95" fmla="*/ 77 h 503"/>
                  <a:gd name="T96" fmla="*/ 114 w 158"/>
                  <a:gd name="T97" fmla="*/ 69 h 503"/>
                  <a:gd name="T98" fmla="*/ 121 w 158"/>
                  <a:gd name="T99" fmla="*/ 58 h 503"/>
                  <a:gd name="T100" fmla="*/ 126 w 158"/>
                  <a:gd name="T101" fmla="*/ 55 h 503"/>
                  <a:gd name="T102" fmla="*/ 138 w 158"/>
                  <a:gd name="T103" fmla="*/ 47 h 503"/>
                  <a:gd name="T104" fmla="*/ 155 w 158"/>
                  <a:gd name="T105" fmla="*/ 38 h 503"/>
                  <a:gd name="T106" fmla="*/ 143 w 158"/>
                  <a:gd name="T107" fmla="*/ 31 h 503"/>
                  <a:gd name="T108" fmla="*/ 131 w 158"/>
                  <a:gd name="T109" fmla="*/ 22 h 5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58" h="503">
                    <a:moveTo>
                      <a:pt x="5" y="503"/>
                    </a:moveTo>
                    <a:cubicBezTo>
                      <a:pt x="0" y="500"/>
                      <a:pt x="0" y="500"/>
                      <a:pt x="0" y="500"/>
                    </a:cubicBezTo>
                    <a:cubicBezTo>
                      <a:pt x="1" y="499"/>
                      <a:pt x="2" y="498"/>
                      <a:pt x="2" y="496"/>
                    </a:cubicBezTo>
                    <a:cubicBezTo>
                      <a:pt x="8" y="497"/>
                      <a:pt x="8" y="497"/>
                      <a:pt x="8" y="497"/>
                    </a:cubicBezTo>
                    <a:cubicBezTo>
                      <a:pt x="7" y="499"/>
                      <a:pt x="6" y="501"/>
                      <a:pt x="5" y="503"/>
                    </a:cubicBezTo>
                    <a:close/>
                    <a:moveTo>
                      <a:pt x="22" y="496"/>
                    </a:moveTo>
                    <a:cubicBezTo>
                      <a:pt x="22" y="490"/>
                      <a:pt x="22" y="490"/>
                      <a:pt x="22" y="490"/>
                    </a:cubicBezTo>
                    <a:cubicBezTo>
                      <a:pt x="22" y="490"/>
                      <a:pt x="23" y="490"/>
                      <a:pt x="24" y="490"/>
                    </a:cubicBezTo>
                    <a:cubicBezTo>
                      <a:pt x="25" y="490"/>
                      <a:pt x="26" y="489"/>
                      <a:pt x="27" y="489"/>
                    </a:cubicBezTo>
                    <a:cubicBezTo>
                      <a:pt x="28" y="489"/>
                      <a:pt x="28" y="489"/>
                      <a:pt x="28" y="489"/>
                    </a:cubicBezTo>
                    <a:cubicBezTo>
                      <a:pt x="28" y="495"/>
                      <a:pt x="28" y="495"/>
                      <a:pt x="28" y="495"/>
                    </a:cubicBezTo>
                    <a:cubicBezTo>
                      <a:pt x="28" y="495"/>
                      <a:pt x="28" y="495"/>
                      <a:pt x="28" y="495"/>
                    </a:cubicBezTo>
                    <a:cubicBezTo>
                      <a:pt x="27" y="495"/>
                      <a:pt x="26" y="495"/>
                      <a:pt x="25" y="496"/>
                    </a:cubicBezTo>
                    <a:cubicBezTo>
                      <a:pt x="24" y="496"/>
                      <a:pt x="23" y="496"/>
                      <a:pt x="22" y="496"/>
                    </a:cubicBezTo>
                    <a:close/>
                    <a:moveTo>
                      <a:pt x="40" y="495"/>
                    </a:moveTo>
                    <a:cubicBezTo>
                      <a:pt x="39" y="489"/>
                      <a:pt x="39" y="489"/>
                      <a:pt x="39" y="489"/>
                    </a:cubicBezTo>
                    <a:cubicBezTo>
                      <a:pt x="39" y="489"/>
                      <a:pt x="40" y="489"/>
                      <a:pt x="41" y="489"/>
                    </a:cubicBezTo>
                    <a:cubicBezTo>
                      <a:pt x="43" y="488"/>
                      <a:pt x="44" y="488"/>
                      <a:pt x="46" y="489"/>
                    </a:cubicBezTo>
                    <a:cubicBezTo>
                      <a:pt x="44" y="495"/>
                      <a:pt x="44" y="495"/>
                      <a:pt x="44" y="495"/>
                    </a:cubicBezTo>
                    <a:cubicBezTo>
                      <a:pt x="43" y="494"/>
                      <a:pt x="43" y="494"/>
                      <a:pt x="42" y="495"/>
                    </a:cubicBezTo>
                    <a:cubicBezTo>
                      <a:pt x="41" y="495"/>
                      <a:pt x="41" y="495"/>
                      <a:pt x="40" y="495"/>
                    </a:cubicBezTo>
                    <a:close/>
                    <a:moveTo>
                      <a:pt x="57" y="494"/>
                    </a:moveTo>
                    <a:cubicBezTo>
                      <a:pt x="54" y="489"/>
                      <a:pt x="54" y="489"/>
                      <a:pt x="54" y="489"/>
                    </a:cubicBezTo>
                    <a:cubicBezTo>
                      <a:pt x="55" y="489"/>
                      <a:pt x="56" y="488"/>
                      <a:pt x="56" y="488"/>
                    </a:cubicBezTo>
                    <a:cubicBezTo>
                      <a:pt x="57" y="487"/>
                      <a:pt x="58" y="486"/>
                      <a:pt x="60" y="486"/>
                    </a:cubicBezTo>
                    <a:cubicBezTo>
                      <a:pt x="62" y="491"/>
                      <a:pt x="62" y="491"/>
                      <a:pt x="62" y="491"/>
                    </a:cubicBezTo>
                    <a:cubicBezTo>
                      <a:pt x="61" y="491"/>
                      <a:pt x="61" y="492"/>
                      <a:pt x="60" y="492"/>
                    </a:cubicBezTo>
                    <a:cubicBezTo>
                      <a:pt x="59" y="493"/>
                      <a:pt x="59" y="494"/>
                      <a:pt x="57" y="494"/>
                    </a:cubicBezTo>
                    <a:close/>
                    <a:moveTo>
                      <a:pt x="74" y="492"/>
                    </a:moveTo>
                    <a:cubicBezTo>
                      <a:pt x="70" y="488"/>
                      <a:pt x="70" y="488"/>
                      <a:pt x="70" y="488"/>
                    </a:cubicBezTo>
                    <a:cubicBezTo>
                      <a:pt x="70" y="488"/>
                      <a:pt x="70" y="488"/>
                      <a:pt x="70" y="488"/>
                    </a:cubicBezTo>
                    <a:cubicBezTo>
                      <a:pt x="70" y="487"/>
                      <a:pt x="70" y="486"/>
                      <a:pt x="70" y="485"/>
                    </a:cubicBezTo>
                    <a:cubicBezTo>
                      <a:pt x="70" y="484"/>
                      <a:pt x="70" y="484"/>
                      <a:pt x="70" y="484"/>
                    </a:cubicBezTo>
                    <a:cubicBezTo>
                      <a:pt x="75" y="484"/>
                      <a:pt x="75" y="484"/>
                      <a:pt x="75" y="484"/>
                    </a:cubicBezTo>
                    <a:cubicBezTo>
                      <a:pt x="75" y="484"/>
                      <a:pt x="75" y="484"/>
                      <a:pt x="75" y="484"/>
                    </a:cubicBezTo>
                    <a:cubicBezTo>
                      <a:pt x="76" y="486"/>
                      <a:pt x="76" y="487"/>
                      <a:pt x="76" y="488"/>
                    </a:cubicBezTo>
                    <a:cubicBezTo>
                      <a:pt x="76" y="490"/>
                      <a:pt x="75" y="491"/>
                      <a:pt x="74" y="492"/>
                    </a:cubicBezTo>
                    <a:close/>
                    <a:moveTo>
                      <a:pt x="10" y="492"/>
                    </a:moveTo>
                    <a:cubicBezTo>
                      <a:pt x="8" y="491"/>
                      <a:pt x="7" y="490"/>
                      <a:pt x="5" y="490"/>
                    </a:cubicBezTo>
                    <a:cubicBezTo>
                      <a:pt x="6" y="484"/>
                      <a:pt x="6" y="484"/>
                      <a:pt x="6" y="484"/>
                    </a:cubicBezTo>
                    <a:cubicBezTo>
                      <a:pt x="9" y="485"/>
                      <a:pt x="12" y="486"/>
                      <a:pt x="13" y="486"/>
                    </a:cubicBezTo>
                    <a:lnTo>
                      <a:pt x="10" y="492"/>
                    </a:lnTo>
                    <a:close/>
                    <a:moveTo>
                      <a:pt x="81" y="486"/>
                    </a:moveTo>
                    <a:cubicBezTo>
                      <a:pt x="79" y="486"/>
                      <a:pt x="77" y="485"/>
                      <a:pt x="76" y="484"/>
                    </a:cubicBezTo>
                    <a:cubicBezTo>
                      <a:pt x="79" y="479"/>
                      <a:pt x="79" y="479"/>
                      <a:pt x="79" y="479"/>
                    </a:cubicBezTo>
                    <a:cubicBezTo>
                      <a:pt x="81" y="480"/>
                      <a:pt x="81" y="480"/>
                      <a:pt x="81" y="480"/>
                    </a:cubicBezTo>
                    <a:cubicBezTo>
                      <a:pt x="81" y="480"/>
                      <a:pt x="81" y="481"/>
                      <a:pt x="80" y="481"/>
                    </a:cubicBezTo>
                    <a:cubicBezTo>
                      <a:pt x="85" y="485"/>
                      <a:pt x="85" y="485"/>
                      <a:pt x="85" y="485"/>
                    </a:cubicBezTo>
                    <a:cubicBezTo>
                      <a:pt x="84" y="486"/>
                      <a:pt x="82" y="486"/>
                      <a:pt x="81" y="486"/>
                    </a:cubicBezTo>
                    <a:close/>
                    <a:moveTo>
                      <a:pt x="91" y="476"/>
                    </a:moveTo>
                    <a:cubicBezTo>
                      <a:pt x="88" y="471"/>
                      <a:pt x="88" y="471"/>
                      <a:pt x="88" y="471"/>
                    </a:cubicBezTo>
                    <a:cubicBezTo>
                      <a:pt x="89" y="470"/>
                      <a:pt x="89" y="470"/>
                      <a:pt x="89" y="470"/>
                    </a:cubicBezTo>
                    <a:cubicBezTo>
                      <a:pt x="90" y="469"/>
                      <a:pt x="91" y="468"/>
                      <a:pt x="93" y="468"/>
                    </a:cubicBezTo>
                    <a:cubicBezTo>
                      <a:pt x="96" y="472"/>
                      <a:pt x="96" y="472"/>
                      <a:pt x="96" y="472"/>
                    </a:cubicBezTo>
                    <a:cubicBezTo>
                      <a:pt x="95" y="473"/>
                      <a:pt x="94" y="474"/>
                      <a:pt x="93" y="475"/>
                    </a:cubicBezTo>
                    <a:lnTo>
                      <a:pt x="91" y="476"/>
                    </a:lnTo>
                    <a:close/>
                    <a:moveTo>
                      <a:pt x="105" y="465"/>
                    </a:moveTo>
                    <a:cubicBezTo>
                      <a:pt x="101" y="461"/>
                      <a:pt x="101" y="461"/>
                      <a:pt x="101" y="461"/>
                    </a:cubicBezTo>
                    <a:cubicBezTo>
                      <a:pt x="102" y="460"/>
                      <a:pt x="103" y="459"/>
                      <a:pt x="103" y="459"/>
                    </a:cubicBezTo>
                    <a:cubicBezTo>
                      <a:pt x="104" y="458"/>
                      <a:pt x="105" y="457"/>
                      <a:pt x="106" y="457"/>
                    </a:cubicBezTo>
                    <a:cubicBezTo>
                      <a:pt x="110" y="461"/>
                      <a:pt x="110" y="461"/>
                      <a:pt x="110" y="461"/>
                    </a:cubicBezTo>
                    <a:cubicBezTo>
                      <a:pt x="109" y="461"/>
                      <a:pt x="108" y="462"/>
                      <a:pt x="108" y="463"/>
                    </a:cubicBezTo>
                    <a:cubicBezTo>
                      <a:pt x="107" y="464"/>
                      <a:pt x="106" y="464"/>
                      <a:pt x="105" y="465"/>
                    </a:cubicBezTo>
                    <a:close/>
                    <a:moveTo>
                      <a:pt x="117" y="449"/>
                    </a:moveTo>
                    <a:cubicBezTo>
                      <a:pt x="111" y="449"/>
                      <a:pt x="111" y="449"/>
                      <a:pt x="111" y="449"/>
                    </a:cubicBezTo>
                    <a:cubicBezTo>
                      <a:pt x="111" y="449"/>
                      <a:pt x="111" y="449"/>
                      <a:pt x="111" y="449"/>
                    </a:cubicBezTo>
                    <a:cubicBezTo>
                      <a:pt x="111" y="447"/>
                      <a:pt x="111" y="446"/>
                      <a:pt x="110" y="445"/>
                    </a:cubicBezTo>
                    <a:cubicBezTo>
                      <a:pt x="115" y="442"/>
                      <a:pt x="115" y="442"/>
                      <a:pt x="115" y="442"/>
                    </a:cubicBezTo>
                    <a:cubicBezTo>
                      <a:pt x="116" y="444"/>
                      <a:pt x="117" y="446"/>
                      <a:pt x="117" y="449"/>
                    </a:cubicBezTo>
                    <a:cubicBezTo>
                      <a:pt x="117" y="449"/>
                      <a:pt x="117" y="449"/>
                      <a:pt x="117" y="449"/>
                    </a:cubicBezTo>
                    <a:close/>
                    <a:moveTo>
                      <a:pt x="105" y="436"/>
                    </a:moveTo>
                    <a:cubicBezTo>
                      <a:pt x="107" y="434"/>
                      <a:pt x="107" y="434"/>
                      <a:pt x="107" y="434"/>
                    </a:cubicBezTo>
                    <a:cubicBezTo>
                      <a:pt x="105" y="436"/>
                      <a:pt x="105" y="436"/>
                      <a:pt x="105" y="436"/>
                    </a:cubicBezTo>
                    <a:cubicBezTo>
                      <a:pt x="104" y="434"/>
                      <a:pt x="102" y="433"/>
                      <a:pt x="102" y="431"/>
                    </a:cubicBezTo>
                    <a:cubicBezTo>
                      <a:pt x="102" y="430"/>
                      <a:pt x="103" y="429"/>
                      <a:pt x="105" y="428"/>
                    </a:cubicBezTo>
                    <a:cubicBezTo>
                      <a:pt x="106" y="428"/>
                      <a:pt x="106" y="428"/>
                      <a:pt x="107" y="427"/>
                    </a:cubicBezTo>
                    <a:cubicBezTo>
                      <a:pt x="108" y="432"/>
                      <a:pt x="108" y="432"/>
                      <a:pt x="108" y="432"/>
                    </a:cubicBezTo>
                    <a:cubicBezTo>
                      <a:pt x="108" y="432"/>
                      <a:pt x="108" y="432"/>
                      <a:pt x="108" y="431"/>
                    </a:cubicBezTo>
                    <a:cubicBezTo>
                      <a:pt x="108" y="431"/>
                      <a:pt x="108" y="430"/>
                      <a:pt x="108" y="430"/>
                    </a:cubicBezTo>
                    <a:cubicBezTo>
                      <a:pt x="108" y="431"/>
                      <a:pt x="109" y="431"/>
                      <a:pt x="109" y="431"/>
                    </a:cubicBezTo>
                    <a:cubicBezTo>
                      <a:pt x="108" y="433"/>
                      <a:pt x="108" y="433"/>
                      <a:pt x="108" y="433"/>
                    </a:cubicBezTo>
                    <a:cubicBezTo>
                      <a:pt x="108" y="433"/>
                      <a:pt x="108" y="433"/>
                      <a:pt x="108" y="433"/>
                    </a:cubicBezTo>
                    <a:cubicBezTo>
                      <a:pt x="108" y="433"/>
                      <a:pt x="108" y="433"/>
                      <a:pt x="107" y="433"/>
                    </a:cubicBezTo>
                    <a:lnTo>
                      <a:pt x="105" y="436"/>
                    </a:lnTo>
                    <a:close/>
                    <a:moveTo>
                      <a:pt x="107" y="433"/>
                    </a:moveTo>
                    <a:cubicBezTo>
                      <a:pt x="107" y="433"/>
                      <a:pt x="107" y="433"/>
                      <a:pt x="107" y="433"/>
                    </a:cubicBezTo>
                    <a:cubicBezTo>
                      <a:pt x="107" y="433"/>
                      <a:pt x="107" y="433"/>
                      <a:pt x="107" y="433"/>
                    </a:cubicBezTo>
                    <a:close/>
                    <a:moveTo>
                      <a:pt x="111" y="421"/>
                    </a:moveTo>
                    <a:cubicBezTo>
                      <a:pt x="105" y="420"/>
                      <a:pt x="105" y="420"/>
                      <a:pt x="105" y="420"/>
                    </a:cubicBezTo>
                    <a:cubicBezTo>
                      <a:pt x="105" y="419"/>
                      <a:pt x="106" y="418"/>
                      <a:pt x="106" y="418"/>
                    </a:cubicBezTo>
                    <a:cubicBezTo>
                      <a:pt x="106" y="417"/>
                      <a:pt x="106" y="416"/>
                      <a:pt x="107" y="414"/>
                    </a:cubicBezTo>
                    <a:cubicBezTo>
                      <a:pt x="112" y="415"/>
                      <a:pt x="112" y="415"/>
                      <a:pt x="112" y="415"/>
                    </a:cubicBezTo>
                    <a:cubicBezTo>
                      <a:pt x="112" y="417"/>
                      <a:pt x="112" y="418"/>
                      <a:pt x="111" y="419"/>
                    </a:cubicBezTo>
                    <a:cubicBezTo>
                      <a:pt x="111" y="420"/>
                      <a:pt x="111" y="421"/>
                      <a:pt x="111" y="421"/>
                    </a:cubicBezTo>
                    <a:close/>
                    <a:moveTo>
                      <a:pt x="114" y="404"/>
                    </a:moveTo>
                    <a:cubicBezTo>
                      <a:pt x="108" y="403"/>
                      <a:pt x="108" y="403"/>
                      <a:pt x="108" y="403"/>
                    </a:cubicBezTo>
                    <a:cubicBezTo>
                      <a:pt x="109" y="400"/>
                      <a:pt x="109" y="398"/>
                      <a:pt x="110" y="397"/>
                    </a:cubicBezTo>
                    <a:cubicBezTo>
                      <a:pt x="116" y="399"/>
                      <a:pt x="116" y="399"/>
                      <a:pt x="116" y="399"/>
                    </a:cubicBezTo>
                    <a:cubicBezTo>
                      <a:pt x="115" y="399"/>
                      <a:pt x="115" y="399"/>
                      <a:pt x="115" y="400"/>
                    </a:cubicBezTo>
                    <a:cubicBezTo>
                      <a:pt x="115" y="400"/>
                      <a:pt x="114" y="401"/>
                      <a:pt x="114" y="404"/>
                    </a:cubicBezTo>
                    <a:close/>
                    <a:moveTo>
                      <a:pt x="108" y="391"/>
                    </a:moveTo>
                    <a:cubicBezTo>
                      <a:pt x="107" y="390"/>
                      <a:pt x="107" y="390"/>
                      <a:pt x="107" y="390"/>
                    </a:cubicBezTo>
                    <a:cubicBezTo>
                      <a:pt x="105" y="389"/>
                      <a:pt x="104" y="388"/>
                      <a:pt x="103" y="388"/>
                    </a:cubicBezTo>
                    <a:cubicBezTo>
                      <a:pt x="106" y="383"/>
                      <a:pt x="106" y="383"/>
                      <a:pt x="106" y="383"/>
                    </a:cubicBezTo>
                    <a:cubicBezTo>
                      <a:pt x="107" y="383"/>
                      <a:pt x="108" y="384"/>
                      <a:pt x="109" y="385"/>
                    </a:cubicBezTo>
                    <a:cubicBezTo>
                      <a:pt x="111" y="386"/>
                      <a:pt x="111" y="386"/>
                      <a:pt x="111" y="386"/>
                    </a:cubicBezTo>
                    <a:lnTo>
                      <a:pt x="108" y="391"/>
                    </a:lnTo>
                    <a:close/>
                    <a:moveTo>
                      <a:pt x="99" y="376"/>
                    </a:moveTo>
                    <a:cubicBezTo>
                      <a:pt x="99" y="375"/>
                      <a:pt x="98" y="375"/>
                      <a:pt x="97" y="374"/>
                    </a:cubicBezTo>
                    <a:cubicBezTo>
                      <a:pt x="96" y="374"/>
                      <a:pt x="96" y="374"/>
                      <a:pt x="96" y="374"/>
                    </a:cubicBezTo>
                    <a:cubicBezTo>
                      <a:pt x="99" y="368"/>
                      <a:pt x="99" y="368"/>
                      <a:pt x="99" y="368"/>
                    </a:cubicBezTo>
                    <a:cubicBezTo>
                      <a:pt x="100" y="369"/>
                      <a:pt x="100" y="369"/>
                      <a:pt x="100" y="369"/>
                    </a:cubicBezTo>
                    <a:cubicBezTo>
                      <a:pt x="102" y="370"/>
                      <a:pt x="103" y="372"/>
                      <a:pt x="104" y="373"/>
                    </a:cubicBezTo>
                    <a:lnTo>
                      <a:pt x="99" y="376"/>
                    </a:lnTo>
                    <a:close/>
                    <a:moveTo>
                      <a:pt x="98" y="364"/>
                    </a:moveTo>
                    <a:cubicBezTo>
                      <a:pt x="96" y="359"/>
                      <a:pt x="96" y="359"/>
                      <a:pt x="96" y="359"/>
                    </a:cubicBezTo>
                    <a:cubicBezTo>
                      <a:pt x="96" y="358"/>
                      <a:pt x="97" y="358"/>
                      <a:pt x="97" y="358"/>
                    </a:cubicBezTo>
                    <a:cubicBezTo>
                      <a:pt x="98" y="358"/>
                      <a:pt x="98" y="358"/>
                      <a:pt x="98" y="358"/>
                    </a:cubicBezTo>
                    <a:cubicBezTo>
                      <a:pt x="99" y="358"/>
                      <a:pt x="100" y="357"/>
                      <a:pt x="101" y="357"/>
                    </a:cubicBezTo>
                    <a:cubicBezTo>
                      <a:pt x="104" y="362"/>
                      <a:pt x="104" y="362"/>
                      <a:pt x="104" y="362"/>
                    </a:cubicBezTo>
                    <a:cubicBezTo>
                      <a:pt x="103" y="363"/>
                      <a:pt x="101" y="363"/>
                      <a:pt x="100" y="363"/>
                    </a:cubicBezTo>
                    <a:cubicBezTo>
                      <a:pt x="100" y="364"/>
                      <a:pt x="99" y="364"/>
                      <a:pt x="99" y="364"/>
                    </a:cubicBezTo>
                    <a:cubicBezTo>
                      <a:pt x="99" y="364"/>
                      <a:pt x="98" y="364"/>
                      <a:pt x="98" y="364"/>
                    </a:cubicBezTo>
                    <a:close/>
                    <a:moveTo>
                      <a:pt x="113" y="353"/>
                    </a:moveTo>
                    <a:cubicBezTo>
                      <a:pt x="112" y="353"/>
                      <a:pt x="112" y="353"/>
                      <a:pt x="112" y="353"/>
                    </a:cubicBezTo>
                    <a:cubicBezTo>
                      <a:pt x="111" y="353"/>
                      <a:pt x="111" y="353"/>
                      <a:pt x="110" y="353"/>
                    </a:cubicBezTo>
                    <a:cubicBezTo>
                      <a:pt x="108" y="347"/>
                      <a:pt x="108" y="347"/>
                      <a:pt x="108" y="347"/>
                    </a:cubicBezTo>
                    <a:cubicBezTo>
                      <a:pt x="110" y="347"/>
                      <a:pt x="111" y="347"/>
                      <a:pt x="112" y="347"/>
                    </a:cubicBezTo>
                    <a:cubicBezTo>
                      <a:pt x="112" y="347"/>
                      <a:pt x="112" y="347"/>
                      <a:pt x="113" y="347"/>
                    </a:cubicBezTo>
                    <a:cubicBezTo>
                      <a:pt x="112" y="347"/>
                      <a:pt x="111" y="348"/>
                      <a:pt x="111" y="349"/>
                    </a:cubicBezTo>
                    <a:cubicBezTo>
                      <a:pt x="117" y="349"/>
                      <a:pt x="117" y="349"/>
                      <a:pt x="117" y="349"/>
                    </a:cubicBezTo>
                    <a:cubicBezTo>
                      <a:pt x="117" y="353"/>
                      <a:pt x="114" y="353"/>
                      <a:pt x="113" y="353"/>
                    </a:cubicBezTo>
                    <a:close/>
                    <a:moveTo>
                      <a:pt x="110" y="337"/>
                    </a:moveTo>
                    <a:cubicBezTo>
                      <a:pt x="110" y="336"/>
                      <a:pt x="110" y="336"/>
                      <a:pt x="110" y="336"/>
                    </a:cubicBezTo>
                    <a:cubicBezTo>
                      <a:pt x="110" y="336"/>
                      <a:pt x="110" y="335"/>
                      <a:pt x="110" y="335"/>
                    </a:cubicBezTo>
                    <a:cubicBezTo>
                      <a:pt x="110" y="334"/>
                      <a:pt x="109" y="333"/>
                      <a:pt x="109" y="332"/>
                    </a:cubicBezTo>
                    <a:cubicBezTo>
                      <a:pt x="109" y="331"/>
                      <a:pt x="110" y="331"/>
                      <a:pt x="110" y="331"/>
                    </a:cubicBezTo>
                    <a:cubicBezTo>
                      <a:pt x="115" y="331"/>
                      <a:pt x="115" y="331"/>
                      <a:pt x="115" y="331"/>
                    </a:cubicBezTo>
                    <a:cubicBezTo>
                      <a:pt x="115" y="332"/>
                      <a:pt x="115" y="333"/>
                      <a:pt x="116" y="333"/>
                    </a:cubicBezTo>
                    <a:cubicBezTo>
                      <a:pt x="116" y="334"/>
                      <a:pt x="116" y="334"/>
                      <a:pt x="116" y="335"/>
                    </a:cubicBezTo>
                    <a:cubicBezTo>
                      <a:pt x="116" y="336"/>
                      <a:pt x="116" y="336"/>
                      <a:pt x="116" y="336"/>
                    </a:cubicBezTo>
                    <a:lnTo>
                      <a:pt x="110" y="337"/>
                    </a:lnTo>
                    <a:close/>
                    <a:moveTo>
                      <a:pt x="121" y="323"/>
                    </a:moveTo>
                    <a:cubicBezTo>
                      <a:pt x="116" y="319"/>
                      <a:pt x="116" y="319"/>
                      <a:pt x="116" y="319"/>
                    </a:cubicBezTo>
                    <a:cubicBezTo>
                      <a:pt x="118" y="318"/>
                      <a:pt x="118" y="317"/>
                      <a:pt x="119" y="315"/>
                    </a:cubicBezTo>
                    <a:cubicBezTo>
                      <a:pt x="124" y="318"/>
                      <a:pt x="124" y="318"/>
                      <a:pt x="124" y="318"/>
                    </a:cubicBezTo>
                    <a:cubicBezTo>
                      <a:pt x="123" y="320"/>
                      <a:pt x="122" y="321"/>
                      <a:pt x="121" y="323"/>
                    </a:cubicBezTo>
                    <a:close/>
                    <a:moveTo>
                      <a:pt x="128" y="307"/>
                    </a:moveTo>
                    <a:cubicBezTo>
                      <a:pt x="123" y="304"/>
                      <a:pt x="123" y="304"/>
                      <a:pt x="123" y="304"/>
                    </a:cubicBezTo>
                    <a:cubicBezTo>
                      <a:pt x="124" y="302"/>
                      <a:pt x="126" y="300"/>
                      <a:pt x="127" y="299"/>
                    </a:cubicBezTo>
                    <a:cubicBezTo>
                      <a:pt x="131" y="302"/>
                      <a:pt x="131" y="302"/>
                      <a:pt x="131" y="302"/>
                    </a:cubicBezTo>
                    <a:cubicBezTo>
                      <a:pt x="130" y="304"/>
                      <a:pt x="129" y="305"/>
                      <a:pt x="128" y="307"/>
                    </a:cubicBezTo>
                    <a:close/>
                    <a:moveTo>
                      <a:pt x="138" y="292"/>
                    </a:moveTo>
                    <a:cubicBezTo>
                      <a:pt x="132" y="290"/>
                      <a:pt x="132" y="290"/>
                      <a:pt x="132" y="290"/>
                    </a:cubicBezTo>
                    <a:cubicBezTo>
                      <a:pt x="133" y="288"/>
                      <a:pt x="134" y="286"/>
                      <a:pt x="134" y="284"/>
                    </a:cubicBezTo>
                    <a:cubicBezTo>
                      <a:pt x="140" y="286"/>
                      <a:pt x="140" y="286"/>
                      <a:pt x="140" y="286"/>
                    </a:cubicBezTo>
                    <a:cubicBezTo>
                      <a:pt x="139" y="288"/>
                      <a:pt x="139" y="290"/>
                      <a:pt x="138" y="292"/>
                    </a:cubicBezTo>
                    <a:close/>
                    <a:moveTo>
                      <a:pt x="135" y="278"/>
                    </a:moveTo>
                    <a:cubicBezTo>
                      <a:pt x="134" y="277"/>
                      <a:pt x="133" y="277"/>
                      <a:pt x="133" y="277"/>
                    </a:cubicBezTo>
                    <a:cubicBezTo>
                      <a:pt x="132" y="277"/>
                      <a:pt x="132" y="277"/>
                      <a:pt x="131" y="277"/>
                    </a:cubicBezTo>
                    <a:cubicBezTo>
                      <a:pt x="129" y="277"/>
                      <a:pt x="129" y="277"/>
                      <a:pt x="129" y="277"/>
                    </a:cubicBezTo>
                    <a:cubicBezTo>
                      <a:pt x="129" y="272"/>
                      <a:pt x="129" y="272"/>
                      <a:pt x="129" y="272"/>
                    </a:cubicBezTo>
                    <a:cubicBezTo>
                      <a:pt x="131" y="272"/>
                      <a:pt x="131" y="272"/>
                      <a:pt x="131" y="272"/>
                    </a:cubicBezTo>
                    <a:cubicBezTo>
                      <a:pt x="131" y="272"/>
                      <a:pt x="132" y="272"/>
                      <a:pt x="133" y="272"/>
                    </a:cubicBezTo>
                    <a:cubicBezTo>
                      <a:pt x="134" y="272"/>
                      <a:pt x="135" y="272"/>
                      <a:pt x="136" y="272"/>
                    </a:cubicBezTo>
                    <a:lnTo>
                      <a:pt x="135" y="278"/>
                    </a:lnTo>
                    <a:close/>
                    <a:moveTo>
                      <a:pt x="126" y="270"/>
                    </a:moveTo>
                    <a:cubicBezTo>
                      <a:pt x="126" y="270"/>
                      <a:pt x="125" y="269"/>
                      <a:pt x="125" y="269"/>
                    </a:cubicBezTo>
                    <a:cubicBezTo>
                      <a:pt x="124" y="269"/>
                      <a:pt x="124" y="269"/>
                      <a:pt x="123" y="269"/>
                    </a:cubicBezTo>
                    <a:cubicBezTo>
                      <a:pt x="121" y="268"/>
                      <a:pt x="120" y="266"/>
                      <a:pt x="120" y="264"/>
                    </a:cubicBezTo>
                    <a:cubicBezTo>
                      <a:pt x="126" y="263"/>
                      <a:pt x="126" y="263"/>
                      <a:pt x="126" y="263"/>
                    </a:cubicBezTo>
                    <a:cubicBezTo>
                      <a:pt x="126" y="263"/>
                      <a:pt x="126" y="264"/>
                      <a:pt x="126" y="264"/>
                    </a:cubicBezTo>
                    <a:cubicBezTo>
                      <a:pt x="126" y="264"/>
                      <a:pt x="127" y="264"/>
                      <a:pt x="127" y="264"/>
                    </a:cubicBezTo>
                    <a:cubicBezTo>
                      <a:pt x="128" y="264"/>
                      <a:pt x="128" y="264"/>
                      <a:pt x="128" y="264"/>
                    </a:cubicBezTo>
                    <a:lnTo>
                      <a:pt x="126" y="270"/>
                    </a:lnTo>
                    <a:close/>
                    <a:moveTo>
                      <a:pt x="117" y="256"/>
                    </a:moveTo>
                    <a:cubicBezTo>
                      <a:pt x="119" y="253"/>
                      <a:pt x="119" y="253"/>
                      <a:pt x="119" y="253"/>
                    </a:cubicBezTo>
                    <a:cubicBezTo>
                      <a:pt x="117" y="256"/>
                      <a:pt x="117" y="256"/>
                      <a:pt x="117" y="256"/>
                    </a:cubicBezTo>
                    <a:cubicBezTo>
                      <a:pt x="115" y="254"/>
                      <a:pt x="113" y="253"/>
                      <a:pt x="113" y="249"/>
                    </a:cubicBezTo>
                    <a:cubicBezTo>
                      <a:pt x="113" y="248"/>
                      <a:pt x="113" y="248"/>
                      <a:pt x="113" y="248"/>
                    </a:cubicBezTo>
                    <a:cubicBezTo>
                      <a:pt x="119" y="248"/>
                      <a:pt x="119" y="248"/>
                      <a:pt x="119" y="248"/>
                    </a:cubicBezTo>
                    <a:cubicBezTo>
                      <a:pt x="119" y="250"/>
                      <a:pt x="119" y="250"/>
                      <a:pt x="121" y="251"/>
                    </a:cubicBezTo>
                    <a:lnTo>
                      <a:pt x="117" y="256"/>
                    </a:lnTo>
                    <a:close/>
                    <a:moveTo>
                      <a:pt x="112" y="239"/>
                    </a:moveTo>
                    <a:cubicBezTo>
                      <a:pt x="111" y="238"/>
                      <a:pt x="110" y="238"/>
                      <a:pt x="109" y="237"/>
                    </a:cubicBezTo>
                    <a:cubicBezTo>
                      <a:pt x="109" y="237"/>
                      <a:pt x="109" y="237"/>
                      <a:pt x="108" y="236"/>
                    </a:cubicBezTo>
                    <a:cubicBezTo>
                      <a:pt x="111" y="231"/>
                      <a:pt x="111" y="231"/>
                      <a:pt x="111" y="231"/>
                    </a:cubicBezTo>
                    <a:cubicBezTo>
                      <a:pt x="111" y="231"/>
                      <a:pt x="112" y="232"/>
                      <a:pt x="112" y="232"/>
                    </a:cubicBezTo>
                    <a:cubicBezTo>
                      <a:pt x="114" y="233"/>
                      <a:pt x="115" y="234"/>
                      <a:pt x="116" y="235"/>
                    </a:cubicBezTo>
                    <a:lnTo>
                      <a:pt x="112" y="239"/>
                    </a:lnTo>
                    <a:close/>
                    <a:moveTo>
                      <a:pt x="98" y="234"/>
                    </a:moveTo>
                    <a:cubicBezTo>
                      <a:pt x="95" y="234"/>
                      <a:pt x="93" y="232"/>
                      <a:pt x="92" y="228"/>
                    </a:cubicBezTo>
                    <a:cubicBezTo>
                      <a:pt x="97" y="227"/>
                      <a:pt x="97" y="227"/>
                      <a:pt x="97" y="227"/>
                    </a:cubicBezTo>
                    <a:cubicBezTo>
                      <a:pt x="98" y="228"/>
                      <a:pt x="98" y="229"/>
                      <a:pt x="99" y="229"/>
                    </a:cubicBezTo>
                    <a:lnTo>
                      <a:pt x="98" y="234"/>
                    </a:lnTo>
                    <a:close/>
                    <a:moveTo>
                      <a:pt x="91" y="216"/>
                    </a:moveTo>
                    <a:cubicBezTo>
                      <a:pt x="91" y="215"/>
                      <a:pt x="90" y="214"/>
                      <a:pt x="90" y="212"/>
                    </a:cubicBezTo>
                    <a:cubicBezTo>
                      <a:pt x="90" y="211"/>
                      <a:pt x="90" y="211"/>
                      <a:pt x="91" y="210"/>
                    </a:cubicBezTo>
                    <a:cubicBezTo>
                      <a:pt x="96" y="210"/>
                      <a:pt x="96" y="210"/>
                      <a:pt x="96" y="210"/>
                    </a:cubicBezTo>
                    <a:cubicBezTo>
                      <a:pt x="96" y="211"/>
                      <a:pt x="96" y="211"/>
                      <a:pt x="96" y="212"/>
                    </a:cubicBezTo>
                    <a:cubicBezTo>
                      <a:pt x="96" y="213"/>
                      <a:pt x="96" y="214"/>
                      <a:pt x="96" y="215"/>
                    </a:cubicBezTo>
                    <a:lnTo>
                      <a:pt x="91" y="216"/>
                    </a:lnTo>
                    <a:close/>
                    <a:moveTo>
                      <a:pt x="97" y="198"/>
                    </a:moveTo>
                    <a:cubicBezTo>
                      <a:pt x="91" y="198"/>
                      <a:pt x="91" y="198"/>
                      <a:pt x="91" y="198"/>
                    </a:cubicBezTo>
                    <a:cubicBezTo>
                      <a:pt x="91" y="193"/>
                      <a:pt x="93" y="191"/>
                      <a:pt x="96" y="191"/>
                    </a:cubicBezTo>
                    <a:cubicBezTo>
                      <a:pt x="96" y="191"/>
                      <a:pt x="96" y="191"/>
                      <a:pt x="96" y="191"/>
                    </a:cubicBezTo>
                    <a:cubicBezTo>
                      <a:pt x="96" y="191"/>
                      <a:pt x="96" y="191"/>
                      <a:pt x="96" y="191"/>
                    </a:cubicBezTo>
                    <a:cubicBezTo>
                      <a:pt x="96" y="197"/>
                      <a:pt x="96" y="197"/>
                      <a:pt x="96" y="197"/>
                    </a:cubicBezTo>
                    <a:cubicBezTo>
                      <a:pt x="96" y="197"/>
                      <a:pt x="97" y="196"/>
                      <a:pt x="97" y="196"/>
                    </a:cubicBezTo>
                    <a:cubicBezTo>
                      <a:pt x="97" y="196"/>
                      <a:pt x="97" y="197"/>
                      <a:pt x="97" y="198"/>
                    </a:cubicBezTo>
                    <a:close/>
                    <a:moveTo>
                      <a:pt x="105" y="189"/>
                    </a:moveTo>
                    <a:cubicBezTo>
                      <a:pt x="105" y="189"/>
                      <a:pt x="105" y="189"/>
                      <a:pt x="105" y="188"/>
                    </a:cubicBezTo>
                    <a:cubicBezTo>
                      <a:pt x="99" y="187"/>
                      <a:pt x="99" y="187"/>
                      <a:pt x="99" y="187"/>
                    </a:cubicBezTo>
                    <a:cubicBezTo>
                      <a:pt x="100" y="185"/>
                      <a:pt x="102" y="184"/>
                      <a:pt x="104" y="183"/>
                    </a:cubicBezTo>
                    <a:cubicBezTo>
                      <a:pt x="105" y="183"/>
                      <a:pt x="105" y="182"/>
                      <a:pt x="106" y="182"/>
                    </a:cubicBezTo>
                    <a:cubicBezTo>
                      <a:pt x="109" y="187"/>
                      <a:pt x="109" y="187"/>
                      <a:pt x="109" y="187"/>
                    </a:cubicBezTo>
                    <a:cubicBezTo>
                      <a:pt x="108" y="187"/>
                      <a:pt x="107" y="188"/>
                      <a:pt x="107" y="188"/>
                    </a:cubicBezTo>
                    <a:cubicBezTo>
                      <a:pt x="105" y="189"/>
                      <a:pt x="105" y="189"/>
                      <a:pt x="105" y="189"/>
                    </a:cubicBezTo>
                    <a:close/>
                    <a:moveTo>
                      <a:pt x="109" y="175"/>
                    </a:moveTo>
                    <a:cubicBezTo>
                      <a:pt x="109" y="175"/>
                      <a:pt x="109" y="175"/>
                      <a:pt x="109" y="175"/>
                    </a:cubicBezTo>
                    <a:cubicBezTo>
                      <a:pt x="108" y="174"/>
                      <a:pt x="107" y="173"/>
                      <a:pt x="107" y="172"/>
                    </a:cubicBezTo>
                    <a:cubicBezTo>
                      <a:pt x="106" y="171"/>
                      <a:pt x="106" y="171"/>
                      <a:pt x="106" y="171"/>
                    </a:cubicBezTo>
                    <a:cubicBezTo>
                      <a:pt x="111" y="168"/>
                      <a:pt x="111" y="168"/>
                      <a:pt x="111" y="168"/>
                    </a:cubicBezTo>
                    <a:cubicBezTo>
                      <a:pt x="111" y="168"/>
                      <a:pt x="111" y="168"/>
                      <a:pt x="111" y="168"/>
                    </a:cubicBezTo>
                    <a:cubicBezTo>
                      <a:pt x="112" y="170"/>
                      <a:pt x="113" y="171"/>
                      <a:pt x="114" y="172"/>
                    </a:cubicBezTo>
                    <a:cubicBezTo>
                      <a:pt x="114" y="173"/>
                      <a:pt x="114" y="173"/>
                      <a:pt x="114" y="174"/>
                    </a:cubicBezTo>
                    <a:lnTo>
                      <a:pt x="109" y="175"/>
                    </a:lnTo>
                    <a:close/>
                    <a:moveTo>
                      <a:pt x="109" y="160"/>
                    </a:moveTo>
                    <a:cubicBezTo>
                      <a:pt x="104" y="158"/>
                      <a:pt x="104" y="158"/>
                      <a:pt x="104" y="158"/>
                    </a:cubicBezTo>
                    <a:cubicBezTo>
                      <a:pt x="104" y="157"/>
                      <a:pt x="104" y="157"/>
                      <a:pt x="105" y="156"/>
                    </a:cubicBezTo>
                    <a:cubicBezTo>
                      <a:pt x="105" y="155"/>
                      <a:pt x="107" y="154"/>
                      <a:pt x="108" y="152"/>
                    </a:cubicBezTo>
                    <a:cubicBezTo>
                      <a:pt x="112" y="156"/>
                      <a:pt x="112" y="156"/>
                      <a:pt x="112" y="156"/>
                    </a:cubicBezTo>
                    <a:cubicBezTo>
                      <a:pt x="111" y="157"/>
                      <a:pt x="110" y="159"/>
                      <a:pt x="109" y="160"/>
                    </a:cubicBezTo>
                    <a:cubicBezTo>
                      <a:pt x="109" y="160"/>
                      <a:pt x="109" y="160"/>
                      <a:pt x="109" y="160"/>
                    </a:cubicBezTo>
                    <a:close/>
                    <a:moveTo>
                      <a:pt x="136" y="157"/>
                    </a:moveTo>
                    <a:cubicBezTo>
                      <a:pt x="135" y="151"/>
                      <a:pt x="135" y="151"/>
                      <a:pt x="135" y="151"/>
                    </a:cubicBezTo>
                    <a:cubicBezTo>
                      <a:pt x="135" y="151"/>
                      <a:pt x="135" y="151"/>
                      <a:pt x="136" y="151"/>
                    </a:cubicBezTo>
                    <a:cubicBezTo>
                      <a:pt x="137" y="150"/>
                      <a:pt x="137" y="149"/>
                      <a:pt x="137" y="149"/>
                    </a:cubicBezTo>
                    <a:cubicBezTo>
                      <a:pt x="142" y="152"/>
                      <a:pt x="142" y="152"/>
                      <a:pt x="142" y="152"/>
                    </a:cubicBezTo>
                    <a:cubicBezTo>
                      <a:pt x="141" y="154"/>
                      <a:pt x="140" y="155"/>
                      <a:pt x="138" y="156"/>
                    </a:cubicBezTo>
                    <a:cubicBezTo>
                      <a:pt x="137" y="156"/>
                      <a:pt x="137" y="157"/>
                      <a:pt x="136" y="157"/>
                    </a:cubicBezTo>
                    <a:close/>
                    <a:moveTo>
                      <a:pt x="123" y="151"/>
                    </a:moveTo>
                    <a:cubicBezTo>
                      <a:pt x="123" y="151"/>
                      <a:pt x="122" y="151"/>
                      <a:pt x="122" y="150"/>
                    </a:cubicBezTo>
                    <a:cubicBezTo>
                      <a:pt x="122" y="150"/>
                      <a:pt x="121" y="150"/>
                      <a:pt x="121" y="151"/>
                    </a:cubicBezTo>
                    <a:cubicBezTo>
                      <a:pt x="119" y="145"/>
                      <a:pt x="119" y="145"/>
                      <a:pt x="119" y="145"/>
                    </a:cubicBezTo>
                    <a:cubicBezTo>
                      <a:pt x="120" y="145"/>
                      <a:pt x="121" y="145"/>
                      <a:pt x="122" y="145"/>
                    </a:cubicBezTo>
                    <a:cubicBezTo>
                      <a:pt x="124" y="145"/>
                      <a:pt x="126" y="145"/>
                      <a:pt x="126" y="146"/>
                    </a:cubicBezTo>
                    <a:cubicBezTo>
                      <a:pt x="127" y="147"/>
                      <a:pt x="127" y="147"/>
                      <a:pt x="127" y="147"/>
                    </a:cubicBezTo>
                    <a:lnTo>
                      <a:pt x="123" y="151"/>
                    </a:lnTo>
                    <a:close/>
                    <a:moveTo>
                      <a:pt x="150" y="144"/>
                    </a:moveTo>
                    <a:cubicBezTo>
                      <a:pt x="145" y="141"/>
                      <a:pt x="145" y="141"/>
                      <a:pt x="145" y="141"/>
                    </a:cubicBezTo>
                    <a:cubicBezTo>
                      <a:pt x="147" y="139"/>
                      <a:pt x="149" y="139"/>
                      <a:pt x="150" y="138"/>
                    </a:cubicBezTo>
                    <a:cubicBezTo>
                      <a:pt x="151" y="138"/>
                      <a:pt x="151" y="138"/>
                      <a:pt x="152" y="138"/>
                    </a:cubicBezTo>
                    <a:cubicBezTo>
                      <a:pt x="154" y="143"/>
                      <a:pt x="154" y="143"/>
                      <a:pt x="154" y="143"/>
                    </a:cubicBezTo>
                    <a:cubicBezTo>
                      <a:pt x="154" y="143"/>
                      <a:pt x="154" y="143"/>
                      <a:pt x="154" y="143"/>
                    </a:cubicBezTo>
                    <a:cubicBezTo>
                      <a:pt x="153" y="144"/>
                      <a:pt x="152" y="144"/>
                      <a:pt x="151" y="144"/>
                    </a:cubicBezTo>
                    <a:cubicBezTo>
                      <a:pt x="150" y="144"/>
                      <a:pt x="150" y="144"/>
                      <a:pt x="150" y="144"/>
                    </a:cubicBezTo>
                    <a:close/>
                    <a:moveTo>
                      <a:pt x="154" y="131"/>
                    </a:moveTo>
                    <a:cubicBezTo>
                      <a:pt x="148" y="129"/>
                      <a:pt x="148" y="129"/>
                      <a:pt x="148" y="129"/>
                    </a:cubicBezTo>
                    <a:cubicBezTo>
                      <a:pt x="148" y="129"/>
                      <a:pt x="148" y="129"/>
                      <a:pt x="149" y="128"/>
                    </a:cubicBezTo>
                    <a:cubicBezTo>
                      <a:pt x="149" y="128"/>
                      <a:pt x="149" y="127"/>
                      <a:pt x="149" y="126"/>
                    </a:cubicBezTo>
                    <a:cubicBezTo>
                      <a:pt x="150" y="125"/>
                      <a:pt x="150" y="124"/>
                      <a:pt x="150" y="123"/>
                    </a:cubicBezTo>
                    <a:cubicBezTo>
                      <a:pt x="156" y="125"/>
                      <a:pt x="156" y="125"/>
                      <a:pt x="156" y="125"/>
                    </a:cubicBezTo>
                    <a:cubicBezTo>
                      <a:pt x="155" y="126"/>
                      <a:pt x="155" y="127"/>
                      <a:pt x="155" y="127"/>
                    </a:cubicBezTo>
                    <a:cubicBezTo>
                      <a:pt x="155" y="129"/>
                      <a:pt x="154" y="130"/>
                      <a:pt x="154" y="130"/>
                    </a:cubicBezTo>
                    <a:cubicBezTo>
                      <a:pt x="154" y="130"/>
                      <a:pt x="154" y="131"/>
                      <a:pt x="154" y="131"/>
                    </a:cubicBezTo>
                    <a:close/>
                    <a:moveTo>
                      <a:pt x="157" y="114"/>
                    </a:moveTo>
                    <a:cubicBezTo>
                      <a:pt x="152" y="113"/>
                      <a:pt x="152" y="113"/>
                      <a:pt x="152" y="113"/>
                    </a:cubicBezTo>
                    <a:cubicBezTo>
                      <a:pt x="152" y="113"/>
                      <a:pt x="152" y="112"/>
                      <a:pt x="152" y="112"/>
                    </a:cubicBezTo>
                    <a:cubicBezTo>
                      <a:pt x="152" y="111"/>
                      <a:pt x="152" y="110"/>
                      <a:pt x="152" y="110"/>
                    </a:cubicBezTo>
                    <a:cubicBezTo>
                      <a:pt x="152" y="109"/>
                      <a:pt x="152" y="109"/>
                      <a:pt x="152" y="108"/>
                    </a:cubicBezTo>
                    <a:cubicBezTo>
                      <a:pt x="158" y="107"/>
                      <a:pt x="158" y="107"/>
                      <a:pt x="158" y="107"/>
                    </a:cubicBezTo>
                    <a:cubicBezTo>
                      <a:pt x="158" y="108"/>
                      <a:pt x="158" y="109"/>
                      <a:pt x="158" y="110"/>
                    </a:cubicBezTo>
                    <a:cubicBezTo>
                      <a:pt x="158" y="111"/>
                      <a:pt x="158" y="112"/>
                      <a:pt x="158" y="113"/>
                    </a:cubicBezTo>
                    <a:cubicBezTo>
                      <a:pt x="158" y="114"/>
                      <a:pt x="158" y="114"/>
                      <a:pt x="157" y="114"/>
                    </a:cubicBezTo>
                    <a:close/>
                    <a:moveTo>
                      <a:pt x="146" y="101"/>
                    </a:moveTo>
                    <a:cubicBezTo>
                      <a:pt x="144" y="99"/>
                      <a:pt x="143" y="97"/>
                      <a:pt x="143" y="94"/>
                    </a:cubicBezTo>
                    <a:cubicBezTo>
                      <a:pt x="143" y="94"/>
                      <a:pt x="143" y="94"/>
                      <a:pt x="143" y="93"/>
                    </a:cubicBezTo>
                    <a:cubicBezTo>
                      <a:pt x="149" y="94"/>
                      <a:pt x="149" y="94"/>
                      <a:pt x="149" y="94"/>
                    </a:cubicBezTo>
                    <a:cubicBezTo>
                      <a:pt x="149" y="94"/>
                      <a:pt x="149" y="94"/>
                      <a:pt x="149" y="94"/>
                    </a:cubicBezTo>
                    <a:cubicBezTo>
                      <a:pt x="149" y="96"/>
                      <a:pt x="150" y="96"/>
                      <a:pt x="150" y="97"/>
                    </a:cubicBezTo>
                    <a:lnTo>
                      <a:pt x="146" y="101"/>
                    </a:lnTo>
                    <a:close/>
                    <a:moveTo>
                      <a:pt x="143" y="82"/>
                    </a:moveTo>
                    <a:cubicBezTo>
                      <a:pt x="143" y="80"/>
                      <a:pt x="142" y="79"/>
                      <a:pt x="142" y="79"/>
                    </a:cubicBezTo>
                    <a:cubicBezTo>
                      <a:pt x="146" y="75"/>
                      <a:pt x="146" y="75"/>
                      <a:pt x="146" y="75"/>
                    </a:cubicBezTo>
                    <a:cubicBezTo>
                      <a:pt x="148" y="76"/>
                      <a:pt x="148" y="78"/>
                      <a:pt x="149" y="81"/>
                    </a:cubicBezTo>
                    <a:lnTo>
                      <a:pt x="143" y="82"/>
                    </a:lnTo>
                    <a:close/>
                    <a:moveTo>
                      <a:pt x="132" y="77"/>
                    </a:moveTo>
                    <a:cubicBezTo>
                      <a:pt x="130" y="77"/>
                      <a:pt x="128" y="76"/>
                      <a:pt x="126" y="76"/>
                    </a:cubicBezTo>
                    <a:cubicBezTo>
                      <a:pt x="128" y="70"/>
                      <a:pt x="128" y="70"/>
                      <a:pt x="128" y="70"/>
                    </a:cubicBezTo>
                    <a:cubicBezTo>
                      <a:pt x="129" y="71"/>
                      <a:pt x="131" y="71"/>
                      <a:pt x="133" y="71"/>
                    </a:cubicBezTo>
                    <a:lnTo>
                      <a:pt x="132" y="77"/>
                    </a:lnTo>
                    <a:close/>
                    <a:moveTo>
                      <a:pt x="114" y="70"/>
                    </a:moveTo>
                    <a:cubicBezTo>
                      <a:pt x="114" y="69"/>
                      <a:pt x="114" y="69"/>
                      <a:pt x="114" y="69"/>
                    </a:cubicBezTo>
                    <a:cubicBezTo>
                      <a:pt x="113" y="67"/>
                      <a:pt x="112" y="65"/>
                      <a:pt x="112" y="63"/>
                    </a:cubicBezTo>
                    <a:cubicBezTo>
                      <a:pt x="118" y="63"/>
                      <a:pt x="118" y="63"/>
                      <a:pt x="118" y="63"/>
                    </a:cubicBezTo>
                    <a:cubicBezTo>
                      <a:pt x="118" y="64"/>
                      <a:pt x="118" y="65"/>
                      <a:pt x="119" y="67"/>
                    </a:cubicBezTo>
                    <a:lnTo>
                      <a:pt x="114" y="70"/>
                    </a:lnTo>
                    <a:close/>
                    <a:moveTo>
                      <a:pt x="127" y="59"/>
                    </a:moveTo>
                    <a:cubicBezTo>
                      <a:pt x="121" y="58"/>
                      <a:pt x="121" y="58"/>
                      <a:pt x="121" y="58"/>
                    </a:cubicBezTo>
                    <a:cubicBezTo>
                      <a:pt x="121" y="58"/>
                      <a:pt x="121" y="58"/>
                      <a:pt x="121" y="58"/>
                    </a:cubicBezTo>
                    <a:cubicBezTo>
                      <a:pt x="121" y="57"/>
                      <a:pt x="121" y="57"/>
                      <a:pt x="121" y="56"/>
                    </a:cubicBezTo>
                    <a:cubicBezTo>
                      <a:pt x="121" y="55"/>
                      <a:pt x="120" y="54"/>
                      <a:pt x="120" y="53"/>
                    </a:cubicBezTo>
                    <a:cubicBezTo>
                      <a:pt x="123" y="53"/>
                      <a:pt x="123" y="53"/>
                      <a:pt x="123" y="53"/>
                    </a:cubicBezTo>
                    <a:cubicBezTo>
                      <a:pt x="126" y="53"/>
                      <a:pt x="126" y="53"/>
                      <a:pt x="126" y="53"/>
                    </a:cubicBezTo>
                    <a:cubicBezTo>
                      <a:pt x="126" y="53"/>
                      <a:pt x="126" y="54"/>
                      <a:pt x="126" y="55"/>
                    </a:cubicBezTo>
                    <a:cubicBezTo>
                      <a:pt x="127" y="56"/>
                      <a:pt x="127" y="57"/>
                      <a:pt x="127" y="58"/>
                    </a:cubicBezTo>
                    <a:cubicBezTo>
                      <a:pt x="127" y="58"/>
                      <a:pt x="127" y="59"/>
                      <a:pt x="127" y="59"/>
                    </a:cubicBezTo>
                    <a:close/>
                    <a:moveTo>
                      <a:pt x="133" y="49"/>
                    </a:moveTo>
                    <a:cubicBezTo>
                      <a:pt x="131" y="43"/>
                      <a:pt x="131" y="43"/>
                      <a:pt x="131" y="43"/>
                    </a:cubicBezTo>
                    <a:cubicBezTo>
                      <a:pt x="133" y="42"/>
                      <a:pt x="136" y="42"/>
                      <a:pt x="138" y="42"/>
                    </a:cubicBezTo>
                    <a:cubicBezTo>
                      <a:pt x="138" y="47"/>
                      <a:pt x="138" y="47"/>
                      <a:pt x="138" y="47"/>
                    </a:cubicBezTo>
                    <a:cubicBezTo>
                      <a:pt x="136" y="47"/>
                      <a:pt x="135" y="48"/>
                      <a:pt x="133" y="49"/>
                    </a:cubicBezTo>
                    <a:close/>
                    <a:moveTo>
                      <a:pt x="151" y="45"/>
                    </a:moveTo>
                    <a:cubicBezTo>
                      <a:pt x="148" y="40"/>
                      <a:pt x="148" y="40"/>
                      <a:pt x="148" y="40"/>
                    </a:cubicBezTo>
                    <a:cubicBezTo>
                      <a:pt x="149" y="39"/>
                      <a:pt x="149" y="39"/>
                      <a:pt x="149" y="38"/>
                    </a:cubicBezTo>
                    <a:cubicBezTo>
                      <a:pt x="149" y="37"/>
                      <a:pt x="149" y="37"/>
                      <a:pt x="149" y="37"/>
                    </a:cubicBezTo>
                    <a:cubicBezTo>
                      <a:pt x="155" y="38"/>
                      <a:pt x="155" y="38"/>
                      <a:pt x="155" y="38"/>
                    </a:cubicBezTo>
                    <a:cubicBezTo>
                      <a:pt x="155" y="39"/>
                      <a:pt x="155" y="39"/>
                      <a:pt x="155" y="39"/>
                    </a:cubicBezTo>
                    <a:cubicBezTo>
                      <a:pt x="155" y="41"/>
                      <a:pt x="153" y="43"/>
                      <a:pt x="151" y="45"/>
                    </a:cubicBezTo>
                    <a:close/>
                    <a:moveTo>
                      <a:pt x="143" y="37"/>
                    </a:moveTo>
                    <a:cubicBezTo>
                      <a:pt x="141" y="37"/>
                      <a:pt x="138" y="37"/>
                      <a:pt x="136" y="34"/>
                    </a:cubicBezTo>
                    <a:cubicBezTo>
                      <a:pt x="140" y="30"/>
                      <a:pt x="140" y="30"/>
                      <a:pt x="140" y="30"/>
                    </a:cubicBezTo>
                    <a:cubicBezTo>
                      <a:pt x="141" y="31"/>
                      <a:pt x="142" y="31"/>
                      <a:pt x="143" y="31"/>
                    </a:cubicBezTo>
                    <a:lnTo>
                      <a:pt x="143" y="37"/>
                    </a:lnTo>
                    <a:close/>
                    <a:moveTo>
                      <a:pt x="131" y="22"/>
                    </a:moveTo>
                    <a:cubicBezTo>
                      <a:pt x="130" y="20"/>
                      <a:pt x="129" y="19"/>
                      <a:pt x="129" y="17"/>
                    </a:cubicBezTo>
                    <a:cubicBezTo>
                      <a:pt x="134" y="15"/>
                      <a:pt x="134" y="15"/>
                      <a:pt x="134" y="15"/>
                    </a:cubicBezTo>
                    <a:cubicBezTo>
                      <a:pt x="135" y="17"/>
                      <a:pt x="136" y="19"/>
                      <a:pt x="136" y="21"/>
                    </a:cubicBezTo>
                    <a:lnTo>
                      <a:pt x="131" y="22"/>
                    </a:lnTo>
                    <a:close/>
                    <a:moveTo>
                      <a:pt x="123" y="8"/>
                    </a:moveTo>
                    <a:cubicBezTo>
                      <a:pt x="122" y="6"/>
                      <a:pt x="121" y="5"/>
                      <a:pt x="120" y="3"/>
                    </a:cubicBezTo>
                    <a:cubicBezTo>
                      <a:pt x="124" y="0"/>
                      <a:pt x="124" y="0"/>
                      <a:pt x="124" y="0"/>
                    </a:cubicBezTo>
                    <a:cubicBezTo>
                      <a:pt x="126" y="1"/>
                      <a:pt x="127" y="3"/>
                      <a:pt x="128" y="4"/>
                    </a:cubicBezTo>
                    <a:lnTo>
                      <a:pt x="123" y="8"/>
                    </a:lnTo>
                    <a:close/>
                  </a:path>
                </a:pathLst>
              </a:custGeom>
              <a:solidFill>
                <a:srgbClr val="59575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38" name="íş1iḍe">
                <a:extLst>
                  <a:ext uri="{FF2B5EF4-FFF2-40B4-BE49-F238E27FC236}">
                    <a16:creationId xmlns:a16="http://schemas.microsoft.com/office/drawing/2014/main" id="{F92504A2-3D20-47E0-8225-2640467730E6}"/>
                  </a:ext>
                </a:extLst>
              </p:cNvPr>
              <p:cNvSpPr/>
              <p:nvPr/>
            </p:nvSpPr>
            <p:spPr bwMode="auto">
              <a:xfrm>
                <a:off x="7359650" y="2976563"/>
                <a:ext cx="596900" cy="455613"/>
              </a:xfrm>
              <a:custGeom>
                <a:avLst/>
                <a:gdLst>
                  <a:gd name="T0" fmla="*/ 82 w 278"/>
                  <a:gd name="T1" fmla="*/ 207 h 213"/>
                  <a:gd name="T2" fmla="*/ 88 w 278"/>
                  <a:gd name="T3" fmla="*/ 208 h 213"/>
                  <a:gd name="T4" fmla="*/ 106 w 278"/>
                  <a:gd name="T5" fmla="*/ 204 h 213"/>
                  <a:gd name="T6" fmla="*/ 110 w 278"/>
                  <a:gd name="T7" fmla="*/ 201 h 213"/>
                  <a:gd name="T8" fmla="*/ 112 w 278"/>
                  <a:gd name="T9" fmla="*/ 209 h 213"/>
                  <a:gd name="T10" fmla="*/ 71 w 278"/>
                  <a:gd name="T11" fmla="*/ 201 h 213"/>
                  <a:gd name="T12" fmla="*/ 72 w 278"/>
                  <a:gd name="T13" fmla="*/ 207 h 213"/>
                  <a:gd name="T14" fmla="*/ 53 w 278"/>
                  <a:gd name="T15" fmla="*/ 205 h 213"/>
                  <a:gd name="T16" fmla="*/ 56 w 278"/>
                  <a:gd name="T17" fmla="*/ 200 h 213"/>
                  <a:gd name="T18" fmla="*/ 97 w 278"/>
                  <a:gd name="T19" fmla="*/ 205 h 213"/>
                  <a:gd name="T20" fmla="*/ 99 w 278"/>
                  <a:gd name="T21" fmla="*/ 203 h 213"/>
                  <a:gd name="T22" fmla="*/ 118 w 278"/>
                  <a:gd name="T23" fmla="*/ 199 h 213"/>
                  <a:gd name="T24" fmla="*/ 124 w 278"/>
                  <a:gd name="T25" fmla="*/ 193 h 213"/>
                  <a:gd name="T26" fmla="*/ 38 w 278"/>
                  <a:gd name="T27" fmla="*/ 199 h 213"/>
                  <a:gd name="T28" fmla="*/ 38 w 278"/>
                  <a:gd name="T29" fmla="*/ 193 h 213"/>
                  <a:gd name="T30" fmla="*/ 41 w 278"/>
                  <a:gd name="T31" fmla="*/ 199 h 213"/>
                  <a:gd name="T32" fmla="*/ 21 w 278"/>
                  <a:gd name="T33" fmla="*/ 197 h 213"/>
                  <a:gd name="T34" fmla="*/ 21 w 278"/>
                  <a:gd name="T35" fmla="*/ 191 h 213"/>
                  <a:gd name="T36" fmla="*/ 22 w 278"/>
                  <a:gd name="T37" fmla="*/ 197 h 213"/>
                  <a:gd name="T38" fmla="*/ 0 w 278"/>
                  <a:gd name="T39" fmla="*/ 195 h 213"/>
                  <a:gd name="T40" fmla="*/ 6 w 278"/>
                  <a:gd name="T41" fmla="*/ 189 h 213"/>
                  <a:gd name="T42" fmla="*/ 111 w 278"/>
                  <a:gd name="T43" fmla="*/ 188 h 213"/>
                  <a:gd name="T44" fmla="*/ 114 w 278"/>
                  <a:gd name="T45" fmla="*/ 184 h 213"/>
                  <a:gd name="T46" fmla="*/ 107 w 278"/>
                  <a:gd name="T47" fmla="*/ 168 h 213"/>
                  <a:gd name="T48" fmla="*/ 114 w 278"/>
                  <a:gd name="T49" fmla="*/ 166 h 213"/>
                  <a:gd name="T50" fmla="*/ 121 w 278"/>
                  <a:gd name="T51" fmla="*/ 156 h 213"/>
                  <a:gd name="T52" fmla="*/ 120 w 278"/>
                  <a:gd name="T53" fmla="*/ 148 h 213"/>
                  <a:gd name="T54" fmla="*/ 121 w 278"/>
                  <a:gd name="T55" fmla="*/ 156 h 213"/>
                  <a:gd name="T56" fmla="*/ 132 w 278"/>
                  <a:gd name="T57" fmla="*/ 139 h 213"/>
                  <a:gd name="T58" fmla="*/ 142 w 278"/>
                  <a:gd name="T59" fmla="*/ 131 h 213"/>
                  <a:gd name="T60" fmla="*/ 139 w 278"/>
                  <a:gd name="T61" fmla="*/ 123 h 213"/>
                  <a:gd name="T62" fmla="*/ 142 w 278"/>
                  <a:gd name="T63" fmla="*/ 131 h 213"/>
                  <a:gd name="T64" fmla="*/ 144 w 278"/>
                  <a:gd name="T65" fmla="*/ 106 h 213"/>
                  <a:gd name="T66" fmla="*/ 154 w 278"/>
                  <a:gd name="T67" fmla="*/ 98 h 213"/>
                  <a:gd name="T68" fmla="*/ 157 w 278"/>
                  <a:gd name="T69" fmla="*/ 96 h 213"/>
                  <a:gd name="T70" fmla="*/ 167 w 278"/>
                  <a:gd name="T71" fmla="*/ 91 h 213"/>
                  <a:gd name="T72" fmla="*/ 168 w 278"/>
                  <a:gd name="T73" fmla="*/ 89 h 213"/>
                  <a:gd name="T74" fmla="*/ 169 w 278"/>
                  <a:gd name="T75" fmla="*/ 97 h 213"/>
                  <a:gd name="T76" fmla="*/ 175 w 278"/>
                  <a:gd name="T77" fmla="*/ 73 h 213"/>
                  <a:gd name="T78" fmla="*/ 173 w 278"/>
                  <a:gd name="T79" fmla="*/ 80 h 213"/>
                  <a:gd name="T80" fmla="*/ 184 w 278"/>
                  <a:gd name="T81" fmla="*/ 75 h 213"/>
                  <a:gd name="T82" fmla="*/ 189 w 278"/>
                  <a:gd name="T83" fmla="*/ 78 h 213"/>
                  <a:gd name="T84" fmla="*/ 193 w 278"/>
                  <a:gd name="T85" fmla="*/ 62 h 213"/>
                  <a:gd name="T86" fmla="*/ 198 w 278"/>
                  <a:gd name="T87" fmla="*/ 65 h 213"/>
                  <a:gd name="T88" fmla="*/ 211 w 278"/>
                  <a:gd name="T89" fmla="*/ 45 h 213"/>
                  <a:gd name="T90" fmla="*/ 223 w 278"/>
                  <a:gd name="T91" fmla="*/ 51 h 213"/>
                  <a:gd name="T92" fmla="*/ 227 w 278"/>
                  <a:gd name="T93" fmla="*/ 43 h 213"/>
                  <a:gd name="T94" fmla="*/ 223 w 278"/>
                  <a:gd name="T95" fmla="*/ 51 h 213"/>
                  <a:gd name="T96" fmla="*/ 239 w 278"/>
                  <a:gd name="T97" fmla="*/ 46 h 213"/>
                  <a:gd name="T98" fmla="*/ 245 w 278"/>
                  <a:gd name="T99" fmla="*/ 40 h 213"/>
                  <a:gd name="T100" fmla="*/ 255 w 278"/>
                  <a:gd name="T101" fmla="*/ 36 h 213"/>
                  <a:gd name="T102" fmla="*/ 252 w 278"/>
                  <a:gd name="T103" fmla="*/ 28 h 213"/>
                  <a:gd name="T104" fmla="*/ 255 w 278"/>
                  <a:gd name="T105" fmla="*/ 36 h 213"/>
                  <a:gd name="T106" fmla="*/ 264 w 278"/>
                  <a:gd name="T107" fmla="*/ 15 h 213"/>
                  <a:gd name="T108" fmla="*/ 275 w 278"/>
                  <a:gd name="T109" fmla="*/ 8 h 213"/>
                  <a:gd name="T110" fmla="*/ 278 w 278"/>
                  <a:gd name="T111" fmla="*/ 2 h 2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278" h="213">
                    <a:moveTo>
                      <a:pt x="85" y="213"/>
                    </a:moveTo>
                    <a:cubicBezTo>
                      <a:pt x="83" y="212"/>
                      <a:pt x="82" y="210"/>
                      <a:pt x="82" y="206"/>
                    </a:cubicBezTo>
                    <a:cubicBezTo>
                      <a:pt x="82" y="206"/>
                      <a:pt x="82" y="207"/>
                      <a:pt x="82" y="207"/>
                    </a:cubicBezTo>
                    <a:cubicBezTo>
                      <a:pt x="87" y="204"/>
                      <a:pt x="87" y="204"/>
                      <a:pt x="87" y="204"/>
                    </a:cubicBezTo>
                    <a:cubicBezTo>
                      <a:pt x="87" y="205"/>
                      <a:pt x="88" y="205"/>
                      <a:pt x="88" y="206"/>
                    </a:cubicBezTo>
                    <a:cubicBezTo>
                      <a:pt x="88" y="208"/>
                      <a:pt x="88" y="208"/>
                      <a:pt x="88" y="208"/>
                    </a:cubicBezTo>
                    <a:lnTo>
                      <a:pt x="85" y="213"/>
                    </a:lnTo>
                    <a:close/>
                    <a:moveTo>
                      <a:pt x="112" y="209"/>
                    </a:moveTo>
                    <a:cubicBezTo>
                      <a:pt x="110" y="208"/>
                      <a:pt x="108" y="207"/>
                      <a:pt x="106" y="204"/>
                    </a:cubicBezTo>
                    <a:cubicBezTo>
                      <a:pt x="110" y="200"/>
                      <a:pt x="110" y="200"/>
                      <a:pt x="110" y="200"/>
                    </a:cubicBezTo>
                    <a:cubicBezTo>
                      <a:pt x="110" y="200"/>
                      <a:pt x="110" y="201"/>
                      <a:pt x="110" y="201"/>
                    </a:cubicBezTo>
                    <a:cubicBezTo>
                      <a:pt x="110" y="201"/>
                      <a:pt x="110" y="201"/>
                      <a:pt x="110" y="201"/>
                    </a:cubicBezTo>
                    <a:cubicBezTo>
                      <a:pt x="110" y="201"/>
                      <a:pt x="110" y="201"/>
                      <a:pt x="110" y="201"/>
                    </a:cubicBezTo>
                    <a:cubicBezTo>
                      <a:pt x="112" y="202"/>
                      <a:pt x="113" y="203"/>
                      <a:pt x="114" y="203"/>
                    </a:cubicBezTo>
                    <a:lnTo>
                      <a:pt x="112" y="209"/>
                    </a:lnTo>
                    <a:close/>
                    <a:moveTo>
                      <a:pt x="68" y="208"/>
                    </a:moveTo>
                    <a:cubicBezTo>
                      <a:pt x="67" y="202"/>
                      <a:pt x="67" y="202"/>
                      <a:pt x="67" y="202"/>
                    </a:cubicBezTo>
                    <a:cubicBezTo>
                      <a:pt x="68" y="202"/>
                      <a:pt x="70" y="202"/>
                      <a:pt x="71" y="201"/>
                    </a:cubicBezTo>
                    <a:cubicBezTo>
                      <a:pt x="71" y="201"/>
                      <a:pt x="72" y="201"/>
                      <a:pt x="73" y="201"/>
                    </a:cubicBezTo>
                    <a:cubicBezTo>
                      <a:pt x="74" y="207"/>
                      <a:pt x="74" y="207"/>
                      <a:pt x="74" y="207"/>
                    </a:cubicBezTo>
                    <a:cubicBezTo>
                      <a:pt x="73" y="207"/>
                      <a:pt x="73" y="207"/>
                      <a:pt x="72" y="207"/>
                    </a:cubicBezTo>
                    <a:cubicBezTo>
                      <a:pt x="71" y="207"/>
                      <a:pt x="69" y="208"/>
                      <a:pt x="68" y="208"/>
                    </a:cubicBezTo>
                    <a:close/>
                    <a:moveTo>
                      <a:pt x="55" y="206"/>
                    </a:moveTo>
                    <a:cubicBezTo>
                      <a:pt x="54" y="206"/>
                      <a:pt x="53" y="205"/>
                      <a:pt x="53" y="205"/>
                    </a:cubicBezTo>
                    <a:cubicBezTo>
                      <a:pt x="51" y="204"/>
                      <a:pt x="50" y="203"/>
                      <a:pt x="49" y="202"/>
                    </a:cubicBezTo>
                    <a:cubicBezTo>
                      <a:pt x="53" y="198"/>
                      <a:pt x="53" y="198"/>
                      <a:pt x="53" y="198"/>
                    </a:cubicBezTo>
                    <a:cubicBezTo>
                      <a:pt x="54" y="199"/>
                      <a:pt x="55" y="199"/>
                      <a:pt x="56" y="200"/>
                    </a:cubicBezTo>
                    <a:cubicBezTo>
                      <a:pt x="56" y="200"/>
                      <a:pt x="57" y="201"/>
                      <a:pt x="57" y="201"/>
                    </a:cubicBezTo>
                    <a:lnTo>
                      <a:pt x="55" y="206"/>
                    </a:lnTo>
                    <a:close/>
                    <a:moveTo>
                      <a:pt x="97" y="205"/>
                    </a:moveTo>
                    <a:cubicBezTo>
                      <a:pt x="91" y="204"/>
                      <a:pt x="91" y="204"/>
                      <a:pt x="91" y="204"/>
                    </a:cubicBezTo>
                    <a:cubicBezTo>
                      <a:pt x="92" y="200"/>
                      <a:pt x="95" y="198"/>
                      <a:pt x="96" y="197"/>
                    </a:cubicBezTo>
                    <a:cubicBezTo>
                      <a:pt x="99" y="203"/>
                      <a:pt x="99" y="203"/>
                      <a:pt x="99" y="203"/>
                    </a:cubicBezTo>
                    <a:cubicBezTo>
                      <a:pt x="99" y="203"/>
                      <a:pt x="97" y="204"/>
                      <a:pt x="97" y="205"/>
                    </a:cubicBezTo>
                    <a:close/>
                    <a:moveTo>
                      <a:pt x="124" y="200"/>
                    </a:moveTo>
                    <a:cubicBezTo>
                      <a:pt x="118" y="199"/>
                      <a:pt x="118" y="199"/>
                      <a:pt x="118" y="199"/>
                    </a:cubicBezTo>
                    <a:cubicBezTo>
                      <a:pt x="118" y="199"/>
                      <a:pt x="118" y="198"/>
                      <a:pt x="118" y="198"/>
                    </a:cubicBezTo>
                    <a:cubicBezTo>
                      <a:pt x="118" y="197"/>
                      <a:pt x="118" y="196"/>
                      <a:pt x="118" y="195"/>
                    </a:cubicBezTo>
                    <a:cubicBezTo>
                      <a:pt x="124" y="193"/>
                      <a:pt x="124" y="193"/>
                      <a:pt x="124" y="193"/>
                    </a:cubicBezTo>
                    <a:cubicBezTo>
                      <a:pt x="124" y="194"/>
                      <a:pt x="124" y="196"/>
                      <a:pt x="124" y="198"/>
                    </a:cubicBezTo>
                    <a:cubicBezTo>
                      <a:pt x="124" y="198"/>
                      <a:pt x="124" y="199"/>
                      <a:pt x="124" y="200"/>
                    </a:cubicBezTo>
                    <a:close/>
                    <a:moveTo>
                      <a:pt x="38" y="199"/>
                    </a:moveTo>
                    <a:cubicBezTo>
                      <a:pt x="37" y="199"/>
                      <a:pt x="36" y="199"/>
                      <a:pt x="35" y="199"/>
                    </a:cubicBezTo>
                    <a:cubicBezTo>
                      <a:pt x="35" y="193"/>
                      <a:pt x="35" y="193"/>
                      <a:pt x="35" y="193"/>
                    </a:cubicBezTo>
                    <a:cubicBezTo>
                      <a:pt x="36" y="193"/>
                      <a:pt x="37" y="193"/>
                      <a:pt x="38" y="193"/>
                    </a:cubicBezTo>
                    <a:cubicBezTo>
                      <a:pt x="39" y="193"/>
                      <a:pt x="40" y="193"/>
                      <a:pt x="40" y="193"/>
                    </a:cubicBezTo>
                    <a:cubicBezTo>
                      <a:pt x="41" y="193"/>
                      <a:pt x="41" y="193"/>
                      <a:pt x="41" y="193"/>
                    </a:cubicBezTo>
                    <a:cubicBezTo>
                      <a:pt x="41" y="199"/>
                      <a:pt x="41" y="199"/>
                      <a:pt x="41" y="199"/>
                    </a:cubicBezTo>
                    <a:cubicBezTo>
                      <a:pt x="41" y="199"/>
                      <a:pt x="41" y="199"/>
                      <a:pt x="41" y="199"/>
                    </a:cubicBezTo>
                    <a:cubicBezTo>
                      <a:pt x="40" y="199"/>
                      <a:pt x="39" y="199"/>
                      <a:pt x="38" y="199"/>
                    </a:cubicBezTo>
                    <a:close/>
                    <a:moveTo>
                      <a:pt x="21" y="197"/>
                    </a:moveTo>
                    <a:cubicBezTo>
                      <a:pt x="20" y="197"/>
                      <a:pt x="19" y="197"/>
                      <a:pt x="17" y="196"/>
                    </a:cubicBezTo>
                    <a:cubicBezTo>
                      <a:pt x="19" y="191"/>
                      <a:pt x="19" y="191"/>
                      <a:pt x="19" y="191"/>
                    </a:cubicBezTo>
                    <a:cubicBezTo>
                      <a:pt x="20" y="191"/>
                      <a:pt x="21" y="191"/>
                      <a:pt x="21" y="191"/>
                    </a:cubicBezTo>
                    <a:cubicBezTo>
                      <a:pt x="22" y="191"/>
                      <a:pt x="23" y="191"/>
                      <a:pt x="24" y="191"/>
                    </a:cubicBezTo>
                    <a:cubicBezTo>
                      <a:pt x="23" y="197"/>
                      <a:pt x="23" y="197"/>
                      <a:pt x="23" y="197"/>
                    </a:cubicBezTo>
                    <a:cubicBezTo>
                      <a:pt x="23" y="197"/>
                      <a:pt x="23" y="197"/>
                      <a:pt x="22" y="197"/>
                    </a:cubicBezTo>
                    <a:cubicBezTo>
                      <a:pt x="22" y="197"/>
                      <a:pt x="21" y="197"/>
                      <a:pt x="21" y="197"/>
                    </a:cubicBezTo>
                    <a:close/>
                    <a:moveTo>
                      <a:pt x="6" y="195"/>
                    </a:moveTo>
                    <a:cubicBezTo>
                      <a:pt x="3" y="195"/>
                      <a:pt x="0" y="195"/>
                      <a:pt x="0" y="195"/>
                    </a:cubicBezTo>
                    <a:cubicBezTo>
                      <a:pt x="1" y="189"/>
                      <a:pt x="1" y="189"/>
                      <a:pt x="1" y="189"/>
                    </a:cubicBezTo>
                    <a:cubicBezTo>
                      <a:pt x="1" y="189"/>
                      <a:pt x="4" y="189"/>
                      <a:pt x="6" y="189"/>
                    </a:cubicBezTo>
                    <a:cubicBezTo>
                      <a:pt x="6" y="189"/>
                      <a:pt x="6" y="189"/>
                      <a:pt x="6" y="189"/>
                    </a:cubicBezTo>
                    <a:cubicBezTo>
                      <a:pt x="7" y="195"/>
                      <a:pt x="7" y="195"/>
                      <a:pt x="7" y="195"/>
                    </a:cubicBezTo>
                    <a:cubicBezTo>
                      <a:pt x="6" y="195"/>
                      <a:pt x="6" y="195"/>
                      <a:pt x="6" y="195"/>
                    </a:cubicBezTo>
                    <a:close/>
                    <a:moveTo>
                      <a:pt x="111" y="188"/>
                    </a:moveTo>
                    <a:cubicBezTo>
                      <a:pt x="109" y="187"/>
                      <a:pt x="107" y="185"/>
                      <a:pt x="107" y="182"/>
                    </a:cubicBezTo>
                    <a:cubicBezTo>
                      <a:pt x="112" y="181"/>
                      <a:pt x="112" y="181"/>
                      <a:pt x="112" y="181"/>
                    </a:cubicBezTo>
                    <a:cubicBezTo>
                      <a:pt x="113" y="182"/>
                      <a:pt x="113" y="183"/>
                      <a:pt x="114" y="184"/>
                    </a:cubicBezTo>
                    <a:lnTo>
                      <a:pt x="111" y="188"/>
                    </a:lnTo>
                    <a:close/>
                    <a:moveTo>
                      <a:pt x="112" y="171"/>
                    </a:moveTo>
                    <a:cubicBezTo>
                      <a:pt x="107" y="168"/>
                      <a:pt x="107" y="168"/>
                      <a:pt x="107" y="168"/>
                    </a:cubicBezTo>
                    <a:cubicBezTo>
                      <a:pt x="108" y="166"/>
                      <a:pt x="108" y="165"/>
                      <a:pt x="109" y="165"/>
                    </a:cubicBezTo>
                    <a:cubicBezTo>
                      <a:pt x="109" y="164"/>
                      <a:pt x="109" y="164"/>
                      <a:pt x="109" y="163"/>
                    </a:cubicBezTo>
                    <a:cubicBezTo>
                      <a:pt x="114" y="166"/>
                      <a:pt x="114" y="166"/>
                      <a:pt x="114" y="166"/>
                    </a:cubicBezTo>
                    <a:cubicBezTo>
                      <a:pt x="114" y="166"/>
                      <a:pt x="114" y="167"/>
                      <a:pt x="114" y="167"/>
                    </a:cubicBezTo>
                    <a:cubicBezTo>
                      <a:pt x="114" y="168"/>
                      <a:pt x="113" y="169"/>
                      <a:pt x="112" y="171"/>
                    </a:cubicBezTo>
                    <a:close/>
                    <a:moveTo>
                      <a:pt x="121" y="156"/>
                    </a:moveTo>
                    <a:cubicBezTo>
                      <a:pt x="116" y="153"/>
                      <a:pt x="116" y="153"/>
                      <a:pt x="116" y="153"/>
                    </a:cubicBezTo>
                    <a:cubicBezTo>
                      <a:pt x="116" y="152"/>
                      <a:pt x="116" y="152"/>
                      <a:pt x="116" y="152"/>
                    </a:cubicBezTo>
                    <a:cubicBezTo>
                      <a:pt x="117" y="151"/>
                      <a:pt x="118" y="149"/>
                      <a:pt x="120" y="148"/>
                    </a:cubicBezTo>
                    <a:cubicBezTo>
                      <a:pt x="123" y="153"/>
                      <a:pt x="123" y="153"/>
                      <a:pt x="123" y="153"/>
                    </a:cubicBezTo>
                    <a:cubicBezTo>
                      <a:pt x="122" y="153"/>
                      <a:pt x="122" y="154"/>
                      <a:pt x="122" y="155"/>
                    </a:cubicBezTo>
                    <a:lnTo>
                      <a:pt x="121" y="156"/>
                    </a:lnTo>
                    <a:close/>
                    <a:moveTo>
                      <a:pt x="134" y="147"/>
                    </a:moveTo>
                    <a:cubicBezTo>
                      <a:pt x="130" y="143"/>
                      <a:pt x="130" y="143"/>
                      <a:pt x="130" y="143"/>
                    </a:cubicBezTo>
                    <a:cubicBezTo>
                      <a:pt x="131" y="142"/>
                      <a:pt x="131" y="141"/>
                      <a:pt x="132" y="139"/>
                    </a:cubicBezTo>
                    <a:cubicBezTo>
                      <a:pt x="138" y="141"/>
                      <a:pt x="138" y="141"/>
                      <a:pt x="138" y="141"/>
                    </a:cubicBezTo>
                    <a:cubicBezTo>
                      <a:pt x="137" y="143"/>
                      <a:pt x="136" y="145"/>
                      <a:pt x="134" y="147"/>
                    </a:cubicBezTo>
                    <a:close/>
                    <a:moveTo>
                      <a:pt x="142" y="131"/>
                    </a:moveTo>
                    <a:cubicBezTo>
                      <a:pt x="137" y="128"/>
                      <a:pt x="137" y="128"/>
                      <a:pt x="137" y="128"/>
                    </a:cubicBezTo>
                    <a:cubicBezTo>
                      <a:pt x="137" y="127"/>
                      <a:pt x="137" y="127"/>
                      <a:pt x="137" y="127"/>
                    </a:cubicBezTo>
                    <a:cubicBezTo>
                      <a:pt x="138" y="125"/>
                      <a:pt x="139" y="124"/>
                      <a:pt x="139" y="123"/>
                    </a:cubicBezTo>
                    <a:cubicBezTo>
                      <a:pt x="145" y="125"/>
                      <a:pt x="145" y="125"/>
                      <a:pt x="145" y="125"/>
                    </a:cubicBezTo>
                    <a:cubicBezTo>
                      <a:pt x="144" y="127"/>
                      <a:pt x="143" y="128"/>
                      <a:pt x="143" y="129"/>
                    </a:cubicBezTo>
                    <a:lnTo>
                      <a:pt x="142" y="131"/>
                    </a:lnTo>
                    <a:close/>
                    <a:moveTo>
                      <a:pt x="148" y="113"/>
                    </a:moveTo>
                    <a:cubicBezTo>
                      <a:pt x="142" y="112"/>
                      <a:pt x="142" y="112"/>
                      <a:pt x="142" y="112"/>
                    </a:cubicBezTo>
                    <a:cubicBezTo>
                      <a:pt x="143" y="111"/>
                      <a:pt x="143" y="108"/>
                      <a:pt x="144" y="106"/>
                    </a:cubicBezTo>
                    <a:cubicBezTo>
                      <a:pt x="150" y="108"/>
                      <a:pt x="150" y="108"/>
                      <a:pt x="150" y="108"/>
                    </a:cubicBezTo>
                    <a:cubicBezTo>
                      <a:pt x="149" y="110"/>
                      <a:pt x="148" y="112"/>
                      <a:pt x="148" y="113"/>
                    </a:cubicBezTo>
                    <a:close/>
                    <a:moveTo>
                      <a:pt x="154" y="98"/>
                    </a:moveTo>
                    <a:cubicBezTo>
                      <a:pt x="150" y="95"/>
                      <a:pt x="150" y="95"/>
                      <a:pt x="150" y="95"/>
                    </a:cubicBezTo>
                    <a:cubicBezTo>
                      <a:pt x="151" y="93"/>
                      <a:pt x="153" y="91"/>
                      <a:pt x="155" y="90"/>
                    </a:cubicBezTo>
                    <a:cubicBezTo>
                      <a:pt x="157" y="96"/>
                      <a:pt x="157" y="96"/>
                      <a:pt x="157" y="96"/>
                    </a:cubicBezTo>
                    <a:cubicBezTo>
                      <a:pt x="156" y="96"/>
                      <a:pt x="155" y="97"/>
                      <a:pt x="154" y="98"/>
                    </a:cubicBezTo>
                    <a:close/>
                    <a:moveTo>
                      <a:pt x="169" y="97"/>
                    </a:moveTo>
                    <a:cubicBezTo>
                      <a:pt x="167" y="91"/>
                      <a:pt x="167" y="91"/>
                      <a:pt x="167" y="91"/>
                    </a:cubicBezTo>
                    <a:cubicBezTo>
                      <a:pt x="167" y="91"/>
                      <a:pt x="167" y="91"/>
                      <a:pt x="167" y="91"/>
                    </a:cubicBezTo>
                    <a:cubicBezTo>
                      <a:pt x="167" y="91"/>
                      <a:pt x="167" y="91"/>
                      <a:pt x="168" y="90"/>
                    </a:cubicBezTo>
                    <a:cubicBezTo>
                      <a:pt x="168" y="90"/>
                      <a:pt x="168" y="89"/>
                      <a:pt x="168" y="89"/>
                    </a:cubicBezTo>
                    <a:cubicBezTo>
                      <a:pt x="174" y="90"/>
                      <a:pt x="174" y="90"/>
                      <a:pt x="174" y="90"/>
                    </a:cubicBezTo>
                    <a:cubicBezTo>
                      <a:pt x="174" y="91"/>
                      <a:pt x="173" y="91"/>
                      <a:pt x="173" y="92"/>
                    </a:cubicBezTo>
                    <a:cubicBezTo>
                      <a:pt x="172" y="94"/>
                      <a:pt x="171" y="96"/>
                      <a:pt x="169" y="97"/>
                    </a:cubicBezTo>
                    <a:close/>
                    <a:moveTo>
                      <a:pt x="173" y="80"/>
                    </a:moveTo>
                    <a:cubicBezTo>
                      <a:pt x="169" y="77"/>
                      <a:pt x="169" y="77"/>
                      <a:pt x="169" y="77"/>
                    </a:cubicBezTo>
                    <a:cubicBezTo>
                      <a:pt x="170" y="75"/>
                      <a:pt x="172" y="73"/>
                      <a:pt x="175" y="73"/>
                    </a:cubicBezTo>
                    <a:cubicBezTo>
                      <a:pt x="175" y="73"/>
                      <a:pt x="176" y="73"/>
                      <a:pt x="177" y="73"/>
                    </a:cubicBezTo>
                    <a:cubicBezTo>
                      <a:pt x="175" y="79"/>
                      <a:pt x="175" y="79"/>
                      <a:pt x="175" y="79"/>
                    </a:cubicBezTo>
                    <a:cubicBezTo>
                      <a:pt x="175" y="79"/>
                      <a:pt x="174" y="79"/>
                      <a:pt x="173" y="80"/>
                    </a:cubicBezTo>
                    <a:close/>
                    <a:moveTo>
                      <a:pt x="188" y="80"/>
                    </a:moveTo>
                    <a:cubicBezTo>
                      <a:pt x="183" y="76"/>
                      <a:pt x="183" y="76"/>
                      <a:pt x="183" y="76"/>
                    </a:cubicBezTo>
                    <a:cubicBezTo>
                      <a:pt x="184" y="76"/>
                      <a:pt x="184" y="75"/>
                      <a:pt x="184" y="75"/>
                    </a:cubicBezTo>
                    <a:cubicBezTo>
                      <a:pt x="185" y="74"/>
                      <a:pt x="186" y="73"/>
                      <a:pt x="186" y="71"/>
                    </a:cubicBezTo>
                    <a:cubicBezTo>
                      <a:pt x="191" y="75"/>
                      <a:pt x="191" y="75"/>
                      <a:pt x="191" y="75"/>
                    </a:cubicBezTo>
                    <a:cubicBezTo>
                      <a:pt x="190" y="76"/>
                      <a:pt x="189" y="78"/>
                      <a:pt x="189" y="78"/>
                    </a:cubicBezTo>
                    <a:cubicBezTo>
                      <a:pt x="188" y="79"/>
                      <a:pt x="188" y="79"/>
                      <a:pt x="188" y="80"/>
                    </a:cubicBezTo>
                    <a:close/>
                    <a:moveTo>
                      <a:pt x="198" y="65"/>
                    </a:moveTo>
                    <a:cubicBezTo>
                      <a:pt x="193" y="62"/>
                      <a:pt x="193" y="62"/>
                      <a:pt x="193" y="62"/>
                    </a:cubicBezTo>
                    <a:cubicBezTo>
                      <a:pt x="194" y="60"/>
                      <a:pt x="195" y="58"/>
                      <a:pt x="196" y="57"/>
                    </a:cubicBezTo>
                    <a:cubicBezTo>
                      <a:pt x="201" y="60"/>
                      <a:pt x="201" y="60"/>
                      <a:pt x="201" y="60"/>
                    </a:cubicBezTo>
                    <a:cubicBezTo>
                      <a:pt x="200" y="62"/>
                      <a:pt x="199" y="63"/>
                      <a:pt x="198" y="65"/>
                    </a:cubicBezTo>
                    <a:close/>
                    <a:moveTo>
                      <a:pt x="207" y="52"/>
                    </a:moveTo>
                    <a:cubicBezTo>
                      <a:pt x="204" y="47"/>
                      <a:pt x="204" y="47"/>
                      <a:pt x="204" y="47"/>
                    </a:cubicBezTo>
                    <a:cubicBezTo>
                      <a:pt x="206" y="45"/>
                      <a:pt x="209" y="45"/>
                      <a:pt x="211" y="45"/>
                    </a:cubicBezTo>
                    <a:cubicBezTo>
                      <a:pt x="211" y="51"/>
                      <a:pt x="211" y="51"/>
                      <a:pt x="211" y="51"/>
                    </a:cubicBezTo>
                    <a:cubicBezTo>
                      <a:pt x="209" y="51"/>
                      <a:pt x="208" y="51"/>
                      <a:pt x="207" y="52"/>
                    </a:cubicBezTo>
                    <a:close/>
                    <a:moveTo>
                      <a:pt x="223" y="51"/>
                    </a:moveTo>
                    <a:cubicBezTo>
                      <a:pt x="222" y="45"/>
                      <a:pt x="222" y="45"/>
                      <a:pt x="222" y="45"/>
                    </a:cubicBezTo>
                    <a:cubicBezTo>
                      <a:pt x="223" y="45"/>
                      <a:pt x="223" y="45"/>
                      <a:pt x="224" y="45"/>
                    </a:cubicBezTo>
                    <a:cubicBezTo>
                      <a:pt x="225" y="44"/>
                      <a:pt x="226" y="44"/>
                      <a:pt x="227" y="43"/>
                    </a:cubicBezTo>
                    <a:cubicBezTo>
                      <a:pt x="230" y="49"/>
                      <a:pt x="230" y="49"/>
                      <a:pt x="230" y="49"/>
                    </a:cubicBezTo>
                    <a:cubicBezTo>
                      <a:pt x="228" y="49"/>
                      <a:pt x="227" y="50"/>
                      <a:pt x="225" y="50"/>
                    </a:cubicBezTo>
                    <a:cubicBezTo>
                      <a:pt x="225" y="50"/>
                      <a:pt x="224" y="51"/>
                      <a:pt x="223" y="51"/>
                    </a:cubicBezTo>
                    <a:close/>
                    <a:moveTo>
                      <a:pt x="244" y="46"/>
                    </a:moveTo>
                    <a:cubicBezTo>
                      <a:pt x="243" y="46"/>
                      <a:pt x="242" y="46"/>
                      <a:pt x="241" y="46"/>
                    </a:cubicBezTo>
                    <a:cubicBezTo>
                      <a:pt x="241" y="46"/>
                      <a:pt x="240" y="46"/>
                      <a:pt x="239" y="46"/>
                    </a:cubicBezTo>
                    <a:cubicBezTo>
                      <a:pt x="240" y="40"/>
                      <a:pt x="240" y="40"/>
                      <a:pt x="240" y="40"/>
                    </a:cubicBezTo>
                    <a:cubicBezTo>
                      <a:pt x="240" y="40"/>
                      <a:pt x="241" y="40"/>
                      <a:pt x="242" y="40"/>
                    </a:cubicBezTo>
                    <a:cubicBezTo>
                      <a:pt x="243" y="40"/>
                      <a:pt x="244" y="40"/>
                      <a:pt x="245" y="40"/>
                    </a:cubicBezTo>
                    <a:cubicBezTo>
                      <a:pt x="246" y="46"/>
                      <a:pt x="246" y="46"/>
                      <a:pt x="246" y="46"/>
                    </a:cubicBezTo>
                    <a:cubicBezTo>
                      <a:pt x="245" y="46"/>
                      <a:pt x="245" y="46"/>
                      <a:pt x="244" y="46"/>
                    </a:cubicBezTo>
                    <a:close/>
                    <a:moveTo>
                      <a:pt x="255" y="36"/>
                    </a:moveTo>
                    <a:cubicBezTo>
                      <a:pt x="250" y="34"/>
                      <a:pt x="250" y="34"/>
                      <a:pt x="250" y="34"/>
                    </a:cubicBezTo>
                    <a:cubicBezTo>
                      <a:pt x="250" y="32"/>
                      <a:pt x="250" y="32"/>
                      <a:pt x="250" y="32"/>
                    </a:cubicBezTo>
                    <a:cubicBezTo>
                      <a:pt x="251" y="31"/>
                      <a:pt x="251" y="29"/>
                      <a:pt x="252" y="28"/>
                    </a:cubicBezTo>
                    <a:cubicBezTo>
                      <a:pt x="257" y="30"/>
                      <a:pt x="257" y="30"/>
                      <a:pt x="257" y="30"/>
                    </a:cubicBezTo>
                    <a:cubicBezTo>
                      <a:pt x="257" y="32"/>
                      <a:pt x="256" y="33"/>
                      <a:pt x="256" y="34"/>
                    </a:cubicBezTo>
                    <a:lnTo>
                      <a:pt x="255" y="36"/>
                    </a:lnTo>
                    <a:close/>
                    <a:moveTo>
                      <a:pt x="264" y="23"/>
                    </a:moveTo>
                    <a:cubicBezTo>
                      <a:pt x="260" y="18"/>
                      <a:pt x="260" y="18"/>
                      <a:pt x="260" y="18"/>
                    </a:cubicBezTo>
                    <a:cubicBezTo>
                      <a:pt x="262" y="17"/>
                      <a:pt x="263" y="16"/>
                      <a:pt x="264" y="15"/>
                    </a:cubicBezTo>
                    <a:cubicBezTo>
                      <a:pt x="269" y="19"/>
                      <a:pt x="269" y="19"/>
                      <a:pt x="269" y="19"/>
                    </a:cubicBezTo>
                    <a:cubicBezTo>
                      <a:pt x="267" y="20"/>
                      <a:pt x="265" y="22"/>
                      <a:pt x="264" y="23"/>
                    </a:cubicBezTo>
                    <a:close/>
                    <a:moveTo>
                      <a:pt x="275" y="8"/>
                    </a:moveTo>
                    <a:cubicBezTo>
                      <a:pt x="270" y="6"/>
                      <a:pt x="270" y="6"/>
                      <a:pt x="270" y="6"/>
                    </a:cubicBezTo>
                    <a:cubicBezTo>
                      <a:pt x="271" y="4"/>
                      <a:pt x="271" y="2"/>
                      <a:pt x="272" y="0"/>
                    </a:cubicBezTo>
                    <a:cubicBezTo>
                      <a:pt x="278" y="2"/>
                      <a:pt x="278" y="2"/>
                      <a:pt x="278" y="2"/>
                    </a:cubicBezTo>
                    <a:cubicBezTo>
                      <a:pt x="277" y="4"/>
                      <a:pt x="276" y="6"/>
                      <a:pt x="275" y="8"/>
                    </a:cubicBezTo>
                    <a:close/>
                  </a:path>
                </a:pathLst>
              </a:custGeom>
              <a:solidFill>
                <a:srgbClr val="59575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39" name="îŝ1íďe">
                <a:extLst>
                  <a:ext uri="{FF2B5EF4-FFF2-40B4-BE49-F238E27FC236}">
                    <a16:creationId xmlns:a16="http://schemas.microsoft.com/office/drawing/2014/main" id="{E1D7DBD9-B5A0-4656-B823-DF9B9E3CA2D1}"/>
                  </a:ext>
                </a:extLst>
              </p:cNvPr>
              <p:cNvSpPr/>
              <p:nvPr/>
            </p:nvSpPr>
            <p:spPr bwMode="auto">
              <a:xfrm>
                <a:off x="7596188" y="3400425"/>
                <a:ext cx="155575" cy="98425"/>
              </a:xfrm>
              <a:custGeom>
                <a:avLst/>
                <a:gdLst>
                  <a:gd name="T0" fmla="*/ 49 w 73"/>
                  <a:gd name="T1" fmla="*/ 46 h 46"/>
                  <a:gd name="T2" fmla="*/ 45 w 73"/>
                  <a:gd name="T3" fmla="*/ 42 h 46"/>
                  <a:gd name="T4" fmla="*/ 45 w 73"/>
                  <a:gd name="T5" fmla="*/ 41 h 46"/>
                  <a:gd name="T6" fmla="*/ 50 w 73"/>
                  <a:gd name="T7" fmla="*/ 45 h 46"/>
                  <a:gd name="T8" fmla="*/ 49 w 73"/>
                  <a:gd name="T9" fmla="*/ 46 h 46"/>
                  <a:gd name="T10" fmla="*/ 58 w 73"/>
                  <a:gd name="T11" fmla="*/ 37 h 46"/>
                  <a:gd name="T12" fmla="*/ 53 w 73"/>
                  <a:gd name="T13" fmla="*/ 33 h 46"/>
                  <a:gd name="T14" fmla="*/ 58 w 73"/>
                  <a:gd name="T15" fmla="*/ 29 h 46"/>
                  <a:gd name="T16" fmla="*/ 62 w 73"/>
                  <a:gd name="T17" fmla="*/ 33 h 46"/>
                  <a:gd name="T18" fmla="*/ 58 w 73"/>
                  <a:gd name="T19" fmla="*/ 37 h 46"/>
                  <a:gd name="T20" fmla="*/ 1 w 73"/>
                  <a:gd name="T21" fmla="*/ 29 h 46"/>
                  <a:gd name="T22" fmla="*/ 0 w 73"/>
                  <a:gd name="T23" fmla="*/ 24 h 46"/>
                  <a:gd name="T24" fmla="*/ 1 w 73"/>
                  <a:gd name="T25" fmla="*/ 20 h 46"/>
                  <a:gd name="T26" fmla="*/ 6 w 73"/>
                  <a:gd name="T27" fmla="*/ 23 h 46"/>
                  <a:gd name="T28" fmla="*/ 6 w 73"/>
                  <a:gd name="T29" fmla="*/ 24 h 46"/>
                  <a:gd name="T30" fmla="*/ 6 w 73"/>
                  <a:gd name="T31" fmla="*/ 26 h 46"/>
                  <a:gd name="T32" fmla="*/ 1 w 73"/>
                  <a:gd name="T33" fmla="*/ 29 h 46"/>
                  <a:gd name="T34" fmla="*/ 15 w 73"/>
                  <a:gd name="T35" fmla="*/ 25 h 46"/>
                  <a:gd name="T36" fmla="*/ 9 w 73"/>
                  <a:gd name="T37" fmla="*/ 24 h 46"/>
                  <a:gd name="T38" fmla="*/ 10 w 73"/>
                  <a:gd name="T39" fmla="*/ 21 h 46"/>
                  <a:gd name="T40" fmla="*/ 10 w 73"/>
                  <a:gd name="T41" fmla="*/ 19 h 46"/>
                  <a:gd name="T42" fmla="*/ 15 w 73"/>
                  <a:gd name="T43" fmla="*/ 18 h 46"/>
                  <a:gd name="T44" fmla="*/ 16 w 73"/>
                  <a:gd name="T45" fmla="*/ 21 h 46"/>
                  <a:gd name="T46" fmla="*/ 15 w 73"/>
                  <a:gd name="T47" fmla="*/ 25 h 46"/>
                  <a:gd name="T48" fmla="*/ 22 w 73"/>
                  <a:gd name="T49" fmla="*/ 24 h 46"/>
                  <a:gd name="T50" fmla="*/ 16 w 73"/>
                  <a:gd name="T51" fmla="*/ 21 h 46"/>
                  <a:gd name="T52" fmla="*/ 21 w 73"/>
                  <a:gd name="T53" fmla="*/ 18 h 46"/>
                  <a:gd name="T54" fmla="*/ 22 w 73"/>
                  <a:gd name="T55" fmla="*/ 18 h 46"/>
                  <a:gd name="T56" fmla="*/ 23 w 73"/>
                  <a:gd name="T57" fmla="*/ 18 h 46"/>
                  <a:gd name="T58" fmla="*/ 25 w 73"/>
                  <a:gd name="T59" fmla="*/ 23 h 46"/>
                  <a:gd name="T60" fmla="*/ 22 w 73"/>
                  <a:gd name="T61" fmla="*/ 24 h 46"/>
                  <a:gd name="T62" fmla="*/ 70 w 73"/>
                  <a:gd name="T63" fmla="*/ 24 h 46"/>
                  <a:gd name="T64" fmla="*/ 65 w 73"/>
                  <a:gd name="T65" fmla="*/ 20 h 46"/>
                  <a:gd name="T66" fmla="*/ 68 w 73"/>
                  <a:gd name="T67" fmla="*/ 16 h 46"/>
                  <a:gd name="T68" fmla="*/ 68 w 73"/>
                  <a:gd name="T69" fmla="*/ 16 h 46"/>
                  <a:gd name="T70" fmla="*/ 73 w 73"/>
                  <a:gd name="T71" fmla="*/ 19 h 46"/>
                  <a:gd name="T72" fmla="*/ 73 w 73"/>
                  <a:gd name="T73" fmla="*/ 19 h 46"/>
                  <a:gd name="T74" fmla="*/ 70 w 73"/>
                  <a:gd name="T75" fmla="*/ 24 h 46"/>
                  <a:gd name="T76" fmla="*/ 35 w 73"/>
                  <a:gd name="T77" fmla="*/ 17 h 46"/>
                  <a:gd name="T78" fmla="*/ 33 w 73"/>
                  <a:gd name="T79" fmla="*/ 12 h 46"/>
                  <a:gd name="T80" fmla="*/ 37 w 73"/>
                  <a:gd name="T81" fmla="*/ 11 h 46"/>
                  <a:gd name="T82" fmla="*/ 39 w 73"/>
                  <a:gd name="T83" fmla="*/ 10 h 46"/>
                  <a:gd name="T84" fmla="*/ 41 w 73"/>
                  <a:gd name="T85" fmla="*/ 15 h 46"/>
                  <a:gd name="T86" fmla="*/ 39 w 73"/>
                  <a:gd name="T87" fmla="*/ 16 h 46"/>
                  <a:gd name="T88" fmla="*/ 35 w 73"/>
                  <a:gd name="T89" fmla="*/ 17 h 46"/>
                  <a:gd name="T90" fmla="*/ 12 w 73"/>
                  <a:gd name="T91" fmla="*/ 12 h 46"/>
                  <a:gd name="T92" fmla="*/ 7 w 73"/>
                  <a:gd name="T93" fmla="*/ 11 h 46"/>
                  <a:gd name="T94" fmla="*/ 7 w 73"/>
                  <a:gd name="T95" fmla="*/ 9 h 46"/>
                  <a:gd name="T96" fmla="*/ 7 w 73"/>
                  <a:gd name="T97" fmla="*/ 7 h 46"/>
                  <a:gd name="T98" fmla="*/ 12 w 73"/>
                  <a:gd name="T99" fmla="*/ 5 h 46"/>
                  <a:gd name="T100" fmla="*/ 13 w 73"/>
                  <a:gd name="T101" fmla="*/ 9 h 46"/>
                  <a:gd name="T102" fmla="*/ 12 w 73"/>
                  <a:gd name="T103" fmla="*/ 12 h 46"/>
                  <a:gd name="T104" fmla="*/ 51 w 73"/>
                  <a:gd name="T105" fmla="*/ 9 h 46"/>
                  <a:gd name="T106" fmla="*/ 48 w 73"/>
                  <a:gd name="T107" fmla="*/ 4 h 46"/>
                  <a:gd name="T108" fmla="*/ 54 w 73"/>
                  <a:gd name="T109" fmla="*/ 1 h 46"/>
                  <a:gd name="T110" fmla="*/ 56 w 73"/>
                  <a:gd name="T111" fmla="*/ 7 h 46"/>
                  <a:gd name="T112" fmla="*/ 51 w 73"/>
                  <a:gd name="T113" fmla="*/ 9 h 46"/>
                  <a:gd name="T114" fmla="*/ 68 w 73"/>
                  <a:gd name="T115" fmla="*/ 8 h 46"/>
                  <a:gd name="T116" fmla="*/ 64 w 73"/>
                  <a:gd name="T117" fmla="*/ 5 h 46"/>
                  <a:gd name="T118" fmla="*/ 67 w 73"/>
                  <a:gd name="T119" fmla="*/ 0 h 46"/>
                  <a:gd name="T120" fmla="*/ 73 w 73"/>
                  <a:gd name="T121" fmla="*/ 4 h 46"/>
                  <a:gd name="T122" fmla="*/ 68 w 73"/>
                  <a:gd name="T123" fmla="*/ 8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73" h="46">
                    <a:moveTo>
                      <a:pt x="49" y="46"/>
                    </a:moveTo>
                    <a:cubicBezTo>
                      <a:pt x="45" y="42"/>
                      <a:pt x="45" y="42"/>
                      <a:pt x="45" y="42"/>
                    </a:cubicBezTo>
                    <a:cubicBezTo>
                      <a:pt x="45" y="41"/>
                      <a:pt x="45" y="41"/>
                      <a:pt x="45" y="41"/>
                    </a:cubicBezTo>
                    <a:cubicBezTo>
                      <a:pt x="50" y="45"/>
                      <a:pt x="50" y="45"/>
                      <a:pt x="50" y="45"/>
                    </a:cubicBezTo>
                    <a:lnTo>
                      <a:pt x="49" y="46"/>
                    </a:lnTo>
                    <a:close/>
                    <a:moveTo>
                      <a:pt x="58" y="37"/>
                    </a:moveTo>
                    <a:cubicBezTo>
                      <a:pt x="53" y="33"/>
                      <a:pt x="53" y="33"/>
                      <a:pt x="53" y="33"/>
                    </a:cubicBezTo>
                    <a:cubicBezTo>
                      <a:pt x="55" y="32"/>
                      <a:pt x="56" y="30"/>
                      <a:pt x="58" y="29"/>
                    </a:cubicBezTo>
                    <a:cubicBezTo>
                      <a:pt x="62" y="33"/>
                      <a:pt x="62" y="33"/>
                      <a:pt x="62" y="33"/>
                    </a:cubicBezTo>
                    <a:cubicBezTo>
                      <a:pt x="60" y="35"/>
                      <a:pt x="59" y="36"/>
                      <a:pt x="58" y="37"/>
                    </a:cubicBezTo>
                    <a:close/>
                    <a:moveTo>
                      <a:pt x="1" y="29"/>
                    </a:moveTo>
                    <a:cubicBezTo>
                      <a:pt x="0" y="28"/>
                      <a:pt x="0" y="26"/>
                      <a:pt x="0" y="24"/>
                    </a:cubicBezTo>
                    <a:cubicBezTo>
                      <a:pt x="0" y="23"/>
                      <a:pt x="0" y="22"/>
                      <a:pt x="1" y="20"/>
                    </a:cubicBezTo>
                    <a:cubicBezTo>
                      <a:pt x="6" y="23"/>
                      <a:pt x="6" y="23"/>
                      <a:pt x="6" y="23"/>
                    </a:cubicBezTo>
                    <a:cubicBezTo>
                      <a:pt x="6" y="24"/>
                      <a:pt x="6" y="24"/>
                      <a:pt x="6" y="24"/>
                    </a:cubicBezTo>
                    <a:cubicBezTo>
                      <a:pt x="6" y="25"/>
                      <a:pt x="6" y="25"/>
                      <a:pt x="6" y="26"/>
                    </a:cubicBezTo>
                    <a:lnTo>
                      <a:pt x="1" y="29"/>
                    </a:lnTo>
                    <a:close/>
                    <a:moveTo>
                      <a:pt x="15" y="25"/>
                    </a:moveTo>
                    <a:cubicBezTo>
                      <a:pt x="9" y="24"/>
                      <a:pt x="9" y="24"/>
                      <a:pt x="9" y="24"/>
                    </a:cubicBezTo>
                    <a:cubicBezTo>
                      <a:pt x="10" y="23"/>
                      <a:pt x="10" y="22"/>
                      <a:pt x="10" y="21"/>
                    </a:cubicBezTo>
                    <a:cubicBezTo>
                      <a:pt x="10" y="20"/>
                      <a:pt x="10" y="20"/>
                      <a:pt x="10" y="19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6" y="19"/>
                      <a:pt x="16" y="20"/>
                      <a:pt x="16" y="21"/>
                    </a:cubicBezTo>
                    <a:cubicBezTo>
                      <a:pt x="16" y="22"/>
                      <a:pt x="15" y="24"/>
                      <a:pt x="15" y="25"/>
                    </a:cubicBezTo>
                    <a:close/>
                    <a:moveTo>
                      <a:pt x="22" y="24"/>
                    </a:moveTo>
                    <a:cubicBezTo>
                      <a:pt x="19" y="24"/>
                      <a:pt x="17" y="23"/>
                      <a:pt x="16" y="21"/>
                    </a:cubicBezTo>
                    <a:cubicBezTo>
                      <a:pt x="21" y="18"/>
                      <a:pt x="21" y="18"/>
                      <a:pt x="21" y="18"/>
                    </a:cubicBezTo>
                    <a:cubicBezTo>
                      <a:pt x="22" y="18"/>
                      <a:pt x="22" y="18"/>
                      <a:pt x="22" y="18"/>
                    </a:cubicBezTo>
                    <a:cubicBezTo>
                      <a:pt x="22" y="18"/>
                      <a:pt x="22" y="18"/>
                      <a:pt x="23" y="18"/>
                    </a:cubicBezTo>
                    <a:cubicBezTo>
                      <a:pt x="25" y="23"/>
                      <a:pt x="25" y="23"/>
                      <a:pt x="25" y="23"/>
                    </a:cubicBezTo>
                    <a:cubicBezTo>
                      <a:pt x="24" y="24"/>
                      <a:pt x="23" y="24"/>
                      <a:pt x="22" y="24"/>
                    </a:cubicBezTo>
                    <a:close/>
                    <a:moveTo>
                      <a:pt x="70" y="24"/>
                    </a:moveTo>
                    <a:cubicBezTo>
                      <a:pt x="65" y="20"/>
                      <a:pt x="65" y="20"/>
                      <a:pt x="65" y="20"/>
                    </a:cubicBezTo>
                    <a:cubicBezTo>
                      <a:pt x="66" y="19"/>
                      <a:pt x="67" y="18"/>
                      <a:pt x="68" y="16"/>
                    </a:cubicBezTo>
                    <a:cubicBezTo>
                      <a:pt x="68" y="16"/>
                      <a:pt x="68" y="16"/>
                      <a:pt x="68" y="16"/>
                    </a:cubicBezTo>
                    <a:cubicBezTo>
                      <a:pt x="73" y="19"/>
                      <a:pt x="73" y="19"/>
                      <a:pt x="73" y="19"/>
                    </a:cubicBezTo>
                    <a:cubicBezTo>
                      <a:pt x="73" y="19"/>
                      <a:pt x="73" y="19"/>
                      <a:pt x="73" y="19"/>
                    </a:cubicBezTo>
                    <a:cubicBezTo>
                      <a:pt x="72" y="21"/>
                      <a:pt x="71" y="22"/>
                      <a:pt x="70" y="24"/>
                    </a:cubicBezTo>
                    <a:close/>
                    <a:moveTo>
                      <a:pt x="35" y="17"/>
                    </a:moveTo>
                    <a:cubicBezTo>
                      <a:pt x="33" y="12"/>
                      <a:pt x="33" y="12"/>
                      <a:pt x="33" y="12"/>
                    </a:cubicBezTo>
                    <a:cubicBezTo>
                      <a:pt x="34" y="11"/>
                      <a:pt x="36" y="11"/>
                      <a:pt x="37" y="11"/>
                    </a:cubicBezTo>
                    <a:cubicBezTo>
                      <a:pt x="37" y="10"/>
                      <a:pt x="38" y="10"/>
                      <a:pt x="39" y="10"/>
                    </a:cubicBezTo>
                    <a:cubicBezTo>
                      <a:pt x="41" y="15"/>
                      <a:pt x="41" y="15"/>
                      <a:pt x="41" y="15"/>
                    </a:cubicBezTo>
                    <a:cubicBezTo>
                      <a:pt x="40" y="16"/>
                      <a:pt x="39" y="16"/>
                      <a:pt x="39" y="16"/>
                    </a:cubicBezTo>
                    <a:cubicBezTo>
                      <a:pt x="38" y="16"/>
                      <a:pt x="37" y="17"/>
                      <a:pt x="35" y="17"/>
                    </a:cubicBezTo>
                    <a:close/>
                    <a:moveTo>
                      <a:pt x="12" y="12"/>
                    </a:moveTo>
                    <a:cubicBezTo>
                      <a:pt x="7" y="11"/>
                      <a:pt x="7" y="11"/>
                      <a:pt x="7" y="11"/>
                    </a:cubicBezTo>
                    <a:cubicBezTo>
                      <a:pt x="7" y="10"/>
                      <a:pt x="7" y="10"/>
                      <a:pt x="7" y="9"/>
                    </a:cubicBezTo>
                    <a:cubicBezTo>
                      <a:pt x="7" y="8"/>
                      <a:pt x="7" y="7"/>
                      <a:pt x="7" y="7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3" y="6"/>
                      <a:pt x="13" y="8"/>
                      <a:pt x="13" y="9"/>
                    </a:cubicBezTo>
                    <a:cubicBezTo>
                      <a:pt x="13" y="10"/>
                      <a:pt x="13" y="11"/>
                      <a:pt x="12" y="12"/>
                    </a:cubicBezTo>
                    <a:close/>
                    <a:moveTo>
                      <a:pt x="51" y="9"/>
                    </a:moveTo>
                    <a:cubicBezTo>
                      <a:pt x="48" y="4"/>
                      <a:pt x="48" y="4"/>
                      <a:pt x="48" y="4"/>
                    </a:cubicBezTo>
                    <a:cubicBezTo>
                      <a:pt x="50" y="3"/>
                      <a:pt x="52" y="2"/>
                      <a:pt x="54" y="1"/>
                    </a:cubicBezTo>
                    <a:cubicBezTo>
                      <a:pt x="56" y="7"/>
                      <a:pt x="56" y="7"/>
                      <a:pt x="56" y="7"/>
                    </a:cubicBezTo>
                    <a:cubicBezTo>
                      <a:pt x="54" y="7"/>
                      <a:pt x="52" y="8"/>
                      <a:pt x="51" y="9"/>
                    </a:cubicBezTo>
                    <a:close/>
                    <a:moveTo>
                      <a:pt x="68" y="8"/>
                    </a:moveTo>
                    <a:cubicBezTo>
                      <a:pt x="67" y="7"/>
                      <a:pt x="66" y="6"/>
                      <a:pt x="64" y="5"/>
                    </a:cubicBezTo>
                    <a:cubicBezTo>
                      <a:pt x="67" y="0"/>
                      <a:pt x="67" y="0"/>
                      <a:pt x="67" y="0"/>
                    </a:cubicBezTo>
                    <a:cubicBezTo>
                      <a:pt x="69" y="2"/>
                      <a:pt x="71" y="3"/>
                      <a:pt x="73" y="4"/>
                    </a:cubicBezTo>
                    <a:lnTo>
                      <a:pt x="68" y="8"/>
                    </a:lnTo>
                    <a:close/>
                  </a:path>
                </a:pathLst>
              </a:custGeom>
              <a:solidFill>
                <a:srgbClr val="59575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40" name="íSlïde">
                <a:extLst>
                  <a:ext uri="{FF2B5EF4-FFF2-40B4-BE49-F238E27FC236}">
                    <a16:creationId xmlns:a16="http://schemas.microsoft.com/office/drawing/2014/main" id="{3B2631C8-86A6-46CE-BF55-E66BEA46867C}"/>
                  </a:ext>
                </a:extLst>
              </p:cNvPr>
              <p:cNvSpPr/>
              <p:nvPr/>
            </p:nvSpPr>
            <p:spPr bwMode="auto">
              <a:xfrm>
                <a:off x="7019925" y="2151063"/>
                <a:ext cx="1087438" cy="631825"/>
              </a:xfrm>
              <a:custGeom>
                <a:avLst/>
                <a:gdLst>
                  <a:gd name="T0" fmla="*/ 19 w 507"/>
                  <a:gd name="T1" fmla="*/ 294 h 295"/>
                  <a:gd name="T2" fmla="*/ 25 w 507"/>
                  <a:gd name="T3" fmla="*/ 290 h 295"/>
                  <a:gd name="T4" fmla="*/ 30 w 507"/>
                  <a:gd name="T5" fmla="*/ 279 h 295"/>
                  <a:gd name="T6" fmla="*/ 44 w 507"/>
                  <a:gd name="T7" fmla="*/ 246 h 295"/>
                  <a:gd name="T8" fmla="*/ 44 w 507"/>
                  <a:gd name="T9" fmla="*/ 246 h 295"/>
                  <a:gd name="T10" fmla="*/ 83 w 507"/>
                  <a:gd name="T11" fmla="*/ 239 h 295"/>
                  <a:gd name="T12" fmla="*/ 61 w 507"/>
                  <a:gd name="T13" fmla="*/ 233 h 295"/>
                  <a:gd name="T14" fmla="*/ 52 w 507"/>
                  <a:gd name="T15" fmla="*/ 223 h 295"/>
                  <a:gd name="T16" fmla="*/ 94 w 507"/>
                  <a:gd name="T17" fmla="*/ 223 h 295"/>
                  <a:gd name="T18" fmla="*/ 126 w 507"/>
                  <a:gd name="T19" fmla="*/ 224 h 295"/>
                  <a:gd name="T20" fmla="*/ 108 w 507"/>
                  <a:gd name="T21" fmla="*/ 221 h 295"/>
                  <a:gd name="T22" fmla="*/ 139 w 507"/>
                  <a:gd name="T23" fmla="*/ 219 h 295"/>
                  <a:gd name="T24" fmla="*/ 158 w 507"/>
                  <a:gd name="T25" fmla="*/ 208 h 295"/>
                  <a:gd name="T26" fmla="*/ 161 w 507"/>
                  <a:gd name="T27" fmla="*/ 191 h 295"/>
                  <a:gd name="T28" fmla="*/ 159 w 507"/>
                  <a:gd name="T29" fmla="*/ 174 h 295"/>
                  <a:gd name="T30" fmla="*/ 158 w 507"/>
                  <a:gd name="T31" fmla="*/ 156 h 295"/>
                  <a:gd name="T32" fmla="*/ 154 w 507"/>
                  <a:gd name="T33" fmla="*/ 147 h 295"/>
                  <a:gd name="T34" fmla="*/ 155 w 507"/>
                  <a:gd name="T35" fmla="*/ 137 h 295"/>
                  <a:gd name="T36" fmla="*/ 156 w 507"/>
                  <a:gd name="T37" fmla="*/ 116 h 295"/>
                  <a:gd name="T38" fmla="*/ 173 w 507"/>
                  <a:gd name="T39" fmla="*/ 113 h 295"/>
                  <a:gd name="T40" fmla="*/ 470 w 507"/>
                  <a:gd name="T41" fmla="*/ 115 h 295"/>
                  <a:gd name="T42" fmla="*/ 487 w 507"/>
                  <a:gd name="T43" fmla="*/ 114 h 295"/>
                  <a:gd name="T44" fmla="*/ 502 w 507"/>
                  <a:gd name="T45" fmla="*/ 105 h 295"/>
                  <a:gd name="T46" fmla="*/ 437 w 507"/>
                  <a:gd name="T47" fmla="*/ 100 h 295"/>
                  <a:gd name="T48" fmla="*/ 211 w 507"/>
                  <a:gd name="T49" fmla="*/ 97 h 295"/>
                  <a:gd name="T50" fmla="*/ 216 w 507"/>
                  <a:gd name="T51" fmla="*/ 105 h 295"/>
                  <a:gd name="T52" fmla="*/ 228 w 507"/>
                  <a:gd name="T53" fmla="*/ 98 h 295"/>
                  <a:gd name="T54" fmla="*/ 174 w 507"/>
                  <a:gd name="T55" fmla="*/ 93 h 295"/>
                  <a:gd name="T56" fmla="*/ 240 w 507"/>
                  <a:gd name="T57" fmla="*/ 92 h 295"/>
                  <a:gd name="T58" fmla="*/ 435 w 507"/>
                  <a:gd name="T59" fmla="*/ 89 h 295"/>
                  <a:gd name="T60" fmla="*/ 252 w 507"/>
                  <a:gd name="T61" fmla="*/ 81 h 295"/>
                  <a:gd name="T62" fmla="*/ 212 w 507"/>
                  <a:gd name="T63" fmla="*/ 79 h 295"/>
                  <a:gd name="T64" fmla="*/ 171 w 507"/>
                  <a:gd name="T65" fmla="*/ 75 h 295"/>
                  <a:gd name="T66" fmla="*/ 293 w 507"/>
                  <a:gd name="T67" fmla="*/ 71 h 295"/>
                  <a:gd name="T68" fmla="*/ 283 w 507"/>
                  <a:gd name="T69" fmla="*/ 71 h 295"/>
                  <a:gd name="T70" fmla="*/ 423 w 507"/>
                  <a:gd name="T71" fmla="*/ 68 h 295"/>
                  <a:gd name="T72" fmla="*/ 435 w 507"/>
                  <a:gd name="T73" fmla="*/ 73 h 295"/>
                  <a:gd name="T74" fmla="*/ 435 w 507"/>
                  <a:gd name="T75" fmla="*/ 75 h 295"/>
                  <a:gd name="T76" fmla="*/ 185 w 507"/>
                  <a:gd name="T77" fmla="*/ 74 h 295"/>
                  <a:gd name="T78" fmla="*/ 185 w 507"/>
                  <a:gd name="T79" fmla="*/ 74 h 295"/>
                  <a:gd name="T80" fmla="*/ 213 w 507"/>
                  <a:gd name="T81" fmla="*/ 62 h 295"/>
                  <a:gd name="T82" fmla="*/ 312 w 507"/>
                  <a:gd name="T83" fmla="*/ 63 h 295"/>
                  <a:gd name="T84" fmla="*/ 314 w 507"/>
                  <a:gd name="T85" fmla="*/ 68 h 295"/>
                  <a:gd name="T86" fmla="*/ 333 w 507"/>
                  <a:gd name="T87" fmla="*/ 63 h 295"/>
                  <a:gd name="T88" fmla="*/ 305 w 507"/>
                  <a:gd name="T89" fmla="*/ 64 h 295"/>
                  <a:gd name="T90" fmla="*/ 192 w 507"/>
                  <a:gd name="T91" fmla="*/ 58 h 295"/>
                  <a:gd name="T92" fmla="*/ 438 w 507"/>
                  <a:gd name="T93" fmla="*/ 51 h 295"/>
                  <a:gd name="T94" fmla="*/ 210 w 507"/>
                  <a:gd name="T95" fmla="*/ 49 h 295"/>
                  <a:gd name="T96" fmla="*/ 336 w 507"/>
                  <a:gd name="T97" fmla="*/ 50 h 295"/>
                  <a:gd name="T98" fmla="*/ 419 w 507"/>
                  <a:gd name="T99" fmla="*/ 45 h 295"/>
                  <a:gd name="T100" fmla="*/ 337 w 507"/>
                  <a:gd name="T101" fmla="*/ 36 h 295"/>
                  <a:gd name="T102" fmla="*/ 341 w 507"/>
                  <a:gd name="T103" fmla="*/ 41 h 295"/>
                  <a:gd name="T104" fmla="*/ 415 w 507"/>
                  <a:gd name="T105" fmla="*/ 32 h 295"/>
                  <a:gd name="T106" fmla="*/ 337 w 507"/>
                  <a:gd name="T107" fmla="*/ 23 h 295"/>
                  <a:gd name="T108" fmla="*/ 410 w 507"/>
                  <a:gd name="T109" fmla="*/ 20 h 295"/>
                  <a:gd name="T110" fmla="*/ 355 w 507"/>
                  <a:gd name="T111" fmla="*/ 18 h 295"/>
                  <a:gd name="T112" fmla="*/ 371 w 507"/>
                  <a:gd name="T113" fmla="*/ 10 h 295"/>
                  <a:gd name="T114" fmla="*/ 399 w 507"/>
                  <a:gd name="T115" fmla="*/ 5 h 295"/>
                  <a:gd name="T116" fmla="*/ 385 w 507"/>
                  <a:gd name="T117" fmla="*/ 2 h 2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507" h="295">
                    <a:moveTo>
                      <a:pt x="6" y="295"/>
                    </a:moveTo>
                    <a:cubicBezTo>
                      <a:pt x="4" y="294"/>
                      <a:pt x="2" y="294"/>
                      <a:pt x="0" y="293"/>
                    </a:cubicBezTo>
                    <a:cubicBezTo>
                      <a:pt x="2" y="288"/>
                      <a:pt x="2" y="288"/>
                      <a:pt x="2" y="288"/>
                    </a:cubicBezTo>
                    <a:cubicBezTo>
                      <a:pt x="3" y="288"/>
                      <a:pt x="5" y="288"/>
                      <a:pt x="7" y="289"/>
                    </a:cubicBezTo>
                    <a:lnTo>
                      <a:pt x="6" y="295"/>
                    </a:lnTo>
                    <a:close/>
                    <a:moveTo>
                      <a:pt x="19" y="294"/>
                    </a:moveTo>
                    <a:cubicBezTo>
                      <a:pt x="17" y="289"/>
                      <a:pt x="17" y="289"/>
                      <a:pt x="17" y="289"/>
                    </a:cubicBezTo>
                    <a:cubicBezTo>
                      <a:pt x="19" y="288"/>
                      <a:pt x="20" y="288"/>
                      <a:pt x="20" y="287"/>
                    </a:cubicBezTo>
                    <a:cubicBezTo>
                      <a:pt x="20" y="286"/>
                      <a:pt x="20" y="286"/>
                      <a:pt x="20" y="286"/>
                    </a:cubicBezTo>
                    <a:cubicBezTo>
                      <a:pt x="25" y="290"/>
                      <a:pt x="25" y="290"/>
                      <a:pt x="25" y="290"/>
                    </a:cubicBezTo>
                    <a:cubicBezTo>
                      <a:pt x="23" y="288"/>
                      <a:pt x="23" y="288"/>
                      <a:pt x="23" y="288"/>
                    </a:cubicBezTo>
                    <a:cubicBezTo>
                      <a:pt x="25" y="290"/>
                      <a:pt x="25" y="290"/>
                      <a:pt x="25" y="290"/>
                    </a:cubicBezTo>
                    <a:cubicBezTo>
                      <a:pt x="24" y="292"/>
                      <a:pt x="22" y="294"/>
                      <a:pt x="19" y="294"/>
                    </a:cubicBezTo>
                    <a:close/>
                    <a:moveTo>
                      <a:pt x="30" y="279"/>
                    </a:moveTo>
                    <a:cubicBezTo>
                      <a:pt x="25" y="276"/>
                      <a:pt x="25" y="276"/>
                      <a:pt x="25" y="276"/>
                    </a:cubicBezTo>
                    <a:cubicBezTo>
                      <a:pt x="26" y="275"/>
                      <a:pt x="27" y="273"/>
                      <a:pt x="27" y="271"/>
                    </a:cubicBezTo>
                    <a:cubicBezTo>
                      <a:pt x="33" y="274"/>
                      <a:pt x="33" y="274"/>
                      <a:pt x="33" y="274"/>
                    </a:cubicBezTo>
                    <a:cubicBezTo>
                      <a:pt x="32" y="275"/>
                      <a:pt x="31" y="277"/>
                      <a:pt x="30" y="279"/>
                    </a:cubicBezTo>
                    <a:close/>
                    <a:moveTo>
                      <a:pt x="38" y="263"/>
                    </a:moveTo>
                    <a:cubicBezTo>
                      <a:pt x="32" y="261"/>
                      <a:pt x="32" y="261"/>
                      <a:pt x="32" y="261"/>
                    </a:cubicBezTo>
                    <a:cubicBezTo>
                      <a:pt x="33" y="259"/>
                      <a:pt x="34" y="257"/>
                      <a:pt x="34" y="255"/>
                    </a:cubicBezTo>
                    <a:cubicBezTo>
                      <a:pt x="40" y="257"/>
                      <a:pt x="40" y="257"/>
                      <a:pt x="40" y="257"/>
                    </a:cubicBezTo>
                    <a:cubicBezTo>
                      <a:pt x="39" y="259"/>
                      <a:pt x="38" y="261"/>
                      <a:pt x="38" y="263"/>
                    </a:cubicBezTo>
                    <a:close/>
                    <a:moveTo>
                      <a:pt x="44" y="246"/>
                    </a:moveTo>
                    <a:cubicBezTo>
                      <a:pt x="39" y="244"/>
                      <a:pt x="39" y="244"/>
                      <a:pt x="39" y="244"/>
                    </a:cubicBezTo>
                    <a:cubicBezTo>
                      <a:pt x="39" y="243"/>
                      <a:pt x="40" y="241"/>
                      <a:pt x="40" y="240"/>
                    </a:cubicBezTo>
                    <a:cubicBezTo>
                      <a:pt x="40" y="239"/>
                      <a:pt x="40" y="239"/>
                      <a:pt x="40" y="239"/>
                    </a:cubicBezTo>
                    <a:cubicBezTo>
                      <a:pt x="46" y="241"/>
                      <a:pt x="46" y="241"/>
                      <a:pt x="46" y="241"/>
                    </a:cubicBezTo>
                    <a:cubicBezTo>
                      <a:pt x="46" y="241"/>
                      <a:pt x="46" y="241"/>
                      <a:pt x="46" y="241"/>
                    </a:cubicBezTo>
                    <a:cubicBezTo>
                      <a:pt x="45" y="243"/>
                      <a:pt x="45" y="244"/>
                      <a:pt x="44" y="246"/>
                    </a:cubicBezTo>
                    <a:close/>
                    <a:moveTo>
                      <a:pt x="78" y="241"/>
                    </a:moveTo>
                    <a:cubicBezTo>
                      <a:pt x="78" y="239"/>
                      <a:pt x="78" y="239"/>
                      <a:pt x="78" y="239"/>
                    </a:cubicBezTo>
                    <a:cubicBezTo>
                      <a:pt x="78" y="236"/>
                      <a:pt x="78" y="236"/>
                      <a:pt x="78" y="236"/>
                    </a:cubicBezTo>
                    <a:cubicBezTo>
                      <a:pt x="79" y="235"/>
                      <a:pt x="79" y="234"/>
                      <a:pt x="80" y="234"/>
                    </a:cubicBezTo>
                    <a:cubicBezTo>
                      <a:pt x="85" y="236"/>
                      <a:pt x="85" y="236"/>
                      <a:pt x="85" y="236"/>
                    </a:cubicBezTo>
                    <a:cubicBezTo>
                      <a:pt x="84" y="237"/>
                      <a:pt x="84" y="238"/>
                      <a:pt x="83" y="239"/>
                    </a:cubicBezTo>
                    <a:cubicBezTo>
                      <a:pt x="82" y="240"/>
                      <a:pt x="80" y="241"/>
                      <a:pt x="78" y="241"/>
                    </a:cubicBezTo>
                    <a:close/>
                    <a:moveTo>
                      <a:pt x="78" y="239"/>
                    </a:moveTo>
                    <a:cubicBezTo>
                      <a:pt x="78" y="236"/>
                      <a:pt x="78" y="236"/>
                      <a:pt x="78" y="236"/>
                    </a:cubicBezTo>
                    <a:lnTo>
                      <a:pt x="78" y="239"/>
                    </a:lnTo>
                    <a:close/>
                    <a:moveTo>
                      <a:pt x="66" y="236"/>
                    </a:moveTo>
                    <a:cubicBezTo>
                      <a:pt x="64" y="235"/>
                      <a:pt x="62" y="234"/>
                      <a:pt x="61" y="233"/>
                    </a:cubicBezTo>
                    <a:cubicBezTo>
                      <a:pt x="64" y="228"/>
                      <a:pt x="64" y="228"/>
                      <a:pt x="64" y="228"/>
                    </a:cubicBezTo>
                    <a:cubicBezTo>
                      <a:pt x="66" y="229"/>
                      <a:pt x="67" y="230"/>
                      <a:pt x="69" y="231"/>
                    </a:cubicBezTo>
                    <a:lnTo>
                      <a:pt x="66" y="236"/>
                    </a:lnTo>
                    <a:close/>
                    <a:moveTo>
                      <a:pt x="50" y="231"/>
                    </a:moveTo>
                    <a:cubicBezTo>
                      <a:pt x="46" y="227"/>
                      <a:pt x="46" y="227"/>
                      <a:pt x="46" y="227"/>
                    </a:cubicBezTo>
                    <a:cubicBezTo>
                      <a:pt x="48" y="225"/>
                      <a:pt x="49" y="224"/>
                      <a:pt x="52" y="223"/>
                    </a:cubicBezTo>
                    <a:cubicBezTo>
                      <a:pt x="53" y="228"/>
                      <a:pt x="53" y="228"/>
                      <a:pt x="53" y="228"/>
                    </a:cubicBezTo>
                    <a:cubicBezTo>
                      <a:pt x="53" y="228"/>
                      <a:pt x="52" y="229"/>
                      <a:pt x="50" y="231"/>
                    </a:cubicBezTo>
                    <a:close/>
                    <a:moveTo>
                      <a:pt x="91" y="227"/>
                    </a:moveTo>
                    <a:cubicBezTo>
                      <a:pt x="86" y="223"/>
                      <a:pt x="86" y="223"/>
                      <a:pt x="86" y="223"/>
                    </a:cubicBezTo>
                    <a:cubicBezTo>
                      <a:pt x="87" y="221"/>
                      <a:pt x="89" y="220"/>
                      <a:pt x="90" y="219"/>
                    </a:cubicBezTo>
                    <a:cubicBezTo>
                      <a:pt x="94" y="223"/>
                      <a:pt x="94" y="223"/>
                      <a:pt x="94" y="223"/>
                    </a:cubicBezTo>
                    <a:cubicBezTo>
                      <a:pt x="93" y="224"/>
                      <a:pt x="92" y="225"/>
                      <a:pt x="91" y="227"/>
                    </a:cubicBezTo>
                    <a:close/>
                    <a:moveTo>
                      <a:pt x="123" y="224"/>
                    </a:moveTo>
                    <a:cubicBezTo>
                      <a:pt x="122" y="224"/>
                      <a:pt x="121" y="224"/>
                      <a:pt x="119" y="224"/>
                    </a:cubicBezTo>
                    <a:cubicBezTo>
                      <a:pt x="120" y="218"/>
                      <a:pt x="120" y="218"/>
                      <a:pt x="120" y="218"/>
                    </a:cubicBezTo>
                    <a:cubicBezTo>
                      <a:pt x="122" y="218"/>
                      <a:pt x="124" y="218"/>
                      <a:pt x="125" y="218"/>
                    </a:cubicBezTo>
                    <a:cubicBezTo>
                      <a:pt x="126" y="224"/>
                      <a:pt x="126" y="224"/>
                      <a:pt x="126" y="224"/>
                    </a:cubicBezTo>
                    <a:cubicBezTo>
                      <a:pt x="125" y="224"/>
                      <a:pt x="124" y="224"/>
                      <a:pt x="123" y="224"/>
                    </a:cubicBezTo>
                    <a:close/>
                    <a:moveTo>
                      <a:pt x="108" y="221"/>
                    </a:moveTo>
                    <a:cubicBezTo>
                      <a:pt x="106" y="220"/>
                      <a:pt x="104" y="220"/>
                      <a:pt x="102" y="220"/>
                    </a:cubicBezTo>
                    <a:cubicBezTo>
                      <a:pt x="103" y="214"/>
                      <a:pt x="103" y="214"/>
                      <a:pt x="103" y="214"/>
                    </a:cubicBezTo>
                    <a:cubicBezTo>
                      <a:pt x="105" y="214"/>
                      <a:pt x="107" y="214"/>
                      <a:pt x="109" y="215"/>
                    </a:cubicBezTo>
                    <a:lnTo>
                      <a:pt x="108" y="221"/>
                    </a:lnTo>
                    <a:close/>
                    <a:moveTo>
                      <a:pt x="138" y="219"/>
                    </a:moveTo>
                    <a:cubicBezTo>
                      <a:pt x="135" y="214"/>
                      <a:pt x="135" y="214"/>
                      <a:pt x="135" y="214"/>
                    </a:cubicBezTo>
                    <a:cubicBezTo>
                      <a:pt x="137" y="213"/>
                      <a:pt x="137" y="213"/>
                      <a:pt x="137" y="213"/>
                    </a:cubicBezTo>
                    <a:cubicBezTo>
                      <a:pt x="138" y="213"/>
                      <a:pt x="139" y="213"/>
                      <a:pt x="140" y="212"/>
                    </a:cubicBezTo>
                    <a:cubicBezTo>
                      <a:pt x="143" y="217"/>
                      <a:pt x="143" y="217"/>
                      <a:pt x="143" y="217"/>
                    </a:cubicBezTo>
                    <a:cubicBezTo>
                      <a:pt x="141" y="218"/>
                      <a:pt x="141" y="218"/>
                      <a:pt x="139" y="219"/>
                    </a:cubicBezTo>
                    <a:lnTo>
                      <a:pt x="138" y="219"/>
                    </a:lnTo>
                    <a:close/>
                    <a:moveTo>
                      <a:pt x="153" y="211"/>
                    </a:moveTo>
                    <a:cubicBezTo>
                      <a:pt x="150" y="206"/>
                      <a:pt x="150" y="206"/>
                      <a:pt x="150" y="206"/>
                    </a:cubicBezTo>
                    <a:cubicBezTo>
                      <a:pt x="150" y="206"/>
                      <a:pt x="150" y="206"/>
                      <a:pt x="150" y="206"/>
                    </a:cubicBezTo>
                    <a:cubicBezTo>
                      <a:pt x="152" y="205"/>
                      <a:pt x="154" y="204"/>
                      <a:pt x="155" y="203"/>
                    </a:cubicBezTo>
                    <a:cubicBezTo>
                      <a:pt x="158" y="208"/>
                      <a:pt x="158" y="208"/>
                      <a:pt x="158" y="208"/>
                    </a:cubicBezTo>
                    <a:cubicBezTo>
                      <a:pt x="157" y="209"/>
                      <a:pt x="155" y="210"/>
                      <a:pt x="153" y="211"/>
                    </a:cubicBezTo>
                    <a:close/>
                    <a:moveTo>
                      <a:pt x="167" y="197"/>
                    </a:moveTo>
                    <a:cubicBezTo>
                      <a:pt x="161" y="197"/>
                      <a:pt x="161" y="197"/>
                      <a:pt x="161" y="197"/>
                    </a:cubicBezTo>
                    <a:cubicBezTo>
                      <a:pt x="161" y="196"/>
                      <a:pt x="161" y="196"/>
                      <a:pt x="161" y="196"/>
                    </a:cubicBezTo>
                    <a:cubicBezTo>
                      <a:pt x="161" y="195"/>
                      <a:pt x="161" y="194"/>
                      <a:pt x="161" y="193"/>
                    </a:cubicBezTo>
                    <a:cubicBezTo>
                      <a:pt x="161" y="191"/>
                      <a:pt x="161" y="191"/>
                      <a:pt x="161" y="191"/>
                    </a:cubicBezTo>
                    <a:cubicBezTo>
                      <a:pt x="166" y="191"/>
                      <a:pt x="166" y="191"/>
                      <a:pt x="166" y="191"/>
                    </a:cubicBezTo>
                    <a:cubicBezTo>
                      <a:pt x="167" y="192"/>
                      <a:pt x="167" y="192"/>
                      <a:pt x="167" y="192"/>
                    </a:cubicBezTo>
                    <a:cubicBezTo>
                      <a:pt x="167" y="193"/>
                      <a:pt x="167" y="194"/>
                      <a:pt x="167" y="196"/>
                    </a:cubicBezTo>
                    <a:cubicBezTo>
                      <a:pt x="167" y="196"/>
                      <a:pt x="167" y="197"/>
                      <a:pt x="167" y="197"/>
                    </a:cubicBezTo>
                    <a:close/>
                    <a:moveTo>
                      <a:pt x="160" y="180"/>
                    </a:moveTo>
                    <a:cubicBezTo>
                      <a:pt x="159" y="174"/>
                      <a:pt x="159" y="174"/>
                      <a:pt x="159" y="174"/>
                    </a:cubicBezTo>
                    <a:cubicBezTo>
                      <a:pt x="165" y="173"/>
                      <a:pt x="165" y="173"/>
                      <a:pt x="165" y="173"/>
                    </a:cubicBezTo>
                    <a:cubicBezTo>
                      <a:pt x="166" y="179"/>
                      <a:pt x="166" y="179"/>
                      <a:pt x="166" y="179"/>
                    </a:cubicBezTo>
                    <a:lnTo>
                      <a:pt x="160" y="180"/>
                    </a:lnTo>
                    <a:close/>
                    <a:moveTo>
                      <a:pt x="157" y="164"/>
                    </a:moveTo>
                    <a:cubicBezTo>
                      <a:pt x="156" y="163"/>
                      <a:pt x="155" y="161"/>
                      <a:pt x="154" y="160"/>
                    </a:cubicBezTo>
                    <a:cubicBezTo>
                      <a:pt x="158" y="156"/>
                      <a:pt x="158" y="156"/>
                      <a:pt x="158" y="156"/>
                    </a:cubicBezTo>
                    <a:cubicBezTo>
                      <a:pt x="159" y="157"/>
                      <a:pt x="161" y="159"/>
                      <a:pt x="162" y="161"/>
                    </a:cubicBezTo>
                    <a:lnTo>
                      <a:pt x="157" y="164"/>
                    </a:lnTo>
                    <a:close/>
                    <a:moveTo>
                      <a:pt x="152" y="150"/>
                    </a:moveTo>
                    <a:cubicBezTo>
                      <a:pt x="146" y="149"/>
                      <a:pt x="146" y="149"/>
                      <a:pt x="146" y="149"/>
                    </a:cubicBezTo>
                    <a:cubicBezTo>
                      <a:pt x="146" y="146"/>
                      <a:pt x="149" y="144"/>
                      <a:pt x="150" y="142"/>
                    </a:cubicBezTo>
                    <a:cubicBezTo>
                      <a:pt x="154" y="147"/>
                      <a:pt x="154" y="147"/>
                      <a:pt x="154" y="147"/>
                    </a:cubicBezTo>
                    <a:cubicBezTo>
                      <a:pt x="152" y="148"/>
                      <a:pt x="152" y="149"/>
                      <a:pt x="152" y="150"/>
                    </a:cubicBezTo>
                    <a:close/>
                    <a:moveTo>
                      <a:pt x="155" y="137"/>
                    </a:moveTo>
                    <a:cubicBezTo>
                      <a:pt x="153" y="136"/>
                      <a:pt x="151" y="134"/>
                      <a:pt x="151" y="131"/>
                    </a:cubicBezTo>
                    <a:cubicBezTo>
                      <a:pt x="157" y="130"/>
                      <a:pt x="157" y="130"/>
                      <a:pt x="157" y="130"/>
                    </a:cubicBezTo>
                    <a:cubicBezTo>
                      <a:pt x="157" y="131"/>
                      <a:pt x="157" y="132"/>
                      <a:pt x="159" y="133"/>
                    </a:cubicBezTo>
                    <a:lnTo>
                      <a:pt x="155" y="137"/>
                    </a:lnTo>
                    <a:close/>
                    <a:moveTo>
                      <a:pt x="155" y="119"/>
                    </a:moveTo>
                    <a:cubicBezTo>
                      <a:pt x="149" y="119"/>
                      <a:pt x="149" y="119"/>
                      <a:pt x="149" y="119"/>
                    </a:cubicBezTo>
                    <a:cubicBezTo>
                      <a:pt x="149" y="117"/>
                      <a:pt x="150" y="115"/>
                      <a:pt x="151" y="113"/>
                    </a:cubicBezTo>
                    <a:cubicBezTo>
                      <a:pt x="152" y="113"/>
                      <a:pt x="152" y="112"/>
                      <a:pt x="152" y="112"/>
                    </a:cubicBezTo>
                    <a:cubicBezTo>
                      <a:pt x="157" y="116"/>
                      <a:pt x="157" y="116"/>
                      <a:pt x="157" y="116"/>
                    </a:cubicBezTo>
                    <a:cubicBezTo>
                      <a:pt x="157" y="116"/>
                      <a:pt x="156" y="116"/>
                      <a:pt x="156" y="116"/>
                    </a:cubicBezTo>
                    <a:cubicBezTo>
                      <a:pt x="155" y="118"/>
                      <a:pt x="155" y="119"/>
                      <a:pt x="155" y="119"/>
                    </a:cubicBezTo>
                    <a:close/>
                    <a:moveTo>
                      <a:pt x="165" y="115"/>
                    </a:moveTo>
                    <a:cubicBezTo>
                      <a:pt x="165" y="110"/>
                      <a:pt x="165" y="110"/>
                      <a:pt x="165" y="110"/>
                    </a:cubicBezTo>
                    <a:cubicBezTo>
                      <a:pt x="165" y="110"/>
                      <a:pt x="165" y="110"/>
                      <a:pt x="165" y="110"/>
                    </a:cubicBezTo>
                    <a:cubicBezTo>
                      <a:pt x="167" y="110"/>
                      <a:pt x="168" y="109"/>
                      <a:pt x="169" y="109"/>
                    </a:cubicBezTo>
                    <a:cubicBezTo>
                      <a:pt x="173" y="113"/>
                      <a:pt x="173" y="113"/>
                      <a:pt x="173" y="113"/>
                    </a:cubicBezTo>
                    <a:cubicBezTo>
                      <a:pt x="171" y="115"/>
                      <a:pt x="168" y="115"/>
                      <a:pt x="165" y="115"/>
                    </a:cubicBezTo>
                    <a:close/>
                    <a:moveTo>
                      <a:pt x="470" y="115"/>
                    </a:moveTo>
                    <a:cubicBezTo>
                      <a:pt x="469" y="109"/>
                      <a:pt x="469" y="109"/>
                      <a:pt x="469" y="109"/>
                    </a:cubicBezTo>
                    <a:cubicBezTo>
                      <a:pt x="471" y="109"/>
                      <a:pt x="473" y="109"/>
                      <a:pt x="475" y="109"/>
                    </a:cubicBezTo>
                    <a:cubicBezTo>
                      <a:pt x="475" y="114"/>
                      <a:pt x="475" y="114"/>
                      <a:pt x="475" y="114"/>
                    </a:cubicBezTo>
                    <a:cubicBezTo>
                      <a:pt x="473" y="115"/>
                      <a:pt x="471" y="115"/>
                      <a:pt x="470" y="115"/>
                    </a:cubicBezTo>
                    <a:close/>
                    <a:moveTo>
                      <a:pt x="457" y="115"/>
                    </a:moveTo>
                    <a:cubicBezTo>
                      <a:pt x="455" y="114"/>
                      <a:pt x="453" y="114"/>
                      <a:pt x="451" y="113"/>
                    </a:cubicBezTo>
                    <a:cubicBezTo>
                      <a:pt x="453" y="108"/>
                      <a:pt x="453" y="108"/>
                      <a:pt x="453" y="108"/>
                    </a:cubicBezTo>
                    <a:cubicBezTo>
                      <a:pt x="455" y="108"/>
                      <a:pt x="456" y="109"/>
                      <a:pt x="458" y="109"/>
                    </a:cubicBezTo>
                    <a:lnTo>
                      <a:pt x="457" y="115"/>
                    </a:lnTo>
                    <a:close/>
                    <a:moveTo>
                      <a:pt x="487" y="114"/>
                    </a:moveTo>
                    <a:cubicBezTo>
                      <a:pt x="487" y="108"/>
                      <a:pt x="487" y="108"/>
                      <a:pt x="487" y="108"/>
                    </a:cubicBezTo>
                    <a:cubicBezTo>
                      <a:pt x="489" y="108"/>
                      <a:pt x="491" y="107"/>
                      <a:pt x="492" y="107"/>
                    </a:cubicBezTo>
                    <a:cubicBezTo>
                      <a:pt x="493" y="113"/>
                      <a:pt x="493" y="113"/>
                      <a:pt x="493" y="113"/>
                    </a:cubicBezTo>
                    <a:cubicBezTo>
                      <a:pt x="491" y="113"/>
                      <a:pt x="489" y="113"/>
                      <a:pt x="487" y="114"/>
                    </a:cubicBezTo>
                    <a:close/>
                    <a:moveTo>
                      <a:pt x="506" y="110"/>
                    </a:moveTo>
                    <a:cubicBezTo>
                      <a:pt x="502" y="105"/>
                      <a:pt x="502" y="105"/>
                      <a:pt x="502" y="105"/>
                    </a:cubicBezTo>
                    <a:cubicBezTo>
                      <a:pt x="504" y="108"/>
                      <a:pt x="504" y="108"/>
                      <a:pt x="504" y="108"/>
                    </a:cubicBezTo>
                    <a:cubicBezTo>
                      <a:pt x="502" y="105"/>
                      <a:pt x="502" y="105"/>
                      <a:pt x="502" y="105"/>
                    </a:cubicBezTo>
                    <a:cubicBezTo>
                      <a:pt x="507" y="109"/>
                      <a:pt x="507" y="109"/>
                      <a:pt x="507" y="109"/>
                    </a:cubicBezTo>
                    <a:cubicBezTo>
                      <a:pt x="506" y="110"/>
                      <a:pt x="506" y="110"/>
                      <a:pt x="506" y="110"/>
                    </a:cubicBezTo>
                    <a:close/>
                    <a:moveTo>
                      <a:pt x="441" y="105"/>
                    </a:moveTo>
                    <a:cubicBezTo>
                      <a:pt x="439" y="103"/>
                      <a:pt x="438" y="101"/>
                      <a:pt x="437" y="100"/>
                    </a:cubicBezTo>
                    <a:cubicBezTo>
                      <a:pt x="443" y="97"/>
                      <a:pt x="443" y="97"/>
                      <a:pt x="443" y="97"/>
                    </a:cubicBezTo>
                    <a:cubicBezTo>
                      <a:pt x="443" y="99"/>
                      <a:pt x="444" y="100"/>
                      <a:pt x="445" y="102"/>
                    </a:cubicBezTo>
                    <a:lnTo>
                      <a:pt x="441" y="105"/>
                    </a:lnTo>
                    <a:close/>
                    <a:moveTo>
                      <a:pt x="216" y="105"/>
                    </a:moveTo>
                    <a:cubicBezTo>
                      <a:pt x="213" y="105"/>
                      <a:pt x="211" y="103"/>
                      <a:pt x="211" y="99"/>
                    </a:cubicBezTo>
                    <a:cubicBezTo>
                      <a:pt x="211" y="98"/>
                      <a:pt x="211" y="97"/>
                      <a:pt x="211" y="97"/>
                    </a:cubicBezTo>
                    <a:cubicBezTo>
                      <a:pt x="217" y="97"/>
                      <a:pt x="217" y="97"/>
                      <a:pt x="217" y="97"/>
                    </a:cubicBezTo>
                    <a:cubicBezTo>
                      <a:pt x="217" y="98"/>
                      <a:pt x="217" y="98"/>
                      <a:pt x="217" y="99"/>
                    </a:cubicBezTo>
                    <a:cubicBezTo>
                      <a:pt x="217" y="100"/>
                      <a:pt x="217" y="100"/>
                      <a:pt x="217" y="100"/>
                    </a:cubicBezTo>
                    <a:cubicBezTo>
                      <a:pt x="217" y="99"/>
                      <a:pt x="216" y="99"/>
                      <a:pt x="215" y="99"/>
                    </a:cubicBezTo>
                    <a:cubicBezTo>
                      <a:pt x="216" y="105"/>
                      <a:pt x="216" y="105"/>
                      <a:pt x="216" y="105"/>
                    </a:cubicBezTo>
                    <a:cubicBezTo>
                      <a:pt x="216" y="105"/>
                      <a:pt x="216" y="105"/>
                      <a:pt x="216" y="105"/>
                    </a:cubicBezTo>
                    <a:close/>
                    <a:moveTo>
                      <a:pt x="232" y="104"/>
                    </a:moveTo>
                    <a:cubicBezTo>
                      <a:pt x="232" y="104"/>
                      <a:pt x="232" y="104"/>
                      <a:pt x="232" y="104"/>
                    </a:cubicBezTo>
                    <a:cubicBezTo>
                      <a:pt x="231" y="104"/>
                      <a:pt x="230" y="104"/>
                      <a:pt x="228" y="104"/>
                    </a:cubicBezTo>
                    <a:cubicBezTo>
                      <a:pt x="227" y="104"/>
                      <a:pt x="227" y="104"/>
                      <a:pt x="227" y="104"/>
                    </a:cubicBezTo>
                    <a:cubicBezTo>
                      <a:pt x="227" y="98"/>
                      <a:pt x="227" y="98"/>
                      <a:pt x="227" y="98"/>
                    </a:cubicBezTo>
                    <a:cubicBezTo>
                      <a:pt x="228" y="98"/>
                      <a:pt x="228" y="98"/>
                      <a:pt x="228" y="98"/>
                    </a:cubicBezTo>
                    <a:cubicBezTo>
                      <a:pt x="230" y="98"/>
                      <a:pt x="232" y="98"/>
                      <a:pt x="233" y="98"/>
                    </a:cubicBezTo>
                    <a:cubicBezTo>
                      <a:pt x="234" y="98"/>
                      <a:pt x="234" y="98"/>
                      <a:pt x="234" y="98"/>
                    </a:cubicBezTo>
                    <a:lnTo>
                      <a:pt x="232" y="104"/>
                    </a:lnTo>
                    <a:close/>
                    <a:moveTo>
                      <a:pt x="169" y="100"/>
                    </a:moveTo>
                    <a:cubicBezTo>
                      <a:pt x="168" y="94"/>
                      <a:pt x="168" y="94"/>
                      <a:pt x="168" y="94"/>
                    </a:cubicBezTo>
                    <a:cubicBezTo>
                      <a:pt x="174" y="93"/>
                      <a:pt x="174" y="93"/>
                      <a:pt x="174" y="93"/>
                    </a:cubicBezTo>
                    <a:cubicBezTo>
                      <a:pt x="175" y="99"/>
                      <a:pt x="175" y="99"/>
                      <a:pt x="175" y="99"/>
                    </a:cubicBezTo>
                    <a:lnTo>
                      <a:pt x="169" y="100"/>
                    </a:lnTo>
                    <a:close/>
                    <a:moveTo>
                      <a:pt x="243" y="98"/>
                    </a:moveTo>
                    <a:cubicBezTo>
                      <a:pt x="240" y="93"/>
                      <a:pt x="240" y="93"/>
                      <a:pt x="240" y="93"/>
                    </a:cubicBezTo>
                    <a:cubicBezTo>
                      <a:pt x="240" y="93"/>
                      <a:pt x="240" y="93"/>
                      <a:pt x="240" y="93"/>
                    </a:cubicBezTo>
                    <a:cubicBezTo>
                      <a:pt x="240" y="93"/>
                      <a:pt x="240" y="92"/>
                      <a:pt x="240" y="92"/>
                    </a:cubicBezTo>
                    <a:cubicBezTo>
                      <a:pt x="240" y="91"/>
                      <a:pt x="241" y="90"/>
                      <a:pt x="241" y="89"/>
                    </a:cubicBezTo>
                    <a:cubicBezTo>
                      <a:pt x="246" y="91"/>
                      <a:pt x="246" y="91"/>
                      <a:pt x="246" y="91"/>
                    </a:cubicBezTo>
                    <a:cubicBezTo>
                      <a:pt x="246" y="92"/>
                      <a:pt x="246" y="92"/>
                      <a:pt x="246" y="93"/>
                    </a:cubicBezTo>
                    <a:cubicBezTo>
                      <a:pt x="246" y="94"/>
                      <a:pt x="245" y="96"/>
                      <a:pt x="244" y="97"/>
                    </a:cubicBezTo>
                    <a:cubicBezTo>
                      <a:pt x="244" y="97"/>
                      <a:pt x="243" y="98"/>
                      <a:pt x="243" y="98"/>
                    </a:cubicBezTo>
                    <a:close/>
                    <a:moveTo>
                      <a:pt x="435" y="89"/>
                    </a:moveTo>
                    <a:cubicBezTo>
                      <a:pt x="434" y="88"/>
                      <a:pt x="432" y="87"/>
                      <a:pt x="431" y="86"/>
                    </a:cubicBezTo>
                    <a:cubicBezTo>
                      <a:pt x="434" y="81"/>
                      <a:pt x="434" y="81"/>
                      <a:pt x="434" y="81"/>
                    </a:cubicBezTo>
                    <a:cubicBezTo>
                      <a:pt x="436" y="82"/>
                      <a:pt x="438" y="84"/>
                      <a:pt x="439" y="86"/>
                    </a:cubicBezTo>
                    <a:lnTo>
                      <a:pt x="435" y="89"/>
                    </a:lnTo>
                    <a:close/>
                    <a:moveTo>
                      <a:pt x="254" y="87"/>
                    </a:moveTo>
                    <a:cubicBezTo>
                      <a:pt x="252" y="81"/>
                      <a:pt x="252" y="81"/>
                      <a:pt x="252" y="81"/>
                    </a:cubicBezTo>
                    <a:cubicBezTo>
                      <a:pt x="253" y="81"/>
                      <a:pt x="254" y="80"/>
                      <a:pt x="256" y="79"/>
                    </a:cubicBezTo>
                    <a:cubicBezTo>
                      <a:pt x="260" y="83"/>
                      <a:pt x="260" y="83"/>
                      <a:pt x="260" y="83"/>
                    </a:cubicBezTo>
                    <a:cubicBezTo>
                      <a:pt x="257" y="85"/>
                      <a:pt x="256" y="86"/>
                      <a:pt x="254" y="87"/>
                    </a:cubicBezTo>
                    <a:close/>
                    <a:moveTo>
                      <a:pt x="218" y="85"/>
                    </a:moveTo>
                    <a:cubicBezTo>
                      <a:pt x="212" y="85"/>
                      <a:pt x="212" y="85"/>
                      <a:pt x="212" y="85"/>
                    </a:cubicBezTo>
                    <a:cubicBezTo>
                      <a:pt x="212" y="79"/>
                      <a:pt x="212" y="79"/>
                      <a:pt x="212" y="79"/>
                    </a:cubicBezTo>
                    <a:cubicBezTo>
                      <a:pt x="218" y="79"/>
                      <a:pt x="218" y="79"/>
                      <a:pt x="218" y="79"/>
                    </a:cubicBezTo>
                    <a:lnTo>
                      <a:pt x="218" y="85"/>
                    </a:lnTo>
                    <a:close/>
                    <a:moveTo>
                      <a:pt x="174" y="83"/>
                    </a:moveTo>
                    <a:cubicBezTo>
                      <a:pt x="168" y="81"/>
                      <a:pt x="168" y="81"/>
                      <a:pt x="168" y="81"/>
                    </a:cubicBezTo>
                    <a:cubicBezTo>
                      <a:pt x="169" y="79"/>
                      <a:pt x="169" y="78"/>
                      <a:pt x="170" y="76"/>
                    </a:cubicBezTo>
                    <a:cubicBezTo>
                      <a:pt x="171" y="76"/>
                      <a:pt x="171" y="75"/>
                      <a:pt x="171" y="75"/>
                    </a:cubicBezTo>
                    <a:cubicBezTo>
                      <a:pt x="176" y="78"/>
                      <a:pt x="176" y="78"/>
                      <a:pt x="176" y="78"/>
                    </a:cubicBezTo>
                    <a:cubicBezTo>
                      <a:pt x="176" y="79"/>
                      <a:pt x="176" y="79"/>
                      <a:pt x="175" y="79"/>
                    </a:cubicBezTo>
                    <a:cubicBezTo>
                      <a:pt x="175" y="80"/>
                      <a:pt x="174" y="81"/>
                      <a:pt x="174" y="83"/>
                    </a:cubicBezTo>
                    <a:close/>
                    <a:moveTo>
                      <a:pt x="294" y="79"/>
                    </a:moveTo>
                    <a:cubicBezTo>
                      <a:pt x="290" y="75"/>
                      <a:pt x="290" y="75"/>
                      <a:pt x="290" y="75"/>
                    </a:cubicBezTo>
                    <a:cubicBezTo>
                      <a:pt x="291" y="74"/>
                      <a:pt x="292" y="72"/>
                      <a:pt x="293" y="71"/>
                    </a:cubicBezTo>
                    <a:cubicBezTo>
                      <a:pt x="298" y="74"/>
                      <a:pt x="298" y="74"/>
                      <a:pt x="298" y="74"/>
                    </a:cubicBezTo>
                    <a:cubicBezTo>
                      <a:pt x="297" y="76"/>
                      <a:pt x="295" y="78"/>
                      <a:pt x="294" y="79"/>
                    </a:cubicBezTo>
                    <a:close/>
                    <a:moveTo>
                      <a:pt x="281" y="79"/>
                    </a:moveTo>
                    <a:cubicBezTo>
                      <a:pt x="280" y="78"/>
                      <a:pt x="279" y="76"/>
                      <a:pt x="278" y="74"/>
                    </a:cubicBezTo>
                    <a:cubicBezTo>
                      <a:pt x="278" y="73"/>
                      <a:pt x="278" y="73"/>
                      <a:pt x="278" y="73"/>
                    </a:cubicBezTo>
                    <a:cubicBezTo>
                      <a:pt x="283" y="71"/>
                      <a:pt x="283" y="71"/>
                      <a:pt x="283" y="71"/>
                    </a:cubicBezTo>
                    <a:cubicBezTo>
                      <a:pt x="284" y="72"/>
                      <a:pt x="284" y="72"/>
                      <a:pt x="284" y="72"/>
                    </a:cubicBezTo>
                    <a:cubicBezTo>
                      <a:pt x="284" y="73"/>
                      <a:pt x="285" y="75"/>
                      <a:pt x="286" y="76"/>
                    </a:cubicBezTo>
                    <a:lnTo>
                      <a:pt x="281" y="79"/>
                    </a:lnTo>
                    <a:close/>
                    <a:moveTo>
                      <a:pt x="422" y="76"/>
                    </a:moveTo>
                    <a:cubicBezTo>
                      <a:pt x="422" y="75"/>
                      <a:pt x="422" y="74"/>
                      <a:pt x="422" y="73"/>
                    </a:cubicBezTo>
                    <a:cubicBezTo>
                      <a:pt x="422" y="71"/>
                      <a:pt x="422" y="70"/>
                      <a:pt x="423" y="68"/>
                    </a:cubicBezTo>
                    <a:cubicBezTo>
                      <a:pt x="428" y="70"/>
                      <a:pt x="428" y="70"/>
                      <a:pt x="428" y="70"/>
                    </a:cubicBezTo>
                    <a:cubicBezTo>
                      <a:pt x="428" y="71"/>
                      <a:pt x="428" y="72"/>
                      <a:pt x="428" y="73"/>
                    </a:cubicBezTo>
                    <a:cubicBezTo>
                      <a:pt x="428" y="73"/>
                      <a:pt x="428" y="74"/>
                      <a:pt x="428" y="74"/>
                    </a:cubicBezTo>
                    <a:lnTo>
                      <a:pt x="422" y="76"/>
                    </a:lnTo>
                    <a:close/>
                    <a:moveTo>
                      <a:pt x="435" y="75"/>
                    </a:moveTo>
                    <a:cubicBezTo>
                      <a:pt x="435" y="73"/>
                      <a:pt x="435" y="73"/>
                      <a:pt x="435" y="73"/>
                    </a:cubicBezTo>
                    <a:cubicBezTo>
                      <a:pt x="435" y="70"/>
                      <a:pt x="435" y="70"/>
                      <a:pt x="435" y="70"/>
                    </a:cubicBezTo>
                    <a:cubicBezTo>
                      <a:pt x="435" y="70"/>
                      <a:pt x="435" y="69"/>
                      <a:pt x="435" y="69"/>
                    </a:cubicBezTo>
                    <a:cubicBezTo>
                      <a:pt x="441" y="68"/>
                      <a:pt x="441" y="68"/>
                      <a:pt x="441" y="68"/>
                    </a:cubicBezTo>
                    <a:cubicBezTo>
                      <a:pt x="441" y="69"/>
                      <a:pt x="441" y="69"/>
                      <a:pt x="441" y="69"/>
                    </a:cubicBezTo>
                    <a:cubicBezTo>
                      <a:pt x="441" y="72"/>
                      <a:pt x="439" y="74"/>
                      <a:pt x="436" y="75"/>
                    </a:cubicBezTo>
                    <a:cubicBezTo>
                      <a:pt x="436" y="75"/>
                      <a:pt x="435" y="75"/>
                      <a:pt x="435" y="75"/>
                    </a:cubicBezTo>
                    <a:close/>
                    <a:moveTo>
                      <a:pt x="268" y="75"/>
                    </a:moveTo>
                    <a:cubicBezTo>
                      <a:pt x="265" y="71"/>
                      <a:pt x="265" y="71"/>
                      <a:pt x="265" y="71"/>
                    </a:cubicBezTo>
                    <a:cubicBezTo>
                      <a:pt x="267" y="69"/>
                      <a:pt x="268" y="68"/>
                      <a:pt x="270" y="67"/>
                    </a:cubicBezTo>
                    <a:cubicBezTo>
                      <a:pt x="273" y="72"/>
                      <a:pt x="273" y="72"/>
                      <a:pt x="273" y="72"/>
                    </a:cubicBezTo>
                    <a:cubicBezTo>
                      <a:pt x="272" y="73"/>
                      <a:pt x="270" y="74"/>
                      <a:pt x="268" y="75"/>
                    </a:cubicBezTo>
                    <a:close/>
                    <a:moveTo>
                      <a:pt x="185" y="74"/>
                    </a:moveTo>
                    <a:cubicBezTo>
                      <a:pt x="183" y="69"/>
                      <a:pt x="183" y="69"/>
                      <a:pt x="183" y="69"/>
                    </a:cubicBezTo>
                    <a:cubicBezTo>
                      <a:pt x="183" y="69"/>
                      <a:pt x="183" y="69"/>
                      <a:pt x="183" y="69"/>
                    </a:cubicBezTo>
                    <a:cubicBezTo>
                      <a:pt x="184" y="68"/>
                      <a:pt x="184" y="67"/>
                      <a:pt x="184" y="66"/>
                    </a:cubicBezTo>
                    <a:cubicBezTo>
                      <a:pt x="190" y="68"/>
                      <a:pt x="190" y="68"/>
                      <a:pt x="190" y="68"/>
                    </a:cubicBezTo>
                    <a:cubicBezTo>
                      <a:pt x="189" y="69"/>
                      <a:pt x="189" y="70"/>
                      <a:pt x="189" y="71"/>
                    </a:cubicBezTo>
                    <a:cubicBezTo>
                      <a:pt x="188" y="72"/>
                      <a:pt x="187" y="74"/>
                      <a:pt x="185" y="74"/>
                    </a:cubicBezTo>
                    <a:close/>
                    <a:moveTo>
                      <a:pt x="212" y="69"/>
                    </a:moveTo>
                    <a:cubicBezTo>
                      <a:pt x="211" y="69"/>
                      <a:pt x="211" y="69"/>
                      <a:pt x="210" y="68"/>
                    </a:cubicBezTo>
                    <a:cubicBezTo>
                      <a:pt x="210" y="67"/>
                      <a:pt x="209" y="67"/>
                      <a:pt x="208" y="66"/>
                    </a:cubicBezTo>
                    <a:cubicBezTo>
                      <a:pt x="208" y="66"/>
                      <a:pt x="208" y="65"/>
                      <a:pt x="208" y="65"/>
                    </a:cubicBezTo>
                    <a:cubicBezTo>
                      <a:pt x="212" y="62"/>
                      <a:pt x="212" y="62"/>
                      <a:pt x="212" y="62"/>
                    </a:cubicBezTo>
                    <a:cubicBezTo>
                      <a:pt x="213" y="62"/>
                      <a:pt x="213" y="62"/>
                      <a:pt x="213" y="62"/>
                    </a:cubicBezTo>
                    <a:cubicBezTo>
                      <a:pt x="213" y="63"/>
                      <a:pt x="214" y="63"/>
                      <a:pt x="214" y="64"/>
                    </a:cubicBezTo>
                    <a:cubicBezTo>
                      <a:pt x="215" y="64"/>
                      <a:pt x="216" y="65"/>
                      <a:pt x="217" y="66"/>
                    </a:cubicBezTo>
                    <a:lnTo>
                      <a:pt x="212" y="69"/>
                    </a:lnTo>
                    <a:close/>
                    <a:moveTo>
                      <a:pt x="314" y="68"/>
                    </a:moveTo>
                    <a:cubicBezTo>
                      <a:pt x="312" y="62"/>
                      <a:pt x="312" y="62"/>
                      <a:pt x="312" y="62"/>
                    </a:cubicBezTo>
                    <a:cubicBezTo>
                      <a:pt x="312" y="63"/>
                      <a:pt x="312" y="63"/>
                      <a:pt x="312" y="63"/>
                    </a:cubicBezTo>
                    <a:cubicBezTo>
                      <a:pt x="313" y="62"/>
                      <a:pt x="313" y="62"/>
                      <a:pt x="313" y="62"/>
                    </a:cubicBezTo>
                    <a:cubicBezTo>
                      <a:pt x="315" y="60"/>
                      <a:pt x="316" y="59"/>
                      <a:pt x="317" y="59"/>
                    </a:cubicBezTo>
                    <a:cubicBezTo>
                      <a:pt x="319" y="65"/>
                      <a:pt x="319" y="65"/>
                      <a:pt x="319" y="65"/>
                    </a:cubicBezTo>
                    <a:cubicBezTo>
                      <a:pt x="319" y="65"/>
                      <a:pt x="318" y="66"/>
                      <a:pt x="317" y="66"/>
                    </a:cubicBezTo>
                    <a:cubicBezTo>
                      <a:pt x="316" y="67"/>
                      <a:pt x="316" y="67"/>
                      <a:pt x="316" y="67"/>
                    </a:cubicBezTo>
                    <a:cubicBezTo>
                      <a:pt x="315" y="68"/>
                      <a:pt x="315" y="68"/>
                      <a:pt x="314" y="68"/>
                    </a:cubicBezTo>
                    <a:close/>
                    <a:moveTo>
                      <a:pt x="331" y="65"/>
                    </a:moveTo>
                    <a:cubicBezTo>
                      <a:pt x="328" y="60"/>
                      <a:pt x="328" y="60"/>
                      <a:pt x="328" y="60"/>
                    </a:cubicBezTo>
                    <a:cubicBezTo>
                      <a:pt x="328" y="59"/>
                      <a:pt x="329" y="59"/>
                      <a:pt x="329" y="59"/>
                    </a:cubicBezTo>
                    <a:cubicBezTo>
                      <a:pt x="330" y="58"/>
                      <a:pt x="332" y="57"/>
                      <a:pt x="333" y="56"/>
                    </a:cubicBezTo>
                    <a:cubicBezTo>
                      <a:pt x="335" y="62"/>
                      <a:pt x="335" y="62"/>
                      <a:pt x="335" y="62"/>
                    </a:cubicBezTo>
                    <a:cubicBezTo>
                      <a:pt x="335" y="62"/>
                      <a:pt x="334" y="63"/>
                      <a:pt x="333" y="63"/>
                    </a:cubicBezTo>
                    <a:cubicBezTo>
                      <a:pt x="332" y="64"/>
                      <a:pt x="332" y="64"/>
                      <a:pt x="331" y="65"/>
                    </a:cubicBezTo>
                    <a:close/>
                    <a:moveTo>
                      <a:pt x="305" y="64"/>
                    </a:moveTo>
                    <a:cubicBezTo>
                      <a:pt x="300" y="61"/>
                      <a:pt x="300" y="61"/>
                      <a:pt x="300" y="61"/>
                    </a:cubicBezTo>
                    <a:cubicBezTo>
                      <a:pt x="301" y="59"/>
                      <a:pt x="303" y="57"/>
                      <a:pt x="304" y="56"/>
                    </a:cubicBezTo>
                    <a:cubicBezTo>
                      <a:pt x="307" y="61"/>
                      <a:pt x="307" y="61"/>
                      <a:pt x="307" y="61"/>
                    </a:cubicBezTo>
                    <a:cubicBezTo>
                      <a:pt x="307" y="61"/>
                      <a:pt x="306" y="62"/>
                      <a:pt x="305" y="64"/>
                    </a:cubicBezTo>
                    <a:close/>
                    <a:moveTo>
                      <a:pt x="192" y="58"/>
                    </a:moveTo>
                    <a:cubicBezTo>
                      <a:pt x="189" y="54"/>
                      <a:pt x="189" y="54"/>
                      <a:pt x="189" y="54"/>
                    </a:cubicBezTo>
                    <a:cubicBezTo>
                      <a:pt x="191" y="52"/>
                      <a:pt x="194" y="52"/>
                      <a:pt x="196" y="53"/>
                    </a:cubicBezTo>
                    <a:cubicBezTo>
                      <a:pt x="196" y="58"/>
                      <a:pt x="196" y="58"/>
                      <a:pt x="196" y="58"/>
                    </a:cubicBezTo>
                    <a:cubicBezTo>
                      <a:pt x="195" y="58"/>
                      <a:pt x="194" y="58"/>
                      <a:pt x="193" y="58"/>
                    </a:cubicBezTo>
                    <a:cubicBezTo>
                      <a:pt x="193" y="58"/>
                      <a:pt x="192" y="58"/>
                      <a:pt x="192" y="58"/>
                    </a:cubicBezTo>
                    <a:close/>
                    <a:moveTo>
                      <a:pt x="438" y="57"/>
                    </a:moveTo>
                    <a:cubicBezTo>
                      <a:pt x="432" y="57"/>
                      <a:pt x="432" y="57"/>
                      <a:pt x="432" y="57"/>
                    </a:cubicBezTo>
                    <a:cubicBezTo>
                      <a:pt x="432" y="56"/>
                      <a:pt x="432" y="56"/>
                      <a:pt x="432" y="56"/>
                    </a:cubicBezTo>
                    <a:cubicBezTo>
                      <a:pt x="433" y="55"/>
                      <a:pt x="433" y="54"/>
                      <a:pt x="433" y="53"/>
                    </a:cubicBezTo>
                    <a:cubicBezTo>
                      <a:pt x="433" y="52"/>
                      <a:pt x="433" y="52"/>
                      <a:pt x="433" y="51"/>
                    </a:cubicBezTo>
                    <a:cubicBezTo>
                      <a:pt x="438" y="51"/>
                      <a:pt x="438" y="51"/>
                      <a:pt x="438" y="51"/>
                    </a:cubicBezTo>
                    <a:cubicBezTo>
                      <a:pt x="438" y="52"/>
                      <a:pt x="438" y="52"/>
                      <a:pt x="438" y="53"/>
                    </a:cubicBezTo>
                    <a:cubicBezTo>
                      <a:pt x="438" y="54"/>
                      <a:pt x="438" y="56"/>
                      <a:pt x="438" y="57"/>
                    </a:cubicBezTo>
                    <a:close/>
                    <a:moveTo>
                      <a:pt x="209" y="56"/>
                    </a:moveTo>
                    <a:cubicBezTo>
                      <a:pt x="205" y="51"/>
                      <a:pt x="205" y="51"/>
                      <a:pt x="205" y="51"/>
                    </a:cubicBezTo>
                    <a:cubicBezTo>
                      <a:pt x="207" y="50"/>
                      <a:pt x="208" y="49"/>
                      <a:pt x="210" y="49"/>
                    </a:cubicBezTo>
                    <a:cubicBezTo>
                      <a:pt x="210" y="49"/>
                      <a:pt x="210" y="49"/>
                      <a:pt x="210" y="49"/>
                    </a:cubicBezTo>
                    <a:cubicBezTo>
                      <a:pt x="211" y="49"/>
                      <a:pt x="213" y="50"/>
                      <a:pt x="214" y="52"/>
                    </a:cubicBezTo>
                    <a:cubicBezTo>
                      <a:pt x="210" y="55"/>
                      <a:pt x="210" y="55"/>
                      <a:pt x="210" y="55"/>
                    </a:cubicBezTo>
                    <a:cubicBezTo>
                      <a:pt x="210" y="55"/>
                      <a:pt x="210" y="55"/>
                      <a:pt x="209" y="56"/>
                    </a:cubicBezTo>
                    <a:close/>
                    <a:moveTo>
                      <a:pt x="340" y="54"/>
                    </a:moveTo>
                    <a:cubicBezTo>
                      <a:pt x="340" y="54"/>
                      <a:pt x="339" y="53"/>
                      <a:pt x="339" y="53"/>
                    </a:cubicBezTo>
                    <a:cubicBezTo>
                      <a:pt x="338" y="52"/>
                      <a:pt x="337" y="51"/>
                      <a:pt x="336" y="50"/>
                    </a:cubicBezTo>
                    <a:cubicBezTo>
                      <a:pt x="341" y="46"/>
                      <a:pt x="341" y="46"/>
                      <a:pt x="341" y="46"/>
                    </a:cubicBezTo>
                    <a:cubicBezTo>
                      <a:pt x="342" y="47"/>
                      <a:pt x="342" y="48"/>
                      <a:pt x="343" y="49"/>
                    </a:cubicBezTo>
                    <a:cubicBezTo>
                      <a:pt x="344" y="50"/>
                      <a:pt x="345" y="51"/>
                      <a:pt x="345" y="52"/>
                    </a:cubicBezTo>
                    <a:lnTo>
                      <a:pt x="340" y="54"/>
                    </a:lnTo>
                    <a:close/>
                    <a:moveTo>
                      <a:pt x="426" y="50"/>
                    </a:moveTo>
                    <a:cubicBezTo>
                      <a:pt x="423" y="50"/>
                      <a:pt x="421" y="49"/>
                      <a:pt x="419" y="45"/>
                    </a:cubicBezTo>
                    <a:cubicBezTo>
                      <a:pt x="425" y="43"/>
                      <a:pt x="425" y="43"/>
                      <a:pt x="425" y="43"/>
                    </a:cubicBezTo>
                    <a:cubicBezTo>
                      <a:pt x="425" y="44"/>
                      <a:pt x="426" y="44"/>
                      <a:pt x="426" y="45"/>
                    </a:cubicBezTo>
                    <a:cubicBezTo>
                      <a:pt x="427" y="50"/>
                      <a:pt x="427" y="50"/>
                      <a:pt x="427" y="50"/>
                    </a:cubicBezTo>
                    <a:cubicBezTo>
                      <a:pt x="426" y="50"/>
                      <a:pt x="426" y="50"/>
                      <a:pt x="426" y="50"/>
                    </a:cubicBezTo>
                    <a:close/>
                    <a:moveTo>
                      <a:pt x="340" y="41"/>
                    </a:moveTo>
                    <a:cubicBezTo>
                      <a:pt x="337" y="36"/>
                      <a:pt x="337" y="36"/>
                      <a:pt x="337" y="36"/>
                    </a:cubicBezTo>
                    <a:cubicBezTo>
                      <a:pt x="338" y="35"/>
                      <a:pt x="339" y="35"/>
                      <a:pt x="340" y="35"/>
                    </a:cubicBezTo>
                    <a:cubicBezTo>
                      <a:pt x="340" y="35"/>
                      <a:pt x="341" y="35"/>
                      <a:pt x="341" y="35"/>
                    </a:cubicBezTo>
                    <a:cubicBezTo>
                      <a:pt x="340" y="35"/>
                      <a:pt x="340" y="36"/>
                      <a:pt x="340" y="36"/>
                    </a:cubicBezTo>
                    <a:cubicBezTo>
                      <a:pt x="345" y="35"/>
                      <a:pt x="345" y="35"/>
                      <a:pt x="345" y="35"/>
                    </a:cubicBezTo>
                    <a:cubicBezTo>
                      <a:pt x="345" y="36"/>
                      <a:pt x="346" y="36"/>
                      <a:pt x="346" y="36"/>
                    </a:cubicBezTo>
                    <a:cubicBezTo>
                      <a:pt x="345" y="40"/>
                      <a:pt x="342" y="41"/>
                      <a:pt x="341" y="41"/>
                    </a:cubicBezTo>
                    <a:cubicBezTo>
                      <a:pt x="341" y="41"/>
                      <a:pt x="340" y="41"/>
                      <a:pt x="340" y="41"/>
                    </a:cubicBezTo>
                    <a:close/>
                    <a:moveTo>
                      <a:pt x="416" y="38"/>
                    </a:moveTo>
                    <a:cubicBezTo>
                      <a:pt x="416" y="38"/>
                      <a:pt x="416" y="38"/>
                      <a:pt x="415" y="38"/>
                    </a:cubicBezTo>
                    <a:cubicBezTo>
                      <a:pt x="412" y="38"/>
                      <a:pt x="410" y="36"/>
                      <a:pt x="410" y="32"/>
                    </a:cubicBezTo>
                    <a:cubicBezTo>
                      <a:pt x="415" y="32"/>
                      <a:pt x="415" y="32"/>
                      <a:pt x="415" y="32"/>
                    </a:cubicBezTo>
                    <a:cubicBezTo>
                      <a:pt x="415" y="32"/>
                      <a:pt x="415" y="32"/>
                      <a:pt x="415" y="32"/>
                    </a:cubicBezTo>
                    <a:cubicBezTo>
                      <a:pt x="416" y="32"/>
                      <a:pt x="417" y="32"/>
                      <a:pt x="417" y="32"/>
                    </a:cubicBezTo>
                    <a:lnTo>
                      <a:pt x="416" y="38"/>
                    </a:lnTo>
                    <a:close/>
                    <a:moveTo>
                      <a:pt x="415" y="32"/>
                    </a:moveTo>
                    <a:cubicBezTo>
                      <a:pt x="415" y="32"/>
                      <a:pt x="415" y="32"/>
                      <a:pt x="415" y="32"/>
                    </a:cubicBezTo>
                    <a:close/>
                    <a:moveTo>
                      <a:pt x="343" y="25"/>
                    </a:moveTo>
                    <a:cubicBezTo>
                      <a:pt x="337" y="23"/>
                      <a:pt x="337" y="23"/>
                      <a:pt x="337" y="23"/>
                    </a:cubicBezTo>
                    <a:cubicBezTo>
                      <a:pt x="338" y="21"/>
                      <a:pt x="340" y="19"/>
                      <a:pt x="342" y="18"/>
                    </a:cubicBezTo>
                    <a:cubicBezTo>
                      <a:pt x="346" y="22"/>
                      <a:pt x="346" y="22"/>
                      <a:pt x="346" y="22"/>
                    </a:cubicBezTo>
                    <a:cubicBezTo>
                      <a:pt x="344" y="23"/>
                      <a:pt x="343" y="24"/>
                      <a:pt x="343" y="25"/>
                    </a:cubicBezTo>
                    <a:close/>
                    <a:moveTo>
                      <a:pt x="413" y="22"/>
                    </a:moveTo>
                    <a:cubicBezTo>
                      <a:pt x="413" y="22"/>
                      <a:pt x="412" y="21"/>
                      <a:pt x="411" y="20"/>
                    </a:cubicBezTo>
                    <a:cubicBezTo>
                      <a:pt x="410" y="20"/>
                      <a:pt x="410" y="20"/>
                      <a:pt x="410" y="20"/>
                    </a:cubicBezTo>
                    <a:cubicBezTo>
                      <a:pt x="410" y="20"/>
                      <a:pt x="410" y="19"/>
                      <a:pt x="409" y="19"/>
                    </a:cubicBezTo>
                    <a:cubicBezTo>
                      <a:pt x="413" y="15"/>
                      <a:pt x="413" y="15"/>
                      <a:pt x="413" y="15"/>
                    </a:cubicBezTo>
                    <a:cubicBezTo>
                      <a:pt x="414" y="16"/>
                      <a:pt x="414" y="16"/>
                      <a:pt x="414" y="16"/>
                    </a:cubicBezTo>
                    <a:cubicBezTo>
                      <a:pt x="416" y="17"/>
                      <a:pt x="417" y="18"/>
                      <a:pt x="418" y="20"/>
                    </a:cubicBezTo>
                    <a:lnTo>
                      <a:pt x="413" y="22"/>
                    </a:lnTo>
                    <a:close/>
                    <a:moveTo>
                      <a:pt x="355" y="18"/>
                    </a:moveTo>
                    <a:cubicBezTo>
                      <a:pt x="354" y="12"/>
                      <a:pt x="354" y="12"/>
                      <a:pt x="354" y="12"/>
                    </a:cubicBezTo>
                    <a:cubicBezTo>
                      <a:pt x="356" y="11"/>
                      <a:pt x="358" y="11"/>
                      <a:pt x="360" y="11"/>
                    </a:cubicBezTo>
                    <a:cubicBezTo>
                      <a:pt x="360" y="17"/>
                      <a:pt x="360" y="17"/>
                      <a:pt x="360" y="17"/>
                    </a:cubicBezTo>
                    <a:cubicBezTo>
                      <a:pt x="358" y="17"/>
                      <a:pt x="357" y="17"/>
                      <a:pt x="355" y="18"/>
                    </a:cubicBezTo>
                    <a:close/>
                    <a:moveTo>
                      <a:pt x="373" y="16"/>
                    </a:moveTo>
                    <a:cubicBezTo>
                      <a:pt x="371" y="10"/>
                      <a:pt x="371" y="10"/>
                      <a:pt x="371" y="10"/>
                    </a:cubicBezTo>
                    <a:cubicBezTo>
                      <a:pt x="372" y="10"/>
                      <a:pt x="373" y="9"/>
                      <a:pt x="373" y="8"/>
                    </a:cubicBezTo>
                    <a:cubicBezTo>
                      <a:pt x="379" y="11"/>
                      <a:pt x="379" y="11"/>
                      <a:pt x="379" y="11"/>
                    </a:cubicBezTo>
                    <a:cubicBezTo>
                      <a:pt x="377" y="13"/>
                      <a:pt x="375" y="15"/>
                      <a:pt x="373" y="16"/>
                    </a:cubicBezTo>
                    <a:close/>
                    <a:moveTo>
                      <a:pt x="402" y="9"/>
                    </a:moveTo>
                    <a:cubicBezTo>
                      <a:pt x="399" y="5"/>
                      <a:pt x="399" y="5"/>
                      <a:pt x="399" y="5"/>
                    </a:cubicBezTo>
                    <a:cubicBezTo>
                      <a:pt x="399" y="5"/>
                      <a:pt x="399" y="5"/>
                      <a:pt x="399" y="5"/>
                    </a:cubicBezTo>
                    <a:cubicBezTo>
                      <a:pt x="403" y="1"/>
                      <a:pt x="403" y="1"/>
                      <a:pt x="403" y="1"/>
                    </a:cubicBezTo>
                    <a:cubicBezTo>
                      <a:pt x="404" y="1"/>
                      <a:pt x="404" y="2"/>
                      <a:pt x="404" y="2"/>
                    </a:cubicBezTo>
                    <a:cubicBezTo>
                      <a:pt x="407" y="6"/>
                      <a:pt x="407" y="6"/>
                      <a:pt x="407" y="6"/>
                    </a:cubicBezTo>
                    <a:lnTo>
                      <a:pt x="402" y="9"/>
                    </a:lnTo>
                    <a:close/>
                    <a:moveTo>
                      <a:pt x="385" y="8"/>
                    </a:moveTo>
                    <a:cubicBezTo>
                      <a:pt x="385" y="2"/>
                      <a:pt x="385" y="2"/>
                      <a:pt x="385" y="2"/>
                    </a:cubicBezTo>
                    <a:cubicBezTo>
                      <a:pt x="386" y="2"/>
                      <a:pt x="386" y="2"/>
                      <a:pt x="387" y="1"/>
                    </a:cubicBezTo>
                    <a:cubicBezTo>
                      <a:pt x="388" y="1"/>
                      <a:pt x="389" y="1"/>
                      <a:pt x="389" y="0"/>
                    </a:cubicBezTo>
                    <a:cubicBezTo>
                      <a:pt x="392" y="6"/>
                      <a:pt x="392" y="6"/>
                      <a:pt x="392" y="6"/>
                    </a:cubicBezTo>
                    <a:cubicBezTo>
                      <a:pt x="391" y="6"/>
                      <a:pt x="390" y="6"/>
                      <a:pt x="389" y="7"/>
                    </a:cubicBezTo>
                    <a:cubicBezTo>
                      <a:pt x="388" y="7"/>
                      <a:pt x="386" y="8"/>
                      <a:pt x="385" y="8"/>
                    </a:cubicBezTo>
                    <a:close/>
                  </a:path>
                </a:pathLst>
              </a:custGeom>
              <a:solidFill>
                <a:srgbClr val="59575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41" name="iṣļîḓe">
                <a:extLst>
                  <a:ext uri="{FF2B5EF4-FFF2-40B4-BE49-F238E27FC236}">
                    <a16:creationId xmlns:a16="http://schemas.microsoft.com/office/drawing/2014/main" id="{593B9C61-A4FC-4BBD-A0F2-ED84EA949B27}"/>
                  </a:ext>
                </a:extLst>
              </p:cNvPr>
              <p:cNvSpPr/>
              <p:nvPr/>
            </p:nvSpPr>
            <p:spPr bwMode="auto">
              <a:xfrm>
                <a:off x="8048625" y="1887538"/>
                <a:ext cx="979488" cy="771525"/>
              </a:xfrm>
              <a:custGeom>
                <a:avLst/>
                <a:gdLst>
                  <a:gd name="T0" fmla="*/ 65 w 457"/>
                  <a:gd name="T1" fmla="*/ 337 h 360"/>
                  <a:gd name="T2" fmla="*/ 60 w 457"/>
                  <a:gd name="T3" fmla="*/ 319 h 360"/>
                  <a:gd name="T4" fmla="*/ 57 w 457"/>
                  <a:gd name="T5" fmla="*/ 308 h 360"/>
                  <a:gd name="T6" fmla="*/ 32 w 457"/>
                  <a:gd name="T7" fmla="*/ 299 h 360"/>
                  <a:gd name="T8" fmla="*/ 48 w 457"/>
                  <a:gd name="T9" fmla="*/ 297 h 360"/>
                  <a:gd name="T10" fmla="*/ 15 w 457"/>
                  <a:gd name="T11" fmla="*/ 286 h 360"/>
                  <a:gd name="T12" fmla="*/ 2 w 457"/>
                  <a:gd name="T13" fmla="*/ 282 h 360"/>
                  <a:gd name="T14" fmla="*/ 10 w 457"/>
                  <a:gd name="T15" fmla="*/ 260 h 360"/>
                  <a:gd name="T16" fmla="*/ 14 w 457"/>
                  <a:gd name="T17" fmla="*/ 245 h 360"/>
                  <a:gd name="T18" fmla="*/ 22 w 457"/>
                  <a:gd name="T19" fmla="*/ 231 h 360"/>
                  <a:gd name="T20" fmla="*/ 29 w 457"/>
                  <a:gd name="T21" fmla="*/ 216 h 360"/>
                  <a:gd name="T22" fmla="*/ 453 w 457"/>
                  <a:gd name="T23" fmla="*/ 221 h 360"/>
                  <a:gd name="T24" fmla="*/ 453 w 457"/>
                  <a:gd name="T25" fmla="*/ 205 h 360"/>
                  <a:gd name="T26" fmla="*/ 75 w 457"/>
                  <a:gd name="T27" fmla="*/ 194 h 360"/>
                  <a:gd name="T28" fmla="*/ 450 w 457"/>
                  <a:gd name="T29" fmla="*/ 193 h 360"/>
                  <a:gd name="T30" fmla="*/ 450 w 457"/>
                  <a:gd name="T31" fmla="*/ 193 h 360"/>
                  <a:gd name="T32" fmla="*/ 437 w 457"/>
                  <a:gd name="T33" fmla="*/ 187 h 360"/>
                  <a:gd name="T34" fmla="*/ 71 w 457"/>
                  <a:gd name="T35" fmla="*/ 182 h 360"/>
                  <a:gd name="T36" fmla="*/ 84 w 457"/>
                  <a:gd name="T37" fmla="*/ 178 h 360"/>
                  <a:gd name="T38" fmla="*/ 28 w 457"/>
                  <a:gd name="T39" fmla="*/ 170 h 360"/>
                  <a:gd name="T40" fmla="*/ 431 w 457"/>
                  <a:gd name="T41" fmla="*/ 170 h 360"/>
                  <a:gd name="T42" fmla="*/ 94 w 457"/>
                  <a:gd name="T43" fmla="*/ 160 h 360"/>
                  <a:gd name="T44" fmla="*/ 25 w 457"/>
                  <a:gd name="T45" fmla="*/ 154 h 360"/>
                  <a:gd name="T46" fmla="*/ 100 w 457"/>
                  <a:gd name="T47" fmla="*/ 153 h 360"/>
                  <a:gd name="T48" fmla="*/ 50 w 457"/>
                  <a:gd name="T49" fmla="*/ 149 h 360"/>
                  <a:gd name="T50" fmla="*/ 37 w 457"/>
                  <a:gd name="T51" fmla="*/ 147 h 360"/>
                  <a:gd name="T52" fmla="*/ 117 w 457"/>
                  <a:gd name="T53" fmla="*/ 137 h 360"/>
                  <a:gd name="T54" fmla="*/ 130 w 457"/>
                  <a:gd name="T55" fmla="*/ 139 h 360"/>
                  <a:gd name="T56" fmla="*/ 408 w 457"/>
                  <a:gd name="T57" fmla="*/ 127 h 360"/>
                  <a:gd name="T58" fmla="*/ 142 w 457"/>
                  <a:gd name="T59" fmla="*/ 121 h 360"/>
                  <a:gd name="T60" fmla="*/ 172 w 457"/>
                  <a:gd name="T61" fmla="*/ 113 h 360"/>
                  <a:gd name="T62" fmla="*/ 159 w 457"/>
                  <a:gd name="T63" fmla="*/ 108 h 360"/>
                  <a:gd name="T64" fmla="*/ 417 w 457"/>
                  <a:gd name="T65" fmla="*/ 109 h 360"/>
                  <a:gd name="T66" fmla="*/ 411 w 457"/>
                  <a:gd name="T67" fmla="*/ 108 h 360"/>
                  <a:gd name="T68" fmla="*/ 182 w 457"/>
                  <a:gd name="T69" fmla="*/ 108 h 360"/>
                  <a:gd name="T70" fmla="*/ 403 w 457"/>
                  <a:gd name="T71" fmla="*/ 91 h 360"/>
                  <a:gd name="T72" fmla="*/ 191 w 457"/>
                  <a:gd name="T73" fmla="*/ 92 h 360"/>
                  <a:gd name="T74" fmla="*/ 214 w 457"/>
                  <a:gd name="T75" fmla="*/ 84 h 360"/>
                  <a:gd name="T76" fmla="*/ 390 w 457"/>
                  <a:gd name="T77" fmla="*/ 83 h 360"/>
                  <a:gd name="T78" fmla="*/ 231 w 457"/>
                  <a:gd name="T79" fmla="*/ 80 h 360"/>
                  <a:gd name="T80" fmla="*/ 253 w 457"/>
                  <a:gd name="T81" fmla="*/ 72 h 360"/>
                  <a:gd name="T82" fmla="*/ 216 w 457"/>
                  <a:gd name="T83" fmla="*/ 70 h 360"/>
                  <a:gd name="T84" fmla="*/ 384 w 457"/>
                  <a:gd name="T85" fmla="*/ 66 h 360"/>
                  <a:gd name="T86" fmla="*/ 262 w 457"/>
                  <a:gd name="T87" fmla="*/ 67 h 360"/>
                  <a:gd name="T88" fmla="*/ 375 w 457"/>
                  <a:gd name="T89" fmla="*/ 57 h 360"/>
                  <a:gd name="T90" fmla="*/ 351 w 457"/>
                  <a:gd name="T91" fmla="*/ 52 h 360"/>
                  <a:gd name="T92" fmla="*/ 280 w 457"/>
                  <a:gd name="T93" fmla="*/ 44 h 360"/>
                  <a:gd name="T94" fmla="*/ 338 w 457"/>
                  <a:gd name="T95" fmla="*/ 45 h 360"/>
                  <a:gd name="T96" fmla="*/ 367 w 457"/>
                  <a:gd name="T97" fmla="*/ 43 h 360"/>
                  <a:gd name="T98" fmla="*/ 351 w 457"/>
                  <a:gd name="T99" fmla="*/ 39 h 360"/>
                  <a:gd name="T100" fmla="*/ 336 w 457"/>
                  <a:gd name="T101" fmla="*/ 33 h 360"/>
                  <a:gd name="T102" fmla="*/ 286 w 457"/>
                  <a:gd name="T103" fmla="*/ 29 h 360"/>
                  <a:gd name="T104" fmla="*/ 367 w 457"/>
                  <a:gd name="T105" fmla="*/ 31 h 360"/>
                  <a:gd name="T106" fmla="*/ 324 w 457"/>
                  <a:gd name="T107" fmla="*/ 24 h 360"/>
                  <a:gd name="T108" fmla="*/ 293 w 457"/>
                  <a:gd name="T109" fmla="*/ 17 h 360"/>
                  <a:gd name="T110" fmla="*/ 301 w 457"/>
                  <a:gd name="T111" fmla="*/ 5 h 3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457" h="360">
                    <a:moveTo>
                      <a:pt x="69" y="360"/>
                    </a:moveTo>
                    <a:cubicBezTo>
                      <a:pt x="69" y="360"/>
                      <a:pt x="68" y="358"/>
                      <a:pt x="67" y="354"/>
                    </a:cubicBezTo>
                    <a:cubicBezTo>
                      <a:pt x="73" y="353"/>
                      <a:pt x="73" y="353"/>
                      <a:pt x="73" y="353"/>
                    </a:cubicBezTo>
                    <a:cubicBezTo>
                      <a:pt x="74" y="356"/>
                      <a:pt x="74" y="358"/>
                      <a:pt x="74" y="358"/>
                    </a:cubicBezTo>
                    <a:lnTo>
                      <a:pt x="69" y="360"/>
                    </a:lnTo>
                    <a:close/>
                    <a:moveTo>
                      <a:pt x="66" y="342"/>
                    </a:moveTo>
                    <a:cubicBezTo>
                      <a:pt x="66" y="342"/>
                      <a:pt x="66" y="341"/>
                      <a:pt x="66" y="341"/>
                    </a:cubicBezTo>
                    <a:cubicBezTo>
                      <a:pt x="66" y="339"/>
                      <a:pt x="66" y="338"/>
                      <a:pt x="65" y="337"/>
                    </a:cubicBezTo>
                    <a:cubicBezTo>
                      <a:pt x="71" y="336"/>
                      <a:pt x="71" y="336"/>
                      <a:pt x="71" y="336"/>
                    </a:cubicBezTo>
                    <a:cubicBezTo>
                      <a:pt x="71" y="337"/>
                      <a:pt x="71" y="339"/>
                      <a:pt x="71" y="341"/>
                    </a:cubicBezTo>
                    <a:cubicBezTo>
                      <a:pt x="71" y="341"/>
                      <a:pt x="71" y="342"/>
                      <a:pt x="71" y="342"/>
                    </a:cubicBezTo>
                    <a:lnTo>
                      <a:pt x="66" y="342"/>
                    </a:lnTo>
                    <a:close/>
                    <a:moveTo>
                      <a:pt x="61" y="328"/>
                    </a:moveTo>
                    <a:cubicBezTo>
                      <a:pt x="61" y="327"/>
                      <a:pt x="60" y="326"/>
                      <a:pt x="59" y="326"/>
                    </a:cubicBezTo>
                    <a:cubicBezTo>
                      <a:pt x="59" y="325"/>
                      <a:pt x="58" y="325"/>
                      <a:pt x="58" y="325"/>
                    </a:cubicBezTo>
                    <a:cubicBezTo>
                      <a:pt x="60" y="319"/>
                      <a:pt x="60" y="319"/>
                      <a:pt x="60" y="319"/>
                    </a:cubicBezTo>
                    <a:cubicBezTo>
                      <a:pt x="61" y="320"/>
                      <a:pt x="62" y="320"/>
                      <a:pt x="62" y="321"/>
                    </a:cubicBezTo>
                    <a:cubicBezTo>
                      <a:pt x="64" y="322"/>
                      <a:pt x="65" y="323"/>
                      <a:pt x="66" y="324"/>
                    </a:cubicBezTo>
                    <a:lnTo>
                      <a:pt x="61" y="328"/>
                    </a:lnTo>
                    <a:close/>
                    <a:moveTo>
                      <a:pt x="57" y="314"/>
                    </a:moveTo>
                    <a:cubicBezTo>
                      <a:pt x="51" y="313"/>
                      <a:pt x="51" y="313"/>
                      <a:pt x="51" y="313"/>
                    </a:cubicBezTo>
                    <a:cubicBezTo>
                      <a:pt x="51" y="312"/>
                      <a:pt x="51" y="311"/>
                      <a:pt x="51" y="311"/>
                    </a:cubicBezTo>
                    <a:cubicBezTo>
                      <a:pt x="51" y="310"/>
                      <a:pt x="51" y="309"/>
                      <a:pt x="51" y="308"/>
                    </a:cubicBezTo>
                    <a:cubicBezTo>
                      <a:pt x="57" y="308"/>
                      <a:pt x="57" y="308"/>
                      <a:pt x="57" y="308"/>
                    </a:cubicBezTo>
                    <a:cubicBezTo>
                      <a:pt x="57" y="308"/>
                      <a:pt x="57" y="309"/>
                      <a:pt x="57" y="311"/>
                    </a:cubicBezTo>
                    <a:cubicBezTo>
                      <a:pt x="57" y="312"/>
                      <a:pt x="57" y="313"/>
                      <a:pt x="57" y="314"/>
                    </a:cubicBezTo>
                    <a:close/>
                    <a:moveTo>
                      <a:pt x="29" y="304"/>
                    </a:moveTo>
                    <a:cubicBezTo>
                      <a:pt x="27" y="303"/>
                      <a:pt x="26" y="302"/>
                      <a:pt x="25" y="300"/>
                    </a:cubicBezTo>
                    <a:cubicBezTo>
                      <a:pt x="25" y="300"/>
                      <a:pt x="24" y="299"/>
                      <a:pt x="24" y="299"/>
                    </a:cubicBezTo>
                    <a:cubicBezTo>
                      <a:pt x="29" y="295"/>
                      <a:pt x="29" y="295"/>
                      <a:pt x="29" y="295"/>
                    </a:cubicBezTo>
                    <a:cubicBezTo>
                      <a:pt x="29" y="296"/>
                      <a:pt x="29" y="296"/>
                      <a:pt x="30" y="297"/>
                    </a:cubicBezTo>
                    <a:cubicBezTo>
                      <a:pt x="30" y="298"/>
                      <a:pt x="31" y="298"/>
                      <a:pt x="32" y="299"/>
                    </a:cubicBezTo>
                    <a:lnTo>
                      <a:pt x="29" y="304"/>
                    </a:lnTo>
                    <a:close/>
                    <a:moveTo>
                      <a:pt x="46" y="302"/>
                    </a:moveTo>
                    <a:cubicBezTo>
                      <a:pt x="45" y="302"/>
                      <a:pt x="44" y="302"/>
                      <a:pt x="43" y="302"/>
                    </a:cubicBezTo>
                    <a:cubicBezTo>
                      <a:pt x="43" y="302"/>
                      <a:pt x="43" y="302"/>
                      <a:pt x="43" y="302"/>
                    </a:cubicBezTo>
                    <a:cubicBezTo>
                      <a:pt x="43" y="302"/>
                      <a:pt x="42" y="302"/>
                      <a:pt x="42" y="302"/>
                    </a:cubicBezTo>
                    <a:cubicBezTo>
                      <a:pt x="41" y="296"/>
                      <a:pt x="41" y="296"/>
                      <a:pt x="41" y="296"/>
                    </a:cubicBezTo>
                    <a:cubicBezTo>
                      <a:pt x="41" y="296"/>
                      <a:pt x="42" y="296"/>
                      <a:pt x="43" y="296"/>
                    </a:cubicBezTo>
                    <a:cubicBezTo>
                      <a:pt x="44" y="296"/>
                      <a:pt x="46" y="296"/>
                      <a:pt x="48" y="297"/>
                    </a:cubicBezTo>
                    <a:lnTo>
                      <a:pt x="46" y="302"/>
                    </a:lnTo>
                    <a:close/>
                    <a:moveTo>
                      <a:pt x="17" y="293"/>
                    </a:moveTo>
                    <a:cubicBezTo>
                      <a:pt x="18" y="290"/>
                      <a:pt x="18" y="290"/>
                      <a:pt x="18" y="290"/>
                    </a:cubicBezTo>
                    <a:cubicBezTo>
                      <a:pt x="17" y="293"/>
                      <a:pt x="17" y="293"/>
                      <a:pt x="17" y="293"/>
                    </a:cubicBezTo>
                    <a:cubicBezTo>
                      <a:pt x="16" y="292"/>
                      <a:pt x="14" y="292"/>
                      <a:pt x="13" y="291"/>
                    </a:cubicBezTo>
                    <a:cubicBezTo>
                      <a:pt x="12" y="291"/>
                      <a:pt x="12" y="291"/>
                      <a:pt x="11" y="290"/>
                    </a:cubicBezTo>
                    <a:cubicBezTo>
                      <a:pt x="14" y="285"/>
                      <a:pt x="14" y="285"/>
                      <a:pt x="14" y="285"/>
                    </a:cubicBezTo>
                    <a:cubicBezTo>
                      <a:pt x="15" y="285"/>
                      <a:pt x="15" y="286"/>
                      <a:pt x="15" y="286"/>
                    </a:cubicBezTo>
                    <a:cubicBezTo>
                      <a:pt x="16" y="286"/>
                      <a:pt x="18" y="287"/>
                      <a:pt x="19" y="287"/>
                    </a:cubicBezTo>
                    <a:lnTo>
                      <a:pt x="17" y="293"/>
                    </a:lnTo>
                    <a:close/>
                    <a:moveTo>
                      <a:pt x="2" y="282"/>
                    </a:moveTo>
                    <a:cubicBezTo>
                      <a:pt x="0" y="280"/>
                      <a:pt x="0" y="277"/>
                      <a:pt x="0" y="275"/>
                    </a:cubicBezTo>
                    <a:cubicBezTo>
                      <a:pt x="0" y="274"/>
                      <a:pt x="0" y="274"/>
                      <a:pt x="0" y="274"/>
                    </a:cubicBezTo>
                    <a:cubicBezTo>
                      <a:pt x="6" y="275"/>
                      <a:pt x="6" y="275"/>
                      <a:pt x="6" y="275"/>
                    </a:cubicBezTo>
                    <a:cubicBezTo>
                      <a:pt x="6" y="276"/>
                      <a:pt x="6" y="278"/>
                      <a:pt x="6" y="278"/>
                    </a:cubicBezTo>
                    <a:lnTo>
                      <a:pt x="2" y="282"/>
                    </a:lnTo>
                    <a:close/>
                    <a:moveTo>
                      <a:pt x="10" y="266"/>
                    </a:moveTo>
                    <a:cubicBezTo>
                      <a:pt x="6" y="262"/>
                      <a:pt x="6" y="262"/>
                      <a:pt x="6" y="262"/>
                    </a:cubicBezTo>
                    <a:cubicBezTo>
                      <a:pt x="6" y="262"/>
                      <a:pt x="6" y="263"/>
                      <a:pt x="6" y="263"/>
                    </a:cubicBezTo>
                    <a:cubicBezTo>
                      <a:pt x="6" y="263"/>
                      <a:pt x="6" y="264"/>
                      <a:pt x="6" y="264"/>
                    </a:cubicBezTo>
                    <a:cubicBezTo>
                      <a:pt x="6" y="263"/>
                      <a:pt x="5" y="263"/>
                      <a:pt x="5" y="262"/>
                    </a:cubicBezTo>
                    <a:cubicBezTo>
                      <a:pt x="4" y="260"/>
                      <a:pt x="4" y="260"/>
                      <a:pt x="4" y="260"/>
                    </a:cubicBezTo>
                    <a:cubicBezTo>
                      <a:pt x="10" y="258"/>
                      <a:pt x="10" y="258"/>
                      <a:pt x="10" y="258"/>
                    </a:cubicBezTo>
                    <a:cubicBezTo>
                      <a:pt x="10" y="260"/>
                      <a:pt x="10" y="260"/>
                      <a:pt x="10" y="260"/>
                    </a:cubicBezTo>
                    <a:cubicBezTo>
                      <a:pt x="11" y="261"/>
                      <a:pt x="11" y="262"/>
                      <a:pt x="11" y="263"/>
                    </a:cubicBezTo>
                    <a:cubicBezTo>
                      <a:pt x="11" y="265"/>
                      <a:pt x="10" y="266"/>
                      <a:pt x="10" y="266"/>
                    </a:cubicBezTo>
                    <a:close/>
                    <a:moveTo>
                      <a:pt x="6" y="264"/>
                    </a:moveTo>
                    <a:cubicBezTo>
                      <a:pt x="6" y="264"/>
                      <a:pt x="6" y="264"/>
                      <a:pt x="6" y="264"/>
                    </a:cubicBezTo>
                    <a:close/>
                    <a:moveTo>
                      <a:pt x="15" y="254"/>
                    </a:moveTo>
                    <a:cubicBezTo>
                      <a:pt x="12" y="249"/>
                      <a:pt x="12" y="249"/>
                      <a:pt x="12" y="249"/>
                    </a:cubicBezTo>
                    <a:cubicBezTo>
                      <a:pt x="13" y="248"/>
                      <a:pt x="13" y="248"/>
                      <a:pt x="13" y="247"/>
                    </a:cubicBezTo>
                    <a:cubicBezTo>
                      <a:pt x="14" y="247"/>
                      <a:pt x="14" y="246"/>
                      <a:pt x="14" y="245"/>
                    </a:cubicBezTo>
                    <a:cubicBezTo>
                      <a:pt x="19" y="249"/>
                      <a:pt x="19" y="249"/>
                      <a:pt x="19" y="249"/>
                    </a:cubicBezTo>
                    <a:cubicBezTo>
                      <a:pt x="19" y="249"/>
                      <a:pt x="19" y="249"/>
                      <a:pt x="19" y="250"/>
                    </a:cubicBezTo>
                    <a:cubicBezTo>
                      <a:pt x="18" y="252"/>
                      <a:pt x="17" y="253"/>
                      <a:pt x="15" y="254"/>
                    </a:cubicBezTo>
                    <a:close/>
                    <a:moveTo>
                      <a:pt x="26" y="239"/>
                    </a:moveTo>
                    <a:cubicBezTo>
                      <a:pt x="21" y="236"/>
                      <a:pt x="21" y="236"/>
                      <a:pt x="21" y="236"/>
                    </a:cubicBezTo>
                    <a:cubicBezTo>
                      <a:pt x="21" y="236"/>
                      <a:pt x="21" y="236"/>
                      <a:pt x="21" y="235"/>
                    </a:cubicBezTo>
                    <a:cubicBezTo>
                      <a:pt x="21" y="234"/>
                      <a:pt x="22" y="234"/>
                      <a:pt x="22" y="233"/>
                    </a:cubicBezTo>
                    <a:cubicBezTo>
                      <a:pt x="22" y="232"/>
                      <a:pt x="22" y="231"/>
                      <a:pt x="22" y="231"/>
                    </a:cubicBezTo>
                    <a:cubicBezTo>
                      <a:pt x="28" y="233"/>
                      <a:pt x="28" y="233"/>
                      <a:pt x="28" y="233"/>
                    </a:cubicBezTo>
                    <a:cubicBezTo>
                      <a:pt x="28" y="233"/>
                      <a:pt x="28" y="234"/>
                      <a:pt x="27" y="234"/>
                    </a:cubicBezTo>
                    <a:cubicBezTo>
                      <a:pt x="27" y="235"/>
                      <a:pt x="27" y="236"/>
                      <a:pt x="27" y="237"/>
                    </a:cubicBezTo>
                    <a:cubicBezTo>
                      <a:pt x="26" y="238"/>
                      <a:pt x="26" y="238"/>
                      <a:pt x="26" y="239"/>
                    </a:cubicBezTo>
                    <a:close/>
                    <a:moveTo>
                      <a:pt x="33" y="222"/>
                    </a:moveTo>
                    <a:cubicBezTo>
                      <a:pt x="27" y="221"/>
                      <a:pt x="27" y="221"/>
                      <a:pt x="27" y="221"/>
                    </a:cubicBezTo>
                    <a:cubicBezTo>
                      <a:pt x="27" y="220"/>
                      <a:pt x="27" y="219"/>
                      <a:pt x="28" y="217"/>
                    </a:cubicBezTo>
                    <a:cubicBezTo>
                      <a:pt x="28" y="217"/>
                      <a:pt x="29" y="216"/>
                      <a:pt x="29" y="216"/>
                    </a:cubicBezTo>
                    <a:cubicBezTo>
                      <a:pt x="34" y="217"/>
                      <a:pt x="34" y="217"/>
                      <a:pt x="34" y="217"/>
                    </a:cubicBezTo>
                    <a:cubicBezTo>
                      <a:pt x="34" y="218"/>
                      <a:pt x="34" y="219"/>
                      <a:pt x="33" y="220"/>
                    </a:cubicBezTo>
                    <a:cubicBezTo>
                      <a:pt x="33" y="221"/>
                      <a:pt x="33" y="222"/>
                      <a:pt x="33" y="222"/>
                    </a:cubicBezTo>
                    <a:close/>
                    <a:moveTo>
                      <a:pt x="453" y="221"/>
                    </a:moveTo>
                    <a:cubicBezTo>
                      <a:pt x="452" y="220"/>
                      <a:pt x="450" y="219"/>
                      <a:pt x="449" y="217"/>
                    </a:cubicBezTo>
                    <a:cubicBezTo>
                      <a:pt x="452" y="213"/>
                      <a:pt x="452" y="213"/>
                      <a:pt x="452" y="213"/>
                    </a:cubicBezTo>
                    <a:cubicBezTo>
                      <a:pt x="454" y="214"/>
                      <a:pt x="455" y="215"/>
                      <a:pt x="457" y="216"/>
                    </a:cubicBezTo>
                    <a:lnTo>
                      <a:pt x="453" y="221"/>
                    </a:lnTo>
                    <a:close/>
                    <a:moveTo>
                      <a:pt x="452" y="209"/>
                    </a:moveTo>
                    <a:cubicBezTo>
                      <a:pt x="447" y="207"/>
                      <a:pt x="447" y="207"/>
                      <a:pt x="447" y="207"/>
                    </a:cubicBezTo>
                    <a:cubicBezTo>
                      <a:pt x="447" y="207"/>
                      <a:pt x="447" y="206"/>
                      <a:pt x="447" y="205"/>
                    </a:cubicBezTo>
                    <a:cubicBezTo>
                      <a:pt x="447" y="205"/>
                      <a:pt x="447" y="204"/>
                      <a:pt x="447" y="204"/>
                    </a:cubicBezTo>
                    <a:cubicBezTo>
                      <a:pt x="447" y="202"/>
                      <a:pt x="447" y="202"/>
                      <a:pt x="447" y="202"/>
                    </a:cubicBezTo>
                    <a:cubicBezTo>
                      <a:pt x="453" y="202"/>
                      <a:pt x="453" y="202"/>
                      <a:pt x="453" y="202"/>
                    </a:cubicBezTo>
                    <a:cubicBezTo>
                      <a:pt x="453" y="203"/>
                      <a:pt x="453" y="203"/>
                      <a:pt x="453" y="203"/>
                    </a:cubicBezTo>
                    <a:cubicBezTo>
                      <a:pt x="453" y="204"/>
                      <a:pt x="453" y="205"/>
                      <a:pt x="453" y="205"/>
                    </a:cubicBezTo>
                    <a:cubicBezTo>
                      <a:pt x="453" y="207"/>
                      <a:pt x="453" y="208"/>
                      <a:pt x="452" y="209"/>
                    </a:cubicBezTo>
                    <a:close/>
                    <a:moveTo>
                      <a:pt x="29" y="204"/>
                    </a:moveTo>
                    <a:cubicBezTo>
                      <a:pt x="29" y="204"/>
                      <a:pt x="29" y="204"/>
                      <a:pt x="29" y="204"/>
                    </a:cubicBezTo>
                    <a:cubicBezTo>
                      <a:pt x="29" y="203"/>
                      <a:pt x="28" y="202"/>
                      <a:pt x="27" y="201"/>
                    </a:cubicBezTo>
                    <a:cubicBezTo>
                      <a:pt x="32" y="197"/>
                      <a:pt x="32" y="197"/>
                      <a:pt x="32" y="197"/>
                    </a:cubicBezTo>
                    <a:cubicBezTo>
                      <a:pt x="34" y="199"/>
                      <a:pt x="34" y="202"/>
                      <a:pt x="34" y="204"/>
                    </a:cubicBezTo>
                    <a:lnTo>
                      <a:pt x="29" y="204"/>
                    </a:lnTo>
                    <a:close/>
                    <a:moveTo>
                      <a:pt x="75" y="194"/>
                    </a:moveTo>
                    <a:cubicBezTo>
                      <a:pt x="74" y="194"/>
                      <a:pt x="73" y="193"/>
                      <a:pt x="73" y="193"/>
                    </a:cubicBezTo>
                    <a:cubicBezTo>
                      <a:pt x="74" y="188"/>
                      <a:pt x="74" y="188"/>
                      <a:pt x="74" y="188"/>
                    </a:cubicBezTo>
                    <a:cubicBezTo>
                      <a:pt x="74" y="188"/>
                      <a:pt x="74" y="188"/>
                      <a:pt x="74" y="188"/>
                    </a:cubicBezTo>
                    <a:cubicBezTo>
                      <a:pt x="74" y="188"/>
                      <a:pt x="74" y="188"/>
                      <a:pt x="74" y="188"/>
                    </a:cubicBezTo>
                    <a:cubicBezTo>
                      <a:pt x="74" y="188"/>
                      <a:pt x="74" y="187"/>
                      <a:pt x="74" y="187"/>
                    </a:cubicBezTo>
                    <a:cubicBezTo>
                      <a:pt x="80" y="188"/>
                      <a:pt x="80" y="188"/>
                      <a:pt x="80" y="188"/>
                    </a:cubicBezTo>
                    <a:cubicBezTo>
                      <a:pt x="80" y="193"/>
                      <a:pt x="77" y="194"/>
                      <a:pt x="75" y="194"/>
                    </a:cubicBezTo>
                    <a:close/>
                    <a:moveTo>
                      <a:pt x="450" y="193"/>
                    </a:moveTo>
                    <a:cubicBezTo>
                      <a:pt x="450" y="192"/>
                      <a:pt x="450" y="192"/>
                      <a:pt x="450" y="192"/>
                    </a:cubicBezTo>
                    <a:cubicBezTo>
                      <a:pt x="449" y="191"/>
                      <a:pt x="448" y="189"/>
                      <a:pt x="448" y="187"/>
                    </a:cubicBezTo>
                    <a:cubicBezTo>
                      <a:pt x="448" y="188"/>
                      <a:pt x="448" y="188"/>
                      <a:pt x="448" y="188"/>
                    </a:cubicBezTo>
                    <a:cubicBezTo>
                      <a:pt x="452" y="184"/>
                      <a:pt x="452" y="184"/>
                      <a:pt x="452" y="184"/>
                    </a:cubicBezTo>
                    <a:cubicBezTo>
                      <a:pt x="453" y="185"/>
                      <a:pt x="454" y="186"/>
                      <a:pt x="454" y="187"/>
                    </a:cubicBezTo>
                    <a:cubicBezTo>
                      <a:pt x="454" y="188"/>
                      <a:pt x="454" y="189"/>
                      <a:pt x="455" y="189"/>
                    </a:cubicBezTo>
                    <a:cubicBezTo>
                      <a:pt x="455" y="190"/>
                      <a:pt x="455" y="190"/>
                      <a:pt x="455" y="190"/>
                    </a:cubicBezTo>
                    <a:lnTo>
                      <a:pt x="450" y="193"/>
                    </a:lnTo>
                    <a:close/>
                    <a:moveTo>
                      <a:pt x="27" y="190"/>
                    </a:moveTo>
                    <a:cubicBezTo>
                      <a:pt x="21" y="190"/>
                      <a:pt x="21" y="190"/>
                      <a:pt x="21" y="190"/>
                    </a:cubicBezTo>
                    <a:cubicBezTo>
                      <a:pt x="21" y="189"/>
                      <a:pt x="21" y="189"/>
                      <a:pt x="21" y="189"/>
                    </a:cubicBezTo>
                    <a:cubicBezTo>
                      <a:pt x="21" y="188"/>
                      <a:pt x="21" y="186"/>
                      <a:pt x="22" y="184"/>
                    </a:cubicBezTo>
                    <a:cubicBezTo>
                      <a:pt x="27" y="184"/>
                      <a:pt x="27" y="184"/>
                      <a:pt x="27" y="184"/>
                    </a:cubicBezTo>
                    <a:cubicBezTo>
                      <a:pt x="27" y="186"/>
                      <a:pt x="27" y="188"/>
                      <a:pt x="27" y="189"/>
                    </a:cubicBezTo>
                    <a:lnTo>
                      <a:pt x="27" y="190"/>
                    </a:lnTo>
                    <a:close/>
                    <a:moveTo>
                      <a:pt x="437" y="187"/>
                    </a:moveTo>
                    <a:cubicBezTo>
                      <a:pt x="436" y="186"/>
                      <a:pt x="435" y="183"/>
                      <a:pt x="434" y="180"/>
                    </a:cubicBezTo>
                    <a:cubicBezTo>
                      <a:pt x="440" y="179"/>
                      <a:pt x="440" y="179"/>
                      <a:pt x="440" y="179"/>
                    </a:cubicBezTo>
                    <a:cubicBezTo>
                      <a:pt x="441" y="182"/>
                      <a:pt x="441" y="183"/>
                      <a:pt x="441" y="183"/>
                    </a:cubicBezTo>
                    <a:lnTo>
                      <a:pt x="437" y="187"/>
                    </a:lnTo>
                    <a:close/>
                    <a:moveTo>
                      <a:pt x="65" y="182"/>
                    </a:moveTo>
                    <a:cubicBezTo>
                      <a:pt x="65" y="181"/>
                      <a:pt x="65" y="179"/>
                      <a:pt x="64" y="178"/>
                    </a:cubicBezTo>
                    <a:cubicBezTo>
                      <a:pt x="70" y="175"/>
                      <a:pt x="70" y="175"/>
                      <a:pt x="70" y="175"/>
                    </a:cubicBezTo>
                    <a:cubicBezTo>
                      <a:pt x="71" y="178"/>
                      <a:pt x="71" y="180"/>
                      <a:pt x="71" y="182"/>
                    </a:cubicBezTo>
                    <a:lnTo>
                      <a:pt x="65" y="182"/>
                    </a:lnTo>
                    <a:close/>
                    <a:moveTo>
                      <a:pt x="84" y="178"/>
                    </a:moveTo>
                    <a:cubicBezTo>
                      <a:pt x="78" y="176"/>
                      <a:pt x="78" y="176"/>
                      <a:pt x="78" y="176"/>
                    </a:cubicBezTo>
                    <a:cubicBezTo>
                      <a:pt x="79" y="174"/>
                      <a:pt x="80" y="173"/>
                      <a:pt x="80" y="171"/>
                    </a:cubicBezTo>
                    <a:cubicBezTo>
                      <a:pt x="81" y="170"/>
                      <a:pt x="81" y="170"/>
                      <a:pt x="81" y="170"/>
                    </a:cubicBezTo>
                    <a:cubicBezTo>
                      <a:pt x="86" y="173"/>
                      <a:pt x="86" y="173"/>
                      <a:pt x="86" y="173"/>
                    </a:cubicBezTo>
                    <a:cubicBezTo>
                      <a:pt x="86" y="174"/>
                      <a:pt x="86" y="174"/>
                      <a:pt x="86" y="174"/>
                    </a:cubicBezTo>
                    <a:cubicBezTo>
                      <a:pt x="85" y="175"/>
                      <a:pt x="85" y="176"/>
                      <a:pt x="84" y="178"/>
                    </a:cubicBezTo>
                    <a:close/>
                    <a:moveTo>
                      <a:pt x="28" y="173"/>
                    </a:moveTo>
                    <a:cubicBezTo>
                      <a:pt x="22" y="172"/>
                      <a:pt x="22" y="172"/>
                      <a:pt x="22" y="172"/>
                    </a:cubicBezTo>
                    <a:cubicBezTo>
                      <a:pt x="22" y="171"/>
                      <a:pt x="22" y="170"/>
                      <a:pt x="22" y="169"/>
                    </a:cubicBezTo>
                    <a:cubicBezTo>
                      <a:pt x="22" y="168"/>
                      <a:pt x="23" y="167"/>
                      <a:pt x="23" y="167"/>
                    </a:cubicBezTo>
                    <a:cubicBezTo>
                      <a:pt x="23" y="166"/>
                      <a:pt x="23" y="166"/>
                      <a:pt x="23" y="166"/>
                    </a:cubicBezTo>
                    <a:cubicBezTo>
                      <a:pt x="29" y="167"/>
                      <a:pt x="29" y="167"/>
                      <a:pt x="29" y="167"/>
                    </a:cubicBezTo>
                    <a:cubicBezTo>
                      <a:pt x="28" y="168"/>
                      <a:pt x="28" y="168"/>
                      <a:pt x="28" y="168"/>
                    </a:cubicBezTo>
                    <a:cubicBezTo>
                      <a:pt x="28" y="169"/>
                      <a:pt x="28" y="169"/>
                      <a:pt x="28" y="170"/>
                    </a:cubicBezTo>
                    <a:cubicBezTo>
                      <a:pt x="28" y="171"/>
                      <a:pt x="28" y="172"/>
                      <a:pt x="28" y="173"/>
                    </a:cubicBezTo>
                    <a:close/>
                    <a:moveTo>
                      <a:pt x="431" y="170"/>
                    </a:moveTo>
                    <a:cubicBezTo>
                      <a:pt x="430" y="169"/>
                      <a:pt x="430" y="168"/>
                      <a:pt x="429" y="166"/>
                    </a:cubicBezTo>
                    <a:cubicBezTo>
                      <a:pt x="429" y="166"/>
                      <a:pt x="429" y="165"/>
                      <a:pt x="428" y="165"/>
                    </a:cubicBezTo>
                    <a:cubicBezTo>
                      <a:pt x="434" y="162"/>
                      <a:pt x="434" y="162"/>
                      <a:pt x="434" y="162"/>
                    </a:cubicBezTo>
                    <a:cubicBezTo>
                      <a:pt x="434" y="163"/>
                      <a:pt x="434" y="163"/>
                      <a:pt x="435" y="164"/>
                    </a:cubicBezTo>
                    <a:cubicBezTo>
                      <a:pt x="435" y="165"/>
                      <a:pt x="436" y="166"/>
                      <a:pt x="436" y="167"/>
                    </a:cubicBezTo>
                    <a:lnTo>
                      <a:pt x="431" y="170"/>
                    </a:lnTo>
                    <a:close/>
                    <a:moveTo>
                      <a:pt x="59" y="167"/>
                    </a:moveTo>
                    <a:cubicBezTo>
                      <a:pt x="58" y="166"/>
                      <a:pt x="57" y="164"/>
                      <a:pt x="56" y="162"/>
                    </a:cubicBezTo>
                    <a:cubicBezTo>
                      <a:pt x="62" y="160"/>
                      <a:pt x="62" y="160"/>
                      <a:pt x="62" y="160"/>
                    </a:cubicBezTo>
                    <a:cubicBezTo>
                      <a:pt x="62" y="161"/>
                      <a:pt x="63" y="163"/>
                      <a:pt x="64" y="165"/>
                    </a:cubicBezTo>
                    <a:lnTo>
                      <a:pt x="59" y="167"/>
                    </a:lnTo>
                    <a:close/>
                    <a:moveTo>
                      <a:pt x="93" y="167"/>
                    </a:moveTo>
                    <a:cubicBezTo>
                      <a:pt x="91" y="162"/>
                      <a:pt x="91" y="162"/>
                      <a:pt x="91" y="162"/>
                    </a:cubicBezTo>
                    <a:cubicBezTo>
                      <a:pt x="92" y="161"/>
                      <a:pt x="93" y="161"/>
                      <a:pt x="94" y="160"/>
                    </a:cubicBezTo>
                    <a:cubicBezTo>
                      <a:pt x="99" y="162"/>
                      <a:pt x="99" y="162"/>
                      <a:pt x="99" y="162"/>
                    </a:cubicBezTo>
                    <a:cubicBezTo>
                      <a:pt x="98" y="164"/>
                      <a:pt x="96" y="166"/>
                      <a:pt x="93" y="167"/>
                    </a:cubicBezTo>
                    <a:close/>
                    <a:moveTo>
                      <a:pt x="21" y="158"/>
                    </a:moveTo>
                    <a:cubicBezTo>
                      <a:pt x="20" y="157"/>
                      <a:pt x="20" y="157"/>
                      <a:pt x="19" y="156"/>
                    </a:cubicBezTo>
                    <a:cubicBezTo>
                      <a:pt x="18" y="155"/>
                      <a:pt x="17" y="154"/>
                      <a:pt x="17" y="153"/>
                    </a:cubicBezTo>
                    <a:cubicBezTo>
                      <a:pt x="22" y="150"/>
                      <a:pt x="22" y="150"/>
                      <a:pt x="22" y="150"/>
                    </a:cubicBezTo>
                    <a:cubicBezTo>
                      <a:pt x="22" y="151"/>
                      <a:pt x="23" y="151"/>
                      <a:pt x="24" y="152"/>
                    </a:cubicBezTo>
                    <a:cubicBezTo>
                      <a:pt x="24" y="153"/>
                      <a:pt x="25" y="153"/>
                      <a:pt x="25" y="154"/>
                    </a:cubicBezTo>
                    <a:lnTo>
                      <a:pt x="21" y="158"/>
                    </a:lnTo>
                    <a:close/>
                    <a:moveTo>
                      <a:pt x="423" y="153"/>
                    </a:moveTo>
                    <a:cubicBezTo>
                      <a:pt x="423" y="152"/>
                      <a:pt x="423" y="152"/>
                      <a:pt x="423" y="152"/>
                    </a:cubicBezTo>
                    <a:cubicBezTo>
                      <a:pt x="422" y="146"/>
                      <a:pt x="422" y="146"/>
                      <a:pt x="422" y="146"/>
                    </a:cubicBezTo>
                    <a:cubicBezTo>
                      <a:pt x="423" y="146"/>
                      <a:pt x="423" y="146"/>
                      <a:pt x="423" y="146"/>
                    </a:cubicBezTo>
                    <a:cubicBezTo>
                      <a:pt x="424" y="146"/>
                      <a:pt x="429" y="147"/>
                      <a:pt x="429" y="153"/>
                    </a:cubicBezTo>
                    <a:lnTo>
                      <a:pt x="423" y="153"/>
                    </a:lnTo>
                    <a:close/>
                    <a:moveTo>
                      <a:pt x="100" y="153"/>
                    </a:moveTo>
                    <a:cubicBezTo>
                      <a:pt x="97" y="148"/>
                      <a:pt x="97" y="148"/>
                      <a:pt x="97" y="148"/>
                    </a:cubicBezTo>
                    <a:cubicBezTo>
                      <a:pt x="97" y="148"/>
                      <a:pt x="98" y="147"/>
                      <a:pt x="98" y="147"/>
                    </a:cubicBezTo>
                    <a:cubicBezTo>
                      <a:pt x="99" y="146"/>
                      <a:pt x="101" y="146"/>
                      <a:pt x="102" y="145"/>
                    </a:cubicBezTo>
                    <a:cubicBezTo>
                      <a:pt x="105" y="150"/>
                      <a:pt x="105" y="150"/>
                      <a:pt x="105" y="150"/>
                    </a:cubicBezTo>
                    <a:cubicBezTo>
                      <a:pt x="103" y="151"/>
                      <a:pt x="102" y="151"/>
                      <a:pt x="101" y="152"/>
                    </a:cubicBezTo>
                    <a:cubicBezTo>
                      <a:pt x="101" y="152"/>
                      <a:pt x="101" y="152"/>
                      <a:pt x="100" y="153"/>
                    </a:cubicBezTo>
                    <a:close/>
                    <a:moveTo>
                      <a:pt x="52" y="151"/>
                    </a:moveTo>
                    <a:cubicBezTo>
                      <a:pt x="52" y="150"/>
                      <a:pt x="51" y="149"/>
                      <a:pt x="50" y="149"/>
                    </a:cubicBezTo>
                    <a:cubicBezTo>
                      <a:pt x="51" y="144"/>
                      <a:pt x="51" y="144"/>
                      <a:pt x="51" y="144"/>
                    </a:cubicBezTo>
                    <a:cubicBezTo>
                      <a:pt x="54" y="144"/>
                      <a:pt x="56" y="146"/>
                      <a:pt x="57" y="149"/>
                    </a:cubicBezTo>
                    <a:lnTo>
                      <a:pt x="52" y="151"/>
                    </a:lnTo>
                    <a:close/>
                    <a:moveTo>
                      <a:pt x="37" y="147"/>
                    </a:moveTo>
                    <a:cubicBezTo>
                      <a:pt x="36" y="145"/>
                      <a:pt x="34" y="143"/>
                      <a:pt x="33" y="141"/>
                    </a:cubicBezTo>
                    <a:cubicBezTo>
                      <a:pt x="39" y="139"/>
                      <a:pt x="39" y="139"/>
                      <a:pt x="39" y="139"/>
                    </a:cubicBezTo>
                    <a:cubicBezTo>
                      <a:pt x="39" y="140"/>
                      <a:pt x="40" y="142"/>
                      <a:pt x="41" y="143"/>
                    </a:cubicBezTo>
                    <a:lnTo>
                      <a:pt x="37" y="147"/>
                    </a:lnTo>
                    <a:close/>
                    <a:moveTo>
                      <a:pt x="412" y="146"/>
                    </a:moveTo>
                    <a:cubicBezTo>
                      <a:pt x="411" y="145"/>
                      <a:pt x="410" y="142"/>
                      <a:pt x="409" y="139"/>
                    </a:cubicBezTo>
                    <a:cubicBezTo>
                      <a:pt x="415" y="139"/>
                      <a:pt x="415" y="139"/>
                      <a:pt x="415" y="139"/>
                    </a:cubicBezTo>
                    <a:cubicBezTo>
                      <a:pt x="415" y="140"/>
                      <a:pt x="416" y="142"/>
                      <a:pt x="417" y="143"/>
                    </a:cubicBezTo>
                    <a:lnTo>
                      <a:pt x="412" y="146"/>
                    </a:lnTo>
                    <a:close/>
                    <a:moveTo>
                      <a:pt x="116" y="145"/>
                    </a:moveTo>
                    <a:cubicBezTo>
                      <a:pt x="113" y="139"/>
                      <a:pt x="113" y="139"/>
                      <a:pt x="113" y="139"/>
                    </a:cubicBezTo>
                    <a:cubicBezTo>
                      <a:pt x="115" y="138"/>
                      <a:pt x="116" y="137"/>
                      <a:pt x="117" y="137"/>
                    </a:cubicBezTo>
                    <a:cubicBezTo>
                      <a:pt x="121" y="141"/>
                      <a:pt x="121" y="141"/>
                      <a:pt x="121" y="141"/>
                    </a:cubicBezTo>
                    <a:cubicBezTo>
                      <a:pt x="120" y="142"/>
                      <a:pt x="118" y="143"/>
                      <a:pt x="116" y="145"/>
                    </a:cubicBezTo>
                    <a:close/>
                    <a:moveTo>
                      <a:pt x="26" y="144"/>
                    </a:moveTo>
                    <a:cubicBezTo>
                      <a:pt x="22" y="140"/>
                      <a:pt x="22" y="140"/>
                      <a:pt x="22" y="140"/>
                    </a:cubicBezTo>
                    <a:cubicBezTo>
                      <a:pt x="24" y="138"/>
                      <a:pt x="25" y="136"/>
                      <a:pt x="26" y="135"/>
                    </a:cubicBezTo>
                    <a:cubicBezTo>
                      <a:pt x="30" y="140"/>
                      <a:pt x="30" y="140"/>
                      <a:pt x="30" y="140"/>
                    </a:cubicBezTo>
                    <a:cubicBezTo>
                      <a:pt x="29" y="141"/>
                      <a:pt x="28" y="142"/>
                      <a:pt x="26" y="144"/>
                    </a:cubicBezTo>
                    <a:close/>
                    <a:moveTo>
                      <a:pt x="130" y="139"/>
                    </a:moveTo>
                    <a:cubicBezTo>
                      <a:pt x="130" y="139"/>
                      <a:pt x="130" y="139"/>
                      <a:pt x="129" y="139"/>
                    </a:cubicBezTo>
                    <a:cubicBezTo>
                      <a:pt x="130" y="133"/>
                      <a:pt x="130" y="133"/>
                      <a:pt x="130" y="133"/>
                    </a:cubicBezTo>
                    <a:cubicBezTo>
                      <a:pt x="130" y="133"/>
                      <a:pt x="130" y="133"/>
                      <a:pt x="130" y="133"/>
                    </a:cubicBezTo>
                    <a:cubicBezTo>
                      <a:pt x="131" y="133"/>
                      <a:pt x="132" y="133"/>
                      <a:pt x="133" y="132"/>
                    </a:cubicBezTo>
                    <a:cubicBezTo>
                      <a:pt x="137" y="136"/>
                      <a:pt x="137" y="136"/>
                      <a:pt x="137" y="136"/>
                    </a:cubicBezTo>
                    <a:cubicBezTo>
                      <a:pt x="135" y="138"/>
                      <a:pt x="133" y="139"/>
                      <a:pt x="130" y="139"/>
                    </a:cubicBezTo>
                    <a:close/>
                    <a:moveTo>
                      <a:pt x="408" y="128"/>
                    </a:moveTo>
                    <a:cubicBezTo>
                      <a:pt x="408" y="128"/>
                      <a:pt x="408" y="127"/>
                      <a:pt x="408" y="127"/>
                    </a:cubicBezTo>
                    <a:cubicBezTo>
                      <a:pt x="408" y="125"/>
                      <a:pt x="409" y="123"/>
                      <a:pt x="409" y="121"/>
                    </a:cubicBezTo>
                    <a:cubicBezTo>
                      <a:pt x="415" y="123"/>
                      <a:pt x="415" y="123"/>
                      <a:pt x="415" y="123"/>
                    </a:cubicBezTo>
                    <a:cubicBezTo>
                      <a:pt x="414" y="125"/>
                      <a:pt x="414" y="126"/>
                      <a:pt x="414" y="127"/>
                    </a:cubicBezTo>
                    <a:cubicBezTo>
                      <a:pt x="414" y="127"/>
                      <a:pt x="414" y="127"/>
                      <a:pt x="414" y="127"/>
                    </a:cubicBezTo>
                    <a:lnTo>
                      <a:pt x="408" y="128"/>
                    </a:lnTo>
                    <a:close/>
                    <a:moveTo>
                      <a:pt x="144" y="127"/>
                    </a:moveTo>
                    <a:cubicBezTo>
                      <a:pt x="140" y="123"/>
                      <a:pt x="140" y="123"/>
                      <a:pt x="140" y="123"/>
                    </a:cubicBezTo>
                    <a:cubicBezTo>
                      <a:pt x="142" y="121"/>
                      <a:pt x="142" y="121"/>
                      <a:pt x="142" y="121"/>
                    </a:cubicBezTo>
                    <a:cubicBezTo>
                      <a:pt x="143" y="120"/>
                      <a:pt x="143" y="119"/>
                      <a:pt x="144" y="118"/>
                    </a:cubicBezTo>
                    <a:cubicBezTo>
                      <a:pt x="148" y="122"/>
                      <a:pt x="148" y="122"/>
                      <a:pt x="148" y="122"/>
                    </a:cubicBezTo>
                    <a:cubicBezTo>
                      <a:pt x="148" y="123"/>
                      <a:pt x="147" y="124"/>
                      <a:pt x="146" y="125"/>
                    </a:cubicBezTo>
                    <a:lnTo>
                      <a:pt x="144" y="127"/>
                    </a:lnTo>
                    <a:close/>
                    <a:moveTo>
                      <a:pt x="172" y="119"/>
                    </a:moveTo>
                    <a:cubicBezTo>
                      <a:pt x="169" y="119"/>
                      <a:pt x="167" y="117"/>
                      <a:pt x="166" y="114"/>
                    </a:cubicBezTo>
                    <a:cubicBezTo>
                      <a:pt x="171" y="112"/>
                      <a:pt x="171" y="112"/>
                      <a:pt x="171" y="112"/>
                    </a:cubicBezTo>
                    <a:cubicBezTo>
                      <a:pt x="172" y="113"/>
                      <a:pt x="172" y="113"/>
                      <a:pt x="172" y="113"/>
                    </a:cubicBezTo>
                    <a:cubicBezTo>
                      <a:pt x="172" y="113"/>
                      <a:pt x="172" y="113"/>
                      <a:pt x="172" y="113"/>
                    </a:cubicBezTo>
                    <a:cubicBezTo>
                      <a:pt x="174" y="118"/>
                      <a:pt x="174" y="118"/>
                      <a:pt x="174" y="118"/>
                    </a:cubicBezTo>
                    <a:cubicBezTo>
                      <a:pt x="174" y="119"/>
                      <a:pt x="173" y="119"/>
                      <a:pt x="173" y="119"/>
                    </a:cubicBezTo>
                    <a:cubicBezTo>
                      <a:pt x="172" y="119"/>
                      <a:pt x="172" y="119"/>
                      <a:pt x="172" y="119"/>
                    </a:cubicBezTo>
                    <a:close/>
                    <a:moveTo>
                      <a:pt x="154" y="115"/>
                    </a:moveTo>
                    <a:cubicBezTo>
                      <a:pt x="154" y="109"/>
                      <a:pt x="154" y="109"/>
                      <a:pt x="154" y="109"/>
                    </a:cubicBezTo>
                    <a:cubicBezTo>
                      <a:pt x="155" y="109"/>
                      <a:pt x="155" y="109"/>
                      <a:pt x="155" y="109"/>
                    </a:cubicBezTo>
                    <a:cubicBezTo>
                      <a:pt x="155" y="109"/>
                      <a:pt x="157" y="109"/>
                      <a:pt x="159" y="108"/>
                    </a:cubicBezTo>
                    <a:cubicBezTo>
                      <a:pt x="160" y="114"/>
                      <a:pt x="160" y="114"/>
                      <a:pt x="160" y="114"/>
                    </a:cubicBezTo>
                    <a:cubicBezTo>
                      <a:pt x="158" y="115"/>
                      <a:pt x="156" y="115"/>
                      <a:pt x="155" y="115"/>
                    </a:cubicBezTo>
                    <a:lnTo>
                      <a:pt x="154" y="115"/>
                    </a:lnTo>
                    <a:close/>
                    <a:moveTo>
                      <a:pt x="420" y="113"/>
                    </a:moveTo>
                    <a:cubicBezTo>
                      <a:pt x="415" y="110"/>
                      <a:pt x="415" y="110"/>
                      <a:pt x="415" y="110"/>
                    </a:cubicBezTo>
                    <a:cubicBezTo>
                      <a:pt x="416" y="110"/>
                      <a:pt x="416" y="109"/>
                      <a:pt x="416" y="109"/>
                    </a:cubicBezTo>
                    <a:cubicBezTo>
                      <a:pt x="416" y="108"/>
                      <a:pt x="416" y="108"/>
                      <a:pt x="416" y="108"/>
                    </a:cubicBezTo>
                    <a:cubicBezTo>
                      <a:pt x="416" y="108"/>
                      <a:pt x="417" y="109"/>
                      <a:pt x="417" y="109"/>
                    </a:cubicBezTo>
                    <a:cubicBezTo>
                      <a:pt x="420" y="104"/>
                      <a:pt x="420" y="104"/>
                      <a:pt x="420" y="104"/>
                    </a:cubicBezTo>
                    <a:cubicBezTo>
                      <a:pt x="422" y="105"/>
                      <a:pt x="422" y="106"/>
                      <a:pt x="422" y="108"/>
                    </a:cubicBezTo>
                    <a:cubicBezTo>
                      <a:pt x="422" y="109"/>
                      <a:pt x="422" y="110"/>
                      <a:pt x="422" y="111"/>
                    </a:cubicBezTo>
                    <a:cubicBezTo>
                      <a:pt x="421" y="112"/>
                      <a:pt x="421" y="112"/>
                      <a:pt x="420" y="113"/>
                    </a:cubicBezTo>
                    <a:close/>
                    <a:moveTo>
                      <a:pt x="406" y="111"/>
                    </a:moveTo>
                    <a:cubicBezTo>
                      <a:pt x="405" y="110"/>
                      <a:pt x="405" y="107"/>
                      <a:pt x="404" y="104"/>
                    </a:cubicBezTo>
                    <a:cubicBezTo>
                      <a:pt x="410" y="103"/>
                      <a:pt x="410" y="103"/>
                      <a:pt x="410" y="103"/>
                    </a:cubicBezTo>
                    <a:cubicBezTo>
                      <a:pt x="411" y="107"/>
                      <a:pt x="411" y="108"/>
                      <a:pt x="411" y="108"/>
                    </a:cubicBezTo>
                    <a:lnTo>
                      <a:pt x="406" y="111"/>
                    </a:lnTo>
                    <a:close/>
                    <a:moveTo>
                      <a:pt x="182" y="108"/>
                    </a:moveTo>
                    <a:cubicBezTo>
                      <a:pt x="177" y="105"/>
                      <a:pt x="177" y="105"/>
                      <a:pt x="177" y="105"/>
                    </a:cubicBezTo>
                    <a:cubicBezTo>
                      <a:pt x="178" y="103"/>
                      <a:pt x="178" y="103"/>
                      <a:pt x="178" y="103"/>
                    </a:cubicBezTo>
                    <a:cubicBezTo>
                      <a:pt x="178" y="102"/>
                      <a:pt x="179" y="101"/>
                      <a:pt x="180" y="100"/>
                    </a:cubicBezTo>
                    <a:cubicBezTo>
                      <a:pt x="185" y="102"/>
                      <a:pt x="185" y="102"/>
                      <a:pt x="185" y="102"/>
                    </a:cubicBezTo>
                    <a:cubicBezTo>
                      <a:pt x="184" y="104"/>
                      <a:pt x="184" y="105"/>
                      <a:pt x="183" y="106"/>
                    </a:cubicBezTo>
                    <a:lnTo>
                      <a:pt x="182" y="108"/>
                    </a:lnTo>
                    <a:close/>
                    <a:moveTo>
                      <a:pt x="402" y="97"/>
                    </a:moveTo>
                    <a:cubicBezTo>
                      <a:pt x="401" y="97"/>
                      <a:pt x="401" y="97"/>
                      <a:pt x="400" y="97"/>
                    </a:cubicBezTo>
                    <a:cubicBezTo>
                      <a:pt x="398" y="97"/>
                      <a:pt x="398" y="97"/>
                      <a:pt x="398" y="97"/>
                    </a:cubicBezTo>
                    <a:cubicBezTo>
                      <a:pt x="397" y="97"/>
                      <a:pt x="396" y="96"/>
                      <a:pt x="395" y="95"/>
                    </a:cubicBezTo>
                    <a:cubicBezTo>
                      <a:pt x="399" y="91"/>
                      <a:pt x="399" y="91"/>
                      <a:pt x="399" y="91"/>
                    </a:cubicBezTo>
                    <a:cubicBezTo>
                      <a:pt x="398" y="91"/>
                      <a:pt x="398" y="91"/>
                      <a:pt x="398" y="91"/>
                    </a:cubicBezTo>
                    <a:cubicBezTo>
                      <a:pt x="400" y="91"/>
                      <a:pt x="400" y="91"/>
                      <a:pt x="400" y="91"/>
                    </a:cubicBezTo>
                    <a:cubicBezTo>
                      <a:pt x="401" y="91"/>
                      <a:pt x="402" y="91"/>
                      <a:pt x="403" y="91"/>
                    </a:cubicBezTo>
                    <a:lnTo>
                      <a:pt x="402" y="97"/>
                    </a:lnTo>
                    <a:close/>
                    <a:moveTo>
                      <a:pt x="191" y="92"/>
                    </a:moveTo>
                    <a:cubicBezTo>
                      <a:pt x="190" y="92"/>
                      <a:pt x="189" y="92"/>
                      <a:pt x="188" y="92"/>
                    </a:cubicBezTo>
                    <a:cubicBezTo>
                      <a:pt x="188" y="92"/>
                      <a:pt x="189" y="91"/>
                      <a:pt x="189" y="91"/>
                    </a:cubicBezTo>
                    <a:cubicBezTo>
                      <a:pt x="183" y="89"/>
                      <a:pt x="183" y="89"/>
                      <a:pt x="183" y="89"/>
                    </a:cubicBezTo>
                    <a:cubicBezTo>
                      <a:pt x="185" y="86"/>
                      <a:pt x="187" y="86"/>
                      <a:pt x="188" y="86"/>
                    </a:cubicBezTo>
                    <a:cubicBezTo>
                      <a:pt x="189" y="86"/>
                      <a:pt x="190" y="86"/>
                      <a:pt x="191" y="86"/>
                    </a:cubicBezTo>
                    <a:lnTo>
                      <a:pt x="191" y="92"/>
                    </a:lnTo>
                    <a:close/>
                    <a:moveTo>
                      <a:pt x="207" y="91"/>
                    </a:moveTo>
                    <a:cubicBezTo>
                      <a:pt x="206" y="91"/>
                      <a:pt x="206" y="91"/>
                      <a:pt x="206" y="91"/>
                    </a:cubicBezTo>
                    <a:cubicBezTo>
                      <a:pt x="206" y="91"/>
                      <a:pt x="204" y="90"/>
                      <a:pt x="204" y="90"/>
                    </a:cubicBezTo>
                    <a:cubicBezTo>
                      <a:pt x="201" y="85"/>
                      <a:pt x="201" y="85"/>
                      <a:pt x="201" y="85"/>
                    </a:cubicBezTo>
                    <a:cubicBezTo>
                      <a:pt x="203" y="84"/>
                      <a:pt x="207" y="85"/>
                      <a:pt x="209" y="85"/>
                    </a:cubicBezTo>
                    <a:cubicBezTo>
                      <a:pt x="209" y="86"/>
                      <a:pt x="209" y="86"/>
                      <a:pt x="209" y="86"/>
                    </a:cubicBezTo>
                    <a:lnTo>
                      <a:pt x="207" y="91"/>
                    </a:lnTo>
                    <a:close/>
                    <a:moveTo>
                      <a:pt x="214" y="84"/>
                    </a:moveTo>
                    <a:cubicBezTo>
                      <a:pt x="214" y="84"/>
                      <a:pt x="214" y="84"/>
                      <a:pt x="214" y="83"/>
                    </a:cubicBezTo>
                    <a:cubicBezTo>
                      <a:pt x="211" y="82"/>
                      <a:pt x="211" y="82"/>
                      <a:pt x="211" y="82"/>
                    </a:cubicBezTo>
                    <a:cubicBezTo>
                      <a:pt x="214" y="77"/>
                      <a:pt x="214" y="77"/>
                      <a:pt x="214" y="77"/>
                    </a:cubicBezTo>
                    <a:cubicBezTo>
                      <a:pt x="216" y="78"/>
                      <a:pt x="216" y="78"/>
                      <a:pt x="216" y="78"/>
                    </a:cubicBezTo>
                    <a:cubicBezTo>
                      <a:pt x="217" y="79"/>
                      <a:pt x="219" y="80"/>
                      <a:pt x="220" y="82"/>
                    </a:cubicBezTo>
                    <a:cubicBezTo>
                      <a:pt x="214" y="83"/>
                      <a:pt x="214" y="83"/>
                      <a:pt x="214" y="83"/>
                    </a:cubicBezTo>
                    <a:cubicBezTo>
                      <a:pt x="214" y="84"/>
                      <a:pt x="214" y="84"/>
                      <a:pt x="214" y="84"/>
                    </a:cubicBezTo>
                    <a:close/>
                    <a:moveTo>
                      <a:pt x="390" y="83"/>
                    </a:moveTo>
                    <a:cubicBezTo>
                      <a:pt x="390" y="82"/>
                      <a:pt x="390" y="81"/>
                      <a:pt x="389" y="80"/>
                    </a:cubicBezTo>
                    <a:cubicBezTo>
                      <a:pt x="389" y="79"/>
                      <a:pt x="389" y="79"/>
                      <a:pt x="388" y="78"/>
                    </a:cubicBezTo>
                    <a:cubicBezTo>
                      <a:pt x="394" y="76"/>
                      <a:pt x="394" y="76"/>
                      <a:pt x="394" y="76"/>
                    </a:cubicBezTo>
                    <a:cubicBezTo>
                      <a:pt x="394" y="77"/>
                      <a:pt x="394" y="77"/>
                      <a:pt x="395" y="78"/>
                    </a:cubicBezTo>
                    <a:cubicBezTo>
                      <a:pt x="395" y="79"/>
                      <a:pt x="396" y="80"/>
                      <a:pt x="396" y="81"/>
                    </a:cubicBezTo>
                    <a:lnTo>
                      <a:pt x="390" y="83"/>
                    </a:lnTo>
                    <a:close/>
                    <a:moveTo>
                      <a:pt x="236" y="81"/>
                    </a:moveTo>
                    <a:cubicBezTo>
                      <a:pt x="235" y="80"/>
                      <a:pt x="234" y="80"/>
                      <a:pt x="231" y="80"/>
                    </a:cubicBezTo>
                    <a:cubicBezTo>
                      <a:pt x="232" y="74"/>
                      <a:pt x="232" y="74"/>
                      <a:pt x="232" y="74"/>
                    </a:cubicBezTo>
                    <a:cubicBezTo>
                      <a:pt x="234" y="74"/>
                      <a:pt x="237" y="75"/>
                      <a:pt x="238" y="75"/>
                    </a:cubicBezTo>
                    <a:lnTo>
                      <a:pt x="236" y="81"/>
                    </a:lnTo>
                    <a:close/>
                    <a:moveTo>
                      <a:pt x="248" y="77"/>
                    </a:moveTo>
                    <a:cubicBezTo>
                      <a:pt x="246" y="71"/>
                      <a:pt x="246" y="71"/>
                      <a:pt x="246" y="71"/>
                    </a:cubicBezTo>
                    <a:cubicBezTo>
                      <a:pt x="247" y="71"/>
                      <a:pt x="248" y="70"/>
                      <a:pt x="250" y="70"/>
                    </a:cubicBezTo>
                    <a:cubicBezTo>
                      <a:pt x="250" y="70"/>
                      <a:pt x="251" y="70"/>
                      <a:pt x="251" y="70"/>
                    </a:cubicBezTo>
                    <a:cubicBezTo>
                      <a:pt x="253" y="72"/>
                      <a:pt x="253" y="72"/>
                      <a:pt x="253" y="72"/>
                    </a:cubicBezTo>
                    <a:cubicBezTo>
                      <a:pt x="253" y="75"/>
                      <a:pt x="253" y="75"/>
                      <a:pt x="253" y="75"/>
                    </a:cubicBezTo>
                    <a:cubicBezTo>
                      <a:pt x="253" y="76"/>
                      <a:pt x="252" y="76"/>
                      <a:pt x="251" y="76"/>
                    </a:cubicBezTo>
                    <a:cubicBezTo>
                      <a:pt x="250" y="76"/>
                      <a:pt x="249" y="76"/>
                      <a:pt x="248" y="77"/>
                    </a:cubicBezTo>
                    <a:close/>
                    <a:moveTo>
                      <a:pt x="219" y="76"/>
                    </a:moveTo>
                    <a:cubicBezTo>
                      <a:pt x="219" y="76"/>
                      <a:pt x="219" y="76"/>
                      <a:pt x="218" y="76"/>
                    </a:cubicBezTo>
                    <a:cubicBezTo>
                      <a:pt x="218" y="76"/>
                      <a:pt x="217" y="75"/>
                      <a:pt x="215" y="75"/>
                    </a:cubicBezTo>
                    <a:cubicBezTo>
                      <a:pt x="215" y="70"/>
                      <a:pt x="215" y="70"/>
                      <a:pt x="215" y="70"/>
                    </a:cubicBezTo>
                    <a:cubicBezTo>
                      <a:pt x="215" y="70"/>
                      <a:pt x="216" y="70"/>
                      <a:pt x="216" y="70"/>
                    </a:cubicBezTo>
                    <a:cubicBezTo>
                      <a:pt x="218" y="70"/>
                      <a:pt x="219" y="70"/>
                      <a:pt x="221" y="71"/>
                    </a:cubicBezTo>
                    <a:cubicBezTo>
                      <a:pt x="221" y="71"/>
                      <a:pt x="222" y="71"/>
                      <a:pt x="222" y="71"/>
                    </a:cubicBezTo>
                    <a:lnTo>
                      <a:pt x="219" y="76"/>
                    </a:lnTo>
                    <a:close/>
                    <a:moveTo>
                      <a:pt x="381" y="72"/>
                    </a:moveTo>
                    <a:cubicBezTo>
                      <a:pt x="380" y="72"/>
                      <a:pt x="379" y="72"/>
                      <a:pt x="378" y="71"/>
                    </a:cubicBezTo>
                    <a:cubicBezTo>
                      <a:pt x="381" y="66"/>
                      <a:pt x="381" y="66"/>
                      <a:pt x="381" y="66"/>
                    </a:cubicBezTo>
                    <a:cubicBezTo>
                      <a:pt x="381" y="66"/>
                      <a:pt x="381" y="66"/>
                      <a:pt x="381" y="66"/>
                    </a:cubicBezTo>
                    <a:cubicBezTo>
                      <a:pt x="382" y="66"/>
                      <a:pt x="383" y="66"/>
                      <a:pt x="384" y="66"/>
                    </a:cubicBezTo>
                    <a:cubicBezTo>
                      <a:pt x="384" y="66"/>
                      <a:pt x="385" y="66"/>
                      <a:pt x="385" y="66"/>
                    </a:cubicBezTo>
                    <a:cubicBezTo>
                      <a:pt x="386" y="71"/>
                      <a:pt x="386" y="71"/>
                      <a:pt x="386" y="71"/>
                    </a:cubicBezTo>
                    <a:cubicBezTo>
                      <a:pt x="386" y="71"/>
                      <a:pt x="385" y="72"/>
                      <a:pt x="385" y="72"/>
                    </a:cubicBezTo>
                    <a:cubicBezTo>
                      <a:pt x="384" y="72"/>
                      <a:pt x="382" y="72"/>
                      <a:pt x="381" y="72"/>
                    </a:cubicBezTo>
                    <a:close/>
                    <a:moveTo>
                      <a:pt x="265" y="72"/>
                    </a:moveTo>
                    <a:cubicBezTo>
                      <a:pt x="262" y="67"/>
                      <a:pt x="262" y="67"/>
                      <a:pt x="262" y="67"/>
                    </a:cubicBezTo>
                    <a:cubicBezTo>
                      <a:pt x="262" y="67"/>
                      <a:pt x="262" y="67"/>
                      <a:pt x="262" y="67"/>
                    </a:cubicBezTo>
                    <a:cubicBezTo>
                      <a:pt x="262" y="67"/>
                      <a:pt x="262" y="67"/>
                      <a:pt x="262" y="67"/>
                    </a:cubicBezTo>
                    <a:cubicBezTo>
                      <a:pt x="265" y="62"/>
                      <a:pt x="265" y="62"/>
                      <a:pt x="265" y="62"/>
                    </a:cubicBezTo>
                    <a:cubicBezTo>
                      <a:pt x="266" y="63"/>
                      <a:pt x="268" y="65"/>
                      <a:pt x="268" y="67"/>
                    </a:cubicBezTo>
                    <a:cubicBezTo>
                      <a:pt x="268" y="68"/>
                      <a:pt x="268" y="70"/>
                      <a:pt x="265" y="72"/>
                    </a:cubicBezTo>
                    <a:close/>
                    <a:moveTo>
                      <a:pt x="263" y="66"/>
                    </a:moveTo>
                    <a:cubicBezTo>
                      <a:pt x="263" y="66"/>
                      <a:pt x="263" y="66"/>
                      <a:pt x="263" y="66"/>
                    </a:cubicBezTo>
                    <a:close/>
                    <a:moveTo>
                      <a:pt x="381" y="58"/>
                    </a:moveTo>
                    <a:cubicBezTo>
                      <a:pt x="375" y="58"/>
                      <a:pt x="375" y="58"/>
                      <a:pt x="375" y="58"/>
                    </a:cubicBezTo>
                    <a:cubicBezTo>
                      <a:pt x="375" y="57"/>
                      <a:pt x="375" y="57"/>
                      <a:pt x="375" y="57"/>
                    </a:cubicBezTo>
                    <a:cubicBezTo>
                      <a:pt x="375" y="51"/>
                      <a:pt x="375" y="51"/>
                      <a:pt x="375" y="51"/>
                    </a:cubicBezTo>
                    <a:cubicBezTo>
                      <a:pt x="375" y="51"/>
                      <a:pt x="376" y="51"/>
                      <a:pt x="376" y="51"/>
                    </a:cubicBezTo>
                    <a:cubicBezTo>
                      <a:pt x="379" y="51"/>
                      <a:pt x="381" y="53"/>
                      <a:pt x="381" y="56"/>
                    </a:cubicBezTo>
                    <a:cubicBezTo>
                      <a:pt x="381" y="57"/>
                      <a:pt x="381" y="57"/>
                      <a:pt x="381" y="58"/>
                    </a:cubicBezTo>
                    <a:close/>
                    <a:moveTo>
                      <a:pt x="344" y="57"/>
                    </a:moveTo>
                    <a:cubicBezTo>
                      <a:pt x="344" y="51"/>
                      <a:pt x="344" y="51"/>
                      <a:pt x="344" y="51"/>
                    </a:cubicBezTo>
                    <a:cubicBezTo>
                      <a:pt x="344" y="51"/>
                      <a:pt x="345" y="51"/>
                      <a:pt x="346" y="49"/>
                    </a:cubicBezTo>
                    <a:cubicBezTo>
                      <a:pt x="351" y="52"/>
                      <a:pt x="351" y="52"/>
                      <a:pt x="351" y="52"/>
                    </a:cubicBezTo>
                    <a:cubicBezTo>
                      <a:pt x="349" y="54"/>
                      <a:pt x="347" y="57"/>
                      <a:pt x="344" y="57"/>
                    </a:cubicBezTo>
                    <a:close/>
                    <a:moveTo>
                      <a:pt x="267" y="57"/>
                    </a:moveTo>
                    <a:cubicBezTo>
                      <a:pt x="262" y="53"/>
                      <a:pt x="262" y="53"/>
                      <a:pt x="262" y="53"/>
                    </a:cubicBezTo>
                    <a:cubicBezTo>
                      <a:pt x="263" y="51"/>
                      <a:pt x="265" y="50"/>
                      <a:pt x="269" y="49"/>
                    </a:cubicBezTo>
                    <a:cubicBezTo>
                      <a:pt x="271" y="55"/>
                      <a:pt x="271" y="55"/>
                      <a:pt x="271" y="55"/>
                    </a:cubicBezTo>
                    <a:cubicBezTo>
                      <a:pt x="268" y="55"/>
                      <a:pt x="267" y="56"/>
                      <a:pt x="267" y="57"/>
                    </a:cubicBezTo>
                    <a:close/>
                    <a:moveTo>
                      <a:pt x="280" y="50"/>
                    </a:moveTo>
                    <a:cubicBezTo>
                      <a:pt x="280" y="44"/>
                      <a:pt x="280" y="44"/>
                      <a:pt x="280" y="44"/>
                    </a:cubicBezTo>
                    <a:cubicBezTo>
                      <a:pt x="281" y="44"/>
                      <a:pt x="283" y="44"/>
                      <a:pt x="283" y="44"/>
                    </a:cubicBezTo>
                    <a:cubicBezTo>
                      <a:pt x="288" y="48"/>
                      <a:pt x="288" y="48"/>
                      <a:pt x="288" y="48"/>
                    </a:cubicBezTo>
                    <a:cubicBezTo>
                      <a:pt x="286" y="50"/>
                      <a:pt x="284" y="50"/>
                      <a:pt x="281" y="50"/>
                    </a:cubicBezTo>
                    <a:cubicBezTo>
                      <a:pt x="281" y="50"/>
                      <a:pt x="281" y="50"/>
                      <a:pt x="280" y="50"/>
                    </a:cubicBezTo>
                    <a:close/>
                    <a:moveTo>
                      <a:pt x="341" y="49"/>
                    </a:moveTo>
                    <a:cubicBezTo>
                      <a:pt x="336" y="45"/>
                      <a:pt x="336" y="45"/>
                      <a:pt x="336" y="45"/>
                    </a:cubicBezTo>
                    <a:cubicBezTo>
                      <a:pt x="337" y="45"/>
                      <a:pt x="337" y="44"/>
                      <a:pt x="338" y="44"/>
                    </a:cubicBezTo>
                    <a:cubicBezTo>
                      <a:pt x="338" y="44"/>
                      <a:pt x="338" y="44"/>
                      <a:pt x="338" y="45"/>
                    </a:cubicBezTo>
                    <a:cubicBezTo>
                      <a:pt x="341" y="40"/>
                      <a:pt x="341" y="40"/>
                      <a:pt x="341" y="40"/>
                    </a:cubicBezTo>
                    <a:cubicBezTo>
                      <a:pt x="342" y="41"/>
                      <a:pt x="343" y="43"/>
                      <a:pt x="343" y="45"/>
                    </a:cubicBezTo>
                    <a:cubicBezTo>
                      <a:pt x="343" y="46"/>
                      <a:pt x="343" y="47"/>
                      <a:pt x="342" y="48"/>
                    </a:cubicBezTo>
                    <a:cubicBezTo>
                      <a:pt x="342" y="48"/>
                      <a:pt x="341" y="49"/>
                      <a:pt x="341" y="49"/>
                    </a:cubicBezTo>
                    <a:close/>
                    <a:moveTo>
                      <a:pt x="367" y="47"/>
                    </a:moveTo>
                    <a:cubicBezTo>
                      <a:pt x="367" y="47"/>
                      <a:pt x="367" y="46"/>
                      <a:pt x="367" y="46"/>
                    </a:cubicBezTo>
                    <a:cubicBezTo>
                      <a:pt x="367" y="45"/>
                      <a:pt x="367" y="45"/>
                      <a:pt x="367" y="44"/>
                    </a:cubicBezTo>
                    <a:cubicBezTo>
                      <a:pt x="367" y="44"/>
                      <a:pt x="367" y="44"/>
                      <a:pt x="367" y="43"/>
                    </a:cubicBezTo>
                    <a:cubicBezTo>
                      <a:pt x="367" y="43"/>
                      <a:pt x="367" y="43"/>
                      <a:pt x="367" y="43"/>
                    </a:cubicBezTo>
                    <a:cubicBezTo>
                      <a:pt x="372" y="39"/>
                      <a:pt x="372" y="39"/>
                      <a:pt x="372" y="39"/>
                    </a:cubicBezTo>
                    <a:cubicBezTo>
                      <a:pt x="373" y="40"/>
                      <a:pt x="373" y="42"/>
                      <a:pt x="373" y="43"/>
                    </a:cubicBezTo>
                    <a:cubicBezTo>
                      <a:pt x="373" y="44"/>
                      <a:pt x="373" y="44"/>
                      <a:pt x="373" y="45"/>
                    </a:cubicBezTo>
                    <a:cubicBezTo>
                      <a:pt x="373" y="45"/>
                      <a:pt x="373" y="46"/>
                      <a:pt x="373" y="46"/>
                    </a:cubicBezTo>
                    <a:lnTo>
                      <a:pt x="367" y="47"/>
                    </a:lnTo>
                    <a:close/>
                    <a:moveTo>
                      <a:pt x="356" y="41"/>
                    </a:moveTo>
                    <a:cubicBezTo>
                      <a:pt x="351" y="39"/>
                      <a:pt x="351" y="39"/>
                      <a:pt x="351" y="39"/>
                    </a:cubicBezTo>
                    <a:cubicBezTo>
                      <a:pt x="352" y="37"/>
                      <a:pt x="352" y="37"/>
                      <a:pt x="352" y="37"/>
                    </a:cubicBezTo>
                    <a:cubicBezTo>
                      <a:pt x="352" y="36"/>
                      <a:pt x="353" y="35"/>
                      <a:pt x="353" y="34"/>
                    </a:cubicBezTo>
                    <a:cubicBezTo>
                      <a:pt x="359" y="36"/>
                      <a:pt x="359" y="36"/>
                      <a:pt x="359" y="36"/>
                    </a:cubicBezTo>
                    <a:cubicBezTo>
                      <a:pt x="358" y="37"/>
                      <a:pt x="358" y="38"/>
                      <a:pt x="357" y="40"/>
                    </a:cubicBezTo>
                    <a:lnTo>
                      <a:pt x="356" y="41"/>
                    </a:lnTo>
                    <a:close/>
                    <a:moveTo>
                      <a:pt x="340" y="36"/>
                    </a:moveTo>
                    <a:cubicBezTo>
                      <a:pt x="336" y="32"/>
                      <a:pt x="336" y="32"/>
                      <a:pt x="336" y="32"/>
                    </a:cubicBezTo>
                    <a:cubicBezTo>
                      <a:pt x="336" y="32"/>
                      <a:pt x="336" y="33"/>
                      <a:pt x="336" y="33"/>
                    </a:cubicBezTo>
                    <a:cubicBezTo>
                      <a:pt x="336" y="33"/>
                      <a:pt x="336" y="34"/>
                      <a:pt x="336" y="34"/>
                    </a:cubicBezTo>
                    <a:cubicBezTo>
                      <a:pt x="336" y="34"/>
                      <a:pt x="336" y="33"/>
                      <a:pt x="334" y="32"/>
                    </a:cubicBezTo>
                    <a:cubicBezTo>
                      <a:pt x="338" y="27"/>
                      <a:pt x="338" y="27"/>
                      <a:pt x="338" y="27"/>
                    </a:cubicBezTo>
                    <a:cubicBezTo>
                      <a:pt x="339" y="29"/>
                      <a:pt x="342" y="30"/>
                      <a:pt x="342" y="33"/>
                    </a:cubicBezTo>
                    <a:cubicBezTo>
                      <a:pt x="342" y="34"/>
                      <a:pt x="341" y="35"/>
                      <a:pt x="340" y="36"/>
                    </a:cubicBezTo>
                    <a:close/>
                    <a:moveTo>
                      <a:pt x="291" y="35"/>
                    </a:moveTo>
                    <a:cubicBezTo>
                      <a:pt x="285" y="34"/>
                      <a:pt x="285" y="34"/>
                      <a:pt x="285" y="34"/>
                    </a:cubicBezTo>
                    <a:cubicBezTo>
                      <a:pt x="286" y="29"/>
                      <a:pt x="286" y="29"/>
                      <a:pt x="286" y="29"/>
                    </a:cubicBezTo>
                    <a:cubicBezTo>
                      <a:pt x="291" y="29"/>
                      <a:pt x="291" y="29"/>
                      <a:pt x="291" y="29"/>
                    </a:cubicBezTo>
                    <a:lnTo>
                      <a:pt x="291" y="35"/>
                    </a:lnTo>
                    <a:close/>
                    <a:moveTo>
                      <a:pt x="367" y="31"/>
                    </a:moveTo>
                    <a:cubicBezTo>
                      <a:pt x="366" y="31"/>
                      <a:pt x="366" y="31"/>
                      <a:pt x="364" y="31"/>
                    </a:cubicBezTo>
                    <a:cubicBezTo>
                      <a:pt x="364" y="25"/>
                      <a:pt x="364" y="25"/>
                      <a:pt x="364" y="25"/>
                    </a:cubicBezTo>
                    <a:cubicBezTo>
                      <a:pt x="369" y="25"/>
                      <a:pt x="371" y="27"/>
                      <a:pt x="372" y="29"/>
                    </a:cubicBezTo>
                    <a:cubicBezTo>
                      <a:pt x="367" y="31"/>
                      <a:pt x="367" y="31"/>
                      <a:pt x="367" y="31"/>
                    </a:cubicBezTo>
                    <a:cubicBezTo>
                      <a:pt x="367" y="31"/>
                      <a:pt x="367" y="31"/>
                      <a:pt x="367" y="31"/>
                    </a:cubicBezTo>
                    <a:close/>
                    <a:moveTo>
                      <a:pt x="324" y="24"/>
                    </a:moveTo>
                    <a:cubicBezTo>
                      <a:pt x="324" y="24"/>
                      <a:pt x="324" y="24"/>
                      <a:pt x="324" y="24"/>
                    </a:cubicBezTo>
                    <a:cubicBezTo>
                      <a:pt x="324" y="24"/>
                      <a:pt x="324" y="24"/>
                      <a:pt x="324" y="24"/>
                    </a:cubicBezTo>
                    <a:cubicBezTo>
                      <a:pt x="324" y="24"/>
                      <a:pt x="322" y="23"/>
                      <a:pt x="322" y="23"/>
                    </a:cubicBezTo>
                    <a:cubicBezTo>
                      <a:pt x="322" y="18"/>
                      <a:pt x="322" y="18"/>
                      <a:pt x="322" y="18"/>
                    </a:cubicBezTo>
                    <a:cubicBezTo>
                      <a:pt x="322" y="18"/>
                      <a:pt x="323" y="18"/>
                      <a:pt x="323" y="18"/>
                    </a:cubicBezTo>
                    <a:cubicBezTo>
                      <a:pt x="327" y="18"/>
                      <a:pt x="329" y="20"/>
                      <a:pt x="329" y="21"/>
                    </a:cubicBezTo>
                    <a:lnTo>
                      <a:pt x="324" y="24"/>
                    </a:lnTo>
                    <a:close/>
                    <a:moveTo>
                      <a:pt x="309" y="20"/>
                    </a:moveTo>
                    <a:cubicBezTo>
                      <a:pt x="309" y="20"/>
                      <a:pt x="308" y="20"/>
                      <a:pt x="307" y="19"/>
                    </a:cubicBezTo>
                    <a:cubicBezTo>
                      <a:pt x="306" y="19"/>
                      <a:pt x="305" y="18"/>
                      <a:pt x="304" y="17"/>
                    </a:cubicBezTo>
                    <a:cubicBezTo>
                      <a:pt x="307" y="13"/>
                      <a:pt x="307" y="13"/>
                      <a:pt x="307" y="13"/>
                    </a:cubicBezTo>
                    <a:cubicBezTo>
                      <a:pt x="308" y="13"/>
                      <a:pt x="309" y="14"/>
                      <a:pt x="310" y="14"/>
                    </a:cubicBezTo>
                    <a:cubicBezTo>
                      <a:pt x="310" y="14"/>
                      <a:pt x="311" y="15"/>
                      <a:pt x="312" y="15"/>
                    </a:cubicBezTo>
                    <a:lnTo>
                      <a:pt x="309" y="20"/>
                    </a:lnTo>
                    <a:close/>
                    <a:moveTo>
                      <a:pt x="293" y="17"/>
                    </a:moveTo>
                    <a:cubicBezTo>
                      <a:pt x="287" y="17"/>
                      <a:pt x="287" y="17"/>
                      <a:pt x="287" y="17"/>
                    </a:cubicBezTo>
                    <a:cubicBezTo>
                      <a:pt x="287" y="15"/>
                      <a:pt x="287" y="13"/>
                      <a:pt x="287" y="11"/>
                    </a:cubicBezTo>
                    <a:cubicBezTo>
                      <a:pt x="293" y="12"/>
                      <a:pt x="293" y="12"/>
                      <a:pt x="293" y="12"/>
                    </a:cubicBezTo>
                    <a:cubicBezTo>
                      <a:pt x="293" y="13"/>
                      <a:pt x="293" y="15"/>
                      <a:pt x="293" y="17"/>
                    </a:cubicBezTo>
                    <a:close/>
                    <a:moveTo>
                      <a:pt x="295" y="7"/>
                    </a:moveTo>
                    <a:cubicBezTo>
                      <a:pt x="295" y="6"/>
                      <a:pt x="294" y="6"/>
                      <a:pt x="293" y="5"/>
                    </a:cubicBezTo>
                    <a:cubicBezTo>
                      <a:pt x="294" y="0"/>
                      <a:pt x="294" y="0"/>
                      <a:pt x="294" y="0"/>
                    </a:cubicBezTo>
                    <a:cubicBezTo>
                      <a:pt x="297" y="0"/>
                      <a:pt x="300" y="2"/>
                      <a:pt x="301" y="5"/>
                    </a:cubicBezTo>
                    <a:lnTo>
                      <a:pt x="295" y="7"/>
                    </a:lnTo>
                    <a:close/>
                  </a:path>
                </a:pathLst>
              </a:custGeom>
              <a:solidFill>
                <a:srgbClr val="59575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42" name="îšļîďé">
                <a:extLst>
                  <a:ext uri="{FF2B5EF4-FFF2-40B4-BE49-F238E27FC236}">
                    <a16:creationId xmlns:a16="http://schemas.microsoft.com/office/drawing/2014/main" id="{F8F57295-11FF-4A6C-871C-014836758628}"/>
                  </a:ext>
                </a:extLst>
              </p:cNvPr>
              <p:cNvSpPr/>
              <p:nvPr/>
            </p:nvSpPr>
            <p:spPr bwMode="auto">
              <a:xfrm>
                <a:off x="6456363" y="2781300"/>
                <a:ext cx="519113" cy="388938"/>
              </a:xfrm>
              <a:custGeom>
                <a:avLst/>
                <a:gdLst>
                  <a:gd name="T0" fmla="*/ 28 w 242"/>
                  <a:gd name="T1" fmla="*/ 173 h 182"/>
                  <a:gd name="T2" fmla="*/ 41 w 242"/>
                  <a:gd name="T3" fmla="*/ 181 h 182"/>
                  <a:gd name="T4" fmla="*/ 47 w 242"/>
                  <a:gd name="T5" fmla="*/ 180 h 182"/>
                  <a:gd name="T6" fmla="*/ 75 w 242"/>
                  <a:gd name="T7" fmla="*/ 172 h 182"/>
                  <a:gd name="T8" fmla="*/ 75 w 242"/>
                  <a:gd name="T9" fmla="*/ 178 h 182"/>
                  <a:gd name="T10" fmla="*/ 63 w 242"/>
                  <a:gd name="T11" fmla="*/ 171 h 182"/>
                  <a:gd name="T12" fmla="*/ 20 w 242"/>
                  <a:gd name="T13" fmla="*/ 165 h 182"/>
                  <a:gd name="T14" fmla="*/ 25 w 242"/>
                  <a:gd name="T15" fmla="*/ 162 h 182"/>
                  <a:gd name="T16" fmla="*/ 0 w 242"/>
                  <a:gd name="T17" fmla="*/ 160 h 182"/>
                  <a:gd name="T18" fmla="*/ 6 w 242"/>
                  <a:gd name="T19" fmla="*/ 161 h 182"/>
                  <a:gd name="T20" fmla="*/ 77 w 242"/>
                  <a:gd name="T21" fmla="*/ 155 h 182"/>
                  <a:gd name="T22" fmla="*/ 83 w 242"/>
                  <a:gd name="T23" fmla="*/ 160 h 182"/>
                  <a:gd name="T24" fmla="*/ 92 w 242"/>
                  <a:gd name="T25" fmla="*/ 149 h 182"/>
                  <a:gd name="T26" fmla="*/ 98 w 242"/>
                  <a:gd name="T27" fmla="*/ 152 h 182"/>
                  <a:gd name="T28" fmla="*/ 85 w 242"/>
                  <a:gd name="T29" fmla="*/ 143 h 182"/>
                  <a:gd name="T30" fmla="*/ 95 w 242"/>
                  <a:gd name="T31" fmla="*/ 136 h 182"/>
                  <a:gd name="T32" fmla="*/ 94 w 242"/>
                  <a:gd name="T33" fmla="*/ 128 h 182"/>
                  <a:gd name="T34" fmla="*/ 95 w 242"/>
                  <a:gd name="T35" fmla="*/ 136 h 182"/>
                  <a:gd name="T36" fmla="*/ 88 w 242"/>
                  <a:gd name="T37" fmla="*/ 115 h 182"/>
                  <a:gd name="T38" fmla="*/ 94 w 242"/>
                  <a:gd name="T39" fmla="*/ 114 h 182"/>
                  <a:gd name="T40" fmla="*/ 102 w 242"/>
                  <a:gd name="T41" fmla="*/ 108 h 182"/>
                  <a:gd name="T42" fmla="*/ 106 w 242"/>
                  <a:gd name="T43" fmla="*/ 102 h 182"/>
                  <a:gd name="T44" fmla="*/ 110 w 242"/>
                  <a:gd name="T45" fmla="*/ 91 h 182"/>
                  <a:gd name="T46" fmla="*/ 118 w 242"/>
                  <a:gd name="T47" fmla="*/ 92 h 182"/>
                  <a:gd name="T48" fmla="*/ 123 w 242"/>
                  <a:gd name="T49" fmla="*/ 83 h 182"/>
                  <a:gd name="T50" fmla="*/ 124 w 242"/>
                  <a:gd name="T51" fmla="*/ 75 h 182"/>
                  <a:gd name="T52" fmla="*/ 123 w 242"/>
                  <a:gd name="T53" fmla="*/ 83 h 182"/>
                  <a:gd name="T54" fmla="*/ 132 w 242"/>
                  <a:gd name="T55" fmla="*/ 68 h 182"/>
                  <a:gd name="T56" fmla="*/ 138 w 242"/>
                  <a:gd name="T57" fmla="*/ 69 h 182"/>
                  <a:gd name="T58" fmla="*/ 140 w 242"/>
                  <a:gd name="T59" fmla="*/ 55 h 182"/>
                  <a:gd name="T60" fmla="*/ 146 w 242"/>
                  <a:gd name="T61" fmla="*/ 51 h 182"/>
                  <a:gd name="T62" fmla="*/ 154 w 242"/>
                  <a:gd name="T63" fmla="*/ 47 h 182"/>
                  <a:gd name="T64" fmla="*/ 160 w 242"/>
                  <a:gd name="T65" fmla="*/ 43 h 182"/>
                  <a:gd name="T66" fmla="*/ 166 w 242"/>
                  <a:gd name="T67" fmla="*/ 32 h 182"/>
                  <a:gd name="T68" fmla="*/ 173 w 242"/>
                  <a:gd name="T69" fmla="*/ 36 h 182"/>
                  <a:gd name="T70" fmla="*/ 200 w 242"/>
                  <a:gd name="T71" fmla="*/ 33 h 182"/>
                  <a:gd name="T72" fmla="*/ 201 w 242"/>
                  <a:gd name="T73" fmla="*/ 24 h 182"/>
                  <a:gd name="T74" fmla="*/ 200 w 242"/>
                  <a:gd name="T75" fmla="*/ 33 h 182"/>
                  <a:gd name="T76" fmla="*/ 187 w 242"/>
                  <a:gd name="T77" fmla="*/ 23 h 182"/>
                  <a:gd name="T78" fmla="*/ 191 w 242"/>
                  <a:gd name="T79" fmla="*/ 30 h 182"/>
                  <a:gd name="T80" fmla="*/ 209 w 242"/>
                  <a:gd name="T81" fmla="*/ 28 h 182"/>
                  <a:gd name="T82" fmla="*/ 216 w 242"/>
                  <a:gd name="T83" fmla="*/ 24 h 182"/>
                  <a:gd name="T84" fmla="*/ 172 w 242"/>
                  <a:gd name="T85" fmla="*/ 27 h 182"/>
                  <a:gd name="T86" fmla="*/ 176 w 242"/>
                  <a:gd name="T87" fmla="*/ 23 h 182"/>
                  <a:gd name="T88" fmla="*/ 172 w 242"/>
                  <a:gd name="T89" fmla="*/ 16 h 182"/>
                  <a:gd name="T90" fmla="*/ 175 w 242"/>
                  <a:gd name="T91" fmla="*/ 19 h 182"/>
                  <a:gd name="T92" fmla="*/ 219 w 242"/>
                  <a:gd name="T93" fmla="*/ 10 h 182"/>
                  <a:gd name="T94" fmla="*/ 222 w 242"/>
                  <a:gd name="T95" fmla="*/ 14 h 182"/>
                  <a:gd name="T96" fmla="*/ 233 w 242"/>
                  <a:gd name="T97" fmla="*/ 1 h 182"/>
                  <a:gd name="T98" fmla="*/ 237 w 242"/>
                  <a:gd name="T99" fmla="*/ 6 h 1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242" h="182">
                    <a:moveTo>
                      <a:pt x="27" y="182"/>
                    </a:moveTo>
                    <a:cubicBezTo>
                      <a:pt x="26" y="180"/>
                      <a:pt x="24" y="179"/>
                      <a:pt x="23" y="176"/>
                    </a:cubicBezTo>
                    <a:cubicBezTo>
                      <a:pt x="28" y="173"/>
                      <a:pt x="28" y="173"/>
                      <a:pt x="28" y="173"/>
                    </a:cubicBezTo>
                    <a:cubicBezTo>
                      <a:pt x="29" y="176"/>
                      <a:pt x="30" y="176"/>
                      <a:pt x="31" y="177"/>
                    </a:cubicBezTo>
                    <a:lnTo>
                      <a:pt x="27" y="182"/>
                    </a:lnTo>
                    <a:close/>
                    <a:moveTo>
                      <a:pt x="41" y="181"/>
                    </a:moveTo>
                    <a:cubicBezTo>
                      <a:pt x="40" y="176"/>
                      <a:pt x="40" y="176"/>
                      <a:pt x="40" y="176"/>
                    </a:cubicBezTo>
                    <a:cubicBezTo>
                      <a:pt x="45" y="174"/>
                      <a:pt x="45" y="174"/>
                      <a:pt x="45" y="174"/>
                    </a:cubicBezTo>
                    <a:cubicBezTo>
                      <a:pt x="47" y="180"/>
                      <a:pt x="47" y="180"/>
                      <a:pt x="47" y="180"/>
                    </a:cubicBezTo>
                    <a:lnTo>
                      <a:pt x="41" y="181"/>
                    </a:lnTo>
                    <a:close/>
                    <a:moveTo>
                      <a:pt x="75" y="178"/>
                    </a:moveTo>
                    <a:cubicBezTo>
                      <a:pt x="75" y="172"/>
                      <a:pt x="75" y="172"/>
                      <a:pt x="75" y="172"/>
                    </a:cubicBezTo>
                    <a:cubicBezTo>
                      <a:pt x="76" y="172"/>
                      <a:pt x="77" y="171"/>
                      <a:pt x="77" y="171"/>
                    </a:cubicBezTo>
                    <a:cubicBezTo>
                      <a:pt x="82" y="173"/>
                      <a:pt x="82" y="173"/>
                      <a:pt x="82" y="173"/>
                    </a:cubicBezTo>
                    <a:cubicBezTo>
                      <a:pt x="81" y="175"/>
                      <a:pt x="79" y="178"/>
                      <a:pt x="75" y="178"/>
                    </a:cubicBezTo>
                    <a:close/>
                    <a:moveTo>
                      <a:pt x="58" y="177"/>
                    </a:moveTo>
                    <a:cubicBezTo>
                      <a:pt x="57" y="172"/>
                      <a:pt x="57" y="172"/>
                      <a:pt x="57" y="172"/>
                    </a:cubicBezTo>
                    <a:cubicBezTo>
                      <a:pt x="60" y="171"/>
                      <a:pt x="62" y="171"/>
                      <a:pt x="63" y="171"/>
                    </a:cubicBezTo>
                    <a:cubicBezTo>
                      <a:pt x="63" y="177"/>
                      <a:pt x="63" y="177"/>
                      <a:pt x="63" y="177"/>
                    </a:cubicBezTo>
                    <a:cubicBezTo>
                      <a:pt x="62" y="177"/>
                      <a:pt x="60" y="177"/>
                      <a:pt x="58" y="177"/>
                    </a:cubicBezTo>
                    <a:close/>
                    <a:moveTo>
                      <a:pt x="20" y="165"/>
                    </a:moveTo>
                    <a:cubicBezTo>
                      <a:pt x="20" y="165"/>
                      <a:pt x="19" y="164"/>
                      <a:pt x="16" y="163"/>
                    </a:cubicBezTo>
                    <a:cubicBezTo>
                      <a:pt x="19" y="158"/>
                      <a:pt x="19" y="158"/>
                      <a:pt x="19" y="158"/>
                    </a:cubicBezTo>
                    <a:cubicBezTo>
                      <a:pt x="21" y="159"/>
                      <a:pt x="23" y="160"/>
                      <a:pt x="25" y="162"/>
                    </a:cubicBezTo>
                    <a:lnTo>
                      <a:pt x="20" y="165"/>
                    </a:lnTo>
                    <a:close/>
                    <a:moveTo>
                      <a:pt x="6" y="161"/>
                    </a:moveTo>
                    <a:cubicBezTo>
                      <a:pt x="2" y="160"/>
                      <a:pt x="0" y="160"/>
                      <a:pt x="0" y="160"/>
                    </a:cubicBezTo>
                    <a:cubicBezTo>
                      <a:pt x="0" y="154"/>
                      <a:pt x="0" y="154"/>
                      <a:pt x="0" y="154"/>
                    </a:cubicBezTo>
                    <a:cubicBezTo>
                      <a:pt x="0" y="154"/>
                      <a:pt x="3" y="154"/>
                      <a:pt x="6" y="155"/>
                    </a:cubicBezTo>
                    <a:lnTo>
                      <a:pt x="6" y="161"/>
                    </a:lnTo>
                    <a:close/>
                    <a:moveTo>
                      <a:pt x="77" y="160"/>
                    </a:moveTo>
                    <a:cubicBezTo>
                      <a:pt x="77" y="158"/>
                      <a:pt x="77" y="158"/>
                      <a:pt x="77" y="158"/>
                    </a:cubicBezTo>
                    <a:cubicBezTo>
                      <a:pt x="77" y="157"/>
                      <a:pt x="77" y="156"/>
                      <a:pt x="77" y="155"/>
                    </a:cubicBezTo>
                    <a:cubicBezTo>
                      <a:pt x="83" y="154"/>
                      <a:pt x="83" y="154"/>
                      <a:pt x="83" y="154"/>
                    </a:cubicBezTo>
                    <a:cubicBezTo>
                      <a:pt x="83" y="155"/>
                      <a:pt x="83" y="157"/>
                      <a:pt x="83" y="158"/>
                    </a:cubicBezTo>
                    <a:cubicBezTo>
                      <a:pt x="83" y="160"/>
                      <a:pt x="83" y="160"/>
                      <a:pt x="83" y="160"/>
                    </a:cubicBezTo>
                    <a:lnTo>
                      <a:pt x="77" y="160"/>
                    </a:lnTo>
                    <a:close/>
                    <a:moveTo>
                      <a:pt x="98" y="152"/>
                    </a:moveTo>
                    <a:cubicBezTo>
                      <a:pt x="92" y="149"/>
                      <a:pt x="92" y="149"/>
                      <a:pt x="92" y="149"/>
                    </a:cubicBezTo>
                    <a:cubicBezTo>
                      <a:pt x="93" y="148"/>
                      <a:pt x="94" y="146"/>
                      <a:pt x="94" y="144"/>
                    </a:cubicBezTo>
                    <a:cubicBezTo>
                      <a:pt x="100" y="146"/>
                      <a:pt x="100" y="146"/>
                      <a:pt x="100" y="146"/>
                    </a:cubicBezTo>
                    <a:cubicBezTo>
                      <a:pt x="99" y="148"/>
                      <a:pt x="99" y="150"/>
                      <a:pt x="98" y="152"/>
                    </a:cubicBezTo>
                    <a:close/>
                    <a:moveTo>
                      <a:pt x="86" y="152"/>
                    </a:moveTo>
                    <a:cubicBezTo>
                      <a:pt x="84" y="149"/>
                      <a:pt x="84" y="149"/>
                      <a:pt x="83" y="149"/>
                    </a:cubicBezTo>
                    <a:cubicBezTo>
                      <a:pt x="85" y="143"/>
                      <a:pt x="85" y="143"/>
                      <a:pt x="85" y="143"/>
                    </a:cubicBezTo>
                    <a:cubicBezTo>
                      <a:pt x="88" y="144"/>
                      <a:pt x="89" y="146"/>
                      <a:pt x="91" y="148"/>
                    </a:cubicBezTo>
                    <a:lnTo>
                      <a:pt x="86" y="152"/>
                    </a:lnTo>
                    <a:close/>
                    <a:moveTo>
                      <a:pt x="95" y="136"/>
                    </a:moveTo>
                    <a:cubicBezTo>
                      <a:pt x="94" y="135"/>
                      <a:pt x="93" y="135"/>
                      <a:pt x="93" y="134"/>
                    </a:cubicBezTo>
                    <a:cubicBezTo>
                      <a:pt x="92" y="133"/>
                      <a:pt x="91" y="133"/>
                      <a:pt x="90" y="132"/>
                    </a:cubicBezTo>
                    <a:cubicBezTo>
                      <a:pt x="94" y="128"/>
                      <a:pt x="94" y="128"/>
                      <a:pt x="94" y="128"/>
                    </a:cubicBezTo>
                    <a:cubicBezTo>
                      <a:pt x="95" y="129"/>
                      <a:pt x="96" y="129"/>
                      <a:pt x="96" y="130"/>
                    </a:cubicBezTo>
                    <a:cubicBezTo>
                      <a:pt x="97" y="131"/>
                      <a:pt x="98" y="131"/>
                      <a:pt x="99" y="132"/>
                    </a:cubicBezTo>
                    <a:lnTo>
                      <a:pt x="95" y="136"/>
                    </a:lnTo>
                    <a:close/>
                    <a:moveTo>
                      <a:pt x="93" y="120"/>
                    </a:moveTo>
                    <a:cubicBezTo>
                      <a:pt x="88" y="118"/>
                      <a:pt x="88" y="118"/>
                      <a:pt x="88" y="118"/>
                    </a:cubicBezTo>
                    <a:cubicBezTo>
                      <a:pt x="88" y="117"/>
                      <a:pt x="88" y="116"/>
                      <a:pt x="88" y="115"/>
                    </a:cubicBezTo>
                    <a:cubicBezTo>
                      <a:pt x="88" y="114"/>
                      <a:pt x="88" y="114"/>
                      <a:pt x="88" y="114"/>
                    </a:cubicBezTo>
                    <a:cubicBezTo>
                      <a:pt x="88" y="114"/>
                      <a:pt x="88" y="114"/>
                      <a:pt x="88" y="113"/>
                    </a:cubicBezTo>
                    <a:cubicBezTo>
                      <a:pt x="94" y="114"/>
                      <a:pt x="94" y="114"/>
                      <a:pt x="94" y="114"/>
                    </a:cubicBezTo>
                    <a:cubicBezTo>
                      <a:pt x="94" y="115"/>
                      <a:pt x="94" y="115"/>
                      <a:pt x="94" y="115"/>
                    </a:cubicBezTo>
                    <a:cubicBezTo>
                      <a:pt x="94" y="116"/>
                      <a:pt x="94" y="118"/>
                      <a:pt x="93" y="120"/>
                    </a:cubicBezTo>
                    <a:close/>
                    <a:moveTo>
                      <a:pt x="102" y="108"/>
                    </a:moveTo>
                    <a:cubicBezTo>
                      <a:pt x="97" y="103"/>
                      <a:pt x="97" y="103"/>
                      <a:pt x="97" y="103"/>
                    </a:cubicBezTo>
                    <a:cubicBezTo>
                      <a:pt x="99" y="102"/>
                      <a:pt x="100" y="101"/>
                      <a:pt x="100" y="100"/>
                    </a:cubicBezTo>
                    <a:cubicBezTo>
                      <a:pt x="106" y="102"/>
                      <a:pt x="106" y="102"/>
                      <a:pt x="106" y="102"/>
                    </a:cubicBezTo>
                    <a:cubicBezTo>
                      <a:pt x="105" y="104"/>
                      <a:pt x="104" y="106"/>
                      <a:pt x="102" y="108"/>
                    </a:cubicBezTo>
                    <a:close/>
                    <a:moveTo>
                      <a:pt x="113" y="96"/>
                    </a:moveTo>
                    <a:cubicBezTo>
                      <a:pt x="110" y="91"/>
                      <a:pt x="110" y="91"/>
                      <a:pt x="110" y="91"/>
                    </a:cubicBezTo>
                    <a:cubicBezTo>
                      <a:pt x="110" y="90"/>
                      <a:pt x="110" y="90"/>
                      <a:pt x="110" y="90"/>
                    </a:cubicBezTo>
                    <a:cubicBezTo>
                      <a:pt x="112" y="89"/>
                      <a:pt x="113" y="88"/>
                      <a:pt x="114" y="88"/>
                    </a:cubicBezTo>
                    <a:cubicBezTo>
                      <a:pt x="118" y="92"/>
                      <a:pt x="118" y="92"/>
                      <a:pt x="118" y="92"/>
                    </a:cubicBezTo>
                    <a:cubicBezTo>
                      <a:pt x="117" y="93"/>
                      <a:pt x="115" y="94"/>
                      <a:pt x="114" y="95"/>
                    </a:cubicBezTo>
                    <a:lnTo>
                      <a:pt x="113" y="96"/>
                    </a:lnTo>
                    <a:close/>
                    <a:moveTo>
                      <a:pt x="123" y="83"/>
                    </a:moveTo>
                    <a:cubicBezTo>
                      <a:pt x="120" y="78"/>
                      <a:pt x="120" y="78"/>
                      <a:pt x="120" y="78"/>
                    </a:cubicBezTo>
                    <a:cubicBezTo>
                      <a:pt x="120" y="78"/>
                      <a:pt x="121" y="78"/>
                      <a:pt x="121" y="77"/>
                    </a:cubicBezTo>
                    <a:cubicBezTo>
                      <a:pt x="122" y="77"/>
                      <a:pt x="123" y="76"/>
                      <a:pt x="124" y="75"/>
                    </a:cubicBezTo>
                    <a:cubicBezTo>
                      <a:pt x="128" y="79"/>
                      <a:pt x="128" y="79"/>
                      <a:pt x="128" y="79"/>
                    </a:cubicBezTo>
                    <a:cubicBezTo>
                      <a:pt x="127" y="80"/>
                      <a:pt x="126" y="81"/>
                      <a:pt x="124" y="82"/>
                    </a:cubicBezTo>
                    <a:lnTo>
                      <a:pt x="123" y="83"/>
                    </a:lnTo>
                    <a:close/>
                    <a:moveTo>
                      <a:pt x="137" y="73"/>
                    </a:moveTo>
                    <a:cubicBezTo>
                      <a:pt x="132" y="70"/>
                      <a:pt x="132" y="70"/>
                      <a:pt x="132" y="70"/>
                    </a:cubicBezTo>
                    <a:cubicBezTo>
                      <a:pt x="132" y="70"/>
                      <a:pt x="132" y="69"/>
                      <a:pt x="132" y="68"/>
                    </a:cubicBezTo>
                    <a:cubicBezTo>
                      <a:pt x="132" y="67"/>
                      <a:pt x="133" y="66"/>
                      <a:pt x="133" y="65"/>
                    </a:cubicBezTo>
                    <a:cubicBezTo>
                      <a:pt x="139" y="67"/>
                      <a:pt x="139" y="67"/>
                      <a:pt x="139" y="67"/>
                    </a:cubicBezTo>
                    <a:cubicBezTo>
                      <a:pt x="138" y="67"/>
                      <a:pt x="138" y="68"/>
                      <a:pt x="138" y="69"/>
                    </a:cubicBezTo>
                    <a:cubicBezTo>
                      <a:pt x="138" y="70"/>
                      <a:pt x="138" y="72"/>
                      <a:pt x="137" y="73"/>
                    </a:cubicBezTo>
                    <a:close/>
                    <a:moveTo>
                      <a:pt x="145" y="57"/>
                    </a:moveTo>
                    <a:cubicBezTo>
                      <a:pt x="140" y="55"/>
                      <a:pt x="140" y="55"/>
                      <a:pt x="140" y="55"/>
                    </a:cubicBezTo>
                    <a:cubicBezTo>
                      <a:pt x="140" y="55"/>
                      <a:pt x="140" y="55"/>
                      <a:pt x="140" y="54"/>
                    </a:cubicBezTo>
                    <a:cubicBezTo>
                      <a:pt x="140" y="52"/>
                      <a:pt x="140" y="51"/>
                      <a:pt x="141" y="49"/>
                    </a:cubicBezTo>
                    <a:cubicBezTo>
                      <a:pt x="146" y="51"/>
                      <a:pt x="146" y="51"/>
                      <a:pt x="146" y="51"/>
                    </a:cubicBezTo>
                    <a:cubicBezTo>
                      <a:pt x="146" y="52"/>
                      <a:pt x="146" y="53"/>
                      <a:pt x="146" y="54"/>
                    </a:cubicBezTo>
                    <a:cubicBezTo>
                      <a:pt x="146" y="55"/>
                      <a:pt x="146" y="56"/>
                      <a:pt x="145" y="57"/>
                    </a:cubicBezTo>
                    <a:close/>
                    <a:moveTo>
                      <a:pt x="154" y="47"/>
                    </a:moveTo>
                    <a:cubicBezTo>
                      <a:pt x="152" y="42"/>
                      <a:pt x="152" y="42"/>
                      <a:pt x="152" y="42"/>
                    </a:cubicBezTo>
                    <a:cubicBezTo>
                      <a:pt x="153" y="41"/>
                      <a:pt x="155" y="40"/>
                      <a:pt x="155" y="39"/>
                    </a:cubicBezTo>
                    <a:cubicBezTo>
                      <a:pt x="160" y="43"/>
                      <a:pt x="160" y="43"/>
                      <a:pt x="160" y="43"/>
                    </a:cubicBezTo>
                    <a:cubicBezTo>
                      <a:pt x="159" y="45"/>
                      <a:pt x="157" y="46"/>
                      <a:pt x="154" y="47"/>
                    </a:cubicBezTo>
                    <a:close/>
                    <a:moveTo>
                      <a:pt x="166" y="38"/>
                    </a:moveTo>
                    <a:cubicBezTo>
                      <a:pt x="166" y="32"/>
                      <a:pt x="166" y="32"/>
                      <a:pt x="166" y="32"/>
                    </a:cubicBezTo>
                    <a:cubicBezTo>
                      <a:pt x="167" y="32"/>
                      <a:pt x="167" y="32"/>
                      <a:pt x="167" y="32"/>
                    </a:cubicBezTo>
                    <a:cubicBezTo>
                      <a:pt x="168" y="32"/>
                      <a:pt x="170" y="32"/>
                      <a:pt x="171" y="31"/>
                    </a:cubicBezTo>
                    <a:cubicBezTo>
                      <a:pt x="173" y="36"/>
                      <a:pt x="173" y="36"/>
                      <a:pt x="173" y="36"/>
                    </a:cubicBezTo>
                    <a:cubicBezTo>
                      <a:pt x="171" y="37"/>
                      <a:pt x="169" y="38"/>
                      <a:pt x="167" y="38"/>
                    </a:cubicBezTo>
                    <a:lnTo>
                      <a:pt x="166" y="38"/>
                    </a:lnTo>
                    <a:close/>
                    <a:moveTo>
                      <a:pt x="200" y="33"/>
                    </a:moveTo>
                    <a:cubicBezTo>
                      <a:pt x="199" y="32"/>
                      <a:pt x="198" y="30"/>
                      <a:pt x="198" y="29"/>
                    </a:cubicBezTo>
                    <a:cubicBezTo>
                      <a:pt x="197" y="28"/>
                      <a:pt x="197" y="28"/>
                      <a:pt x="197" y="28"/>
                    </a:cubicBezTo>
                    <a:cubicBezTo>
                      <a:pt x="201" y="24"/>
                      <a:pt x="201" y="24"/>
                      <a:pt x="201" y="24"/>
                    </a:cubicBezTo>
                    <a:cubicBezTo>
                      <a:pt x="202" y="25"/>
                      <a:pt x="202" y="25"/>
                      <a:pt x="203" y="26"/>
                    </a:cubicBezTo>
                    <a:cubicBezTo>
                      <a:pt x="203" y="27"/>
                      <a:pt x="204" y="28"/>
                      <a:pt x="204" y="29"/>
                    </a:cubicBezTo>
                    <a:lnTo>
                      <a:pt x="200" y="33"/>
                    </a:lnTo>
                    <a:close/>
                    <a:moveTo>
                      <a:pt x="188" y="31"/>
                    </a:moveTo>
                    <a:cubicBezTo>
                      <a:pt x="186" y="31"/>
                      <a:pt x="184" y="29"/>
                      <a:pt x="183" y="27"/>
                    </a:cubicBezTo>
                    <a:cubicBezTo>
                      <a:pt x="187" y="23"/>
                      <a:pt x="187" y="23"/>
                      <a:pt x="187" y="23"/>
                    </a:cubicBezTo>
                    <a:cubicBezTo>
                      <a:pt x="188" y="25"/>
                      <a:pt x="189" y="25"/>
                      <a:pt x="189" y="25"/>
                    </a:cubicBezTo>
                    <a:cubicBezTo>
                      <a:pt x="188" y="25"/>
                      <a:pt x="188" y="25"/>
                      <a:pt x="188" y="25"/>
                    </a:cubicBezTo>
                    <a:cubicBezTo>
                      <a:pt x="191" y="30"/>
                      <a:pt x="191" y="30"/>
                      <a:pt x="191" y="30"/>
                    </a:cubicBezTo>
                    <a:cubicBezTo>
                      <a:pt x="190" y="30"/>
                      <a:pt x="189" y="31"/>
                      <a:pt x="188" y="31"/>
                    </a:cubicBezTo>
                    <a:close/>
                    <a:moveTo>
                      <a:pt x="214" y="30"/>
                    </a:moveTo>
                    <a:cubicBezTo>
                      <a:pt x="209" y="28"/>
                      <a:pt x="209" y="28"/>
                      <a:pt x="209" y="28"/>
                    </a:cubicBezTo>
                    <a:cubicBezTo>
                      <a:pt x="209" y="27"/>
                      <a:pt x="209" y="26"/>
                      <a:pt x="210" y="25"/>
                    </a:cubicBezTo>
                    <a:cubicBezTo>
                      <a:pt x="210" y="24"/>
                      <a:pt x="210" y="23"/>
                      <a:pt x="210" y="22"/>
                    </a:cubicBezTo>
                    <a:cubicBezTo>
                      <a:pt x="216" y="24"/>
                      <a:pt x="216" y="24"/>
                      <a:pt x="216" y="24"/>
                    </a:cubicBezTo>
                    <a:cubicBezTo>
                      <a:pt x="216" y="25"/>
                      <a:pt x="215" y="25"/>
                      <a:pt x="215" y="26"/>
                    </a:cubicBezTo>
                    <a:cubicBezTo>
                      <a:pt x="215" y="27"/>
                      <a:pt x="215" y="29"/>
                      <a:pt x="214" y="30"/>
                    </a:cubicBezTo>
                    <a:close/>
                    <a:moveTo>
                      <a:pt x="172" y="27"/>
                    </a:moveTo>
                    <a:cubicBezTo>
                      <a:pt x="170" y="26"/>
                      <a:pt x="169" y="24"/>
                      <a:pt x="168" y="22"/>
                    </a:cubicBezTo>
                    <a:cubicBezTo>
                      <a:pt x="173" y="19"/>
                      <a:pt x="173" y="19"/>
                      <a:pt x="173" y="19"/>
                    </a:cubicBezTo>
                    <a:cubicBezTo>
                      <a:pt x="174" y="20"/>
                      <a:pt x="175" y="22"/>
                      <a:pt x="176" y="23"/>
                    </a:cubicBezTo>
                    <a:lnTo>
                      <a:pt x="172" y="27"/>
                    </a:lnTo>
                    <a:close/>
                    <a:moveTo>
                      <a:pt x="175" y="19"/>
                    </a:moveTo>
                    <a:cubicBezTo>
                      <a:pt x="174" y="17"/>
                      <a:pt x="172" y="16"/>
                      <a:pt x="172" y="16"/>
                    </a:cubicBezTo>
                    <a:cubicBezTo>
                      <a:pt x="173" y="11"/>
                      <a:pt x="173" y="11"/>
                      <a:pt x="173" y="11"/>
                    </a:cubicBezTo>
                    <a:cubicBezTo>
                      <a:pt x="175" y="11"/>
                      <a:pt x="177" y="12"/>
                      <a:pt x="179" y="14"/>
                    </a:cubicBezTo>
                    <a:lnTo>
                      <a:pt x="175" y="19"/>
                    </a:lnTo>
                    <a:close/>
                    <a:moveTo>
                      <a:pt x="221" y="15"/>
                    </a:moveTo>
                    <a:cubicBezTo>
                      <a:pt x="217" y="11"/>
                      <a:pt x="217" y="11"/>
                      <a:pt x="217" y="11"/>
                    </a:cubicBezTo>
                    <a:cubicBezTo>
                      <a:pt x="218" y="11"/>
                      <a:pt x="218" y="10"/>
                      <a:pt x="219" y="10"/>
                    </a:cubicBezTo>
                    <a:cubicBezTo>
                      <a:pt x="220" y="9"/>
                      <a:pt x="221" y="8"/>
                      <a:pt x="222" y="7"/>
                    </a:cubicBezTo>
                    <a:cubicBezTo>
                      <a:pt x="226" y="12"/>
                      <a:pt x="226" y="12"/>
                      <a:pt x="226" y="12"/>
                    </a:cubicBezTo>
                    <a:cubicBezTo>
                      <a:pt x="225" y="13"/>
                      <a:pt x="224" y="14"/>
                      <a:pt x="222" y="14"/>
                    </a:cubicBezTo>
                    <a:cubicBezTo>
                      <a:pt x="222" y="15"/>
                      <a:pt x="222" y="15"/>
                      <a:pt x="221" y="15"/>
                    </a:cubicBezTo>
                    <a:close/>
                    <a:moveTo>
                      <a:pt x="235" y="7"/>
                    </a:moveTo>
                    <a:cubicBezTo>
                      <a:pt x="233" y="1"/>
                      <a:pt x="233" y="1"/>
                      <a:pt x="233" y="1"/>
                    </a:cubicBezTo>
                    <a:cubicBezTo>
                      <a:pt x="236" y="0"/>
                      <a:pt x="238" y="0"/>
                      <a:pt x="240" y="1"/>
                    </a:cubicBezTo>
                    <a:cubicBezTo>
                      <a:pt x="241" y="2"/>
                      <a:pt x="241" y="2"/>
                      <a:pt x="242" y="2"/>
                    </a:cubicBezTo>
                    <a:cubicBezTo>
                      <a:pt x="237" y="6"/>
                      <a:pt x="237" y="6"/>
                      <a:pt x="237" y="6"/>
                    </a:cubicBezTo>
                    <a:cubicBezTo>
                      <a:pt x="237" y="6"/>
                      <a:pt x="236" y="6"/>
                      <a:pt x="235" y="7"/>
                    </a:cubicBezTo>
                    <a:close/>
                  </a:path>
                </a:pathLst>
              </a:custGeom>
              <a:solidFill>
                <a:srgbClr val="59575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44" name="îṡľíḍê">
                <a:extLst>
                  <a:ext uri="{FF2B5EF4-FFF2-40B4-BE49-F238E27FC236}">
                    <a16:creationId xmlns:a16="http://schemas.microsoft.com/office/drawing/2014/main" id="{0B18A1EF-311E-42DA-AC73-3273C11B9DC3}"/>
                  </a:ext>
                </a:extLst>
              </p:cNvPr>
              <p:cNvSpPr/>
              <p:nvPr/>
            </p:nvSpPr>
            <p:spPr bwMode="auto">
              <a:xfrm>
                <a:off x="8515350" y="1360488"/>
                <a:ext cx="1185863" cy="415925"/>
              </a:xfrm>
              <a:custGeom>
                <a:avLst/>
                <a:gdLst>
                  <a:gd name="T0" fmla="*/ 406 w 553"/>
                  <a:gd name="T1" fmla="*/ 192 h 194"/>
                  <a:gd name="T2" fmla="*/ 388 w 553"/>
                  <a:gd name="T3" fmla="*/ 191 h 194"/>
                  <a:gd name="T4" fmla="*/ 417 w 553"/>
                  <a:gd name="T5" fmla="*/ 180 h 194"/>
                  <a:gd name="T6" fmla="*/ 382 w 553"/>
                  <a:gd name="T7" fmla="*/ 167 h 194"/>
                  <a:gd name="T8" fmla="*/ 524 w 553"/>
                  <a:gd name="T9" fmla="*/ 162 h 194"/>
                  <a:gd name="T10" fmla="*/ 417 w 553"/>
                  <a:gd name="T11" fmla="*/ 167 h 194"/>
                  <a:gd name="T12" fmla="*/ 546 w 553"/>
                  <a:gd name="T13" fmla="*/ 166 h 194"/>
                  <a:gd name="T14" fmla="*/ 534 w 553"/>
                  <a:gd name="T15" fmla="*/ 161 h 194"/>
                  <a:gd name="T16" fmla="*/ 534 w 553"/>
                  <a:gd name="T17" fmla="*/ 161 h 194"/>
                  <a:gd name="T18" fmla="*/ 313 w 553"/>
                  <a:gd name="T19" fmla="*/ 159 h 194"/>
                  <a:gd name="T20" fmla="*/ 317 w 553"/>
                  <a:gd name="T21" fmla="*/ 155 h 194"/>
                  <a:gd name="T22" fmla="*/ 504 w 553"/>
                  <a:gd name="T23" fmla="*/ 151 h 194"/>
                  <a:gd name="T24" fmla="*/ 434 w 553"/>
                  <a:gd name="T25" fmla="*/ 151 h 194"/>
                  <a:gd name="T26" fmla="*/ 485 w 553"/>
                  <a:gd name="T27" fmla="*/ 153 h 194"/>
                  <a:gd name="T28" fmla="*/ 457 w 553"/>
                  <a:gd name="T29" fmla="*/ 152 h 194"/>
                  <a:gd name="T30" fmla="*/ 460 w 553"/>
                  <a:gd name="T31" fmla="*/ 153 h 194"/>
                  <a:gd name="T32" fmla="*/ 440 w 553"/>
                  <a:gd name="T33" fmla="*/ 148 h 194"/>
                  <a:gd name="T34" fmla="*/ 446 w 553"/>
                  <a:gd name="T35" fmla="*/ 147 h 194"/>
                  <a:gd name="T36" fmla="*/ 304 w 553"/>
                  <a:gd name="T37" fmla="*/ 140 h 194"/>
                  <a:gd name="T38" fmla="*/ 328 w 553"/>
                  <a:gd name="T39" fmla="*/ 138 h 194"/>
                  <a:gd name="T40" fmla="*/ 329 w 553"/>
                  <a:gd name="T41" fmla="*/ 144 h 194"/>
                  <a:gd name="T42" fmla="*/ 472 w 553"/>
                  <a:gd name="T43" fmla="*/ 139 h 194"/>
                  <a:gd name="T44" fmla="*/ 472 w 553"/>
                  <a:gd name="T45" fmla="*/ 139 h 194"/>
                  <a:gd name="T46" fmla="*/ 453 w 553"/>
                  <a:gd name="T47" fmla="*/ 132 h 194"/>
                  <a:gd name="T48" fmla="*/ 288 w 553"/>
                  <a:gd name="T49" fmla="*/ 128 h 194"/>
                  <a:gd name="T50" fmla="*/ 350 w 553"/>
                  <a:gd name="T51" fmla="*/ 128 h 194"/>
                  <a:gd name="T52" fmla="*/ 334 w 553"/>
                  <a:gd name="T53" fmla="*/ 123 h 194"/>
                  <a:gd name="T54" fmla="*/ 264 w 553"/>
                  <a:gd name="T55" fmla="*/ 119 h 194"/>
                  <a:gd name="T56" fmla="*/ 343 w 553"/>
                  <a:gd name="T57" fmla="*/ 113 h 194"/>
                  <a:gd name="T58" fmla="*/ 347 w 553"/>
                  <a:gd name="T59" fmla="*/ 120 h 194"/>
                  <a:gd name="T60" fmla="*/ 293 w 553"/>
                  <a:gd name="T61" fmla="*/ 115 h 194"/>
                  <a:gd name="T62" fmla="*/ 271 w 553"/>
                  <a:gd name="T63" fmla="*/ 112 h 194"/>
                  <a:gd name="T64" fmla="*/ 260 w 553"/>
                  <a:gd name="T65" fmla="*/ 98 h 194"/>
                  <a:gd name="T66" fmla="*/ 254 w 553"/>
                  <a:gd name="T67" fmla="*/ 88 h 194"/>
                  <a:gd name="T68" fmla="*/ 258 w 553"/>
                  <a:gd name="T69" fmla="*/ 92 h 194"/>
                  <a:gd name="T70" fmla="*/ 204 w 553"/>
                  <a:gd name="T71" fmla="*/ 85 h 194"/>
                  <a:gd name="T72" fmla="*/ 182 w 553"/>
                  <a:gd name="T73" fmla="*/ 77 h 194"/>
                  <a:gd name="T74" fmla="*/ 250 w 553"/>
                  <a:gd name="T75" fmla="*/ 75 h 194"/>
                  <a:gd name="T76" fmla="*/ 215 w 553"/>
                  <a:gd name="T77" fmla="*/ 70 h 194"/>
                  <a:gd name="T78" fmla="*/ 91 w 553"/>
                  <a:gd name="T79" fmla="*/ 69 h 194"/>
                  <a:gd name="T80" fmla="*/ 226 w 553"/>
                  <a:gd name="T81" fmla="*/ 71 h 194"/>
                  <a:gd name="T82" fmla="*/ 169 w 553"/>
                  <a:gd name="T83" fmla="*/ 74 h 194"/>
                  <a:gd name="T84" fmla="*/ 131 w 553"/>
                  <a:gd name="T85" fmla="*/ 72 h 194"/>
                  <a:gd name="T86" fmla="*/ 137 w 553"/>
                  <a:gd name="T87" fmla="*/ 71 h 194"/>
                  <a:gd name="T88" fmla="*/ 113 w 553"/>
                  <a:gd name="T89" fmla="*/ 70 h 194"/>
                  <a:gd name="T90" fmla="*/ 148 w 553"/>
                  <a:gd name="T91" fmla="*/ 61 h 194"/>
                  <a:gd name="T92" fmla="*/ 148 w 553"/>
                  <a:gd name="T93" fmla="*/ 68 h 194"/>
                  <a:gd name="T94" fmla="*/ 121 w 553"/>
                  <a:gd name="T95" fmla="*/ 62 h 194"/>
                  <a:gd name="T96" fmla="*/ 121 w 553"/>
                  <a:gd name="T97" fmla="*/ 62 h 194"/>
                  <a:gd name="T98" fmla="*/ 163 w 553"/>
                  <a:gd name="T99" fmla="*/ 58 h 194"/>
                  <a:gd name="T100" fmla="*/ 65 w 553"/>
                  <a:gd name="T101" fmla="*/ 56 h 194"/>
                  <a:gd name="T102" fmla="*/ 60 w 553"/>
                  <a:gd name="T103" fmla="*/ 25 h 194"/>
                  <a:gd name="T104" fmla="*/ 6 w 553"/>
                  <a:gd name="T105" fmla="*/ 13 h 194"/>
                  <a:gd name="T106" fmla="*/ 17 w 553"/>
                  <a:gd name="T107" fmla="*/ 6 h 194"/>
                  <a:gd name="T108" fmla="*/ 35 w 553"/>
                  <a:gd name="T109" fmla="*/ 2 h 194"/>
                  <a:gd name="T110" fmla="*/ 51 w 553"/>
                  <a:gd name="T111" fmla="*/ 8 h 194"/>
                  <a:gd name="T112" fmla="*/ 57 w 553"/>
                  <a:gd name="T113" fmla="*/ 7 h 1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553" h="194">
                    <a:moveTo>
                      <a:pt x="402" y="194"/>
                    </a:moveTo>
                    <a:cubicBezTo>
                      <a:pt x="400" y="189"/>
                      <a:pt x="400" y="189"/>
                      <a:pt x="400" y="189"/>
                    </a:cubicBezTo>
                    <a:cubicBezTo>
                      <a:pt x="401" y="188"/>
                      <a:pt x="401" y="188"/>
                      <a:pt x="402" y="187"/>
                    </a:cubicBezTo>
                    <a:cubicBezTo>
                      <a:pt x="403" y="187"/>
                      <a:pt x="404" y="186"/>
                      <a:pt x="405" y="186"/>
                    </a:cubicBezTo>
                    <a:cubicBezTo>
                      <a:pt x="408" y="191"/>
                      <a:pt x="408" y="191"/>
                      <a:pt x="408" y="191"/>
                    </a:cubicBezTo>
                    <a:cubicBezTo>
                      <a:pt x="407" y="191"/>
                      <a:pt x="406" y="191"/>
                      <a:pt x="406" y="192"/>
                    </a:cubicBezTo>
                    <a:cubicBezTo>
                      <a:pt x="405" y="193"/>
                      <a:pt x="404" y="194"/>
                      <a:pt x="402" y="194"/>
                    </a:cubicBezTo>
                    <a:close/>
                    <a:moveTo>
                      <a:pt x="388" y="191"/>
                    </a:moveTo>
                    <a:cubicBezTo>
                      <a:pt x="387" y="190"/>
                      <a:pt x="386" y="188"/>
                      <a:pt x="385" y="186"/>
                    </a:cubicBezTo>
                    <a:cubicBezTo>
                      <a:pt x="390" y="183"/>
                      <a:pt x="390" y="183"/>
                      <a:pt x="390" y="183"/>
                    </a:cubicBezTo>
                    <a:cubicBezTo>
                      <a:pt x="391" y="185"/>
                      <a:pt x="392" y="186"/>
                      <a:pt x="393" y="187"/>
                    </a:cubicBezTo>
                    <a:lnTo>
                      <a:pt x="388" y="191"/>
                    </a:lnTo>
                    <a:close/>
                    <a:moveTo>
                      <a:pt x="412" y="182"/>
                    </a:moveTo>
                    <a:cubicBezTo>
                      <a:pt x="412" y="182"/>
                      <a:pt x="411" y="181"/>
                      <a:pt x="411" y="181"/>
                    </a:cubicBezTo>
                    <a:cubicBezTo>
                      <a:pt x="410" y="180"/>
                      <a:pt x="410" y="179"/>
                      <a:pt x="409" y="177"/>
                    </a:cubicBezTo>
                    <a:cubicBezTo>
                      <a:pt x="415" y="175"/>
                      <a:pt x="415" y="175"/>
                      <a:pt x="415" y="175"/>
                    </a:cubicBezTo>
                    <a:cubicBezTo>
                      <a:pt x="415" y="176"/>
                      <a:pt x="415" y="177"/>
                      <a:pt x="416" y="178"/>
                    </a:cubicBezTo>
                    <a:cubicBezTo>
                      <a:pt x="416" y="178"/>
                      <a:pt x="417" y="179"/>
                      <a:pt x="417" y="180"/>
                    </a:cubicBezTo>
                    <a:cubicBezTo>
                      <a:pt x="417" y="180"/>
                      <a:pt x="417" y="180"/>
                      <a:pt x="417" y="180"/>
                    </a:cubicBezTo>
                    <a:cubicBezTo>
                      <a:pt x="415" y="181"/>
                      <a:pt x="415" y="181"/>
                      <a:pt x="415" y="181"/>
                    </a:cubicBezTo>
                    <a:lnTo>
                      <a:pt x="412" y="182"/>
                    </a:lnTo>
                    <a:close/>
                    <a:moveTo>
                      <a:pt x="380" y="175"/>
                    </a:moveTo>
                    <a:cubicBezTo>
                      <a:pt x="380" y="173"/>
                      <a:pt x="379" y="172"/>
                      <a:pt x="378" y="171"/>
                    </a:cubicBezTo>
                    <a:cubicBezTo>
                      <a:pt x="382" y="167"/>
                      <a:pt x="382" y="167"/>
                      <a:pt x="382" y="167"/>
                    </a:cubicBezTo>
                    <a:cubicBezTo>
                      <a:pt x="383" y="168"/>
                      <a:pt x="385" y="170"/>
                      <a:pt x="386" y="173"/>
                    </a:cubicBezTo>
                    <a:lnTo>
                      <a:pt x="380" y="175"/>
                    </a:lnTo>
                    <a:close/>
                    <a:moveTo>
                      <a:pt x="522" y="168"/>
                    </a:moveTo>
                    <a:cubicBezTo>
                      <a:pt x="520" y="167"/>
                      <a:pt x="518" y="166"/>
                      <a:pt x="516" y="165"/>
                    </a:cubicBezTo>
                    <a:cubicBezTo>
                      <a:pt x="519" y="160"/>
                      <a:pt x="519" y="160"/>
                      <a:pt x="519" y="160"/>
                    </a:cubicBezTo>
                    <a:cubicBezTo>
                      <a:pt x="521" y="161"/>
                      <a:pt x="522" y="162"/>
                      <a:pt x="524" y="162"/>
                    </a:cubicBezTo>
                    <a:lnTo>
                      <a:pt x="522" y="168"/>
                    </a:lnTo>
                    <a:close/>
                    <a:moveTo>
                      <a:pt x="417" y="167"/>
                    </a:moveTo>
                    <a:cubicBezTo>
                      <a:pt x="412" y="163"/>
                      <a:pt x="412" y="163"/>
                      <a:pt x="412" y="163"/>
                    </a:cubicBezTo>
                    <a:cubicBezTo>
                      <a:pt x="414" y="162"/>
                      <a:pt x="415" y="160"/>
                      <a:pt x="417" y="159"/>
                    </a:cubicBezTo>
                    <a:cubicBezTo>
                      <a:pt x="421" y="163"/>
                      <a:pt x="421" y="163"/>
                      <a:pt x="421" y="163"/>
                    </a:cubicBezTo>
                    <a:cubicBezTo>
                      <a:pt x="419" y="164"/>
                      <a:pt x="418" y="166"/>
                      <a:pt x="417" y="167"/>
                    </a:cubicBezTo>
                    <a:close/>
                    <a:moveTo>
                      <a:pt x="546" y="166"/>
                    </a:moveTo>
                    <a:cubicBezTo>
                      <a:pt x="546" y="160"/>
                      <a:pt x="546" y="160"/>
                      <a:pt x="546" y="160"/>
                    </a:cubicBezTo>
                    <a:cubicBezTo>
                      <a:pt x="546" y="161"/>
                      <a:pt x="546" y="161"/>
                      <a:pt x="546" y="161"/>
                    </a:cubicBezTo>
                    <a:cubicBezTo>
                      <a:pt x="547" y="160"/>
                      <a:pt x="547" y="160"/>
                      <a:pt x="549" y="159"/>
                    </a:cubicBezTo>
                    <a:cubicBezTo>
                      <a:pt x="553" y="163"/>
                      <a:pt x="553" y="163"/>
                      <a:pt x="553" y="163"/>
                    </a:cubicBezTo>
                    <a:cubicBezTo>
                      <a:pt x="551" y="165"/>
                      <a:pt x="549" y="166"/>
                      <a:pt x="546" y="166"/>
                    </a:cubicBezTo>
                    <a:close/>
                    <a:moveTo>
                      <a:pt x="368" y="166"/>
                    </a:moveTo>
                    <a:cubicBezTo>
                      <a:pt x="366" y="165"/>
                      <a:pt x="364" y="163"/>
                      <a:pt x="363" y="160"/>
                    </a:cubicBezTo>
                    <a:cubicBezTo>
                      <a:pt x="369" y="158"/>
                      <a:pt x="369" y="158"/>
                      <a:pt x="369" y="158"/>
                    </a:cubicBezTo>
                    <a:cubicBezTo>
                      <a:pt x="369" y="160"/>
                      <a:pt x="370" y="161"/>
                      <a:pt x="371" y="161"/>
                    </a:cubicBezTo>
                    <a:lnTo>
                      <a:pt x="368" y="166"/>
                    </a:lnTo>
                    <a:close/>
                    <a:moveTo>
                      <a:pt x="534" y="161"/>
                    </a:moveTo>
                    <a:cubicBezTo>
                      <a:pt x="529" y="158"/>
                      <a:pt x="529" y="158"/>
                      <a:pt x="529" y="158"/>
                    </a:cubicBezTo>
                    <a:cubicBezTo>
                      <a:pt x="529" y="157"/>
                      <a:pt x="531" y="154"/>
                      <a:pt x="534" y="154"/>
                    </a:cubicBezTo>
                    <a:cubicBezTo>
                      <a:pt x="535" y="154"/>
                      <a:pt x="536" y="155"/>
                      <a:pt x="537" y="155"/>
                    </a:cubicBezTo>
                    <a:cubicBezTo>
                      <a:pt x="534" y="161"/>
                      <a:pt x="534" y="161"/>
                      <a:pt x="534" y="161"/>
                    </a:cubicBezTo>
                    <a:cubicBezTo>
                      <a:pt x="534" y="161"/>
                      <a:pt x="534" y="160"/>
                      <a:pt x="534" y="160"/>
                    </a:cubicBezTo>
                    <a:cubicBezTo>
                      <a:pt x="534" y="161"/>
                      <a:pt x="534" y="161"/>
                      <a:pt x="534" y="161"/>
                    </a:cubicBezTo>
                    <a:close/>
                    <a:moveTo>
                      <a:pt x="327" y="160"/>
                    </a:moveTo>
                    <a:cubicBezTo>
                      <a:pt x="326" y="155"/>
                      <a:pt x="326" y="155"/>
                      <a:pt x="326" y="155"/>
                    </a:cubicBezTo>
                    <a:cubicBezTo>
                      <a:pt x="327" y="154"/>
                      <a:pt x="328" y="154"/>
                      <a:pt x="329" y="153"/>
                    </a:cubicBezTo>
                    <a:cubicBezTo>
                      <a:pt x="334" y="157"/>
                      <a:pt x="334" y="157"/>
                      <a:pt x="334" y="157"/>
                    </a:cubicBezTo>
                    <a:cubicBezTo>
                      <a:pt x="332" y="158"/>
                      <a:pt x="330" y="160"/>
                      <a:pt x="327" y="160"/>
                    </a:cubicBezTo>
                    <a:close/>
                    <a:moveTo>
                      <a:pt x="313" y="159"/>
                    </a:moveTo>
                    <a:cubicBezTo>
                      <a:pt x="312" y="158"/>
                      <a:pt x="312" y="156"/>
                      <a:pt x="312" y="155"/>
                    </a:cubicBezTo>
                    <a:cubicBezTo>
                      <a:pt x="311" y="155"/>
                      <a:pt x="311" y="155"/>
                      <a:pt x="311" y="154"/>
                    </a:cubicBezTo>
                    <a:cubicBezTo>
                      <a:pt x="311" y="154"/>
                      <a:pt x="311" y="154"/>
                      <a:pt x="311" y="154"/>
                    </a:cubicBezTo>
                    <a:cubicBezTo>
                      <a:pt x="315" y="149"/>
                      <a:pt x="315" y="149"/>
                      <a:pt x="315" y="149"/>
                    </a:cubicBezTo>
                    <a:cubicBezTo>
                      <a:pt x="315" y="150"/>
                      <a:pt x="316" y="151"/>
                      <a:pt x="316" y="151"/>
                    </a:cubicBezTo>
                    <a:cubicBezTo>
                      <a:pt x="317" y="153"/>
                      <a:pt x="317" y="154"/>
                      <a:pt x="317" y="155"/>
                    </a:cubicBezTo>
                    <a:cubicBezTo>
                      <a:pt x="317" y="155"/>
                      <a:pt x="317" y="155"/>
                      <a:pt x="317" y="155"/>
                    </a:cubicBezTo>
                    <a:cubicBezTo>
                      <a:pt x="317" y="155"/>
                      <a:pt x="317" y="155"/>
                      <a:pt x="317" y="155"/>
                    </a:cubicBezTo>
                    <a:lnTo>
                      <a:pt x="313" y="159"/>
                    </a:lnTo>
                    <a:close/>
                    <a:moveTo>
                      <a:pt x="506" y="158"/>
                    </a:moveTo>
                    <a:cubicBezTo>
                      <a:pt x="504" y="157"/>
                      <a:pt x="503" y="157"/>
                      <a:pt x="501" y="156"/>
                    </a:cubicBezTo>
                    <a:cubicBezTo>
                      <a:pt x="504" y="151"/>
                      <a:pt x="504" y="151"/>
                      <a:pt x="504" y="151"/>
                    </a:cubicBezTo>
                    <a:cubicBezTo>
                      <a:pt x="505" y="151"/>
                      <a:pt x="507" y="152"/>
                      <a:pt x="509" y="153"/>
                    </a:cubicBezTo>
                    <a:lnTo>
                      <a:pt x="506" y="158"/>
                    </a:lnTo>
                    <a:close/>
                    <a:moveTo>
                      <a:pt x="430" y="158"/>
                    </a:moveTo>
                    <a:cubicBezTo>
                      <a:pt x="428" y="152"/>
                      <a:pt x="428" y="152"/>
                      <a:pt x="428" y="152"/>
                    </a:cubicBezTo>
                    <a:cubicBezTo>
                      <a:pt x="430" y="152"/>
                      <a:pt x="432" y="152"/>
                      <a:pt x="433" y="151"/>
                    </a:cubicBezTo>
                    <a:cubicBezTo>
                      <a:pt x="434" y="151"/>
                      <a:pt x="434" y="151"/>
                      <a:pt x="434" y="151"/>
                    </a:cubicBezTo>
                    <a:cubicBezTo>
                      <a:pt x="435" y="157"/>
                      <a:pt x="435" y="157"/>
                      <a:pt x="435" y="157"/>
                    </a:cubicBezTo>
                    <a:cubicBezTo>
                      <a:pt x="435" y="157"/>
                      <a:pt x="435" y="157"/>
                      <a:pt x="435" y="157"/>
                    </a:cubicBezTo>
                    <a:cubicBezTo>
                      <a:pt x="433" y="157"/>
                      <a:pt x="431" y="158"/>
                      <a:pt x="430" y="158"/>
                    </a:cubicBezTo>
                    <a:close/>
                    <a:moveTo>
                      <a:pt x="491" y="153"/>
                    </a:moveTo>
                    <a:cubicBezTo>
                      <a:pt x="490" y="153"/>
                      <a:pt x="488" y="153"/>
                      <a:pt x="487" y="153"/>
                    </a:cubicBezTo>
                    <a:cubicBezTo>
                      <a:pt x="487" y="153"/>
                      <a:pt x="486" y="153"/>
                      <a:pt x="485" y="153"/>
                    </a:cubicBezTo>
                    <a:cubicBezTo>
                      <a:pt x="486" y="147"/>
                      <a:pt x="486" y="147"/>
                      <a:pt x="486" y="147"/>
                    </a:cubicBezTo>
                    <a:cubicBezTo>
                      <a:pt x="486" y="147"/>
                      <a:pt x="487" y="147"/>
                      <a:pt x="488" y="147"/>
                    </a:cubicBezTo>
                    <a:cubicBezTo>
                      <a:pt x="489" y="147"/>
                      <a:pt x="490" y="147"/>
                      <a:pt x="492" y="148"/>
                    </a:cubicBezTo>
                    <a:lnTo>
                      <a:pt x="491" y="153"/>
                    </a:lnTo>
                    <a:close/>
                    <a:moveTo>
                      <a:pt x="460" y="153"/>
                    </a:moveTo>
                    <a:cubicBezTo>
                      <a:pt x="458" y="153"/>
                      <a:pt x="457" y="152"/>
                      <a:pt x="457" y="152"/>
                    </a:cubicBezTo>
                    <a:cubicBezTo>
                      <a:pt x="460" y="147"/>
                      <a:pt x="460" y="147"/>
                      <a:pt x="460" y="147"/>
                    </a:cubicBezTo>
                    <a:cubicBezTo>
                      <a:pt x="460" y="147"/>
                      <a:pt x="460" y="147"/>
                      <a:pt x="460" y="147"/>
                    </a:cubicBezTo>
                    <a:cubicBezTo>
                      <a:pt x="460" y="147"/>
                      <a:pt x="461" y="146"/>
                      <a:pt x="461" y="146"/>
                    </a:cubicBezTo>
                    <a:cubicBezTo>
                      <a:pt x="466" y="150"/>
                      <a:pt x="466" y="150"/>
                      <a:pt x="466" y="150"/>
                    </a:cubicBezTo>
                    <a:cubicBezTo>
                      <a:pt x="464" y="152"/>
                      <a:pt x="462" y="153"/>
                      <a:pt x="460" y="153"/>
                    </a:cubicBezTo>
                    <a:cubicBezTo>
                      <a:pt x="460" y="153"/>
                      <a:pt x="460" y="153"/>
                      <a:pt x="460" y="153"/>
                    </a:cubicBezTo>
                    <a:close/>
                    <a:moveTo>
                      <a:pt x="361" y="150"/>
                    </a:moveTo>
                    <a:cubicBezTo>
                      <a:pt x="360" y="148"/>
                      <a:pt x="359" y="147"/>
                      <a:pt x="357" y="146"/>
                    </a:cubicBezTo>
                    <a:cubicBezTo>
                      <a:pt x="361" y="141"/>
                      <a:pt x="361" y="141"/>
                      <a:pt x="361" y="141"/>
                    </a:cubicBezTo>
                    <a:cubicBezTo>
                      <a:pt x="362" y="142"/>
                      <a:pt x="364" y="144"/>
                      <a:pt x="366" y="147"/>
                    </a:cubicBezTo>
                    <a:lnTo>
                      <a:pt x="361" y="150"/>
                    </a:lnTo>
                    <a:close/>
                    <a:moveTo>
                      <a:pt x="440" y="148"/>
                    </a:moveTo>
                    <a:cubicBezTo>
                      <a:pt x="440" y="148"/>
                      <a:pt x="440" y="148"/>
                      <a:pt x="440" y="148"/>
                    </a:cubicBezTo>
                    <a:cubicBezTo>
                      <a:pt x="440" y="147"/>
                      <a:pt x="440" y="146"/>
                      <a:pt x="440" y="145"/>
                    </a:cubicBezTo>
                    <a:cubicBezTo>
                      <a:pt x="440" y="144"/>
                      <a:pt x="440" y="142"/>
                      <a:pt x="441" y="141"/>
                    </a:cubicBezTo>
                    <a:cubicBezTo>
                      <a:pt x="446" y="144"/>
                      <a:pt x="446" y="144"/>
                      <a:pt x="446" y="144"/>
                    </a:cubicBezTo>
                    <a:cubicBezTo>
                      <a:pt x="446" y="144"/>
                      <a:pt x="445" y="145"/>
                      <a:pt x="445" y="145"/>
                    </a:cubicBezTo>
                    <a:cubicBezTo>
                      <a:pt x="445" y="146"/>
                      <a:pt x="446" y="147"/>
                      <a:pt x="446" y="147"/>
                    </a:cubicBezTo>
                    <a:cubicBezTo>
                      <a:pt x="446" y="148"/>
                      <a:pt x="446" y="148"/>
                      <a:pt x="446" y="148"/>
                    </a:cubicBezTo>
                    <a:lnTo>
                      <a:pt x="440" y="148"/>
                    </a:lnTo>
                    <a:close/>
                    <a:moveTo>
                      <a:pt x="301" y="147"/>
                    </a:moveTo>
                    <a:cubicBezTo>
                      <a:pt x="301" y="147"/>
                      <a:pt x="301" y="146"/>
                      <a:pt x="301" y="146"/>
                    </a:cubicBezTo>
                    <a:cubicBezTo>
                      <a:pt x="301" y="145"/>
                      <a:pt x="300" y="144"/>
                      <a:pt x="300" y="143"/>
                    </a:cubicBezTo>
                    <a:cubicBezTo>
                      <a:pt x="304" y="140"/>
                      <a:pt x="304" y="140"/>
                      <a:pt x="304" y="140"/>
                    </a:cubicBezTo>
                    <a:cubicBezTo>
                      <a:pt x="306" y="142"/>
                      <a:pt x="307" y="144"/>
                      <a:pt x="307" y="146"/>
                    </a:cubicBezTo>
                    <a:cubicBezTo>
                      <a:pt x="307" y="146"/>
                      <a:pt x="307" y="146"/>
                      <a:pt x="307" y="146"/>
                    </a:cubicBezTo>
                    <a:lnTo>
                      <a:pt x="301" y="147"/>
                    </a:lnTo>
                    <a:close/>
                    <a:moveTo>
                      <a:pt x="329" y="144"/>
                    </a:moveTo>
                    <a:cubicBezTo>
                      <a:pt x="329" y="143"/>
                      <a:pt x="328" y="141"/>
                      <a:pt x="328" y="140"/>
                    </a:cubicBezTo>
                    <a:cubicBezTo>
                      <a:pt x="328" y="139"/>
                      <a:pt x="328" y="139"/>
                      <a:pt x="328" y="138"/>
                    </a:cubicBezTo>
                    <a:cubicBezTo>
                      <a:pt x="334" y="137"/>
                      <a:pt x="334" y="137"/>
                      <a:pt x="334" y="137"/>
                    </a:cubicBezTo>
                    <a:cubicBezTo>
                      <a:pt x="334" y="138"/>
                      <a:pt x="334" y="138"/>
                      <a:pt x="334" y="138"/>
                    </a:cubicBezTo>
                    <a:cubicBezTo>
                      <a:pt x="334" y="138"/>
                      <a:pt x="334" y="139"/>
                      <a:pt x="334" y="139"/>
                    </a:cubicBezTo>
                    <a:cubicBezTo>
                      <a:pt x="334" y="139"/>
                      <a:pt x="334" y="139"/>
                      <a:pt x="334" y="140"/>
                    </a:cubicBezTo>
                    <a:cubicBezTo>
                      <a:pt x="334" y="141"/>
                      <a:pt x="334" y="142"/>
                      <a:pt x="335" y="143"/>
                    </a:cubicBezTo>
                    <a:lnTo>
                      <a:pt x="329" y="144"/>
                    </a:lnTo>
                    <a:close/>
                    <a:moveTo>
                      <a:pt x="477" y="142"/>
                    </a:moveTo>
                    <a:cubicBezTo>
                      <a:pt x="476" y="141"/>
                      <a:pt x="476" y="139"/>
                      <a:pt x="475" y="137"/>
                    </a:cubicBezTo>
                    <a:cubicBezTo>
                      <a:pt x="481" y="135"/>
                      <a:pt x="481" y="135"/>
                      <a:pt x="481" y="135"/>
                    </a:cubicBezTo>
                    <a:cubicBezTo>
                      <a:pt x="482" y="137"/>
                      <a:pt x="482" y="139"/>
                      <a:pt x="482" y="141"/>
                    </a:cubicBezTo>
                    <a:lnTo>
                      <a:pt x="477" y="142"/>
                    </a:lnTo>
                    <a:close/>
                    <a:moveTo>
                      <a:pt x="472" y="139"/>
                    </a:moveTo>
                    <a:cubicBezTo>
                      <a:pt x="466" y="136"/>
                      <a:pt x="466" y="136"/>
                      <a:pt x="466" y="136"/>
                    </a:cubicBezTo>
                    <a:cubicBezTo>
                      <a:pt x="467" y="135"/>
                      <a:pt x="467" y="134"/>
                      <a:pt x="468" y="133"/>
                    </a:cubicBezTo>
                    <a:cubicBezTo>
                      <a:pt x="468" y="132"/>
                      <a:pt x="469" y="131"/>
                      <a:pt x="469" y="131"/>
                    </a:cubicBezTo>
                    <a:cubicBezTo>
                      <a:pt x="474" y="134"/>
                      <a:pt x="474" y="134"/>
                      <a:pt x="474" y="134"/>
                    </a:cubicBezTo>
                    <a:cubicBezTo>
                      <a:pt x="474" y="135"/>
                      <a:pt x="473" y="135"/>
                      <a:pt x="473" y="136"/>
                    </a:cubicBezTo>
                    <a:cubicBezTo>
                      <a:pt x="472" y="137"/>
                      <a:pt x="472" y="138"/>
                      <a:pt x="472" y="139"/>
                    </a:cubicBezTo>
                    <a:close/>
                    <a:moveTo>
                      <a:pt x="453" y="139"/>
                    </a:moveTo>
                    <a:cubicBezTo>
                      <a:pt x="453" y="138"/>
                      <a:pt x="453" y="138"/>
                      <a:pt x="453" y="138"/>
                    </a:cubicBezTo>
                    <a:cubicBezTo>
                      <a:pt x="453" y="138"/>
                      <a:pt x="453" y="138"/>
                      <a:pt x="453" y="138"/>
                    </a:cubicBezTo>
                    <a:cubicBezTo>
                      <a:pt x="451" y="133"/>
                      <a:pt x="451" y="133"/>
                      <a:pt x="451" y="133"/>
                    </a:cubicBezTo>
                    <a:cubicBezTo>
                      <a:pt x="452" y="132"/>
                      <a:pt x="453" y="132"/>
                      <a:pt x="453" y="132"/>
                    </a:cubicBezTo>
                    <a:cubicBezTo>
                      <a:pt x="453" y="132"/>
                      <a:pt x="453" y="132"/>
                      <a:pt x="453" y="132"/>
                    </a:cubicBezTo>
                    <a:cubicBezTo>
                      <a:pt x="455" y="132"/>
                      <a:pt x="457" y="133"/>
                      <a:pt x="458" y="134"/>
                    </a:cubicBezTo>
                    <a:cubicBezTo>
                      <a:pt x="458" y="135"/>
                      <a:pt x="459" y="136"/>
                      <a:pt x="459" y="138"/>
                    </a:cubicBezTo>
                    <a:lnTo>
                      <a:pt x="453" y="139"/>
                    </a:lnTo>
                    <a:close/>
                    <a:moveTo>
                      <a:pt x="292" y="134"/>
                    </a:moveTo>
                    <a:cubicBezTo>
                      <a:pt x="292" y="134"/>
                      <a:pt x="291" y="133"/>
                      <a:pt x="290" y="132"/>
                    </a:cubicBezTo>
                    <a:cubicBezTo>
                      <a:pt x="289" y="131"/>
                      <a:pt x="289" y="130"/>
                      <a:pt x="288" y="128"/>
                    </a:cubicBezTo>
                    <a:cubicBezTo>
                      <a:pt x="294" y="127"/>
                      <a:pt x="294" y="127"/>
                      <a:pt x="294" y="127"/>
                    </a:cubicBezTo>
                    <a:cubicBezTo>
                      <a:pt x="294" y="127"/>
                      <a:pt x="294" y="128"/>
                      <a:pt x="295" y="129"/>
                    </a:cubicBezTo>
                    <a:cubicBezTo>
                      <a:pt x="296" y="129"/>
                      <a:pt x="296" y="130"/>
                      <a:pt x="297" y="130"/>
                    </a:cubicBezTo>
                    <a:lnTo>
                      <a:pt x="292" y="134"/>
                    </a:lnTo>
                    <a:close/>
                    <a:moveTo>
                      <a:pt x="351" y="134"/>
                    </a:moveTo>
                    <a:cubicBezTo>
                      <a:pt x="351" y="132"/>
                      <a:pt x="351" y="130"/>
                      <a:pt x="350" y="128"/>
                    </a:cubicBezTo>
                    <a:cubicBezTo>
                      <a:pt x="356" y="128"/>
                      <a:pt x="356" y="128"/>
                      <a:pt x="356" y="128"/>
                    </a:cubicBezTo>
                    <a:cubicBezTo>
                      <a:pt x="356" y="129"/>
                      <a:pt x="357" y="131"/>
                      <a:pt x="357" y="133"/>
                    </a:cubicBezTo>
                    <a:lnTo>
                      <a:pt x="351" y="134"/>
                    </a:lnTo>
                    <a:close/>
                    <a:moveTo>
                      <a:pt x="333" y="131"/>
                    </a:moveTo>
                    <a:cubicBezTo>
                      <a:pt x="331" y="126"/>
                      <a:pt x="331" y="126"/>
                      <a:pt x="331" y="126"/>
                    </a:cubicBezTo>
                    <a:cubicBezTo>
                      <a:pt x="331" y="126"/>
                      <a:pt x="332" y="125"/>
                      <a:pt x="334" y="123"/>
                    </a:cubicBezTo>
                    <a:cubicBezTo>
                      <a:pt x="338" y="126"/>
                      <a:pt x="338" y="126"/>
                      <a:pt x="338" y="126"/>
                    </a:cubicBezTo>
                    <a:cubicBezTo>
                      <a:pt x="337" y="129"/>
                      <a:pt x="335" y="130"/>
                      <a:pt x="333" y="131"/>
                    </a:cubicBezTo>
                    <a:close/>
                    <a:moveTo>
                      <a:pt x="259" y="122"/>
                    </a:moveTo>
                    <a:cubicBezTo>
                      <a:pt x="258" y="121"/>
                      <a:pt x="257" y="119"/>
                      <a:pt x="257" y="116"/>
                    </a:cubicBezTo>
                    <a:cubicBezTo>
                      <a:pt x="262" y="115"/>
                      <a:pt x="262" y="115"/>
                      <a:pt x="262" y="115"/>
                    </a:cubicBezTo>
                    <a:cubicBezTo>
                      <a:pt x="263" y="117"/>
                      <a:pt x="264" y="119"/>
                      <a:pt x="264" y="119"/>
                    </a:cubicBezTo>
                    <a:lnTo>
                      <a:pt x="259" y="122"/>
                    </a:lnTo>
                    <a:close/>
                    <a:moveTo>
                      <a:pt x="347" y="120"/>
                    </a:moveTo>
                    <a:cubicBezTo>
                      <a:pt x="347" y="119"/>
                      <a:pt x="347" y="119"/>
                      <a:pt x="347" y="119"/>
                    </a:cubicBezTo>
                    <a:cubicBezTo>
                      <a:pt x="346" y="119"/>
                      <a:pt x="346" y="119"/>
                      <a:pt x="346" y="118"/>
                    </a:cubicBezTo>
                    <a:cubicBezTo>
                      <a:pt x="346" y="118"/>
                      <a:pt x="345" y="119"/>
                      <a:pt x="345" y="119"/>
                    </a:cubicBezTo>
                    <a:cubicBezTo>
                      <a:pt x="343" y="113"/>
                      <a:pt x="343" y="113"/>
                      <a:pt x="343" y="113"/>
                    </a:cubicBezTo>
                    <a:cubicBezTo>
                      <a:pt x="344" y="113"/>
                      <a:pt x="345" y="113"/>
                      <a:pt x="346" y="113"/>
                    </a:cubicBezTo>
                    <a:cubicBezTo>
                      <a:pt x="346" y="113"/>
                      <a:pt x="346" y="113"/>
                      <a:pt x="346" y="113"/>
                    </a:cubicBezTo>
                    <a:cubicBezTo>
                      <a:pt x="347" y="113"/>
                      <a:pt x="348" y="113"/>
                      <a:pt x="349" y="114"/>
                    </a:cubicBezTo>
                    <a:cubicBezTo>
                      <a:pt x="350" y="114"/>
                      <a:pt x="350" y="114"/>
                      <a:pt x="350" y="115"/>
                    </a:cubicBezTo>
                    <a:cubicBezTo>
                      <a:pt x="351" y="115"/>
                      <a:pt x="351" y="115"/>
                      <a:pt x="351" y="115"/>
                    </a:cubicBezTo>
                    <a:lnTo>
                      <a:pt x="347" y="120"/>
                    </a:lnTo>
                    <a:close/>
                    <a:moveTo>
                      <a:pt x="289" y="119"/>
                    </a:moveTo>
                    <a:cubicBezTo>
                      <a:pt x="288" y="118"/>
                      <a:pt x="287" y="118"/>
                      <a:pt x="287" y="118"/>
                    </a:cubicBezTo>
                    <a:cubicBezTo>
                      <a:pt x="287" y="118"/>
                      <a:pt x="286" y="118"/>
                      <a:pt x="286" y="118"/>
                    </a:cubicBezTo>
                    <a:cubicBezTo>
                      <a:pt x="286" y="112"/>
                      <a:pt x="286" y="112"/>
                      <a:pt x="286" y="112"/>
                    </a:cubicBezTo>
                    <a:cubicBezTo>
                      <a:pt x="286" y="112"/>
                      <a:pt x="286" y="112"/>
                      <a:pt x="287" y="112"/>
                    </a:cubicBezTo>
                    <a:cubicBezTo>
                      <a:pt x="290" y="112"/>
                      <a:pt x="291" y="113"/>
                      <a:pt x="293" y="115"/>
                    </a:cubicBezTo>
                    <a:lnTo>
                      <a:pt x="289" y="119"/>
                    </a:lnTo>
                    <a:close/>
                    <a:moveTo>
                      <a:pt x="274" y="119"/>
                    </a:moveTo>
                    <a:cubicBezTo>
                      <a:pt x="272" y="119"/>
                      <a:pt x="271" y="118"/>
                      <a:pt x="269" y="118"/>
                    </a:cubicBezTo>
                    <a:cubicBezTo>
                      <a:pt x="269" y="118"/>
                      <a:pt x="269" y="118"/>
                      <a:pt x="269" y="118"/>
                    </a:cubicBezTo>
                    <a:cubicBezTo>
                      <a:pt x="268" y="112"/>
                      <a:pt x="268" y="112"/>
                      <a:pt x="268" y="112"/>
                    </a:cubicBezTo>
                    <a:cubicBezTo>
                      <a:pt x="269" y="112"/>
                      <a:pt x="270" y="112"/>
                      <a:pt x="271" y="112"/>
                    </a:cubicBezTo>
                    <a:cubicBezTo>
                      <a:pt x="272" y="113"/>
                      <a:pt x="273" y="113"/>
                      <a:pt x="274" y="113"/>
                    </a:cubicBezTo>
                    <a:lnTo>
                      <a:pt x="274" y="119"/>
                    </a:lnTo>
                    <a:close/>
                    <a:moveTo>
                      <a:pt x="254" y="104"/>
                    </a:moveTo>
                    <a:cubicBezTo>
                      <a:pt x="254" y="103"/>
                      <a:pt x="254" y="101"/>
                      <a:pt x="254" y="100"/>
                    </a:cubicBezTo>
                    <a:cubicBezTo>
                      <a:pt x="254" y="99"/>
                      <a:pt x="254" y="99"/>
                      <a:pt x="254" y="98"/>
                    </a:cubicBezTo>
                    <a:cubicBezTo>
                      <a:pt x="260" y="98"/>
                      <a:pt x="260" y="98"/>
                      <a:pt x="260" y="98"/>
                    </a:cubicBezTo>
                    <a:cubicBezTo>
                      <a:pt x="260" y="100"/>
                      <a:pt x="260" y="100"/>
                      <a:pt x="260" y="100"/>
                    </a:cubicBezTo>
                    <a:cubicBezTo>
                      <a:pt x="260" y="101"/>
                      <a:pt x="260" y="102"/>
                      <a:pt x="260" y="104"/>
                    </a:cubicBezTo>
                    <a:lnTo>
                      <a:pt x="254" y="104"/>
                    </a:lnTo>
                    <a:close/>
                    <a:moveTo>
                      <a:pt x="258" y="92"/>
                    </a:moveTo>
                    <a:cubicBezTo>
                      <a:pt x="258" y="91"/>
                      <a:pt x="257" y="91"/>
                      <a:pt x="257" y="91"/>
                    </a:cubicBezTo>
                    <a:cubicBezTo>
                      <a:pt x="256" y="90"/>
                      <a:pt x="255" y="89"/>
                      <a:pt x="254" y="88"/>
                    </a:cubicBezTo>
                    <a:cubicBezTo>
                      <a:pt x="254" y="88"/>
                      <a:pt x="254" y="88"/>
                      <a:pt x="254" y="88"/>
                    </a:cubicBezTo>
                    <a:cubicBezTo>
                      <a:pt x="258" y="83"/>
                      <a:pt x="258" y="83"/>
                      <a:pt x="258" y="83"/>
                    </a:cubicBezTo>
                    <a:cubicBezTo>
                      <a:pt x="258" y="84"/>
                      <a:pt x="258" y="84"/>
                      <a:pt x="258" y="84"/>
                    </a:cubicBezTo>
                    <a:cubicBezTo>
                      <a:pt x="259" y="85"/>
                      <a:pt x="260" y="86"/>
                      <a:pt x="262" y="87"/>
                    </a:cubicBezTo>
                    <a:cubicBezTo>
                      <a:pt x="262" y="87"/>
                      <a:pt x="262" y="88"/>
                      <a:pt x="262" y="88"/>
                    </a:cubicBezTo>
                    <a:lnTo>
                      <a:pt x="258" y="92"/>
                    </a:lnTo>
                    <a:close/>
                    <a:moveTo>
                      <a:pt x="199" y="86"/>
                    </a:moveTo>
                    <a:cubicBezTo>
                      <a:pt x="198" y="86"/>
                      <a:pt x="197" y="86"/>
                      <a:pt x="197" y="86"/>
                    </a:cubicBezTo>
                    <a:cubicBezTo>
                      <a:pt x="197" y="80"/>
                      <a:pt x="197" y="80"/>
                      <a:pt x="197" y="80"/>
                    </a:cubicBezTo>
                    <a:cubicBezTo>
                      <a:pt x="198" y="80"/>
                      <a:pt x="198" y="80"/>
                      <a:pt x="199" y="80"/>
                    </a:cubicBezTo>
                    <a:cubicBezTo>
                      <a:pt x="201" y="80"/>
                      <a:pt x="201" y="80"/>
                      <a:pt x="202" y="80"/>
                    </a:cubicBezTo>
                    <a:cubicBezTo>
                      <a:pt x="204" y="85"/>
                      <a:pt x="204" y="85"/>
                      <a:pt x="204" y="85"/>
                    </a:cubicBezTo>
                    <a:cubicBezTo>
                      <a:pt x="203" y="85"/>
                      <a:pt x="201" y="86"/>
                      <a:pt x="199" y="86"/>
                    </a:cubicBezTo>
                    <a:close/>
                    <a:moveTo>
                      <a:pt x="185" y="84"/>
                    </a:moveTo>
                    <a:cubicBezTo>
                      <a:pt x="183" y="83"/>
                      <a:pt x="181" y="83"/>
                      <a:pt x="180" y="82"/>
                    </a:cubicBezTo>
                    <a:cubicBezTo>
                      <a:pt x="179" y="82"/>
                      <a:pt x="179" y="82"/>
                      <a:pt x="178" y="81"/>
                    </a:cubicBezTo>
                    <a:cubicBezTo>
                      <a:pt x="181" y="76"/>
                      <a:pt x="181" y="76"/>
                      <a:pt x="181" y="76"/>
                    </a:cubicBezTo>
                    <a:cubicBezTo>
                      <a:pt x="182" y="76"/>
                      <a:pt x="182" y="77"/>
                      <a:pt x="182" y="77"/>
                    </a:cubicBezTo>
                    <a:cubicBezTo>
                      <a:pt x="183" y="77"/>
                      <a:pt x="184" y="77"/>
                      <a:pt x="186" y="78"/>
                    </a:cubicBezTo>
                    <a:lnTo>
                      <a:pt x="185" y="84"/>
                    </a:lnTo>
                    <a:close/>
                    <a:moveTo>
                      <a:pt x="246" y="79"/>
                    </a:moveTo>
                    <a:cubicBezTo>
                      <a:pt x="245" y="78"/>
                      <a:pt x="244" y="78"/>
                      <a:pt x="243" y="78"/>
                    </a:cubicBezTo>
                    <a:cubicBezTo>
                      <a:pt x="242" y="72"/>
                      <a:pt x="242" y="72"/>
                      <a:pt x="242" y="72"/>
                    </a:cubicBezTo>
                    <a:cubicBezTo>
                      <a:pt x="246" y="72"/>
                      <a:pt x="248" y="73"/>
                      <a:pt x="250" y="75"/>
                    </a:cubicBezTo>
                    <a:lnTo>
                      <a:pt x="246" y="79"/>
                    </a:lnTo>
                    <a:close/>
                    <a:moveTo>
                      <a:pt x="214" y="78"/>
                    </a:moveTo>
                    <a:cubicBezTo>
                      <a:pt x="212" y="76"/>
                      <a:pt x="212" y="76"/>
                      <a:pt x="212" y="76"/>
                    </a:cubicBezTo>
                    <a:cubicBezTo>
                      <a:pt x="211" y="73"/>
                      <a:pt x="211" y="73"/>
                      <a:pt x="211" y="73"/>
                    </a:cubicBezTo>
                    <a:cubicBezTo>
                      <a:pt x="212" y="72"/>
                      <a:pt x="213" y="71"/>
                      <a:pt x="214" y="71"/>
                    </a:cubicBezTo>
                    <a:cubicBezTo>
                      <a:pt x="215" y="70"/>
                      <a:pt x="215" y="70"/>
                      <a:pt x="215" y="70"/>
                    </a:cubicBezTo>
                    <a:cubicBezTo>
                      <a:pt x="219" y="75"/>
                      <a:pt x="219" y="75"/>
                      <a:pt x="219" y="75"/>
                    </a:cubicBezTo>
                    <a:cubicBezTo>
                      <a:pt x="218" y="75"/>
                      <a:pt x="218" y="75"/>
                      <a:pt x="218" y="75"/>
                    </a:cubicBezTo>
                    <a:cubicBezTo>
                      <a:pt x="217" y="76"/>
                      <a:pt x="216" y="77"/>
                      <a:pt x="214" y="78"/>
                    </a:cubicBezTo>
                    <a:close/>
                    <a:moveTo>
                      <a:pt x="95" y="76"/>
                    </a:moveTo>
                    <a:cubicBezTo>
                      <a:pt x="93" y="76"/>
                      <a:pt x="91" y="75"/>
                      <a:pt x="89" y="74"/>
                    </a:cubicBezTo>
                    <a:cubicBezTo>
                      <a:pt x="91" y="69"/>
                      <a:pt x="91" y="69"/>
                      <a:pt x="91" y="69"/>
                    </a:cubicBezTo>
                    <a:cubicBezTo>
                      <a:pt x="93" y="70"/>
                      <a:pt x="94" y="70"/>
                      <a:pt x="95" y="70"/>
                    </a:cubicBezTo>
                    <a:cubicBezTo>
                      <a:pt x="96" y="76"/>
                      <a:pt x="96" y="76"/>
                      <a:pt x="96" y="76"/>
                    </a:cubicBezTo>
                    <a:cubicBezTo>
                      <a:pt x="96" y="76"/>
                      <a:pt x="95" y="76"/>
                      <a:pt x="95" y="76"/>
                    </a:cubicBezTo>
                    <a:close/>
                    <a:moveTo>
                      <a:pt x="230" y="75"/>
                    </a:moveTo>
                    <a:cubicBezTo>
                      <a:pt x="229" y="74"/>
                      <a:pt x="227" y="73"/>
                      <a:pt x="227" y="72"/>
                    </a:cubicBezTo>
                    <a:cubicBezTo>
                      <a:pt x="226" y="71"/>
                      <a:pt x="226" y="71"/>
                      <a:pt x="226" y="71"/>
                    </a:cubicBezTo>
                    <a:cubicBezTo>
                      <a:pt x="229" y="67"/>
                      <a:pt x="229" y="67"/>
                      <a:pt x="229" y="67"/>
                    </a:cubicBezTo>
                    <a:cubicBezTo>
                      <a:pt x="230" y="67"/>
                      <a:pt x="230" y="67"/>
                      <a:pt x="231" y="68"/>
                    </a:cubicBezTo>
                    <a:cubicBezTo>
                      <a:pt x="231" y="68"/>
                      <a:pt x="231" y="68"/>
                      <a:pt x="231" y="68"/>
                    </a:cubicBezTo>
                    <a:cubicBezTo>
                      <a:pt x="232" y="69"/>
                      <a:pt x="233" y="70"/>
                      <a:pt x="234" y="71"/>
                    </a:cubicBezTo>
                    <a:lnTo>
                      <a:pt x="230" y="75"/>
                    </a:lnTo>
                    <a:close/>
                    <a:moveTo>
                      <a:pt x="169" y="74"/>
                    </a:moveTo>
                    <a:cubicBezTo>
                      <a:pt x="168" y="73"/>
                      <a:pt x="168" y="73"/>
                      <a:pt x="168" y="73"/>
                    </a:cubicBezTo>
                    <a:cubicBezTo>
                      <a:pt x="167" y="72"/>
                      <a:pt x="166" y="70"/>
                      <a:pt x="165" y="67"/>
                    </a:cubicBezTo>
                    <a:cubicBezTo>
                      <a:pt x="171" y="66"/>
                      <a:pt x="171" y="66"/>
                      <a:pt x="171" y="66"/>
                    </a:cubicBezTo>
                    <a:cubicBezTo>
                      <a:pt x="171" y="67"/>
                      <a:pt x="172" y="68"/>
                      <a:pt x="172" y="69"/>
                    </a:cubicBezTo>
                    <a:lnTo>
                      <a:pt x="169" y="74"/>
                    </a:lnTo>
                    <a:close/>
                    <a:moveTo>
                      <a:pt x="131" y="72"/>
                    </a:moveTo>
                    <a:cubicBezTo>
                      <a:pt x="130" y="72"/>
                      <a:pt x="130" y="72"/>
                      <a:pt x="130" y="72"/>
                    </a:cubicBezTo>
                    <a:cubicBezTo>
                      <a:pt x="130" y="66"/>
                      <a:pt x="130" y="66"/>
                      <a:pt x="130" y="66"/>
                    </a:cubicBezTo>
                    <a:cubicBezTo>
                      <a:pt x="130" y="69"/>
                      <a:pt x="130" y="69"/>
                      <a:pt x="130" y="69"/>
                    </a:cubicBezTo>
                    <a:cubicBezTo>
                      <a:pt x="131" y="66"/>
                      <a:pt x="131" y="66"/>
                      <a:pt x="131" y="66"/>
                    </a:cubicBezTo>
                    <a:cubicBezTo>
                      <a:pt x="133" y="66"/>
                      <a:pt x="134" y="66"/>
                      <a:pt x="136" y="66"/>
                    </a:cubicBezTo>
                    <a:cubicBezTo>
                      <a:pt x="137" y="71"/>
                      <a:pt x="137" y="71"/>
                      <a:pt x="137" y="71"/>
                    </a:cubicBezTo>
                    <a:cubicBezTo>
                      <a:pt x="135" y="72"/>
                      <a:pt x="133" y="72"/>
                      <a:pt x="131" y="72"/>
                    </a:cubicBezTo>
                    <a:close/>
                    <a:moveTo>
                      <a:pt x="107" y="71"/>
                    </a:moveTo>
                    <a:cubicBezTo>
                      <a:pt x="105" y="66"/>
                      <a:pt x="105" y="66"/>
                      <a:pt x="105" y="66"/>
                    </a:cubicBezTo>
                    <a:cubicBezTo>
                      <a:pt x="107" y="65"/>
                      <a:pt x="108" y="65"/>
                      <a:pt x="110" y="65"/>
                    </a:cubicBezTo>
                    <a:cubicBezTo>
                      <a:pt x="110" y="65"/>
                      <a:pt x="111" y="65"/>
                      <a:pt x="111" y="64"/>
                    </a:cubicBezTo>
                    <a:cubicBezTo>
                      <a:pt x="113" y="70"/>
                      <a:pt x="113" y="70"/>
                      <a:pt x="113" y="70"/>
                    </a:cubicBezTo>
                    <a:cubicBezTo>
                      <a:pt x="112" y="70"/>
                      <a:pt x="111" y="70"/>
                      <a:pt x="110" y="70"/>
                    </a:cubicBezTo>
                    <a:cubicBezTo>
                      <a:pt x="109" y="70"/>
                      <a:pt x="108" y="71"/>
                      <a:pt x="107" y="71"/>
                    </a:cubicBezTo>
                    <a:close/>
                    <a:moveTo>
                      <a:pt x="148" y="68"/>
                    </a:moveTo>
                    <a:cubicBezTo>
                      <a:pt x="147" y="62"/>
                      <a:pt x="147" y="62"/>
                      <a:pt x="147" y="62"/>
                    </a:cubicBezTo>
                    <a:cubicBezTo>
                      <a:pt x="147" y="62"/>
                      <a:pt x="147" y="62"/>
                      <a:pt x="147" y="62"/>
                    </a:cubicBezTo>
                    <a:cubicBezTo>
                      <a:pt x="147" y="62"/>
                      <a:pt x="147" y="61"/>
                      <a:pt x="148" y="61"/>
                    </a:cubicBezTo>
                    <a:cubicBezTo>
                      <a:pt x="148" y="60"/>
                      <a:pt x="148" y="60"/>
                      <a:pt x="148" y="60"/>
                    </a:cubicBezTo>
                    <a:cubicBezTo>
                      <a:pt x="148" y="60"/>
                      <a:pt x="149" y="60"/>
                      <a:pt x="149" y="59"/>
                    </a:cubicBezTo>
                    <a:cubicBezTo>
                      <a:pt x="154" y="63"/>
                      <a:pt x="154" y="63"/>
                      <a:pt x="154" y="63"/>
                    </a:cubicBezTo>
                    <a:cubicBezTo>
                      <a:pt x="153" y="63"/>
                      <a:pt x="153" y="63"/>
                      <a:pt x="153" y="64"/>
                    </a:cubicBezTo>
                    <a:cubicBezTo>
                      <a:pt x="153" y="64"/>
                      <a:pt x="153" y="64"/>
                      <a:pt x="153" y="64"/>
                    </a:cubicBezTo>
                    <a:cubicBezTo>
                      <a:pt x="151" y="66"/>
                      <a:pt x="150" y="67"/>
                      <a:pt x="148" y="68"/>
                    </a:cubicBezTo>
                    <a:close/>
                    <a:moveTo>
                      <a:pt x="79" y="66"/>
                    </a:moveTo>
                    <a:cubicBezTo>
                      <a:pt x="78" y="65"/>
                      <a:pt x="77" y="64"/>
                      <a:pt x="75" y="63"/>
                    </a:cubicBezTo>
                    <a:cubicBezTo>
                      <a:pt x="78" y="58"/>
                      <a:pt x="78" y="58"/>
                      <a:pt x="78" y="58"/>
                    </a:cubicBezTo>
                    <a:cubicBezTo>
                      <a:pt x="80" y="59"/>
                      <a:pt x="82" y="61"/>
                      <a:pt x="83" y="63"/>
                    </a:cubicBezTo>
                    <a:lnTo>
                      <a:pt x="79" y="66"/>
                    </a:lnTo>
                    <a:close/>
                    <a:moveTo>
                      <a:pt x="121" y="62"/>
                    </a:moveTo>
                    <a:cubicBezTo>
                      <a:pt x="120" y="62"/>
                      <a:pt x="120" y="62"/>
                      <a:pt x="120" y="62"/>
                    </a:cubicBezTo>
                    <a:cubicBezTo>
                      <a:pt x="119" y="61"/>
                      <a:pt x="119" y="61"/>
                      <a:pt x="119" y="61"/>
                    </a:cubicBezTo>
                    <a:cubicBezTo>
                      <a:pt x="117" y="56"/>
                      <a:pt x="117" y="56"/>
                      <a:pt x="117" y="56"/>
                    </a:cubicBezTo>
                    <a:cubicBezTo>
                      <a:pt x="119" y="55"/>
                      <a:pt x="121" y="55"/>
                      <a:pt x="124" y="57"/>
                    </a:cubicBezTo>
                    <a:cubicBezTo>
                      <a:pt x="124" y="58"/>
                      <a:pt x="125" y="58"/>
                      <a:pt x="125" y="59"/>
                    </a:cubicBezTo>
                    <a:lnTo>
                      <a:pt x="121" y="62"/>
                    </a:lnTo>
                    <a:close/>
                    <a:moveTo>
                      <a:pt x="162" y="58"/>
                    </a:moveTo>
                    <a:cubicBezTo>
                      <a:pt x="160" y="52"/>
                      <a:pt x="160" y="52"/>
                      <a:pt x="160" y="52"/>
                    </a:cubicBezTo>
                    <a:cubicBezTo>
                      <a:pt x="161" y="52"/>
                      <a:pt x="161" y="52"/>
                      <a:pt x="162" y="52"/>
                    </a:cubicBezTo>
                    <a:cubicBezTo>
                      <a:pt x="165" y="51"/>
                      <a:pt x="167" y="52"/>
                      <a:pt x="168" y="52"/>
                    </a:cubicBezTo>
                    <a:cubicBezTo>
                      <a:pt x="165" y="57"/>
                      <a:pt x="165" y="57"/>
                      <a:pt x="165" y="57"/>
                    </a:cubicBezTo>
                    <a:cubicBezTo>
                      <a:pt x="165" y="58"/>
                      <a:pt x="164" y="58"/>
                      <a:pt x="163" y="58"/>
                    </a:cubicBezTo>
                    <a:cubicBezTo>
                      <a:pt x="163" y="58"/>
                      <a:pt x="162" y="58"/>
                      <a:pt x="162" y="58"/>
                    </a:cubicBezTo>
                    <a:close/>
                    <a:moveTo>
                      <a:pt x="65" y="56"/>
                    </a:moveTo>
                    <a:cubicBezTo>
                      <a:pt x="64" y="55"/>
                      <a:pt x="63" y="53"/>
                      <a:pt x="62" y="53"/>
                    </a:cubicBezTo>
                    <a:cubicBezTo>
                      <a:pt x="63" y="48"/>
                      <a:pt x="63" y="48"/>
                      <a:pt x="63" y="48"/>
                    </a:cubicBezTo>
                    <a:cubicBezTo>
                      <a:pt x="66" y="48"/>
                      <a:pt x="68" y="50"/>
                      <a:pt x="70" y="52"/>
                    </a:cubicBezTo>
                    <a:lnTo>
                      <a:pt x="65" y="56"/>
                    </a:lnTo>
                    <a:close/>
                    <a:moveTo>
                      <a:pt x="58" y="40"/>
                    </a:moveTo>
                    <a:cubicBezTo>
                      <a:pt x="58" y="37"/>
                      <a:pt x="57" y="37"/>
                      <a:pt x="57" y="36"/>
                    </a:cubicBezTo>
                    <a:cubicBezTo>
                      <a:pt x="61" y="32"/>
                      <a:pt x="61" y="32"/>
                      <a:pt x="61" y="32"/>
                    </a:cubicBezTo>
                    <a:cubicBezTo>
                      <a:pt x="63" y="34"/>
                      <a:pt x="63" y="36"/>
                      <a:pt x="64" y="39"/>
                    </a:cubicBezTo>
                    <a:lnTo>
                      <a:pt x="58" y="40"/>
                    </a:lnTo>
                    <a:close/>
                    <a:moveTo>
                      <a:pt x="60" y="25"/>
                    </a:moveTo>
                    <a:cubicBezTo>
                      <a:pt x="54" y="24"/>
                      <a:pt x="54" y="24"/>
                      <a:pt x="54" y="24"/>
                    </a:cubicBezTo>
                    <a:cubicBezTo>
                      <a:pt x="54" y="23"/>
                      <a:pt x="54" y="22"/>
                      <a:pt x="53" y="21"/>
                    </a:cubicBezTo>
                    <a:cubicBezTo>
                      <a:pt x="58" y="17"/>
                      <a:pt x="58" y="17"/>
                      <a:pt x="58" y="17"/>
                    </a:cubicBezTo>
                    <a:cubicBezTo>
                      <a:pt x="59" y="18"/>
                      <a:pt x="60" y="21"/>
                      <a:pt x="60" y="23"/>
                    </a:cubicBezTo>
                    <a:cubicBezTo>
                      <a:pt x="60" y="24"/>
                      <a:pt x="60" y="24"/>
                      <a:pt x="60" y="25"/>
                    </a:cubicBezTo>
                    <a:close/>
                    <a:moveTo>
                      <a:pt x="6" y="13"/>
                    </a:moveTo>
                    <a:cubicBezTo>
                      <a:pt x="2" y="13"/>
                      <a:pt x="0" y="12"/>
                      <a:pt x="0" y="12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1" y="6"/>
                      <a:pt x="3" y="7"/>
                      <a:pt x="6" y="7"/>
                    </a:cubicBezTo>
                    <a:lnTo>
                      <a:pt x="6" y="13"/>
                    </a:lnTo>
                    <a:close/>
                    <a:moveTo>
                      <a:pt x="18" y="11"/>
                    </a:moveTo>
                    <a:cubicBezTo>
                      <a:pt x="17" y="6"/>
                      <a:pt x="17" y="6"/>
                      <a:pt x="17" y="6"/>
                    </a:cubicBezTo>
                    <a:cubicBezTo>
                      <a:pt x="19" y="5"/>
                      <a:pt x="21" y="5"/>
                      <a:pt x="23" y="4"/>
                    </a:cubicBezTo>
                    <a:cubicBezTo>
                      <a:pt x="23" y="10"/>
                      <a:pt x="23" y="10"/>
                      <a:pt x="23" y="10"/>
                    </a:cubicBezTo>
                    <a:cubicBezTo>
                      <a:pt x="22" y="10"/>
                      <a:pt x="20" y="11"/>
                      <a:pt x="18" y="11"/>
                    </a:cubicBezTo>
                    <a:close/>
                    <a:moveTo>
                      <a:pt x="36" y="8"/>
                    </a:moveTo>
                    <a:cubicBezTo>
                      <a:pt x="33" y="3"/>
                      <a:pt x="33" y="3"/>
                      <a:pt x="33" y="3"/>
                    </a:cubicBezTo>
                    <a:cubicBezTo>
                      <a:pt x="35" y="2"/>
                      <a:pt x="35" y="2"/>
                      <a:pt x="35" y="2"/>
                    </a:cubicBezTo>
                    <a:cubicBezTo>
                      <a:pt x="36" y="2"/>
                      <a:pt x="37" y="1"/>
                      <a:pt x="38" y="0"/>
                    </a:cubicBezTo>
                    <a:cubicBezTo>
                      <a:pt x="40" y="3"/>
                      <a:pt x="40" y="3"/>
                      <a:pt x="40" y="3"/>
                    </a:cubicBezTo>
                    <a:cubicBezTo>
                      <a:pt x="41" y="5"/>
                      <a:pt x="41" y="5"/>
                      <a:pt x="41" y="5"/>
                    </a:cubicBezTo>
                    <a:cubicBezTo>
                      <a:pt x="40" y="6"/>
                      <a:pt x="39" y="7"/>
                      <a:pt x="37" y="7"/>
                    </a:cubicBezTo>
                    <a:lnTo>
                      <a:pt x="36" y="8"/>
                    </a:lnTo>
                    <a:close/>
                    <a:moveTo>
                      <a:pt x="51" y="8"/>
                    </a:moveTo>
                    <a:cubicBezTo>
                      <a:pt x="51" y="7"/>
                      <a:pt x="51" y="7"/>
                      <a:pt x="51" y="7"/>
                    </a:cubicBezTo>
                    <a:cubicBezTo>
                      <a:pt x="51" y="6"/>
                      <a:pt x="51" y="6"/>
                      <a:pt x="51" y="6"/>
                    </a:cubicBezTo>
                    <a:cubicBezTo>
                      <a:pt x="51" y="6"/>
                      <a:pt x="51" y="6"/>
                      <a:pt x="51" y="6"/>
                    </a:cubicBezTo>
                    <a:cubicBezTo>
                      <a:pt x="51" y="6"/>
                      <a:pt x="50" y="6"/>
                      <a:pt x="50" y="6"/>
                    </a:cubicBezTo>
                    <a:cubicBezTo>
                      <a:pt x="51" y="0"/>
                      <a:pt x="51" y="0"/>
                      <a:pt x="51" y="0"/>
                    </a:cubicBezTo>
                    <a:cubicBezTo>
                      <a:pt x="55" y="1"/>
                      <a:pt x="56" y="3"/>
                      <a:pt x="57" y="7"/>
                    </a:cubicBezTo>
                    <a:cubicBezTo>
                      <a:pt x="57" y="7"/>
                      <a:pt x="57" y="7"/>
                      <a:pt x="57" y="7"/>
                    </a:cubicBezTo>
                    <a:lnTo>
                      <a:pt x="51" y="8"/>
                    </a:lnTo>
                    <a:close/>
                  </a:path>
                </a:pathLst>
              </a:custGeom>
              <a:solidFill>
                <a:srgbClr val="59575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45" name="îṥlíḋè">
                <a:extLst>
                  <a:ext uri="{FF2B5EF4-FFF2-40B4-BE49-F238E27FC236}">
                    <a16:creationId xmlns:a16="http://schemas.microsoft.com/office/drawing/2014/main" id="{AA0094A2-BE97-4BBD-B2F1-EE3D08C28B95}"/>
                  </a:ext>
                </a:extLst>
              </p:cNvPr>
              <p:cNvSpPr/>
              <p:nvPr/>
            </p:nvSpPr>
            <p:spPr bwMode="auto">
              <a:xfrm>
                <a:off x="8650288" y="4295775"/>
                <a:ext cx="219075" cy="98425"/>
              </a:xfrm>
              <a:custGeom>
                <a:avLst/>
                <a:gdLst>
                  <a:gd name="T0" fmla="*/ 5 w 102"/>
                  <a:gd name="T1" fmla="*/ 46 h 46"/>
                  <a:gd name="T2" fmla="*/ 0 w 102"/>
                  <a:gd name="T3" fmla="*/ 46 h 46"/>
                  <a:gd name="T4" fmla="*/ 1 w 102"/>
                  <a:gd name="T5" fmla="*/ 40 h 46"/>
                  <a:gd name="T6" fmla="*/ 6 w 102"/>
                  <a:gd name="T7" fmla="*/ 40 h 46"/>
                  <a:gd name="T8" fmla="*/ 6 w 102"/>
                  <a:gd name="T9" fmla="*/ 46 h 46"/>
                  <a:gd name="T10" fmla="*/ 5 w 102"/>
                  <a:gd name="T11" fmla="*/ 46 h 46"/>
                  <a:gd name="T12" fmla="*/ 18 w 102"/>
                  <a:gd name="T13" fmla="*/ 45 h 46"/>
                  <a:gd name="T14" fmla="*/ 18 w 102"/>
                  <a:gd name="T15" fmla="*/ 39 h 46"/>
                  <a:gd name="T16" fmla="*/ 23 w 102"/>
                  <a:gd name="T17" fmla="*/ 38 h 46"/>
                  <a:gd name="T18" fmla="*/ 24 w 102"/>
                  <a:gd name="T19" fmla="*/ 44 h 46"/>
                  <a:gd name="T20" fmla="*/ 18 w 102"/>
                  <a:gd name="T21" fmla="*/ 45 h 46"/>
                  <a:gd name="T22" fmla="*/ 35 w 102"/>
                  <a:gd name="T23" fmla="*/ 36 h 46"/>
                  <a:gd name="T24" fmla="*/ 30 w 102"/>
                  <a:gd name="T25" fmla="*/ 32 h 46"/>
                  <a:gd name="T26" fmla="*/ 32 w 102"/>
                  <a:gd name="T27" fmla="*/ 31 h 46"/>
                  <a:gd name="T28" fmla="*/ 34 w 102"/>
                  <a:gd name="T29" fmla="*/ 28 h 46"/>
                  <a:gd name="T30" fmla="*/ 38 w 102"/>
                  <a:gd name="T31" fmla="*/ 31 h 46"/>
                  <a:gd name="T32" fmla="*/ 37 w 102"/>
                  <a:gd name="T33" fmla="*/ 34 h 46"/>
                  <a:gd name="T34" fmla="*/ 35 w 102"/>
                  <a:gd name="T35" fmla="*/ 36 h 46"/>
                  <a:gd name="T36" fmla="*/ 47 w 102"/>
                  <a:gd name="T37" fmla="*/ 26 h 46"/>
                  <a:gd name="T38" fmla="*/ 45 w 102"/>
                  <a:gd name="T39" fmla="*/ 21 h 46"/>
                  <a:gd name="T40" fmla="*/ 51 w 102"/>
                  <a:gd name="T41" fmla="*/ 19 h 46"/>
                  <a:gd name="T42" fmla="*/ 52 w 102"/>
                  <a:gd name="T43" fmla="*/ 25 h 46"/>
                  <a:gd name="T44" fmla="*/ 47 w 102"/>
                  <a:gd name="T45" fmla="*/ 26 h 46"/>
                  <a:gd name="T46" fmla="*/ 64 w 102"/>
                  <a:gd name="T47" fmla="*/ 22 h 46"/>
                  <a:gd name="T48" fmla="*/ 62 w 102"/>
                  <a:gd name="T49" fmla="*/ 16 h 46"/>
                  <a:gd name="T50" fmla="*/ 67 w 102"/>
                  <a:gd name="T51" fmla="*/ 14 h 46"/>
                  <a:gd name="T52" fmla="*/ 69 w 102"/>
                  <a:gd name="T53" fmla="*/ 19 h 46"/>
                  <a:gd name="T54" fmla="*/ 64 w 102"/>
                  <a:gd name="T55" fmla="*/ 22 h 46"/>
                  <a:gd name="T56" fmla="*/ 80 w 102"/>
                  <a:gd name="T57" fmla="*/ 15 h 46"/>
                  <a:gd name="T58" fmla="*/ 78 w 102"/>
                  <a:gd name="T59" fmla="*/ 9 h 46"/>
                  <a:gd name="T60" fmla="*/ 83 w 102"/>
                  <a:gd name="T61" fmla="*/ 7 h 46"/>
                  <a:gd name="T62" fmla="*/ 86 w 102"/>
                  <a:gd name="T63" fmla="*/ 12 h 46"/>
                  <a:gd name="T64" fmla="*/ 80 w 102"/>
                  <a:gd name="T65" fmla="*/ 15 h 46"/>
                  <a:gd name="T66" fmla="*/ 96 w 102"/>
                  <a:gd name="T67" fmla="*/ 7 h 46"/>
                  <a:gd name="T68" fmla="*/ 94 w 102"/>
                  <a:gd name="T69" fmla="*/ 2 h 46"/>
                  <a:gd name="T70" fmla="*/ 99 w 102"/>
                  <a:gd name="T71" fmla="*/ 0 h 46"/>
                  <a:gd name="T72" fmla="*/ 102 w 102"/>
                  <a:gd name="T73" fmla="*/ 5 h 46"/>
                  <a:gd name="T74" fmla="*/ 96 w 102"/>
                  <a:gd name="T75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02" h="46">
                    <a:moveTo>
                      <a:pt x="5" y="46"/>
                    </a:moveTo>
                    <a:cubicBezTo>
                      <a:pt x="3" y="46"/>
                      <a:pt x="2" y="46"/>
                      <a:pt x="0" y="46"/>
                    </a:cubicBezTo>
                    <a:cubicBezTo>
                      <a:pt x="1" y="40"/>
                      <a:pt x="1" y="40"/>
                      <a:pt x="1" y="40"/>
                    </a:cubicBezTo>
                    <a:cubicBezTo>
                      <a:pt x="3" y="40"/>
                      <a:pt x="4" y="40"/>
                      <a:pt x="6" y="40"/>
                    </a:cubicBezTo>
                    <a:cubicBezTo>
                      <a:pt x="6" y="46"/>
                      <a:pt x="6" y="46"/>
                      <a:pt x="6" y="46"/>
                    </a:cubicBezTo>
                    <a:cubicBezTo>
                      <a:pt x="6" y="46"/>
                      <a:pt x="5" y="46"/>
                      <a:pt x="5" y="46"/>
                    </a:cubicBezTo>
                    <a:close/>
                    <a:moveTo>
                      <a:pt x="18" y="45"/>
                    </a:moveTo>
                    <a:cubicBezTo>
                      <a:pt x="18" y="39"/>
                      <a:pt x="18" y="39"/>
                      <a:pt x="18" y="39"/>
                    </a:cubicBezTo>
                    <a:cubicBezTo>
                      <a:pt x="20" y="39"/>
                      <a:pt x="21" y="39"/>
                      <a:pt x="23" y="38"/>
                    </a:cubicBezTo>
                    <a:cubicBezTo>
                      <a:pt x="24" y="44"/>
                      <a:pt x="24" y="44"/>
                      <a:pt x="24" y="44"/>
                    </a:cubicBezTo>
                    <a:cubicBezTo>
                      <a:pt x="23" y="44"/>
                      <a:pt x="21" y="45"/>
                      <a:pt x="18" y="45"/>
                    </a:cubicBezTo>
                    <a:close/>
                    <a:moveTo>
                      <a:pt x="35" y="36"/>
                    </a:moveTo>
                    <a:cubicBezTo>
                      <a:pt x="30" y="32"/>
                      <a:pt x="30" y="32"/>
                      <a:pt x="30" y="32"/>
                    </a:cubicBezTo>
                    <a:cubicBezTo>
                      <a:pt x="31" y="32"/>
                      <a:pt x="31" y="31"/>
                      <a:pt x="32" y="31"/>
                    </a:cubicBezTo>
                    <a:cubicBezTo>
                      <a:pt x="32" y="30"/>
                      <a:pt x="33" y="28"/>
                      <a:pt x="34" y="28"/>
                    </a:cubicBezTo>
                    <a:cubicBezTo>
                      <a:pt x="38" y="31"/>
                      <a:pt x="38" y="31"/>
                      <a:pt x="38" y="31"/>
                    </a:cubicBezTo>
                    <a:cubicBezTo>
                      <a:pt x="38" y="32"/>
                      <a:pt x="37" y="33"/>
                      <a:pt x="37" y="34"/>
                    </a:cubicBezTo>
                    <a:cubicBezTo>
                      <a:pt x="36" y="35"/>
                      <a:pt x="36" y="35"/>
                      <a:pt x="35" y="36"/>
                    </a:cubicBezTo>
                    <a:close/>
                    <a:moveTo>
                      <a:pt x="47" y="26"/>
                    </a:moveTo>
                    <a:cubicBezTo>
                      <a:pt x="45" y="21"/>
                      <a:pt x="45" y="21"/>
                      <a:pt x="45" y="21"/>
                    </a:cubicBezTo>
                    <a:cubicBezTo>
                      <a:pt x="47" y="20"/>
                      <a:pt x="49" y="20"/>
                      <a:pt x="51" y="19"/>
                    </a:cubicBezTo>
                    <a:cubicBezTo>
                      <a:pt x="52" y="25"/>
                      <a:pt x="52" y="25"/>
                      <a:pt x="52" y="25"/>
                    </a:cubicBezTo>
                    <a:cubicBezTo>
                      <a:pt x="50" y="25"/>
                      <a:pt x="49" y="26"/>
                      <a:pt x="47" y="26"/>
                    </a:cubicBezTo>
                    <a:close/>
                    <a:moveTo>
                      <a:pt x="64" y="22"/>
                    </a:moveTo>
                    <a:cubicBezTo>
                      <a:pt x="62" y="16"/>
                      <a:pt x="62" y="16"/>
                      <a:pt x="62" y="16"/>
                    </a:cubicBezTo>
                    <a:cubicBezTo>
                      <a:pt x="63" y="16"/>
                      <a:pt x="65" y="15"/>
                      <a:pt x="67" y="14"/>
                    </a:cubicBezTo>
                    <a:cubicBezTo>
                      <a:pt x="69" y="19"/>
                      <a:pt x="69" y="19"/>
                      <a:pt x="69" y="19"/>
                    </a:cubicBezTo>
                    <a:cubicBezTo>
                      <a:pt x="67" y="20"/>
                      <a:pt x="66" y="21"/>
                      <a:pt x="64" y="22"/>
                    </a:cubicBezTo>
                    <a:close/>
                    <a:moveTo>
                      <a:pt x="80" y="15"/>
                    </a:moveTo>
                    <a:cubicBezTo>
                      <a:pt x="78" y="9"/>
                      <a:pt x="78" y="9"/>
                      <a:pt x="78" y="9"/>
                    </a:cubicBezTo>
                    <a:cubicBezTo>
                      <a:pt x="83" y="7"/>
                      <a:pt x="83" y="7"/>
                      <a:pt x="83" y="7"/>
                    </a:cubicBezTo>
                    <a:cubicBezTo>
                      <a:pt x="86" y="12"/>
                      <a:pt x="86" y="12"/>
                      <a:pt x="86" y="12"/>
                    </a:cubicBezTo>
                    <a:lnTo>
                      <a:pt x="80" y="15"/>
                    </a:lnTo>
                    <a:close/>
                    <a:moveTo>
                      <a:pt x="96" y="7"/>
                    </a:moveTo>
                    <a:cubicBezTo>
                      <a:pt x="94" y="2"/>
                      <a:pt x="94" y="2"/>
                      <a:pt x="94" y="2"/>
                    </a:cubicBezTo>
                    <a:cubicBezTo>
                      <a:pt x="99" y="0"/>
                      <a:pt x="99" y="0"/>
                      <a:pt x="99" y="0"/>
                    </a:cubicBezTo>
                    <a:cubicBezTo>
                      <a:pt x="102" y="5"/>
                      <a:pt x="102" y="5"/>
                      <a:pt x="102" y="5"/>
                    </a:cubicBezTo>
                    <a:lnTo>
                      <a:pt x="96" y="7"/>
                    </a:lnTo>
                    <a:close/>
                  </a:path>
                </a:pathLst>
              </a:custGeom>
              <a:solidFill>
                <a:srgbClr val="59575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46" name="ïšľiḋé">
                <a:extLst>
                  <a:ext uri="{FF2B5EF4-FFF2-40B4-BE49-F238E27FC236}">
                    <a16:creationId xmlns:a16="http://schemas.microsoft.com/office/drawing/2014/main" id="{8CA2148A-8B9A-4911-9EC9-E53F759CA3D6}"/>
                  </a:ext>
                </a:extLst>
              </p:cNvPr>
              <p:cNvSpPr/>
              <p:nvPr/>
            </p:nvSpPr>
            <p:spPr bwMode="auto">
              <a:xfrm>
                <a:off x="8558213" y="4303713"/>
                <a:ext cx="84138" cy="85725"/>
              </a:xfrm>
              <a:custGeom>
                <a:avLst/>
                <a:gdLst>
                  <a:gd name="T0" fmla="*/ 37 w 39"/>
                  <a:gd name="T1" fmla="*/ 40 h 40"/>
                  <a:gd name="T2" fmla="*/ 31 w 39"/>
                  <a:gd name="T3" fmla="*/ 37 h 40"/>
                  <a:gd name="T4" fmla="*/ 34 w 39"/>
                  <a:gd name="T5" fmla="*/ 32 h 40"/>
                  <a:gd name="T6" fmla="*/ 39 w 39"/>
                  <a:gd name="T7" fmla="*/ 35 h 40"/>
                  <a:gd name="T8" fmla="*/ 37 w 39"/>
                  <a:gd name="T9" fmla="*/ 40 h 40"/>
                  <a:gd name="T10" fmla="*/ 23 w 39"/>
                  <a:gd name="T11" fmla="*/ 30 h 40"/>
                  <a:gd name="T12" fmla="*/ 17 w 39"/>
                  <a:gd name="T13" fmla="*/ 29 h 40"/>
                  <a:gd name="T14" fmla="*/ 19 w 39"/>
                  <a:gd name="T15" fmla="*/ 24 h 40"/>
                  <a:gd name="T16" fmla="*/ 21 w 39"/>
                  <a:gd name="T17" fmla="*/ 24 h 40"/>
                  <a:gd name="T18" fmla="*/ 24 w 39"/>
                  <a:gd name="T19" fmla="*/ 24 h 40"/>
                  <a:gd name="T20" fmla="*/ 23 w 39"/>
                  <a:gd name="T21" fmla="*/ 30 h 40"/>
                  <a:gd name="T22" fmla="*/ 8 w 39"/>
                  <a:gd name="T23" fmla="*/ 19 h 40"/>
                  <a:gd name="T24" fmla="*/ 6 w 39"/>
                  <a:gd name="T25" fmla="*/ 14 h 40"/>
                  <a:gd name="T26" fmla="*/ 12 w 39"/>
                  <a:gd name="T27" fmla="*/ 11 h 40"/>
                  <a:gd name="T28" fmla="*/ 14 w 39"/>
                  <a:gd name="T29" fmla="*/ 17 h 40"/>
                  <a:gd name="T30" fmla="*/ 8 w 39"/>
                  <a:gd name="T31" fmla="*/ 19 h 40"/>
                  <a:gd name="T32" fmla="*/ 0 w 39"/>
                  <a:gd name="T33" fmla="*/ 5 h 40"/>
                  <a:gd name="T34" fmla="*/ 0 w 39"/>
                  <a:gd name="T35" fmla="*/ 4 h 40"/>
                  <a:gd name="T36" fmla="*/ 4 w 39"/>
                  <a:gd name="T37" fmla="*/ 0 h 40"/>
                  <a:gd name="T38" fmla="*/ 5 w 39"/>
                  <a:gd name="T39" fmla="*/ 1 h 40"/>
                  <a:gd name="T40" fmla="*/ 0 w 39"/>
                  <a:gd name="T41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39" h="40">
                    <a:moveTo>
                      <a:pt x="37" y="40"/>
                    </a:moveTo>
                    <a:cubicBezTo>
                      <a:pt x="34" y="39"/>
                      <a:pt x="32" y="38"/>
                      <a:pt x="31" y="37"/>
                    </a:cubicBezTo>
                    <a:cubicBezTo>
                      <a:pt x="34" y="32"/>
                      <a:pt x="34" y="32"/>
                      <a:pt x="34" y="32"/>
                    </a:cubicBezTo>
                    <a:cubicBezTo>
                      <a:pt x="35" y="33"/>
                      <a:pt x="37" y="34"/>
                      <a:pt x="39" y="35"/>
                    </a:cubicBezTo>
                    <a:lnTo>
                      <a:pt x="37" y="40"/>
                    </a:lnTo>
                    <a:close/>
                    <a:moveTo>
                      <a:pt x="23" y="30"/>
                    </a:moveTo>
                    <a:cubicBezTo>
                      <a:pt x="22" y="30"/>
                      <a:pt x="19" y="30"/>
                      <a:pt x="17" y="29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20" y="24"/>
                      <a:pt x="20" y="24"/>
                      <a:pt x="21" y="24"/>
                    </a:cubicBezTo>
                    <a:cubicBezTo>
                      <a:pt x="22" y="24"/>
                      <a:pt x="23" y="24"/>
                      <a:pt x="24" y="24"/>
                    </a:cubicBezTo>
                    <a:lnTo>
                      <a:pt x="23" y="30"/>
                    </a:lnTo>
                    <a:close/>
                    <a:moveTo>
                      <a:pt x="8" y="19"/>
                    </a:moveTo>
                    <a:cubicBezTo>
                      <a:pt x="8" y="17"/>
                      <a:pt x="7" y="16"/>
                      <a:pt x="6" y="14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3" y="13"/>
                      <a:pt x="14" y="15"/>
                      <a:pt x="14" y="17"/>
                    </a:cubicBezTo>
                    <a:lnTo>
                      <a:pt x="8" y="19"/>
                    </a:lnTo>
                    <a:close/>
                    <a:moveTo>
                      <a:pt x="0" y="5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5" y="1"/>
                      <a:pt x="5" y="1"/>
                      <a:pt x="5" y="1"/>
                    </a:cubicBez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59575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47" name="iṧliḍè">
                <a:extLst>
                  <a:ext uri="{FF2B5EF4-FFF2-40B4-BE49-F238E27FC236}">
                    <a16:creationId xmlns:a16="http://schemas.microsoft.com/office/drawing/2014/main" id="{BC10F333-640A-4E73-BE28-20304EAB3A16}"/>
                  </a:ext>
                </a:extLst>
              </p:cNvPr>
              <p:cNvSpPr/>
              <p:nvPr/>
            </p:nvSpPr>
            <p:spPr bwMode="auto">
              <a:xfrm>
                <a:off x="7775575" y="3554413"/>
                <a:ext cx="915988" cy="817563"/>
              </a:xfrm>
              <a:custGeom>
                <a:avLst/>
                <a:gdLst>
                  <a:gd name="T0" fmla="*/ 341 w 427"/>
                  <a:gd name="T1" fmla="*/ 372 h 382"/>
                  <a:gd name="T2" fmla="*/ 304 w 427"/>
                  <a:gd name="T3" fmla="*/ 365 h 382"/>
                  <a:gd name="T4" fmla="*/ 319 w 427"/>
                  <a:gd name="T5" fmla="*/ 366 h 382"/>
                  <a:gd name="T6" fmla="*/ 347 w 427"/>
                  <a:gd name="T7" fmla="*/ 358 h 382"/>
                  <a:gd name="T8" fmla="*/ 298 w 427"/>
                  <a:gd name="T9" fmla="*/ 357 h 382"/>
                  <a:gd name="T10" fmla="*/ 261 w 427"/>
                  <a:gd name="T11" fmla="*/ 357 h 382"/>
                  <a:gd name="T12" fmla="*/ 208 w 427"/>
                  <a:gd name="T13" fmla="*/ 354 h 382"/>
                  <a:gd name="T14" fmla="*/ 224 w 427"/>
                  <a:gd name="T15" fmla="*/ 348 h 382"/>
                  <a:gd name="T16" fmla="*/ 252 w 427"/>
                  <a:gd name="T17" fmla="*/ 350 h 382"/>
                  <a:gd name="T18" fmla="*/ 201 w 427"/>
                  <a:gd name="T19" fmla="*/ 348 h 382"/>
                  <a:gd name="T20" fmla="*/ 372 w 427"/>
                  <a:gd name="T21" fmla="*/ 345 h 382"/>
                  <a:gd name="T22" fmla="*/ 372 w 427"/>
                  <a:gd name="T23" fmla="*/ 344 h 382"/>
                  <a:gd name="T24" fmla="*/ 378 w 427"/>
                  <a:gd name="T25" fmla="*/ 327 h 382"/>
                  <a:gd name="T26" fmla="*/ 203 w 427"/>
                  <a:gd name="T27" fmla="*/ 317 h 382"/>
                  <a:gd name="T28" fmla="*/ 197 w 427"/>
                  <a:gd name="T29" fmla="*/ 314 h 382"/>
                  <a:gd name="T30" fmla="*/ 385 w 427"/>
                  <a:gd name="T31" fmla="*/ 313 h 382"/>
                  <a:gd name="T32" fmla="*/ 388 w 427"/>
                  <a:gd name="T33" fmla="*/ 294 h 382"/>
                  <a:gd name="T34" fmla="*/ 176 w 427"/>
                  <a:gd name="T35" fmla="*/ 295 h 382"/>
                  <a:gd name="T36" fmla="*/ 408 w 427"/>
                  <a:gd name="T37" fmla="*/ 282 h 382"/>
                  <a:gd name="T38" fmla="*/ 382 w 427"/>
                  <a:gd name="T39" fmla="*/ 287 h 382"/>
                  <a:gd name="T40" fmla="*/ 166 w 427"/>
                  <a:gd name="T41" fmla="*/ 285 h 382"/>
                  <a:gd name="T42" fmla="*/ 172 w 427"/>
                  <a:gd name="T43" fmla="*/ 271 h 382"/>
                  <a:gd name="T44" fmla="*/ 190 w 427"/>
                  <a:gd name="T45" fmla="*/ 255 h 382"/>
                  <a:gd name="T46" fmla="*/ 216 w 427"/>
                  <a:gd name="T47" fmla="*/ 241 h 382"/>
                  <a:gd name="T48" fmla="*/ 184 w 427"/>
                  <a:gd name="T49" fmla="*/ 233 h 382"/>
                  <a:gd name="T50" fmla="*/ 195 w 427"/>
                  <a:gd name="T51" fmla="*/ 232 h 382"/>
                  <a:gd name="T52" fmla="*/ 229 w 427"/>
                  <a:gd name="T53" fmla="*/ 227 h 382"/>
                  <a:gd name="T54" fmla="*/ 219 w 427"/>
                  <a:gd name="T55" fmla="*/ 216 h 382"/>
                  <a:gd name="T56" fmla="*/ 181 w 427"/>
                  <a:gd name="T57" fmla="*/ 215 h 382"/>
                  <a:gd name="T58" fmla="*/ 167 w 427"/>
                  <a:gd name="T59" fmla="*/ 221 h 382"/>
                  <a:gd name="T60" fmla="*/ 189 w 427"/>
                  <a:gd name="T61" fmla="*/ 203 h 382"/>
                  <a:gd name="T62" fmla="*/ 214 w 427"/>
                  <a:gd name="T63" fmla="*/ 203 h 382"/>
                  <a:gd name="T64" fmla="*/ 200 w 427"/>
                  <a:gd name="T65" fmla="*/ 193 h 382"/>
                  <a:gd name="T66" fmla="*/ 150 w 427"/>
                  <a:gd name="T67" fmla="*/ 189 h 382"/>
                  <a:gd name="T68" fmla="*/ 142 w 427"/>
                  <a:gd name="T69" fmla="*/ 182 h 382"/>
                  <a:gd name="T70" fmla="*/ 127 w 427"/>
                  <a:gd name="T71" fmla="*/ 165 h 382"/>
                  <a:gd name="T72" fmla="*/ 132 w 427"/>
                  <a:gd name="T73" fmla="*/ 158 h 382"/>
                  <a:gd name="T74" fmla="*/ 138 w 427"/>
                  <a:gd name="T75" fmla="*/ 145 h 382"/>
                  <a:gd name="T76" fmla="*/ 113 w 427"/>
                  <a:gd name="T77" fmla="*/ 132 h 382"/>
                  <a:gd name="T78" fmla="*/ 131 w 427"/>
                  <a:gd name="T79" fmla="*/ 136 h 382"/>
                  <a:gd name="T80" fmla="*/ 105 w 427"/>
                  <a:gd name="T81" fmla="*/ 126 h 382"/>
                  <a:gd name="T82" fmla="*/ 77 w 427"/>
                  <a:gd name="T83" fmla="*/ 112 h 382"/>
                  <a:gd name="T84" fmla="*/ 60 w 427"/>
                  <a:gd name="T85" fmla="*/ 104 h 382"/>
                  <a:gd name="T86" fmla="*/ 48 w 427"/>
                  <a:gd name="T87" fmla="*/ 100 h 382"/>
                  <a:gd name="T88" fmla="*/ 25 w 427"/>
                  <a:gd name="T89" fmla="*/ 77 h 382"/>
                  <a:gd name="T90" fmla="*/ 145 w 427"/>
                  <a:gd name="T91" fmla="*/ 73 h 382"/>
                  <a:gd name="T92" fmla="*/ 64 w 427"/>
                  <a:gd name="T93" fmla="*/ 70 h 382"/>
                  <a:gd name="T94" fmla="*/ 13 w 427"/>
                  <a:gd name="T95" fmla="*/ 63 h 382"/>
                  <a:gd name="T96" fmla="*/ 96 w 427"/>
                  <a:gd name="T97" fmla="*/ 71 h 382"/>
                  <a:gd name="T98" fmla="*/ 131 w 427"/>
                  <a:gd name="T99" fmla="*/ 70 h 382"/>
                  <a:gd name="T100" fmla="*/ 150 w 427"/>
                  <a:gd name="T101" fmla="*/ 61 h 382"/>
                  <a:gd name="T102" fmla="*/ 0 w 427"/>
                  <a:gd name="T103" fmla="*/ 55 h 382"/>
                  <a:gd name="T104" fmla="*/ 124 w 427"/>
                  <a:gd name="T105" fmla="*/ 49 h 382"/>
                  <a:gd name="T106" fmla="*/ 56 w 427"/>
                  <a:gd name="T107" fmla="*/ 52 h 382"/>
                  <a:gd name="T108" fmla="*/ 174 w 427"/>
                  <a:gd name="T109" fmla="*/ 40 h 382"/>
                  <a:gd name="T110" fmla="*/ 174 w 427"/>
                  <a:gd name="T111" fmla="*/ 40 h 382"/>
                  <a:gd name="T112" fmla="*/ 44 w 427"/>
                  <a:gd name="T113" fmla="*/ 33 h 382"/>
                  <a:gd name="T114" fmla="*/ 178 w 427"/>
                  <a:gd name="T115" fmla="*/ 31 h 382"/>
                  <a:gd name="T116" fmla="*/ 183 w 427"/>
                  <a:gd name="T117" fmla="*/ 14 h 382"/>
                  <a:gd name="T118" fmla="*/ 217 w 427"/>
                  <a:gd name="T119" fmla="*/ 0 h 3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427" h="382">
                    <a:moveTo>
                      <a:pt x="332" y="382"/>
                    </a:moveTo>
                    <a:cubicBezTo>
                      <a:pt x="331" y="380"/>
                      <a:pt x="331" y="378"/>
                      <a:pt x="330" y="376"/>
                    </a:cubicBezTo>
                    <a:cubicBezTo>
                      <a:pt x="330" y="375"/>
                      <a:pt x="330" y="375"/>
                      <a:pt x="330" y="375"/>
                    </a:cubicBezTo>
                    <a:cubicBezTo>
                      <a:pt x="336" y="374"/>
                      <a:pt x="336" y="374"/>
                      <a:pt x="336" y="374"/>
                    </a:cubicBezTo>
                    <a:cubicBezTo>
                      <a:pt x="336" y="375"/>
                      <a:pt x="336" y="375"/>
                      <a:pt x="336" y="375"/>
                    </a:cubicBezTo>
                    <a:cubicBezTo>
                      <a:pt x="336" y="376"/>
                      <a:pt x="337" y="378"/>
                      <a:pt x="337" y="379"/>
                    </a:cubicBezTo>
                    <a:lnTo>
                      <a:pt x="332" y="382"/>
                    </a:lnTo>
                    <a:close/>
                    <a:moveTo>
                      <a:pt x="345" y="376"/>
                    </a:moveTo>
                    <a:cubicBezTo>
                      <a:pt x="341" y="372"/>
                      <a:pt x="341" y="372"/>
                      <a:pt x="341" y="372"/>
                    </a:cubicBezTo>
                    <a:cubicBezTo>
                      <a:pt x="342" y="371"/>
                      <a:pt x="344" y="369"/>
                      <a:pt x="345" y="369"/>
                    </a:cubicBezTo>
                    <a:cubicBezTo>
                      <a:pt x="346" y="368"/>
                      <a:pt x="346" y="368"/>
                      <a:pt x="347" y="368"/>
                    </a:cubicBezTo>
                    <a:cubicBezTo>
                      <a:pt x="348" y="374"/>
                      <a:pt x="348" y="374"/>
                      <a:pt x="348" y="374"/>
                    </a:cubicBezTo>
                    <a:cubicBezTo>
                      <a:pt x="348" y="374"/>
                      <a:pt x="348" y="374"/>
                      <a:pt x="348" y="374"/>
                    </a:cubicBezTo>
                    <a:cubicBezTo>
                      <a:pt x="347" y="374"/>
                      <a:pt x="346" y="375"/>
                      <a:pt x="345" y="376"/>
                    </a:cubicBezTo>
                    <a:close/>
                    <a:moveTo>
                      <a:pt x="308" y="372"/>
                    </a:moveTo>
                    <a:cubicBezTo>
                      <a:pt x="306" y="372"/>
                      <a:pt x="305" y="372"/>
                      <a:pt x="304" y="372"/>
                    </a:cubicBezTo>
                    <a:cubicBezTo>
                      <a:pt x="303" y="371"/>
                      <a:pt x="302" y="371"/>
                      <a:pt x="301" y="370"/>
                    </a:cubicBezTo>
                    <a:cubicBezTo>
                      <a:pt x="304" y="365"/>
                      <a:pt x="304" y="365"/>
                      <a:pt x="304" y="365"/>
                    </a:cubicBezTo>
                    <a:cubicBezTo>
                      <a:pt x="305" y="366"/>
                      <a:pt x="305" y="366"/>
                      <a:pt x="306" y="366"/>
                    </a:cubicBezTo>
                    <a:cubicBezTo>
                      <a:pt x="307" y="366"/>
                      <a:pt x="307" y="366"/>
                      <a:pt x="308" y="367"/>
                    </a:cubicBezTo>
                    <a:lnTo>
                      <a:pt x="308" y="372"/>
                    </a:lnTo>
                    <a:close/>
                    <a:moveTo>
                      <a:pt x="324" y="372"/>
                    </a:moveTo>
                    <a:cubicBezTo>
                      <a:pt x="324" y="371"/>
                      <a:pt x="324" y="371"/>
                      <a:pt x="324" y="371"/>
                    </a:cubicBezTo>
                    <a:cubicBezTo>
                      <a:pt x="323" y="371"/>
                      <a:pt x="323" y="371"/>
                      <a:pt x="322" y="371"/>
                    </a:cubicBezTo>
                    <a:cubicBezTo>
                      <a:pt x="322" y="371"/>
                      <a:pt x="322" y="371"/>
                      <a:pt x="321" y="371"/>
                    </a:cubicBezTo>
                    <a:cubicBezTo>
                      <a:pt x="320" y="371"/>
                      <a:pt x="320" y="371"/>
                      <a:pt x="320" y="371"/>
                    </a:cubicBezTo>
                    <a:cubicBezTo>
                      <a:pt x="319" y="366"/>
                      <a:pt x="319" y="366"/>
                      <a:pt x="319" y="366"/>
                    </a:cubicBezTo>
                    <a:cubicBezTo>
                      <a:pt x="320" y="366"/>
                      <a:pt x="320" y="366"/>
                      <a:pt x="320" y="366"/>
                    </a:cubicBezTo>
                    <a:cubicBezTo>
                      <a:pt x="321" y="365"/>
                      <a:pt x="322" y="365"/>
                      <a:pt x="322" y="365"/>
                    </a:cubicBezTo>
                    <a:cubicBezTo>
                      <a:pt x="323" y="365"/>
                      <a:pt x="324" y="365"/>
                      <a:pt x="326" y="366"/>
                    </a:cubicBezTo>
                    <a:cubicBezTo>
                      <a:pt x="326" y="366"/>
                      <a:pt x="326" y="366"/>
                      <a:pt x="326" y="366"/>
                    </a:cubicBezTo>
                    <a:lnTo>
                      <a:pt x="324" y="372"/>
                    </a:lnTo>
                    <a:close/>
                    <a:moveTo>
                      <a:pt x="350" y="366"/>
                    </a:moveTo>
                    <a:cubicBezTo>
                      <a:pt x="350" y="365"/>
                      <a:pt x="349" y="365"/>
                      <a:pt x="349" y="365"/>
                    </a:cubicBezTo>
                    <a:cubicBezTo>
                      <a:pt x="348" y="364"/>
                      <a:pt x="347" y="362"/>
                      <a:pt x="347" y="360"/>
                    </a:cubicBezTo>
                    <a:cubicBezTo>
                      <a:pt x="347" y="359"/>
                      <a:pt x="347" y="358"/>
                      <a:pt x="347" y="358"/>
                    </a:cubicBezTo>
                    <a:cubicBezTo>
                      <a:pt x="352" y="360"/>
                      <a:pt x="352" y="360"/>
                      <a:pt x="352" y="360"/>
                    </a:cubicBezTo>
                    <a:cubicBezTo>
                      <a:pt x="352" y="360"/>
                      <a:pt x="352" y="360"/>
                      <a:pt x="352" y="360"/>
                    </a:cubicBezTo>
                    <a:cubicBezTo>
                      <a:pt x="353" y="360"/>
                      <a:pt x="353" y="361"/>
                      <a:pt x="354" y="361"/>
                    </a:cubicBezTo>
                    <a:cubicBezTo>
                      <a:pt x="354" y="361"/>
                      <a:pt x="354" y="362"/>
                      <a:pt x="354" y="362"/>
                    </a:cubicBezTo>
                    <a:lnTo>
                      <a:pt x="350" y="366"/>
                    </a:lnTo>
                    <a:close/>
                    <a:moveTo>
                      <a:pt x="293" y="360"/>
                    </a:moveTo>
                    <a:cubicBezTo>
                      <a:pt x="292" y="358"/>
                      <a:pt x="291" y="356"/>
                      <a:pt x="290" y="355"/>
                    </a:cubicBezTo>
                    <a:cubicBezTo>
                      <a:pt x="295" y="352"/>
                      <a:pt x="295" y="352"/>
                      <a:pt x="295" y="352"/>
                    </a:cubicBezTo>
                    <a:cubicBezTo>
                      <a:pt x="296" y="353"/>
                      <a:pt x="297" y="355"/>
                      <a:pt x="298" y="357"/>
                    </a:cubicBezTo>
                    <a:lnTo>
                      <a:pt x="293" y="360"/>
                    </a:lnTo>
                    <a:close/>
                    <a:moveTo>
                      <a:pt x="361" y="358"/>
                    </a:moveTo>
                    <a:cubicBezTo>
                      <a:pt x="360" y="352"/>
                      <a:pt x="360" y="352"/>
                      <a:pt x="360" y="352"/>
                    </a:cubicBezTo>
                    <a:cubicBezTo>
                      <a:pt x="362" y="352"/>
                      <a:pt x="363" y="352"/>
                      <a:pt x="364" y="351"/>
                    </a:cubicBezTo>
                    <a:cubicBezTo>
                      <a:pt x="364" y="351"/>
                      <a:pt x="364" y="351"/>
                      <a:pt x="364" y="351"/>
                    </a:cubicBezTo>
                    <a:cubicBezTo>
                      <a:pt x="368" y="356"/>
                      <a:pt x="368" y="356"/>
                      <a:pt x="368" y="356"/>
                    </a:cubicBezTo>
                    <a:cubicBezTo>
                      <a:pt x="367" y="356"/>
                      <a:pt x="367" y="356"/>
                      <a:pt x="367" y="356"/>
                    </a:cubicBezTo>
                    <a:cubicBezTo>
                      <a:pt x="365" y="357"/>
                      <a:pt x="363" y="358"/>
                      <a:pt x="361" y="358"/>
                    </a:cubicBezTo>
                    <a:close/>
                    <a:moveTo>
                      <a:pt x="261" y="357"/>
                    </a:moveTo>
                    <a:cubicBezTo>
                      <a:pt x="261" y="351"/>
                      <a:pt x="261" y="351"/>
                      <a:pt x="261" y="351"/>
                    </a:cubicBezTo>
                    <a:cubicBezTo>
                      <a:pt x="263" y="351"/>
                      <a:pt x="265" y="351"/>
                      <a:pt x="267" y="351"/>
                    </a:cubicBezTo>
                    <a:cubicBezTo>
                      <a:pt x="267" y="357"/>
                      <a:pt x="267" y="357"/>
                      <a:pt x="267" y="357"/>
                    </a:cubicBezTo>
                    <a:cubicBezTo>
                      <a:pt x="265" y="357"/>
                      <a:pt x="263" y="357"/>
                      <a:pt x="261" y="357"/>
                    </a:cubicBezTo>
                    <a:close/>
                    <a:moveTo>
                      <a:pt x="208" y="354"/>
                    </a:moveTo>
                    <a:cubicBezTo>
                      <a:pt x="208" y="348"/>
                      <a:pt x="208" y="348"/>
                      <a:pt x="208" y="348"/>
                    </a:cubicBezTo>
                    <a:cubicBezTo>
                      <a:pt x="210" y="348"/>
                      <a:pt x="212" y="348"/>
                      <a:pt x="214" y="348"/>
                    </a:cubicBezTo>
                    <a:cubicBezTo>
                      <a:pt x="214" y="354"/>
                      <a:pt x="214" y="354"/>
                      <a:pt x="214" y="354"/>
                    </a:cubicBezTo>
                    <a:cubicBezTo>
                      <a:pt x="212" y="354"/>
                      <a:pt x="210" y="354"/>
                      <a:pt x="208" y="354"/>
                    </a:cubicBezTo>
                    <a:close/>
                    <a:moveTo>
                      <a:pt x="279" y="354"/>
                    </a:moveTo>
                    <a:cubicBezTo>
                      <a:pt x="277" y="349"/>
                      <a:pt x="277" y="349"/>
                      <a:pt x="277" y="349"/>
                    </a:cubicBezTo>
                    <a:cubicBezTo>
                      <a:pt x="277" y="348"/>
                      <a:pt x="278" y="348"/>
                      <a:pt x="279" y="348"/>
                    </a:cubicBezTo>
                    <a:cubicBezTo>
                      <a:pt x="280" y="347"/>
                      <a:pt x="282" y="347"/>
                      <a:pt x="283" y="347"/>
                    </a:cubicBezTo>
                    <a:cubicBezTo>
                      <a:pt x="284" y="352"/>
                      <a:pt x="284" y="352"/>
                      <a:pt x="284" y="352"/>
                    </a:cubicBezTo>
                    <a:cubicBezTo>
                      <a:pt x="283" y="353"/>
                      <a:pt x="282" y="353"/>
                      <a:pt x="280" y="353"/>
                    </a:cubicBezTo>
                    <a:cubicBezTo>
                      <a:pt x="280" y="354"/>
                      <a:pt x="280" y="354"/>
                      <a:pt x="279" y="354"/>
                    </a:cubicBezTo>
                    <a:close/>
                    <a:moveTo>
                      <a:pt x="226" y="354"/>
                    </a:moveTo>
                    <a:cubicBezTo>
                      <a:pt x="224" y="348"/>
                      <a:pt x="224" y="348"/>
                      <a:pt x="224" y="348"/>
                    </a:cubicBezTo>
                    <a:cubicBezTo>
                      <a:pt x="225" y="348"/>
                      <a:pt x="227" y="347"/>
                      <a:pt x="228" y="345"/>
                    </a:cubicBezTo>
                    <a:cubicBezTo>
                      <a:pt x="232" y="350"/>
                      <a:pt x="232" y="350"/>
                      <a:pt x="232" y="350"/>
                    </a:cubicBezTo>
                    <a:cubicBezTo>
                      <a:pt x="230" y="351"/>
                      <a:pt x="228" y="353"/>
                      <a:pt x="226" y="354"/>
                    </a:cubicBezTo>
                    <a:close/>
                    <a:moveTo>
                      <a:pt x="247" y="353"/>
                    </a:moveTo>
                    <a:cubicBezTo>
                      <a:pt x="247" y="352"/>
                      <a:pt x="246" y="350"/>
                      <a:pt x="246" y="348"/>
                    </a:cubicBezTo>
                    <a:cubicBezTo>
                      <a:pt x="246" y="348"/>
                      <a:pt x="246" y="347"/>
                      <a:pt x="246" y="346"/>
                    </a:cubicBezTo>
                    <a:cubicBezTo>
                      <a:pt x="252" y="347"/>
                      <a:pt x="252" y="347"/>
                      <a:pt x="252" y="347"/>
                    </a:cubicBezTo>
                    <a:cubicBezTo>
                      <a:pt x="252" y="347"/>
                      <a:pt x="252" y="348"/>
                      <a:pt x="252" y="348"/>
                    </a:cubicBezTo>
                    <a:cubicBezTo>
                      <a:pt x="252" y="349"/>
                      <a:pt x="252" y="350"/>
                      <a:pt x="252" y="350"/>
                    </a:cubicBezTo>
                    <a:lnTo>
                      <a:pt x="247" y="353"/>
                    </a:lnTo>
                    <a:close/>
                    <a:moveTo>
                      <a:pt x="195" y="349"/>
                    </a:moveTo>
                    <a:cubicBezTo>
                      <a:pt x="195" y="348"/>
                      <a:pt x="195" y="348"/>
                      <a:pt x="194" y="347"/>
                    </a:cubicBezTo>
                    <a:cubicBezTo>
                      <a:pt x="194" y="346"/>
                      <a:pt x="194" y="345"/>
                      <a:pt x="194" y="344"/>
                    </a:cubicBezTo>
                    <a:cubicBezTo>
                      <a:pt x="194" y="343"/>
                      <a:pt x="194" y="343"/>
                      <a:pt x="194" y="342"/>
                    </a:cubicBezTo>
                    <a:cubicBezTo>
                      <a:pt x="200" y="344"/>
                      <a:pt x="200" y="344"/>
                      <a:pt x="200" y="344"/>
                    </a:cubicBezTo>
                    <a:cubicBezTo>
                      <a:pt x="200" y="344"/>
                      <a:pt x="200" y="344"/>
                      <a:pt x="200" y="344"/>
                    </a:cubicBezTo>
                    <a:cubicBezTo>
                      <a:pt x="200" y="344"/>
                      <a:pt x="200" y="344"/>
                      <a:pt x="200" y="345"/>
                    </a:cubicBezTo>
                    <a:cubicBezTo>
                      <a:pt x="200" y="346"/>
                      <a:pt x="201" y="347"/>
                      <a:pt x="201" y="348"/>
                    </a:cubicBezTo>
                    <a:lnTo>
                      <a:pt x="195" y="349"/>
                    </a:lnTo>
                    <a:close/>
                    <a:moveTo>
                      <a:pt x="241" y="348"/>
                    </a:moveTo>
                    <a:cubicBezTo>
                      <a:pt x="240" y="342"/>
                      <a:pt x="240" y="342"/>
                      <a:pt x="240" y="342"/>
                    </a:cubicBezTo>
                    <a:cubicBezTo>
                      <a:pt x="241" y="342"/>
                      <a:pt x="242" y="342"/>
                      <a:pt x="242" y="342"/>
                    </a:cubicBezTo>
                    <a:cubicBezTo>
                      <a:pt x="242" y="341"/>
                      <a:pt x="243" y="341"/>
                      <a:pt x="244" y="340"/>
                    </a:cubicBezTo>
                    <a:cubicBezTo>
                      <a:pt x="247" y="345"/>
                      <a:pt x="247" y="345"/>
                      <a:pt x="247" y="345"/>
                    </a:cubicBezTo>
                    <a:cubicBezTo>
                      <a:pt x="247" y="345"/>
                      <a:pt x="247" y="345"/>
                      <a:pt x="246" y="345"/>
                    </a:cubicBezTo>
                    <a:cubicBezTo>
                      <a:pt x="245" y="347"/>
                      <a:pt x="244" y="348"/>
                      <a:pt x="241" y="348"/>
                    </a:cubicBezTo>
                    <a:close/>
                    <a:moveTo>
                      <a:pt x="372" y="345"/>
                    </a:moveTo>
                    <a:cubicBezTo>
                      <a:pt x="370" y="343"/>
                      <a:pt x="370" y="343"/>
                      <a:pt x="370" y="343"/>
                    </a:cubicBezTo>
                    <a:cubicBezTo>
                      <a:pt x="367" y="341"/>
                      <a:pt x="367" y="341"/>
                      <a:pt x="367" y="341"/>
                    </a:cubicBezTo>
                    <a:cubicBezTo>
                      <a:pt x="367" y="341"/>
                      <a:pt x="367" y="341"/>
                      <a:pt x="367" y="341"/>
                    </a:cubicBezTo>
                    <a:cubicBezTo>
                      <a:pt x="367" y="341"/>
                      <a:pt x="367" y="341"/>
                      <a:pt x="367" y="341"/>
                    </a:cubicBezTo>
                    <a:cubicBezTo>
                      <a:pt x="368" y="339"/>
                      <a:pt x="369" y="338"/>
                      <a:pt x="370" y="337"/>
                    </a:cubicBezTo>
                    <a:cubicBezTo>
                      <a:pt x="370" y="337"/>
                      <a:pt x="371" y="336"/>
                      <a:pt x="371" y="336"/>
                    </a:cubicBezTo>
                    <a:cubicBezTo>
                      <a:pt x="375" y="340"/>
                      <a:pt x="375" y="340"/>
                      <a:pt x="375" y="340"/>
                    </a:cubicBezTo>
                    <a:cubicBezTo>
                      <a:pt x="375" y="340"/>
                      <a:pt x="375" y="341"/>
                      <a:pt x="375" y="341"/>
                    </a:cubicBezTo>
                    <a:cubicBezTo>
                      <a:pt x="374" y="342"/>
                      <a:pt x="373" y="343"/>
                      <a:pt x="372" y="344"/>
                    </a:cubicBezTo>
                    <a:lnTo>
                      <a:pt x="372" y="345"/>
                    </a:lnTo>
                    <a:close/>
                    <a:moveTo>
                      <a:pt x="209" y="338"/>
                    </a:moveTo>
                    <a:cubicBezTo>
                      <a:pt x="204" y="335"/>
                      <a:pt x="204" y="335"/>
                      <a:pt x="204" y="335"/>
                    </a:cubicBezTo>
                    <a:cubicBezTo>
                      <a:pt x="204" y="335"/>
                      <a:pt x="204" y="335"/>
                      <a:pt x="204" y="334"/>
                    </a:cubicBezTo>
                    <a:cubicBezTo>
                      <a:pt x="204" y="334"/>
                      <a:pt x="204" y="333"/>
                      <a:pt x="204" y="332"/>
                    </a:cubicBezTo>
                    <a:cubicBezTo>
                      <a:pt x="210" y="330"/>
                      <a:pt x="210" y="330"/>
                      <a:pt x="210" y="330"/>
                    </a:cubicBezTo>
                    <a:cubicBezTo>
                      <a:pt x="210" y="332"/>
                      <a:pt x="210" y="333"/>
                      <a:pt x="210" y="334"/>
                    </a:cubicBezTo>
                    <a:cubicBezTo>
                      <a:pt x="210" y="336"/>
                      <a:pt x="210" y="337"/>
                      <a:pt x="209" y="338"/>
                    </a:cubicBezTo>
                    <a:close/>
                    <a:moveTo>
                      <a:pt x="378" y="327"/>
                    </a:moveTo>
                    <a:cubicBezTo>
                      <a:pt x="373" y="326"/>
                      <a:pt x="373" y="326"/>
                      <a:pt x="373" y="326"/>
                    </a:cubicBezTo>
                    <a:cubicBezTo>
                      <a:pt x="373" y="326"/>
                      <a:pt x="373" y="325"/>
                      <a:pt x="373" y="323"/>
                    </a:cubicBezTo>
                    <a:cubicBezTo>
                      <a:pt x="373" y="322"/>
                      <a:pt x="373" y="321"/>
                      <a:pt x="373" y="320"/>
                    </a:cubicBezTo>
                    <a:cubicBezTo>
                      <a:pt x="379" y="322"/>
                      <a:pt x="379" y="322"/>
                      <a:pt x="379" y="322"/>
                    </a:cubicBezTo>
                    <a:cubicBezTo>
                      <a:pt x="379" y="322"/>
                      <a:pt x="379" y="323"/>
                      <a:pt x="379" y="323"/>
                    </a:cubicBezTo>
                    <a:cubicBezTo>
                      <a:pt x="379" y="325"/>
                      <a:pt x="379" y="326"/>
                      <a:pt x="378" y="327"/>
                    </a:cubicBezTo>
                    <a:close/>
                    <a:moveTo>
                      <a:pt x="209" y="320"/>
                    </a:moveTo>
                    <a:cubicBezTo>
                      <a:pt x="203" y="319"/>
                      <a:pt x="203" y="319"/>
                      <a:pt x="203" y="319"/>
                    </a:cubicBezTo>
                    <a:cubicBezTo>
                      <a:pt x="203" y="318"/>
                      <a:pt x="203" y="317"/>
                      <a:pt x="203" y="317"/>
                    </a:cubicBezTo>
                    <a:cubicBezTo>
                      <a:pt x="203" y="317"/>
                      <a:pt x="204" y="318"/>
                      <a:pt x="204" y="318"/>
                    </a:cubicBezTo>
                    <a:cubicBezTo>
                      <a:pt x="204" y="312"/>
                      <a:pt x="204" y="312"/>
                      <a:pt x="204" y="312"/>
                    </a:cubicBezTo>
                    <a:cubicBezTo>
                      <a:pt x="207" y="312"/>
                      <a:pt x="209" y="314"/>
                      <a:pt x="209" y="317"/>
                    </a:cubicBezTo>
                    <a:cubicBezTo>
                      <a:pt x="209" y="317"/>
                      <a:pt x="209" y="318"/>
                      <a:pt x="209" y="320"/>
                    </a:cubicBezTo>
                    <a:close/>
                    <a:moveTo>
                      <a:pt x="193" y="318"/>
                    </a:moveTo>
                    <a:cubicBezTo>
                      <a:pt x="190" y="314"/>
                      <a:pt x="190" y="314"/>
                      <a:pt x="190" y="314"/>
                    </a:cubicBezTo>
                    <a:cubicBezTo>
                      <a:pt x="190" y="313"/>
                      <a:pt x="190" y="313"/>
                      <a:pt x="191" y="312"/>
                    </a:cubicBezTo>
                    <a:cubicBezTo>
                      <a:pt x="192" y="311"/>
                      <a:pt x="193" y="310"/>
                      <a:pt x="194" y="310"/>
                    </a:cubicBezTo>
                    <a:cubicBezTo>
                      <a:pt x="197" y="314"/>
                      <a:pt x="197" y="314"/>
                      <a:pt x="197" y="314"/>
                    </a:cubicBezTo>
                    <a:cubicBezTo>
                      <a:pt x="197" y="315"/>
                      <a:pt x="196" y="316"/>
                      <a:pt x="195" y="316"/>
                    </a:cubicBezTo>
                    <a:cubicBezTo>
                      <a:pt x="194" y="317"/>
                      <a:pt x="194" y="318"/>
                      <a:pt x="193" y="318"/>
                    </a:cubicBezTo>
                    <a:close/>
                    <a:moveTo>
                      <a:pt x="385" y="313"/>
                    </a:moveTo>
                    <a:cubicBezTo>
                      <a:pt x="380" y="309"/>
                      <a:pt x="380" y="309"/>
                      <a:pt x="380" y="309"/>
                    </a:cubicBezTo>
                    <a:cubicBezTo>
                      <a:pt x="381" y="308"/>
                      <a:pt x="382" y="307"/>
                      <a:pt x="383" y="306"/>
                    </a:cubicBezTo>
                    <a:cubicBezTo>
                      <a:pt x="383" y="306"/>
                      <a:pt x="383" y="305"/>
                      <a:pt x="384" y="305"/>
                    </a:cubicBezTo>
                    <a:cubicBezTo>
                      <a:pt x="388" y="309"/>
                      <a:pt x="388" y="309"/>
                      <a:pt x="388" y="309"/>
                    </a:cubicBezTo>
                    <a:cubicBezTo>
                      <a:pt x="388" y="309"/>
                      <a:pt x="388" y="309"/>
                      <a:pt x="388" y="310"/>
                    </a:cubicBezTo>
                    <a:cubicBezTo>
                      <a:pt x="387" y="311"/>
                      <a:pt x="386" y="312"/>
                      <a:pt x="385" y="313"/>
                    </a:cubicBezTo>
                    <a:close/>
                    <a:moveTo>
                      <a:pt x="186" y="308"/>
                    </a:moveTo>
                    <a:cubicBezTo>
                      <a:pt x="186" y="308"/>
                      <a:pt x="186" y="307"/>
                      <a:pt x="183" y="305"/>
                    </a:cubicBezTo>
                    <a:cubicBezTo>
                      <a:pt x="186" y="300"/>
                      <a:pt x="186" y="300"/>
                      <a:pt x="186" y="300"/>
                    </a:cubicBezTo>
                    <a:cubicBezTo>
                      <a:pt x="189" y="302"/>
                      <a:pt x="191" y="304"/>
                      <a:pt x="192" y="306"/>
                    </a:cubicBezTo>
                    <a:lnTo>
                      <a:pt x="186" y="308"/>
                    </a:lnTo>
                    <a:close/>
                    <a:moveTo>
                      <a:pt x="390" y="301"/>
                    </a:moveTo>
                    <a:cubicBezTo>
                      <a:pt x="389" y="301"/>
                      <a:pt x="388" y="301"/>
                      <a:pt x="387" y="300"/>
                    </a:cubicBezTo>
                    <a:cubicBezTo>
                      <a:pt x="387" y="300"/>
                      <a:pt x="386" y="299"/>
                      <a:pt x="385" y="299"/>
                    </a:cubicBezTo>
                    <a:cubicBezTo>
                      <a:pt x="388" y="294"/>
                      <a:pt x="388" y="294"/>
                      <a:pt x="388" y="294"/>
                    </a:cubicBezTo>
                    <a:cubicBezTo>
                      <a:pt x="388" y="294"/>
                      <a:pt x="389" y="295"/>
                      <a:pt x="390" y="295"/>
                    </a:cubicBezTo>
                    <a:cubicBezTo>
                      <a:pt x="391" y="295"/>
                      <a:pt x="392" y="296"/>
                      <a:pt x="393" y="296"/>
                    </a:cubicBezTo>
                    <a:lnTo>
                      <a:pt x="390" y="301"/>
                    </a:lnTo>
                    <a:close/>
                    <a:moveTo>
                      <a:pt x="173" y="300"/>
                    </a:moveTo>
                    <a:cubicBezTo>
                      <a:pt x="172" y="299"/>
                      <a:pt x="172" y="299"/>
                      <a:pt x="172" y="299"/>
                    </a:cubicBezTo>
                    <a:cubicBezTo>
                      <a:pt x="170" y="298"/>
                      <a:pt x="169" y="298"/>
                      <a:pt x="168" y="297"/>
                    </a:cubicBezTo>
                    <a:cubicBezTo>
                      <a:pt x="171" y="292"/>
                      <a:pt x="171" y="292"/>
                      <a:pt x="171" y="292"/>
                    </a:cubicBezTo>
                    <a:cubicBezTo>
                      <a:pt x="172" y="293"/>
                      <a:pt x="173" y="293"/>
                      <a:pt x="174" y="294"/>
                    </a:cubicBezTo>
                    <a:cubicBezTo>
                      <a:pt x="176" y="295"/>
                      <a:pt x="176" y="295"/>
                      <a:pt x="176" y="295"/>
                    </a:cubicBezTo>
                    <a:lnTo>
                      <a:pt x="173" y="300"/>
                    </a:lnTo>
                    <a:close/>
                    <a:moveTo>
                      <a:pt x="425" y="297"/>
                    </a:moveTo>
                    <a:cubicBezTo>
                      <a:pt x="423" y="296"/>
                      <a:pt x="422" y="296"/>
                      <a:pt x="421" y="296"/>
                    </a:cubicBezTo>
                    <a:cubicBezTo>
                      <a:pt x="424" y="290"/>
                      <a:pt x="424" y="290"/>
                      <a:pt x="424" y="290"/>
                    </a:cubicBezTo>
                    <a:cubicBezTo>
                      <a:pt x="425" y="291"/>
                      <a:pt x="426" y="291"/>
                      <a:pt x="427" y="292"/>
                    </a:cubicBezTo>
                    <a:lnTo>
                      <a:pt x="425" y="297"/>
                    </a:lnTo>
                    <a:close/>
                    <a:moveTo>
                      <a:pt x="411" y="290"/>
                    </a:moveTo>
                    <a:cubicBezTo>
                      <a:pt x="409" y="289"/>
                      <a:pt x="407" y="288"/>
                      <a:pt x="405" y="287"/>
                    </a:cubicBezTo>
                    <a:cubicBezTo>
                      <a:pt x="408" y="282"/>
                      <a:pt x="408" y="282"/>
                      <a:pt x="408" y="282"/>
                    </a:cubicBezTo>
                    <a:cubicBezTo>
                      <a:pt x="410" y="283"/>
                      <a:pt x="411" y="284"/>
                      <a:pt x="413" y="285"/>
                    </a:cubicBezTo>
                    <a:lnTo>
                      <a:pt x="411" y="290"/>
                    </a:lnTo>
                    <a:close/>
                    <a:moveTo>
                      <a:pt x="374" y="290"/>
                    </a:moveTo>
                    <a:cubicBezTo>
                      <a:pt x="374" y="289"/>
                      <a:pt x="374" y="289"/>
                      <a:pt x="374" y="289"/>
                    </a:cubicBezTo>
                    <a:cubicBezTo>
                      <a:pt x="374" y="287"/>
                      <a:pt x="376" y="285"/>
                      <a:pt x="377" y="285"/>
                    </a:cubicBezTo>
                    <a:cubicBezTo>
                      <a:pt x="377" y="285"/>
                      <a:pt x="377" y="284"/>
                      <a:pt x="377" y="284"/>
                    </a:cubicBezTo>
                    <a:cubicBezTo>
                      <a:pt x="377" y="284"/>
                      <a:pt x="378" y="283"/>
                      <a:pt x="379" y="282"/>
                    </a:cubicBezTo>
                    <a:cubicBezTo>
                      <a:pt x="383" y="287"/>
                      <a:pt x="383" y="287"/>
                      <a:pt x="383" y="287"/>
                    </a:cubicBezTo>
                    <a:cubicBezTo>
                      <a:pt x="382" y="287"/>
                      <a:pt x="382" y="287"/>
                      <a:pt x="382" y="287"/>
                    </a:cubicBezTo>
                    <a:cubicBezTo>
                      <a:pt x="382" y="288"/>
                      <a:pt x="381" y="289"/>
                      <a:pt x="380" y="289"/>
                    </a:cubicBezTo>
                    <a:cubicBezTo>
                      <a:pt x="380" y="289"/>
                      <a:pt x="380" y="289"/>
                      <a:pt x="380" y="289"/>
                    </a:cubicBezTo>
                    <a:cubicBezTo>
                      <a:pt x="380" y="289"/>
                      <a:pt x="380" y="289"/>
                      <a:pt x="380" y="289"/>
                    </a:cubicBezTo>
                    <a:lnTo>
                      <a:pt x="374" y="290"/>
                    </a:lnTo>
                    <a:close/>
                    <a:moveTo>
                      <a:pt x="160" y="286"/>
                    </a:moveTo>
                    <a:cubicBezTo>
                      <a:pt x="160" y="285"/>
                      <a:pt x="160" y="285"/>
                      <a:pt x="160" y="285"/>
                    </a:cubicBezTo>
                    <a:cubicBezTo>
                      <a:pt x="160" y="282"/>
                      <a:pt x="161" y="280"/>
                      <a:pt x="162" y="278"/>
                    </a:cubicBezTo>
                    <a:cubicBezTo>
                      <a:pt x="167" y="282"/>
                      <a:pt x="167" y="282"/>
                      <a:pt x="167" y="282"/>
                    </a:cubicBezTo>
                    <a:cubicBezTo>
                      <a:pt x="166" y="283"/>
                      <a:pt x="166" y="284"/>
                      <a:pt x="166" y="285"/>
                    </a:cubicBezTo>
                    <a:cubicBezTo>
                      <a:pt x="166" y="285"/>
                      <a:pt x="166" y="285"/>
                      <a:pt x="166" y="285"/>
                    </a:cubicBezTo>
                    <a:lnTo>
                      <a:pt x="160" y="286"/>
                    </a:lnTo>
                    <a:close/>
                    <a:moveTo>
                      <a:pt x="392" y="282"/>
                    </a:moveTo>
                    <a:cubicBezTo>
                      <a:pt x="390" y="276"/>
                      <a:pt x="390" y="276"/>
                      <a:pt x="390" y="276"/>
                    </a:cubicBezTo>
                    <a:cubicBezTo>
                      <a:pt x="393" y="275"/>
                      <a:pt x="395" y="275"/>
                      <a:pt x="398" y="276"/>
                    </a:cubicBezTo>
                    <a:cubicBezTo>
                      <a:pt x="396" y="282"/>
                      <a:pt x="396" y="282"/>
                      <a:pt x="396" y="282"/>
                    </a:cubicBezTo>
                    <a:cubicBezTo>
                      <a:pt x="394" y="281"/>
                      <a:pt x="394" y="281"/>
                      <a:pt x="392" y="282"/>
                    </a:cubicBezTo>
                    <a:close/>
                    <a:moveTo>
                      <a:pt x="176" y="275"/>
                    </a:moveTo>
                    <a:cubicBezTo>
                      <a:pt x="172" y="271"/>
                      <a:pt x="172" y="271"/>
                      <a:pt x="172" y="271"/>
                    </a:cubicBezTo>
                    <a:cubicBezTo>
                      <a:pt x="172" y="270"/>
                      <a:pt x="173" y="269"/>
                      <a:pt x="174" y="268"/>
                    </a:cubicBezTo>
                    <a:cubicBezTo>
                      <a:pt x="176" y="267"/>
                      <a:pt x="176" y="267"/>
                      <a:pt x="176" y="267"/>
                    </a:cubicBezTo>
                    <a:cubicBezTo>
                      <a:pt x="180" y="271"/>
                      <a:pt x="180" y="271"/>
                      <a:pt x="180" y="271"/>
                    </a:cubicBezTo>
                    <a:cubicBezTo>
                      <a:pt x="178" y="272"/>
                      <a:pt x="178" y="272"/>
                      <a:pt x="178" y="272"/>
                    </a:cubicBezTo>
                    <a:cubicBezTo>
                      <a:pt x="177" y="273"/>
                      <a:pt x="176" y="274"/>
                      <a:pt x="176" y="275"/>
                    </a:cubicBezTo>
                    <a:close/>
                    <a:moveTo>
                      <a:pt x="188" y="261"/>
                    </a:moveTo>
                    <a:cubicBezTo>
                      <a:pt x="183" y="259"/>
                      <a:pt x="183" y="259"/>
                      <a:pt x="183" y="259"/>
                    </a:cubicBezTo>
                    <a:cubicBezTo>
                      <a:pt x="183" y="258"/>
                      <a:pt x="184" y="256"/>
                      <a:pt x="184" y="254"/>
                    </a:cubicBezTo>
                    <a:cubicBezTo>
                      <a:pt x="190" y="255"/>
                      <a:pt x="190" y="255"/>
                      <a:pt x="190" y="255"/>
                    </a:cubicBezTo>
                    <a:cubicBezTo>
                      <a:pt x="189" y="257"/>
                      <a:pt x="189" y="260"/>
                      <a:pt x="188" y="261"/>
                    </a:cubicBezTo>
                    <a:close/>
                    <a:moveTo>
                      <a:pt x="183" y="245"/>
                    </a:moveTo>
                    <a:cubicBezTo>
                      <a:pt x="182" y="244"/>
                      <a:pt x="182" y="244"/>
                      <a:pt x="181" y="243"/>
                    </a:cubicBezTo>
                    <a:cubicBezTo>
                      <a:pt x="180" y="243"/>
                      <a:pt x="179" y="243"/>
                      <a:pt x="179" y="242"/>
                    </a:cubicBezTo>
                    <a:cubicBezTo>
                      <a:pt x="182" y="238"/>
                      <a:pt x="182" y="238"/>
                      <a:pt x="182" y="238"/>
                    </a:cubicBezTo>
                    <a:cubicBezTo>
                      <a:pt x="182" y="238"/>
                      <a:pt x="183" y="238"/>
                      <a:pt x="183" y="238"/>
                    </a:cubicBezTo>
                    <a:cubicBezTo>
                      <a:pt x="185" y="239"/>
                      <a:pt x="187" y="240"/>
                      <a:pt x="188" y="242"/>
                    </a:cubicBezTo>
                    <a:lnTo>
                      <a:pt x="183" y="245"/>
                    </a:lnTo>
                    <a:close/>
                    <a:moveTo>
                      <a:pt x="216" y="241"/>
                    </a:moveTo>
                    <a:cubicBezTo>
                      <a:pt x="214" y="241"/>
                      <a:pt x="211" y="240"/>
                      <a:pt x="210" y="238"/>
                    </a:cubicBezTo>
                    <a:cubicBezTo>
                      <a:pt x="209" y="238"/>
                      <a:pt x="209" y="238"/>
                      <a:pt x="209" y="238"/>
                    </a:cubicBezTo>
                    <a:cubicBezTo>
                      <a:pt x="209" y="237"/>
                      <a:pt x="209" y="237"/>
                      <a:pt x="209" y="237"/>
                    </a:cubicBezTo>
                    <a:cubicBezTo>
                      <a:pt x="211" y="236"/>
                      <a:pt x="211" y="236"/>
                      <a:pt x="211" y="236"/>
                    </a:cubicBezTo>
                    <a:cubicBezTo>
                      <a:pt x="213" y="233"/>
                      <a:pt x="213" y="233"/>
                      <a:pt x="213" y="233"/>
                    </a:cubicBezTo>
                    <a:cubicBezTo>
                      <a:pt x="213" y="234"/>
                      <a:pt x="213" y="234"/>
                      <a:pt x="213" y="234"/>
                    </a:cubicBezTo>
                    <a:cubicBezTo>
                      <a:pt x="214" y="234"/>
                      <a:pt x="216" y="235"/>
                      <a:pt x="217" y="236"/>
                    </a:cubicBezTo>
                    <a:lnTo>
                      <a:pt x="216" y="241"/>
                    </a:lnTo>
                    <a:close/>
                    <a:moveTo>
                      <a:pt x="184" y="233"/>
                    </a:moveTo>
                    <a:cubicBezTo>
                      <a:pt x="183" y="233"/>
                      <a:pt x="182" y="233"/>
                      <a:pt x="181" y="233"/>
                    </a:cubicBezTo>
                    <a:cubicBezTo>
                      <a:pt x="180" y="233"/>
                      <a:pt x="180" y="233"/>
                      <a:pt x="179" y="233"/>
                    </a:cubicBezTo>
                    <a:cubicBezTo>
                      <a:pt x="178" y="227"/>
                      <a:pt x="178" y="227"/>
                      <a:pt x="178" y="227"/>
                    </a:cubicBezTo>
                    <a:cubicBezTo>
                      <a:pt x="179" y="227"/>
                      <a:pt x="180" y="227"/>
                      <a:pt x="182" y="227"/>
                    </a:cubicBezTo>
                    <a:cubicBezTo>
                      <a:pt x="183" y="227"/>
                      <a:pt x="184" y="228"/>
                      <a:pt x="185" y="228"/>
                    </a:cubicBezTo>
                    <a:lnTo>
                      <a:pt x="184" y="233"/>
                    </a:lnTo>
                    <a:close/>
                    <a:moveTo>
                      <a:pt x="201" y="233"/>
                    </a:moveTo>
                    <a:cubicBezTo>
                      <a:pt x="201" y="233"/>
                      <a:pt x="201" y="233"/>
                      <a:pt x="200" y="233"/>
                    </a:cubicBezTo>
                    <a:cubicBezTo>
                      <a:pt x="198" y="233"/>
                      <a:pt x="197" y="232"/>
                      <a:pt x="195" y="232"/>
                    </a:cubicBezTo>
                    <a:cubicBezTo>
                      <a:pt x="196" y="227"/>
                      <a:pt x="196" y="227"/>
                      <a:pt x="196" y="227"/>
                    </a:cubicBezTo>
                    <a:cubicBezTo>
                      <a:pt x="197" y="227"/>
                      <a:pt x="199" y="227"/>
                      <a:pt x="200" y="227"/>
                    </a:cubicBezTo>
                    <a:cubicBezTo>
                      <a:pt x="201" y="227"/>
                      <a:pt x="201" y="227"/>
                      <a:pt x="202" y="227"/>
                    </a:cubicBezTo>
                    <a:lnTo>
                      <a:pt x="201" y="233"/>
                    </a:lnTo>
                    <a:close/>
                    <a:moveTo>
                      <a:pt x="225" y="233"/>
                    </a:moveTo>
                    <a:cubicBezTo>
                      <a:pt x="220" y="230"/>
                      <a:pt x="220" y="230"/>
                      <a:pt x="220" y="230"/>
                    </a:cubicBezTo>
                    <a:cubicBezTo>
                      <a:pt x="221" y="229"/>
                      <a:pt x="221" y="228"/>
                      <a:pt x="222" y="227"/>
                    </a:cubicBezTo>
                    <a:cubicBezTo>
                      <a:pt x="222" y="227"/>
                      <a:pt x="223" y="227"/>
                      <a:pt x="223" y="225"/>
                    </a:cubicBezTo>
                    <a:cubicBezTo>
                      <a:pt x="229" y="227"/>
                      <a:pt x="229" y="227"/>
                      <a:pt x="229" y="227"/>
                    </a:cubicBezTo>
                    <a:cubicBezTo>
                      <a:pt x="228" y="228"/>
                      <a:pt x="227" y="231"/>
                      <a:pt x="226" y="232"/>
                    </a:cubicBezTo>
                    <a:cubicBezTo>
                      <a:pt x="226" y="232"/>
                      <a:pt x="226" y="232"/>
                      <a:pt x="226" y="232"/>
                    </a:cubicBezTo>
                    <a:cubicBezTo>
                      <a:pt x="226" y="232"/>
                      <a:pt x="225" y="232"/>
                      <a:pt x="225" y="233"/>
                    </a:cubicBezTo>
                    <a:close/>
                    <a:moveTo>
                      <a:pt x="218" y="222"/>
                    </a:moveTo>
                    <a:cubicBezTo>
                      <a:pt x="216" y="222"/>
                      <a:pt x="215" y="221"/>
                      <a:pt x="215" y="219"/>
                    </a:cubicBezTo>
                    <a:cubicBezTo>
                      <a:pt x="220" y="218"/>
                      <a:pt x="220" y="218"/>
                      <a:pt x="220" y="218"/>
                    </a:cubicBezTo>
                    <a:cubicBezTo>
                      <a:pt x="220" y="217"/>
                      <a:pt x="219" y="216"/>
                      <a:pt x="218" y="216"/>
                    </a:cubicBezTo>
                    <a:cubicBezTo>
                      <a:pt x="218" y="216"/>
                      <a:pt x="218" y="216"/>
                      <a:pt x="218" y="216"/>
                    </a:cubicBezTo>
                    <a:cubicBezTo>
                      <a:pt x="218" y="216"/>
                      <a:pt x="218" y="216"/>
                      <a:pt x="219" y="216"/>
                    </a:cubicBezTo>
                    <a:cubicBezTo>
                      <a:pt x="220" y="215"/>
                      <a:pt x="221" y="215"/>
                      <a:pt x="221" y="215"/>
                    </a:cubicBezTo>
                    <a:cubicBezTo>
                      <a:pt x="223" y="220"/>
                      <a:pt x="223" y="220"/>
                      <a:pt x="223" y="220"/>
                    </a:cubicBezTo>
                    <a:cubicBezTo>
                      <a:pt x="223" y="220"/>
                      <a:pt x="222" y="221"/>
                      <a:pt x="222" y="221"/>
                    </a:cubicBezTo>
                    <a:cubicBezTo>
                      <a:pt x="220" y="222"/>
                      <a:pt x="219" y="222"/>
                      <a:pt x="218" y="222"/>
                    </a:cubicBezTo>
                    <a:close/>
                    <a:moveTo>
                      <a:pt x="184" y="222"/>
                    </a:moveTo>
                    <a:cubicBezTo>
                      <a:pt x="183" y="222"/>
                      <a:pt x="181" y="221"/>
                      <a:pt x="180" y="221"/>
                    </a:cubicBezTo>
                    <a:cubicBezTo>
                      <a:pt x="179" y="221"/>
                      <a:pt x="179" y="221"/>
                      <a:pt x="178" y="221"/>
                    </a:cubicBezTo>
                    <a:cubicBezTo>
                      <a:pt x="179" y="215"/>
                      <a:pt x="179" y="215"/>
                      <a:pt x="179" y="215"/>
                    </a:cubicBezTo>
                    <a:cubicBezTo>
                      <a:pt x="180" y="215"/>
                      <a:pt x="180" y="215"/>
                      <a:pt x="181" y="215"/>
                    </a:cubicBezTo>
                    <a:cubicBezTo>
                      <a:pt x="183" y="216"/>
                      <a:pt x="184" y="216"/>
                      <a:pt x="185" y="216"/>
                    </a:cubicBezTo>
                    <a:lnTo>
                      <a:pt x="184" y="222"/>
                    </a:lnTo>
                    <a:close/>
                    <a:moveTo>
                      <a:pt x="162" y="222"/>
                    </a:moveTo>
                    <a:cubicBezTo>
                      <a:pt x="162" y="222"/>
                      <a:pt x="161" y="222"/>
                      <a:pt x="161" y="222"/>
                    </a:cubicBezTo>
                    <a:cubicBezTo>
                      <a:pt x="162" y="216"/>
                      <a:pt x="162" y="216"/>
                      <a:pt x="162" y="216"/>
                    </a:cubicBezTo>
                    <a:cubicBezTo>
                      <a:pt x="162" y="216"/>
                      <a:pt x="164" y="216"/>
                      <a:pt x="166" y="215"/>
                    </a:cubicBezTo>
                    <a:cubicBezTo>
                      <a:pt x="167" y="215"/>
                      <a:pt x="167" y="215"/>
                      <a:pt x="167" y="215"/>
                    </a:cubicBezTo>
                    <a:cubicBezTo>
                      <a:pt x="168" y="221"/>
                      <a:pt x="168" y="221"/>
                      <a:pt x="168" y="221"/>
                    </a:cubicBezTo>
                    <a:cubicBezTo>
                      <a:pt x="167" y="221"/>
                      <a:pt x="167" y="221"/>
                      <a:pt x="167" y="221"/>
                    </a:cubicBezTo>
                    <a:cubicBezTo>
                      <a:pt x="165" y="221"/>
                      <a:pt x="163" y="222"/>
                      <a:pt x="162" y="222"/>
                    </a:cubicBezTo>
                    <a:close/>
                    <a:moveTo>
                      <a:pt x="151" y="213"/>
                    </a:moveTo>
                    <a:cubicBezTo>
                      <a:pt x="148" y="210"/>
                      <a:pt x="147" y="208"/>
                      <a:pt x="147" y="206"/>
                    </a:cubicBezTo>
                    <a:cubicBezTo>
                      <a:pt x="153" y="206"/>
                      <a:pt x="153" y="206"/>
                      <a:pt x="153" y="206"/>
                    </a:cubicBezTo>
                    <a:cubicBezTo>
                      <a:pt x="153" y="206"/>
                      <a:pt x="154" y="208"/>
                      <a:pt x="155" y="209"/>
                    </a:cubicBezTo>
                    <a:lnTo>
                      <a:pt x="151" y="213"/>
                    </a:lnTo>
                    <a:close/>
                    <a:moveTo>
                      <a:pt x="192" y="211"/>
                    </a:moveTo>
                    <a:cubicBezTo>
                      <a:pt x="186" y="211"/>
                      <a:pt x="186" y="211"/>
                      <a:pt x="186" y="211"/>
                    </a:cubicBezTo>
                    <a:cubicBezTo>
                      <a:pt x="186" y="209"/>
                      <a:pt x="186" y="205"/>
                      <a:pt x="189" y="203"/>
                    </a:cubicBezTo>
                    <a:cubicBezTo>
                      <a:pt x="192" y="208"/>
                      <a:pt x="192" y="208"/>
                      <a:pt x="192" y="208"/>
                    </a:cubicBezTo>
                    <a:cubicBezTo>
                      <a:pt x="192" y="208"/>
                      <a:pt x="192" y="208"/>
                      <a:pt x="192" y="208"/>
                    </a:cubicBezTo>
                    <a:cubicBezTo>
                      <a:pt x="192" y="208"/>
                      <a:pt x="192" y="209"/>
                      <a:pt x="192" y="211"/>
                    </a:cubicBezTo>
                    <a:close/>
                    <a:moveTo>
                      <a:pt x="213" y="211"/>
                    </a:moveTo>
                    <a:cubicBezTo>
                      <a:pt x="212" y="210"/>
                      <a:pt x="212" y="210"/>
                      <a:pt x="212" y="210"/>
                    </a:cubicBezTo>
                    <a:cubicBezTo>
                      <a:pt x="212" y="210"/>
                      <a:pt x="211" y="210"/>
                      <a:pt x="211" y="209"/>
                    </a:cubicBezTo>
                    <a:cubicBezTo>
                      <a:pt x="209" y="208"/>
                      <a:pt x="209" y="207"/>
                      <a:pt x="208" y="206"/>
                    </a:cubicBezTo>
                    <a:cubicBezTo>
                      <a:pt x="208" y="206"/>
                      <a:pt x="208" y="205"/>
                      <a:pt x="208" y="205"/>
                    </a:cubicBezTo>
                    <a:cubicBezTo>
                      <a:pt x="214" y="203"/>
                      <a:pt x="214" y="203"/>
                      <a:pt x="214" y="203"/>
                    </a:cubicBezTo>
                    <a:cubicBezTo>
                      <a:pt x="214" y="203"/>
                      <a:pt x="214" y="204"/>
                      <a:pt x="214" y="204"/>
                    </a:cubicBezTo>
                    <a:cubicBezTo>
                      <a:pt x="214" y="204"/>
                      <a:pt x="214" y="205"/>
                      <a:pt x="214" y="205"/>
                    </a:cubicBezTo>
                    <a:cubicBezTo>
                      <a:pt x="215" y="205"/>
                      <a:pt x="215" y="205"/>
                      <a:pt x="215" y="205"/>
                    </a:cubicBezTo>
                    <a:cubicBezTo>
                      <a:pt x="216" y="206"/>
                      <a:pt x="216" y="206"/>
                      <a:pt x="216" y="206"/>
                    </a:cubicBezTo>
                    <a:lnTo>
                      <a:pt x="213" y="211"/>
                    </a:lnTo>
                    <a:close/>
                    <a:moveTo>
                      <a:pt x="198" y="199"/>
                    </a:moveTo>
                    <a:cubicBezTo>
                      <a:pt x="196" y="194"/>
                      <a:pt x="196" y="194"/>
                      <a:pt x="196" y="194"/>
                    </a:cubicBezTo>
                    <a:cubicBezTo>
                      <a:pt x="197" y="194"/>
                      <a:pt x="198" y="193"/>
                      <a:pt x="199" y="193"/>
                    </a:cubicBezTo>
                    <a:cubicBezTo>
                      <a:pt x="200" y="193"/>
                      <a:pt x="200" y="193"/>
                      <a:pt x="200" y="193"/>
                    </a:cubicBezTo>
                    <a:cubicBezTo>
                      <a:pt x="201" y="193"/>
                      <a:pt x="202" y="193"/>
                      <a:pt x="203" y="193"/>
                    </a:cubicBezTo>
                    <a:cubicBezTo>
                      <a:pt x="203" y="199"/>
                      <a:pt x="203" y="199"/>
                      <a:pt x="203" y="199"/>
                    </a:cubicBezTo>
                    <a:cubicBezTo>
                      <a:pt x="202" y="199"/>
                      <a:pt x="201" y="199"/>
                      <a:pt x="200" y="199"/>
                    </a:cubicBezTo>
                    <a:cubicBezTo>
                      <a:pt x="200" y="199"/>
                      <a:pt x="199" y="199"/>
                      <a:pt x="199" y="199"/>
                    </a:cubicBezTo>
                    <a:cubicBezTo>
                      <a:pt x="199" y="199"/>
                      <a:pt x="199" y="199"/>
                      <a:pt x="198" y="199"/>
                    </a:cubicBezTo>
                    <a:close/>
                    <a:moveTo>
                      <a:pt x="148" y="196"/>
                    </a:moveTo>
                    <a:cubicBezTo>
                      <a:pt x="147" y="195"/>
                      <a:pt x="147" y="194"/>
                      <a:pt x="146" y="193"/>
                    </a:cubicBezTo>
                    <a:cubicBezTo>
                      <a:pt x="145" y="192"/>
                      <a:pt x="145" y="191"/>
                      <a:pt x="144" y="190"/>
                    </a:cubicBezTo>
                    <a:cubicBezTo>
                      <a:pt x="150" y="189"/>
                      <a:pt x="150" y="189"/>
                      <a:pt x="150" y="189"/>
                    </a:cubicBezTo>
                    <a:cubicBezTo>
                      <a:pt x="150" y="189"/>
                      <a:pt x="150" y="189"/>
                      <a:pt x="150" y="189"/>
                    </a:cubicBezTo>
                    <a:cubicBezTo>
                      <a:pt x="151" y="191"/>
                      <a:pt x="152" y="192"/>
                      <a:pt x="153" y="193"/>
                    </a:cubicBezTo>
                    <a:lnTo>
                      <a:pt x="148" y="196"/>
                    </a:lnTo>
                    <a:close/>
                    <a:moveTo>
                      <a:pt x="129" y="187"/>
                    </a:moveTo>
                    <a:cubicBezTo>
                      <a:pt x="127" y="186"/>
                      <a:pt x="125" y="183"/>
                      <a:pt x="125" y="181"/>
                    </a:cubicBezTo>
                    <a:cubicBezTo>
                      <a:pt x="130" y="179"/>
                      <a:pt x="130" y="179"/>
                      <a:pt x="130" y="179"/>
                    </a:cubicBezTo>
                    <a:cubicBezTo>
                      <a:pt x="131" y="181"/>
                      <a:pt x="132" y="182"/>
                      <a:pt x="132" y="182"/>
                    </a:cubicBezTo>
                    <a:lnTo>
                      <a:pt x="129" y="187"/>
                    </a:lnTo>
                    <a:close/>
                    <a:moveTo>
                      <a:pt x="142" y="182"/>
                    </a:moveTo>
                    <a:cubicBezTo>
                      <a:pt x="138" y="178"/>
                      <a:pt x="138" y="178"/>
                      <a:pt x="138" y="178"/>
                    </a:cubicBezTo>
                    <a:cubicBezTo>
                      <a:pt x="139" y="177"/>
                      <a:pt x="141" y="176"/>
                      <a:pt x="143" y="176"/>
                    </a:cubicBezTo>
                    <a:cubicBezTo>
                      <a:pt x="144" y="176"/>
                      <a:pt x="145" y="176"/>
                      <a:pt x="146" y="177"/>
                    </a:cubicBezTo>
                    <a:cubicBezTo>
                      <a:pt x="144" y="182"/>
                      <a:pt x="144" y="182"/>
                      <a:pt x="144" y="182"/>
                    </a:cubicBezTo>
                    <a:cubicBezTo>
                      <a:pt x="143" y="182"/>
                      <a:pt x="143" y="182"/>
                      <a:pt x="143" y="182"/>
                    </a:cubicBezTo>
                    <a:cubicBezTo>
                      <a:pt x="143" y="182"/>
                      <a:pt x="142" y="182"/>
                      <a:pt x="142" y="182"/>
                    </a:cubicBezTo>
                    <a:close/>
                    <a:moveTo>
                      <a:pt x="131" y="171"/>
                    </a:moveTo>
                    <a:cubicBezTo>
                      <a:pt x="126" y="167"/>
                      <a:pt x="126" y="167"/>
                      <a:pt x="126" y="167"/>
                    </a:cubicBezTo>
                    <a:cubicBezTo>
                      <a:pt x="126" y="166"/>
                      <a:pt x="127" y="166"/>
                      <a:pt x="127" y="165"/>
                    </a:cubicBezTo>
                    <a:cubicBezTo>
                      <a:pt x="128" y="164"/>
                      <a:pt x="128" y="164"/>
                      <a:pt x="128" y="164"/>
                    </a:cubicBezTo>
                    <a:cubicBezTo>
                      <a:pt x="128" y="164"/>
                      <a:pt x="129" y="163"/>
                      <a:pt x="129" y="163"/>
                    </a:cubicBezTo>
                    <a:cubicBezTo>
                      <a:pt x="134" y="165"/>
                      <a:pt x="134" y="165"/>
                      <a:pt x="134" y="165"/>
                    </a:cubicBezTo>
                    <a:cubicBezTo>
                      <a:pt x="134" y="166"/>
                      <a:pt x="133" y="167"/>
                      <a:pt x="133" y="168"/>
                    </a:cubicBezTo>
                    <a:cubicBezTo>
                      <a:pt x="132" y="169"/>
                      <a:pt x="132" y="169"/>
                      <a:pt x="132" y="169"/>
                    </a:cubicBezTo>
                    <a:cubicBezTo>
                      <a:pt x="132" y="169"/>
                      <a:pt x="131" y="170"/>
                      <a:pt x="131" y="171"/>
                    </a:cubicBezTo>
                    <a:close/>
                    <a:moveTo>
                      <a:pt x="137" y="159"/>
                    </a:moveTo>
                    <a:cubicBezTo>
                      <a:pt x="137" y="159"/>
                      <a:pt x="137" y="159"/>
                      <a:pt x="137" y="159"/>
                    </a:cubicBezTo>
                    <a:cubicBezTo>
                      <a:pt x="135" y="159"/>
                      <a:pt x="134" y="159"/>
                      <a:pt x="132" y="158"/>
                    </a:cubicBezTo>
                    <a:cubicBezTo>
                      <a:pt x="132" y="157"/>
                      <a:pt x="132" y="157"/>
                      <a:pt x="132" y="157"/>
                    </a:cubicBezTo>
                    <a:cubicBezTo>
                      <a:pt x="135" y="152"/>
                      <a:pt x="135" y="152"/>
                      <a:pt x="135" y="152"/>
                    </a:cubicBezTo>
                    <a:cubicBezTo>
                      <a:pt x="135" y="152"/>
                      <a:pt x="136" y="153"/>
                      <a:pt x="136" y="153"/>
                    </a:cubicBezTo>
                    <a:cubicBezTo>
                      <a:pt x="136" y="153"/>
                      <a:pt x="137" y="153"/>
                      <a:pt x="137" y="153"/>
                    </a:cubicBezTo>
                    <a:cubicBezTo>
                      <a:pt x="136" y="153"/>
                      <a:pt x="136" y="154"/>
                      <a:pt x="135" y="154"/>
                    </a:cubicBezTo>
                    <a:cubicBezTo>
                      <a:pt x="141" y="156"/>
                      <a:pt x="141" y="156"/>
                      <a:pt x="141" y="156"/>
                    </a:cubicBezTo>
                    <a:cubicBezTo>
                      <a:pt x="140" y="158"/>
                      <a:pt x="138" y="159"/>
                      <a:pt x="137" y="159"/>
                    </a:cubicBezTo>
                    <a:close/>
                    <a:moveTo>
                      <a:pt x="138" y="145"/>
                    </a:moveTo>
                    <a:cubicBezTo>
                      <a:pt x="138" y="145"/>
                      <a:pt x="138" y="145"/>
                      <a:pt x="138" y="145"/>
                    </a:cubicBezTo>
                    <a:cubicBezTo>
                      <a:pt x="132" y="144"/>
                      <a:pt x="132" y="144"/>
                      <a:pt x="132" y="144"/>
                    </a:cubicBezTo>
                    <a:cubicBezTo>
                      <a:pt x="133" y="142"/>
                      <a:pt x="135" y="140"/>
                      <a:pt x="136" y="140"/>
                    </a:cubicBezTo>
                    <a:cubicBezTo>
                      <a:pt x="136" y="140"/>
                      <a:pt x="136" y="139"/>
                      <a:pt x="137" y="139"/>
                    </a:cubicBezTo>
                    <a:cubicBezTo>
                      <a:pt x="142" y="142"/>
                      <a:pt x="142" y="142"/>
                      <a:pt x="142" y="142"/>
                    </a:cubicBezTo>
                    <a:cubicBezTo>
                      <a:pt x="141" y="144"/>
                      <a:pt x="139" y="145"/>
                      <a:pt x="138" y="145"/>
                    </a:cubicBezTo>
                    <a:cubicBezTo>
                      <a:pt x="138" y="145"/>
                      <a:pt x="138" y="145"/>
                      <a:pt x="138" y="145"/>
                    </a:cubicBezTo>
                    <a:close/>
                    <a:moveTo>
                      <a:pt x="118" y="139"/>
                    </a:moveTo>
                    <a:cubicBezTo>
                      <a:pt x="116" y="138"/>
                      <a:pt x="114" y="138"/>
                      <a:pt x="112" y="138"/>
                    </a:cubicBezTo>
                    <a:cubicBezTo>
                      <a:pt x="113" y="132"/>
                      <a:pt x="113" y="132"/>
                      <a:pt x="113" y="132"/>
                    </a:cubicBezTo>
                    <a:cubicBezTo>
                      <a:pt x="113" y="132"/>
                      <a:pt x="114" y="132"/>
                      <a:pt x="114" y="132"/>
                    </a:cubicBezTo>
                    <a:cubicBezTo>
                      <a:pt x="116" y="132"/>
                      <a:pt x="118" y="133"/>
                      <a:pt x="119" y="133"/>
                    </a:cubicBezTo>
                    <a:lnTo>
                      <a:pt x="118" y="139"/>
                    </a:lnTo>
                    <a:close/>
                    <a:moveTo>
                      <a:pt x="131" y="136"/>
                    </a:moveTo>
                    <a:cubicBezTo>
                      <a:pt x="128" y="132"/>
                      <a:pt x="128" y="132"/>
                      <a:pt x="128" y="132"/>
                    </a:cubicBezTo>
                    <a:cubicBezTo>
                      <a:pt x="130" y="130"/>
                      <a:pt x="132" y="129"/>
                      <a:pt x="135" y="129"/>
                    </a:cubicBezTo>
                    <a:cubicBezTo>
                      <a:pt x="135" y="129"/>
                      <a:pt x="135" y="129"/>
                      <a:pt x="135" y="129"/>
                    </a:cubicBezTo>
                    <a:cubicBezTo>
                      <a:pt x="135" y="135"/>
                      <a:pt x="135" y="135"/>
                      <a:pt x="135" y="135"/>
                    </a:cubicBezTo>
                    <a:cubicBezTo>
                      <a:pt x="134" y="135"/>
                      <a:pt x="133" y="135"/>
                      <a:pt x="131" y="136"/>
                    </a:cubicBezTo>
                    <a:close/>
                    <a:moveTo>
                      <a:pt x="105" y="126"/>
                    </a:moveTo>
                    <a:cubicBezTo>
                      <a:pt x="105" y="126"/>
                      <a:pt x="105" y="125"/>
                      <a:pt x="105" y="125"/>
                    </a:cubicBezTo>
                    <a:cubicBezTo>
                      <a:pt x="105" y="125"/>
                      <a:pt x="105" y="125"/>
                      <a:pt x="104" y="124"/>
                    </a:cubicBezTo>
                    <a:cubicBezTo>
                      <a:pt x="104" y="124"/>
                      <a:pt x="103" y="124"/>
                      <a:pt x="103" y="123"/>
                    </a:cubicBezTo>
                    <a:cubicBezTo>
                      <a:pt x="107" y="119"/>
                      <a:pt x="107" y="119"/>
                      <a:pt x="107" y="119"/>
                    </a:cubicBezTo>
                    <a:cubicBezTo>
                      <a:pt x="107" y="119"/>
                      <a:pt x="108" y="120"/>
                      <a:pt x="108" y="120"/>
                    </a:cubicBezTo>
                    <a:cubicBezTo>
                      <a:pt x="108" y="120"/>
                      <a:pt x="109" y="121"/>
                      <a:pt x="109" y="121"/>
                    </a:cubicBezTo>
                    <a:cubicBezTo>
                      <a:pt x="110" y="122"/>
                      <a:pt x="111" y="123"/>
                      <a:pt x="111" y="125"/>
                    </a:cubicBezTo>
                    <a:lnTo>
                      <a:pt x="105" y="126"/>
                    </a:lnTo>
                    <a:close/>
                    <a:moveTo>
                      <a:pt x="95" y="118"/>
                    </a:moveTo>
                    <a:cubicBezTo>
                      <a:pt x="93" y="118"/>
                      <a:pt x="91" y="117"/>
                      <a:pt x="90" y="116"/>
                    </a:cubicBezTo>
                    <a:cubicBezTo>
                      <a:pt x="94" y="111"/>
                      <a:pt x="94" y="111"/>
                      <a:pt x="94" y="111"/>
                    </a:cubicBezTo>
                    <a:cubicBezTo>
                      <a:pt x="94" y="112"/>
                      <a:pt x="94" y="112"/>
                      <a:pt x="95" y="112"/>
                    </a:cubicBezTo>
                    <a:cubicBezTo>
                      <a:pt x="96" y="112"/>
                      <a:pt x="96" y="112"/>
                      <a:pt x="97" y="112"/>
                    </a:cubicBezTo>
                    <a:cubicBezTo>
                      <a:pt x="97" y="117"/>
                      <a:pt x="97" y="117"/>
                      <a:pt x="97" y="117"/>
                    </a:cubicBezTo>
                    <a:cubicBezTo>
                      <a:pt x="97" y="117"/>
                      <a:pt x="96" y="118"/>
                      <a:pt x="95" y="118"/>
                    </a:cubicBezTo>
                    <a:cubicBezTo>
                      <a:pt x="95" y="118"/>
                      <a:pt x="95" y="118"/>
                      <a:pt x="95" y="118"/>
                    </a:cubicBezTo>
                    <a:close/>
                    <a:moveTo>
                      <a:pt x="77" y="112"/>
                    </a:moveTo>
                    <a:cubicBezTo>
                      <a:pt x="76" y="106"/>
                      <a:pt x="76" y="106"/>
                      <a:pt x="76" y="106"/>
                    </a:cubicBezTo>
                    <a:cubicBezTo>
                      <a:pt x="78" y="106"/>
                      <a:pt x="78" y="106"/>
                      <a:pt x="78" y="106"/>
                    </a:cubicBezTo>
                    <a:cubicBezTo>
                      <a:pt x="80" y="106"/>
                      <a:pt x="81" y="106"/>
                      <a:pt x="82" y="106"/>
                    </a:cubicBezTo>
                    <a:cubicBezTo>
                      <a:pt x="82" y="112"/>
                      <a:pt x="82" y="112"/>
                      <a:pt x="82" y="112"/>
                    </a:cubicBezTo>
                    <a:cubicBezTo>
                      <a:pt x="81" y="112"/>
                      <a:pt x="80" y="112"/>
                      <a:pt x="79" y="112"/>
                    </a:cubicBezTo>
                    <a:lnTo>
                      <a:pt x="77" y="112"/>
                    </a:lnTo>
                    <a:close/>
                    <a:moveTo>
                      <a:pt x="64" y="112"/>
                    </a:moveTo>
                    <a:cubicBezTo>
                      <a:pt x="62" y="111"/>
                      <a:pt x="60" y="110"/>
                      <a:pt x="58" y="110"/>
                    </a:cubicBezTo>
                    <a:cubicBezTo>
                      <a:pt x="60" y="104"/>
                      <a:pt x="60" y="104"/>
                      <a:pt x="60" y="104"/>
                    </a:cubicBezTo>
                    <a:cubicBezTo>
                      <a:pt x="62" y="105"/>
                      <a:pt x="64" y="106"/>
                      <a:pt x="65" y="106"/>
                    </a:cubicBezTo>
                    <a:lnTo>
                      <a:pt x="64" y="112"/>
                    </a:lnTo>
                    <a:close/>
                    <a:moveTo>
                      <a:pt x="48" y="100"/>
                    </a:moveTo>
                    <a:cubicBezTo>
                      <a:pt x="48" y="98"/>
                      <a:pt x="48" y="96"/>
                      <a:pt x="47" y="94"/>
                    </a:cubicBezTo>
                    <a:cubicBezTo>
                      <a:pt x="47" y="93"/>
                      <a:pt x="47" y="93"/>
                      <a:pt x="47" y="93"/>
                    </a:cubicBezTo>
                    <a:cubicBezTo>
                      <a:pt x="53" y="93"/>
                      <a:pt x="53" y="93"/>
                      <a:pt x="53" y="93"/>
                    </a:cubicBezTo>
                    <a:cubicBezTo>
                      <a:pt x="53" y="94"/>
                      <a:pt x="53" y="94"/>
                      <a:pt x="53" y="94"/>
                    </a:cubicBezTo>
                    <a:cubicBezTo>
                      <a:pt x="53" y="95"/>
                      <a:pt x="54" y="97"/>
                      <a:pt x="54" y="98"/>
                    </a:cubicBezTo>
                    <a:lnTo>
                      <a:pt x="48" y="100"/>
                    </a:lnTo>
                    <a:close/>
                    <a:moveTo>
                      <a:pt x="41" y="85"/>
                    </a:moveTo>
                    <a:cubicBezTo>
                      <a:pt x="41" y="80"/>
                      <a:pt x="41" y="80"/>
                      <a:pt x="41" y="80"/>
                    </a:cubicBezTo>
                    <a:cubicBezTo>
                      <a:pt x="41" y="80"/>
                      <a:pt x="42" y="80"/>
                      <a:pt x="42" y="79"/>
                    </a:cubicBezTo>
                    <a:cubicBezTo>
                      <a:pt x="44" y="78"/>
                      <a:pt x="47" y="79"/>
                      <a:pt x="48" y="80"/>
                    </a:cubicBezTo>
                    <a:cubicBezTo>
                      <a:pt x="45" y="85"/>
                      <a:pt x="45" y="85"/>
                      <a:pt x="45" y="85"/>
                    </a:cubicBezTo>
                    <a:cubicBezTo>
                      <a:pt x="45" y="85"/>
                      <a:pt x="44" y="85"/>
                      <a:pt x="44" y="85"/>
                    </a:cubicBezTo>
                    <a:cubicBezTo>
                      <a:pt x="43" y="85"/>
                      <a:pt x="42" y="85"/>
                      <a:pt x="41" y="85"/>
                    </a:cubicBezTo>
                    <a:close/>
                    <a:moveTo>
                      <a:pt x="29" y="79"/>
                    </a:moveTo>
                    <a:cubicBezTo>
                      <a:pt x="28" y="78"/>
                      <a:pt x="27" y="78"/>
                      <a:pt x="25" y="77"/>
                    </a:cubicBezTo>
                    <a:cubicBezTo>
                      <a:pt x="26" y="72"/>
                      <a:pt x="26" y="72"/>
                      <a:pt x="26" y="72"/>
                    </a:cubicBezTo>
                    <a:cubicBezTo>
                      <a:pt x="29" y="72"/>
                      <a:pt x="31" y="73"/>
                      <a:pt x="32" y="74"/>
                    </a:cubicBezTo>
                    <a:lnTo>
                      <a:pt x="29" y="79"/>
                    </a:lnTo>
                    <a:close/>
                    <a:moveTo>
                      <a:pt x="145" y="73"/>
                    </a:moveTo>
                    <a:cubicBezTo>
                      <a:pt x="140" y="70"/>
                      <a:pt x="140" y="70"/>
                      <a:pt x="140" y="70"/>
                    </a:cubicBezTo>
                    <a:cubicBezTo>
                      <a:pt x="141" y="68"/>
                      <a:pt x="144" y="67"/>
                      <a:pt x="147" y="66"/>
                    </a:cubicBezTo>
                    <a:cubicBezTo>
                      <a:pt x="148" y="72"/>
                      <a:pt x="148" y="72"/>
                      <a:pt x="148" y="72"/>
                    </a:cubicBezTo>
                    <a:cubicBezTo>
                      <a:pt x="148" y="72"/>
                      <a:pt x="148" y="72"/>
                      <a:pt x="148" y="72"/>
                    </a:cubicBezTo>
                    <a:cubicBezTo>
                      <a:pt x="147" y="72"/>
                      <a:pt x="146" y="73"/>
                      <a:pt x="145" y="73"/>
                    </a:cubicBezTo>
                    <a:close/>
                    <a:moveTo>
                      <a:pt x="84" y="73"/>
                    </a:moveTo>
                    <a:cubicBezTo>
                      <a:pt x="82" y="72"/>
                      <a:pt x="80" y="71"/>
                      <a:pt x="78" y="69"/>
                    </a:cubicBezTo>
                    <a:cubicBezTo>
                      <a:pt x="82" y="65"/>
                      <a:pt x="82" y="65"/>
                      <a:pt x="82" y="65"/>
                    </a:cubicBezTo>
                    <a:cubicBezTo>
                      <a:pt x="84" y="66"/>
                      <a:pt x="85" y="67"/>
                      <a:pt x="87" y="68"/>
                    </a:cubicBezTo>
                    <a:lnTo>
                      <a:pt x="84" y="73"/>
                    </a:lnTo>
                    <a:close/>
                    <a:moveTo>
                      <a:pt x="59" y="73"/>
                    </a:moveTo>
                    <a:cubicBezTo>
                      <a:pt x="58" y="71"/>
                      <a:pt x="57" y="70"/>
                      <a:pt x="56" y="67"/>
                    </a:cubicBezTo>
                    <a:cubicBezTo>
                      <a:pt x="61" y="65"/>
                      <a:pt x="61" y="65"/>
                      <a:pt x="61" y="65"/>
                    </a:cubicBezTo>
                    <a:cubicBezTo>
                      <a:pt x="62" y="67"/>
                      <a:pt x="63" y="69"/>
                      <a:pt x="64" y="70"/>
                    </a:cubicBezTo>
                    <a:lnTo>
                      <a:pt x="59" y="73"/>
                    </a:lnTo>
                    <a:close/>
                    <a:moveTo>
                      <a:pt x="72" y="72"/>
                    </a:moveTo>
                    <a:cubicBezTo>
                      <a:pt x="67" y="72"/>
                      <a:pt x="67" y="72"/>
                      <a:pt x="67" y="72"/>
                    </a:cubicBezTo>
                    <a:cubicBezTo>
                      <a:pt x="67" y="69"/>
                      <a:pt x="67" y="67"/>
                      <a:pt x="69" y="65"/>
                    </a:cubicBezTo>
                    <a:cubicBezTo>
                      <a:pt x="74" y="68"/>
                      <a:pt x="74" y="68"/>
                      <a:pt x="74" y="68"/>
                    </a:cubicBezTo>
                    <a:cubicBezTo>
                      <a:pt x="73" y="69"/>
                      <a:pt x="72" y="71"/>
                      <a:pt x="72" y="72"/>
                    </a:cubicBezTo>
                    <a:close/>
                    <a:moveTo>
                      <a:pt x="14" y="71"/>
                    </a:moveTo>
                    <a:cubicBezTo>
                      <a:pt x="12" y="70"/>
                      <a:pt x="11" y="69"/>
                      <a:pt x="10" y="68"/>
                    </a:cubicBezTo>
                    <a:cubicBezTo>
                      <a:pt x="13" y="63"/>
                      <a:pt x="13" y="63"/>
                      <a:pt x="13" y="63"/>
                    </a:cubicBezTo>
                    <a:cubicBezTo>
                      <a:pt x="15" y="65"/>
                      <a:pt x="17" y="66"/>
                      <a:pt x="18" y="67"/>
                    </a:cubicBezTo>
                    <a:lnTo>
                      <a:pt x="14" y="71"/>
                    </a:lnTo>
                    <a:close/>
                    <a:moveTo>
                      <a:pt x="96" y="71"/>
                    </a:moveTo>
                    <a:cubicBezTo>
                      <a:pt x="93" y="65"/>
                      <a:pt x="93" y="65"/>
                      <a:pt x="93" y="65"/>
                    </a:cubicBezTo>
                    <a:cubicBezTo>
                      <a:pt x="95" y="65"/>
                      <a:pt x="97" y="64"/>
                      <a:pt x="99" y="63"/>
                    </a:cubicBezTo>
                    <a:cubicBezTo>
                      <a:pt x="99" y="63"/>
                      <a:pt x="99" y="63"/>
                      <a:pt x="99" y="63"/>
                    </a:cubicBezTo>
                    <a:cubicBezTo>
                      <a:pt x="101" y="69"/>
                      <a:pt x="101" y="69"/>
                      <a:pt x="101" y="69"/>
                    </a:cubicBezTo>
                    <a:cubicBezTo>
                      <a:pt x="100" y="69"/>
                      <a:pt x="100" y="69"/>
                      <a:pt x="100" y="69"/>
                    </a:cubicBezTo>
                    <a:cubicBezTo>
                      <a:pt x="99" y="69"/>
                      <a:pt x="97" y="70"/>
                      <a:pt x="96" y="71"/>
                    </a:cubicBezTo>
                    <a:close/>
                    <a:moveTo>
                      <a:pt x="131" y="70"/>
                    </a:moveTo>
                    <a:cubicBezTo>
                      <a:pt x="131" y="69"/>
                      <a:pt x="131" y="68"/>
                      <a:pt x="131" y="68"/>
                    </a:cubicBezTo>
                    <a:cubicBezTo>
                      <a:pt x="131" y="66"/>
                      <a:pt x="131" y="65"/>
                      <a:pt x="131" y="64"/>
                    </a:cubicBezTo>
                    <a:cubicBezTo>
                      <a:pt x="131" y="64"/>
                      <a:pt x="131" y="63"/>
                      <a:pt x="131" y="63"/>
                    </a:cubicBezTo>
                    <a:cubicBezTo>
                      <a:pt x="137" y="64"/>
                      <a:pt x="137" y="64"/>
                      <a:pt x="137" y="64"/>
                    </a:cubicBezTo>
                    <a:cubicBezTo>
                      <a:pt x="137" y="64"/>
                      <a:pt x="137" y="65"/>
                      <a:pt x="137" y="66"/>
                    </a:cubicBezTo>
                    <a:cubicBezTo>
                      <a:pt x="137" y="66"/>
                      <a:pt x="136" y="67"/>
                      <a:pt x="136" y="68"/>
                    </a:cubicBezTo>
                    <a:cubicBezTo>
                      <a:pt x="136" y="68"/>
                      <a:pt x="136" y="68"/>
                      <a:pt x="136" y="68"/>
                    </a:cubicBezTo>
                    <a:lnTo>
                      <a:pt x="131" y="70"/>
                    </a:lnTo>
                    <a:close/>
                    <a:moveTo>
                      <a:pt x="150" y="61"/>
                    </a:moveTo>
                    <a:cubicBezTo>
                      <a:pt x="150" y="60"/>
                      <a:pt x="150" y="60"/>
                      <a:pt x="150" y="60"/>
                    </a:cubicBezTo>
                    <a:cubicBezTo>
                      <a:pt x="150" y="59"/>
                      <a:pt x="150" y="57"/>
                      <a:pt x="150" y="56"/>
                    </a:cubicBezTo>
                    <a:cubicBezTo>
                      <a:pt x="150" y="56"/>
                      <a:pt x="150" y="55"/>
                      <a:pt x="150" y="55"/>
                    </a:cubicBezTo>
                    <a:cubicBezTo>
                      <a:pt x="156" y="55"/>
                      <a:pt x="156" y="55"/>
                      <a:pt x="156" y="55"/>
                    </a:cubicBezTo>
                    <a:cubicBezTo>
                      <a:pt x="156" y="56"/>
                      <a:pt x="156" y="56"/>
                      <a:pt x="156" y="56"/>
                    </a:cubicBezTo>
                    <a:cubicBezTo>
                      <a:pt x="156" y="57"/>
                      <a:pt x="156" y="58"/>
                      <a:pt x="156" y="60"/>
                    </a:cubicBezTo>
                    <a:cubicBezTo>
                      <a:pt x="156" y="61"/>
                      <a:pt x="156" y="61"/>
                      <a:pt x="156" y="61"/>
                    </a:cubicBezTo>
                    <a:lnTo>
                      <a:pt x="150" y="61"/>
                    </a:lnTo>
                    <a:close/>
                    <a:moveTo>
                      <a:pt x="111" y="60"/>
                    </a:moveTo>
                    <a:cubicBezTo>
                      <a:pt x="106" y="57"/>
                      <a:pt x="106" y="57"/>
                      <a:pt x="106" y="57"/>
                    </a:cubicBezTo>
                    <a:cubicBezTo>
                      <a:pt x="106" y="56"/>
                      <a:pt x="106" y="56"/>
                      <a:pt x="106" y="56"/>
                    </a:cubicBezTo>
                    <a:cubicBezTo>
                      <a:pt x="107" y="54"/>
                      <a:pt x="108" y="53"/>
                      <a:pt x="110" y="51"/>
                    </a:cubicBezTo>
                    <a:cubicBezTo>
                      <a:pt x="114" y="56"/>
                      <a:pt x="114" y="56"/>
                      <a:pt x="114" y="56"/>
                    </a:cubicBezTo>
                    <a:cubicBezTo>
                      <a:pt x="113" y="57"/>
                      <a:pt x="112" y="58"/>
                      <a:pt x="111" y="59"/>
                    </a:cubicBezTo>
                    <a:lnTo>
                      <a:pt x="111" y="60"/>
                    </a:lnTo>
                    <a:close/>
                    <a:moveTo>
                      <a:pt x="0" y="58"/>
                    </a:moveTo>
                    <a:cubicBezTo>
                      <a:pt x="0" y="57"/>
                      <a:pt x="0" y="56"/>
                      <a:pt x="0" y="55"/>
                    </a:cubicBezTo>
                    <a:cubicBezTo>
                      <a:pt x="0" y="54"/>
                      <a:pt x="0" y="52"/>
                      <a:pt x="1" y="51"/>
                    </a:cubicBezTo>
                    <a:cubicBezTo>
                      <a:pt x="6" y="52"/>
                      <a:pt x="6" y="52"/>
                      <a:pt x="6" y="52"/>
                    </a:cubicBezTo>
                    <a:cubicBezTo>
                      <a:pt x="6" y="53"/>
                      <a:pt x="6" y="54"/>
                      <a:pt x="6" y="55"/>
                    </a:cubicBezTo>
                    <a:cubicBezTo>
                      <a:pt x="6" y="56"/>
                      <a:pt x="6" y="56"/>
                      <a:pt x="6" y="57"/>
                    </a:cubicBezTo>
                    <a:lnTo>
                      <a:pt x="0" y="58"/>
                    </a:lnTo>
                    <a:close/>
                    <a:moveTo>
                      <a:pt x="127" y="56"/>
                    </a:moveTo>
                    <a:cubicBezTo>
                      <a:pt x="126" y="56"/>
                      <a:pt x="124" y="55"/>
                      <a:pt x="123" y="54"/>
                    </a:cubicBezTo>
                    <a:cubicBezTo>
                      <a:pt x="123" y="54"/>
                      <a:pt x="122" y="54"/>
                      <a:pt x="122" y="54"/>
                    </a:cubicBezTo>
                    <a:cubicBezTo>
                      <a:pt x="124" y="49"/>
                      <a:pt x="124" y="49"/>
                      <a:pt x="124" y="49"/>
                    </a:cubicBezTo>
                    <a:cubicBezTo>
                      <a:pt x="124" y="49"/>
                      <a:pt x="125" y="49"/>
                      <a:pt x="125" y="49"/>
                    </a:cubicBezTo>
                    <a:cubicBezTo>
                      <a:pt x="127" y="50"/>
                      <a:pt x="128" y="51"/>
                      <a:pt x="130" y="52"/>
                    </a:cubicBezTo>
                    <a:lnTo>
                      <a:pt x="127" y="56"/>
                    </a:lnTo>
                    <a:close/>
                    <a:moveTo>
                      <a:pt x="51" y="56"/>
                    </a:moveTo>
                    <a:cubicBezTo>
                      <a:pt x="51" y="54"/>
                      <a:pt x="51" y="54"/>
                      <a:pt x="51" y="54"/>
                    </a:cubicBezTo>
                    <a:cubicBezTo>
                      <a:pt x="51" y="54"/>
                      <a:pt x="51" y="54"/>
                      <a:pt x="51" y="54"/>
                    </a:cubicBezTo>
                    <a:cubicBezTo>
                      <a:pt x="51" y="54"/>
                      <a:pt x="50" y="53"/>
                      <a:pt x="49" y="51"/>
                    </a:cubicBezTo>
                    <a:cubicBezTo>
                      <a:pt x="54" y="49"/>
                      <a:pt x="54" y="49"/>
                      <a:pt x="54" y="49"/>
                    </a:cubicBezTo>
                    <a:cubicBezTo>
                      <a:pt x="55" y="51"/>
                      <a:pt x="56" y="52"/>
                      <a:pt x="56" y="52"/>
                    </a:cubicBezTo>
                    <a:cubicBezTo>
                      <a:pt x="57" y="54"/>
                      <a:pt x="57" y="54"/>
                      <a:pt x="57" y="54"/>
                    </a:cubicBezTo>
                    <a:lnTo>
                      <a:pt x="51" y="56"/>
                    </a:lnTo>
                    <a:close/>
                    <a:moveTo>
                      <a:pt x="160" y="47"/>
                    </a:moveTo>
                    <a:cubicBezTo>
                      <a:pt x="155" y="43"/>
                      <a:pt x="155" y="43"/>
                      <a:pt x="155" y="43"/>
                    </a:cubicBezTo>
                    <a:cubicBezTo>
                      <a:pt x="157" y="41"/>
                      <a:pt x="160" y="39"/>
                      <a:pt x="162" y="39"/>
                    </a:cubicBezTo>
                    <a:cubicBezTo>
                      <a:pt x="163" y="45"/>
                      <a:pt x="163" y="45"/>
                      <a:pt x="163" y="45"/>
                    </a:cubicBezTo>
                    <a:cubicBezTo>
                      <a:pt x="162" y="45"/>
                      <a:pt x="161" y="46"/>
                      <a:pt x="160" y="47"/>
                    </a:cubicBezTo>
                    <a:close/>
                    <a:moveTo>
                      <a:pt x="174" y="46"/>
                    </a:moveTo>
                    <a:cubicBezTo>
                      <a:pt x="174" y="40"/>
                      <a:pt x="174" y="40"/>
                      <a:pt x="174" y="40"/>
                    </a:cubicBezTo>
                    <a:cubicBezTo>
                      <a:pt x="173" y="41"/>
                      <a:pt x="173" y="41"/>
                      <a:pt x="173" y="41"/>
                    </a:cubicBezTo>
                    <a:cubicBezTo>
                      <a:pt x="173" y="41"/>
                      <a:pt x="173" y="42"/>
                      <a:pt x="173" y="42"/>
                    </a:cubicBezTo>
                    <a:cubicBezTo>
                      <a:pt x="173" y="41"/>
                      <a:pt x="173" y="41"/>
                      <a:pt x="173" y="40"/>
                    </a:cubicBezTo>
                    <a:cubicBezTo>
                      <a:pt x="178" y="37"/>
                      <a:pt x="178" y="37"/>
                      <a:pt x="178" y="37"/>
                    </a:cubicBezTo>
                    <a:cubicBezTo>
                      <a:pt x="178" y="38"/>
                      <a:pt x="178" y="38"/>
                      <a:pt x="178" y="38"/>
                    </a:cubicBezTo>
                    <a:cubicBezTo>
                      <a:pt x="179" y="39"/>
                      <a:pt x="179" y="40"/>
                      <a:pt x="179" y="41"/>
                    </a:cubicBezTo>
                    <a:cubicBezTo>
                      <a:pt x="179" y="42"/>
                      <a:pt x="179" y="45"/>
                      <a:pt x="174" y="46"/>
                    </a:cubicBezTo>
                    <a:close/>
                    <a:moveTo>
                      <a:pt x="174" y="40"/>
                    </a:moveTo>
                    <a:cubicBezTo>
                      <a:pt x="174" y="40"/>
                      <a:pt x="174" y="40"/>
                      <a:pt x="174" y="40"/>
                    </a:cubicBezTo>
                    <a:close/>
                    <a:moveTo>
                      <a:pt x="11" y="44"/>
                    </a:moveTo>
                    <a:cubicBezTo>
                      <a:pt x="7" y="39"/>
                      <a:pt x="7" y="39"/>
                      <a:pt x="7" y="39"/>
                    </a:cubicBezTo>
                    <a:cubicBezTo>
                      <a:pt x="9" y="38"/>
                      <a:pt x="10" y="37"/>
                      <a:pt x="13" y="36"/>
                    </a:cubicBezTo>
                    <a:cubicBezTo>
                      <a:pt x="15" y="41"/>
                      <a:pt x="15" y="41"/>
                      <a:pt x="15" y="41"/>
                    </a:cubicBezTo>
                    <a:cubicBezTo>
                      <a:pt x="13" y="42"/>
                      <a:pt x="12" y="43"/>
                      <a:pt x="11" y="44"/>
                    </a:cubicBezTo>
                    <a:close/>
                    <a:moveTo>
                      <a:pt x="44" y="41"/>
                    </a:moveTo>
                    <a:cubicBezTo>
                      <a:pt x="43" y="40"/>
                      <a:pt x="43" y="40"/>
                      <a:pt x="42" y="39"/>
                    </a:cubicBezTo>
                    <a:cubicBezTo>
                      <a:pt x="41" y="38"/>
                      <a:pt x="41" y="38"/>
                      <a:pt x="40" y="37"/>
                    </a:cubicBezTo>
                    <a:cubicBezTo>
                      <a:pt x="44" y="33"/>
                      <a:pt x="44" y="33"/>
                      <a:pt x="44" y="33"/>
                    </a:cubicBezTo>
                    <a:cubicBezTo>
                      <a:pt x="45" y="34"/>
                      <a:pt x="45" y="34"/>
                      <a:pt x="46" y="35"/>
                    </a:cubicBezTo>
                    <a:cubicBezTo>
                      <a:pt x="47" y="36"/>
                      <a:pt x="48" y="37"/>
                      <a:pt x="49" y="38"/>
                    </a:cubicBezTo>
                    <a:lnTo>
                      <a:pt x="44" y="41"/>
                    </a:lnTo>
                    <a:close/>
                    <a:moveTo>
                      <a:pt x="26" y="39"/>
                    </a:moveTo>
                    <a:cubicBezTo>
                      <a:pt x="25" y="33"/>
                      <a:pt x="25" y="33"/>
                      <a:pt x="25" y="33"/>
                    </a:cubicBezTo>
                    <a:cubicBezTo>
                      <a:pt x="31" y="32"/>
                      <a:pt x="31" y="32"/>
                      <a:pt x="31" y="32"/>
                    </a:cubicBezTo>
                    <a:cubicBezTo>
                      <a:pt x="32" y="38"/>
                      <a:pt x="32" y="38"/>
                      <a:pt x="32" y="38"/>
                    </a:cubicBezTo>
                    <a:lnTo>
                      <a:pt x="26" y="39"/>
                    </a:lnTo>
                    <a:close/>
                    <a:moveTo>
                      <a:pt x="178" y="31"/>
                    </a:moveTo>
                    <a:cubicBezTo>
                      <a:pt x="175" y="26"/>
                      <a:pt x="175" y="26"/>
                      <a:pt x="175" y="26"/>
                    </a:cubicBezTo>
                    <a:cubicBezTo>
                      <a:pt x="176" y="25"/>
                      <a:pt x="177" y="24"/>
                      <a:pt x="177" y="23"/>
                    </a:cubicBezTo>
                    <a:cubicBezTo>
                      <a:pt x="183" y="25"/>
                      <a:pt x="183" y="25"/>
                      <a:pt x="183" y="25"/>
                    </a:cubicBezTo>
                    <a:cubicBezTo>
                      <a:pt x="182" y="27"/>
                      <a:pt x="180" y="29"/>
                      <a:pt x="178" y="31"/>
                    </a:cubicBezTo>
                    <a:close/>
                    <a:moveTo>
                      <a:pt x="183" y="14"/>
                    </a:moveTo>
                    <a:cubicBezTo>
                      <a:pt x="178" y="11"/>
                      <a:pt x="178" y="11"/>
                      <a:pt x="178" y="11"/>
                    </a:cubicBezTo>
                    <a:cubicBezTo>
                      <a:pt x="179" y="9"/>
                      <a:pt x="181" y="7"/>
                      <a:pt x="185" y="7"/>
                    </a:cubicBezTo>
                    <a:cubicBezTo>
                      <a:pt x="185" y="13"/>
                      <a:pt x="185" y="13"/>
                      <a:pt x="185" y="13"/>
                    </a:cubicBezTo>
                    <a:cubicBezTo>
                      <a:pt x="184" y="13"/>
                      <a:pt x="183" y="14"/>
                      <a:pt x="183" y="14"/>
                    </a:cubicBezTo>
                    <a:close/>
                    <a:moveTo>
                      <a:pt x="197" y="9"/>
                    </a:moveTo>
                    <a:cubicBezTo>
                      <a:pt x="193" y="5"/>
                      <a:pt x="193" y="5"/>
                      <a:pt x="193" y="5"/>
                    </a:cubicBezTo>
                    <a:cubicBezTo>
                      <a:pt x="195" y="3"/>
                      <a:pt x="197" y="2"/>
                      <a:pt x="199" y="1"/>
                    </a:cubicBezTo>
                    <a:cubicBezTo>
                      <a:pt x="201" y="6"/>
                      <a:pt x="201" y="6"/>
                      <a:pt x="201" y="6"/>
                    </a:cubicBezTo>
                    <a:cubicBezTo>
                      <a:pt x="200" y="7"/>
                      <a:pt x="198" y="8"/>
                      <a:pt x="197" y="9"/>
                    </a:cubicBezTo>
                    <a:close/>
                    <a:moveTo>
                      <a:pt x="217" y="6"/>
                    </a:moveTo>
                    <a:cubicBezTo>
                      <a:pt x="212" y="6"/>
                      <a:pt x="212" y="6"/>
                      <a:pt x="212" y="6"/>
                    </a:cubicBezTo>
                    <a:cubicBezTo>
                      <a:pt x="212" y="0"/>
                      <a:pt x="212" y="0"/>
                      <a:pt x="212" y="0"/>
                    </a:cubicBezTo>
                    <a:cubicBezTo>
                      <a:pt x="217" y="0"/>
                      <a:pt x="217" y="0"/>
                      <a:pt x="217" y="0"/>
                    </a:cubicBezTo>
                    <a:lnTo>
                      <a:pt x="217" y="6"/>
                    </a:lnTo>
                    <a:close/>
                  </a:path>
                </a:pathLst>
              </a:custGeom>
              <a:solidFill>
                <a:srgbClr val="59575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48" name="îşḷîḑê">
                <a:extLst>
                  <a:ext uri="{FF2B5EF4-FFF2-40B4-BE49-F238E27FC236}">
                    <a16:creationId xmlns:a16="http://schemas.microsoft.com/office/drawing/2014/main" id="{7F097C98-F7AA-444F-917C-98B9F65ABD4C}"/>
                  </a:ext>
                </a:extLst>
              </p:cNvPr>
              <p:cNvSpPr/>
              <p:nvPr/>
            </p:nvSpPr>
            <p:spPr bwMode="auto">
              <a:xfrm>
                <a:off x="7773988" y="2738438"/>
                <a:ext cx="146050" cy="203200"/>
              </a:xfrm>
              <a:custGeom>
                <a:avLst/>
                <a:gdLst>
                  <a:gd name="T0" fmla="*/ 31 w 68"/>
                  <a:gd name="T1" fmla="*/ 92 h 95"/>
                  <a:gd name="T2" fmla="*/ 35 w 68"/>
                  <a:gd name="T3" fmla="*/ 88 h 95"/>
                  <a:gd name="T4" fmla="*/ 36 w 68"/>
                  <a:gd name="T5" fmla="*/ 89 h 95"/>
                  <a:gd name="T6" fmla="*/ 34 w 68"/>
                  <a:gd name="T7" fmla="*/ 90 h 95"/>
                  <a:gd name="T8" fmla="*/ 35 w 68"/>
                  <a:gd name="T9" fmla="*/ 95 h 95"/>
                  <a:gd name="T10" fmla="*/ 44 w 68"/>
                  <a:gd name="T11" fmla="*/ 90 h 95"/>
                  <a:gd name="T12" fmla="*/ 50 w 68"/>
                  <a:gd name="T13" fmla="*/ 85 h 95"/>
                  <a:gd name="T14" fmla="*/ 49 w 68"/>
                  <a:gd name="T15" fmla="*/ 91 h 95"/>
                  <a:gd name="T16" fmla="*/ 60 w 68"/>
                  <a:gd name="T17" fmla="*/ 82 h 95"/>
                  <a:gd name="T18" fmla="*/ 68 w 68"/>
                  <a:gd name="T19" fmla="*/ 84 h 95"/>
                  <a:gd name="T20" fmla="*/ 22 w 68"/>
                  <a:gd name="T21" fmla="*/ 84 h 95"/>
                  <a:gd name="T22" fmla="*/ 26 w 68"/>
                  <a:gd name="T23" fmla="*/ 77 h 95"/>
                  <a:gd name="T24" fmla="*/ 29 w 68"/>
                  <a:gd name="T25" fmla="*/ 82 h 95"/>
                  <a:gd name="T26" fmla="*/ 29 w 68"/>
                  <a:gd name="T27" fmla="*/ 82 h 95"/>
                  <a:gd name="T28" fmla="*/ 9 w 68"/>
                  <a:gd name="T29" fmla="*/ 81 h 95"/>
                  <a:gd name="T30" fmla="*/ 4 w 68"/>
                  <a:gd name="T31" fmla="*/ 75 h 95"/>
                  <a:gd name="T32" fmla="*/ 10 w 68"/>
                  <a:gd name="T33" fmla="*/ 74 h 95"/>
                  <a:gd name="T34" fmla="*/ 9 w 68"/>
                  <a:gd name="T35" fmla="*/ 81 h 95"/>
                  <a:gd name="T36" fmla="*/ 1 w 68"/>
                  <a:gd name="T37" fmla="*/ 63 h 95"/>
                  <a:gd name="T38" fmla="*/ 3 w 68"/>
                  <a:gd name="T39" fmla="*/ 57 h 95"/>
                  <a:gd name="T40" fmla="*/ 6 w 68"/>
                  <a:gd name="T41" fmla="*/ 62 h 95"/>
                  <a:gd name="T42" fmla="*/ 1 w 68"/>
                  <a:gd name="T43" fmla="*/ 63 h 95"/>
                  <a:gd name="T44" fmla="*/ 9 w 68"/>
                  <a:gd name="T45" fmla="*/ 48 h 95"/>
                  <a:gd name="T46" fmla="*/ 16 w 68"/>
                  <a:gd name="T47" fmla="*/ 53 h 95"/>
                  <a:gd name="T48" fmla="*/ 12 w 68"/>
                  <a:gd name="T49" fmla="*/ 41 h 95"/>
                  <a:gd name="T50" fmla="*/ 16 w 68"/>
                  <a:gd name="T51" fmla="*/ 34 h 95"/>
                  <a:gd name="T52" fmla="*/ 12 w 68"/>
                  <a:gd name="T53" fmla="*/ 41 h 95"/>
                  <a:gd name="T54" fmla="*/ 8 w 68"/>
                  <a:gd name="T55" fmla="*/ 22 h 95"/>
                  <a:gd name="T56" fmla="*/ 13 w 68"/>
                  <a:gd name="T57" fmla="*/ 17 h 95"/>
                  <a:gd name="T58" fmla="*/ 14 w 68"/>
                  <a:gd name="T59" fmla="*/ 22 h 95"/>
                  <a:gd name="T60" fmla="*/ 5 w 68"/>
                  <a:gd name="T61" fmla="*/ 6 h 95"/>
                  <a:gd name="T62" fmla="*/ 5 w 68"/>
                  <a:gd name="T63" fmla="*/ 0 h 95"/>
                  <a:gd name="T64" fmla="*/ 11 w 68"/>
                  <a:gd name="T65" fmla="*/ 5 h 95"/>
                  <a:gd name="T66" fmla="*/ 5 w 68"/>
                  <a:gd name="T67" fmla="*/ 6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68" h="95">
                    <a:moveTo>
                      <a:pt x="35" y="95"/>
                    </a:moveTo>
                    <a:cubicBezTo>
                      <a:pt x="34" y="95"/>
                      <a:pt x="32" y="94"/>
                      <a:pt x="31" y="92"/>
                    </a:cubicBezTo>
                    <a:cubicBezTo>
                      <a:pt x="31" y="92"/>
                      <a:pt x="30" y="91"/>
                      <a:pt x="30" y="91"/>
                    </a:cubicBezTo>
                    <a:cubicBezTo>
                      <a:pt x="35" y="88"/>
                      <a:pt x="35" y="88"/>
                      <a:pt x="35" y="88"/>
                    </a:cubicBezTo>
                    <a:cubicBezTo>
                      <a:pt x="36" y="88"/>
                      <a:pt x="36" y="89"/>
                      <a:pt x="36" y="89"/>
                    </a:cubicBezTo>
                    <a:cubicBezTo>
                      <a:pt x="36" y="89"/>
                      <a:pt x="36" y="89"/>
                      <a:pt x="36" y="89"/>
                    </a:cubicBezTo>
                    <a:cubicBezTo>
                      <a:pt x="36" y="89"/>
                      <a:pt x="36" y="89"/>
                      <a:pt x="35" y="89"/>
                    </a:cubicBezTo>
                    <a:cubicBezTo>
                      <a:pt x="34" y="89"/>
                      <a:pt x="34" y="89"/>
                      <a:pt x="34" y="90"/>
                    </a:cubicBezTo>
                    <a:cubicBezTo>
                      <a:pt x="39" y="92"/>
                      <a:pt x="39" y="92"/>
                      <a:pt x="39" y="92"/>
                    </a:cubicBezTo>
                    <a:cubicBezTo>
                      <a:pt x="38" y="94"/>
                      <a:pt x="36" y="95"/>
                      <a:pt x="35" y="95"/>
                    </a:cubicBezTo>
                    <a:close/>
                    <a:moveTo>
                      <a:pt x="49" y="91"/>
                    </a:moveTo>
                    <a:cubicBezTo>
                      <a:pt x="48" y="91"/>
                      <a:pt x="46" y="91"/>
                      <a:pt x="44" y="90"/>
                    </a:cubicBezTo>
                    <a:cubicBezTo>
                      <a:pt x="46" y="85"/>
                      <a:pt x="46" y="85"/>
                      <a:pt x="46" y="85"/>
                    </a:cubicBezTo>
                    <a:cubicBezTo>
                      <a:pt x="47" y="85"/>
                      <a:pt x="49" y="85"/>
                      <a:pt x="50" y="85"/>
                    </a:cubicBezTo>
                    <a:cubicBezTo>
                      <a:pt x="51" y="91"/>
                      <a:pt x="51" y="91"/>
                      <a:pt x="51" y="91"/>
                    </a:cubicBezTo>
                    <a:cubicBezTo>
                      <a:pt x="50" y="91"/>
                      <a:pt x="50" y="91"/>
                      <a:pt x="49" y="91"/>
                    </a:cubicBezTo>
                    <a:close/>
                    <a:moveTo>
                      <a:pt x="63" y="87"/>
                    </a:moveTo>
                    <a:cubicBezTo>
                      <a:pt x="60" y="82"/>
                      <a:pt x="60" y="82"/>
                      <a:pt x="60" y="82"/>
                    </a:cubicBezTo>
                    <a:cubicBezTo>
                      <a:pt x="63" y="80"/>
                      <a:pt x="66" y="79"/>
                      <a:pt x="66" y="79"/>
                    </a:cubicBezTo>
                    <a:cubicBezTo>
                      <a:pt x="68" y="84"/>
                      <a:pt x="68" y="84"/>
                      <a:pt x="68" y="84"/>
                    </a:cubicBezTo>
                    <a:cubicBezTo>
                      <a:pt x="68" y="84"/>
                      <a:pt x="66" y="86"/>
                      <a:pt x="63" y="87"/>
                    </a:cubicBezTo>
                    <a:close/>
                    <a:moveTo>
                      <a:pt x="22" y="84"/>
                    </a:moveTo>
                    <a:cubicBezTo>
                      <a:pt x="22" y="78"/>
                      <a:pt x="22" y="78"/>
                      <a:pt x="22" y="78"/>
                    </a:cubicBezTo>
                    <a:cubicBezTo>
                      <a:pt x="24" y="78"/>
                      <a:pt x="25" y="77"/>
                      <a:pt x="26" y="77"/>
                    </a:cubicBezTo>
                    <a:cubicBezTo>
                      <a:pt x="26" y="76"/>
                      <a:pt x="26" y="76"/>
                      <a:pt x="26" y="76"/>
                    </a:cubicBezTo>
                    <a:cubicBezTo>
                      <a:pt x="29" y="82"/>
                      <a:pt x="29" y="82"/>
                      <a:pt x="29" y="82"/>
                    </a:cubicBezTo>
                    <a:cubicBezTo>
                      <a:pt x="28" y="79"/>
                      <a:pt x="28" y="79"/>
                      <a:pt x="28" y="79"/>
                    </a:cubicBezTo>
                    <a:cubicBezTo>
                      <a:pt x="29" y="82"/>
                      <a:pt x="29" y="82"/>
                      <a:pt x="29" y="82"/>
                    </a:cubicBezTo>
                    <a:cubicBezTo>
                      <a:pt x="28" y="82"/>
                      <a:pt x="26" y="84"/>
                      <a:pt x="22" y="84"/>
                    </a:cubicBezTo>
                    <a:close/>
                    <a:moveTo>
                      <a:pt x="9" y="81"/>
                    </a:moveTo>
                    <a:cubicBezTo>
                      <a:pt x="7" y="80"/>
                      <a:pt x="6" y="78"/>
                      <a:pt x="5" y="76"/>
                    </a:cubicBezTo>
                    <a:cubicBezTo>
                      <a:pt x="4" y="75"/>
                      <a:pt x="4" y="75"/>
                      <a:pt x="4" y="75"/>
                    </a:cubicBezTo>
                    <a:cubicBezTo>
                      <a:pt x="10" y="73"/>
                      <a:pt x="10" y="73"/>
                      <a:pt x="10" y="73"/>
                    </a:cubicBezTo>
                    <a:cubicBezTo>
                      <a:pt x="10" y="74"/>
                      <a:pt x="10" y="74"/>
                      <a:pt x="10" y="74"/>
                    </a:cubicBezTo>
                    <a:cubicBezTo>
                      <a:pt x="11" y="75"/>
                      <a:pt x="11" y="75"/>
                      <a:pt x="12" y="76"/>
                    </a:cubicBezTo>
                    <a:lnTo>
                      <a:pt x="9" y="81"/>
                    </a:lnTo>
                    <a:close/>
                    <a:moveTo>
                      <a:pt x="1" y="63"/>
                    </a:moveTo>
                    <a:cubicBezTo>
                      <a:pt x="1" y="63"/>
                      <a:pt x="1" y="63"/>
                      <a:pt x="1" y="63"/>
                    </a:cubicBezTo>
                    <a:cubicBezTo>
                      <a:pt x="0" y="61"/>
                      <a:pt x="0" y="59"/>
                      <a:pt x="0" y="58"/>
                    </a:cubicBezTo>
                    <a:cubicBezTo>
                      <a:pt x="3" y="57"/>
                      <a:pt x="3" y="57"/>
                      <a:pt x="3" y="57"/>
                    </a:cubicBezTo>
                    <a:cubicBezTo>
                      <a:pt x="6" y="57"/>
                      <a:pt x="6" y="57"/>
                      <a:pt x="6" y="57"/>
                    </a:cubicBezTo>
                    <a:cubicBezTo>
                      <a:pt x="6" y="59"/>
                      <a:pt x="6" y="60"/>
                      <a:pt x="6" y="62"/>
                    </a:cubicBezTo>
                    <a:cubicBezTo>
                      <a:pt x="6" y="63"/>
                      <a:pt x="6" y="63"/>
                      <a:pt x="6" y="63"/>
                    </a:cubicBezTo>
                    <a:lnTo>
                      <a:pt x="1" y="63"/>
                    </a:lnTo>
                    <a:close/>
                    <a:moveTo>
                      <a:pt x="9" y="54"/>
                    </a:moveTo>
                    <a:cubicBezTo>
                      <a:pt x="9" y="48"/>
                      <a:pt x="9" y="48"/>
                      <a:pt x="9" y="48"/>
                    </a:cubicBezTo>
                    <a:cubicBezTo>
                      <a:pt x="12" y="47"/>
                      <a:pt x="13" y="47"/>
                      <a:pt x="14" y="47"/>
                    </a:cubicBezTo>
                    <a:cubicBezTo>
                      <a:pt x="16" y="53"/>
                      <a:pt x="16" y="53"/>
                      <a:pt x="16" y="53"/>
                    </a:cubicBezTo>
                    <a:cubicBezTo>
                      <a:pt x="15" y="53"/>
                      <a:pt x="13" y="53"/>
                      <a:pt x="9" y="54"/>
                    </a:cubicBezTo>
                    <a:close/>
                    <a:moveTo>
                      <a:pt x="12" y="41"/>
                    </a:moveTo>
                    <a:cubicBezTo>
                      <a:pt x="11" y="39"/>
                      <a:pt x="10" y="37"/>
                      <a:pt x="10" y="35"/>
                    </a:cubicBezTo>
                    <a:cubicBezTo>
                      <a:pt x="16" y="34"/>
                      <a:pt x="16" y="34"/>
                      <a:pt x="16" y="34"/>
                    </a:cubicBezTo>
                    <a:cubicBezTo>
                      <a:pt x="16" y="35"/>
                      <a:pt x="16" y="37"/>
                      <a:pt x="17" y="39"/>
                    </a:cubicBezTo>
                    <a:lnTo>
                      <a:pt x="12" y="41"/>
                    </a:lnTo>
                    <a:close/>
                    <a:moveTo>
                      <a:pt x="9" y="24"/>
                    </a:moveTo>
                    <a:cubicBezTo>
                      <a:pt x="9" y="23"/>
                      <a:pt x="8" y="22"/>
                      <a:pt x="8" y="22"/>
                    </a:cubicBezTo>
                    <a:cubicBezTo>
                      <a:pt x="8" y="20"/>
                      <a:pt x="7" y="19"/>
                      <a:pt x="7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8"/>
                      <a:pt x="13" y="19"/>
                      <a:pt x="14" y="20"/>
                    </a:cubicBezTo>
                    <a:cubicBezTo>
                      <a:pt x="14" y="21"/>
                      <a:pt x="14" y="21"/>
                      <a:pt x="14" y="22"/>
                    </a:cubicBezTo>
                    <a:lnTo>
                      <a:pt x="9" y="24"/>
                    </a:lnTo>
                    <a:close/>
                    <a:moveTo>
                      <a:pt x="5" y="6"/>
                    </a:moveTo>
                    <a:cubicBezTo>
                      <a:pt x="5" y="5"/>
                      <a:pt x="5" y="5"/>
                      <a:pt x="5" y="5"/>
                    </a:cubicBezTo>
                    <a:cubicBezTo>
                      <a:pt x="5" y="3"/>
                      <a:pt x="5" y="1"/>
                      <a:pt x="5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2"/>
                      <a:pt x="11" y="3"/>
                      <a:pt x="11" y="5"/>
                    </a:cubicBezTo>
                    <a:cubicBezTo>
                      <a:pt x="11" y="6"/>
                      <a:pt x="11" y="6"/>
                      <a:pt x="11" y="6"/>
                    </a:cubicBezTo>
                    <a:lnTo>
                      <a:pt x="5" y="6"/>
                    </a:lnTo>
                    <a:close/>
                  </a:path>
                </a:pathLst>
              </a:custGeom>
              <a:solidFill>
                <a:srgbClr val="59575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49" name="íṡļiḋé">
                <a:extLst>
                  <a:ext uri="{FF2B5EF4-FFF2-40B4-BE49-F238E27FC236}">
                    <a16:creationId xmlns:a16="http://schemas.microsoft.com/office/drawing/2014/main" id="{B17BB7AC-0812-480C-83D6-917153C9B7A1}"/>
                  </a:ext>
                </a:extLst>
              </p:cNvPr>
              <p:cNvSpPr/>
              <p:nvPr/>
            </p:nvSpPr>
            <p:spPr bwMode="auto">
              <a:xfrm>
                <a:off x="7880350" y="2611438"/>
                <a:ext cx="104775" cy="179388"/>
              </a:xfrm>
              <a:custGeom>
                <a:avLst/>
                <a:gdLst>
                  <a:gd name="T0" fmla="*/ 42 w 49"/>
                  <a:gd name="T1" fmla="*/ 79 h 84"/>
                  <a:gd name="T2" fmla="*/ 49 w 49"/>
                  <a:gd name="T3" fmla="*/ 84 h 84"/>
                  <a:gd name="T4" fmla="*/ 35 w 49"/>
                  <a:gd name="T5" fmla="*/ 74 h 84"/>
                  <a:gd name="T6" fmla="*/ 29 w 49"/>
                  <a:gd name="T7" fmla="*/ 72 h 84"/>
                  <a:gd name="T8" fmla="*/ 32 w 49"/>
                  <a:gd name="T9" fmla="*/ 68 h 84"/>
                  <a:gd name="T10" fmla="*/ 35 w 49"/>
                  <a:gd name="T11" fmla="*/ 74 h 84"/>
                  <a:gd name="T12" fmla="*/ 16 w 49"/>
                  <a:gd name="T13" fmla="*/ 63 h 84"/>
                  <a:gd name="T14" fmla="*/ 20 w 49"/>
                  <a:gd name="T15" fmla="*/ 59 h 84"/>
                  <a:gd name="T16" fmla="*/ 19 w 49"/>
                  <a:gd name="T17" fmla="*/ 57 h 84"/>
                  <a:gd name="T18" fmla="*/ 20 w 49"/>
                  <a:gd name="T19" fmla="*/ 65 h 84"/>
                  <a:gd name="T20" fmla="*/ 28 w 49"/>
                  <a:gd name="T21" fmla="*/ 58 h 84"/>
                  <a:gd name="T22" fmla="*/ 29 w 49"/>
                  <a:gd name="T23" fmla="*/ 57 h 84"/>
                  <a:gd name="T24" fmla="*/ 31 w 49"/>
                  <a:gd name="T25" fmla="*/ 52 h 84"/>
                  <a:gd name="T26" fmla="*/ 34 w 49"/>
                  <a:gd name="T27" fmla="*/ 60 h 84"/>
                  <a:gd name="T28" fmla="*/ 30 w 49"/>
                  <a:gd name="T29" fmla="*/ 57 h 84"/>
                  <a:gd name="T30" fmla="*/ 12 w 49"/>
                  <a:gd name="T31" fmla="*/ 52 h 84"/>
                  <a:gd name="T32" fmla="*/ 9 w 49"/>
                  <a:gd name="T33" fmla="*/ 50 h 84"/>
                  <a:gd name="T34" fmla="*/ 13 w 49"/>
                  <a:gd name="T35" fmla="*/ 46 h 84"/>
                  <a:gd name="T36" fmla="*/ 12 w 49"/>
                  <a:gd name="T37" fmla="*/ 52 h 84"/>
                  <a:gd name="T38" fmla="*/ 1 w 49"/>
                  <a:gd name="T39" fmla="*/ 36 h 84"/>
                  <a:gd name="T40" fmla="*/ 5 w 49"/>
                  <a:gd name="T41" fmla="*/ 31 h 84"/>
                  <a:gd name="T42" fmla="*/ 8 w 49"/>
                  <a:gd name="T43" fmla="*/ 37 h 84"/>
                  <a:gd name="T44" fmla="*/ 10 w 49"/>
                  <a:gd name="T45" fmla="*/ 27 h 84"/>
                  <a:gd name="T46" fmla="*/ 6 w 49"/>
                  <a:gd name="T47" fmla="*/ 27 h 84"/>
                  <a:gd name="T48" fmla="*/ 8 w 49"/>
                  <a:gd name="T49" fmla="*/ 21 h 84"/>
                  <a:gd name="T50" fmla="*/ 12 w 49"/>
                  <a:gd name="T51" fmla="*/ 27 h 84"/>
                  <a:gd name="T52" fmla="*/ 13 w 49"/>
                  <a:gd name="T53" fmla="*/ 16 h 84"/>
                  <a:gd name="T54" fmla="*/ 13 w 49"/>
                  <a:gd name="T55" fmla="*/ 12 h 84"/>
                  <a:gd name="T56" fmla="*/ 13 w 49"/>
                  <a:gd name="T57" fmla="*/ 10 h 84"/>
                  <a:gd name="T58" fmla="*/ 19 w 49"/>
                  <a:gd name="T59" fmla="*/ 11 h 84"/>
                  <a:gd name="T60" fmla="*/ 19 w 49"/>
                  <a:gd name="T61" fmla="*/ 14 h 84"/>
                  <a:gd name="T62" fmla="*/ 13 w 49"/>
                  <a:gd name="T63" fmla="*/ 16 h 84"/>
                  <a:gd name="T64" fmla="*/ 3 w 49"/>
                  <a:gd name="T65" fmla="*/ 6 h 84"/>
                  <a:gd name="T66" fmla="*/ 1 w 49"/>
                  <a:gd name="T67" fmla="*/ 0 h 84"/>
                  <a:gd name="T68" fmla="*/ 7 w 49"/>
                  <a:gd name="T69" fmla="*/ 1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49" h="84">
                    <a:moveTo>
                      <a:pt x="43" y="84"/>
                    </a:moveTo>
                    <a:cubicBezTo>
                      <a:pt x="43" y="84"/>
                      <a:pt x="43" y="82"/>
                      <a:pt x="42" y="79"/>
                    </a:cubicBezTo>
                    <a:cubicBezTo>
                      <a:pt x="48" y="77"/>
                      <a:pt x="48" y="77"/>
                      <a:pt x="48" y="77"/>
                    </a:cubicBezTo>
                    <a:cubicBezTo>
                      <a:pt x="49" y="80"/>
                      <a:pt x="49" y="84"/>
                      <a:pt x="49" y="84"/>
                    </a:cubicBezTo>
                    <a:lnTo>
                      <a:pt x="43" y="84"/>
                    </a:lnTo>
                    <a:close/>
                    <a:moveTo>
                      <a:pt x="35" y="74"/>
                    </a:moveTo>
                    <a:cubicBezTo>
                      <a:pt x="33" y="74"/>
                      <a:pt x="32" y="74"/>
                      <a:pt x="32" y="74"/>
                    </a:cubicBezTo>
                    <a:cubicBezTo>
                      <a:pt x="31" y="74"/>
                      <a:pt x="30" y="73"/>
                      <a:pt x="29" y="72"/>
                    </a:cubicBezTo>
                    <a:cubicBezTo>
                      <a:pt x="32" y="68"/>
                      <a:pt x="32" y="68"/>
                      <a:pt x="32" y="68"/>
                    </a:cubicBezTo>
                    <a:cubicBezTo>
                      <a:pt x="32" y="68"/>
                      <a:pt x="32" y="68"/>
                      <a:pt x="32" y="68"/>
                    </a:cubicBezTo>
                    <a:cubicBezTo>
                      <a:pt x="33" y="68"/>
                      <a:pt x="36" y="68"/>
                      <a:pt x="37" y="69"/>
                    </a:cubicBezTo>
                    <a:lnTo>
                      <a:pt x="35" y="74"/>
                    </a:lnTo>
                    <a:close/>
                    <a:moveTo>
                      <a:pt x="20" y="65"/>
                    </a:moveTo>
                    <a:cubicBezTo>
                      <a:pt x="19" y="65"/>
                      <a:pt x="17" y="65"/>
                      <a:pt x="16" y="63"/>
                    </a:cubicBezTo>
                    <a:cubicBezTo>
                      <a:pt x="21" y="60"/>
                      <a:pt x="21" y="60"/>
                      <a:pt x="21" y="60"/>
                    </a:cubicBezTo>
                    <a:cubicBezTo>
                      <a:pt x="21" y="60"/>
                      <a:pt x="21" y="59"/>
                      <a:pt x="20" y="59"/>
                    </a:cubicBezTo>
                    <a:cubicBezTo>
                      <a:pt x="19" y="59"/>
                      <a:pt x="18" y="59"/>
                      <a:pt x="18" y="60"/>
                    </a:cubicBezTo>
                    <a:cubicBezTo>
                      <a:pt x="18" y="60"/>
                      <a:pt x="18" y="59"/>
                      <a:pt x="19" y="57"/>
                    </a:cubicBezTo>
                    <a:cubicBezTo>
                      <a:pt x="25" y="59"/>
                      <a:pt x="25" y="59"/>
                      <a:pt x="25" y="59"/>
                    </a:cubicBezTo>
                    <a:cubicBezTo>
                      <a:pt x="24" y="62"/>
                      <a:pt x="22" y="65"/>
                      <a:pt x="20" y="65"/>
                    </a:cubicBezTo>
                    <a:close/>
                    <a:moveTo>
                      <a:pt x="34" y="60"/>
                    </a:moveTo>
                    <a:cubicBezTo>
                      <a:pt x="28" y="58"/>
                      <a:pt x="28" y="58"/>
                      <a:pt x="28" y="58"/>
                    </a:cubicBezTo>
                    <a:cubicBezTo>
                      <a:pt x="29" y="57"/>
                      <a:pt x="29" y="56"/>
                      <a:pt x="29" y="56"/>
                    </a:cubicBezTo>
                    <a:cubicBezTo>
                      <a:pt x="29" y="56"/>
                      <a:pt x="29" y="57"/>
                      <a:pt x="29" y="57"/>
                    </a:cubicBezTo>
                    <a:cubicBezTo>
                      <a:pt x="31" y="52"/>
                      <a:pt x="31" y="52"/>
                      <a:pt x="31" y="52"/>
                    </a:cubicBezTo>
                    <a:cubicBezTo>
                      <a:pt x="31" y="52"/>
                      <a:pt x="31" y="52"/>
                      <a:pt x="31" y="52"/>
                    </a:cubicBezTo>
                    <a:cubicBezTo>
                      <a:pt x="33" y="52"/>
                      <a:pt x="35" y="54"/>
                      <a:pt x="35" y="56"/>
                    </a:cubicBezTo>
                    <a:cubicBezTo>
                      <a:pt x="35" y="57"/>
                      <a:pt x="34" y="59"/>
                      <a:pt x="34" y="60"/>
                    </a:cubicBezTo>
                    <a:close/>
                    <a:moveTo>
                      <a:pt x="30" y="57"/>
                    </a:moveTo>
                    <a:cubicBezTo>
                      <a:pt x="30" y="57"/>
                      <a:pt x="30" y="57"/>
                      <a:pt x="30" y="57"/>
                    </a:cubicBezTo>
                    <a:cubicBezTo>
                      <a:pt x="30" y="57"/>
                      <a:pt x="30" y="57"/>
                      <a:pt x="30" y="57"/>
                    </a:cubicBezTo>
                    <a:close/>
                    <a:moveTo>
                      <a:pt x="12" y="52"/>
                    </a:moveTo>
                    <a:cubicBezTo>
                      <a:pt x="12" y="52"/>
                      <a:pt x="11" y="51"/>
                      <a:pt x="11" y="51"/>
                    </a:cubicBezTo>
                    <a:cubicBezTo>
                      <a:pt x="10" y="51"/>
                      <a:pt x="9" y="50"/>
                      <a:pt x="9" y="50"/>
                    </a:cubicBezTo>
                    <a:cubicBezTo>
                      <a:pt x="12" y="45"/>
                      <a:pt x="12" y="45"/>
                      <a:pt x="12" y="45"/>
                    </a:cubicBezTo>
                    <a:cubicBezTo>
                      <a:pt x="12" y="45"/>
                      <a:pt x="13" y="45"/>
                      <a:pt x="13" y="46"/>
                    </a:cubicBezTo>
                    <a:cubicBezTo>
                      <a:pt x="15" y="47"/>
                      <a:pt x="17" y="48"/>
                      <a:pt x="17" y="50"/>
                    </a:cubicBezTo>
                    <a:lnTo>
                      <a:pt x="12" y="52"/>
                    </a:lnTo>
                    <a:close/>
                    <a:moveTo>
                      <a:pt x="2" y="39"/>
                    </a:moveTo>
                    <a:cubicBezTo>
                      <a:pt x="2" y="38"/>
                      <a:pt x="1" y="37"/>
                      <a:pt x="1" y="36"/>
                    </a:cubicBezTo>
                    <a:cubicBezTo>
                      <a:pt x="0" y="35"/>
                      <a:pt x="0" y="34"/>
                      <a:pt x="0" y="34"/>
                    </a:cubicBezTo>
                    <a:cubicBezTo>
                      <a:pt x="5" y="31"/>
                      <a:pt x="5" y="31"/>
                      <a:pt x="5" y="31"/>
                    </a:cubicBezTo>
                    <a:cubicBezTo>
                      <a:pt x="5" y="32"/>
                      <a:pt x="6" y="32"/>
                      <a:pt x="6" y="33"/>
                    </a:cubicBezTo>
                    <a:cubicBezTo>
                      <a:pt x="7" y="34"/>
                      <a:pt x="7" y="35"/>
                      <a:pt x="8" y="37"/>
                    </a:cubicBezTo>
                    <a:lnTo>
                      <a:pt x="2" y="39"/>
                    </a:lnTo>
                    <a:close/>
                    <a:moveTo>
                      <a:pt x="10" y="27"/>
                    </a:moveTo>
                    <a:cubicBezTo>
                      <a:pt x="9" y="27"/>
                      <a:pt x="8" y="27"/>
                      <a:pt x="7" y="27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8" y="21"/>
                      <a:pt x="8" y="21"/>
                      <a:pt x="8" y="21"/>
                    </a:cubicBezTo>
                    <a:cubicBezTo>
                      <a:pt x="9" y="21"/>
                      <a:pt x="10" y="21"/>
                      <a:pt x="12" y="21"/>
                    </a:cubicBezTo>
                    <a:cubicBezTo>
                      <a:pt x="12" y="27"/>
                      <a:pt x="12" y="27"/>
                      <a:pt x="12" y="27"/>
                    </a:cubicBezTo>
                    <a:cubicBezTo>
                      <a:pt x="11" y="27"/>
                      <a:pt x="10" y="27"/>
                      <a:pt x="10" y="27"/>
                    </a:cubicBezTo>
                    <a:close/>
                    <a:moveTo>
                      <a:pt x="13" y="16"/>
                    </a:moveTo>
                    <a:cubicBezTo>
                      <a:pt x="13" y="15"/>
                      <a:pt x="13" y="14"/>
                      <a:pt x="13" y="14"/>
                    </a:cubicBezTo>
                    <a:cubicBezTo>
                      <a:pt x="13" y="13"/>
                      <a:pt x="13" y="13"/>
                      <a:pt x="13" y="12"/>
                    </a:cubicBezTo>
                    <a:cubicBezTo>
                      <a:pt x="13" y="12"/>
                      <a:pt x="13" y="12"/>
                      <a:pt x="13" y="11"/>
                    </a:cubicBezTo>
                    <a:cubicBezTo>
                      <a:pt x="13" y="11"/>
                      <a:pt x="13" y="10"/>
                      <a:pt x="13" y="10"/>
                    </a:cubicBezTo>
                    <a:cubicBezTo>
                      <a:pt x="19" y="9"/>
                      <a:pt x="19" y="9"/>
                      <a:pt x="19" y="9"/>
                    </a:cubicBezTo>
                    <a:cubicBezTo>
                      <a:pt x="19" y="9"/>
                      <a:pt x="19" y="10"/>
                      <a:pt x="19" y="11"/>
                    </a:cubicBezTo>
                    <a:cubicBezTo>
                      <a:pt x="19" y="12"/>
                      <a:pt x="19" y="12"/>
                      <a:pt x="19" y="13"/>
                    </a:cubicBezTo>
                    <a:cubicBezTo>
                      <a:pt x="19" y="13"/>
                      <a:pt x="19" y="13"/>
                      <a:pt x="19" y="14"/>
                    </a:cubicBezTo>
                    <a:cubicBezTo>
                      <a:pt x="19" y="14"/>
                      <a:pt x="19" y="14"/>
                      <a:pt x="19" y="14"/>
                    </a:cubicBezTo>
                    <a:lnTo>
                      <a:pt x="13" y="16"/>
                    </a:lnTo>
                    <a:close/>
                    <a:moveTo>
                      <a:pt x="7" y="7"/>
                    </a:moveTo>
                    <a:cubicBezTo>
                      <a:pt x="6" y="7"/>
                      <a:pt x="4" y="6"/>
                      <a:pt x="3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5" y="1"/>
                      <a:pt x="6" y="1"/>
                      <a:pt x="7" y="1"/>
                    </a:cubicBezTo>
                    <a:lnTo>
                      <a:pt x="7" y="7"/>
                    </a:lnTo>
                    <a:close/>
                  </a:path>
                </a:pathLst>
              </a:custGeom>
              <a:solidFill>
                <a:srgbClr val="59575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50" name="îŝlïďe">
                <a:extLst>
                  <a:ext uri="{FF2B5EF4-FFF2-40B4-BE49-F238E27FC236}">
                    <a16:creationId xmlns:a16="http://schemas.microsoft.com/office/drawing/2014/main" id="{431B5474-C642-4DAD-A171-520C9D0DDA2C}"/>
                  </a:ext>
                </a:extLst>
              </p:cNvPr>
              <p:cNvSpPr/>
              <p:nvPr/>
            </p:nvSpPr>
            <p:spPr bwMode="auto">
              <a:xfrm>
                <a:off x="7586663" y="2452688"/>
                <a:ext cx="280988" cy="325438"/>
              </a:xfrm>
              <a:custGeom>
                <a:avLst/>
                <a:gdLst>
                  <a:gd name="T0" fmla="*/ 62 w 131"/>
                  <a:gd name="T1" fmla="*/ 144 h 152"/>
                  <a:gd name="T2" fmla="*/ 24 w 131"/>
                  <a:gd name="T3" fmla="*/ 148 h 152"/>
                  <a:gd name="T4" fmla="*/ 24 w 131"/>
                  <a:gd name="T5" fmla="*/ 148 h 152"/>
                  <a:gd name="T6" fmla="*/ 69 w 131"/>
                  <a:gd name="T7" fmla="*/ 138 h 152"/>
                  <a:gd name="T8" fmla="*/ 72 w 131"/>
                  <a:gd name="T9" fmla="*/ 143 h 152"/>
                  <a:gd name="T10" fmla="*/ 71 w 131"/>
                  <a:gd name="T11" fmla="*/ 143 h 152"/>
                  <a:gd name="T12" fmla="*/ 37 w 131"/>
                  <a:gd name="T13" fmla="*/ 135 h 152"/>
                  <a:gd name="T14" fmla="*/ 9 w 131"/>
                  <a:gd name="T15" fmla="*/ 141 h 152"/>
                  <a:gd name="T16" fmla="*/ 9 w 131"/>
                  <a:gd name="T17" fmla="*/ 141 h 152"/>
                  <a:gd name="T18" fmla="*/ 51 w 131"/>
                  <a:gd name="T19" fmla="*/ 134 h 152"/>
                  <a:gd name="T20" fmla="*/ 78 w 131"/>
                  <a:gd name="T21" fmla="*/ 131 h 152"/>
                  <a:gd name="T22" fmla="*/ 85 w 131"/>
                  <a:gd name="T23" fmla="*/ 136 h 152"/>
                  <a:gd name="T24" fmla="*/ 113 w 131"/>
                  <a:gd name="T25" fmla="*/ 134 h 152"/>
                  <a:gd name="T26" fmla="*/ 113 w 131"/>
                  <a:gd name="T27" fmla="*/ 134 h 152"/>
                  <a:gd name="T28" fmla="*/ 96 w 131"/>
                  <a:gd name="T29" fmla="*/ 123 h 152"/>
                  <a:gd name="T30" fmla="*/ 98 w 131"/>
                  <a:gd name="T31" fmla="*/ 132 h 152"/>
                  <a:gd name="T32" fmla="*/ 6 w 131"/>
                  <a:gd name="T33" fmla="*/ 116 h 152"/>
                  <a:gd name="T34" fmla="*/ 117 w 131"/>
                  <a:gd name="T35" fmla="*/ 119 h 152"/>
                  <a:gd name="T36" fmla="*/ 117 w 131"/>
                  <a:gd name="T37" fmla="*/ 119 h 152"/>
                  <a:gd name="T38" fmla="*/ 89 w 131"/>
                  <a:gd name="T39" fmla="*/ 109 h 152"/>
                  <a:gd name="T40" fmla="*/ 95 w 131"/>
                  <a:gd name="T41" fmla="*/ 114 h 152"/>
                  <a:gd name="T42" fmla="*/ 0 w 131"/>
                  <a:gd name="T43" fmla="*/ 100 h 152"/>
                  <a:gd name="T44" fmla="*/ 6 w 131"/>
                  <a:gd name="T45" fmla="*/ 105 h 152"/>
                  <a:gd name="T46" fmla="*/ 115 w 131"/>
                  <a:gd name="T47" fmla="*/ 94 h 152"/>
                  <a:gd name="T48" fmla="*/ 115 w 131"/>
                  <a:gd name="T49" fmla="*/ 101 h 152"/>
                  <a:gd name="T50" fmla="*/ 93 w 131"/>
                  <a:gd name="T51" fmla="*/ 92 h 152"/>
                  <a:gd name="T52" fmla="*/ 87 w 131"/>
                  <a:gd name="T53" fmla="*/ 99 h 152"/>
                  <a:gd name="T54" fmla="*/ 108 w 131"/>
                  <a:gd name="T55" fmla="*/ 87 h 152"/>
                  <a:gd name="T56" fmla="*/ 12 w 131"/>
                  <a:gd name="T57" fmla="*/ 93 h 152"/>
                  <a:gd name="T58" fmla="*/ 12 w 131"/>
                  <a:gd name="T59" fmla="*/ 93 h 152"/>
                  <a:gd name="T60" fmla="*/ 122 w 131"/>
                  <a:gd name="T61" fmla="*/ 81 h 152"/>
                  <a:gd name="T62" fmla="*/ 127 w 131"/>
                  <a:gd name="T63" fmla="*/ 83 h 152"/>
                  <a:gd name="T64" fmla="*/ 123 w 131"/>
                  <a:gd name="T65" fmla="*/ 87 h 152"/>
                  <a:gd name="T66" fmla="*/ 33 w 131"/>
                  <a:gd name="T67" fmla="*/ 81 h 152"/>
                  <a:gd name="T68" fmla="*/ 124 w 131"/>
                  <a:gd name="T69" fmla="*/ 64 h 152"/>
                  <a:gd name="T70" fmla="*/ 25 w 131"/>
                  <a:gd name="T71" fmla="*/ 65 h 152"/>
                  <a:gd name="T72" fmla="*/ 123 w 131"/>
                  <a:gd name="T73" fmla="*/ 57 h 152"/>
                  <a:gd name="T74" fmla="*/ 123 w 131"/>
                  <a:gd name="T75" fmla="*/ 55 h 152"/>
                  <a:gd name="T76" fmla="*/ 24 w 131"/>
                  <a:gd name="T77" fmla="*/ 47 h 152"/>
                  <a:gd name="T78" fmla="*/ 27 w 131"/>
                  <a:gd name="T79" fmla="*/ 53 h 152"/>
                  <a:gd name="T80" fmla="*/ 40 w 131"/>
                  <a:gd name="T81" fmla="*/ 40 h 152"/>
                  <a:gd name="T82" fmla="*/ 123 w 131"/>
                  <a:gd name="T83" fmla="*/ 42 h 152"/>
                  <a:gd name="T84" fmla="*/ 121 w 131"/>
                  <a:gd name="T85" fmla="*/ 39 h 152"/>
                  <a:gd name="T86" fmla="*/ 124 w 131"/>
                  <a:gd name="T87" fmla="*/ 30 h 152"/>
                  <a:gd name="T88" fmla="*/ 121 w 131"/>
                  <a:gd name="T89" fmla="*/ 39 h 152"/>
                  <a:gd name="T90" fmla="*/ 103 w 131"/>
                  <a:gd name="T91" fmla="*/ 30 h 152"/>
                  <a:gd name="T92" fmla="*/ 50 w 131"/>
                  <a:gd name="T93" fmla="*/ 33 h 152"/>
                  <a:gd name="T94" fmla="*/ 51 w 131"/>
                  <a:gd name="T95" fmla="*/ 32 h 152"/>
                  <a:gd name="T96" fmla="*/ 90 w 131"/>
                  <a:gd name="T97" fmla="*/ 27 h 152"/>
                  <a:gd name="T98" fmla="*/ 91 w 131"/>
                  <a:gd name="T99" fmla="*/ 32 h 152"/>
                  <a:gd name="T100" fmla="*/ 60 w 131"/>
                  <a:gd name="T101" fmla="*/ 21 h 152"/>
                  <a:gd name="T102" fmla="*/ 82 w 131"/>
                  <a:gd name="T103" fmla="*/ 21 h 152"/>
                  <a:gd name="T104" fmla="*/ 82 w 131"/>
                  <a:gd name="T105" fmla="*/ 21 h 152"/>
                  <a:gd name="T106" fmla="*/ 63 w 131"/>
                  <a:gd name="T107" fmla="*/ 13 h 152"/>
                  <a:gd name="T108" fmla="*/ 74 w 131"/>
                  <a:gd name="T109" fmla="*/ 0 h 152"/>
                  <a:gd name="T110" fmla="*/ 74 w 131"/>
                  <a:gd name="T111" fmla="*/ 6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131" h="152">
                    <a:moveTo>
                      <a:pt x="65" y="152"/>
                    </a:moveTo>
                    <a:cubicBezTo>
                      <a:pt x="64" y="152"/>
                      <a:pt x="63" y="151"/>
                      <a:pt x="62" y="151"/>
                    </a:cubicBezTo>
                    <a:cubicBezTo>
                      <a:pt x="61" y="150"/>
                      <a:pt x="61" y="150"/>
                      <a:pt x="60" y="149"/>
                    </a:cubicBezTo>
                    <a:cubicBezTo>
                      <a:pt x="62" y="144"/>
                      <a:pt x="62" y="144"/>
                      <a:pt x="62" y="144"/>
                    </a:cubicBezTo>
                    <a:cubicBezTo>
                      <a:pt x="63" y="144"/>
                      <a:pt x="64" y="145"/>
                      <a:pt x="65" y="145"/>
                    </a:cubicBezTo>
                    <a:cubicBezTo>
                      <a:pt x="66" y="146"/>
                      <a:pt x="66" y="146"/>
                      <a:pt x="67" y="147"/>
                    </a:cubicBezTo>
                    <a:lnTo>
                      <a:pt x="65" y="152"/>
                    </a:lnTo>
                    <a:close/>
                    <a:moveTo>
                      <a:pt x="24" y="148"/>
                    </a:moveTo>
                    <a:cubicBezTo>
                      <a:pt x="23" y="148"/>
                      <a:pt x="21" y="147"/>
                      <a:pt x="18" y="145"/>
                    </a:cubicBezTo>
                    <a:cubicBezTo>
                      <a:pt x="22" y="140"/>
                      <a:pt x="22" y="140"/>
                      <a:pt x="22" y="140"/>
                    </a:cubicBezTo>
                    <a:cubicBezTo>
                      <a:pt x="23" y="142"/>
                      <a:pt x="25" y="142"/>
                      <a:pt x="26" y="143"/>
                    </a:cubicBezTo>
                    <a:lnTo>
                      <a:pt x="24" y="148"/>
                    </a:lnTo>
                    <a:close/>
                    <a:moveTo>
                      <a:pt x="67" y="146"/>
                    </a:moveTo>
                    <a:cubicBezTo>
                      <a:pt x="66" y="145"/>
                      <a:pt x="65" y="144"/>
                      <a:pt x="65" y="142"/>
                    </a:cubicBezTo>
                    <a:cubicBezTo>
                      <a:pt x="65" y="141"/>
                      <a:pt x="66" y="139"/>
                      <a:pt x="67" y="139"/>
                    </a:cubicBezTo>
                    <a:cubicBezTo>
                      <a:pt x="68" y="138"/>
                      <a:pt x="69" y="138"/>
                      <a:pt x="69" y="138"/>
                    </a:cubicBezTo>
                    <a:cubicBezTo>
                      <a:pt x="70" y="138"/>
                      <a:pt x="70" y="138"/>
                      <a:pt x="70" y="138"/>
                    </a:cubicBezTo>
                    <a:cubicBezTo>
                      <a:pt x="71" y="142"/>
                      <a:pt x="71" y="142"/>
                      <a:pt x="71" y="142"/>
                    </a:cubicBezTo>
                    <a:cubicBezTo>
                      <a:pt x="71" y="142"/>
                      <a:pt x="72" y="142"/>
                      <a:pt x="72" y="143"/>
                    </a:cubicBezTo>
                    <a:cubicBezTo>
                      <a:pt x="72" y="143"/>
                      <a:pt x="72" y="143"/>
                      <a:pt x="72" y="143"/>
                    </a:cubicBezTo>
                    <a:cubicBezTo>
                      <a:pt x="72" y="143"/>
                      <a:pt x="72" y="143"/>
                      <a:pt x="72" y="143"/>
                    </a:cubicBezTo>
                    <a:cubicBezTo>
                      <a:pt x="71" y="143"/>
                      <a:pt x="71" y="144"/>
                      <a:pt x="71" y="144"/>
                    </a:cubicBezTo>
                    <a:cubicBezTo>
                      <a:pt x="71" y="144"/>
                      <a:pt x="70" y="144"/>
                      <a:pt x="70" y="144"/>
                    </a:cubicBezTo>
                    <a:cubicBezTo>
                      <a:pt x="70" y="144"/>
                      <a:pt x="70" y="144"/>
                      <a:pt x="71" y="143"/>
                    </a:cubicBezTo>
                    <a:lnTo>
                      <a:pt x="67" y="146"/>
                    </a:lnTo>
                    <a:close/>
                    <a:moveTo>
                      <a:pt x="35" y="141"/>
                    </a:moveTo>
                    <a:cubicBezTo>
                      <a:pt x="32" y="136"/>
                      <a:pt x="32" y="136"/>
                      <a:pt x="32" y="136"/>
                    </a:cubicBezTo>
                    <a:cubicBezTo>
                      <a:pt x="34" y="136"/>
                      <a:pt x="35" y="135"/>
                      <a:pt x="37" y="135"/>
                    </a:cubicBezTo>
                    <a:cubicBezTo>
                      <a:pt x="37" y="135"/>
                      <a:pt x="38" y="135"/>
                      <a:pt x="39" y="135"/>
                    </a:cubicBezTo>
                    <a:cubicBezTo>
                      <a:pt x="40" y="141"/>
                      <a:pt x="40" y="141"/>
                      <a:pt x="40" y="141"/>
                    </a:cubicBezTo>
                    <a:cubicBezTo>
                      <a:pt x="37" y="141"/>
                      <a:pt x="36" y="141"/>
                      <a:pt x="35" y="141"/>
                    </a:cubicBezTo>
                    <a:close/>
                    <a:moveTo>
                      <a:pt x="9" y="141"/>
                    </a:moveTo>
                    <a:cubicBezTo>
                      <a:pt x="6" y="140"/>
                      <a:pt x="4" y="138"/>
                      <a:pt x="4" y="134"/>
                    </a:cubicBezTo>
                    <a:cubicBezTo>
                      <a:pt x="10" y="133"/>
                      <a:pt x="10" y="133"/>
                      <a:pt x="10" y="133"/>
                    </a:cubicBezTo>
                    <a:cubicBezTo>
                      <a:pt x="10" y="133"/>
                      <a:pt x="10" y="135"/>
                      <a:pt x="10" y="135"/>
                    </a:cubicBezTo>
                    <a:lnTo>
                      <a:pt x="9" y="141"/>
                    </a:lnTo>
                    <a:close/>
                    <a:moveTo>
                      <a:pt x="56" y="140"/>
                    </a:moveTo>
                    <a:cubicBezTo>
                      <a:pt x="56" y="140"/>
                      <a:pt x="55" y="140"/>
                      <a:pt x="53" y="140"/>
                    </a:cubicBezTo>
                    <a:cubicBezTo>
                      <a:pt x="52" y="140"/>
                      <a:pt x="52" y="140"/>
                      <a:pt x="51" y="140"/>
                    </a:cubicBezTo>
                    <a:cubicBezTo>
                      <a:pt x="51" y="134"/>
                      <a:pt x="51" y="134"/>
                      <a:pt x="51" y="134"/>
                    </a:cubicBezTo>
                    <a:cubicBezTo>
                      <a:pt x="55" y="134"/>
                      <a:pt x="57" y="134"/>
                      <a:pt x="58" y="135"/>
                    </a:cubicBezTo>
                    <a:lnTo>
                      <a:pt x="56" y="140"/>
                    </a:lnTo>
                    <a:close/>
                    <a:moveTo>
                      <a:pt x="81" y="136"/>
                    </a:moveTo>
                    <a:cubicBezTo>
                      <a:pt x="78" y="131"/>
                      <a:pt x="78" y="131"/>
                      <a:pt x="78" y="131"/>
                    </a:cubicBezTo>
                    <a:cubicBezTo>
                      <a:pt x="80" y="130"/>
                      <a:pt x="81" y="129"/>
                      <a:pt x="82" y="129"/>
                    </a:cubicBezTo>
                    <a:cubicBezTo>
                      <a:pt x="83" y="129"/>
                      <a:pt x="84" y="130"/>
                      <a:pt x="85" y="130"/>
                    </a:cubicBezTo>
                    <a:cubicBezTo>
                      <a:pt x="86" y="130"/>
                      <a:pt x="86" y="130"/>
                      <a:pt x="86" y="130"/>
                    </a:cubicBezTo>
                    <a:cubicBezTo>
                      <a:pt x="85" y="136"/>
                      <a:pt x="85" y="136"/>
                      <a:pt x="85" y="136"/>
                    </a:cubicBezTo>
                    <a:cubicBezTo>
                      <a:pt x="84" y="135"/>
                      <a:pt x="84" y="135"/>
                      <a:pt x="84" y="135"/>
                    </a:cubicBezTo>
                    <a:cubicBezTo>
                      <a:pt x="83" y="135"/>
                      <a:pt x="83" y="135"/>
                      <a:pt x="82" y="135"/>
                    </a:cubicBezTo>
                    <a:cubicBezTo>
                      <a:pt x="82" y="135"/>
                      <a:pt x="82" y="135"/>
                      <a:pt x="81" y="136"/>
                    </a:cubicBezTo>
                    <a:close/>
                    <a:moveTo>
                      <a:pt x="113" y="134"/>
                    </a:moveTo>
                    <a:cubicBezTo>
                      <a:pt x="112" y="128"/>
                      <a:pt x="112" y="128"/>
                      <a:pt x="112" y="128"/>
                    </a:cubicBezTo>
                    <a:cubicBezTo>
                      <a:pt x="113" y="128"/>
                      <a:pt x="115" y="127"/>
                      <a:pt x="116" y="127"/>
                    </a:cubicBezTo>
                    <a:cubicBezTo>
                      <a:pt x="119" y="132"/>
                      <a:pt x="119" y="132"/>
                      <a:pt x="119" y="132"/>
                    </a:cubicBezTo>
                    <a:cubicBezTo>
                      <a:pt x="117" y="133"/>
                      <a:pt x="114" y="134"/>
                      <a:pt x="113" y="134"/>
                    </a:cubicBezTo>
                    <a:close/>
                    <a:moveTo>
                      <a:pt x="98" y="132"/>
                    </a:moveTo>
                    <a:cubicBezTo>
                      <a:pt x="94" y="128"/>
                      <a:pt x="94" y="128"/>
                      <a:pt x="94" y="128"/>
                    </a:cubicBezTo>
                    <a:cubicBezTo>
                      <a:pt x="95" y="127"/>
                      <a:pt x="95" y="126"/>
                      <a:pt x="96" y="125"/>
                    </a:cubicBezTo>
                    <a:cubicBezTo>
                      <a:pt x="96" y="124"/>
                      <a:pt x="96" y="124"/>
                      <a:pt x="96" y="123"/>
                    </a:cubicBezTo>
                    <a:cubicBezTo>
                      <a:pt x="101" y="123"/>
                      <a:pt x="101" y="123"/>
                      <a:pt x="101" y="123"/>
                    </a:cubicBezTo>
                    <a:cubicBezTo>
                      <a:pt x="102" y="124"/>
                      <a:pt x="102" y="125"/>
                      <a:pt x="103" y="125"/>
                    </a:cubicBezTo>
                    <a:cubicBezTo>
                      <a:pt x="102" y="126"/>
                      <a:pt x="102" y="126"/>
                      <a:pt x="102" y="126"/>
                    </a:cubicBezTo>
                    <a:cubicBezTo>
                      <a:pt x="102" y="127"/>
                      <a:pt x="101" y="129"/>
                      <a:pt x="98" y="132"/>
                    </a:cubicBezTo>
                    <a:close/>
                    <a:moveTo>
                      <a:pt x="0" y="123"/>
                    </a:moveTo>
                    <a:cubicBezTo>
                      <a:pt x="0" y="122"/>
                      <a:pt x="0" y="122"/>
                      <a:pt x="0" y="122"/>
                    </a:cubicBezTo>
                    <a:cubicBezTo>
                      <a:pt x="0" y="120"/>
                      <a:pt x="0" y="119"/>
                      <a:pt x="0" y="117"/>
                    </a:cubicBezTo>
                    <a:cubicBezTo>
                      <a:pt x="6" y="116"/>
                      <a:pt x="6" y="116"/>
                      <a:pt x="6" y="116"/>
                    </a:cubicBezTo>
                    <a:cubicBezTo>
                      <a:pt x="6" y="118"/>
                      <a:pt x="6" y="120"/>
                      <a:pt x="6" y="121"/>
                    </a:cubicBezTo>
                    <a:cubicBezTo>
                      <a:pt x="6" y="122"/>
                      <a:pt x="6" y="122"/>
                      <a:pt x="6" y="122"/>
                    </a:cubicBezTo>
                    <a:lnTo>
                      <a:pt x="0" y="123"/>
                    </a:lnTo>
                    <a:close/>
                    <a:moveTo>
                      <a:pt x="117" y="119"/>
                    </a:moveTo>
                    <a:cubicBezTo>
                      <a:pt x="117" y="117"/>
                      <a:pt x="117" y="115"/>
                      <a:pt x="116" y="113"/>
                    </a:cubicBezTo>
                    <a:cubicBezTo>
                      <a:pt x="122" y="112"/>
                      <a:pt x="122" y="112"/>
                      <a:pt x="122" y="112"/>
                    </a:cubicBezTo>
                    <a:cubicBezTo>
                      <a:pt x="122" y="114"/>
                      <a:pt x="123" y="116"/>
                      <a:pt x="123" y="118"/>
                    </a:cubicBezTo>
                    <a:lnTo>
                      <a:pt x="117" y="119"/>
                    </a:lnTo>
                    <a:close/>
                    <a:moveTo>
                      <a:pt x="89" y="115"/>
                    </a:moveTo>
                    <a:cubicBezTo>
                      <a:pt x="89" y="114"/>
                      <a:pt x="89" y="114"/>
                      <a:pt x="89" y="113"/>
                    </a:cubicBezTo>
                    <a:cubicBezTo>
                      <a:pt x="89" y="112"/>
                      <a:pt x="89" y="111"/>
                      <a:pt x="89" y="110"/>
                    </a:cubicBezTo>
                    <a:cubicBezTo>
                      <a:pt x="89" y="109"/>
                      <a:pt x="89" y="109"/>
                      <a:pt x="89" y="109"/>
                    </a:cubicBezTo>
                    <a:cubicBezTo>
                      <a:pt x="95" y="109"/>
                      <a:pt x="95" y="109"/>
                      <a:pt x="95" y="109"/>
                    </a:cubicBezTo>
                    <a:cubicBezTo>
                      <a:pt x="95" y="110"/>
                      <a:pt x="95" y="110"/>
                      <a:pt x="95" y="110"/>
                    </a:cubicBezTo>
                    <a:cubicBezTo>
                      <a:pt x="95" y="111"/>
                      <a:pt x="95" y="112"/>
                      <a:pt x="95" y="113"/>
                    </a:cubicBezTo>
                    <a:cubicBezTo>
                      <a:pt x="95" y="113"/>
                      <a:pt x="95" y="114"/>
                      <a:pt x="95" y="114"/>
                    </a:cubicBezTo>
                    <a:lnTo>
                      <a:pt x="89" y="115"/>
                    </a:lnTo>
                    <a:close/>
                    <a:moveTo>
                      <a:pt x="6" y="105"/>
                    </a:moveTo>
                    <a:cubicBezTo>
                      <a:pt x="0" y="105"/>
                      <a:pt x="0" y="105"/>
                      <a:pt x="0" y="105"/>
                    </a:cubicBezTo>
                    <a:cubicBezTo>
                      <a:pt x="0" y="103"/>
                      <a:pt x="0" y="102"/>
                      <a:pt x="0" y="100"/>
                    </a:cubicBezTo>
                    <a:cubicBezTo>
                      <a:pt x="0" y="100"/>
                      <a:pt x="0" y="99"/>
                      <a:pt x="0" y="99"/>
                    </a:cubicBezTo>
                    <a:cubicBezTo>
                      <a:pt x="6" y="99"/>
                      <a:pt x="6" y="99"/>
                      <a:pt x="6" y="99"/>
                    </a:cubicBezTo>
                    <a:cubicBezTo>
                      <a:pt x="6" y="100"/>
                      <a:pt x="6" y="100"/>
                      <a:pt x="6" y="100"/>
                    </a:cubicBezTo>
                    <a:cubicBezTo>
                      <a:pt x="6" y="102"/>
                      <a:pt x="6" y="103"/>
                      <a:pt x="6" y="105"/>
                    </a:cubicBezTo>
                    <a:close/>
                    <a:moveTo>
                      <a:pt x="115" y="101"/>
                    </a:moveTo>
                    <a:cubicBezTo>
                      <a:pt x="115" y="100"/>
                      <a:pt x="115" y="98"/>
                      <a:pt x="114" y="97"/>
                    </a:cubicBezTo>
                    <a:cubicBezTo>
                      <a:pt x="114" y="97"/>
                      <a:pt x="114" y="97"/>
                      <a:pt x="114" y="97"/>
                    </a:cubicBezTo>
                    <a:cubicBezTo>
                      <a:pt x="114" y="96"/>
                      <a:pt x="114" y="95"/>
                      <a:pt x="115" y="94"/>
                    </a:cubicBezTo>
                    <a:cubicBezTo>
                      <a:pt x="120" y="96"/>
                      <a:pt x="120" y="96"/>
                      <a:pt x="120" y="96"/>
                    </a:cubicBezTo>
                    <a:cubicBezTo>
                      <a:pt x="120" y="96"/>
                      <a:pt x="120" y="97"/>
                      <a:pt x="120" y="97"/>
                    </a:cubicBezTo>
                    <a:cubicBezTo>
                      <a:pt x="120" y="97"/>
                      <a:pt x="120" y="99"/>
                      <a:pt x="121" y="101"/>
                    </a:cubicBezTo>
                    <a:lnTo>
                      <a:pt x="115" y="101"/>
                    </a:lnTo>
                    <a:close/>
                    <a:moveTo>
                      <a:pt x="87" y="99"/>
                    </a:moveTo>
                    <a:cubicBezTo>
                      <a:pt x="87" y="98"/>
                      <a:pt x="87" y="97"/>
                      <a:pt x="87" y="96"/>
                    </a:cubicBezTo>
                    <a:cubicBezTo>
                      <a:pt x="87" y="95"/>
                      <a:pt x="88" y="92"/>
                      <a:pt x="91" y="92"/>
                    </a:cubicBezTo>
                    <a:cubicBezTo>
                      <a:pt x="92" y="92"/>
                      <a:pt x="92" y="92"/>
                      <a:pt x="93" y="92"/>
                    </a:cubicBezTo>
                    <a:cubicBezTo>
                      <a:pt x="94" y="98"/>
                      <a:pt x="94" y="98"/>
                      <a:pt x="94" y="98"/>
                    </a:cubicBezTo>
                    <a:cubicBezTo>
                      <a:pt x="93" y="98"/>
                      <a:pt x="92" y="98"/>
                      <a:pt x="91" y="98"/>
                    </a:cubicBezTo>
                    <a:cubicBezTo>
                      <a:pt x="91" y="98"/>
                      <a:pt x="92" y="98"/>
                      <a:pt x="92" y="97"/>
                    </a:cubicBezTo>
                    <a:lnTo>
                      <a:pt x="87" y="99"/>
                    </a:lnTo>
                    <a:close/>
                    <a:moveTo>
                      <a:pt x="106" y="95"/>
                    </a:moveTo>
                    <a:cubicBezTo>
                      <a:pt x="104" y="90"/>
                      <a:pt x="104" y="90"/>
                      <a:pt x="104" y="90"/>
                    </a:cubicBezTo>
                    <a:cubicBezTo>
                      <a:pt x="104" y="90"/>
                      <a:pt x="105" y="89"/>
                      <a:pt x="105" y="89"/>
                    </a:cubicBezTo>
                    <a:cubicBezTo>
                      <a:pt x="106" y="89"/>
                      <a:pt x="107" y="88"/>
                      <a:pt x="108" y="87"/>
                    </a:cubicBezTo>
                    <a:cubicBezTo>
                      <a:pt x="112" y="91"/>
                      <a:pt x="112" y="91"/>
                      <a:pt x="112" y="91"/>
                    </a:cubicBezTo>
                    <a:cubicBezTo>
                      <a:pt x="111" y="92"/>
                      <a:pt x="110" y="93"/>
                      <a:pt x="108" y="94"/>
                    </a:cubicBezTo>
                    <a:cubicBezTo>
                      <a:pt x="108" y="94"/>
                      <a:pt x="107" y="95"/>
                      <a:pt x="106" y="95"/>
                    </a:cubicBezTo>
                    <a:close/>
                    <a:moveTo>
                      <a:pt x="12" y="93"/>
                    </a:moveTo>
                    <a:cubicBezTo>
                      <a:pt x="9" y="88"/>
                      <a:pt x="9" y="88"/>
                      <a:pt x="9" y="88"/>
                    </a:cubicBezTo>
                    <a:cubicBezTo>
                      <a:pt x="11" y="87"/>
                      <a:pt x="13" y="86"/>
                      <a:pt x="16" y="86"/>
                    </a:cubicBezTo>
                    <a:cubicBezTo>
                      <a:pt x="17" y="91"/>
                      <a:pt x="17" y="91"/>
                      <a:pt x="17" y="91"/>
                    </a:cubicBezTo>
                    <a:cubicBezTo>
                      <a:pt x="15" y="92"/>
                      <a:pt x="13" y="92"/>
                      <a:pt x="12" y="93"/>
                    </a:cubicBezTo>
                    <a:close/>
                    <a:moveTo>
                      <a:pt x="123" y="87"/>
                    </a:moveTo>
                    <a:cubicBezTo>
                      <a:pt x="123" y="87"/>
                      <a:pt x="121" y="87"/>
                      <a:pt x="119" y="86"/>
                    </a:cubicBezTo>
                    <a:cubicBezTo>
                      <a:pt x="119" y="81"/>
                      <a:pt x="119" y="81"/>
                      <a:pt x="119" y="81"/>
                    </a:cubicBezTo>
                    <a:cubicBezTo>
                      <a:pt x="120" y="81"/>
                      <a:pt x="121" y="81"/>
                      <a:pt x="122" y="81"/>
                    </a:cubicBezTo>
                    <a:cubicBezTo>
                      <a:pt x="122" y="81"/>
                      <a:pt x="122" y="80"/>
                      <a:pt x="122" y="80"/>
                    </a:cubicBezTo>
                    <a:cubicBezTo>
                      <a:pt x="124" y="78"/>
                      <a:pt x="124" y="78"/>
                      <a:pt x="124" y="78"/>
                    </a:cubicBezTo>
                    <a:cubicBezTo>
                      <a:pt x="129" y="82"/>
                      <a:pt x="129" y="82"/>
                      <a:pt x="129" y="82"/>
                    </a:cubicBezTo>
                    <a:cubicBezTo>
                      <a:pt x="127" y="83"/>
                      <a:pt x="127" y="83"/>
                      <a:pt x="127" y="83"/>
                    </a:cubicBezTo>
                    <a:cubicBezTo>
                      <a:pt x="127" y="84"/>
                      <a:pt x="126" y="85"/>
                      <a:pt x="125" y="86"/>
                    </a:cubicBezTo>
                    <a:cubicBezTo>
                      <a:pt x="125" y="86"/>
                      <a:pt x="125" y="86"/>
                      <a:pt x="125" y="86"/>
                    </a:cubicBezTo>
                    <a:cubicBezTo>
                      <a:pt x="126" y="87"/>
                      <a:pt x="126" y="87"/>
                      <a:pt x="126" y="87"/>
                    </a:cubicBezTo>
                    <a:lnTo>
                      <a:pt x="123" y="87"/>
                    </a:lnTo>
                    <a:close/>
                    <a:moveTo>
                      <a:pt x="29" y="87"/>
                    </a:moveTo>
                    <a:cubicBezTo>
                      <a:pt x="25" y="82"/>
                      <a:pt x="25" y="82"/>
                      <a:pt x="25" y="82"/>
                    </a:cubicBezTo>
                    <a:cubicBezTo>
                      <a:pt x="26" y="81"/>
                      <a:pt x="27" y="80"/>
                      <a:pt x="28" y="79"/>
                    </a:cubicBezTo>
                    <a:cubicBezTo>
                      <a:pt x="33" y="81"/>
                      <a:pt x="33" y="81"/>
                      <a:pt x="33" y="81"/>
                    </a:cubicBezTo>
                    <a:cubicBezTo>
                      <a:pt x="32" y="83"/>
                      <a:pt x="31" y="85"/>
                      <a:pt x="29" y="87"/>
                    </a:cubicBezTo>
                    <a:close/>
                    <a:moveTo>
                      <a:pt x="124" y="72"/>
                    </a:moveTo>
                    <a:cubicBezTo>
                      <a:pt x="120" y="68"/>
                      <a:pt x="120" y="68"/>
                      <a:pt x="120" y="68"/>
                    </a:cubicBezTo>
                    <a:cubicBezTo>
                      <a:pt x="124" y="64"/>
                      <a:pt x="124" y="64"/>
                      <a:pt x="124" y="64"/>
                    </a:cubicBezTo>
                    <a:cubicBezTo>
                      <a:pt x="128" y="68"/>
                      <a:pt x="128" y="68"/>
                      <a:pt x="128" y="68"/>
                    </a:cubicBezTo>
                    <a:lnTo>
                      <a:pt x="124" y="72"/>
                    </a:lnTo>
                    <a:close/>
                    <a:moveTo>
                      <a:pt x="27" y="69"/>
                    </a:moveTo>
                    <a:cubicBezTo>
                      <a:pt x="27" y="68"/>
                      <a:pt x="26" y="66"/>
                      <a:pt x="25" y="65"/>
                    </a:cubicBezTo>
                    <a:cubicBezTo>
                      <a:pt x="29" y="61"/>
                      <a:pt x="29" y="61"/>
                      <a:pt x="29" y="61"/>
                    </a:cubicBezTo>
                    <a:cubicBezTo>
                      <a:pt x="31" y="63"/>
                      <a:pt x="32" y="65"/>
                      <a:pt x="33" y="67"/>
                    </a:cubicBezTo>
                    <a:lnTo>
                      <a:pt x="27" y="69"/>
                    </a:lnTo>
                    <a:close/>
                    <a:moveTo>
                      <a:pt x="123" y="57"/>
                    </a:moveTo>
                    <a:cubicBezTo>
                      <a:pt x="117" y="56"/>
                      <a:pt x="117" y="56"/>
                      <a:pt x="117" y="56"/>
                    </a:cubicBezTo>
                    <a:cubicBezTo>
                      <a:pt x="117" y="55"/>
                      <a:pt x="117" y="55"/>
                      <a:pt x="116" y="54"/>
                    </a:cubicBezTo>
                    <a:cubicBezTo>
                      <a:pt x="119" y="49"/>
                      <a:pt x="119" y="49"/>
                      <a:pt x="119" y="49"/>
                    </a:cubicBezTo>
                    <a:cubicBezTo>
                      <a:pt x="122" y="51"/>
                      <a:pt x="123" y="53"/>
                      <a:pt x="123" y="55"/>
                    </a:cubicBezTo>
                    <a:cubicBezTo>
                      <a:pt x="123" y="56"/>
                      <a:pt x="123" y="56"/>
                      <a:pt x="123" y="57"/>
                    </a:cubicBezTo>
                    <a:close/>
                    <a:moveTo>
                      <a:pt x="27" y="53"/>
                    </a:moveTo>
                    <a:cubicBezTo>
                      <a:pt x="21" y="52"/>
                      <a:pt x="21" y="52"/>
                      <a:pt x="21" y="52"/>
                    </a:cubicBezTo>
                    <a:cubicBezTo>
                      <a:pt x="22" y="50"/>
                      <a:pt x="23" y="48"/>
                      <a:pt x="24" y="47"/>
                    </a:cubicBezTo>
                    <a:cubicBezTo>
                      <a:pt x="25" y="46"/>
                      <a:pt x="25" y="46"/>
                      <a:pt x="26" y="45"/>
                    </a:cubicBezTo>
                    <a:cubicBezTo>
                      <a:pt x="29" y="50"/>
                      <a:pt x="29" y="50"/>
                      <a:pt x="29" y="50"/>
                    </a:cubicBezTo>
                    <a:cubicBezTo>
                      <a:pt x="29" y="50"/>
                      <a:pt x="28" y="50"/>
                      <a:pt x="28" y="51"/>
                    </a:cubicBezTo>
                    <a:cubicBezTo>
                      <a:pt x="28" y="51"/>
                      <a:pt x="27" y="52"/>
                      <a:pt x="27" y="53"/>
                    </a:cubicBezTo>
                    <a:close/>
                    <a:moveTo>
                      <a:pt x="39" y="49"/>
                    </a:moveTo>
                    <a:cubicBezTo>
                      <a:pt x="38" y="43"/>
                      <a:pt x="38" y="43"/>
                      <a:pt x="38" y="43"/>
                    </a:cubicBezTo>
                    <a:cubicBezTo>
                      <a:pt x="38" y="43"/>
                      <a:pt x="38" y="43"/>
                      <a:pt x="38" y="43"/>
                    </a:cubicBezTo>
                    <a:cubicBezTo>
                      <a:pt x="38" y="43"/>
                      <a:pt x="39" y="43"/>
                      <a:pt x="40" y="40"/>
                    </a:cubicBezTo>
                    <a:cubicBezTo>
                      <a:pt x="45" y="43"/>
                      <a:pt x="45" y="43"/>
                      <a:pt x="45" y="43"/>
                    </a:cubicBezTo>
                    <a:cubicBezTo>
                      <a:pt x="43" y="46"/>
                      <a:pt x="41" y="48"/>
                      <a:pt x="39" y="49"/>
                    </a:cubicBezTo>
                    <a:close/>
                    <a:moveTo>
                      <a:pt x="127" y="46"/>
                    </a:moveTo>
                    <a:cubicBezTo>
                      <a:pt x="123" y="42"/>
                      <a:pt x="123" y="42"/>
                      <a:pt x="123" y="42"/>
                    </a:cubicBezTo>
                    <a:cubicBezTo>
                      <a:pt x="124" y="40"/>
                      <a:pt x="125" y="39"/>
                      <a:pt x="126" y="38"/>
                    </a:cubicBezTo>
                    <a:cubicBezTo>
                      <a:pt x="131" y="40"/>
                      <a:pt x="131" y="40"/>
                      <a:pt x="131" y="40"/>
                    </a:cubicBezTo>
                    <a:cubicBezTo>
                      <a:pt x="130" y="42"/>
                      <a:pt x="129" y="45"/>
                      <a:pt x="127" y="46"/>
                    </a:cubicBezTo>
                    <a:close/>
                    <a:moveTo>
                      <a:pt x="121" y="39"/>
                    </a:moveTo>
                    <a:cubicBezTo>
                      <a:pt x="121" y="33"/>
                      <a:pt x="121" y="33"/>
                      <a:pt x="121" y="33"/>
                    </a:cubicBezTo>
                    <a:cubicBezTo>
                      <a:pt x="120" y="33"/>
                      <a:pt x="120" y="33"/>
                      <a:pt x="120" y="33"/>
                    </a:cubicBezTo>
                    <a:cubicBezTo>
                      <a:pt x="121" y="33"/>
                      <a:pt x="121" y="32"/>
                      <a:pt x="122" y="32"/>
                    </a:cubicBezTo>
                    <a:cubicBezTo>
                      <a:pt x="122" y="31"/>
                      <a:pt x="123" y="31"/>
                      <a:pt x="124" y="30"/>
                    </a:cubicBezTo>
                    <a:cubicBezTo>
                      <a:pt x="127" y="35"/>
                      <a:pt x="127" y="35"/>
                      <a:pt x="127" y="35"/>
                    </a:cubicBezTo>
                    <a:cubicBezTo>
                      <a:pt x="126" y="35"/>
                      <a:pt x="126" y="36"/>
                      <a:pt x="126" y="36"/>
                    </a:cubicBezTo>
                    <a:cubicBezTo>
                      <a:pt x="125" y="37"/>
                      <a:pt x="124" y="38"/>
                      <a:pt x="122" y="38"/>
                    </a:cubicBezTo>
                    <a:cubicBezTo>
                      <a:pt x="122" y="39"/>
                      <a:pt x="121" y="39"/>
                      <a:pt x="121" y="39"/>
                    </a:cubicBezTo>
                    <a:close/>
                    <a:moveTo>
                      <a:pt x="109" y="36"/>
                    </a:moveTo>
                    <a:cubicBezTo>
                      <a:pt x="108" y="36"/>
                      <a:pt x="107" y="36"/>
                      <a:pt x="106" y="36"/>
                    </a:cubicBezTo>
                    <a:cubicBezTo>
                      <a:pt x="105" y="36"/>
                      <a:pt x="105" y="36"/>
                      <a:pt x="104" y="36"/>
                    </a:cubicBezTo>
                    <a:cubicBezTo>
                      <a:pt x="103" y="30"/>
                      <a:pt x="103" y="30"/>
                      <a:pt x="103" y="30"/>
                    </a:cubicBezTo>
                    <a:cubicBezTo>
                      <a:pt x="104" y="30"/>
                      <a:pt x="105" y="30"/>
                      <a:pt x="106" y="30"/>
                    </a:cubicBezTo>
                    <a:cubicBezTo>
                      <a:pt x="107" y="30"/>
                      <a:pt x="109" y="30"/>
                      <a:pt x="110" y="30"/>
                    </a:cubicBezTo>
                    <a:lnTo>
                      <a:pt x="109" y="36"/>
                    </a:lnTo>
                    <a:close/>
                    <a:moveTo>
                      <a:pt x="50" y="33"/>
                    </a:moveTo>
                    <a:cubicBezTo>
                      <a:pt x="45" y="29"/>
                      <a:pt x="45" y="29"/>
                      <a:pt x="45" y="29"/>
                    </a:cubicBezTo>
                    <a:cubicBezTo>
                      <a:pt x="47" y="27"/>
                      <a:pt x="50" y="26"/>
                      <a:pt x="53" y="27"/>
                    </a:cubicBezTo>
                    <a:cubicBezTo>
                      <a:pt x="52" y="33"/>
                      <a:pt x="52" y="33"/>
                      <a:pt x="52" y="33"/>
                    </a:cubicBezTo>
                    <a:cubicBezTo>
                      <a:pt x="52" y="32"/>
                      <a:pt x="52" y="32"/>
                      <a:pt x="51" y="32"/>
                    </a:cubicBezTo>
                    <a:cubicBezTo>
                      <a:pt x="50" y="32"/>
                      <a:pt x="50" y="33"/>
                      <a:pt x="50" y="33"/>
                    </a:cubicBezTo>
                    <a:close/>
                    <a:moveTo>
                      <a:pt x="91" y="32"/>
                    </a:moveTo>
                    <a:cubicBezTo>
                      <a:pt x="91" y="31"/>
                      <a:pt x="91" y="30"/>
                      <a:pt x="91" y="28"/>
                    </a:cubicBezTo>
                    <a:cubicBezTo>
                      <a:pt x="91" y="28"/>
                      <a:pt x="91" y="28"/>
                      <a:pt x="90" y="27"/>
                    </a:cubicBezTo>
                    <a:cubicBezTo>
                      <a:pt x="95" y="24"/>
                      <a:pt x="95" y="24"/>
                      <a:pt x="95" y="24"/>
                    </a:cubicBezTo>
                    <a:cubicBezTo>
                      <a:pt x="96" y="25"/>
                      <a:pt x="97" y="27"/>
                      <a:pt x="97" y="28"/>
                    </a:cubicBezTo>
                    <a:cubicBezTo>
                      <a:pt x="97" y="29"/>
                      <a:pt x="97" y="29"/>
                      <a:pt x="97" y="30"/>
                    </a:cubicBezTo>
                    <a:lnTo>
                      <a:pt x="91" y="32"/>
                    </a:lnTo>
                    <a:close/>
                    <a:moveTo>
                      <a:pt x="59" y="28"/>
                    </a:moveTo>
                    <a:cubicBezTo>
                      <a:pt x="59" y="28"/>
                      <a:pt x="58" y="28"/>
                      <a:pt x="58" y="27"/>
                    </a:cubicBezTo>
                    <a:cubicBezTo>
                      <a:pt x="57" y="26"/>
                      <a:pt x="56" y="25"/>
                      <a:pt x="55" y="24"/>
                    </a:cubicBezTo>
                    <a:cubicBezTo>
                      <a:pt x="60" y="21"/>
                      <a:pt x="60" y="21"/>
                      <a:pt x="60" y="21"/>
                    </a:cubicBezTo>
                    <a:cubicBezTo>
                      <a:pt x="60" y="22"/>
                      <a:pt x="61" y="22"/>
                      <a:pt x="61" y="22"/>
                    </a:cubicBezTo>
                    <a:cubicBezTo>
                      <a:pt x="63" y="23"/>
                      <a:pt x="64" y="25"/>
                      <a:pt x="64" y="26"/>
                    </a:cubicBezTo>
                    <a:lnTo>
                      <a:pt x="59" y="28"/>
                    </a:lnTo>
                    <a:close/>
                    <a:moveTo>
                      <a:pt x="82" y="21"/>
                    </a:moveTo>
                    <a:cubicBezTo>
                      <a:pt x="81" y="20"/>
                      <a:pt x="79" y="19"/>
                      <a:pt x="77" y="16"/>
                    </a:cubicBezTo>
                    <a:cubicBezTo>
                      <a:pt x="81" y="13"/>
                      <a:pt x="81" y="13"/>
                      <a:pt x="81" y="13"/>
                    </a:cubicBezTo>
                    <a:cubicBezTo>
                      <a:pt x="83" y="14"/>
                      <a:pt x="84" y="15"/>
                      <a:pt x="85" y="16"/>
                    </a:cubicBezTo>
                    <a:lnTo>
                      <a:pt x="82" y="21"/>
                    </a:lnTo>
                    <a:close/>
                    <a:moveTo>
                      <a:pt x="59" y="14"/>
                    </a:moveTo>
                    <a:cubicBezTo>
                      <a:pt x="55" y="10"/>
                      <a:pt x="55" y="10"/>
                      <a:pt x="55" y="10"/>
                    </a:cubicBezTo>
                    <a:cubicBezTo>
                      <a:pt x="57" y="8"/>
                      <a:pt x="59" y="8"/>
                      <a:pt x="62" y="7"/>
                    </a:cubicBezTo>
                    <a:cubicBezTo>
                      <a:pt x="63" y="13"/>
                      <a:pt x="63" y="13"/>
                      <a:pt x="63" y="13"/>
                    </a:cubicBezTo>
                    <a:cubicBezTo>
                      <a:pt x="61" y="13"/>
                      <a:pt x="59" y="14"/>
                      <a:pt x="59" y="14"/>
                    </a:cubicBezTo>
                    <a:close/>
                    <a:moveTo>
                      <a:pt x="74" y="6"/>
                    </a:moveTo>
                    <a:cubicBezTo>
                      <a:pt x="68" y="5"/>
                      <a:pt x="68" y="5"/>
                      <a:pt x="68" y="5"/>
                    </a:cubicBezTo>
                    <a:cubicBezTo>
                      <a:pt x="69" y="2"/>
                      <a:pt x="71" y="0"/>
                      <a:pt x="74" y="0"/>
                    </a:cubicBezTo>
                    <a:cubicBezTo>
                      <a:pt x="75" y="0"/>
                      <a:pt x="76" y="0"/>
                      <a:pt x="76" y="1"/>
                    </a:cubicBezTo>
                    <a:cubicBezTo>
                      <a:pt x="77" y="1"/>
                      <a:pt x="77" y="1"/>
                      <a:pt x="78" y="2"/>
                    </a:cubicBezTo>
                    <a:cubicBezTo>
                      <a:pt x="73" y="6"/>
                      <a:pt x="73" y="6"/>
                      <a:pt x="73" y="6"/>
                    </a:cubicBezTo>
                    <a:cubicBezTo>
                      <a:pt x="73" y="6"/>
                      <a:pt x="74" y="6"/>
                      <a:pt x="74" y="6"/>
                    </a:cubicBezTo>
                    <a:close/>
                  </a:path>
                </a:pathLst>
              </a:custGeom>
              <a:solidFill>
                <a:srgbClr val="59575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51" name="ïśḷiḑe">
                <a:extLst>
                  <a:ext uri="{FF2B5EF4-FFF2-40B4-BE49-F238E27FC236}">
                    <a16:creationId xmlns:a16="http://schemas.microsoft.com/office/drawing/2014/main" id="{C81C10A1-2C47-4022-998D-5E938B6FF69A}"/>
                  </a:ext>
                </a:extLst>
              </p:cNvPr>
              <p:cNvSpPr/>
              <p:nvPr/>
            </p:nvSpPr>
            <p:spPr bwMode="auto">
              <a:xfrm>
                <a:off x="9691688" y="5302250"/>
                <a:ext cx="125413" cy="23813"/>
              </a:xfrm>
              <a:custGeom>
                <a:avLst/>
                <a:gdLst>
                  <a:gd name="T0" fmla="*/ 22 w 59"/>
                  <a:gd name="T1" fmla="*/ 11 h 11"/>
                  <a:gd name="T2" fmla="*/ 20 w 59"/>
                  <a:gd name="T3" fmla="*/ 11 h 11"/>
                  <a:gd name="T4" fmla="*/ 20 w 59"/>
                  <a:gd name="T5" fmla="*/ 5 h 11"/>
                  <a:gd name="T6" fmla="*/ 23 w 59"/>
                  <a:gd name="T7" fmla="*/ 5 h 11"/>
                  <a:gd name="T8" fmla="*/ 26 w 59"/>
                  <a:gd name="T9" fmla="*/ 5 h 11"/>
                  <a:gd name="T10" fmla="*/ 26 w 59"/>
                  <a:gd name="T11" fmla="*/ 11 h 11"/>
                  <a:gd name="T12" fmla="*/ 22 w 59"/>
                  <a:gd name="T13" fmla="*/ 11 h 11"/>
                  <a:gd name="T14" fmla="*/ 8 w 59"/>
                  <a:gd name="T15" fmla="*/ 10 h 11"/>
                  <a:gd name="T16" fmla="*/ 0 w 59"/>
                  <a:gd name="T17" fmla="*/ 7 h 11"/>
                  <a:gd name="T18" fmla="*/ 6 w 59"/>
                  <a:gd name="T19" fmla="*/ 5 h 11"/>
                  <a:gd name="T20" fmla="*/ 5 w 59"/>
                  <a:gd name="T21" fmla="*/ 4 h 11"/>
                  <a:gd name="T22" fmla="*/ 9 w 59"/>
                  <a:gd name="T23" fmla="*/ 4 h 11"/>
                  <a:gd name="T24" fmla="*/ 8 w 59"/>
                  <a:gd name="T25" fmla="*/ 10 h 11"/>
                  <a:gd name="T26" fmla="*/ 38 w 59"/>
                  <a:gd name="T27" fmla="*/ 10 h 11"/>
                  <a:gd name="T28" fmla="*/ 38 w 59"/>
                  <a:gd name="T29" fmla="*/ 4 h 11"/>
                  <a:gd name="T30" fmla="*/ 43 w 59"/>
                  <a:gd name="T31" fmla="*/ 3 h 11"/>
                  <a:gd name="T32" fmla="*/ 44 w 59"/>
                  <a:gd name="T33" fmla="*/ 9 h 11"/>
                  <a:gd name="T34" fmla="*/ 38 w 59"/>
                  <a:gd name="T35" fmla="*/ 10 h 11"/>
                  <a:gd name="T36" fmla="*/ 56 w 59"/>
                  <a:gd name="T37" fmla="*/ 6 h 11"/>
                  <a:gd name="T38" fmla="*/ 54 w 59"/>
                  <a:gd name="T39" fmla="*/ 1 h 11"/>
                  <a:gd name="T40" fmla="*/ 57 w 59"/>
                  <a:gd name="T41" fmla="*/ 0 h 11"/>
                  <a:gd name="T42" fmla="*/ 59 w 59"/>
                  <a:gd name="T43" fmla="*/ 5 h 11"/>
                  <a:gd name="T44" fmla="*/ 56 w 59"/>
                  <a:gd name="T45" fmla="*/ 6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59" h="11">
                    <a:moveTo>
                      <a:pt x="22" y="11"/>
                    </a:moveTo>
                    <a:cubicBezTo>
                      <a:pt x="22" y="11"/>
                      <a:pt x="21" y="11"/>
                      <a:pt x="20" y="11"/>
                    </a:cubicBezTo>
                    <a:cubicBezTo>
                      <a:pt x="20" y="5"/>
                      <a:pt x="20" y="5"/>
                      <a:pt x="20" y="5"/>
                    </a:cubicBezTo>
                    <a:cubicBezTo>
                      <a:pt x="21" y="5"/>
                      <a:pt x="22" y="5"/>
                      <a:pt x="23" y="5"/>
                    </a:cubicBezTo>
                    <a:cubicBezTo>
                      <a:pt x="24" y="5"/>
                      <a:pt x="25" y="5"/>
                      <a:pt x="26" y="5"/>
                    </a:cubicBezTo>
                    <a:cubicBezTo>
                      <a:pt x="26" y="11"/>
                      <a:pt x="26" y="11"/>
                      <a:pt x="26" y="11"/>
                    </a:cubicBezTo>
                    <a:cubicBezTo>
                      <a:pt x="25" y="11"/>
                      <a:pt x="24" y="11"/>
                      <a:pt x="22" y="11"/>
                    </a:cubicBezTo>
                    <a:close/>
                    <a:moveTo>
                      <a:pt x="8" y="10"/>
                    </a:moveTo>
                    <a:cubicBezTo>
                      <a:pt x="3" y="9"/>
                      <a:pt x="1" y="9"/>
                      <a:pt x="0" y="7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5" y="4"/>
                      <a:pt x="9" y="4"/>
                    </a:cubicBezTo>
                    <a:lnTo>
                      <a:pt x="8" y="10"/>
                    </a:lnTo>
                    <a:close/>
                    <a:moveTo>
                      <a:pt x="38" y="10"/>
                    </a:moveTo>
                    <a:cubicBezTo>
                      <a:pt x="38" y="4"/>
                      <a:pt x="38" y="4"/>
                      <a:pt x="38" y="4"/>
                    </a:cubicBezTo>
                    <a:cubicBezTo>
                      <a:pt x="39" y="4"/>
                      <a:pt x="41" y="4"/>
                      <a:pt x="43" y="3"/>
                    </a:cubicBezTo>
                    <a:cubicBezTo>
                      <a:pt x="44" y="9"/>
                      <a:pt x="44" y="9"/>
                      <a:pt x="44" y="9"/>
                    </a:cubicBezTo>
                    <a:cubicBezTo>
                      <a:pt x="42" y="10"/>
                      <a:pt x="40" y="10"/>
                      <a:pt x="38" y="10"/>
                    </a:cubicBezTo>
                    <a:close/>
                    <a:moveTo>
                      <a:pt x="56" y="6"/>
                    </a:moveTo>
                    <a:cubicBezTo>
                      <a:pt x="54" y="1"/>
                      <a:pt x="54" y="1"/>
                      <a:pt x="54" y="1"/>
                    </a:cubicBezTo>
                    <a:cubicBezTo>
                      <a:pt x="55" y="0"/>
                      <a:pt x="56" y="0"/>
                      <a:pt x="57" y="0"/>
                    </a:cubicBezTo>
                    <a:cubicBezTo>
                      <a:pt x="59" y="5"/>
                      <a:pt x="59" y="5"/>
                      <a:pt x="59" y="5"/>
                    </a:cubicBezTo>
                    <a:cubicBezTo>
                      <a:pt x="58" y="5"/>
                      <a:pt x="57" y="6"/>
                      <a:pt x="56" y="6"/>
                    </a:cubicBezTo>
                    <a:close/>
                  </a:path>
                </a:pathLst>
              </a:custGeom>
              <a:solidFill>
                <a:srgbClr val="59575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52" name="iṩḻiḓé">
                <a:extLst>
                  <a:ext uri="{FF2B5EF4-FFF2-40B4-BE49-F238E27FC236}">
                    <a16:creationId xmlns:a16="http://schemas.microsoft.com/office/drawing/2014/main" id="{229545F2-433D-4E3D-A469-24250E67614A}"/>
                  </a:ext>
                </a:extLst>
              </p:cNvPr>
              <p:cNvSpPr/>
              <p:nvPr/>
            </p:nvSpPr>
            <p:spPr bwMode="auto">
              <a:xfrm>
                <a:off x="6731000" y="6467475"/>
                <a:ext cx="200025" cy="42863"/>
              </a:xfrm>
              <a:custGeom>
                <a:avLst/>
                <a:gdLst>
                  <a:gd name="T0" fmla="*/ 0 w 93"/>
                  <a:gd name="T1" fmla="*/ 20 h 20"/>
                  <a:gd name="T2" fmla="*/ 0 w 93"/>
                  <a:gd name="T3" fmla="*/ 14 h 20"/>
                  <a:gd name="T4" fmla="*/ 6 w 93"/>
                  <a:gd name="T5" fmla="*/ 14 h 20"/>
                  <a:gd name="T6" fmla="*/ 6 w 93"/>
                  <a:gd name="T7" fmla="*/ 20 h 20"/>
                  <a:gd name="T8" fmla="*/ 0 w 93"/>
                  <a:gd name="T9" fmla="*/ 20 h 20"/>
                  <a:gd name="T10" fmla="*/ 18 w 93"/>
                  <a:gd name="T11" fmla="*/ 19 h 20"/>
                  <a:gd name="T12" fmla="*/ 17 w 93"/>
                  <a:gd name="T13" fmla="*/ 13 h 20"/>
                  <a:gd name="T14" fmla="*/ 23 w 93"/>
                  <a:gd name="T15" fmla="*/ 12 h 20"/>
                  <a:gd name="T16" fmla="*/ 24 w 93"/>
                  <a:gd name="T17" fmla="*/ 18 h 20"/>
                  <a:gd name="T18" fmla="*/ 18 w 93"/>
                  <a:gd name="T19" fmla="*/ 19 h 20"/>
                  <a:gd name="T20" fmla="*/ 35 w 93"/>
                  <a:gd name="T21" fmla="*/ 17 h 20"/>
                  <a:gd name="T22" fmla="*/ 35 w 93"/>
                  <a:gd name="T23" fmla="*/ 11 h 20"/>
                  <a:gd name="T24" fmla="*/ 40 w 93"/>
                  <a:gd name="T25" fmla="*/ 10 h 20"/>
                  <a:gd name="T26" fmla="*/ 41 w 93"/>
                  <a:gd name="T27" fmla="*/ 16 h 20"/>
                  <a:gd name="T28" fmla="*/ 35 w 93"/>
                  <a:gd name="T29" fmla="*/ 17 h 20"/>
                  <a:gd name="T30" fmla="*/ 53 w 93"/>
                  <a:gd name="T31" fmla="*/ 14 h 20"/>
                  <a:gd name="T32" fmla="*/ 52 w 93"/>
                  <a:gd name="T33" fmla="*/ 8 h 20"/>
                  <a:gd name="T34" fmla="*/ 58 w 93"/>
                  <a:gd name="T35" fmla="*/ 7 h 20"/>
                  <a:gd name="T36" fmla="*/ 59 w 93"/>
                  <a:gd name="T37" fmla="*/ 13 h 20"/>
                  <a:gd name="T38" fmla="*/ 53 w 93"/>
                  <a:gd name="T39" fmla="*/ 14 h 20"/>
                  <a:gd name="T40" fmla="*/ 70 w 93"/>
                  <a:gd name="T41" fmla="*/ 11 h 20"/>
                  <a:gd name="T42" fmla="*/ 69 w 93"/>
                  <a:gd name="T43" fmla="*/ 5 h 20"/>
                  <a:gd name="T44" fmla="*/ 75 w 93"/>
                  <a:gd name="T45" fmla="*/ 4 h 20"/>
                  <a:gd name="T46" fmla="*/ 76 w 93"/>
                  <a:gd name="T47" fmla="*/ 10 h 20"/>
                  <a:gd name="T48" fmla="*/ 70 w 93"/>
                  <a:gd name="T49" fmla="*/ 11 h 20"/>
                  <a:gd name="T50" fmla="*/ 87 w 93"/>
                  <a:gd name="T51" fmla="*/ 7 h 20"/>
                  <a:gd name="T52" fmla="*/ 86 w 93"/>
                  <a:gd name="T53" fmla="*/ 1 h 20"/>
                  <a:gd name="T54" fmla="*/ 92 w 93"/>
                  <a:gd name="T55" fmla="*/ 0 h 20"/>
                  <a:gd name="T56" fmla="*/ 93 w 93"/>
                  <a:gd name="T57" fmla="*/ 6 h 20"/>
                  <a:gd name="T58" fmla="*/ 87 w 93"/>
                  <a:gd name="T59" fmla="*/ 7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93" h="20">
                    <a:moveTo>
                      <a:pt x="0" y="20"/>
                    </a:moveTo>
                    <a:cubicBezTo>
                      <a:pt x="0" y="14"/>
                      <a:pt x="0" y="14"/>
                      <a:pt x="0" y="14"/>
                    </a:cubicBezTo>
                    <a:cubicBezTo>
                      <a:pt x="0" y="14"/>
                      <a:pt x="2" y="14"/>
                      <a:pt x="6" y="14"/>
                    </a:cubicBezTo>
                    <a:cubicBezTo>
                      <a:pt x="6" y="20"/>
                      <a:pt x="6" y="20"/>
                      <a:pt x="6" y="20"/>
                    </a:cubicBezTo>
                    <a:cubicBezTo>
                      <a:pt x="2" y="20"/>
                      <a:pt x="0" y="20"/>
                      <a:pt x="0" y="20"/>
                    </a:cubicBezTo>
                    <a:close/>
                    <a:moveTo>
                      <a:pt x="18" y="19"/>
                    </a:moveTo>
                    <a:cubicBezTo>
                      <a:pt x="17" y="13"/>
                      <a:pt x="17" y="13"/>
                      <a:pt x="17" y="13"/>
                    </a:cubicBezTo>
                    <a:cubicBezTo>
                      <a:pt x="19" y="13"/>
                      <a:pt x="21" y="13"/>
                      <a:pt x="23" y="12"/>
                    </a:cubicBezTo>
                    <a:cubicBezTo>
                      <a:pt x="24" y="18"/>
                      <a:pt x="24" y="18"/>
                      <a:pt x="24" y="18"/>
                    </a:cubicBezTo>
                    <a:cubicBezTo>
                      <a:pt x="22" y="18"/>
                      <a:pt x="20" y="19"/>
                      <a:pt x="18" y="19"/>
                    </a:cubicBezTo>
                    <a:close/>
                    <a:moveTo>
                      <a:pt x="35" y="17"/>
                    </a:moveTo>
                    <a:cubicBezTo>
                      <a:pt x="35" y="11"/>
                      <a:pt x="35" y="11"/>
                      <a:pt x="35" y="11"/>
                    </a:cubicBezTo>
                    <a:cubicBezTo>
                      <a:pt x="36" y="11"/>
                      <a:pt x="38" y="10"/>
                      <a:pt x="40" y="10"/>
                    </a:cubicBezTo>
                    <a:cubicBezTo>
                      <a:pt x="41" y="16"/>
                      <a:pt x="41" y="16"/>
                      <a:pt x="41" y="16"/>
                    </a:cubicBezTo>
                    <a:cubicBezTo>
                      <a:pt x="39" y="16"/>
                      <a:pt x="37" y="17"/>
                      <a:pt x="35" y="17"/>
                    </a:cubicBezTo>
                    <a:close/>
                    <a:moveTo>
                      <a:pt x="53" y="14"/>
                    </a:moveTo>
                    <a:cubicBezTo>
                      <a:pt x="52" y="8"/>
                      <a:pt x="52" y="8"/>
                      <a:pt x="52" y="8"/>
                    </a:cubicBezTo>
                    <a:cubicBezTo>
                      <a:pt x="54" y="8"/>
                      <a:pt x="56" y="8"/>
                      <a:pt x="58" y="7"/>
                    </a:cubicBezTo>
                    <a:cubicBezTo>
                      <a:pt x="59" y="13"/>
                      <a:pt x="59" y="13"/>
                      <a:pt x="59" y="13"/>
                    </a:cubicBezTo>
                    <a:cubicBezTo>
                      <a:pt x="57" y="14"/>
                      <a:pt x="55" y="14"/>
                      <a:pt x="53" y="14"/>
                    </a:cubicBezTo>
                    <a:close/>
                    <a:moveTo>
                      <a:pt x="70" y="11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71" y="5"/>
                      <a:pt x="73" y="5"/>
                      <a:pt x="75" y="4"/>
                    </a:cubicBezTo>
                    <a:cubicBezTo>
                      <a:pt x="76" y="10"/>
                      <a:pt x="76" y="10"/>
                      <a:pt x="76" y="10"/>
                    </a:cubicBezTo>
                    <a:cubicBezTo>
                      <a:pt x="74" y="10"/>
                      <a:pt x="72" y="11"/>
                      <a:pt x="70" y="11"/>
                    </a:cubicBezTo>
                    <a:close/>
                    <a:moveTo>
                      <a:pt x="87" y="7"/>
                    </a:moveTo>
                    <a:cubicBezTo>
                      <a:pt x="86" y="1"/>
                      <a:pt x="86" y="1"/>
                      <a:pt x="86" y="1"/>
                    </a:cubicBezTo>
                    <a:cubicBezTo>
                      <a:pt x="88" y="1"/>
                      <a:pt x="90" y="0"/>
                      <a:pt x="92" y="0"/>
                    </a:cubicBezTo>
                    <a:cubicBezTo>
                      <a:pt x="93" y="6"/>
                      <a:pt x="93" y="6"/>
                      <a:pt x="93" y="6"/>
                    </a:cubicBezTo>
                    <a:cubicBezTo>
                      <a:pt x="91" y="6"/>
                      <a:pt x="89" y="7"/>
                      <a:pt x="87" y="7"/>
                    </a:cubicBezTo>
                    <a:close/>
                  </a:path>
                </a:pathLst>
              </a:custGeom>
              <a:solidFill>
                <a:srgbClr val="59575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53" name="iṥḻïḓè">
                <a:extLst>
                  <a:ext uri="{FF2B5EF4-FFF2-40B4-BE49-F238E27FC236}">
                    <a16:creationId xmlns:a16="http://schemas.microsoft.com/office/drawing/2014/main" id="{BDB407E1-A1F2-4584-B493-C429F5989A56}"/>
                  </a:ext>
                </a:extLst>
              </p:cNvPr>
              <p:cNvSpPr/>
              <p:nvPr/>
            </p:nvSpPr>
            <p:spPr bwMode="auto">
              <a:xfrm>
                <a:off x="4979988" y="4100513"/>
                <a:ext cx="60325" cy="120650"/>
              </a:xfrm>
              <a:custGeom>
                <a:avLst/>
                <a:gdLst>
                  <a:gd name="T0" fmla="*/ 22 w 28"/>
                  <a:gd name="T1" fmla="*/ 56 h 56"/>
                  <a:gd name="T2" fmla="*/ 21 w 28"/>
                  <a:gd name="T3" fmla="*/ 51 h 56"/>
                  <a:gd name="T4" fmla="*/ 26 w 28"/>
                  <a:gd name="T5" fmla="*/ 49 h 56"/>
                  <a:gd name="T6" fmla="*/ 28 w 28"/>
                  <a:gd name="T7" fmla="*/ 55 h 56"/>
                  <a:gd name="T8" fmla="*/ 22 w 28"/>
                  <a:gd name="T9" fmla="*/ 56 h 56"/>
                  <a:gd name="T10" fmla="*/ 17 w 28"/>
                  <a:gd name="T11" fmla="*/ 40 h 56"/>
                  <a:gd name="T12" fmla="*/ 15 w 28"/>
                  <a:gd name="T13" fmla="*/ 35 h 56"/>
                  <a:gd name="T14" fmla="*/ 21 w 28"/>
                  <a:gd name="T15" fmla="*/ 32 h 56"/>
                  <a:gd name="T16" fmla="*/ 23 w 28"/>
                  <a:gd name="T17" fmla="*/ 38 h 56"/>
                  <a:gd name="T18" fmla="*/ 17 w 28"/>
                  <a:gd name="T19" fmla="*/ 40 h 56"/>
                  <a:gd name="T20" fmla="*/ 11 w 28"/>
                  <a:gd name="T21" fmla="*/ 24 h 56"/>
                  <a:gd name="T22" fmla="*/ 8 w 28"/>
                  <a:gd name="T23" fmla="*/ 19 h 56"/>
                  <a:gd name="T24" fmla="*/ 13 w 28"/>
                  <a:gd name="T25" fmla="*/ 16 h 56"/>
                  <a:gd name="T26" fmla="*/ 16 w 28"/>
                  <a:gd name="T27" fmla="*/ 21 h 56"/>
                  <a:gd name="T28" fmla="*/ 11 w 28"/>
                  <a:gd name="T29" fmla="*/ 24 h 56"/>
                  <a:gd name="T30" fmla="*/ 3 w 28"/>
                  <a:gd name="T31" fmla="*/ 8 h 56"/>
                  <a:gd name="T32" fmla="*/ 0 w 28"/>
                  <a:gd name="T33" fmla="*/ 3 h 56"/>
                  <a:gd name="T34" fmla="*/ 5 w 28"/>
                  <a:gd name="T35" fmla="*/ 0 h 56"/>
                  <a:gd name="T36" fmla="*/ 8 w 28"/>
                  <a:gd name="T37" fmla="*/ 6 h 56"/>
                  <a:gd name="T38" fmla="*/ 3 w 28"/>
                  <a:gd name="T39" fmla="*/ 8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28" h="56">
                    <a:moveTo>
                      <a:pt x="22" y="56"/>
                    </a:moveTo>
                    <a:cubicBezTo>
                      <a:pt x="22" y="55"/>
                      <a:pt x="21" y="53"/>
                      <a:pt x="21" y="51"/>
                    </a:cubicBezTo>
                    <a:cubicBezTo>
                      <a:pt x="26" y="49"/>
                      <a:pt x="26" y="49"/>
                      <a:pt x="26" y="49"/>
                    </a:cubicBezTo>
                    <a:cubicBezTo>
                      <a:pt x="27" y="51"/>
                      <a:pt x="27" y="53"/>
                      <a:pt x="28" y="55"/>
                    </a:cubicBezTo>
                    <a:lnTo>
                      <a:pt x="22" y="56"/>
                    </a:lnTo>
                    <a:close/>
                    <a:moveTo>
                      <a:pt x="17" y="40"/>
                    </a:moveTo>
                    <a:cubicBezTo>
                      <a:pt x="16" y="38"/>
                      <a:pt x="16" y="36"/>
                      <a:pt x="15" y="35"/>
                    </a:cubicBezTo>
                    <a:cubicBezTo>
                      <a:pt x="21" y="32"/>
                      <a:pt x="21" y="32"/>
                      <a:pt x="21" y="32"/>
                    </a:cubicBezTo>
                    <a:cubicBezTo>
                      <a:pt x="21" y="34"/>
                      <a:pt x="22" y="36"/>
                      <a:pt x="23" y="38"/>
                    </a:cubicBezTo>
                    <a:lnTo>
                      <a:pt x="17" y="40"/>
                    </a:lnTo>
                    <a:close/>
                    <a:moveTo>
                      <a:pt x="11" y="24"/>
                    </a:moveTo>
                    <a:cubicBezTo>
                      <a:pt x="10" y="22"/>
                      <a:pt x="9" y="20"/>
                      <a:pt x="8" y="19"/>
                    </a:cubicBezTo>
                    <a:cubicBezTo>
                      <a:pt x="13" y="16"/>
                      <a:pt x="13" y="16"/>
                      <a:pt x="13" y="16"/>
                    </a:cubicBezTo>
                    <a:cubicBezTo>
                      <a:pt x="14" y="18"/>
                      <a:pt x="15" y="20"/>
                      <a:pt x="16" y="21"/>
                    </a:cubicBezTo>
                    <a:lnTo>
                      <a:pt x="11" y="24"/>
                    </a:lnTo>
                    <a:close/>
                    <a:moveTo>
                      <a:pt x="3" y="8"/>
                    </a:moveTo>
                    <a:cubicBezTo>
                      <a:pt x="1" y="5"/>
                      <a:pt x="0" y="4"/>
                      <a:pt x="0" y="3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0"/>
                      <a:pt x="6" y="2"/>
                      <a:pt x="8" y="6"/>
                    </a:cubicBezTo>
                    <a:lnTo>
                      <a:pt x="3" y="8"/>
                    </a:lnTo>
                    <a:close/>
                  </a:path>
                </a:pathLst>
              </a:custGeom>
              <a:solidFill>
                <a:srgbClr val="59575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54" name="iSḻíďê">
                <a:extLst>
                  <a:ext uri="{FF2B5EF4-FFF2-40B4-BE49-F238E27FC236}">
                    <a16:creationId xmlns:a16="http://schemas.microsoft.com/office/drawing/2014/main" id="{0995A57A-489D-4BAE-BDAD-A87B629054D7}"/>
                  </a:ext>
                </a:extLst>
              </p:cNvPr>
              <p:cNvSpPr/>
              <p:nvPr/>
            </p:nvSpPr>
            <p:spPr bwMode="auto">
              <a:xfrm>
                <a:off x="6918325" y="2940050"/>
                <a:ext cx="55563" cy="106363"/>
              </a:xfrm>
              <a:custGeom>
                <a:avLst/>
                <a:gdLst>
                  <a:gd name="T0" fmla="*/ 3 w 26"/>
                  <a:gd name="T1" fmla="*/ 50 h 50"/>
                  <a:gd name="T2" fmla="*/ 0 w 26"/>
                  <a:gd name="T3" fmla="*/ 45 h 50"/>
                  <a:gd name="T4" fmla="*/ 0 w 26"/>
                  <a:gd name="T5" fmla="*/ 44 h 50"/>
                  <a:gd name="T6" fmla="*/ 4 w 26"/>
                  <a:gd name="T7" fmla="*/ 49 h 50"/>
                  <a:gd name="T8" fmla="*/ 3 w 26"/>
                  <a:gd name="T9" fmla="*/ 50 h 50"/>
                  <a:gd name="T10" fmla="*/ 13 w 26"/>
                  <a:gd name="T11" fmla="*/ 40 h 50"/>
                  <a:gd name="T12" fmla="*/ 8 w 26"/>
                  <a:gd name="T13" fmla="*/ 37 h 50"/>
                  <a:gd name="T14" fmla="*/ 12 w 26"/>
                  <a:gd name="T15" fmla="*/ 32 h 50"/>
                  <a:gd name="T16" fmla="*/ 16 w 26"/>
                  <a:gd name="T17" fmla="*/ 35 h 50"/>
                  <a:gd name="T18" fmla="*/ 13 w 26"/>
                  <a:gd name="T19" fmla="*/ 40 h 50"/>
                  <a:gd name="T20" fmla="*/ 22 w 26"/>
                  <a:gd name="T21" fmla="*/ 24 h 50"/>
                  <a:gd name="T22" fmla="*/ 16 w 26"/>
                  <a:gd name="T23" fmla="*/ 22 h 50"/>
                  <a:gd name="T24" fmla="*/ 18 w 26"/>
                  <a:gd name="T25" fmla="*/ 17 h 50"/>
                  <a:gd name="T26" fmla="*/ 24 w 26"/>
                  <a:gd name="T27" fmla="*/ 18 h 50"/>
                  <a:gd name="T28" fmla="*/ 22 w 26"/>
                  <a:gd name="T29" fmla="*/ 24 h 50"/>
                  <a:gd name="T30" fmla="*/ 26 w 26"/>
                  <a:gd name="T31" fmla="*/ 6 h 50"/>
                  <a:gd name="T32" fmla="*/ 20 w 26"/>
                  <a:gd name="T33" fmla="*/ 6 h 50"/>
                  <a:gd name="T34" fmla="*/ 20 w 26"/>
                  <a:gd name="T35" fmla="*/ 5 h 50"/>
                  <a:gd name="T36" fmla="*/ 20 w 26"/>
                  <a:gd name="T37" fmla="*/ 1 h 50"/>
                  <a:gd name="T38" fmla="*/ 25 w 26"/>
                  <a:gd name="T39" fmla="*/ 0 h 50"/>
                  <a:gd name="T40" fmla="*/ 26 w 26"/>
                  <a:gd name="T41" fmla="*/ 5 h 50"/>
                  <a:gd name="T42" fmla="*/ 26 w 26"/>
                  <a:gd name="T43" fmla="*/ 6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6" h="50">
                    <a:moveTo>
                      <a:pt x="3" y="50"/>
                    </a:moveTo>
                    <a:cubicBezTo>
                      <a:pt x="0" y="45"/>
                      <a:pt x="0" y="45"/>
                      <a:pt x="0" y="45"/>
                    </a:cubicBezTo>
                    <a:cubicBezTo>
                      <a:pt x="0" y="44"/>
                      <a:pt x="0" y="44"/>
                      <a:pt x="0" y="44"/>
                    </a:cubicBezTo>
                    <a:cubicBezTo>
                      <a:pt x="4" y="49"/>
                      <a:pt x="4" y="49"/>
                      <a:pt x="4" y="49"/>
                    </a:cubicBezTo>
                    <a:lnTo>
                      <a:pt x="3" y="50"/>
                    </a:lnTo>
                    <a:close/>
                    <a:moveTo>
                      <a:pt x="13" y="40"/>
                    </a:moveTo>
                    <a:cubicBezTo>
                      <a:pt x="8" y="37"/>
                      <a:pt x="8" y="37"/>
                      <a:pt x="8" y="37"/>
                    </a:cubicBezTo>
                    <a:cubicBezTo>
                      <a:pt x="9" y="35"/>
                      <a:pt x="11" y="34"/>
                      <a:pt x="12" y="32"/>
                    </a:cubicBezTo>
                    <a:cubicBezTo>
                      <a:pt x="16" y="35"/>
                      <a:pt x="16" y="35"/>
                      <a:pt x="16" y="35"/>
                    </a:cubicBezTo>
                    <a:cubicBezTo>
                      <a:pt x="15" y="37"/>
                      <a:pt x="14" y="39"/>
                      <a:pt x="13" y="40"/>
                    </a:cubicBezTo>
                    <a:close/>
                    <a:moveTo>
                      <a:pt x="22" y="24"/>
                    </a:moveTo>
                    <a:cubicBezTo>
                      <a:pt x="16" y="22"/>
                      <a:pt x="16" y="22"/>
                      <a:pt x="16" y="22"/>
                    </a:cubicBezTo>
                    <a:cubicBezTo>
                      <a:pt x="17" y="20"/>
                      <a:pt x="18" y="19"/>
                      <a:pt x="18" y="17"/>
                    </a:cubicBezTo>
                    <a:cubicBezTo>
                      <a:pt x="24" y="18"/>
                      <a:pt x="24" y="18"/>
                      <a:pt x="24" y="18"/>
                    </a:cubicBezTo>
                    <a:cubicBezTo>
                      <a:pt x="23" y="20"/>
                      <a:pt x="23" y="22"/>
                      <a:pt x="22" y="24"/>
                    </a:cubicBezTo>
                    <a:close/>
                    <a:moveTo>
                      <a:pt x="26" y="6"/>
                    </a:moveTo>
                    <a:cubicBezTo>
                      <a:pt x="20" y="6"/>
                      <a:pt x="20" y="6"/>
                      <a:pt x="20" y="6"/>
                    </a:cubicBezTo>
                    <a:cubicBezTo>
                      <a:pt x="20" y="5"/>
                      <a:pt x="20" y="5"/>
                      <a:pt x="20" y="5"/>
                    </a:cubicBezTo>
                    <a:cubicBezTo>
                      <a:pt x="20" y="3"/>
                      <a:pt x="20" y="2"/>
                      <a:pt x="20" y="1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26" y="2"/>
                      <a:pt x="26" y="3"/>
                      <a:pt x="26" y="5"/>
                    </a:cubicBezTo>
                    <a:lnTo>
                      <a:pt x="26" y="6"/>
                    </a:lnTo>
                    <a:close/>
                  </a:path>
                </a:pathLst>
              </a:custGeom>
              <a:solidFill>
                <a:srgbClr val="59575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55" name="îşļïḍè">
                <a:extLst>
                  <a:ext uri="{FF2B5EF4-FFF2-40B4-BE49-F238E27FC236}">
                    <a16:creationId xmlns:a16="http://schemas.microsoft.com/office/drawing/2014/main" id="{6AB1AD20-34DF-458A-8C6F-AD209DB83A82}"/>
                  </a:ext>
                </a:extLst>
              </p:cNvPr>
              <p:cNvSpPr/>
              <p:nvPr/>
            </p:nvSpPr>
            <p:spPr bwMode="auto">
              <a:xfrm>
                <a:off x="6845300" y="3368675"/>
                <a:ext cx="22225" cy="125413"/>
              </a:xfrm>
              <a:custGeom>
                <a:avLst/>
                <a:gdLst>
                  <a:gd name="T0" fmla="*/ 6 w 14"/>
                  <a:gd name="T1" fmla="*/ 79 h 79"/>
                  <a:gd name="T2" fmla="*/ 5 w 14"/>
                  <a:gd name="T3" fmla="*/ 71 h 79"/>
                  <a:gd name="T4" fmla="*/ 13 w 14"/>
                  <a:gd name="T5" fmla="*/ 71 h 79"/>
                  <a:gd name="T6" fmla="*/ 14 w 14"/>
                  <a:gd name="T7" fmla="*/ 78 h 79"/>
                  <a:gd name="T8" fmla="*/ 6 w 14"/>
                  <a:gd name="T9" fmla="*/ 79 h 79"/>
                  <a:gd name="T10" fmla="*/ 4 w 14"/>
                  <a:gd name="T11" fmla="*/ 55 h 79"/>
                  <a:gd name="T12" fmla="*/ 4 w 14"/>
                  <a:gd name="T13" fmla="*/ 48 h 79"/>
                  <a:gd name="T14" fmla="*/ 12 w 14"/>
                  <a:gd name="T15" fmla="*/ 47 h 79"/>
                  <a:gd name="T16" fmla="*/ 12 w 14"/>
                  <a:gd name="T17" fmla="*/ 55 h 79"/>
                  <a:gd name="T18" fmla="*/ 4 w 14"/>
                  <a:gd name="T19" fmla="*/ 55 h 79"/>
                  <a:gd name="T20" fmla="*/ 2 w 14"/>
                  <a:gd name="T21" fmla="*/ 32 h 79"/>
                  <a:gd name="T22" fmla="*/ 1 w 14"/>
                  <a:gd name="T23" fmla="*/ 24 h 79"/>
                  <a:gd name="T24" fmla="*/ 9 w 14"/>
                  <a:gd name="T25" fmla="*/ 24 h 79"/>
                  <a:gd name="T26" fmla="*/ 9 w 14"/>
                  <a:gd name="T27" fmla="*/ 32 h 79"/>
                  <a:gd name="T28" fmla="*/ 2 w 14"/>
                  <a:gd name="T29" fmla="*/ 32 h 79"/>
                  <a:gd name="T30" fmla="*/ 0 w 14"/>
                  <a:gd name="T31" fmla="*/ 9 h 79"/>
                  <a:gd name="T32" fmla="*/ 0 w 14"/>
                  <a:gd name="T33" fmla="*/ 1 h 79"/>
                  <a:gd name="T34" fmla="*/ 6 w 14"/>
                  <a:gd name="T35" fmla="*/ 0 h 79"/>
                  <a:gd name="T36" fmla="*/ 8 w 14"/>
                  <a:gd name="T37" fmla="*/ 8 h 79"/>
                  <a:gd name="T38" fmla="*/ 0 w 14"/>
                  <a:gd name="T39" fmla="*/ 9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4" h="79">
                    <a:moveTo>
                      <a:pt x="6" y="79"/>
                    </a:moveTo>
                    <a:lnTo>
                      <a:pt x="5" y="71"/>
                    </a:lnTo>
                    <a:lnTo>
                      <a:pt x="13" y="71"/>
                    </a:lnTo>
                    <a:lnTo>
                      <a:pt x="14" y="78"/>
                    </a:lnTo>
                    <a:lnTo>
                      <a:pt x="6" y="79"/>
                    </a:lnTo>
                    <a:close/>
                    <a:moveTo>
                      <a:pt x="4" y="55"/>
                    </a:moveTo>
                    <a:lnTo>
                      <a:pt x="4" y="48"/>
                    </a:lnTo>
                    <a:lnTo>
                      <a:pt x="12" y="47"/>
                    </a:lnTo>
                    <a:lnTo>
                      <a:pt x="12" y="55"/>
                    </a:lnTo>
                    <a:lnTo>
                      <a:pt x="4" y="55"/>
                    </a:lnTo>
                    <a:close/>
                    <a:moveTo>
                      <a:pt x="2" y="32"/>
                    </a:moveTo>
                    <a:lnTo>
                      <a:pt x="1" y="24"/>
                    </a:lnTo>
                    <a:lnTo>
                      <a:pt x="9" y="24"/>
                    </a:lnTo>
                    <a:lnTo>
                      <a:pt x="9" y="32"/>
                    </a:lnTo>
                    <a:lnTo>
                      <a:pt x="2" y="32"/>
                    </a:lnTo>
                    <a:close/>
                    <a:moveTo>
                      <a:pt x="0" y="9"/>
                    </a:moveTo>
                    <a:lnTo>
                      <a:pt x="0" y="1"/>
                    </a:lnTo>
                    <a:lnTo>
                      <a:pt x="6" y="0"/>
                    </a:lnTo>
                    <a:lnTo>
                      <a:pt x="8" y="8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59575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56" name="iṡḻïḋe">
                <a:extLst>
                  <a:ext uri="{FF2B5EF4-FFF2-40B4-BE49-F238E27FC236}">
                    <a16:creationId xmlns:a16="http://schemas.microsoft.com/office/drawing/2014/main" id="{11F6FE19-1C9B-4889-B4A2-27D28A5BBB2E}"/>
                  </a:ext>
                </a:extLst>
              </p:cNvPr>
              <p:cNvSpPr/>
              <p:nvPr/>
            </p:nvSpPr>
            <p:spPr bwMode="auto">
              <a:xfrm>
                <a:off x="5564188" y="4983163"/>
                <a:ext cx="115888" cy="103188"/>
              </a:xfrm>
              <a:custGeom>
                <a:avLst/>
                <a:gdLst>
                  <a:gd name="T0" fmla="*/ 0 w 54"/>
                  <a:gd name="T1" fmla="*/ 48 h 48"/>
                  <a:gd name="T2" fmla="*/ 0 w 54"/>
                  <a:gd name="T3" fmla="*/ 48 h 48"/>
                  <a:gd name="T4" fmla="*/ 2 w 54"/>
                  <a:gd name="T5" fmla="*/ 41 h 48"/>
                  <a:gd name="T6" fmla="*/ 7 w 54"/>
                  <a:gd name="T7" fmla="*/ 43 h 48"/>
                  <a:gd name="T8" fmla="*/ 6 w 54"/>
                  <a:gd name="T9" fmla="*/ 48 h 48"/>
                  <a:gd name="T10" fmla="*/ 0 w 54"/>
                  <a:gd name="T11" fmla="*/ 48 h 48"/>
                  <a:gd name="T12" fmla="*/ 14 w 54"/>
                  <a:gd name="T13" fmla="*/ 36 h 48"/>
                  <a:gd name="T14" fmla="*/ 11 w 54"/>
                  <a:gd name="T15" fmla="*/ 31 h 48"/>
                  <a:gd name="T16" fmla="*/ 16 w 54"/>
                  <a:gd name="T17" fmla="*/ 29 h 48"/>
                  <a:gd name="T18" fmla="*/ 18 w 54"/>
                  <a:gd name="T19" fmla="*/ 34 h 48"/>
                  <a:gd name="T20" fmla="*/ 14 w 54"/>
                  <a:gd name="T21" fmla="*/ 36 h 48"/>
                  <a:gd name="T22" fmla="*/ 29 w 54"/>
                  <a:gd name="T23" fmla="*/ 31 h 48"/>
                  <a:gd name="T24" fmla="*/ 27 w 54"/>
                  <a:gd name="T25" fmla="*/ 25 h 48"/>
                  <a:gd name="T26" fmla="*/ 32 w 54"/>
                  <a:gd name="T27" fmla="*/ 23 h 48"/>
                  <a:gd name="T28" fmla="*/ 35 w 54"/>
                  <a:gd name="T29" fmla="*/ 27 h 48"/>
                  <a:gd name="T30" fmla="*/ 29 w 54"/>
                  <a:gd name="T31" fmla="*/ 31 h 48"/>
                  <a:gd name="T32" fmla="*/ 43 w 54"/>
                  <a:gd name="T33" fmla="*/ 18 h 48"/>
                  <a:gd name="T34" fmla="*/ 38 w 54"/>
                  <a:gd name="T35" fmla="*/ 14 h 48"/>
                  <a:gd name="T36" fmla="*/ 42 w 54"/>
                  <a:gd name="T37" fmla="*/ 9 h 48"/>
                  <a:gd name="T38" fmla="*/ 46 w 54"/>
                  <a:gd name="T39" fmla="*/ 13 h 48"/>
                  <a:gd name="T40" fmla="*/ 43 w 54"/>
                  <a:gd name="T41" fmla="*/ 18 h 48"/>
                  <a:gd name="T42" fmla="*/ 54 w 54"/>
                  <a:gd name="T43" fmla="*/ 4 h 48"/>
                  <a:gd name="T44" fmla="*/ 50 w 54"/>
                  <a:gd name="T45" fmla="*/ 0 h 48"/>
                  <a:gd name="T46" fmla="*/ 50 w 54"/>
                  <a:gd name="T47" fmla="*/ 0 h 48"/>
                  <a:gd name="T48" fmla="*/ 54 w 54"/>
                  <a:gd name="T49" fmla="*/ 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54" h="48">
                    <a:moveTo>
                      <a:pt x="0" y="48"/>
                    </a:moveTo>
                    <a:cubicBezTo>
                      <a:pt x="0" y="48"/>
                      <a:pt x="0" y="48"/>
                      <a:pt x="0" y="48"/>
                    </a:cubicBezTo>
                    <a:cubicBezTo>
                      <a:pt x="0" y="47"/>
                      <a:pt x="0" y="44"/>
                      <a:pt x="2" y="41"/>
                    </a:cubicBezTo>
                    <a:cubicBezTo>
                      <a:pt x="7" y="43"/>
                      <a:pt x="7" y="43"/>
                      <a:pt x="7" y="43"/>
                    </a:cubicBezTo>
                    <a:cubicBezTo>
                      <a:pt x="6" y="45"/>
                      <a:pt x="6" y="47"/>
                      <a:pt x="6" y="48"/>
                    </a:cubicBezTo>
                    <a:lnTo>
                      <a:pt x="0" y="48"/>
                    </a:lnTo>
                    <a:close/>
                    <a:moveTo>
                      <a:pt x="14" y="36"/>
                    </a:moveTo>
                    <a:cubicBezTo>
                      <a:pt x="11" y="31"/>
                      <a:pt x="11" y="31"/>
                      <a:pt x="11" y="31"/>
                    </a:cubicBezTo>
                    <a:cubicBezTo>
                      <a:pt x="12" y="30"/>
                      <a:pt x="14" y="29"/>
                      <a:pt x="16" y="29"/>
                    </a:cubicBezTo>
                    <a:cubicBezTo>
                      <a:pt x="18" y="34"/>
                      <a:pt x="18" y="34"/>
                      <a:pt x="18" y="34"/>
                    </a:cubicBezTo>
                    <a:cubicBezTo>
                      <a:pt x="16" y="35"/>
                      <a:pt x="15" y="36"/>
                      <a:pt x="14" y="36"/>
                    </a:cubicBezTo>
                    <a:close/>
                    <a:moveTo>
                      <a:pt x="29" y="31"/>
                    </a:moveTo>
                    <a:cubicBezTo>
                      <a:pt x="27" y="25"/>
                      <a:pt x="27" y="25"/>
                      <a:pt x="27" y="25"/>
                    </a:cubicBezTo>
                    <a:cubicBezTo>
                      <a:pt x="29" y="24"/>
                      <a:pt x="31" y="24"/>
                      <a:pt x="32" y="23"/>
                    </a:cubicBezTo>
                    <a:cubicBezTo>
                      <a:pt x="35" y="27"/>
                      <a:pt x="35" y="27"/>
                      <a:pt x="35" y="27"/>
                    </a:cubicBezTo>
                    <a:cubicBezTo>
                      <a:pt x="33" y="29"/>
                      <a:pt x="31" y="30"/>
                      <a:pt x="29" y="31"/>
                    </a:cubicBezTo>
                    <a:close/>
                    <a:moveTo>
                      <a:pt x="43" y="18"/>
                    </a:moveTo>
                    <a:cubicBezTo>
                      <a:pt x="38" y="14"/>
                      <a:pt x="38" y="14"/>
                      <a:pt x="38" y="14"/>
                    </a:cubicBezTo>
                    <a:cubicBezTo>
                      <a:pt x="40" y="12"/>
                      <a:pt x="41" y="11"/>
                      <a:pt x="42" y="9"/>
                    </a:cubicBezTo>
                    <a:cubicBezTo>
                      <a:pt x="46" y="13"/>
                      <a:pt x="46" y="13"/>
                      <a:pt x="46" y="13"/>
                    </a:cubicBezTo>
                    <a:cubicBezTo>
                      <a:pt x="45" y="14"/>
                      <a:pt x="44" y="16"/>
                      <a:pt x="43" y="18"/>
                    </a:cubicBezTo>
                    <a:close/>
                    <a:moveTo>
                      <a:pt x="54" y="4"/>
                    </a:moveTo>
                    <a:cubicBezTo>
                      <a:pt x="50" y="0"/>
                      <a:pt x="50" y="0"/>
                      <a:pt x="50" y="0"/>
                    </a:cubicBezTo>
                    <a:cubicBezTo>
                      <a:pt x="50" y="0"/>
                      <a:pt x="50" y="0"/>
                      <a:pt x="50" y="0"/>
                    </a:cubicBezTo>
                    <a:cubicBezTo>
                      <a:pt x="54" y="4"/>
                      <a:pt x="54" y="4"/>
                      <a:pt x="54" y="4"/>
                    </a:cubicBezTo>
                    <a:close/>
                  </a:path>
                </a:pathLst>
              </a:custGeom>
              <a:solidFill>
                <a:srgbClr val="59575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57" name="ïṡľîḍe">
                <a:extLst>
                  <a:ext uri="{FF2B5EF4-FFF2-40B4-BE49-F238E27FC236}">
                    <a16:creationId xmlns:a16="http://schemas.microsoft.com/office/drawing/2014/main" id="{0038DC9A-7F4D-471D-81A7-04A7DFAEFAD8}"/>
                  </a:ext>
                </a:extLst>
              </p:cNvPr>
              <p:cNvSpPr/>
              <p:nvPr/>
            </p:nvSpPr>
            <p:spPr bwMode="auto">
              <a:xfrm>
                <a:off x="4946650" y="4362450"/>
                <a:ext cx="26988" cy="161925"/>
              </a:xfrm>
              <a:custGeom>
                <a:avLst/>
                <a:gdLst>
                  <a:gd name="T0" fmla="*/ 12 w 13"/>
                  <a:gd name="T1" fmla="*/ 76 h 76"/>
                  <a:gd name="T2" fmla="*/ 6 w 13"/>
                  <a:gd name="T3" fmla="*/ 75 h 76"/>
                  <a:gd name="T4" fmla="*/ 7 w 13"/>
                  <a:gd name="T5" fmla="*/ 70 h 76"/>
                  <a:gd name="T6" fmla="*/ 13 w 13"/>
                  <a:gd name="T7" fmla="*/ 70 h 76"/>
                  <a:gd name="T8" fmla="*/ 12 w 13"/>
                  <a:gd name="T9" fmla="*/ 76 h 76"/>
                  <a:gd name="T10" fmla="*/ 7 w 13"/>
                  <a:gd name="T11" fmla="*/ 58 h 76"/>
                  <a:gd name="T12" fmla="*/ 6 w 13"/>
                  <a:gd name="T13" fmla="*/ 53 h 76"/>
                  <a:gd name="T14" fmla="*/ 12 w 13"/>
                  <a:gd name="T15" fmla="*/ 52 h 76"/>
                  <a:gd name="T16" fmla="*/ 13 w 13"/>
                  <a:gd name="T17" fmla="*/ 58 h 76"/>
                  <a:gd name="T18" fmla="*/ 7 w 13"/>
                  <a:gd name="T19" fmla="*/ 58 h 76"/>
                  <a:gd name="T20" fmla="*/ 5 w 13"/>
                  <a:gd name="T21" fmla="*/ 41 h 76"/>
                  <a:gd name="T22" fmla="*/ 5 w 13"/>
                  <a:gd name="T23" fmla="*/ 35 h 76"/>
                  <a:gd name="T24" fmla="*/ 11 w 13"/>
                  <a:gd name="T25" fmla="*/ 35 h 76"/>
                  <a:gd name="T26" fmla="*/ 11 w 13"/>
                  <a:gd name="T27" fmla="*/ 40 h 76"/>
                  <a:gd name="T28" fmla="*/ 5 w 13"/>
                  <a:gd name="T29" fmla="*/ 41 h 76"/>
                  <a:gd name="T30" fmla="*/ 3 w 13"/>
                  <a:gd name="T31" fmla="*/ 24 h 76"/>
                  <a:gd name="T32" fmla="*/ 3 w 13"/>
                  <a:gd name="T33" fmla="*/ 18 h 76"/>
                  <a:gd name="T34" fmla="*/ 8 w 13"/>
                  <a:gd name="T35" fmla="*/ 17 h 76"/>
                  <a:gd name="T36" fmla="*/ 9 w 13"/>
                  <a:gd name="T37" fmla="*/ 23 h 76"/>
                  <a:gd name="T38" fmla="*/ 3 w 13"/>
                  <a:gd name="T39" fmla="*/ 24 h 76"/>
                  <a:gd name="T40" fmla="*/ 1 w 13"/>
                  <a:gd name="T41" fmla="*/ 6 h 76"/>
                  <a:gd name="T42" fmla="*/ 0 w 13"/>
                  <a:gd name="T43" fmla="*/ 1 h 76"/>
                  <a:gd name="T44" fmla="*/ 6 w 13"/>
                  <a:gd name="T45" fmla="*/ 0 h 76"/>
                  <a:gd name="T46" fmla="*/ 7 w 13"/>
                  <a:gd name="T47" fmla="*/ 5 h 76"/>
                  <a:gd name="T48" fmla="*/ 1 w 13"/>
                  <a:gd name="T49" fmla="*/ 6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3" h="76">
                    <a:moveTo>
                      <a:pt x="12" y="76"/>
                    </a:moveTo>
                    <a:cubicBezTo>
                      <a:pt x="6" y="75"/>
                      <a:pt x="6" y="75"/>
                      <a:pt x="6" y="75"/>
                    </a:cubicBezTo>
                    <a:cubicBezTo>
                      <a:pt x="7" y="74"/>
                      <a:pt x="7" y="72"/>
                      <a:pt x="7" y="70"/>
                    </a:cubicBezTo>
                    <a:cubicBezTo>
                      <a:pt x="13" y="70"/>
                      <a:pt x="13" y="70"/>
                      <a:pt x="13" y="70"/>
                    </a:cubicBezTo>
                    <a:cubicBezTo>
                      <a:pt x="13" y="72"/>
                      <a:pt x="12" y="74"/>
                      <a:pt x="12" y="76"/>
                    </a:cubicBezTo>
                    <a:close/>
                    <a:moveTo>
                      <a:pt x="7" y="58"/>
                    </a:moveTo>
                    <a:cubicBezTo>
                      <a:pt x="7" y="57"/>
                      <a:pt x="7" y="55"/>
                      <a:pt x="6" y="53"/>
                    </a:cubicBezTo>
                    <a:cubicBezTo>
                      <a:pt x="12" y="52"/>
                      <a:pt x="12" y="52"/>
                      <a:pt x="12" y="52"/>
                    </a:cubicBezTo>
                    <a:cubicBezTo>
                      <a:pt x="12" y="54"/>
                      <a:pt x="13" y="56"/>
                      <a:pt x="13" y="58"/>
                    </a:cubicBezTo>
                    <a:lnTo>
                      <a:pt x="7" y="58"/>
                    </a:lnTo>
                    <a:close/>
                    <a:moveTo>
                      <a:pt x="5" y="41"/>
                    </a:moveTo>
                    <a:cubicBezTo>
                      <a:pt x="5" y="39"/>
                      <a:pt x="5" y="37"/>
                      <a:pt x="5" y="35"/>
                    </a:cubicBezTo>
                    <a:cubicBezTo>
                      <a:pt x="11" y="35"/>
                      <a:pt x="11" y="35"/>
                      <a:pt x="11" y="35"/>
                    </a:cubicBezTo>
                    <a:cubicBezTo>
                      <a:pt x="11" y="37"/>
                      <a:pt x="11" y="39"/>
                      <a:pt x="11" y="40"/>
                    </a:cubicBezTo>
                    <a:lnTo>
                      <a:pt x="5" y="41"/>
                    </a:lnTo>
                    <a:close/>
                    <a:moveTo>
                      <a:pt x="3" y="24"/>
                    </a:moveTo>
                    <a:cubicBezTo>
                      <a:pt x="3" y="22"/>
                      <a:pt x="3" y="20"/>
                      <a:pt x="3" y="18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9" y="19"/>
                      <a:pt x="9" y="21"/>
                      <a:pt x="9" y="23"/>
                    </a:cubicBezTo>
                    <a:lnTo>
                      <a:pt x="3" y="24"/>
                    </a:lnTo>
                    <a:close/>
                    <a:moveTo>
                      <a:pt x="1" y="6"/>
                    </a:moveTo>
                    <a:cubicBezTo>
                      <a:pt x="0" y="3"/>
                      <a:pt x="0" y="1"/>
                      <a:pt x="0" y="1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0"/>
                      <a:pt x="6" y="2"/>
                      <a:pt x="7" y="5"/>
                    </a:cubicBezTo>
                    <a:lnTo>
                      <a:pt x="1" y="6"/>
                    </a:lnTo>
                    <a:close/>
                  </a:path>
                </a:pathLst>
              </a:custGeom>
              <a:solidFill>
                <a:srgbClr val="59575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58" name="ïṩļiďé">
                <a:extLst>
                  <a:ext uri="{FF2B5EF4-FFF2-40B4-BE49-F238E27FC236}">
                    <a16:creationId xmlns:a16="http://schemas.microsoft.com/office/drawing/2014/main" id="{134D514E-37F4-492E-8FBC-5ED78424DB27}"/>
                  </a:ext>
                </a:extLst>
              </p:cNvPr>
              <p:cNvSpPr/>
              <p:nvPr/>
            </p:nvSpPr>
            <p:spPr bwMode="auto">
              <a:xfrm>
                <a:off x="4784725" y="3665538"/>
                <a:ext cx="727075" cy="379413"/>
              </a:xfrm>
              <a:custGeom>
                <a:avLst/>
                <a:gdLst>
                  <a:gd name="T0" fmla="*/ 248 w 339"/>
                  <a:gd name="T1" fmla="*/ 173 h 177"/>
                  <a:gd name="T2" fmla="*/ 250 w 339"/>
                  <a:gd name="T3" fmla="*/ 164 h 177"/>
                  <a:gd name="T4" fmla="*/ 269 w 339"/>
                  <a:gd name="T5" fmla="*/ 167 h 177"/>
                  <a:gd name="T6" fmla="*/ 276 w 339"/>
                  <a:gd name="T7" fmla="*/ 170 h 177"/>
                  <a:gd name="T8" fmla="*/ 256 w 339"/>
                  <a:gd name="T9" fmla="*/ 164 h 177"/>
                  <a:gd name="T10" fmla="*/ 281 w 339"/>
                  <a:gd name="T11" fmla="*/ 163 h 177"/>
                  <a:gd name="T12" fmla="*/ 211 w 339"/>
                  <a:gd name="T13" fmla="*/ 167 h 177"/>
                  <a:gd name="T14" fmla="*/ 211 w 339"/>
                  <a:gd name="T15" fmla="*/ 161 h 177"/>
                  <a:gd name="T16" fmla="*/ 227 w 339"/>
                  <a:gd name="T17" fmla="*/ 159 h 177"/>
                  <a:gd name="T18" fmla="*/ 227 w 339"/>
                  <a:gd name="T19" fmla="*/ 165 h 177"/>
                  <a:gd name="T20" fmla="*/ 220 w 339"/>
                  <a:gd name="T21" fmla="*/ 153 h 177"/>
                  <a:gd name="T22" fmla="*/ 204 w 339"/>
                  <a:gd name="T23" fmla="*/ 154 h 177"/>
                  <a:gd name="T24" fmla="*/ 210 w 339"/>
                  <a:gd name="T25" fmla="*/ 152 h 177"/>
                  <a:gd name="T26" fmla="*/ 292 w 339"/>
                  <a:gd name="T27" fmla="*/ 150 h 177"/>
                  <a:gd name="T28" fmla="*/ 176 w 339"/>
                  <a:gd name="T29" fmla="*/ 143 h 177"/>
                  <a:gd name="T30" fmla="*/ 185 w 339"/>
                  <a:gd name="T31" fmla="*/ 146 h 177"/>
                  <a:gd name="T32" fmla="*/ 187 w 339"/>
                  <a:gd name="T33" fmla="*/ 141 h 177"/>
                  <a:gd name="T34" fmla="*/ 291 w 339"/>
                  <a:gd name="T35" fmla="*/ 139 h 177"/>
                  <a:gd name="T36" fmla="*/ 161 w 339"/>
                  <a:gd name="T37" fmla="*/ 136 h 177"/>
                  <a:gd name="T38" fmla="*/ 201 w 339"/>
                  <a:gd name="T39" fmla="*/ 131 h 177"/>
                  <a:gd name="T40" fmla="*/ 286 w 339"/>
                  <a:gd name="T41" fmla="*/ 138 h 177"/>
                  <a:gd name="T42" fmla="*/ 147 w 339"/>
                  <a:gd name="T43" fmla="*/ 138 h 177"/>
                  <a:gd name="T44" fmla="*/ 192 w 339"/>
                  <a:gd name="T45" fmla="*/ 128 h 177"/>
                  <a:gd name="T46" fmla="*/ 303 w 339"/>
                  <a:gd name="T47" fmla="*/ 122 h 177"/>
                  <a:gd name="T48" fmla="*/ 302 w 339"/>
                  <a:gd name="T49" fmla="*/ 128 h 177"/>
                  <a:gd name="T50" fmla="*/ 287 w 339"/>
                  <a:gd name="T51" fmla="*/ 121 h 177"/>
                  <a:gd name="T52" fmla="*/ 313 w 339"/>
                  <a:gd name="T53" fmla="*/ 126 h 177"/>
                  <a:gd name="T54" fmla="*/ 325 w 339"/>
                  <a:gd name="T55" fmla="*/ 126 h 177"/>
                  <a:gd name="T56" fmla="*/ 325 w 339"/>
                  <a:gd name="T57" fmla="*/ 126 h 177"/>
                  <a:gd name="T58" fmla="*/ 140 w 339"/>
                  <a:gd name="T59" fmla="*/ 119 h 177"/>
                  <a:gd name="T60" fmla="*/ 291 w 339"/>
                  <a:gd name="T61" fmla="*/ 111 h 177"/>
                  <a:gd name="T62" fmla="*/ 120 w 339"/>
                  <a:gd name="T63" fmla="*/ 115 h 177"/>
                  <a:gd name="T64" fmla="*/ 5 w 339"/>
                  <a:gd name="T65" fmla="*/ 115 h 177"/>
                  <a:gd name="T66" fmla="*/ 320 w 339"/>
                  <a:gd name="T67" fmla="*/ 114 h 177"/>
                  <a:gd name="T68" fmla="*/ 320 w 339"/>
                  <a:gd name="T69" fmla="*/ 114 h 177"/>
                  <a:gd name="T70" fmla="*/ 15 w 339"/>
                  <a:gd name="T71" fmla="*/ 108 h 177"/>
                  <a:gd name="T72" fmla="*/ 334 w 339"/>
                  <a:gd name="T73" fmla="*/ 95 h 177"/>
                  <a:gd name="T74" fmla="*/ 114 w 339"/>
                  <a:gd name="T75" fmla="*/ 99 h 177"/>
                  <a:gd name="T76" fmla="*/ 21 w 339"/>
                  <a:gd name="T77" fmla="*/ 93 h 177"/>
                  <a:gd name="T78" fmla="*/ 28 w 339"/>
                  <a:gd name="T79" fmla="*/ 77 h 177"/>
                  <a:gd name="T80" fmla="*/ 32 w 339"/>
                  <a:gd name="T81" fmla="*/ 82 h 177"/>
                  <a:gd name="T82" fmla="*/ 106 w 339"/>
                  <a:gd name="T83" fmla="*/ 79 h 177"/>
                  <a:gd name="T84" fmla="*/ 112 w 339"/>
                  <a:gd name="T85" fmla="*/ 83 h 177"/>
                  <a:gd name="T86" fmla="*/ 28 w 339"/>
                  <a:gd name="T87" fmla="*/ 66 h 177"/>
                  <a:gd name="T88" fmla="*/ 100 w 339"/>
                  <a:gd name="T89" fmla="*/ 62 h 177"/>
                  <a:gd name="T90" fmla="*/ 19 w 339"/>
                  <a:gd name="T91" fmla="*/ 60 h 177"/>
                  <a:gd name="T92" fmla="*/ 95 w 339"/>
                  <a:gd name="T93" fmla="*/ 52 h 177"/>
                  <a:gd name="T94" fmla="*/ 101 w 339"/>
                  <a:gd name="T95" fmla="*/ 51 h 177"/>
                  <a:gd name="T96" fmla="*/ 19 w 339"/>
                  <a:gd name="T97" fmla="*/ 41 h 177"/>
                  <a:gd name="T98" fmla="*/ 23 w 339"/>
                  <a:gd name="T99" fmla="*/ 48 h 177"/>
                  <a:gd name="T100" fmla="*/ 101 w 339"/>
                  <a:gd name="T101" fmla="*/ 32 h 177"/>
                  <a:gd name="T102" fmla="*/ 27 w 339"/>
                  <a:gd name="T103" fmla="*/ 26 h 177"/>
                  <a:gd name="T104" fmla="*/ 40 w 339"/>
                  <a:gd name="T105" fmla="*/ 25 h 177"/>
                  <a:gd name="T106" fmla="*/ 47 w 339"/>
                  <a:gd name="T107" fmla="*/ 24 h 177"/>
                  <a:gd name="T108" fmla="*/ 95 w 339"/>
                  <a:gd name="T109" fmla="*/ 16 h 177"/>
                  <a:gd name="T110" fmla="*/ 74 w 339"/>
                  <a:gd name="T111" fmla="*/ 12 h 177"/>
                  <a:gd name="T112" fmla="*/ 47 w 339"/>
                  <a:gd name="T113" fmla="*/ 7 h 177"/>
                  <a:gd name="T114" fmla="*/ 62 w 339"/>
                  <a:gd name="T115" fmla="*/ 6 h 1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339" h="177">
                    <a:moveTo>
                      <a:pt x="238" y="177"/>
                    </a:moveTo>
                    <a:cubicBezTo>
                      <a:pt x="236" y="175"/>
                      <a:pt x="235" y="174"/>
                      <a:pt x="234" y="171"/>
                    </a:cubicBezTo>
                    <a:cubicBezTo>
                      <a:pt x="239" y="168"/>
                      <a:pt x="239" y="168"/>
                      <a:pt x="239" y="168"/>
                    </a:cubicBezTo>
                    <a:cubicBezTo>
                      <a:pt x="240" y="171"/>
                      <a:pt x="241" y="172"/>
                      <a:pt x="242" y="172"/>
                    </a:cubicBezTo>
                    <a:lnTo>
                      <a:pt x="238" y="177"/>
                    </a:lnTo>
                    <a:close/>
                    <a:moveTo>
                      <a:pt x="248" y="173"/>
                    </a:moveTo>
                    <a:cubicBezTo>
                      <a:pt x="247" y="167"/>
                      <a:pt x="247" y="167"/>
                      <a:pt x="247" y="167"/>
                    </a:cubicBezTo>
                    <a:cubicBezTo>
                      <a:pt x="246" y="168"/>
                      <a:pt x="246" y="168"/>
                      <a:pt x="246" y="169"/>
                    </a:cubicBezTo>
                    <a:cubicBezTo>
                      <a:pt x="246" y="169"/>
                      <a:pt x="246" y="170"/>
                      <a:pt x="246" y="170"/>
                    </a:cubicBezTo>
                    <a:cubicBezTo>
                      <a:pt x="246" y="169"/>
                      <a:pt x="246" y="169"/>
                      <a:pt x="245" y="169"/>
                    </a:cubicBezTo>
                    <a:cubicBezTo>
                      <a:pt x="245" y="168"/>
                      <a:pt x="245" y="168"/>
                      <a:pt x="245" y="168"/>
                    </a:cubicBezTo>
                    <a:cubicBezTo>
                      <a:pt x="250" y="164"/>
                      <a:pt x="250" y="164"/>
                      <a:pt x="250" y="164"/>
                    </a:cubicBezTo>
                    <a:cubicBezTo>
                      <a:pt x="250" y="165"/>
                      <a:pt x="250" y="165"/>
                      <a:pt x="250" y="165"/>
                    </a:cubicBezTo>
                    <a:cubicBezTo>
                      <a:pt x="251" y="166"/>
                      <a:pt x="252" y="167"/>
                      <a:pt x="252" y="169"/>
                    </a:cubicBezTo>
                    <a:cubicBezTo>
                      <a:pt x="252" y="170"/>
                      <a:pt x="251" y="171"/>
                      <a:pt x="250" y="172"/>
                    </a:cubicBezTo>
                    <a:cubicBezTo>
                      <a:pt x="250" y="173"/>
                      <a:pt x="249" y="173"/>
                      <a:pt x="248" y="173"/>
                    </a:cubicBezTo>
                    <a:close/>
                    <a:moveTo>
                      <a:pt x="272" y="172"/>
                    </a:moveTo>
                    <a:cubicBezTo>
                      <a:pt x="269" y="167"/>
                      <a:pt x="269" y="167"/>
                      <a:pt x="269" y="167"/>
                    </a:cubicBezTo>
                    <a:cubicBezTo>
                      <a:pt x="270" y="166"/>
                      <a:pt x="271" y="166"/>
                      <a:pt x="271" y="165"/>
                    </a:cubicBezTo>
                    <a:cubicBezTo>
                      <a:pt x="272" y="165"/>
                      <a:pt x="274" y="164"/>
                      <a:pt x="276" y="164"/>
                    </a:cubicBezTo>
                    <a:cubicBezTo>
                      <a:pt x="276" y="167"/>
                      <a:pt x="276" y="167"/>
                      <a:pt x="276" y="167"/>
                    </a:cubicBezTo>
                    <a:cubicBezTo>
                      <a:pt x="276" y="168"/>
                      <a:pt x="276" y="168"/>
                      <a:pt x="276" y="168"/>
                    </a:cubicBezTo>
                    <a:cubicBezTo>
                      <a:pt x="276" y="168"/>
                      <a:pt x="276" y="168"/>
                      <a:pt x="276" y="168"/>
                    </a:cubicBezTo>
                    <a:cubicBezTo>
                      <a:pt x="276" y="170"/>
                      <a:pt x="276" y="170"/>
                      <a:pt x="276" y="170"/>
                    </a:cubicBezTo>
                    <a:cubicBezTo>
                      <a:pt x="274" y="171"/>
                      <a:pt x="274" y="171"/>
                      <a:pt x="274" y="171"/>
                    </a:cubicBezTo>
                    <a:cubicBezTo>
                      <a:pt x="274" y="171"/>
                      <a:pt x="273" y="171"/>
                      <a:pt x="272" y="172"/>
                    </a:cubicBezTo>
                    <a:close/>
                    <a:moveTo>
                      <a:pt x="259" y="170"/>
                    </a:moveTo>
                    <a:cubicBezTo>
                      <a:pt x="258" y="170"/>
                      <a:pt x="257" y="170"/>
                      <a:pt x="255" y="169"/>
                    </a:cubicBezTo>
                    <a:cubicBezTo>
                      <a:pt x="255" y="166"/>
                      <a:pt x="255" y="166"/>
                      <a:pt x="255" y="166"/>
                    </a:cubicBezTo>
                    <a:cubicBezTo>
                      <a:pt x="256" y="164"/>
                      <a:pt x="256" y="164"/>
                      <a:pt x="256" y="164"/>
                    </a:cubicBezTo>
                    <a:cubicBezTo>
                      <a:pt x="255" y="166"/>
                      <a:pt x="255" y="166"/>
                      <a:pt x="255" y="166"/>
                    </a:cubicBezTo>
                    <a:cubicBezTo>
                      <a:pt x="256" y="164"/>
                      <a:pt x="256" y="164"/>
                      <a:pt x="256" y="164"/>
                    </a:cubicBezTo>
                    <a:cubicBezTo>
                      <a:pt x="259" y="164"/>
                      <a:pt x="261" y="164"/>
                      <a:pt x="263" y="166"/>
                    </a:cubicBezTo>
                    <a:lnTo>
                      <a:pt x="259" y="170"/>
                    </a:lnTo>
                    <a:close/>
                    <a:moveTo>
                      <a:pt x="285" y="167"/>
                    </a:moveTo>
                    <a:cubicBezTo>
                      <a:pt x="281" y="163"/>
                      <a:pt x="281" y="163"/>
                      <a:pt x="281" y="163"/>
                    </a:cubicBezTo>
                    <a:cubicBezTo>
                      <a:pt x="282" y="162"/>
                      <a:pt x="283" y="161"/>
                      <a:pt x="284" y="159"/>
                    </a:cubicBezTo>
                    <a:cubicBezTo>
                      <a:pt x="285" y="159"/>
                      <a:pt x="285" y="159"/>
                      <a:pt x="285" y="159"/>
                    </a:cubicBezTo>
                    <a:cubicBezTo>
                      <a:pt x="289" y="163"/>
                      <a:pt x="289" y="163"/>
                      <a:pt x="289" y="163"/>
                    </a:cubicBezTo>
                    <a:cubicBezTo>
                      <a:pt x="289" y="163"/>
                      <a:pt x="289" y="163"/>
                      <a:pt x="289" y="163"/>
                    </a:cubicBezTo>
                    <a:cubicBezTo>
                      <a:pt x="287" y="165"/>
                      <a:pt x="286" y="166"/>
                      <a:pt x="285" y="167"/>
                    </a:cubicBezTo>
                    <a:close/>
                    <a:moveTo>
                      <a:pt x="211" y="167"/>
                    </a:moveTo>
                    <a:cubicBezTo>
                      <a:pt x="211" y="167"/>
                      <a:pt x="211" y="167"/>
                      <a:pt x="211" y="167"/>
                    </a:cubicBezTo>
                    <a:cubicBezTo>
                      <a:pt x="210" y="167"/>
                      <a:pt x="210" y="167"/>
                      <a:pt x="209" y="167"/>
                    </a:cubicBezTo>
                    <a:cubicBezTo>
                      <a:pt x="209" y="167"/>
                      <a:pt x="208" y="167"/>
                      <a:pt x="208" y="167"/>
                    </a:cubicBezTo>
                    <a:cubicBezTo>
                      <a:pt x="209" y="161"/>
                      <a:pt x="209" y="161"/>
                      <a:pt x="209" y="161"/>
                    </a:cubicBezTo>
                    <a:cubicBezTo>
                      <a:pt x="209" y="161"/>
                      <a:pt x="210" y="161"/>
                      <a:pt x="210" y="161"/>
                    </a:cubicBezTo>
                    <a:cubicBezTo>
                      <a:pt x="210" y="161"/>
                      <a:pt x="211" y="161"/>
                      <a:pt x="211" y="161"/>
                    </a:cubicBezTo>
                    <a:cubicBezTo>
                      <a:pt x="216" y="164"/>
                      <a:pt x="216" y="164"/>
                      <a:pt x="216" y="164"/>
                    </a:cubicBezTo>
                    <a:cubicBezTo>
                      <a:pt x="215" y="166"/>
                      <a:pt x="213" y="167"/>
                      <a:pt x="211" y="167"/>
                    </a:cubicBezTo>
                    <a:close/>
                    <a:moveTo>
                      <a:pt x="227" y="165"/>
                    </a:moveTo>
                    <a:cubicBezTo>
                      <a:pt x="226" y="165"/>
                      <a:pt x="225" y="165"/>
                      <a:pt x="224" y="164"/>
                    </a:cubicBezTo>
                    <a:cubicBezTo>
                      <a:pt x="228" y="159"/>
                      <a:pt x="228" y="159"/>
                      <a:pt x="228" y="159"/>
                    </a:cubicBezTo>
                    <a:cubicBezTo>
                      <a:pt x="227" y="159"/>
                      <a:pt x="227" y="159"/>
                      <a:pt x="227" y="159"/>
                    </a:cubicBezTo>
                    <a:cubicBezTo>
                      <a:pt x="227" y="159"/>
                      <a:pt x="228" y="158"/>
                      <a:pt x="228" y="158"/>
                    </a:cubicBezTo>
                    <a:cubicBezTo>
                      <a:pt x="230" y="155"/>
                      <a:pt x="230" y="155"/>
                      <a:pt x="230" y="155"/>
                    </a:cubicBezTo>
                    <a:cubicBezTo>
                      <a:pt x="233" y="157"/>
                      <a:pt x="233" y="157"/>
                      <a:pt x="233" y="157"/>
                    </a:cubicBezTo>
                    <a:cubicBezTo>
                      <a:pt x="231" y="160"/>
                      <a:pt x="231" y="160"/>
                      <a:pt x="231" y="160"/>
                    </a:cubicBezTo>
                    <a:cubicBezTo>
                      <a:pt x="233" y="161"/>
                      <a:pt x="233" y="161"/>
                      <a:pt x="233" y="161"/>
                    </a:cubicBezTo>
                    <a:cubicBezTo>
                      <a:pt x="232" y="162"/>
                      <a:pt x="230" y="165"/>
                      <a:pt x="227" y="165"/>
                    </a:cubicBezTo>
                    <a:close/>
                    <a:moveTo>
                      <a:pt x="223" y="160"/>
                    </a:moveTo>
                    <a:cubicBezTo>
                      <a:pt x="222" y="160"/>
                      <a:pt x="221" y="159"/>
                      <a:pt x="219" y="159"/>
                    </a:cubicBezTo>
                    <a:cubicBezTo>
                      <a:pt x="219" y="159"/>
                      <a:pt x="218" y="158"/>
                      <a:pt x="218" y="158"/>
                    </a:cubicBezTo>
                    <a:cubicBezTo>
                      <a:pt x="217" y="158"/>
                      <a:pt x="217" y="158"/>
                      <a:pt x="217" y="158"/>
                    </a:cubicBezTo>
                    <a:cubicBezTo>
                      <a:pt x="220" y="153"/>
                      <a:pt x="220" y="153"/>
                      <a:pt x="220" y="153"/>
                    </a:cubicBezTo>
                    <a:cubicBezTo>
                      <a:pt x="220" y="153"/>
                      <a:pt x="220" y="153"/>
                      <a:pt x="220" y="153"/>
                    </a:cubicBezTo>
                    <a:cubicBezTo>
                      <a:pt x="221" y="153"/>
                      <a:pt x="221" y="153"/>
                      <a:pt x="222" y="154"/>
                    </a:cubicBezTo>
                    <a:cubicBezTo>
                      <a:pt x="222" y="154"/>
                      <a:pt x="223" y="154"/>
                      <a:pt x="223" y="154"/>
                    </a:cubicBezTo>
                    <a:cubicBezTo>
                      <a:pt x="225" y="160"/>
                      <a:pt x="225" y="160"/>
                      <a:pt x="225" y="160"/>
                    </a:cubicBezTo>
                    <a:cubicBezTo>
                      <a:pt x="224" y="160"/>
                      <a:pt x="224" y="160"/>
                      <a:pt x="223" y="160"/>
                    </a:cubicBezTo>
                    <a:close/>
                    <a:moveTo>
                      <a:pt x="210" y="155"/>
                    </a:moveTo>
                    <a:cubicBezTo>
                      <a:pt x="204" y="154"/>
                      <a:pt x="204" y="154"/>
                      <a:pt x="204" y="154"/>
                    </a:cubicBezTo>
                    <a:cubicBezTo>
                      <a:pt x="204" y="153"/>
                      <a:pt x="204" y="153"/>
                      <a:pt x="204" y="152"/>
                    </a:cubicBezTo>
                    <a:cubicBezTo>
                      <a:pt x="204" y="151"/>
                      <a:pt x="205" y="150"/>
                      <a:pt x="205" y="149"/>
                    </a:cubicBezTo>
                    <a:cubicBezTo>
                      <a:pt x="204" y="149"/>
                      <a:pt x="204" y="149"/>
                      <a:pt x="204" y="149"/>
                    </a:cubicBezTo>
                    <a:cubicBezTo>
                      <a:pt x="210" y="148"/>
                      <a:pt x="210" y="148"/>
                      <a:pt x="210" y="148"/>
                    </a:cubicBezTo>
                    <a:cubicBezTo>
                      <a:pt x="210" y="149"/>
                      <a:pt x="210" y="149"/>
                      <a:pt x="210" y="149"/>
                    </a:cubicBezTo>
                    <a:cubicBezTo>
                      <a:pt x="210" y="150"/>
                      <a:pt x="210" y="151"/>
                      <a:pt x="210" y="152"/>
                    </a:cubicBezTo>
                    <a:cubicBezTo>
                      <a:pt x="210" y="153"/>
                      <a:pt x="210" y="154"/>
                      <a:pt x="210" y="155"/>
                    </a:cubicBezTo>
                    <a:close/>
                    <a:moveTo>
                      <a:pt x="286" y="151"/>
                    </a:moveTo>
                    <a:cubicBezTo>
                      <a:pt x="286" y="151"/>
                      <a:pt x="286" y="150"/>
                      <a:pt x="286" y="150"/>
                    </a:cubicBezTo>
                    <a:cubicBezTo>
                      <a:pt x="285" y="150"/>
                      <a:pt x="285" y="150"/>
                      <a:pt x="284" y="150"/>
                    </a:cubicBezTo>
                    <a:cubicBezTo>
                      <a:pt x="285" y="144"/>
                      <a:pt x="285" y="144"/>
                      <a:pt x="285" y="144"/>
                    </a:cubicBezTo>
                    <a:cubicBezTo>
                      <a:pt x="289" y="145"/>
                      <a:pt x="291" y="146"/>
                      <a:pt x="292" y="150"/>
                    </a:cubicBezTo>
                    <a:lnTo>
                      <a:pt x="286" y="151"/>
                    </a:lnTo>
                    <a:close/>
                    <a:moveTo>
                      <a:pt x="172" y="149"/>
                    </a:moveTo>
                    <a:cubicBezTo>
                      <a:pt x="172" y="143"/>
                      <a:pt x="172" y="143"/>
                      <a:pt x="172" y="143"/>
                    </a:cubicBezTo>
                    <a:cubicBezTo>
                      <a:pt x="173" y="143"/>
                      <a:pt x="173" y="143"/>
                      <a:pt x="174" y="143"/>
                    </a:cubicBezTo>
                    <a:cubicBezTo>
                      <a:pt x="174" y="143"/>
                      <a:pt x="175" y="143"/>
                      <a:pt x="175" y="143"/>
                    </a:cubicBezTo>
                    <a:cubicBezTo>
                      <a:pt x="176" y="143"/>
                      <a:pt x="176" y="143"/>
                      <a:pt x="176" y="143"/>
                    </a:cubicBezTo>
                    <a:cubicBezTo>
                      <a:pt x="178" y="143"/>
                      <a:pt x="180" y="144"/>
                      <a:pt x="180" y="147"/>
                    </a:cubicBezTo>
                    <a:cubicBezTo>
                      <a:pt x="174" y="147"/>
                      <a:pt x="174" y="147"/>
                      <a:pt x="174" y="147"/>
                    </a:cubicBezTo>
                    <a:cubicBezTo>
                      <a:pt x="174" y="148"/>
                      <a:pt x="175" y="148"/>
                      <a:pt x="176" y="148"/>
                    </a:cubicBezTo>
                    <a:cubicBezTo>
                      <a:pt x="175" y="148"/>
                      <a:pt x="175" y="148"/>
                      <a:pt x="175" y="149"/>
                    </a:cubicBezTo>
                    <a:cubicBezTo>
                      <a:pt x="174" y="149"/>
                      <a:pt x="173" y="149"/>
                      <a:pt x="172" y="149"/>
                    </a:cubicBezTo>
                    <a:close/>
                    <a:moveTo>
                      <a:pt x="185" y="146"/>
                    </a:moveTo>
                    <a:cubicBezTo>
                      <a:pt x="180" y="144"/>
                      <a:pt x="180" y="144"/>
                      <a:pt x="180" y="144"/>
                    </a:cubicBezTo>
                    <a:cubicBezTo>
                      <a:pt x="181" y="142"/>
                      <a:pt x="181" y="141"/>
                      <a:pt x="181" y="140"/>
                    </a:cubicBezTo>
                    <a:cubicBezTo>
                      <a:pt x="181" y="140"/>
                      <a:pt x="181" y="140"/>
                      <a:pt x="181" y="140"/>
                    </a:cubicBezTo>
                    <a:cubicBezTo>
                      <a:pt x="187" y="139"/>
                      <a:pt x="187" y="139"/>
                      <a:pt x="187" y="139"/>
                    </a:cubicBezTo>
                    <a:cubicBezTo>
                      <a:pt x="187" y="140"/>
                      <a:pt x="187" y="140"/>
                      <a:pt x="187" y="140"/>
                    </a:cubicBezTo>
                    <a:cubicBezTo>
                      <a:pt x="187" y="141"/>
                      <a:pt x="187" y="141"/>
                      <a:pt x="187" y="141"/>
                    </a:cubicBezTo>
                    <a:cubicBezTo>
                      <a:pt x="187" y="142"/>
                      <a:pt x="186" y="144"/>
                      <a:pt x="185" y="146"/>
                    </a:cubicBezTo>
                    <a:close/>
                    <a:moveTo>
                      <a:pt x="289" y="142"/>
                    </a:moveTo>
                    <a:cubicBezTo>
                      <a:pt x="286" y="138"/>
                      <a:pt x="286" y="138"/>
                      <a:pt x="286" y="138"/>
                    </a:cubicBezTo>
                    <a:cubicBezTo>
                      <a:pt x="288" y="133"/>
                      <a:pt x="288" y="133"/>
                      <a:pt x="288" y="133"/>
                    </a:cubicBezTo>
                    <a:cubicBezTo>
                      <a:pt x="289" y="133"/>
                      <a:pt x="292" y="134"/>
                      <a:pt x="292" y="137"/>
                    </a:cubicBezTo>
                    <a:cubicBezTo>
                      <a:pt x="292" y="138"/>
                      <a:pt x="292" y="138"/>
                      <a:pt x="291" y="139"/>
                    </a:cubicBezTo>
                    <a:cubicBezTo>
                      <a:pt x="291" y="140"/>
                      <a:pt x="290" y="142"/>
                      <a:pt x="289" y="142"/>
                    </a:cubicBezTo>
                    <a:close/>
                    <a:moveTo>
                      <a:pt x="162" y="142"/>
                    </a:moveTo>
                    <a:cubicBezTo>
                      <a:pt x="161" y="142"/>
                      <a:pt x="160" y="141"/>
                      <a:pt x="160" y="141"/>
                    </a:cubicBezTo>
                    <a:cubicBezTo>
                      <a:pt x="158" y="141"/>
                      <a:pt x="157" y="140"/>
                      <a:pt x="156" y="139"/>
                    </a:cubicBezTo>
                    <a:cubicBezTo>
                      <a:pt x="160" y="135"/>
                      <a:pt x="160" y="135"/>
                      <a:pt x="160" y="135"/>
                    </a:cubicBezTo>
                    <a:cubicBezTo>
                      <a:pt x="160" y="135"/>
                      <a:pt x="160" y="136"/>
                      <a:pt x="161" y="136"/>
                    </a:cubicBezTo>
                    <a:cubicBezTo>
                      <a:pt x="161" y="136"/>
                      <a:pt x="162" y="136"/>
                      <a:pt x="164" y="137"/>
                    </a:cubicBezTo>
                    <a:lnTo>
                      <a:pt x="162" y="142"/>
                    </a:lnTo>
                    <a:close/>
                    <a:moveTo>
                      <a:pt x="200" y="140"/>
                    </a:moveTo>
                    <a:cubicBezTo>
                      <a:pt x="199" y="139"/>
                      <a:pt x="199" y="137"/>
                      <a:pt x="198" y="136"/>
                    </a:cubicBezTo>
                    <a:cubicBezTo>
                      <a:pt x="197" y="136"/>
                      <a:pt x="197" y="136"/>
                      <a:pt x="197" y="136"/>
                    </a:cubicBezTo>
                    <a:cubicBezTo>
                      <a:pt x="201" y="131"/>
                      <a:pt x="201" y="131"/>
                      <a:pt x="201" y="131"/>
                    </a:cubicBezTo>
                    <a:cubicBezTo>
                      <a:pt x="201" y="132"/>
                      <a:pt x="202" y="132"/>
                      <a:pt x="202" y="132"/>
                    </a:cubicBezTo>
                    <a:cubicBezTo>
                      <a:pt x="203" y="134"/>
                      <a:pt x="204" y="135"/>
                      <a:pt x="205" y="137"/>
                    </a:cubicBezTo>
                    <a:lnTo>
                      <a:pt x="200" y="140"/>
                    </a:lnTo>
                    <a:close/>
                    <a:moveTo>
                      <a:pt x="286" y="138"/>
                    </a:moveTo>
                    <a:cubicBezTo>
                      <a:pt x="286" y="138"/>
                      <a:pt x="286" y="138"/>
                      <a:pt x="286" y="138"/>
                    </a:cubicBezTo>
                    <a:cubicBezTo>
                      <a:pt x="286" y="138"/>
                      <a:pt x="286" y="138"/>
                      <a:pt x="286" y="138"/>
                    </a:cubicBezTo>
                    <a:cubicBezTo>
                      <a:pt x="286" y="138"/>
                      <a:pt x="286" y="138"/>
                      <a:pt x="286" y="138"/>
                    </a:cubicBezTo>
                    <a:close/>
                    <a:moveTo>
                      <a:pt x="147" y="138"/>
                    </a:moveTo>
                    <a:cubicBezTo>
                      <a:pt x="143" y="138"/>
                      <a:pt x="141" y="136"/>
                      <a:pt x="140" y="133"/>
                    </a:cubicBezTo>
                    <a:cubicBezTo>
                      <a:pt x="145" y="130"/>
                      <a:pt x="145" y="130"/>
                      <a:pt x="145" y="130"/>
                    </a:cubicBezTo>
                    <a:cubicBezTo>
                      <a:pt x="146" y="132"/>
                      <a:pt x="146" y="132"/>
                      <a:pt x="147" y="132"/>
                    </a:cubicBezTo>
                    <a:lnTo>
                      <a:pt x="147" y="138"/>
                    </a:lnTo>
                    <a:close/>
                    <a:moveTo>
                      <a:pt x="190" y="133"/>
                    </a:moveTo>
                    <a:cubicBezTo>
                      <a:pt x="186" y="129"/>
                      <a:pt x="186" y="129"/>
                      <a:pt x="186" y="129"/>
                    </a:cubicBezTo>
                    <a:cubicBezTo>
                      <a:pt x="186" y="129"/>
                      <a:pt x="186" y="128"/>
                      <a:pt x="186" y="128"/>
                    </a:cubicBezTo>
                    <a:cubicBezTo>
                      <a:pt x="186" y="126"/>
                      <a:pt x="188" y="124"/>
                      <a:pt x="190" y="124"/>
                    </a:cubicBezTo>
                    <a:cubicBezTo>
                      <a:pt x="192" y="129"/>
                      <a:pt x="192" y="129"/>
                      <a:pt x="192" y="129"/>
                    </a:cubicBezTo>
                    <a:cubicBezTo>
                      <a:pt x="192" y="129"/>
                      <a:pt x="192" y="129"/>
                      <a:pt x="192" y="128"/>
                    </a:cubicBezTo>
                    <a:cubicBezTo>
                      <a:pt x="192" y="130"/>
                      <a:pt x="191" y="132"/>
                      <a:pt x="190" y="133"/>
                    </a:cubicBezTo>
                    <a:close/>
                    <a:moveTo>
                      <a:pt x="302" y="128"/>
                    </a:moveTo>
                    <a:cubicBezTo>
                      <a:pt x="301" y="128"/>
                      <a:pt x="301" y="128"/>
                      <a:pt x="301" y="128"/>
                    </a:cubicBezTo>
                    <a:cubicBezTo>
                      <a:pt x="300" y="128"/>
                      <a:pt x="299" y="126"/>
                      <a:pt x="298" y="126"/>
                    </a:cubicBezTo>
                    <a:cubicBezTo>
                      <a:pt x="304" y="123"/>
                      <a:pt x="304" y="123"/>
                      <a:pt x="304" y="123"/>
                    </a:cubicBezTo>
                    <a:cubicBezTo>
                      <a:pt x="303" y="123"/>
                      <a:pt x="303" y="122"/>
                      <a:pt x="303" y="122"/>
                    </a:cubicBezTo>
                    <a:cubicBezTo>
                      <a:pt x="301" y="122"/>
                      <a:pt x="300" y="123"/>
                      <a:pt x="300" y="124"/>
                    </a:cubicBezTo>
                    <a:cubicBezTo>
                      <a:pt x="300" y="123"/>
                      <a:pt x="300" y="123"/>
                      <a:pt x="300" y="122"/>
                    </a:cubicBezTo>
                    <a:cubicBezTo>
                      <a:pt x="300" y="122"/>
                      <a:pt x="300" y="121"/>
                      <a:pt x="300" y="121"/>
                    </a:cubicBezTo>
                    <a:cubicBezTo>
                      <a:pt x="306" y="122"/>
                      <a:pt x="306" y="122"/>
                      <a:pt x="306" y="122"/>
                    </a:cubicBezTo>
                    <a:cubicBezTo>
                      <a:pt x="306" y="122"/>
                      <a:pt x="306" y="122"/>
                      <a:pt x="306" y="123"/>
                    </a:cubicBezTo>
                    <a:cubicBezTo>
                      <a:pt x="306" y="124"/>
                      <a:pt x="306" y="128"/>
                      <a:pt x="302" y="128"/>
                    </a:cubicBezTo>
                    <a:close/>
                    <a:moveTo>
                      <a:pt x="284" y="128"/>
                    </a:moveTo>
                    <a:cubicBezTo>
                      <a:pt x="284" y="127"/>
                      <a:pt x="283" y="126"/>
                      <a:pt x="283" y="126"/>
                    </a:cubicBezTo>
                    <a:cubicBezTo>
                      <a:pt x="282" y="125"/>
                      <a:pt x="282" y="125"/>
                      <a:pt x="282" y="125"/>
                    </a:cubicBezTo>
                    <a:cubicBezTo>
                      <a:pt x="282" y="124"/>
                      <a:pt x="281" y="124"/>
                      <a:pt x="281" y="123"/>
                    </a:cubicBezTo>
                    <a:cubicBezTo>
                      <a:pt x="286" y="121"/>
                      <a:pt x="286" y="121"/>
                      <a:pt x="286" y="121"/>
                    </a:cubicBezTo>
                    <a:cubicBezTo>
                      <a:pt x="286" y="121"/>
                      <a:pt x="286" y="121"/>
                      <a:pt x="287" y="121"/>
                    </a:cubicBezTo>
                    <a:cubicBezTo>
                      <a:pt x="287" y="122"/>
                      <a:pt x="287" y="122"/>
                      <a:pt x="287" y="122"/>
                    </a:cubicBezTo>
                    <a:cubicBezTo>
                      <a:pt x="289" y="123"/>
                      <a:pt x="290" y="125"/>
                      <a:pt x="290" y="126"/>
                    </a:cubicBezTo>
                    <a:cubicBezTo>
                      <a:pt x="284" y="127"/>
                      <a:pt x="284" y="127"/>
                      <a:pt x="284" y="127"/>
                    </a:cubicBezTo>
                    <a:cubicBezTo>
                      <a:pt x="284" y="127"/>
                      <a:pt x="284" y="128"/>
                      <a:pt x="284" y="128"/>
                    </a:cubicBezTo>
                    <a:close/>
                    <a:moveTo>
                      <a:pt x="314" y="127"/>
                    </a:moveTo>
                    <a:cubicBezTo>
                      <a:pt x="313" y="126"/>
                      <a:pt x="313" y="126"/>
                      <a:pt x="313" y="126"/>
                    </a:cubicBezTo>
                    <a:cubicBezTo>
                      <a:pt x="312" y="125"/>
                      <a:pt x="311" y="124"/>
                      <a:pt x="310" y="123"/>
                    </a:cubicBezTo>
                    <a:cubicBezTo>
                      <a:pt x="314" y="119"/>
                      <a:pt x="314" y="119"/>
                      <a:pt x="314" y="119"/>
                    </a:cubicBezTo>
                    <a:cubicBezTo>
                      <a:pt x="315" y="120"/>
                      <a:pt x="316" y="121"/>
                      <a:pt x="317" y="122"/>
                    </a:cubicBezTo>
                    <a:cubicBezTo>
                      <a:pt x="318" y="123"/>
                      <a:pt x="318" y="123"/>
                      <a:pt x="318" y="123"/>
                    </a:cubicBezTo>
                    <a:lnTo>
                      <a:pt x="314" y="127"/>
                    </a:lnTo>
                    <a:close/>
                    <a:moveTo>
                      <a:pt x="325" y="126"/>
                    </a:moveTo>
                    <a:cubicBezTo>
                      <a:pt x="321" y="122"/>
                      <a:pt x="321" y="122"/>
                      <a:pt x="321" y="122"/>
                    </a:cubicBezTo>
                    <a:cubicBezTo>
                      <a:pt x="322" y="120"/>
                      <a:pt x="324" y="119"/>
                      <a:pt x="325" y="118"/>
                    </a:cubicBezTo>
                    <a:cubicBezTo>
                      <a:pt x="330" y="122"/>
                      <a:pt x="330" y="122"/>
                      <a:pt x="330" y="122"/>
                    </a:cubicBezTo>
                    <a:cubicBezTo>
                      <a:pt x="329" y="123"/>
                      <a:pt x="329" y="123"/>
                      <a:pt x="329" y="123"/>
                    </a:cubicBezTo>
                    <a:cubicBezTo>
                      <a:pt x="328" y="123"/>
                      <a:pt x="328" y="123"/>
                      <a:pt x="328" y="123"/>
                    </a:cubicBezTo>
                    <a:cubicBezTo>
                      <a:pt x="328" y="124"/>
                      <a:pt x="326" y="125"/>
                      <a:pt x="325" y="126"/>
                    </a:cubicBezTo>
                    <a:close/>
                    <a:moveTo>
                      <a:pt x="136" y="123"/>
                    </a:moveTo>
                    <a:cubicBezTo>
                      <a:pt x="134" y="122"/>
                      <a:pt x="133" y="121"/>
                      <a:pt x="132" y="120"/>
                    </a:cubicBezTo>
                    <a:cubicBezTo>
                      <a:pt x="131" y="120"/>
                      <a:pt x="131" y="120"/>
                      <a:pt x="131" y="120"/>
                    </a:cubicBezTo>
                    <a:cubicBezTo>
                      <a:pt x="134" y="115"/>
                      <a:pt x="134" y="115"/>
                      <a:pt x="134" y="115"/>
                    </a:cubicBezTo>
                    <a:cubicBezTo>
                      <a:pt x="135" y="115"/>
                      <a:pt x="135" y="115"/>
                      <a:pt x="135" y="115"/>
                    </a:cubicBezTo>
                    <a:cubicBezTo>
                      <a:pt x="136" y="116"/>
                      <a:pt x="138" y="117"/>
                      <a:pt x="140" y="119"/>
                    </a:cubicBezTo>
                    <a:lnTo>
                      <a:pt x="136" y="123"/>
                    </a:lnTo>
                    <a:close/>
                    <a:moveTo>
                      <a:pt x="296" y="118"/>
                    </a:moveTo>
                    <a:cubicBezTo>
                      <a:pt x="295" y="118"/>
                      <a:pt x="295" y="118"/>
                      <a:pt x="295" y="118"/>
                    </a:cubicBezTo>
                    <a:cubicBezTo>
                      <a:pt x="294" y="118"/>
                      <a:pt x="292" y="118"/>
                      <a:pt x="291" y="117"/>
                    </a:cubicBezTo>
                    <a:cubicBezTo>
                      <a:pt x="291" y="117"/>
                      <a:pt x="290" y="117"/>
                      <a:pt x="290" y="117"/>
                    </a:cubicBezTo>
                    <a:cubicBezTo>
                      <a:pt x="291" y="111"/>
                      <a:pt x="291" y="111"/>
                      <a:pt x="291" y="111"/>
                    </a:cubicBezTo>
                    <a:cubicBezTo>
                      <a:pt x="292" y="111"/>
                      <a:pt x="292" y="111"/>
                      <a:pt x="293" y="112"/>
                    </a:cubicBezTo>
                    <a:cubicBezTo>
                      <a:pt x="294" y="112"/>
                      <a:pt x="295" y="112"/>
                      <a:pt x="296" y="112"/>
                    </a:cubicBezTo>
                    <a:cubicBezTo>
                      <a:pt x="297" y="112"/>
                      <a:pt x="297" y="112"/>
                      <a:pt x="297" y="112"/>
                    </a:cubicBezTo>
                    <a:lnTo>
                      <a:pt x="296" y="118"/>
                    </a:lnTo>
                    <a:close/>
                    <a:moveTo>
                      <a:pt x="121" y="115"/>
                    </a:moveTo>
                    <a:cubicBezTo>
                      <a:pt x="121" y="115"/>
                      <a:pt x="121" y="115"/>
                      <a:pt x="120" y="115"/>
                    </a:cubicBezTo>
                    <a:cubicBezTo>
                      <a:pt x="119" y="114"/>
                      <a:pt x="117" y="113"/>
                      <a:pt x="116" y="112"/>
                    </a:cubicBezTo>
                    <a:cubicBezTo>
                      <a:pt x="119" y="108"/>
                      <a:pt x="119" y="108"/>
                      <a:pt x="119" y="108"/>
                    </a:cubicBezTo>
                    <a:cubicBezTo>
                      <a:pt x="120" y="108"/>
                      <a:pt x="121" y="109"/>
                      <a:pt x="123" y="110"/>
                    </a:cubicBezTo>
                    <a:cubicBezTo>
                      <a:pt x="123" y="110"/>
                      <a:pt x="123" y="110"/>
                      <a:pt x="123" y="110"/>
                    </a:cubicBezTo>
                    <a:lnTo>
                      <a:pt x="121" y="115"/>
                    </a:lnTo>
                    <a:close/>
                    <a:moveTo>
                      <a:pt x="5" y="115"/>
                    </a:moveTo>
                    <a:cubicBezTo>
                      <a:pt x="0" y="112"/>
                      <a:pt x="0" y="112"/>
                      <a:pt x="0" y="112"/>
                    </a:cubicBezTo>
                    <a:cubicBezTo>
                      <a:pt x="2" y="109"/>
                      <a:pt x="4" y="107"/>
                      <a:pt x="6" y="107"/>
                    </a:cubicBezTo>
                    <a:cubicBezTo>
                      <a:pt x="6" y="107"/>
                      <a:pt x="6" y="107"/>
                      <a:pt x="6" y="107"/>
                    </a:cubicBezTo>
                    <a:cubicBezTo>
                      <a:pt x="7" y="113"/>
                      <a:pt x="7" y="113"/>
                      <a:pt x="7" y="113"/>
                    </a:cubicBezTo>
                    <a:cubicBezTo>
                      <a:pt x="7" y="113"/>
                      <a:pt x="6" y="113"/>
                      <a:pt x="5" y="115"/>
                    </a:cubicBezTo>
                    <a:close/>
                    <a:moveTo>
                      <a:pt x="320" y="114"/>
                    </a:moveTo>
                    <a:cubicBezTo>
                      <a:pt x="320" y="113"/>
                      <a:pt x="320" y="113"/>
                      <a:pt x="320" y="112"/>
                    </a:cubicBezTo>
                    <a:cubicBezTo>
                      <a:pt x="320" y="111"/>
                      <a:pt x="320" y="111"/>
                      <a:pt x="320" y="111"/>
                    </a:cubicBezTo>
                    <a:cubicBezTo>
                      <a:pt x="320" y="109"/>
                      <a:pt x="321" y="107"/>
                      <a:pt x="321" y="106"/>
                    </a:cubicBezTo>
                    <a:cubicBezTo>
                      <a:pt x="327" y="108"/>
                      <a:pt x="327" y="108"/>
                      <a:pt x="327" y="108"/>
                    </a:cubicBezTo>
                    <a:cubicBezTo>
                      <a:pt x="326" y="109"/>
                      <a:pt x="326" y="110"/>
                      <a:pt x="326" y="112"/>
                    </a:cubicBezTo>
                    <a:lnTo>
                      <a:pt x="320" y="114"/>
                    </a:lnTo>
                    <a:close/>
                    <a:moveTo>
                      <a:pt x="12" y="109"/>
                    </a:moveTo>
                    <a:cubicBezTo>
                      <a:pt x="12" y="108"/>
                      <a:pt x="11" y="107"/>
                      <a:pt x="11" y="106"/>
                    </a:cubicBezTo>
                    <a:cubicBezTo>
                      <a:pt x="11" y="105"/>
                      <a:pt x="12" y="103"/>
                      <a:pt x="15" y="103"/>
                    </a:cubicBezTo>
                    <a:cubicBezTo>
                      <a:pt x="16" y="103"/>
                      <a:pt x="16" y="102"/>
                      <a:pt x="16" y="102"/>
                    </a:cubicBezTo>
                    <a:cubicBezTo>
                      <a:pt x="20" y="107"/>
                      <a:pt x="20" y="107"/>
                      <a:pt x="20" y="107"/>
                    </a:cubicBezTo>
                    <a:cubicBezTo>
                      <a:pt x="19" y="108"/>
                      <a:pt x="17" y="108"/>
                      <a:pt x="15" y="108"/>
                    </a:cubicBezTo>
                    <a:cubicBezTo>
                      <a:pt x="16" y="108"/>
                      <a:pt x="17" y="108"/>
                      <a:pt x="17" y="106"/>
                    </a:cubicBezTo>
                    <a:cubicBezTo>
                      <a:pt x="17" y="106"/>
                      <a:pt x="17" y="105"/>
                      <a:pt x="17" y="105"/>
                    </a:cubicBezTo>
                    <a:lnTo>
                      <a:pt x="12" y="109"/>
                    </a:lnTo>
                    <a:close/>
                    <a:moveTo>
                      <a:pt x="336" y="103"/>
                    </a:moveTo>
                    <a:cubicBezTo>
                      <a:pt x="331" y="99"/>
                      <a:pt x="331" y="99"/>
                      <a:pt x="331" y="99"/>
                    </a:cubicBezTo>
                    <a:cubicBezTo>
                      <a:pt x="332" y="98"/>
                      <a:pt x="334" y="96"/>
                      <a:pt x="334" y="95"/>
                    </a:cubicBezTo>
                    <a:cubicBezTo>
                      <a:pt x="339" y="98"/>
                      <a:pt x="339" y="98"/>
                      <a:pt x="339" y="98"/>
                    </a:cubicBezTo>
                    <a:cubicBezTo>
                      <a:pt x="339" y="99"/>
                      <a:pt x="337" y="101"/>
                      <a:pt x="336" y="103"/>
                    </a:cubicBezTo>
                    <a:close/>
                    <a:moveTo>
                      <a:pt x="109" y="101"/>
                    </a:moveTo>
                    <a:cubicBezTo>
                      <a:pt x="108" y="99"/>
                      <a:pt x="108" y="97"/>
                      <a:pt x="108" y="95"/>
                    </a:cubicBezTo>
                    <a:cubicBezTo>
                      <a:pt x="113" y="94"/>
                      <a:pt x="113" y="94"/>
                      <a:pt x="113" y="94"/>
                    </a:cubicBezTo>
                    <a:cubicBezTo>
                      <a:pt x="114" y="96"/>
                      <a:pt x="114" y="97"/>
                      <a:pt x="114" y="99"/>
                    </a:cubicBezTo>
                    <a:lnTo>
                      <a:pt x="109" y="101"/>
                    </a:lnTo>
                    <a:close/>
                    <a:moveTo>
                      <a:pt x="18" y="95"/>
                    </a:moveTo>
                    <a:cubicBezTo>
                      <a:pt x="13" y="93"/>
                      <a:pt x="13" y="93"/>
                      <a:pt x="13" y="93"/>
                    </a:cubicBezTo>
                    <a:cubicBezTo>
                      <a:pt x="14" y="91"/>
                      <a:pt x="15" y="90"/>
                      <a:pt x="18" y="89"/>
                    </a:cubicBezTo>
                    <a:cubicBezTo>
                      <a:pt x="19" y="88"/>
                      <a:pt x="19" y="88"/>
                      <a:pt x="19" y="88"/>
                    </a:cubicBezTo>
                    <a:cubicBezTo>
                      <a:pt x="21" y="93"/>
                      <a:pt x="21" y="93"/>
                      <a:pt x="21" y="93"/>
                    </a:cubicBezTo>
                    <a:cubicBezTo>
                      <a:pt x="20" y="94"/>
                      <a:pt x="20" y="94"/>
                      <a:pt x="20" y="94"/>
                    </a:cubicBezTo>
                    <a:cubicBezTo>
                      <a:pt x="19" y="94"/>
                      <a:pt x="18" y="95"/>
                      <a:pt x="18" y="95"/>
                    </a:cubicBezTo>
                    <a:close/>
                    <a:moveTo>
                      <a:pt x="31" y="84"/>
                    </a:moveTo>
                    <a:cubicBezTo>
                      <a:pt x="26" y="82"/>
                      <a:pt x="26" y="82"/>
                      <a:pt x="26" y="82"/>
                    </a:cubicBezTo>
                    <a:cubicBezTo>
                      <a:pt x="26" y="81"/>
                      <a:pt x="26" y="81"/>
                      <a:pt x="26" y="80"/>
                    </a:cubicBezTo>
                    <a:cubicBezTo>
                      <a:pt x="26" y="79"/>
                      <a:pt x="27" y="78"/>
                      <a:pt x="28" y="77"/>
                    </a:cubicBezTo>
                    <a:cubicBezTo>
                      <a:pt x="28" y="76"/>
                      <a:pt x="29" y="76"/>
                      <a:pt x="29" y="75"/>
                    </a:cubicBezTo>
                    <a:cubicBezTo>
                      <a:pt x="32" y="80"/>
                      <a:pt x="32" y="80"/>
                      <a:pt x="32" y="80"/>
                    </a:cubicBezTo>
                    <a:cubicBezTo>
                      <a:pt x="33" y="80"/>
                      <a:pt x="33" y="80"/>
                      <a:pt x="33" y="79"/>
                    </a:cubicBezTo>
                    <a:cubicBezTo>
                      <a:pt x="33" y="80"/>
                      <a:pt x="33" y="80"/>
                      <a:pt x="33" y="80"/>
                    </a:cubicBezTo>
                    <a:cubicBezTo>
                      <a:pt x="32" y="81"/>
                      <a:pt x="32" y="81"/>
                      <a:pt x="32" y="81"/>
                    </a:cubicBezTo>
                    <a:cubicBezTo>
                      <a:pt x="32" y="81"/>
                      <a:pt x="32" y="82"/>
                      <a:pt x="32" y="82"/>
                    </a:cubicBezTo>
                    <a:cubicBezTo>
                      <a:pt x="31" y="83"/>
                      <a:pt x="31" y="83"/>
                      <a:pt x="31" y="84"/>
                    </a:cubicBezTo>
                    <a:close/>
                    <a:moveTo>
                      <a:pt x="109" y="83"/>
                    </a:moveTo>
                    <a:cubicBezTo>
                      <a:pt x="106" y="83"/>
                      <a:pt x="106" y="83"/>
                      <a:pt x="106" y="83"/>
                    </a:cubicBezTo>
                    <a:cubicBezTo>
                      <a:pt x="106" y="82"/>
                      <a:pt x="106" y="82"/>
                      <a:pt x="106" y="82"/>
                    </a:cubicBezTo>
                    <a:cubicBezTo>
                      <a:pt x="106" y="81"/>
                      <a:pt x="106" y="81"/>
                      <a:pt x="106" y="80"/>
                    </a:cubicBezTo>
                    <a:cubicBezTo>
                      <a:pt x="106" y="80"/>
                      <a:pt x="106" y="80"/>
                      <a:pt x="106" y="79"/>
                    </a:cubicBezTo>
                    <a:cubicBezTo>
                      <a:pt x="106" y="79"/>
                      <a:pt x="106" y="78"/>
                      <a:pt x="106" y="78"/>
                    </a:cubicBezTo>
                    <a:cubicBezTo>
                      <a:pt x="111" y="76"/>
                      <a:pt x="111" y="76"/>
                      <a:pt x="111" y="76"/>
                    </a:cubicBezTo>
                    <a:cubicBezTo>
                      <a:pt x="111" y="77"/>
                      <a:pt x="112" y="78"/>
                      <a:pt x="112" y="79"/>
                    </a:cubicBezTo>
                    <a:cubicBezTo>
                      <a:pt x="112" y="80"/>
                      <a:pt x="112" y="80"/>
                      <a:pt x="112" y="81"/>
                    </a:cubicBezTo>
                    <a:cubicBezTo>
                      <a:pt x="112" y="81"/>
                      <a:pt x="112" y="81"/>
                      <a:pt x="112" y="82"/>
                    </a:cubicBezTo>
                    <a:cubicBezTo>
                      <a:pt x="112" y="83"/>
                      <a:pt x="112" y="83"/>
                      <a:pt x="112" y="83"/>
                    </a:cubicBezTo>
                    <a:lnTo>
                      <a:pt x="109" y="83"/>
                    </a:lnTo>
                    <a:close/>
                    <a:moveTo>
                      <a:pt x="29" y="74"/>
                    </a:moveTo>
                    <a:cubicBezTo>
                      <a:pt x="28" y="73"/>
                      <a:pt x="28" y="73"/>
                      <a:pt x="28" y="73"/>
                    </a:cubicBezTo>
                    <a:cubicBezTo>
                      <a:pt x="27" y="72"/>
                      <a:pt x="27" y="72"/>
                      <a:pt x="26" y="72"/>
                    </a:cubicBezTo>
                    <a:cubicBezTo>
                      <a:pt x="26" y="72"/>
                      <a:pt x="25" y="72"/>
                      <a:pt x="24" y="71"/>
                    </a:cubicBezTo>
                    <a:cubicBezTo>
                      <a:pt x="28" y="66"/>
                      <a:pt x="28" y="66"/>
                      <a:pt x="28" y="66"/>
                    </a:cubicBezTo>
                    <a:cubicBezTo>
                      <a:pt x="29" y="67"/>
                      <a:pt x="30" y="67"/>
                      <a:pt x="32" y="69"/>
                    </a:cubicBezTo>
                    <a:cubicBezTo>
                      <a:pt x="33" y="70"/>
                      <a:pt x="33" y="70"/>
                      <a:pt x="33" y="70"/>
                    </a:cubicBezTo>
                    <a:lnTo>
                      <a:pt x="29" y="74"/>
                    </a:lnTo>
                    <a:close/>
                    <a:moveTo>
                      <a:pt x="103" y="67"/>
                    </a:moveTo>
                    <a:cubicBezTo>
                      <a:pt x="103" y="67"/>
                      <a:pt x="102" y="67"/>
                      <a:pt x="102" y="66"/>
                    </a:cubicBezTo>
                    <a:cubicBezTo>
                      <a:pt x="102" y="65"/>
                      <a:pt x="101" y="64"/>
                      <a:pt x="100" y="62"/>
                    </a:cubicBezTo>
                    <a:cubicBezTo>
                      <a:pt x="106" y="61"/>
                      <a:pt x="106" y="61"/>
                      <a:pt x="106" y="61"/>
                    </a:cubicBezTo>
                    <a:cubicBezTo>
                      <a:pt x="106" y="62"/>
                      <a:pt x="107" y="63"/>
                      <a:pt x="107" y="63"/>
                    </a:cubicBezTo>
                    <a:cubicBezTo>
                      <a:pt x="108" y="64"/>
                      <a:pt x="108" y="65"/>
                      <a:pt x="108" y="66"/>
                    </a:cubicBezTo>
                    <a:lnTo>
                      <a:pt x="103" y="67"/>
                    </a:lnTo>
                    <a:close/>
                    <a:moveTo>
                      <a:pt x="20" y="61"/>
                    </a:moveTo>
                    <a:cubicBezTo>
                      <a:pt x="20" y="61"/>
                      <a:pt x="20" y="60"/>
                      <a:pt x="19" y="60"/>
                    </a:cubicBezTo>
                    <a:cubicBezTo>
                      <a:pt x="17" y="60"/>
                      <a:pt x="16" y="59"/>
                      <a:pt x="15" y="58"/>
                    </a:cubicBezTo>
                    <a:cubicBezTo>
                      <a:pt x="18" y="54"/>
                      <a:pt x="18" y="54"/>
                      <a:pt x="18" y="54"/>
                    </a:cubicBezTo>
                    <a:cubicBezTo>
                      <a:pt x="19" y="54"/>
                      <a:pt x="19" y="54"/>
                      <a:pt x="21" y="55"/>
                    </a:cubicBezTo>
                    <a:cubicBezTo>
                      <a:pt x="22" y="55"/>
                      <a:pt x="23" y="56"/>
                      <a:pt x="24" y="56"/>
                    </a:cubicBezTo>
                    <a:lnTo>
                      <a:pt x="20" y="61"/>
                    </a:lnTo>
                    <a:close/>
                    <a:moveTo>
                      <a:pt x="95" y="52"/>
                    </a:moveTo>
                    <a:cubicBezTo>
                      <a:pt x="95" y="51"/>
                      <a:pt x="95" y="51"/>
                      <a:pt x="95" y="50"/>
                    </a:cubicBezTo>
                    <a:cubicBezTo>
                      <a:pt x="95" y="48"/>
                      <a:pt x="96" y="46"/>
                      <a:pt x="96" y="45"/>
                    </a:cubicBezTo>
                    <a:cubicBezTo>
                      <a:pt x="102" y="47"/>
                      <a:pt x="102" y="47"/>
                      <a:pt x="102" y="47"/>
                    </a:cubicBezTo>
                    <a:cubicBezTo>
                      <a:pt x="102" y="47"/>
                      <a:pt x="102" y="47"/>
                      <a:pt x="102" y="47"/>
                    </a:cubicBezTo>
                    <a:cubicBezTo>
                      <a:pt x="101" y="48"/>
                      <a:pt x="101" y="49"/>
                      <a:pt x="101" y="50"/>
                    </a:cubicBezTo>
                    <a:cubicBezTo>
                      <a:pt x="101" y="50"/>
                      <a:pt x="101" y="51"/>
                      <a:pt x="101" y="51"/>
                    </a:cubicBezTo>
                    <a:lnTo>
                      <a:pt x="95" y="52"/>
                    </a:lnTo>
                    <a:close/>
                    <a:moveTo>
                      <a:pt x="23" y="48"/>
                    </a:moveTo>
                    <a:cubicBezTo>
                      <a:pt x="18" y="45"/>
                      <a:pt x="18" y="45"/>
                      <a:pt x="18" y="45"/>
                    </a:cubicBezTo>
                    <a:cubicBezTo>
                      <a:pt x="19" y="44"/>
                      <a:pt x="19" y="44"/>
                      <a:pt x="19" y="44"/>
                    </a:cubicBezTo>
                    <a:cubicBezTo>
                      <a:pt x="19" y="43"/>
                      <a:pt x="19" y="43"/>
                      <a:pt x="19" y="43"/>
                    </a:cubicBezTo>
                    <a:cubicBezTo>
                      <a:pt x="19" y="41"/>
                      <a:pt x="19" y="41"/>
                      <a:pt x="19" y="41"/>
                    </a:cubicBezTo>
                    <a:cubicBezTo>
                      <a:pt x="24" y="41"/>
                      <a:pt x="24" y="41"/>
                      <a:pt x="24" y="41"/>
                    </a:cubicBezTo>
                    <a:cubicBezTo>
                      <a:pt x="25" y="42"/>
                      <a:pt x="25" y="42"/>
                      <a:pt x="25" y="42"/>
                    </a:cubicBezTo>
                    <a:cubicBezTo>
                      <a:pt x="25" y="43"/>
                      <a:pt x="25" y="44"/>
                      <a:pt x="25" y="44"/>
                    </a:cubicBezTo>
                    <a:cubicBezTo>
                      <a:pt x="25" y="45"/>
                      <a:pt x="25" y="45"/>
                      <a:pt x="25" y="45"/>
                    </a:cubicBezTo>
                    <a:cubicBezTo>
                      <a:pt x="25" y="46"/>
                      <a:pt x="25" y="46"/>
                      <a:pt x="25" y="46"/>
                    </a:cubicBezTo>
                    <a:cubicBezTo>
                      <a:pt x="24" y="46"/>
                      <a:pt x="24" y="47"/>
                      <a:pt x="23" y="48"/>
                    </a:cubicBezTo>
                    <a:close/>
                    <a:moveTo>
                      <a:pt x="94" y="35"/>
                    </a:moveTo>
                    <a:cubicBezTo>
                      <a:pt x="94" y="34"/>
                      <a:pt x="94" y="33"/>
                      <a:pt x="95" y="32"/>
                    </a:cubicBezTo>
                    <a:cubicBezTo>
                      <a:pt x="95" y="31"/>
                      <a:pt x="95" y="30"/>
                      <a:pt x="95" y="30"/>
                    </a:cubicBezTo>
                    <a:cubicBezTo>
                      <a:pt x="96" y="29"/>
                      <a:pt x="96" y="29"/>
                      <a:pt x="96" y="28"/>
                    </a:cubicBezTo>
                    <a:cubicBezTo>
                      <a:pt x="102" y="30"/>
                      <a:pt x="102" y="30"/>
                      <a:pt x="102" y="30"/>
                    </a:cubicBezTo>
                    <a:cubicBezTo>
                      <a:pt x="101" y="31"/>
                      <a:pt x="101" y="31"/>
                      <a:pt x="101" y="32"/>
                    </a:cubicBezTo>
                    <a:cubicBezTo>
                      <a:pt x="101" y="32"/>
                      <a:pt x="100" y="33"/>
                      <a:pt x="100" y="34"/>
                    </a:cubicBezTo>
                    <a:cubicBezTo>
                      <a:pt x="100" y="34"/>
                      <a:pt x="100" y="34"/>
                      <a:pt x="100" y="34"/>
                    </a:cubicBezTo>
                    <a:lnTo>
                      <a:pt x="94" y="35"/>
                    </a:lnTo>
                    <a:close/>
                    <a:moveTo>
                      <a:pt x="26" y="32"/>
                    </a:moveTo>
                    <a:cubicBezTo>
                      <a:pt x="22" y="28"/>
                      <a:pt x="22" y="28"/>
                      <a:pt x="22" y="28"/>
                    </a:cubicBezTo>
                    <a:cubicBezTo>
                      <a:pt x="23" y="27"/>
                      <a:pt x="25" y="26"/>
                      <a:pt x="27" y="26"/>
                    </a:cubicBezTo>
                    <a:cubicBezTo>
                      <a:pt x="28" y="26"/>
                      <a:pt x="29" y="26"/>
                      <a:pt x="30" y="26"/>
                    </a:cubicBezTo>
                    <a:cubicBezTo>
                      <a:pt x="30" y="32"/>
                      <a:pt x="30" y="32"/>
                      <a:pt x="30" y="32"/>
                    </a:cubicBezTo>
                    <a:cubicBezTo>
                      <a:pt x="29" y="32"/>
                      <a:pt x="28" y="32"/>
                      <a:pt x="27" y="32"/>
                    </a:cubicBezTo>
                    <a:cubicBezTo>
                      <a:pt x="26" y="32"/>
                      <a:pt x="26" y="32"/>
                      <a:pt x="26" y="32"/>
                    </a:cubicBezTo>
                    <a:close/>
                    <a:moveTo>
                      <a:pt x="42" y="31"/>
                    </a:moveTo>
                    <a:cubicBezTo>
                      <a:pt x="40" y="25"/>
                      <a:pt x="40" y="25"/>
                      <a:pt x="40" y="25"/>
                    </a:cubicBezTo>
                    <a:cubicBezTo>
                      <a:pt x="41" y="28"/>
                      <a:pt x="41" y="28"/>
                      <a:pt x="41" y="28"/>
                    </a:cubicBezTo>
                    <a:cubicBezTo>
                      <a:pt x="40" y="25"/>
                      <a:pt x="40" y="25"/>
                      <a:pt x="40" y="25"/>
                    </a:cubicBezTo>
                    <a:cubicBezTo>
                      <a:pt x="40" y="25"/>
                      <a:pt x="41" y="24"/>
                      <a:pt x="41" y="23"/>
                    </a:cubicBezTo>
                    <a:cubicBezTo>
                      <a:pt x="41" y="23"/>
                      <a:pt x="41" y="23"/>
                      <a:pt x="41" y="23"/>
                    </a:cubicBezTo>
                    <a:cubicBezTo>
                      <a:pt x="47" y="24"/>
                      <a:pt x="47" y="24"/>
                      <a:pt x="47" y="24"/>
                    </a:cubicBezTo>
                    <a:cubicBezTo>
                      <a:pt x="47" y="24"/>
                      <a:pt x="47" y="24"/>
                      <a:pt x="47" y="24"/>
                    </a:cubicBezTo>
                    <a:cubicBezTo>
                      <a:pt x="46" y="26"/>
                      <a:pt x="46" y="30"/>
                      <a:pt x="42" y="31"/>
                    </a:cubicBezTo>
                    <a:close/>
                    <a:moveTo>
                      <a:pt x="93" y="22"/>
                    </a:moveTo>
                    <a:cubicBezTo>
                      <a:pt x="92" y="22"/>
                      <a:pt x="91" y="22"/>
                      <a:pt x="90" y="22"/>
                    </a:cubicBezTo>
                    <a:cubicBezTo>
                      <a:pt x="90" y="16"/>
                      <a:pt x="90" y="16"/>
                      <a:pt x="90" y="16"/>
                    </a:cubicBezTo>
                    <a:cubicBezTo>
                      <a:pt x="91" y="16"/>
                      <a:pt x="92" y="16"/>
                      <a:pt x="93" y="16"/>
                    </a:cubicBezTo>
                    <a:cubicBezTo>
                      <a:pt x="94" y="16"/>
                      <a:pt x="95" y="16"/>
                      <a:pt x="95" y="16"/>
                    </a:cubicBezTo>
                    <a:cubicBezTo>
                      <a:pt x="97" y="22"/>
                      <a:pt x="97" y="22"/>
                      <a:pt x="97" y="22"/>
                    </a:cubicBezTo>
                    <a:cubicBezTo>
                      <a:pt x="96" y="22"/>
                      <a:pt x="94" y="22"/>
                      <a:pt x="93" y="22"/>
                    </a:cubicBezTo>
                    <a:close/>
                    <a:moveTo>
                      <a:pt x="78" y="20"/>
                    </a:moveTo>
                    <a:cubicBezTo>
                      <a:pt x="75" y="19"/>
                      <a:pt x="73" y="18"/>
                      <a:pt x="72" y="17"/>
                    </a:cubicBezTo>
                    <a:cubicBezTo>
                      <a:pt x="73" y="15"/>
                      <a:pt x="73" y="15"/>
                      <a:pt x="73" y="15"/>
                    </a:cubicBezTo>
                    <a:cubicBezTo>
                      <a:pt x="74" y="12"/>
                      <a:pt x="74" y="12"/>
                      <a:pt x="74" y="12"/>
                    </a:cubicBezTo>
                    <a:cubicBezTo>
                      <a:pt x="75" y="12"/>
                      <a:pt x="75" y="12"/>
                      <a:pt x="75" y="12"/>
                    </a:cubicBezTo>
                    <a:cubicBezTo>
                      <a:pt x="75" y="13"/>
                      <a:pt x="76" y="13"/>
                      <a:pt x="79" y="14"/>
                    </a:cubicBezTo>
                    <a:lnTo>
                      <a:pt x="78" y="20"/>
                    </a:lnTo>
                    <a:close/>
                    <a:moveTo>
                      <a:pt x="50" y="13"/>
                    </a:moveTo>
                    <a:cubicBezTo>
                      <a:pt x="44" y="11"/>
                      <a:pt x="44" y="11"/>
                      <a:pt x="44" y="11"/>
                    </a:cubicBezTo>
                    <a:cubicBezTo>
                      <a:pt x="45" y="9"/>
                      <a:pt x="46" y="8"/>
                      <a:pt x="47" y="7"/>
                    </a:cubicBezTo>
                    <a:cubicBezTo>
                      <a:pt x="48" y="6"/>
                      <a:pt x="49" y="5"/>
                      <a:pt x="50" y="5"/>
                    </a:cubicBezTo>
                    <a:cubicBezTo>
                      <a:pt x="52" y="11"/>
                      <a:pt x="52" y="11"/>
                      <a:pt x="52" y="11"/>
                    </a:cubicBezTo>
                    <a:cubicBezTo>
                      <a:pt x="51" y="11"/>
                      <a:pt x="51" y="11"/>
                      <a:pt x="51" y="11"/>
                    </a:cubicBezTo>
                    <a:cubicBezTo>
                      <a:pt x="50" y="12"/>
                      <a:pt x="50" y="12"/>
                      <a:pt x="50" y="13"/>
                    </a:cubicBezTo>
                    <a:close/>
                    <a:moveTo>
                      <a:pt x="63" y="8"/>
                    </a:moveTo>
                    <a:cubicBezTo>
                      <a:pt x="62" y="7"/>
                      <a:pt x="62" y="6"/>
                      <a:pt x="62" y="6"/>
                    </a:cubicBezTo>
                    <a:cubicBezTo>
                      <a:pt x="61" y="6"/>
                      <a:pt x="61" y="6"/>
                      <a:pt x="61" y="6"/>
                    </a:cubicBezTo>
                    <a:cubicBezTo>
                      <a:pt x="61" y="0"/>
                      <a:pt x="61" y="0"/>
                      <a:pt x="61" y="0"/>
                    </a:cubicBezTo>
                    <a:cubicBezTo>
                      <a:pt x="62" y="0"/>
                      <a:pt x="63" y="0"/>
                      <a:pt x="64" y="1"/>
                    </a:cubicBezTo>
                    <a:cubicBezTo>
                      <a:pt x="66" y="1"/>
                      <a:pt x="66" y="3"/>
                      <a:pt x="68" y="5"/>
                    </a:cubicBezTo>
                    <a:lnTo>
                      <a:pt x="63" y="8"/>
                    </a:lnTo>
                    <a:close/>
                  </a:path>
                </a:pathLst>
              </a:custGeom>
              <a:solidFill>
                <a:srgbClr val="59575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59" name="îṧḻïḓê">
                <a:extLst>
                  <a:ext uri="{FF2B5EF4-FFF2-40B4-BE49-F238E27FC236}">
                    <a16:creationId xmlns:a16="http://schemas.microsoft.com/office/drawing/2014/main" id="{0641765D-BD33-4EAF-807B-575532954E41}"/>
                  </a:ext>
                </a:extLst>
              </p:cNvPr>
              <p:cNvSpPr/>
              <p:nvPr/>
            </p:nvSpPr>
            <p:spPr bwMode="auto">
              <a:xfrm>
                <a:off x="5510213" y="3438525"/>
                <a:ext cx="163513" cy="320675"/>
              </a:xfrm>
              <a:custGeom>
                <a:avLst/>
                <a:gdLst>
                  <a:gd name="T0" fmla="*/ 4 w 76"/>
                  <a:gd name="T1" fmla="*/ 145 h 150"/>
                  <a:gd name="T2" fmla="*/ 12 w 76"/>
                  <a:gd name="T3" fmla="*/ 145 h 150"/>
                  <a:gd name="T4" fmla="*/ 18 w 76"/>
                  <a:gd name="T5" fmla="*/ 137 h 150"/>
                  <a:gd name="T6" fmla="*/ 19 w 76"/>
                  <a:gd name="T7" fmla="*/ 131 h 150"/>
                  <a:gd name="T8" fmla="*/ 20 w 76"/>
                  <a:gd name="T9" fmla="*/ 131 h 150"/>
                  <a:gd name="T10" fmla="*/ 21 w 76"/>
                  <a:gd name="T11" fmla="*/ 137 h 150"/>
                  <a:gd name="T12" fmla="*/ 18 w 76"/>
                  <a:gd name="T13" fmla="*/ 137 h 150"/>
                  <a:gd name="T14" fmla="*/ 29 w 76"/>
                  <a:gd name="T15" fmla="*/ 131 h 150"/>
                  <a:gd name="T16" fmla="*/ 28 w 76"/>
                  <a:gd name="T17" fmla="*/ 127 h 150"/>
                  <a:gd name="T18" fmla="*/ 27 w 76"/>
                  <a:gd name="T19" fmla="*/ 124 h 150"/>
                  <a:gd name="T20" fmla="*/ 33 w 76"/>
                  <a:gd name="T21" fmla="*/ 124 h 150"/>
                  <a:gd name="T22" fmla="*/ 30 w 76"/>
                  <a:gd name="T23" fmla="*/ 131 h 150"/>
                  <a:gd name="T24" fmla="*/ 17 w 76"/>
                  <a:gd name="T25" fmla="*/ 115 h 150"/>
                  <a:gd name="T26" fmla="*/ 25 w 76"/>
                  <a:gd name="T27" fmla="*/ 111 h 150"/>
                  <a:gd name="T28" fmla="*/ 6 w 76"/>
                  <a:gd name="T29" fmla="*/ 111 h 150"/>
                  <a:gd name="T30" fmla="*/ 4 w 76"/>
                  <a:gd name="T31" fmla="*/ 103 h 150"/>
                  <a:gd name="T32" fmla="*/ 6 w 76"/>
                  <a:gd name="T33" fmla="*/ 111 h 150"/>
                  <a:gd name="T34" fmla="*/ 0 w 76"/>
                  <a:gd name="T35" fmla="*/ 93 h 150"/>
                  <a:gd name="T36" fmla="*/ 8 w 76"/>
                  <a:gd name="T37" fmla="*/ 91 h 150"/>
                  <a:gd name="T38" fmla="*/ 11 w 76"/>
                  <a:gd name="T39" fmla="*/ 81 h 150"/>
                  <a:gd name="T40" fmla="*/ 8 w 76"/>
                  <a:gd name="T41" fmla="*/ 77 h 150"/>
                  <a:gd name="T42" fmla="*/ 12 w 76"/>
                  <a:gd name="T43" fmla="*/ 74 h 150"/>
                  <a:gd name="T44" fmla="*/ 11 w 76"/>
                  <a:gd name="T45" fmla="*/ 81 h 150"/>
                  <a:gd name="T46" fmla="*/ 22 w 76"/>
                  <a:gd name="T47" fmla="*/ 66 h 150"/>
                  <a:gd name="T48" fmla="*/ 27 w 76"/>
                  <a:gd name="T49" fmla="*/ 64 h 150"/>
                  <a:gd name="T50" fmla="*/ 28 w 76"/>
                  <a:gd name="T51" fmla="*/ 70 h 150"/>
                  <a:gd name="T52" fmla="*/ 40 w 76"/>
                  <a:gd name="T53" fmla="*/ 61 h 150"/>
                  <a:gd name="T54" fmla="*/ 35 w 76"/>
                  <a:gd name="T55" fmla="*/ 57 h 150"/>
                  <a:gd name="T56" fmla="*/ 43 w 76"/>
                  <a:gd name="T57" fmla="*/ 57 h 150"/>
                  <a:gd name="T58" fmla="*/ 42 w 76"/>
                  <a:gd name="T59" fmla="*/ 49 h 150"/>
                  <a:gd name="T60" fmla="*/ 39 w 76"/>
                  <a:gd name="T61" fmla="*/ 46 h 150"/>
                  <a:gd name="T62" fmla="*/ 42 w 76"/>
                  <a:gd name="T63" fmla="*/ 41 h 150"/>
                  <a:gd name="T64" fmla="*/ 45 w 76"/>
                  <a:gd name="T65" fmla="*/ 43 h 150"/>
                  <a:gd name="T66" fmla="*/ 42 w 76"/>
                  <a:gd name="T67" fmla="*/ 49 h 150"/>
                  <a:gd name="T68" fmla="*/ 36 w 76"/>
                  <a:gd name="T69" fmla="*/ 31 h 150"/>
                  <a:gd name="T70" fmla="*/ 44 w 76"/>
                  <a:gd name="T71" fmla="*/ 32 h 150"/>
                  <a:gd name="T72" fmla="*/ 56 w 76"/>
                  <a:gd name="T73" fmla="*/ 26 h 150"/>
                  <a:gd name="T74" fmla="*/ 53 w 76"/>
                  <a:gd name="T75" fmla="*/ 20 h 150"/>
                  <a:gd name="T76" fmla="*/ 58 w 76"/>
                  <a:gd name="T77" fmla="*/ 22 h 150"/>
                  <a:gd name="T78" fmla="*/ 69 w 76"/>
                  <a:gd name="T79" fmla="*/ 24 h 150"/>
                  <a:gd name="T80" fmla="*/ 69 w 76"/>
                  <a:gd name="T81" fmla="*/ 18 h 150"/>
                  <a:gd name="T82" fmla="*/ 76 w 76"/>
                  <a:gd name="T83" fmla="*/ 18 h 150"/>
                  <a:gd name="T84" fmla="*/ 69 w 76"/>
                  <a:gd name="T85" fmla="*/ 24 h 150"/>
                  <a:gd name="T86" fmla="*/ 67 w 76"/>
                  <a:gd name="T87" fmla="*/ 4 h 150"/>
                  <a:gd name="T88" fmla="*/ 67 w 76"/>
                  <a:gd name="T89" fmla="*/ 0 h 150"/>
                  <a:gd name="T90" fmla="*/ 73 w 76"/>
                  <a:gd name="T91" fmla="*/ 2 h 150"/>
                  <a:gd name="T92" fmla="*/ 73 w 76"/>
                  <a:gd name="T93" fmla="*/ 6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76" h="150">
                    <a:moveTo>
                      <a:pt x="7" y="150"/>
                    </a:moveTo>
                    <a:cubicBezTo>
                      <a:pt x="4" y="145"/>
                      <a:pt x="4" y="145"/>
                      <a:pt x="4" y="145"/>
                    </a:cubicBezTo>
                    <a:cubicBezTo>
                      <a:pt x="5" y="144"/>
                      <a:pt x="6" y="143"/>
                      <a:pt x="7" y="141"/>
                    </a:cubicBezTo>
                    <a:cubicBezTo>
                      <a:pt x="12" y="145"/>
                      <a:pt x="12" y="145"/>
                      <a:pt x="12" y="145"/>
                    </a:cubicBezTo>
                    <a:cubicBezTo>
                      <a:pt x="10" y="147"/>
                      <a:pt x="9" y="148"/>
                      <a:pt x="7" y="150"/>
                    </a:cubicBezTo>
                    <a:close/>
                    <a:moveTo>
                      <a:pt x="18" y="137"/>
                    </a:moveTo>
                    <a:cubicBezTo>
                      <a:pt x="16" y="131"/>
                      <a:pt x="16" y="131"/>
                      <a:pt x="16" y="131"/>
                    </a:cubicBezTo>
                    <a:cubicBezTo>
                      <a:pt x="17" y="131"/>
                      <a:pt x="19" y="131"/>
                      <a:pt x="19" y="131"/>
                    </a:cubicBezTo>
                    <a:cubicBezTo>
                      <a:pt x="21" y="131"/>
                      <a:pt x="21" y="131"/>
                      <a:pt x="21" y="131"/>
                    </a:cubicBezTo>
                    <a:cubicBezTo>
                      <a:pt x="21" y="131"/>
                      <a:pt x="21" y="131"/>
                      <a:pt x="20" y="131"/>
                    </a:cubicBezTo>
                    <a:cubicBezTo>
                      <a:pt x="24" y="136"/>
                      <a:pt x="24" y="136"/>
                      <a:pt x="24" y="136"/>
                    </a:cubicBezTo>
                    <a:cubicBezTo>
                      <a:pt x="23" y="136"/>
                      <a:pt x="22" y="137"/>
                      <a:pt x="21" y="137"/>
                    </a:cubicBezTo>
                    <a:cubicBezTo>
                      <a:pt x="19" y="137"/>
                      <a:pt x="19" y="137"/>
                      <a:pt x="19" y="137"/>
                    </a:cubicBezTo>
                    <a:cubicBezTo>
                      <a:pt x="19" y="137"/>
                      <a:pt x="18" y="137"/>
                      <a:pt x="18" y="137"/>
                    </a:cubicBezTo>
                    <a:close/>
                    <a:moveTo>
                      <a:pt x="30" y="131"/>
                    </a:moveTo>
                    <a:cubicBezTo>
                      <a:pt x="30" y="131"/>
                      <a:pt x="29" y="131"/>
                      <a:pt x="29" y="131"/>
                    </a:cubicBezTo>
                    <a:cubicBezTo>
                      <a:pt x="30" y="125"/>
                      <a:pt x="30" y="125"/>
                      <a:pt x="30" y="125"/>
                    </a:cubicBezTo>
                    <a:cubicBezTo>
                      <a:pt x="29" y="125"/>
                      <a:pt x="28" y="126"/>
                      <a:pt x="28" y="127"/>
                    </a:cubicBezTo>
                    <a:cubicBezTo>
                      <a:pt x="28" y="127"/>
                      <a:pt x="28" y="126"/>
                      <a:pt x="27" y="126"/>
                    </a:cubicBezTo>
                    <a:cubicBezTo>
                      <a:pt x="27" y="124"/>
                      <a:pt x="27" y="124"/>
                      <a:pt x="27" y="124"/>
                    </a:cubicBezTo>
                    <a:cubicBezTo>
                      <a:pt x="32" y="122"/>
                      <a:pt x="32" y="122"/>
                      <a:pt x="32" y="122"/>
                    </a:cubicBezTo>
                    <a:cubicBezTo>
                      <a:pt x="33" y="124"/>
                      <a:pt x="33" y="124"/>
                      <a:pt x="33" y="124"/>
                    </a:cubicBezTo>
                    <a:cubicBezTo>
                      <a:pt x="33" y="125"/>
                      <a:pt x="34" y="126"/>
                      <a:pt x="34" y="127"/>
                    </a:cubicBezTo>
                    <a:cubicBezTo>
                      <a:pt x="34" y="129"/>
                      <a:pt x="32" y="131"/>
                      <a:pt x="30" y="131"/>
                    </a:cubicBezTo>
                    <a:close/>
                    <a:moveTo>
                      <a:pt x="22" y="116"/>
                    </a:moveTo>
                    <a:cubicBezTo>
                      <a:pt x="21" y="116"/>
                      <a:pt x="19" y="115"/>
                      <a:pt x="17" y="115"/>
                    </a:cubicBezTo>
                    <a:cubicBezTo>
                      <a:pt x="19" y="109"/>
                      <a:pt x="19" y="109"/>
                      <a:pt x="19" y="109"/>
                    </a:cubicBezTo>
                    <a:cubicBezTo>
                      <a:pt x="21" y="110"/>
                      <a:pt x="23" y="110"/>
                      <a:pt x="25" y="111"/>
                    </a:cubicBezTo>
                    <a:lnTo>
                      <a:pt x="22" y="116"/>
                    </a:lnTo>
                    <a:close/>
                    <a:moveTo>
                      <a:pt x="6" y="111"/>
                    </a:moveTo>
                    <a:cubicBezTo>
                      <a:pt x="3" y="110"/>
                      <a:pt x="1" y="109"/>
                      <a:pt x="0" y="107"/>
                    </a:cubicBezTo>
                    <a:cubicBezTo>
                      <a:pt x="4" y="103"/>
                      <a:pt x="4" y="103"/>
                      <a:pt x="4" y="103"/>
                    </a:cubicBezTo>
                    <a:cubicBezTo>
                      <a:pt x="5" y="104"/>
                      <a:pt x="6" y="105"/>
                      <a:pt x="8" y="106"/>
                    </a:cubicBezTo>
                    <a:lnTo>
                      <a:pt x="6" y="111"/>
                    </a:lnTo>
                    <a:close/>
                    <a:moveTo>
                      <a:pt x="5" y="96"/>
                    </a:moveTo>
                    <a:cubicBezTo>
                      <a:pt x="0" y="93"/>
                      <a:pt x="0" y="93"/>
                      <a:pt x="0" y="93"/>
                    </a:cubicBezTo>
                    <a:cubicBezTo>
                      <a:pt x="1" y="91"/>
                      <a:pt x="2" y="89"/>
                      <a:pt x="3" y="88"/>
                    </a:cubicBezTo>
                    <a:cubicBezTo>
                      <a:pt x="8" y="91"/>
                      <a:pt x="8" y="91"/>
                      <a:pt x="8" y="91"/>
                    </a:cubicBezTo>
                    <a:cubicBezTo>
                      <a:pt x="7" y="92"/>
                      <a:pt x="6" y="94"/>
                      <a:pt x="5" y="96"/>
                    </a:cubicBezTo>
                    <a:close/>
                    <a:moveTo>
                      <a:pt x="11" y="81"/>
                    </a:moveTo>
                    <a:cubicBezTo>
                      <a:pt x="11" y="81"/>
                      <a:pt x="11" y="81"/>
                      <a:pt x="12" y="81"/>
                    </a:cubicBezTo>
                    <a:cubicBezTo>
                      <a:pt x="8" y="77"/>
                      <a:pt x="8" y="77"/>
                      <a:pt x="8" y="77"/>
                    </a:cubicBezTo>
                    <a:cubicBezTo>
                      <a:pt x="9" y="76"/>
                      <a:pt x="10" y="76"/>
                      <a:pt x="11" y="76"/>
                    </a:cubicBezTo>
                    <a:cubicBezTo>
                      <a:pt x="11" y="75"/>
                      <a:pt x="11" y="75"/>
                      <a:pt x="12" y="74"/>
                    </a:cubicBezTo>
                    <a:cubicBezTo>
                      <a:pt x="17" y="77"/>
                      <a:pt x="17" y="77"/>
                      <a:pt x="17" y="77"/>
                    </a:cubicBezTo>
                    <a:cubicBezTo>
                      <a:pt x="16" y="79"/>
                      <a:pt x="14" y="81"/>
                      <a:pt x="11" y="81"/>
                    </a:cubicBezTo>
                    <a:close/>
                    <a:moveTo>
                      <a:pt x="24" y="71"/>
                    </a:moveTo>
                    <a:cubicBezTo>
                      <a:pt x="22" y="66"/>
                      <a:pt x="22" y="66"/>
                      <a:pt x="22" y="66"/>
                    </a:cubicBezTo>
                    <a:cubicBezTo>
                      <a:pt x="23" y="65"/>
                      <a:pt x="25" y="65"/>
                      <a:pt x="26" y="64"/>
                    </a:cubicBezTo>
                    <a:cubicBezTo>
                      <a:pt x="26" y="64"/>
                      <a:pt x="27" y="64"/>
                      <a:pt x="27" y="64"/>
                    </a:cubicBezTo>
                    <a:cubicBezTo>
                      <a:pt x="30" y="69"/>
                      <a:pt x="30" y="69"/>
                      <a:pt x="30" y="69"/>
                    </a:cubicBezTo>
                    <a:cubicBezTo>
                      <a:pt x="29" y="69"/>
                      <a:pt x="28" y="70"/>
                      <a:pt x="28" y="70"/>
                    </a:cubicBezTo>
                    <a:cubicBezTo>
                      <a:pt x="27" y="70"/>
                      <a:pt x="25" y="71"/>
                      <a:pt x="24" y="71"/>
                    </a:cubicBezTo>
                    <a:close/>
                    <a:moveTo>
                      <a:pt x="40" y="61"/>
                    </a:moveTo>
                    <a:cubicBezTo>
                      <a:pt x="37" y="59"/>
                      <a:pt x="37" y="59"/>
                      <a:pt x="37" y="59"/>
                    </a:cubicBezTo>
                    <a:cubicBezTo>
                      <a:pt x="35" y="57"/>
                      <a:pt x="35" y="57"/>
                      <a:pt x="35" y="57"/>
                    </a:cubicBezTo>
                    <a:cubicBezTo>
                      <a:pt x="37" y="55"/>
                      <a:pt x="38" y="54"/>
                      <a:pt x="40" y="53"/>
                    </a:cubicBezTo>
                    <a:cubicBezTo>
                      <a:pt x="43" y="57"/>
                      <a:pt x="43" y="57"/>
                      <a:pt x="43" y="57"/>
                    </a:cubicBezTo>
                    <a:cubicBezTo>
                      <a:pt x="42" y="58"/>
                      <a:pt x="41" y="59"/>
                      <a:pt x="40" y="61"/>
                    </a:cubicBezTo>
                    <a:close/>
                    <a:moveTo>
                      <a:pt x="42" y="49"/>
                    </a:moveTo>
                    <a:cubicBezTo>
                      <a:pt x="42" y="48"/>
                      <a:pt x="41" y="48"/>
                      <a:pt x="41" y="47"/>
                    </a:cubicBezTo>
                    <a:cubicBezTo>
                      <a:pt x="40" y="47"/>
                      <a:pt x="40" y="46"/>
                      <a:pt x="39" y="46"/>
                    </a:cubicBezTo>
                    <a:cubicBezTo>
                      <a:pt x="39" y="45"/>
                      <a:pt x="39" y="45"/>
                      <a:pt x="38" y="45"/>
                    </a:cubicBezTo>
                    <a:cubicBezTo>
                      <a:pt x="42" y="41"/>
                      <a:pt x="42" y="41"/>
                      <a:pt x="42" y="41"/>
                    </a:cubicBezTo>
                    <a:cubicBezTo>
                      <a:pt x="43" y="41"/>
                      <a:pt x="43" y="41"/>
                      <a:pt x="44" y="42"/>
                    </a:cubicBezTo>
                    <a:cubicBezTo>
                      <a:pt x="44" y="42"/>
                      <a:pt x="44" y="43"/>
                      <a:pt x="45" y="43"/>
                    </a:cubicBezTo>
                    <a:cubicBezTo>
                      <a:pt x="45" y="44"/>
                      <a:pt x="46" y="45"/>
                      <a:pt x="47" y="45"/>
                    </a:cubicBezTo>
                    <a:lnTo>
                      <a:pt x="42" y="49"/>
                    </a:lnTo>
                    <a:close/>
                    <a:moveTo>
                      <a:pt x="42" y="32"/>
                    </a:moveTo>
                    <a:cubicBezTo>
                      <a:pt x="36" y="31"/>
                      <a:pt x="36" y="31"/>
                      <a:pt x="36" y="31"/>
                    </a:cubicBezTo>
                    <a:cubicBezTo>
                      <a:pt x="36" y="29"/>
                      <a:pt x="38" y="26"/>
                      <a:pt x="44" y="26"/>
                    </a:cubicBezTo>
                    <a:cubicBezTo>
                      <a:pt x="44" y="32"/>
                      <a:pt x="44" y="32"/>
                      <a:pt x="44" y="32"/>
                    </a:cubicBezTo>
                    <a:cubicBezTo>
                      <a:pt x="42" y="32"/>
                      <a:pt x="42" y="32"/>
                      <a:pt x="42" y="32"/>
                    </a:cubicBezTo>
                    <a:close/>
                    <a:moveTo>
                      <a:pt x="56" y="26"/>
                    </a:moveTo>
                    <a:cubicBezTo>
                      <a:pt x="52" y="23"/>
                      <a:pt x="52" y="23"/>
                      <a:pt x="52" y="23"/>
                    </a:cubicBezTo>
                    <a:cubicBezTo>
                      <a:pt x="52" y="22"/>
                      <a:pt x="53" y="21"/>
                      <a:pt x="53" y="20"/>
                    </a:cubicBezTo>
                    <a:cubicBezTo>
                      <a:pt x="54" y="18"/>
                      <a:pt x="55" y="17"/>
                      <a:pt x="56" y="17"/>
                    </a:cubicBezTo>
                    <a:cubicBezTo>
                      <a:pt x="58" y="22"/>
                      <a:pt x="58" y="22"/>
                      <a:pt x="58" y="22"/>
                    </a:cubicBezTo>
                    <a:cubicBezTo>
                      <a:pt x="58" y="24"/>
                      <a:pt x="57" y="25"/>
                      <a:pt x="56" y="26"/>
                    </a:cubicBezTo>
                    <a:close/>
                    <a:moveTo>
                      <a:pt x="69" y="24"/>
                    </a:moveTo>
                    <a:cubicBezTo>
                      <a:pt x="69" y="18"/>
                      <a:pt x="69" y="18"/>
                      <a:pt x="69" y="18"/>
                    </a:cubicBezTo>
                    <a:cubicBezTo>
                      <a:pt x="69" y="18"/>
                      <a:pt x="69" y="18"/>
                      <a:pt x="69" y="18"/>
                    </a:cubicBezTo>
                    <a:cubicBezTo>
                      <a:pt x="70" y="18"/>
                      <a:pt x="70" y="18"/>
                      <a:pt x="70" y="17"/>
                    </a:cubicBezTo>
                    <a:cubicBezTo>
                      <a:pt x="76" y="18"/>
                      <a:pt x="76" y="18"/>
                      <a:pt x="76" y="18"/>
                    </a:cubicBezTo>
                    <a:cubicBezTo>
                      <a:pt x="75" y="21"/>
                      <a:pt x="74" y="23"/>
                      <a:pt x="71" y="24"/>
                    </a:cubicBezTo>
                    <a:cubicBezTo>
                      <a:pt x="70" y="24"/>
                      <a:pt x="70" y="24"/>
                      <a:pt x="69" y="24"/>
                    </a:cubicBezTo>
                    <a:close/>
                    <a:moveTo>
                      <a:pt x="68" y="7"/>
                    </a:moveTo>
                    <a:cubicBezTo>
                      <a:pt x="67" y="6"/>
                      <a:pt x="67" y="5"/>
                      <a:pt x="67" y="4"/>
                    </a:cubicBezTo>
                    <a:cubicBezTo>
                      <a:pt x="67" y="3"/>
                      <a:pt x="67" y="3"/>
                      <a:pt x="67" y="2"/>
                    </a:cubicBezTo>
                    <a:cubicBezTo>
                      <a:pt x="67" y="1"/>
                      <a:pt x="67" y="1"/>
                      <a:pt x="67" y="0"/>
                    </a:cubicBezTo>
                    <a:cubicBezTo>
                      <a:pt x="73" y="1"/>
                      <a:pt x="73" y="1"/>
                      <a:pt x="73" y="1"/>
                    </a:cubicBezTo>
                    <a:cubicBezTo>
                      <a:pt x="73" y="2"/>
                      <a:pt x="73" y="2"/>
                      <a:pt x="73" y="2"/>
                    </a:cubicBezTo>
                    <a:cubicBezTo>
                      <a:pt x="73" y="2"/>
                      <a:pt x="73" y="3"/>
                      <a:pt x="73" y="3"/>
                    </a:cubicBezTo>
                    <a:cubicBezTo>
                      <a:pt x="73" y="4"/>
                      <a:pt x="73" y="5"/>
                      <a:pt x="73" y="6"/>
                    </a:cubicBezTo>
                    <a:lnTo>
                      <a:pt x="68" y="7"/>
                    </a:lnTo>
                    <a:close/>
                  </a:path>
                </a:pathLst>
              </a:custGeom>
              <a:solidFill>
                <a:srgbClr val="59575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60" name="íṡlïḑé">
                <a:extLst>
                  <a:ext uri="{FF2B5EF4-FFF2-40B4-BE49-F238E27FC236}">
                    <a16:creationId xmlns:a16="http://schemas.microsoft.com/office/drawing/2014/main" id="{CC715756-5B8D-42A8-AC3F-9CE97179842E}"/>
                  </a:ext>
                </a:extLst>
              </p:cNvPr>
              <p:cNvSpPr/>
              <p:nvPr/>
            </p:nvSpPr>
            <p:spPr bwMode="auto">
              <a:xfrm>
                <a:off x="4213225" y="2633663"/>
                <a:ext cx="1485900" cy="723900"/>
              </a:xfrm>
              <a:custGeom>
                <a:avLst/>
                <a:gdLst>
                  <a:gd name="T0" fmla="*/ 678 w 693"/>
                  <a:gd name="T1" fmla="*/ 320 h 338"/>
                  <a:gd name="T2" fmla="*/ 670 w 693"/>
                  <a:gd name="T3" fmla="*/ 308 h 338"/>
                  <a:gd name="T4" fmla="*/ 673 w 693"/>
                  <a:gd name="T5" fmla="*/ 298 h 338"/>
                  <a:gd name="T6" fmla="*/ 662 w 693"/>
                  <a:gd name="T7" fmla="*/ 271 h 338"/>
                  <a:gd name="T8" fmla="*/ 672 w 693"/>
                  <a:gd name="T9" fmla="*/ 261 h 338"/>
                  <a:gd name="T10" fmla="*/ 678 w 693"/>
                  <a:gd name="T11" fmla="*/ 262 h 338"/>
                  <a:gd name="T12" fmla="*/ 663 w 693"/>
                  <a:gd name="T13" fmla="*/ 253 h 338"/>
                  <a:gd name="T14" fmla="*/ 640 w 693"/>
                  <a:gd name="T15" fmla="*/ 226 h 338"/>
                  <a:gd name="T16" fmla="*/ 634 w 693"/>
                  <a:gd name="T17" fmla="*/ 209 h 338"/>
                  <a:gd name="T18" fmla="*/ 623 w 693"/>
                  <a:gd name="T19" fmla="*/ 207 h 338"/>
                  <a:gd name="T20" fmla="*/ 615 w 693"/>
                  <a:gd name="T21" fmla="*/ 199 h 338"/>
                  <a:gd name="T22" fmla="*/ 585 w 693"/>
                  <a:gd name="T23" fmla="*/ 195 h 338"/>
                  <a:gd name="T24" fmla="*/ 597 w 693"/>
                  <a:gd name="T25" fmla="*/ 194 h 338"/>
                  <a:gd name="T26" fmla="*/ 574 w 693"/>
                  <a:gd name="T27" fmla="*/ 182 h 338"/>
                  <a:gd name="T28" fmla="*/ 564 w 693"/>
                  <a:gd name="T29" fmla="*/ 172 h 338"/>
                  <a:gd name="T30" fmla="*/ 561 w 693"/>
                  <a:gd name="T31" fmla="*/ 162 h 338"/>
                  <a:gd name="T32" fmla="*/ 548 w 693"/>
                  <a:gd name="T33" fmla="*/ 153 h 338"/>
                  <a:gd name="T34" fmla="*/ 524 w 693"/>
                  <a:gd name="T35" fmla="*/ 144 h 338"/>
                  <a:gd name="T36" fmla="*/ 507 w 693"/>
                  <a:gd name="T37" fmla="*/ 139 h 338"/>
                  <a:gd name="T38" fmla="*/ 491 w 693"/>
                  <a:gd name="T39" fmla="*/ 129 h 338"/>
                  <a:gd name="T40" fmla="*/ 518 w 693"/>
                  <a:gd name="T41" fmla="*/ 134 h 338"/>
                  <a:gd name="T42" fmla="*/ 511 w 693"/>
                  <a:gd name="T43" fmla="*/ 129 h 338"/>
                  <a:gd name="T44" fmla="*/ 228 w 693"/>
                  <a:gd name="T45" fmla="*/ 121 h 338"/>
                  <a:gd name="T46" fmla="*/ 271 w 693"/>
                  <a:gd name="T47" fmla="*/ 120 h 338"/>
                  <a:gd name="T48" fmla="*/ 257 w 693"/>
                  <a:gd name="T49" fmla="*/ 120 h 338"/>
                  <a:gd name="T50" fmla="*/ 476 w 693"/>
                  <a:gd name="T51" fmla="*/ 122 h 338"/>
                  <a:gd name="T52" fmla="*/ 188 w 693"/>
                  <a:gd name="T53" fmla="*/ 108 h 338"/>
                  <a:gd name="T54" fmla="*/ 470 w 693"/>
                  <a:gd name="T55" fmla="*/ 103 h 338"/>
                  <a:gd name="T56" fmla="*/ 275 w 693"/>
                  <a:gd name="T57" fmla="*/ 107 h 338"/>
                  <a:gd name="T58" fmla="*/ 207 w 693"/>
                  <a:gd name="T59" fmla="*/ 107 h 338"/>
                  <a:gd name="T60" fmla="*/ 176 w 693"/>
                  <a:gd name="T61" fmla="*/ 102 h 338"/>
                  <a:gd name="T62" fmla="*/ 282 w 693"/>
                  <a:gd name="T63" fmla="*/ 98 h 338"/>
                  <a:gd name="T64" fmla="*/ 143 w 693"/>
                  <a:gd name="T65" fmla="*/ 94 h 338"/>
                  <a:gd name="T66" fmla="*/ 167 w 693"/>
                  <a:gd name="T67" fmla="*/ 89 h 338"/>
                  <a:gd name="T68" fmla="*/ 304 w 693"/>
                  <a:gd name="T69" fmla="*/ 87 h 338"/>
                  <a:gd name="T70" fmla="*/ 134 w 693"/>
                  <a:gd name="T71" fmla="*/ 87 h 338"/>
                  <a:gd name="T72" fmla="*/ 388 w 693"/>
                  <a:gd name="T73" fmla="*/ 82 h 338"/>
                  <a:gd name="T74" fmla="*/ 447 w 693"/>
                  <a:gd name="T75" fmla="*/ 79 h 338"/>
                  <a:gd name="T76" fmla="*/ 305 w 693"/>
                  <a:gd name="T77" fmla="*/ 72 h 338"/>
                  <a:gd name="T78" fmla="*/ 125 w 693"/>
                  <a:gd name="T79" fmla="*/ 73 h 338"/>
                  <a:gd name="T80" fmla="*/ 361 w 693"/>
                  <a:gd name="T81" fmla="*/ 65 h 338"/>
                  <a:gd name="T82" fmla="*/ 436 w 693"/>
                  <a:gd name="T83" fmla="*/ 63 h 338"/>
                  <a:gd name="T84" fmla="*/ 399 w 693"/>
                  <a:gd name="T85" fmla="*/ 66 h 338"/>
                  <a:gd name="T86" fmla="*/ 350 w 693"/>
                  <a:gd name="T87" fmla="*/ 53 h 338"/>
                  <a:gd name="T88" fmla="*/ 308 w 693"/>
                  <a:gd name="T89" fmla="*/ 61 h 338"/>
                  <a:gd name="T90" fmla="*/ 128 w 693"/>
                  <a:gd name="T91" fmla="*/ 53 h 338"/>
                  <a:gd name="T92" fmla="*/ 109 w 693"/>
                  <a:gd name="T93" fmla="*/ 57 h 338"/>
                  <a:gd name="T94" fmla="*/ 337 w 693"/>
                  <a:gd name="T95" fmla="*/ 50 h 338"/>
                  <a:gd name="T96" fmla="*/ 88 w 693"/>
                  <a:gd name="T97" fmla="*/ 41 h 338"/>
                  <a:gd name="T98" fmla="*/ 307 w 693"/>
                  <a:gd name="T99" fmla="*/ 38 h 338"/>
                  <a:gd name="T100" fmla="*/ 323 w 693"/>
                  <a:gd name="T101" fmla="*/ 39 h 338"/>
                  <a:gd name="T102" fmla="*/ 85 w 693"/>
                  <a:gd name="T103" fmla="*/ 37 h 338"/>
                  <a:gd name="T104" fmla="*/ 52 w 693"/>
                  <a:gd name="T105" fmla="*/ 32 h 338"/>
                  <a:gd name="T106" fmla="*/ 53 w 693"/>
                  <a:gd name="T107" fmla="*/ 32 h 338"/>
                  <a:gd name="T108" fmla="*/ 47 w 693"/>
                  <a:gd name="T109" fmla="*/ 14 h 338"/>
                  <a:gd name="T110" fmla="*/ 24 w 693"/>
                  <a:gd name="T111" fmla="*/ 8 h 338"/>
                  <a:gd name="T112" fmla="*/ 5 w 693"/>
                  <a:gd name="T113" fmla="*/ 8 h 3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693" h="338">
                    <a:moveTo>
                      <a:pt x="689" y="338"/>
                    </a:moveTo>
                    <a:cubicBezTo>
                      <a:pt x="688" y="338"/>
                      <a:pt x="688" y="338"/>
                      <a:pt x="688" y="338"/>
                    </a:cubicBezTo>
                    <a:cubicBezTo>
                      <a:pt x="687" y="336"/>
                      <a:pt x="686" y="335"/>
                      <a:pt x="685" y="333"/>
                    </a:cubicBezTo>
                    <a:cubicBezTo>
                      <a:pt x="690" y="330"/>
                      <a:pt x="690" y="330"/>
                      <a:pt x="690" y="330"/>
                    </a:cubicBezTo>
                    <a:cubicBezTo>
                      <a:pt x="690" y="331"/>
                      <a:pt x="691" y="332"/>
                      <a:pt x="693" y="334"/>
                    </a:cubicBezTo>
                    <a:cubicBezTo>
                      <a:pt x="693" y="334"/>
                      <a:pt x="693" y="334"/>
                      <a:pt x="693" y="334"/>
                    </a:cubicBezTo>
                    <a:lnTo>
                      <a:pt x="689" y="338"/>
                    </a:lnTo>
                    <a:close/>
                    <a:moveTo>
                      <a:pt x="680" y="323"/>
                    </a:moveTo>
                    <a:cubicBezTo>
                      <a:pt x="679" y="322"/>
                      <a:pt x="678" y="321"/>
                      <a:pt x="678" y="320"/>
                    </a:cubicBezTo>
                    <a:cubicBezTo>
                      <a:pt x="678" y="318"/>
                      <a:pt x="679" y="317"/>
                      <a:pt x="679" y="316"/>
                    </a:cubicBezTo>
                    <a:cubicBezTo>
                      <a:pt x="685" y="316"/>
                      <a:pt x="685" y="316"/>
                      <a:pt x="685" y="316"/>
                    </a:cubicBezTo>
                    <a:cubicBezTo>
                      <a:pt x="685" y="316"/>
                      <a:pt x="685" y="316"/>
                      <a:pt x="685" y="316"/>
                    </a:cubicBezTo>
                    <a:cubicBezTo>
                      <a:pt x="684" y="318"/>
                      <a:pt x="684" y="319"/>
                      <a:pt x="684" y="320"/>
                    </a:cubicBezTo>
                    <a:cubicBezTo>
                      <a:pt x="684" y="320"/>
                      <a:pt x="684" y="320"/>
                      <a:pt x="684" y="320"/>
                    </a:cubicBezTo>
                    <a:lnTo>
                      <a:pt x="680" y="323"/>
                    </a:lnTo>
                    <a:close/>
                    <a:moveTo>
                      <a:pt x="675" y="309"/>
                    </a:moveTo>
                    <a:cubicBezTo>
                      <a:pt x="675" y="309"/>
                      <a:pt x="674" y="309"/>
                      <a:pt x="672" y="309"/>
                    </a:cubicBezTo>
                    <a:cubicBezTo>
                      <a:pt x="671" y="308"/>
                      <a:pt x="671" y="308"/>
                      <a:pt x="670" y="308"/>
                    </a:cubicBezTo>
                    <a:cubicBezTo>
                      <a:pt x="673" y="303"/>
                      <a:pt x="673" y="303"/>
                      <a:pt x="673" y="303"/>
                    </a:cubicBezTo>
                    <a:cubicBezTo>
                      <a:pt x="673" y="303"/>
                      <a:pt x="673" y="303"/>
                      <a:pt x="673" y="303"/>
                    </a:cubicBezTo>
                    <a:cubicBezTo>
                      <a:pt x="675" y="303"/>
                      <a:pt x="677" y="304"/>
                      <a:pt x="678" y="305"/>
                    </a:cubicBezTo>
                    <a:lnTo>
                      <a:pt x="675" y="309"/>
                    </a:lnTo>
                    <a:close/>
                    <a:moveTo>
                      <a:pt x="673" y="298"/>
                    </a:moveTo>
                    <a:cubicBezTo>
                      <a:pt x="670" y="293"/>
                      <a:pt x="670" y="293"/>
                      <a:pt x="670" y="293"/>
                    </a:cubicBezTo>
                    <a:cubicBezTo>
                      <a:pt x="672" y="292"/>
                      <a:pt x="674" y="291"/>
                      <a:pt x="676" y="290"/>
                    </a:cubicBezTo>
                    <a:cubicBezTo>
                      <a:pt x="678" y="295"/>
                      <a:pt x="678" y="295"/>
                      <a:pt x="678" y="295"/>
                    </a:cubicBezTo>
                    <a:cubicBezTo>
                      <a:pt x="676" y="296"/>
                      <a:pt x="674" y="297"/>
                      <a:pt x="673" y="298"/>
                    </a:cubicBezTo>
                    <a:close/>
                    <a:moveTo>
                      <a:pt x="673" y="286"/>
                    </a:moveTo>
                    <a:cubicBezTo>
                      <a:pt x="672" y="285"/>
                      <a:pt x="670" y="284"/>
                      <a:pt x="669" y="283"/>
                    </a:cubicBezTo>
                    <a:cubicBezTo>
                      <a:pt x="669" y="283"/>
                      <a:pt x="669" y="282"/>
                      <a:pt x="669" y="282"/>
                    </a:cubicBezTo>
                    <a:cubicBezTo>
                      <a:pt x="673" y="278"/>
                      <a:pt x="673" y="278"/>
                      <a:pt x="673" y="278"/>
                    </a:cubicBezTo>
                    <a:cubicBezTo>
                      <a:pt x="673" y="278"/>
                      <a:pt x="673" y="279"/>
                      <a:pt x="674" y="279"/>
                    </a:cubicBezTo>
                    <a:cubicBezTo>
                      <a:pt x="675" y="280"/>
                      <a:pt x="676" y="281"/>
                      <a:pt x="677" y="282"/>
                    </a:cubicBezTo>
                    <a:lnTo>
                      <a:pt x="673" y="286"/>
                    </a:lnTo>
                    <a:close/>
                    <a:moveTo>
                      <a:pt x="667" y="273"/>
                    </a:moveTo>
                    <a:cubicBezTo>
                      <a:pt x="662" y="271"/>
                      <a:pt x="662" y="271"/>
                      <a:pt x="662" y="271"/>
                    </a:cubicBezTo>
                    <a:cubicBezTo>
                      <a:pt x="662" y="270"/>
                      <a:pt x="662" y="269"/>
                      <a:pt x="663" y="269"/>
                    </a:cubicBezTo>
                    <a:cubicBezTo>
                      <a:pt x="663" y="268"/>
                      <a:pt x="663" y="268"/>
                      <a:pt x="663" y="267"/>
                    </a:cubicBezTo>
                    <a:cubicBezTo>
                      <a:pt x="663" y="266"/>
                      <a:pt x="663" y="266"/>
                      <a:pt x="663" y="266"/>
                    </a:cubicBezTo>
                    <a:cubicBezTo>
                      <a:pt x="669" y="267"/>
                      <a:pt x="669" y="267"/>
                      <a:pt x="669" y="267"/>
                    </a:cubicBezTo>
                    <a:cubicBezTo>
                      <a:pt x="669" y="267"/>
                      <a:pt x="669" y="267"/>
                      <a:pt x="669" y="267"/>
                    </a:cubicBezTo>
                    <a:cubicBezTo>
                      <a:pt x="668" y="268"/>
                      <a:pt x="668" y="269"/>
                      <a:pt x="668" y="270"/>
                    </a:cubicBezTo>
                    <a:cubicBezTo>
                      <a:pt x="668" y="271"/>
                      <a:pt x="667" y="272"/>
                      <a:pt x="667" y="273"/>
                    </a:cubicBezTo>
                    <a:close/>
                    <a:moveTo>
                      <a:pt x="675" y="266"/>
                    </a:moveTo>
                    <a:cubicBezTo>
                      <a:pt x="672" y="261"/>
                      <a:pt x="672" y="261"/>
                      <a:pt x="672" y="261"/>
                    </a:cubicBezTo>
                    <a:cubicBezTo>
                      <a:pt x="672" y="261"/>
                      <a:pt x="672" y="262"/>
                      <a:pt x="672" y="262"/>
                    </a:cubicBezTo>
                    <a:cubicBezTo>
                      <a:pt x="672" y="262"/>
                      <a:pt x="672" y="261"/>
                      <a:pt x="672" y="261"/>
                    </a:cubicBezTo>
                    <a:cubicBezTo>
                      <a:pt x="672" y="261"/>
                      <a:pt x="672" y="261"/>
                      <a:pt x="672" y="261"/>
                    </a:cubicBezTo>
                    <a:cubicBezTo>
                      <a:pt x="672" y="261"/>
                      <a:pt x="672" y="261"/>
                      <a:pt x="672" y="261"/>
                    </a:cubicBezTo>
                    <a:cubicBezTo>
                      <a:pt x="672" y="260"/>
                      <a:pt x="672" y="260"/>
                      <a:pt x="672" y="260"/>
                    </a:cubicBezTo>
                    <a:cubicBezTo>
                      <a:pt x="672" y="260"/>
                      <a:pt x="672" y="260"/>
                      <a:pt x="672" y="260"/>
                    </a:cubicBezTo>
                    <a:cubicBezTo>
                      <a:pt x="677" y="257"/>
                      <a:pt x="677" y="257"/>
                      <a:pt x="677" y="257"/>
                    </a:cubicBezTo>
                    <a:cubicBezTo>
                      <a:pt x="678" y="258"/>
                      <a:pt x="678" y="259"/>
                      <a:pt x="678" y="260"/>
                    </a:cubicBezTo>
                    <a:cubicBezTo>
                      <a:pt x="678" y="261"/>
                      <a:pt x="678" y="262"/>
                      <a:pt x="678" y="262"/>
                    </a:cubicBezTo>
                    <a:cubicBezTo>
                      <a:pt x="677" y="263"/>
                      <a:pt x="677" y="263"/>
                      <a:pt x="677" y="263"/>
                    </a:cubicBezTo>
                    <a:cubicBezTo>
                      <a:pt x="677" y="264"/>
                      <a:pt x="676" y="265"/>
                      <a:pt x="675" y="266"/>
                    </a:cubicBezTo>
                    <a:close/>
                    <a:moveTo>
                      <a:pt x="663" y="253"/>
                    </a:moveTo>
                    <a:cubicBezTo>
                      <a:pt x="661" y="252"/>
                      <a:pt x="661" y="250"/>
                      <a:pt x="660" y="247"/>
                    </a:cubicBezTo>
                    <a:cubicBezTo>
                      <a:pt x="660" y="247"/>
                      <a:pt x="660" y="247"/>
                      <a:pt x="660" y="247"/>
                    </a:cubicBezTo>
                    <a:cubicBezTo>
                      <a:pt x="666" y="245"/>
                      <a:pt x="666" y="245"/>
                      <a:pt x="666" y="245"/>
                    </a:cubicBezTo>
                    <a:cubicBezTo>
                      <a:pt x="666" y="246"/>
                      <a:pt x="666" y="246"/>
                      <a:pt x="666" y="247"/>
                    </a:cubicBezTo>
                    <a:cubicBezTo>
                      <a:pt x="666" y="248"/>
                      <a:pt x="667" y="249"/>
                      <a:pt x="667" y="249"/>
                    </a:cubicBezTo>
                    <a:lnTo>
                      <a:pt x="663" y="253"/>
                    </a:lnTo>
                    <a:close/>
                    <a:moveTo>
                      <a:pt x="652" y="242"/>
                    </a:moveTo>
                    <a:cubicBezTo>
                      <a:pt x="652" y="241"/>
                      <a:pt x="652" y="241"/>
                      <a:pt x="652" y="241"/>
                    </a:cubicBezTo>
                    <a:cubicBezTo>
                      <a:pt x="650" y="240"/>
                      <a:pt x="649" y="239"/>
                      <a:pt x="647" y="238"/>
                    </a:cubicBezTo>
                    <a:cubicBezTo>
                      <a:pt x="651" y="234"/>
                      <a:pt x="651" y="234"/>
                      <a:pt x="651" y="234"/>
                    </a:cubicBezTo>
                    <a:cubicBezTo>
                      <a:pt x="652" y="234"/>
                      <a:pt x="653" y="235"/>
                      <a:pt x="655" y="236"/>
                    </a:cubicBezTo>
                    <a:cubicBezTo>
                      <a:pt x="656" y="237"/>
                      <a:pt x="656" y="237"/>
                      <a:pt x="656" y="237"/>
                    </a:cubicBezTo>
                    <a:lnTo>
                      <a:pt x="652" y="242"/>
                    </a:lnTo>
                    <a:close/>
                    <a:moveTo>
                      <a:pt x="645" y="229"/>
                    </a:moveTo>
                    <a:cubicBezTo>
                      <a:pt x="640" y="226"/>
                      <a:pt x="640" y="226"/>
                      <a:pt x="640" y="226"/>
                    </a:cubicBezTo>
                    <a:cubicBezTo>
                      <a:pt x="640" y="225"/>
                      <a:pt x="641" y="225"/>
                      <a:pt x="641" y="224"/>
                    </a:cubicBezTo>
                    <a:cubicBezTo>
                      <a:pt x="642" y="223"/>
                      <a:pt x="642" y="223"/>
                      <a:pt x="642" y="223"/>
                    </a:cubicBezTo>
                    <a:cubicBezTo>
                      <a:pt x="648" y="222"/>
                      <a:pt x="648" y="222"/>
                      <a:pt x="648" y="222"/>
                    </a:cubicBezTo>
                    <a:cubicBezTo>
                      <a:pt x="648" y="222"/>
                      <a:pt x="648" y="222"/>
                      <a:pt x="648" y="223"/>
                    </a:cubicBezTo>
                    <a:cubicBezTo>
                      <a:pt x="648" y="224"/>
                      <a:pt x="647" y="226"/>
                      <a:pt x="646" y="227"/>
                    </a:cubicBezTo>
                    <a:cubicBezTo>
                      <a:pt x="646" y="228"/>
                      <a:pt x="645" y="228"/>
                      <a:pt x="645" y="229"/>
                    </a:cubicBezTo>
                    <a:close/>
                    <a:moveTo>
                      <a:pt x="636" y="214"/>
                    </a:moveTo>
                    <a:cubicBezTo>
                      <a:pt x="635" y="213"/>
                      <a:pt x="634" y="211"/>
                      <a:pt x="634" y="209"/>
                    </a:cubicBezTo>
                    <a:cubicBezTo>
                      <a:pt x="634" y="209"/>
                      <a:pt x="634" y="209"/>
                      <a:pt x="634" y="209"/>
                    </a:cubicBezTo>
                    <a:cubicBezTo>
                      <a:pt x="639" y="205"/>
                      <a:pt x="639" y="205"/>
                      <a:pt x="639" y="205"/>
                    </a:cubicBezTo>
                    <a:cubicBezTo>
                      <a:pt x="639" y="206"/>
                      <a:pt x="640" y="207"/>
                      <a:pt x="640" y="209"/>
                    </a:cubicBezTo>
                    <a:cubicBezTo>
                      <a:pt x="640" y="209"/>
                      <a:pt x="640" y="210"/>
                      <a:pt x="641" y="211"/>
                    </a:cubicBezTo>
                    <a:lnTo>
                      <a:pt x="636" y="214"/>
                    </a:lnTo>
                    <a:close/>
                    <a:moveTo>
                      <a:pt x="622" y="213"/>
                    </a:moveTo>
                    <a:cubicBezTo>
                      <a:pt x="621" y="213"/>
                      <a:pt x="619" y="213"/>
                      <a:pt x="619" y="210"/>
                    </a:cubicBezTo>
                    <a:cubicBezTo>
                      <a:pt x="623" y="208"/>
                      <a:pt x="623" y="208"/>
                      <a:pt x="623" y="208"/>
                    </a:cubicBezTo>
                    <a:cubicBezTo>
                      <a:pt x="623" y="208"/>
                      <a:pt x="622" y="208"/>
                      <a:pt x="622" y="208"/>
                    </a:cubicBezTo>
                    <a:cubicBezTo>
                      <a:pt x="622" y="208"/>
                      <a:pt x="622" y="207"/>
                      <a:pt x="623" y="207"/>
                    </a:cubicBezTo>
                    <a:cubicBezTo>
                      <a:pt x="623" y="207"/>
                      <a:pt x="624" y="207"/>
                      <a:pt x="624" y="206"/>
                    </a:cubicBezTo>
                    <a:cubicBezTo>
                      <a:pt x="627" y="212"/>
                      <a:pt x="627" y="212"/>
                      <a:pt x="627" y="212"/>
                    </a:cubicBezTo>
                    <a:cubicBezTo>
                      <a:pt x="626" y="212"/>
                      <a:pt x="626" y="212"/>
                      <a:pt x="626" y="212"/>
                    </a:cubicBezTo>
                    <a:cubicBezTo>
                      <a:pt x="624" y="213"/>
                      <a:pt x="623" y="213"/>
                      <a:pt x="622" y="213"/>
                    </a:cubicBezTo>
                    <a:close/>
                    <a:moveTo>
                      <a:pt x="611" y="203"/>
                    </a:moveTo>
                    <a:cubicBezTo>
                      <a:pt x="610" y="202"/>
                      <a:pt x="610" y="202"/>
                      <a:pt x="610" y="202"/>
                    </a:cubicBezTo>
                    <a:cubicBezTo>
                      <a:pt x="610" y="201"/>
                      <a:pt x="608" y="200"/>
                      <a:pt x="607" y="198"/>
                    </a:cubicBezTo>
                    <a:cubicBezTo>
                      <a:pt x="613" y="195"/>
                      <a:pt x="613" y="195"/>
                      <a:pt x="613" y="195"/>
                    </a:cubicBezTo>
                    <a:cubicBezTo>
                      <a:pt x="613" y="197"/>
                      <a:pt x="614" y="198"/>
                      <a:pt x="615" y="199"/>
                    </a:cubicBezTo>
                    <a:cubicBezTo>
                      <a:pt x="616" y="200"/>
                      <a:pt x="616" y="200"/>
                      <a:pt x="616" y="200"/>
                    </a:cubicBezTo>
                    <a:lnTo>
                      <a:pt x="611" y="203"/>
                    </a:lnTo>
                    <a:close/>
                    <a:moveTo>
                      <a:pt x="585" y="195"/>
                    </a:moveTo>
                    <a:cubicBezTo>
                      <a:pt x="583" y="193"/>
                      <a:pt x="583" y="193"/>
                      <a:pt x="583" y="193"/>
                    </a:cubicBezTo>
                    <a:cubicBezTo>
                      <a:pt x="582" y="192"/>
                      <a:pt x="582" y="192"/>
                      <a:pt x="581" y="191"/>
                    </a:cubicBezTo>
                    <a:cubicBezTo>
                      <a:pt x="584" y="186"/>
                      <a:pt x="584" y="186"/>
                      <a:pt x="584" y="186"/>
                    </a:cubicBezTo>
                    <a:cubicBezTo>
                      <a:pt x="585" y="187"/>
                      <a:pt x="586" y="188"/>
                      <a:pt x="588" y="189"/>
                    </a:cubicBezTo>
                    <a:cubicBezTo>
                      <a:pt x="589" y="191"/>
                      <a:pt x="589" y="191"/>
                      <a:pt x="589" y="191"/>
                    </a:cubicBezTo>
                    <a:lnTo>
                      <a:pt x="585" y="195"/>
                    </a:lnTo>
                    <a:close/>
                    <a:moveTo>
                      <a:pt x="597" y="194"/>
                    </a:moveTo>
                    <a:cubicBezTo>
                      <a:pt x="594" y="189"/>
                      <a:pt x="594" y="189"/>
                      <a:pt x="594" y="189"/>
                    </a:cubicBezTo>
                    <a:cubicBezTo>
                      <a:pt x="596" y="187"/>
                      <a:pt x="598" y="187"/>
                      <a:pt x="600" y="187"/>
                    </a:cubicBezTo>
                    <a:cubicBezTo>
                      <a:pt x="600" y="187"/>
                      <a:pt x="600" y="187"/>
                      <a:pt x="600" y="187"/>
                    </a:cubicBezTo>
                    <a:cubicBezTo>
                      <a:pt x="601" y="187"/>
                      <a:pt x="601" y="187"/>
                      <a:pt x="601" y="187"/>
                    </a:cubicBezTo>
                    <a:cubicBezTo>
                      <a:pt x="601" y="193"/>
                      <a:pt x="601" y="193"/>
                      <a:pt x="601" y="193"/>
                    </a:cubicBezTo>
                    <a:cubicBezTo>
                      <a:pt x="600" y="190"/>
                      <a:pt x="600" y="190"/>
                      <a:pt x="600" y="190"/>
                    </a:cubicBezTo>
                    <a:cubicBezTo>
                      <a:pt x="600" y="193"/>
                      <a:pt x="600" y="193"/>
                      <a:pt x="600" y="193"/>
                    </a:cubicBezTo>
                    <a:cubicBezTo>
                      <a:pt x="599" y="193"/>
                      <a:pt x="598" y="193"/>
                      <a:pt x="597" y="194"/>
                    </a:cubicBezTo>
                    <a:close/>
                    <a:moveTo>
                      <a:pt x="574" y="182"/>
                    </a:moveTo>
                    <a:cubicBezTo>
                      <a:pt x="574" y="182"/>
                      <a:pt x="574" y="182"/>
                      <a:pt x="574" y="182"/>
                    </a:cubicBezTo>
                    <a:cubicBezTo>
                      <a:pt x="573" y="181"/>
                      <a:pt x="573" y="181"/>
                      <a:pt x="573" y="181"/>
                    </a:cubicBezTo>
                    <a:cubicBezTo>
                      <a:pt x="572" y="181"/>
                      <a:pt x="571" y="181"/>
                      <a:pt x="569" y="181"/>
                    </a:cubicBezTo>
                    <a:cubicBezTo>
                      <a:pt x="572" y="175"/>
                      <a:pt x="572" y="175"/>
                      <a:pt x="572" y="175"/>
                    </a:cubicBezTo>
                    <a:cubicBezTo>
                      <a:pt x="572" y="175"/>
                      <a:pt x="573" y="176"/>
                      <a:pt x="574" y="176"/>
                    </a:cubicBezTo>
                    <a:cubicBezTo>
                      <a:pt x="575" y="176"/>
                      <a:pt x="575" y="176"/>
                      <a:pt x="575" y="176"/>
                    </a:cubicBezTo>
                    <a:cubicBezTo>
                      <a:pt x="576" y="176"/>
                      <a:pt x="577" y="177"/>
                      <a:pt x="578" y="178"/>
                    </a:cubicBezTo>
                    <a:lnTo>
                      <a:pt x="574" y="182"/>
                    </a:lnTo>
                    <a:close/>
                    <a:moveTo>
                      <a:pt x="559" y="175"/>
                    </a:moveTo>
                    <a:cubicBezTo>
                      <a:pt x="558" y="174"/>
                      <a:pt x="558" y="173"/>
                      <a:pt x="558" y="172"/>
                    </a:cubicBezTo>
                    <a:cubicBezTo>
                      <a:pt x="558" y="170"/>
                      <a:pt x="559" y="168"/>
                      <a:pt x="560" y="167"/>
                    </a:cubicBezTo>
                    <a:cubicBezTo>
                      <a:pt x="560" y="167"/>
                      <a:pt x="560" y="167"/>
                      <a:pt x="560" y="166"/>
                    </a:cubicBezTo>
                    <a:cubicBezTo>
                      <a:pt x="565" y="169"/>
                      <a:pt x="565" y="169"/>
                      <a:pt x="565" y="169"/>
                    </a:cubicBezTo>
                    <a:cubicBezTo>
                      <a:pt x="565" y="169"/>
                      <a:pt x="565" y="169"/>
                      <a:pt x="565" y="169"/>
                    </a:cubicBezTo>
                    <a:cubicBezTo>
                      <a:pt x="565" y="169"/>
                      <a:pt x="565" y="169"/>
                      <a:pt x="565" y="169"/>
                    </a:cubicBezTo>
                    <a:cubicBezTo>
                      <a:pt x="565" y="169"/>
                      <a:pt x="565" y="170"/>
                      <a:pt x="565" y="170"/>
                    </a:cubicBezTo>
                    <a:cubicBezTo>
                      <a:pt x="564" y="171"/>
                      <a:pt x="564" y="172"/>
                      <a:pt x="564" y="172"/>
                    </a:cubicBezTo>
                    <a:cubicBezTo>
                      <a:pt x="564" y="171"/>
                      <a:pt x="563" y="171"/>
                      <a:pt x="563" y="170"/>
                    </a:cubicBezTo>
                    <a:lnTo>
                      <a:pt x="559" y="175"/>
                    </a:lnTo>
                    <a:close/>
                    <a:moveTo>
                      <a:pt x="561" y="163"/>
                    </a:moveTo>
                    <a:cubicBezTo>
                      <a:pt x="557" y="163"/>
                      <a:pt x="556" y="160"/>
                      <a:pt x="555" y="157"/>
                    </a:cubicBezTo>
                    <a:cubicBezTo>
                      <a:pt x="560" y="155"/>
                      <a:pt x="560" y="155"/>
                      <a:pt x="560" y="155"/>
                    </a:cubicBezTo>
                    <a:cubicBezTo>
                      <a:pt x="560" y="155"/>
                      <a:pt x="561" y="157"/>
                      <a:pt x="561" y="157"/>
                    </a:cubicBezTo>
                    <a:cubicBezTo>
                      <a:pt x="561" y="157"/>
                      <a:pt x="561" y="157"/>
                      <a:pt x="561" y="157"/>
                    </a:cubicBezTo>
                    <a:cubicBezTo>
                      <a:pt x="562" y="162"/>
                      <a:pt x="562" y="162"/>
                      <a:pt x="562" y="162"/>
                    </a:cubicBezTo>
                    <a:cubicBezTo>
                      <a:pt x="561" y="162"/>
                      <a:pt x="561" y="162"/>
                      <a:pt x="561" y="162"/>
                    </a:cubicBezTo>
                    <a:lnTo>
                      <a:pt x="561" y="163"/>
                    </a:lnTo>
                    <a:close/>
                    <a:moveTo>
                      <a:pt x="548" y="153"/>
                    </a:moveTo>
                    <a:cubicBezTo>
                      <a:pt x="547" y="153"/>
                      <a:pt x="546" y="153"/>
                      <a:pt x="545" y="153"/>
                    </a:cubicBezTo>
                    <a:cubicBezTo>
                      <a:pt x="544" y="153"/>
                      <a:pt x="542" y="153"/>
                      <a:pt x="541" y="152"/>
                    </a:cubicBezTo>
                    <a:cubicBezTo>
                      <a:pt x="544" y="147"/>
                      <a:pt x="544" y="147"/>
                      <a:pt x="544" y="147"/>
                    </a:cubicBezTo>
                    <a:cubicBezTo>
                      <a:pt x="545" y="147"/>
                      <a:pt x="545" y="147"/>
                      <a:pt x="546" y="147"/>
                    </a:cubicBezTo>
                    <a:cubicBezTo>
                      <a:pt x="546" y="148"/>
                      <a:pt x="547" y="148"/>
                      <a:pt x="548" y="148"/>
                    </a:cubicBezTo>
                    <a:cubicBezTo>
                      <a:pt x="548" y="148"/>
                      <a:pt x="548" y="148"/>
                      <a:pt x="548" y="148"/>
                    </a:cubicBezTo>
                    <a:lnTo>
                      <a:pt x="548" y="153"/>
                    </a:lnTo>
                    <a:close/>
                    <a:moveTo>
                      <a:pt x="517" y="147"/>
                    </a:moveTo>
                    <a:cubicBezTo>
                      <a:pt x="512" y="146"/>
                      <a:pt x="512" y="146"/>
                      <a:pt x="512" y="146"/>
                    </a:cubicBezTo>
                    <a:cubicBezTo>
                      <a:pt x="512" y="146"/>
                      <a:pt x="512" y="145"/>
                      <a:pt x="512" y="144"/>
                    </a:cubicBezTo>
                    <a:cubicBezTo>
                      <a:pt x="512" y="143"/>
                      <a:pt x="512" y="142"/>
                      <a:pt x="511" y="141"/>
                    </a:cubicBezTo>
                    <a:cubicBezTo>
                      <a:pt x="517" y="140"/>
                      <a:pt x="517" y="140"/>
                      <a:pt x="517" y="140"/>
                    </a:cubicBezTo>
                    <a:cubicBezTo>
                      <a:pt x="517" y="142"/>
                      <a:pt x="518" y="143"/>
                      <a:pt x="518" y="144"/>
                    </a:cubicBezTo>
                    <a:cubicBezTo>
                      <a:pt x="518" y="145"/>
                      <a:pt x="517" y="146"/>
                      <a:pt x="517" y="147"/>
                    </a:cubicBezTo>
                    <a:close/>
                    <a:moveTo>
                      <a:pt x="532" y="147"/>
                    </a:moveTo>
                    <a:cubicBezTo>
                      <a:pt x="531" y="147"/>
                      <a:pt x="526" y="146"/>
                      <a:pt x="524" y="144"/>
                    </a:cubicBezTo>
                    <a:cubicBezTo>
                      <a:pt x="529" y="140"/>
                      <a:pt x="529" y="140"/>
                      <a:pt x="529" y="140"/>
                    </a:cubicBezTo>
                    <a:cubicBezTo>
                      <a:pt x="529" y="140"/>
                      <a:pt x="529" y="140"/>
                      <a:pt x="529" y="140"/>
                    </a:cubicBezTo>
                    <a:cubicBezTo>
                      <a:pt x="529" y="140"/>
                      <a:pt x="530" y="141"/>
                      <a:pt x="532" y="141"/>
                    </a:cubicBezTo>
                    <a:lnTo>
                      <a:pt x="532" y="147"/>
                    </a:lnTo>
                    <a:close/>
                    <a:moveTo>
                      <a:pt x="504" y="144"/>
                    </a:moveTo>
                    <a:cubicBezTo>
                      <a:pt x="503" y="143"/>
                      <a:pt x="501" y="142"/>
                      <a:pt x="499" y="141"/>
                    </a:cubicBezTo>
                    <a:cubicBezTo>
                      <a:pt x="503" y="136"/>
                      <a:pt x="503" y="136"/>
                      <a:pt x="503" y="136"/>
                    </a:cubicBezTo>
                    <a:cubicBezTo>
                      <a:pt x="503" y="136"/>
                      <a:pt x="503" y="136"/>
                      <a:pt x="503" y="137"/>
                    </a:cubicBezTo>
                    <a:cubicBezTo>
                      <a:pt x="504" y="137"/>
                      <a:pt x="506" y="138"/>
                      <a:pt x="507" y="139"/>
                    </a:cubicBezTo>
                    <a:lnTo>
                      <a:pt x="504" y="144"/>
                    </a:lnTo>
                    <a:close/>
                    <a:moveTo>
                      <a:pt x="489" y="135"/>
                    </a:moveTo>
                    <a:cubicBezTo>
                      <a:pt x="488" y="134"/>
                      <a:pt x="488" y="134"/>
                      <a:pt x="487" y="133"/>
                    </a:cubicBezTo>
                    <a:cubicBezTo>
                      <a:pt x="486" y="132"/>
                      <a:pt x="485" y="132"/>
                      <a:pt x="485" y="131"/>
                    </a:cubicBezTo>
                    <a:cubicBezTo>
                      <a:pt x="486" y="129"/>
                      <a:pt x="486" y="129"/>
                      <a:pt x="486" y="129"/>
                    </a:cubicBezTo>
                    <a:cubicBezTo>
                      <a:pt x="488" y="126"/>
                      <a:pt x="488" y="126"/>
                      <a:pt x="488" y="126"/>
                    </a:cubicBezTo>
                    <a:cubicBezTo>
                      <a:pt x="486" y="129"/>
                      <a:pt x="486" y="129"/>
                      <a:pt x="486" y="129"/>
                    </a:cubicBezTo>
                    <a:cubicBezTo>
                      <a:pt x="488" y="127"/>
                      <a:pt x="488" y="127"/>
                      <a:pt x="488" y="127"/>
                    </a:cubicBezTo>
                    <a:cubicBezTo>
                      <a:pt x="489" y="127"/>
                      <a:pt x="490" y="128"/>
                      <a:pt x="491" y="129"/>
                    </a:cubicBezTo>
                    <a:cubicBezTo>
                      <a:pt x="492" y="130"/>
                      <a:pt x="492" y="130"/>
                      <a:pt x="492" y="130"/>
                    </a:cubicBezTo>
                    <a:lnTo>
                      <a:pt x="489" y="135"/>
                    </a:lnTo>
                    <a:close/>
                    <a:moveTo>
                      <a:pt x="518" y="134"/>
                    </a:moveTo>
                    <a:cubicBezTo>
                      <a:pt x="517" y="132"/>
                      <a:pt x="516" y="130"/>
                      <a:pt x="516" y="129"/>
                    </a:cubicBezTo>
                    <a:cubicBezTo>
                      <a:pt x="516" y="129"/>
                      <a:pt x="516" y="129"/>
                      <a:pt x="516" y="129"/>
                    </a:cubicBezTo>
                    <a:cubicBezTo>
                      <a:pt x="521" y="126"/>
                      <a:pt x="521" y="126"/>
                      <a:pt x="521" y="126"/>
                    </a:cubicBezTo>
                    <a:cubicBezTo>
                      <a:pt x="521" y="127"/>
                      <a:pt x="521" y="127"/>
                      <a:pt x="521" y="128"/>
                    </a:cubicBezTo>
                    <a:cubicBezTo>
                      <a:pt x="522" y="128"/>
                      <a:pt x="522" y="130"/>
                      <a:pt x="523" y="131"/>
                    </a:cubicBezTo>
                    <a:lnTo>
                      <a:pt x="518" y="134"/>
                    </a:lnTo>
                    <a:close/>
                    <a:moveTo>
                      <a:pt x="506" y="132"/>
                    </a:moveTo>
                    <a:cubicBezTo>
                      <a:pt x="506" y="132"/>
                      <a:pt x="506" y="132"/>
                      <a:pt x="506" y="132"/>
                    </a:cubicBezTo>
                    <a:cubicBezTo>
                      <a:pt x="506" y="131"/>
                      <a:pt x="505" y="130"/>
                      <a:pt x="505" y="129"/>
                    </a:cubicBezTo>
                    <a:cubicBezTo>
                      <a:pt x="505" y="129"/>
                      <a:pt x="505" y="129"/>
                      <a:pt x="505" y="129"/>
                    </a:cubicBezTo>
                    <a:cubicBezTo>
                      <a:pt x="505" y="128"/>
                      <a:pt x="505" y="128"/>
                      <a:pt x="505" y="128"/>
                    </a:cubicBezTo>
                    <a:cubicBezTo>
                      <a:pt x="505" y="126"/>
                      <a:pt x="506" y="124"/>
                      <a:pt x="507" y="123"/>
                    </a:cubicBezTo>
                    <a:cubicBezTo>
                      <a:pt x="511" y="128"/>
                      <a:pt x="511" y="128"/>
                      <a:pt x="511" y="128"/>
                    </a:cubicBezTo>
                    <a:cubicBezTo>
                      <a:pt x="511" y="128"/>
                      <a:pt x="511" y="128"/>
                      <a:pt x="511" y="128"/>
                    </a:cubicBezTo>
                    <a:cubicBezTo>
                      <a:pt x="511" y="128"/>
                      <a:pt x="511" y="128"/>
                      <a:pt x="511" y="129"/>
                    </a:cubicBezTo>
                    <a:lnTo>
                      <a:pt x="506" y="132"/>
                    </a:lnTo>
                    <a:close/>
                    <a:moveTo>
                      <a:pt x="245" y="129"/>
                    </a:moveTo>
                    <a:cubicBezTo>
                      <a:pt x="245" y="123"/>
                      <a:pt x="245" y="123"/>
                      <a:pt x="245" y="123"/>
                    </a:cubicBezTo>
                    <a:cubicBezTo>
                      <a:pt x="245" y="123"/>
                      <a:pt x="245" y="123"/>
                      <a:pt x="245" y="123"/>
                    </a:cubicBezTo>
                    <a:cubicBezTo>
                      <a:pt x="248" y="123"/>
                      <a:pt x="248" y="122"/>
                      <a:pt x="248" y="122"/>
                    </a:cubicBezTo>
                    <a:cubicBezTo>
                      <a:pt x="252" y="126"/>
                      <a:pt x="252" y="126"/>
                      <a:pt x="252" y="126"/>
                    </a:cubicBezTo>
                    <a:cubicBezTo>
                      <a:pt x="251" y="128"/>
                      <a:pt x="249" y="129"/>
                      <a:pt x="245" y="129"/>
                    </a:cubicBezTo>
                    <a:close/>
                    <a:moveTo>
                      <a:pt x="233" y="124"/>
                    </a:moveTo>
                    <a:cubicBezTo>
                      <a:pt x="232" y="124"/>
                      <a:pt x="230" y="123"/>
                      <a:pt x="228" y="121"/>
                    </a:cubicBezTo>
                    <a:cubicBezTo>
                      <a:pt x="227" y="120"/>
                      <a:pt x="227" y="120"/>
                      <a:pt x="227" y="120"/>
                    </a:cubicBezTo>
                    <a:cubicBezTo>
                      <a:pt x="231" y="116"/>
                      <a:pt x="231" y="116"/>
                      <a:pt x="231" y="116"/>
                    </a:cubicBezTo>
                    <a:cubicBezTo>
                      <a:pt x="232" y="116"/>
                      <a:pt x="232" y="116"/>
                      <a:pt x="232" y="117"/>
                    </a:cubicBezTo>
                    <a:cubicBezTo>
                      <a:pt x="234" y="118"/>
                      <a:pt x="234" y="118"/>
                      <a:pt x="235" y="118"/>
                    </a:cubicBezTo>
                    <a:lnTo>
                      <a:pt x="233" y="124"/>
                    </a:lnTo>
                    <a:close/>
                    <a:moveTo>
                      <a:pt x="277" y="123"/>
                    </a:moveTo>
                    <a:cubicBezTo>
                      <a:pt x="271" y="122"/>
                      <a:pt x="271" y="122"/>
                      <a:pt x="271" y="122"/>
                    </a:cubicBezTo>
                    <a:cubicBezTo>
                      <a:pt x="271" y="122"/>
                      <a:pt x="271" y="122"/>
                      <a:pt x="271" y="122"/>
                    </a:cubicBezTo>
                    <a:cubicBezTo>
                      <a:pt x="271" y="122"/>
                      <a:pt x="271" y="121"/>
                      <a:pt x="271" y="120"/>
                    </a:cubicBezTo>
                    <a:cubicBezTo>
                      <a:pt x="271" y="119"/>
                      <a:pt x="270" y="119"/>
                      <a:pt x="270" y="118"/>
                    </a:cubicBezTo>
                    <a:cubicBezTo>
                      <a:pt x="270" y="117"/>
                      <a:pt x="270" y="117"/>
                      <a:pt x="271" y="116"/>
                    </a:cubicBezTo>
                    <a:cubicBezTo>
                      <a:pt x="276" y="118"/>
                      <a:pt x="276" y="118"/>
                      <a:pt x="276" y="118"/>
                    </a:cubicBezTo>
                    <a:cubicBezTo>
                      <a:pt x="276" y="118"/>
                      <a:pt x="276" y="119"/>
                      <a:pt x="276" y="119"/>
                    </a:cubicBezTo>
                    <a:cubicBezTo>
                      <a:pt x="277" y="120"/>
                      <a:pt x="277" y="121"/>
                      <a:pt x="277" y="122"/>
                    </a:cubicBezTo>
                    <a:cubicBezTo>
                      <a:pt x="277" y="123"/>
                      <a:pt x="277" y="123"/>
                      <a:pt x="277" y="123"/>
                    </a:cubicBezTo>
                    <a:close/>
                    <a:moveTo>
                      <a:pt x="262" y="122"/>
                    </a:moveTo>
                    <a:cubicBezTo>
                      <a:pt x="261" y="122"/>
                      <a:pt x="261" y="122"/>
                      <a:pt x="261" y="122"/>
                    </a:cubicBezTo>
                    <a:cubicBezTo>
                      <a:pt x="259" y="121"/>
                      <a:pt x="258" y="121"/>
                      <a:pt x="257" y="120"/>
                    </a:cubicBezTo>
                    <a:cubicBezTo>
                      <a:pt x="259" y="115"/>
                      <a:pt x="259" y="115"/>
                      <a:pt x="259" y="115"/>
                    </a:cubicBezTo>
                    <a:cubicBezTo>
                      <a:pt x="260" y="115"/>
                      <a:pt x="261" y="116"/>
                      <a:pt x="263" y="116"/>
                    </a:cubicBezTo>
                    <a:cubicBezTo>
                      <a:pt x="265" y="117"/>
                      <a:pt x="265" y="117"/>
                      <a:pt x="265" y="117"/>
                    </a:cubicBezTo>
                    <a:lnTo>
                      <a:pt x="262" y="122"/>
                    </a:lnTo>
                    <a:close/>
                    <a:moveTo>
                      <a:pt x="476" y="122"/>
                    </a:moveTo>
                    <a:cubicBezTo>
                      <a:pt x="475" y="120"/>
                      <a:pt x="474" y="118"/>
                      <a:pt x="473" y="117"/>
                    </a:cubicBezTo>
                    <a:cubicBezTo>
                      <a:pt x="478" y="114"/>
                      <a:pt x="478" y="114"/>
                      <a:pt x="478" y="114"/>
                    </a:cubicBezTo>
                    <a:cubicBezTo>
                      <a:pt x="479" y="115"/>
                      <a:pt x="480" y="116"/>
                      <a:pt x="481" y="118"/>
                    </a:cubicBezTo>
                    <a:lnTo>
                      <a:pt x="476" y="122"/>
                    </a:lnTo>
                    <a:close/>
                    <a:moveTo>
                      <a:pt x="220" y="110"/>
                    </a:moveTo>
                    <a:cubicBezTo>
                      <a:pt x="220" y="109"/>
                      <a:pt x="220" y="109"/>
                      <a:pt x="219" y="108"/>
                    </a:cubicBezTo>
                    <a:cubicBezTo>
                      <a:pt x="218" y="108"/>
                      <a:pt x="218" y="107"/>
                      <a:pt x="217" y="107"/>
                    </a:cubicBezTo>
                    <a:cubicBezTo>
                      <a:pt x="221" y="103"/>
                      <a:pt x="221" y="103"/>
                      <a:pt x="221" y="103"/>
                    </a:cubicBezTo>
                    <a:cubicBezTo>
                      <a:pt x="221" y="103"/>
                      <a:pt x="222" y="103"/>
                      <a:pt x="222" y="104"/>
                    </a:cubicBezTo>
                    <a:cubicBezTo>
                      <a:pt x="223" y="105"/>
                      <a:pt x="225" y="106"/>
                      <a:pt x="226" y="107"/>
                    </a:cubicBezTo>
                    <a:lnTo>
                      <a:pt x="220" y="110"/>
                    </a:lnTo>
                    <a:close/>
                    <a:moveTo>
                      <a:pt x="193" y="109"/>
                    </a:moveTo>
                    <a:cubicBezTo>
                      <a:pt x="192" y="109"/>
                      <a:pt x="191" y="108"/>
                      <a:pt x="188" y="108"/>
                    </a:cubicBezTo>
                    <a:cubicBezTo>
                      <a:pt x="188" y="102"/>
                      <a:pt x="188" y="102"/>
                      <a:pt x="188" y="102"/>
                    </a:cubicBezTo>
                    <a:cubicBezTo>
                      <a:pt x="188" y="102"/>
                      <a:pt x="188" y="102"/>
                      <a:pt x="188" y="102"/>
                    </a:cubicBezTo>
                    <a:cubicBezTo>
                      <a:pt x="191" y="102"/>
                      <a:pt x="193" y="103"/>
                      <a:pt x="195" y="103"/>
                    </a:cubicBezTo>
                    <a:lnTo>
                      <a:pt x="193" y="109"/>
                    </a:lnTo>
                    <a:close/>
                    <a:moveTo>
                      <a:pt x="466" y="108"/>
                    </a:moveTo>
                    <a:cubicBezTo>
                      <a:pt x="466" y="107"/>
                      <a:pt x="466" y="107"/>
                      <a:pt x="466" y="107"/>
                    </a:cubicBezTo>
                    <a:cubicBezTo>
                      <a:pt x="465" y="106"/>
                      <a:pt x="464" y="105"/>
                      <a:pt x="462" y="103"/>
                    </a:cubicBezTo>
                    <a:cubicBezTo>
                      <a:pt x="467" y="99"/>
                      <a:pt x="467" y="99"/>
                      <a:pt x="467" y="99"/>
                    </a:cubicBezTo>
                    <a:cubicBezTo>
                      <a:pt x="468" y="101"/>
                      <a:pt x="469" y="102"/>
                      <a:pt x="470" y="103"/>
                    </a:cubicBezTo>
                    <a:cubicBezTo>
                      <a:pt x="471" y="104"/>
                      <a:pt x="471" y="104"/>
                      <a:pt x="471" y="104"/>
                    </a:cubicBezTo>
                    <a:lnTo>
                      <a:pt x="466" y="108"/>
                    </a:lnTo>
                    <a:close/>
                    <a:moveTo>
                      <a:pt x="275" y="107"/>
                    </a:moveTo>
                    <a:cubicBezTo>
                      <a:pt x="275" y="106"/>
                      <a:pt x="275" y="105"/>
                      <a:pt x="275" y="104"/>
                    </a:cubicBezTo>
                    <a:cubicBezTo>
                      <a:pt x="274" y="103"/>
                      <a:pt x="274" y="102"/>
                      <a:pt x="274" y="101"/>
                    </a:cubicBezTo>
                    <a:cubicBezTo>
                      <a:pt x="280" y="101"/>
                      <a:pt x="280" y="101"/>
                      <a:pt x="280" y="101"/>
                    </a:cubicBezTo>
                    <a:cubicBezTo>
                      <a:pt x="280" y="101"/>
                      <a:pt x="280" y="101"/>
                      <a:pt x="280" y="102"/>
                    </a:cubicBezTo>
                    <a:cubicBezTo>
                      <a:pt x="281" y="104"/>
                      <a:pt x="281" y="105"/>
                      <a:pt x="281" y="106"/>
                    </a:cubicBezTo>
                    <a:lnTo>
                      <a:pt x="275" y="107"/>
                    </a:lnTo>
                    <a:close/>
                    <a:moveTo>
                      <a:pt x="207" y="107"/>
                    </a:moveTo>
                    <a:cubicBezTo>
                      <a:pt x="203" y="102"/>
                      <a:pt x="203" y="102"/>
                      <a:pt x="203" y="102"/>
                    </a:cubicBezTo>
                    <a:cubicBezTo>
                      <a:pt x="203" y="102"/>
                      <a:pt x="204" y="101"/>
                      <a:pt x="205" y="101"/>
                    </a:cubicBezTo>
                    <a:cubicBezTo>
                      <a:pt x="205" y="100"/>
                      <a:pt x="205" y="100"/>
                      <a:pt x="205" y="100"/>
                    </a:cubicBezTo>
                    <a:cubicBezTo>
                      <a:pt x="206" y="100"/>
                      <a:pt x="207" y="99"/>
                      <a:pt x="208" y="99"/>
                    </a:cubicBezTo>
                    <a:cubicBezTo>
                      <a:pt x="211" y="104"/>
                      <a:pt x="211" y="104"/>
                      <a:pt x="211" y="104"/>
                    </a:cubicBezTo>
                    <a:cubicBezTo>
                      <a:pt x="210" y="104"/>
                      <a:pt x="210" y="104"/>
                      <a:pt x="209" y="105"/>
                    </a:cubicBezTo>
                    <a:cubicBezTo>
                      <a:pt x="209" y="105"/>
                      <a:pt x="209" y="105"/>
                      <a:pt x="209" y="105"/>
                    </a:cubicBezTo>
                    <a:cubicBezTo>
                      <a:pt x="208" y="106"/>
                      <a:pt x="207" y="106"/>
                      <a:pt x="207" y="107"/>
                    </a:cubicBezTo>
                    <a:close/>
                    <a:moveTo>
                      <a:pt x="176" y="102"/>
                    </a:moveTo>
                    <a:cubicBezTo>
                      <a:pt x="176" y="101"/>
                      <a:pt x="176" y="100"/>
                      <a:pt x="175" y="98"/>
                    </a:cubicBezTo>
                    <a:cubicBezTo>
                      <a:pt x="175" y="98"/>
                      <a:pt x="175" y="98"/>
                      <a:pt x="175" y="98"/>
                    </a:cubicBezTo>
                    <a:cubicBezTo>
                      <a:pt x="175" y="98"/>
                      <a:pt x="175" y="97"/>
                      <a:pt x="175" y="97"/>
                    </a:cubicBezTo>
                    <a:cubicBezTo>
                      <a:pt x="179" y="93"/>
                      <a:pt x="179" y="93"/>
                      <a:pt x="179" y="93"/>
                    </a:cubicBezTo>
                    <a:cubicBezTo>
                      <a:pt x="180" y="94"/>
                      <a:pt x="181" y="96"/>
                      <a:pt x="181" y="97"/>
                    </a:cubicBezTo>
                    <a:cubicBezTo>
                      <a:pt x="181" y="97"/>
                      <a:pt x="181" y="97"/>
                      <a:pt x="181" y="97"/>
                    </a:cubicBezTo>
                    <a:cubicBezTo>
                      <a:pt x="181" y="98"/>
                      <a:pt x="181" y="99"/>
                      <a:pt x="182" y="100"/>
                    </a:cubicBezTo>
                    <a:lnTo>
                      <a:pt x="176" y="102"/>
                    </a:lnTo>
                    <a:close/>
                    <a:moveTo>
                      <a:pt x="297" y="99"/>
                    </a:moveTo>
                    <a:cubicBezTo>
                      <a:pt x="294" y="99"/>
                      <a:pt x="292" y="98"/>
                      <a:pt x="291" y="96"/>
                    </a:cubicBezTo>
                    <a:cubicBezTo>
                      <a:pt x="290" y="95"/>
                      <a:pt x="290" y="95"/>
                      <a:pt x="290" y="95"/>
                    </a:cubicBezTo>
                    <a:cubicBezTo>
                      <a:pt x="295" y="92"/>
                      <a:pt x="295" y="92"/>
                      <a:pt x="295" y="92"/>
                    </a:cubicBezTo>
                    <a:cubicBezTo>
                      <a:pt x="295" y="93"/>
                      <a:pt x="295" y="93"/>
                      <a:pt x="295" y="93"/>
                    </a:cubicBezTo>
                    <a:cubicBezTo>
                      <a:pt x="296" y="93"/>
                      <a:pt x="297" y="93"/>
                      <a:pt x="297" y="93"/>
                    </a:cubicBezTo>
                    <a:lnTo>
                      <a:pt x="297" y="99"/>
                    </a:lnTo>
                    <a:close/>
                    <a:moveTo>
                      <a:pt x="282" y="98"/>
                    </a:moveTo>
                    <a:cubicBezTo>
                      <a:pt x="282" y="98"/>
                      <a:pt x="282" y="98"/>
                      <a:pt x="282" y="98"/>
                    </a:cubicBezTo>
                    <a:cubicBezTo>
                      <a:pt x="280" y="96"/>
                      <a:pt x="280" y="94"/>
                      <a:pt x="280" y="93"/>
                    </a:cubicBezTo>
                    <a:cubicBezTo>
                      <a:pt x="280" y="92"/>
                      <a:pt x="280" y="90"/>
                      <a:pt x="281" y="89"/>
                    </a:cubicBezTo>
                    <a:cubicBezTo>
                      <a:pt x="286" y="93"/>
                      <a:pt x="286" y="93"/>
                      <a:pt x="286" y="93"/>
                    </a:cubicBezTo>
                    <a:cubicBezTo>
                      <a:pt x="286" y="93"/>
                      <a:pt x="286" y="93"/>
                      <a:pt x="286" y="94"/>
                    </a:cubicBezTo>
                    <a:cubicBezTo>
                      <a:pt x="287" y="95"/>
                      <a:pt x="287" y="95"/>
                      <a:pt x="287" y="95"/>
                    </a:cubicBezTo>
                    <a:lnTo>
                      <a:pt x="282" y="98"/>
                    </a:lnTo>
                    <a:close/>
                    <a:moveTo>
                      <a:pt x="148" y="95"/>
                    </a:moveTo>
                    <a:cubicBezTo>
                      <a:pt x="146" y="94"/>
                      <a:pt x="146" y="94"/>
                      <a:pt x="146" y="94"/>
                    </a:cubicBezTo>
                    <a:cubicBezTo>
                      <a:pt x="145" y="94"/>
                      <a:pt x="144" y="94"/>
                      <a:pt x="143" y="94"/>
                    </a:cubicBezTo>
                    <a:cubicBezTo>
                      <a:pt x="143" y="88"/>
                      <a:pt x="143" y="88"/>
                      <a:pt x="143" y="88"/>
                    </a:cubicBezTo>
                    <a:cubicBezTo>
                      <a:pt x="145" y="88"/>
                      <a:pt x="147" y="88"/>
                      <a:pt x="148" y="88"/>
                    </a:cubicBezTo>
                    <a:cubicBezTo>
                      <a:pt x="150" y="89"/>
                      <a:pt x="150" y="89"/>
                      <a:pt x="150" y="89"/>
                    </a:cubicBezTo>
                    <a:lnTo>
                      <a:pt x="148" y="95"/>
                    </a:lnTo>
                    <a:close/>
                    <a:moveTo>
                      <a:pt x="165" y="94"/>
                    </a:moveTo>
                    <a:cubicBezTo>
                      <a:pt x="163" y="94"/>
                      <a:pt x="162" y="93"/>
                      <a:pt x="161" y="93"/>
                    </a:cubicBezTo>
                    <a:cubicBezTo>
                      <a:pt x="160" y="87"/>
                      <a:pt x="160" y="87"/>
                      <a:pt x="160" y="87"/>
                    </a:cubicBezTo>
                    <a:cubicBezTo>
                      <a:pt x="161" y="87"/>
                      <a:pt x="161" y="87"/>
                      <a:pt x="161" y="87"/>
                    </a:cubicBezTo>
                    <a:cubicBezTo>
                      <a:pt x="163" y="87"/>
                      <a:pt x="165" y="88"/>
                      <a:pt x="167" y="89"/>
                    </a:cubicBezTo>
                    <a:lnTo>
                      <a:pt x="165" y="94"/>
                    </a:lnTo>
                    <a:close/>
                    <a:moveTo>
                      <a:pt x="455" y="94"/>
                    </a:moveTo>
                    <a:cubicBezTo>
                      <a:pt x="454" y="92"/>
                      <a:pt x="453" y="91"/>
                      <a:pt x="452" y="90"/>
                    </a:cubicBezTo>
                    <a:cubicBezTo>
                      <a:pt x="455" y="86"/>
                      <a:pt x="455" y="86"/>
                      <a:pt x="455" y="86"/>
                    </a:cubicBezTo>
                    <a:cubicBezTo>
                      <a:pt x="457" y="87"/>
                      <a:pt x="458" y="88"/>
                      <a:pt x="460" y="90"/>
                    </a:cubicBezTo>
                    <a:lnTo>
                      <a:pt x="455" y="94"/>
                    </a:lnTo>
                    <a:close/>
                    <a:moveTo>
                      <a:pt x="309" y="92"/>
                    </a:moveTo>
                    <a:cubicBezTo>
                      <a:pt x="304" y="90"/>
                      <a:pt x="304" y="90"/>
                      <a:pt x="304" y="90"/>
                    </a:cubicBezTo>
                    <a:cubicBezTo>
                      <a:pt x="304" y="89"/>
                      <a:pt x="304" y="88"/>
                      <a:pt x="304" y="87"/>
                    </a:cubicBezTo>
                    <a:cubicBezTo>
                      <a:pt x="304" y="87"/>
                      <a:pt x="305" y="88"/>
                      <a:pt x="305" y="88"/>
                    </a:cubicBezTo>
                    <a:cubicBezTo>
                      <a:pt x="308" y="83"/>
                      <a:pt x="308" y="83"/>
                      <a:pt x="308" y="83"/>
                    </a:cubicBezTo>
                    <a:cubicBezTo>
                      <a:pt x="309" y="84"/>
                      <a:pt x="310" y="85"/>
                      <a:pt x="310" y="87"/>
                    </a:cubicBezTo>
                    <a:cubicBezTo>
                      <a:pt x="310" y="89"/>
                      <a:pt x="310" y="91"/>
                      <a:pt x="309" y="92"/>
                    </a:cubicBezTo>
                    <a:close/>
                    <a:moveTo>
                      <a:pt x="130" y="91"/>
                    </a:moveTo>
                    <a:cubicBezTo>
                      <a:pt x="129" y="90"/>
                      <a:pt x="129" y="89"/>
                      <a:pt x="129" y="88"/>
                    </a:cubicBezTo>
                    <a:cubicBezTo>
                      <a:pt x="128" y="87"/>
                      <a:pt x="128" y="86"/>
                      <a:pt x="128" y="85"/>
                    </a:cubicBezTo>
                    <a:cubicBezTo>
                      <a:pt x="133" y="83"/>
                      <a:pt x="133" y="83"/>
                      <a:pt x="133" y="83"/>
                    </a:cubicBezTo>
                    <a:cubicBezTo>
                      <a:pt x="134" y="85"/>
                      <a:pt x="134" y="86"/>
                      <a:pt x="134" y="87"/>
                    </a:cubicBezTo>
                    <a:cubicBezTo>
                      <a:pt x="134" y="88"/>
                      <a:pt x="134" y="88"/>
                      <a:pt x="135" y="88"/>
                    </a:cubicBezTo>
                    <a:lnTo>
                      <a:pt x="130" y="91"/>
                    </a:lnTo>
                    <a:close/>
                    <a:moveTo>
                      <a:pt x="375" y="84"/>
                    </a:moveTo>
                    <a:cubicBezTo>
                      <a:pt x="374" y="83"/>
                      <a:pt x="374" y="82"/>
                      <a:pt x="374" y="81"/>
                    </a:cubicBezTo>
                    <a:cubicBezTo>
                      <a:pt x="374" y="81"/>
                      <a:pt x="374" y="81"/>
                      <a:pt x="372" y="80"/>
                    </a:cubicBezTo>
                    <a:cubicBezTo>
                      <a:pt x="376" y="75"/>
                      <a:pt x="376" y="75"/>
                      <a:pt x="376" y="75"/>
                    </a:cubicBezTo>
                    <a:cubicBezTo>
                      <a:pt x="377" y="76"/>
                      <a:pt x="379" y="77"/>
                      <a:pt x="380" y="80"/>
                    </a:cubicBezTo>
                    <a:lnTo>
                      <a:pt x="375" y="84"/>
                    </a:lnTo>
                    <a:close/>
                    <a:moveTo>
                      <a:pt x="388" y="82"/>
                    </a:moveTo>
                    <a:cubicBezTo>
                      <a:pt x="385" y="77"/>
                      <a:pt x="385" y="77"/>
                      <a:pt x="385" y="77"/>
                    </a:cubicBezTo>
                    <a:cubicBezTo>
                      <a:pt x="386" y="76"/>
                      <a:pt x="386" y="76"/>
                      <a:pt x="386" y="76"/>
                    </a:cubicBezTo>
                    <a:cubicBezTo>
                      <a:pt x="388" y="76"/>
                      <a:pt x="388" y="75"/>
                      <a:pt x="389" y="74"/>
                    </a:cubicBezTo>
                    <a:cubicBezTo>
                      <a:pt x="394" y="78"/>
                      <a:pt x="394" y="78"/>
                      <a:pt x="394" y="78"/>
                    </a:cubicBezTo>
                    <a:cubicBezTo>
                      <a:pt x="392" y="80"/>
                      <a:pt x="391" y="81"/>
                      <a:pt x="389" y="82"/>
                    </a:cubicBezTo>
                    <a:lnTo>
                      <a:pt x="388" y="82"/>
                    </a:lnTo>
                    <a:close/>
                    <a:moveTo>
                      <a:pt x="451" y="82"/>
                    </a:moveTo>
                    <a:cubicBezTo>
                      <a:pt x="448" y="77"/>
                      <a:pt x="448" y="77"/>
                      <a:pt x="448" y="77"/>
                    </a:cubicBezTo>
                    <a:cubicBezTo>
                      <a:pt x="448" y="78"/>
                      <a:pt x="447" y="78"/>
                      <a:pt x="447" y="79"/>
                    </a:cubicBezTo>
                    <a:cubicBezTo>
                      <a:pt x="447" y="79"/>
                      <a:pt x="447" y="79"/>
                      <a:pt x="447" y="79"/>
                    </a:cubicBezTo>
                    <a:cubicBezTo>
                      <a:pt x="447" y="79"/>
                      <a:pt x="447" y="78"/>
                      <a:pt x="446" y="77"/>
                    </a:cubicBezTo>
                    <a:cubicBezTo>
                      <a:pt x="450" y="73"/>
                      <a:pt x="450" y="73"/>
                      <a:pt x="450" y="73"/>
                    </a:cubicBezTo>
                    <a:cubicBezTo>
                      <a:pt x="451" y="74"/>
                      <a:pt x="453" y="76"/>
                      <a:pt x="453" y="79"/>
                    </a:cubicBezTo>
                    <a:cubicBezTo>
                      <a:pt x="453" y="80"/>
                      <a:pt x="453" y="81"/>
                      <a:pt x="451" y="82"/>
                    </a:cubicBezTo>
                    <a:close/>
                    <a:moveTo>
                      <a:pt x="299" y="78"/>
                    </a:moveTo>
                    <a:cubicBezTo>
                      <a:pt x="299" y="76"/>
                      <a:pt x="299" y="74"/>
                      <a:pt x="299" y="72"/>
                    </a:cubicBezTo>
                    <a:cubicBezTo>
                      <a:pt x="299" y="72"/>
                      <a:pt x="299" y="72"/>
                      <a:pt x="299" y="72"/>
                    </a:cubicBezTo>
                    <a:cubicBezTo>
                      <a:pt x="305" y="72"/>
                      <a:pt x="305" y="72"/>
                      <a:pt x="305" y="72"/>
                    </a:cubicBezTo>
                    <a:cubicBezTo>
                      <a:pt x="305" y="72"/>
                      <a:pt x="305" y="72"/>
                      <a:pt x="305" y="72"/>
                    </a:cubicBezTo>
                    <a:cubicBezTo>
                      <a:pt x="305" y="74"/>
                      <a:pt x="305" y="76"/>
                      <a:pt x="305" y="78"/>
                    </a:cubicBezTo>
                    <a:lnTo>
                      <a:pt x="299" y="78"/>
                    </a:lnTo>
                    <a:close/>
                    <a:moveTo>
                      <a:pt x="410" y="75"/>
                    </a:moveTo>
                    <a:cubicBezTo>
                      <a:pt x="409" y="74"/>
                      <a:pt x="404" y="74"/>
                      <a:pt x="404" y="69"/>
                    </a:cubicBezTo>
                    <a:cubicBezTo>
                      <a:pt x="409" y="68"/>
                      <a:pt x="409" y="68"/>
                      <a:pt x="409" y="68"/>
                    </a:cubicBezTo>
                    <a:cubicBezTo>
                      <a:pt x="409" y="68"/>
                      <a:pt x="409" y="69"/>
                      <a:pt x="411" y="69"/>
                    </a:cubicBezTo>
                    <a:lnTo>
                      <a:pt x="410" y="75"/>
                    </a:lnTo>
                    <a:close/>
                    <a:moveTo>
                      <a:pt x="125" y="73"/>
                    </a:moveTo>
                    <a:cubicBezTo>
                      <a:pt x="125" y="71"/>
                      <a:pt x="125" y="69"/>
                      <a:pt x="124" y="67"/>
                    </a:cubicBezTo>
                    <a:cubicBezTo>
                      <a:pt x="130" y="67"/>
                      <a:pt x="130" y="67"/>
                      <a:pt x="130" y="67"/>
                    </a:cubicBezTo>
                    <a:cubicBezTo>
                      <a:pt x="130" y="69"/>
                      <a:pt x="131" y="71"/>
                      <a:pt x="131" y="72"/>
                    </a:cubicBezTo>
                    <a:lnTo>
                      <a:pt x="125" y="73"/>
                    </a:lnTo>
                    <a:close/>
                    <a:moveTo>
                      <a:pt x="363" y="73"/>
                    </a:moveTo>
                    <a:cubicBezTo>
                      <a:pt x="362" y="72"/>
                      <a:pt x="362" y="72"/>
                      <a:pt x="361" y="71"/>
                    </a:cubicBezTo>
                    <a:cubicBezTo>
                      <a:pt x="360" y="71"/>
                      <a:pt x="359" y="71"/>
                      <a:pt x="359" y="70"/>
                    </a:cubicBezTo>
                    <a:cubicBezTo>
                      <a:pt x="359" y="68"/>
                      <a:pt x="359" y="68"/>
                      <a:pt x="359" y="68"/>
                    </a:cubicBezTo>
                    <a:cubicBezTo>
                      <a:pt x="361" y="65"/>
                      <a:pt x="361" y="65"/>
                      <a:pt x="361" y="65"/>
                    </a:cubicBezTo>
                    <a:cubicBezTo>
                      <a:pt x="359" y="68"/>
                      <a:pt x="359" y="68"/>
                      <a:pt x="359" y="68"/>
                    </a:cubicBezTo>
                    <a:cubicBezTo>
                      <a:pt x="361" y="65"/>
                      <a:pt x="361" y="65"/>
                      <a:pt x="361" y="65"/>
                    </a:cubicBezTo>
                    <a:cubicBezTo>
                      <a:pt x="362" y="65"/>
                      <a:pt x="363" y="66"/>
                      <a:pt x="364" y="66"/>
                    </a:cubicBezTo>
                    <a:cubicBezTo>
                      <a:pt x="365" y="67"/>
                      <a:pt x="365" y="67"/>
                      <a:pt x="366" y="68"/>
                    </a:cubicBezTo>
                    <a:lnTo>
                      <a:pt x="363" y="73"/>
                    </a:lnTo>
                    <a:close/>
                    <a:moveTo>
                      <a:pt x="436" y="71"/>
                    </a:moveTo>
                    <a:cubicBezTo>
                      <a:pt x="435" y="70"/>
                      <a:pt x="434" y="69"/>
                      <a:pt x="432" y="67"/>
                    </a:cubicBezTo>
                    <a:cubicBezTo>
                      <a:pt x="432" y="67"/>
                      <a:pt x="432" y="67"/>
                      <a:pt x="432" y="67"/>
                    </a:cubicBezTo>
                    <a:cubicBezTo>
                      <a:pt x="436" y="63"/>
                      <a:pt x="436" y="63"/>
                      <a:pt x="436" y="63"/>
                    </a:cubicBezTo>
                    <a:cubicBezTo>
                      <a:pt x="436" y="63"/>
                      <a:pt x="436" y="63"/>
                      <a:pt x="436" y="63"/>
                    </a:cubicBezTo>
                    <a:cubicBezTo>
                      <a:pt x="438" y="65"/>
                      <a:pt x="439" y="66"/>
                      <a:pt x="440" y="66"/>
                    </a:cubicBezTo>
                    <a:lnTo>
                      <a:pt x="436" y="71"/>
                    </a:lnTo>
                    <a:close/>
                    <a:moveTo>
                      <a:pt x="423" y="70"/>
                    </a:moveTo>
                    <a:cubicBezTo>
                      <a:pt x="419" y="66"/>
                      <a:pt x="419" y="66"/>
                      <a:pt x="419" y="66"/>
                    </a:cubicBezTo>
                    <a:cubicBezTo>
                      <a:pt x="421" y="64"/>
                      <a:pt x="422" y="63"/>
                      <a:pt x="423" y="62"/>
                    </a:cubicBezTo>
                    <a:cubicBezTo>
                      <a:pt x="427" y="66"/>
                      <a:pt x="427" y="66"/>
                      <a:pt x="427" y="66"/>
                    </a:cubicBezTo>
                    <a:cubicBezTo>
                      <a:pt x="426" y="67"/>
                      <a:pt x="425" y="68"/>
                      <a:pt x="423" y="70"/>
                    </a:cubicBezTo>
                    <a:close/>
                    <a:moveTo>
                      <a:pt x="399" y="66"/>
                    </a:moveTo>
                    <a:cubicBezTo>
                      <a:pt x="393" y="65"/>
                      <a:pt x="393" y="65"/>
                      <a:pt x="393" y="65"/>
                    </a:cubicBezTo>
                    <a:cubicBezTo>
                      <a:pt x="393" y="64"/>
                      <a:pt x="393" y="63"/>
                      <a:pt x="393" y="62"/>
                    </a:cubicBezTo>
                    <a:cubicBezTo>
                      <a:pt x="393" y="60"/>
                      <a:pt x="395" y="58"/>
                      <a:pt x="399" y="59"/>
                    </a:cubicBezTo>
                    <a:cubicBezTo>
                      <a:pt x="398" y="64"/>
                      <a:pt x="398" y="64"/>
                      <a:pt x="398" y="64"/>
                    </a:cubicBezTo>
                    <a:cubicBezTo>
                      <a:pt x="398" y="64"/>
                      <a:pt x="399" y="63"/>
                      <a:pt x="399" y="63"/>
                    </a:cubicBezTo>
                    <a:cubicBezTo>
                      <a:pt x="399" y="63"/>
                      <a:pt x="399" y="64"/>
                      <a:pt x="399" y="66"/>
                    </a:cubicBezTo>
                    <a:close/>
                    <a:moveTo>
                      <a:pt x="349" y="62"/>
                    </a:moveTo>
                    <a:cubicBezTo>
                      <a:pt x="348" y="60"/>
                      <a:pt x="347" y="59"/>
                      <a:pt x="345" y="57"/>
                    </a:cubicBezTo>
                    <a:cubicBezTo>
                      <a:pt x="350" y="53"/>
                      <a:pt x="350" y="53"/>
                      <a:pt x="350" y="53"/>
                    </a:cubicBezTo>
                    <a:cubicBezTo>
                      <a:pt x="351" y="55"/>
                      <a:pt x="352" y="57"/>
                      <a:pt x="353" y="58"/>
                    </a:cubicBezTo>
                    <a:lnTo>
                      <a:pt x="349" y="62"/>
                    </a:lnTo>
                    <a:close/>
                    <a:moveTo>
                      <a:pt x="308" y="61"/>
                    </a:moveTo>
                    <a:cubicBezTo>
                      <a:pt x="302" y="61"/>
                      <a:pt x="302" y="61"/>
                      <a:pt x="302" y="61"/>
                    </a:cubicBezTo>
                    <a:cubicBezTo>
                      <a:pt x="302" y="60"/>
                      <a:pt x="302" y="59"/>
                      <a:pt x="302" y="58"/>
                    </a:cubicBezTo>
                    <a:cubicBezTo>
                      <a:pt x="302" y="57"/>
                      <a:pt x="302" y="56"/>
                      <a:pt x="302" y="55"/>
                    </a:cubicBezTo>
                    <a:cubicBezTo>
                      <a:pt x="308" y="56"/>
                      <a:pt x="308" y="56"/>
                      <a:pt x="308" y="56"/>
                    </a:cubicBezTo>
                    <a:cubicBezTo>
                      <a:pt x="308" y="56"/>
                      <a:pt x="308" y="57"/>
                      <a:pt x="308" y="58"/>
                    </a:cubicBezTo>
                    <a:cubicBezTo>
                      <a:pt x="308" y="59"/>
                      <a:pt x="308" y="60"/>
                      <a:pt x="308" y="61"/>
                    </a:cubicBezTo>
                    <a:close/>
                    <a:moveTo>
                      <a:pt x="126" y="58"/>
                    </a:moveTo>
                    <a:cubicBezTo>
                      <a:pt x="126" y="58"/>
                      <a:pt x="126" y="58"/>
                      <a:pt x="126" y="58"/>
                    </a:cubicBezTo>
                    <a:cubicBezTo>
                      <a:pt x="125" y="58"/>
                      <a:pt x="125" y="58"/>
                      <a:pt x="124" y="58"/>
                    </a:cubicBezTo>
                    <a:cubicBezTo>
                      <a:pt x="123" y="58"/>
                      <a:pt x="122" y="58"/>
                      <a:pt x="121" y="58"/>
                    </a:cubicBezTo>
                    <a:cubicBezTo>
                      <a:pt x="121" y="52"/>
                      <a:pt x="121" y="52"/>
                      <a:pt x="121" y="52"/>
                    </a:cubicBezTo>
                    <a:cubicBezTo>
                      <a:pt x="122" y="52"/>
                      <a:pt x="123" y="52"/>
                      <a:pt x="124" y="52"/>
                    </a:cubicBezTo>
                    <a:cubicBezTo>
                      <a:pt x="125" y="52"/>
                      <a:pt x="126" y="52"/>
                      <a:pt x="126" y="52"/>
                    </a:cubicBezTo>
                    <a:cubicBezTo>
                      <a:pt x="127" y="52"/>
                      <a:pt x="127" y="52"/>
                      <a:pt x="127" y="52"/>
                    </a:cubicBezTo>
                    <a:cubicBezTo>
                      <a:pt x="128" y="53"/>
                      <a:pt x="128" y="53"/>
                      <a:pt x="128" y="53"/>
                    </a:cubicBezTo>
                    <a:cubicBezTo>
                      <a:pt x="124" y="58"/>
                      <a:pt x="124" y="58"/>
                      <a:pt x="124" y="58"/>
                    </a:cubicBezTo>
                    <a:cubicBezTo>
                      <a:pt x="126" y="55"/>
                      <a:pt x="126" y="55"/>
                      <a:pt x="126" y="55"/>
                    </a:cubicBezTo>
                    <a:lnTo>
                      <a:pt x="126" y="58"/>
                    </a:lnTo>
                    <a:close/>
                    <a:moveTo>
                      <a:pt x="91" y="57"/>
                    </a:moveTo>
                    <a:cubicBezTo>
                      <a:pt x="89" y="57"/>
                      <a:pt x="86" y="56"/>
                      <a:pt x="84" y="54"/>
                    </a:cubicBezTo>
                    <a:cubicBezTo>
                      <a:pt x="88" y="50"/>
                      <a:pt x="88" y="50"/>
                      <a:pt x="88" y="50"/>
                    </a:cubicBezTo>
                    <a:cubicBezTo>
                      <a:pt x="89" y="50"/>
                      <a:pt x="90" y="51"/>
                      <a:pt x="91" y="51"/>
                    </a:cubicBezTo>
                    <a:lnTo>
                      <a:pt x="91" y="57"/>
                    </a:lnTo>
                    <a:close/>
                    <a:moveTo>
                      <a:pt x="109" y="57"/>
                    </a:moveTo>
                    <a:cubicBezTo>
                      <a:pt x="107" y="57"/>
                      <a:pt x="107" y="57"/>
                      <a:pt x="107" y="57"/>
                    </a:cubicBezTo>
                    <a:cubicBezTo>
                      <a:pt x="106" y="57"/>
                      <a:pt x="105" y="57"/>
                      <a:pt x="104" y="57"/>
                    </a:cubicBezTo>
                    <a:cubicBezTo>
                      <a:pt x="103" y="57"/>
                      <a:pt x="103" y="57"/>
                      <a:pt x="103" y="57"/>
                    </a:cubicBezTo>
                    <a:cubicBezTo>
                      <a:pt x="103" y="51"/>
                      <a:pt x="103" y="51"/>
                      <a:pt x="103" y="51"/>
                    </a:cubicBezTo>
                    <a:cubicBezTo>
                      <a:pt x="104" y="51"/>
                      <a:pt x="104" y="51"/>
                      <a:pt x="104" y="51"/>
                    </a:cubicBezTo>
                    <a:cubicBezTo>
                      <a:pt x="105" y="51"/>
                      <a:pt x="107" y="51"/>
                      <a:pt x="108" y="51"/>
                    </a:cubicBezTo>
                    <a:cubicBezTo>
                      <a:pt x="109" y="51"/>
                      <a:pt x="109" y="51"/>
                      <a:pt x="109" y="51"/>
                    </a:cubicBezTo>
                    <a:lnTo>
                      <a:pt x="109" y="57"/>
                    </a:lnTo>
                    <a:close/>
                    <a:moveTo>
                      <a:pt x="337" y="50"/>
                    </a:moveTo>
                    <a:cubicBezTo>
                      <a:pt x="335" y="48"/>
                      <a:pt x="334" y="47"/>
                      <a:pt x="333" y="46"/>
                    </a:cubicBezTo>
                    <a:cubicBezTo>
                      <a:pt x="336" y="42"/>
                      <a:pt x="336" y="42"/>
                      <a:pt x="336" y="42"/>
                    </a:cubicBezTo>
                    <a:cubicBezTo>
                      <a:pt x="337" y="42"/>
                      <a:pt x="339" y="44"/>
                      <a:pt x="341" y="45"/>
                    </a:cubicBezTo>
                    <a:lnTo>
                      <a:pt x="337" y="50"/>
                    </a:lnTo>
                    <a:close/>
                    <a:moveTo>
                      <a:pt x="91" y="47"/>
                    </a:moveTo>
                    <a:cubicBezTo>
                      <a:pt x="89" y="47"/>
                      <a:pt x="88" y="47"/>
                      <a:pt x="87" y="47"/>
                    </a:cubicBezTo>
                    <a:cubicBezTo>
                      <a:pt x="87" y="47"/>
                      <a:pt x="86" y="47"/>
                      <a:pt x="86" y="47"/>
                    </a:cubicBezTo>
                    <a:cubicBezTo>
                      <a:pt x="87" y="41"/>
                      <a:pt x="87" y="41"/>
                      <a:pt x="87" y="41"/>
                    </a:cubicBezTo>
                    <a:cubicBezTo>
                      <a:pt x="87" y="41"/>
                      <a:pt x="88" y="41"/>
                      <a:pt x="88" y="41"/>
                    </a:cubicBezTo>
                    <a:cubicBezTo>
                      <a:pt x="89" y="41"/>
                      <a:pt x="90" y="41"/>
                      <a:pt x="91" y="41"/>
                    </a:cubicBezTo>
                    <a:cubicBezTo>
                      <a:pt x="91" y="41"/>
                      <a:pt x="91" y="41"/>
                      <a:pt x="91" y="41"/>
                    </a:cubicBezTo>
                    <a:cubicBezTo>
                      <a:pt x="93" y="47"/>
                      <a:pt x="93" y="47"/>
                      <a:pt x="93" y="47"/>
                    </a:cubicBezTo>
                    <a:cubicBezTo>
                      <a:pt x="92" y="47"/>
                      <a:pt x="92" y="47"/>
                      <a:pt x="91" y="47"/>
                    </a:cubicBezTo>
                    <a:cubicBezTo>
                      <a:pt x="91" y="47"/>
                      <a:pt x="91" y="47"/>
                      <a:pt x="91" y="47"/>
                    </a:cubicBezTo>
                    <a:close/>
                    <a:moveTo>
                      <a:pt x="305" y="45"/>
                    </a:moveTo>
                    <a:cubicBezTo>
                      <a:pt x="305" y="44"/>
                      <a:pt x="305" y="44"/>
                      <a:pt x="305" y="44"/>
                    </a:cubicBezTo>
                    <a:cubicBezTo>
                      <a:pt x="304" y="42"/>
                      <a:pt x="304" y="40"/>
                      <a:pt x="304" y="39"/>
                    </a:cubicBezTo>
                    <a:cubicBezTo>
                      <a:pt x="307" y="38"/>
                      <a:pt x="307" y="38"/>
                      <a:pt x="307" y="38"/>
                    </a:cubicBezTo>
                    <a:cubicBezTo>
                      <a:pt x="310" y="39"/>
                      <a:pt x="310" y="39"/>
                      <a:pt x="310" y="39"/>
                    </a:cubicBezTo>
                    <a:cubicBezTo>
                      <a:pt x="310" y="39"/>
                      <a:pt x="310" y="41"/>
                      <a:pt x="310" y="43"/>
                    </a:cubicBezTo>
                    <a:cubicBezTo>
                      <a:pt x="311" y="44"/>
                      <a:pt x="311" y="44"/>
                      <a:pt x="311" y="44"/>
                    </a:cubicBezTo>
                    <a:lnTo>
                      <a:pt x="305" y="45"/>
                    </a:lnTo>
                    <a:close/>
                    <a:moveTo>
                      <a:pt x="323" y="42"/>
                    </a:moveTo>
                    <a:cubicBezTo>
                      <a:pt x="321" y="42"/>
                      <a:pt x="319" y="41"/>
                      <a:pt x="317" y="41"/>
                    </a:cubicBezTo>
                    <a:cubicBezTo>
                      <a:pt x="318" y="35"/>
                      <a:pt x="318" y="35"/>
                      <a:pt x="318" y="35"/>
                    </a:cubicBezTo>
                    <a:cubicBezTo>
                      <a:pt x="320" y="35"/>
                      <a:pt x="322" y="36"/>
                      <a:pt x="324" y="36"/>
                    </a:cubicBezTo>
                    <a:cubicBezTo>
                      <a:pt x="323" y="39"/>
                      <a:pt x="323" y="39"/>
                      <a:pt x="323" y="39"/>
                    </a:cubicBezTo>
                    <a:lnTo>
                      <a:pt x="323" y="42"/>
                    </a:lnTo>
                    <a:close/>
                    <a:moveTo>
                      <a:pt x="85" y="37"/>
                    </a:moveTo>
                    <a:cubicBezTo>
                      <a:pt x="84" y="37"/>
                      <a:pt x="84" y="36"/>
                      <a:pt x="84" y="36"/>
                    </a:cubicBezTo>
                    <a:cubicBezTo>
                      <a:pt x="84" y="36"/>
                      <a:pt x="83" y="36"/>
                      <a:pt x="83" y="36"/>
                    </a:cubicBezTo>
                    <a:cubicBezTo>
                      <a:pt x="83" y="36"/>
                      <a:pt x="82" y="36"/>
                      <a:pt x="82" y="36"/>
                    </a:cubicBezTo>
                    <a:cubicBezTo>
                      <a:pt x="82" y="30"/>
                      <a:pt x="82" y="30"/>
                      <a:pt x="82" y="30"/>
                    </a:cubicBezTo>
                    <a:cubicBezTo>
                      <a:pt x="83" y="31"/>
                      <a:pt x="83" y="31"/>
                      <a:pt x="83" y="31"/>
                    </a:cubicBezTo>
                    <a:cubicBezTo>
                      <a:pt x="85" y="31"/>
                      <a:pt x="87" y="31"/>
                      <a:pt x="89" y="34"/>
                    </a:cubicBezTo>
                    <a:lnTo>
                      <a:pt x="85" y="37"/>
                    </a:lnTo>
                    <a:close/>
                    <a:moveTo>
                      <a:pt x="70" y="35"/>
                    </a:moveTo>
                    <a:cubicBezTo>
                      <a:pt x="68" y="35"/>
                      <a:pt x="66" y="35"/>
                      <a:pt x="64" y="34"/>
                    </a:cubicBezTo>
                    <a:cubicBezTo>
                      <a:pt x="66" y="28"/>
                      <a:pt x="66" y="28"/>
                      <a:pt x="66" y="28"/>
                    </a:cubicBezTo>
                    <a:cubicBezTo>
                      <a:pt x="66" y="28"/>
                      <a:pt x="66" y="28"/>
                      <a:pt x="67" y="29"/>
                    </a:cubicBezTo>
                    <a:cubicBezTo>
                      <a:pt x="67" y="29"/>
                      <a:pt x="68" y="29"/>
                      <a:pt x="70" y="29"/>
                    </a:cubicBezTo>
                    <a:lnTo>
                      <a:pt x="70" y="35"/>
                    </a:lnTo>
                    <a:close/>
                    <a:moveTo>
                      <a:pt x="53" y="32"/>
                    </a:moveTo>
                    <a:cubicBezTo>
                      <a:pt x="52" y="32"/>
                      <a:pt x="52" y="32"/>
                      <a:pt x="52" y="32"/>
                    </a:cubicBezTo>
                    <a:cubicBezTo>
                      <a:pt x="52" y="32"/>
                      <a:pt x="52" y="32"/>
                      <a:pt x="52" y="32"/>
                    </a:cubicBezTo>
                    <a:cubicBezTo>
                      <a:pt x="48" y="32"/>
                      <a:pt x="46" y="29"/>
                      <a:pt x="46" y="26"/>
                    </a:cubicBezTo>
                    <a:cubicBezTo>
                      <a:pt x="46" y="26"/>
                      <a:pt x="46" y="26"/>
                      <a:pt x="46" y="26"/>
                    </a:cubicBezTo>
                    <a:cubicBezTo>
                      <a:pt x="46" y="26"/>
                      <a:pt x="46" y="26"/>
                      <a:pt x="47" y="25"/>
                    </a:cubicBezTo>
                    <a:cubicBezTo>
                      <a:pt x="50" y="26"/>
                      <a:pt x="50" y="26"/>
                      <a:pt x="50" y="26"/>
                    </a:cubicBezTo>
                    <a:cubicBezTo>
                      <a:pt x="52" y="24"/>
                      <a:pt x="52" y="24"/>
                      <a:pt x="52" y="24"/>
                    </a:cubicBezTo>
                    <a:cubicBezTo>
                      <a:pt x="52" y="25"/>
                      <a:pt x="52" y="25"/>
                      <a:pt x="52" y="25"/>
                    </a:cubicBezTo>
                    <a:cubicBezTo>
                      <a:pt x="52" y="26"/>
                      <a:pt x="52" y="26"/>
                      <a:pt x="52" y="26"/>
                    </a:cubicBezTo>
                    <a:cubicBezTo>
                      <a:pt x="53" y="26"/>
                      <a:pt x="53" y="26"/>
                      <a:pt x="53" y="26"/>
                    </a:cubicBezTo>
                    <a:lnTo>
                      <a:pt x="53" y="32"/>
                    </a:lnTo>
                    <a:close/>
                    <a:moveTo>
                      <a:pt x="49" y="16"/>
                    </a:moveTo>
                    <a:cubicBezTo>
                      <a:pt x="48" y="16"/>
                      <a:pt x="46" y="15"/>
                      <a:pt x="46" y="12"/>
                    </a:cubicBezTo>
                    <a:cubicBezTo>
                      <a:pt x="46" y="12"/>
                      <a:pt x="46" y="12"/>
                      <a:pt x="46" y="11"/>
                    </a:cubicBezTo>
                    <a:cubicBezTo>
                      <a:pt x="46" y="11"/>
                      <a:pt x="46" y="10"/>
                      <a:pt x="46" y="9"/>
                    </a:cubicBezTo>
                    <a:cubicBezTo>
                      <a:pt x="52" y="10"/>
                      <a:pt x="52" y="10"/>
                      <a:pt x="52" y="10"/>
                    </a:cubicBezTo>
                    <a:cubicBezTo>
                      <a:pt x="52" y="10"/>
                      <a:pt x="52" y="11"/>
                      <a:pt x="52" y="11"/>
                    </a:cubicBezTo>
                    <a:cubicBezTo>
                      <a:pt x="53" y="12"/>
                      <a:pt x="53" y="13"/>
                      <a:pt x="53" y="14"/>
                    </a:cubicBezTo>
                    <a:cubicBezTo>
                      <a:pt x="53" y="14"/>
                      <a:pt x="53" y="15"/>
                      <a:pt x="53" y="15"/>
                    </a:cubicBezTo>
                    <a:cubicBezTo>
                      <a:pt x="47" y="14"/>
                      <a:pt x="47" y="14"/>
                      <a:pt x="47" y="14"/>
                    </a:cubicBezTo>
                    <a:cubicBezTo>
                      <a:pt x="47" y="15"/>
                      <a:pt x="48" y="16"/>
                      <a:pt x="49" y="16"/>
                    </a:cubicBezTo>
                    <a:close/>
                    <a:moveTo>
                      <a:pt x="40" y="10"/>
                    </a:moveTo>
                    <a:cubicBezTo>
                      <a:pt x="38" y="10"/>
                      <a:pt x="37" y="10"/>
                      <a:pt x="35" y="9"/>
                    </a:cubicBezTo>
                    <a:cubicBezTo>
                      <a:pt x="36" y="4"/>
                      <a:pt x="36" y="4"/>
                      <a:pt x="36" y="4"/>
                    </a:cubicBezTo>
                    <a:cubicBezTo>
                      <a:pt x="38" y="4"/>
                      <a:pt x="39" y="4"/>
                      <a:pt x="40" y="4"/>
                    </a:cubicBezTo>
                    <a:cubicBezTo>
                      <a:pt x="40" y="4"/>
                      <a:pt x="40" y="4"/>
                      <a:pt x="40" y="4"/>
                    </a:cubicBezTo>
                    <a:cubicBezTo>
                      <a:pt x="43" y="9"/>
                      <a:pt x="43" y="9"/>
                      <a:pt x="43" y="9"/>
                    </a:cubicBezTo>
                    <a:cubicBezTo>
                      <a:pt x="42" y="10"/>
                      <a:pt x="41" y="10"/>
                      <a:pt x="40" y="10"/>
                    </a:cubicBezTo>
                    <a:close/>
                    <a:moveTo>
                      <a:pt x="24" y="8"/>
                    </a:moveTo>
                    <a:cubicBezTo>
                      <a:pt x="22" y="8"/>
                      <a:pt x="20" y="8"/>
                      <a:pt x="18" y="8"/>
                    </a:cubicBezTo>
                    <a:cubicBezTo>
                      <a:pt x="19" y="2"/>
                      <a:pt x="19" y="2"/>
                      <a:pt x="19" y="2"/>
                    </a:cubicBezTo>
                    <a:cubicBezTo>
                      <a:pt x="20" y="2"/>
                      <a:pt x="22" y="2"/>
                      <a:pt x="24" y="2"/>
                    </a:cubicBezTo>
                    <a:lnTo>
                      <a:pt x="24" y="8"/>
                    </a:lnTo>
                    <a:close/>
                    <a:moveTo>
                      <a:pt x="5" y="8"/>
                    </a:moveTo>
                    <a:cubicBezTo>
                      <a:pt x="0" y="5"/>
                      <a:pt x="0" y="5"/>
                      <a:pt x="0" y="5"/>
                    </a:cubicBezTo>
                    <a:cubicBezTo>
                      <a:pt x="1" y="2"/>
                      <a:pt x="3" y="0"/>
                      <a:pt x="7" y="0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7" y="6"/>
                      <a:pt x="6" y="6"/>
                      <a:pt x="5" y="8"/>
                    </a:cubicBezTo>
                    <a:close/>
                  </a:path>
                </a:pathLst>
              </a:custGeom>
              <a:solidFill>
                <a:srgbClr val="59575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61" name="íś1íḓè">
                <a:extLst>
                  <a:ext uri="{FF2B5EF4-FFF2-40B4-BE49-F238E27FC236}">
                    <a16:creationId xmlns:a16="http://schemas.microsoft.com/office/drawing/2014/main" id="{8BDDEBAA-CF01-42C2-B997-498140C691F5}"/>
                  </a:ext>
                </a:extLst>
              </p:cNvPr>
              <p:cNvSpPr/>
              <p:nvPr/>
            </p:nvSpPr>
            <p:spPr bwMode="auto">
              <a:xfrm>
                <a:off x="5680075" y="3351213"/>
                <a:ext cx="30163" cy="76200"/>
              </a:xfrm>
              <a:custGeom>
                <a:avLst/>
                <a:gdLst>
                  <a:gd name="T0" fmla="*/ 9 w 14"/>
                  <a:gd name="T1" fmla="*/ 36 h 36"/>
                  <a:gd name="T2" fmla="*/ 4 w 14"/>
                  <a:gd name="T3" fmla="*/ 34 h 36"/>
                  <a:gd name="T4" fmla="*/ 4 w 14"/>
                  <a:gd name="T5" fmla="*/ 32 h 36"/>
                  <a:gd name="T6" fmla="*/ 4 w 14"/>
                  <a:gd name="T7" fmla="*/ 29 h 36"/>
                  <a:gd name="T8" fmla="*/ 10 w 14"/>
                  <a:gd name="T9" fmla="*/ 30 h 36"/>
                  <a:gd name="T10" fmla="*/ 10 w 14"/>
                  <a:gd name="T11" fmla="*/ 32 h 36"/>
                  <a:gd name="T12" fmla="*/ 9 w 14"/>
                  <a:gd name="T13" fmla="*/ 36 h 36"/>
                  <a:gd name="T14" fmla="*/ 2 w 14"/>
                  <a:gd name="T15" fmla="*/ 23 h 36"/>
                  <a:gd name="T16" fmla="*/ 0 w 14"/>
                  <a:gd name="T17" fmla="*/ 19 h 36"/>
                  <a:gd name="T18" fmla="*/ 0 w 14"/>
                  <a:gd name="T19" fmla="*/ 18 h 36"/>
                  <a:gd name="T20" fmla="*/ 4 w 14"/>
                  <a:gd name="T21" fmla="*/ 14 h 36"/>
                  <a:gd name="T22" fmla="*/ 7 w 14"/>
                  <a:gd name="T23" fmla="*/ 19 h 36"/>
                  <a:gd name="T24" fmla="*/ 7 w 14"/>
                  <a:gd name="T25" fmla="*/ 19 h 36"/>
                  <a:gd name="T26" fmla="*/ 5 w 14"/>
                  <a:gd name="T27" fmla="*/ 20 h 36"/>
                  <a:gd name="T28" fmla="*/ 5 w 14"/>
                  <a:gd name="T29" fmla="*/ 18 h 36"/>
                  <a:gd name="T30" fmla="*/ 2 w 14"/>
                  <a:gd name="T31" fmla="*/ 23 h 36"/>
                  <a:gd name="T32" fmla="*/ 8 w 14"/>
                  <a:gd name="T33" fmla="*/ 7 h 36"/>
                  <a:gd name="T34" fmla="*/ 6 w 14"/>
                  <a:gd name="T35" fmla="*/ 4 h 36"/>
                  <a:gd name="T36" fmla="*/ 10 w 14"/>
                  <a:gd name="T37" fmla="*/ 0 h 36"/>
                  <a:gd name="T38" fmla="*/ 14 w 14"/>
                  <a:gd name="T39" fmla="*/ 6 h 36"/>
                  <a:gd name="T40" fmla="*/ 8 w 14"/>
                  <a:gd name="T41" fmla="*/ 7 h 36"/>
                  <a:gd name="T42" fmla="*/ 8 w 14"/>
                  <a:gd name="T43" fmla="*/ 7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4" h="36">
                    <a:moveTo>
                      <a:pt x="9" y="36"/>
                    </a:moveTo>
                    <a:cubicBezTo>
                      <a:pt x="4" y="34"/>
                      <a:pt x="4" y="34"/>
                      <a:pt x="4" y="34"/>
                    </a:cubicBezTo>
                    <a:cubicBezTo>
                      <a:pt x="4" y="33"/>
                      <a:pt x="4" y="33"/>
                      <a:pt x="4" y="32"/>
                    </a:cubicBezTo>
                    <a:cubicBezTo>
                      <a:pt x="4" y="31"/>
                      <a:pt x="4" y="30"/>
                      <a:pt x="4" y="29"/>
                    </a:cubicBezTo>
                    <a:cubicBezTo>
                      <a:pt x="10" y="30"/>
                      <a:pt x="10" y="30"/>
                      <a:pt x="10" y="30"/>
                    </a:cubicBezTo>
                    <a:cubicBezTo>
                      <a:pt x="10" y="31"/>
                      <a:pt x="10" y="31"/>
                      <a:pt x="10" y="32"/>
                    </a:cubicBezTo>
                    <a:cubicBezTo>
                      <a:pt x="10" y="33"/>
                      <a:pt x="10" y="35"/>
                      <a:pt x="9" y="36"/>
                    </a:cubicBezTo>
                    <a:close/>
                    <a:moveTo>
                      <a:pt x="2" y="23"/>
                    </a:moveTo>
                    <a:cubicBezTo>
                      <a:pt x="0" y="22"/>
                      <a:pt x="0" y="21"/>
                      <a:pt x="0" y="19"/>
                    </a:cubicBezTo>
                    <a:cubicBezTo>
                      <a:pt x="0" y="19"/>
                      <a:pt x="0" y="19"/>
                      <a:pt x="0" y="18"/>
                    </a:cubicBezTo>
                    <a:cubicBezTo>
                      <a:pt x="0" y="16"/>
                      <a:pt x="2" y="15"/>
                      <a:pt x="4" y="14"/>
                    </a:cubicBezTo>
                    <a:cubicBezTo>
                      <a:pt x="7" y="19"/>
                      <a:pt x="7" y="19"/>
                      <a:pt x="7" y="19"/>
                    </a:cubicBezTo>
                    <a:cubicBezTo>
                      <a:pt x="7" y="19"/>
                      <a:pt x="7" y="19"/>
                      <a:pt x="7" y="19"/>
                    </a:cubicBezTo>
                    <a:cubicBezTo>
                      <a:pt x="6" y="19"/>
                      <a:pt x="6" y="20"/>
                      <a:pt x="5" y="20"/>
                    </a:cubicBezTo>
                    <a:cubicBezTo>
                      <a:pt x="5" y="19"/>
                      <a:pt x="5" y="18"/>
                      <a:pt x="5" y="18"/>
                    </a:cubicBezTo>
                    <a:lnTo>
                      <a:pt x="2" y="23"/>
                    </a:lnTo>
                    <a:close/>
                    <a:moveTo>
                      <a:pt x="8" y="7"/>
                    </a:moveTo>
                    <a:cubicBezTo>
                      <a:pt x="8" y="7"/>
                      <a:pt x="8" y="6"/>
                      <a:pt x="6" y="4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2" y="3"/>
                      <a:pt x="14" y="5"/>
                      <a:pt x="14" y="6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8" y="7"/>
                      <a:pt x="8" y="7"/>
                      <a:pt x="8" y="7"/>
                    </a:cubicBezTo>
                    <a:close/>
                  </a:path>
                </a:pathLst>
              </a:custGeom>
              <a:solidFill>
                <a:srgbClr val="59575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62" name="îSlîdè">
                <a:extLst>
                  <a:ext uri="{FF2B5EF4-FFF2-40B4-BE49-F238E27FC236}">
                    <a16:creationId xmlns:a16="http://schemas.microsoft.com/office/drawing/2014/main" id="{5D59DDFB-888B-4D32-B8C1-4BD73F12EED7}"/>
                  </a:ext>
                </a:extLst>
              </p:cNvPr>
              <p:cNvSpPr/>
              <p:nvPr/>
            </p:nvSpPr>
            <p:spPr bwMode="auto">
              <a:xfrm>
                <a:off x="3690938" y="2660650"/>
                <a:ext cx="450850" cy="520700"/>
              </a:xfrm>
              <a:custGeom>
                <a:avLst/>
                <a:gdLst>
                  <a:gd name="T0" fmla="*/ 89 w 210"/>
                  <a:gd name="T1" fmla="*/ 236 h 243"/>
                  <a:gd name="T2" fmla="*/ 86 w 210"/>
                  <a:gd name="T3" fmla="*/ 243 h 243"/>
                  <a:gd name="T4" fmla="*/ 100 w 210"/>
                  <a:gd name="T5" fmla="*/ 231 h 243"/>
                  <a:gd name="T6" fmla="*/ 103 w 210"/>
                  <a:gd name="T7" fmla="*/ 237 h 243"/>
                  <a:gd name="T8" fmla="*/ 79 w 210"/>
                  <a:gd name="T9" fmla="*/ 229 h 243"/>
                  <a:gd name="T10" fmla="*/ 57 w 210"/>
                  <a:gd name="T11" fmla="*/ 221 h 243"/>
                  <a:gd name="T12" fmla="*/ 61 w 210"/>
                  <a:gd name="T13" fmla="*/ 227 h 243"/>
                  <a:gd name="T14" fmla="*/ 3 w 210"/>
                  <a:gd name="T15" fmla="*/ 217 h 243"/>
                  <a:gd name="T16" fmla="*/ 18 w 210"/>
                  <a:gd name="T17" fmla="*/ 218 h 243"/>
                  <a:gd name="T18" fmla="*/ 26 w 210"/>
                  <a:gd name="T19" fmla="*/ 220 h 243"/>
                  <a:gd name="T20" fmla="*/ 20 w 210"/>
                  <a:gd name="T21" fmla="*/ 218 h 243"/>
                  <a:gd name="T22" fmla="*/ 41 w 210"/>
                  <a:gd name="T23" fmla="*/ 215 h 243"/>
                  <a:gd name="T24" fmla="*/ 104 w 210"/>
                  <a:gd name="T25" fmla="*/ 220 h 243"/>
                  <a:gd name="T26" fmla="*/ 104 w 210"/>
                  <a:gd name="T27" fmla="*/ 220 h 243"/>
                  <a:gd name="T28" fmla="*/ 33 w 210"/>
                  <a:gd name="T29" fmla="*/ 211 h 243"/>
                  <a:gd name="T30" fmla="*/ 37 w 210"/>
                  <a:gd name="T31" fmla="*/ 207 h 243"/>
                  <a:gd name="T32" fmla="*/ 102 w 210"/>
                  <a:gd name="T33" fmla="*/ 201 h 243"/>
                  <a:gd name="T34" fmla="*/ 108 w 210"/>
                  <a:gd name="T35" fmla="*/ 200 h 243"/>
                  <a:gd name="T36" fmla="*/ 92 w 210"/>
                  <a:gd name="T37" fmla="*/ 193 h 243"/>
                  <a:gd name="T38" fmla="*/ 98 w 210"/>
                  <a:gd name="T39" fmla="*/ 191 h 243"/>
                  <a:gd name="T40" fmla="*/ 86 w 210"/>
                  <a:gd name="T41" fmla="*/ 179 h 243"/>
                  <a:gd name="T42" fmla="*/ 95 w 210"/>
                  <a:gd name="T43" fmla="*/ 170 h 243"/>
                  <a:gd name="T44" fmla="*/ 100 w 210"/>
                  <a:gd name="T45" fmla="*/ 166 h 243"/>
                  <a:gd name="T46" fmla="*/ 109 w 210"/>
                  <a:gd name="T47" fmla="*/ 160 h 243"/>
                  <a:gd name="T48" fmla="*/ 111 w 210"/>
                  <a:gd name="T49" fmla="*/ 166 h 243"/>
                  <a:gd name="T50" fmla="*/ 126 w 210"/>
                  <a:gd name="T51" fmla="*/ 152 h 243"/>
                  <a:gd name="T52" fmla="*/ 132 w 210"/>
                  <a:gd name="T53" fmla="*/ 149 h 243"/>
                  <a:gd name="T54" fmla="*/ 132 w 210"/>
                  <a:gd name="T55" fmla="*/ 149 h 243"/>
                  <a:gd name="T56" fmla="*/ 125 w 210"/>
                  <a:gd name="T57" fmla="*/ 133 h 243"/>
                  <a:gd name="T58" fmla="*/ 131 w 210"/>
                  <a:gd name="T59" fmla="*/ 132 h 243"/>
                  <a:gd name="T60" fmla="*/ 122 w 210"/>
                  <a:gd name="T61" fmla="*/ 115 h 243"/>
                  <a:gd name="T62" fmla="*/ 122 w 210"/>
                  <a:gd name="T63" fmla="*/ 116 h 243"/>
                  <a:gd name="T64" fmla="*/ 112 w 210"/>
                  <a:gd name="T65" fmla="*/ 105 h 243"/>
                  <a:gd name="T66" fmla="*/ 117 w 210"/>
                  <a:gd name="T67" fmla="*/ 104 h 243"/>
                  <a:gd name="T68" fmla="*/ 100 w 210"/>
                  <a:gd name="T69" fmla="*/ 91 h 243"/>
                  <a:gd name="T70" fmla="*/ 102 w 210"/>
                  <a:gd name="T71" fmla="*/ 93 h 243"/>
                  <a:gd name="T72" fmla="*/ 90 w 210"/>
                  <a:gd name="T73" fmla="*/ 75 h 243"/>
                  <a:gd name="T74" fmla="*/ 99 w 210"/>
                  <a:gd name="T75" fmla="*/ 65 h 243"/>
                  <a:gd name="T76" fmla="*/ 99 w 210"/>
                  <a:gd name="T77" fmla="*/ 65 h 243"/>
                  <a:gd name="T78" fmla="*/ 104 w 210"/>
                  <a:gd name="T79" fmla="*/ 43 h 243"/>
                  <a:gd name="T80" fmla="*/ 86 w 210"/>
                  <a:gd name="T81" fmla="*/ 33 h 243"/>
                  <a:gd name="T82" fmla="*/ 87 w 210"/>
                  <a:gd name="T83" fmla="*/ 41 h 243"/>
                  <a:gd name="T84" fmla="*/ 103 w 210"/>
                  <a:gd name="T85" fmla="*/ 35 h 243"/>
                  <a:gd name="T86" fmla="*/ 77 w 210"/>
                  <a:gd name="T87" fmla="*/ 17 h 243"/>
                  <a:gd name="T88" fmla="*/ 77 w 210"/>
                  <a:gd name="T89" fmla="*/ 23 h 243"/>
                  <a:gd name="T90" fmla="*/ 90 w 210"/>
                  <a:gd name="T91" fmla="*/ 14 h 243"/>
                  <a:gd name="T92" fmla="*/ 106 w 210"/>
                  <a:gd name="T93" fmla="*/ 17 h 243"/>
                  <a:gd name="T94" fmla="*/ 111 w 210"/>
                  <a:gd name="T95" fmla="*/ 14 h 243"/>
                  <a:gd name="T96" fmla="*/ 136 w 210"/>
                  <a:gd name="T97" fmla="*/ 7 h 243"/>
                  <a:gd name="T98" fmla="*/ 141 w 210"/>
                  <a:gd name="T99" fmla="*/ 13 h 243"/>
                  <a:gd name="T100" fmla="*/ 160 w 210"/>
                  <a:gd name="T101" fmla="*/ 6 h 243"/>
                  <a:gd name="T102" fmla="*/ 171 w 210"/>
                  <a:gd name="T103" fmla="*/ 5 h 243"/>
                  <a:gd name="T104" fmla="*/ 124 w 210"/>
                  <a:gd name="T105" fmla="*/ 10 h 243"/>
                  <a:gd name="T106" fmla="*/ 127 w 210"/>
                  <a:gd name="T107" fmla="*/ 5 h 243"/>
                  <a:gd name="T108" fmla="*/ 208 w 210"/>
                  <a:gd name="T109" fmla="*/ 0 h 243"/>
                  <a:gd name="T110" fmla="*/ 190 w 210"/>
                  <a:gd name="T111" fmla="*/ 6 h 243"/>
                  <a:gd name="T112" fmla="*/ 188 w 210"/>
                  <a:gd name="T113" fmla="*/ 1 h 2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210" h="243">
                    <a:moveTo>
                      <a:pt x="86" y="243"/>
                    </a:moveTo>
                    <a:cubicBezTo>
                      <a:pt x="85" y="243"/>
                      <a:pt x="84" y="243"/>
                      <a:pt x="84" y="242"/>
                    </a:cubicBezTo>
                    <a:cubicBezTo>
                      <a:pt x="86" y="237"/>
                      <a:pt x="86" y="237"/>
                      <a:pt x="86" y="237"/>
                    </a:cubicBezTo>
                    <a:cubicBezTo>
                      <a:pt x="86" y="237"/>
                      <a:pt x="86" y="237"/>
                      <a:pt x="89" y="236"/>
                    </a:cubicBezTo>
                    <a:cubicBezTo>
                      <a:pt x="89" y="236"/>
                      <a:pt x="89" y="236"/>
                      <a:pt x="89" y="236"/>
                    </a:cubicBezTo>
                    <a:cubicBezTo>
                      <a:pt x="92" y="241"/>
                      <a:pt x="92" y="241"/>
                      <a:pt x="92" y="241"/>
                    </a:cubicBezTo>
                    <a:cubicBezTo>
                      <a:pt x="91" y="242"/>
                      <a:pt x="91" y="242"/>
                      <a:pt x="91" y="242"/>
                    </a:cubicBezTo>
                    <a:cubicBezTo>
                      <a:pt x="89" y="243"/>
                      <a:pt x="88" y="243"/>
                      <a:pt x="86" y="243"/>
                    </a:cubicBezTo>
                    <a:close/>
                    <a:moveTo>
                      <a:pt x="103" y="237"/>
                    </a:moveTo>
                    <a:cubicBezTo>
                      <a:pt x="100" y="232"/>
                      <a:pt x="100" y="232"/>
                      <a:pt x="100" y="232"/>
                    </a:cubicBezTo>
                    <a:cubicBezTo>
                      <a:pt x="100" y="232"/>
                      <a:pt x="100" y="232"/>
                      <a:pt x="100" y="232"/>
                    </a:cubicBezTo>
                    <a:cubicBezTo>
                      <a:pt x="100" y="232"/>
                      <a:pt x="100" y="231"/>
                      <a:pt x="100" y="231"/>
                    </a:cubicBezTo>
                    <a:cubicBezTo>
                      <a:pt x="106" y="229"/>
                      <a:pt x="106" y="229"/>
                      <a:pt x="106" y="229"/>
                    </a:cubicBezTo>
                    <a:cubicBezTo>
                      <a:pt x="106" y="230"/>
                      <a:pt x="106" y="231"/>
                      <a:pt x="106" y="232"/>
                    </a:cubicBezTo>
                    <a:cubicBezTo>
                      <a:pt x="106" y="235"/>
                      <a:pt x="105" y="237"/>
                      <a:pt x="104" y="237"/>
                    </a:cubicBezTo>
                    <a:cubicBezTo>
                      <a:pt x="103" y="237"/>
                      <a:pt x="103" y="237"/>
                      <a:pt x="103" y="237"/>
                    </a:cubicBezTo>
                    <a:close/>
                    <a:moveTo>
                      <a:pt x="75" y="233"/>
                    </a:moveTo>
                    <a:cubicBezTo>
                      <a:pt x="74" y="232"/>
                      <a:pt x="73" y="231"/>
                      <a:pt x="71" y="230"/>
                    </a:cubicBezTo>
                    <a:cubicBezTo>
                      <a:pt x="74" y="225"/>
                      <a:pt x="74" y="225"/>
                      <a:pt x="74" y="225"/>
                    </a:cubicBezTo>
                    <a:cubicBezTo>
                      <a:pt x="76" y="226"/>
                      <a:pt x="78" y="227"/>
                      <a:pt x="79" y="229"/>
                    </a:cubicBezTo>
                    <a:lnTo>
                      <a:pt x="75" y="233"/>
                    </a:lnTo>
                    <a:close/>
                    <a:moveTo>
                      <a:pt x="58" y="227"/>
                    </a:moveTo>
                    <a:cubicBezTo>
                      <a:pt x="57" y="227"/>
                      <a:pt x="56" y="227"/>
                      <a:pt x="55" y="227"/>
                    </a:cubicBezTo>
                    <a:cubicBezTo>
                      <a:pt x="57" y="221"/>
                      <a:pt x="57" y="221"/>
                      <a:pt x="57" y="221"/>
                    </a:cubicBezTo>
                    <a:cubicBezTo>
                      <a:pt x="58" y="221"/>
                      <a:pt x="59" y="221"/>
                      <a:pt x="60" y="221"/>
                    </a:cubicBezTo>
                    <a:cubicBezTo>
                      <a:pt x="62" y="221"/>
                      <a:pt x="62" y="221"/>
                      <a:pt x="62" y="221"/>
                    </a:cubicBezTo>
                    <a:cubicBezTo>
                      <a:pt x="62" y="227"/>
                      <a:pt x="62" y="227"/>
                      <a:pt x="62" y="227"/>
                    </a:cubicBezTo>
                    <a:cubicBezTo>
                      <a:pt x="61" y="227"/>
                      <a:pt x="61" y="227"/>
                      <a:pt x="61" y="227"/>
                    </a:cubicBezTo>
                    <a:cubicBezTo>
                      <a:pt x="60" y="227"/>
                      <a:pt x="59" y="227"/>
                      <a:pt x="58" y="227"/>
                    </a:cubicBezTo>
                    <a:close/>
                    <a:moveTo>
                      <a:pt x="6" y="224"/>
                    </a:moveTo>
                    <a:cubicBezTo>
                      <a:pt x="3" y="223"/>
                      <a:pt x="1" y="222"/>
                      <a:pt x="0" y="222"/>
                    </a:cubicBezTo>
                    <a:cubicBezTo>
                      <a:pt x="3" y="217"/>
                      <a:pt x="3" y="217"/>
                      <a:pt x="3" y="217"/>
                    </a:cubicBezTo>
                    <a:cubicBezTo>
                      <a:pt x="3" y="217"/>
                      <a:pt x="5" y="217"/>
                      <a:pt x="8" y="218"/>
                    </a:cubicBezTo>
                    <a:lnTo>
                      <a:pt x="6" y="224"/>
                    </a:lnTo>
                    <a:close/>
                    <a:moveTo>
                      <a:pt x="19" y="224"/>
                    </a:moveTo>
                    <a:cubicBezTo>
                      <a:pt x="18" y="218"/>
                      <a:pt x="18" y="218"/>
                      <a:pt x="18" y="218"/>
                    </a:cubicBezTo>
                    <a:cubicBezTo>
                      <a:pt x="19" y="218"/>
                      <a:pt x="20" y="218"/>
                      <a:pt x="20" y="217"/>
                    </a:cubicBezTo>
                    <a:cubicBezTo>
                      <a:pt x="20" y="217"/>
                      <a:pt x="21" y="217"/>
                      <a:pt x="21" y="217"/>
                    </a:cubicBezTo>
                    <a:cubicBezTo>
                      <a:pt x="26" y="219"/>
                      <a:pt x="26" y="219"/>
                      <a:pt x="26" y="219"/>
                    </a:cubicBezTo>
                    <a:cubicBezTo>
                      <a:pt x="26" y="220"/>
                      <a:pt x="26" y="220"/>
                      <a:pt x="26" y="220"/>
                    </a:cubicBezTo>
                    <a:cubicBezTo>
                      <a:pt x="25" y="222"/>
                      <a:pt x="23" y="223"/>
                      <a:pt x="19" y="224"/>
                    </a:cubicBezTo>
                    <a:close/>
                    <a:moveTo>
                      <a:pt x="20" y="218"/>
                    </a:moveTo>
                    <a:cubicBezTo>
                      <a:pt x="20" y="218"/>
                      <a:pt x="20" y="218"/>
                      <a:pt x="20" y="218"/>
                    </a:cubicBezTo>
                    <a:cubicBezTo>
                      <a:pt x="20" y="218"/>
                      <a:pt x="20" y="218"/>
                      <a:pt x="20" y="218"/>
                    </a:cubicBezTo>
                    <a:close/>
                    <a:moveTo>
                      <a:pt x="45" y="221"/>
                    </a:moveTo>
                    <a:cubicBezTo>
                      <a:pt x="44" y="221"/>
                      <a:pt x="44" y="221"/>
                      <a:pt x="43" y="221"/>
                    </a:cubicBezTo>
                    <a:cubicBezTo>
                      <a:pt x="42" y="221"/>
                      <a:pt x="41" y="221"/>
                      <a:pt x="40" y="221"/>
                    </a:cubicBezTo>
                    <a:cubicBezTo>
                      <a:pt x="41" y="215"/>
                      <a:pt x="41" y="215"/>
                      <a:pt x="41" y="215"/>
                    </a:cubicBezTo>
                    <a:cubicBezTo>
                      <a:pt x="41" y="215"/>
                      <a:pt x="42" y="215"/>
                      <a:pt x="43" y="215"/>
                    </a:cubicBezTo>
                    <a:cubicBezTo>
                      <a:pt x="44" y="215"/>
                      <a:pt x="45" y="215"/>
                      <a:pt x="47" y="216"/>
                    </a:cubicBezTo>
                    <a:lnTo>
                      <a:pt x="45" y="221"/>
                    </a:lnTo>
                    <a:close/>
                    <a:moveTo>
                      <a:pt x="104" y="220"/>
                    </a:moveTo>
                    <a:cubicBezTo>
                      <a:pt x="99" y="218"/>
                      <a:pt x="99" y="218"/>
                      <a:pt x="99" y="218"/>
                    </a:cubicBezTo>
                    <a:cubicBezTo>
                      <a:pt x="99" y="218"/>
                      <a:pt x="100" y="216"/>
                      <a:pt x="100" y="213"/>
                    </a:cubicBezTo>
                    <a:cubicBezTo>
                      <a:pt x="106" y="214"/>
                      <a:pt x="106" y="214"/>
                      <a:pt x="106" y="214"/>
                    </a:cubicBezTo>
                    <a:cubicBezTo>
                      <a:pt x="105" y="217"/>
                      <a:pt x="105" y="219"/>
                      <a:pt x="104" y="220"/>
                    </a:cubicBezTo>
                    <a:close/>
                    <a:moveTo>
                      <a:pt x="34" y="212"/>
                    </a:moveTo>
                    <a:cubicBezTo>
                      <a:pt x="34" y="211"/>
                      <a:pt x="34" y="211"/>
                      <a:pt x="34" y="211"/>
                    </a:cubicBezTo>
                    <a:cubicBezTo>
                      <a:pt x="33" y="211"/>
                      <a:pt x="33" y="211"/>
                      <a:pt x="33" y="211"/>
                    </a:cubicBezTo>
                    <a:cubicBezTo>
                      <a:pt x="33" y="211"/>
                      <a:pt x="33" y="211"/>
                      <a:pt x="33" y="211"/>
                    </a:cubicBezTo>
                    <a:cubicBezTo>
                      <a:pt x="28" y="209"/>
                      <a:pt x="28" y="209"/>
                      <a:pt x="28" y="209"/>
                    </a:cubicBezTo>
                    <a:cubicBezTo>
                      <a:pt x="29" y="208"/>
                      <a:pt x="30" y="205"/>
                      <a:pt x="33" y="205"/>
                    </a:cubicBezTo>
                    <a:cubicBezTo>
                      <a:pt x="34" y="205"/>
                      <a:pt x="35" y="205"/>
                      <a:pt x="36" y="206"/>
                    </a:cubicBezTo>
                    <a:cubicBezTo>
                      <a:pt x="37" y="206"/>
                      <a:pt x="37" y="206"/>
                      <a:pt x="37" y="207"/>
                    </a:cubicBezTo>
                    <a:lnTo>
                      <a:pt x="34" y="212"/>
                    </a:lnTo>
                    <a:close/>
                    <a:moveTo>
                      <a:pt x="108" y="203"/>
                    </a:moveTo>
                    <a:cubicBezTo>
                      <a:pt x="102" y="202"/>
                      <a:pt x="102" y="202"/>
                      <a:pt x="102" y="202"/>
                    </a:cubicBezTo>
                    <a:cubicBezTo>
                      <a:pt x="102" y="202"/>
                      <a:pt x="102" y="201"/>
                      <a:pt x="102" y="201"/>
                    </a:cubicBezTo>
                    <a:cubicBezTo>
                      <a:pt x="102" y="200"/>
                      <a:pt x="102" y="200"/>
                      <a:pt x="102" y="200"/>
                    </a:cubicBezTo>
                    <a:cubicBezTo>
                      <a:pt x="102" y="198"/>
                      <a:pt x="102" y="198"/>
                      <a:pt x="102" y="198"/>
                    </a:cubicBezTo>
                    <a:cubicBezTo>
                      <a:pt x="107" y="195"/>
                      <a:pt x="107" y="195"/>
                      <a:pt x="107" y="195"/>
                    </a:cubicBezTo>
                    <a:cubicBezTo>
                      <a:pt x="108" y="197"/>
                      <a:pt x="108" y="198"/>
                      <a:pt x="108" y="200"/>
                    </a:cubicBezTo>
                    <a:cubicBezTo>
                      <a:pt x="108" y="201"/>
                      <a:pt x="108" y="201"/>
                      <a:pt x="108" y="201"/>
                    </a:cubicBezTo>
                    <a:cubicBezTo>
                      <a:pt x="108" y="201"/>
                      <a:pt x="108" y="202"/>
                      <a:pt x="108" y="203"/>
                    </a:cubicBezTo>
                    <a:close/>
                    <a:moveTo>
                      <a:pt x="93" y="194"/>
                    </a:moveTo>
                    <a:cubicBezTo>
                      <a:pt x="92" y="193"/>
                      <a:pt x="92" y="193"/>
                      <a:pt x="92" y="193"/>
                    </a:cubicBezTo>
                    <a:cubicBezTo>
                      <a:pt x="91" y="193"/>
                      <a:pt x="90" y="193"/>
                      <a:pt x="90" y="193"/>
                    </a:cubicBezTo>
                    <a:cubicBezTo>
                      <a:pt x="91" y="187"/>
                      <a:pt x="91" y="187"/>
                      <a:pt x="91" y="187"/>
                    </a:cubicBezTo>
                    <a:cubicBezTo>
                      <a:pt x="91" y="187"/>
                      <a:pt x="92" y="187"/>
                      <a:pt x="92" y="187"/>
                    </a:cubicBezTo>
                    <a:cubicBezTo>
                      <a:pt x="96" y="188"/>
                      <a:pt x="97" y="190"/>
                      <a:pt x="98" y="191"/>
                    </a:cubicBezTo>
                    <a:lnTo>
                      <a:pt x="93" y="194"/>
                    </a:lnTo>
                    <a:close/>
                    <a:moveTo>
                      <a:pt x="91" y="182"/>
                    </a:moveTo>
                    <a:cubicBezTo>
                      <a:pt x="85" y="180"/>
                      <a:pt x="85" y="180"/>
                      <a:pt x="85" y="180"/>
                    </a:cubicBezTo>
                    <a:cubicBezTo>
                      <a:pt x="86" y="179"/>
                      <a:pt x="86" y="179"/>
                      <a:pt x="86" y="179"/>
                    </a:cubicBezTo>
                    <a:cubicBezTo>
                      <a:pt x="86" y="178"/>
                      <a:pt x="87" y="176"/>
                      <a:pt x="87" y="175"/>
                    </a:cubicBezTo>
                    <a:cubicBezTo>
                      <a:pt x="93" y="176"/>
                      <a:pt x="93" y="176"/>
                      <a:pt x="93" y="176"/>
                    </a:cubicBezTo>
                    <a:cubicBezTo>
                      <a:pt x="93" y="178"/>
                      <a:pt x="92" y="180"/>
                      <a:pt x="91" y="182"/>
                    </a:cubicBezTo>
                    <a:close/>
                    <a:moveTo>
                      <a:pt x="95" y="170"/>
                    </a:moveTo>
                    <a:cubicBezTo>
                      <a:pt x="93" y="164"/>
                      <a:pt x="93" y="164"/>
                      <a:pt x="93" y="164"/>
                    </a:cubicBezTo>
                    <a:cubicBezTo>
                      <a:pt x="94" y="164"/>
                      <a:pt x="95" y="163"/>
                      <a:pt x="95" y="163"/>
                    </a:cubicBezTo>
                    <a:cubicBezTo>
                      <a:pt x="96" y="162"/>
                      <a:pt x="96" y="162"/>
                      <a:pt x="97" y="161"/>
                    </a:cubicBezTo>
                    <a:cubicBezTo>
                      <a:pt x="100" y="166"/>
                      <a:pt x="100" y="166"/>
                      <a:pt x="100" y="166"/>
                    </a:cubicBezTo>
                    <a:cubicBezTo>
                      <a:pt x="100" y="166"/>
                      <a:pt x="100" y="166"/>
                      <a:pt x="100" y="167"/>
                    </a:cubicBezTo>
                    <a:cubicBezTo>
                      <a:pt x="99" y="167"/>
                      <a:pt x="98" y="169"/>
                      <a:pt x="95" y="170"/>
                    </a:cubicBezTo>
                    <a:close/>
                    <a:moveTo>
                      <a:pt x="111" y="166"/>
                    </a:moveTo>
                    <a:cubicBezTo>
                      <a:pt x="109" y="160"/>
                      <a:pt x="109" y="160"/>
                      <a:pt x="109" y="160"/>
                    </a:cubicBezTo>
                    <a:cubicBezTo>
                      <a:pt x="111" y="160"/>
                      <a:pt x="112" y="159"/>
                      <a:pt x="114" y="158"/>
                    </a:cubicBezTo>
                    <a:cubicBezTo>
                      <a:pt x="117" y="163"/>
                      <a:pt x="117" y="163"/>
                      <a:pt x="117" y="163"/>
                    </a:cubicBezTo>
                    <a:cubicBezTo>
                      <a:pt x="116" y="164"/>
                      <a:pt x="116" y="164"/>
                      <a:pt x="116" y="164"/>
                    </a:cubicBezTo>
                    <a:cubicBezTo>
                      <a:pt x="114" y="165"/>
                      <a:pt x="113" y="165"/>
                      <a:pt x="111" y="166"/>
                    </a:cubicBezTo>
                    <a:close/>
                    <a:moveTo>
                      <a:pt x="130" y="161"/>
                    </a:moveTo>
                    <a:cubicBezTo>
                      <a:pt x="129" y="160"/>
                      <a:pt x="128" y="160"/>
                      <a:pt x="126" y="159"/>
                    </a:cubicBezTo>
                    <a:cubicBezTo>
                      <a:pt x="126" y="158"/>
                      <a:pt x="126" y="158"/>
                      <a:pt x="126" y="158"/>
                    </a:cubicBezTo>
                    <a:cubicBezTo>
                      <a:pt x="126" y="152"/>
                      <a:pt x="126" y="152"/>
                      <a:pt x="126" y="152"/>
                    </a:cubicBezTo>
                    <a:cubicBezTo>
                      <a:pt x="127" y="152"/>
                      <a:pt x="129" y="153"/>
                      <a:pt x="130" y="154"/>
                    </a:cubicBezTo>
                    <a:cubicBezTo>
                      <a:pt x="131" y="155"/>
                      <a:pt x="131" y="155"/>
                      <a:pt x="132" y="155"/>
                    </a:cubicBezTo>
                    <a:lnTo>
                      <a:pt x="130" y="161"/>
                    </a:lnTo>
                    <a:close/>
                    <a:moveTo>
                      <a:pt x="132" y="149"/>
                    </a:moveTo>
                    <a:cubicBezTo>
                      <a:pt x="132" y="147"/>
                      <a:pt x="131" y="146"/>
                      <a:pt x="131" y="145"/>
                    </a:cubicBezTo>
                    <a:cubicBezTo>
                      <a:pt x="136" y="142"/>
                      <a:pt x="136" y="142"/>
                      <a:pt x="136" y="142"/>
                    </a:cubicBezTo>
                    <a:cubicBezTo>
                      <a:pt x="137" y="143"/>
                      <a:pt x="137" y="146"/>
                      <a:pt x="138" y="148"/>
                    </a:cubicBezTo>
                    <a:lnTo>
                      <a:pt x="132" y="149"/>
                    </a:lnTo>
                    <a:close/>
                    <a:moveTo>
                      <a:pt x="126" y="134"/>
                    </a:moveTo>
                    <a:cubicBezTo>
                      <a:pt x="129" y="133"/>
                      <a:pt x="129" y="133"/>
                      <a:pt x="129" y="133"/>
                    </a:cubicBezTo>
                    <a:cubicBezTo>
                      <a:pt x="126" y="134"/>
                      <a:pt x="126" y="134"/>
                      <a:pt x="126" y="134"/>
                    </a:cubicBezTo>
                    <a:cubicBezTo>
                      <a:pt x="125" y="133"/>
                      <a:pt x="125" y="133"/>
                      <a:pt x="125" y="133"/>
                    </a:cubicBezTo>
                    <a:cubicBezTo>
                      <a:pt x="125" y="131"/>
                      <a:pt x="124" y="130"/>
                      <a:pt x="124" y="129"/>
                    </a:cubicBezTo>
                    <a:cubicBezTo>
                      <a:pt x="129" y="127"/>
                      <a:pt x="129" y="127"/>
                      <a:pt x="129" y="127"/>
                    </a:cubicBezTo>
                    <a:cubicBezTo>
                      <a:pt x="130" y="128"/>
                      <a:pt x="130" y="129"/>
                      <a:pt x="131" y="130"/>
                    </a:cubicBezTo>
                    <a:cubicBezTo>
                      <a:pt x="131" y="132"/>
                      <a:pt x="131" y="132"/>
                      <a:pt x="131" y="132"/>
                    </a:cubicBezTo>
                    <a:cubicBezTo>
                      <a:pt x="129" y="133"/>
                      <a:pt x="129" y="133"/>
                      <a:pt x="129" y="133"/>
                    </a:cubicBezTo>
                    <a:lnTo>
                      <a:pt x="126" y="134"/>
                    </a:lnTo>
                    <a:close/>
                    <a:moveTo>
                      <a:pt x="122" y="116"/>
                    </a:moveTo>
                    <a:cubicBezTo>
                      <a:pt x="122" y="116"/>
                      <a:pt x="122" y="116"/>
                      <a:pt x="122" y="115"/>
                    </a:cubicBezTo>
                    <a:cubicBezTo>
                      <a:pt x="122" y="115"/>
                      <a:pt x="122" y="115"/>
                      <a:pt x="121" y="115"/>
                    </a:cubicBezTo>
                    <a:cubicBezTo>
                      <a:pt x="122" y="110"/>
                      <a:pt x="122" y="110"/>
                      <a:pt x="122" y="110"/>
                    </a:cubicBezTo>
                    <a:cubicBezTo>
                      <a:pt x="126" y="110"/>
                      <a:pt x="128" y="112"/>
                      <a:pt x="128" y="116"/>
                    </a:cubicBezTo>
                    <a:lnTo>
                      <a:pt x="122" y="116"/>
                    </a:lnTo>
                    <a:close/>
                    <a:moveTo>
                      <a:pt x="112" y="106"/>
                    </a:moveTo>
                    <a:cubicBezTo>
                      <a:pt x="115" y="105"/>
                      <a:pt x="115" y="105"/>
                      <a:pt x="115" y="105"/>
                    </a:cubicBezTo>
                    <a:cubicBezTo>
                      <a:pt x="112" y="106"/>
                      <a:pt x="112" y="106"/>
                      <a:pt x="112" y="106"/>
                    </a:cubicBezTo>
                    <a:cubicBezTo>
                      <a:pt x="112" y="105"/>
                      <a:pt x="112" y="105"/>
                      <a:pt x="112" y="105"/>
                    </a:cubicBezTo>
                    <a:cubicBezTo>
                      <a:pt x="111" y="103"/>
                      <a:pt x="110" y="102"/>
                      <a:pt x="110" y="102"/>
                    </a:cubicBezTo>
                    <a:cubicBezTo>
                      <a:pt x="114" y="98"/>
                      <a:pt x="114" y="98"/>
                      <a:pt x="114" y="98"/>
                    </a:cubicBezTo>
                    <a:cubicBezTo>
                      <a:pt x="116" y="99"/>
                      <a:pt x="116" y="101"/>
                      <a:pt x="117" y="104"/>
                    </a:cubicBezTo>
                    <a:cubicBezTo>
                      <a:pt x="117" y="104"/>
                      <a:pt x="117" y="104"/>
                      <a:pt x="117" y="104"/>
                    </a:cubicBezTo>
                    <a:lnTo>
                      <a:pt x="112" y="106"/>
                    </a:lnTo>
                    <a:close/>
                    <a:moveTo>
                      <a:pt x="102" y="93"/>
                    </a:moveTo>
                    <a:cubicBezTo>
                      <a:pt x="101" y="92"/>
                      <a:pt x="100" y="91"/>
                      <a:pt x="100" y="91"/>
                    </a:cubicBezTo>
                    <a:cubicBezTo>
                      <a:pt x="100" y="91"/>
                      <a:pt x="100" y="91"/>
                      <a:pt x="100" y="91"/>
                    </a:cubicBezTo>
                    <a:cubicBezTo>
                      <a:pt x="99" y="86"/>
                      <a:pt x="99" y="86"/>
                      <a:pt x="99" y="86"/>
                    </a:cubicBezTo>
                    <a:cubicBezTo>
                      <a:pt x="100" y="86"/>
                      <a:pt x="100" y="86"/>
                      <a:pt x="100" y="86"/>
                    </a:cubicBezTo>
                    <a:cubicBezTo>
                      <a:pt x="103" y="86"/>
                      <a:pt x="105" y="87"/>
                      <a:pt x="107" y="90"/>
                    </a:cubicBezTo>
                    <a:lnTo>
                      <a:pt x="102" y="93"/>
                    </a:lnTo>
                    <a:close/>
                    <a:moveTo>
                      <a:pt x="95" y="82"/>
                    </a:moveTo>
                    <a:cubicBezTo>
                      <a:pt x="89" y="81"/>
                      <a:pt x="89" y="81"/>
                      <a:pt x="89" y="81"/>
                    </a:cubicBezTo>
                    <a:cubicBezTo>
                      <a:pt x="89" y="80"/>
                      <a:pt x="90" y="78"/>
                      <a:pt x="90" y="76"/>
                    </a:cubicBezTo>
                    <a:cubicBezTo>
                      <a:pt x="90" y="75"/>
                      <a:pt x="90" y="75"/>
                      <a:pt x="90" y="75"/>
                    </a:cubicBezTo>
                    <a:cubicBezTo>
                      <a:pt x="96" y="77"/>
                      <a:pt x="96" y="77"/>
                      <a:pt x="96" y="77"/>
                    </a:cubicBezTo>
                    <a:cubicBezTo>
                      <a:pt x="96" y="77"/>
                      <a:pt x="96" y="77"/>
                      <a:pt x="96" y="77"/>
                    </a:cubicBezTo>
                    <a:cubicBezTo>
                      <a:pt x="96" y="79"/>
                      <a:pt x="95" y="81"/>
                      <a:pt x="95" y="82"/>
                    </a:cubicBezTo>
                    <a:close/>
                    <a:moveTo>
                      <a:pt x="99" y="65"/>
                    </a:moveTo>
                    <a:cubicBezTo>
                      <a:pt x="93" y="64"/>
                      <a:pt x="93" y="64"/>
                      <a:pt x="93" y="64"/>
                    </a:cubicBezTo>
                    <a:cubicBezTo>
                      <a:pt x="93" y="62"/>
                      <a:pt x="94" y="60"/>
                      <a:pt x="94" y="58"/>
                    </a:cubicBezTo>
                    <a:cubicBezTo>
                      <a:pt x="100" y="59"/>
                      <a:pt x="100" y="59"/>
                      <a:pt x="100" y="59"/>
                    </a:cubicBezTo>
                    <a:cubicBezTo>
                      <a:pt x="99" y="61"/>
                      <a:pt x="99" y="63"/>
                      <a:pt x="99" y="65"/>
                    </a:cubicBezTo>
                    <a:close/>
                    <a:moveTo>
                      <a:pt x="102" y="48"/>
                    </a:moveTo>
                    <a:cubicBezTo>
                      <a:pt x="97" y="47"/>
                      <a:pt x="97" y="47"/>
                      <a:pt x="97" y="47"/>
                    </a:cubicBezTo>
                    <a:cubicBezTo>
                      <a:pt x="97" y="44"/>
                      <a:pt x="99" y="42"/>
                      <a:pt x="99" y="41"/>
                    </a:cubicBezTo>
                    <a:cubicBezTo>
                      <a:pt x="104" y="43"/>
                      <a:pt x="104" y="43"/>
                      <a:pt x="104" y="43"/>
                    </a:cubicBezTo>
                    <a:cubicBezTo>
                      <a:pt x="103" y="45"/>
                      <a:pt x="103" y="47"/>
                      <a:pt x="102" y="48"/>
                    </a:cubicBezTo>
                    <a:close/>
                    <a:moveTo>
                      <a:pt x="87" y="41"/>
                    </a:moveTo>
                    <a:cubicBezTo>
                      <a:pt x="85" y="41"/>
                      <a:pt x="82" y="40"/>
                      <a:pt x="80" y="35"/>
                    </a:cubicBezTo>
                    <a:cubicBezTo>
                      <a:pt x="86" y="33"/>
                      <a:pt x="86" y="33"/>
                      <a:pt x="86" y="33"/>
                    </a:cubicBezTo>
                    <a:cubicBezTo>
                      <a:pt x="86" y="34"/>
                      <a:pt x="86" y="35"/>
                      <a:pt x="87" y="35"/>
                    </a:cubicBezTo>
                    <a:cubicBezTo>
                      <a:pt x="87" y="41"/>
                      <a:pt x="87" y="41"/>
                      <a:pt x="87" y="41"/>
                    </a:cubicBezTo>
                    <a:cubicBezTo>
                      <a:pt x="87" y="41"/>
                      <a:pt x="87" y="41"/>
                      <a:pt x="87" y="41"/>
                    </a:cubicBezTo>
                    <a:cubicBezTo>
                      <a:pt x="87" y="41"/>
                      <a:pt x="87" y="41"/>
                      <a:pt x="87" y="41"/>
                    </a:cubicBezTo>
                    <a:close/>
                    <a:moveTo>
                      <a:pt x="99" y="36"/>
                    </a:moveTo>
                    <a:cubicBezTo>
                      <a:pt x="97" y="30"/>
                      <a:pt x="97" y="30"/>
                      <a:pt x="97" y="30"/>
                    </a:cubicBezTo>
                    <a:cubicBezTo>
                      <a:pt x="99" y="29"/>
                      <a:pt x="102" y="29"/>
                      <a:pt x="104" y="30"/>
                    </a:cubicBezTo>
                    <a:cubicBezTo>
                      <a:pt x="103" y="35"/>
                      <a:pt x="103" y="35"/>
                      <a:pt x="103" y="35"/>
                    </a:cubicBezTo>
                    <a:cubicBezTo>
                      <a:pt x="102" y="35"/>
                      <a:pt x="100" y="35"/>
                      <a:pt x="99" y="36"/>
                    </a:cubicBezTo>
                    <a:close/>
                    <a:moveTo>
                      <a:pt x="77" y="23"/>
                    </a:moveTo>
                    <a:cubicBezTo>
                      <a:pt x="77" y="21"/>
                      <a:pt x="77" y="20"/>
                      <a:pt x="77" y="18"/>
                    </a:cubicBezTo>
                    <a:cubicBezTo>
                      <a:pt x="77" y="18"/>
                      <a:pt x="77" y="17"/>
                      <a:pt x="77" y="17"/>
                    </a:cubicBezTo>
                    <a:cubicBezTo>
                      <a:pt x="83" y="17"/>
                      <a:pt x="83" y="17"/>
                      <a:pt x="83" y="17"/>
                    </a:cubicBezTo>
                    <a:cubicBezTo>
                      <a:pt x="83" y="18"/>
                      <a:pt x="83" y="18"/>
                      <a:pt x="83" y="18"/>
                    </a:cubicBezTo>
                    <a:cubicBezTo>
                      <a:pt x="83" y="19"/>
                      <a:pt x="83" y="21"/>
                      <a:pt x="83" y="22"/>
                    </a:cubicBezTo>
                    <a:lnTo>
                      <a:pt x="77" y="23"/>
                    </a:lnTo>
                    <a:close/>
                    <a:moveTo>
                      <a:pt x="94" y="22"/>
                    </a:moveTo>
                    <a:cubicBezTo>
                      <a:pt x="94" y="22"/>
                      <a:pt x="93" y="21"/>
                      <a:pt x="92" y="21"/>
                    </a:cubicBezTo>
                    <a:cubicBezTo>
                      <a:pt x="91" y="21"/>
                      <a:pt x="89" y="20"/>
                      <a:pt x="88" y="20"/>
                    </a:cubicBezTo>
                    <a:cubicBezTo>
                      <a:pt x="90" y="14"/>
                      <a:pt x="90" y="14"/>
                      <a:pt x="90" y="14"/>
                    </a:cubicBezTo>
                    <a:cubicBezTo>
                      <a:pt x="91" y="15"/>
                      <a:pt x="92" y="15"/>
                      <a:pt x="94" y="16"/>
                    </a:cubicBezTo>
                    <a:cubicBezTo>
                      <a:pt x="94" y="16"/>
                      <a:pt x="95" y="16"/>
                      <a:pt x="95" y="16"/>
                    </a:cubicBezTo>
                    <a:lnTo>
                      <a:pt x="94" y="22"/>
                    </a:lnTo>
                    <a:close/>
                    <a:moveTo>
                      <a:pt x="106" y="17"/>
                    </a:moveTo>
                    <a:cubicBezTo>
                      <a:pt x="103" y="12"/>
                      <a:pt x="103" y="12"/>
                      <a:pt x="103" y="12"/>
                    </a:cubicBezTo>
                    <a:cubicBezTo>
                      <a:pt x="104" y="11"/>
                      <a:pt x="105" y="11"/>
                      <a:pt x="105" y="10"/>
                    </a:cubicBezTo>
                    <a:cubicBezTo>
                      <a:pt x="106" y="10"/>
                      <a:pt x="107" y="9"/>
                      <a:pt x="108" y="9"/>
                    </a:cubicBezTo>
                    <a:cubicBezTo>
                      <a:pt x="111" y="14"/>
                      <a:pt x="111" y="14"/>
                      <a:pt x="111" y="14"/>
                    </a:cubicBezTo>
                    <a:cubicBezTo>
                      <a:pt x="109" y="14"/>
                      <a:pt x="109" y="15"/>
                      <a:pt x="109" y="15"/>
                    </a:cubicBezTo>
                    <a:cubicBezTo>
                      <a:pt x="108" y="15"/>
                      <a:pt x="107" y="16"/>
                      <a:pt x="106" y="17"/>
                    </a:cubicBezTo>
                    <a:close/>
                    <a:moveTo>
                      <a:pt x="137" y="13"/>
                    </a:moveTo>
                    <a:cubicBezTo>
                      <a:pt x="136" y="7"/>
                      <a:pt x="136" y="7"/>
                      <a:pt x="136" y="7"/>
                    </a:cubicBezTo>
                    <a:cubicBezTo>
                      <a:pt x="137" y="7"/>
                      <a:pt x="139" y="7"/>
                      <a:pt x="141" y="7"/>
                    </a:cubicBezTo>
                    <a:cubicBezTo>
                      <a:pt x="142" y="7"/>
                      <a:pt x="142" y="7"/>
                      <a:pt x="142" y="7"/>
                    </a:cubicBezTo>
                    <a:cubicBezTo>
                      <a:pt x="142" y="13"/>
                      <a:pt x="142" y="13"/>
                      <a:pt x="142" y="13"/>
                    </a:cubicBezTo>
                    <a:cubicBezTo>
                      <a:pt x="141" y="13"/>
                      <a:pt x="141" y="13"/>
                      <a:pt x="141" y="13"/>
                    </a:cubicBezTo>
                    <a:cubicBezTo>
                      <a:pt x="139" y="13"/>
                      <a:pt x="138" y="13"/>
                      <a:pt x="137" y="13"/>
                    </a:cubicBezTo>
                    <a:close/>
                    <a:moveTo>
                      <a:pt x="154" y="12"/>
                    </a:moveTo>
                    <a:cubicBezTo>
                      <a:pt x="154" y="6"/>
                      <a:pt x="154" y="6"/>
                      <a:pt x="154" y="6"/>
                    </a:cubicBezTo>
                    <a:cubicBezTo>
                      <a:pt x="156" y="6"/>
                      <a:pt x="158" y="6"/>
                      <a:pt x="160" y="6"/>
                    </a:cubicBezTo>
                    <a:cubicBezTo>
                      <a:pt x="160" y="11"/>
                      <a:pt x="160" y="11"/>
                      <a:pt x="160" y="11"/>
                    </a:cubicBezTo>
                    <a:cubicBezTo>
                      <a:pt x="159" y="11"/>
                      <a:pt x="157" y="12"/>
                      <a:pt x="154" y="12"/>
                    </a:cubicBezTo>
                    <a:close/>
                    <a:moveTo>
                      <a:pt x="172" y="10"/>
                    </a:moveTo>
                    <a:cubicBezTo>
                      <a:pt x="171" y="5"/>
                      <a:pt x="171" y="5"/>
                      <a:pt x="171" y="5"/>
                    </a:cubicBezTo>
                    <a:cubicBezTo>
                      <a:pt x="173" y="4"/>
                      <a:pt x="175" y="4"/>
                      <a:pt x="177" y="4"/>
                    </a:cubicBezTo>
                    <a:cubicBezTo>
                      <a:pt x="178" y="10"/>
                      <a:pt x="178" y="10"/>
                      <a:pt x="178" y="10"/>
                    </a:cubicBezTo>
                    <a:cubicBezTo>
                      <a:pt x="176" y="10"/>
                      <a:pt x="174" y="10"/>
                      <a:pt x="172" y="10"/>
                    </a:cubicBezTo>
                    <a:close/>
                    <a:moveTo>
                      <a:pt x="124" y="10"/>
                    </a:moveTo>
                    <a:cubicBezTo>
                      <a:pt x="122" y="9"/>
                      <a:pt x="122" y="9"/>
                      <a:pt x="121" y="9"/>
                    </a:cubicBezTo>
                    <a:cubicBezTo>
                      <a:pt x="121" y="9"/>
                      <a:pt x="121" y="9"/>
                      <a:pt x="121" y="9"/>
                    </a:cubicBezTo>
                    <a:cubicBezTo>
                      <a:pt x="119" y="3"/>
                      <a:pt x="119" y="3"/>
                      <a:pt x="119" y="3"/>
                    </a:cubicBezTo>
                    <a:cubicBezTo>
                      <a:pt x="122" y="3"/>
                      <a:pt x="124" y="3"/>
                      <a:pt x="127" y="5"/>
                    </a:cubicBezTo>
                    <a:lnTo>
                      <a:pt x="124" y="10"/>
                    </a:lnTo>
                    <a:close/>
                    <a:moveTo>
                      <a:pt x="206" y="7"/>
                    </a:moveTo>
                    <a:cubicBezTo>
                      <a:pt x="205" y="1"/>
                      <a:pt x="205" y="1"/>
                      <a:pt x="205" y="1"/>
                    </a:cubicBezTo>
                    <a:cubicBezTo>
                      <a:pt x="206" y="1"/>
                      <a:pt x="207" y="1"/>
                      <a:pt x="208" y="0"/>
                    </a:cubicBezTo>
                    <a:cubicBezTo>
                      <a:pt x="210" y="6"/>
                      <a:pt x="210" y="6"/>
                      <a:pt x="210" y="6"/>
                    </a:cubicBezTo>
                    <a:cubicBezTo>
                      <a:pt x="209" y="6"/>
                      <a:pt x="207" y="7"/>
                      <a:pt x="206" y="7"/>
                    </a:cubicBezTo>
                    <a:close/>
                    <a:moveTo>
                      <a:pt x="194" y="7"/>
                    </a:moveTo>
                    <a:cubicBezTo>
                      <a:pt x="192" y="7"/>
                      <a:pt x="191" y="6"/>
                      <a:pt x="190" y="6"/>
                    </a:cubicBezTo>
                    <a:cubicBezTo>
                      <a:pt x="190" y="6"/>
                      <a:pt x="190" y="6"/>
                      <a:pt x="190" y="6"/>
                    </a:cubicBezTo>
                    <a:cubicBezTo>
                      <a:pt x="189" y="7"/>
                      <a:pt x="189" y="7"/>
                      <a:pt x="189" y="7"/>
                    </a:cubicBezTo>
                    <a:cubicBezTo>
                      <a:pt x="188" y="1"/>
                      <a:pt x="188" y="1"/>
                      <a:pt x="188" y="1"/>
                    </a:cubicBezTo>
                    <a:cubicBezTo>
                      <a:pt x="188" y="1"/>
                      <a:pt x="188" y="1"/>
                      <a:pt x="188" y="1"/>
                    </a:cubicBezTo>
                    <a:cubicBezTo>
                      <a:pt x="190" y="0"/>
                      <a:pt x="191" y="0"/>
                      <a:pt x="192" y="0"/>
                    </a:cubicBezTo>
                    <a:cubicBezTo>
                      <a:pt x="192" y="1"/>
                      <a:pt x="193" y="1"/>
                      <a:pt x="195" y="1"/>
                    </a:cubicBezTo>
                    <a:lnTo>
                      <a:pt x="194" y="7"/>
                    </a:lnTo>
                    <a:close/>
                  </a:path>
                </a:pathLst>
              </a:custGeom>
              <a:solidFill>
                <a:srgbClr val="59575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63" name="ïṡļîḍé">
                <a:extLst>
                  <a:ext uri="{FF2B5EF4-FFF2-40B4-BE49-F238E27FC236}">
                    <a16:creationId xmlns:a16="http://schemas.microsoft.com/office/drawing/2014/main" id="{93B1EDAE-B4B3-4CA4-9004-A1090373D8CF}"/>
                  </a:ext>
                </a:extLst>
              </p:cNvPr>
              <p:cNvSpPr/>
              <p:nvPr/>
            </p:nvSpPr>
            <p:spPr bwMode="auto">
              <a:xfrm>
                <a:off x="4137025" y="2039938"/>
                <a:ext cx="766763" cy="633413"/>
              </a:xfrm>
              <a:custGeom>
                <a:avLst/>
                <a:gdLst>
                  <a:gd name="T0" fmla="*/ 8 w 357"/>
                  <a:gd name="T1" fmla="*/ 294 h 296"/>
                  <a:gd name="T2" fmla="*/ 22 w 357"/>
                  <a:gd name="T3" fmla="*/ 284 h 296"/>
                  <a:gd name="T4" fmla="*/ 18 w 357"/>
                  <a:gd name="T5" fmla="*/ 290 h 296"/>
                  <a:gd name="T6" fmla="*/ 33 w 357"/>
                  <a:gd name="T7" fmla="*/ 280 h 296"/>
                  <a:gd name="T8" fmla="*/ 45 w 357"/>
                  <a:gd name="T9" fmla="*/ 271 h 296"/>
                  <a:gd name="T10" fmla="*/ 43 w 357"/>
                  <a:gd name="T11" fmla="*/ 264 h 296"/>
                  <a:gd name="T12" fmla="*/ 45 w 357"/>
                  <a:gd name="T13" fmla="*/ 271 h 296"/>
                  <a:gd name="T14" fmla="*/ 56 w 357"/>
                  <a:gd name="T15" fmla="*/ 263 h 296"/>
                  <a:gd name="T16" fmla="*/ 61 w 357"/>
                  <a:gd name="T17" fmla="*/ 258 h 296"/>
                  <a:gd name="T18" fmla="*/ 64 w 357"/>
                  <a:gd name="T19" fmla="*/ 240 h 296"/>
                  <a:gd name="T20" fmla="*/ 67 w 357"/>
                  <a:gd name="T21" fmla="*/ 247 h 296"/>
                  <a:gd name="T22" fmla="*/ 76 w 357"/>
                  <a:gd name="T23" fmla="*/ 225 h 296"/>
                  <a:gd name="T24" fmla="*/ 75 w 357"/>
                  <a:gd name="T25" fmla="*/ 210 h 296"/>
                  <a:gd name="T26" fmla="*/ 79 w 357"/>
                  <a:gd name="T27" fmla="*/ 214 h 296"/>
                  <a:gd name="T28" fmla="*/ 87 w 357"/>
                  <a:gd name="T29" fmla="*/ 193 h 296"/>
                  <a:gd name="T30" fmla="*/ 94 w 357"/>
                  <a:gd name="T31" fmla="*/ 178 h 296"/>
                  <a:gd name="T32" fmla="*/ 95 w 357"/>
                  <a:gd name="T33" fmla="*/ 167 h 296"/>
                  <a:gd name="T34" fmla="*/ 146 w 357"/>
                  <a:gd name="T35" fmla="*/ 159 h 296"/>
                  <a:gd name="T36" fmla="*/ 146 w 357"/>
                  <a:gd name="T37" fmla="*/ 159 h 296"/>
                  <a:gd name="T38" fmla="*/ 112 w 357"/>
                  <a:gd name="T39" fmla="*/ 159 h 296"/>
                  <a:gd name="T40" fmla="*/ 129 w 357"/>
                  <a:gd name="T41" fmla="*/ 153 h 296"/>
                  <a:gd name="T42" fmla="*/ 155 w 357"/>
                  <a:gd name="T43" fmla="*/ 154 h 296"/>
                  <a:gd name="T44" fmla="*/ 163 w 357"/>
                  <a:gd name="T45" fmla="*/ 154 h 296"/>
                  <a:gd name="T46" fmla="*/ 162 w 357"/>
                  <a:gd name="T47" fmla="*/ 140 h 296"/>
                  <a:gd name="T48" fmla="*/ 168 w 357"/>
                  <a:gd name="T49" fmla="*/ 139 h 296"/>
                  <a:gd name="T50" fmla="*/ 174 w 357"/>
                  <a:gd name="T51" fmla="*/ 125 h 296"/>
                  <a:gd name="T52" fmla="*/ 178 w 357"/>
                  <a:gd name="T53" fmla="*/ 130 h 296"/>
                  <a:gd name="T54" fmla="*/ 192 w 357"/>
                  <a:gd name="T55" fmla="*/ 111 h 296"/>
                  <a:gd name="T56" fmla="*/ 201 w 357"/>
                  <a:gd name="T57" fmla="*/ 104 h 296"/>
                  <a:gd name="T58" fmla="*/ 277 w 357"/>
                  <a:gd name="T59" fmla="*/ 100 h 296"/>
                  <a:gd name="T60" fmla="*/ 277 w 357"/>
                  <a:gd name="T61" fmla="*/ 89 h 296"/>
                  <a:gd name="T62" fmla="*/ 217 w 357"/>
                  <a:gd name="T63" fmla="*/ 94 h 296"/>
                  <a:gd name="T64" fmla="*/ 221 w 357"/>
                  <a:gd name="T65" fmla="*/ 99 h 296"/>
                  <a:gd name="T66" fmla="*/ 237 w 357"/>
                  <a:gd name="T67" fmla="*/ 86 h 296"/>
                  <a:gd name="T68" fmla="*/ 246 w 357"/>
                  <a:gd name="T69" fmla="*/ 79 h 296"/>
                  <a:gd name="T70" fmla="*/ 288 w 357"/>
                  <a:gd name="T71" fmla="*/ 83 h 296"/>
                  <a:gd name="T72" fmla="*/ 288 w 357"/>
                  <a:gd name="T73" fmla="*/ 83 h 296"/>
                  <a:gd name="T74" fmla="*/ 275 w 357"/>
                  <a:gd name="T75" fmla="*/ 81 h 296"/>
                  <a:gd name="T76" fmla="*/ 303 w 357"/>
                  <a:gd name="T77" fmla="*/ 76 h 296"/>
                  <a:gd name="T78" fmla="*/ 307 w 357"/>
                  <a:gd name="T79" fmla="*/ 76 h 296"/>
                  <a:gd name="T80" fmla="*/ 326 w 357"/>
                  <a:gd name="T81" fmla="*/ 73 h 296"/>
                  <a:gd name="T82" fmla="*/ 264 w 357"/>
                  <a:gd name="T83" fmla="*/ 64 h 296"/>
                  <a:gd name="T84" fmla="*/ 332 w 357"/>
                  <a:gd name="T85" fmla="*/ 63 h 296"/>
                  <a:gd name="T86" fmla="*/ 336 w 357"/>
                  <a:gd name="T87" fmla="*/ 67 h 296"/>
                  <a:gd name="T88" fmla="*/ 339 w 357"/>
                  <a:gd name="T89" fmla="*/ 43 h 296"/>
                  <a:gd name="T90" fmla="*/ 336 w 357"/>
                  <a:gd name="T91" fmla="*/ 40 h 296"/>
                  <a:gd name="T92" fmla="*/ 338 w 357"/>
                  <a:gd name="T93" fmla="*/ 34 h 296"/>
                  <a:gd name="T94" fmla="*/ 327 w 357"/>
                  <a:gd name="T95" fmla="*/ 23 h 296"/>
                  <a:gd name="T96" fmla="*/ 333 w 357"/>
                  <a:gd name="T97" fmla="*/ 23 h 296"/>
                  <a:gd name="T98" fmla="*/ 337 w 357"/>
                  <a:gd name="T99" fmla="*/ 8 h 296"/>
                  <a:gd name="T100" fmla="*/ 340 w 357"/>
                  <a:gd name="T101" fmla="*/ 13 h 296"/>
                  <a:gd name="T102" fmla="*/ 354 w 357"/>
                  <a:gd name="T103" fmla="*/ 0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357" h="296">
                    <a:moveTo>
                      <a:pt x="2" y="296"/>
                    </a:moveTo>
                    <a:cubicBezTo>
                      <a:pt x="0" y="290"/>
                      <a:pt x="0" y="290"/>
                      <a:pt x="0" y="290"/>
                    </a:cubicBezTo>
                    <a:cubicBezTo>
                      <a:pt x="2" y="290"/>
                      <a:pt x="3" y="290"/>
                      <a:pt x="5" y="289"/>
                    </a:cubicBezTo>
                    <a:cubicBezTo>
                      <a:pt x="8" y="294"/>
                      <a:pt x="8" y="294"/>
                      <a:pt x="8" y="294"/>
                    </a:cubicBezTo>
                    <a:cubicBezTo>
                      <a:pt x="5" y="295"/>
                      <a:pt x="3" y="296"/>
                      <a:pt x="2" y="296"/>
                    </a:cubicBezTo>
                    <a:close/>
                    <a:moveTo>
                      <a:pt x="18" y="290"/>
                    </a:moveTo>
                    <a:cubicBezTo>
                      <a:pt x="17" y="285"/>
                      <a:pt x="17" y="285"/>
                      <a:pt x="17" y="285"/>
                    </a:cubicBezTo>
                    <a:cubicBezTo>
                      <a:pt x="19" y="284"/>
                      <a:pt x="20" y="284"/>
                      <a:pt x="22" y="284"/>
                    </a:cubicBezTo>
                    <a:cubicBezTo>
                      <a:pt x="23" y="284"/>
                      <a:pt x="23" y="284"/>
                      <a:pt x="23" y="284"/>
                    </a:cubicBezTo>
                    <a:cubicBezTo>
                      <a:pt x="23" y="290"/>
                      <a:pt x="23" y="290"/>
                      <a:pt x="23" y="290"/>
                    </a:cubicBezTo>
                    <a:cubicBezTo>
                      <a:pt x="22" y="290"/>
                      <a:pt x="22" y="290"/>
                      <a:pt x="22" y="290"/>
                    </a:cubicBezTo>
                    <a:cubicBezTo>
                      <a:pt x="21" y="290"/>
                      <a:pt x="19" y="290"/>
                      <a:pt x="18" y="290"/>
                    </a:cubicBezTo>
                    <a:close/>
                    <a:moveTo>
                      <a:pt x="37" y="288"/>
                    </a:moveTo>
                    <a:cubicBezTo>
                      <a:pt x="33" y="283"/>
                      <a:pt x="33" y="283"/>
                      <a:pt x="33" y="283"/>
                    </a:cubicBezTo>
                    <a:cubicBezTo>
                      <a:pt x="33" y="283"/>
                      <a:pt x="33" y="282"/>
                      <a:pt x="33" y="282"/>
                    </a:cubicBezTo>
                    <a:cubicBezTo>
                      <a:pt x="33" y="280"/>
                      <a:pt x="33" y="280"/>
                      <a:pt x="33" y="280"/>
                    </a:cubicBezTo>
                    <a:cubicBezTo>
                      <a:pt x="39" y="280"/>
                      <a:pt x="39" y="280"/>
                      <a:pt x="39" y="280"/>
                    </a:cubicBezTo>
                    <a:cubicBezTo>
                      <a:pt x="39" y="282"/>
                      <a:pt x="39" y="282"/>
                      <a:pt x="39" y="282"/>
                    </a:cubicBezTo>
                    <a:cubicBezTo>
                      <a:pt x="39" y="283"/>
                      <a:pt x="39" y="286"/>
                      <a:pt x="37" y="288"/>
                    </a:cubicBezTo>
                    <a:close/>
                    <a:moveTo>
                      <a:pt x="45" y="271"/>
                    </a:moveTo>
                    <a:cubicBezTo>
                      <a:pt x="39" y="271"/>
                      <a:pt x="39" y="271"/>
                      <a:pt x="39" y="271"/>
                    </a:cubicBezTo>
                    <a:cubicBezTo>
                      <a:pt x="39" y="270"/>
                      <a:pt x="39" y="270"/>
                      <a:pt x="39" y="270"/>
                    </a:cubicBezTo>
                    <a:cubicBezTo>
                      <a:pt x="39" y="269"/>
                      <a:pt x="39" y="267"/>
                      <a:pt x="40" y="266"/>
                    </a:cubicBezTo>
                    <a:cubicBezTo>
                      <a:pt x="41" y="265"/>
                      <a:pt x="42" y="265"/>
                      <a:pt x="43" y="264"/>
                    </a:cubicBezTo>
                    <a:cubicBezTo>
                      <a:pt x="46" y="269"/>
                      <a:pt x="46" y="269"/>
                      <a:pt x="46" y="269"/>
                    </a:cubicBezTo>
                    <a:cubicBezTo>
                      <a:pt x="46" y="269"/>
                      <a:pt x="45" y="269"/>
                      <a:pt x="45" y="270"/>
                    </a:cubicBezTo>
                    <a:cubicBezTo>
                      <a:pt x="45" y="270"/>
                      <a:pt x="45" y="270"/>
                      <a:pt x="45" y="270"/>
                    </a:cubicBezTo>
                    <a:lnTo>
                      <a:pt x="45" y="271"/>
                    </a:lnTo>
                    <a:close/>
                    <a:moveTo>
                      <a:pt x="45" y="270"/>
                    </a:moveTo>
                    <a:cubicBezTo>
                      <a:pt x="45" y="270"/>
                      <a:pt x="45" y="270"/>
                      <a:pt x="45" y="270"/>
                    </a:cubicBezTo>
                    <a:cubicBezTo>
                      <a:pt x="45" y="270"/>
                      <a:pt x="45" y="270"/>
                      <a:pt x="45" y="270"/>
                    </a:cubicBezTo>
                    <a:close/>
                    <a:moveTo>
                      <a:pt x="56" y="263"/>
                    </a:moveTo>
                    <a:cubicBezTo>
                      <a:pt x="53" y="258"/>
                      <a:pt x="53" y="258"/>
                      <a:pt x="53" y="258"/>
                    </a:cubicBezTo>
                    <a:cubicBezTo>
                      <a:pt x="53" y="258"/>
                      <a:pt x="53" y="258"/>
                      <a:pt x="53" y="258"/>
                    </a:cubicBezTo>
                    <a:cubicBezTo>
                      <a:pt x="54" y="257"/>
                      <a:pt x="56" y="256"/>
                      <a:pt x="57" y="255"/>
                    </a:cubicBezTo>
                    <a:cubicBezTo>
                      <a:pt x="61" y="258"/>
                      <a:pt x="61" y="258"/>
                      <a:pt x="61" y="258"/>
                    </a:cubicBezTo>
                    <a:cubicBezTo>
                      <a:pt x="60" y="260"/>
                      <a:pt x="58" y="261"/>
                      <a:pt x="56" y="263"/>
                    </a:cubicBezTo>
                    <a:close/>
                    <a:moveTo>
                      <a:pt x="67" y="247"/>
                    </a:moveTo>
                    <a:cubicBezTo>
                      <a:pt x="62" y="245"/>
                      <a:pt x="62" y="245"/>
                      <a:pt x="62" y="245"/>
                    </a:cubicBezTo>
                    <a:cubicBezTo>
                      <a:pt x="62" y="244"/>
                      <a:pt x="63" y="242"/>
                      <a:pt x="64" y="240"/>
                    </a:cubicBezTo>
                    <a:cubicBezTo>
                      <a:pt x="64" y="240"/>
                      <a:pt x="64" y="240"/>
                      <a:pt x="64" y="240"/>
                    </a:cubicBezTo>
                    <a:cubicBezTo>
                      <a:pt x="70" y="242"/>
                      <a:pt x="70" y="242"/>
                      <a:pt x="70" y="242"/>
                    </a:cubicBezTo>
                    <a:cubicBezTo>
                      <a:pt x="69" y="243"/>
                      <a:pt x="69" y="243"/>
                      <a:pt x="69" y="243"/>
                    </a:cubicBezTo>
                    <a:cubicBezTo>
                      <a:pt x="68" y="245"/>
                      <a:pt x="68" y="246"/>
                      <a:pt x="67" y="247"/>
                    </a:cubicBezTo>
                    <a:close/>
                    <a:moveTo>
                      <a:pt x="74" y="231"/>
                    </a:moveTo>
                    <a:cubicBezTo>
                      <a:pt x="68" y="229"/>
                      <a:pt x="68" y="229"/>
                      <a:pt x="68" y="229"/>
                    </a:cubicBezTo>
                    <a:cubicBezTo>
                      <a:pt x="69" y="227"/>
                      <a:pt x="70" y="226"/>
                      <a:pt x="70" y="224"/>
                    </a:cubicBezTo>
                    <a:cubicBezTo>
                      <a:pt x="76" y="225"/>
                      <a:pt x="76" y="225"/>
                      <a:pt x="76" y="225"/>
                    </a:cubicBezTo>
                    <a:cubicBezTo>
                      <a:pt x="75" y="227"/>
                      <a:pt x="75" y="229"/>
                      <a:pt x="74" y="231"/>
                    </a:cubicBezTo>
                    <a:close/>
                    <a:moveTo>
                      <a:pt x="79" y="214"/>
                    </a:moveTo>
                    <a:cubicBezTo>
                      <a:pt x="74" y="212"/>
                      <a:pt x="74" y="212"/>
                      <a:pt x="74" y="212"/>
                    </a:cubicBezTo>
                    <a:cubicBezTo>
                      <a:pt x="74" y="212"/>
                      <a:pt x="74" y="211"/>
                      <a:pt x="75" y="210"/>
                    </a:cubicBezTo>
                    <a:cubicBezTo>
                      <a:pt x="75" y="209"/>
                      <a:pt x="75" y="208"/>
                      <a:pt x="76" y="207"/>
                    </a:cubicBezTo>
                    <a:cubicBezTo>
                      <a:pt x="81" y="209"/>
                      <a:pt x="81" y="209"/>
                      <a:pt x="81" y="209"/>
                    </a:cubicBezTo>
                    <a:cubicBezTo>
                      <a:pt x="81" y="210"/>
                      <a:pt x="81" y="211"/>
                      <a:pt x="80" y="212"/>
                    </a:cubicBezTo>
                    <a:cubicBezTo>
                      <a:pt x="80" y="213"/>
                      <a:pt x="80" y="214"/>
                      <a:pt x="79" y="214"/>
                    </a:cubicBezTo>
                    <a:close/>
                    <a:moveTo>
                      <a:pt x="85" y="198"/>
                    </a:moveTo>
                    <a:cubicBezTo>
                      <a:pt x="79" y="196"/>
                      <a:pt x="79" y="196"/>
                      <a:pt x="79" y="196"/>
                    </a:cubicBezTo>
                    <a:cubicBezTo>
                      <a:pt x="80" y="194"/>
                      <a:pt x="81" y="192"/>
                      <a:pt x="82" y="190"/>
                    </a:cubicBezTo>
                    <a:cubicBezTo>
                      <a:pt x="87" y="193"/>
                      <a:pt x="87" y="193"/>
                      <a:pt x="87" y="193"/>
                    </a:cubicBezTo>
                    <a:cubicBezTo>
                      <a:pt x="86" y="194"/>
                      <a:pt x="85" y="196"/>
                      <a:pt x="85" y="198"/>
                    </a:cubicBezTo>
                    <a:close/>
                    <a:moveTo>
                      <a:pt x="94" y="186"/>
                    </a:moveTo>
                    <a:cubicBezTo>
                      <a:pt x="91" y="181"/>
                      <a:pt x="91" y="181"/>
                      <a:pt x="91" y="181"/>
                    </a:cubicBezTo>
                    <a:cubicBezTo>
                      <a:pt x="92" y="180"/>
                      <a:pt x="93" y="179"/>
                      <a:pt x="94" y="178"/>
                    </a:cubicBezTo>
                    <a:cubicBezTo>
                      <a:pt x="99" y="181"/>
                      <a:pt x="99" y="181"/>
                      <a:pt x="99" y="181"/>
                    </a:cubicBezTo>
                    <a:cubicBezTo>
                      <a:pt x="98" y="183"/>
                      <a:pt x="96" y="184"/>
                      <a:pt x="94" y="186"/>
                    </a:cubicBezTo>
                    <a:close/>
                    <a:moveTo>
                      <a:pt x="101" y="168"/>
                    </a:moveTo>
                    <a:cubicBezTo>
                      <a:pt x="95" y="167"/>
                      <a:pt x="95" y="167"/>
                      <a:pt x="95" y="167"/>
                    </a:cubicBezTo>
                    <a:cubicBezTo>
                      <a:pt x="96" y="165"/>
                      <a:pt x="96" y="163"/>
                      <a:pt x="96" y="162"/>
                    </a:cubicBezTo>
                    <a:cubicBezTo>
                      <a:pt x="102" y="162"/>
                      <a:pt x="102" y="162"/>
                      <a:pt x="102" y="162"/>
                    </a:cubicBezTo>
                    <a:cubicBezTo>
                      <a:pt x="102" y="164"/>
                      <a:pt x="102" y="166"/>
                      <a:pt x="101" y="168"/>
                    </a:cubicBezTo>
                    <a:close/>
                    <a:moveTo>
                      <a:pt x="146" y="159"/>
                    </a:moveTo>
                    <a:cubicBezTo>
                      <a:pt x="144" y="159"/>
                      <a:pt x="143" y="159"/>
                      <a:pt x="141" y="158"/>
                    </a:cubicBezTo>
                    <a:cubicBezTo>
                      <a:pt x="141" y="153"/>
                      <a:pt x="141" y="153"/>
                      <a:pt x="141" y="153"/>
                    </a:cubicBezTo>
                    <a:cubicBezTo>
                      <a:pt x="144" y="153"/>
                      <a:pt x="146" y="153"/>
                      <a:pt x="148" y="154"/>
                    </a:cubicBezTo>
                    <a:lnTo>
                      <a:pt x="146" y="159"/>
                    </a:lnTo>
                    <a:close/>
                    <a:moveTo>
                      <a:pt x="106" y="159"/>
                    </a:moveTo>
                    <a:cubicBezTo>
                      <a:pt x="106" y="153"/>
                      <a:pt x="106" y="153"/>
                      <a:pt x="106" y="153"/>
                    </a:cubicBezTo>
                    <a:cubicBezTo>
                      <a:pt x="107" y="153"/>
                      <a:pt x="109" y="153"/>
                      <a:pt x="112" y="153"/>
                    </a:cubicBezTo>
                    <a:cubicBezTo>
                      <a:pt x="112" y="159"/>
                      <a:pt x="112" y="159"/>
                      <a:pt x="112" y="159"/>
                    </a:cubicBezTo>
                    <a:cubicBezTo>
                      <a:pt x="110" y="159"/>
                      <a:pt x="108" y="159"/>
                      <a:pt x="106" y="159"/>
                    </a:cubicBezTo>
                    <a:close/>
                    <a:moveTo>
                      <a:pt x="124" y="159"/>
                    </a:moveTo>
                    <a:cubicBezTo>
                      <a:pt x="123" y="153"/>
                      <a:pt x="123" y="153"/>
                      <a:pt x="123" y="153"/>
                    </a:cubicBezTo>
                    <a:cubicBezTo>
                      <a:pt x="125" y="153"/>
                      <a:pt x="127" y="153"/>
                      <a:pt x="129" y="153"/>
                    </a:cubicBezTo>
                    <a:cubicBezTo>
                      <a:pt x="129" y="159"/>
                      <a:pt x="129" y="159"/>
                      <a:pt x="129" y="159"/>
                    </a:cubicBezTo>
                    <a:cubicBezTo>
                      <a:pt x="128" y="159"/>
                      <a:pt x="126" y="159"/>
                      <a:pt x="124" y="159"/>
                    </a:cubicBezTo>
                    <a:close/>
                    <a:moveTo>
                      <a:pt x="160" y="158"/>
                    </a:moveTo>
                    <a:cubicBezTo>
                      <a:pt x="155" y="154"/>
                      <a:pt x="155" y="154"/>
                      <a:pt x="155" y="154"/>
                    </a:cubicBezTo>
                    <a:cubicBezTo>
                      <a:pt x="156" y="154"/>
                      <a:pt x="157" y="153"/>
                      <a:pt x="157" y="152"/>
                    </a:cubicBezTo>
                    <a:cubicBezTo>
                      <a:pt x="159" y="150"/>
                      <a:pt x="159" y="150"/>
                      <a:pt x="159" y="150"/>
                    </a:cubicBezTo>
                    <a:cubicBezTo>
                      <a:pt x="164" y="153"/>
                      <a:pt x="164" y="153"/>
                      <a:pt x="164" y="153"/>
                    </a:cubicBezTo>
                    <a:cubicBezTo>
                      <a:pt x="163" y="154"/>
                      <a:pt x="163" y="154"/>
                      <a:pt x="163" y="154"/>
                    </a:cubicBezTo>
                    <a:cubicBezTo>
                      <a:pt x="162" y="156"/>
                      <a:pt x="162" y="156"/>
                      <a:pt x="162" y="156"/>
                    </a:cubicBezTo>
                    <a:cubicBezTo>
                      <a:pt x="161" y="157"/>
                      <a:pt x="160" y="158"/>
                      <a:pt x="160" y="158"/>
                    </a:cubicBezTo>
                    <a:close/>
                    <a:moveTo>
                      <a:pt x="168" y="141"/>
                    </a:moveTo>
                    <a:cubicBezTo>
                      <a:pt x="162" y="140"/>
                      <a:pt x="162" y="140"/>
                      <a:pt x="162" y="140"/>
                    </a:cubicBezTo>
                    <a:cubicBezTo>
                      <a:pt x="162" y="138"/>
                      <a:pt x="162" y="138"/>
                      <a:pt x="162" y="138"/>
                    </a:cubicBezTo>
                    <a:cubicBezTo>
                      <a:pt x="162" y="137"/>
                      <a:pt x="163" y="135"/>
                      <a:pt x="164" y="134"/>
                    </a:cubicBezTo>
                    <a:cubicBezTo>
                      <a:pt x="169" y="137"/>
                      <a:pt x="169" y="137"/>
                      <a:pt x="169" y="137"/>
                    </a:cubicBezTo>
                    <a:cubicBezTo>
                      <a:pt x="168" y="138"/>
                      <a:pt x="168" y="138"/>
                      <a:pt x="168" y="139"/>
                    </a:cubicBezTo>
                    <a:lnTo>
                      <a:pt x="168" y="141"/>
                    </a:lnTo>
                    <a:close/>
                    <a:moveTo>
                      <a:pt x="178" y="130"/>
                    </a:moveTo>
                    <a:cubicBezTo>
                      <a:pt x="173" y="126"/>
                      <a:pt x="173" y="126"/>
                      <a:pt x="173" y="126"/>
                    </a:cubicBezTo>
                    <a:cubicBezTo>
                      <a:pt x="174" y="125"/>
                      <a:pt x="174" y="125"/>
                      <a:pt x="174" y="125"/>
                    </a:cubicBezTo>
                    <a:cubicBezTo>
                      <a:pt x="175" y="123"/>
                      <a:pt x="176" y="122"/>
                      <a:pt x="177" y="121"/>
                    </a:cubicBezTo>
                    <a:cubicBezTo>
                      <a:pt x="181" y="126"/>
                      <a:pt x="181" y="126"/>
                      <a:pt x="181" y="126"/>
                    </a:cubicBezTo>
                    <a:cubicBezTo>
                      <a:pt x="180" y="127"/>
                      <a:pt x="179" y="127"/>
                      <a:pt x="179" y="128"/>
                    </a:cubicBezTo>
                    <a:cubicBezTo>
                      <a:pt x="178" y="129"/>
                      <a:pt x="178" y="129"/>
                      <a:pt x="178" y="130"/>
                    </a:cubicBezTo>
                    <a:close/>
                    <a:moveTo>
                      <a:pt x="191" y="119"/>
                    </a:moveTo>
                    <a:cubicBezTo>
                      <a:pt x="187" y="115"/>
                      <a:pt x="187" y="115"/>
                      <a:pt x="187" y="115"/>
                    </a:cubicBezTo>
                    <a:cubicBezTo>
                      <a:pt x="189" y="114"/>
                      <a:pt x="190" y="113"/>
                      <a:pt x="192" y="112"/>
                    </a:cubicBezTo>
                    <a:cubicBezTo>
                      <a:pt x="192" y="111"/>
                      <a:pt x="192" y="111"/>
                      <a:pt x="192" y="111"/>
                    </a:cubicBezTo>
                    <a:cubicBezTo>
                      <a:pt x="196" y="116"/>
                      <a:pt x="196" y="116"/>
                      <a:pt x="196" y="116"/>
                    </a:cubicBezTo>
                    <a:cubicBezTo>
                      <a:pt x="194" y="117"/>
                      <a:pt x="192" y="118"/>
                      <a:pt x="191" y="119"/>
                    </a:cubicBezTo>
                    <a:close/>
                    <a:moveTo>
                      <a:pt x="205" y="109"/>
                    </a:moveTo>
                    <a:cubicBezTo>
                      <a:pt x="201" y="104"/>
                      <a:pt x="201" y="104"/>
                      <a:pt x="201" y="104"/>
                    </a:cubicBezTo>
                    <a:cubicBezTo>
                      <a:pt x="206" y="100"/>
                      <a:pt x="206" y="100"/>
                      <a:pt x="206" y="100"/>
                    </a:cubicBezTo>
                    <a:cubicBezTo>
                      <a:pt x="209" y="105"/>
                      <a:pt x="209" y="105"/>
                      <a:pt x="209" y="105"/>
                    </a:cubicBezTo>
                    <a:lnTo>
                      <a:pt x="205" y="109"/>
                    </a:lnTo>
                    <a:close/>
                    <a:moveTo>
                      <a:pt x="277" y="100"/>
                    </a:moveTo>
                    <a:cubicBezTo>
                      <a:pt x="274" y="94"/>
                      <a:pt x="274" y="94"/>
                      <a:pt x="274" y="94"/>
                    </a:cubicBezTo>
                    <a:cubicBezTo>
                      <a:pt x="276" y="93"/>
                      <a:pt x="276" y="93"/>
                      <a:pt x="276" y="93"/>
                    </a:cubicBezTo>
                    <a:cubicBezTo>
                      <a:pt x="275" y="92"/>
                      <a:pt x="275" y="92"/>
                      <a:pt x="275" y="92"/>
                    </a:cubicBezTo>
                    <a:cubicBezTo>
                      <a:pt x="277" y="89"/>
                      <a:pt x="277" y="89"/>
                      <a:pt x="277" y="89"/>
                    </a:cubicBezTo>
                    <a:cubicBezTo>
                      <a:pt x="282" y="92"/>
                      <a:pt x="282" y="92"/>
                      <a:pt x="282" y="92"/>
                    </a:cubicBezTo>
                    <a:lnTo>
                      <a:pt x="277" y="100"/>
                    </a:lnTo>
                    <a:close/>
                    <a:moveTo>
                      <a:pt x="218" y="99"/>
                    </a:moveTo>
                    <a:cubicBezTo>
                      <a:pt x="217" y="94"/>
                      <a:pt x="217" y="94"/>
                      <a:pt x="217" y="94"/>
                    </a:cubicBezTo>
                    <a:cubicBezTo>
                      <a:pt x="218" y="93"/>
                      <a:pt x="219" y="93"/>
                      <a:pt x="221" y="93"/>
                    </a:cubicBezTo>
                    <a:cubicBezTo>
                      <a:pt x="223" y="93"/>
                      <a:pt x="223" y="93"/>
                      <a:pt x="223" y="93"/>
                    </a:cubicBezTo>
                    <a:cubicBezTo>
                      <a:pt x="223" y="98"/>
                      <a:pt x="223" y="98"/>
                      <a:pt x="223" y="98"/>
                    </a:cubicBezTo>
                    <a:cubicBezTo>
                      <a:pt x="221" y="99"/>
                      <a:pt x="221" y="99"/>
                      <a:pt x="221" y="99"/>
                    </a:cubicBezTo>
                    <a:cubicBezTo>
                      <a:pt x="220" y="99"/>
                      <a:pt x="219" y="99"/>
                      <a:pt x="218" y="99"/>
                    </a:cubicBezTo>
                    <a:close/>
                    <a:moveTo>
                      <a:pt x="236" y="94"/>
                    </a:moveTo>
                    <a:cubicBezTo>
                      <a:pt x="232" y="89"/>
                      <a:pt x="232" y="89"/>
                      <a:pt x="232" y="89"/>
                    </a:cubicBezTo>
                    <a:cubicBezTo>
                      <a:pt x="237" y="86"/>
                      <a:pt x="237" y="86"/>
                      <a:pt x="237" y="86"/>
                    </a:cubicBezTo>
                    <a:cubicBezTo>
                      <a:pt x="240" y="91"/>
                      <a:pt x="240" y="91"/>
                      <a:pt x="240" y="91"/>
                    </a:cubicBezTo>
                    <a:lnTo>
                      <a:pt x="236" y="94"/>
                    </a:lnTo>
                    <a:close/>
                    <a:moveTo>
                      <a:pt x="250" y="84"/>
                    </a:moveTo>
                    <a:cubicBezTo>
                      <a:pt x="246" y="79"/>
                      <a:pt x="246" y="79"/>
                      <a:pt x="246" y="79"/>
                    </a:cubicBezTo>
                    <a:cubicBezTo>
                      <a:pt x="251" y="76"/>
                      <a:pt x="251" y="76"/>
                      <a:pt x="251" y="76"/>
                    </a:cubicBezTo>
                    <a:cubicBezTo>
                      <a:pt x="255" y="80"/>
                      <a:pt x="255" y="80"/>
                      <a:pt x="255" y="80"/>
                    </a:cubicBezTo>
                    <a:lnTo>
                      <a:pt x="250" y="84"/>
                    </a:lnTo>
                    <a:close/>
                    <a:moveTo>
                      <a:pt x="288" y="83"/>
                    </a:moveTo>
                    <a:cubicBezTo>
                      <a:pt x="285" y="78"/>
                      <a:pt x="285" y="78"/>
                      <a:pt x="285" y="78"/>
                    </a:cubicBezTo>
                    <a:cubicBezTo>
                      <a:pt x="290" y="76"/>
                      <a:pt x="290" y="76"/>
                      <a:pt x="290" y="76"/>
                    </a:cubicBezTo>
                    <a:cubicBezTo>
                      <a:pt x="293" y="81"/>
                      <a:pt x="293" y="81"/>
                      <a:pt x="293" y="81"/>
                    </a:cubicBezTo>
                    <a:lnTo>
                      <a:pt x="288" y="83"/>
                    </a:lnTo>
                    <a:close/>
                    <a:moveTo>
                      <a:pt x="270" y="83"/>
                    </a:moveTo>
                    <a:cubicBezTo>
                      <a:pt x="268" y="77"/>
                      <a:pt x="268" y="77"/>
                      <a:pt x="268" y="77"/>
                    </a:cubicBezTo>
                    <a:cubicBezTo>
                      <a:pt x="273" y="75"/>
                      <a:pt x="273" y="75"/>
                      <a:pt x="273" y="75"/>
                    </a:cubicBezTo>
                    <a:cubicBezTo>
                      <a:pt x="275" y="81"/>
                      <a:pt x="275" y="81"/>
                      <a:pt x="275" y="81"/>
                    </a:cubicBezTo>
                    <a:lnTo>
                      <a:pt x="270" y="83"/>
                    </a:lnTo>
                    <a:close/>
                    <a:moveTo>
                      <a:pt x="307" y="76"/>
                    </a:moveTo>
                    <a:cubicBezTo>
                      <a:pt x="305" y="75"/>
                      <a:pt x="304" y="76"/>
                      <a:pt x="304" y="76"/>
                    </a:cubicBezTo>
                    <a:cubicBezTo>
                      <a:pt x="303" y="76"/>
                      <a:pt x="303" y="76"/>
                      <a:pt x="303" y="76"/>
                    </a:cubicBezTo>
                    <a:cubicBezTo>
                      <a:pt x="301" y="71"/>
                      <a:pt x="301" y="71"/>
                      <a:pt x="301" y="71"/>
                    </a:cubicBezTo>
                    <a:cubicBezTo>
                      <a:pt x="301" y="70"/>
                      <a:pt x="301" y="70"/>
                      <a:pt x="301" y="70"/>
                    </a:cubicBezTo>
                    <a:cubicBezTo>
                      <a:pt x="303" y="70"/>
                      <a:pt x="305" y="70"/>
                      <a:pt x="309" y="70"/>
                    </a:cubicBezTo>
                    <a:lnTo>
                      <a:pt x="307" y="76"/>
                    </a:lnTo>
                    <a:close/>
                    <a:moveTo>
                      <a:pt x="320" y="76"/>
                    </a:moveTo>
                    <a:cubicBezTo>
                      <a:pt x="318" y="71"/>
                      <a:pt x="318" y="71"/>
                      <a:pt x="318" y="71"/>
                    </a:cubicBezTo>
                    <a:cubicBezTo>
                      <a:pt x="320" y="70"/>
                      <a:pt x="321" y="69"/>
                      <a:pt x="323" y="68"/>
                    </a:cubicBezTo>
                    <a:cubicBezTo>
                      <a:pt x="326" y="73"/>
                      <a:pt x="326" y="73"/>
                      <a:pt x="326" y="73"/>
                    </a:cubicBezTo>
                    <a:cubicBezTo>
                      <a:pt x="324" y="74"/>
                      <a:pt x="322" y="75"/>
                      <a:pt x="320" y="76"/>
                    </a:cubicBezTo>
                    <a:close/>
                    <a:moveTo>
                      <a:pt x="264" y="73"/>
                    </a:moveTo>
                    <a:cubicBezTo>
                      <a:pt x="260" y="68"/>
                      <a:pt x="260" y="68"/>
                      <a:pt x="260" y="68"/>
                    </a:cubicBezTo>
                    <a:cubicBezTo>
                      <a:pt x="264" y="64"/>
                      <a:pt x="264" y="64"/>
                      <a:pt x="264" y="64"/>
                    </a:cubicBezTo>
                    <a:cubicBezTo>
                      <a:pt x="268" y="69"/>
                      <a:pt x="268" y="69"/>
                      <a:pt x="268" y="69"/>
                    </a:cubicBezTo>
                    <a:lnTo>
                      <a:pt x="264" y="73"/>
                    </a:lnTo>
                    <a:close/>
                    <a:moveTo>
                      <a:pt x="336" y="67"/>
                    </a:moveTo>
                    <a:cubicBezTo>
                      <a:pt x="332" y="63"/>
                      <a:pt x="332" y="63"/>
                      <a:pt x="332" y="63"/>
                    </a:cubicBezTo>
                    <a:cubicBezTo>
                      <a:pt x="333" y="62"/>
                      <a:pt x="334" y="60"/>
                      <a:pt x="334" y="60"/>
                    </a:cubicBezTo>
                    <a:cubicBezTo>
                      <a:pt x="340" y="59"/>
                      <a:pt x="340" y="59"/>
                      <a:pt x="340" y="59"/>
                    </a:cubicBezTo>
                    <a:cubicBezTo>
                      <a:pt x="340" y="60"/>
                      <a:pt x="340" y="60"/>
                      <a:pt x="340" y="60"/>
                    </a:cubicBezTo>
                    <a:cubicBezTo>
                      <a:pt x="340" y="62"/>
                      <a:pt x="339" y="64"/>
                      <a:pt x="336" y="67"/>
                    </a:cubicBezTo>
                    <a:close/>
                    <a:moveTo>
                      <a:pt x="338" y="52"/>
                    </a:moveTo>
                    <a:cubicBezTo>
                      <a:pt x="334" y="47"/>
                      <a:pt x="334" y="47"/>
                      <a:pt x="334" y="47"/>
                    </a:cubicBezTo>
                    <a:cubicBezTo>
                      <a:pt x="335" y="47"/>
                      <a:pt x="335" y="46"/>
                      <a:pt x="335" y="46"/>
                    </a:cubicBezTo>
                    <a:cubicBezTo>
                      <a:pt x="337" y="45"/>
                      <a:pt x="338" y="44"/>
                      <a:pt x="339" y="43"/>
                    </a:cubicBezTo>
                    <a:cubicBezTo>
                      <a:pt x="342" y="49"/>
                      <a:pt x="342" y="49"/>
                      <a:pt x="342" y="49"/>
                    </a:cubicBezTo>
                    <a:cubicBezTo>
                      <a:pt x="341" y="49"/>
                      <a:pt x="340" y="50"/>
                      <a:pt x="339" y="51"/>
                    </a:cubicBezTo>
                    <a:cubicBezTo>
                      <a:pt x="338" y="51"/>
                      <a:pt x="338" y="51"/>
                      <a:pt x="338" y="52"/>
                    </a:cubicBezTo>
                    <a:close/>
                    <a:moveTo>
                      <a:pt x="336" y="40"/>
                    </a:moveTo>
                    <a:cubicBezTo>
                      <a:pt x="335" y="40"/>
                      <a:pt x="335" y="40"/>
                      <a:pt x="334" y="39"/>
                    </a:cubicBezTo>
                    <a:cubicBezTo>
                      <a:pt x="333" y="38"/>
                      <a:pt x="331" y="36"/>
                      <a:pt x="331" y="34"/>
                    </a:cubicBezTo>
                    <a:cubicBezTo>
                      <a:pt x="337" y="33"/>
                      <a:pt x="337" y="33"/>
                      <a:pt x="337" y="33"/>
                    </a:cubicBezTo>
                    <a:cubicBezTo>
                      <a:pt x="337" y="34"/>
                      <a:pt x="337" y="34"/>
                      <a:pt x="338" y="34"/>
                    </a:cubicBezTo>
                    <a:cubicBezTo>
                      <a:pt x="338" y="35"/>
                      <a:pt x="339" y="35"/>
                      <a:pt x="340" y="36"/>
                    </a:cubicBezTo>
                    <a:lnTo>
                      <a:pt x="336" y="40"/>
                    </a:lnTo>
                    <a:close/>
                    <a:moveTo>
                      <a:pt x="330" y="27"/>
                    </a:moveTo>
                    <a:cubicBezTo>
                      <a:pt x="328" y="26"/>
                      <a:pt x="327" y="24"/>
                      <a:pt x="327" y="23"/>
                    </a:cubicBezTo>
                    <a:cubicBezTo>
                      <a:pt x="327" y="21"/>
                      <a:pt x="329" y="19"/>
                      <a:pt x="331" y="18"/>
                    </a:cubicBezTo>
                    <a:cubicBezTo>
                      <a:pt x="334" y="23"/>
                      <a:pt x="334" y="23"/>
                      <a:pt x="334" y="23"/>
                    </a:cubicBezTo>
                    <a:cubicBezTo>
                      <a:pt x="333" y="23"/>
                      <a:pt x="333" y="23"/>
                      <a:pt x="333" y="23"/>
                    </a:cubicBezTo>
                    <a:cubicBezTo>
                      <a:pt x="333" y="23"/>
                      <a:pt x="333" y="23"/>
                      <a:pt x="333" y="23"/>
                    </a:cubicBezTo>
                    <a:cubicBezTo>
                      <a:pt x="333" y="22"/>
                      <a:pt x="333" y="22"/>
                      <a:pt x="333" y="22"/>
                    </a:cubicBezTo>
                    <a:lnTo>
                      <a:pt x="330" y="27"/>
                    </a:lnTo>
                    <a:close/>
                    <a:moveTo>
                      <a:pt x="339" y="13"/>
                    </a:moveTo>
                    <a:cubicBezTo>
                      <a:pt x="337" y="8"/>
                      <a:pt x="337" y="8"/>
                      <a:pt x="337" y="8"/>
                    </a:cubicBezTo>
                    <a:cubicBezTo>
                      <a:pt x="337" y="8"/>
                      <a:pt x="338" y="8"/>
                      <a:pt x="338" y="8"/>
                    </a:cubicBezTo>
                    <a:cubicBezTo>
                      <a:pt x="339" y="7"/>
                      <a:pt x="340" y="7"/>
                      <a:pt x="342" y="6"/>
                    </a:cubicBezTo>
                    <a:cubicBezTo>
                      <a:pt x="345" y="11"/>
                      <a:pt x="345" y="11"/>
                      <a:pt x="345" y="11"/>
                    </a:cubicBezTo>
                    <a:cubicBezTo>
                      <a:pt x="343" y="12"/>
                      <a:pt x="341" y="13"/>
                      <a:pt x="340" y="13"/>
                    </a:cubicBezTo>
                    <a:cubicBezTo>
                      <a:pt x="340" y="13"/>
                      <a:pt x="340" y="13"/>
                      <a:pt x="339" y="13"/>
                    </a:cubicBezTo>
                    <a:close/>
                    <a:moveTo>
                      <a:pt x="355" y="6"/>
                    </a:moveTo>
                    <a:cubicBezTo>
                      <a:pt x="353" y="1"/>
                      <a:pt x="353" y="1"/>
                      <a:pt x="353" y="1"/>
                    </a:cubicBezTo>
                    <a:cubicBezTo>
                      <a:pt x="354" y="0"/>
                      <a:pt x="354" y="0"/>
                      <a:pt x="354" y="0"/>
                    </a:cubicBezTo>
                    <a:cubicBezTo>
                      <a:pt x="357" y="5"/>
                      <a:pt x="357" y="5"/>
                      <a:pt x="357" y="5"/>
                    </a:cubicBezTo>
                    <a:lnTo>
                      <a:pt x="355" y="6"/>
                    </a:lnTo>
                    <a:close/>
                  </a:path>
                </a:pathLst>
              </a:custGeom>
              <a:solidFill>
                <a:srgbClr val="59575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64" name="iṣḻïdé">
                <a:extLst>
                  <a:ext uri="{FF2B5EF4-FFF2-40B4-BE49-F238E27FC236}">
                    <a16:creationId xmlns:a16="http://schemas.microsoft.com/office/drawing/2014/main" id="{AC75BE1C-F163-4E8E-818B-EB5D30D9D7CE}"/>
                  </a:ext>
                </a:extLst>
              </p:cNvPr>
              <p:cNvSpPr/>
              <p:nvPr/>
            </p:nvSpPr>
            <p:spPr bwMode="auto">
              <a:xfrm>
                <a:off x="5019675" y="2060575"/>
                <a:ext cx="1303338" cy="1125538"/>
              </a:xfrm>
              <a:custGeom>
                <a:avLst/>
                <a:gdLst>
                  <a:gd name="T0" fmla="*/ 440 w 608"/>
                  <a:gd name="T1" fmla="*/ 521 h 525"/>
                  <a:gd name="T2" fmla="*/ 478 w 608"/>
                  <a:gd name="T3" fmla="*/ 516 h 525"/>
                  <a:gd name="T4" fmla="*/ 416 w 608"/>
                  <a:gd name="T5" fmla="*/ 506 h 525"/>
                  <a:gd name="T6" fmla="*/ 490 w 608"/>
                  <a:gd name="T7" fmla="*/ 512 h 525"/>
                  <a:gd name="T8" fmla="*/ 404 w 608"/>
                  <a:gd name="T9" fmla="*/ 493 h 525"/>
                  <a:gd name="T10" fmla="*/ 522 w 608"/>
                  <a:gd name="T11" fmla="*/ 500 h 525"/>
                  <a:gd name="T12" fmla="*/ 536 w 608"/>
                  <a:gd name="T13" fmla="*/ 495 h 525"/>
                  <a:gd name="T14" fmla="*/ 395 w 608"/>
                  <a:gd name="T15" fmla="*/ 485 h 525"/>
                  <a:gd name="T16" fmla="*/ 382 w 608"/>
                  <a:gd name="T17" fmla="*/ 471 h 525"/>
                  <a:gd name="T18" fmla="*/ 549 w 608"/>
                  <a:gd name="T19" fmla="*/ 471 h 525"/>
                  <a:gd name="T20" fmla="*/ 545 w 608"/>
                  <a:gd name="T21" fmla="*/ 453 h 525"/>
                  <a:gd name="T22" fmla="*/ 392 w 608"/>
                  <a:gd name="T23" fmla="*/ 446 h 525"/>
                  <a:gd name="T24" fmla="*/ 385 w 608"/>
                  <a:gd name="T25" fmla="*/ 431 h 525"/>
                  <a:gd name="T26" fmla="*/ 398 w 608"/>
                  <a:gd name="T27" fmla="*/ 423 h 525"/>
                  <a:gd name="T28" fmla="*/ 411 w 608"/>
                  <a:gd name="T29" fmla="*/ 410 h 525"/>
                  <a:gd name="T30" fmla="*/ 269 w 608"/>
                  <a:gd name="T31" fmla="*/ 396 h 525"/>
                  <a:gd name="T32" fmla="*/ 426 w 608"/>
                  <a:gd name="T33" fmla="*/ 401 h 525"/>
                  <a:gd name="T34" fmla="*/ 258 w 608"/>
                  <a:gd name="T35" fmla="*/ 393 h 525"/>
                  <a:gd name="T36" fmla="*/ 437 w 608"/>
                  <a:gd name="T37" fmla="*/ 382 h 525"/>
                  <a:gd name="T38" fmla="*/ 245 w 608"/>
                  <a:gd name="T39" fmla="*/ 386 h 525"/>
                  <a:gd name="T40" fmla="*/ 289 w 608"/>
                  <a:gd name="T41" fmla="*/ 379 h 525"/>
                  <a:gd name="T42" fmla="*/ 232 w 608"/>
                  <a:gd name="T43" fmla="*/ 371 h 525"/>
                  <a:gd name="T44" fmla="*/ 578 w 608"/>
                  <a:gd name="T45" fmla="*/ 377 h 525"/>
                  <a:gd name="T46" fmla="*/ 228 w 608"/>
                  <a:gd name="T47" fmla="*/ 369 h 525"/>
                  <a:gd name="T48" fmla="*/ 354 w 608"/>
                  <a:gd name="T49" fmla="*/ 366 h 525"/>
                  <a:gd name="T50" fmla="*/ 592 w 608"/>
                  <a:gd name="T51" fmla="*/ 365 h 525"/>
                  <a:gd name="T52" fmla="*/ 211 w 608"/>
                  <a:gd name="T53" fmla="*/ 363 h 525"/>
                  <a:gd name="T54" fmla="*/ 209 w 608"/>
                  <a:gd name="T55" fmla="*/ 358 h 525"/>
                  <a:gd name="T56" fmla="*/ 285 w 608"/>
                  <a:gd name="T57" fmla="*/ 355 h 525"/>
                  <a:gd name="T58" fmla="*/ 337 w 608"/>
                  <a:gd name="T59" fmla="*/ 360 h 525"/>
                  <a:gd name="T60" fmla="*/ 433 w 608"/>
                  <a:gd name="T61" fmla="*/ 352 h 525"/>
                  <a:gd name="T62" fmla="*/ 306 w 608"/>
                  <a:gd name="T63" fmla="*/ 357 h 525"/>
                  <a:gd name="T64" fmla="*/ 318 w 608"/>
                  <a:gd name="T65" fmla="*/ 346 h 525"/>
                  <a:gd name="T66" fmla="*/ 401 w 608"/>
                  <a:gd name="T67" fmla="*/ 344 h 525"/>
                  <a:gd name="T68" fmla="*/ 212 w 608"/>
                  <a:gd name="T69" fmla="*/ 342 h 525"/>
                  <a:gd name="T70" fmla="*/ 418 w 608"/>
                  <a:gd name="T71" fmla="*/ 335 h 525"/>
                  <a:gd name="T72" fmla="*/ 185 w 608"/>
                  <a:gd name="T73" fmla="*/ 320 h 525"/>
                  <a:gd name="T74" fmla="*/ 176 w 608"/>
                  <a:gd name="T75" fmla="*/ 316 h 525"/>
                  <a:gd name="T76" fmla="*/ 158 w 608"/>
                  <a:gd name="T77" fmla="*/ 295 h 525"/>
                  <a:gd name="T78" fmla="*/ 145 w 608"/>
                  <a:gd name="T79" fmla="*/ 284 h 525"/>
                  <a:gd name="T80" fmla="*/ 124 w 608"/>
                  <a:gd name="T81" fmla="*/ 275 h 525"/>
                  <a:gd name="T82" fmla="*/ 130 w 608"/>
                  <a:gd name="T83" fmla="*/ 279 h 525"/>
                  <a:gd name="T84" fmla="*/ 151 w 608"/>
                  <a:gd name="T85" fmla="*/ 253 h 525"/>
                  <a:gd name="T86" fmla="*/ 170 w 608"/>
                  <a:gd name="T87" fmla="*/ 237 h 525"/>
                  <a:gd name="T88" fmla="*/ 176 w 608"/>
                  <a:gd name="T89" fmla="*/ 210 h 525"/>
                  <a:gd name="T90" fmla="*/ 57 w 608"/>
                  <a:gd name="T91" fmla="*/ 205 h 525"/>
                  <a:gd name="T92" fmla="*/ 109 w 608"/>
                  <a:gd name="T93" fmla="*/ 197 h 525"/>
                  <a:gd name="T94" fmla="*/ 86 w 608"/>
                  <a:gd name="T95" fmla="*/ 200 h 525"/>
                  <a:gd name="T96" fmla="*/ 50 w 608"/>
                  <a:gd name="T97" fmla="*/ 189 h 525"/>
                  <a:gd name="T98" fmla="*/ 72 w 608"/>
                  <a:gd name="T99" fmla="*/ 190 h 525"/>
                  <a:gd name="T100" fmla="*/ 97 w 608"/>
                  <a:gd name="T101" fmla="*/ 189 h 525"/>
                  <a:gd name="T102" fmla="*/ 109 w 608"/>
                  <a:gd name="T103" fmla="*/ 187 h 525"/>
                  <a:gd name="T104" fmla="*/ 160 w 608"/>
                  <a:gd name="T105" fmla="*/ 180 h 525"/>
                  <a:gd name="T106" fmla="*/ 148 w 608"/>
                  <a:gd name="T107" fmla="*/ 183 h 525"/>
                  <a:gd name="T108" fmla="*/ 45 w 608"/>
                  <a:gd name="T109" fmla="*/ 167 h 525"/>
                  <a:gd name="T110" fmla="*/ 32 w 608"/>
                  <a:gd name="T111" fmla="*/ 154 h 525"/>
                  <a:gd name="T112" fmla="*/ 13 w 608"/>
                  <a:gd name="T113" fmla="*/ 125 h 525"/>
                  <a:gd name="T114" fmla="*/ 21 w 608"/>
                  <a:gd name="T115" fmla="*/ 107 h 525"/>
                  <a:gd name="T116" fmla="*/ 28 w 608"/>
                  <a:gd name="T117" fmla="*/ 85 h 525"/>
                  <a:gd name="T118" fmla="*/ 13 w 608"/>
                  <a:gd name="T119" fmla="*/ 53 h 525"/>
                  <a:gd name="T120" fmla="*/ 16 w 608"/>
                  <a:gd name="T121" fmla="*/ 40 h 525"/>
                  <a:gd name="T122" fmla="*/ 6 w 608"/>
                  <a:gd name="T123" fmla="*/ 0 h 5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608" h="525">
                    <a:moveTo>
                      <a:pt x="428" y="525"/>
                    </a:moveTo>
                    <a:cubicBezTo>
                      <a:pt x="428" y="525"/>
                      <a:pt x="428" y="525"/>
                      <a:pt x="428" y="525"/>
                    </a:cubicBezTo>
                    <a:cubicBezTo>
                      <a:pt x="427" y="525"/>
                      <a:pt x="425" y="524"/>
                      <a:pt x="424" y="524"/>
                    </a:cubicBezTo>
                    <a:cubicBezTo>
                      <a:pt x="427" y="519"/>
                      <a:pt x="427" y="519"/>
                      <a:pt x="427" y="519"/>
                    </a:cubicBezTo>
                    <a:cubicBezTo>
                      <a:pt x="427" y="519"/>
                      <a:pt x="428" y="519"/>
                      <a:pt x="428" y="519"/>
                    </a:cubicBezTo>
                    <a:cubicBezTo>
                      <a:pt x="428" y="519"/>
                      <a:pt x="429" y="519"/>
                      <a:pt x="430" y="518"/>
                    </a:cubicBezTo>
                    <a:cubicBezTo>
                      <a:pt x="432" y="524"/>
                      <a:pt x="432" y="524"/>
                      <a:pt x="432" y="524"/>
                    </a:cubicBezTo>
                    <a:cubicBezTo>
                      <a:pt x="431" y="524"/>
                      <a:pt x="429" y="525"/>
                      <a:pt x="428" y="525"/>
                    </a:cubicBezTo>
                    <a:close/>
                    <a:moveTo>
                      <a:pt x="440" y="521"/>
                    </a:moveTo>
                    <a:cubicBezTo>
                      <a:pt x="438" y="516"/>
                      <a:pt x="438" y="516"/>
                      <a:pt x="438" y="516"/>
                    </a:cubicBezTo>
                    <a:cubicBezTo>
                      <a:pt x="439" y="515"/>
                      <a:pt x="440" y="515"/>
                      <a:pt x="443" y="514"/>
                    </a:cubicBezTo>
                    <a:cubicBezTo>
                      <a:pt x="445" y="519"/>
                      <a:pt x="445" y="519"/>
                      <a:pt x="445" y="519"/>
                    </a:cubicBezTo>
                    <a:cubicBezTo>
                      <a:pt x="442" y="520"/>
                      <a:pt x="441" y="521"/>
                      <a:pt x="440" y="521"/>
                    </a:cubicBezTo>
                    <a:close/>
                    <a:moveTo>
                      <a:pt x="476" y="516"/>
                    </a:moveTo>
                    <a:cubicBezTo>
                      <a:pt x="475" y="516"/>
                      <a:pt x="473" y="516"/>
                      <a:pt x="472" y="516"/>
                    </a:cubicBezTo>
                    <a:cubicBezTo>
                      <a:pt x="473" y="510"/>
                      <a:pt x="473" y="510"/>
                      <a:pt x="473" y="510"/>
                    </a:cubicBezTo>
                    <a:cubicBezTo>
                      <a:pt x="475" y="510"/>
                      <a:pt x="476" y="510"/>
                      <a:pt x="478" y="510"/>
                    </a:cubicBezTo>
                    <a:cubicBezTo>
                      <a:pt x="478" y="516"/>
                      <a:pt x="478" y="516"/>
                      <a:pt x="478" y="516"/>
                    </a:cubicBezTo>
                    <a:cubicBezTo>
                      <a:pt x="478" y="516"/>
                      <a:pt x="477" y="516"/>
                      <a:pt x="476" y="516"/>
                    </a:cubicBezTo>
                    <a:close/>
                    <a:moveTo>
                      <a:pt x="456" y="515"/>
                    </a:moveTo>
                    <a:cubicBezTo>
                      <a:pt x="454" y="510"/>
                      <a:pt x="454" y="510"/>
                      <a:pt x="454" y="510"/>
                    </a:cubicBezTo>
                    <a:cubicBezTo>
                      <a:pt x="457" y="509"/>
                      <a:pt x="459" y="508"/>
                      <a:pt x="460" y="508"/>
                    </a:cubicBezTo>
                    <a:cubicBezTo>
                      <a:pt x="461" y="514"/>
                      <a:pt x="461" y="514"/>
                      <a:pt x="461" y="514"/>
                    </a:cubicBezTo>
                    <a:cubicBezTo>
                      <a:pt x="460" y="514"/>
                      <a:pt x="458" y="514"/>
                      <a:pt x="456" y="515"/>
                    </a:cubicBezTo>
                    <a:close/>
                    <a:moveTo>
                      <a:pt x="416" y="514"/>
                    </a:moveTo>
                    <a:cubicBezTo>
                      <a:pt x="415" y="513"/>
                      <a:pt x="413" y="511"/>
                      <a:pt x="412" y="510"/>
                    </a:cubicBezTo>
                    <a:cubicBezTo>
                      <a:pt x="416" y="506"/>
                      <a:pt x="416" y="506"/>
                      <a:pt x="416" y="506"/>
                    </a:cubicBezTo>
                    <a:cubicBezTo>
                      <a:pt x="418" y="508"/>
                      <a:pt x="419" y="509"/>
                      <a:pt x="420" y="511"/>
                    </a:cubicBezTo>
                    <a:lnTo>
                      <a:pt x="416" y="514"/>
                    </a:lnTo>
                    <a:close/>
                    <a:moveTo>
                      <a:pt x="490" y="512"/>
                    </a:moveTo>
                    <a:cubicBezTo>
                      <a:pt x="488" y="507"/>
                      <a:pt x="488" y="507"/>
                      <a:pt x="488" y="507"/>
                    </a:cubicBezTo>
                    <a:cubicBezTo>
                      <a:pt x="488" y="507"/>
                      <a:pt x="488" y="507"/>
                      <a:pt x="488" y="507"/>
                    </a:cubicBezTo>
                    <a:cubicBezTo>
                      <a:pt x="490" y="506"/>
                      <a:pt x="492" y="505"/>
                      <a:pt x="493" y="505"/>
                    </a:cubicBezTo>
                    <a:cubicBezTo>
                      <a:pt x="496" y="510"/>
                      <a:pt x="496" y="510"/>
                      <a:pt x="496" y="510"/>
                    </a:cubicBezTo>
                    <a:cubicBezTo>
                      <a:pt x="494" y="511"/>
                      <a:pt x="492" y="511"/>
                      <a:pt x="491" y="512"/>
                    </a:cubicBezTo>
                    <a:lnTo>
                      <a:pt x="490" y="512"/>
                    </a:lnTo>
                    <a:close/>
                    <a:moveTo>
                      <a:pt x="507" y="507"/>
                    </a:moveTo>
                    <a:cubicBezTo>
                      <a:pt x="505" y="501"/>
                      <a:pt x="505" y="501"/>
                      <a:pt x="505" y="501"/>
                    </a:cubicBezTo>
                    <a:cubicBezTo>
                      <a:pt x="507" y="501"/>
                      <a:pt x="508" y="501"/>
                      <a:pt x="508" y="500"/>
                    </a:cubicBezTo>
                    <a:cubicBezTo>
                      <a:pt x="508" y="501"/>
                      <a:pt x="508" y="501"/>
                      <a:pt x="508" y="501"/>
                    </a:cubicBezTo>
                    <a:cubicBezTo>
                      <a:pt x="514" y="503"/>
                      <a:pt x="514" y="503"/>
                      <a:pt x="514" y="503"/>
                    </a:cubicBezTo>
                    <a:cubicBezTo>
                      <a:pt x="513" y="506"/>
                      <a:pt x="510" y="506"/>
                      <a:pt x="507" y="507"/>
                    </a:cubicBezTo>
                    <a:close/>
                    <a:moveTo>
                      <a:pt x="404" y="501"/>
                    </a:moveTo>
                    <a:cubicBezTo>
                      <a:pt x="400" y="497"/>
                      <a:pt x="400" y="497"/>
                      <a:pt x="400" y="497"/>
                    </a:cubicBezTo>
                    <a:cubicBezTo>
                      <a:pt x="404" y="493"/>
                      <a:pt x="404" y="493"/>
                      <a:pt x="404" y="493"/>
                    </a:cubicBezTo>
                    <a:cubicBezTo>
                      <a:pt x="408" y="497"/>
                      <a:pt x="408" y="497"/>
                      <a:pt x="408" y="497"/>
                    </a:cubicBezTo>
                    <a:lnTo>
                      <a:pt x="404" y="501"/>
                    </a:lnTo>
                    <a:close/>
                    <a:moveTo>
                      <a:pt x="523" y="501"/>
                    </a:moveTo>
                    <a:cubicBezTo>
                      <a:pt x="522" y="500"/>
                      <a:pt x="521" y="500"/>
                      <a:pt x="520" y="500"/>
                    </a:cubicBezTo>
                    <a:cubicBezTo>
                      <a:pt x="519" y="500"/>
                      <a:pt x="519" y="500"/>
                      <a:pt x="519" y="500"/>
                    </a:cubicBezTo>
                    <a:cubicBezTo>
                      <a:pt x="520" y="495"/>
                      <a:pt x="520" y="495"/>
                      <a:pt x="520" y="495"/>
                    </a:cubicBezTo>
                    <a:cubicBezTo>
                      <a:pt x="520" y="495"/>
                      <a:pt x="520" y="495"/>
                      <a:pt x="520" y="495"/>
                    </a:cubicBezTo>
                    <a:cubicBezTo>
                      <a:pt x="523" y="495"/>
                      <a:pt x="526" y="495"/>
                      <a:pt x="527" y="498"/>
                    </a:cubicBezTo>
                    <a:cubicBezTo>
                      <a:pt x="522" y="500"/>
                      <a:pt x="522" y="500"/>
                      <a:pt x="522" y="500"/>
                    </a:cubicBezTo>
                    <a:cubicBezTo>
                      <a:pt x="522" y="500"/>
                      <a:pt x="522" y="501"/>
                      <a:pt x="523" y="501"/>
                    </a:cubicBezTo>
                    <a:close/>
                    <a:moveTo>
                      <a:pt x="537" y="499"/>
                    </a:moveTo>
                    <a:cubicBezTo>
                      <a:pt x="532" y="496"/>
                      <a:pt x="532" y="496"/>
                      <a:pt x="532" y="496"/>
                    </a:cubicBezTo>
                    <a:cubicBezTo>
                      <a:pt x="532" y="496"/>
                      <a:pt x="532" y="496"/>
                      <a:pt x="532" y="496"/>
                    </a:cubicBezTo>
                    <a:cubicBezTo>
                      <a:pt x="532" y="495"/>
                      <a:pt x="532" y="494"/>
                      <a:pt x="532" y="494"/>
                    </a:cubicBezTo>
                    <a:cubicBezTo>
                      <a:pt x="532" y="490"/>
                      <a:pt x="534" y="490"/>
                      <a:pt x="535" y="490"/>
                    </a:cubicBezTo>
                    <a:cubicBezTo>
                      <a:pt x="536" y="495"/>
                      <a:pt x="536" y="495"/>
                      <a:pt x="536" y="495"/>
                    </a:cubicBezTo>
                    <a:cubicBezTo>
                      <a:pt x="536" y="495"/>
                      <a:pt x="536" y="495"/>
                      <a:pt x="536" y="495"/>
                    </a:cubicBezTo>
                    <a:cubicBezTo>
                      <a:pt x="536" y="495"/>
                      <a:pt x="536" y="495"/>
                      <a:pt x="536" y="495"/>
                    </a:cubicBezTo>
                    <a:cubicBezTo>
                      <a:pt x="536" y="495"/>
                      <a:pt x="536" y="495"/>
                      <a:pt x="536" y="495"/>
                    </a:cubicBezTo>
                    <a:cubicBezTo>
                      <a:pt x="537" y="495"/>
                      <a:pt x="537" y="494"/>
                      <a:pt x="537" y="494"/>
                    </a:cubicBezTo>
                    <a:cubicBezTo>
                      <a:pt x="537" y="494"/>
                      <a:pt x="537" y="495"/>
                      <a:pt x="537" y="495"/>
                    </a:cubicBezTo>
                    <a:cubicBezTo>
                      <a:pt x="538" y="495"/>
                      <a:pt x="538" y="496"/>
                      <a:pt x="538" y="496"/>
                    </a:cubicBezTo>
                    <a:cubicBezTo>
                      <a:pt x="538" y="497"/>
                      <a:pt x="537" y="498"/>
                      <a:pt x="537" y="499"/>
                    </a:cubicBezTo>
                    <a:close/>
                    <a:moveTo>
                      <a:pt x="392" y="490"/>
                    </a:moveTo>
                    <a:cubicBezTo>
                      <a:pt x="390" y="489"/>
                      <a:pt x="389" y="488"/>
                      <a:pt x="387" y="487"/>
                    </a:cubicBezTo>
                    <a:cubicBezTo>
                      <a:pt x="390" y="482"/>
                      <a:pt x="390" y="482"/>
                      <a:pt x="390" y="482"/>
                    </a:cubicBezTo>
                    <a:cubicBezTo>
                      <a:pt x="392" y="483"/>
                      <a:pt x="394" y="484"/>
                      <a:pt x="395" y="485"/>
                    </a:cubicBezTo>
                    <a:lnTo>
                      <a:pt x="392" y="490"/>
                    </a:lnTo>
                    <a:close/>
                    <a:moveTo>
                      <a:pt x="546" y="489"/>
                    </a:moveTo>
                    <a:cubicBezTo>
                      <a:pt x="541" y="487"/>
                      <a:pt x="541" y="487"/>
                      <a:pt x="541" y="487"/>
                    </a:cubicBezTo>
                    <a:cubicBezTo>
                      <a:pt x="541" y="486"/>
                      <a:pt x="541" y="484"/>
                      <a:pt x="542" y="482"/>
                    </a:cubicBezTo>
                    <a:cubicBezTo>
                      <a:pt x="548" y="483"/>
                      <a:pt x="548" y="483"/>
                      <a:pt x="548" y="483"/>
                    </a:cubicBezTo>
                    <a:cubicBezTo>
                      <a:pt x="547" y="485"/>
                      <a:pt x="547" y="487"/>
                      <a:pt x="546" y="489"/>
                    </a:cubicBezTo>
                    <a:close/>
                    <a:moveTo>
                      <a:pt x="377" y="478"/>
                    </a:moveTo>
                    <a:cubicBezTo>
                      <a:pt x="376" y="476"/>
                      <a:pt x="376" y="474"/>
                      <a:pt x="376" y="471"/>
                    </a:cubicBezTo>
                    <a:cubicBezTo>
                      <a:pt x="382" y="471"/>
                      <a:pt x="382" y="471"/>
                      <a:pt x="382" y="471"/>
                    </a:cubicBezTo>
                    <a:cubicBezTo>
                      <a:pt x="382" y="474"/>
                      <a:pt x="382" y="475"/>
                      <a:pt x="383" y="476"/>
                    </a:cubicBezTo>
                    <a:lnTo>
                      <a:pt x="377" y="478"/>
                    </a:lnTo>
                    <a:close/>
                    <a:moveTo>
                      <a:pt x="549" y="471"/>
                    </a:moveTo>
                    <a:cubicBezTo>
                      <a:pt x="544" y="470"/>
                      <a:pt x="544" y="470"/>
                      <a:pt x="544" y="470"/>
                    </a:cubicBezTo>
                    <a:cubicBezTo>
                      <a:pt x="544" y="467"/>
                      <a:pt x="544" y="467"/>
                      <a:pt x="544" y="467"/>
                    </a:cubicBezTo>
                    <a:cubicBezTo>
                      <a:pt x="544" y="466"/>
                      <a:pt x="544" y="466"/>
                      <a:pt x="544" y="465"/>
                    </a:cubicBezTo>
                    <a:cubicBezTo>
                      <a:pt x="550" y="465"/>
                      <a:pt x="550" y="465"/>
                      <a:pt x="550" y="465"/>
                    </a:cubicBezTo>
                    <a:cubicBezTo>
                      <a:pt x="550" y="466"/>
                      <a:pt x="550" y="467"/>
                      <a:pt x="550" y="468"/>
                    </a:cubicBezTo>
                    <a:lnTo>
                      <a:pt x="549" y="471"/>
                    </a:lnTo>
                    <a:close/>
                    <a:moveTo>
                      <a:pt x="383" y="461"/>
                    </a:moveTo>
                    <a:cubicBezTo>
                      <a:pt x="377" y="459"/>
                      <a:pt x="377" y="459"/>
                      <a:pt x="377" y="459"/>
                    </a:cubicBezTo>
                    <a:cubicBezTo>
                      <a:pt x="378" y="456"/>
                      <a:pt x="380" y="456"/>
                      <a:pt x="381" y="455"/>
                    </a:cubicBezTo>
                    <a:cubicBezTo>
                      <a:pt x="382" y="455"/>
                      <a:pt x="382" y="454"/>
                      <a:pt x="383" y="454"/>
                    </a:cubicBezTo>
                    <a:cubicBezTo>
                      <a:pt x="386" y="459"/>
                      <a:pt x="386" y="459"/>
                      <a:pt x="386" y="459"/>
                    </a:cubicBezTo>
                    <a:cubicBezTo>
                      <a:pt x="385" y="459"/>
                      <a:pt x="384" y="460"/>
                      <a:pt x="384" y="460"/>
                    </a:cubicBezTo>
                    <a:cubicBezTo>
                      <a:pt x="383" y="460"/>
                      <a:pt x="383" y="461"/>
                      <a:pt x="383" y="461"/>
                    </a:cubicBezTo>
                    <a:close/>
                    <a:moveTo>
                      <a:pt x="551" y="454"/>
                    </a:moveTo>
                    <a:cubicBezTo>
                      <a:pt x="545" y="453"/>
                      <a:pt x="545" y="453"/>
                      <a:pt x="545" y="453"/>
                    </a:cubicBezTo>
                    <a:cubicBezTo>
                      <a:pt x="545" y="451"/>
                      <a:pt x="546" y="448"/>
                      <a:pt x="546" y="447"/>
                    </a:cubicBezTo>
                    <a:cubicBezTo>
                      <a:pt x="552" y="448"/>
                      <a:pt x="552" y="448"/>
                      <a:pt x="552" y="448"/>
                    </a:cubicBezTo>
                    <a:cubicBezTo>
                      <a:pt x="551" y="450"/>
                      <a:pt x="551" y="452"/>
                      <a:pt x="551" y="454"/>
                    </a:cubicBezTo>
                    <a:close/>
                    <a:moveTo>
                      <a:pt x="386" y="447"/>
                    </a:moveTo>
                    <a:cubicBezTo>
                      <a:pt x="386" y="446"/>
                      <a:pt x="386" y="446"/>
                      <a:pt x="386" y="445"/>
                    </a:cubicBezTo>
                    <a:cubicBezTo>
                      <a:pt x="386" y="445"/>
                      <a:pt x="386" y="444"/>
                      <a:pt x="385" y="442"/>
                    </a:cubicBezTo>
                    <a:cubicBezTo>
                      <a:pt x="390" y="440"/>
                      <a:pt x="390" y="440"/>
                      <a:pt x="390" y="440"/>
                    </a:cubicBezTo>
                    <a:cubicBezTo>
                      <a:pt x="391" y="442"/>
                      <a:pt x="392" y="444"/>
                      <a:pt x="392" y="445"/>
                    </a:cubicBezTo>
                    <a:cubicBezTo>
                      <a:pt x="392" y="446"/>
                      <a:pt x="392" y="446"/>
                      <a:pt x="392" y="446"/>
                    </a:cubicBezTo>
                    <a:lnTo>
                      <a:pt x="386" y="447"/>
                    </a:lnTo>
                    <a:close/>
                    <a:moveTo>
                      <a:pt x="556" y="437"/>
                    </a:moveTo>
                    <a:cubicBezTo>
                      <a:pt x="550" y="436"/>
                      <a:pt x="550" y="436"/>
                      <a:pt x="550" y="436"/>
                    </a:cubicBezTo>
                    <a:cubicBezTo>
                      <a:pt x="550" y="435"/>
                      <a:pt x="550" y="433"/>
                      <a:pt x="550" y="432"/>
                    </a:cubicBezTo>
                    <a:cubicBezTo>
                      <a:pt x="550" y="431"/>
                      <a:pt x="550" y="431"/>
                      <a:pt x="550" y="431"/>
                    </a:cubicBezTo>
                    <a:cubicBezTo>
                      <a:pt x="556" y="431"/>
                      <a:pt x="556" y="431"/>
                      <a:pt x="556" y="431"/>
                    </a:cubicBezTo>
                    <a:cubicBezTo>
                      <a:pt x="556" y="432"/>
                      <a:pt x="556" y="432"/>
                      <a:pt x="556" y="432"/>
                    </a:cubicBezTo>
                    <a:cubicBezTo>
                      <a:pt x="556" y="434"/>
                      <a:pt x="556" y="435"/>
                      <a:pt x="556" y="437"/>
                    </a:cubicBezTo>
                    <a:close/>
                    <a:moveTo>
                      <a:pt x="385" y="431"/>
                    </a:moveTo>
                    <a:cubicBezTo>
                      <a:pt x="379" y="430"/>
                      <a:pt x="379" y="430"/>
                      <a:pt x="379" y="430"/>
                    </a:cubicBezTo>
                    <a:cubicBezTo>
                      <a:pt x="380" y="427"/>
                      <a:pt x="382" y="426"/>
                      <a:pt x="385" y="424"/>
                    </a:cubicBezTo>
                    <a:cubicBezTo>
                      <a:pt x="388" y="429"/>
                      <a:pt x="388" y="429"/>
                      <a:pt x="388" y="429"/>
                    </a:cubicBezTo>
                    <a:cubicBezTo>
                      <a:pt x="386" y="430"/>
                      <a:pt x="385" y="431"/>
                      <a:pt x="385" y="431"/>
                    </a:cubicBezTo>
                    <a:close/>
                    <a:moveTo>
                      <a:pt x="398" y="423"/>
                    </a:moveTo>
                    <a:cubicBezTo>
                      <a:pt x="395" y="418"/>
                      <a:pt x="395" y="418"/>
                      <a:pt x="395" y="418"/>
                    </a:cubicBezTo>
                    <a:cubicBezTo>
                      <a:pt x="397" y="417"/>
                      <a:pt x="399" y="416"/>
                      <a:pt x="400" y="415"/>
                    </a:cubicBezTo>
                    <a:cubicBezTo>
                      <a:pt x="403" y="421"/>
                      <a:pt x="403" y="421"/>
                      <a:pt x="403" y="421"/>
                    </a:cubicBezTo>
                    <a:cubicBezTo>
                      <a:pt x="401" y="421"/>
                      <a:pt x="400" y="422"/>
                      <a:pt x="398" y="423"/>
                    </a:cubicBezTo>
                    <a:close/>
                    <a:moveTo>
                      <a:pt x="558" y="420"/>
                    </a:moveTo>
                    <a:cubicBezTo>
                      <a:pt x="552" y="419"/>
                      <a:pt x="552" y="419"/>
                      <a:pt x="552" y="419"/>
                    </a:cubicBezTo>
                    <a:cubicBezTo>
                      <a:pt x="552" y="417"/>
                      <a:pt x="553" y="415"/>
                      <a:pt x="553" y="413"/>
                    </a:cubicBezTo>
                    <a:cubicBezTo>
                      <a:pt x="553" y="413"/>
                      <a:pt x="553" y="413"/>
                      <a:pt x="553" y="413"/>
                    </a:cubicBezTo>
                    <a:cubicBezTo>
                      <a:pt x="559" y="414"/>
                      <a:pt x="559" y="414"/>
                      <a:pt x="559" y="414"/>
                    </a:cubicBezTo>
                    <a:cubicBezTo>
                      <a:pt x="559" y="414"/>
                      <a:pt x="559" y="414"/>
                      <a:pt x="559" y="414"/>
                    </a:cubicBezTo>
                    <a:cubicBezTo>
                      <a:pt x="558" y="416"/>
                      <a:pt x="558" y="418"/>
                      <a:pt x="558" y="420"/>
                    </a:cubicBezTo>
                    <a:close/>
                    <a:moveTo>
                      <a:pt x="414" y="415"/>
                    </a:moveTo>
                    <a:cubicBezTo>
                      <a:pt x="411" y="410"/>
                      <a:pt x="411" y="410"/>
                      <a:pt x="411" y="410"/>
                    </a:cubicBezTo>
                    <a:cubicBezTo>
                      <a:pt x="412" y="409"/>
                      <a:pt x="414" y="408"/>
                      <a:pt x="415" y="407"/>
                    </a:cubicBezTo>
                    <a:cubicBezTo>
                      <a:pt x="419" y="411"/>
                      <a:pt x="419" y="411"/>
                      <a:pt x="419" y="411"/>
                    </a:cubicBezTo>
                    <a:cubicBezTo>
                      <a:pt x="417" y="413"/>
                      <a:pt x="416" y="414"/>
                      <a:pt x="414" y="415"/>
                    </a:cubicBezTo>
                    <a:close/>
                    <a:moveTo>
                      <a:pt x="269" y="404"/>
                    </a:moveTo>
                    <a:cubicBezTo>
                      <a:pt x="268" y="404"/>
                      <a:pt x="267" y="404"/>
                      <a:pt x="267" y="404"/>
                    </a:cubicBezTo>
                    <a:cubicBezTo>
                      <a:pt x="269" y="398"/>
                      <a:pt x="269" y="398"/>
                      <a:pt x="269" y="398"/>
                    </a:cubicBezTo>
                    <a:cubicBezTo>
                      <a:pt x="268" y="398"/>
                      <a:pt x="268" y="398"/>
                      <a:pt x="268" y="398"/>
                    </a:cubicBezTo>
                    <a:cubicBezTo>
                      <a:pt x="268" y="398"/>
                      <a:pt x="269" y="397"/>
                      <a:pt x="269" y="397"/>
                    </a:cubicBezTo>
                    <a:cubicBezTo>
                      <a:pt x="269" y="396"/>
                      <a:pt x="269" y="396"/>
                      <a:pt x="269" y="396"/>
                    </a:cubicBezTo>
                    <a:cubicBezTo>
                      <a:pt x="274" y="399"/>
                      <a:pt x="274" y="399"/>
                      <a:pt x="274" y="399"/>
                    </a:cubicBezTo>
                    <a:cubicBezTo>
                      <a:pt x="274" y="400"/>
                      <a:pt x="274" y="400"/>
                      <a:pt x="274" y="400"/>
                    </a:cubicBezTo>
                    <a:cubicBezTo>
                      <a:pt x="273" y="402"/>
                      <a:pt x="271" y="404"/>
                      <a:pt x="269" y="404"/>
                    </a:cubicBezTo>
                    <a:close/>
                    <a:moveTo>
                      <a:pt x="561" y="403"/>
                    </a:moveTo>
                    <a:cubicBezTo>
                      <a:pt x="555" y="401"/>
                      <a:pt x="555" y="401"/>
                      <a:pt x="555" y="401"/>
                    </a:cubicBezTo>
                    <a:cubicBezTo>
                      <a:pt x="556" y="399"/>
                      <a:pt x="557" y="397"/>
                      <a:pt x="558" y="395"/>
                    </a:cubicBezTo>
                    <a:cubicBezTo>
                      <a:pt x="563" y="398"/>
                      <a:pt x="563" y="398"/>
                      <a:pt x="563" y="398"/>
                    </a:cubicBezTo>
                    <a:cubicBezTo>
                      <a:pt x="562" y="400"/>
                      <a:pt x="562" y="401"/>
                      <a:pt x="561" y="403"/>
                    </a:cubicBezTo>
                    <a:close/>
                    <a:moveTo>
                      <a:pt x="426" y="401"/>
                    </a:moveTo>
                    <a:cubicBezTo>
                      <a:pt x="423" y="400"/>
                      <a:pt x="423" y="400"/>
                      <a:pt x="423" y="400"/>
                    </a:cubicBezTo>
                    <a:cubicBezTo>
                      <a:pt x="421" y="398"/>
                      <a:pt x="421" y="398"/>
                      <a:pt x="421" y="398"/>
                    </a:cubicBezTo>
                    <a:cubicBezTo>
                      <a:pt x="422" y="396"/>
                      <a:pt x="423" y="395"/>
                      <a:pt x="424" y="393"/>
                    </a:cubicBezTo>
                    <a:cubicBezTo>
                      <a:pt x="429" y="396"/>
                      <a:pt x="429" y="396"/>
                      <a:pt x="429" y="396"/>
                    </a:cubicBezTo>
                    <a:cubicBezTo>
                      <a:pt x="428" y="398"/>
                      <a:pt x="427" y="399"/>
                      <a:pt x="426" y="401"/>
                    </a:cubicBezTo>
                    <a:close/>
                    <a:moveTo>
                      <a:pt x="256" y="399"/>
                    </a:moveTo>
                    <a:cubicBezTo>
                      <a:pt x="254" y="398"/>
                      <a:pt x="253" y="397"/>
                      <a:pt x="251" y="396"/>
                    </a:cubicBezTo>
                    <a:cubicBezTo>
                      <a:pt x="253" y="391"/>
                      <a:pt x="253" y="391"/>
                      <a:pt x="253" y="391"/>
                    </a:cubicBezTo>
                    <a:cubicBezTo>
                      <a:pt x="255" y="392"/>
                      <a:pt x="257" y="393"/>
                      <a:pt x="258" y="393"/>
                    </a:cubicBezTo>
                    <a:lnTo>
                      <a:pt x="256" y="399"/>
                    </a:lnTo>
                    <a:close/>
                    <a:moveTo>
                      <a:pt x="281" y="391"/>
                    </a:moveTo>
                    <a:cubicBezTo>
                      <a:pt x="277" y="386"/>
                      <a:pt x="277" y="386"/>
                      <a:pt x="277" y="386"/>
                    </a:cubicBezTo>
                    <a:cubicBezTo>
                      <a:pt x="279" y="385"/>
                      <a:pt x="281" y="383"/>
                      <a:pt x="282" y="382"/>
                    </a:cubicBezTo>
                    <a:cubicBezTo>
                      <a:pt x="285" y="388"/>
                      <a:pt x="285" y="388"/>
                      <a:pt x="285" y="388"/>
                    </a:cubicBezTo>
                    <a:cubicBezTo>
                      <a:pt x="284" y="388"/>
                      <a:pt x="283" y="389"/>
                      <a:pt x="281" y="391"/>
                    </a:cubicBezTo>
                    <a:close/>
                    <a:moveTo>
                      <a:pt x="436" y="390"/>
                    </a:moveTo>
                    <a:cubicBezTo>
                      <a:pt x="434" y="384"/>
                      <a:pt x="434" y="384"/>
                      <a:pt x="434" y="384"/>
                    </a:cubicBezTo>
                    <a:cubicBezTo>
                      <a:pt x="435" y="384"/>
                      <a:pt x="436" y="383"/>
                      <a:pt x="437" y="382"/>
                    </a:cubicBezTo>
                    <a:cubicBezTo>
                      <a:pt x="442" y="385"/>
                      <a:pt x="442" y="385"/>
                      <a:pt x="442" y="385"/>
                    </a:cubicBezTo>
                    <a:cubicBezTo>
                      <a:pt x="440" y="388"/>
                      <a:pt x="438" y="389"/>
                      <a:pt x="436" y="390"/>
                    </a:cubicBezTo>
                    <a:close/>
                    <a:moveTo>
                      <a:pt x="240" y="389"/>
                    </a:moveTo>
                    <a:cubicBezTo>
                      <a:pt x="239" y="388"/>
                      <a:pt x="239" y="387"/>
                      <a:pt x="239" y="386"/>
                    </a:cubicBezTo>
                    <a:cubicBezTo>
                      <a:pt x="239" y="385"/>
                      <a:pt x="240" y="383"/>
                      <a:pt x="241" y="382"/>
                    </a:cubicBezTo>
                    <a:cubicBezTo>
                      <a:pt x="241" y="382"/>
                      <a:pt x="241" y="383"/>
                      <a:pt x="241" y="383"/>
                    </a:cubicBezTo>
                    <a:cubicBezTo>
                      <a:pt x="247" y="382"/>
                      <a:pt x="247" y="382"/>
                      <a:pt x="247" y="382"/>
                    </a:cubicBezTo>
                    <a:cubicBezTo>
                      <a:pt x="247" y="385"/>
                      <a:pt x="246" y="387"/>
                      <a:pt x="244" y="388"/>
                    </a:cubicBezTo>
                    <a:cubicBezTo>
                      <a:pt x="244" y="387"/>
                      <a:pt x="245" y="387"/>
                      <a:pt x="245" y="386"/>
                    </a:cubicBezTo>
                    <a:lnTo>
                      <a:pt x="240" y="389"/>
                    </a:lnTo>
                    <a:close/>
                    <a:moveTo>
                      <a:pt x="569" y="388"/>
                    </a:moveTo>
                    <a:cubicBezTo>
                      <a:pt x="564" y="386"/>
                      <a:pt x="564" y="386"/>
                      <a:pt x="564" y="386"/>
                    </a:cubicBezTo>
                    <a:cubicBezTo>
                      <a:pt x="564" y="385"/>
                      <a:pt x="565" y="384"/>
                      <a:pt x="565" y="383"/>
                    </a:cubicBezTo>
                    <a:cubicBezTo>
                      <a:pt x="565" y="382"/>
                      <a:pt x="566" y="381"/>
                      <a:pt x="566" y="380"/>
                    </a:cubicBezTo>
                    <a:cubicBezTo>
                      <a:pt x="572" y="382"/>
                      <a:pt x="572" y="382"/>
                      <a:pt x="572" y="382"/>
                    </a:cubicBezTo>
                    <a:cubicBezTo>
                      <a:pt x="571" y="383"/>
                      <a:pt x="571" y="384"/>
                      <a:pt x="571" y="385"/>
                    </a:cubicBezTo>
                    <a:cubicBezTo>
                      <a:pt x="570" y="386"/>
                      <a:pt x="570" y="387"/>
                      <a:pt x="569" y="388"/>
                    </a:cubicBezTo>
                    <a:close/>
                    <a:moveTo>
                      <a:pt x="289" y="379"/>
                    </a:moveTo>
                    <a:cubicBezTo>
                      <a:pt x="289" y="379"/>
                      <a:pt x="289" y="379"/>
                      <a:pt x="288" y="378"/>
                    </a:cubicBezTo>
                    <a:cubicBezTo>
                      <a:pt x="287" y="377"/>
                      <a:pt x="287" y="377"/>
                      <a:pt x="286" y="376"/>
                    </a:cubicBezTo>
                    <a:cubicBezTo>
                      <a:pt x="290" y="372"/>
                      <a:pt x="290" y="372"/>
                      <a:pt x="290" y="372"/>
                    </a:cubicBezTo>
                    <a:cubicBezTo>
                      <a:pt x="291" y="372"/>
                      <a:pt x="291" y="373"/>
                      <a:pt x="292" y="373"/>
                    </a:cubicBezTo>
                    <a:cubicBezTo>
                      <a:pt x="293" y="375"/>
                      <a:pt x="294" y="376"/>
                      <a:pt x="295" y="377"/>
                    </a:cubicBezTo>
                    <a:lnTo>
                      <a:pt x="289" y="379"/>
                    </a:lnTo>
                    <a:close/>
                    <a:moveTo>
                      <a:pt x="233" y="377"/>
                    </a:moveTo>
                    <a:cubicBezTo>
                      <a:pt x="232" y="376"/>
                      <a:pt x="232" y="375"/>
                      <a:pt x="232" y="374"/>
                    </a:cubicBezTo>
                    <a:cubicBezTo>
                      <a:pt x="232" y="373"/>
                      <a:pt x="232" y="372"/>
                      <a:pt x="232" y="371"/>
                    </a:cubicBezTo>
                    <a:cubicBezTo>
                      <a:pt x="238" y="370"/>
                      <a:pt x="238" y="370"/>
                      <a:pt x="238" y="370"/>
                    </a:cubicBezTo>
                    <a:cubicBezTo>
                      <a:pt x="238" y="371"/>
                      <a:pt x="238" y="373"/>
                      <a:pt x="238" y="374"/>
                    </a:cubicBezTo>
                    <a:cubicBezTo>
                      <a:pt x="238" y="374"/>
                      <a:pt x="238" y="375"/>
                      <a:pt x="238" y="376"/>
                    </a:cubicBezTo>
                    <a:lnTo>
                      <a:pt x="233" y="377"/>
                    </a:lnTo>
                    <a:close/>
                    <a:moveTo>
                      <a:pt x="578" y="377"/>
                    </a:moveTo>
                    <a:cubicBezTo>
                      <a:pt x="577" y="371"/>
                      <a:pt x="577" y="371"/>
                      <a:pt x="577" y="371"/>
                    </a:cubicBezTo>
                    <a:cubicBezTo>
                      <a:pt x="578" y="371"/>
                      <a:pt x="580" y="371"/>
                      <a:pt x="581" y="370"/>
                    </a:cubicBezTo>
                    <a:cubicBezTo>
                      <a:pt x="585" y="374"/>
                      <a:pt x="585" y="374"/>
                      <a:pt x="585" y="374"/>
                    </a:cubicBezTo>
                    <a:cubicBezTo>
                      <a:pt x="583" y="376"/>
                      <a:pt x="580" y="377"/>
                      <a:pt x="578" y="377"/>
                    </a:cubicBezTo>
                    <a:close/>
                    <a:moveTo>
                      <a:pt x="441" y="373"/>
                    </a:moveTo>
                    <a:cubicBezTo>
                      <a:pt x="440" y="372"/>
                      <a:pt x="440" y="370"/>
                      <a:pt x="439" y="369"/>
                    </a:cubicBezTo>
                    <a:cubicBezTo>
                      <a:pt x="444" y="366"/>
                      <a:pt x="444" y="366"/>
                      <a:pt x="444" y="366"/>
                    </a:cubicBezTo>
                    <a:cubicBezTo>
                      <a:pt x="446" y="368"/>
                      <a:pt x="446" y="370"/>
                      <a:pt x="446" y="373"/>
                    </a:cubicBezTo>
                    <a:lnTo>
                      <a:pt x="441" y="373"/>
                    </a:lnTo>
                    <a:close/>
                    <a:moveTo>
                      <a:pt x="223" y="370"/>
                    </a:moveTo>
                    <a:cubicBezTo>
                      <a:pt x="221" y="365"/>
                      <a:pt x="221" y="365"/>
                      <a:pt x="221" y="365"/>
                    </a:cubicBezTo>
                    <a:cubicBezTo>
                      <a:pt x="223" y="364"/>
                      <a:pt x="225" y="364"/>
                      <a:pt x="227" y="363"/>
                    </a:cubicBezTo>
                    <a:cubicBezTo>
                      <a:pt x="228" y="369"/>
                      <a:pt x="228" y="369"/>
                      <a:pt x="228" y="369"/>
                    </a:cubicBezTo>
                    <a:cubicBezTo>
                      <a:pt x="226" y="369"/>
                      <a:pt x="224" y="370"/>
                      <a:pt x="223" y="370"/>
                    </a:cubicBezTo>
                    <a:close/>
                    <a:moveTo>
                      <a:pt x="278" y="367"/>
                    </a:moveTo>
                    <a:cubicBezTo>
                      <a:pt x="277" y="366"/>
                      <a:pt x="276" y="364"/>
                      <a:pt x="275" y="363"/>
                    </a:cubicBezTo>
                    <a:cubicBezTo>
                      <a:pt x="275" y="363"/>
                      <a:pt x="275" y="363"/>
                      <a:pt x="275" y="363"/>
                    </a:cubicBezTo>
                    <a:cubicBezTo>
                      <a:pt x="279" y="359"/>
                      <a:pt x="279" y="359"/>
                      <a:pt x="279" y="359"/>
                    </a:cubicBezTo>
                    <a:cubicBezTo>
                      <a:pt x="279" y="359"/>
                      <a:pt x="279" y="359"/>
                      <a:pt x="279" y="359"/>
                    </a:cubicBezTo>
                    <a:cubicBezTo>
                      <a:pt x="280" y="360"/>
                      <a:pt x="282" y="362"/>
                      <a:pt x="283" y="364"/>
                    </a:cubicBezTo>
                    <a:lnTo>
                      <a:pt x="278" y="367"/>
                    </a:lnTo>
                    <a:close/>
                    <a:moveTo>
                      <a:pt x="354" y="366"/>
                    </a:moveTo>
                    <a:cubicBezTo>
                      <a:pt x="353" y="366"/>
                      <a:pt x="352" y="366"/>
                      <a:pt x="352" y="365"/>
                    </a:cubicBezTo>
                    <a:cubicBezTo>
                      <a:pt x="350" y="365"/>
                      <a:pt x="350" y="365"/>
                      <a:pt x="350" y="365"/>
                    </a:cubicBezTo>
                    <a:cubicBezTo>
                      <a:pt x="350" y="365"/>
                      <a:pt x="349" y="364"/>
                      <a:pt x="348" y="364"/>
                    </a:cubicBezTo>
                    <a:cubicBezTo>
                      <a:pt x="351" y="359"/>
                      <a:pt x="351" y="359"/>
                      <a:pt x="351" y="359"/>
                    </a:cubicBezTo>
                    <a:cubicBezTo>
                      <a:pt x="351" y="359"/>
                      <a:pt x="352" y="359"/>
                      <a:pt x="353" y="360"/>
                    </a:cubicBezTo>
                    <a:cubicBezTo>
                      <a:pt x="354" y="360"/>
                      <a:pt x="354" y="360"/>
                      <a:pt x="354" y="360"/>
                    </a:cubicBezTo>
                    <a:cubicBezTo>
                      <a:pt x="355" y="360"/>
                      <a:pt x="355" y="361"/>
                      <a:pt x="356" y="361"/>
                    </a:cubicBezTo>
                    <a:lnTo>
                      <a:pt x="354" y="366"/>
                    </a:lnTo>
                    <a:close/>
                    <a:moveTo>
                      <a:pt x="592" y="365"/>
                    </a:moveTo>
                    <a:cubicBezTo>
                      <a:pt x="591" y="365"/>
                      <a:pt x="590" y="365"/>
                      <a:pt x="589" y="365"/>
                    </a:cubicBezTo>
                    <a:cubicBezTo>
                      <a:pt x="588" y="364"/>
                      <a:pt x="588" y="364"/>
                      <a:pt x="587" y="364"/>
                    </a:cubicBezTo>
                    <a:cubicBezTo>
                      <a:pt x="585" y="359"/>
                      <a:pt x="585" y="359"/>
                      <a:pt x="585" y="359"/>
                    </a:cubicBezTo>
                    <a:cubicBezTo>
                      <a:pt x="586" y="359"/>
                      <a:pt x="586" y="358"/>
                      <a:pt x="587" y="359"/>
                    </a:cubicBezTo>
                    <a:cubicBezTo>
                      <a:pt x="588" y="359"/>
                      <a:pt x="589" y="359"/>
                      <a:pt x="590" y="359"/>
                    </a:cubicBezTo>
                    <a:cubicBezTo>
                      <a:pt x="591" y="359"/>
                      <a:pt x="591" y="359"/>
                      <a:pt x="592" y="359"/>
                    </a:cubicBezTo>
                    <a:lnTo>
                      <a:pt x="592" y="365"/>
                    </a:lnTo>
                    <a:close/>
                    <a:moveTo>
                      <a:pt x="212" y="364"/>
                    </a:moveTo>
                    <a:cubicBezTo>
                      <a:pt x="212" y="363"/>
                      <a:pt x="211" y="363"/>
                      <a:pt x="211" y="363"/>
                    </a:cubicBezTo>
                    <a:cubicBezTo>
                      <a:pt x="211" y="363"/>
                      <a:pt x="212" y="363"/>
                      <a:pt x="212" y="363"/>
                    </a:cubicBezTo>
                    <a:cubicBezTo>
                      <a:pt x="209" y="358"/>
                      <a:pt x="209" y="358"/>
                      <a:pt x="209" y="358"/>
                    </a:cubicBezTo>
                    <a:cubicBezTo>
                      <a:pt x="209" y="358"/>
                      <a:pt x="209" y="358"/>
                      <a:pt x="209" y="359"/>
                    </a:cubicBezTo>
                    <a:cubicBezTo>
                      <a:pt x="203" y="357"/>
                      <a:pt x="203" y="357"/>
                      <a:pt x="203" y="357"/>
                    </a:cubicBezTo>
                    <a:cubicBezTo>
                      <a:pt x="204" y="356"/>
                      <a:pt x="205" y="355"/>
                      <a:pt x="205" y="354"/>
                    </a:cubicBezTo>
                    <a:cubicBezTo>
                      <a:pt x="206" y="353"/>
                      <a:pt x="206" y="352"/>
                      <a:pt x="206" y="352"/>
                    </a:cubicBezTo>
                    <a:cubicBezTo>
                      <a:pt x="212" y="353"/>
                      <a:pt x="212" y="353"/>
                      <a:pt x="212" y="353"/>
                    </a:cubicBezTo>
                    <a:cubicBezTo>
                      <a:pt x="211" y="355"/>
                      <a:pt x="211" y="356"/>
                      <a:pt x="210" y="357"/>
                    </a:cubicBezTo>
                    <a:cubicBezTo>
                      <a:pt x="210" y="357"/>
                      <a:pt x="210" y="357"/>
                      <a:pt x="209" y="358"/>
                    </a:cubicBezTo>
                    <a:cubicBezTo>
                      <a:pt x="213" y="356"/>
                      <a:pt x="216" y="358"/>
                      <a:pt x="217" y="362"/>
                    </a:cubicBezTo>
                    <a:lnTo>
                      <a:pt x="212" y="364"/>
                    </a:lnTo>
                    <a:close/>
                    <a:moveTo>
                      <a:pt x="367" y="363"/>
                    </a:moveTo>
                    <a:cubicBezTo>
                      <a:pt x="363" y="359"/>
                      <a:pt x="363" y="359"/>
                      <a:pt x="363" y="359"/>
                    </a:cubicBezTo>
                    <a:cubicBezTo>
                      <a:pt x="364" y="357"/>
                      <a:pt x="366" y="356"/>
                      <a:pt x="368" y="355"/>
                    </a:cubicBezTo>
                    <a:cubicBezTo>
                      <a:pt x="371" y="359"/>
                      <a:pt x="371" y="359"/>
                      <a:pt x="371" y="359"/>
                    </a:cubicBezTo>
                    <a:cubicBezTo>
                      <a:pt x="369" y="361"/>
                      <a:pt x="368" y="362"/>
                      <a:pt x="367" y="363"/>
                    </a:cubicBezTo>
                    <a:close/>
                    <a:moveTo>
                      <a:pt x="286" y="361"/>
                    </a:moveTo>
                    <a:cubicBezTo>
                      <a:pt x="285" y="355"/>
                      <a:pt x="285" y="355"/>
                      <a:pt x="285" y="355"/>
                    </a:cubicBezTo>
                    <a:cubicBezTo>
                      <a:pt x="287" y="355"/>
                      <a:pt x="288" y="355"/>
                      <a:pt x="290" y="354"/>
                    </a:cubicBezTo>
                    <a:cubicBezTo>
                      <a:pt x="291" y="360"/>
                      <a:pt x="291" y="360"/>
                      <a:pt x="291" y="360"/>
                    </a:cubicBezTo>
                    <a:cubicBezTo>
                      <a:pt x="289" y="361"/>
                      <a:pt x="287" y="361"/>
                      <a:pt x="286" y="361"/>
                    </a:cubicBezTo>
                    <a:close/>
                    <a:moveTo>
                      <a:pt x="604" y="360"/>
                    </a:moveTo>
                    <a:cubicBezTo>
                      <a:pt x="602" y="355"/>
                      <a:pt x="602" y="355"/>
                      <a:pt x="602" y="355"/>
                    </a:cubicBezTo>
                    <a:cubicBezTo>
                      <a:pt x="605" y="353"/>
                      <a:pt x="608" y="353"/>
                      <a:pt x="608" y="353"/>
                    </a:cubicBezTo>
                    <a:cubicBezTo>
                      <a:pt x="608" y="359"/>
                      <a:pt x="608" y="359"/>
                      <a:pt x="608" y="359"/>
                    </a:cubicBezTo>
                    <a:cubicBezTo>
                      <a:pt x="608" y="359"/>
                      <a:pt x="606" y="359"/>
                      <a:pt x="604" y="360"/>
                    </a:cubicBezTo>
                    <a:close/>
                    <a:moveTo>
                      <a:pt x="337" y="360"/>
                    </a:moveTo>
                    <a:cubicBezTo>
                      <a:pt x="337" y="360"/>
                      <a:pt x="336" y="359"/>
                      <a:pt x="335" y="359"/>
                    </a:cubicBezTo>
                    <a:cubicBezTo>
                      <a:pt x="334" y="358"/>
                      <a:pt x="333" y="358"/>
                      <a:pt x="332" y="357"/>
                    </a:cubicBezTo>
                    <a:cubicBezTo>
                      <a:pt x="335" y="352"/>
                      <a:pt x="335" y="352"/>
                      <a:pt x="335" y="352"/>
                    </a:cubicBezTo>
                    <a:cubicBezTo>
                      <a:pt x="336" y="353"/>
                      <a:pt x="337" y="353"/>
                      <a:pt x="337" y="353"/>
                    </a:cubicBezTo>
                    <a:cubicBezTo>
                      <a:pt x="338" y="354"/>
                      <a:pt x="339" y="354"/>
                      <a:pt x="340" y="355"/>
                    </a:cubicBezTo>
                    <a:lnTo>
                      <a:pt x="337" y="360"/>
                    </a:lnTo>
                    <a:close/>
                    <a:moveTo>
                      <a:pt x="433" y="359"/>
                    </a:moveTo>
                    <a:cubicBezTo>
                      <a:pt x="432" y="358"/>
                      <a:pt x="430" y="355"/>
                      <a:pt x="430" y="352"/>
                    </a:cubicBezTo>
                    <a:cubicBezTo>
                      <a:pt x="433" y="352"/>
                      <a:pt x="433" y="352"/>
                      <a:pt x="433" y="352"/>
                    </a:cubicBezTo>
                    <a:cubicBezTo>
                      <a:pt x="436" y="352"/>
                      <a:pt x="436" y="352"/>
                      <a:pt x="436" y="352"/>
                    </a:cubicBezTo>
                    <a:cubicBezTo>
                      <a:pt x="436" y="353"/>
                      <a:pt x="437" y="354"/>
                      <a:pt x="438" y="356"/>
                    </a:cubicBezTo>
                    <a:lnTo>
                      <a:pt x="433" y="359"/>
                    </a:lnTo>
                    <a:close/>
                    <a:moveTo>
                      <a:pt x="303" y="358"/>
                    </a:moveTo>
                    <a:cubicBezTo>
                      <a:pt x="302" y="352"/>
                      <a:pt x="302" y="352"/>
                      <a:pt x="302" y="352"/>
                    </a:cubicBezTo>
                    <a:cubicBezTo>
                      <a:pt x="303" y="352"/>
                      <a:pt x="304" y="352"/>
                      <a:pt x="305" y="352"/>
                    </a:cubicBezTo>
                    <a:cubicBezTo>
                      <a:pt x="306" y="351"/>
                      <a:pt x="306" y="351"/>
                      <a:pt x="307" y="351"/>
                    </a:cubicBezTo>
                    <a:cubicBezTo>
                      <a:pt x="309" y="356"/>
                      <a:pt x="309" y="356"/>
                      <a:pt x="309" y="356"/>
                    </a:cubicBezTo>
                    <a:cubicBezTo>
                      <a:pt x="308" y="357"/>
                      <a:pt x="307" y="357"/>
                      <a:pt x="306" y="357"/>
                    </a:cubicBezTo>
                    <a:cubicBezTo>
                      <a:pt x="305" y="357"/>
                      <a:pt x="304" y="358"/>
                      <a:pt x="303" y="358"/>
                    </a:cubicBezTo>
                    <a:close/>
                    <a:moveTo>
                      <a:pt x="381" y="354"/>
                    </a:moveTo>
                    <a:cubicBezTo>
                      <a:pt x="378" y="348"/>
                      <a:pt x="378" y="348"/>
                      <a:pt x="378" y="348"/>
                    </a:cubicBezTo>
                    <a:cubicBezTo>
                      <a:pt x="380" y="348"/>
                      <a:pt x="381" y="347"/>
                      <a:pt x="383" y="346"/>
                    </a:cubicBezTo>
                    <a:cubicBezTo>
                      <a:pt x="386" y="351"/>
                      <a:pt x="386" y="351"/>
                      <a:pt x="386" y="351"/>
                    </a:cubicBezTo>
                    <a:cubicBezTo>
                      <a:pt x="384" y="352"/>
                      <a:pt x="382" y="353"/>
                      <a:pt x="381" y="354"/>
                    </a:cubicBezTo>
                    <a:close/>
                    <a:moveTo>
                      <a:pt x="320" y="352"/>
                    </a:moveTo>
                    <a:cubicBezTo>
                      <a:pt x="318" y="347"/>
                      <a:pt x="318" y="347"/>
                      <a:pt x="318" y="347"/>
                    </a:cubicBezTo>
                    <a:cubicBezTo>
                      <a:pt x="318" y="346"/>
                      <a:pt x="318" y="346"/>
                      <a:pt x="318" y="346"/>
                    </a:cubicBezTo>
                    <a:cubicBezTo>
                      <a:pt x="321" y="345"/>
                      <a:pt x="323" y="345"/>
                      <a:pt x="324" y="345"/>
                    </a:cubicBezTo>
                    <a:cubicBezTo>
                      <a:pt x="324" y="351"/>
                      <a:pt x="324" y="351"/>
                      <a:pt x="324" y="351"/>
                    </a:cubicBezTo>
                    <a:cubicBezTo>
                      <a:pt x="324" y="351"/>
                      <a:pt x="324" y="351"/>
                      <a:pt x="324" y="351"/>
                    </a:cubicBezTo>
                    <a:cubicBezTo>
                      <a:pt x="324" y="351"/>
                      <a:pt x="322" y="351"/>
                      <a:pt x="321" y="351"/>
                    </a:cubicBezTo>
                    <a:lnTo>
                      <a:pt x="320" y="352"/>
                    </a:lnTo>
                    <a:close/>
                    <a:moveTo>
                      <a:pt x="396" y="346"/>
                    </a:moveTo>
                    <a:cubicBezTo>
                      <a:pt x="394" y="341"/>
                      <a:pt x="394" y="341"/>
                      <a:pt x="394" y="341"/>
                    </a:cubicBezTo>
                    <a:cubicBezTo>
                      <a:pt x="396" y="340"/>
                      <a:pt x="398" y="339"/>
                      <a:pt x="400" y="339"/>
                    </a:cubicBezTo>
                    <a:cubicBezTo>
                      <a:pt x="401" y="344"/>
                      <a:pt x="401" y="344"/>
                      <a:pt x="401" y="344"/>
                    </a:cubicBezTo>
                    <a:cubicBezTo>
                      <a:pt x="400" y="345"/>
                      <a:pt x="398" y="345"/>
                      <a:pt x="396" y="346"/>
                    </a:cubicBezTo>
                    <a:close/>
                    <a:moveTo>
                      <a:pt x="432" y="343"/>
                    </a:moveTo>
                    <a:cubicBezTo>
                      <a:pt x="432" y="343"/>
                      <a:pt x="432" y="342"/>
                      <a:pt x="430" y="342"/>
                    </a:cubicBezTo>
                    <a:cubicBezTo>
                      <a:pt x="429" y="342"/>
                      <a:pt x="429" y="342"/>
                      <a:pt x="429" y="342"/>
                    </a:cubicBezTo>
                    <a:cubicBezTo>
                      <a:pt x="430" y="336"/>
                      <a:pt x="430" y="336"/>
                      <a:pt x="430" y="336"/>
                    </a:cubicBezTo>
                    <a:cubicBezTo>
                      <a:pt x="431" y="336"/>
                      <a:pt x="431" y="336"/>
                      <a:pt x="431" y="336"/>
                    </a:cubicBezTo>
                    <a:cubicBezTo>
                      <a:pt x="434" y="337"/>
                      <a:pt x="436" y="338"/>
                      <a:pt x="437" y="339"/>
                    </a:cubicBezTo>
                    <a:lnTo>
                      <a:pt x="432" y="343"/>
                    </a:lnTo>
                    <a:close/>
                    <a:moveTo>
                      <a:pt x="212" y="342"/>
                    </a:moveTo>
                    <a:cubicBezTo>
                      <a:pt x="206" y="340"/>
                      <a:pt x="206" y="340"/>
                      <a:pt x="206" y="340"/>
                    </a:cubicBezTo>
                    <a:cubicBezTo>
                      <a:pt x="206" y="340"/>
                      <a:pt x="207" y="339"/>
                      <a:pt x="207" y="338"/>
                    </a:cubicBezTo>
                    <a:cubicBezTo>
                      <a:pt x="207" y="337"/>
                      <a:pt x="207" y="336"/>
                      <a:pt x="207" y="335"/>
                    </a:cubicBezTo>
                    <a:cubicBezTo>
                      <a:pt x="213" y="336"/>
                      <a:pt x="213" y="336"/>
                      <a:pt x="213" y="336"/>
                    </a:cubicBezTo>
                    <a:cubicBezTo>
                      <a:pt x="213" y="337"/>
                      <a:pt x="213" y="338"/>
                      <a:pt x="212" y="339"/>
                    </a:cubicBezTo>
                    <a:cubicBezTo>
                      <a:pt x="212" y="340"/>
                      <a:pt x="212" y="341"/>
                      <a:pt x="212" y="342"/>
                    </a:cubicBezTo>
                    <a:close/>
                    <a:moveTo>
                      <a:pt x="412" y="341"/>
                    </a:moveTo>
                    <a:cubicBezTo>
                      <a:pt x="411" y="336"/>
                      <a:pt x="411" y="336"/>
                      <a:pt x="411" y="336"/>
                    </a:cubicBezTo>
                    <a:cubicBezTo>
                      <a:pt x="414" y="335"/>
                      <a:pt x="416" y="335"/>
                      <a:pt x="418" y="335"/>
                    </a:cubicBezTo>
                    <a:cubicBezTo>
                      <a:pt x="418" y="341"/>
                      <a:pt x="418" y="341"/>
                      <a:pt x="418" y="341"/>
                    </a:cubicBezTo>
                    <a:cubicBezTo>
                      <a:pt x="416" y="341"/>
                      <a:pt x="414" y="341"/>
                      <a:pt x="412" y="341"/>
                    </a:cubicBezTo>
                    <a:close/>
                    <a:moveTo>
                      <a:pt x="206" y="330"/>
                    </a:moveTo>
                    <a:cubicBezTo>
                      <a:pt x="205" y="329"/>
                      <a:pt x="203" y="329"/>
                      <a:pt x="201" y="329"/>
                    </a:cubicBezTo>
                    <a:cubicBezTo>
                      <a:pt x="202" y="323"/>
                      <a:pt x="202" y="323"/>
                      <a:pt x="202" y="323"/>
                    </a:cubicBezTo>
                    <a:cubicBezTo>
                      <a:pt x="204" y="323"/>
                      <a:pt x="206" y="324"/>
                      <a:pt x="207" y="324"/>
                    </a:cubicBezTo>
                    <a:lnTo>
                      <a:pt x="206" y="330"/>
                    </a:lnTo>
                    <a:close/>
                    <a:moveTo>
                      <a:pt x="188" y="327"/>
                    </a:moveTo>
                    <a:cubicBezTo>
                      <a:pt x="186" y="325"/>
                      <a:pt x="185" y="323"/>
                      <a:pt x="185" y="320"/>
                    </a:cubicBezTo>
                    <a:cubicBezTo>
                      <a:pt x="190" y="318"/>
                      <a:pt x="190" y="318"/>
                      <a:pt x="190" y="318"/>
                    </a:cubicBezTo>
                    <a:cubicBezTo>
                      <a:pt x="190" y="319"/>
                      <a:pt x="190" y="319"/>
                      <a:pt x="190" y="319"/>
                    </a:cubicBezTo>
                    <a:cubicBezTo>
                      <a:pt x="191" y="320"/>
                      <a:pt x="191" y="321"/>
                      <a:pt x="191" y="322"/>
                    </a:cubicBezTo>
                    <a:lnTo>
                      <a:pt x="188" y="327"/>
                    </a:lnTo>
                    <a:close/>
                    <a:moveTo>
                      <a:pt x="176" y="316"/>
                    </a:moveTo>
                    <a:cubicBezTo>
                      <a:pt x="174" y="315"/>
                      <a:pt x="172" y="312"/>
                      <a:pt x="171" y="310"/>
                    </a:cubicBezTo>
                    <a:cubicBezTo>
                      <a:pt x="177" y="309"/>
                      <a:pt x="177" y="309"/>
                      <a:pt x="177" y="309"/>
                    </a:cubicBezTo>
                    <a:cubicBezTo>
                      <a:pt x="177" y="309"/>
                      <a:pt x="178" y="311"/>
                      <a:pt x="179" y="311"/>
                    </a:cubicBezTo>
                    <a:lnTo>
                      <a:pt x="176" y="316"/>
                    </a:lnTo>
                    <a:close/>
                    <a:moveTo>
                      <a:pt x="172" y="300"/>
                    </a:moveTo>
                    <a:cubicBezTo>
                      <a:pt x="172" y="299"/>
                      <a:pt x="172" y="298"/>
                      <a:pt x="171" y="298"/>
                    </a:cubicBezTo>
                    <a:cubicBezTo>
                      <a:pt x="171" y="297"/>
                      <a:pt x="171" y="297"/>
                      <a:pt x="171" y="297"/>
                    </a:cubicBezTo>
                    <a:cubicBezTo>
                      <a:pt x="171" y="297"/>
                      <a:pt x="172" y="298"/>
                      <a:pt x="172" y="298"/>
                    </a:cubicBezTo>
                    <a:cubicBezTo>
                      <a:pt x="171" y="292"/>
                      <a:pt x="171" y="292"/>
                      <a:pt x="171" y="292"/>
                    </a:cubicBezTo>
                    <a:cubicBezTo>
                      <a:pt x="174" y="291"/>
                      <a:pt x="176" y="294"/>
                      <a:pt x="176" y="295"/>
                    </a:cubicBezTo>
                    <a:cubicBezTo>
                      <a:pt x="177" y="295"/>
                      <a:pt x="177" y="296"/>
                      <a:pt x="178" y="297"/>
                    </a:cubicBezTo>
                    <a:lnTo>
                      <a:pt x="172" y="300"/>
                    </a:lnTo>
                    <a:close/>
                    <a:moveTo>
                      <a:pt x="158" y="295"/>
                    </a:moveTo>
                    <a:cubicBezTo>
                      <a:pt x="157" y="294"/>
                      <a:pt x="157" y="294"/>
                      <a:pt x="156" y="293"/>
                    </a:cubicBezTo>
                    <a:cubicBezTo>
                      <a:pt x="155" y="292"/>
                      <a:pt x="155" y="292"/>
                      <a:pt x="154" y="291"/>
                    </a:cubicBezTo>
                    <a:cubicBezTo>
                      <a:pt x="154" y="291"/>
                      <a:pt x="154" y="291"/>
                      <a:pt x="154" y="291"/>
                    </a:cubicBezTo>
                    <a:cubicBezTo>
                      <a:pt x="157" y="287"/>
                      <a:pt x="157" y="287"/>
                      <a:pt x="157" y="287"/>
                    </a:cubicBezTo>
                    <a:cubicBezTo>
                      <a:pt x="158" y="287"/>
                      <a:pt x="158" y="287"/>
                      <a:pt x="158" y="287"/>
                    </a:cubicBezTo>
                    <a:cubicBezTo>
                      <a:pt x="158" y="287"/>
                      <a:pt x="159" y="288"/>
                      <a:pt x="160" y="289"/>
                    </a:cubicBezTo>
                    <a:cubicBezTo>
                      <a:pt x="160" y="289"/>
                      <a:pt x="161" y="290"/>
                      <a:pt x="162" y="290"/>
                    </a:cubicBezTo>
                    <a:lnTo>
                      <a:pt x="158" y="295"/>
                    </a:lnTo>
                    <a:close/>
                    <a:moveTo>
                      <a:pt x="145" y="284"/>
                    </a:moveTo>
                    <a:cubicBezTo>
                      <a:pt x="142" y="282"/>
                      <a:pt x="142" y="282"/>
                      <a:pt x="142" y="282"/>
                    </a:cubicBezTo>
                    <a:cubicBezTo>
                      <a:pt x="141" y="281"/>
                      <a:pt x="141" y="281"/>
                      <a:pt x="140" y="280"/>
                    </a:cubicBezTo>
                    <a:cubicBezTo>
                      <a:pt x="143" y="275"/>
                      <a:pt x="143" y="275"/>
                      <a:pt x="143" y="275"/>
                    </a:cubicBezTo>
                    <a:cubicBezTo>
                      <a:pt x="144" y="276"/>
                      <a:pt x="145" y="276"/>
                      <a:pt x="146" y="277"/>
                    </a:cubicBezTo>
                    <a:cubicBezTo>
                      <a:pt x="148" y="279"/>
                      <a:pt x="148" y="279"/>
                      <a:pt x="148" y="279"/>
                    </a:cubicBezTo>
                    <a:lnTo>
                      <a:pt x="145" y="284"/>
                    </a:lnTo>
                    <a:close/>
                    <a:moveTo>
                      <a:pt x="125" y="279"/>
                    </a:moveTo>
                    <a:cubicBezTo>
                      <a:pt x="125" y="274"/>
                      <a:pt x="125" y="274"/>
                      <a:pt x="125" y="274"/>
                    </a:cubicBezTo>
                    <a:cubicBezTo>
                      <a:pt x="124" y="274"/>
                      <a:pt x="124" y="274"/>
                      <a:pt x="124" y="275"/>
                    </a:cubicBezTo>
                    <a:cubicBezTo>
                      <a:pt x="122" y="269"/>
                      <a:pt x="122" y="269"/>
                      <a:pt x="122" y="269"/>
                    </a:cubicBezTo>
                    <a:cubicBezTo>
                      <a:pt x="123" y="269"/>
                      <a:pt x="124" y="268"/>
                      <a:pt x="125" y="268"/>
                    </a:cubicBezTo>
                    <a:cubicBezTo>
                      <a:pt x="127" y="268"/>
                      <a:pt x="127" y="268"/>
                      <a:pt x="127" y="268"/>
                    </a:cubicBezTo>
                    <a:cubicBezTo>
                      <a:pt x="127" y="268"/>
                      <a:pt x="128" y="268"/>
                      <a:pt x="128" y="268"/>
                    </a:cubicBezTo>
                    <a:cubicBezTo>
                      <a:pt x="129" y="273"/>
                      <a:pt x="129" y="273"/>
                      <a:pt x="129" y="273"/>
                    </a:cubicBezTo>
                    <a:cubicBezTo>
                      <a:pt x="130" y="273"/>
                      <a:pt x="130" y="273"/>
                      <a:pt x="130" y="273"/>
                    </a:cubicBezTo>
                    <a:cubicBezTo>
                      <a:pt x="131" y="276"/>
                      <a:pt x="131" y="276"/>
                      <a:pt x="131" y="276"/>
                    </a:cubicBezTo>
                    <a:cubicBezTo>
                      <a:pt x="131" y="279"/>
                      <a:pt x="131" y="279"/>
                      <a:pt x="131" y="279"/>
                    </a:cubicBezTo>
                    <a:cubicBezTo>
                      <a:pt x="130" y="279"/>
                      <a:pt x="130" y="279"/>
                      <a:pt x="130" y="279"/>
                    </a:cubicBezTo>
                    <a:cubicBezTo>
                      <a:pt x="128" y="279"/>
                      <a:pt x="126" y="279"/>
                      <a:pt x="125" y="279"/>
                    </a:cubicBezTo>
                    <a:close/>
                    <a:moveTo>
                      <a:pt x="140" y="268"/>
                    </a:moveTo>
                    <a:cubicBezTo>
                      <a:pt x="138" y="262"/>
                      <a:pt x="138" y="262"/>
                      <a:pt x="138" y="262"/>
                    </a:cubicBezTo>
                    <a:cubicBezTo>
                      <a:pt x="138" y="262"/>
                      <a:pt x="138" y="262"/>
                      <a:pt x="138" y="262"/>
                    </a:cubicBezTo>
                    <a:cubicBezTo>
                      <a:pt x="140" y="261"/>
                      <a:pt x="142" y="261"/>
                      <a:pt x="143" y="260"/>
                    </a:cubicBezTo>
                    <a:cubicBezTo>
                      <a:pt x="146" y="265"/>
                      <a:pt x="146" y="265"/>
                      <a:pt x="146" y="265"/>
                    </a:cubicBezTo>
                    <a:cubicBezTo>
                      <a:pt x="144" y="266"/>
                      <a:pt x="143" y="267"/>
                      <a:pt x="140" y="268"/>
                    </a:cubicBezTo>
                    <a:close/>
                    <a:moveTo>
                      <a:pt x="155" y="257"/>
                    </a:moveTo>
                    <a:cubicBezTo>
                      <a:pt x="151" y="253"/>
                      <a:pt x="151" y="253"/>
                      <a:pt x="151" y="253"/>
                    </a:cubicBezTo>
                    <a:cubicBezTo>
                      <a:pt x="153" y="252"/>
                      <a:pt x="153" y="251"/>
                      <a:pt x="154" y="250"/>
                    </a:cubicBezTo>
                    <a:cubicBezTo>
                      <a:pt x="155" y="249"/>
                      <a:pt x="155" y="249"/>
                      <a:pt x="155" y="249"/>
                    </a:cubicBezTo>
                    <a:cubicBezTo>
                      <a:pt x="160" y="253"/>
                      <a:pt x="160" y="253"/>
                      <a:pt x="160" y="253"/>
                    </a:cubicBezTo>
                    <a:cubicBezTo>
                      <a:pt x="159" y="254"/>
                      <a:pt x="159" y="254"/>
                      <a:pt x="159" y="254"/>
                    </a:cubicBezTo>
                    <a:cubicBezTo>
                      <a:pt x="158" y="255"/>
                      <a:pt x="157" y="256"/>
                      <a:pt x="155" y="257"/>
                    </a:cubicBezTo>
                    <a:close/>
                    <a:moveTo>
                      <a:pt x="168" y="245"/>
                    </a:moveTo>
                    <a:cubicBezTo>
                      <a:pt x="163" y="241"/>
                      <a:pt x="163" y="241"/>
                      <a:pt x="163" y="241"/>
                    </a:cubicBezTo>
                    <a:cubicBezTo>
                      <a:pt x="164" y="241"/>
                      <a:pt x="164" y="240"/>
                      <a:pt x="164" y="237"/>
                    </a:cubicBezTo>
                    <a:cubicBezTo>
                      <a:pt x="170" y="237"/>
                      <a:pt x="170" y="237"/>
                      <a:pt x="170" y="237"/>
                    </a:cubicBezTo>
                    <a:cubicBezTo>
                      <a:pt x="170" y="240"/>
                      <a:pt x="170" y="243"/>
                      <a:pt x="168" y="245"/>
                    </a:cubicBezTo>
                    <a:close/>
                    <a:moveTo>
                      <a:pt x="172" y="227"/>
                    </a:moveTo>
                    <a:cubicBezTo>
                      <a:pt x="166" y="225"/>
                      <a:pt x="166" y="225"/>
                      <a:pt x="166" y="225"/>
                    </a:cubicBezTo>
                    <a:cubicBezTo>
                      <a:pt x="168" y="222"/>
                      <a:pt x="169" y="221"/>
                      <a:pt x="171" y="219"/>
                    </a:cubicBezTo>
                    <a:cubicBezTo>
                      <a:pt x="174" y="224"/>
                      <a:pt x="174" y="224"/>
                      <a:pt x="174" y="224"/>
                    </a:cubicBezTo>
                    <a:cubicBezTo>
                      <a:pt x="173" y="225"/>
                      <a:pt x="172" y="226"/>
                      <a:pt x="172" y="227"/>
                    </a:cubicBezTo>
                    <a:close/>
                    <a:moveTo>
                      <a:pt x="181" y="213"/>
                    </a:moveTo>
                    <a:cubicBezTo>
                      <a:pt x="176" y="211"/>
                      <a:pt x="176" y="211"/>
                      <a:pt x="176" y="211"/>
                    </a:cubicBezTo>
                    <a:cubicBezTo>
                      <a:pt x="176" y="211"/>
                      <a:pt x="176" y="211"/>
                      <a:pt x="176" y="210"/>
                    </a:cubicBezTo>
                    <a:cubicBezTo>
                      <a:pt x="177" y="209"/>
                      <a:pt x="177" y="208"/>
                      <a:pt x="177" y="206"/>
                    </a:cubicBezTo>
                    <a:cubicBezTo>
                      <a:pt x="183" y="207"/>
                      <a:pt x="183" y="207"/>
                      <a:pt x="183" y="207"/>
                    </a:cubicBezTo>
                    <a:cubicBezTo>
                      <a:pt x="183" y="208"/>
                      <a:pt x="182" y="210"/>
                      <a:pt x="182" y="212"/>
                    </a:cubicBezTo>
                    <a:cubicBezTo>
                      <a:pt x="182" y="212"/>
                      <a:pt x="181" y="213"/>
                      <a:pt x="181" y="213"/>
                    </a:cubicBezTo>
                    <a:close/>
                    <a:moveTo>
                      <a:pt x="57" y="205"/>
                    </a:moveTo>
                    <a:cubicBezTo>
                      <a:pt x="55" y="200"/>
                      <a:pt x="55" y="200"/>
                      <a:pt x="55" y="200"/>
                    </a:cubicBezTo>
                    <a:cubicBezTo>
                      <a:pt x="56" y="199"/>
                      <a:pt x="58" y="199"/>
                      <a:pt x="60" y="198"/>
                    </a:cubicBezTo>
                    <a:cubicBezTo>
                      <a:pt x="62" y="203"/>
                      <a:pt x="62" y="203"/>
                      <a:pt x="62" y="203"/>
                    </a:cubicBezTo>
                    <a:cubicBezTo>
                      <a:pt x="60" y="204"/>
                      <a:pt x="58" y="205"/>
                      <a:pt x="57" y="205"/>
                    </a:cubicBezTo>
                    <a:close/>
                    <a:moveTo>
                      <a:pt x="106" y="200"/>
                    </a:moveTo>
                    <a:cubicBezTo>
                      <a:pt x="105" y="200"/>
                      <a:pt x="105" y="200"/>
                      <a:pt x="105" y="200"/>
                    </a:cubicBezTo>
                    <a:cubicBezTo>
                      <a:pt x="104" y="200"/>
                      <a:pt x="104" y="200"/>
                      <a:pt x="104" y="200"/>
                    </a:cubicBezTo>
                    <a:cubicBezTo>
                      <a:pt x="103" y="200"/>
                      <a:pt x="102" y="200"/>
                      <a:pt x="100" y="199"/>
                    </a:cubicBezTo>
                    <a:cubicBezTo>
                      <a:pt x="103" y="194"/>
                      <a:pt x="103" y="194"/>
                      <a:pt x="103" y="194"/>
                    </a:cubicBezTo>
                    <a:cubicBezTo>
                      <a:pt x="103" y="194"/>
                      <a:pt x="104" y="194"/>
                      <a:pt x="104" y="194"/>
                    </a:cubicBezTo>
                    <a:cubicBezTo>
                      <a:pt x="105" y="194"/>
                      <a:pt x="105" y="194"/>
                      <a:pt x="106" y="194"/>
                    </a:cubicBezTo>
                    <a:cubicBezTo>
                      <a:pt x="105" y="195"/>
                      <a:pt x="104" y="195"/>
                      <a:pt x="104" y="195"/>
                    </a:cubicBezTo>
                    <a:cubicBezTo>
                      <a:pt x="109" y="197"/>
                      <a:pt x="109" y="197"/>
                      <a:pt x="109" y="197"/>
                    </a:cubicBezTo>
                    <a:cubicBezTo>
                      <a:pt x="108" y="200"/>
                      <a:pt x="107" y="200"/>
                      <a:pt x="106" y="200"/>
                    </a:cubicBezTo>
                    <a:close/>
                    <a:moveTo>
                      <a:pt x="81" y="200"/>
                    </a:moveTo>
                    <a:cubicBezTo>
                      <a:pt x="80" y="199"/>
                      <a:pt x="80" y="199"/>
                      <a:pt x="80" y="198"/>
                    </a:cubicBezTo>
                    <a:cubicBezTo>
                      <a:pt x="80" y="197"/>
                      <a:pt x="80" y="196"/>
                      <a:pt x="80" y="195"/>
                    </a:cubicBezTo>
                    <a:cubicBezTo>
                      <a:pt x="80" y="194"/>
                      <a:pt x="80" y="194"/>
                      <a:pt x="80" y="194"/>
                    </a:cubicBezTo>
                    <a:cubicBezTo>
                      <a:pt x="86" y="194"/>
                      <a:pt x="86" y="194"/>
                      <a:pt x="86" y="194"/>
                    </a:cubicBezTo>
                    <a:cubicBezTo>
                      <a:pt x="86" y="194"/>
                      <a:pt x="86" y="194"/>
                      <a:pt x="86" y="195"/>
                    </a:cubicBezTo>
                    <a:cubicBezTo>
                      <a:pt x="86" y="196"/>
                      <a:pt x="86" y="197"/>
                      <a:pt x="86" y="197"/>
                    </a:cubicBezTo>
                    <a:cubicBezTo>
                      <a:pt x="86" y="198"/>
                      <a:pt x="86" y="199"/>
                      <a:pt x="86" y="200"/>
                    </a:cubicBezTo>
                    <a:lnTo>
                      <a:pt x="81" y="200"/>
                    </a:lnTo>
                    <a:close/>
                    <a:moveTo>
                      <a:pt x="66" y="196"/>
                    </a:moveTo>
                    <a:cubicBezTo>
                      <a:pt x="64" y="191"/>
                      <a:pt x="64" y="191"/>
                      <a:pt x="64" y="191"/>
                    </a:cubicBezTo>
                    <a:cubicBezTo>
                      <a:pt x="69" y="189"/>
                      <a:pt x="69" y="189"/>
                      <a:pt x="69" y="189"/>
                    </a:cubicBezTo>
                    <a:cubicBezTo>
                      <a:pt x="72" y="194"/>
                      <a:pt x="72" y="194"/>
                      <a:pt x="72" y="194"/>
                    </a:cubicBezTo>
                    <a:lnTo>
                      <a:pt x="66" y="196"/>
                    </a:lnTo>
                    <a:close/>
                    <a:moveTo>
                      <a:pt x="56" y="196"/>
                    </a:moveTo>
                    <a:cubicBezTo>
                      <a:pt x="50" y="195"/>
                      <a:pt x="50" y="195"/>
                      <a:pt x="50" y="195"/>
                    </a:cubicBezTo>
                    <a:cubicBezTo>
                      <a:pt x="50" y="193"/>
                      <a:pt x="50" y="191"/>
                      <a:pt x="50" y="189"/>
                    </a:cubicBezTo>
                    <a:cubicBezTo>
                      <a:pt x="56" y="190"/>
                      <a:pt x="56" y="190"/>
                      <a:pt x="56" y="190"/>
                    </a:cubicBezTo>
                    <a:cubicBezTo>
                      <a:pt x="56" y="192"/>
                      <a:pt x="56" y="194"/>
                      <a:pt x="56" y="196"/>
                    </a:cubicBezTo>
                    <a:close/>
                    <a:moveTo>
                      <a:pt x="175" y="196"/>
                    </a:moveTo>
                    <a:cubicBezTo>
                      <a:pt x="175" y="194"/>
                      <a:pt x="174" y="193"/>
                      <a:pt x="173" y="192"/>
                    </a:cubicBezTo>
                    <a:cubicBezTo>
                      <a:pt x="178" y="188"/>
                      <a:pt x="178" y="188"/>
                      <a:pt x="178" y="188"/>
                    </a:cubicBezTo>
                    <a:cubicBezTo>
                      <a:pt x="179" y="190"/>
                      <a:pt x="181" y="192"/>
                      <a:pt x="181" y="195"/>
                    </a:cubicBezTo>
                    <a:lnTo>
                      <a:pt x="175" y="196"/>
                    </a:lnTo>
                    <a:close/>
                    <a:moveTo>
                      <a:pt x="74" y="195"/>
                    </a:moveTo>
                    <a:cubicBezTo>
                      <a:pt x="73" y="194"/>
                      <a:pt x="73" y="191"/>
                      <a:pt x="72" y="190"/>
                    </a:cubicBezTo>
                    <a:cubicBezTo>
                      <a:pt x="78" y="188"/>
                      <a:pt x="78" y="188"/>
                      <a:pt x="78" y="188"/>
                    </a:cubicBezTo>
                    <a:cubicBezTo>
                      <a:pt x="78" y="190"/>
                      <a:pt x="79" y="192"/>
                      <a:pt x="79" y="194"/>
                    </a:cubicBezTo>
                    <a:lnTo>
                      <a:pt x="74" y="195"/>
                    </a:lnTo>
                    <a:close/>
                    <a:moveTo>
                      <a:pt x="92" y="191"/>
                    </a:moveTo>
                    <a:cubicBezTo>
                      <a:pt x="91" y="185"/>
                      <a:pt x="91" y="185"/>
                      <a:pt x="91" y="185"/>
                    </a:cubicBezTo>
                    <a:cubicBezTo>
                      <a:pt x="92" y="185"/>
                      <a:pt x="93" y="185"/>
                      <a:pt x="95" y="184"/>
                    </a:cubicBezTo>
                    <a:cubicBezTo>
                      <a:pt x="96" y="183"/>
                      <a:pt x="97" y="183"/>
                      <a:pt x="99" y="184"/>
                    </a:cubicBezTo>
                    <a:cubicBezTo>
                      <a:pt x="96" y="189"/>
                      <a:pt x="96" y="189"/>
                      <a:pt x="96" y="189"/>
                    </a:cubicBezTo>
                    <a:cubicBezTo>
                      <a:pt x="97" y="189"/>
                      <a:pt x="97" y="189"/>
                      <a:pt x="97" y="189"/>
                    </a:cubicBezTo>
                    <a:cubicBezTo>
                      <a:pt x="95" y="190"/>
                      <a:pt x="93" y="190"/>
                      <a:pt x="92" y="191"/>
                    </a:cubicBezTo>
                    <a:close/>
                    <a:moveTo>
                      <a:pt x="131" y="189"/>
                    </a:moveTo>
                    <a:cubicBezTo>
                      <a:pt x="129" y="189"/>
                      <a:pt x="127" y="189"/>
                      <a:pt x="126" y="189"/>
                    </a:cubicBezTo>
                    <a:cubicBezTo>
                      <a:pt x="127" y="183"/>
                      <a:pt x="127" y="183"/>
                      <a:pt x="127" y="183"/>
                    </a:cubicBezTo>
                    <a:cubicBezTo>
                      <a:pt x="129" y="183"/>
                      <a:pt x="131" y="183"/>
                      <a:pt x="132" y="183"/>
                    </a:cubicBezTo>
                    <a:cubicBezTo>
                      <a:pt x="133" y="189"/>
                      <a:pt x="133" y="189"/>
                      <a:pt x="133" y="189"/>
                    </a:cubicBezTo>
                    <a:cubicBezTo>
                      <a:pt x="132" y="189"/>
                      <a:pt x="131" y="189"/>
                      <a:pt x="131" y="189"/>
                    </a:cubicBezTo>
                    <a:close/>
                    <a:moveTo>
                      <a:pt x="115" y="188"/>
                    </a:moveTo>
                    <a:cubicBezTo>
                      <a:pt x="109" y="187"/>
                      <a:pt x="109" y="187"/>
                      <a:pt x="109" y="187"/>
                    </a:cubicBezTo>
                    <a:cubicBezTo>
                      <a:pt x="110" y="187"/>
                      <a:pt x="110" y="187"/>
                      <a:pt x="110" y="187"/>
                    </a:cubicBezTo>
                    <a:cubicBezTo>
                      <a:pt x="110" y="184"/>
                      <a:pt x="112" y="181"/>
                      <a:pt x="115" y="180"/>
                    </a:cubicBezTo>
                    <a:cubicBezTo>
                      <a:pt x="116" y="186"/>
                      <a:pt x="116" y="186"/>
                      <a:pt x="116" y="186"/>
                    </a:cubicBezTo>
                    <a:cubicBezTo>
                      <a:pt x="116" y="186"/>
                      <a:pt x="116" y="186"/>
                      <a:pt x="115" y="187"/>
                    </a:cubicBezTo>
                    <a:lnTo>
                      <a:pt x="115" y="188"/>
                    </a:lnTo>
                    <a:close/>
                    <a:moveTo>
                      <a:pt x="164" y="187"/>
                    </a:moveTo>
                    <a:cubicBezTo>
                      <a:pt x="163" y="187"/>
                      <a:pt x="162" y="186"/>
                      <a:pt x="161" y="186"/>
                    </a:cubicBezTo>
                    <a:cubicBezTo>
                      <a:pt x="159" y="186"/>
                      <a:pt x="159" y="186"/>
                      <a:pt x="159" y="186"/>
                    </a:cubicBezTo>
                    <a:cubicBezTo>
                      <a:pt x="160" y="180"/>
                      <a:pt x="160" y="180"/>
                      <a:pt x="160" y="180"/>
                    </a:cubicBezTo>
                    <a:cubicBezTo>
                      <a:pt x="162" y="181"/>
                      <a:pt x="162" y="181"/>
                      <a:pt x="162" y="181"/>
                    </a:cubicBezTo>
                    <a:cubicBezTo>
                      <a:pt x="163" y="181"/>
                      <a:pt x="165" y="181"/>
                      <a:pt x="166" y="182"/>
                    </a:cubicBezTo>
                    <a:lnTo>
                      <a:pt x="164" y="187"/>
                    </a:lnTo>
                    <a:close/>
                    <a:moveTo>
                      <a:pt x="145" y="184"/>
                    </a:moveTo>
                    <a:cubicBezTo>
                      <a:pt x="141" y="180"/>
                      <a:pt x="141" y="180"/>
                      <a:pt x="141" y="180"/>
                    </a:cubicBezTo>
                    <a:cubicBezTo>
                      <a:pt x="141" y="180"/>
                      <a:pt x="142" y="180"/>
                      <a:pt x="142" y="180"/>
                    </a:cubicBezTo>
                    <a:cubicBezTo>
                      <a:pt x="143" y="179"/>
                      <a:pt x="144" y="177"/>
                      <a:pt x="147" y="177"/>
                    </a:cubicBezTo>
                    <a:cubicBezTo>
                      <a:pt x="147" y="177"/>
                      <a:pt x="148" y="177"/>
                      <a:pt x="149" y="178"/>
                    </a:cubicBezTo>
                    <a:cubicBezTo>
                      <a:pt x="148" y="183"/>
                      <a:pt x="148" y="183"/>
                      <a:pt x="148" y="183"/>
                    </a:cubicBezTo>
                    <a:cubicBezTo>
                      <a:pt x="147" y="183"/>
                      <a:pt x="147" y="183"/>
                      <a:pt x="147" y="183"/>
                    </a:cubicBezTo>
                    <a:cubicBezTo>
                      <a:pt x="146" y="183"/>
                      <a:pt x="146" y="184"/>
                      <a:pt x="146" y="184"/>
                    </a:cubicBezTo>
                    <a:cubicBezTo>
                      <a:pt x="146" y="184"/>
                      <a:pt x="146" y="184"/>
                      <a:pt x="145" y="184"/>
                    </a:cubicBezTo>
                    <a:close/>
                    <a:moveTo>
                      <a:pt x="57" y="178"/>
                    </a:moveTo>
                    <a:cubicBezTo>
                      <a:pt x="51" y="178"/>
                      <a:pt x="51" y="178"/>
                      <a:pt x="51" y="178"/>
                    </a:cubicBezTo>
                    <a:cubicBezTo>
                      <a:pt x="52" y="172"/>
                      <a:pt x="52" y="172"/>
                      <a:pt x="52" y="172"/>
                    </a:cubicBezTo>
                    <a:cubicBezTo>
                      <a:pt x="57" y="172"/>
                      <a:pt x="57" y="172"/>
                      <a:pt x="57" y="172"/>
                    </a:cubicBezTo>
                    <a:lnTo>
                      <a:pt x="57" y="178"/>
                    </a:lnTo>
                    <a:close/>
                    <a:moveTo>
                      <a:pt x="45" y="167"/>
                    </a:moveTo>
                    <a:cubicBezTo>
                      <a:pt x="44" y="166"/>
                      <a:pt x="42" y="164"/>
                      <a:pt x="40" y="163"/>
                    </a:cubicBezTo>
                    <a:cubicBezTo>
                      <a:pt x="45" y="159"/>
                      <a:pt x="45" y="159"/>
                      <a:pt x="45" y="159"/>
                    </a:cubicBezTo>
                    <a:cubicBezTo>
                      <a:pt x="46" y="160"/>
                      <a:pt x="47" y="161"/>
                      <a:pt x="49" y="162"/>
                    </a:cubicBezTo>
                    <a:lnTo>
                      <a:pt x="45" y="167"/>
                    </a:lnTo>
                    <a:close/>
                    <a:moveTo>
                      <a:pt x="32" y="154"/>
                    </a:moveTo>
                    <a:cubicBezTo>
                      <a:pt x="28" y="150"/>
                      <a:pt x="28" y="150"/>
                      <a:pt x="28" y="150"/>
                    </a:cubicBezTo>
                    <a:cubicBezTo>
                      <a:pt x="33" y="146"/>
                      <a:pt x="33" y="146"/>
                      <a:pt x="33" y="146"/>
                    </a:cubicBezTo>
                    <a:cubicBezTo>
                      <a:pt x="37" y="150"/>
                      <a:pt x="37" y="150"/>
                      <a:pt x="37" y="150"/>
                    </a:cubicBezTo>
                    <a:lnTo>
                      <a:pt x="32" y="154"/>
                    </a:lnTo>
                    <a:close/>
                    <a:moveTo>
                      <a:pt x="20" y="141"/>
                    </a:moveTo>
                    <a:cubicBezTo>
                      <a:pt x="16" y="137"/>
                      <a:pt x="16" y="137"/>
                      <a:pt x="16" y="137"/>
                    </a:cubicBezTo>
                    <a:cubicBezTo>
                      <a:pt x="21" y="133"/>
                      <a:pt x="21" y="133"/>
                      <a:pt x="21" y="133"/>
                    </a:cubicBezTo>
                    <a:cubicBezTo>
                      <a:pt x="25" y="137"/>
                      <a:pt x="25" y="137"/>
                      <a:pt x="25" y="137"/>
                    </a:cubicBezTo>
                    <a:lnTo>
                      <a:pt x="20" y="141"/>
                    </a:lnTo>
                    <a:close/>
                    <a:moveTo>
                      <a:pt x="8" y="129"/>
                    </a:moveTo>
                    <a:cubicBezTo>
                      <a:pt x="7" y="127"/>
                      <a:pt x="5" y="125"/>
                      <a:pt x="4" y="124"/>
                    </a:cubicBezTo>
                    <a:cubicBezTo>
                      <a:pt x="9" y="120"/>
                      <a:pt x="9" y="120"/>
                      <a:pt x="9" y="120"/>
                    </a:cubicBezTo>
                    <a:cubicBezTo>
                      <a:pt x="10" y="121"/>
                      <a:pt x="11" y="123"/>
                      <a:pt x="13" y="125"/>
                    </a:cubicBezTo>
                    <a:lnTo>
                      <a:pt x="8" y="129"/>
                    </a:lnTo>
                    <a:close/>
                    <a:moveTo>
                      <a:pt x="6" y="116"/>
                    </a:moveTo>
                    <a:cubicBezTo>
                      <a:pt x="3" y="111"/>
                      <a:pt x="3" y="111"/>
                      <a:pt x="3" y="111"/>
                    </a:cubicBezTo>
                    <a:cubicBezTo>
                      <a:pt x="4" y="110"/>
                      <a:pt x="5" y="109"/>
                      <a:pt x="6" y="109"/>
                    </a:cubicBezTo>
                    <a:cubicBezTo>
                      <a:pt x="8" y="108"/>
                      <a:pt x="8" y="108"/>
                      <a:pt x="8" y="108"/>
                    </a:cubicBezTo>
                    <a:cubicBezTo>
                      <a:pt x="11" y="113"/>
                      <a:pt x="11" y="113"/>
                      <a:pt x="11" y="113"/>
                    </a:cubicBezTo>
                    <a:cubicBezTo>
                      <a:pt x="9" y="114"/>
                      <a:pt x="9" y="114"/>
                      <a:pt x="9" y="114"/>
                    </a:cubicBezTo>
                    <a:cubicBezTo>
                      <a:pt x="8" y="114"/>
                      <a:pt x="7" y="115"/>
                      <a:pt x="6" y="116"/>
                    </a:cubicBezTo>
                    <a:close/>
                    <a:moveTo>
                      <a:pt x="21" y="107"/>
                    </a:moveTo>
                    <a:cubicBezTo>
                      <a:pt x="18" y="102"/>
                      <a:pt x="18" y="102"/>
                      <a:pt x="18" y="102"/>
                    </a:cubicBezTo>
                    <a:cubicBezTo>
                      <a:pt x="19" y="101"/>
                      <a:pt x="20" y="100"/>
                      <a:pt x="21" y="100"/>
                    </a:cubicBezTo>
                    <a:cubicBezTo>
                      <a:pt x="23" y="99"/>
                      <a:pt x="23" y="99"/>
                      <a:pt x="23" y="99"/>
                    </a:cubicBezTo>
                    <a:cubicBezTo>
                      <a:pt x="26" y="104"/>
                      <a:pt x="26" y="104"/>
                      <a:pt x="26" y="104"/>
                    </a:cubicBezTo>
                    <a:cubicBezTo>
                      <a:pt x="24" y="105"/>
                      <a:pt x="24" y="105"/>
                      <a:pt x="24" y="105"/>
                    </a:cubicBezTo>
                    <a:cubicBezTo>
                      <a:pt x="23" y="106"/>
                      <a:pt x="22" y="106"/>
                      <a:pt x="21" y="107"/>
                    </a:cubicBezTo>
                    <a:close/>
                    <a:moveTo>
                      <a:pt x="24" y="92"/>
                    </a:moveTo>
                    <a:cubicBezTo>
                      <a:pt x="23" y="91"/>
                      <a:pt x="23" y="89"/>
                      <a:pt x="22" y="87"/>
                    </a:cubicBezTo>
                    <a:cubicBezTo>
                      <a:pt x="28" y="85"/>
                      <a:pt x="28" y="85"/>
                      <a:pt x="28" y="85"/>
                    </a:cubicBezTo>
                    <a:cubicBezTo>
                      <a:pt x="28" y="87"/>
                      <a:pt x="29" y="89"/>
                      <a:pt x="29" y="91"/>
                    </a:cubicBezTo>
                    <a:lnTo>
                      <a:pt x="24" y="92"/>
                    </a:lnTo>
                    <a:close/>
                    <a:moveTo>
                      <a:pt x="19" y="75"/>
                    </a:moveTo>
                    <a:cubicBezTo>
                      <a:pt x="18" y="70"/>
                      <a:pt x="18" y="70"/>
                      <a:pt x="18" y="70"/>
                    </a:cubicBezTo>
                    <a:cubicBezTo>
                      <a:pt x="23" y="68"/>
                      <a:pt x="23" y="68"/>
                      <a:pt x="23" y="68"/>
                    </a:cubicBezTo>
                    <a:cubicBezTo>
                      <a:pt x="25" y="74"/>
                      <a:pt x="25" y="74"/>
                      <a:pt x="25" y="74"/>
                    </a:cubicBezTo>
                    <a:lnTo>
                      <a:pt x="19" y="75"/>
                    </a:lnTo>
                    <a:close/>
                    <a:moveTo>
                      <a:pt x="15" y="58"/>
                    </a:moveTo>
                    <a:cubicBezTo>
                      <a:pt x="13" y="53"/>
                      <a:pt x="13" y="53"/>
                      <a:pt x="13" y="53"/>
                    </a:cubicBezTo>
                    <a:cubicBezTo>
                      <a:pt x="19" y="51"/>
                      <a:pt x="19" y="51"/>
                      <a:pt x="19" y="51"/>
                    </a:cubicBezTo>
                    <a:cubicBezTo>
                      <a:pt x="20" y="57"/>
                      <a:pt x="20" y="57"/>
                      <a:pt x="20" y="57"/>
                    </a:cubicBezTo>
                    <a:lnTo>
                      <a:pt x="15" y="58"/>
                    </a:lnTo>
                    <a:close/>
                    <a:moveTo>
                      <a:pt x="10" y="41"/>
                    </a:moveTo>
                    <a:cubicBezTo>
                      <a:pt x="10" y="39"/>
                      <a:pt x="9" y="37"/>
                      <a:pt x="9" y="36"/>
                    </a:cubicBezTo>
                    <a:cubicBezTo>
                      <a:pt x="9" y="36"/>
                      <a:pt x="9" y="36"/>
                      <a:pt x="9" y="36"/>
                    </a:cubicBezTo>
                    <a:cubicBezTo>
                      <a:pt x="15" y="34"/>
                      <a:pt x="15" y="34"/>
                      <a:pt x="15" y="34"/>
                    </a:cubicBezTo>
                    <a:cubicBezTo>
                      <a:pt x="15" y="35"/>
                      <a:pt x="15" y="35"/>
                      <a:pt x="15" y="35"/>
                    </a:cubicBezTo>
                    <a:cubicBezTo>
                      <a:pt x="15" y="36"/>
                      <a:pt x="15" y="38"/>
                      <a:pt x="16" y="40"/>
                    </a:cubicBezTo>
                    <a:lnTo>
                      <a:pt x="10" y="41"/>
                    </a:lnTo>
                    <a:close/>
                    <a:moveTo>
                      <a:pt x="6" y="24"/>
                    </a:moveTo>
                    <a:cubicBezTo>
                      <a:pt x="4" y="19"/>
                      <a:pt x="4" y="19"/>
                      <a:pt x="4" y="19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2" y="23"/>
                      <a:pt x="12" y="23"/>
                      <a:pt x="12" y="23"/>
                    </a:cubicBezTo>
                    <a:lnTo>
                      <a:pt x="6" y="24"/>
                    </a:lnTo>
                    <a:close/>
                    <a:moveTo>
                      <a:pt x="1" y="7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7" y="6"/>
                      <a:pt x="7" y="6"/>
                      <a:pt x="7" y="6"/>
                    </a:cubicBezTo>
                    <a:lnTo>
                      <a:pt x="1" y="7"/>
                    </a:lnTo>
                    <a:close/>
                  </a:path>
                </a:pathLst>
              </a:custGeom>
              <a:solidFill>
                <a:srgbClr val="59575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65" name="îśļiḑê">
                <a:extLst>
                  <a:ext uri="{FF2B5EF4-FFF2-40B4-BE49-F238E27FC236}">
                    <a16:creationId xmlns:a16="http://schemas.microsoft.com/office/drawing/2014/main" id="{B4FF7420-7598-4045-8EC0-12A2AD9DEDD6}"/>
                  </a:ext>
                </a:extLst>
              </p:cNvPr>
              <p:cNvSpPr/>
              <p:nvPr/>
            </p:nvSpPr>
            <p:spPr bwMode="auto">
              <a:xfrm>
                <a:off x="1546225" y="-4763"/>
                <a:ext cx="9094788" cy="6834188"/>
              </a:xfrm>
              <a:custGeom>
                <a:avLst/>
                <a:gdLst>
                  <a:gd name="T0" fmla="*/ 1599 w 4240"/>
                  <a:gd name="T1" fmla="*/ 2824 h 3190"/>
                  <a:gd name="T2" fmla="*/ 1470 w 4240"/>
                  <a:gd name="T3" fmla="*/ 2635 h 3190"/>
                  <a:gd name="T4" fmla="*/ 1556 w 4240"/>
                  <a:gd name="T5" fmla="*/ 2409 h 3190"/>
                  <a:gd name="T6" fmla="*/ 1391 w 4240"/>
                  <a:gd name="T7" fmla="*/ 2250 h 3190"/>
                  <a:gd name="T8" fmla="*/ 960 w 4240"/>
                  <a:gd name="T9" fmla="*/ 2198 h 3190"/>
                  <a:gd name="T10" fmla="*/ 655 w 4240"/>
                  <a:gd name="T11" fmla="*/ 2133 h 3190"/>
                  <a:gd name="T12" fmla="*/ 471 w 4240"/>
                  <a:gd name="T13" fmla="*/ 1967 h 3190"/>
                  <a:gd name="T14" fmla="*/ 219 w 4240"/>
                  <a:gd name="T15" fmla="*/ 1773 h 3190"/>
                  <a:gd name="T16" fmla="*/ 194 w 4240"/>
                  <a:gd name="T17" fmla="*/ 1502 h 3190"/>
                  <a:gd name="T18" fmla="*/ 76 w 4240"/>
                  <a:gd name="T19" fmla="*/ 1241 h 3190"/>
                  <a:gd name="T20" fmla="*/ 92 w 4240"/>
                  <a:gd name="T21" fmla="*/ 1175 h 3190"/>
                  <a:gd name="T22" fmla="*/ 229 w 4240"/>
                  <a:gd name="T23" fmla="*/ 1418 h 3190"/>
                  <a:gd name="T24" fmla="*/ 139 w 4240"/>
                  <a:gd name="T25" fmla="*/ 1667 h 3190"/>
                  <a:gd name="T26" fmla="*/ 383 w 4240"/>
                  <a:gd name="T27" fmla="*/ 1889 h 3190"/>
                  <a:gd name="T28" fmla="*/ 575 w 4240"/>
                  <a:gd name="T29" fmla="*/ 2068 h 3190"/>
                  <a:gd name="T30" fmla="*/ 794 w 4240"/>
                  <a:gd name="T31" fmla="*/ 2144 h 3190"/>
                  <a:gd name="T32" fmla="*/ 1070 w 4240"/>
                  <a:gd name="T33" fmla="*/ 2305 h 3190"/>
                  <a:gd name="T34" fmla="*/ 1496 w 4240"/>
                  <a:gd name="T35" fmla="*/ 2228 h 3190"/>
                  <a:gd name="T36" fmla="*/ 1498 w 4240"/>
                  <a:gd name="T37" fmla="*/ 2513 h 3190"/>
                  <a:gd name="T38" fmla="*/ 1543 w 4240"/>
                  <a:gd name="T39" fmla="*/ 2708 h 3190"/>
                  <a:gd name="T40" fmla="*/ 1717 w 4240"/>
                  <a:gd name="T41" fmla="*/ 2875 h 3190"/>
                  <a:gd name="T42" fmla="*/ 1970 w 4240"/>
                  <a:gd name="T43" fmla="*/ 2778 h 3190"/>
                  <a:gd name="T44" fmla="*/ 2230 w 4240"/>
                  <a:gd name="T45" fmla="*/ 2890 h 3190"/>
                  <a:gd name="T46" fmla="*/ 2030 w 4240"/>
                  <a:gd name="T47" fmla="*/ 2763 h 3190"/>
                  <a:gd name="T48" fmla="*/ 1758 w 4240"/>
                  <a:gd name="T49" fmla="*/ 2841 h 3190"/>
                  <a:gd name="T50" fmla="*/ 406 w 4240"/>
                  <a:gd name="T51" fmla="*/ 1913 h 3190"/>
                  <a:gd name="T52" fmla="*/ 4151 w 4240"/>
                  <a:gd name="T53" fmla="*/ 2572 h 3190"/>
                  <a:gd name="T54" fmla="*/ 3461 w 4240"/>
                  <a:gd name="T55" fmla="*/ 1124 h 3190"/>
                  <a:gd name="T56" fmla="*/ 3625 w 4240"/>
                  <a:gd name="T57" fmla="*/ 984 h 3190"/>
                  <a:gd name="T58" fmla="*/ 3789 w 4240"/>
                  <a:gd name="T59" fmla="*/ 756 h 3190"/>
                  <a:gd name="T60" fmla="*/ 3924 w 4240"/>
                  <a:gd name="T61" fmla="*/ 386 h 3190"/>
                  <a:gd name="T62" fmla="*/ 3679 w 4240"/>
                  <a:gd name="T63" fmla="*/ 391 h 3190"/>
                  <a:gd name="T64" fmla="*/ 3429 w 4240"/>
                  <a:gd name="T65" fmla="*/ 203 h 3190"/>
                  <a:gd name="T66" fmla="*/ 3163 w 4240"/>
                  <a:gd name="T67" fmla="*/ 18 h 3190"/>
                  <a:gd name="T68" fmla="*/ 2984 w 4240"/>
                  <a:gd name="T69" fmla="*/ 303 h 3190"/>
                  <a:gd name="T70" fmla="*/ 2958 w 4240"/>
                  <a:gd name="T71" fmla="*/ 516 h 3190"/>
                  <a:gd name="T72" fmla="*/ 2791 w 4240"/>
                  <a:gd name="T73" fmla="*/ 765 h 3190"/>
                  <a:gd name="T74" fmla="*/ 2387 w 4240"/>
                  <a:gd name="T75" fmla="*/ 1045 h 3190"/>
                  <a:gd name="T76" fmla="*/ 1521 w 4240"/>
                  <a:gd name="T77" fmla="*/ 815 h 3190"/>
                  <a:gd name="T78" fmla="*/ 1244 w 4240"/>
                  <a:gd name="T79" fmla="*/ 445 h 3190"/>
                  <a:gd name="T80" fmla="*/ 991 w 4240"/>
                  <a:gd name="T81" fmla="*/ 357 h 3190"/>
                  <a:gd name="T82" fmla="*/ 586 w 4240"/>
                  <a:gd name="T83" fmla="*/ 534 h 3190"/>
                  <a:gd name="T84" fmla="*/ 462 w 4240"/>
                  <a:gd name="T85" fmla="*/ 797 h 3190"/>
                  <a:gd name="T86" fmla="*/ 115 w 4240"/>
                  <a:gd name="T87" fmla="*/ 828 h 3190"/>
                  <a:gd name="T88" fmla="*/ 94 w 4240"/>
                  <a:gd name="T89" fmla="*/ 828 h 3190"/>
                  <a:gd name="T90" fmla="*/ 422 w 4240"/>
                  <a:gd name="T91" fmla="*/ 800 h 3190"/>
                  <a:gd name="T92" fmla="*/ 589 w 4240"/>
                  <a:gd name="T93" fmla="*/ 552 h 3190"/>
                  <a:gd name="T94" fmla="*/ 936 w 4240"/>
                  <a:gd name="T95" fmla="*/ 443 h 3190"/>
                  <a:gd name="T96" fmla="*/ 1209 w 4240"/>
                  <a:gd name="T97" fmla="*/ 416 h 3190"/>
                  <a:gd name="T98" fmla="*/ 1419 w 4240"/>
                  <a:gd name="T99" fmla="*/ 729 h 3190"/>
                  <a:gd name="T100" fmla="*/ 2254 w 4240"/>
                  <a:gd name="T101" fmla="*/ 1049 h 3190"/>
                  <a:gd name="T102" fmla="*/ 2683 w 4240"/>
                  <a:gd name="T103" fmla="*/ 819 h 3190"/>
                  <a:gd name="T104" fmla="*/ 3036 w 4240"/>
                  <a:gd name="T105" fmla="*/ 593 h 3190"/>
                  <a:gd name="T106" fmla="*/ 2959 w 4240"/>
                  <a:gd name="T107" fmla="*/ 339 h 3190"/>
                  <a:gd name="T108" fmla="*/ 3074 w 4240"/>
                  <a:gd name="T109" fmla="*/ 37 h 3190"/>
                  <a:gd name="T110" fmla="*/ 3406 w 4240"/>
                  <a:gd name="T111" fmla="*/ 150 h 3190"/>
                  <a:gd name="T112" fmla="*/ 3659 w 4240"/>
                  <a:gd name="T113" fmla="*/ 335 h 3190"/>
                  <a:gd name="T114" fmla="*/ 3877 w 4240"/>
                  <a:gd name="T115" fmla="*/ 332 h 3190"/>
                  <a:gd name="T116" fmla="*/ 3800 w 4240"/>
                  <a:gd name="T117" fmla="*/ 648 h 3190"/>
                  <a:gd name="T118" fmla="*/ 3722 w 4240"/>
                  <a:gd name="T119" fmla="*/ 919 h 3190"/>
                  <a:gd name="T120" fmla="*/ 3546 w 4240"/>
                  <a:gd name="T121" fmla="*/ 1049 h 3190"/>
                  <a:gd name="T122" fmla="*/ 3796 w 4240"/>
                  <a:gd name="T123" fmla="*/ 746 h 3190"/>
                  <a:gd name="T124" fmla="*/ 3016 w 4240"/>
                  <a:gd name="T125" fmla="*/ 105 h 31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4240" h="3190">
                    <a:moveTo>
                      <a:pt x="3282" y="3190"/>
                    </a:moveTo>
                    <a:cubicBezTo>
                      <a:pt x="3274" y="3189"/>
                      <a:pt x="3274" y="3189"/>
                      <a:pt x="3274" y="3189"/>
                    </a:cubicBezTo>
                    <a:cubicBezTo>
                      <a:pt x="3278" y="3165"/>
                      <a:pt x="3307" y="3096"/>
                      <a:pt x="3308" y="3093"/>
                    </a:cubicBezTo>
                    <a:cubicBezTo>
                      <a:pt x="3315" y="3096"/>
                      <a:pt x="3315" y="3096"/>
                      <a:pt x="3315" y="3096"/>
                    </a:cubicBezTo>
                    <a:cubicBezTo>
                      <a:pt x="3315" y="3097"/>
                      <a:pt x="3286" y="3167"/>
                      <a:pt x="3282" y="3190"/>
                    </a:cubicBezTo>
                    <a:close/>
                    <a:moveTo>
                      <a:pt x="3879" y="3099"/>
                    </a:moveTo>
                    <a:cubicBezTo>
                      <a:pt x="3879" y="3091"/>
                      <a:pt x="3879" y="3091"/>
                      <a:pt x="3879" y="3091"/>
                    </a:cubicBezTo>
                    <a:cubicBezTo>
                      <a:pt x="3879" y="3091"/>
                      <a:pt x="3923" y="3087"/>
                      <a:pt x="3939" y="3075"/>
                    </a:cubicBezTo>
                    <a:cubicBezTo>
                      <a:pt x="3944" y="3081"/>
                      <a:pt x="3944" y="3081"/>
                      <a:pt x="3944" y="3081"/>
                    </a:cubicBezTo>
                    <a:cubicBezTo>
                      <a:pt x="3926" y="3094"/>
                      <a:pt x="3881" y="3099"/>
                      <a:pt x="3879" y="3099"/>
                    </a:cubicBezTo>
                    <a:close/>
                    <a:moveTo>
                      <a:pt x="3755" y="3003"/>
                    </a:moveTo>
                    <a:cubicBezTo>
                      <a:pt x="3748" y="2988"/>
                      <a:pt x="3751" y="2950"/>
                      <a:pt x="3751" y="2949"/>
                    </a:cubicBezTo>
                    <a:cubicBezTo>
                      <a:pt x="3759" y="2949"/>
                      <a:pt x="3759" y="2949"/>
                      <a:pt x="3759" y="2949"/>
                    </a:cubicBezTo>
                    <a:cubicBezTo>
                      <a:pt x="3758" y="2960"/>
                      <a:pt x="3757" y="2989"/>
                      <a:pt x="3762" y="3000"/>
                    </a:cubicBezTo>
                    <a:lnTo>
                      <a:pt x="3755" y="3003"/>
                    </a:lnTo>
                    <a:close/>
                    <a:moveTo>
                      <a:pt x="4019" y="2967"/>
                    </a:moveTo>
                    <a:cubicBezTo>
                      <a:pt x="4013" y="2961"/>
                      <a:pt x="4013" y="2961"/>
                      <a:pt x="4013" y="2961"/>
                    </a:cubicBezTo>
                    <a:cubicBezTo>
                      <a:pt x="4054" y="2919"/>
                      <a:pt x="4054" y="2919"/>
                      <a:pt x="4054" y="2919"/>
                    </a:cubicBezTo>
                    <a:cubicBezTo>
                      <a:pt x="4060" y="2924"/>
                      <a:pt x="4060" y="2924"/>
                      <a:pt x="4060" y="2924"/>
                    </a:cubicBezTo>
                    <a:lnTo>
                      <a:pt x="4019" y="2967"/>
                    </a:lnTo>
                    <a:close/>
                    <a:moveTo>
                      <a:pt x="3409" y="2920"/>
                    </a:moveTo>
                    <a:cubicBezTo>
                      <a:pt x="3402" y="2917"/>
                      <a:pt x="3402" y="2917"/>
                      <a:pt x="3402" y="2917"/>
                    </a:cubicBezTo>
                    <a:cubicBezTo>
                      <a:pt x="3404" y="2913"/>
                      <a:pt x="3449" y="2841"/>
                      <a:pt x="3455" y="2832"/>
                    </a:cubicBezTo>
                    <a:cubicBezTo>
                      <a:pt x="3461" y="2837"/>
                      <a:pt x="3461" y="2837"/>
                      <a:pt x="3461" y="2837"/>
                    </a:cubicBezTo>
                    <a:cubicBezTo>
                      <a:pt x="3441" y="2869"/>
                      <a:pt x="3411" y="2917"/>
                      <a:pt x="3409" y="2920"/>
                    </a:cubicBezTo>
                    <a:close/>
                    <a:moveTo>
                      <a:pt x="1757" y="2920"/>
                    </a:moveTo>
                    <a:cubicBezTo>
                      <a:pt x="1756" y="2920"/>
                      <a:pt x="1755" y="2920"/>
                      <a:pt x="1754" y="2920"/>
                    </a:cubicBezTo>
                    <a:cubicBezTo>
                      <a:pt x="1753" y="2919"/>
                      <a:pt x="1752" y="2918"/>
                      <a:pt x="1751" y="2917"/>
                    </a:cubicBezTo>
                    <a:cubicBezTo>
                      <a:pt x="1750" y="2917"/>
                      <a:pt x="1750" y="2917"/>
                      <a:pt x="1750" y="2917"/>
                    </a:cubicBezTo>
                    <a:cubicBezTo>
                      <a:pt x="1749" y="2917"/>
                      <a:pt x="1747" y="2917"/>
                      <a:pt x="1745" y="2915"/>
                    </a:cubicBezTo>
                    <a:cubicBezTo>
                      <a:pt x="1743" y="2914"/>
                      <a:pt x="1743" y="2912"/>
                      <a:pt x="1743" y="2910"/>
                    </a:cubicBezTo>
                    <a:cubicBezTo>
                      <a:pt x="1742" y="2910"/>
                      <a:pt x="1741" y="2910"/>
                      <a:pt x="1739" y="2910"/>
                    </a:cubicBezTo>
                    <a:cubicBezTo>
                      <a:pt x="1737" y="2911"/>
                      <a:pt x="1735" y="2911"/>
                      <a:pt x="1733" y="2912"/>
                    </a:cubicBezTo>
                    <a:cubicBezTo>
                      <a:pt x="1730" y="2912"/>
                      <a:pt x="1728" y="2913"/>
                      <a:pt x="1725" y="2913"/>
                    </a:cubicBezTo>
                    <a:cubicBezTo>
                      <a:pt x="1722" y="2914"/>
                      <a:pt x="1718" y="2913"/>
                      <a:pt x="1715" y="2911"/>
                    </a:cubicBezTo>
                    <a:cubicBezTo>
                      <a:pt x="1713" y="2908"/>
                      <a:pt x="1712" y="2905"/>
                      <a:pt x="1713" y="2902"/>
                    </a:cubicBezTo>
                    <a:cubicBezTo>
                      <a:pt x="1713" y="2902"/>
                      <a:pt x="1713" y="2902"/>
                      <a:pt x="1713" y="2902"/>
                    </a:cubicBezTo>
                    <a:cubicBezTo>
                      <a:pt x="1713" y="2901"/>
                      <a:pt x="1713" y="2901"/>
                      <a:pt x="1712" y="2901"/>
                    </a:cubicBezTo>
                    <a:cubicBezTo>
                      <a:pt x="1712" y="2901"/>
                      <a:pt x="1710" y="2900"/>
                      <a:pt x="1709" y="2899"/>
                    </a:cubicBezTo>
                    <a:cubicBezTo>
                      <a:pt x="1705" y="2893"/>
                      <a:pt x="1711" y="2886"/>
                      <a:pt x="1714" y="2884"/>
                    </a:cubicBezTo>
                    <a:cubicBezTo>
                      <a:pt x="1714" y="2883"/>
                      <a:pt x="1713" y="2881"/>
                      <a:pt x="1712" y="2881"/>
                    </a:cubicBezTo>
                    <a:cubicBezTo>
                      <a:pt x="1709" y="2878"/>
                      <a:pt x="1708" y="2875"/>
                      <a:pt x="1710" y="2871"/>
                    </a:cubicBezTo>
                    <a:cubicBezTo>
                      <a:pt x="1708" y="2870"/>
                      <a:pt x="1708" y="2868"/>
                      <a:pt x="1707" y="2866"/>
                    </a:cubicBezTo>
                    <a:cubicBezTo>
                      <a:pt x="1707" y="2865"/>
                      <a:pt x="1707" y="2863"/>
                      <a:pt x="1708" y="2862"/>
                    </a:cubicBezTo>
                    <a:cubicBezTo>
                      <a:pt x="1708" y="2862"/>
                      <a:pt x="1707" y="2862"/>
                      <a:pt x="1707" y="2862"/>
                    </a:cubicBezTo>
                    <a:cubicBezTo>
                      <a:pt x="1706" y="2862"/>
                      <a:pt x="1705" y="2863"/>
                      <a:pt x="1703" y="2864"/>
                    </a:cubicBezTo>
                    <a:cubicBezTo>
                      <a:pt x="1702" y="2865"/>
                      <a:pt x="1701" y="2865"/>
                      <a:pt x="1700" y="2866"/>
                    </a:cubicBezTo>
                    <a:cubicBezTo>
                      <a:pt x="1698" y="2867"/>
                      <a:pt x="1695" y="2867"/>
                      <a:pt x="1693" y="2867"/>
                    </a:cubicBezTo>
                    <a:cubicBezTo>
                      <a:pt x="1692" y="2867"/>
                      <a:pt x="1690" y="2867"/>
                      <a:pt x="1689" y="2867"/>
                    </a:cubicBezTo>
                    <a:cubicBezTo>
                      <a:pt x="1688" y="2869"/>
                      <a:pt x="1685" y="2872"/>
                      <a:pt x="1681" y="2875"/>
                    </a:cubicBezTo>
                    <a:cubicBezTo>
                      <a:pt x="1679" y="2877"/>
                      <a:pt x="1677" y="2878"/>
                      <a:pt x="1677" y="2879"/>
                    </a:cubicBezTo>
                    <a:cubicBezTo>
                      <a:pt x="1674" y="2882"/>
                      <a:pt x="1669" y="2886"/>
                      <a:pt x="1663" y="2886"/>
                    </a:cubicBezTo>
                    <a:cubicBezTo>
                      <a:pt x="1659" y="2886"/>
                      <a:pt x="1652" y="2887"/>
                      <a:pt x="1648" y="2878"/>
                    </a:cubicBezTo>
                    <a:cubicBezTo>
                      <a:pt x="1648" y="2877"/>
                      <a:pt x="1647" y="2876"/>
                      <a:pt x="1647" y="2876"/>
                    </a:cubicBezTo>
                    <a:cubicBezTo>
                      <a:pt x="1646" y="2875"/>
                      <a:pt x="1644" y="2876"/>
                      <a:pt x="1641" y="2877"/>
                    </a:cubicBezTo>
                    <a:cubicBezTo>
                      <a:pt x="1636" y="2880"/>
                      <a:pt x="1628" y="2879"/>
                      <a:pt x="1624" y="2876"/>
                    </a:cubicBezTo>
                    <a:cubicBezTo>
                      <a:pt x="1620" y="2872"/>
                      <a:pt x="1619" y="2869"/>
                      <a:pt x="1622" y="2865"/>
                    </a:cubicBezTo>
                    <a:cubicBezTo>
                      <a:pt x="1622" y="2863"/>
                      <a:pt x="1623" y="2862"/>
                      <a:pt x="1623" y="2862"/>
                    </a:cubicBezTo>
                    <a:cubicBezTo>
                      <a:pt x="1624" y="2861"/>
                      <a:pt x="1624" y="2861"/>
                      <a:pt x="1624" y="2860"/>
                    </a:cubicBezTo>
                    <a:cubicBezTo>
                      <a:pt x="1624" y="2860"/>
                      <a:pt x="1623" y="2860"/>
                      <a:pt x="1623" y="2860"/>
                    </a:cubicBezTo>
                    <a:cubicBezTo>
                      <a:pt x="1618" y="2859"/>
                      <a:pt x="1614" y="2857"/>
                      <a:pt x="1610" y="2854"/>
                    </a:cubicBezTo>
                    <a:cubicBezTo>
                      <a:pt x="1608" y="2852"/>
                      <a:pt x="1604" y="2847"/>
                      <a:pt x="1610" y="2837"/>
                    </a:cubicBezTo>
                    <a:cubicBezTo>
                      <a:pt x="1612" y="2833"/>
                      <a:pt x="1613" y="2830"/>
                      <a:pt x="1613" y="2829"/>
                    </a:cubicBezTo>
                    <a:cubicBezTo>
                      <a:pt x="1612" y="2829"/>
                      <a:pt x="1611" y="2828"/>
                      <a:pt x="1610" y="2827"/>
                    </a:cubicBezTo>
                    <a:cubicBezTo>
                      <a:pt x="1609" y="2826"/>
                      <a:pt x="1608" y="2825"/>
                      <a:pt x="1607" y="2824"/>
                    </a:cubicBezTo>
                    <a:cubicBezTo>
                      <a:pt x="1605" y="2823"/>
                      <a:pt x="1602" y="2823"/>
                      <a:pt x="1599" y="2824"/>
                    </a:cubicBezTo>
                    <a:cubicBezTo>
                      <a:pt x="1596" y="2825"/>
                      <a:pt x="1593" y="2825"/>
                      <a:pt x="1591" y="2823"/>
                    </a:cubicBezTo>
                    <a:cubicBezTo>
                      <a:pt x="1591" y="2823"/>
                      <a:pt x="1590" y="2823"/>
                      <a:pt x="1590" y="2822"/>
                    </a:cubicBezTo>
                    <a:cubicBezTo>
                      <a:pt x="1588" y="2821"/>
                      <a:pt x="1586" y="2820"/>
                      <a:pt x="1583" y="2819"/>
                    </a:cubicBezTo>
                    <a:cubicBezTo>
                      <a:pt x="1580" y="2817"/>
                      <a:pt x="1576" y="2816"/>
                      <a:pt x="1569" y="2817"/>
                    </a:cubicBezTo>
                    <a:cubicBezTo>
                      <a:pt x="1559" y="2819"/>
                      <a:pt x="1547" y="2813"/>
                      <a:pt x="1546" y="2812"/>
                    </a:cubicBezTo>
                    <a:cubicBezTo>
                      <a:pt x="1544" y="2812"/>
                      <a:pt x="1544" y="2812"/>
                      <a:pt x="1544" y="2812"/>
                    </a:cubicBezTo>
                    <a:cubicBezTo>
                      <a:pt x="1544" y="2809"/>
                      <a:pt x="1544" y="2809"/>
                      <a:pt x="1544" y="2809"/>
                    </a:cubicBezTo>
                    <a:cubicBezTo>
                      <a:pt x="1543" y="2807"/>
                      <a:pt x="1545" y="2805"/>
                      <a:pt x="1548" y="2801"/>
                    </a:cubicBezTo>
                    <a:cubicBezTo>
                      <a:pt x="1551" y="2799"/>
                      <a:pt x="1554" y="2795"/>
                      <a:pt x="1555" y="2793"/>
                    </a:cubicBezTo>
                    <a:cubicBezTo>
                      <a:pt x="1555" y="2791"/>
                      <a:pt x="1556" y="2790"/>
                      <a:pt x="1556" y="2789"/>
                    </a:cubicBezTo>
                    <a:cubicBezTo>
                      <a:pt x="1556" y="2786"/>
                      <a:pt x="1557" y="2784"/>
                      <a:pt x="1560" y="2781"/>
                    </a:cubicBezTo>
                    <a:cubicBezTo>
                      <a:pt x="1561" y="2780"/>
                      <a:pt x="1561" y="2780"/>
                      <a:pt x="1561" y="2780"/>
                    </a:cubicBezTo>
                    <a:cubicBezTo>
                      <a:pt x="1564" y="2778"/>
                      <a:pt x="1565" y="2777"/>
                      <a:pt x="1565" y="2775"/>
                    </a:cubicBezTo>
                    <a:cubicBezTo>
                      <a:pt x="1566" y="2772"/>
                      <a:pt x="1565" y="2770"/>
                      <a:pt x="1564" y="2768"/>
                    </a:cubicBezTo>
                    <a:cubicBezTo>
                      <a:pt x="1564" y="2767"/>
                      <a:pt x="1564" y="2767"/>
                      <a:pt x="1564" y="2766"/>
                    </a:cubicBezTo>
                    <a:cubicBezTo>
                      <a:pt x="1562" y="2762"/>
                      <a:pt x="1564" y="2756"/>
                      <a:pt x="1569" y="2754"/>
                    </a:cubicBezTo>
                    <a:cubicBezTo>
                      <a:pt x="1569" y="2754"/>
                      <a:pt x="1569" y="2754"/>
                      <a:pt x="1569" y="2754"/>
                    </a:cubicBezTo>
                    <a:cubicBezTo>
                      <a:pt x="1569" y="2754"/>
                      <a:pt x="1569" y="2754"/>
                      <a:pt x="1570" y="2753"/>
                    </a:cubicBezTo>
                    <a:cubicBezTo>
                      <a:pt x="1570" y="2752"/>
                      <a:pt x="1570" y="2752"/>
                      <a:pt x="1570" y="2752"/>
                    </a:cubicBezTo>
                    <a:cubicBezTo>
                      <a:pt x="1570" y="2751"/>
                      <a:pt x="1569" y="2750"/>
                      <a:pt x="1570" y="2748"/>
                    </a:cubicBezTo>
                    <a:cubicBezTo>
                      <a:pt x="1571" y="2745"/>
                      <a:pt x="1575" y="2741"/>
                      <a:pt x="1577" y="2740"/>
                    </a:cubicBezTo>
                    <a:cubicBezTo>
                      <a:pt x="1579" y="2739"/>
                      <a:pt x="1581" y="2739"/>
                      <a:pt x="1583" y="2740"/>
                    </a:cubicBezTo>
                    <a:cubicBezTo>
                      <a:pt x="1583" y="2740"/>
                      <a:pt x="1583" y="2740"/>
                      <a:pt x="1583" y="2739"/>
                    </a:cubicBezTo>
                    <a:cubicBezTo>
                      <a:pt x="1583" y="2737"/>
                      <a:pt x="1583" y="2735"/>
                      <a:pt x="1584" y="2733"/>
                    </a:cubicBezTo>
                    <a:cubicBezTo>
                      <a:pt x="1584" y="2733"/>
                      <a:pt x="1584" y="2732"/>
                      <a:pt x="1584" y="2731"/>
                    </a:cubicBezTo>
                    <a:cubicBezTo>
                      <a:pt x="1579" y="2731"/>
                      <a:pt x="1576" y="2730"/>
                      <a:pt x="1573" y="2727"/>
                    </a:cubicBezTo>
                    <a:cubicBezTo>
                      <a:pt x="1573" y="2727"/>
                      <a:pt x="1573" y="2727"/>
                      <a:pt x="1573" y="2726"/>
                    </a:cubicBezTo>
                    <a:cubicBezTo>
                      <a:pt x="1573" y="2727"/>
                      <a:pt x="1572" y="2727"/>
                      <a:pt x="1572" y="2727"/>
                    </a:cubicBezTo>
                    <a:cubicBezTo>
                      <a:pt x="1567" y="2729"/>
                      <a:pt x="1564" y="2728"/>
                      <a:pt x="1561" y="2726"/>
                    </a:cubicBezTo>
                    <a:cubicBezTo>
                      <a:pt x="1561" y="2726"/>
                      <a:pt x="1561" y="2726"/>
                      <a:pt x="1560" y="2726"/>
                    </a:cubicBezTo>
                    <a:cubicBezTo>
                      <a:pt x="1559" y="2726"/>
                      <a:pt x="1557" y="2726"/>
                      <a:pt x="1554" y="2726"/>
                    </a:cubicBezTo>
                    <a:cubicBezTo>
                      <a:pt x="1549" y="2726"/>
                      <a:pt x="1546" y="2725"/>
                      <a:pt x="1545" y="2720"/>
                    </a:cubicBezTo>
                    <a:cubicBezTo>
                      <a:pt x="1545" y="2720"/>
                      <a:pt x="1544" y="2719"/>
                      <a:pt x="1544" y="2719"/>
                    </a:cubicBezTo>
                    <a:cubicBezTo>
                      <a:pt x="1544" y="2719"/>
                      <a:pt x="1544" y="2719"/>
                      <a:pt x="1544" y="2719"/>
                    </a:cubicBezTo>
                    <a:cubicBezTo>
                      <a:pt x="1544" y="2719"/>
                      <a:pt x="1543" y="2719"/>
                      <a:pt x="1543" y="2719"/>
                    </a:cubicBezTo>
                    <a:cubicBezTo>
                      <a:pt x="1542" y="2719"/>
                      <a:pt x="1541" y="2719"/>
                      <a:pt x="1540" y="2719"/>
                    </a:cubicBezTo>
                    <a:cubicBezTo>
                      <a:pt x="1539" y="2719"/>
                      <a:pt x="1536" y="2718"/>
                      <a:pt x="1535" y="2716"/>
                    </a:cubicBezTo>
                    <a:cubicBezTo>
                      <a:pt x="1533" y="2714"/>
                      <a:pt x="1534" y="2711"/>
                      <a:pt x="1535" y="2711"/>
                    </a:cubicBezTo>
                    <a:cubicBezTo>
                      <a:pt x="1535" y="2710"/>
                      <a:pt x="1535" y="2709"/>
                      <a:pt x="1535" y="2709"/>
                    </a:cubicBezTo>
                    <a:cubicBezTo>
                      <a:pt x="1535" y="2708"/>
                      <a:pt x="1536" y="2708"/>
                      <a:pt x="1536" y="2707"/>
                    </a:cubicBezTo>
                    <a:cubicBezTo>
                      <a:pt x="1536" y="2706"/>
                      <a:pt x="1535" y="2704"/>
                      <a:pt x="1535" y="2703"/>
                    </a:cubicBezTo>
                    <a:cubicBezTo>
                      <a:pt x="1533" y="2699"/>
                      <a:pt x="1532" y="2695"/>
                      <a:pt x="1533" y="2692"/>
                    </a:cubicBezTo>
                    <a:cubicBezTo>
                      <a:pt x="1533" y="2691"/>
                      <a:pt x="1533" y="2690"/>
                      <a:pt x="1533" y="2689"/>
                    </a:cubicBezTo>
                    <a:cubicBezTo>
                      <a:pt x="1532" y="2688"/>
                      <a:pt x="1531" y="2686"/>
                      <a:pt x="1531" y="2684"/>
                    </a:cubicBezTo>
                    <a:cubicBezTo>
                      <a:pt x="1531" y="2682"/>
                      <a:pt x="1532" y="2680"/>
                      <a:pt x="1534" y="2679"/>
                    </a:cubicBezTo>
                    <a:cubicBezTo>
                      <a:pt x="1534" y="2678"/>
                      <a:pt x="1533" y="2675"/>
                      <a:pt x="1533" y="2674"/>
                    </a:cubicBezTo>
                    <a:cubicBezTo>
                      <a:pt x="1533" y="2674"/>
                      <a:pt x="1532" y="2673"/>
                      <a:pt x="1532" y="2673"/>
                    </a:cubicBezTo>
                    <a:cubicBezTo>
                      <a:pt x="1531" y="2671"/>
                      <a:pt x="1530" y="2669"/>
                      <a:pt x="1530" y="2664"/>
                    </a:cubicBezTo>
                    <a:cubicBezTo>
                      <a:pt x="1529" y="2663"/>
                      <a:pt x="1529" y="2662"/>
                      <a:pt x="1529" y="2662"/>
                    </a:cubicBezTo>
                    <a:cubicBezTo>
                      <a:pt x="1529" y="2663"/>
                      <a:pt x="1529" y="2663"/>
                      <a:pt x="1528" y="2663"/>
                    </a:cubicBezTo>
                    <a:cubicBezTo>
                      <a:pt x="1528" y="2663"/>
                      <a:pt x="1527" y="2663"/>
                      <a:pt x="1526" y="2662"/>
                    </a:cubicBezTo>
                    <a:cubicBezTo>
                      <a:pt x="1521" y="2662"/>
                      <a:pt x="1521" y="2657"/>
                      <a:pt x="1521" y="2654"/>
                    </a:cubicBezTo>
                    <a:cubicBezTo>
                      <a:pt x="1521" y="2653"/>
                      <a:pt x="1521" y="2653"/>
                      <a:pt x="1521" y="2653"/>
                    </a:cubicBezTo>
                    <a:cubicBezTo>
                      <a:pt x="1521" y="2651"/>
                      <a:pt x="1521" y="2650"/>
                      <a:pt x="1521" y="2649"/>
                    </a:cubicBezTo>
                    <a:cubicBezTo>
                      <a:pt x="1521" y="2648"/>
                      <a:pt x="1521" y="2647"/>
                      <a:pt x="1521" y="2646"/>
                    </a:cubicBezTo>
                    <a:cubicBezTo>
                      <a:pt x="1521" y="2642"/>
                      <a:pt x="1525" y="2640"/>
                      <a:pt x="1531" y="2637"/>
                    </a:cubicBezTo>
                    <a:cubicBezTo>
                      <a:pt x="1533" y="2636"/>
                      <a:pt x="1534" y="2635"/>
                      <a:pt x="1535" y="2634"/>
                    </a:cubicBezTo>
                    <a:cubicBezTo>
                      <a:pt x="1534" y="2634"/>
                      <a:pt x="1533" y="2634"/>
                      <a:pt x="1533" y="2634"/>
                    </a:cubicBezTo>
                    <a:cubicBezTo>
                      <a:pt x="1529" y="2638"/>
                      <a:pt x="1522" y="2636"/>
                      <a:pt x="1520" y="2635"/>
                    </a:cubicBezTo>
                    <a:cubicBezTo>
                      <a:pt x="1519" y="2634"/>
                      <a:pt x="1519" y="2634"/>
                      <a:pt x="1518" y="2633"/>
                    </a:cubicBezTo>
                    <a:cubicBezTo>
                      <a:pt x="1517" y="2633"/>
                      <a:pt x="1515" y="2633"/>
                      <a:pt x="1514" y="2632"/>
                    </a:cubicBezTo>
                    <a:cubicBezTo>
                      <a:pt x="1512" y="2632"/>
                      <a:pt x="1509" y="2632"/>
                      <a:pt x="1508" y="2632"/>
                    </a:cubicBezTo>
                    <a:cubicBezTo>
                      <a:pt x="1506" y="2632"/>
                      <a:pt x="1503" y="2632"/>
                      <a:pt x="1500" y="2632"/>
                    </a:cubicBezTo>
                    <a:cubicBezTo>
                      <a:pt x="1497" y="2632"/>
                      <a:pt x="1491" y="2632"/>
                      <a:pt x="1489" y="2632"/>
                    </a:cubicBezTo>
                    <a:cubicBezTo>
                      <a:pt x="1485" y="2635"/>
                      <a:pt x="1480" y="2635"/>
                      <a:pt x="1474" y="2635"/>
                    </a:cubicBezTo>
                    <a:cubicBezTo>
                      <a:pt x="1473" y="2635"/>
                      <a:pt x="1471" y="2635"/>
                      <a:pt x="1470" y="2635"/>
                    </a:cubicBezTo>
                    <a:cubicBezTo>
                      <a:pt x="1466" y="2635"/>
                      <a:pt x="1461" y="2638"/>
                      <a:pt x="1455" y="2642"/>
                    </a:cubicBezTo>
                    <a:cubicBezTo>
                      <a:pt x="1452" y="2644"/>
                      <a:pt x="1450" y="2646"/>
                      <a:pt x="1447" y="2648"/>
                    </a:cubicBezTo>
                    <a:cubicBezTo>
                      <a:pt x="1443" y="2650"/>
                      <a:pt x="1439" y="2651"/>
                      <a:pt x="1436" y="2650"/>
                    </a:cubicBezTo>
                    <a:cubicBezTo>
                      <a:pt x="1433" y="2649"/>
                      <a:pt x="1431" y="2645"/>
                      <a:pt x="1431" y="2643"/>
                    </a:cubicBezTo>
                    <a:cubicBezTo>
                      <a:pt x="1431" y="2643"/>
                      <a:pt x="1431" y="2643"/>
                      <a:pt x="1431" y="2643"/>
                    </a:cubicBezTo>
                    <a:cubicBezTo>
                      <a:pt x="1429" y="2642"/>
                      <a:pt x="1427" y="2639"/>
                      <a:pt x="1427" y="2636"/>
                    </a:cubicBezTo>
                    <a:cubicBezTo>
                      <a:pt x="1427" y="2635"/>
                      <a:pt x="1428" y="2633"/>
                      <a:pt x="1429" y="2632"/>
                    </a:cubicBezTo>
                    <a:cubicBezTo>
                      <a:pt x="1430" y="2631"/>
                      <a:pt x="1431" y="2630"/>
                      <a:pt x="1432" y="2629"/>
                    </a:cubicBezTo>
                    <a:cubicBezTo>
                      <a:pt x="1434" y="2626"/>
                      <a:pt x="1437" y="2624"/>
                      <a:pt x="1440" y="2621"/>
                    </a:cubicBezTo>
                    <a:cubicBezTo>
                      <a:pt x="1443" y="2619"/>
                      <a:pt x="1444" y="2617"/>
                      <a:pt x="1446" y="2615"/>
                    </a:cubicBezTo>
                    <a:cubicBezTo>
                      <a:pt x="1446" y="2614"/>
                      <a:pt x="1447" y="2613"/>
                      <a:pt x="1448" y="2612"/>
                    </a:cubicBezTo>
                    <a:cubicBezTo>
                      <a:pt x="1444" y="2610"/>
                      <a:pt x="1443" y="2607"/>
                      <a:pt x="1443" y="2606"/>
                    </a:cubicBezTo>
                    <a:cubicBezTo>
                      <a:pt x="1443" y="2604"/>
                      <a:pt x="1444" y="2602"/>
                      <a:pt x="1446" y="2601"/>
                    </a:cubicBezTo>
                    <a:cubicBezTo>
                      <a:pt x="1446" y="2600"/>
                      <a:pt x="1446" y="2600"/>
                      <a:pt x="1446" y="2599"/>
                    </a:cubicBezTo>
                    <a:cubicBezTo>
                      <a:pt x="1446" y="2598"/>
                      <a:pt x="1446" y="2597"/>
                      <a:pt x="1446" y="2597"/>
                    </a:cubicBezTo>
                    <a:cubicBezTo>
                      <a:pt x="1446" y="2597"/>
                      <a:pt x="1446" y="2597"/>
                      <a:pt x="1445" y="2597"/>
                    </a:cubicBezTo>
                    <a:cubicBezTo>
                      <a:pt x="1443" y="2598"/>
                      <a:pt x="1439" y="2598"/>
                      <a:pt x="1436" y="2592"/>
                    </a:cubicBezTo>
                    <a:cubicBezTo>
                      <a:pt x="1436" y="2592"/>
                      <a:pt x="1436" y="2592"/>
                      <a:pt x="1436" y="2591"/>
                    </a:cubicBezTo>
                    <a:cubicBezTo>
                      <a:pt x="1435" y="2589"/>
                      <a:pt x="1435" y="2586"/>
                      <a:pt x="1436" y="2582"/>
                    </a:cubicBezTo>
                    <a:cubicBezTo>
                      <a:pt x="1437" y="2579"/>
                      <a:pt x="1437" y="2579"/>
                      <a:pt x="1439" y="2574"/>
                    </a:cubicBezTo>
                    <a:cubicBezTo>
                      <a:pt x="1439" y="2570"/>
                      <a:pt x="1439" y="2570"/>
                      <a:pt x="1439" y="2570"/>
                    </a:cubicBezTo>
                    <a:cubicBezTo>
                      <a:pt x="1440" y="2566"/>
                      <a:pt x="1441" y="2563"/>
                      <a:pt x="1441" y="2562"/>
                    </a:cubicBezTo>
                    <a:cubicBezTo>
                      <a:pt x="1441" y="2562"/>
                      <a:pt x="1441" y="2562"/>
                      <a:pt x="1441" y="2561"/>
                    </a:cubicBezTo>
                    <a:cubicBezTo>
                      <a:pt x="1441" y="2561"/>
                      <a:pt x="1441" y="2561"/>
                      <a:pt x="1441" y="2561"/>
                    </a:cubicBezTo>
                    <a:cubicBezTo>
                      <a:pt x="1442" y="2560"/>
                      <a:pt x="1442" y="2558"/>
                      <a:pt x="1444" y="2558"/>
                    </a:cubicBezTo>
                    <a:cubicBezTo>
                      <a:pt x="1447" y="2556"/>
                      <a:pt x="1452" y="2554"/>
                      <a:pt x="1454" y="2553"/>
                    </a:cubicBezTo>
                    <a:cubicBezTo>
                      <a:pt x="1455" y="2553"/>
                      <a:pt x="1457" y="2553"/>
                      <a:pt x="1457" y="2553"/>
                    </a:cubicBezTo>
                    <a:cubicBezTo>
                      <a:pt x="1457" y="2552"/>
                      <a:pt x="1457" y="2550"/>
                      <a:pt x="1456" y="2549"/>
                    </a:cubicBezTo>
                    <a:cubicBezTo>
                      <a:pt x="1454" y="2544"/>
                      <a:pt x="1456" y="2540"/>
                      <a:pt x="1457" y="2538"/>
                    </a:cubicBezTo>
                    <a:cubicBezTo>
                      <a:pt x="1457" y="2537"/>
                      <a:pt x="1458" y="2536"/>
                      <a:pt x="1458" y="2535"/>
                    </a:cubicBezTo>
                    <a:cubicBezTo>
                      <a:pt x="1458" y="2532"/>
                      <a:pt x="1460" y="2529"/>
                      <a:pt x="1461" y="2526"/>
                    </a:cubicBezTo>
                    <a:cubicBezTo>
                      <a:pt x="1462" y="2524"/>
                      <a:pt x="1463" y="2523"/>
                      <a:pt x="1463" y="2522"/>
                    </a:cubicBezTo>
                    <a:cubicBezTo>
                      <a:pt x="1464" y="2519"/>
                      <a:pt x="1466" y="2517"/>
                      <a:pt x="1469" y="2516"/>
                    </a:cubicBezTo>
                    <a:cubicBezTo>
                      <a:pt x="1471" y="2515"/>
                      <a:pt x="1473" y="2515"/>
                      <a:pt x="1475" y="2516"/>
                    </a:cubicBezTo>
                    <a:cubicBezTo>
                      <a:pt x="1476" y="2516"/>
                      <a:pt x="1476" y="2517"/>
                      <a:pt x="1477" y="2517"/>
                    </a:cubicBezTo>
                    <a:cubicBezTo>
                      <a:pt x="1478" y="2518"/>
                      <a:pt x="1479" y="2518"/>
                      <a:pt x="1480" y="2518"/>
                    </a:cubicBezTo>
                    <a:cubicBezTo>
                      <a:pt x="1482" y="2516"/>
                      <a:pt x="1490" y="2509"/>
                      <a:pt x="1493" y="2507"/>
                    </a:cubicBezTo>
                    <a:cubicBezTo>
                      <a:pt x="1494" y="2506"/>
                      <a:pt x="1494" y="2505"/>
                      <a:pt x="1493" y="2505"/>
                    </a:cubicBezTo>
                    <a:cubicBezTo>
                      <a:pt x="1491" y="2501"/>
                      <a:pt x="1491" y="2499"/>
                      <a:pt x="1494" y="2496"/>
                    </a:cubicBezTo>
                    <a:cubicBezTo>
                      <a:pt x="1494" y="2496"/>
                      <a:pt x="1494" y="2496"/>
                      <a:pt x="1494" y="2496"/>
                    </a:cubicBezTo>
                    <a:cubicBezTo>
                      <a:pt x="1494" y="2495"/>
                      <a:pt x="1494" y="2494"/>
                      <a:pt x="1495" y="2493"/>
                    </a:cubicBezTo>
                    <a:cubicBezTo>
                      <a:pt x="1495" y="2492"/>
                      <a:pt x="1495" y="2492"/>
                      <a:pt x="1495" y="2492"/>
                    </a:cubicBezTo>
                    <a:cubicBezTo>
                      <a:pt x="1495" y="2490"/>
                      <a:pt x="1495" y="2487"/>
                      <a:pt x="1497" y="2485"/>
                    </a:cubicBezTo>
                    <a:cubicBezTo>
                      <a:pt x="1500" y="2484"/>
                      <a:pt x="1502" y="2485"/>
                      <a:pt x="1504" y="2486"/>
                    </a:cubicBezTo>
                    <a:cubicBezTo>
                      <a:pt x="1504" y="2486"/>
                      <a:pt x="1505" y="2486"/>
                      <a:pt x="1505" y="2486"/>
                    </a:cubicBezTo>
                    <a:cubicBezTo>
                      <a:pt x="1509" y="2488"/>
                      <a:pt x="1510" y="2490"/>
                      <a:pt x="1511" y="2493"/>
                    </a:cubicBezTo>
                    <a:cubicBezTo>
                      <a:pt x="1511" y="2494"/>
                      <a:pt x="1511" y="2494"/>
                      <a:pt x="1511" y="2494"/>
                    </a:cubicBezTo>
                    <a:cubicBezTo>
                      <a:pt x="1511" y="2494"/>
                      <a:pt x="1513" y="2494"/>
                      <a:pt x="1513" y="2494"/>
                    </a:cubicBezTo>
                    <a:cubicBezTo>
                      <a:pt x="1514" y="2493"/>
                      <a:pt x="1518" y="2487"/>
                      <a:pt x="1520" y="2484"/>
                    </a:cubicBezTo>
                    <a:cubicBezTo>
                      <a:pt x="1522" y="2481"/>
                      <a:pt x="1524" y="2478"/>
                      <a:pt x="1525" y="2476"/>
                    </a:cubicBezTo>
                    <a:cubicBezTo>
                      <a:pt x="1530" y="2471"/>
                      <a:pt x="1536" y="2470"/>
                      <a:pt x="1540" y="2472"/>
                    </a:cubicBezTo>
                    <a:cubicBezTo>
                      <a:pt x="1540" y="2472"/>
                      <a:pt x="1540" y="2471"/>
                      <a:pt x="1540" y="2471"/>
                    </a:cubicBezTo>
                    <a:cubicBezTo>
                      <a:pt x="1540" y="2469"/>
                      <a:pt x="1537" y="2465"/>
                      <a:pt x="1534" y="2462"/>
                    </a:cubicBezTo>
                    <a:cubicBezTo>
                      <a:pt x="1534" y="2462"/>
                      <a:pt x="1534" y="2462"/>
                      <a:pt x="1534" y="2462"/>
                    </a:cubicBezTo>
                    <a:cubicBezTo>
                      <a:pt x="1530" y="2458"/>
                      <a:pt x="1530" y="2456"/>
                      <a:pt x="1532" y="2450"/>
                    </a:cubicBezTo>
                    <a:cubicBezTo>
                      <a:pt x="1532" y="2449"/>
                      <a:pt x="1532" y="2449"/>
                      <a:pt x="1532" y="2449"/>
                    </a:cubicBezTo>
                    <a:cubicBezTo>
                      <a:pt x="1533" y="2447"/>
                      <a:pt x="1534" y="2445"/>
                      <a:pt x="1536" y="2444"/>
                    </a:cubicBezTo>
                    <a:cubicBezTo>
                      <a:pt x="1539" y="2442"/>
                      <a:pt x="1542" y="2443"/>
                      <a:pt x="1544" y="2444"/>
                    </a:cubicBezTo>
                    <a:cubicBezTo>
                      <a:pt x="1545" y="2445"/>
                      <a:pt x="1545" y="2445"/>
                      <a:pt x="1546" y="2445"/>
                    </a:cubicBezTo>
                    <a:cubicBezTo>
                      <a:pt x="1546" y="2445"/>
                      <a:pt x="1546" y="2444"/>
                      <a:pt x="1546" y="2444"/>
                    </a:cubicBezTo>
                    <a:cubicBezTo>
                      <a:pt x="1546" y="2443"/>
                      <a:pt x="1545" y="2441"/>
                      <a:pt x="1544" y="2439"/>
                    </a:cubicBezTo>
                    <a:cubicBezTo>
                      <a:pt x="1540" y="2434"/>
                      <a:pt x="1546" y="2429"/>
                      <a:pt x="1549" y="2427"/>
                    </a:cubicBezTo>
                    <a:cubicBezTo>
                      <a:pt x="1550" y="2426"/>
                      <a:pt x="1550" y="2426"/>
                      <a:pt x="1551" y="2425"/>
                    </a:cubicBezTo>
                    <a:cubicBezTo>
                      <a:pt x="1552" y="2424"/>
                      <a:pt x="1552" y="2420"/>
                      <a:pt x="1552" y="2416"/>
                    </a:cubicBezTo>
                    <a:cubicBezTo>
                      <a:pt x="1552" y="2412"/>
                      <a:pt x="1554" y="2410"/>
                      <a:pt x="1555" y="2409"/>
                    </a:cubicBezTo>
                    <a:cubicBezTo>
                      <a:pt x="1555" y="2409"/>
                      <a:pt x="1556" y="2409"/>
                      <a:pt x="1556" y="2409"/>
                    </a:cubicBezTo>
                    <a:cubicBezTo>
                      <a:pt x="1556" y="2405"/>
                      <a:pt x="1555" y="2385"/>
                      <a:pt x="1555" y="2381"/>
                    </a:cubicBezTo>
                    <a:cubicBezTo>
                      <a:pt x="1555" y="2377"/>
                      <a:pt x="1556" y="2374"/>
                      <a:pt x="1557" y="2372"/>
                    </a:cubicBezTo>
                    <a:cubicBezTo>
                      <a:pt x="1558" y="2371"/>
                      <a:pt x="1558" y="2371"/>
                      <a:pt x="1558" y="2371"/>
                    </a:cubicBezTo>
                    <a:cubicBezTo>
                      <a:pt x="1559" y="2369"/>
                      <a:pt x="1559" y="2369"/>
                      <a:pt x="1555" y="2366"/>
                    </a:cubicBezTo>
                    <a:cubicBezTo>
                      <a:pt x="1550" y="2361"/>
                      <a:pt x="1553" y="2355"/>
                      <a:pt x="1556" y="2351"/>
                    </a:cubicBezTo>
                    <a:cubicBezTo>
                      <a:pt x="1557" y="2349"/>
                      <a:pt x="1558" y="2348"/>
                      <a:pt x="1558" y="2346"/>
                    </a:cubicBezTo>
                    <a:cubicBezTo>
                      <a:pt x="1559" y="2344"/>
                      <a:pt x="1559" y="2343"/>
                      <a:pt x="1559" y="2343"/>
                    </a:cubicBezTo>
                    <a:cubicBezTo>
                      <a:pt x="1559" y="2343"/>
                      <a:pt x="1559" y="2343"/>
                      <a:pt x="1559" y="2343"/>
                    </a:cubicBezTo>
                    <a:cubicBezTo>
                      <a:pt x="1558" y="2342"/>
                      <a:pt x="1558" y="2341"/>
                      <a:pt x="1557" y="2338"/>
                    </a:cubicBezTo>
                    <a:cubicBezTo>
                      <a:pt x="1556" y="2332"/>
                      <a:pt x="1557" y="2330"/>
                      <a:pt x="1558" y="2326"/>
                    </a:cubicBezTo>
                    <a:cubicBezTo>
                      <a:pt x="1558" y="2326"/>
                      <a:pt x="1558" y="2325"/>
                      <a:pt x="1558" y="2324"/>
                    </a:cubicBezTo>
                    <a:cubicBezTo>
                      <a:pt x="1558" y="2324"/>
                      <a:pt x="1558" y="2324"/>
                      <a:pt x="1558" y="2324"/>
                    </a:cubicBezTo>
                    <a:cubicBezTo>
                      <a:pt x="1557" y="2325"/>
                      <a:pt x="1555" y="2326"/>
                      <a:pt x="1553" y="2325"/>
                    </a:cubicBezTo>
                    <a:cubicBezTo>
                      <a:pt x="1552" y="2324"/>
                      <a:pt x="1551" y="2323"/>
                      <a:pt x="1551" y="2321"/>
                    </a:cubicBezTo>
                    <a:cubicBezTo>
                      <a:pt x="1550" y="2320"/>
                      <a:pt x="1549" y="2319"/>
                      <a:pt x="1546" y="2317"/>
                    </a:cubicBezTo>
                    <a:cubicBezTo>
                      <a:pt x="1546" y="2317"/>
                      <a:pt x="1546" y="2317"/>
                      <a:pt x="1546" y="2317"/>
                    </a:cubicBezTo>
                    <a:cubicBezTo>
                      <a:pt x="1546" y="2317"/>
                      <a:pt x="1546" y="2317"/>
                      <a:pt x="1546" y="2317"/>
                    </a:cubicBezTo>
                    <a:cubicBezTo>
                      <a:pt x="1546" y="2321"/>
                      <a:pt x="1544" y="2324"/>
                      <a:pt x="1542" y="2326"/>
                    </a:cubicBezTo>
                    <a:cubicBezTo>
                      <a:pt x="1542" y="2326"/>
                      <a:pt x="1542" y="2326"/>
                      <a:pt x="1542" y="2326"/>
                    </a:cubicBezTo>
                    <a:cubicBezTo>
                      <a:pt x="1541" y="2327"/>
                      <a:pt x="1539" y="2329"/>
                      <a:pt x="1537" y="2329"/>
                    </a:cubicBezTo>
                    <a:cubicBezTo>
                      <a:pt x="1537" y="2329"/>
                      <a:pt x="1537" y="2329"/>
                      <a:pt x="1537" y="2329"/>
                    </a:cubicBezTo>
                    <a:cubicBezTo>
                      <a:pt x="1534" y="2329"/>
                      <a:pt x="1532" y="2327"/>
                      <a:pt x="1530" y="2325"/>
                    </a:cubicBezTo>
                    <a:cubicBezTo>
                      <a:pt x="1527" y="2321"/>
                      <a:pt x="1527" y="2320"/>
                      <a:pt x="1528" y="2316"/>
                    </a:cubicBezTo>
                    <a:cubicBezTo>
                      <a:pt x="1528" y="2316"/>
                      <a:pt x="1528" y="2315"/>
                      <a:pt x="1528" y="2314"/>
                    </a:cubicBezTo>
                    <a:cubicBezTo>
                      <a:pt x="1528" y="2313"/>
                      <a:pt x="1528" y="2311"/>
                      <a:pt x="1528" y="2311"/>
                    </a:cubicBezTo>
                    <a:cubicBezTo>
                      <a:pt x="1527" y="2311"/>
                      <a:pt x="1527" y="2311"/>
                      <a:pt x="1527" y="2310"/>
                    </a:cubicBezTo>
                    <a:cubicBezTo>
                      <a:pt x="1522" y="2307"/>
                      <a:pt x="1523" y="2292"/>
                      <a:pt x="1524" y="2290"/>
                    </a:cubicBezTo>
                    <a:cubicBezTo>
                      <a:pt x="1524" y="2289"/>
                      <a:pt x="1522" y="2286"/>
                      <a:pt x="1521" y="2284"/>
                    </a:cubicBezTo>
                    <a:cubicBezTo>
                      <a:pt x="1518" y="2280"/>
                      <a:pt x="1519" y="2274"/>
                      <a:pt x="1522" y="2267"/>
                    </a:cubicBezTo>
                    <a:cubicBezTo>
                      <a:pt x="1522" y="2266"/>
                      <a:pt x="1522" y="2265"/>
                      <a:pt x="1522" y="2265"/>
                    </a:cubicBezTo>
                    <a:cubicBezTo>
                      <a:pt x="1518" y="2265"/>
                      <a:pt x="1513" y="2264"/>
                      <a:pt x="1511" y="2260"/>
                    </a:cubicBezTo>
                    <a:cubicBezTo>
                      <a:pt x="1510" y="2257"/>
                      <a:pt x="1509" y="2253"/>
                      <a:pt x="1508" y="2250"/>
                    </a:cubicBezTo>
                    <a:cubicBezTo>
                      <a:pt x="1503" y="2253"/>
                      <a:pt x="1498" y="2248"/>
                      <a:pt x="1496" y="2247"/>
                    </a:cubicBezTo>
                    <a:cubicBezTo>
                      <a:pt x="1496" y="2246"/>
                      <a:pt x="1496" y="2246"/>
                      <a:pt x="1496" y="2246"/>
                    </a:cubicBezTo>
                    <a:cubicBezTo>
                      <a:pt x="1492" y="2244"/>
                      <a:pt x="1492" y="2239"/>
                      <a:pt x="1492" y="2235"/>
                    </a:cubicBezTo>
                    <a:cubicBezTo>
                      <a:pt x="1492" y="2234"/>
                      <a:pt x="1492" y="2234"/>
                      <a:pt x="1492" y="2234"/>
                    </a:cubicBezTo>
                    <a:cubicBezTo>
                      <a:pt x="1491" y="2233"/>
                      <a:pt x="1487" y="2231"/>
                      <a:pt x="1484" y="2232"/>
                    </a:cubicBezTo>
                    <a:cubicBezTo>
                      <a:pt x="1484" y="2232"/>
                      <a:pt x="1483" y="2232"/>
                      <a:pt x="1483" y="2232"/>
                    </a:cubicBezTo>
                    <a:cubicBezTo>
                      <a:pt x="1483" y="2232"/>
                      <a:pt x="1483" y="2232"/>
                      <a:pt x="1483" y="2232"/>
                    </a:cubicBezTo>
                    <a:cubicBezTo>
                      <a:pt x="1483" y="2233"/>
                      <a:pt x="1483" y="2233"/>
                      <a:pt x="1483" y="2234"/>
                    </a:cubicBezTo>
                    <a:cubicBezTo>
                      <a:pt x="1482" y="2235"/>
                      <a:pt x="1482" y="2236"/>
                      <a:pt x="1482" y="2237"/>
                    </a:cubicBezTo>
                    <a:cubicBezTo>
                      <a:pt x="1482" y="2239"/>
                      <a:pt x="1481" y="2242"/>
                      <a:pt x="1481" y="2244"/>
                    </a:cubicBezTo>
                    <a:cubicBezTo>
                      <a:pt x="1480" y="2247"/>
                      <a:pt x="1478" y="2250"/>
                      <a:pt x="1472" y="2249"/>
                    </a:cubicBezTo>
                    <a:cubicBezTo>
                      <a:pt x="1470" y="2251"/>
                      <a:pt x="1467" y="2256"/>
                      <a:pt x="1466" y="2257"/>
                    </a:cubicBezTo>
                    <a:cubicBezTo>
                      <a:pt x="1465" y="2259"/>
                      <a:pt x="1465" y="2259"/>
                      <a:pt x="1466" y="2261"/>
                    </a:cubicBezTo>
                    <a:cubicBezTo>
                      <a:pt x="1468" y="2264"/>
                      <a:pt x="1468" y="2268"/>
                      <a:pt x="1467" y="2272"/>
                    </a:cubicBezTo>
                    <a:cubicBezTo>
                      <a:pt x="1467" y="2273"/>
                      <a:pt x="1467" y="2274"/>
                      <a:pt x="1467" y="2275"/>
                    </a:cubicBezTo>
                    <a:cubicBezTo>
                      <a:pt x="1467" y="2279"/>
                      <a:pt x="1466" y="2281"/>
                      <a:pt x="1464" y="2283"/>
                    </a:cubicBezTo>
                    <a:cubicBezTo>
                      <a:pt x="1462" y="2284"/>
                      <a:pt x="1460" y="2284"/>
                      <a:pt x="1458" y="2283"/>
                    </a:cubicBezTo>
                    <a:cubicBezTo>
                      <a:pt x="1458" y="2283"/>
                      <a:pt x="1458" y="2283"/>
                      <a:pt x="1458" y="2283"/>
                    </a:cubicBezTo>
                    <a:cubicBezTo>
                      <a:pt x="1458" y="2283"/>
                      <a:pt x="1458" y="2283"/>
                      <a:pt x="1457" y="2283"/>
                    </a:cubicBezTo>
                    <a:cubicBezTo>
                      <a:pt x="1456" y="2285"/>
                      <a:pt x="1454" y="2286"/>
                      <a:pt x="1451" y="2288"/>
                    </a:cubicBezTo>
                    <a:cubicBezTo>
                      <a:pt x="1450" y="2288"/>
                      <a:pt x="1449" y="2289"/>
                      <a:pt x="1449" y="2289"/>
                    </a:cubicBezTo>
                    <a:cubicBezTo>
                      <a:pt x="1447" y="2290"/>
                      <a:pt x="1445" y="2292"/>
                      <a:pt x="1441" y="2293"/>
                    </a:cubicBezTo>
                    <a:cubicBezTo>
                      <a:pt x="1438" y="2295"/>
                      <a:pt x="1435" y="2294"/>
                      <a:pt x="1434" y="2293"/>
                    </a:cubicBezTo>
                    <a:cubicBezTo>
                      <a:pt x="1430" y="2291"/>
                      <a:pt x="1429" y="2286"/>
                      <a:pt x="1429" y="2283"/>
                    </a:cubicBezTo>
                    <a:cubicBezTo>
                      <a:pt x="1427" y="2282"/>
                      <a:pt x="1424" y="2280"/>
                      <a:pt x="1423" y="2280"/>
                    </a:cubicBezTo>
                    <a:cubicBezTo>
                      <a:pt x="1421" y="2280"/>
                      <a:pt x="1419" y="2280"/>
                      <a:pt x="1417" y="2278"/>
                    </a:cubicBezTo>
                    <a:cubicBezTo>
                      <a:pt x="1415" y="2277"/>
                      <a:pt x="1414" y="2275"/>
                      <a:pt x="1414" y="2272"/>
                    </a:cubicBezTo>
                    <a:cubicBezTo>
                      <a:pt x="1414" y="2271"/>
                      <a:pt x="1412" y="2271"/>
                      <a:pt x="1411" y="2270"/>
                    </a:cubicBezTo>
                    <a:cubicBezTo>
                      <a:pt x="1409" y="2269"/>
                      <a:pt x="1408" y="2268"/>
                      <a:pt x="1405" y="2266"/>
                    </a:cubicBezTo>
                    <a:cubicBezTo>
                      <a:pt x="1404" y="2265"/>
                      <a:pt x="1401" y="2262"/>
                      <a:pt x="1399" y="2261"/>
                    </a:cubicBezTo>
                    <a:cubicBezTo>
                      <a:pt x="1398" y="2261"/>
                      <a:pt x="1398" y="2261"/>
                      <a:pt x="1398" y="2261"/>
                    </a:cubicBezTo>
                    <a:cubicBezTo>
                      <a:pt x="1396" y="2260"/>
                      <a:pt x="1393" y="2259"/>
                      <a:pt x="1394" y="2255"/>
                    </a:cubicBezTo>
                    <a:cubicBezTo>
                      <a:pt x="1394" y="2254"/>
                      <a:pt x="1394" y="2254"/>
                      <a:pt x="1394" y="2254"/>
                    </a:cubicBezTo>
                    <a:cubicBezTo>
                      <a:pt x="1394" y="2253"/>
                      <a:pt x="1394" y="2252"/>
                      <a:pt x="1391" y="2250"/>
                    </a:cubicBezTo>
                    <a:cubicBezTo>
                      <a:pt x="1390" y="2251"/>
                      <a:pt x="1389" y="2251"/>
                      <a:pt x="1388" y="2252"/>
                    </a:cubicBezTo>
                    <a:cubicBezTo>
                      <a:pt x="1386" y="2253"/>
                      <a:pt x="1383" y="2252"/>
                      <a:pt x="1382" y="2251"/>
                    </a:cubicBezTo>
                    <a:cubicBezTo>
                      <a:pt x="1379" y="2249"/>
                      <a:pt x="1378" y="2245"/>
                      <a:pt x="1377" y="2243"/>
                    </a:cubicBezTo>
                    <a:cubicBezTo>
                      <a:pt x="1377" y="2243"/>
                      <a:pt x="1376" y="2242"/>
                      <a:pt x="1375" y="2242"/>
                    </a:cubicBezTo>
                    <a:cubicBezTo>
                      <a:pt x="1375" y="2242"/>
                      <a:pt x="1374" y="2242"/>
                      <a:pt x="1372" y="2242"/>
                    </a:cubicBezTo>
                    <a:cubicBezTo>
                      <a:pt x="1367" y="2243"/>
                      <a:pt x="1365" y="2243"/>
                      <a:pt x="1363" y="2243"/>
                    </a:cubicBezTo>
                    <a:cubicBezTo>
                      <a:pt x="1363" y="2243"/>
                      <a:pt x="1353" y="2242"/>
                      <a:pt x="1348" y="2234"/>
                    </a:cubicBezTo>
                    <a:cubicBezTo>
                      <a:pt x="1345" y="2231"/>
                      <a:pt x="1344" y="2231"/>
                      <a:pt x="1341" y="2233"/>
                    </a:cubicBezTo>
                    <a:cubicBezTo>
                      <a:pt x="1340" y="2233"/>
                      <a:pt x="1340" y="2233"/>
                      <a:pt x="1340" y="2233"/>
                    </a:cubicBezTo>
                    <a:cubicBezTo>
                      <a:pt x="1337" y="2235"/>
                      <a:pt x="1329" y="2236"/>
                      <a:pt x="1321" y="2237"/>
                    </a:cubicBezTo>
                    <a:cubicBezTo>
                      <a:pt x="1319" y="2237"/>
                      <a:pt x="1319" y="2237"/>
                      <a:pt x="1319" y="2237"/>
                    </a:cubicBezTo>
                    <a:cubicBezTo>
                      <a:pt x="1314" y="2238"/>
                      <a:pt x="1313" y="2240"/>
                      <a:pt x="1313" y="2240"/>
                    </a:cubicBezTo>
                    <a:cubicBezTo>
                      <a:pt x="1312" y="2241"/>
                      <a:pt x="1312" y="2242"/>
                      <a:pt x="1311" y="2243"/>
                    </a:cubicBezTo>
                    <a:cubicBezTo>
                      <a:pt x="1309" y="2246"/>
                      <a:pt x="1306" y="2251"/>
                      <a:pt x="1304" y="2253"/>
                    </a:cubicBezTo>
                    <a:cubicBezTo>
                      <a:pt x="1300" y="2258"/>
                      <a:pt x="1297" y="2260"/>
                      <a:pt x="1291" y="2261"/>
                    </a:cubicBezTo>
                    <a:cubicBezTo>
                      <a:pt x="1290" y="2261"/>
                      <a:pt x="1288" y="2262"/>
                      <a:pt x="1286" y="2262"/>
                    </a:cubicBezTo>
                    <a:cubicBezTo>
                      <a:pt x="1281" y="2264"/>
                      <a:pt x="1273" y="2266"/>
                      <a:pt x="1269" y="2268"/>
                    </a:cubicBezTo>
                    <a:cubicBezTo>
                      <a:pt x="1267" y="2268"/>
                      <a:pt x="1267" y="2268"/>
                      <a:pt x="1267" y="2268"/>
                    </a:cubicBezTo>
                    <a:cubicBezTo>
                      <a:pt x="1261" y="2271"/>
                      <a:pt x="1252" y="2275"/>
                      <a:pt x="1244" y="2277"/>
                    </a:cubicBezTo>
                    <a:cubicBezTo>
                      <a:pt x="1237" y="2278"/>
                      <a:pt x="1233" y="2277"/>
                      <a:pt x="1232" y="2277"/>
                    </a:cubicBezTo>
                    <a:cubicBezTo>
                      <a:pt x="1229" y="2277"/>
                      <a:pt x="1218" y="2277"/>
                      <a:pt x="1215" y="2277"/>
                    </a:cubicBezTo>
                    <a:cubicBezTo>
                      <a:pt x="1214" y="2277"/>
                      <a:pt x="1213" y="2278"/>
                      <a:pt x="1212" y="2279"/>
                    </a:cubicBezTo>
                    <a:cubicBezTo>
                      <a:pt x="1211" y="2280"/>
                      <a:pt x="1211" y="2281"/>
                      <a:pt x="1210" y="2282"/>
                    </a:cubicBezTo>
                    <a:cubicBezTo>
                      <a:pt x="1210" y="2282"/>
                      <a:pt x="1209" y="2283"/>
                      <a:pt x="1208" y="2284"/>
                    </a:cubicBezTo>
                    <a:cubicBezTo>
                      <a:pt x="1204" y="2287"/>
                      <a:pt x="1199" y="2292"/>
                      <a:pt x="1194" y="2296"/>
                    </a:cubicBezTo>
                    <a:cubicBezTo>
                      <a:pt x="1189" y="2300"/>
                      <a:pt x="1185" y="2307"/>
                      <a:pt x="1182" y="2313"/>
                    </a:cubicBezTo>
                    <a:cubicBezTo>
                      <a:pt x="1182" y="2314"/>
                      <a:pt x="1181" y="2315"/>
                      <a:pt x="1180" y="2316"/>
                    </a:cubicBezTo>
                    <a:cubicBezTo>
                      <a:pt x="1177" y="2323"/>
                      <a:pt x="1169" y="2326"/>
                      <a:pt x="1163" y="2326"/>
                    </a:cubicBezTo>
                    <a:cubicBezTo>
                      <a:pt x="1160" y="2327"/>
                      <a:pt x="1150" y="2327"/>
                      <a:pt x="1145" y="2327"/>
                    </a:cubicBezTo>
                    <a:cubicBezTo>
                      <a:pt x="1143" y="2327"/>
                      <a:pt x="1143" y="2327"/>
                      <a:pt x="1143" y="2327"/>
                    </a:cubicBezTo>
                    <a:cubicBezTo>
                      <a:pt x="1127" y="2326"/>
                      <a:pt x="1122" y="2326"/>
                      <a:pt x="1121" y="2326"/>
                    </a:cubicBezTo>
                    <a:cubicBezTo>
                      <a:pt x="1117" y="2328"/>
                      <a:pt x="1110" y="2327"/>
                      <a:pt x="1107" y="2325"/>
                    </a:cubicBezTo>
                    <a:cubicBezTo>
                      <a:pt x="1105" y="2324"/>
                      <a:pt x="1098" y="2320"/>
                      <a:pt x="1092" y="2320"/>
                    </a:cubicBezTo>
                    <a:cubicBezTo>
                      <a:pt x="1087" y="2319"/>
                      <a:pt x="1084" y="2316"/>
                      <a:pt x="1081" y="2314"/>
                    </a:cubicBezTo>
                    <a:cubicBezTo>
                      <a:pt x="1080" y="2313"/>
                      <a:pt x="1080" y="2313"/>
                      <a:pt x="1079" y="2312"/>
                    </a:cubicBezTo>
                    <a:cubicBezTo>
                      <a:pt x="1078" y="2311"/>
                      <a:pt x="1075" y="2312"/>
                      <a:pt x="1072" y="2313"/>
                    </a:cubicBezTo>
                    <a:cubicBezTo>
                      <a:pt x="1070" y="2313"/>
                      <a:pt x="1068" y="2314"/>
                      <a:pt x="1066" y="2314"/>
                    </a:cubicBezTo>
                    <a:cubicBezTo>
                      <a:pt x="1063" y="2314"/>
                      <a:pt x="1059" y="2314"/>
                      <a:pt x="1056" y="2314"/>
                    </a:cubicBezTo>
                    <a:cubicBezTo>
                      <a:pt x="1052" y="2314"/>
                      <a:pt x="1049" y="2313"/>
                      <a:pt x="1047" y="2314"/>
                    </a:cubicBezTo>
                    <a:cubicBezTo>
                      <a:pt x="1043" y="2314"/>
                      <a:pt x="1039" y="2312"/>
                      <a:pt x="1036" y="2309"/>
                    </a:cubicBezTo>
                    <a:cubicBezTo>
                      <a:pt x="1035" y="2307"/>
                      <a:pt x="1034" y="2305"/>
                      <a:pt x="1034" y="2303"/>
                    </a:cubicBezTo>
                    <a:cubicBezTo>
                      <a:pt x="1034" y="2302"/>
                      <a:pt x="1034" y="2300"/>
                      <a:pt x="1033" y="2298"/>
                    </a:cubicBezTo>
                    <a:cubicBezTo>
                      <a:pt x="1032" y="2295"/>
                      <a:pt x="1031" y="2290"/>
                      <a:pt x="1031" y="2286"/>
                    </a:cubicBezTo>
                    <a:cubicBezTo>
                      <a:pt x="1031" y="2277"/>
                      <a:pt x="1033" y="2275"/>
                      <a:pt x="1038" y="2271"/>
                    </a:cubicBezTo>
                    <a:cubicBezTo>
                      <a:pt x="1038" y="2270"/>
                      <a:pt x="1038" y="2270"/>
                      <a:pt x="1038" y="2270"/>
                    </a:cubicBezTo>
                    <a:cubicBezTo>
                      <a:pt x="1042" y="2267"/>
                      <a:pt x="1039" y="2263"/>
                      <a:pt x="1039" y="2262"/>
                    </a:cubicBezTo>
                    <a:cubicBezTo>
                      <a:pt x="1037" y="2259"/>
                      <a:pt x="1033" y="2256"/>
                      <a:pt x="1033" y="2256"/>
                    </a:cubicBezTo>
                    <a:cubicBezTo>
                      <a:pt x="1031" y="2255"/>
                      <a:pt x="1024" y="2254"/>
                      <a:pt x="1019" y="2253"/>
                    </a:cubicBezTo>
                    <a:cubicBezTo>
                      <a:pt x="1013" y="2253"/>
                      <a:pt x="1010" y="2252"/>
                      <a:pt x="1007" y="2245"/>
                    </a:cubicBezTo>
                    <a:cubicBezTo>
                      <a:pt x="1006" y="2240"/>
                      <a:pt x="1005" y="2232"/>
                      <a:pt x="1009" y="2226"/>
                    </a:cubicBezTo>
                    <a:cubicBezTo>
                      <a:pt x="1010" y="2224"/>
                      <a:pt x="1008" y="2222"/>
                      <a:pt x="1008" y="2222"/>
                    </a:cubicBezTo>
                    <a:cubicBezTo>
                      <a:pt x="1006" y="2221"/>
                      <a:pt x="1005" y="2220"/>
                      <a:pt x="1005" y="2218"/>
                    </a:cubicBezTo>
                    <a:cubicBezTo>
                      <a:pt x="1005" y="2215"/>
                      <a:pt x="1006" y="2213"/>
                      <a:pt x="1007" y="2211"/>
                    </a:cubicBezTo>
                    <a:cubicBezTo>
                      <a:pt x="1007" y="2211"/>
                      <a:pt x="1006" y="2211"/>
                      <a:pt x="1006" y="2210"/>
                    </a:cubicBezTo>
                    <a:cubicBezTo>
                      <a:pt x="1002" y="2208"/>
                      <a:pt x="1001" y="2205"/>
                      <a:pt x="999" y="2201"/>
                    </a:cubicBezTo>
                    <a:cubicBezTo>
                      <a:pt x="999" y="2200"/>
                      <a:pt x="999" y="2199"/>
                      <a:pt x="998" y="2198"/>
                    </a:cubicBezTo>
                    <a:cubicBezTo>
                      <a:pt x="998" y="2197"/>
                      <a:pt x="997" y="2197"/>
                      <a:pt x="997" y="2197"/>
                    </a:cubicBezTo>
                    <a:cubicBezTo>
                      <a:pt x="996" y="2197"/>
                      <a:pt x="996" y="2197"/>
                      <a:pt x="996" y="2197"/>
                    </a:cubicBezTo>
                    <a:cubicBezTo>
                      <a:pt x="994" y="2203"/>
                      <a:pt x="986" y="2202"/>
                      <a:pt x="983" y="2201"/>
                    </a:cubicBezTo>
                    <a:cubicBezTo>
                      <a:pt x="983" y="2201"/>
                      <a:pt x="983" y="2201"/>
                      <a:pt x="983" y="2201"/>
                    </a:cubicBezTo>
                    <a:cubicBezTo>
                      <a:pt x="982" y="2202"/>
                      <a:pt x="982" y="2203"/>
                      <a:pt x="981" y="2204"/>
                    </a:cubicBezTo>
                    <a:cubicBezTo>
                      <a:pt x="981" y="2204"/>
                      <a:pt x="980" y="2207"/>
                      <a:pt x="977" y="2207"/>
                    </a:cubicBezTo>
                    <a:cubicBezTo>
                      <a:pt x="974" y="2208"/>
                      <a:pt x="972" y="2206"/>
                      <a:pt x="971" y="2205"/>
                    </a:cubicBezTo>
                    <a:cubicBezTo>
                      <a:pt x="970" y="2204"/>
                      <a:pt x="970" y="2204"/>
                      <a:pt x="970" y="2204"/>
                    </a:cubicBezTo>
                    <a:cubicBezTo>
                      <a:pt x="969" y="2203"/>
                      <a:pt x="967" y="2203"/>
                      <a:pt x="966" y="2202"/>
                    </a:cubicBezTo>
                    <a:cubicBezTo>
                      <a:pt x="964" y="2201"/>
                      <a:pt x="962" y="2200"/>
                      <a:pt x="960" y="2198"/>
                    </a:cubicBezTo>
                    <a:cubicBezTo>
                      <a:pt x="958" y="2196"/>
                      <a:pt x="951" y="2189"/>
                      <a:pt x="949" y="2187"/>
                    </a:cubicBezTo>
                    <a:cubicBezTo>
                      <a:pt x="947" y="2186"/>
                      <a:pt x="943" y="2186"/>
                      <a:pt x="941" y="2186"/>
                    </a:cubicBezTo>
                    <a:cubicBezTo>
                      <a:pt x="940" y="2186"/>
                      <a:pt x="939" y="2186"/>
                      <a:pt x="939" y="2186"/>
                    </a:cubicBezTo>
                    <a:cubicBezTo>
                      <a:pt x="935" y="2185"/>
                      <a:pt x="927" y="2181"/>
                      <a:pt x="924" y="2178"/>
                    </a:cubicBezTo>
                    <a:cubicBezTo>
                      <a:pt x="924" y="2178"/>
                      <a:pt x="921" y="2176"/>
                      <a:pt x="920" y="2175"/>
                    </a:cubicBezTo>
                    <a:cubicBezTo>
                      <a:pt x="917" y="2173"/>
                      <a:pt x="914" y="2172"/>
                      <a:pt x="912" y="2170"/>
                    </a:cubicBezTo>
                    <a:cubicBezTo>
                      <a:pt x="910" y="2168"/>
                      <a:pt x="909" y="2168"/>
                      <a:pt x="908" y="2168"/>
                    </a:cubicBezTo>
                    <a:cubicBezTo>
                      <a:pt x="904" y="2169"/>
                      <a:pt x="899" y="2169"/>
                      <a:pt x="897" y="2169"/>
                    </a:cubicBezTo>
                    <a:cubicBezTo>
                      <a:pt x="896" y="2168"/>
                      <a:pt x="895" y="2168"/>
                      <a:pt x="893" y="2165"/>
                    </a:cubicBezTo>
                    <a:cubicBezTo>
                      <a:pt x="890" y="2163"/>
                      <a:pt x="886" y="2160"/>
                      <a:pt x="882" y="2158"/>
                    </a:cubicBezTo>
                    <a:cubicBezTo>
                      <a:pt x="882" y="2158"/>
                      <a:pt x="881" y="2158"/>
                      <a:pt x="880" y="2157"/>
                    </a:cubicBezTo>
                    <a:cubicBezTo>
                      <a:pt x="880" y="2158"/>
                      <a:pt x="880" y="2158"/>
                      <a:pt x="880" y="2158"/>
                    </a:cubicBezTo>
                    <a:cubicBezTo>
                      <a:pt x="877" y="2162"/>
                      <a:pt x="873" y="2161"/>
                      <a:pt x="872" y="2160"/>
                    </a:cubicBezTo>
                    <a:cubicBezTo>
                      <a:pt x="871" y="2160"/>
                      <a:pt x="870" y="2160"/>
                      <a:pt x="869" y="2160"/>
                    </a:cubicBezTo>
                    <a:cubicBezTo>
                      <a:pt x="868" y="2160"/>
                      <a:pt x="865" y="2159"/>
                      <a:pt x="864" y="2161"/>
                    </a:cubicBezTo>
                    <a:cubicBezTo>
                      <a:pt x="861" y="2164"/>
                      <a:pt x="859" y="2164"/>
                      <a:pt x="857" y="2165"/>
                    </a:cubicBezTo>
                    <a:cubicBezTo>
                      <a:pt x="856" y="2165"/>
                      <a:pt x="855" y="2166"/>
                      <a:pt x="854" y="2166"/>
                    </a:cubicBezTo>
                    <a:cubicBezTo>
                      <a:pt x="853" y="2167"/>
                      <a:pt x="853" y="2167"/>
                      <a:pt x="853" y="2167"/>
                    </a:cubicBezTo>
                    <a:cubicBezTo>
                      <a:pt x="853" y="2167"/>
                      <a:pt x="853" y="2168"/>
                      <a:pt x="853" y="2168"/>
                    </a:cubicBezTo>
                    <a:cubicBezTo>
                      <a:pt x="852" y="2169"/>
                      <a:pt x="852" y="2171"/>
                      <a:pt x="850" y="2173"/>
                    </a:cubicBezTo>
                    <a:cubicBezTo>
                      <a:pt x="848" y="2176"/>
                      <a:pt x="843" y="2180"/>
                      <a:pt x="836" y="2184"/>
                    </a:cubicBezTo>
                    <a:cubicBezTo>
                      <a:pt x="834" y="2186"/>
                      <a:pt x="831" y="2187"/>
                      <a:pt x="830" y="2188"/>
                    </a:cubicBezTo>
                    <a:cubicBezTo>
                      <a:pt x="828" y="2190"/>
                      <a:pt x="828" y="2190"/>
                      <a:pt x="828" y="2190"/>
                    </a:cubicBezTo>
                    <a:cubicBezTo>
                      <a:pt x="826" y="2192"/>
                      <a:pt x="825" y="2192"/>
                      <a:pt x="825" y="2193"/>
                    </a:cubicBezTo>
                    <a:cubicBezTo>
                      <a:pt x="825" y="2194"/>
                      <a:pt x="825" y="2194"/>
                      <a:pt x="825" y="2195"/>
                    </a:cubicBezTo>
                    <a:cubicBezTo>
                      <a:pt x="824" y="2198"/>
                      <a:pt x="823" y="2204"/>
                      <a:pt x="820" y="2207"/>
                    </a:cubicBezTo>
                    <a:cubicBezTo>
                      <a:pt x="819" y="2208"/>
                      <a:pt x="819" y="2208"/>
                      <a:pt x="820" y="2211"/>
                    </a:cubicBezTo>
                    <a:cubicBezTo>
                      <a:pt x="820" y="2212"/>
                      <a:pt x="821" y="2214"/>
                      <a:pt x="821" y="2215"/>
                    </a:cubicBezTo>
                    <a:cubicBezTo>
                      <a:pt x="821" y="2219"/>
                      <a:pt x="821" y="2223"/>
                      <a:pt x="819" y="2226"/>
                    </a:cubicBezTo>
                    <a:cubicBezTo>
                      <a:pt x="816" y="2229"/>
                      <a:pt x="812" y="2230"/>
                      <a:pt x="807" y="2231"/>
                    </a:cubicBezTo>
                    <a:cubicBezTo>
                      <a:pt x="798" y="2232"/>
                      <a:pt x="795" y="2226"/>
                      <a:pt x="793" y="2222"/>
                    </a:cubicBezTo>
                    <a:cubicBezTo>
                      <a:pt x="793" y="2220"/>
                      <a:pt x="793" y="2220"/>
                      <a:pt x="793" y="2220"/>
                    </a:cubicBezTo>
                    <a:cubicBezTo>
                      <a:pt x="792" y="2219"/>
                      <a:pt x="792" y="2218"/>
                      <a:pt x="791" y="2216"/>
                    </a:cubicBezTo>
                    <a:cubicBezTo>
                      <a:pt x="788" y="2210"/>
                      <a:pt x="785" y="2204"/>
                      <a:pt x="785" y="2201"/>
                    </a:cubicBezTo>
                    <a:cubicBezTo>
                      <a:pt x="785" y="2196"/>
                      <a:pt x="789" y="2191"/>
                      <a:pt x="792" y="2187"/>
                    </a:cubicBezTo>
                    <a:cubicBezTo>
                      <a:pt x="795" y="2183"/>
                      <a:pt x="798" y="2176"/>
                      <a:pt x="798" y="2173"/>
                    </a:cubicBezTo>
                    <a:cubicBezTo>
                      <a:pt x="798" y="2168"/>
                      <a:pt x="798" y="2157"/>
                      <a:pt x="797" y="2154"/>
                    </a:cubicBezTo>
                    <a:cubicBezTo>
                      <a:pt x="796" y="2153"/>
                      <a:pt x="794" y="2152"/>
                      <a:pt x="793" y="2152"/>
                    </a:cubicBezTo>
                    <a:cubicBezTo>
                      <a:pt x="792" y="2152"/>
                      <a:pt x="791" y="2151"/>
                      <a:pt x="790" y="2151"/>
                    </a:cubicBezTo>
                    <a:cubicBezTo>
                      <a:pt x="789" y="2151"/>
                      <a:pt x="786" y="2150"/>
                      <a:pt x="786" y="2150"/>
                    </a:cubicBezTo>
                    <a:cubicBezTo>
                      <a:pt x="783" y="2152"/>
                      <a:pt x="780" y="2153"/>
                      <a:pt x="777" y="2154"/>
                    </a:cubicBezTo>
                    <a:cubicBezTo>
                      <a:pt x="777" y="2154"/>
                      <a:pt x="776" y="2154"/>
                      <a:pt x="776" y="2154"/>
                    </a:cubicBezTo>
                    <a:cubicBezTo>
                      <a:pt x="775" y="2154"/>
                      <a:pt x="774" y="2155"/>
                      <a:pt x="772" y="2156"/>
                    </a:cubicBezTo>
                    <a:cubicBezTo>
                      <a:pt x="769" y="2157"/>
                      <a:pt x="765" y="2159"/>
                      <a:pt x="763" y="2159"/>
                    </a:cubicBezTo>
                    <a:cubicBezTo>
                      <a:pt x="758" y="2161"/>
                      <a:pt x="755" y="2159"/>
                      <a:pt x="753" y="2157"/>
                    </a:cubicBezTo>
                    <a:cubicBezTo>
                      <a:pt x="752" y="2156"/>
                      <a:pt x="752" y="2156"/>
                      <a:pt x="752" y="2156"/>
                    </a:cubicBezTo>
                    <a:cubicBezTo>
                      <a:pt x="752" y="2156"/>
                      <a:pt x="748" y="2157"/>
                      <a:pt x="746" y="2158"/>
                    </a:cubicBezTo>
                    <a:cubicBezTo>
                      <a:pt x="741" y="2161"/>
                      <a:pt x="732" y="2156"/>
                      <a:pt x="726" y="2153"/>
                    </a:cubicBezTo>
                    <a:cubicBezTo>
                      <a:pt x="725" y="2152"/>
                      <a:pt x="724" y="2152"/>
                      <a:pt x="723" y="2151"/>
                    </a:cubicBezTo>
                    <a:cubicBezTo>
                      <a:pt x="723" y="2151"/>
                      <a:pt x="722" y="2151"/>
                      <a:pt x="719" y="2154"/>
                    </a:cubicBezTo>
                    <a:cubicBezTo>
                      <a:pt x="719" y="2155"/>
                      <a:pt x="719" y="2155"/>
                      <a:pt x="718" y="2156"/>
                    </a:cubicBezTo>
                    <a:cubicBezTo>
                      <a:pt x="716" y="2159"/>
                      <a:pt x="713" y="2162"/>
                      <a:pt x="707" y="2158"/>
                    </a:cubicBezTo>
                    <a:cubicBezTo>
                      <a:pt x="705" y="2157"/>
                      <a:pt x="702" y="2155"/>
                      <a:pt x="700" y="2154"/>
                    </a:cubicBezTo>
                    <a:cubicBezTo>
                      <a:pt x="700" y="2153"/>
                      <a:pt x="699" y="2153"/>
                      <a:pt x="699" y="2154"/>
                    </a:cubicBezTo>
                    <a:cubicBezTo>
                      <a:pt x="698" y="2154"/>
                      <a:pt x="696" y="2155"/>
                      <a:pt x="694" y="2155"/>
                    </a:cubicBezTo>
                    <a:cubicBezTo>
                      <a:pt x="692" y="2154"/>
                      <a:pt x="690" y="2153"/>
                      <a:pt x="689" y="2152"/>
                    </a:cubicBezTo>
                    <a:cubicBezTo>
                      <a:pt x="689" y="2152"/>
                      <a:pt x="688" y="2151"/>
                      <a:pt x="688" y="2151"/>
                    </a:cubicBezTo>
                    <a:cubicBezTo>
                      <a:pt x="685" y="2152"/>
                      <a:pt x="682" y="2153"/>
                      <a:pt x="679" y="2152"/>
                    </a:cubicBezTo>
                    <a:cubicBezTo>
                      <a:pt x="679" y="2152"/>
                      <a:pt x="678" y="2152"/>
                      <a:pt x="678" y="2152"/>
                    </a:cubicBezTo>
                    <a:cubicBezTo>
                      <a:pt x="676" y="2151"/>
                      <a:pt x="673" y="2150"/>
                      <a:pt x="671" y="2148"/>
                    </a:cubicBezTo>
                    <a:cubicBezTo>
                      <a:pt x="670" y="2148"/>
                      <a:pt x="670" y="2147"/>
                      <a:pt x="670" y="2147"/>
                    </a:cubicBezTo>
                    <a:cubicBezTo>
                      <a:pt x="667" y="2145"/>
                      <a:pt x="664" y="2143"/>
                      <a:pt x="664" y="2139"/>
                    </a:cubicBezTo>
                    <a:cubicBezTo>
                      <a:pt x="664" y="2138"/>
                      <a:pt x="664" y="2138"/>
                      <a:pt x="664" y="2137"/>
                    </a:cubicBezTo>
                    <a:cubicBezTo>
                      <a:pt x="664" y="2137"/>
                      <a:pt x="664" y="2137"/>
                      <a:pt x="664" y="2137"/>
                    </a:cubicBezTo>
                    <a:cubicBezTo>
                      <a:pt x="664" y="2137"/>
                      <a:pt x="664" y="2137"/>
                      <a:pt x="664" y="2137"/>
                    </a:cubicBezTo>
                    <a:cubicBezTo>
                      <a:pt x="659" y="2136"/>
                      <a:pt x="656" y="2136"/>
                      <a:pt x="655" y="2133"/>
                    </a:cubicBezTo>
                    <a:cubicBezTo>
                      <a:pt x="654" y="2132"/>
                      <a:pt x="652" y="2130"/>
                      <a:pt x="651" y="2129"/>
                    </a:cubicBezTo>
                    <a:cubicBezTo>
                      <a:pt x="651" y="2129"/>
                      <a:pt x="651" y="2129"/>
                      <a:pt x="651" y="2129"/>
                    </a:cubicBezTo>
                    <a:cubicBezTo>
                      <a:pt x="649" y="2129"/>
                      <a:pt x="644" y="2127"/>
                      <a:pt x="644" y="2122"/>
                    </a:cubicBezTo>
                    <a:cubicBezTo>
                      <a:pt x="644" y="2120"/>
                      <a:pt x="642" y="2119"/>
                      <a:pt x="641" y="2118"/>
                    </a:cubicBezTo>
                    <a:cubicBezTo>
                      <a:pt x="639" y="2117"/>
                      <a:pt x="636" y="2117"/>
                      <a:pt x="633" y="2115"/>
                    </a:cubicBezTo>
                    <a:cubicBezTo>
                      <a:pt x="632" y="2115"/>
                      <a:pt x="632" y="2115"/>
                      <a:pt x="632" y="2115"/>
                    </a:cubicBezTo>
                    <a:cubicBezTo>
                      <a:pt x="631" y="2115"/>
                      <a:pt x="630" y="2116"/>
                      <a:pt x="630" y="2116"/>
                    </a:cubicBezTo>
                    <a:cubicBezTo>
                      <a:pt x="629" y="2119"/>
                      <a:pt x="628" y="2120"/>
                      <a:pt x="625" y="2124"/>
                    </a:cubicBezTo>
                    <a:cubicBezTo>
                      <a:pt x="624" y="2127"/>
                      <a:pt x="621" y="2128"/>
                      <a:pt x="620" y="2128"/>
                    </a:cubicBezTo>
                    <a:cubicBezTo>
                      <a:pt x="616" y="2129"/>
                      <a:pt x="613" y="2126"/>
                      <a:pt x="611" y="2124"/>
                    </a:cubicBezTo>
                    <a:cubicBezTo>
                      <a:pt x="611" y="2124"/>
                      <a:pt x="609" y="2123"/>
                      <a:pt x="608" y="2122"/>
                    </a:cubicBezTo>
                    <a:cubicBezTo>
                      <a:pt x="607" y="2121"/>
                      <a:pt x="605" y="2120"/>
                      <a:pt x="603" y="2119"/>
                    </a:cubicBezTo>
                    <a:cubicBezTo>
                      <a:pt x="600" y="2117"/>
                      <a:pt x="598" y="2114"/>
                      <a:pt x="599" y="2109"/>
                    </a:cubicBezTo>
                    <a:cubicBezTo>
                      <a:pt x="600" y="2105"/>
                      <a:pt x="601" y="2103"/>
                      <a:pt x="604" y="2101"/>
                    </a:cubicBezTo>
                    <a:cubicBezTo>
                      <a:pt x="599" y="2104"/>
                      <a:pt x="598" y="2106"/>
                      <a:pt x="598" y="2107"/>
                    </a:cubicBezTo>
                    <a:cubicBezTo>
                      <a:pt x="598" y="2107"/>
                      <a:pt x="597" y="2108"/>
                      <a:pt x="597" y="2109"/>
                    </a:cubicBezTo>
                    <a:cubicBezTo>
                      <a:pt x="597" y="2112"/>
                      <a:pt x="596" y="2116"/>
                      <a:pt x="593" y="2118"/>
                    </a:cubicBezTo>
                    <a:cubicBezTo>
                      <a:pt x="593" y="2118"/>
                      <a:pt x="593" y="2118"/>
                      <a:pt x="593" y="2118"/>
                    </a:cubicBezTo>
                    <a:cubicBezTo>
                      <a:pt x="592" y="2122"/>
                      <a:pt x="589" y="2123"/>
                      <a:pt x="588" y="2123"/>
                    </a:cubicBezTo>
                    <a:cubicBezTo>
                      <a:pt x="584" y="2124"/>
                      <a:pt x="580" y="2121"/>
                      <a:pt x="579" y="2119"/>
                    </a:cubicBezTo>
                    <a:cubicBezTo>
                      <a:pt x="575" y="2116"/>
                      <a:pt x="575" y="2112"/>
                      <a:pt x="577" y="2108"/>
                    </a:cubicBezTo>
                    <a:cubicBezTo>
                      <a:pt x="577" y="2108"/>
                      <a:pt x="577" y="2108"/>
                      <a:pt x="577" y="2108"/>
                    </a:cubicBezTo>
                    <a:cubicBezTo>
                      <a:pt x="576" y="2108"/>
                      <a:pt x="576" y="2107"/>
                      <a:pt x="575" y="2106"/>
                    </a:cubicBezTo>
                    <a:cubicBezTo>
                      <a:pt x="574" y="2103"/>
                      <a:pt x="575" y="2099"/>
                      <a:pt x="575" y="2095"/>
                    </a:cubicBezTo>
                    <a:cubicBezTo>
                      <a:pt x="575" y="2094"/>
                      <a:pt x="575" y="2094"/>
                      <a:pt x="576" y="2093"/>
                    </a:cubicBezTo>
                    <a:cubicBezTo>
                      <a:pt x="575" y="2093"/>
                      <a:pt x="573" y="2092"/>
                      <a:pt x="573" y="2091"/>
                    </a:cubicBezTo>
                    <a:cubicBezTo>
                      <a:pt x="571" y="2090"/>
                      <a:pt x="571" y="2090"/>
                      <a:pt x="571" y="2090"/>
                    </a:cubicBezTo>
                    <a:cubicBezTo>
                      <a:pt x="568" y="2088"/>
                      <a:pt x="568" y="2084"/>
                      <a:pt x="568" y="2080"/>
                    </a:cubicBezTo>
                    <a:cubicBezTo>
                      <a:pt x="568" y="2080"/>
                      <a:pt x="567" y="2080"/>
                      <a:pt x="566" y="2081"/>
                    </a:cubicBezTo>
                    <a:cubicBezTo>
                      <a:pt x="566" y="2081"/>
                      <a:pt x="565" y="2081"/>
                      <a:pt x="565" y="2081"/>
                    </a:cubicBezTo>
                    <a:cubicBezTo>
                      <a:pt x="564" y="2082"/>
                      <a:pt x="562" y="2084"/>
                      <a:pt x="559" y="2083"/>
                    </a:cubicBezTo>
                    <a:cubicBezTo>
                      <a:pt x="557" y="2082"/>
                      <a:pt x="556" y="2080"/>
                      <a:pt x="556" y="2078"/>
                    </a:cubicBezTo>
                    <a:cubicBezTo>
                      <a:pt x="555" y="2077"/>
                      <a:pt x="555" y="2075"/>
                      <a:pt x="554" y="2073"/>
                    </a:cubicBezTo>
                    <a:cubicBezTo>
                      <a:pt x="554" y="2071"/>
                      <a:pt x="549" y="2073"/>
                      <a:pt x="545" y="2074"/>
                    </a:cubicBezTo>
                    <a:cubicBezTo>
                      <a:pt x="544" y="2074"/>
                      <a:pt x="544" y="2074"/>
                      <a:pt x="544" y="2074"/>
                    </a:cubicBezTo>
                    <a:cubicBezTo>
                      <a:pt x="542" y="2075"/>
                      <a:pt x="540" y="2074"/>
                      <a:pt x="538" y="2073"/>
                    </a:cubicBezTo>
                    <a:cubicBezTo>
                      <a:pt x="536" y="2072"/>
                      <a:pt x="535" y="2070"/>
                      <a:pt x="535" y="2067"/>
                    </a:cubicBezTo>
                    <a:cubicBezTo>
                      <a:pt x="534" y="2068"/>
                      <a:pt x="533" y="2068"/>
                      <a:pt x="532" y="2068"/>
                    </a:cubicBezTo>
                    <a:cubicBezTo>
                      <a:pt x="529" y="2069"/>
                      <a:pt x="527" y="2069"/>
                      <a:pt x="525" y="2067"/>
                    </a:cubicBezTo>
                    <a:cubicBezTo>
                      <a:pt x="523" y="2065"/>
                      <a:pt x="521" y="2062"/>
                      <a:pt x="522" y="2056"/>
                    </a:cubicBezTo>
                    <a:cubicBezTo>
                      <a:pt x="522" y="2050"/>
                      <a:pt x="524" y="2048"/>
                      <a:pt x="527" y="2046"/>
                    </a:cubicBezTo>
                    <a:cubicBezTo>
                      <a:pt x="527" y="2045"/>
                      <a:pt x="528" y="2044"/>
                      <a:pt x="529" y="2043"/>
                    </a:cubicBezTo>
                    <a:cubicBezTo>
                      <a:pt x="530" y="2042"/>
                      <a:pt x="532" y="2040"/>
                      <a:pt x="534" y="2039"/>
                    </a:cubicBezTo>
                    <a:cubicBezTo>
                      <a:pt x="534" y="2039"/>
                      <a:pt x="534" y="2039"/>
                      <a:pt x="534" y="2039"/>
                    </a:cubicBezTo>
                    <a:cubicBezTo>
                      <a:pt x="534" y="2038"/>
                      <a:pt x="533" y="2037"/>
                      <a:pt x="533" y="2037"/>
                    </a:cubicBezTo>
                    <a:cubicBezTo>
                      <a:pt x="532" y="2036"/>
                      <a:pt x="529" y="2035"/>
                      <a:pt x="528" y="2036"/>
                    </a:cubicBezTo>
                    <a:cubicBezTo>
                      <a:pt x="527" y="2036"/>
                      <a:pt x="526" y="2037"/>
                      <a:pt x="525" y="2037"/>
                    </a:cubicBezTo>
                    <a:cubicBezTo>
                      <a:pt x="524" y="2038"/>
                      <a:pt x="523" y="2039"/>
                      <a:pt x="521" y="2040"/>
                    </a:cubicBezTo>
                    <a:cubicBezTo>
                      <a:pt x="514" y="2044"/>
                      <a:pt x="506" y="2039"/>
                      <a:pt x="502" y="2034"/>
                    </a:cubicBezTo>
                    <a:cubicBezTo>
                      <a:pt x="501" y="2034"/>
                      <a:pt x="501" y="2033"/>
                      <a:pt x="500" y="2032"/>
                    </a:cubicBezTo>
                    <a:cubicBezTo>
                      <a:pt x="498" y="2031"/>
                      <a:pt x="495" y="2028"/>
                      <a:pt x="496" y="2023"/>
                    </a:cubicBezTo>
                    <a:cubicBezTo>
                      <a:pt x="496" y="2022"/>
                      <a:pt x="493" y="2022"/>
                      <a:pt x="493" y="2022"/>
                    </a:cubicBezTo>
                    <a:cubicBezTo>
                      <a:pt x="490" y="2022"/>
                      <a:pt x="487" y="2019"/>
                      <a:pt x="484" y="2017"/>
                    </a:cubicBezTo>
                    <a:cubicBezTo>
                      <a:pt x="481" y="2015"/>
                      <a:pt x="480" y="2013"/>
                      <a:pt x="480" y="2010"/>
                    </a:cubicBezTo>
                    <a:cubicBezTo>
                      <a:pt x="480" y="2009"/>
                      <a:pt x="480" y="2008"/>
                      <a:pt x="480" y="2007"/>
                    </a:cubicBezTo>
                    <a:cubicBezTo>
                      <a:pt x="480" y="2006"/>
                      <a:pt x="480" y="2006"/>
                      <a:pt x="478" y="2005"/>
                    </a:cubicBezTo>
                    <a:cubicBezTo>
                      <a:pt x="477" y="2005"/>
                      <a:pt x="476" y="2005"/>
                      <a:pt x="476" y="2004"/>
                    </a:cubicBezTo>
                    <a:cubicBezTo>
                      <a:pt x="475" y="2004"/>
                      <a:pt x="475" y="2004"/>
                      <a:pt x="474" y="2003"/>
                    </a:cubicBezTo>
                    <a:cubicBezTo>
                      <a:pt x="472" y="2002"/>
                      <a:pt x="470" y="2001"/>
                      <a:pt x="468" y="1999"/>
                    </a:cubicBezTo>
                    <a:cubicBezTo>
                      <a:pt x="467" y="1998"/>
                      <a:pt x="466" y="1997"/>
                      <a:pt x="466" y="1995"/>
                    </a:cubicBezTo>
                    <a:cubicBezTo>
                      <a:pt x="466" y="1992"/>
                      <a:pt x="468" y="1988"/>
                      <a:pt x="470" y="1986"/>
                    </a:cubicBezTo>
                    <a:cubicBezTo>
                      <a:pt x="470" y="1986"/>
                      <a:pt x="470" y="1985"/>
                      <a:pt x="469" y="1985"/>
                    </a:cubicBezTo>
                    <a:cubicBezTo>
                      <a:pt x="467" y="1983"/>
                      <a:pt x="467" y="1980"/>
                      <a:pt x="467" y="1978"/>
                    </a:cubicBezTo>
                    <a:cubicBezTo>
                      <a:pt x="467" y="1976"/>
                      <a:pt x="467" y="1976"/>
                      <a:pt x="467" y="1976"/>
                    </a:cubicBezTo>
                    <a:cubicBezTo>
                      <a:pt x="467" y="1972"/>
                      <a:pt x="467" y="1969"/>
                      <a:pt x="471" y="1967"/>
                    </a:cubicBezTo>
                    <a:cubicBezTo>
                      <a:pt x="471" y="1967"/>
                      <a:pt x="471" y="1967"/>
                      <a:pt x="471" y="1967"/>
                    </a:cubicBezTo>
                    <a:cubicBezTo>
                      <a:pt x="468" y="1965"/>
                      <a:pt x="465" y="1963"/>
                      <a:pt x="464" y="1962"/>
                    </a:cubicBezTo>
                    <a:cubicBezTo>
                      <a:pt x="464" y="1961"/>
                      <a:pt x="464" y="1961"/>
                      <a:pt x="463" y="1961"/>
                    </a:cubicBezTo>
                    <a:cubicBezTo>
                      <a:pt x="462" y="1960"/>
                      <a:pt x="460" y="1959"/>
                      <a:pt x="459" y="1957"/>
                    </a:cubicBezTo>
                    <a:cubicBezTo>
                      <a:pt x="458" y="1957"/>
                      <a:pt x="456" y="1957"/>
                      <a:pt x="456" y="1957"/>
                    </a:cubicBezTo>
                    <a:cubicBezTo>
                      <a:pt x="456" y="1957"/>
                      <a:pt x="456" y="1957"/>
                      <a:pt x="456" y="1957"/>
                    </a:cubicBezTo>
                    <a:cubicBezTo>
                      <a:pt x="455" y="1957"/>
                      <a:pt x="455" y="1957"/>
                      <a:pt x="454" y="1957"/>
                    </a:cubicBezTo>
                    <a:cubicBezTo>
                      <a:pt x="453" y="1957"/>
                      <a:pt x="453" y="1957"/>
                      <a:pt x="452" y="1957"/>
                    </a:cubicBezTo>
                    <a:cubicBezTo>
                      <a:pt x="450" y="1960"/>
                      <a:pt x="447" y="1960"/>
                      <a:pt x="444" y="1959"/>
                    </a:cubicBezTo>
                    <a:cubicBezTo>
                      <a:pt x="444" y="1959"/>
                      <a:pt x="443" y="1959"/>
                      <a:pt x="442" y="1959"/>
                    </a:cubicBezTo>
                    <a:cubicBezTo>
                      <a:pt x="442" y="1959"/>
                      <a:pt x="441" y="1959"/>
                      <a:pt x="441" y="1959"/>
                    </a:cubicBezTo>
                    <a:cubicBezTo>
                      <a:pt x="441" y="1959"/>
                      <a:pt x="441" y="1960"/>
                      <a:pt x="440" y="1961"/>
                    </a:cubicBezTo>
                    <a:cubicBezTo>
                      <a:pt x="440" y="1962"/>
                      <a:pt x="440" y="1962"/>
                      <a:pt x="439" y="1963"/>
                    </a:cubicBezTo>
                    <a:cubicBezTo>
                      <a:pt x="438" y="1965"/>
                      <a:pt x="436" y="1966"/>
                      <a:pt x="434" y="1966"/>
                    </a:cubicBezTo>
                    <a:cubicBezTo>
                      <a:pt x="434" y="1966"/>
                      <a:pt x="434" y="1966"/>
                      <a:pt x="434" y="1966"/>
                    </a:cubicBezTo>
                    <a:cubicBezTo>
                      <a:pt x="433" y="1966"/>
                      <a:pt x="428" y="1966"/>
                      <a:pt x="421" y="1956"/>
                    </a:cubicBezTo>
                    <a:cubicBezTo>
                      <a:pt x="418" y="1952"/>
                      <a:pt x="416" y="1947"/>
                      <a:pt x="416" y="1938"/>
                    </a:cubicBezTo>
                    <a:cubicBezTo>
                      <a:pt x="416" y="1930"/>
                      <a:pt x="416" y="1929"/>
                      <a:pt x="414" y="1927"/>
                    </a:cubicBezTo>
                    <a:cubicBezTo>
                      <a:pt x="410" y="1923"/>
                      <a:pt x="410" y="1922"/>
                      <a:pt x="410" y="1919"/>
                    </a:cubicBezTo>
                    <a:cubicBezTo>
                      <a:pt x="410" y="1918"/>
                      <a:pt x="410" y="1918"/>
                      <a:pt x="409" y="1917"/>
                    </a:cubicBezTo>
                    <a:cubicBezTo>
                      <a:pt x="409" y="1916"/>
                      <a:pt x="409" y="1916"/>
                      <a:pt x="408" y="1915"/>
                    </a:cubicBezTo>
                    <a:cubicBezTo>
                      <a:pt x="408" y="1915"/>
                      <a:pt x="407" y="1914"/>
                      <a:pt x="406" y="1914"/>
                    </a:cubicBezTo>
                    <a:cubicBezTo>
                      <a:pt x="406" y="1914"/>
                      <a:pt x="405" y="1914"/>
                      <a:pt x="405" y="1914"/>
                    </a:cubicBezTo>
                    <a:cubicBezTo>
                      <a:pt x="403" y="1914"/>
                      <a:pt x="399" y="1914"/>
                      <a:pt x="397" y="1911"/>
                    </a:cubicBezTo>
                    <a:cubicBezTo>
                      <a:pt x="397" y="1911"/>
                      <a:pt x="396" y="1910"/>
                      <a:pt x="396" y="1909"/>
                    </a:cubicBezTo>
                    <a:cubicBezTo>
                      <a:pt x="394" y="1908"/>
                      <a:pt x="392" y="1904"/>
                      <a:pt x="390" y="1903"/>
                    </a:cubicBezTo>
                    <a:cubicBezTo>
                      <a:pt x="388" y="1903"/>
                      <a:pt x="387" y="1902"/>
                      <a:pt x="386" y="1902"/>
                    </a:cubicBezTo>
                    <a:cubicBezTo>
                      <a:pt x="383" y="1901"/>
                      <a:pt x="381" y="1899"/>
                      <a:pt x="378" y="1896"/>
                    </a:cubicBezTo>
                    <a:cubicBezTo>
                      <a:pt x="378" y="1895"/>
                      <a:pt x="378" y="1895"/>
                      <a:pt x="378" y="1895"/>
                    </a:cubicBezTo>
                    <a:cubicBezTo>
                      <a:pt x="376" y="1894"/>
                      <a:pt x="374" y="1891"/>
                      <a:pt x="374" y="1886"/>
                    </a:cubicBezTo>
                    <a:cubicBezTo>
                      <a:pt x="374" y="1886"/>
                      <a:pt x="374" y="1886"/>
                      <a:pt x="374" y="1886"/>
                    </a:cubicBezTo>
                    <a:cubicBezTo>
                      <a:pt x="374" y="1886"/>
                      <a:pt x="373" y="1886"/>
                      <a:pt x="373" y="1886"/>
                    </a:cubicBezTo>
                    <a:cubicBezTo>
                      <a:pt x="369" y="1883"/>
                      <a:pt x="369" y="1880"/>
                      <a:pt x="369" y="1877"/>
                    </a:cubicBezTo>
                    <a:cubicBezTo>
                      <a:pt x="369" y="1875"/>
                      <a:pt x="368" y="1874"/>
                      <a:pt x="368" y="1874"/>
                    </a:cubicBezTo>
                    <a:cubicBezTo>
                      <a:pt x="361" y="1868"/>
                      <a:pt x="349" y="1858"/>
                      <a:pt x="348" y="1857"/>
                    </a:cubicBezTo>
                    <a:cubicBezTo>
                      <a:pt x="345" y="1854"/>
                      <a:pt x="343" y="1848"/>
                      <a:pt x="344" y="1843"/>
                    </a:cubicBezTo>
                    <a:cubicBezTo>
                      <a:pt x="345" y="1843"/>
                      <a:pt x="344" y="1843"/>
                      <a:pt x="344" y="1843"/>
                    </a:cubicBezTo>
                    <a:cubicBezTo>
                      <a:pt x="344" y="1843"/>
                      <a:pt x="344" y="1842"/>
                      <a:pt x="344" y="1842"/>
                    </a:cubicBezTo>
                    <a:cubicBezTo>
                      <a:pt x="344" y="1842"/>
                      <a:pt x="343" y="1841"/>
                      <a:pt x="343" y="1841"/>
                    </a:cubicBezTo>
                    <a:cubicBezTo>
                      <a:pt x="340" y="1837"/>
                      <a:pt x="341" y="1834"/>
                      <a:pt x="343" y="1830"/>
                    </a:cubicBezTo>
                    <a:cubicBezTo>
                      <a:pt x="343" y="1830"/>
                      <a:pt x="343" y="1830"/>
                      <a:pt x="343" y="1829"/>
                    </a:cubicBezTo>
                    <a:cubicBezTo>
                      <a:pt x="342" y="1829"/>
                      <a:pt x="341" y="1829"/>
                      <a:pt x="339" y="1829"/>
                    </a:cubicBezTo>
                    <a:cubicBezTo>
                      <a:pt x="337" y="1828"/>
                      <a:pt x="337" y="1828"/>
                      <a:pt x="337" y="1828"/>
                    </a:cubicBezTo>
                    <a:cubicBezTo>
                      <a:pt x="333" y="1827"/>
                      <a:pt x="327" y="1823"/>
                      <a:pt x="321" y="1817"/>
                    </a:cubicBezTo>
                    <a:cubicBezTo>
                      <a:pt x="320" y="1816"/>
                      <a:pt x="320" y="1816"/>
                      <a:pt x="320" y="1816"/>
                    </a:cubicBezTo>
                    <a:cubicBezTo>
                      <a:pt x="318" y="1814"/>
                      <a:pt x="316" y="1813"/>
                      <a:pt x="314" y="1812"/>
                    </a:cubicBezTo>
                    <a:cubicBezTo>
                      <a:pt x="312" y="1814"/>
                      <a:pt x="310" y="1815"/>
                      <a:pt x="307" y="1815"/>
                    </a:cubicBezTo>
                    <a:cubicBezTo>
                      <a:pt x="303" y="1815"/>
                      <a:pt x="302" y="1812"/>
                      <a:pt x="301" y="1810"/>
                    </a:cubicBezTo>
                    <a:cubicBezTo>
                      <a:pt x="301" y="1810"/>
                      <a:pt x="300" y="1811"/>
                      <a:pt x="299" y="1813"/>
                    </a:cubicBezTo>
                    <a:cubicBezTo>
                      <a:pt x="298" y="1815"/>
                      <a:pt x="296" y="1819"/>
                      <a:pt x="296" y="1820"/>
                    </a:cubicBezTo>
                    <a:cubicBezTo>
                      <a:pt x="296" y="1823"/>
                      <a:pt x="295" y="1825"/>
                      <a:pt x="293" y="1826"/>
                    </a:cubicBezTo>
                    <a:cubicBezTo>
                      <a:pt x="291" y="1828"/>
                      <a:pt x="288" y="1829"/>
                      <a:pt x="283" y="1828"/>
                    </a:cubicBezTo>
                    <a:cubicBezTo>
                      <a:pt x="283" y="1828"/>
                      <a:pt x="283" y="1828"/>
                      <a:pt x="282" y="1828"/>
                    </a:cubicBezTo>
                    <a:cubicBezTo>
                      <a:pt x="282" y="1829"/>
                      <a:pt x="282" y="1830"/>
                      <a:pt x="282" y="1830"/>
                    </a:cubicBezTo>
                    <a:cubicBezTo>
                      <a:pt x="281" y="1833"/>
                      <a:pt x="280" y="1835"/>
                      <a:pt x="277" y="1836"/>
                    </a:cubicBezTo>
                    <a:cubicBezTo>
                      <a:pt x="274" y="1837"/>
                      <a:pt x="268" y="1836"/>
                      <a:pt x="265" y="1834"/>
                    </a:cubicBezTo>
                    <a:cubicBezTo>
                      <a:pt x="260" y="1831"/>
                      <a:pt x="261" y="1828"/>
                      <a:pt x="261" y="1823"/>
                    </a:cubicBezTo>
                    <a:cubicBezTo>
                      <a:pt x="261" y="1822"/>
                      <a:pt x="261" y="1821"/>
                      <a:pt x="261" y="1819"/>
                    </a:cubicBezTo>
                    <a:cubicBezTo>
                      <a:pt x="262" y="1815"/>
                      <a:pt x="261" y="1814"/>
                      <a:pt x="259" y="1813"/>
                    </a:cubicBezTo>
                    <a:cubicBezTo>
                      <a:pt x="258" y="1812"/>
                      <a:pt x="257" y="1811"/>
                      <a:pt x="256" y="1810"/>
                    </a:cubicBezTo>
                    <a:cubicBezTo>
                      <a:pt x="254" y="1808"/>
                      <a:pt x="253" y="1807"/>
                      <a:pt x="251" y="1806"/>
                    </a:cubicBezTo>
                    <a:cubicBezTo>
                      <a:pt x="249" y="1803"/>
                      <a:pt x="246" y="1801"/>
                      <a:pt x="246" y="1799"/>
                    </a:cubicBezTo>
                    <a:cubicBezTo>
                      <a:pt x="246" y="1798"/>
                      <a:pt x="245" y="1797"/>
                      <a:pt x="244" y="1796"/>
                    </a:cubicBezTo>
                    <a:cubicBezTo>
                      <a:pt x="243" y="1795"/>
                      <a:pt x="242" y="1794"/>
                      <a:pt x="241" y="1792"/>
                    </a:cubicBezTo>
                    <a:cubicBezTo>
                      <a:pt x="239" y="1790"/>
                      <a:pt x="236" y="1788"/>
                      <a:pt x="233" y="1787"/>
                    </a:cubicBezTo>
                    <a:cubicBezTo>
                      <a:pt x="230" y="1785"/>
                      <a:pt x="228" y="1782"/>
                      <a:pt x="224" y="1778"/>
                    </a:cubicBezTo>
                    <a:cubicBezTo>
                      <a:pt x="222" y="1776"/>
                      <a:pt x="220" y="1774"/>
                      <a:pt x="219" y="1773"/>
                    </a:cubicBezTo>
                    <a:cubicBezTo>
                      <a:pt x="218" y="1772"/>
                      <a:pt x="216" y="1771"/>
                      <a:pt x="213" y="1770"/>
                    </a:cubicBezTo>
                    <a:cubicBezTo>
                      <a:pt x="209" y="1768"/>
                      <a:pt x="204" y="1765"/>
                      <a:pt x="200" y="1761"/>
                    </a:cubicBezTo>
                    <a:cubicBezTo>
                      <a:pt x="194" y="1755"/>
                      <a:pt x="194" y="1753"/>
                      <a:pt x="195" y="1747"/>
                    </a:cubicBezTo>
                    <a:cubicBezTo>
                      <a:pt x="195" y="1746"/>
                      <a:pt x="195" y="1745"/>
                      <a:pt x="195" y="1744"/>
                    </a:cubicBezTo>
                    <a:cubicBezTo>
                      <a:pt x="196" y="1740"/>
                      <a:pt x="194" y="1738"/>
                      <a:pt x="193" y="1736"/>
                    </a:cubicBezTo>
                    <a:cubicBezTo>
                      <a:pt x="192" y="1735"/>
                      <a:pt x="192" y="1734"/>
                      <a:pt x="191" y="1734"/>
                    </a:cubicBezTo>
                    <a:cubicBezTo>
                      <a:pt x="191" y="1733"/>
                      <a:pt x="190" y="1732"/>
                      <a:pt x="190" y="1732"/>
                    </a:cubicBezTo>
                    <a:cubicBezTo>
                      <a:pt x="189" y="1730"/>
                      <a:pt x="187" y="1728"/>
                      <a:pt x="187" y="1724"/>
                    </a:cubicBezTo>
                    <a:cubicBezTo>
                      <a:pt x="187" y="1724"/>
                      <a:pt x="187" y="1724"/>
                      <a:pt x="187" y="1724"/>
                    </a:cubicBezTo>
                    <a:cubicBezTo>
                      <a:pt x="186" y="1724"/>
                      <a:pt x="185" y="1723"/>
                      <a:pt x="184" y="1723"/>
                    </a:cubicBezTo>
                    <a:cubicBezTo>
                      <a:pt x="183" y="1723"/>
                      <a:pt x="182" y="1723"/>
                      <a:pt x="181" y="1723"/>
                    </a:cubicBezTo>
                    <a:cubicBezTo>
                      <a:pt x="180" y="1723"/>
                      <a:pt x="180" y="1723"/>
                      <a:pt x="180" y="1723"/>
                    </a:cubicBezTo>
                    <a:cubicBezTo>
                      <a:pt x="178" y="1723"/>
                      <a:pt x="173" y="1722"/>
                      <a:pt x="172" y="1718"/>
                    </a:cubicBezTo>
                    <a:cubicBezTo>
                      <a:pt x="172" y="1718"/>
                      <a:pt x="172" y="1718"/>
                      <a:pt x="172" y="1718"/>
                    </a:cubicBezTo>
                    <a:cubicBezTo>
                      <a:pt x="172" y="1716"/>
                      <a:pt x="171" y="1715"/>
                      <a:pt x="171" y="1714"/>
                    </a:cubicBezTo>
                    <a:cubicBezTo>
                      <a:pt x="168" y="1713"/>
                      <a:pt x="167" y="1712"/>
                      <a:pt x="166" y="1709"/>
                    </a:cubicBezTo>
                    <a:cubicBezTo>
                      <a:pt x="166" y="1709"/>
                      <a:pt x="166" y="1709"/>
                      <a:pt x="166" y="1710"/>
                    </a:cubicBezTo>
                    <a:cubicBezTo>
                      <a:pt x="164" y="1712"/>
                      <a:pt x="161" y="1713"/>
                      <a:pt x="157" y="1713"/>
                    </a:cubicBezTo>
                    <a:cubicBezTo>
                      <a:pt x="150" y="1713"/>
                      <a:pt x="149" y="1709"/>
                      <a:pt x="148" y="1707"/>
                    </a:cubicBezTo>
                    <a:cubicBezTo>
                      <a:pt x="148" y="1707"/>
                      <a:pt x="148" y="1707"/>
                      <a:pt x="147" y="1707"/>
                    </a:cubicBezTo>
                    <a:cubicBezTo>
                      <a:pt x="143" y="1707"/>
                      <a:pt x="137" y="1700"/>
                      <a:pt x="136" y="1696"/>
                    </a:cubicBezTo>
                    <a:cubicBezTo>
                      <a:pt x="134" y="1690"/>
                      <a:pt x="135" y="1679"/>
                      <a:pt x="135" y="1678"/>
                    </a:cubicBezTo>
                    <a:cubicBezTo>
                      <a:pt x="135" y="1676"/>
                      <a:pt x="135" y="1674"/>
                      <a:pt x="135" y="1674"/>
                    </a:cubicBezTo>
                    <a:cubicBezTo>
                      <a:pt x="133" y="1673"/>
                      <a:pt x="130" y="1670"/>
                      <a:pt x="128" y="1668"/>
                    </a:cubicBezTo>
                    <a:cubicBezTo>
                      <a:pt x="126" y="1666"/>
                      <a:pt x="126" y="1664"/>
                      <a:pt x="126" y="1663"/>
                    </a:cubicBezTo>
                    <a:cubicBezTo>
                      <a:pt x="126" y="1660"/>
                      <a:pt x="128" y="1659"/>
                      <a:pt x="130" y="1658"/>
                    </a:cubicBezTo>
                    <a:cubicBezTo>
                      <a:pt x="130" y="1658"/>
                      <a:pt x="130" y="1658"/>
                      <a:pt x="130" y="1658"/>
                    </a:cubicBezTo>
                    <a:cubicBezTo>
                      <a:pt x="130" y="1658"/>
                      <a:pt x="130" y="1658"/>
                      <a:pt x="130" y="1658"/>
                    </a:cubicBezTo>
                    <a:cubicBezTo>
                      <a:pt x="129" y="1656"/>
                      <a:pt x="129" y="1654"/>
                      <a:pt x="129" y="1652"/>
                    </a:cubicBezTo>
                    <a:cubicBezTo>
                      <a:pt x="130" y="1647"/>
                      <a:pt x="134" y="1643"/>
                      <a:pt x="138" y="1642"/>
                    </a:cubicBezTo>
                    <a:cubicBezTo>
                      <a:pt x="138" y="1641"/>
                      <a:pt x="138" y="1640"/>
                      <a:pt x="137" y="1639"/>
                    </a:cubicBezTo>
                    <a:cubicBezTo>
                      <a:pt x="137" y="1638"/>
                      <a:pt x="137" y="1638"/>
                      <a:pt x="137" y="1638"/>
                    </a:cubicBezTo>
                    <a:cubicBezTo>
                      <a:pt x="136" y="1636"/>
                      <a:pt x="135" y="1632"/>
                      <a:pt x="134" y="1626"/>
                    </a:cubicBezTo>
                    <a:cubicBezTo>
                      <a:pt x="133" y="1619"/>
                      <a:pt x="138" y="1616"/>
                      <a:pt x="142" y="1614"/>
                    </a:cubicBezTo>
                    <a:cubicBezTo>
                      <a:pt x="140" y="1613"/>
                      <a:pt x="135" y="1610"/>
                      <a:pt x="134" y="1606"/>
                    </a:cubicBezTo>
                    <a:cubicBezTo>
                      <a:pt x="130" y="1598"/>
                      <a:pt x="133" y="1593"/>
                      <a:pt x="136" y="1591"/>
                    </a:cubicBezTo>
                    <a:cubicBezTo>
                      <a:pt x="139" y="1590"/>
                      <a:pt x="139" y="1587"/>
                      <a:pt x="139" y="1586"/>
                    </a:cubicBezTo>
                    <a:cubicBezTo>
                      <a:pt x="139" y="1585"/>
                      <a:pt x="139" y="1585"/>
                      <a:pt x="138" y="1584"/>
                    </a:cubicBezTo>
                    <a:cubicBezTo>
                      <a:pt x="138" y="1583"/>
                      <a:pt x="137" y="1581"/>
                      <a:pt x="137" y="1577"/>
                    </a:cubicBezTo>
                    <a:cubicBezTo>
                      <a:pt x="137" y="1573"/>
                      <a:pt x="137" y="1569"/>
                      <a:pt x="142" y="1566"/>
                    </a:cubicBezTo>
                    <a:cubicBezTo>
                      <a:pt x="146" y="1563"/>
                      <a:pt x="160" y="1559"/>
                      <a:pt x="166" y="1558"/>
                    </a:cubicBezTo>
                    <a:cubicBezTo>
                      <a:pt x="170" y="1558"/>
                      <a:pt x="172" y="1559"/>
                      <a:pt x="174" y="1561"/>
                    </a:cubicBezTo>
                    <a:cubicBezTo>
                      <a:pt x="176" y="1563"/>
                      <a:pt x="176" y="1566"/>
                      <a:pt x="175" y="1568"/>
                    </a:cubicBezTo>
                    <a:cubicBezTo>
                      <a:pt x="175" y="1572"/>
                      <a:pt x="174" y="1579"/>
                      <a:pt x="173" y="1584"/>
                    </a:cubicBezTo>
                    <a:cubicBezTo>
                      <a:pt x="172" y="1588"/>
                      <a:pt x="176" y="1594"/>
                      <a:pt x="180" y="1599"/>
                    </a:cubicBezTo>
                    <a:cubicBezTo>
                      <a:pt x="181" y="1600"/>
                      <a:pt x="181" y="1600"/>
                      <a:pt x="182" y="1601"/>
                    </a:cubicBezTo>
                    <a:cubicBezTo>
                      <a:pt x="182" y="1601"/>
                      <a:pt x="182" y="1600"/>
                      <a:pt x="182" y="1600"/>
                    </a:cubicBezTo>
                    <a:cubicBezTo>
                      <a:pt x="184" y="1597"/>
                      <a:pt x="186" y="1595"/>
                      <a:pt x="187" y="1594"/>
                    </a:cubicBezTo>
                    <a:cubicBezTo>
                      <a:pt x="188" y="1593"/>
                      <a:pt x="188" y="1592"/>
                      <a:pt x="189" y="1591"/>
                    </a:cubicBezTo>
                    <a:cubicBezTo>
                      <a:pt x="191" y="1587"/>
                      <a:pt x="193" y="1586"/>
                      <a:pt x="198" y="1586"/>
                    </a:cubicBezTo>
                    <a:cubicBezTo>
                      <a:pt x="198" y="1585"/>
                      <a:pt x="200" y="1582"/>
                      <a:pt x="201" y="1581"/>
                    </a:cubicBezTo>
                    <a:cubicBezTo>
                      <a:pt x="202" y="1578"/>
                      <a:pt x="203" y="1576"/>
                      <a:pt x="204" y="1574"/>
                    </a:cubicBezTo>
                    <a:cubicBezTo>
                      <a:pt x="206" y="1573"/>
                      <a:pt x="205" y="1572"/>
                      <a:pt x="205" y="1570"/>
                    </a:cubicBezTo>
                    <a:cubicBezTo>
                      <a:pt x="204" y="1569"/>
                      <a:pt x="204" y="1567"/>
                      <a:pt x="203" y="1565"/>
                    </a:cubicBezTo>
                    <a:cubicBezTo>
                      <a:pt x="203" y="1561"/>
                      <a:pt x="204" y="1557"/>
                      <a:pt x="208" y="1553"/>
                    </a:cubicBezTo>
                    <a:cubicBezTo>
                      <a:pt x="208" y="1553"/>
                      <a:pt x="208" y="1553"/>
                      <a:pt x="207" y="1553"/>
                    </a:cubicBezTo>
                    <a:cubicBezTo>
                      <a:pt x="207" y="1553"/>
                      <a:pt x="202" y="1549"/>
                      <a:pt x="200" y="1545"/>
                    </a:cubicBezTo>
                    <a:cubicBezTo>
                      <a:pt x="198" y="1541"/>
                      <a:pt x="200" y="1535"/>
                      <a:pt x="205" y="1532"/>
                    </a:cubicBezTo>
                    <a:cubicBezTo>
                      <a:pt x="205" y="1532"/>
                      <a:pt x="205" y="1530"/>
                      <a:pt x="205" y="1530"/>
                    </a:cubicBezTo>
                    <a:cubicBezTo>
                      <a:pt x="204" y="1529"/>
                      <a:pt x="204" y="1527"/>
                      <a:pt x="203" y="1524"/>
                    </a:cubicBezTo>
                    <a:cubicBezTo>
                      <a:pt x="203" y="1522"/>
                      <a:pt x="203" y="1519"/>
                      <a:pt x="202" y="1517"/>
                    </a:cubicBezTo>
                    <a:cubicBezTo>
                      <a:pt x="201" y="1514"/>
                      <a:pt x="200" y="1513"/>
                      <a:pt x="199" y="1511"/>
                    </a:cubicBezTo>
                    <a:cubicBezTo>
                      <a:pt x="198" y="1511"/>
                      <a:pt x="198" y="1511"/>
                      <a:pt x="198" y="1511"/>
                    </a:cubicBezTo>
                    <a:cubicBezTo>
                      <a:pt x="197" y="1509"/>
                      <a:pt x="196" y="1507"/>
                      <a:pt x="195" y="1505"/>
                    </a:cubicBezTo>
                    <a:cubicBezTo>
                      <a:pt x="195" y="1504"/>
                      <a:pt x="194" y="1503"/>
                      <a:pt x="194" y="1503"/>
                    </a:cubicBezTo>
                    <a:cubicBezTo>
                      <a:pt x="194" y="1502"/>
                      <a:pt x="194" y="1502"/>
                      <a:pt x="194" y="1502"/>
                    </a:cubicBezTo>
                    <a:cubicBezTo>
                      <a:pt x="193" y="1501"/>
                      <a:pt x="191" y="1498"/>
                      <a:pt x="189" y="1486"/>
                    </a:cubicBezTo>
                    <a:cubicBezTo>
                      <a:pt x="188" y="1481"/>
                      <a:pt x="188" y="1478"/>
                      <a:pt x="190" y="1475"/>
                    </a:cubicBezTo>
                    <a:cubicBezTo>
                      <a:pt x="192" y="1473"/>
                      <a:pt x="194" y="1472"/>
                      <a:pt x="196" y="1472"/>
                    </a:cubicBezTo>
                    <a:cubicBezTo>
                      <a:pt x="196" y="1472"/>
                      <a:pt x="196" y="1472"/>
                      <a:pt x="196" y="1472"/>
                    </a:cubicBezTo>
                    <a:cubicBezTo>
                      <a:pt x="197" y="1471"/>
                      <a:pt x="199" y="1466"/>
                      <a:pt x="199" y="1464"/>
                    </a:cubicBezTo>
                    <a:cubicBezTo>
                      <a:pt x="200" y="1462"/>
                      <a:pt x="200" y="1460"/>
                      <a:pt x="201" y="1459"/>
                    </a:cubicBezTo>
                    <a:cubicBezTo>
                      <a:pt x="202" y="1455"/>
                      <a:pt x="202" y="1454"/>
                      <a:pt x="201" y="1453"/>
                    </a:cubicBezTo>
                    <a:cubicBezTo>
                      <a:pt x="201" y="1452"/>
                      <a:pt x="200" y="1450"/>
                      <a:pt x="199" y="1449"/>
                    </a:cubicBezTo>
                    <a:cubicBezTo>
                      <a:pt x="199" y="1448"/>
                      <a:pt x="199" y="1447"/>
                      <a:pt x="198" y="1446"/>
                    </a:cubicBezTo>
                    <a:cubicBezTo>
                      <a:pt x="197" y="1445"/>
                      <a:pt x="197" y="1443"/>
                      <a:pt x="199" y="1441"/>
                    </a:cubicBezTo>
                    <a:cubicBezTo>
                      <a:pt x="201" y="1438"/>
                      <a:pt x="206" y="1437"/>
                      <a:pt x="210" y="1438"/>
                    </a:cubicBezTo>
                    <a:cubicBezTo>
                      <a:pt x="210" y="1438"/>
                      <a:pt x="211" y="1438"/>
                      <a:pt x="212" y="1438"/>
                    </a:cubicBezTo>
                    <a:cubicBezTo>
                      <a:pt x="214" y="1437"/>
                      <a:pt x="216" y="1436"/>
                      <a:pt x="218" y="1437"/>
                    </a:cubicBezTo>
                    <a:cubicBezTo>
                      <a:pt x="219" y="1437"/>
                      <a:pt x="222" y="1436"/>
                      <a:pt x="223" y="1435"/>
                    </a:cubicBezTo>
                    <a:cubicBezTo>
                      <a:pt x="223" y="1434"/>
                      <a:pt x="224" y="1434"/>
                      <a:pt x="224" y="1433"/>
                    </a:cubicBezTo>
                    <a:cubicBezTo>
                      <a:pt x="225" y="1432"/>
                      <a:pt x="225" y="1432"/>
                      <a:pt x="225" y="1431"/>
                    </a:cubicBezTo>
                    <a:cubicBezTo>
                      <a:pt x="225" y="1428"/>
                      <a:pt x="228" y="1427"/>
                      <a:pt x="229" y="1426"/>
                    </a:cubicBezTo>
                    <a:cubicBezTo>
                      <a:pt x="229" y="1426"/>
                      <a:pt x="229" y="1426"/>
                      <a:pt x="229" y="1426"/>
                    </a:cubicBezTo>
                    <a:cubicBezTo>
                      <a:pt x="227" y="1426"/>
                      <a:pt x="225" y="1425"/>
                      <a:pt x="223" y="1423"/>
                    </a:cubicBezTo>
                    <a:cubicBezTo>
                      <a:pt x="223" y="1423"/>
                      <a:pt x="223" y="1423"/>
                      <a:pt x="223" y="1423"/>
                    </a:cubicBezTo>
                    <a:cubicBezTo>
                      <a:pt x="221" y="1421"/>
                      <a:pt x="219" y="1419"/>
                      <a:pt x="218" y="1416"/>
                    </a:cubicBezTo>
                    <a:cubicBezTo>
                      <a:pt x="218" y="1415"/>
                      <a:pt x="217" y="1414"/>
                      <a:pt x="217" y="1413"/>
                    </a:cubicBezTo>
                    <a:cubicBezTo>
                      <a:pt x="216" y="1412"/>
                      <a:pt x="215" y="1410"/>
                      <a:pt x="215" y="1409"/>
                    </a:cubicBezTo>
                    <a:cubicBezTo>
                      <a:pt x="214" y="1408"/>
                      <a:pt x="214" y="1408"/>
                      <a:pt x="213" y="1407"/>
                    </a:cubicBezTo>
                    <a:cubicBezTo>
                      <a:pt x="210" y="1407"/>
                      <a:pt x="204" y="1403"/>
                      <a:pt x="203" y="1399"/>
                    </a:cubicBezTo>
                    <a:cubicBezTo>
                      <a:pt x="202" y="1399"/>
                      <a:pt x="202" y="1399"/>
                      <a:pt x="202" y="1399"/>
                    </a:cubicBezTo>
                    <a:cubicBezTo>
                      <a:pt x="201" y="1399"/>
                      <a:pt x="199" y="1399"/>
                      <a:pt x="198" y="1399"/>
                    </a:cubicBezTo>
                    <a:cubicBezTo>
                      <a:pt x="195" y="1398"/>
                      <a:pt x="193" y="1396"/>
                      <a:pt x="192" y="1394"/>
                    </a:cubicBezTo>
                    <a:cubicBezTo>
                      <a:pt x="191" y="1393"/>
                      <a:pt x="191" y="1393"/>
                      <a:pt x="190" y="1392"/>
                    </a:cubicBezTo>
                    <a:cubicBezTo>
                      <a:pt x="188" y="1390"/>
                      <a:pt x="186" y="1386"/>
                      <a:pt x="185" y="1378"/>
                    </a:cubicBezTo>
                    <a:cubicBezTo>
                      <a:pt x="185" y="1377"/>
                      <a:pt x="185" y="1377"/>
                      <a:pt x="185" y="1377"/>
                    </a:cubicBezTo>
                    <a:cubicBezTo>
                      <a:pt x="185" y="1373"/>
                      <a:pt x="185" y="1372"/>
                      <a:pt x="187" y="1369"/>
                    </a:cubicBezTo>
                    <a:cubicBezTo>
                      <a:pt x="188" y="1367"/>
                      <a:pt x="189" y="1367"/>
                      <a:pt x="189" y="1366"/>
                    </a:cubicBezTo>
                    <a:cubicBezTo>
                      <a:pt x="189" y="1365"/>
                      <a:pt x="189" y="1364"/>
                      <a:pt x="189" y="1364"/>
                    </a:cubicBezTo>
                    <a:cubicBezTo>
                      <a:pt x="188" y="1363"/>
                      <a:pt x="188" y="1362"/>
                      <a:pt x="188" y="1360"/>
                    </a:cubicBezTo>
                    <a:cubicBezTo>
                      <a:pt x="188" y="1358"/>
                      <a:pt x="188" y="1356"/>
                      <a:pt x="188" y="1353"/>
                    </a:cubicBezTo>
                    <a:cubicBezTo>
                      <a:pt x="188" y="1352"/>
                      <a:pt x="189" y="1350"/>
                      <a:pt x="189" y="1349"/>
                    </a:cubicBezTo>
                    <a:cubicBezTo>
                      <a:pt x="189" y="1345"/>
                      <a:pt x="189" y="1345"/>
                      <a:pt x="188" y="1343"/>
                    </a:cubicBezTo>
                    <a:cubicBezTo>
                      <a:pt x="186" y="1341"/>
                      <a:pt x="186" y="1338"/>
                      <a:pt x="186" y="1335"/>
                    </a:cubicBezTo>
                    <a:cubicBezTo>
                      <a:pt x="186" y="1333"/>
                      <a:pt x="186" y="1331"/>
                      <a:pt x="186" y="1330"/>
                    </a:cubicBezTo>
                    <a:cubicBezTo>
                      <a:pt x="185" y="1324"/>
                      <a:pt x="187" y="1321"/>
                      <a:pt x="189" y="1319"/>
                    </a:cubicBezTo>
                    <a:cubicBezTo>
                      <a:pt x="189" y="1318"/>
                      <a:pt x="190" y="1317"/>
                      <a:pt x="190" y="1317"/>
                    </a:cubicBezTo>
                    <a:cubicBezTo>
                      <a:pt x="192" y="1314"/>
                      <a:pt x="194" y="1313"/>
                      <a:pt x="196" y="1312"/>
                    </a:cubicBezTo>
                    <a:cubicBezTo>
                      <a:pt x="195" y="1312"/>
                      <a:pt x="194" y="1311"/>
                      <a:pt x="194" y="1311"/>
                    </a:cubicBezTo>
                    <a:cubicBezTo>
                      <a:pt x="193" y="1311"/>
                      <a:pt x="192" y="1310"/>
                      <a:pt x="192" y="1310"/>
                    </a:cubicBezTo>
                    <a:cubicBezTo>
                      <a:pt x="188" y="1311"/>
                      <a:pt x="183" y="1310"/>
                      <a:pt x="180" y="1308"/>
                    </a:cubicBezTo>
                    <a:cubicBezTo>
                      <a:pt x="178" y="1306"/>
                      <a:pt x="177" y="1306"/>
                      <a:pt x="177" y="1306"/>
                    </a:cubicBezTo>
                    <a:cubicBezTo>
                      <a:pt x="173" y="1308"/>
                      <a:pt x="169" y="1306"/>
                      <a:pt x="167" y="1304"/>
                    </a:cubicBezTo>
                    <a:cubicBezTo>
                      <a:pt x="166" y="1304"/>
                      <a:pt x="165" y="1304"/>
                      <a:pt x="164" y="1304"/>
                    </a:cubicBezTo>
                    <a:cubicBezTo>
                      <a:pt x="164" y="1304"/>
                      <a:pt x="163" y="1304"/>
                      <a:pt x="163" y="1304"/>
                    </a:cubicBezTo>
                    <a:cubicBezTo>
                      <a:pt x="159" y="1304"/>
                      <a:pt x="156" y="1301"/>
                      <a:pt x="152" y="1298"/>
                    </a:cubicBezTo>
                    <a:cubicBezTo>
                      <a:pt x="151" y="1296"/>
                      <a:pt x="151" y="1296"/>
                      <a:pt x="151" y="1296"/>
                    </a:cubicBezTo>
                    <a:cubicBezTo>
                      <a:pt x="147" y="1293"/>
                      <a:pt x="145" y="1291"/>
                      <a:pt x="144" y="1291"/>
                    </a:cubicBezTo>
                    <a:cubicBezTo>
                      <a:pt x="140" y="1291"/>
                      <a:pt x="136" y="1291"/>
                      <a:pt x="134" y="1284"/>
                    </a:cubicBezTo>
                    <a:cubicBezTo>
                      <a:pt x="134" y="1283"/>
                      <a:pt x="134" y="1282"/>
                      <a:pt x="130" y="1282"/>
                    </a:cubicBezTo>
                    <a:cubicBezTo>
                      <a:pt x="126" y="1281"/>
                      <a:pt x="122" y="1279"/>
                      <a:pt x="118" y="1274"/>
                    </a:cubicBezTo>
                    <a:cubicBezTo>
                      <a:pt x="117" y="1273"/>
                      <a:pt x="116" y="1273"/>
                      <a:pt x="116" y="1273"/>
                    </a:cubicBezTo>
                    <a:cubicBezTo>
                      <a:pt x="114" y="1271"/>
                      <a:pt x="113" y="1270"/>
                      <a:pt x="112" y="1266"/>
                    </a:cubicBezTo>
                    <a:cubicBezTo>
                      <a:pt x="111" y="1262"/>
                      <a:pt x="108" y="1259"/>
                      <a:pt x="106" y="1258"/>
                    </a:cubicBezTo>
                    <a:cubicBezTo>
                      <a:pt x="105" y="1257"/>
                      <a:pt x="103" y="1255"/>
                      <a:pt x="103" y="1253"/>
                    </a:cubicBezTo>
                    <a:cubicBezTo>
                      <a:pt x="103" y="1251"/>
                      <a:pt x="104" y="1249"/>
                      <a:pt x="106" y="1246"/>
                    </a:cubicBezTo>
                    <a:cubicBezTo>
                      <a:pt x="106" y="1246"/>
                      <a:pt x="107" y="1245"/>
                      <a:pt x="107" y="1245"/>
                    </a:cubicBezTo>
                    <a:cubicBezTo>
                      <a:pt x="105" y="1245"/>
                      <a:pt x="104" y="1246"/>
                      <a:pt x="102" y="1248"/>
                    </a:cubicBezTo>
                    <a:cubicBezTo>
                      <a:pt x="96" y="1253"/>
                      <a:pt x="83" y="1248"/>
                      <a:pt x="81" y="1246"/>
                    </a:cubicBezTo>
                    <a:cubicBezTo>
                      <a:pt x="81" y="1246"/>
                      <a:pt x="81" y="1246"/>
                      <a:pt x="81" y="1246"/>
                    </a:cubicBezTo>
                    <a:cubicBezTo>
                      <a:pt x="79" y="1245"/>
                      <a:pt x="77" y="1243"/>
                      <a:pt x="76" y="1241"/>
                    </a:cubicBezTo>
                    <a:cubicBezTo>
                      <a:pt x="76" y="1240"/>
                      <a:pt x="76" y="1238"/>
                      <a:pt x="77" y="1236"/>
                    </a:cubicBezTo>
                    <a:cubicBezTo>
                      <a:pt x="78" y="1235"/>
                      <a:pt x="78" y="1233"/>
                      <a:pt x="79" y="1231"/>
                    </a:cubicBezTo>
                    <a:cubicBezTo>
                      <a:pt x="80" y="1230"/>
                      <a:pt x="80" y="1229"/>
                      <a:pt x="80" y="1229"/>
                    </a:cubicBezTo>
                    <a:cubicBezTo>
                      <a:pt x="78" y="1228"/>
                      <a:pt x="75" y="1226"/>
                      <a:pt x="73" y="1223"/>
                    </a:cubicBezTo>
                    <a:cubicBezTo>
                      <a:pt x="70" y="1220"/>
                      <a:pt x="69" y="1218"/>
                      <a:pt x="70" y="1215"/>
                    </a:cubicBezTo>
                    <a:cubicBezTo>
                      <a:pt x="70" y="1211"/>
                      <a:pt x="74" y="1208"/>
                      <a:pt x="77" y="1206"/>
                    </a:cubicBezTo>
                    <a:cubicBezTo>
                      <a:pt x="78" y="1205"/>
                      <a:pt x="78" y="1205"/>
                      <a:pt x="78" y="1205"/>
                    </a:cubicBezTo>
                    <a:cubicBezTo>
                      <a:pt x="81" y="1203"/>
                      <a:pt x="82" y="1200"/>
                      <a:pt x="82" y="1196"/>
                    </a:cubicBezTo>
                    <a:cubicBezTo>
                      <a:pt x="82" y="1191"/>
                      <a:pt x="86" y="1186"/>
                      <a:pt x="87" y="1184"/>
                    </a:cubicBezTo>
                    <a:cubicBezTo>
                      <a:pt x="87" y="1183"/>
                      <a:pt x="87" y="1183"/>
                      <a:pt x="87" y="1181"/>
                    </a:cubicBezTo>
                    <a:cubicBezTo>
                      <a:pt x="85" y="1178"/>
                      <a:pt x="83" y="1175"/>
                      <a:pt x="86" y="1171"/>
                    </a:cubicBezTo>
                    <a:cubicBezTo>
                      <a:pt x="86" y="1171"/>
                      <a:pt x="85" y="1169"/>
                      <a:pt x="85" y="1169"/>
                    </a:cubicBezTo>
                    <a:cubicBezTo>
                      <a:pt x="84" y="1167"/>
                      <a:pt x="79" y="1162"/>
                      <a:pt x="78" y="1161"/>
                    </a:cubicBezTo>
                    <a:cubicBezTo>
                      <a:pt x="76" y="1159"/>
                      <a:pt x="75" y="1157"/>
                      <a:pt x="75" y="1154"/>
                    </a:cubicBezTo>
                    <a:cubicBezTo>
                      <a:pt x="74" y="1154"/>
                      <a:pt x="73" y="1153"/>
                      <a:pt x="72" y="1153"/>
                    </a:cubicBezTo>
                    <a:cubicBezTo>
                      <a:pt x="72" y="1153"/>
                      <a:pt x="71" y="1153"/>
                      <a:pt x="71" y="1153"/>
                    </a:cubicBezTo>
                    <a:cubicBezTo>
                      <a:pt x="68" y="1154"/>
                      <a:pt x="63" y="1155"/>
                      <a:pt x="61" y="1151"/>
                    </a:cubicBezTo>
                    <a:cubicBezTo>
                      <a:pt x="59" y="1147"/>
                      <a:pt x="62" y="1130"/>
                      <a:pt x="62" y="1129"/>
                    </a:cubicBezTo>
                    <a:cubicBezTo>
                      <a:pt x="62" y="1129"/>
                      <a:pt x="62" y="1129"/>
                      <a:pt x="62" y="1129"/>
                    </a:cubicBezTo>
                    <a:cubicBezTo>
                      <a:pt x="62" y="1129"/>
                      <a:pt x="61" y="1128"/>
                      <a:pt x="61" y="1129"/>
                    </a:cubicBezTo>
                    <a:cubicBezTo>
                      <a:pt x="58" y="1129"/>
                      <a:pt x="52" y="1127"/>
                      <a:pt x="49" y="1121"/>
                    </a:cubicBezTo>
                    <a:cubicBezTo>
                      <a:pt x="49" y="1119"/>
                      <a:pt x="42" y="1117"/>
                      <a:pt x="40" y="1118"/>
                    </a:cubicBezTo>
                    <a:cubicBezTo>
                      <a:pt x="36" y="1119"/>
                      <a:pt x="32" y="1117"/>
                      <a:pt x="30" y="1114"/>
                    </a:cubicBezTo>
                    <a:cubicBezTo>
                      <a:pt x="29" y="1113"/>
                      <a:pt x="28" y="1111"/>
                      <a:pt x="28" y="1110"/>
                    </a:cubicBezTo>
                    <a:cubicBezTo>
                      <a:pt x="27" y="1109"/>
                      <a:pt x="26" y="1108"/>
                      <a:pt x="24" y="1107"/>
                    </a:cubicBezTo>
                    <a:cubicBezTo>
                      <a:pt x="24" y="1106"/>
                      <a:pt x="24" y="1106"/>
                      <a:pt x="24" y="1106"/>
                    </a:cubicBezTo>
                    <a:cubicBezTo>
                      <a:pt x="22" y="1105"/>
                      <a:pt x="21" y="1104"/>
                      <a:pt x="20" y="1103"/>
                    </a:cubicBezTo>
                    <a:cubicBezTo>
                      <a:pt x="18" y="1106"/>
                      <a:pt x="16" y="1106"/>
                      <a:pt x="14" y="1105"/>
                    </a:cubicBezTo>
                    <a:cubicBezTo>
                      <a:pt x="13" y="1105"/>
                      <a:pt x="11" y="1104"/>
                      <a:pt x="10" y="1100"/>
                    </a:cubicBezTo>
                    <a:cubicBezTo>
                      <a:pt x="10" y="1100"/>
                      <a:pt x="10" y="1100"/>
                      <a:pt x="10" y="1100"/>
                    </a:cubicBezTo>
                    <a:cubicBezTo>
                      <a:pt x="9" y="1098"/>
                      <a:pt x="8" y="1096"/>
                      <a:pt x="8" y="1092"/>
                    </a:cubicBezTo>
                    <a:cubicBezTo>
                      <a:pt x="9" y="1090"/>
                      <a:pt x="9" y="1089"/>
                      <a:pt x="9" y="1089"/>
                    </a:cubicBezTo>
                    <a:cubicBezTo>
                      <a:pt x="9" y="1086"/>
                      <a:pt x="10" y="1083"/>
                      <a:pt x="14" y="1080"/>
                    </a:cubicBezTo>
                    <a:cubicBezTo>
                      <a:pt x="18" y="1076"/>
                      <a:pt x="22" y="1078"/>
                      <a:pt x="25" y="1079"/>
                    </a:cubicBezTo>
                    <a:cubicBezTo>
                      <a:pt x="26" y="1079"/>
                      <a:pt x="26" y="1079"/>
                      <a:pt x="26" y="1079"/>
                    </a:cubicBezTo>
                    <a:cubicBezTo>
                      <a:pt x="26" y="1079"/>
                      <a:pt x="27" y="1079"/>
                      <a:pt x="28" y="1079"/>
                    </a:cubicBezTo>
                    <a:cubicBezTo>
                      <a:pt x="29" y="1079"/>
                      <a:pt x="31" y="1079"/>
                      <a:pt x="32" y="1079"/>
                    </a:cubicBezTo>
                    <a:cubicBezTo>
                      <a:pt x="32" y="1087"/>
                      <a:pt x="32" y="1087"/>
                      <a:pt x="32" y="1087"/>
                    </a:cubicBezTo>
                    <a:cubicBezTo>
                      <a:pt x="31" y="1086"/>
                      <a:pt x="29" y="1086"/>
                      <a:pt x="28" y="1087"/>
                    </a:cubicBezTo>
                    <a:cubicBezTo>
                      <a:pt x="27" y="1087"/>
                      <a:pt x="25" y="1087"/>
                      <a:pt x="24" y="1086"/>
                    </a:cubicBezTo>
                    <a:cubicBezTo>
                      <a:pt x="23" y="1086"/>
                      <a:pt x="23" y="1086"/>
                      <a:pt x="23" y="1086"/>
                    </a:cubicBezTo>
                    <a:cubicBezTo>
                      <a:pt x="20" y="1085"/>
                      <a:pt x="20" y="1085"/>
                      <a:pt x="18" y="1086"/>
                    </a:cubicBezTo>
                    <a:cubicBezTo>
                      <a:pt x="17" y="1087"/>
                      <a:pt x="17" y="1087"/>
                      <a:pt x="17" y="1090"/>
                    </a:cubicBezTo>
                    <a:cubicBezTo>
                      <a:pt x="16" y="1091"/>
                      <a:pt x="16" y="1092"/>
                      <a:pt x="16" y="1093"/>
                    </a:cubicBezTo>
                    <a:cubicBezTo>
                      <a:pt x="16" y="1095"/>
                      <a:pt x="16" y="1095"/>
                      <a:pt x="16" y="1095"/>
                    </a:cubicBezTo>
                    <a:cubicBezTo>
                      <a:pt x="16" y="1096"/>
                      <a:pt x="17" y="1096"/>
                      <a:pt x="17" y="1096"/>
                    </a:cubicBezTo>
                    <a:cubicBezTo>
                      <a:pt x="17" y="1096"/>
                      <a:pt x="18" y="1095"/>
                      <a:pt x="18" y="1095"/>
                    </a:cubicBezTo>
                    <a:cubicBezTo>
                      <a:pt x="19" y="1095"/>
                      <a:pt x="23" y="1095"/>
                      <a:pt x="29" y="1101"/>
                    </a:cubicBezTo>
                    <a:cubicBezTo>
                      <a:pt x="30" y="1101"/>
                      <a:pt x="30" y="1101"/>
                      <a:pt x="30" y="1101"/>
                    </a:cubicBezTo>
                    <a:cubicBezTo>
                      <a:pt x="30" y="1102"/>
                      <a:pt x="31" y="1103"/>
                      <a:pt x="32" y="1103"/>
                    </a:cubicBezTo>
                    <a:cubicBezTo>
                      <a:pt x="34" y="1103"/>
                      <a:pt x="35" y="1106"/>
                      <a:pt x="35" y="1108"/>
                    </a:cubicBezTo>
                    <a:cubicBezTo>
                      <a:pt x="36" y="1108"/>
                      <a:pt x="36" y="1109"/>
                      <a:pt x="36" y="1109"/>
                    </a:cubicBezTo>
                    <a:cubicBezTo>
                      <a:pt x="36" y="1110"/>
                      <a:pt x="37" y="1110"/>
                      <a:pt x="38" y="1110"/>
                    </a:cubicBezTo>
                    <a:cubicBezTo>
                      <a:pt x="41" y="1109"/>
                      <a:pt x="54" y="1110"/>
                      <a:pt x="56" y="1118"/>
                    </a:cubicBezTo>
                    <a:cubicBezTo>
                      <a:pt x="57" y="1121"/>
                      <a:pt x="59" y="1121"/>
                      <a:pt x="60" y="1121"/>
                    </a:cubicBezTo>
                    <a:cubicBezTo>
                      <a:pt x="60" y="1121"/>
                      <a:pt x="60" y="1121"/>
                      <a:pt x="60" y="1121"/>
                    </a:cubicBezTo>
                    <a:cubicBezTo>
                      <a:pt x="61" y="1120"/>
                      <a:pt x="65" y="1121"/>
                      <a:pt x="68" y="1123"/>
                    </a:cubicBezTo>
                    <a:cubicBezTo>
                      <a:pt x="69" y="1124"/>
                      <a:pt x="70" y="1127"/>
                      <a:pt x="70" y="1131"/>
                    </a:cubicBezTo>
                    <a:cubicBezTo>
                      <a:pt x="69" y="1135"/>
                      <a:pt x="68" y="1142"/>
                      <a:pt x="68" y="1146"/>
                    </a:cubicBezTo>
                    <a:cubicBezTo>
                      <a:pt x="68" y="1146"/>
                      <a:pt x="69" y="1146"/>
                      <a:pt x="69" y="1146"/>
                    </a:cubicBezTo>
                    <a:cubicBezTo>
                      <a:pt x="69" y="1145"/>
                      <a:pt x="70" y="1145"/>
                      <a:pt x="70" y="1145"/>
                    </a:cubicBezTo>
                    <a:cubicBezTo>
                      <a:pt x="75" y="1144"/>
                      <a:pt x="80" y="1148"/>
                      <a:pt x="82" y="1151"/>
                    </a:cubicBezTo>
                    <a:cubicBezTo>
                      <a:pt x="85" y="1157"/>
                      <a:pt x="85" y="1157"/>
                      <a:pt x="85" y="1157"/>
                    </a:cubicBezTo>
                    <a:cubicBezTo>
                      <a:pt x="85" y="1157"/>
                      <a:pt x="85" y="1157"/>
                      <a:pt x="85" y="1157"/>
                    </a:cubicBezTo>
                    <a:cubicBezTo>
                      <a:pt x="87" y="1159"/>
                      <a:pt x="91" y="1163"/>
                      <a:pt x="91" y="1164"/>
                    </a:cubicBezTo>
                    <a:cubicBezTo>
                      <a:pt x="93" y="1167"/>
                      <a:pt x="95" y="1172"/>
                      <a:pt x="92" y="1175"/>
                    </a:cubicBezTo>
                    <a:cubicBezTo>
                      <a:pt x="92" y="1175"/>
                      <a:pt x="92" y="1175"/>
                      <a:pt x="92" y="1175"/>
                    </a:cubicBezTo>
                    <a:cubicBezTo>
                      <a:pt x="92" y="1176"/>
                      <a:pt x="93" y="1177"/>
                      <a:pt x="93" y="1178"/>
                    </a:cubicBezTo>
                    <a:cubicBezTo>
                      <a:pt x="96" y="1183"/>
                      <a:pt x="95" y="1186"/>
                      <a:pt x="94" y="1187"/>
                    </a:cubicBezTo>
                    <a:cubicBezTo>
                      <a:pt x="94" y="1188"/>
                      <a:pt x="94" y="1188"/>
                      <a:pt x="94" y="1188"/>
                    </a:cubicBezTo>
                    <a:cubicBezTo>
                      <a:pt x="92" y="1190"/>
                      <a:pt x="90" y="1194"/>
                      <a:pt x="90" y="1196"/>
                    </a:cubicBezTo>
                    <a:cubicBezTo>
                      <a:pt x="90" y="1203"/>
                      <a:pt x="87" y="1208"/>
                      <a:pt x="83" y="1212"/>
                    </a:cubicBezTo>
                    <a:cubicBezTo>
                      <a:pt x="81" y="1212"/>
                      <a:pt x="81" y="1212"/>
                      <a:pt x="81" y="1212"/>
                    </a:cubicBezTo>
                    <a:cubicBezTo>
                      <a:pt x="80" y="1213"/>
                      <a:pt x="78" y="1215"/>
                      <a:pt x="78" y="1216"/>
                    </a:cubicBezTo>
                    <a:cubicBezTo>
                      <a:pt x="77" y="1216"/>
                      <a:pt x="78" y="1217"/>
                      <a:pt x="79" y="1218"/>
                    </a:cubicBezTo>
                    <a:cubicBezTo>
                      <a:pt x="80" y="1220"/>
                      <a:pt x="82" y="1221"/>
                      <a:pt x="84" y="1222"/>
                    </a:cubicBezTo>
                    <a:cubicBezTo>
                      <a:pt x="86" y="1222"/>
                      <a:pt x="91" y="1225"/>
                      <a:pt x="88" y="1231"/>
                    </a:cubicBezTo>
                    <a:cubicBezTo>
                      <a:pt x="87" y="1232"/>
                      <a:pt x="87" y="1233"/>
                      <a:pt x="87" y="1234"/>
                    </a:cubicBezTo>
                    <a:cubicBezTo>
                      <a:pt x="86" y="1236"/>
                      <a:pt x="85" y="1238"/>
                      <a:pt x="84" y="1239"/>
                    </a:cubicBezTo>
                    <a:cubicBezTo>
                      <a:pt x="84" y="1239"/>
                      <a:pt x="85" y="1239"/>
                      <a:pt x="85" y="1239"/>
                    </a:cubicBezTo>
                    <a:cubicBezTo>
                      <a:pt x="85" y="1240"/>
                      <a:pt x="85" y="1240"/>
                      <a:pt x="85" y="1240"/>
                    </a:cubicBezTo>
                    <a:cubicBezTo>
                      <a:pt x="87" y="1241"/>
                      <a:pt x="95" y="1243"/>
                      <a:pt x="97" y="1242"/>
                    </a:cubicBezTo>
                    <a:cubicBezTo>
                      <a:pt x="100" y="1239"/>
                      <a:pt x="107" y="1235"/>
                      <a:pt x="111" y="1237"/>
                    </a:cubicBezTo>
                    <a:cubicBezTo>
                      <a:pt x="113" y="1238"/>
                      <a:pt x="114" y="1239"/>
                      <a:pt x="115" y="1241"/>
                    </a:cubicBezTo>
                    <a:cubicBezTo>
                      <a:pt x="115" y="1244"/>
                      <a:pt x="115" y="1248"/>
                      <a:pt x="112" y="1251"/>
                    </a:cubicBezTo>
                    <a:cubicBezTo>
                      <a:pt x="112" y="1252"/>
                      <a:pt x="111" y="1252"/>
                      <a:pt x="111" y="1252"/>
                    </a:cubicBezTo>
                    <a:cubicBezTo>
                      <a:pt x="113" y="1253"/>
                      <a:pt x="118" y="1258"/>
                      <a:pt x="120" y="1264"/>
                    </a:cubicBezTo>
                    <a:cubicBezTo>
                      <a:pt x="120" y="1266"/>
                      <a:pt x="120" y="1266"/>
                      <a:pt x="121" y="1267"/>
                    </a:cubicBezTo>
                    <a:cubicBezTo>
                      <a:pt x="122" y="1267"/>
                      <a:pt x="123" y="1268"/>
                      <a:pt x="124" y="1269"/>
                    </a:cubicBezTo>
                    <a:cubicBezTo>
                      <a:pt x="126" y="1272"/>
                      <a:pt x="130" y="1274"/>
                      <a:pt x="131" y="1274"/>
                    </a:cubicBezTo>
                    <a:cubicBezTo>
                      <a:pt x="134" y="1275"/>
                      <a:pt x="140" y="1275"/>
                      <a:pt x="142" y="1282"/>
                    </a:cubicBezTo>
                    <a:cubicBezTo>
                      <a:pt x="142" y="1283"/>
                      <a:pt x="142" y="1284"/>
                      <a:pt x="142" y="1284"/>
                    </a:cubicBezTo>
                    <a:cubicBezTo>
                      <a:pt x="142" y="1283"/>
                      <a:pt x="143" y="1284"/>
                      <a:pt x="144" y="1284"/>
                    </a:cubicBezTo>
                    <a:cubicBezTo>
                      <a:pt x="148" y="1284"/>
                      <a:pt x="152" y="1287"/>
                      <a:pt x="156" y="1291"/>
                    </a:cubicBezTo>
                    <a:cubicBezTo>
                      <a:pt x="158" y="1292"/>
                      <a:pt x="158" y="1292"/>
                      <a:pt x="158" y="1292"/>
                    </a:cubicBezTo>
                    <a:cubicBezTo>
                      <a:pt x="159" y="1293"/>
                      <a:pt x="162" y="1296"/>
                      <a:pt x="163" y="1296"/>
                    </a:cubicBezTo>
                    <a:cubicBezTo>
                      <a:pt x="163" y="1296"/>
                      <a:pt x="164" y="1296"/>
                      <a:pt x="164" y="1296"/>
                    </a:cubicBezTo>
                    <a:cubicBezTo>
                      <a:pt x="166" y="1296"/>
                      <a:pt x="168" y="1296"/>
                      <a:pt x="171" y="1298"/>
                    </a:cubicBezTo>
                    <a:cubicBezTo>
                      <a:pt x="173" y="1299"/>
                      <a:pt x="174" y="1299"/>
                      <a:pt x="174" y="1299"/>
                    </a:cubicBezTo>
                    <a:cubicBezTo>
                      <a:pt x="178" y="1297"/>
                      <a:pt x="182" y="1299"/>
                      <a:pt x="185" y="1302"/>
                    </a:cubicBezTo>
                    <a:cubicBezTo>
                      <a:pt x="187" y="1303"/>
                      <a:pt x="189" y="1303"/>
                      <a:pt x="190" y="1303"/>
                    </a:cubicBezTo>
                    <a:cubicBezTo>
                      <a:pt x="193" y="1302"/>
                      <a:pt x="195" y="1303"/>
                      <a:pt x="196" y="1304"/>
                    </a:cubicBezTo>
                    <a:cubicBezTo>
                      <a:pt x="197" y="1304"/>
                      <a:pt x="197" y="1304"/>
                      <a:pt x="198" y="1304"/>
                    </a:cubicBezTo>
                    <a:cubicBezTo>
                      <a:pt x="198" y="1304"/>
                      <a:pt x="205" y="1304"/>
                      <a:pt x="207" y="1309"/>
                    </a:cubicBezTo>
                    <a:cubicBezTo>
                      <a:pt x="208" y="1310"/>
                      <a:pt x="208" y="1312"/>
                      <a:pt x="206" y="1315"/>
                    </a:cubicBezTo>
                    <a:cubicBezTo>
                      <a:pt x="204" y="1317"/>
                      <a:pt x="202" y="1318"/>
                      <a:pt x="200" y="1318"/>
                    </a:cubicBezTo>
                    <a:cubicBezTo>
                      <a:pt x="198" y="1319"/>
                      <a:pt x="197" y="1320"/>
                      <a:pt x="197" y="1321"/>
                    </a:cubicBezTo>
                    <a:cubicBezTo>
                      <a:pt x="196" y="1322"/>
                      <a:pt x="196" y="1322"/>
                      <a:pt x="195" y="1323"/>
                    </a:cubicBezTo>
                    <a:cubicBezTo>
                      <a:pt x="193" y="1325"/>
                      <a:pt x="193" y="1326"/>
                      <a:pt x="193" y="1329"/>
                    </a:cubicBezTo>
                    <a:cubicBezTo>
                      <a:pt x="194" y="1331"/>
                      <a:pt x="194" y="1333"/>
                      <a:pt x="194" y="1335"/>
                    </a:cubicBezTo>
                    <a:cubicBezTo>
                      <a:pt x="194" y="1336"/>
                      <a:pt x="194" y="1338"/>
                      <a:pt x="194" y="1339"/>
                    </a:cubicBezTo>
                    <a:cubicBezTo>
                      <a:pt x="197" y="1342"/>
                      <a:pt x="197" y="1343"/>
                      <a:pt x="196" y="1349"/>
                    </a:cubicBezTo>
                    <a:cubicBezTo>
                      <a:pt x="196" y="1351"/>
                      <a:pt x="196" y="1353"/>
                      <a:pt x="196" y="1354"/>
                    </a:cubicBezTo>
                    <a:cubicBezTo>
                      <a:pt x="196" y="1356"/>
                      <a:pt x="196" y="1358"/>
                      <a:pt x="196" y="1359"/>
                    </a:cubicBezTo>
                    <a:cubicBezTo>
                      <a:pt x="196" y="1361"/>
                      <a:pt x="196" y="1362"/>
                      <a:pt x="196" y="1362"/>
                    </a:cubicBezTo>
                    <a:cubicBezTo>
                      <a:pt x="197" y="1365"/>
                      <a:pt x="197" y="1366"/>
                      <a:pt x="196" y="1368"/>
                    </a:cubicBezTo>
                    <a:cubicBezTo>
                      <a:pt x="196" y="1369"/>
                      <a:pt x="195" y="1371"/>
                      <a:pt x="193" y="1374"/>
                    </a:cubicBezTo>
                    <a:cubicBezTo>
                      <a:pt x="193" y="1374"/>
                      <a:pt x="193" y="1374"/>
                      <a:pt x="193" y="1374"/>
                    </a:cubicBezTo>
                    <a:cubicBezTo>
                      <a:pt x="193" y="1375"/>
                      <a:pt x="193" y="1375"/>
                      <a:pt x="193" y="1376"/>
                    </a:cubicBezTo>
                    <a:cubicBezTo>
                      <a:pt x="193" y="1377"/>
                      <a:pt x="193" y="1377"/>
                      <a:pt x="193" y="1377"/>
                    </a:cubicBezTo>
                    <a:cubicBezTo>
                      <a:pt x="194" y="1385"/>
                      <a:pt x="195" y="1386"/>
                      <a:pt x="195" y="1387"/>
                    </a:cubicBezTo>
                    <a:cubicBezTo>
                      <a:pt x="196" y="1387"/>
                      <a:pt x="197" y="1388"/>
                      <a:pt x="198" y="1389"/>
                    </a:cubicBezTo>
                    <a:cubicBezTo>
                      <a:pt x="198" y="1390"/>
                      <a:pt x="199" y="1391"/>
                      <a:pt x="200" y="1391"/>
                    </a:cubicBezTo>
                    <a:cubicBezTo>
                      <a:pt x="200" y="1391"/>
                      <a:pt x="201" y="1391"/>
                      <a:pt x="202" y="1391"/>
                    </a:cubicBezTo>
                    <a:cubicBezTo>
                      <a:pt x="204" y="1391"/>
                      <a:pt x="209" y="1391"/>
                      <a:pt x="210" y="1397"/>
                    </a:cubicBezTo>
                    <a:cubicBezTo>
                      <a:pt x="210" y="1397"/>
                      <a:pt x="213" y="1399"/>
                      <a:pt x="214" y="1400"/>
                    </a:cubicBezTo>
                    <a:cubicBezTo>
                      <a:pt x="214" y="1400"/>
                      <a:pt x="214" y="1400"/>
                      <a:pt x="214" y="1400"/>
                    </a:cubicBezTo>
                    <a:cubicBezTo>
                      <a:pt x="217" y="1400"/>
                      <a:pt x="221" y="1403"/>
                      <a:pt x="222" y="1407"/>
                    </a:cubicBezTo>
                    <a:cubicBezTo>
                      <a:pt x="222" y="1407"/>
                      <a:pt x="223" y="1409"/>
                      <a:pt x="223" y="1410"/>
                    </a:cubicBezTo>
                    <a:cubicBezTo>
                      <a:pt x="224" y="1411"/>
                      <a:pt x="225" y="1412"/>
                      <a:pt x="225" y="1414"/>
                    </a:cubicBezTo>
                    <a:cubicBezTo>
                      <a:pt x="226" y="1415"/>
                      <a:pt x="227" y="1416"/>
                      <a:pt x="228" y="1417"/>
                    </a:cubicBezTo>
                    <a:cubicBezTo>
                      <a:pt x="229" y="1418"/>
                      <a:pt x="229" y="1418"/>
                      <a:pt x="229" y="1418"/>
                    </a:cubicBezTo>
                    <a:cubicBezTo>
                      <a:pt x="229" y="1418"/>
                      <a:pt x="229" y="1418"/>
                      <a:pt x="229" y="1418"/>
                    </a:cubicBezTo>
                    <a:cubicBezTo>
                      <a:pt x="229" y="1418"/>
                      <a:pt x="229" y="1418"/>
                      <a:pt x="229" y="1418"/>
                    </a:cubicBezTo>
                    <a:cubicBezTo>
                      <a:pt x="230" y="1418"/>
                      <a:pt x="230" y="1418"/>
                      <a:pt x="230" y="1418"/>
                    </a:cubicBezTo>
                    <a:cubicBezTo>
                      <a:pt x="233" y="1418"/>
                      <a:pt x="239" y="1422"/>
                      <a:pt x="240" y="1426"/>
                    </a:cubicBezTo>
                    <a:cubicBezTo>
                      <a:pt x="240" y="1428"/>
                      <a:pt x="239" y="1430"/>
                      <a:pt x="237" y="1431"/>
                    </a:cubicBezTo>
                    <a:cubicBezTo>
                      <a:pt x="236" y="1432"/>
                      <a:pt x="234" y="1433"/>
                      <a:pt x="233" y="1433"/>
                    </a:cubicBezTo>
                    <a:cubicBezTo>
                      <a:pt x="233" y="1433"/>
                      <a:pt x="233" y="1433"/>
                      <a:pt x="233" y="1433"/>
                    </a:cubicBezTo>
                    <a:cubicBezTo>
                      <a:pt x="233" y="1436"/>
                      <a:pt x="231" y="1437"/>
                      <a:pt x="230" y="1439"/>
                    </a:cubicBezTo>
                    <a:cubicBezTo>
                      <a:pt x="230" y="1439"/>
                      <a:pt x="229" y="1440"/>
                      <a:pt x="229" y="1440"/>
                    </a:cubicBezTo>
                    <a:cubicBezTo>
                      <a:pt x="225" y="1444"/>
                      <a:pt x="220" y="1445"/>
                      <a:pt x="217" y="1444"/>
                    </a:cubicBezTo>
                    <a:cubicBezTo>
                      <a:pt x="216" y="1444"/>
                      <a:pt x="215" y="1445"/>
                      <a:pt x="215" y="1445"/>
                    </a:cubicBezTo>
                    <a:cubicBezTo>
                      <a:pt x="213" y="1446"/>
                      <a:pt x="210" y="1446"/>
                      <a:pt x="208" y="1446"/>
                    </a:cubicBezTo>
                    <a:cubicBezTo>
                      <a:pt x="207" y="1446"/>
                      <a:pt x="207" y="1446"/>
                      <a:pt x="207" y="1446"/>
                    </a:cubicBezTo>
                    <a:cubicBezTo>
                      <a:pt x="207" y="1446"/>
                      <a:pt x="207" y="1446"/>
                      <a:pt x="207" y="1446"/>
                    </a:cubicBezTo>
                    <a:cubicBezTo>
                      <a:pt x="207" y="1447"/>
                      <a:pt x="208" y="1448"/>
                      <a:pt x="208" y="1449"/>
                    </a:cubicBezTo>
                    <a:cubicBezTo>
                      <a:pt x="210" y="1453"/>
                      <a:pt x="210" y="1456"/>
                      <a:pt x="208" y="1462"/>
                    </a:cubicBezTo>
                    <a:cubicBezTo>
                      <a:pt x="208" y="1463"/>
                      <a:pt x="207" y="1464"/>
                      <a:pt x="207" y="1466"/>
                    </a:cubicBezTo>
                    <a:cubicBezTo>
                      <a:pt x="204" y="1473"/>
                      <a:pt x="203" y="1477"/>
                      <a:pt x="201" y="1479"/>
                    </a:cubicBezTo>
                    <a:cubicBezTo>
                      <a:pt x="199" y="1480"/>
                      <a:pt x="198" y="1480"/>
                      <a:pt x="197" y="1480"/>
                    </a:cubicBezTo>
                    <a:cubicBezTo>
                      <a:pt x="196" y="1480"/>
                      <a:pt x="196" y="1480"/>
                      <a:pt x="196" y="1480"/>
                    </a:cubicBezTo>
                    <a:cubicBezTo>
                      <a:pt x="196" y="1481"/>
                      <a:pt x="196" y="1482"/>
                      <a:pt x="196" y="1485"/>
                    </a:cubicBezTo>
                    <a:cubicBezTo>
                      <a:pt x="199" y="1495"/>
                      <a:pt x="200" y="1497"/>
                      <a:pt x="200" y="1499"/>
                    </a:cubicBezTo>
                    <a:cubicBezTo>
                      <a:pt x="201" y="1499"/>
                      <a:pt x="201" y="1499"/>
                      <a:pt x="201" y="1499"/>
                    </a:cubicBezTo>
                    <a:cubicBezTo>
                      <a:pt x="201" y="1500"/>
                      <a:pt x="201" y="1500"/>
                      <a:pt x="202" y="1501"/>
                    </a:cubicBezTo>
                    <a:cubicBezTo>
                      <a:pt x="203" y="1503"/>
                      <a:pt x="204" y="1505"/>
                      <a:pt x="205" y="1506"/>
                    </a:cubicBezTo>
                    <a:cubicBezTo>
                      <a:pt x="206" y="1509"/>
                      <a:pt x="208" y="1511"/>
                      <a:pt x="209" y="1515"/>
                    </a:cubicBezTo>
                    <a:cubicBezTo>
                      <a:pt x="210" y="1517"/>
                      <a:pt x="211" y="1520"/>
                      <a:pt x="211" y="1523"/>
                    </a:cubicBezTo>
                    <a:cubicBezTo>
                      <a:pt x="211" y="1524"/>
                      <a:pt x="212" y="1526"/>
                      <a:pt x="212" y="1527"/>
                    </a:cubicBezTo>
                    <a:cubicBezTo>
                      <a:pt x="215" y="1534"/>
                      <a:pt x="211" y="1538"/>
                      <a:pt x="209" y="1539"/>
                    </a:cubicBezTo>
                    <a:cubicBezTo>
                      <a:pt x="207" y="1540"/>
                      <a:pt x="207" y="1542"/>
                      <a:pt x="207" y="1542"/>
                    </a:cubicBezTo>
                    <a:cubicBezTo>
                      <a:pt x="208" y="1543"/>
                      <a:pt x="210" y="1546"/>
                      <a:pt x="212" y="1547"/>
                    </a:cubicBezTo>
                    <a:cubicBezTo>
                      <a:pt x="214" y="1549"/>
                      <a:pt x="216" y="1551"/>
                      <a:pt x="216" y="1553"/>
                    </a:cubicBezTo>
                    <a:cubicBezTo>
                      <a:pt x="216" y="1555"/>
                      <a:pt x="216" y="1557"/>
                      <a:pt x="214" y="1559"/>
                    </a:cubicBezTo>
                    <a:cubicBezTo>
                      <a:pt x="212" y="1561"/>
                      <a:pt x="211" y="1562"/>
                      <a:pt x="211" y="1565"/>
                    </a:cubicBezTo>
                    <a:cubicBezTo>
                      <a:pt x="211" y="1565"/>
                      <a:pt x="212" y="1566"/>
                      <a:pt x="212" y="1567"/>
                    </a:cubicBezTo>
                    <a:cubicBezTo>
                      <a:pt x="213" y="1570"/>
                      <a:pt x="214" y="1574"/>
                      <a:pt x="211" y="1579"/>
                    </a:cubicBezTo>
                    <a:cubicBezTo>
                      <a:pt x="210" y="1580"/>
                      <a:pt x="209" y="1582"/>
                      <a:pt x="208" y="1584"/>
                    </a:cubicBezTo>
                    <a:cubicBezTo>
                      <a:pt x="205" y="1589"/>
                      <a:pt x="203" y="1593"/>
                      <a:pt x="198" y="1593"/>
                    </a:cubicBezTo>
                    <a:cubicBezTo>
                      <a:pt x="196" y="1593"/>
                      <a:pt x="196" y="1593"/>
                      <a:pt x="196" y="1595"/>
                    </a:cubicBezTo>
                    <a:cubicBezTo>
                      <a:pt x="195" y="1597"/>
                      <a:pt x="194" y="1598"/>
                      <a:pt x="193" y="1599"/>
                    </a:cubicBezTo>
                    <a:cubicBezTo>
                      <a:pt x="192" y="1600"/>
                      <a:pt x="190" y="1601"/>
                      <a:pt x="189" y="1604"/>
                    </a:cubicBezTo>
                    <a:cubicBezTo>
                      <a:pt x="188" y="1606"/>
                      <a:pt x="186" y="1609"/>
                      <a:pt x="183" y="1610"/>
                    </a:cubicBezTo>
                    <a:cubicBezTo>
                      <a:pt x="179" y="1610"/>
                      <a:pt x="176" y="1607"/>
                      <a:pt x="174" y="1604"/>
                    </a:cubicBezTo>
                    <a:cubicBezTo>
                      <a:pt x="169" y="1597"/>
                      <a:pt x="164" y="1590"/>
                      <a:pt x="165" y="1583"/>
                    </a:cubicBezTo>
                    <a:cubicBezTo>
                      <a:pt x="166" y="1577"/>
                      <a:pt x="167" y="1570"/>
                      <a:pt x="168" y="1567"/>
                    </a:cubicBezTo>
                    <a:cubicBezTo>
                      <a:pt x="168" y="1567"/>
                      <a:pt x="168" y="1566"/>
                      <a:pt x="168" y="1566"/>
                    </a:cubicBezTo>
                    <a:cubicBezTo>
                      <a:pt x="168" y="1566"/>
                      <a:pt x="167" y="1566"/>
                      <a:pt x="167" y="1566"/>
                    </a:cubicBezTo>
                    <a:cubicBezTo>
                      <a:pt x="161" y="1566"/>
                      <a:pt x="148" y="1571"/>
                      <a:pt x="146" y="1572"/>
                    </a:cubicBezTo>
                    <a:cubicBezTo>
                      <a:pt x="145" y="1573"/>
                      <a:pt x="145" y="1574"/>
                      <a:pt x="145" y="1577"/>
                    </a:cubicBezTo>
                    <a:cubicBezTo>
                      <a:pt x="145" y="1579"/>
                      <a:pt x="145" y="1580"/>
                      <a:pt x="146" y="1581"/>
                    </a:cubicBezTo>
                    <a:cubicBezTo>
                      <a:pt x="146" y="1582"/>
                      <a:pt x="146" y="1583"/>
                      <a:pt x="147" y="1585"/>
                    </a:cubicBezTo>
                    <a:cubicBezTo>
                      <a:pt x="147" y="1590"/>
                      <a:pt x="145" y="1595"/>
                      <a:pt x="140" y="1598"/>
                    </a:cubicBezTo>
                    <a:cubicBezTo>
                      <a:pt x="140" y="1598"/>
                      <a:pt x="139" y="1599"/>
                      <a:pt x="141" y="1603"/>
                    </a:cubicBezTo>
                    <a:cubicBezTo>
                      <a:pt x="141" y="1605"/>
                      <a:pt x="143" y="1606"/>
                      <a:pt x="144" y="1606"/>
                    </a:cubicBezTo>
                    <a:cubicBezTo>
                      <a:pt x="146" y="1607"/>
                      <a:pt x="151" y="1610"/>
                      <a:pt x="152" y="1614"/>
                    </a:cubicBezTo>
                    <a:cubicBezTo>
                      <a:pt x="152" y="1615"/>
                      <a:pt x="152" y="1618"/>
                      <a:pt x="148" y="1620"/>
                    </a:cubicBezTo>
                    <a:cubicBezTo>
                      <a:pt x="142" y="1623"/>
                      <a:pt x="142" y="1623"/>
                      <a:pt x="142" y="1625"/>
                    </a:cubicBezTo>
                    <a:cubicBezTo>
                      <a:pt x="142" y="1630"/>
                      <a:pt x="143" y="1633"/>
                      <a:pt x="144" y="1635"/>
                    </a:cubicBezTo>
                    <a:cubicBezTo>
                      <a:pt x="145" y="1636"/>
                      <a:pt x="145" y="1636"/>
                      <a:pt x="145" y="1636"/>
                    </a:cubicBezTo>
                    <a:cubicBezTo>
                      <a:pt x="145" y="1638"/>
                      <a:pt x="146" y="1642"/>
                      <a:pt x="145" y="1645"/>
                    </a:cubicBezTo>
                    <a:cubicBezTo>
                      <a:pt x="144" y="1647"/>
                      <a:pt x="143" y="1648"/>
                      <a:pt x="141" y="1649"/>
                    </a:cubicBezTo>
                    <a:cubicBezTo>
                      <a:pt x="140" y="1650"/>
                      <a:pt x="137" y="1652"/>
                      <a:pt x="137" y="1653"/>
                    </a:cubicBezTo>
                    <a:cubicBezTo>
                      <a:pt x="137" y="1654"/>
                      <a:pt x="137" y="1655"/>
                      <a:pt x="137" y="1656"/>
                    </a:cubicBezTo>
                    <a:cubicBezTo>
                      <a:pt x="138" y="1657"/>
                      <a:pt x="138" y="1659"/>
                      <a:pt x="137" y="1662"/>
                    </a:cubicBezTo>
                    <a:cubicBezTo>
                      <a:pt x="137" y="1663"/>
                      <a:pt x="136" y="1664"/>
                      <a:pt x="135" y="1664"/>
                    </a:cubicBezTo>
                    <a:cubicBezTo>
                      <a:pt x="137" y="1666"/>
                      <a:pt x="139" y="1667"/>
                      <a:pt x="139" y="1667"/>
                    </a:cubicBezTo>
                    <a:cubicBezTo>
                      <a:pt x="144" y="1668"/>
                      <a:pt x="143" y="1674"/>
                      <a:pt x="143" y="1678"/>
                    </a:cubicBezTo>
                    <a:cubicBezTo>
                      <a:pt x="143" y="1684"/>
                      <a:pt x="142" y="1691"/>
                      <a:pt x="143" y="1694"/>
                    </a:cubicBezTo>
                    <a:cubicBezTo>
                      <a:pt x="144" y="1696"/>
                      <a:pt x="147" y="1699"/>
                      <a:pt x="148" y="1699"/>
                    </a:cubicBezTo>
                    <a:cubicBezTo>
                      <a:pt x="154" y="1700"/>
                      <a:pt x="156" y="1703"/>
                      <a:pt x="156" y="1706"/>
                    </a:cubicBezTo>
                    <a:cubicBezTo>
                      <a:pt x="157" y="1706"/>
                      <a:pt x="159" y="1706"/>
                      <a:pt x="159" y="1705"/>
                    </a:cubicBezTo>
                    <a:cubicBezTo>
                      <a:pt x="161" y="1703"/>
                      <a:pt x="164" y="1701"/>
                      <a:pt x="167" y="1702"/>
                    </a:cubicBezTo>
                    <a:cubicBezTo>
                      <a:pt x="170" y="1702"/>
                      <a:pt x="172" y="1703"/>
                      <a:pt x="173" y="1706"/>
                    </a:cubicBezTo>
                    <a:cubicBezTo>
                      <a:pt x="173" y="1706"/>
                      <a:pt x="173" y="1706"/>
                      <a:pt x="174" y="1707"/>
                    </a:cubicBezTo>
                    <a:cubicBezTo>
                      <a:pt x="174" y="1707"/>
                      <a:pt x="174" y="1707"/>
                      <a:pt x="174" y="1707"/>
                    </a:cubicBezTo>
                    <a:cubicBezTo>
                      <a:pt x="177" y="1708"/>
                      <a:pt x="179" y="1712"/>
                      <a:pt x="180" y="1715"/>
                    </a:cubicBezTo>
                    <a:cubicBezTo>
                      <a:pt x="180" y="1715"/>
                      <a:pt x="180" y="1715"/>
                      <a:pt x="181" y="1715"/>
                    </a:cubicBezTo>
                    <a:cubicBezTo>
                      <a:pt x="182" y="1715"/>
                      <a:pt x="182" y="1715"/>
                      <a:pt x="182" y="1715"/>
                    </a:cubicBezTo>
                    <a:cubicBezTo>
                      <a:pt x="183" y="1715"/>
                      <a:pt x="184" y="1715"/>
                      <a:pt x="185" y="1716"/>
                    </a:cubicBezTo>
                    <a:cubicBezTo>
                      <a:pt x="186" y="1716"/>
                      <a:pt x="187" y="1716"/>
                      <a:pt x="188" y="1716"/>
                    </a:cubicBezTo>
                    <a:cubicBezTo>
                      <a:pt x="190" y="1716"/>
                      <a:pt x="194" y="1717"/>
                      <a:pt x="195" y="1724"/>
                    </a:cubicBezTo>
                    <a:cubicBezTo>
                      <a:pt x="195" y="1725"/>
                      <a:pt x="195" y="1726"/>
                      <a:pt x="196" y="1727"/>
                    </a:cubicBezTo>
                    <a:cubicBezTo>
                      <a:pt x="197" y="1728"/>
                      <a:pt x="197" y="1729"/>
                      <a:pt x="198" y="1730"/>
                    </a:cubicBezTo>
                    <a:cubicBezTo>
                      <a:pt x="198" y="1730"/>
                      <a:pt x="199" y="1731"/>
                      <a:pt x="199" y="1731"/>
                    </a:cubicBezTo>
                    <a:cubicBezTo>
                      <a:pt x="201" y="1734"/>
                      <a:pt x="204" y="1738"/>
                      <a:pt x="203" y="1745"/>
                    </a:cubicBezTo>
                    <a:cubicBezTo>
                      <a:pt x="203" y="1746"/>
                      <a:pt x="203" y="1747"/>
                      <a:pt x="202" y="1748"/>
                    </a:cubicBezTo>
                    <a:cubicBezTo>
                      <a:pt x="202" y="1752"/>
                      <a:pt x="202" y="1752"/>
                      <a:pt x="206" y="1756"/>
                    </a:cubicBezTo>
                    <a:cubicBezTo>
                      <a:pt x="209" y="1759"/>
                      <a:pt x="213" y="1761"/>
                      <a:pt x="217" y="1763"/>
                    </a:cubicBezTo>
                    <a:cubicBezTo>
                      <a:pt x="220" y="1764"/>
                      <a:pt x="222" y="1765"/>
                      <a:pt x="224" y="1767"/>
                    </a:cubicBezTo>
                    <a:cubicBezTo>
                      <a:pt x="225" y="1768"/>
                      <a:pt x="227" y="1770"/>
                      <a:pt x="229" y="1772"/>
                    </a:cubicBezTo>
                    <a:cubicBezTo>
                      <a:pt x="232" y="1775"/>
                      <a:pt x="235" y="1779"/>
                      <a:pt x="237" y="1780"/>
                    </a:cubicBezTo>
                    <a:cubicBezTo>
                      <a:pt x="240" y="1782"/>
                      <a:pt x="245" y="1784"/>
                      <a:pt x="247" y="1788"/>
                    </a:cubicBezTo>
                    <a:cubicBezTo>
                      <a:pt x="248" y="1789"/>
                      <a:pt x="249" y="1790"/>
                      <a:pt x="250" y="1791"/>
                    </a:cubicBezTo>
                    <a:cubicBezTo>
                      <a:pt x="251" y="1793"/>
                      <a:pt x="253" y="1795"/>
                      <a:pt x="254" y="1797"/>
                    </a:cubicBezTo>
                    <a:cubicBezTo>
                      <a:pt x="254" y="1798"/>
                      <a:pt x="256" y="1799"/>
                      <a:pt x="256" y="1800"/>
                    </a:cubicBezTo>
                    <a:cubicBezTo>
                      <a:pt x="258" y="1801"/>
                      <a:pt x="260" y="1803"/>
                      <a:pt x="262" y="1805"/>
                    </a:cubicBezTo>
                    <a:cubicBezTo>
                      <a:pt x="262" y="1806"/>
                      <a:pt x="263" y="1806"/>
                      <a:pt x="264" y="1807"/>
                    </a:cubicBezTo>
                    <a:cubicBezTo>
                      <a:pt x="266" y="1809"/>
                      <a:pt x="270" y="1812"/>
                      <a:pt x="269" y="1819"/>
                    </a:cubicBezTo>
                    <a:cubicBezTo>
                      <a:pt x="269" y="1821"/>
                      <a:pt x="269" y="1823"/>
                      <a:pt x="269" y="1824"/>
                    </a:cubicBezTo>
                    <a:cubicBezTo>
                      <a:pt x="269" y="1825"/>
                      <a:pt x="269" y="1826"/>
                      <a:pt x="269" y="1827"/>
                    </a:cubicBezTo>
                    <a:cubicBezTo>
                      <a:pt x="269" y="1827"/>
                      <a:pt x="269" y="1827"/>
                      <a:pt x="269" y="1827"/>
                    </a:cubicBezTo>
                    <a:cubicBezTo>
                      <a:pt x="271" y="1828"/>
                      <a:pt x="274" y="1829"/>
                      <a:pt x="275" y="1828"/>
                    </a:cubicBezTo>
                    <a:cubicBezTo>
                      <a:pt x="275" y="1828"/>
                      <a:pt x="275" y="1827"/>
                      <a:pt x="275" y="1827"/>
                    </a:cubicBezTo>
                    <a:cubicBezTo>
                      <a:pt x="275" y="1825"/>
                      <a:pt x="275" y="1823"/>
                      <a:pt x="277" y="1821"/>
                    </a:cubicBezTo>
                    <a:cubicBezTo>
                      <a:pt x="279" y="1820"/>
                      <a:pt x="282" y="1820"/>
                      <a:pt x="284" y="1820"/>
                    </a:cubicBezTo>
                    <a:cubicBezTo>
                      <a:pt x="287" y="1821"/>
                      <a:pt x="288" y="1820"/>
                      <a:pt x="288" y="1820"/>
                    </a:cubicBezTo>
                    <a:cubicBezTo>
                      <a:pt x="288" y="1817"/>
                      <a:pt x="290" y="1814"/>
                      <a:pt x="293" y="1809"/>
                    </a:cubicBezTo>
                    <a:cubicBezTo>
                      <a:pt x="293" y="1808"/>
                      <a:pt x="294" y="1806"/>
                      <a:pt x="294" y="1806"/>
                    </a:cubicBezTo>
                    <a:cubicBezTo>
                      <a:pt x="295" y="1804"/>
                      <a:pt x="297" y="1802"/>
                      <a:pt x="299" y="1801"/>
                    </a:cubicBezTo>
                    <a:cubicBezTo>
                      <a:pt x="302" y="1801"/>
                      <a:pt x="304" y="1802"/>
                      <a:pt x="306" y="1803"/>
                    </a:cubicBezTo>
                    <a:cubicBezTo>
                      <a:pt x="307" y="1804"/>
                      <a:pt x="307" y="1805"/>
                      <a:pt x="308" y="1806"/>
                    </a:cubicBezTo>
                    <a:cubicBezTo>
                      <a:pt x="308" y="1806"/>
                      <a:pt x="308" y="1807"/>
                      <a:pt x="308" y="1807"/>
                    </a:cubicBezTo>
                    <a:cubicBezTo>
                      <a:pt x="309" y="1807"/>
                      <a:pt x="309" y="1807"/>
                      <a:pt x="310" y="1806"/>
                    </a:cubicBezTo>
                    <a:cubicBezTo>
                      <a:pt x="311" y="1805"/>
                      <a:pt x="312" y="1805"/>
                      <a:pt x="313" y="1805"/>
                    </a:cubicBezTo>
                    <a:cubicBezTo>
                      <a:pt x="317" y="1804"/>
                      <a:pt x="323" y="1808"/>
                      <a:pt x="325" y="1810"/>
                    </a:cubicBezTo>
                    <a:cubicBezTo>
                      <a:pt x="326" y="1811"/>
                      <a:pt x="326" y="1811"/>
                      <a:pt x="326" y="1811"/>
                    </a:cubicBezTo>
                    <a:cubicBezTo>
                      <a:pt x="333" y="1817"/>
                      <a:pt x="337" y="1820"/>
                      <a:pt x="339" y="1821"/>
                    </a:cubicBezTo>
                    <a:cubicBezTo>
                      <a:pt x="341" y="1821"/>
                      <a:pt x="341" y="1821"/>
                      <a:pt x="341" y="1821"/>
                    </a:cubicBezTo>
                    <a:cubicBezTo>
                      <a:pt x="343" y="1822"/>
                      <a:pt x="343" y="1822"/>
                      <a:pt x="344" y="1822"/>
                    </a:cubicBezTo>
                    <a:cubicBezTo>
                      <a:pt x="346" y="1822"/>
                      <a:pt x="348" y="1823"/>
                      <a:pt x="350" y="1825"/>
                    </a:cubicBezTo>
                    <a:cubicBezTo>
                      <a:pt x="351" y="1828"/>
                      <a:pt x="351" y="1831"/>
                      <a:pt x="350" y="1834"/>
                    </a:cubicBezTo>
                    <a:cubicBezTo>
                      <a:pt x="349" y="1835"/>
                      <a:pt x="349" y="1836"/>
                      <a:pt x="349" y="1836"/>
                    </a:cubicBezTo>
                    <a:cubicBezTo>
                      <a:pt x="349" y="1836"/>
                      <a:pt x="349" y="1836"/>
                      <a:pt x="349" y="1836"/>
                    </a:cubicBezTo>
                    <a:cubicBezTo>
                      <a:pt x="349" y="1836"/>
                      <a:pt x="349" y="1836"/>
                      <a:pt x="350" y="1837"/>
                    </a:cubicBezTo>
                    <a:cubicBezTo>
                      <a:pt x="351" y="1838"/>
                      <a:pt x="353" y="1840"/>
                      <a:pt x="352" y="1845"/>
                    </a:cubicBezTo>
                    <a:cubicBezTo>
                      <a:pt x="351" y="1847"/>
                      <a:pt x="352" y="1850"/>
                      <a:pt x="353" y="1851"/>
                    </a:cubicBezTo>
                    <a:cubicBezTo>
                      <a:pt x="354" y="1852"/>
                      <a:pt x="370" y="1865"/>
                      <a:pt x="373" y="1868"/>
                    </a:cubicBezTo>
                    <a:cubicBezTo>
                      <a:pt x="373" y="1868"/>
                      <a:pt x="377" y="1871"/>
                      <a:pt x="377" y="1877"/>
                    </a:cubicBezTo>
                    <a:cubicBezTo>
                      <a:pt x="377" y="1878"/>
                      <a:pt x="377" y="1879"/>
                      <a:pt x="377" y="1879"/>
                    </a:cubicBezTo>
                    <a:cubicBezTo>
                      <a:pt x="377" y="1879"/>
                      <a:pt x="377" y="1879"/>
                      <a:pt x="377" y="1879"/>
                    </a:cubicBezTo>
                    <a:cubicBezTo>
                      <a:pt x="379" y="1880"/>
                      <a:pt x="382" y="1881"/>
                      <a:pt x="382" y="1886"/>
                    </a:cubicBezTo>
                    <a:cubicBezTo>
                      <a:pt x="382" y="1888"/>
                      <a:pt x="383" y="1889"/>
                      <a:pt x="383" y="1889"/>
                    </a:cubicBezTo>
                    <a:cubicBezTo>
                      <a:pt x="383" y="1889"/>
                      <a:pt x="384" y="1890"/>
                      <a:pt x="384" y="1891"/>
                    </a:cubicBezTo>
                    <a:cubicBezTo>
                      <a:pt x="385" y="1891"/>
                      <a:pt x="387" y="1893"/>
                      <a:pt x="387" y="1894"/>
                    </a:cubicBezTo>
                    <a:cubicBezTo>
                      <a:pt x="388" y="1894"/>
                      <a:pt x="389" y="1894"/>
                      <a:pt x="389" y="1895"/>
                    </a:cubicBezTo>
                    <a:cubicBezTo>
                      <a:pt x="393" y="1894"/>
                      <a:pt x="397" y="1898"/>
                      <a:pt x="402" y="1904"/>
                    </a:cubicBezTo>
                    <a:cubicBezTo>
                      <a:pt x="402" y="1905"/>
                      <a:pt x="403" y="1905"/>
                      <a:pt x="403" y="1906"/>
                    </a:cubicBezTo>
                    <a:cubicBezTo>
                      <a:pt x="403" y="1906"/>
                      <a:pt x="404" y="1906"/>
                      <a:pt x="405" y="1906"/>
                    </a:cubicBezTo>
                    <a:cubicBezTo>
                      <a:pt x="408" y="1906"/>
                      <a:pt x="411" y="1906"/>
                      <a:pt x="412" y="1909"/>
                    </a:cubicBezTo>
                    <a:cubicBezTo>
                      <a:pt x="413" y="1909"/>
                      <a:pt x="413" y="1909"/>
                      <a:pt x="413" y="1909"/>
                    </a:cubicBezTo>
                    <a:cubicBezTo>
                      <a:pt x="414" y="1910"/>
                      <a:pt x="416" y="1912"/>
                      <a:pt x="417" y="1916"/>
                    </a:cubicBezTo>
                    <a:cubicBezTo>
                      <a:pt x="417" y="1917"/>
                      <a:pt x="417" y="1917"/>
                      <a:pt x="417" y="1918"/>
                    </a:cubicBezTo>
                    <a:cubicBezTo>
                      <a:pt x="417" y="1919"/>
                      <a:pt x="417" y="1919"/>
                      <a:pt x="419" y="1921"/>
                    </a:cubicBezTo>
                    <a:cubicBezTo>
                      <a:pt x="424" y="1926"/>
                      <a:pt x="424" y="1930"/>
                      <a:pt x="424" y="1938"/>
                    </a:cubicBezTo>
                    <a:cubicBezTo>
                      <a:pt x="424" y="1945"/>
                      <a:pt x="425" y="1948"/>
                      <a:pt x="427" y="1951"/>
                    </a:cubicBezTo>
                    <a:cubicBezTo>
                      <a:pt x="430" y="1955"/>
                      <a:pt x="432" y="1957"/>
                      <a:pt x="433" y="1958"/>
                    </a:cubicBezTo>
                    <a:cubicBezTo>
                      <a:pt x="433" y="1957"/>
                      <a:pt x="434" y="1957"/>
                      <a:pt x="434" y="1957"/>
                    </a:cubicBezTo>
                    <a:cubicBezTo>
                      <a:pt x="435" y="1954"/>
                      <a:pt x="437" y="1951"/>
                      <a:pt x="443" y="1952"/>
                    </a:cubicBezTo>
                    <a:cubicBezTo>
                      <a:pt x="444" y="1952"/>
                      <a:pt x="444" y="1952"/>
                      <a:pt x="445" y="1952"/>
                    </a:cubicBezTo>
                    <a:cubicBezTo>
                      <a:pt x="445" y="1952"/>
                      <a:pt x="446" y="1952"/>
                      <a:pt x="446" y="1952"/>
                    </a:cubicBezTo>
                    <a:cubicBezTo>
                      <a:pt x="449" y="1948"/>
                      <a:pt x="453" y="1949"/>
                      <a:pt x="455" y="1949"/>
                    </a:cubicBezTo>
                    <a:cubicBezTo>
                      <a:pt x="455" y="1949"/>
                      <a:pt x="456" y="1949"/>
                      <a:pt x="456" y="1949"/>
                    </a:cubicBezTo>
                    <a:cubicBezTo>
                      <a:pt x="459" y="1949"/>
                      <a:pt x="464" y="1949"/>
                      <a:pt x="465" y="1953"/>
                    </a:cubicBezTo>
                    <a:cubicBezTo>
                      <a:pt x="466" y="1953"/>
                      <a:pt x="466" y="1954"/>
                      <a:pt x="467" y="1954"/>
                    </a:cubicBezTo>
                    <a:cubicBezTo>
                      <a:pt x="468" y="1955"/>
                      <a:pt x="469" y="1956"/>
                      <a:pt x="470" y="1957"/>
                    </a:cubicBezTo>
                    <a:cubicBezTo>
                      <a:pt x="471" y="1957"/>
                      <a:pt x="475" y="1960"/>
                      <a:pt x="478" y="1961"/>
                    </a:cubicBezTo>
                    <a:cubicBezTo>
                      <a:pt x="480" y="1963"/>
                      <a:pt x="480" y="1963"/>
                      <a:pt x="480" y="1963"/>
                    </a:cubicBezTo>
                    <a:cubicBezTo>
                      <a:pt x="479" y="1965"/>
                      <a:pt x="479" y="1965"/>
                      <a:pt x="479" y="1965"/>
                    </a:cubicBezTo>
                    <a:cubicBezTo>
                      <a:pt x="479" y="1966"/>
                      <a:pt x="479" y="1971"/>
                      <a:pt x="475" y="1973"/>
                    </a:cubicBezTo>
                    <a:cubicBezTo>
                      <a:pt x="475" y="1973"/>
                      <a:pt x="475" y="1973"/>
                      <a:pt x="475" y="1973"/>
                    </a:cubicBezTo>
                    <a:cubicBezTo>
                      <a:pt x="475" y="1974"/>
                      <a:pt x="475" y="1975"/>
                      <a:pt x="475" y="1976"/>
                    </a:cubicBezTo>
                    <a:cubicBezTo>
                      <a:pt x="475" y="1978"/>
                      <a:pt x="475" y="1978"/>
                      <a:pt x="475" y="1978"/>
                    </a:cubicBezTo>
                    <a:cubicBezTo>
                      <a:pt x="475" y="1978"/>
                      <a:pt x="475" y="1978"/>
                      <a:pt x="475" y="1979"/>
                    </a:cubicBezTo>
                    <a:cubicBezTo>
                      <a:pt x="475" y="1979"/>
                      <a:pt x="475" y="1979"/>
                      <a:pt x="475" y="1979"/>
                    </a:cubicBezTo>
                    <a:cubicBezTo>
                      <a:pt x="477" y="1979"/>
                      <a:pt x="479" y="1981"/>
                      <a:pt x="479" y="1983"/>
                    </a:cubicBezTo>
                    <a:cubicBezTo>
                      <a:pt x="480" y="1986"/>
                      <a:pt x="479" y="1989"/>
                      <a:pt x="477" y="1990"/>
                    </a:cubicBezTo>
                    <a:cubicBezTo>
                      <a:pt x="476" y="1991"/>
                      <a:pt x="474" y="1993"/>
                      <a:pt x="474" y="1994"/>
                    </a:cubicBezTo>
                    <a:cubicBezTo>
                      <a:pt x="475" y="1995"/>
                      <a:pt x="476" y="1996"/>
                      <a:pt x="478" y="1996"/>
                    </a:cubicBezTo>
                    <a:cubicBezTo>
                      <a:pt x="478" y="1997"/>
                      <a:pt x="479" y="1997"/>
                      <a:pt x="480" y="1997"/>
                    </a:cubicBezTo>
                    <a:cubicBezTo>
                      <a:pt x="480" y="1998"/>
                      <a:pt x="480" y="1998"/>
                      <a:pt x="481" y="1998"/>
                    </a:cubicBezTo>
                    <a:cubicBezTo>
                      <a:pt x="483" y="1999"/>
                      <a:pt x="488" y="2001"/>
                      <a:pt x="488" y="2007"/>
                    </a:cubicBezTo>
                    <a:cubicBezTo>
                      <a:pt x="488" y="2008"/>
                      <a:pt x="488" y="2009"/>
                      <a:pt x="488" y="2010"/>
                    </a:cubicBezTo>
                    <a:cubicBezTo>
                      <a:pt x="488" y="2010"/>
                      <a:pt x="488" y="2010"/>
                      <a:pt x="488" y="2011"/>
                    </a:cubicBezTo>
                    <a:cubicBezTo>
                      <a:pt x="488" y="2011"/>
                      <a:pt x="488" y="2011"/>
                      <a:pt x="489" y="2011"/>
                    </a:cubicBezTo>
                    <a:cubicBezTo>
                      <a:pt x="491" y="2013"/>
                      <a:pt x="493" y="2014"/>
                      <a:pt x="494" y="2014"/>
                    </a:cubicBezTo>
                    <a:cubicBezTo>
                      <a:pt x="499" y="2015"/>
                      <a:pt x="504" y="2018"/>
                      <a:pt x="503" y="2024"/>
                    </a:cubicBezTo>
                    <a:cubicBezTo>
                      <a:pt x="503" y="2025"/>
                      <a:pt x="504" y="2025"/>
                      <a:pt x="505" y="2027"/>
                    </a:cubicBezTo>
                    <a:cubicBezTo>
                      <a:pt x="506" y="2028"/>
                      <a:pt x="507" y="2028"/>
                      <a:pt x="508" y="2029"/>
                    </a:cubicBezTo>
                    <a:cubicBezTo>
                      <a:pt x="510" y="2032"/>
                      <a:pt x="515" y="2034"/>
                      <a:pt x="517" y="2033"/>
                    </a:cubicBezTo>
                    <a:cubicBezTo>
                      <a:pt x="519" y="2032"/>
                      <a:pt x="520" y="2031"/>
                      <a:pt x="521" y="2031"/>
                    </a:cubicBezTo>
                    <a:cubicBezTo>
                      <a:pt x="522" y="2030"/>
                      <a:pt x="523" y="2030"/>
                      <a:pt x="524" y="2029"/>
                    </a:cubicBezTo>
                    <a:cubicBezTo>
                      <a:pt x="528" y="2027"/>
                      <a:pt x="535" y="2028"/>
                      <a:pt x="538" y="2031"/>
                    </a:cubicBezTo>
                    <a:cubicBezTo>
                      <a:pt x="540" y="2032"/>
                      <a:pt x="542" y="2036"/>
                      <a:pt x="542" y="2038"/>
                    </a:cubicBezTo>
                    <a:cubicBezTo>
                      <a:pt x="542" y="2041"/>
                      <a:pt x="541" y="2043"/>
                      <a:pt x="539" y="2045"/>
                    </a:cubicBezTo>
                    <a:cubicBezTo>
                      <a:pt x="537" y="2046"/>
                      <a:pt x="536" y="2047"/>
                      <a:pt x="535" y="2049"/>
                    </a:cubicBezTo>
                    <a:cubicBezTo>
                      <a:pt x="534" y="2050"/>
                      <a:pt x="533" y="2051"/>
                      <a:pt x="531" y="2052"/>
                    </a:cubicBezTo>
                    <a:cubicBezTo>
                      <a:pt x="530" y="2053"/>
                      <a:pt x="530" y="2053"/>
                      <a:pt x="529" y="2056"/>
                    </a:cubicBezTo>
                    <a:cubicBezTo>
                      <a:pt x="529" y="2059"/>
                      <a:pt x="530" y="2060"/>
                      <a:pt x="530" y="2061"/>
                    </a:cubicBezTo>
                    <a:cubicBezTo>
                      <a:pt x="531" y="2060"/>
                      <a:pt x="531" y="2060"/>
                      <a:pt x="532" y="2060"/>
                    </a:cubicBezTo>
                    <a:cubicBezTo>
                      <a:pt x="534" y="2059"/>
                      <a:pt x="537" y="2058"/>
                      <a:pt x="539" y="2059"/>
                    </a:cubicBezTo>
                    <a:cubicBezTo>
                      <a:pt x="542" y="2061"/>
                      <a:pt x="542" y="2063"/>
                      <a:pt x="542" y="2064"/>
                    </a:cubicBezTo>
                    <a:cubicBezTo>
                      <a:pt x="542" y="2065"/>
                      <a:pt x="542" y="2066"/>
                      <a:pt x="542" y="2066"/>
                    </a:cubicBezTo>
                    <a:cubicBezTo>
                      <a:pt x="547" y="2065"/>
                      <a:pt x="558" y="2061"/>
                      <a:pt x="562" y="2071"/>
                    </a:cubicBezTo>
                    <a:cubicBezTo>
                      <a:pt x="562" y="2072"/>
                      <a:pt x="562" y="2073"/>
                      <a:pt x="563" y="2074"/>
                    </a:cubicBezTo>
                    <a:cubicBezTo>
                      <a:pt x="563" y="2074"/>
                      <a:pt x="563" y="2073"/>
                      <a:pt x="564" y="2073"/>
                    </a:cubicBezTo>
                    <a:cubicBezTo>
                      <a:pt x="564" y="2073"/>
                      <a:pt x="564" y="2073"/>
                      <a:pt x="564" y="2073"/>
                    </a:cubicBezTo>
                    <a:cubicBezTo>
                      <a:pt x="564" y="2071"/>
                      <a:pt x="566" y="2068"/>
                      <a:pt x="569" y="2067"/>
                    </a:cubicBezTo>
                    <a:cubicBezTo>
                      <a:pt x="571" y="2066"/>
                      <a:pt x="573" y="2067"/>
                      <a:pt x="575" y="2068"/>
                    </a:cubicBezTo>
                    <a:cubicBezTo>
                      <a:pt x="576" y="2069"/>
                      <a:pt x="578" y="2071"/>
                      <a:pt x="577" y="2075"/>
                    </a:cubicBezTo>
                    <a:cubicBezTo>
                      <a:pt x="575" y="2082"/>
                      <a:pt x="576" y="2084"/>
                      <a:pt x="576" y="2084"/>
                    </a:cubicBezTo>
                    <a:cubicBezTo>
                      <a:pt x="577" y="2085"/>
                      <a:pt x="577" y="2085"/>
                      <a:pt x="577" y="2085"/>
                    </a:cubicBezTo>
                    <a:cubicBezTo>
                      <a:pt x="580" y="2087"/>
                      <a:pt x="583" y="2089"/>
                      <a:pt x="583" y="2093"/>
                    </a:cubicBezTo>
                    <a:cubicBezTo>
                      <a:pt x="583" y="2094"/>
                      <a:pt x="583" y="2095"/>
                      <a:pt x="583" y="2096"/>
                    </a:cubicBezTo>
                    <a:cubicBezTo>
                      <a:pt x="583" y="2098"/>
                      <a:pt x="582" y="2102"/>
                      <a:pt x="582" y="2103"/>
                    </a:cubicBezTo>
                    <a:cubicBezTo>
                      <a:pt x="583" y="2104"/>
                      <a:pt x="583" y="2104"/>
                      <a:pt x="583" y="2105"/>
                    </a:cubicBezTo>
                    <a:cubicBezTo>
                      <a:pt x="584" y="2106"/>
                      <a:pt x="586" y="2109"/>
                      <a:pt x="583" y="2113"/>
                    </a:cubicBezTo>
                    <a:cubicBezTo>
                      <a:pt x="583" y="2113"/>
                      <a:pt x="584" y="2113"/>
                      <a:pt x="584" y="2114"/>
                    </a:cubicBezTo>
                    <a:cubicBezTo>
                      <a:pt x="585" y="2114"/>
                      <a:pt x="585" y="2115"/>
                      <a:pt x="586" y="2115"/>
                    </a:cubicBezTo>
                    <a:cubicBezTo>
                      <a:pt x="586" y="2114"/>
                      <a:pt x="586" y="2114"/>
                      <a:pt x="586" y="2114"/>
                    </a:cubicBezTo>
                    <a:cubicBezTo>
                      <a:pt x="586" y="2112"/>
                      <a:pt x="588" y="2111"/>
                      <a:pt x="589" y="2111"/>
                    </a:cubicBezTo>
                    <a:cubicBezTo>
                      <a:pt x="589" y="2110"/>
                      <a:pt x="589" y="2109"/>
                      <a:pt x="590" y="2108"/>
                    </a:cubicBezTo>
                    <a:cubicBezTo>
                      <a:pt x="590" y="2107"/>
                      <a:pt x="590" y="2106"/>
                      <a:pt x="590" y="2105"/>
                    </a:cubicBezTo>
                    <a:cubicBezTo>
                      <a:pt x="591" y="2101"/>
                      <a:pt x="595" y="2097"/>
                      <a:pt x="600" y="2094"/>
                    </a:cubicBezTo>
                    <a:cubicBezTo>
                      <a:pt x="600" y="2093"/>
                      <a:pt x="601" y="2093"/>
                      <a:pt x="601" y="2093"/>
                    </a:cubicBezTo>
                    <a:cubicBezTo>
                      <a:pt x="602" y="2092"/>
                      <a:pt x="604" y="2091"/>
                      <a:pt x="606" y="2092"/>
                    </a:cubicBezTo>
                    <a:cubicBezTo>
                      <a:pt x="609" y="2093"/>
                      <a:pt x="611" y="2096"/>
                      <a:pt x="612" y="2100"/>
                    </a:cubicBezTo>
                    <a:cubicBezTo>
                      <a:pt x="612" y="2102"/>
                      <a:pt x="612" y="2104"/>
                      <a:pt x="610" y="2105"/>
                    </a:cubicBezTo>
                    <a:cubicBezTo>
                      <a:pt x="608" y="2107"/>
                      <a:pt x="608" y="2108"/>
                      <a:pt x="607" y="2111"/>
                    </a:cubicBezTo>
                    <a:cubicBezTo>
                      <a:pt x="607" y="2112"/>
                      <a:pt x="607" y="2112"/>
                      <a:pt x="607" y="2112"/>
                    </a:cubicBezTo>
                    <a:cubicBezTo>
                      <a:pt x="607" y="2112"/>
                      <a:pt x="607" y="2112"/>
                      <a:pt x="607" y="2112"/>
                    </a:cubicBezTo>
                    <a:cubicBezTo>
                      <a:pt x="607" y="2112"/>
                      <a:pt x="607" y="2112"/>
                      <a:pt x="608" y="2113"/>
                    </a:cubicBezTo>
                    <a:cubicBezTo>
                      <a:pt x="609" y="2114"/>
                      <a:pt x="611" y="2115"/>
                      <a:pt x="612" y="2115"/>
                    </a:cubicBezTo>
                    <a:cubicBezTo>
                      <a:pt x="614" y="2117"/>
                      <a:pt x="616" y="2118"/>
                      <a:pt x="617" y="2119"/>
                    </a:cubicBezTo>
                    <a:cubicBezTo>
                      <a:pt x="618" y="2120"/>
                      <a:pt x="618" y="2120"/>
                      <a:pt x="619" y="2120"/>
                    </a:cubicBezTo>
                    <a:cubicBezTo>
                      <a:pt x="619" y="2120"/>
                      <a:pt x="619" y="2120"/>
                      <a:pt x="619" y="2120"/>
                    </a:cubicBezTo>
                    <a:cubicBezTo>
                      <a:pt x="621" y="2116"/>
                      <a:pt x="622" y="2115"/>
                      <a:pt x="622" y="2113"/>
                    </a:cubicBezTo>
                    <a:cubicBezTo>
                      <a:pt x="624" y="2111"/>
                      <a:pt x="626" y="2108"/>
                      <a:pt x="629" y="2107"/>
                    </a:cubicBezTo>
                    <a:cubicBezTo>
                      <a:pt x="632" y="2107"/>
                      <a:pt x="634" y="2107"/>
                      <a:pt x="637" y="2108"/>
                    </a:cubicBezTo>
                    <a:cubicBezTo>
                      <a:pt x="639" y="2109"/>
                      <a:pt x="642" y="2110"/>
                      <a:pt x="643" y="2110"/>
                    </a:cubicBezTo>
                    <a:cubicBezTo>
                      <a:pt x="644" y="2110"/>
                      <a:pt x="644" y="2110"/>
                      <a:pt x="644" y="2110"/>
                    </a:cubicBezTo>
                    <a:cubicBezTo>
                      <a:pt x="645" y="2111"/>
                      <a:pt x="645" y="2111"/>
                      <a:pt x="645" y="2111"/>
                    </a:cubicBezTo>
                    <a:cubicBezTo>
                      <a:pt x="646" y="2111"/>
                      <a:pt x="651" y="2115"/>
                      <a:pt x="652" y="2121"/>
                    </a:cubicBezTo>
                    <a:cubicBezTo>
                      <a:pt x="652" y="2121"/>
                      <a:pt x="653" y="2122"/>
                      <a:pt x="653" y="2122"/>
                    </a:cubicBezTo>
                    <a:cubicBezTo>
                      <a:pt x="654" y="2122"/>
                      <a:pt x="654" y="2122"/>
                      <a:pt x="655" y="2122"/>
                    </a:cubicBezTo>
                    <a:cubicBezTo>
                      <a:pt x="656" y="2123"/>
                      <a:pt x="660" y="2126"/>
                      <a:pt x="661" y="2129"/>
                    </a:cubicBezTo>
                    <a:cubicBezTo>
                      <a:pt x="662" y="2129"/>
                      <a:pt x="664" y="2129"/>
                      <a:pt x="665" y="2129"/>
                    </a:cubicBezTo>
                    <a:cubicBezTo>
                      <a:pt x="672" y="2131"/>
                      <a:pt x="672" y="2135"/>
                      <a:pt x="672" y="2137"/>
                    </a:cubicBezTo>
                    <a:cubicBezTo>
                      <a:pt x="672" y="2138"/>
                      <a:pt x="672" y="2138"/>
                      <a:pt x="672" y="2138"/>
                    </a:cubicBezTo>
                    <a:cubicBezTo>
                      <a:pt x="672" y="2139"/>
                      <a:pt x="674" y="2140"/>
                      <a:pt x="675" y="2141"/>
                    </a:cubicBezTo>
                    <a:cubicBezTo>
                      <a:pt x="675" y="2141"/>
                      <a:pt x="676" y="2142"/>
                      <a:pt x="676" y="2142"/>
                    </a:cubicBezTo>
                    <a:cubicBezTo>
                      <a:pt x="677" y="2143"/>
                      <a:pt x="679" y="2144"/>
                      <a:pt x="680" y="2144"/>
                    </a:cubicBezTo>
                    <a:cubicBezTo>
                      <a:pt x="681" y="2144"/>
                      <a:pt x="681" y="2144"/>
                      <a:pt x="682" y="2145"/>
                    </a:cubicBezTo>
                    <a:cubicBezTo>
                      <a:pt x="682" y="2145"/>
                      <a:pt x="685" y="2144"/>
                      <a:pt x="687" y="2143"/>
                    </a:cubicBezTo>
                    <a:cubicBezTo>
                      <a:pt x="688" y="2143"/>
                      <a:pt x="688" y="2143"/>
                      <a:pt x="688" y="2143"/>
                    </a:cubicBezTo>
                    <a:cubicBezTo>
                      <a:pt x="689" y="2143"/>
                      <a:pt x="689" y="2143"/>
                      <a:pt x="689" y="2143"/>
                    </a:cubicBezTo>
                    <a:cubicBezTo>
                      <a:pt x="689" y="2143"/>
                      <a:pt x="693" y="2144"/>
                      <a:pt x="695" y="2147"/>
                    </a:cubicBezTo>
                    <a:cubicBezTo>
                      <a:pt x="697" y="2145"/>
                      <a:pt x="701" y="2145"/>
                      <a:pt x="705" y="2147"/>
                    </a:cubicBezTo>
                    <a:cubicBezTo>
                      <a:pt x="707" y="2149"/>
                      <a:pt x="709" y="2150"/>
                      <a:pt x="712" y="2152"/>
                    </a:cubicBezTo>
                    <a:cubicBezTo>
                      <a:pt x="712" y="2152"/>
                      <a:pt x="712" y="2152"/>
                      <a:pt x="712" y="2152"/>
                    </a:cubicBezTo>
                    <a:cubicBezTo>
                      <a:pt x="712" y="2152"/>
                      <a:pt x="712" y="2151"/>
                      <a:pt x="712" y="2151"/>
                    </a:cubicBezTo>
                    <a:cubicBezTo>
                      <a:pt x="712" y="2151"/>
                      <a:pt x="713" y="2150"/>
                      <a:pt x="713" y="2150"/>
                    </a:cubicBezTo>
                    <a:cubicBezTo>
                      <a:pt x="715" y="2147"/>
                      <a:pt x="720" y="2141"/>
                      <a:pt x="727" y="2144"/>
                    </a:cubicBezTo>
                    <a:cubicBezTo>
                      <a:pt x="728" y="2145"/>
                      <a:pt x="729" y="2145"/>
                      <a:pt x="730" y="2146"/>
                    </a:cubicBezTo>
                    <a:cubicBezTo>
                      <a:pt x="737" y="2150"/>
                      <a:pt x="741" y="2152"/>
                      <a:pt x="742" y="2151"/>
                    </a:cubicBezTo>
                    <a:cubicBezTo>
                      <a:pt x="745" y="2150"/>
                      <a:pt x="753" y="2146"/>
                      <a:pt x="757" y="2150"/>
                    </a:cubicBezTo>
                    <a:cubicBezTo>
                      <a:pt x="758" y="2151"/>
                      <a:pt x="758" y="2151"/>
                      <a:pt x="758" y="2151"/>
                    </a:cubicBezTo>
                    <a:cubicBezTo>
                      <a:pt x="758" y="2151"/>
                      <a:pt x="759" y="2152"/>
                      <a:pt x="760" y="2152"/>
                    </a:cubicBezTo>
                    <a:cubicBezTo>
                      <a:pt x="760" y="2152"/>
                      <a:pt x="760" y="2152"/>
                      <a:pt x="761" y="2152"/>
                    </a:cubicBezTo>
                    <a:cubicBezTo>
                      <a:pt x="762" y="2151"/>
                      <a:pt x="766" y="2150"/>
                      <a:pt x="769" y="2148"/>
                    </a:cubicBezTo>
                    <a:cubicBezTo>
                      <a:pt x="771" y="2148"/>
                      <a:pt x="773" y="2147"/>
                      <a:pt x="773" y="2147"/>
                    </a:cubicBezTo>
                    <a:cubicBezTo>
                      <a:pt x="774" y="2147"/>
                      <a:pt x="774" y="2146"/>
                      <a:pt x="775" y="2146"/>
                    </a:cubicBezTo>
                    <a:cubicBezTo>
                      <a:pt x="777" y="2146"/>
                      <a:pt x="780" y="2145"/>
                      <a:pt x="781" y="2144"/>
                    </a:cubicBezTo>
                    <a:cubicBezTo>
                      <a:pt x="784" y="2141"/>
                      <a:pt x="789" y="2143"/>
                      <a:pt x="792" y="2144"/>
                    </a:cubicBezTo>
                    <a:cubicBezTo>
                      <a:pt x="793" y="2144"/>
                      <a:pt x="793" y="2144"/>
                      <a:pt x="794" y="2144"/>
                    </a:cubicBezTo>
                    <a:cubicBezTo>
                      <a:pt x="798" y="2145"/>
                      <a:pt x="801" y="2147"/>
                      <a:pt x="803" y="2149"/>
                    </a:cubicBezTo>
                    <a:cubicBezTo>
                      <a:pt x="806" y="2152"/>
                      <a:pt x="806" y="2173"/>
                      <a:pt x="806" y="2173"/>
                    </a:cubicBezTo>
                    <a:cubicBezTo>
                      <a:pt x="806" y="2179"/>
                      <a:pt x="802" y="2187"/>
                      <a:pt x="798" y="2192"/>
                    </a:cubicBezTo>
                    <a:cubicBezTo>
                      <a:pt x="794" y="2196"/>
                      <a:pt x="793" y="2199"/>
                      <a:pt x="793" y="2201"/>
                    </a:cubicBezTo>
                    <a:cubicBezTo>
                      <a:pt x="793" y="2203"/>
                      <a:pt x="796" y="2210"/>
                      <a:pt x="798" y="2213"/>
                    </a:cubicBezTo>
                    <a:cubicBezTo>
                      <a:pt x="799" y="2215"/>
                      <a:pt x="799" y="2216"/>
                      <a:pt x="800" y="2217"/>
                    </a:cubicBezTo>
                    <a:cubicBezTo>
                      <a:pt x="801" y="2218"/>
                      <a:pt x="801" y="2218"/>
                      <a:pt x="801" y="2218"/>
                    </a:cubicBezTo>
                    <a:cubicBezTo>
                      <a:pt x="802" y="2223"/>
                      <a:pt x="803" y="2223"/>
                      <a:pt x="807" y="2223"/>
                    </a:cubicBezTo>
                    <a:cubicBezTo>
                      <a:pt x="809" y="2223"/>
                      <a:pt x="812" y="2222"/>
                      <a:pt x="812" y="2221"/>
                    </a:cubicBezTo>
                    <a:cubicBezTo>
                      <a:pt x="813" y="2220"/>
                      <a:pt x="813" y="2218"/>
                      <a:pt x="813" y="2216"/>
                    </a:cubicBezTo>
                    <a:cubicBezTo>
                      <a:pt x="813" y="2215"/>
                      <a:pt x="813" y="2214"/>
                      <a:pt x="812" y="2213"/>
                    </a:cubicBezTo>
                    <a:cubicBezTo>
                      <a:pt x="812" y="2209"/>
                      <a:pt x="811" y="2206"/>
                      <a:pt x="814" y="2202"/>
                    </a:cubicBezTo>
                    <a:cubicBezTo>
                      <a:pt x="816" y="2200"/>
                      <a:pt x="817" y="2196"/>
                      <a:pt x="817" y="2193"/>
                    </a:cubicBezTo>
                    <a:cubicBezTo>
                      <a:pt x="817" y="2193"/>
                      <a:pt x="817" y="2192"/>
                      <a:pt x="818" y="2191"/>
                    </a:cubicBezTo>
                    <a:cubicBezTo>
                      <a:pt x="818" y="2188"/>
                      <a:pt x="820" y="2186"/>
                      <a:pt x="823" y="2184"/>
                    </a:cubicBezTo>
                    <a:cubicBezTo>
                      <a:pt x="825" y="2183"/>
                      <a:pt x="825" y="2183"/>
                      <a:pt x="825" y="2183"/>
                    </a:cubicBezTo>
                    <a:cubicBezTo>
                      <a:pt x="826" y="2181"/>
                      <a:pt x="829" y="2180"/>
                      <a:pt x="832" y="2178"/>
                    </a:cubicBezTo>
                    <a:cubicBezTo>
                      <a:pt x="836" y="2175"/>
                      <a:pt x="842" y="2171"/>
                      <a:pt x="844" y="2169"/>
                    </a:cubicBezTo>
                    <a:cubicBezTo>
                      <a:pt x="845" y="2167"/>
                      <a:pt x="845" y="2166"/>
                      <a:pt x="845" y="2165"/>
                    </a:cubicBezTo>
                    <a:cubicBezTo>
                      <a:pt x="846" y="2163"/>
                      <a:pt x="847" y="2161"/>
                      <a:pt x="851" y="2160"/>
                    </a:cubicBezTo>
                    <a:cubicBezTo>
                      <a:pt x="852" y="2159"/>
                      <a:pt x="854" y="2158"/>
                      <a:pt x="855" y="2158"/>
                    </a:cubicBezTo>
                    <a:cubicBezTo>
                      <a:pt x="856" y="2157"/>
                      <a:pt x="857" y="2157"/>
                      <a:pt x="858" y="2156"/>
                    </a:cubicBezTo>
                    <a:cubicBezTo>
                      <a:pt x="861" y="2153"/>
                      <a:pt x="865" y="2151"/>
                      <a:pt x="871" y="2152"/>
                    </a:cubicBezTo>
                    <a:cubicBezTo>
                      <a:pt x="872" y="2152"/>
                      <a:pt x="873" y="2153"/>
                      <a:pt x="874" y="2153"/>
                    </a:cubicBezTo>
                    <a:cubicBezTo>
                      <a:pt x="874" y="2153"/>
                      <a:pt x="874" y="2153"/>
                      <a:pt x="874" y="2153"/>
                    </a:cubicBezTo>
                    <a:cubicBezTo>
                      <a:pt x="874" y="2153"/>
                      <a:pt x="874" y="2153"/>
                      <a:pt x="874" y="2153"/>
                    </a:cubicBezTo>
                    <a:cubicBezTo>
                      <a:pt x="877" y="2148"/>
                      <a:pt x="881" y="2149"/>
                      <a:pt x="886" y="2152"/>
                    </a:cubicBezTo>
                    <a:cubicBezTo>
                      <a:pt x="890" y="2154"/>
                      <a:pt x="895" y="2157"/>
                      <a:pt x="897" y="2159"/>
                    </a:cubicBezTo>
                    <a:cubicBezTo>
                      <a:pt x="898" y="2160"/>
                      <a:pt x="899" y="2161"/>
                      <a:pt x="900" y="2161"/>
                    </a:cubicBezTo>
                    <a:cubicBezTo>
                      <a:pt x="901" y="2161"/>
                      <a:pt x="904" y="2161"/>
                      <a:pt x="906" y="2161"/>
                    </a:cubicBezTo>
                    <a:cubicBezTo>
                      <a:pt x="910" y="2160"/>
                      <a:pt x="914" y="2161"/>
                      <a:pt x="918" y="2164"/>
                    </a:cubicBezTo>
                    <a:cubicBezTo>
                      <a:pt x="919" y="2166"/>
                      <a:pt x="921" y="2167"/>
                      <a:pt x="924" y="2168"/>
                    </a:cubicBezTo>
                    <a:cubicBezTo>
                      <a:pt x="926" y="2170"/>
                      <a:pt x="929" y="2172"/>
                      <a:pt x="930" y="2173"/>
                    </a:cubicBezTo>
                    <a:cubicBezTo>
                      <a:pt x="931" y="2174"/>
                      <a:pt x="938" y="2178"/>
                      <a:pt x="939" y="2178"/>
                    </a:cubicBezTo>
                    <a:cubicBezTo>
                      <a:pt x="940" y="2178"/>
                      <a:pt x="940" y="2178"/>
                      <a:pt x="941" y="2178"/>
                    </a:cubicBezTo>
                    <a:cubicBezTo>
                      <a:pt x="948" y="2178"/>
                      <a:pt x="952" y="2179"/>
                      <a:pt x="954" y="2181"/>
                    </a:cubicBezTo>
                    <a:cubicBezTo>
                      <a:pt x="956" y="2183"/>
                      <a:pt x="963" y="2190"/>
                      <a:pt x="965" y="2192"/>
                    </a:cubicBezTo>
                    <a:cubicBezTo>
                      <a:pt x="966" y="2193"/>
                      <a:pt x="968" y="2194"/>
                      <a:pt x="970" y="2195"/>
                    </a:cubicBezTo>
                    <a:cubicBezTo>
                      <a:pt x="971" y="2196"/>
                      <a:pt x="973" y="2197"/>
                      <a:pt x="975" y="2198"/>
                    </a:cubicBezTo>
                    <a:cubicBezTo>
                      <a:pt x="975" y="2199"/>
                      <a:pt x="975" y="2199"/>
                      <a:pt x="975" y="2199"/>
                    </a:cubicBezTo>
                    <a:cubicBezTo>
                      <a:pt x="975" y="2198"/>
                      <a:pt x="975" y="2198"/>
                      <a:pt x="976" y="2198"/>
                    </a:cubicBezTo>
                    <a:cubicBezTo>
                      <a:pt x="976" y="2196"/>
                      <a:pt x="978" y="2192"/>
                      <a:pt x="983" y="2193"/>
                    </a:cubicBezTo>
                    <a:cubicBezTo>
                      <a:pt x="985" y="2194"/>
                      <a:pt x="985" y="2194"/>
                      <a:pt x="985" y="2194"/>
                    </a:cubicBezTo>
                    <a:cubicBezTo>
                      <a:pt x="986" y="2194"/>
                      <a:pt x="988" y="2194"/>
                      <a:pt x="989" y="2194"/>
                    </a:cubicBezTo>
                    <a:cubicBezTo>
                      <a:pt x="990" y="2191"/>
                      <a:pt x="993" y="2189"/>
                      <a:pt x="996" y="2189"/>
                    </a:cubicBezTo>
                    <a:cubicBezTo>
                      <a:pt x="1000" y="2189"/>
                      <a:pt x="1004" y="2191"/>
                      <a:pt x="1005" y="2195"/>
                    </a:cubicBezTo>
                    <a:cubicBezTo>
                      <a:pt x="1006" y="2196"/>
                      <a:pt x="1006" y="2197"/>
                      <a:pt x="1007" y="2198"/>
                    </a:cubicBezTo>
                    <a:cubicBezTo>
                      <a:pt x="1008" y="2201"/>
                      <a:pt x="1009" y="2203"/>
                      <a:pt x="1010" y="2204"/>
                    </a:cubicBezTo>
                    <a:cubicBezTo>
                      <a:pt x="1010" y="2204"/>
                      <a:pt x="1011" y="2204"/>
                      <a:pt x="1012" y="2205"/>
                    </a:cubicBezTo>
                    <a:cubicBezTo>
                      <a:pt x="1014" y="2205"/>
                      <a:pt x="1016" y="2206"/>
                      <a:pt x="1017" y="2209"/>
                    </a:cubicBezTo>
                    <a:cubicBezTo>
                      <a:pt x="1017" y="2210"/>
                      <a:pt x="1017" y="2212"/>
                      <a:pt x="1015" y="2214"/>
                    </a:cubicBezTo>
                    <a:cubicBezTo>
                      <a:pt x="1014" y="2215"/>
                      <a:pt x="1014" y="2216"/>
                      <a:pt x="1013" y="2216"/>
                    </a:cubicBezTo>
                    <a:cubicBezTo>
                      <a:pt x="1017" y="2219"/>
                      <a:pt x="1018" y="2225"/>
                      <a:pt x="1015" y="2230"/>
                    </a:cubicBezTo>
                    <a:cubicBezTo>
                      <a:pt x="1013" y="2233"/>
                      <a:pt x="1014" y="2239"/>
                      <a:pt x="1015" y="2243"/>
                    </a:cubicBezTo>
                    <a:cubicBezTo>
                      <a:pt x="1016" y="2245"/>
                      <a:pt x="1016" y="2245"/>
                      <a:pt x="1020" y="2246"/>
                    </a:cubicBezTo>
                    <a:cubicBezTo>
                      <a:pt x="1025" y="2246"/>
                      <a:pt x="1033" y="2248"/>
                      <a:pt x="1035" y="2249"/>
                    </a:cubicBezTo>
                    <a:cubicBezTo>
                      <a:pt x="1038" y="2250"/>
                      <a:pt x="1043" y="2254"/>
                      <a:pt x="1046" y="2259"/>
                    </a:cubicBezTo>
                    <a:cubicBezTo>
                      <a:pt x="1049" y="2264"/>
                      <a:pt x="1049" y="2271"/>
                      <a:pt x="1043" y="2276"/>
                    </a:cubicBezTo>
                    <a:cubicBezTo>
                      <a:pt x="1043" y="2277"/>
                      <a:pt x="1043" y="2277"/>
                      <a:pt x="1043" y="2277"/>
                    </a:cubicBezTo>
                    <a:cubicBezTo>
                      <a:pt x="1039" y="2280"/>
                      <a:pt x="1039" y="2280"/>
                      <a:pt x="1039" y="2286"/>
                    </a:cubicBezTo>
                    <a:cubicBezTo>
                      <a:pt x="1039" y="2290"/>
                      <a:pt x="1040" y="2293"/>
                      <a:pt x="1041" y="2296"/>
                    </a:cubicBezTo>
                    <a:cubicBezTo>
                      <a:pt x="1041" y="2299"/>
                      <a:pt x="1042" y="2302"/>
                      <a:pt x="1042" y="2304"/>
                    </a:cubicBezTo>
                    <a:cubicBezTo>
                      <a:pt x="1042" y="2304"/>
                      <a:pt x="1044" y="2306"/>
                      <a:pt x="1046" y="2306"/>
                    </a:cubicBezTo>
                    <a:cubicBezTo>
                      <a:pt x="1049" y="2306"/>
                      <a:pt x="1052" y="2306"/>
                      <a:pt x="1056" y="2306"/>
                    </a:cubicBezTo>
                    <a:cubicBezTo>
                      <a:pt x="1059" y="2306"/>
                      <a:pt x="1063" y="2306"/>
                      <a:pt x="1065" y="2306"/>
                    </a:cubicBezTo>
                    <a:cubicBezTo>
                      <a:pt x="1067" y="2306"/>
                      <a:pt x="1068" y="2305"/>
                      <a:pt x="1070" y="2305"/>
                    </a:cubicBezTo>
                    <a:cubicBezTo>
                      <a:pt x="1074" y="2304"/>
                      <a:pt x="1079" y="2303"/>
                      <a:pt x="1083" y="2305"/>
                    </a:cubicBezTo>
                    <a:cubicBezTo>
                      <a:pt x="1085" y="2307"/>
                      <a:pt x="1086" y="2308"/>
                      <a:pt x="1087" y="2309"/>
                    </a:cubicBezTo>
                    <a:cubicBezTo>
                      <a:pt x="1089" y="2310"/>
                      <a:pt x="1090" y="2312"/>
                      <a:pt x="1093" y="2312"/>
                    </a:cubicBezTo>
                    <a:cubicBezTo>
                      <a:pt x="1101" y="2313"/>
                      <a:pt x="1110" y="2317"/>
                      <a:pt x="1111" y="2318"/>
                    </a:cubicBezTo>
                    <a:cubicBezTo>
                      <a:pt x="1112" y="2319"/>
                      <a:pt x="1116" y="2320"/>
                      <a:pt x="1119" y="2319"/>
                    </a:cubicBezTo>
                    <a:cubicBezTo>
                      <a:pt x="1122" y="2318"/>
                      <a:pt x="1129" y="2318"/>
                      <a:pt x="1144" y="2319"/>
                    </a:cubicBezTo>
                    <a:cubicBezTo>
                      <a:pt x="1146" y="2319"/>
                      <a:pt x="1146" y="2319"/>
                      <a:pt x="1146" y="2319"/>
                    </a:cubicBezTo>
                    <a:cubicBezTo>
                      <a:pt x="1149" y="2319"/>
                      <a:pt x="1159" y="2319"/>
                      <a:pt x="1163" y="2319"/>
                    </a:cubicBezTo>
                    <a:cubicBezTo>
                      <a:pt x="1166" y="2318"/>
                      <a:pt x="1171" y="2316"/>
                      <a:pt x="1173" y="2313"/>
                    </a:cubicBezTo>
                    <a:cubicBezTo>
                      <a:pt x="1174" y="2311"/>
                      <a:pt x="1175" y="2310"/>
                      <a:pt x="1175" y="2309"/>
                    </a:cubicBezTo>
                    <a:cubicBezTo>
                      <a:pt x="1178" y="2303"/>
                      <a:pt x="1183" y="2295"/>
                      <a:pt x="1189" y="2290"/>
                    </a:cubicBezTo>
                    <a:cubicBezTo>
                      <a:pt x="1194" y="2286"/>
                      <a:pt x="1199" y="2281"/>
                      <a:pt x="1202" y="2278"/>
                    </a:cubicBezTo>
                    <a:cubicBezTo>
                      <a:pt x="1204" y="2276"/>
                      <a:pt x="1205" y="2276"/>
                      <a:pt x="1205" y="2275"/>
                    </a:cubicBezTo>
                    <a:cubicBezTo>
                      <a:pt x="1206" y="2275"/>
                      <a:pt x="1206" y="2275"/>
                      <a:pt x="1206" y="2275"/>
                    </a:cubicBezTo>
                    <a:cubicBezTo>
                      <a:pt x="1207" y="2273"/>
                      <a:pt x="1210" y="2269"/>
                      <a:pt x="1215" y="2269"/>
                    </a:cubicBezTo>
                    <a:cubicBezTo>
                      <a:pt x="1219" y="2269"/>
                      <a:pt x="1232" y="2269"/>
                      <a:pt x="1232" y="2269"/>
                    </a:cubicBezTo>
                    <a:cubicBezTo>
                      <a:pt x="1233" y="2269"/>
                      <a:pt x="1233" y="2269"/>
                      <a:pt x="1233" y="2269"/>
                    </a:cubicBezTo>
                    <a:cubicBezTo>
                      <a:pt x="1234" y="2269"/>
                      <a:pt x="1234" y="2269"/>
                      <a:pt x="1234" y="2269"/>
                    </a:cubicBezTo>
                    <a:cubicBezTo>
                      <a:pt x="1234" y="2269"/>
                      <a:pt x="1234" y="2269"/>
                      <a:pt x="1234" y="2269"/>
                    </a:cubicBezTo>
                    <a:cubicBezTo>
                      <a:pt x="1234" y="2269"/>
                      <a:pt x="1236" y="2270"/>
                      <a:pt x="1243" y="2269"/>
                    </a:cubicBezTo>
                    <a:cubicBezTo>
                      <a:pt x="1250" y="2268"/>
                      <a:pt x="1258" y="2264"/>
                      <a:pt x="1264" y="2261"/>
                    </a:cubicBezTo>
                    <a:cubicBezTo>
                      <a:pt x="1265" y="2261"/>
                      <a:pt x="1265" y="2261"/>
                      <a:pt x="1265" y="2261"/>
                    </a:cubicBezTo>
                    <a:cubicBezTo>
                      <a:pt x="1271" y="2258"/>
                      <a:pt x="1279" y="2256"/>
                      <a:pt x="1285" y="2255"/>
                    </a:cubicBezTo>
                    <a:cubicBezTo>
                      <a:pt x="1286" y="2254"/>
                      <a:pt x="1288" y="2254"/>
                      <a:pt x="1289" y="2254"/>
                    </a:cubicBezTo>
                    <a:cubicBezTo>
                      <a:pt x="1294" y="2252"/>
                      <a:pt x="1295" y="2252"/>
                      <a:pt x="1297" y="2249"/>
                    </a:cubicBezTo>
                    <a:cubicBezTo>
                      <a:pt x="1299" y="2246"/>
                      <a:pt x="1302" y="2241"/>
                      <a:pt x="1305" y="2238"/>
                    </a:cubicBezTo>
                    <a:cubicBezTo>
                      <a:pt x="1305" y="2237"/>
                      <a:pt x="1306" y="2236"/>
                      <a:pt x="1306" y="2236"/>
                    </a:cubicBezTo>
                    <a:cubicBezTo>
                      <a:pt x="1309" y="2232"/>
                      <a:pt x="1312" y="2230"/>
                      <a:pt x="1318" y="2230"/>
                    </a:cubicBezTo>
                    <a:cubicBezTo>
                      <a:pt x="1320" y="2230"/>
                      <a:pt x="1320" y="2230"/>
                      <a:pt x="1320" y="2230"/>
                    </a:cubicBezTo>
                    <a:cubicBezTo>
                      <a:pt x="1324" y="2229"/>
                      <a:pt x="1334" y="2228"/>
                      <a:pt x="1337" y="2226"/>
                    </a:cubicBezTo>
                    <a:cubicBezTo>
                      <a:pt x="1338" y="2226"/>
                      <a:pt x="1338" y="2226"/>
                      <a:pt x="1338" y="2226"/>
                    </a:cubicBezTo>
                    <a:cubicBezTo>
                      <a:pt x="1341" y="2224"/>
                      <a:pt x="1348" y="2221"/>
                      <a:pt x="1354" y="2229"/>
                    </a:cubicBezTo>
                    <a:cubicBezTo>
                      <a:pt x="1358" y="2234"/>
                      <a:pt x="1364" y="2235"/>
                      <a:pt x="1364" y="2235"/>
                    </a:cubicBezTo>
                    <a:cubicBezTo>
                      <a:pt x="1365" y="2235"/>
                      <a:pt x="1369" y="2235"/>
                      <a:pt x="1371" y="2234"/>
                    </a:cubicBezTo>
                    <a:cubicBezTo>
                      <a:pt x="1373" y="2234"/>
                      <a:pt x="1375" y="2234"/>
                      <a:pt x="1375" y="2234"/>
                    </a:cubicBezTo>
                    <a:cubicBezTo>
                      <a:pt x="1378" y="2234"/>
                      <a:pt x="1385" y="2237"/>
                      <a:pt x="1385" y="2242"/>
                    </a:cubicBezTo>
                    <a:cubicBezTo>
                      <a:pt x="1385" y="2243"/>
                      <a:pt x="1385" y="2244"/>
                      <a:pt x="1386" y="2244"/>
                    </a:cubicBezTo>
                    <a:cubicBezTo>
                      <a:pt x="1386" y="2244"/>
                      <a:pt x="1386" y="2244"/>
                      <a:pt x="1386" y="2244"/>
                    </a:cubicBezTo>
                    <a:cubicBezTo>
                      <a:pt x="1387" y="2243"/>
                      <a:pt x="1391" y="2240"/>
                      <a:pt x="1395" y="2243"/>
                    </a:cubicBezTo>
                    <a:cubicBezTo>
                      <a:pt x="1397" y="2245"/>
                      <a:pt x="1402" y="2248"/>
                      <a:pt x="1402" y="2254"/>
                    </a:cubicBezTo>
                    <a:cubicBezTo>
                      <a:pt x="1402" y="2254"/>
                      <a:pt x="1402" y="2254"/>
                      <a:pt x="1402" y="2254"/>
                    </a:cubicBezTo>
                    <a:cubicBezTo>
                      <a:pt x="1405" y="2255"/>
                      <a:pt x="1407" y="2257"/>
                      <a:pt x="1411" y="2260"/>
                    </a:cubicBezTo>
                    <a:cubicBezTo>
                      <a:pt x="1412" y="2261"/>
                      <a:pt x="1413" y="2263"/>
                      <a:pt x="1414" y="2263"/>
                    </a:cubicBezTo>
                    <a:cubicBezTo>
                      <a:pt x="1416" y="2264"/>
                      <a:pt x="1421" y="2266"/>
                      <a:pt x="1421" y="2271"/>
                    </a:cubicBezTo>
                    <a:cubicBezTo>
                      <a:pt x="1421" y="2272"/>
                      <a:pt x="1422" y="2272"/>
                      <a:pt x="1422" y="2272"/>
                    </a:cubicBezTo>
                    <a:cubicBezTo>
                      <a:pt x="1422" y="2272"/>
                      <a:pt x="1422" y="2272"/>
                      <a:pt x="1423" y="2272"/>
                    </a:cubicBezTo>
                    <a:cubicBezTo>
                      <a:pt x="1424" y="2272"/>
                      <a:pt x="1427" y="2272"/>
                      <a:pt x="1435" y="2278"/>
                    </a:cubicBezTo>
                    <a:cubicBezTo>
                      <a:pt x="1437" y="2280"/>
                      <a:pt x="1437" y="2280"/>
                      <a:pt x="1437" y="2280"/>
                    </a:cubicBezTo>
                    <a:cubicBezTo>
                      <a:pt x="1437" y="2281"/>
                      <a:pt x="1437" y="2281"/>
                      <a:pt x="1437" y="2281"/>
                    </a:cubicBezTo>
                    <a:cubicBezTo>
                      <a:pt x="1437" y="2283"/>
                      <a:pt x="1437" y="2285"/>
                      <a:pt x="1438" y="2286"/>
                    </a:cubicBezTo>
                    <a:cubicBezTo>
                      <a:pt x="1442" y="2285"/>
                      <a:pt x="1443" y="2284"/>
                      <a:pt x="1445" y="2283"/>
                    </a:cubicBezTo>
                    <a:cubicBezTo>
                      <a:pt x="1446" y="2282"/>
                      <a:pt x="1447" y="2282"/>
                      <a:pt x="1448" y="2281"/>
                    </a:cubicBezTo>
                    <a:cubicBezTo>
                      <a:pt x="1450" y="2280"/>
                      <a:pt x="1451" y="2279"/>
                      <a:pt x="1452" y="2278"/>
                    </a:cubicBezTo>
                    <a:cubicBezTo>
                      <a:pt x="1453" y="2277"/>
                      <a:pt x="1453" y="2277"/>
                      <a:pt x="1454" y="2276"/>
                    </a:cubicBezTo>
                    <a:cubicBezTo>
                      <a:pt x="1456" y="2275"/>
                      <a:pt x="1458" y="2275"/>
                      <a:pt x="1459" y="2275"/>
                    </a:cubicBezTo>
                    <a:cubicBezTo>
                      <a:pt x="1459" y="2274"/>
                      <a:pt x="1459" y="2272"/>
                      <a:pt x="1460" y="2270"/>
                    </a:cubicBezTo>
                    <a:cubicBezTo>
                      <a:pt x="1460" y="2268"/>
                      <a:pt x="1460" y="2266"/>
                      <a:pt x="1460" y="2265"/>
                    </a:cubicBezTo>
                    <a:cubicBezTo>
                      <a:pt x="1457" y="2261"/>
                      <a:pt x="1457" y="2258"/>
                      <a:pt x="1459" y="2254"/>
                    </a:cubicBezTo>
                    <a:cubicBezTo>
                      <a:pt x="1460" y="2251"/>
                      <a:pt x="1466" y="2243"/>
                      <a:pt x="1467" y="2242"/>
                    </a:cubicBezTo>
                    <a:cubicBezTo>
                      <a:pt x="1469" y="2240"/>
                      <a:pt x="1471" y="2241"/>
                      <a:pt x="1473" y="2241"/>
                    </a:cubicBezTo>
                    <a:cubicBezTo>
                      <a:pt x="1473" y="2241"/>
                      <a:pt x="1473" y="2241"/>
                      <a:pt x="1473" y="2241"/>
                    </a:cubicBezTo>
                    <a:cubicBezTo>
                      <a:pt x="1474" y="2239"/>
                      <a:pt x="1474" y="2238"/>
                      <a:pt x="1474" y="2236"/>
                    </a:cubicBezTo>
                    <a:cubicBezTo>
                      <a:pt x="1475" y="2235"/>
                      <a:pt x="1475" y="2233"/>
                      <a:pt x="1475" y="2232"/>
                    </a:cubicBezTo>
                    <a:cubicBezTo>
                      <a:pt x="1475" y="2232"/>
                      <a:pt x="1475" y="2232"/>
                      <a:pt x="1475" y="2231"/>
                    </a:cubicBezTo>
                    <a:cubicBezTo>
                      <a:pt x="1476" y="2228"/>
                      <a:pt x="1477" y="2225"/>
                      <a:pt x="1483" y="2224"/>
                    </a:cubicBezTo>
                    <a:cubicBezTo>
                      <a:pt x="1487" y="2223"/>
                      <a:pt x="1493" y="2225"/>
                      <a:pt x="1496" y="2228"/>
                    </a:cubicBezTo>
                    <a:cubicBezTo>
                      <a:pt x="1499" y="2230"/>
                      <a:pt x="1500" y="2232"/>
                      <a:pt x="1500" y="2233"/>
                    </a:cubicBezTo>
                    <a:cubicBezTo>
                      <a:pt x="1500" y="2235"/>
                      <a:pt x="1500" y="2235"/>
                      <a:pt x="1500" y="2235"/>
                    </a:cubicBezTo>
                    <a:cubicBezTo>
                      <a:pt x="1500" y="2236"/>
                      <a:pt x="1500" y="2239"/>
                      <a:pt x="1501" y="2240"/>
                    </a:cubicBezTo>
                    <a:cubicBezTo>
                      <a:pt x="1501" y="2241"/>
                      <a:pt x="1501" y="2241"/>
                      <a:pt x="1501" y="2241"/>
                    </a:cubicBezTo>
                    <a:cubicBezTo>
                      <a:pt x="1502" y="2241"/>
                      <a:pt x="1503" y="2242"/>
                      <a:pt x="1504" y="2243"/>
                    </a:cubicBezTo>
                    <a:cubicBezTo>
                      <a:pt x="1507" y="2241"/>
                      <a:pt x="1509" y="2241"/>
                      <a:pt x="1510" y="2241"/>
                    </a:cubicBezTo>
                    <a:cubicBezTo>
                      <a:pt x="1512" y="2242"/>
                      <a:pt x="1514" y="2244"/>
                      <a:pt x="1515" y="2247"/>
                    </a:cubicBezTo>
                    <a:cubicBezTo>
                      <a:pt x="1516" y="2251"/>
                      <a:pt x="1518" y="2254"/>
                      <a:pt x="1519" y="2257"/>
                    </a:cubicBezTo>
                    <a:cubicBezTo>
                      <a:pt x="1519" y="2257"/>
                      <a:pt x="1520" y="2257"/>
                      <a:pt x="1521" y="2257"/>
                    </a:cubicBezTo>
                    <a:cubicBezTo>
                      <a:pt x="1523" y="2257"/>
                      <a:pt x="1526" y="2258"/>
                      <a:pt x="1528" y="2260"/>
                    </a:cubicBezTo>
                    <a:cubicBezTo>
                      <a:pt x="1529" y="2262"/>
                      <a:pt x="1531" y="2265"/>
                      <a:pt x="1529" y="2269"/>
                    </a:cubicBezTo>
                    <a:cubicBezTo>
                      <a:pt x="1527" y="2277"/>
                      <a:pt x="1527" y="2279"/>
                      <a:pt x="1527" y="2280"/>
                    </a:cubicBezTo>
                    <a:cubicBezTo>
                      <a:pt x="1529" y="2283"/>
                      <a:pt x="1532" y="2287"/>
                      <a:pt x="1531" y="2291"/>
                    </a:cubicBezTo>
                    <a:cubicBezTo>
                      <a:pt x="1531" y="2295"/>
                      <a:pt x="1531" y="2302"/>
                      <a:pt x="1532" y="2304"/>
                    </a:cubicBezTo>
                    <a:cubicBezTo>
                      <a:pt x="1535" y="2307"/>
                      <a:pt x="1535" y="2309"/>
                      <a:pt x="1535" y="2314"/>
                    </a:cubicBezTo>
                    <a:cubicBezTo>
                      <a:pt x="1535" y="2315"/>
                      <a:pt x="1535" y="2316"/>
                      <a:pt x="1535" y="2317"/>
                    </a:cubicBezTo>
                    <a:cubicBezTo>
                      <a:pt x="1535" y="2318"/>
                      <a:pt x="1535" y="2318"/>
                      <a:pt x="1536" y="2320"/>
                    </a:cubicBezTo>
                    <a:cubicBezTo>
                      <a:pt x="1536" y="2320"/>
                      <a:pt x="1537" y="2320"/>
                      <a:pt x="1537" y="2320"/>
                    </a:cubicBezTo>
                    <a:cubicBezTo>
                      <a:pt x="1538" y="2319"/>
                      <a:pt x="1538" y="2318"/>
                      <a:pt x="1538" y="2318"/>
                    </a:cubicBezTo>
                    <a:cubicBezTo>
                      <a:pt x="1538" y="2315"/>
                      <a:pt x="1539" y="2311"/>
                      <a:pt x="1543" y="2309"/>
                    </a:cubicBezTo>
                    <a:cubicBezTo>
                      <a:pt x="1544" y="2309"/>
                      <a:pt x="1547" y="2308"/>
                      <a:pt x="1551" y="2311"/>
                    </a:cubicBezTo>
                    <a:cubicBezTo>
                      <a:pt x="1554" y="2313"/>
                      <a:pt x="1555" y="2315"/>
                      <a:pt x="1557" y="2316"/>
                    </a:cubicBezTo>
                    <a:cubicBezTo>
                      <a:pt x="1558" y="2316"/>
                      <a:pt x="1560" y="2316"/>
                      <a:pt x="1562" y="2317"/>
                    </a:cubicBezTo>
                    <a:cubicBezTo>
                      <a:pt x="1565" y="2319"/>
                      <a:pt x="1567" y="2323"/>
                      <a:pt x="1566" y="2327"/>
                    </a:cubicBezTo>
                    <a:cubicBezTo>
                      <a:pt x="1566" y="2327"/>
                      <a:pt x="1565" y="2328"/>
                      <a:pt x="1565" y="2329"/>
                    </a:cubicBezTo>
                    <a:cubicBezTo>
                      <a:pt x="1564" y="2331"/>
                      <a:pt x="1564" y="2333"/>
                      <a:pt x="1565" y="2336"/>
                    </a:cubicBezTo>
                    <a:cubicBezTo>
                      <a:pt x="1565" y="2338"/>
                      <a:pt x="1565" y="2338"/>
                      <a:pt x="1566" y="2339"/>
                    </a:cubicBezTo>
                    <a:cubicBezTo>
                      <a:pt x="1567" y="2342"/>
                      <a:pt x="1567" y="2344"/>
                      <a:pt x="1565" y="2349"/>
                    </a:cubicBezTo>
                    <a:cubicBezTo>
                      <a:pt x="1565" y="2351"/>
                      <a:pt x="1563" y="2353"/>
                      <a:pt x="1562" y="2355"/>
                    </a:cubicBezTo>
                    <a:cubicBezTo>
                      <a:pt x="1560" y="2359"/>
                      <a:pt x="1560" y="2359"/>
                      <a:pt x="1561" y="2360"/>
                    </a:cubicBezTo>
                    <a:cubicBezTo>
                      <a:pt x="1566" y="2365"/>
                      <a:pt x="1568" y="2368"/>
                      <a:pt x="1565" y="2374"/>
                    </a:cubicBezTo>
                    <a:cubicBezTo>
                      <a:pt x="1564" y="2375"/>
                      <a:pt x="1564" y="2375"/>
                      <a:pt x="1564" y="2375"/>
                    </a:cubicBezTo>
                    <a:cubicBezTo>
                      <a:pt x="1563" y="2377"/>
                      <a:pt x="1563" y="2378"/>
                      <a:pt x="1563" y="2380"/>
                    </a:cubicBezTo>
                    <a:cubicBezTo>
                      <a:pt x="1563" y="2384"/>
                      <a:pt x="1564" y="2404"/>
                      <a:pt x="1563" y="2409"/>
                    </a:cubicBezTo>
                    <a:cubicBezTo>
                      <a:pt x="1563" y="2412"/>
                      <a:pt x="1562" y="2414"/>
                      <a:pt x="1561" y="2415"/>
                    </a:cubicBezTo>
                    <a:cubicBezTo>
                      <a:pt x="1560" y="2415"/>
                      <a:pt x="1560" y="2415"/>
                      <a:pt x="1560" y="2416"/>
                    </a:cubicBezTo>
                    <a:cubicBezTo>
                      <a:pt x="1560" y="2422"/>
                      <a:pt x="1560" y="2427"/>
                      <a:pt x="1556" y="2431"/>
                    </a:cubicBezTo>
                    <a:cubicBezTo>
                      <a:pt x="1555" y="2431"/>
                      <a:pt x="1555" y="2432"/>
                      <a:pt x="1554" y="2433"/>
                    </a:cubicBezTo>
                    <a:cubicBezTo>
                      <a:pt x="1553" y="2433"/>
                      <a:pt x="1552" y="2435"/>
                      <a:pt x="1551" y="2436"/>
                    </a:cubicBezTo>
                    <a:cubicBezTo>
                      <a:pt x="1553" y="2439"/>
                      <a:pt x="1554" y="2442"/>
                      <a:pt x="1554" y="2443"/>
                    </a:cubicBezTo>
                    <a:cubicBezTo>
                      <a:pt x="1554" y="2444"/>
                      <a:pt x="1554" y="2444"/>
                      <a:pt x="1554" y="2444"/>
                    </a:cubicBezTo>
                    <a:cubicBezTo>
                      <a:pt x="1554" y="2444"/>
                      <a:pt x="1554" y="2444"/>
                      <a:pt x="1554" y="2444"/>
                    </a:cubicBezTo>
                    <a:cubicBezTo>
                      <a:pt x="1554" y="2445"/>
                      <a:pt x="1553" y="2450"/>
                      <a:pt x="1550" y="2452"/>
                    </a:cubicBezTo>
                    <a:cubicBezTo>
                      <a:pt x="1548" y="2453"/>
                      <a:pt x="1546" y="2453"/>
                      <a:pt x="1544" y="2453"/>
                    </a:cubicBezTo>
                    <a:cubicBezTo>
                      <a:pt x="1543" y="2452"/>
                      <a:pt x="1542" y="2452"/>
                      <a:pt x="1541" y="2452"/>
                    </a:cubicBezTo>
                    <a:cubicBezTo>
                      <a:pt x="1541" y="2451"/>
                      <a:pt x="1540" y="2451"/>
                      <a:pt x="1539" y="2451"/>
                    </a:cubicBezTo>
                    <a:cubicBezTo>
                      <a:pt x="1539" y="2451"/>
                      <a:pt x="1539" y="2451"/>
                      <a:pt x="1539" y="2451"/>
                    </a:cubicBezTo>
                    <a:cubicBezTo>
                      <a:pt x="1539" y="2452"/>
                      <a:pt x="1539" y="2452"/>
                      <a:pt x="1539" y="2452"/>
                    </a:cubicBezTo>
                    <a:cubicBezTo>
                      <a:pt x="1539" y="2453"/>
                      <a:pt x="1538" y="2455"/>
                      <a:pt x="1538" y="2455"/>
                    </a:cubicBezTo>
                    <a:cubicBezTo>
                      <a:pt x="1539" y="2456"/>
                      <a:pt x="1539" y="2456"/>
                      <a:pt x="1539" y="2456"/>
                    </a:cubicBezTo>
                    <a:cubicBezTo>
                      <a:pt x="1540" y="2457"/>
                      <a:pt x="1540" y="2457"/>
                      <a:pt x="1540" y="2457"/>
                    </a:cubicBezTo>
                    <a:cubicBezTo>
                      <a:pt x="1543" y="2460"/>
                      <a:pt x="1547" y="2465"/>
                      <a:pt x="1548" y="2470"/>
                    </a:cubicBezTo>
                    <a:cubicBezTo>
                      <a:pt x="1549" y="2473"/>
                      <a:pt x="1547" y="2476"/>
                      <a:pt x="1545" y="2478"/>
                    </a:cubicBezTo>
                    <a:cubicBezTo>
                      <a:pt x="1542" y="2480"/>
                      <a:pt x="1539" y="2480"/>
                      <a:pt x="1537" y="2479"/>
                    </a:cubicBezTo>
                    <a:cubicBezTo>
                      <a:pt x="1536" y="2478"/>
                      <a:pt x="1534" y="2478"/>
                      <a:pt x="1532" y="2481"/>
                    </a:cubicBezTo>
                    <a:cubicBezTo>
                      <a:pt x="1530" y="2482"/>
                      <a:pt x="1528" y="2485"/>
                      <a:pt x="1526" y="2488"/>
                    </a:cubicBezTo>
                    <a:cubicBezTo>
                      <a:pt x="1522" y="2495"/>
                      <a:pt x="1520" y="2499"/>
                      <a:pt x="1518" y="2500"/>
                    </a:cubicBezTo>
                    <a:cubicBezTo>
                      <a:pt x="1515" y="2502"/>
                      <a:pt x="1512" y="2503"/>
                      <a:pt x="1508" y="2501"/>
                    </a:cubicBezTo>
                    <a:cubicBezTo>
                      <a:pt x="1506" y="2500"/>
                      <a:pt x="1504" y="2498"/>
                      <a:pt x="1503" y="2496"/>
                    </a:cubicBezTo>
                    <a:cubicBezTo>
                      <a:pt x="1503" y="2495"/>
                      <a:pt x="1503" y="2495"/>
                      <a:pt x="1503" y="2495"/>
                    </a:cubicBezTo>
                    <a:cubicBezTo>
                      <a:pt x="1503" y="2494"/>
                      <a:pt x="1503" y="2494"/>
                      <a:pt x="1503" y="2494"/>
                    </a:cubicBezTo>
                    <a:cubicBezTo>
                      <a:pt x="1503" y="2494"/>
                      <a:pt x="1503" y="2494"/>
                      <a:pt x="1503" y="2494"/>
                    </a:cubicBezTo>
                    <a:cubicBezTo>
                      <a:pt x="1503" y="2494"/>
                      <a:pt x="1502" y="2494"/>
                      <a:pt x="1502" y="2494"/>
                    </a:cubicBezTo>
                    <a:cubicBezTo>
                      <a:pt x="1502" y="2498"/>
                      <a:pt x="1502" y="2499"/>
                      <a:pt x="1500" y="2501"/>
                    </a:cubicBezTo>
                    <a:cubicBezTo>
                      <a:pt x="1500" y="2501"/>
                      <a:pt x="1500" y="2501"/>
                      <a:pt x="1500" y="2501"/>
                    </a:cubicBezTo>
                    <a:cubicBezTo>
                      <a:pt x="1502" y="2505"/>
                      <a:pt x="1502" y="2510"/>
                      <a:pt x="1498" y="2513"/>
                    </a:cubicBezTo>
                    <a:cubicBezTo>
                      <a:pt x="1495" y="2515"/>
                      <a:pt x="1488" y="2522"/>
                      <a:pt x="1485" y="2524"/>
                    </a:cubicBezTo>
                    <a:cubicBezTo>
                      <a:pt x="1482" y="2528"/>
                      <a:pt x="1476" y="2525"/>
                      <a:pt x="1474" y="2524"/>
                    </a:cubicBezTo>
                    <a:cubicBezTo>
                      <a:pt x="1473" y="2524"/>
                      <a:pt x="1472" y="2523"/>
                      <a:pt x="1472" y="2523"/>
                    </a:cubicBezTo>
                    <a:cubicBezTo>
                      <a:pt x="1471" y="2523"/>
                      <a:pt x="1471" y="2524"/>
                      <a:pt x="1470" y="2525"/>
                    </a:cubicBezTo>
                    <a:cubicBezTo>
                      <a:pt x="1470" y="2526"/>
                      <a:pt x="1469" y="2528"/>
                      <a:pt x="1468" y="2529"/>
                    </a:cubicBezTo>
                    <a:cubicBezTo>
                      <a:pt x="1467" y="2532"/>
                      <a:pt x="1466" y="2535"/>
                      <a:pt x="1465" y="2537"/>
                    </a:cubicBezTo>
                    <a:cubicBezTo>
                      <a:pt x="1465" y="2538"/>
                      <a:pt x="1464" y="2539"/>
                      <a:pt x="1464" y="2541"/>
                    </a:cubicBezTo>
                    <a:cubicBezTo>
                      <a:pt x="1463" y="2543"/>
                      <a:pt x="1462" y="2544"/>
                      <a:pt x="1463" y="2546"/>
                    </a:cubicBezTo>
                    <a:cubicBezTo>
                      <a:pt x="1465" y="2550"/>
                      <a:pt x="1467" y="2556"/>
                      <a:pt x="1465" y="2559"/>
                    </a:cubicBezTo>
                    <a:cubicBezTo>
                      <a:pt x="1465" y="2561"/>
                      <a:pt x="1464" y="2562"/>
                      <a:pt x="1462" y="2562"/>
                    </a:cubicBezTo>
                    <a:cubicBezTo>
                      <a:pt x="1460" y="2563"/>
                      <a:pt x="1458" y="2562"/>
                      <a:pt x="1457" y="2561"/>
                    </a:cubicBezTo>
                    <a:cubicBezTo>
                      <a:pt x="1457" y="2561"/>
                      <a:pt x="1456" y="2561"/>
                      <a:pt x="1456" y="2561"/>
                    </a:cubicBezTo>
                    <a:cubicBezTo>
                      <a:pt x="1455" y="2561"/>
                      <a:pt x="1451" y="2563"/>
                      <a:pt x="1449" y="2564"/>
                    </a:cubicBezTo>
                    <a:cubicBezTo>
                      <a:pt x="1448" y="2566"/>
                      <a:pt x="1448" y="2568"/>
                      <a:pt x="1447" y="2571"/>
                    </a:cubicBezTo>
                    <a:cubicBezTo>
                      <a:pt x="1446" y="2575"/>
                      <a:pt x="1446" y="2575"/>
                      <a:pt x="1446" y="2575"/>
                    </a:cubicBezTo>
                    <a:cubicBezTo>
                      <a:pt x="1445" y="2581"/>
                      <a:pt x="1445" y="2581"/>
                      <a:pt x="1444" y="2585"/>
                    </a:cubicBezTo>
                    <a:cubicBezTo>
                      <a:pt x="1443" y="2586"/>
                      <a:pt x="1443" y="2587"/>
                      <a:pt x="1443" y="2588"/>
                    </a:cubicBezTo>
                    <a:cubicBezTo>
                      <a:pt x="1443" y="2589"/>
                      <a:pt x="1443" y="2589"/>
                      <a:pt x="1443" y="2589"/>
                    </a:cubicBezTo>
                    <a:cubicBezTo>
                      <a:pt x="1443" y="2589"/>
                      <a:pt x="1444" y="2589"/>
                      <a:pt x="1444" y="2589"/>
                    </a:cubicBezTo>
                    <a:cubicBezTo>
                      <a:pt x="1447" y="2588"/>
                      <a:pt x="1449" y="2589"/>
                      <a:pt x="1450" y="2589"/>
                    </a:cubicBezTo>
                    <a:cubicBezTo>
                      <a:pt x="1451" y="2589"/>
                      <a:pt x="1451" y="2589"/>
                      <a:pt x="1451" y="2589"/>
                    </a:cubicBezTo>
                    <a:cubicBezTo>
                      <a:pt x="1452" y="2590"/>
                      <a:pt x="1452" y="2590"/>
                      <a:pt x="1452" y="2590"/>
                    </a:cubicBezTo>
                    <a:cubicBezTo>
                      <a:pt x="1453" y="2591"/>
                      <a:pt x="1454" y="2593"/>
                      <a:pt x="1454" y="2598"/>
                    </a:cubicBezTo>
                    <a:cubicBezTo>
                      <a:pt x="1454" y="2601"/>
                      <a:pt x="1454" y="2604"/>
                      <a:pt x="1453" y="2606"/>
                    </a:cubicBezTo>
                    <a:cubicBezTo>
                      <a:pt x="1455" y="2606"/>
                      <a:pt x="1456" y="2608"/>
                      <a:pt x="1456" y="2610"/>
                    </a:cubicBezTo>
                    <a:cubicBezTo>
                      <a:pt x="1457" y="2612"/>
                      <a:pt x="1456" y="2615"/>
                      <a:pt x="1454" y="2617"/>
                    </a:cubicBezTo>
                    <a:cubicBezTo>
                      <a:pt x="1453" y="2618"/>
                      <a:pt x="1453" y="2619"/>
                      <a:pt x="1452" y="2620"/>
                    </a:cubicBezTo>
                    <a:cubicBezTo>
                      <a:pt x="1450" y="2622"/>
                      <a:pt x="1449" y="2624"/>
                      <a:pt x="1445" y="2627"/>
                    </a:cubicBezTo>
                    <a:cubicBezTo>
                      <a:pt x="1442" y="2629"/>
                      <a:pt x="1440" y="2632"/>
                      <a:pt x="1438" y="2634"/>
                    </a:cubicBezTo>
                    <a:cubicBezTo>
                      <a:pt x="1437" y="2635"/>
                      <a:pt x="1436" y="2636"/>
                      <a:pt x="1435" y="2637"/>
                    </a:cubicBezTo>
                    <a:cubicBezTo>
                      <a:pt x="1436" y="2637"/>
                      <a:pt x="1436" y="2637"/>
                      <a:pt x="1436" y="2638"/>
                    </a:cubicBezTo>
                    <a:cubicBezTo>
                      <a:pt x="1437" y="2639"/>
                      <a:pt x="1438" y="2640"/>
                      <a:pt x="1438" y="2641"/>
                    </a:cubicBezTo>
                    <a:cubicBezTo>
                      <a:pt x="1438" y="2641"/>
                      <a:pt x="1439" y="2642"/>
                      <a:pt x="1439" y="2643"/>
                    </a:cubicBezTo>
                    <a:cubicBezTo>
                      <a:pt x="1439" y="2643"/>
                      <a:pt x="1440" y="2643"/>
                      <a:pt x="1443" y="2641"/>
                    </a:cubicBezTo>
                    <a:cubicBezTo>
                      <a:pt x="1445" y="2639"/>
                      <a:pt x="1448" y="2637"/>
                      <a:pt x="1450" y="2636"/>
                    </a:cubicBezTo>
                    <a:cubicBezTo>
                      <a:pt x="1457" y="2631"/>
                      <a:pt x="1463" y="2627"/>
                      <a:pt x="1470" y="2627"/>
                    </a:cubicBezTo>
                    <a:cubicBezTo>
                      <a:pt x="1471" y="2627"/>
                      <a:pt x="1473" y="2627"/>
                      <a:pt x="1474" y="2627"/>
                    </a:cubicBezTo>
                    <a:cubicBezTo>
                      <a:pt x="1479" y="2627"/>
                      <a:pt x="1483" y="2627"/>
                      <a:pt x="1485" y="2626"/>
                    </a:cubicBezTo>
                    <a:cubicBezTo>
                      <a:pt x="1488" y="2624"/>
                      <a:pt x="1493" y="2624"/>
                      <a:pt x="1500" y="2624"/>
                    </a:cubicBezTo>
                    <a:cubicBezTo>
                      <a:pt x="1503" y="2624"/>
                      <a:pt x="1506" y="2624"/>
                      <a:pt x="1507" y="2624"/>
                    </a:cubicBezTo>
                    <a:cubicBezTo>
                      <a:pt x="1509" y="2624"/>
                      <a:pt x="1512" y="2624"/>
                      <a:pt x="1515" y="2625"/>
                    </a:cubicBezTo>
                    <a:cubicBezTo>
                      <a:pt x="1516" y="2625"/>
                      <a:pt x="1517" y="2625"/>
                      <a:pt x="1519" y="2625"/>
                    </a:cubicBezTo>
                    <a:cubicBezTo>
                      <a:pt x="1519" y="2624"/>
                      <a:pt x="1519" y="2624"/>
                      <a:pt x="1519" y="2624"/>
                    </a:cubicBezTo>
                    <a:cubicBezTo>
                      <a:pt x="1522" y="2625"/>
                      <a:pt x="1522" y="2625"/>
                      <a:pt x="1522" y="2625"/>
                    </a:cubicBezTo>
                    <a:cubicBezTo>
                      <a:pt x="1523" y="2631"/>
                      <a:pt x="1523" y="2631"/>
                      <a:pt x="1523" y="2631"/>
                    </a:cubicBezTo>
                    <a:cubicBezTo>
                      <a:pt x="1524" y="2632"/>
                      <a:pt x="1524" y="2632"/>
                      <a:pt x="1524" y="2632"/>
                    </a:cubicBezTo>
                    <a:cubicBezTo>
                      <a:pt x="1525" y="2631"/>
                      <a:pt x="1525" y="2630"/>
                      <a:pt x="1525" y="2629"/>
                    </a:cubicBezTo>
                    <a:cubicBezTo>
                      <a:pt x="1525" y="2629"/>
                      <a:pt x="1525" y="2629"/>
                      <a:pt x="1524" y="2628"/>
                    </a:cubicBezTo>
                    <a:cubicBezTo>
                      <a:pt x="1525" y="2629"/>
                      <a:pt x="1527" y="2629"/>
                      <a:pt x="1528" y="2628"/>
                    </a:cubicBezTo>
                    <a:cubicBezTo>
                      <a:pt x="1532" y="2625"/>
                      <a:pt x="1540" y="2627"/>
                      <a:pt x="1544" y="2629"/>
                    </a:cubicBezTo>
                    <a:cubicBezTo>
                      <a:pt x="1549" y="2631"/>
                      <a:pt x="1549" y="2631"/>
                      <a:pt x="1549" y="2631"/>
                    </a:cubicBezTo>
                    <a:cubicBezTo>
                      <a:pt x="1546" y="2635"/>
                      <a:pt x="1546" y="2635"/>
                      <a:pt x="1546" y="2635"/>
                    </a:cubicBezTo>
                    <a:cubicBezTo>
                      <a:pt x="1546" y="2635"/>
                      <a:pt x="1541" y="2640"/>
                      <a:pt x="1535" y="2644"/>
                    </a:cubicBezTo>
                    <a:cubicBezTo>
                      <a:pt x="1533" y="2644"/>
                      <a:pt x="1530" y="2646"/>
                      <a:pt x="1528" y="2647"/>
                    </a:cubicBezTo>
                    <a:cubicBezTo>
                      <a:pt x="1529" y="2647"/>
                      <a:pt x="1529" y="2647"/>
                      <a:pt x="1529" y="2648"/>
                    </a:cubicBezTo>
                    <a:cubicBezTo>
                      <a:pt x="1529" y="2649"/>
                      <a:pt x="1529" y="2650"/>
                      <a:pt x="1529" y="2653"/>
                    </a:cubicBezTo>
                    <a:cubicBezTo>
                      <a:pt x="1529" y="2655"/>
                      <a:pt x="1529" y="2655"/>
                      <a:pt x="1529" y="2655"/>
                    </a:cubicBezTo>
                    <a:cubicBezTo>
                      <a:pt x="1529" y="2655"/>
                      <a:pt x="1529" y="2655"/>
                      <a:pt x="1529" y="2655"/>
                    </a:cubicBezTo>
                    <a:cubicBezTo>
                      <a:pt x="1531" y="2655"/>
                      <a:pt x="1536" y="2655"/>
                      <a:pt x="1537" y="2663"/>
                    </a:cubicBezTo>
                    <a:cubicBezTo>
                      <a:pt x="1538" y="2667"/>
                      <a:pt x="1539" y="2668"/>
                      <a:pt x="1539" y="2670"/>
                    </a:cubicBezTo>
                    <a:cubicBezTo>
                      <a:pt x="1540" y="2670"/>
                      <a:pt x="1540" y="2671"/>
                      <a:pt x="1540" y="2672"/>
                    </a:cubicBezTo>
                    <a:cubicBezTo>
                      <a:pt x="1541" y="2674"/>
                      <a:pt x="1543" y="2680"/>
                      <a:pt x="1540" y="2684"/>
                    </a:cubicBezTo>
                    <a:cubicBezTo>
                      <a:pt x="1542" y="2686"/>
                      <a:pt x="1541" y="2688"/>
                      <a:pt x="1541" y="2690"/>
                    </a:cubicBezTo>
                    <a:cubicBezTo>
                      <a:pt x="1541" y="2691"/>
                      <a:pt x="1541" y="2692"/>
                      <a:pt x="1540" y="2693"/>
                    </a:cubicBezTo>
                    <a:cubicBezTo>
                      <a:pt x="1540" y="2695"/>
                      <a:pt x="1541" y="2698"/>
                      <a:pt x="1542" y="2701"/>
                    </a:cubicBezTo>
                    <a:cubicBezTo>
                      <a:pt x="1543" y="2704"/>
                      <a:pt x="1544" y="2706"/>
                      <a:pt x="1543" y="2708"/>
                    </a:cubicBezTo>
                    <a:cubicBezTo>
                      <a:pt x="1543" y="2709"/>
                      <a:pt x="1543" y="2710"/>
                      <a:pt x="1543" y="2711"/>
                    </a:cubicBezTo>
                    <a:cubicBezTo>
                      <a:pt x="1545" y="2711"/>
                      <a:pt x="1549" y="2711"/>
                      <a:pt x="1551" y="2716"/>
                    </a:cubicBezTo>
                    <a:cubicBezTo>
                      <a:pt x="1552" y="2717"/>
                      <a:pt x="1552" y="2718"/>
                      <a:pt x="1552" y="2718"/>
                    </a:cubicBezTo>
                    <a:cubicBezTo>
                      <a:pt x="1552" y="2718"/>
                      <a:pt x="1552" y="2718"/>
                      <a:pt x="1552" y="2718"/>
                    </a:cubicBezTo>
                    <a:cubicBezTo>
                      <a:pt x="1553" y="2718"/>
                      <a:pt x="1553" y="2718"/>
                      <a:pt x="1555" y="2718"/>
                    </a:cubicBezTo>
                    <a:cubicBezTo>
                      <a:pt x="1557" y="2718"/>
                      <a:pt x="1558" y="2718"/>
                      <a:pt x="1560" y="2718"/>
                    </a:cubicBezTo>
                    <a:cubicBezTo>
                      <a:pt x="1561" y="2718"/>
                      <a:pt x="1563" y="2718"/>
                      <a:pt x="1565" y="2719"/>
                    </a:cubicBezTo>
                    <a:cubicBezTo>
                      <a:pt x="1567" y="2720"/>
                      <a:pt x="1567" y="2720"/>
                      <a:pt x="1569" y="2720"/>
                    </a:cubicBezTo>
                    <a:cubicBezTo>
                      <a:pt x="1573" y="2718"/>
                      <a:pt x="1575" y="2718"/>
                      <a:pt x="1579" y="2722"/>
                    </a:cubicBezTo>
                    <a:cubicBezTo>
                      <a:pt x="1581" y="2723"/>
                      <a:pt x="1581" y="2724"/>
                      <a:pt x="1585" y="2723"/>
                    </a:cubicBezTo>
                    <a:cubicBezTo>
                      <a:pt x="1588" y="2723"/>
                      <a:pt x="1590" y="2724"/>
                      <a:pt x="1591" y="2725"/>
                    </a:cubicBezTo>
                    <a:cubicBezTo>
                      <a:pt x="1593" y="2728"/>
                      <a:pt x="1592" y="2732"/>
                      <a:pt x="1591" y="2735"/>
                    </a:cubicBezTo>
                    <a:cubicBezTo>
                      <a:pt x="1591" y="2737"/>
                      <a:pt x="1591" y="2738"/>
                      <a:pt x="1591" y="2739"/>
                    </a:cubicBezTo>
                    <a:cubicBezTo>
                      <a:pt x="1591" y="2740"/>
                      <a:pt x="1591" y="2740"/>
                      <a:pt x="1591" y="2741"/>
                    </a:cubicBezTo>
                    <a:cubicBezTo>
                      <a:pt x="1591" y="2742"/>
                      <a:pt x="1591" y="2744"/>
                      <a:pt x="1590" y="2746"/>
                    </a:cubicBezTo>
                    <a:cubicBezTo>
                      <a:pt x="1590" y="2750"/>
                      <a:pt x="1590" y="2750"/>
                      <a:pt x="1590" y="2750"/>
                    </a:cubicBezTo>
                    <a:cubicBezTo>
                      <a:pt x="1586" y="2750"/>
                      <a:pt x="1586" y="2750"/>
                      <a:pt x="1586" y="2750"/>
                    </a:cubicBezTo>
                    <a:cubicBezTo>
                      <a:pt x="1584" y="2750"/>
                      <a:pt x="1582" y="2749"/>
                      <a:pt x="1580" y="2748"/>
                    </a:cubicBezTo>
                    <a:cubicBezTo>
                      <a:pt x="1580" y="2748"/>
                      <a:pt x="1580" y="2748"/>
                      <a:pt x="1580" y="2747"/>
                    </a:cubicBezTo>
                    <a:cubicBezTo>
                      <a:pt x="1579" y="2748"/>
                      <a:pt x="1578" y="2750"/>
                      <a:pt x="1577" y="2750"/>
                    </a:cubicBezTo>
                    <a:cubicBezTo>
                      <a:pt x="1578" y="2752"/>
                      <a:pt x="1578" y="2753"/>
                      <a:pt x="1577" y="2756"/>
                    </a:cubicBezTo>
                    <a:cubicBezTo>
                      <a:pt x="1575" y="2760"/>
                      <a:pt x="1573" y="2761"/>
                      <a:pt x="1572" y="2761"/>
                    </a:cubicBezTo>
                    <a:cubicBezTo>
                      <a:pt x="1571" y="2762"/>
                      <a:pt x="1571" y="2763"/>
                      <a:pt x="1571" y="2764"/>
                    </a:cubicBezTo>
                    <a:cubicBezTo>
                      <a:pt x="1571" y="2764"/>
                      <a:pt x="1571" y="2764"/>
                      <a:pt x="1571" y="2765"/>
                    </a:cubicBezTo>
                    <a:cubicBezTo>
                      <a:pt x="1572" y="2767"/>
                      <a:pt x="1574" y="2771"/>
                      <a:pt x="1573" y="2776"/>
                    </a:cubicBezTo>
                    <a:cubicBezTo>
                      <a:pt x="1572" y="2782"/>
                      <a:pt x="1569" y="2784"/>
                      <a:pt x="1566" y="2786"/>
                    </a:cubicBezTo>
                    <a:cubicBezTo>
                      <a:pt x="1565" y="2787"/>
                      <a:pt x="1565" y="2787"/>
                      <a:pt x="1565" y="2787"/>
                    </a:cubicBezTo>
                    <a:cubicBezTo>
                      <a:pt x="1564" y="2788"/>
                      <a:pt x="1564" y="2788"/>
                      <a:pt x="1563" y="2790"/>
                    </a:cubicBezTo>
                    <a:cubicBezTo>
                      <a:pt x="1563" y="2792"/>
                      <a:pt x="1563" y="2793"/>
                      <a:pt x="1562" y="2795"/>
                    </a:cubicBezTo>
                    <a:cubicBezTo>
                      <a:pt x="1561" y="2799"/>
                      <a:pt x="1557" y="2803"/>
                      <a:pt x="1554" y="2806"/>
                    </a:cubicBezTo>
                    <a:cubicBezTo>
                      <a:pt x="1554" y="2806"/>
                      <a:pt x="1554" y="2807"/>
                      <a:pt x="1553" y="2807"/>
                    </a:cubicBezTo>
                    <a:cubicBezTo>
                      <a:pt x="1558" y="2809"/>
                      <a:pt x="1563" y="2810"/>
                      <a:pt x="1567" y="2810"/>
                    </a:cubicBezTo>
                    <a:cubicBezTo>
                      <a:pt x="1576" y="2808"/>
                      <a:pt x="1582" y="2810"/>
                      <a:pt x="1586" y="2812"/>
                    </a:cubicBezTo>
                    <a:cubicBezTo>
                      <a:pt x="1590" y="2813"/>
                      <a:pt x="1592" y="2814"/>
                      <a:pt x="1594" y="2816"/>
                    </a:cubicBezTo>
                    <a:cubicBezTo>
                      <a:pt x="1595" y="2816"/>
                      <a:pt x="1595" y="2817"/>
                      <a:pt x="1595" y="2817"/>
                    </a:cubicBezTo>
                    <a:cubicBezTo>
                      <a:pt x="1596" y="2817"/>
                      <a:pt x="1596" y="2817"/>
                      <a:pt x="1596" y="2817"/>
                    </a:cubicBezTo>
                    <a:cubicBezTo>
                      <a:pt x="1601" y="2814"/>
                      <a:pt x="1608" y="2815"/>
                      <a:pt x="1612" y="2819"/>
                    </a:cubicBezTo>
                    <a:cubicBezTo>
                      <a:pt x="1613" y="2819"/>
                      <a:pt x="1614" y="2820"/>
                      <a:pt x="1615" y="2821"/>
                    </a:cubicBezTo>
                    <a:cubicBezTo>
                      <a:pt x="1617" y="2823"/>
                      <a:pt x="1620" y="2825"/>
                      <a:pt x="1620" y="2827"/>
                    </a:cubicBezTo>
                    <a:cubicBezTo>
                      <a:pt x="1621" y="2830"/>
                      <a:pt x="1620" y="2835"/>
                      <a:pt x="1617" y="2841"/>
                    </a:cubicBezTo>
                    <a:cubicBezTo>
                      <a:pt x="1614" y="2845"/>
                      <a:pt x="1614" y="2847"/>
                      <a:pt x="1615" y="2848"/>
                    </a:cubicBezTo>
                    <a:cubicBezTo>
                      <a:pt x="1617" y="2849"/>
                      <a:pt x="1620" y="2851"/>
                      <a:pt x="1624" y="2852"/>
                    </a:cubicBezTo>
                    <a:cubicBezTo>
                      <a:pt x="1627" y="2853"/>
                      <a:pt x="1630" y="2853"/>
                      <a:pt x="1632" y="2856"/>
                    </a:cubicBezTo>
                    <a:cubicBezTo>
                      <a:pt x="1633" y="2858"/>
                      <a:pt x="1632" y="2861"/>
                      <a:pt x="1632" y="2862"/>
                    </a:cubicBezTo>
                    <a:cubicBezTo>
                      <a:pt x="1631" y="2864"/>
                      <a:pt x="1631" y="2865"/>
                      <a:pt x="1630" y="2866"/>
                    </a:cubicBezTo>
                    <a:cubicBezTo>
                      <a:pt x="1630" y="2866"/>
                      <a:pt x="1629" y="2867"/>
                      <a:pt x="1629" y="2868"/>
                    </a:cubicBezTo>
                    <a:cubicBezTo>
                      <a:pt x="1628" y="2869"/>
                      <a:pt x="1628" y="2869"/>
                      <a:pt x="1628" y="2869"/>
                    </a:cubicBezTo>
                    <a:cubicBezTo>
                      <a:pt x="1628" y="2869"/>
                      <a:pt x="1629" y="2869"/>
                      <a:pt x="1629" y="2870"/>
                    </a:cubicBezTo>
                    <a:cubicBezTo>
                      <a:pt x="1631" y="2871"/>
                      <a:pt x="1635" y="2872"/>
                      <a:pt x="1638" y="2870"/>
                    </a:cubicBezTo>
                    <a:cubicBezTo>
                      <a:pt x="1641" y="2869"/>
                      <a:pt x="1645" y="2867"/>
                      <a:pt x="1649" y="2868"/>
                    </a:cubicBezTo>
                    <a:cubicBezTo>
                      <a:pt x="1652" y="2869"/>
                      <a:pt x="1654" y="2871"/>
                      <a:pt x="1655" y="2874"/>
                    </a:cubicBezTo>
                    <a:cubicBezTo>
                      <a:pt x="1657" y="2878"/>
                      <a:pt x="1659" y="2878"/>
                      <a:pt x="1663" y="2878"/>
                    </a:cubicBezTo>
                    <a:cubicBezTo>
                      <a:pt x="1666" y="2878"/>
                      <a:pt x="1669" y="2876"/>
                      <a:pt x="1671" y="2873"/>
                    </a:cubicBezTo>
                    <a:cubicBezTo>
                      <a:pt x="1672" y="2872"/>
                      <a:pt x="1674" y="2871"/>
                      <a:pt x="1676" y="2869"/>
                    </a:cubicBezTo>
                    <a:cubicBezTo>
                      <a:pt x="1678" y="2867"/>
                      <a:pt x="1682" y="2864"/>
                      <a:pt x="1683" y="2863"/>
                    </a:cubicBezTo>
                    <a:cubicBezTo>
                      <a:pt x="1685" y="2859"/>
                      <a:pt x="1690" y="2859"/>
                      <a:pt x="1693" y="2859"/>
                    </a:cubicBezTo>
                    <a:cubicBezTo>
                      <a:pt x="1694" y="2859"/>
                      <a:pt x="1696" y="2859"/>
                      <a:pt x="1696" y="2859"/>
                    </a:cubicBezTo>
                    <a:cubicBezTo>
                      <a:pt x="1697" y="2859"/>
                      <a:pt x="1698" y="2858"/>
                      <a:pt x="1699" y="2857"/>
                    </a:cubicBezTo>
                    <a:cubicBezTo>
                      <a:pt x="1701" y="2857"/>
                      <a:pt x="1702" y="2856"/>
                      <a:pt x="1703" y="2855"/>
                    </a:cubicBezTo>
                    <a:cubicBezTo>
                      <a:pt x="1706" y="2852"/>
                      <a:pt x="1715" y="2856"/>
                      <a:pt x="1715" y="2856"/>
                    </a:cubicBezTo>
                    <a:cubicBezTo>
                      <a:pt x="1714" y="2863"/>
                      <a:pt x="1714" y="2863"/>
                      <a:pt x="1714" y="2863"/>
                    </a:cubicBezTo>
                    <a:cubicBezTo>
                      <a:pt x="1716" y="2863"/>
                      <a:pt x="1717" y="2861"/>
                      <a:pt x="1717" y="2861"/>
                    </a:cubicBezTo>
                    <a:cubicBezTo>
                      <a:pt x="1717" y="2862"/>
                      <a:pt x="1716" y="2863"/>
                      <a:pt x="1715" y="2865"/>
                    </a:cubicBezTo>
                    <a:cubicBezTo>
                      <a:pt x="1715" y="2865"/>
                      <a:pt x="1715" y="2865"/>
                      <a:pt x="1715" y="2866"/>
                    </a:cubicBezTo>
                    <a:cubicBezTo>
                      <a:pt x="1716" y="2866"/>
                      <a:pt x="1717" y="2867"/>
                      <a:pt x="1717" y="2869"/>
                    </a:cubicBezTo>
                    <a:cubicBezTo>
                      <a:pt x="1718" y="2870"/>
                      <a:pt x="1718" y="2873"/>
                      <a:pt x="1717" y="2875"/>
                    </a:cubicBezTo>
                    <a:cubicBezTo>
                      <a:pt x="1717" y="2875"/>
                      <a:pt x="1717" y="2875"/>
                      <a:pt x="1717" y="2875"/>
                    </a:cubicBezTo>
                    <a:cubicBezTo>
                      <a:pt x="1718" y="2876"/>
                      <a:pt x="1721" y="2879"/>
                      <a:pt x="1722" y="2883"/>
                    </a:cubicBezTo>
                    <a:cubicBezTo>
                      <a:pt x="1722" y="2885"/>
                      <a:pt x="1721" y="2887"/>
                      <a:pt x="1719" y="2889"/>
                    </a:cubicBezTo>
                    <a:cubicBezTo>
                      <a:pt x="1717" y="2892"/>
                      <a:pt x="1716" y="2893"/>
                      <a:pt x="1716" y="2894"/>
                    </a:cubicBezTo>
                    <a:cubicBezTo>
                      <a:pt x="1716" y="2894"/>
                      <a:pt x="1716" y="2894"/>
                      <a:pt x="1717" y="2895"/>
                    </a:cubicBezTo>
                    <a:cubicBezTo>
                      <a:pt x="1718" y="2896"/>
                      <a:pt x="1722" y="2898"/>
                      <a:pt x="1720" y="2904"/>
                    </a:cubicBezTo>
                    <a:cubicBezTo>
                      <a:pt x="1720" y="2904"/>
                      <a:pt x="1720" y="2904"/>
                      <a:pt x="1721" y="2905"/>
                    </a:cubicBezTo>
                    <a:cubicBezTo>
                      <a:pt x="1721" y="2906"/>
                      <a:pt x="1722" y="2906"/>
                      <a:pt x="1723" y="2906"/>
                    </a:cubicBezTo>
                    <a:cubicBezTo>
                      <a:pt x="1726" y="2905"/>
                      <a:pt x="1729" y="2904"/>
                      <a:pt x="1732" y="2904"/>
                    </a:cubicBezTo>
                    <a:cubicBezTo>
                      <a:pt x="1734" y="2904"/>
                      <a:pt x="1736" y="2903"/>
                      <a:pt x="1738" y="2903"/>
                    </a:cubicBezTo>
                    <a:cubicBezTo>
                      <a:pt x="1743" y="2902"/>
                      <a:pt x="1746" y="2903"/>
                      <a:pt x="1748" y="2904"/>
                    </a:cubicBezTo>
                    <a:cubicBezTo>
                      <a:pt x="1749" y="2906"/>
                      <a:pt x="1750" y="2907"/>
                      <a:pt x="1751" y="2909"/>
                    </a:cubicBezTo>
                    <a:cubicBezTo>
                      <a:pt x="1754" y="2908"/>
                      <a:pt x="1756" y="2909"/>
                      <a:pt x="1757" y="2912"/>
                    </a:cubicBezTo>
                    <a:cubicBezTo>
                      <a:pt x="1758" y="2912"/>
                      <a:pt x="1759" y="2912"/>
                      <a:pt x="1761" y="2911"/>
                    </a:cubicBezTo>
                    <a:cubicBezTo>
                      <a:pt x="1762" y="2910"/>
                      <a:pt x="1763" y="2910"/>
                      <a:pt x="1763" y="2910"/>
                    </a:cubicBezTo>
                    <a:cubicBezTo>
                      <a:pt x="1756" y="2906"/>
                      <a:pt x="1753" y="2901"/>
                      <a:pt x="1754" y="2895"/>
                    </a:cubicBezTo>
                    <a:cubicBezTo>
                      <a:pt x="1756" y="2888"/>
                      <a:pt x="1756" y="2888"/>
                      <a:pt x="1756" y="2885"/>
                    </a:cubicBezTo>
                    <a:cubicBezTo>
                      <a:pt x="1756" y="2882"/>
                      <a:pt x="1756" y="2879"/>
                      <a:pt x="1761" y="2877"/>
                    </a:cubicBezTo>
                    <a:cubicBezTo>
                      <a:pt x="1762" y="2876"/>
                      <a:pt x="1762" y="2876"/>
                      <a:pt x="1762" y="2875"/>
                    </a:cubicBezTo>
                    <a:cubicBezTo>
                      <a:pt x="1761" y="2874"/>
                      <a:pt x="1758" y="2871"/>
                      <a:pt x="1759" y="2865"/>
                    </a:cubicBezTo>
                    <a:cubicBezTo>
                      <a:pt x="1760" y="2860"/>
                      <a:pt x="1760" y="2857"/>
                      <a:pt x="1760" y="2856"/>
                    </a:cubicBezTo>
                    <a:cubicBezTo>
                      <a:pt x="1759" y="2855"/>
                      <a:pt x="1758" y="2853"/>
                      <a:pt x="1757" y="2852"/>
                    </a:cubicBezTo>
                    <a:cubicBezTo>
                      <a:pt x="1756" y="2850"/>
                      <a:pt x="1754" y="2848"/>
                      <a:pt x="1753" y="2847"/>
                    </a:cubicBezTo>
                    <a:cubicBezTo>
                      <a:pt x="1749" y="2844"/>
                      <a:pt x="1750" y="2840"/>
                      <a:pt x="1750" y="2838"/>
                    </a:cubicBezTo>
                    <a:cubicBezTo>
                      <a:pt x="1750" y="2837"/>
                      <a:pt x="1750" y="2837"/>
                      <a:pt x="1750" y="2837"/>
                    </a:cubicBezTo>
                    <a:cubicBezTo>
                      <a:pt x="1749" y="2836"/>
                      <a:pt x="1748" y="2835"/>
                      <a:pt x="1748" y="2832"/>
                    </a:cubicBezTo>
                    <a:cubicBezTo>
                      <a:pt x="1748" y="2831"/>
                      <a:pt x="1748" y="2831"/>
                      <a:pt x="1748" y="2831"/>
                    </a:cubicBezTo>
                    <a:cubicBezTo>
                      <a:pt x="1748" y="2829"/>
                      <a:pt x="1748" y="2827"/>
                      <a:pt x="1749" y="2825"/>
                    </a:cubicBezTo>
                    <a:cubicBezTo>
                      <a:pt x="1749" y="2824"/>
                      <a:pt x="1749" y="2824"/>
                      <a:pt x="1748" y="2822"/>
                    </a:cubicBezTo>
                    <a:cubicBezTo>
                      <a:pt x="1746" y="2821"/>
                      <a:pt x="1746" y="2819"/>
                      <a:pt x="1746" y="2818"/>
                    </a:cubicBezTo>
                    <a:cubicBezTo>
                      <a:pt x="1747" y="2815"/>
                      <a:pt x="1749" y="2814"/>
                      <a:pt x="1752" y="2811"/>
                    </a:cubicBezTo>
                    <a:cubicBezTo>
                      <a:pt x="1754" y="2810"/>
                      <a:pt x="1755" y="2807"/>
                      <a:pt x="1756" y="2803"/>
                    </a:cubicBezTo>
                    <a:cubicBezTo>
                      <a:pt x="1756" y="2798"/>
                      <a:pt x="1761" y="2794"/>
                      <a:pt x="1766" y="2793"/>
                    </a:cubicBezTo>
                    <a:cubicBezTo>
                      <a:pt x="1769" y="2792"/>
                      <a:pt x="1773" y="2794"/>
                      <a:pt x="1774" y="2798"/>
                    </a:cubicBezTo>
                    <a:cubicBezTo>
                      <a:pt x="1775" y="2800"/>
                      <a:pt x="1776" y="2802"/>
                      <a:pt x="1777" y="2802"/>
                    </a:cubicBezTo>
                    <a:cubicBezTo>
                      <a:pt x="1780" y="2800"/>
                      <a:pt x="1782" y="2799"/>
                      <a:pt x="1785" y="2799"/>
                    </a:cubicBezTo>
                    <a:cubicBezTo>
                      <a:pt x="1788" y="2799"/>
                      <a:pt x="1796" y="2801"/>
                      <a:pt x="1798" y="2801"/>
                    </a:cubicBezTo>
                    <a:cubicBezTo>
                      <a:pt x="1799" y="2801"/>
                      <a:pt x="1799" y="2801"/>
                      <a:pt x="1799" y="2801"/>
                    </a:cubicBezTo>
                    <a:cubicBezTo>
                      <a:pt x="1799" y="2802"/>
                      <a:pt x="1799" y="2802"/>
                      <a:pt x="1799" y="2802"/>
                    </a:cubicBezTo>
                    <a:cubicBezTo>
                      <a:pt x="1799" y="2802"/>
                      <a:pt x="1804" y="2805"/>
                      <a:pt x="1806" y="2803"/>
                    </a:cubicBezTo>
                    <a:cubicBezTo>
                      <a:pt x="1808" y="2800"/>
                      <a:pt x="1808" y="2800"/>
                      <a:pt x="1808" y="2800"/>
                    </a:cubicBezTo>
                    <a:cubicBezTo>
                      <a:pt x="1811" y="2796"/>
                      <a:pt x="1813" y="2794"/>
                      <a:pt x="1814" y="2791"/>
                    </a:cubicBezTo>
                    <a:cubicBezTo>
                      <a:pt x="1816" y="2787"/>
                      <a:pt x="1817" y="2786"/>
                      <a:pt x="1819" y="2783"/>
                    </a:cubicBezTo>
                    <a:cubicBezTo>
                      <a:pt x="1820" y="2781"/>
                      <a:pt x="1824" y="2779"/>
                      <a:pt x="1829" y="2776"/>
                    </a:cubicBezTo>
                    <a:cubicBezTo>
                      <a:pt x="1834" y="2773"/>
                      <a:pt x="1837" y="2778"/>
                      <a:pt x="1838" y="2780"/>
                    </a:cubicBezTo>
                    <a:cubicBezTo>
                      <a:pt x="1839" y="2780"/>
                      <a:pt x="1839" y="2781"/>
                      <a:pt x="1839" y="2781"/>
                    </a:cubicBezTo>
                    <a:cubicBezTo>
                      <a:pt x="1840" y="2781"/>
                      <a:pt x="1842" y="2782"/>
                      <a:pt x="1844" y="2782"/>
                    </a:cubicBezTo>
                    <a:cubicBezTo>
                      <a:pt x="1847" y="2782"/>
                      <a:pt x="1853" y="2784"/>
                      <a:pt x="1855" y="2788"/>
                    </a:cubicBezTo>
                    <a:cubicBezTo>
                      <a:pt x="1856" y="2790"/>
                      <a:pt x="1859" y="2791"/>
                      <a:pt x="1861" y="2792"/>
                    </a:cubicBezTo>
                    <a:cubicBezTo>
                      <a:pt x="1862" y="2792"/>
                      <a:pt x="1862" y="2792"/>
                      <a:pt x="1862" y="2792"/>
                    </a:cubicBezTo>
                    <a:cubicBezTo>
                      <a:pt x="1862" y="2793"/>
                      <a:pt x="1865" y="2796"/>
                      <a:pt x="1867" y="2802"/>
                    </a:cubicBezTo>
                    <a:cubicBezTo>
                      <a:pt x="1867" y="2805"/>
                      <a:pt x="1870" y="2807"/>
                      <a:pt x="1870" y="2807"/>
                    </a:cubicBezTo>
                    <a:cubicBezTo>
                      <a:pt x="1870" y="2807"/>
                      <a:pt x="1870" y="2807"/>
                      <a:pt x="1870" y="2807"/>
                    </a:cubicBezTo>
                    <a:cubicBezTo>
                      <a:pt x="1870" y="2807"/>
                      <a:pt x="1872" y="2807"/>
                      <a:pt x="1875" y="2805"/>
                    </a:cubicBezTo>
                    <a:cubicBezTo>
                      <a:pt x="1880" y="2802"/>
                      <a:pt x="1890" y="2788"/>
                      <a:pt x="1892" y="2784"/>
                    </a:cubicBezTo>
                    <a:cubicBezTo>
                      <a:pt x="1894" y="2781"/>
                      <a:pt x="1897" y="2778"/>
                      <a:pt x="1903" y="2778"/>
                    </a:cubicBezTo>
                    <a:cubicBezTo>
                      <a:pt x="1904" y="2778"/>
                      <a:pt x="1904" y="2778"/>
                      <a:pt x="1904" y="2778"/>
                    </a:cubicBezTo>
                    <a:cubicBezTo>
                      <a:pt x="1910" y="2778"/>
                      <a:pt x="1910" y="2783"/>
                      <a:pt x="1911" y="2788"/>
                    </a:cubicBezTo>
                    <a:cubicBezTo>
                      <a:pt x="1911" y="2791"/>
                      <a:pt x="1913" y="2794"/>
                      <a:pt x="1914" y="2795"/>
                    </a:cubicBezTo>
                    <a:cubicBezTo>
                      <a:pt x="1915" y="2791"/>
                      <a:pt x="1915" y="2786"/>
                      <a:pt x="1920" y="2782"/>
                    </a:cubicBezTo>
                    <a:cubicBezTo>
                      <a:pt x="1920" y="2781"/>
                      <a:pt x="1922" y="2780"/>
                      <a:pt x="1922" y="2779"/>
                    </a:cubicBezTo>
                    <a:cubicBezTo>
                      <a:pt x="1927" y="2776"/>
                      <a:pt x="1931" y="2781"/>
                      <a:pt x="1937" y="2789"/>
                    </a:cubicBezTo>
                    <a:cubicBezTo>
                      <a:pt x="1938" y="2790"/>
                      <a:pt x="1940" y="2792"/>
                      <a:pt x="1941" y="2793"/>
                    </a:cubicBezTo>
                    <a:cubicBezTo>
                      <a:pt x="1945" y="2796"/>
                      <a:pt x="1948" y="2799"/>
                      <a:pt x="1950" y="2801"/>
                    </a:cubicBezTo>
                    <a:cubicBezTo>
                      <a:pt x="1953" y="2794"/>
                      <a:pt x="1957" y="2784"/>
                      <a:pt x="1960" y="2781"/>
                    </a:cubicBezTo>
                    <a:cubicBezTo>
                      <a:pt x="1965" y="2778"/>
                      <a:pt x="1967" y="2778"/>
                      <a:pt x="1970" y="2778"/>
                    </a:cubicBezTo>
                    <a:cubicBezTo>
                      <a:pt x="1971" y="2778"/>
                      <a:pt x="1972" y="2778"/>
                      <a:pt x="1973" y="2778"/>
                    </a:cubicBezTo>
                    <a:cubicBezTo>
                      <a:pt x="1976" y="2778"/>
                      <a:pt x="1978" y="2778"/>
                      <a:pt x="1979" y="2779"/>
                    </a:cubicBezTo>
                    <a:cubicBezTo>
                      <a:pt x="1979" y="2779"/>
                      <a:pt x="1979" y="2779"/>
                      <a:pt x="1979" y="2779"/>
                    </a:cubicBezTo>
                    <a:cubicBezTo>
                      <a:pt x="1980" y="2779"/>
                      <a:pt x="1981" y="2780"/>
                      <a:pt x="1981" y="2780"/>
                    </a:cubicBezTo>
                    <a:cubicBezTo>
                      <a:pt x="1982" y="2782"/>
                      <a:pt x="1982" y="2784"/>
                      <a:pt x="1982" y="2785"/>
                    </a:cubicBezTo>
                    <a:cubicBezTo>
                      <a:pt x="1982" y="2786"/>
                      <a:pt x="1982" y="2786"/>
                      <a:pt x="1982" y="2786"/>
                    </a:cubicBezTo>
                    <a:cubicBezTo>
                      <a:pt x="1981" y="2788"/>
                      <a:pt x="1981" y="2790"/>
                      <a:pt x="1981" y="2791"/>
                    </a:cubicBezTo>
                    <a:cubicBezTo>
                      <a:pt x="1985" y="2790"/>
                      <a:pt x="1990" y="2789"/>
                      <a:pt x="1993" y="2786"/>
                    </a:cubicBezTo>
                    <a:cubicBezTo>
                      <a:pt x="1994" y="2785"/>
                      <a:pt x="1995" y="2784"/>
                      <a:pt x="1996" y="2783"/>
                    </a:cubicBezTo>
                    <a:cubicBezTo>
                      <a:pt x="1997" y="2781"/>
                      <a:pt x="2000" y="2777"/>
                      <a:pt x="2006" y="2779"/>
                    </a:cubicBezTo>
                    <a:cubicBezTo>
                      <a:pt x="2008" y="2780"/>
                      <a:pt x="2008" y="2780"/>
                      <a:pt x="2008" y="2780"/>
                    </a:cubicBezTo>
                    <a:cubicBezTo>
                      <a:pt x="2010" y="2780"/>
                      <a:pt x="2011" y="2781"/>
                      <a:pt x="2012" y="2780"/>
                    </a:cubicBezTo>
                    <a:cubicBezTo>
                      <a:pt x="2012" y="2780"/>
                      <a:pt x="2012" y="2780"/>
                      <a:pt x="2013" y="2779"/>
                    </a:cubicBezTo>
                    <a:cubicBezTo>
                      <a:pt x="2014" y="2778"/>
                      <a:pt x="2014" y="2778"/>
                      <a:pt x="2014" y="2778"/>
                    </a:cubicBezTo>
                    <a:cubicBezTo>
                      <a:pt x="2016" y="2775"/>
                      <a:pt x="2018" y="2774"/>
                      <a:pt x="2022" y="2773"/>
                    </a:cubicBezTo>
                    <a:cubicBezTo>
                      <a:pt x="2022" y="2773"/>
                      <a:pt x="2023" y="2773"/>
                      <a:pt x="2023" y="2772"/>
                    </a:cubicBezTo>
                    <a:cubicBezTo>
                      <a:pt x="2023" y="2772"/>
                      <a:pt x="2023" y="2772"/>
                      <a:pt x="2023" y="2772"/>
                    </a:cubicBezTo>
                    <a:cubicBezTo>
                      <a:pt x="2020" y="2769"/>
                      <a:pt x="2019" y="2766"/>
                      <a:pt x="2020" y="2763"/>
                    </a:cubicBezTo>
                    <a:cubicBezTo>
                      <a:pt x="2021" y="2760"/>
                      <a:pt x="2023" y="2757"/>
                      <a:pt x="2026" y="2756"/>
                    </a:cubicBezTo>
                    <a:cubicBezTo>
                      <a:pt x="2030" y="2754"/>
                      <a:pt x="2031" y="2754"/>
                      <a:pt x="2033" y="2753"/>
                    </a:cubicBezTo>
                    <a:cubicBezTo>
                      <a:pt x="2034" y="2753"/>
                      <a:pt x="2035" y="2752"/>
                      <a:pt x="2037" y="2751"/>
                    </a:cubicBezTo>
                    <a:cubicBezTo>
                      <a:pt x="2039" y="2751"/>
                      <a:pt x="2040" y="2750"/>
                      <a:pt x="2041" y="2749"/>
                    </a:cubicBezTo>
                    <a:cubicBezTo>
                      <a:pt x="2043" y="2747"/>
                      <a:pt x="2045" y="2746"/>
                      <a:pt x="2047" y="2745"/>
                    </a:cubicBezTo>
                    <a:cubicBezTo>
                      <a:pt x="2049" y="2744"/>
                      <a:pt x="2051" y="2744"/>
                      <a:pt x="2053" y="2744"/>
                    </a:cubicBezTo>
                    <a:cubicBezTo>
                      <a:pt x="2055" y="2744"/>
                      <a:pt x="2057" y="2744"/>
                      <a:pt x="2058" y="2743"/>
                    </a:cubicBezTo>
                    <a:cubicBezTo>
                      <a:pt x="2062" y="2738"/>
                      <a:pt x="2070" y="2734"/>
                      <a:pt x="2075" y="2738"/>
                    </a:cubicBezTo>
                    <a:cubicBezTo>
                      <a:pt x="2079" y="2741"/>
                      <a:pt x="2082" y="2745"/>
                      <a:pt x="2083" y="2749"/>
                    </a:cubicBezTo>
                    <a:cubicBezTo>
                      <a:pt x="2084" y="2751"/>
                      <a:pt x="2084" y="2751"/>
                      <a:pt x="2086" y="2753"/>
                    </a:cubicBezTo>
                    <a:cubicBezTo>
                      <a:pt x="2086" y="2753"/>
                      <a:pt x="2086" y="2753"/>
                      <a:pt x="2086" y="2754"/>
                    </a:cubicBezTo>
                    <a:cubicBezTo>
                      <a:pt x="2089" y="2755"/>
                      <a:pt x="2091" y="2758"/>
                      <a:pt x="2090" y="2763"/>
                    </a:cubicBezTo>
                    <a:cubicBezTo>
                      <a:pt x="2090" y="2763"/>
                      <a:pt x="2090" y="2764"/>
                      <a:pt x="2090" y="2764"/>
                    </a:cubicBezTo>
                    <a:cubicBezTo>
                      <a:pt x="2090" y="2764"/>
                      <a:pt x="2091" y="2764"/>
                      <a:pt x="2091" y="2764"/>
                    </a:cubicBezTo>
                    <a:cubicBezTo>
                      <a:pt x="2098" y="2765"/>
                      <a:pt x="2107" y="2770"/>
                      <a:pt x="2111" y="2774"/>
                    </a:cubicBezTo>
                    <a:cubicBezTo>
                      <a:pt x="2115" y="2777"/>
                      <a:pt x="2115" y="2777"/>
                      <a:pt x="2116" y="2776"/>
                    </a:cubicBezTo>
                    <a:cubicBezTo>
                      <a:pt x="2117" y="2775"/>
                      <a:pt x="2117" y="2775"/>
                      <a:pt x="2117" y="2775"/>
                    </a:cubicBezTo>
                    <a:cubicBezTo>
                      <a:pt x="2121" y="2773"/>
                      <a:pt x="2124" y="2771"/>
                      <a:pt x="2130" y="2772"/>
                    </a:cubicBezTo>
                    <a:cubicBezTo>
                      <a:pt x="2140" y="2773"/>
                      <a:pt x="2142" y="2779"/>
                      <a:pt x="2143" y="2782"/>
                    </a:cubicBezTo>
                    <a:cubicBezTo>
                      <a:pt x="2143" y="2783"/>
                      <a:pt x="2143" y="2784"/>
                      <a:pt x="2147" y="2784"/>
                    </a:cubicBezTo>
                    <a:cubicBezTo>
                      <a:pt x="2150" y="2784"/>
                      <a:pt x="2150" y="2784"/>
                      <a:pt x="2153" y="2782"/>
                    </a:cubicBezTo>
                    <a:cubicBezTo>
                      <a:pt x="2154" y="2781"/>
                      <a:pt x="2154" y="2780"/>
                      <a:pt x="2155" y="2780"/>
                    </a:cubicBezTo>
                    <a:cubicBezTo>
                      <a:pt x="2158" y="2777"/>
                      <a:pt x="2161" y="2776"/>
                      <a:pt x="2166" y="2779"/>
                    </a:cubicBezTo>
                    <a:cubicBezTo>
                      <a:pt x="2167" y="2779"/>
                      <a:pt x="2169" y="2780"/>
                      <a:pt x="2170" y="2781"/>
                    </a:cubicBezTo>
                    <a:cubicBezTo>
                      <a:pt x="2189" y="2790"/>
                      <a:pt x="2190" y="2790"/>
                      <a:pt x="2190" y="2793"/>
                    </a:cubicBezTo>
                    <a:cubicBezTo>
                      <a:pt x="2190" y="2796"/>
                      <a:pt x="2186" y="2803"/>
                      <a:pt x="2183" y="2807"/>
                    </a:cubicBezTo>
                    <a:cubicBezTo>
                      <a:pt x="2182" y="2809"/>
                      <a:pt x="2182" y="2809"/>
                      <a:pt x="2182" y="2809"/>
                    </a:cubicBezTo>
                    <a:cubicBezTo>
                      <a:pt x="2179" y="2814"/>
                      <a:pt x="2176" y="2817"/>
                      <a:pt x="2172" y="2818"/>
                    </a:cubicBezTo>
                    <a:cubicBezTo>
                      <a:pt x="2172" y="2818"/>
                      <a:pt x="2172" y="2818"/>
                      <a:pt x="2171" y="2818"/>
                    </a:cubicBezTo>
                    <a:cubicBezTo>
                      <a:pt x="2171" y="2818"/>
                      <a:pt x="2171" y="2818"/>
                      <a:pt x="2171" y="2818"/>
                    </a:cubicBezTo>
                    <a:cubicBezTo>
                      <a:pt x="2171" y="2818"/>
                      <a:pt x="2170" y="2818"/>
                      <a:pt x="2169" y="2820"/>
                    </a:cubicBezTo>
                    <a:cubicBezTo>
                      <a:pt x="2166" y="2824"/>
                      <a:pt x="2166" y="2828"/>
                      <a:pt x="2167" y="2829"/>
                    </a:cubicBezTo>
                    <a:cubicBezTo>
                      <a:pt x="2170" y="2832"/>
                      <a:pt x="2175" y="2837"/>
                      <a:pt x="2175" y="2845"/>
                    </a:cubicBezTo>
                    <a:cubicBezTo>
                      <a:pt x="2175" y="2851"/>
                      <a:pt x="2175" y="2856"/>
                      <a:pt x="2174" y="2862"/>
                    </a:cubicBezTo>
                    <a:cubicBezTo>
                      <a:pt x="2174" y="2863"/>
                      <a:pt x="2174" y="2864"/>
                      <a:pt x="2174" y="2864"/>
                    </a:cubicBezTo>
                    <a:cubicBezTo>
                      <a:pt x="2177" y="2861"/>
                      <a:pt x="2182" y="2860"/>
                      <a:pt x="2187" y="2864"/>
                    </a:cubicBezTo>
                    <a:cubicBezTo>
                      <a:pt x="2189" y="2865"/>
                      <a:pt x="2190" y="2865"/>
                      <a:pt x="2192" y="2865"/>
                    </a:cubicBezTo>
                    <a:cubicBezTo>
                      <a:pt x="2193" y="2866"/>
                      <a:pt x="2194" y="2866"/>
                      <a:pt x="2195" y="2866"/>
                    </a:cubicBezTo>
                    <a:cubicBezTo>
                      <a:pt x="2196" y="2866"/>
                      <a:pt x="2197" y="2866"/>
                      <a:pt x="2197" y="2866"/>
                    </a:cubicBezTo>
                    <a:cubicBezTo>
                      <a:pt x="2197" y="2866"/>
                      <a:pt x="2197" y="2866"/>
                      <a:pt x="2197" y="2866"/>
                    </a:cubicBezTo>
                    <a:cubicBezTo>
                      <a:pt x="2199" y="2866"/>
                      <a:pt x="2201" y="2865"/>
                      <a:pt x="2203" y="2866"/>
                    </a:cubicBezTo>
                    <a:cubicBezTo>
                      <a:pt x="2205" y="2868"/>
                      <a:pt x="2205" y="2871"/>
                      <a:pt x="2205" y="2872"/>
                    </a:cubicBezTo>
                    <a:cubicBezTo>
                      <a:pt x="2205" y="2873"/>
                      <a:pt x="2205" y="2874"/>
                      <a:pt x="2205" y="2875"/>
                    </a:cubicBezTo>
                    <a:cubicBezTo>
                      <a:pt x="2205" y="2875"/>
                      <a:pt x="2205" y="2876"/>
                      <a:pt x="2205" y="2877"/>
                    </a:cubicBezTo>
                    <a:cubicBezTo>
                      <a:pt x="2209" y="2879"/>
                      <a:pt x="2213" y="2881"/>
                      <a:pt x="2215" y="2884"/>
                    </a:cubicBezTo>
                    <a:cubicBezTo>
                      <a:pt x="2216" y="2885"/>
                      <a:pt x="2217" y="2887"/>
                      <a:pt x="2218" y="2888"/>
                    </a:cubicBezTo>
                    <a:cubicBezTo>
                      <a:pt x="2223" y="2885"/>
                      <a:pt x="2227" y="2886"/>
                      <a:pt x="2230" y="2890"/>
                    </a:cubicBezTo>
                    <a:cubicBezTo>
                      <a:pt x="2230" y="2890"/>
                      <a:pt x="2230" y="2890"/>
                      <a:pt x="2230" y="2890"/>
                    </a:cubicBezTo>
                    <a:cubicBezTo>
                      <a:pt x="2231" y="2892"/>
                      <a:pt x="2232" y="2893"/>
                      <a:pt x="2232" y="2895"/>
                    </a:cubicBezTo>
                    <a:cubicBezTo>
                      <a:pt x="2235" y="2894"/>
                      <a:pt x="2238" y="2894"/>
                      <a:pt x="2241" y="2896"/>
                    </a:cubicBezTo>
                    <a:cubicBezTo>
                      <a:pt x="2242" y="2897"/>
                      <a:pt x="2244" y="2898"/>
                      <a:pt x="2244" y="2900"/>
                    </a:cubicBezTo>
                    <a:cubicBezTo>
                      <a:pt x="2245" y="2900"/>
                      <a:pt x="2246" y="2900"/>
                      <a:pt x="2247" y="2900"/>
                    </a:cubicBezTo>
                    <a:cubicBezTo>
                      <a:pt x="2248" y="2900"/>
                      <a:pt x="2249" y="2899"/>
                      <a:pt x="2252" y="2899"/>
                    </a:cubicBezTo>
                    <a:cubicBezTo>
                      <a:pt x="2256" y="2898"/>
                      <a:pt x="2261" y="2897"/>
                      <a:pt x="2264" y="2896"/>
                    </a:cubicBezTo>
                    <a:cubicBezTo>
                      <a:pt x="2266" y="2896"/>
                      <a:pt x="2266" y="2896"/>
                      <a:pt x="2267" y="2896"/>
                    </a:cubicBezTo>
                    <a:cubicBezTo>
                      <a:pt x="2267" y="2904"/>
                      <a:pt x="2267" y="2904"/>
                      <a:pt x="2267" y="2904"/>
                    </a:cubicBezTo>
                    <a:cubicBezTo>
                      <a:pt x="2267" y="2904"/>
                      <a:pt x="2266" y="2904"/>
                      <a:pt x="2266" y="2904"/>
                    </a:cubicBezTo>
                    <a:cubicBezTo>
                      <a:pt x="2263" y="2904"/>
                      <a:pt x="2257" y="2905"/>
                      <a:pt x="2253" y="2906"/>
                    </a:cubicBezTo>
                    <a:cubicBezTo>
                      <a:pt x="2251" y="2907"/>
                      <a:pt x="2249" y="2907"/>
                      <a:pt x="2248" y="2908"/>
                    </a:cubicBezTo>
                    <a:cubicBezTo>
                      <a:pt x="2242" y="2909"/>
                      <a:pt x="2240" y="2908"/>
                      <a:pt x="2239" y="2907"/>
                    </a:cubicBezTo>
                    <a:cubicBezTo>
                      <a:pt x="2238" y="2906"/>
                      <a:pt x="2237" y="2904"/>
                      <a:pt x="2237" y="2903"/>
                    </a:cubicBezTo>
                    <a:cubicBezTo>
                      <a:pt x="2237" y="2903"/>
                      <a:pt x="2237" y="2903"/>
                      <a:pt x="2237" y="2902"/>
                    </a:cubicBezTo>
                    <a:cubicBezTo>
                      <a:pt x="2235" y="2901"/>
                      <a:pt x="2234" y="2902"/>
                      <a:pt x="2234" y="2902"/>
                    </a:cubicBezTo>
                    <a:cubicBezTo>
                      <a:pt x="2231" y="2905"/>
                      <a:pt x="2228" y="2905"/>
                      <a:pt x="2227" y="2904"/>
                    </a:cubicBezTo>
                    <a:cubicBezTo>
                      <a:pt x="2225" y="2903"/>
                      <a:pt x="2223" y="2901"/>
                      <a:pt x="2224" y="2897"/>
                    </a:cubicBezTo>
                    <a:cubicBezTo>
                      <a:pt x="2224" y="2896"/>
                      <a:pt x="2224" y="2895"/>
                      <a:pt x="2224" y="2895"/>
                    </a:cubicBezTo>
                    <a:cubicBezTo>
                      <a:pt x="2224" y="2895"/>
                      <a:pt x="2224" y="2895"/>
                      <a:pt x="2224" y="2895"/>
                    </a:cubicBezTo>
                    <a:cubicBezTo>
                      <a:pt x="2223" y="2894"/>
                      <a:pt x="2223" y="2894"/>
                      <a:pt x="2223" y="2894"/>
                    </a:cubicBezTo>
                    <a:cubicBezTo>
                      <a:pt x="2223" y="2894"/>
                      <a:pt x="2223" y="2894"/>
                      <a:pt x="2222" y="2895"/>
                    </a:cubicBezTo>
                    <a:cubicBezTo>
                      <a:pt x="2216" y="2898"/>
                      <a:pt x="2211" y="2892"/>
                      <a:pt x="2209" y="2889"/>
                    </a:cubicBezTo>
                    <a:cubicBezTo>
                      <a:pt x="2207" y="2887"/>
                      <a:pt x="2203" y="2885"/>
                      <a:pt x="2201" y="2884"/>
                    </a:cubicBezTo>
                    <a:cubicBezTo>
                      <a:pt x="2200" y="2884"/>
                      <a:pt x="2200" y="2884"/>
                      <a:pt x="2200" y="2884"/>
                    </a:cubicBezTo>
                    <a:cubicBezTo>
                      <a:pt x="2196" y="2882"/>
                      <a:pt x="2197" y="2877"/>
                      <a:pt x="2197" y="2874"/>
                    </a:cubicBezTo>
                    <a:cubicBezTo>
                      <a:pt x="2196" y="2874"/>
                      <a:pt x="2195" y="2874"/>
                      <a:pt x="2194" y="2874"/>
                    </a:cubicBezTo>
                    <a:cubicBezTo>
                      <a:pt x="2193" y="2873"/>
                      <a:pt x="2192" y="2873"/>
                      <a:pt x="2191" y="2873"/>
                    </a:cubicBezTo>
                    <a:cubicBezTo>
                      <a:pt x="2188" y="2873"/>
                      <a:pt x="2185" y="2872"/>
                      <a:pt x="2182" y="2870"/>
                    </a:cubicBezTo>
                    <a:cubicBezTo>
                      <a:pt x="2181" y="2869"/>
                      <a:pt x="2181" y="2869"/>
                      <a:pt x="2180" y="2869"/>
                    </a:cubicBezTo>
                    <a:cubicBezTo>
                      <a:pt x="2179" y="2871"/>
                      <a:pt x="2177" y="2874"/>
                      <a:pt x="2174" y="2874"/>
                    </a:cubicBezTo>
                    <a:cubicBezTo>
                      <a:pt x="2172" y="2874"/>
                      <a:pt x="2171" y="2873"/>
                      <a:pt x="2169" y="2872"/>
                    </a:cubicBezTo>
                    <a:cubicBezTo>
                      <a:pt x="2167" y="2869"/>
                      <a:pt x="2166" y="2867"/>
                      <a:pt x="2167" y="2860"/>
                    </a:cubicBezTo>
                    <a:cubicBezTo>
                      <a:pt x="2168" y="2855"/>
                      <a:pt x="2168" y="2851"/>
                      <a:pt x="2167" y="2845"/>
                    </a:cubicBezTo>
                    <a:cubicBezTo>
                      <a:pt x="2167" y="2840"/>
                      <a:pt x="2164" y="2837"/>
                      <a:pt x="2162" y="2835"/>
                    </a:cubicBezTo>
                    <a:cubicBezTo>
                      <a:pt x="2157" y="2830"/>
                      <a:pt x="2159" y="2822"/>
                      <a:pt x="2162" y="2816"/>
                    </a:cubicBezTo>
                    <a:cubicBezTo>
                      <a:pt x="2165" y="2811"/>
                      <a:pt x="2167" y="2810"/>
                      <a:pt x="2171" y="2810"/>
                    </a:cubicBezTo>
                    <a:cubicBezTo>
                      <a:pt x="2171" y="2810"/>
                      <a:pt x="2171" y="2810"/>
                      <a:pt x="2171" y="2810"/>
                    </a:cubicBezTo>
                    <a:cubicBezTo>
                      <a:pt x="2172" y="2810"/>
                      <a:pt x="2174" y="2807"/>
                      <a:pt x="2175" y="2805"/>
                    </a:cubicBezTo>
                    <a:cubicBezTo>
                      <a:pt x="2177" y="2803"/>
                      <a:pt x="2177" y="2803"/>
                      <a:pt x="2177" y="2803"/>
                    </a:cubicBezTo>
                    <a:cubicBezTo>
                      <a:pt x="2179" y="2800"/>
                      <a:pt x="2180" y="2797"/>
                      <a:pt x="2181" y="2795"/>
                    </a:cubicBezTo>
                    <a:cubicBezTo>
                      <a:pt x="2178" y="2793"/>
                      <a:pt x="2171" y="2790"/>
                      <a:pt x="2167" y="2788"/>
                    </a:cubicBezTo>
                    <a:cubicBezTo>
                      <a:pt x="2165" y="2787"/>
                      <a:pt x="2163" y="2786"/>
                      <a:pt x="2162" y="2785"/>
                    </a:cubicBezTo>
                    <a:cubicBezTo>
                      <a:pt x="2162" y="2785"/>
                      <a:pt x="2161" y="2785"/>
                      <a:pt x="2161" y="2785"/>
                    </a:cubicBezTo>
                    <a:cubicBezTo>
                      <a:pt x="2161" y="2785"/>
                      <a:pt x="2161" y="2785"/>
                      <a:pt x="2160" y="2785"/>
                    </a:cubicBezTo>
                    <a:cubicBezTo>
                      <a:pt x="2160" y="2786"/>
                      <a:pt x="2159" y="2787"/>
                      <a:pt x="2158" y="2787"/>
                    </a:cubicBezTo>
                    <a:cubicBezTo>
                      <a:pt x="2154" y="2791"/>
                      <a:pt x="2153" y="2792"/>
                      <a:pt x="2146" y="2792"/>
                    </a:cubicBezTo>
                    <a:cubicBezTo>
                      <a:pt x="2143" y="2792"/>
                      <a:pt x="2137" y="2791"/>
                      <a:pt x="2135" y="2784"/>
                    </a:cubicBezTo>
                    <a:cubicBezTo>
                      <a:pt x="2135" y="2781"/>
                      <a:pt x="2132" y="2780"/>
                      <a:pt x="2129" y="2780"/>
                    </a:cubicBezTo>
                    <a:cubicBezTo>
                      <a:pt x="2125" y="2779"/>
                      <a:pt x="2124" y="2780"/>
                      <a:pt x="2121" y="2782"/>
                    </a:cubicBezTo>
                    <a:cubicBezTo>
                      <a:pt x="2120" y="2783"/>
                      <a:pt x="2120" y="2783"/>
                      <a:pt x="2120" y="2783"/>
                    </a:cubicBezTo>
                    <a:cubicBezTo>
                      <a:pt x="2113" y="2787"/>
                      <a:pt x="2109" y="2782"/>
                      <a:pt x="2106" y="2779"/>
                    </a:cubicBezTo>
                    <a:cubicBezTo>
                      <a:pt x="2103" y="2776"/>
                      <a:pt x="2095" y="2772"/>
                      <a:pt x="2090" y="2772"/>
                    </a:cubicBezTo>
                    <a:cubicBezTo>
                      <a:pt x="2087" y="2772"/>
                      <a:pt x="2085" y="2772"/>
                      <a:pt x="2083" y="2770"/>
                    </a:cubicBezTo>
                    <a:cubicBezTo>
                      <a:pt x="2082" y="2768"/>
                      <a:pt x="2082" y="2766"/>
                      <a:pt x="2082" y="2765"/>
                    </a:cubicBezTo>
                    <a:cubicBezTo>
                      <a:pt x="2082" y="2764"/>
                      <a:pt x="2082" y="2763"/>
                      <a:pt x="2082" y="2762"/>
                    </a:cubicBezTo>
                    <a:cubicBezTo>
                      <a:pt x="2083" y="2761"/>
                      <a:pt x="2082" y="2760"/>
                      <a:pt x="2082" y="2760"/>
                    </a:cubicBezTo>
                    <a:cubicBezTo>
                      <a:pt x="2081" y="2759"/>
                      <a:pt x="2081" y="2759"/>
                      <a:pt x="2080" y="2758"/>
                    </a:cubicBezTo>
                    <a:cubicBezTo>
                      <a:pt x="2078" y="2756"/>
                      <a:pt x="2077" y="2755"/>
                      <a:pt x="2076" y="2751"/>
                    </a:cubicBezTo>
                    <a:cubicBezTo>
                      <a:pt x="2075" y="2749"/>
                      <a:pt x="2074" y="2747"/>
                      <a:pt x="2071" y="2744"/>
                    </a:cubicBezTo>
                    <a:cubicBezTo>
                      <a:pt x="2070" y="2744"/>
                      <a:pt x="2066" y="2745"/>
                      <a:pt x="2063" y="2748"/>
                    </a:cubicBezTo>
                    <a:cubicBezTo>
                      <a:pt x="2060" y="2752"/>
                      <a:pt x="2056" y="2752"/>
                      <a:pt x="2053" y="2752"/>
                    </a:cubicBezTo>
                    <a:cubicBezTo>
                      <a:pt x="2051" y="2752"/>
                      <a:pt x="2050" y="2752"/>
                      <a:pt x="2050" y="2752"/>
                    </a:cubicBezTo>
                    <a:cubicBezTo>
                      <a:pt x="2048" y="2753"/>
                      <a:pt x="2048" y="2753"/>
                      <a:pt x="2046" y="2754"/>
                    </a:cubicBezTo>
                    <a:cubicBezTo>
                      <a:pt x="2045" y="2756"/>
                      <a:pt x="2043" y="2757"/>
                      <a:pt x="2041" y="2758"/>
                    </a:cubicBezTo>
                    <a:cubicBezTo>
                      <a:pt x="2038" y="2760"/>
                      <a:pt x="2037" y="2760"/>
                      <a:pt x="2035" y="2761"/>
                    </a:cubicBezTo>
                    <a:cubicBezTo>
                      <a:pt x="2034" y="2761"/>
                      <a:pt x="2033" y="2761"/>
                      <a:pt x="2030" y="2763"/>
                    </a:cubicBezTo>
                    <a:cubicBezTo>
                      <a:pt x="2029" y="2763"/>
                      <a:pt x="2028" y="2764"/>
                      <a:pt x="2028" y="2764"/>
                    </a:cubicBezTo>
                    <a:cubicBezTo>
                      <a:pt x="2028" y="2765"/>
                      <a:pt x="2028" y="2766"/>
                      <a:pt x="2029" y="2768"/>
                    </a:cubicBezTo>
                    <a:cubicBezTo>
                      <a:pt x="2031" y="2771"/>
                      <a:pt x="2031" y="2773"/>
                      <a:pt x="2031" y="2775"/>
                    </a:cubicBezTo>
                    <a:cubicBezTo>
                      <a:pt x="2030" y="2777"/>
                      <a:pt x="2028" y="2779"/>
                      <a:pt x="2024" y="2780"/>
                    </a:cubicBezTo>
                    <a:cubicBezTo>
                      <a:pt x="2022" y="2781"/>
                      <a:pt x="2022" y="2781"/>
                      <a:pt x="2020" y="2783"/>
                    </a:cubicBezTo>
                    <a:cubicBezTo>
                      <a:pt x="2019" y="2784"/>
                      <a:pt x="2019" y="2784"/>
                      <a:pt x="2019" y="2784"/>
                    </a:cubicBezTo>
                    <a:cubicBezTo>
                      <a:pt x="2015" y="2789"/>
                      <a:pt x="2011" y="2788"/>
                      <a:pt x="2006" y="2787"/>
                    </a:cubicBezTo>
                    <a:cubicBezTo>
                      <a:pt x="2004" y="2787"/>
                      <a:pt x="2004" y="2787"/>
                      <a:pt x="2004" y="2787"/>
                    </a:cubicBezTo>
                    <a:cubicBezTo>
                      <a:pt x="2003" y="2786"/>
                      <a:pt x="2003" y="2787"/>
                      <a:pt x="2003" y="2787"/>
                    </a:cubicBezTo>
                    <a:cubicBezTo>
                      <a:pt x="2003" y="2787"/>
                      <a:pt x="2002" y="2787"/>
                      <a:pt x="2002" y="2788"/>
                    </a:cubicBezTo>
                    <a:cubicBezTo>
                      <a:pt x="2001" y="2789"/>
                      <a:pt x="2000" y="2791"/>
                      <a:pt x="1998" y="2792"/>
                    </a:cubicBezTo>
                    <a:cubicBezTo>
                      <a:pt x="1993" y="2797"/>
                      <a:pt x="1984" y="2799"/>
                      <a:pt x="1979" y="2798"/>
                    </a:cubicBezTo>
                    <a:cubicBezTo>
                      <a:pt x="1977" y="2798"/>
                      <a:pt x="1976" y="2798"/>
                      <a:pt x="1975" y="2796"/>
                    </a:cubicBezTo>
                    <a:cubicBezTo>
                      <a:pt x="1973" y="2793"/>
                      <a:pt x="1973" y="2790"/>
                      <a:pt x="1974" y="2786"/>
                    </a:cubicBezTo>
                    <a:cubicBezTo>
                      <a:pt x="1974" y="2786"/>
                      <a:pt x="1973" y="2786"/>
                      <a:pt x="1973" y="2786"/>
                    </a:cubicBezTo>
                    <a:cubicBezTo>
                      <a:pt x="1972" y="2786"/>
                      <a:pt x="1971" y="2786"/>
                      <a:pt x="1970" y="2786"/>
                    </a:cubicBezTo>
                    <a:cubicBezTo>
                      <a:pt x="1968" y="2785"/>
                      <a:pt x="1967" y="2785"/>
                      <a:pt x="1965" y="2787"/>
                    </a:cubicBezTo>
                    <a:cubicBezTo>
                      <a:pt x="1963" y="2789"/>
                      <a:pt x="1959" y="2800"/>
                      <a:pt x="1956" y="2810"/>
                    </a:cubicBezTo>
                    <a:cubicBezTo>
                      <a:pt x="1955" y="2812"/>
                      <a:pt x="1955" y="2812"/>
                      <a:pt x="1955" y="2812"/>
                    </a:cubicBezTo>
                    <a:cubicBezTo>
                      <a:pt x="1953" y="2812"/>
                      <a:pt x="1953" y="2812"/>
                      <a:pt x="1953" y="2812"/>
                    </a:cubicBezTo>
                    <a:cubicBezTo>
                      <a:pt x="1950" y="2813"/>
                      <a:pt x="1947" y="2810"/>
                      <a:pt x="1945" y="2807"/>
                    </a:cubicBezTo>
                    <a:cubicBezTo>
                      <a:pt x="1943" y="2804"/>
                      <a:pt x="1939" y="2801"/>
                      <a:pt x="1936" y="2799"/>
                    </a:cubicBezTo>
                    <a:cubicBezTo>
                      <a:pt x="1934" y="2797"/>
                      <a:pt x="1932" y="2795"/>
                      <a:pt x="1931" y="2794"/>
                    </a:cubicBezTo>
                    <a:cubicBezTo>
                      <a:pt x="1926" y="2787"/>
                      <a:pt x="1924" y="2786"/>
                      <a:pt x="1924" y="2786"/>
                    </a:cubicBezTo>
                    <a:cubicBezTo>
                      <a:pt x="1924" y="2786"/>
                      <a:pt x="1926" y="2786"/>
                      <a:pt x="1927" y="2786"/>
                    </a:cubicBezTo>
                    <a:cubicBezTo>
                      <a:pt x="1927" y="2785"/>
                      <a:pt x="1927" y="2783"/>
                      <a:pt x="1926" y="2782"/>
                    </a:cubicBezTo>
                    <a:cubicBezTo>
                      <a:pt x="1923" y="2785"/>
                      <a:pt x="1923" y="2785"/>
                      <a:pt x="1923" y="2785"/>
                    </a:cubicBezTo>
                    <a:cubicBezTo>
                      <a:pt x="1925" y="2788"/>
                      <a:pt x="1925" y="2788"/>
                      <a:pt x="1925" y="2788"/>
                    </a:cubicBezTo>
                    <a:cubicBezTo>
                      <a:pt x="1924" y="2789"/>
                      <a:pt x="1924" y="2789"/>
                      <a:pt x="1924" y="2789"/>
                    </a:cubicBezTo>
                    <a:cubicBezTo>
                      <a:pt x="1923" y="2790"/>
                      <a:pt x="1922" y="2792"/>
                      <a:pt x="1921" y="2796"/>
                    </a:cubicBezTo>
                    <a:cubicBezTo>
                      <a:pt x="1921" y="2797"/>
                      <a:pt x="1921" y="2797"/>
                      <a:pt x="1921" y="2797"/>
                    </a:cubicBezTo>
                    <a:cubicBezTo>
                      <a:pt x="1921" y="2802"/>
                      <a:pt x="1918" y="2803"/>
                      <a:pt x="1917" y="2804"/>
                    </a:cubicBezTo>
                    <a:cubicBezTo>
                      <a:pt x="1914" y="2805"/>
                      <a:pt x="1912" y="2804"/>
                      <a:pt x="1910" y="2803"/>
                    </a:cubicBezTo>
                    <a:cubicBezTo>
                      <a:pt x="1909" y="2802"/>
                      <a:pt x="1904" y="2798"/>
                      <a:pt x="1903" y="2789"/>
                    </a:cubicBezTo>
                    <a:cubicBezTo>
                      <a:pt x="1903" y="2787"/>
                      <a:pt x="1903" y="2786"/>
                      <a:pt x="1903" y="2786"/>
                    </a:cubicBezTo>
                    <a:cubicBezTo>
                      <a:pt x="1903" y="2786"/>
                      <a:pt x="1903" y="2786"/>
                      <a:pt x="1903" y="2786"/>
                    </a:cubicBezTo>
                    <a:cubicBezTo>
                      <a:pt x="1901" y="2786"/>
                      <a:pt x="1900" y="2786"/>
                      <a:pt x="1899" y="2788"/>
                    </a:cubicBezTo>
                    <a:cubicBezTo>
                      <a:pt x="1897" y="2791"/>
                      <a:pt x="1886" y="2807"/>
                      <a:pt x="1880" y="2812"/>
                    </a:cubicBezTo>
                    <a:cubicBezTo>
                      <a:pt x="1872" y="2816"/>
                      <a:pt x="1868" y="2814"/>
                      <a:pt x="1867" y="2814"/>
                    </a:cubicBezTo>
                    <a:cubicBezTo>
                      <a:pt x="1865" y="2813"/>
                      <a:pt x="1860" y="2809"/>
                      <a:pt x="1859" y="2804"/>
                    </a:cubicBezTo>
                    <a:cubicBezTo>
                      <a:pt x="1859" y="2801"/>
                      <a:pt x="1858" y="2799"/>
                      <a:pt x="1857" y="2799"/>
                    </a:cubicBezTo>
                    <a:cubicBezTo>
                      <a:pt x="1855" y="2798"/>
                      <a:pt x="1851" y="2796"/>
                      <a:pt x="1849" y="2793"/>
                    </a:cubicBezTo>
                    <a:cubicBezTo>
                      <a:pt x="1848" y="2791"/>
                      <a:pt x="1845" y="2790"/>
                      <a:pt x="1844" y="2789"/>
                    </a:cubicBezTo>
                    <a:cubicBezTo>
                      <a:pt x="1841" y="2789"/>
                      <a:pt x="1836" y="2789"/>
                      <a:pt x="1833" y="2786"/>
                    </a:cubicBezTo>
                    <a:cubicBezTo>
                      <a:pt x="1833" y="2786"/>
                      <a:pt x="1832" y="2785"/>
                      <a:pt x="1832" y="2784"/>
                    </a:cubicBezTo>
                    <a:cubicBezTo>
                      <a:pt x="1832" y="2784"/>
                      <a:pt x="1832" y="2784"/>
                      <a:pt x="1831" y="2784"/>
                    </a:cubicBezTo>
                    <a:cubicBezTo>
                      <a:pt x="1826" y="2786"/>
                      <a:pt x="1825" y="2788"/>
                      <a:pt x="1825" y="2788"/>
                    </a:cubicBezTo>
                    <a:cubicBezTo>
                      <a:pt x="1824" y="2790"/>
                      <a:pt x="1823" y="2791"/>
                      <a:pt x="1821" y="2794"/>
                    </a:cubicBezTo>
                    <a:cubicBezTo>
                      <a:pt x="1819" y="2798"/>
                      <a:pt x="1817" y="2801"/>
                      <a:pt x="1814" y="2805"/>
                    </a:cubicBezTo>
                    <a:cubicBezTo>
                      <a:pt x="1812" y="2808"/>
                      <a:pt x="1812" y="2808"/>
                      <a:pt x="1812" y="2808"/>
                    </a:cubicBezTo>
                    <a:cubicBezTo>
                      <a:pt x="1810" y="2810"/>
                      <a:pt x="1808" y="2811"/>
                      <a:pt x="1805" y="2811"/>
                    </a:cubicBezTo>
                    <a:cubicBezTo>
                      <a:pt x="1801" y="2812"/>
                      <a:pt x="1797" y="2810"/>
                      <a:pt x="1795" y="2808"/>
                    </a:cubicBezTo>
                    <a:cubicBezTo>
                      <a:pt x="1791" y="2808"/>
                      <a:pt x="1787" y="2807"/>
                      <a:pt x="1786" y="2807"/>
                    </a:cubicBezTo>
                    <a:cubicBezTo>
                      <a:pt x="1783" y="2807"/>
                      <a:pt x="1783" y="2807"/>
                      <a:pt x="1782" y="2808"/>
                    </a:cubicBezTo>
                    <a:cubicBezTo>
                      <a:pt x="1781" y="2810"/>
                      <a:pt x="1779" y="2811"/>
                      <a:pt x="1777" y="2811"/>
                    </a:cubicBezTo>
                    <a:cubicBezTo>
                      <a:pt x="1773" y="2811"/>
                      <a:pt x="1770" y="2807"/>
                      <a:pt x="1767" y="2801"/>
                    </a:cubicBezTo>
                    <a:cubicBezTo>
                      <a:pt x="1766" y="2801"/>
                      <a:pt x="1764" y="2802"/>
                      <a:pt x="1763" y="2803"/>
                    </a:cubicBezTo>
                    <a:cubicBezTo>
                      <a:pt x="1763" y="2807"/>
                      <a:pt x="1762" y="2814"/>
                      <a:pt x="1757" y="2818"/>
                    </a:cubicBezTo>
                    <a:cubicBezTo>
                      <a:pt x="1756" y="2818"/>
                      <a:pt x="1755" y="2819"/>
                      <a:pt x="1755" y="2819"/>
                    </a:cubicBezTo>
                    <a:cubicBezTo>
                      <a:pt x="1758" y="2824"/>
                      <a:pt x="1758" y="2827"/>
                      <a:pt x="1756" y="2830"/>
                    </a:cubicBezTo>
                    <a:cubicBezTo>
                      <a:pt x="1756" y="2830"/>
                      <a:pt x="1755" y="2830"/>
                      <a:pt x="1755" y="2830"/>
                    </a:cubicBezTo>
                    <a:cubicBezTo>
                      <a:pt x="1755" y="2830"/>
                      <a:pt x="1755" y="2830"/>
                      <a:pt x="1755" y="2830"/>
                    </a:cubicBezTo>
                    <a:cubicBezTo>
                      <a:pt x="1756" y="2832"/>
                      <a:pt x="1756" y="2832"/>
                      <a:pt x="1756" y="2832"/>
                    </a:cubicBezTo>
                    <a:cubicBezTo>
                      <a:pt x="1757" y="2832"/>
                      <a:pt x="1757" y="2834"/>
                      <a:pt x="1757" y="2836"/>
                    </a:cubicBezTo>
                    <a:cubicBezTo>
                      <a:pt x="1757" y="2837"/>
                      <a:pt x="1757" y="2838"/>
                      <a:pt x="1757" y="2838"/>
                    </a:cubicBezTo>
                    <a:cubicBezTo>
                      <a:pt x="1757" y="2840"/>
                      <a:pt x="1757" y="2840"/>
                      <a:pt x="1758" y="2841"/>
                    </a:cubicBezTo>
                    <a:cubicBezTo>
                      <a:pt x="1760" y="2842"/>
                      <a:pt x="1762" y="2845"/>
                      <a:pt x="1763" y="2848"/>
                    </a:cubicBezTo>
                    <a:cubicBezTo>
                      <a:pt x="1764" y="2849"/>
                      <a:pt x="1765" y="2850"/>
                      <a:pt x="1766" y="2851"/>
                    </a:cubicBezTo>
                    <a:cubicBezTo>
                      <a:pt x="1769" y="2855"/>
                      <a:pt x="1768" y="2860"/>
                      <a:pt x="1767" y="2867"/>
                    </a:cubicBezTo>
                    <a:cubicBezTo>
                      <a:pt x="1766" y="2869"/>
                      <a:pt x="1767" y="2869"/>
                      <a:pt x="1768" y="2870"/>
                    </a:cubicBezTo>
                    <a:cubicBezTo>
                      <a:pt x="1769" y="2870"/>
                      <a:pt x="1770" y="2872"/>
                      <a:pt x="1770" y="2875"/>
                    </a:cubicBezTo>
                    <a:cubicBezTo>
                      <a:pt x="1770" y="2880"/>
                      <a:pt x="1767" y="2882"/>
                      <a:pt x="1765" y="2883"/>
                    </a:cubicBezTo>
                    <a:cubicBezTo>
                      <a:pt x="1764" y="2884"/>
                      <a:pt x="1764" y="2884"/>
                      <a:pt x="1764" y="2884"/>
                    </a:cubicBezTo>
                    <a:cubicBezTo>
                      <a:pt x="1764" y="2884"/>
                      <a:pt x="1764" y="2885"/>
                      <a:pt x="1764" y="2885"/>
                    </a:cubicBezTo>
                    <a:cubicBezTo>
                      <a:pt x="1764" y="2889"/>
                      <a:pt x="1764" y="2890"/>
                      <a:pt x="1762" y="2897"/>
                    </a:cubicBezTo>
                    <a:cubicBezTo>
                      <a:pt x="1761" y="2900"/>
                      <a:pt x="1765" y="2902"/>
                      <a:pt x="1767" y="2903"/>
                    </a:cubicBezTo>
                    <a:cubicBezTo>
                      <a:pt x="1770" y="2904"/>
                      <a:pt x="1772" y="2906"/>
                      <a:pt x="1772" y="2908"/>
                    </a:cubicBezTo>
                    <a:cubicBezTo>
                      <a:pt x="1772" y="2911"/>
                      <a:pt x="1771" y="2914"/>
                      <a:pt x="1765" y="2917"/>
                    </a:cubicBezTo>
                    <a:cubicBezTo>
                      <a:pt x="1762" y="2919"/>
                      <a:pt x="1759" y="2920"/>
                      <a:pt x="1757" y="2920"/>
                    </a:cubicBezTo>
                    <a:close/>
                    <a:moveTo>
                      <a:pt x="2232" y="2899"/>
                    </a:moveTo>
                    <a:cubicBezTo>
                      <a:pt x="2232" y="2899"/>
                      <a:pt x="2232" y="2899"/>
                      <a:pt x="2232" y="2899"/>
                    </a:cubicBezTo>
                    <a:close/>
                    <a:moveTo>
                      <a:pt x="2228" y="2897"/>
                    </a:moveTo>
                    <a:cubicBezTo>
                      <a:pt x="2228" y="2897"/>
                      <a:pt x="2228" y="2897"/>
                      <a:pt x="2228" y="2897"/>
                    </a:cubicBezTo>
                    <a:close/>
                    <a:moveTo>
                      <a:pt x="1710" y="2871"/>
                    </a:moveTo>
                    <a:cubicBezTo>
                      <a:pt x="1710" y="2871"/>
                      <a:pt x="1710" y="2871"/>
                      <a:pt x="1710" y="2871"/>
                    </a:cubicBezTo>
                    <a:close/>
                    <a:moveTo>
                      <a:pt x="1715" y="2865"/>
                    </a:moveTo>
                    <a:cubicBezTo>
                      <a:pt x="1715" y="2865"/>
                      <a:pt x="1715" y="2865"/>
                      <a:pt x="1715" y="2865"/>
                    </a:cubicBezTo>
                    <a:cubicBezTo>
                      <a:pt x="1715" y="2865"/>
                      <a:pt x="1715" y="2865"/>
                      <a:pt x="1715" y="2865"/>
                    </a:cubicBezTo>
                    <a:close/>
                    <a:moveTo>
                      <a:pt x="1714" y="2865"/>
                    </a:moveTo>
                    <a:cubicBezTo>
                      <a:pt x="1714" y="2865"/>
                      <a:pt x="1715" y="2865"/>
                      <a:pt x="1715" y="2865"/>
                    </a:cubicBezTo>
                    <a:cubicBezTo>
                      <a:pt x="1715" y="2865"/>
                      <a:pt x="1715" y="2865"/>
                      <a:pt x="1715" y="2865"/>
                    </a:cubicBezTo>
                    <a:cubicBezTo>
                      <a:pt x="1715" y="2865"/>
                      <a:pt x="1714" y="2865"/>
                      <a:pt x="1714" y="2865"/>
                    </a:cubicBezTo>
                    <a:close/>
                    <a:moveTo>
                      <a:pt x="1976" y="2786"/>
                    </a:moveTo>
                    <a:cubicBezTo>
                      <a:pt x="1976" y="2786"/>
                      <a:pt x="1976" y="2786"/>
                      <a:pt x="1976" y="2786"/>
                    </a:cubicBezTo>
                    <a:cubicBezTo>
                      <a:pt x="1976" y="2784"/>
                      <a:pt x="1976" y="2784"/>
                      <a:pt x="1976" y="2784"/>
                    </a:cubicBezTo>
                    <a:cubicBezTo>
                      <a:pt x="1976" y="2786"/>
                      <a:pt x="1976" y="2786"/>
                      <a:pt x="1976" y="2786"/>
                    </a:cubicBezTo>
                    <a:cubicBezTo>
                      <a:pt x="1976" y="2786"/>
                      <a:pt x="1976" y="2786"/>
                      <a:pt x="1976" y="2786"/>
                    </a:cubicBezTo>
                    <a:cubicBezTo>
                      <a:pt x="1976" y="2786"/>
                      <a:pt x="1976" y="2786"/>
                      <a:pt x="1976" y="2786"/>
                    </a:cubicBezTo>
                    <a:close/>
                    <a:moveTo>
                      <a:pt x="2023" y="2772"/>
                    </a:moveTo>
                    <a:cubicBezTo>
                      <a:pt x="2023" y="2772"/>
                      <a:pt x="2023" y="2772"/>
                      <a:pt x="2023" y="2772"/>
                    </a:cubicBezTo>
                    <a:close/>
                    <a:moveTo>
                      <a:pt x="1450" y="2608"/>
                    </a:moveTo>
                    <a:cubicBezTo>
                      <a:pt x="1450" y="2608"/>
                      <a:pt x="1450" y="2608"/>
                      <a:pt x="1450" y="2608"/>
                    </a:cubicBezTo>
                    <a:cubicBezTo>
                      <a:pt x="1450" y="2608"/>
                      <a:pt x="1450" y="2608"/>
                      <a:pt x="1450" y="2608"/>
                    </a:cubicBezTo>
                    <a:close/>
                    <a:moveTo>
                      <a:pt x="1443" y="2588"/>
                    </a:moveTo>
                    <a:cubicBezTo>
                      <a:pt x="1443" y="2588"/>
                      <a:pt x="1443" y="2588"/>
                      <a:pt x="1443" y="2588"/>
                    </a:cubicBezTo>
                    <a:close/>
                    <a:moveTo>
                      <a:pt x="1551" y="2320"/>
                    </a:moveTo>
                    <a:cubicBezTo>
                      <a:pt x="1551" y="2320"/>
                      <a:pt x="1551" y="2320"/>
                      <a:pt x="1551" y="2320"/>
                    </a:cubicBezTo>
                    <a:cubicBezTo>
                      <a:pt x="1551" y="2320"/>
                      <a:pt x="1551" y="2320"/>
                      <a:pt x="1551" y="2320"/>
                    </a:cubicBezTo>
                    <a:close/>
                    <a:moveTo>
                      <a:pt x="1554" y="2318"/>
                    </a:moveTo>
                    <a:cubicBezTo>
                      <a:pt x="1554" y="2318"/>
                      <a:pt x="1554" y="2318"/>
                      <a:pt x="1554" y="2318"/>
                    </a:cubicBezTo>
                    <a:close/>
                    <a:moveTo>
                      <a:pt x="1546" y="2317"/>
                    </a:moveTo>
                    <a:cubicBezTo>
                      <a:pt x="1546" y="2317"/>
                      <a:pt x="1546" y="2317"/>
                      <a:pt x="1546" y="2317"/>
                    </a:cubicBezTo>
                    <a:close/>
                    <a:moveTo>
                      <a:pt x="1532" y="2305"/>
                    </a:moveTo>
                    <a:cubicBezTo>
                      <a:pt x="1532" y="2305"/>
                      <a:pt x="1532" y="2305"/>
                      <a:pt x="1532" y="2305"/>
                    </a:cubicBezTo>
                    <a:close/>
                    <a:moveTo>
                      <a:pt x="1424" y="2280"/>
                    </a:moveTo>
                    <a:cubicBezTo>
                      <a:pt x="1424" y="2280"/>
                      <a:pt x="1424" y="2280"/>
                      <a:pt x="1424" y="2280"/>
                    </a:cubicBezTo>
                    <a:cubicBezTo>
                      <a:pt x="1424" y="2280"/>
                      <a:pt x="1424" y="2280"/>
                      <a:pt x="1424" y="2280"/>
                    </a:cubicBezTo>
                    <a:close/>
                    <a:moveTo>
                      <a:pt x="1459" y="2277"/>
                    </a:moveTo>
                    <a:cubicBezTo>
                      <a:pt x="1459" y="2277"/>
                      <a:pt x="1459" y="2277"/>
                      <a:pt x="1459" y="2277"/>
                    </a:cubicBezTo>
                    <a:close/>
                    <a:moveTo>
                      <a:pt x="1483" y="2232"/>
                    </a:moveTo>
                    <a:cubicBezTo>
                      <a:pt x="1483" y="2232"/>
                      <a:pt x="1483" y="2232"/>
                      <a:pt x="1483" y="2232"/>
                    </a:cubicBezTo>
                    <a:close/>
                    <a:moveTo>
                      <a:pt x="948" y="2186"/>
                    </a:moveTo>
                    <a:cubicBezTo>
                      <a:pt x="948" y="2186"/>
                      <a:pt x="948" y="2186"/>
                      <a:pt x="948" y="2186"/>
                    </a:cubicBezTo>
                    <a:cubicBezTo>
                      <a:pt x="948" y="2186"/>
                      <a:pt x="948" y="2186"/>
                      <a:pt x="948" y="2186"/>
                    </a:cubicBezTo>
                    <a:close/>
                    <a:moveTo>
                      <a:pt x="662" y="2129"/>
                    </a:moveTo>
                    <a:cubicBezTo>
                      <a:pt x="662" y="2129"/>
                      <a:pt x="662" y="2129"/>
                      <a:pt x="662" y="2129"/>
                    </a:cubicBezTo>
                    <a:cubicBezTo>
                      <a:pt x="662" y="2129"/>
                      <a:pt x="662" y="2129"/>
                      <a:pt x="662" y="2129"/>
                    </a:cubicBezTo>
                    <a:close/>
                    <a:moveTo>
                      <a:pt x="606" y="2099"/>
                    </a:moveTo>
                    <a:cubicBezTo>
                      <a:pt x="606" y="2099"/>
                      <a:pt x="606" y="2099"/>
                      <a:pt x="606" y="2099"/>
                    </a:cubicBezTo>
                    <a:cubicBezTo>
                      <a:pt x="606" y="2099"/>
                      <a:pt x="606" y="2099"/>
                      <a:pt x="606" y="2099"/>
                    </a:cubicBezTo>
                    <a:close/>
                    <a:moveTo>
                      <a:pt x="406" y="1913"/>
                    </a:moveTo>
                    <a:cubicBezTo>
                      <a:pt x="406" y="1913"/>
                      <a:pt x="406" y="1913"/>
                      <a:pt x="406" y="1913"/>
                    </a:cubicBezTo>
                    <a:cubicBezTo>
                      <a:pt x="406" y="1913"/>
                      <a:pt x="406" y="1913"/>
                      <a:pt x="406" y="1913"/>
                    </a:cubicBezTo>
                    <a:close/>
                    <a:moveTo>
                      <a:pt x="403" y="1906"/>
                    </a:moveTo>
                    <a:cubicBezTo>
                      <a:pt x="403" y="1906"/>
                      <a:pt x="403" y="1906"/>
                      <a:pt x="403" y="1906"/>
                    </a:cubicBezTo>
                    <a:close/>
                    <a:moveTo>
                      <a:pt x="392" y="1902"/>
                    </a:moveTo>
                    <a:cubicBezTo>
                      <a:pt x="392" y="1902"/>
                      <a:pt x="392" y="1902"/>
                      <a:pt x="392" y="1902"/>
                    </a:cubicBezTo>
                    <a:cubicBezTo>
                      <a:pt x="392" y="1902"/>
                      <a:pt x="392" y="1902"/>
                      <a:pt x="392" y="1902"/>
                    </a:cubicBezTo>
                    <a:close/>
                    <a:moveTo>
                      <a:pt x="388" y="1894"/>
                    </a:moveTo>
                    <a:cubicBezTo>
                      <a:pt x="388" y="1894"/>
                      <a:pt x="388" y="1894"/>
                      <a:pt x="388" y="1894"/>
                    </a:cubicBezTo>
                    <a:close/>
                    <a:moveTo>
                      <a:pt x="316" y="1811"/>
                    </a:moveTo>
                    <a:cubicBezTo>
                      <a:pt x="316" y="1811"/>
                      <a:pt x="316" y="1811"/>
                      <a:pt x="316" y="1811"/>
                    </a:cubicBezTo>
                    <a:cubicBezTo>
                      <a:pt x="316" y="1811"/>
                      <a:pt x="316" y="1811"/>
                      <a:pt x="316" y="1811"/>
                    </a:cubicBezTo>
                    <a:close/>
                    <a:moveTo>
                      <a:pt x="254" y="1797"/>
                    </a:moveTo>
                    <a:cubicBezTo>
                      <a:pt x="254" y="1797"/>
                      <a:pt x="254" y="1797"/>
                      <a:pt x="254" y="1797"/>
                    </a:cubicBezTo>
                    <a:cubicBezTo>
                      <a:pt x="254" y="1797"/>
                      <a:pt x="254" y="1797"/>
                      <a:pt x="254" y="1797"/>
                    </a:cubicBezTo>
                    <a:close/>
                    <a:moveTo>
                      <a:pt x="254" y="1797"/>
                    </a:moveTo>
                    <a:cubicBezTo>
                      <a:pt x="254" y="1797"/>
                      <a:pt x="254" y="1797"/>
                      <a:pt x="254" y="1797"/>
                    </a:cubicBezTo>
                    <a:close/>
                    <a:moveTo>
                      <a:pt x="172" y="1714"/>
                    </a:moveTo>
                    <a:cubicBezTo>
                      <a:pt x="172" y="1714"/>
                      <a:pt x="172" y="1714"/>
                      <a:pt x="172" y="1714"/>
                    </a:cubicBezTo>
                    <a:cubicBezTo>
                      <a:pt x="172" y="1714"/>
                      <a:pt x="172" y="1714"/>
                      <a:pt x="172" y="1714"/>
                    </a:cubicBezTo>
                    <a:close/>
                    <a:moveTo>
                      <a:pt x="137" y="1674"/>
                    </a:moveTo>
                    <a:cubicBezTo>
                      <a:pt x="137" y="1674"/>
                      <a:pt x="137" y="1674"/>
                      <a:pt x="137" y="1674"/>
                    </a:cubicBezTo>
                    <a:cubicBezTo>
                      <a:pt x="137" y="1674"/>
                      <a:pt x="137" y="1674"/>
                      <a:pt x="137" y="1674"/>
                    </a:cubicBezTo>
                    <a:close/>
                    <a:moveTo>
                      <a:pt x="130" y="1658"/>
                    </a:moveTo>
                    <a:cubicBezTo>
                      <a:pt x="130" y="1658"/>
                      <a:pt x="130" y="1658"/>
                      <a:pt x="130" y="1658"/>
                    </a:cubicBezTo>
                    <a:close/>
                    <a:moveTo>
                      <a:pt x="142" y="1614"/>
                    </a:moveTo>
                    <a:cubicBezTo>
                      <a:pt x="142" y="1614"/>
                      <a:pt x="142" y="1614"/>
                      <a:pt x="142" y="1614"/>
                    </a:cubicBezTo>
                    <a:close/>
                    <a:moveTo>
                      <a:pt x="197" y="1472"/>
                    </a:moveTo>
                    <a:cubicBezTo>
                      <a:pt x="197" y="1472"/>
                      <a:pt x="197" y="1472"/>
                      <a:pt x="197" y="1472"/>
                    </a:cubicBezTo>
                    <a:cubicBezTo>
                      <a:pt x="197" y="1472"/>
                      <a:pt x="197" y="1472"/>
                      <a:pt x="197" y="1472"/>
                    </a:cubicBezTo>
                    <a:close/>
                    <a:moveTo>
                      <a:pt x="213" y="1407"/>
                    </a:moveTo>
                    <a:cubicBezTo>
                      <a:pt x="213" y="1407"/>
                      <a:pt x="213" y="1407"/>
                      <a:pt x="213" y="1407"/>
                    </a:cubicBezTo>
                    <a:close/>
                    <a:moveTo>
                      <a:pt x="31" y="1103"/>
                    </a:moveTo>
                    <a:cubicBezTo>
                      <a:pt x="31" y="1103"/>
                      <a:pt x="31" y="1103"/>
                      <a:pt x="31" y="1103"/>
                    </a:cubicBezTo>
                    <a:cubicBezTo>
                      <a:pt x="31" y="1103"/>
                      <a:pt x="31" y="1103"/>
                      <a:pt x="31" y="1103"/>
                    </a:cubicBezTo>
                    <a:close/>
                    <a:moveTo>
                      <a:pt x="4127" y="2832"/>
                    </a:moveTo>
                    <a:cubicBezTo>
                      <a:pt x="4120" y="2829"/>
                      <a:pt x="4120" y="2829"/>
                      <a:pt x="4120" y="2829"/>
                    </a:cubicBezTo>
                    <a:cubicBezTo>
                      <a:pt x="4122" y="2824"/>
                      <a:pt x="4122" y="2824"/>
                      <a:pt x="4122" y="2824"/>
                    </a:cubicBezTo>
                    <a:cubicBezTo>
                      <a:pt x="4127" y="2811"/>
                      <a:pt x="4132" y="2799"/>
                      <a:pt x="4135" y="2785"/>
                    </a:cubicBezTo>
                    <a:cubicBezTo>
                      <a:pt x="4136" y="2782"/>
                      <a:pt x="4137" y="2773"/>
                      <a:pt x="4138" y="2767"/>
                    </a:cubicBezTo>
                    <a:cubicBezTo>
                      <a:pt x="4146" y="2768"/>
                      <a:pt x="4146" y="2768"/>
                      <a:pt x="4146" y="2768"/>
                    </a:cubicBezTo>
                    <a:cubicBezTo>
                      <a:pt x="4145" y="2774"/>
                      <a:pt x="4144" y="2781"/>
                      <a:pt x="4143" y="2787"/>
                    </a:cubicBezTo>
                    <a:cubicBezTo>
                      <a:pt x="4139" y="2801"/>
                      <a:pt x="4134" y="2813"/>
                      <a:pt x="4129" y="2826"/>
                    </a:cubicBezTo>
                    <a:lnTo>
                      <a:pt x="4127" y="2832"/>
                    </a:lnTo>
                    <a:close/>
                    <a:moveTo>
                      <a:pt x="3823" y="2825"/>
                    </a:moveTo>
                    <a:cubicBezTo>
                      <a:pt x="3816" y="2822"/>
                      <a:pt x="3816" y="2822"/>
                      <a:pt x="3816" y="2822"/>
                    </a:cubicBezTo>
                    <a:cubicBezTo>
                      <a:pt x="3819" y="2816"/>
                      <a:pt x="3825" y="2801"/>
                      <a:pt x="3827" y="2795"/>
                    </a:cubicBezTo>
                    <a:cubicBezTo>
                      <a:pt x="3828" y="2789"/>
                      <a:pt x="3828" y="2774"/>
                      <a:pt x="3828" y="2768"/>
                    </a:cubicBezTo>
                    <a:cubicBezTo>
                      <a:pt x="3836" y="2768"/>
                      <a:pt x="3836" y="2768"/>
                      <a:pt x="3836" y="2768"/>
                    </a:cubicBezTo>
                    <a:cubicBezTo>
                      <a:pt x="3836" y="2769"/>
                      <a:pt x="3836" y="2789"/>
                      <a:pt x="3834" y="2797"/>
                    </a:cubicBezTo>
                    <a:cubicBezTo>
                      <a:pt x="3833" y="2805"/>
                      <a:pt x="3823" y="2824"/>
                      <a:pt x="3823" y="2825"/>
                    </a:cubicBezTo>
                    <a:close/>
                    <a:moveTo>
                      <a:pt x="4138" y="2687"/>
                    </a:moveTo>
                    <a:cubicBezTo>
                      <a:pt x="4134" y="2634"/>
                      <a:pt x="4134" y="2634"/>
                      <a:pt x="4134" y="2634"/>
                    </a:cubicBezTo>
                    <a:cubicBezTo>
                      <a:pt x="4142" y="2633"/>
                      <a:pt x="4142" y="2633"/>
                      <a:pt x="4142" y="2633"/>
                    </a:cubicBezTo>
                    <a:cubicBezTo>
                      <a:pt x="4146" y="2687"/>
                      <a:pt x="4146" y="2687"/>
                      <a:pt x="4146" y="2687"/>
                    </a:cubicBezTo>
                    <a:lnTo>
                      <a:pt x="4138" y="2687"/>
                    </a:lnTo>
                    <a:close/>
                    <a:moveTo>
                      <a:pt x="3815" y="2675"/>
                    </a:moveTo>
                    <a:cubicBezTo>
                      <a:pt x="3811" y="2662"/>
                      <a:pt x="3789" y="2630"/>
                      <a:pt x="3788" y="2630"/>
                    </a:cubicBezTo>
                    <a:cubicBezTo>
                      <a:pt x="3795" y="2626"/>
                      <a:pt x="3795" y="2626"/>
                      <a:pt x="3795" y="2626"/>
                    </a:cubicBezTo>
                    <a:cubicBezTo>
                      <a:pt x="3796" y="2627"/>
                      <a:pt x="3818" y="2658"/>
                      <a:pt x="3822" y="2672"/>
                    </a:cubicBezTo>
                    <a:lnTo>
                      <a:pt x="3815" y="2675"/>
                    </a:lnTo>
                    <a:close/>
                    <a:moveTo>
                      <a:pt x="3496" y="2670"/>
                    </a:moveTo>
                    <a:cubicBezTo>
                      <a:pt x="3488" y="2669"/>
                      <a:pt x="3488" y="2669"/>
                      <a:pt x="3488" y="2669"/>
                    </a:cubicBezTo>
                    <a:cubicBezTo>
                      <a:pt x="3501" y="2574"/>
                      <a:pt x="3501" y="2574"/>
                      <a:pt x="3501" y="2574"/>
                    </a:cubicBezTo>
                    <a:cubicBezTo>
                      <a:pt x="3509" y="2575"/>
                      <a:pt x="3509" y="2575"/>
                      <a:pt x="3509" y="2575"/>
                    </a:cubicBezTo>
                    <a:lnTo>
                      <a:pt x="3496" y="2670"/>
                    </a:lnTo>
                    <a:close/>
                    <a:moveTo>
                      <a:pt x="4151" y="2572"/>
                    </a:moveTo>
                    <a:cubicBezTo>
                      <a:pt x="4144" y="2569"/>
                      <a:pt x="4144" y="2569"/>
                      <a:pt x="4144" y="2569"/>
                    </a:cubicBezTo>
                    <a:cubicBezTo>
                      <a:pt x="4144" y="2568"/>
                      <a:pt x="4156" y="2536"/>
                      <a:pt x="4165" y="2520"/>
                    </a:cubicBezTo>
                    <a:cubicBezTo>
                      <a:pt x="4171" y="2524"/>
                      <a:pt x="4171" y="2524"/>
                      <a:pt x="4171" y="2524"/>
                    </a:cubicBezTo>
                    <a:cubicBezTo>
                      <a:pt x="4163" y="2539"/>
                      <a:pt x="4151" y="2571"/>
                      <a:pt x="4151" y="2572"/>
                    </a:cubicBezTo>
                    <a:close/>
                    <a:moveTo>
                      <a:pt x="4207" y="2466"/>
                    </a:moveTo>
                    <a:cubicBezTo>
                      <a:pt x="4201" y="2461"/>
                      <a:pt x="4201" y="2461"/>
                      <a:pt x="4201" y="2461"/>
                    </a:cubicBezTo>
                    <a:cubicBezTo>
                      <a:pt x="4234" y="2416"/>
                      <a:pt x="4234" y="2416"/>
                      <a:pt x="4234" y="2416"/>
                    </a:cubicBezTo>
                    <a:cubicBezTo>
                      <a:pt x="4240" y="2421"/>
                      <a:pt x="4240" y="2421"/>
                      <a:pt x="4240" y="2421"/>
                    </a:cubicBezTo>
                    <a:lnTo>
                      <a:pt x="4207" y="2466"/>
                    </a:lnTo>
                    <a:close/>
                    <a:moveTo>
                      <a:pt x="3749" y="2436"/>
                    </a:moveTo>
                    <a:cubicBezTo>
                      <a:pt x="3748" y="2435"/>
                      <a:pt x="3748" y="2434"/>
                      <a:pt x="3742" y="2434"/>
                    </a:cubicBezTo>
                    <a:cubicBezTo>
                      <a:pt x="3739" y="2434"/>
                      <a:pt x="3735" y="2433"/>
                      <a:pt x="3732" y="2432"/>
                    </a:cubicBezTo>
                    <a:cubicBezTo>
                      <a:pt x="3730" y="2432"/>
                      <a:pt x="3729" y="2432"/>
                      <a:pt x="3728" y="2431"/>
                    </a:cubicBezTo>
                    <a:cubicBezTo>
                      <a:pt x="3724" y="2431"/>
                      <a:pt x="3717" y="2425"/>
                      <a:pt x="3715" y="2421"/>
                    </a:cubicBezTo>
                    <a:cubicBezTo>
                      <a:pt x="3714" y="2420"/>
                      <a:pt x="3713" y="2419"/>
                      <a:pt x="3711" y="2418"/>
                    </a:cubicBezTo>
                    <a:cubicBezTo>
                      <a:pt x="3711" y="2418"/>
                      <a:pt x="3710" y="2418"/>
                      <a:pt x="3710" y="2418"/>
                    </a:cubicBezTo>
                    <a:cubicBezTo>
                      <a:pt x="3707" y="2416"/>
                      <a:pt x="3702" y="2411"/>
                      <a:pt x="3701" y="2408"/>
                    </a:cubicBezTo>
                    <a:cubicBezTo>
                      <a:pt x="3701" y="2407"/>
                      <a:pt x="3701" y="2407"/>
                      <a:pt x="3701" y="2406"/>
                    </a:cubicBezTo>
                    <a:cubicBezTo>
                      <a:pt x="3701" y="2405"/>
                      <a:pt x="3701" y="2402"/>
                      <a:pt x="3700" y="2401"/>
                    </a:cubicBezTo>
                    <a:cubicBezTo>
                      <a:pt x="3697" y="2397"/>
                      <a:pt x="3700" y="2393"/>
                      <a:pt x="3702" y="2390"/>
                    </a:cubicBezTo>
                    <a:cubicBezTo>
                      <a:pt x="3702" y="2389"/>
                      <a:pt x="3703" y="2389"/>
                      <a:pt x="3703" y="2389"/>
                    </a:cubicBezTo>
                    <a:cubicBezTo>
                      <a:pt x="3703" y="2388"/>
                      <a:pt x="3703" y="2388"/>
                      <a:pt x="3703" y="2388"/>
                    </a:cubicBezTo>
                    <a:cubicBezTo>
                      <a:pt x="3703" y="2388"/>
                      <a:pt x="3703" y="2388"/>
                      <a:pt x="3703" y="2388"/>
                    </a:cubicBezTo>
                    <a:cubicBezTo>
                      <a:pt x="3702" y="2387"/>
                      <a:pt x="3698" y="2385"/>
                      <a:pt x="3696" y="2385"/>
                    </a:cubicBezTo>
                    <a:cubicBezTo>
                      <a:pt x="3693" y="2385"/>
                      <a:pt x="3687" y="2382"/>
                      <a:pt x="3685" y="2381"/>
                    </a:cubicBezTo>
                    <a:cubicBezTo>
                      <a:pt x="3684" y="2380"/>
                      <a:pt x="3684" y="2380"/>
                      <a:pt x="3684" y="2380"/>
                    </a:cubicBezTo>
                    <a:cubicBezTo>
                      <a:pt x="3684" y="2379"/>
                      <a:pt x="3684" y="2379"/>
                      <a:pt x="3684" y="2379"/>
                    </a:cubicBezTo>
                    <a:cubicBezTo>
                      <a:pt x="3684" y="2379"/>
                      <a:pt x="3680" y="2373"/>
                      <a:pt x="3679" y="2368"/>
                    </a:cubicBezTo>
                    <a:cubicBezTo>
                      <a:pt x="3678" y="2367"/>
                      <a:pt x="3672" y="2361"/>
                      <a:pt x="3668" y="2357"/>
                    </a:cubicBezTo>
                    <a:cubicBezTo>
                      <a:pt x="3673" y="2351"/>
                      <a:pt x="3673" y="2351"/>
                      <a:pt x="3673" y="2351"/>
                    </a:cubicBezTo>
                    <a:cubicBezTo>
                      <a:pt x="3673" y="2351"/>
                      <a:pt x="3684" y="2361"/>
                      <a:pt x="3686" y="2366"/>
                    </a:cubicBezTo>
                    <a:cubicBezTo>
                      <a:pt x="3687" y="2369"/>
                      <a:pt x="3689" y="2373"/>
                      <a:pt x="3690" y="2375"/>
                    </a:cubicBezTo>
                    <a:cubicBezTo>
                      <a:pt x="3693" y="2376"/>
                      <a:pt x="3695" y="2378"/>
                      <a:pt x="3696" y="2378"/>
                    </a:cubicBezTo>
                    <a:cubicBezTo>
                      <a:pt x="3700" y="2378"/>
                      <a:pt x="3705" y="2379"/>
                      <a:pt x="3708" y="2382"/>
                    </a:cubicBezTo>
                    <a:cubicBezTo>
                      <a:pt x="3711" y="2384"/>
                      <a:pt x="3713" y="2387"/>
                      <a:pt x="3710" y="2393"/>
                    </a:cubicBezTo>
                    <a:cubicBezTo>
                      <a:pt x="3709" y="2393"/>
                      <a:pt x="3709" y="2394"/>
                      <a:pt x="3709" y="2394"/>
                    </a:cubicBezTo>
                    <a:cubicBezTo>
                      <a:pt x="3708" y="2395"/>
                      <a:pt x="3707" y="2396"/>
                      <a:pt x="3707" y="2397"/>
                    </a:cubicBezTo>
                    <a:cubicBezTo>
                      <a:pt x="3709" y="2400"/>
                      <a:pt x="3709" y="2403"/>
                      <a:pt x="3709" y="2405"/>
                    </a:cubicBezTo>
                    <a:cubicBezTo>
                      <a:pt x="3709" y="2406"/>
                      <a:pt x="3709" y="2406"/>
                      <a:pt x="3709" y="2407"/>
                    </a:cubicBezTo>
                    <a:cubicBezTo>
                      <a:pt x="3709" y="2407"/>
                      <a:pt x="3712" y="2410"/>
                      <a:pt x="3713" y="2411"/>
                    </a:cubicBezTo>
                    <a:cubicBezTo>
                      <a:pt x="3714" y="2411"/>
                      <a:pt x="3714" y="2411"/>
                      <a:pt x="3714" y="2411"/>
                    </a:cubicBezTo>
                    <a:cubicBezTo>
                      <a:pt x="3717" y="2412"/>
                      <a:pt x="3720" y="2414"/>
                      <a:pt x="3722" y="2418"/>
                    </a:cubicBezTo>
                    <a:cubicBezTo>
                      <a:pt x="3723" y="2420"/>
                      <a:pt x="3727" y="2423"/>
                      <a:pt x="3729" y="2424"/>
                    </a:cubicBezTo>
                    <a:cubicBezTo>
                      <a:pt x="3730" y="2424"/>
                      <a:pt x="3732" y="2424"/>
                      <a:pt x="3734" y="2425"/>
                    </a:cubicBezTo>
                    <a:cubicBezTo>
                      <a:pt x="3736" y="2425"/>
                      <a:pt x="3740" y="2426"/>
                      <a:pt x="3742" y="2426"/>
                    </a:cubicBezTo>
                    <a:cubicBezTo>
                      <a:pt x="3745" y="2426"/>
                      <a:pt x="3753" y="2426"/>
                      <a:pt x="3756" y="2434"/>
                    </a:cubicBezTo>
                    <a:lnTo>
                      <a:pt x="3749" y="2436"/>
                    </a:lnTo>
                    <a:close/>
                    <a:moveTo>
                      <a:pt x="3704" y="2388"/>
                    </a:moveTo>
                    <a:cubicBezTo>
                      <a:pt x="3704" y="2388"/>
                      <a:pt x="3704" y="2388"/>
                      <a:pt x="3704" y="2388"/>
                    </a:cubicBezTo>
                    <a:close/>
                    <a:moveTo>
                      <a:pt x="3418" y="1193"/>
                    </a:moveTo>
                    <a:cubicBezTo>
                      <a:pt x="3411" y="1190"/>
                      <a:pt x="3411" y="1190"/>
                      <a:pt x="3411" y="1190"/>
                    </a:cubicBezTo>
                    <a:cubicBezTo>
                      <a:pt x="3411" y="1190"/>
                      <a:pt x="3411" y="1190"/>
                      <a:pt x="3411" y="1189"/>
                    </a:cubicBezTo>
                    <a:cubicBezTo>
                      <a:pt x="3411" y="1189"/>
                      <a:pt x="3411" y="1188"/>
                      <a:pt x="3411" y="1186"/>
                    </a:cubicBezTo>
                    <a:cubicBezTo>
                      <a:pt x="3412" y="1183"/>
                      <a:pt x="3413" y="1181"/>
                      <a:pt x="3414" y="1180"/>
                    </a:cubicBezTo>
                    <a:cubicBezTo>
                      <a:pt x="3414" y="1179"/>
                      <a:pt x="3415" y="1179"/>
                      <a:pt x="3415" y="1178"/>
                    </a:cubicBezTo>
                    <a:cubicBezTo>
                      <a:pt x="3415" y="1177"/>
                      <a:pt x="3416" y="1176"/>
                      <a:pt x="3416" y="1175"/>
                    </a:cubicBezTo>
                    <a:cubicBezTo>
                      <a:pt x="3418" y="1172"/>
                      <a:pt x="3420" y="1167"/>
                      <a:pt x="3423" y="1164"/>
                    </a:cubicBezTo>
                    <a:cubicBezTo>
                      <a:pt x="3425" y="1162"/>
                      <a:pt x="3431" y="1155"/>
                      <a:pt x="3434" y="1151"/>
                    </a:cubicBezTo>
                    <a:cubicBezTo>
                      <a:pt x="3436" y="1149"/>
                      <a:pt x="3437" y="1148"/>
                      <a:pt x="3438" y="1147"/>
                    </a:cubicBezTo>
                    <a:cubicBezTo>
                      <a:pt x="3438" y="1147"/>
                      <a:pt x="3438" y="1146"/>
                      <a:pt x="3439" y="1146"/>
                    </a:cubicBezTo>
                    <a:cubicBezTo>
                      <a:pt x="3440" y="1144"/>
                      <a:pt x="3442" y="1142"/>
                      <a:pt x="3446" y="1141"/>
                    </a:cubicBezTo>
                    <a:cubicBezTo>
                      <a:pt x="3447" y="1140"/>
                      <a:pt x="3448" y="1140"/>
                      <a:pt x="3449" y="1139"/>
                    </a:cubicBezTo>
                    <a:cubicBezTo>
                      <a:pt x="3449" y="1137"/>
                      <a:pt x="3449" y="1132"/>
                      <a:pt x="3456" y="1130"/>
                    </a:cubicBezTo>
                    <a:cubicBezTo>
                      <a:pt x="3458" y="1129"/>
                      <a:pt x="3458" y="1129"/>
                      <a:pt x="3459" y="1128"/>
                    </a:cubicBezTo>
                    <a:cubicBezTo>
                      <a:pt x="3460" y="1126"/>
                      <a:pt x="3460" y="1126"/>
                      <a:pt x="3460" y="1126"/>
                    </a:cubicBezTo>
                    <a:cubicBezTo>
                      <a:pt x="3461" y="1125"/>
                      <a:pt x="3461" y="1125"/>
                      <a:pt x="3461" y="1124"/>
                    </a:cubicBezTo>
                    <a:cubicBezTo>
                      <a:pt x="3464" y="1120"/>
                      <a:pt x="3466" y="1118"/>
                      <a:pt x="3472" y="1120"/>
                    </a:cubicBezTo>
                    <a:cubicBezTo>
                      <a:pt x="3472" y="1118"/>
                      <a:pt x="3474" y="1116"/>
                      <a:pt x="3477" y="1115"/>
                    </a:cubicBezTo>
                    <a:cubicBezTo>
                      <a:pt x="3477" y="1115"/>
                      <a:pt x="3477" y="1115"/>
                      <a:pt x="3477" y="1115"/>
                    </a:cubicBezTo>
                    <a:cubicBezTo>
                      <a:pt x="3478" y="1115"/>
                      <a:pt x="3478" y="1114"/>
                      <a:pt x="3478" y="1114"/>
                    </a:cubicBezTo>
                    <a:cubicBezTo>
                      <a:pt x="3479" y="1110"/>
                      <a:pt x="3482" y="1109"/>
                      <a:pt x="3486" y="1109"/>
                    </a:cubicBezTo>
                    <a:cubicBezTo>
                      <a:pt x="3486" y="1104"/>
                      <a:pt x="3490" y="1099"/>
                      <a:pt x="3493" y="1098"/>
                    </a:cubicBezTo>
                    <a:cubicBezTo>
                      <a:pt x="3493" y="1097"/>
                      <a:pt x="3493" y="1097"/>
                      <a:pt x="3493" y="1097"/>
                    </a:cubicBezTo>
                    <a:cubicBezTo>
                      <a:pt x="3495" y="1095"/>
                      <a:pt x="3499" y="1092"/>
                      <a:pt x="3506" y="1092"/>
                    </a:cubicBezTo>
                    <a:cubicBezTo>
                      <a:pt x="3507" y="1092"/>
                      <a:pt x="3508" y="1092"/>
                      <a:pt x="3508" y="1092"/>
                    </a:cubicBezTo>
                    <a:cubicBezTo>
                      <a:pt x="3508" y="1092"/>
                      <a:pt x="3508" y="1092"/>
                      <a:pt x="3508" y="1091"/>
                    </a:cubicBezTo>
                    <a:cubicBezTo>
                      <a:pt x="3508" y="1091"/>
                      <a:pt x="3509" y="1090"/>
                      <a:pt x="3509" y="1089"/>
                    </a:cubicBezTo>
                    <a:cubicBezTo>
                      <a:pt x="3509" y="1088"/>
                      <a:pt x="3509" y="1087"/>
                      <a:pt x="3509" y="1087"/>
                    </a:cubicBezTo>
                    <a:cubicBezTo>
                      <a:pt x="3509" y="1086"/>
                      <a:pt x="3509" y="1085"/>
                      <a:pt x="3510" y="1084"/>
                    </a:cubicBezTo>
                    <a:cubicBezTo>
                      <a:pt x="3510" y="1084"/>
                      <a:pt x="3511" y="1084"/>
                      <a:pt x="3511" y="1083"/>
                    </a:cubicBezTo>
                    <a:cubicBezTo>
                      <a:pt x="3512" y="1082"/>
                      <a:pt x="3512" y="1082"/>
                      <a:pt x="3513" y="1081"/>
                    </a:cubicBezTo>
                    <a:cubicBezTo>
                      <a:pt x="3513" y="1081"/>
                      <a:pt x="3513" y="1081"/>
                      <a:pt x="3514" y="1080"/>
                    </a:cubicBezTo>
                    <a:cubicBezTo>
                      <a:pt x="3514" y="1079"/>
                      <a:pt x="3514" y="1079"/>
                      <a:pt x="3514" y="1079"/>
                    </a:cubicBezTo>
                    <a:cubicBezTo>
                      <a:pt x="3514" y="1078"/>
                      <a:pt x="3514" y="1077"/>
                      <a:pt x="3515" y="1075"/>
                    </a:cubicBezTo>
                    <a:cubicBezTo>
                      <a:pt x="3516" y="1074"/>
                      <a:pt x="3518" y="1072"/>
                      <a:pt x="3519" y="1070"/>
                    </a:cubicBezTo>
                    <a:cubicBezTo>
                      <a:pt x="3521" y="1068"/>
                      <a:pt x="3523" y="1066"/>
                      <a:pt x="3523" y="1065"/>
                    </a:cubicBezTo>
                    <a:cubicBezTo>
                      <a:pt x="3524" y="1064"/>
                      <a:pt x="3524" y="1063"/>
                      <a:pt x="3525" y="1063"/>
                    </a:cubicBezTo>
                    <a:cubicBezTo>
                      <a:pt x="3525" y="1062"/>
                      <a:pt x="3525" y="1062"/>
                      <a:pt x="3525" y="1061"/>
                    </a:cubicBezTo>
                    <a:cubicBezTo>
                      <a:pt x="3525" y="1058"/>
                      <a:pt x="3526" y="1057"/>
                      <a:pt x="3527" y="1055"/>
                    </a:cubicBezTo>
                    <a:cubicBezTo>
                      <a:pt x="3527" y="1054"/>
                      <a:pt x="3527" y="1054"/>
                      <a:pt x="3528" y="1052"/>
                    </a:cubicBezTo>
                    <a:cubicBezTo>
                      <a:pt x="3530" y="1049"/>
                      <a:pt x="3532" y="1046"/>
                      <a:pt x="3534" y="1045"/>
                    </a:cubicBezTo>
                    <a:cubicBezTo>
                      <a:pt x="3534" y="1044"/>
                      <a:pt x="3533" y="1043"/>
                      <a:pt x="3534" y="1041"/>
                    </a:cubicBezTo>
                    <a:cubicBezTo>
                      <a:pt x="3534" y="1041"/>
                      <a:pt x="3534" y="1040"/>
                      <a:pt x="3534" y="1039"/>
                    </a:cubicBezTo>
                    <a:cubicBezTo>
                      <a:pt x="3534" y="1038"/>
                      <a:pt x="3534" y="1038"/>
                      <a:pt x="3534" y="1037"/>
                    </a:cubicBezTo>
                    <a:cubicBezTo>
                      <a:pt x="3535" y="1035"/>
                      <a:pt x="3535" y="1034"/>
                      <a:pt x="3534" y="1031"/>
                    </a:cubicBezTo>
                    <a:cubicBezTo>
                      <a:pt x="3532" y="1027"/>
                      <a:pt x="3533" y="1023"/>
                      <a:pt x="3536" y="1019"/>
                    </a:cubicBezTo>
                    <a:cubicBezTo>
                      <a:pt x="3537" y="1017"/>
                      <a:pt x="3538" y="1016"/>
                      <a:pt x="3539" y="1015"/>
                    </a:cubicBezTo>
                    <a:cubicBezTo>
                      <a:pt x="3540" y="1015"/>
                      <a:pt x="3540" y="1014"/>
                      <a:pt x="3541" y="1014"/>
                    </a:cubicBezTo>
                    <a:cubicBezTo>
                      <a:pt x="3541" y="1012"/>
                      <a:pt x="3541" y="1010"/>
                      <a:pt x="3542" y="1009"/>
                    </a:cubicBezTo>
                    <a:cubicBezTo>
                      <a:pt x="3545" y="1007"/>
                      <a:pt x="3548" y="1008"/>
                      <a:pt x="3550" y="1008"/>
                    </a:cubicBezTo>
                    <a:cubicBezTo>
                      <a:pt x="3550" y="1008"/>
                      <a:pt x="3550" y="1008"/>
                      <a:pt x="3550" y="1008"/>
                    </a:cubicBezTo>
                    <a:cubicBezTo>
                      <a:pt x="3550" y="1008"/>
                      <a:pt x="3551" y="1008"/>
                      <a:pt x="3551" y="1007"/>
                    </a:cubicBezTo>
                    <a:cubicBezTo>
                      <a:pt x="3553" y="1004"/>
                      <a:pt x="3556" y="1001"/>
                      <a:pt x="3562" y="1003"/>
                    </a:cubicBezTo>
                    <a:cubicBezTo>
                      <a:pt x="3562" y="1004"/>
                      <a:pt x="3562" y="1004"/>
                      <a:pt x="3563" y="1004"/>
                    </a:cubicBezTo>
                    <a:cubicBezTo>
                      <a:pt x="3566" y="1005"/>
                      <a:pt x="3572" y="1008"/>
                      <a:pt x="3571" y="1013"/>
                    </a:cubicBezTo>
                    <a:cubicBezTo>
                      <a:pt x="3572" y="1013"/>
                      <a:pt x="3573" y="1014"/>
                      <a:pt x="3573" y="1014"/>
                    </a:cubicBezTo>
                    <a:cubicBezTo>
                      <a:pt x="3574" y="1015"/>
                      <a:pt x="3575" y="1015"/>
                      <a:pt x="3575" y="1015"/>
                    </a:cubicBezTo>
                    <a:cubicBezTo>
                      <a:pt x="3575" y="1016"/>
                      <a:pt x="3575" y="1016"/>
                      <a:pt x="3575" y="1016"/>
                    </a:cubicBezTo>
                    <a:cubicBezTo>
                      <a:pt x="3577" y="1017"/>
                      <a:pt x="3579" y="1019"/>
                      <a:pt x="3578" y="1021"/>
                    </a:cubicBezTo>
                    <a:cubicBezTo>
                      <a:pt x="3581" y="1021"/>
                      <a:pt x="3583" y="1021"/>
                      <a:pt x="3584" y="1022"/>
                    </a:cubicBezTo>
                    <a:cubicBezTo>
                      <a:pt x="3586" y="1023"/>
                      <a:pt x="3586" y="1024"/>
                      <a:pt x="3586" y="1025"/>
                    </a:cubicBezTo>
                    <a:cubicBezTo>
                      <a:pt x="3587" y="1025"/>
                      <a:pt x="3588" y="1025"/>
                      <a:pt x="3591" y="1024"/>
                    </a:cubicBezTo>
                    <a:cubicBezTo>
                      <a:pt x="3592" y="1024"/>
                      <a:pt x="3593" y="1024"/>
                      <a:pt x="3594" y="1023"/>
                    </a:cubicBezTo>
                    <a:cubicBezTo>
                      <a:pt x="3598" y="1022"/>
                      <a:pt x="3601" y="1021"/>
                      <a:pt x="3604" y="1023"/>
                    </a:cubicBezTo>
                    <a:cubicBezTo>
                      <a:pt x="3605" y="1024"/>
                      <a:pt x="3605" y="1024"/>
                      <a:pt x="3606" y="1024"/>
                    </a:cubicBezTo>
                    <a:cubicBezTo>
                      <a:pt x="3607" y="1025"/>
                      <a:pt x="3608" y="1026"/>
                      <a:pt x="3610" y="1025"/>
                    </a:cubicBezTo>
                    <a:cubicBezTo>
                      <a:pt x="3613" y="1024"/>
                      <a:pt x="3616" y="1024"/>
                      <a:pt x="3618" y="1025"/>
                    </a:cubicBezTo>
                    <a:cubicBezTo>
                      <a:pt x="3620" y="1025"/>
                      <a:pt x="3620" y="1025"/>
                      <a:pt x="3620" y="1025"/>
                    </a:cubicBezTo>
                    <a:cubicBezTo>
                      <a:pt x="3621" y="1023"/>
                      <a:pt x="3621" y="1023"/>
                      <a:pt x="3621" y="1023"/>
                    </a:cubicBezTo>
                    <a:cubicBezTo>
                      <a:pt x="3623" y="1022"/>
                      <a:pt x="3624" y="1021"/>
                      <a:pt x="3627" y="1020"/>
                    </a:cubicBezTo>
                    <a:cubicBezTo>
                      <a:pt x="3630" y="1019"/>
                      <a:pt x="3636" y="1020"/>
                      <a:pt x="3640" y="1024"/>
                    </a:cubicBezTo>
                    <a:cubicBezTo>
                      <a:pt x="3640" y="1024"/>
                      <a:pt x="3640" y="1024"/>
                      <a:pt x="3640" y="1024"/>
                    </a:cubicBezTo>
                    <a:cubicBezTo>
                      <a:pt x="3641" y="1023"/>
                      <a:pt x="3641" y="1022"/>
                      <a:pt x="3642" y="1021"/>
                    </a:cubicBezTo>
                    <a:cubicBezTo>
                      <a:pt x="3642" y="1021"/>
                      <a:pt x="3642" y="1021"/>
                      <a:pt x="3643" y="1019"/>
                    </a:cubicBezTo>
                    <a:cubicBezTo>
                      <a:pt x="3643" y="1017"/>
                      <a:pt x="3643" y="1017"/>
                      <a:pt x="3644" y="1015"/>
                    </a:cubicBezTo>
                    <a:cubicBezTo>
                      <a:pt x="3644" y="1014"/>
                      <a:pt x="3644" y="1014"/>
                      <a:pt x="3644" y="1012"/>
                    </a:cubicBezTo>
                    <a:cubicBezTo>
                      <a:pt x="3645" y="1009"/>
                      <a:pt x="3645" y="1006"/>
                      <a:pt x="3644" y="1005"/>
                    </a:cubicBezTo>
                    <a:cubicBezTo>
                      <a:pt x="3644" y="1005"/>
                      <a:pt x="3642" y="1004"/>
                      <a:pt x="3641" y="1003"/>
                    </a:cubicBezTo>
                    <a:cubicBezTo>
                      <a:pt x="3639" y="1002"/>
                      <a:pt x="3637" y="1001"/>
                      <a:pt x="3635" y="1000"/>
                    </a:cubicBezTo>
                    <a:cubicBezTo>
                      <a:pt x="3633" y="998"/>
                      <a:pt x="3632" y="996"/>
                      <a:pt x="3630" y="993"/>
                    </a:cubicBezTo>
                    <a:cubicBezTo>
                      <a:pt x="3629" y="991"/>
                      <a:pt x="3628" y="989"/>
                      <a:pt x="3627" y="987"/>
                    </a:cubicBezTo>
                    <a:cubicBezTo>
                      <a:pt x="3626" y="985"/>
                      <a:pt x="3625" y="984"/>
                      <a:pt x="3625" y="984"/>
                    </a:cubicBezTo>
                    <a:cubicBezTo>
                      <a:pt x="3623" y="983"/>
                      <a:pt x="3621" y="982"/>
                      <a:pt x="3620" y="980"/>
                    </a:cubicBezTo>
                    <a:cubicBezTo>
                      <a:pt x="3618" y="978"/>
                      <a:pt x="3617" y="975"/>
                      <a:pt x="3618" y="972"/>
                    </a:cubicBezTo>
                    <a:cubicBezTo>
                      <a:pt x="3619" y="969"/>
                      <a:pt x="3622" y="966"/>
                      <a:pt x="3625" y="966"/>
                    </a:cubicBezTo>
                    <a:cubicBezTo>
                      <a:pt x="3637" y="965"/>
                      <a:pt x="3642" y="965"/>
                      <a:pt x="3644" y="966"/>
                    </a:cubicBezTo>
                    <a:cubicBezTo>
                      <a:pt x="3645" y="965"/>
                      <a:pt x="3647" y="965"/>
                      <a:pt x="3648" y="965"/>
                    </a:cubicBezTo>
                    <a:cubicBezTo>
                      <a:pt x="3650" y="965"/>
                      <a:pt x="3652" y="965"/>
                      <a:pt x="3653" y="965"/>
                    </a:cubicBezTo>
                    <a:cubicBezTo>
                      <a:pt x="3656" y="965"/>
                      <a:pt x="3657" y="965"/>
                      <a:pt x="3659" y="963"/>
                    </a:cubicBezTo>
                    <a:cubicBezTo>
                      <a:pt x="3663" y="959"/>
                      <a:pt x="3673" y="956"/>
                      <a:pt x="3679" y="958"/>
                    </a:cubicBezTo>
                    <a:cubicBezTo>
                      <a:pt x="3679" y="958"/>
                      <a:pt x="3680" y="956"/>
                      <a:pt x="3681" y="954"/>
                    </a:cubicBezTo>
                    <a:cubicBezTo>
                      <a:pt x="3682" y="951"/>
                      <a:pt x="3685" y="948"/>
                      <a:pt x="3687" y="945"/>
                    </a:cubicBezTo>
                    <a:cubicBezTo>
                      <a:pt x="3689" y="944"/>
                      <a:pt x="3690" y="942"/>
                      <a:pt x="3691" y="941"/>
                    </a:cubicBezTo>
                    <a:cubicBezTo>
                      <a:pt x="3692" y="939"/>
                      <a:pt x="3691" y="936"/>
                      <a:pt x="3691" y="933"/>
                    </a:cubicBezTo>
                    <a:cubicBezTo>
                      <a:pt x="3691" y="926"/>
                      <a:pt x="3693" y="923"/>
                      <a:pt x="3698" y="918"/>
                    </a:cubicBezTo>
                    <a:cubicBezTo>
                      <a:pt x="3703" y="914"/>
                      <a:pt x="3707" y="914"/>
                      <a:pt x="3709" y="914"/>
                    </a:cubicBezTo>
                    <a:cubicBezTo>
                      <a:pt x="3711" y="914"/>
                      <a:pt x="3713" y="916"/>
                      <a:pt x="3715" y="917"/>
                    </a:cubicBezTo>
                    <a:cubicBezTo>
                      <a:pt x="3716" y="914"/>
                      <a:pt x="3718" y="911"/>
                      <a:pt x="3721" y="911"/>
                    </a:cubicBezTo>
                    <a:cubicBezTo>
                      <a:pt x="3721" y="911"/>
                      <a:pt x="3721" y="911"/>
                      <a:pt x="3721" y="911"/>
                    </a:cubicBezTo>
                    <a:cubicBezTo>
                      <a:pt x="3721" y="909"/>
                      <a:pt x="3722" y="907"/>
                      <a:pt x="3722" y="904"/>
                    </a:cubicBezTo>
                    <a:cubicBezTo>
                      <a:pt x="3722" y="899"/>
                      <a:pt x="3722" y="885"/>
                      <a:pt x="3722" y="876"/>
                    </a:cubicBezTo>
                    <a:cubicBezTo>
                      <a:pt x="3722" y="873"/>
                      <a:pt x="3722" y="873"/>
                      <a:pt x="3722" y="873"/>
                    </a:cubicBezTo>
                    <a:cubicBezTo>
                      <a:pt x="3721" y="864"/>
                      <a:pt x="3726" y="857"/>
                      <a:pt x="3729" y="856"/>
                    </a:cubicBezTo>
                    <a:cubicBezTo>
                      <a:pt x="3732" y="855"/>
                      <a:pt x="3734" y="856"/>
                      <a:pt x="3735" y="858"/>
                    </a:cubicBezTo>
                    <a:cubicBezTo>
                      <a:pt x="3735" y="858"/>
                      <a:pt x="3736" y="859"/>
                      <a:pt x="3736" y="859"/>
                    </a:cubicBezTo>
                    <a:cubicBezTo>
                      <a:pt x="3736" y="859"/>
                      <a:pt x="3736" y="859"/>
                      <a:pt x="3737" y="859"/>
                    </a:cubicBezTo>
                    <a:cubicBezTo>
                      <a:pt x="3737" y="859"/>
                      <a:pt x="3737" y="859"/>
                      <a:pt x="3737" y="858"/>
                    </a:cubicBezTo>
                    <a:cubicBezTo>
                      <a:pt x="3739" y="857"/>
                      <a:pt x="3741" y="855"/>
                      <a:pt x="3744" y="856"/>
                    </a:cubicBezTo>
                    <a:cubicBezTo>
                      <a:pt x="3747" y="857"/>
                      <a:pt x="3747" y="860"/>
                      <a:pt x="3747" y="862"/>
                    </a:cubicBezTo>
                    <a:cubicBezTo>
                      <a:pt x="3747" y="862"/>
                      <a:pt x="3747" y="862"/>
                      <a:pt x="3747" y="862"/>
                    </a:cubicBezTo>
                    <a:cubicBezTo>
                      <a:pt x="3748" y="862"/>
                      <a:pt x="3750" y="862"/>
                      <a:pt x="3751" y="862"/>
                    </a:cubicBezTo>
                    <a:cubicBezTo>
                      <a:pt x="3753" y="862"/>
                      <a:pt x="3755" y="863"/>
                      <a:pt x="3755" y="864"/>
                    </a:cubicBezTo>
                    <a:cubicBezTo>
                      <a:pt x="3757" y="867"/>
                      <a:pt x="3756" y="870"/>
                      <a:pt x="3755" y="873"/>
                    </a:cubicBezTo>
                    <a:cubicBezTo>
                      <a:pt x="3755" y="874"/>
                      <a:pt x="3755" y="874"/>
                      <a:pt x="3755" y="875"/>
                    </a:cubicBezTo>
                    <a:cubicBezTo>
                      <a:pt x="3756" y="877"/>
                      <a:pt x="3761" y="882"/>
                      <a:pt x="3767" y="886"/>
                    </a:cubicBezTo>
                    <a:cubicBezTo>
                      <a:pt x="3767" y="886"/>
                      <a:pt x="3767" y="886"/>
                      <a:pt x="3767" y="886"/>
                    </a:cubicBezTo>
                    <a:cubicBezTo>
                      <a:pt x="3768" y="887"/>
                      <a:pt x="3769" y="888"/>
                      <a:pt x="3770" y="888"/>
                    </a:cubicBezTo>
                    <a:cubicBezTo>
                      <a:pt x="3770" y="888"/>
                      <a:pt x="3771" y="887"/>
                      <a:pt x="3771" y="886"/>
                    </a:cubicBezTo>
                    <a:cubicBezTo>
                      <a:pt x="3773" y="885"/>
                      <a:pt x="3774" y="885"/>
                      <a:pt x="3776" y="885"/>
                    </a:cubicBezTo>
                    <a:cubicBezTo>
                      <a:pt x="3776" y="886"/>
                      <a:pt x="3777" y="886"/>
                      <a:pt x="3777" y="886"/>
                    </a:cubicBezTo>
                    <a:cubicBezTo>
                      <a:pt x="3777" y="886"/>
                      <a:pt x="3777" y="886"/>
                      <a:pt x="3777" y="885"/>
                    </a:cubicBezTo>
                    <a:cubicBezTo>
                      <a:pt x="3776" y="884"/>
                      <a:pt x="3775" y="883"/>
                      <a:pt x="3774" y="881"/>
                    </a:cubicBezTo>
                    <a:cubicBezTo>
                      <a:pt x="3770" y="883"/>
                      <a:pt x="3766" y="883"/>
                      <a:pt x="3763" y="880"/>
                    </a:cubicBezTo>
                    <a:cubicBezTo>
                      <a:pt x="3761" y="879"/>
                      <a:pt x="3761" y="877"/>
                      <a:pt x="3761" y="876"/>
                    </a:cubicBezTo>
                    <a:cubicBezTo>
                      <a:pt x="3761" y="873"/>
                      <a:pt x="3763" y="871"/>
                      <a:pt x="3765" y="870"/>
                    </a:cubicBezTo>
                    <a:cubicBezTo>
                      <a:pt x="3766" y="870"/>
                      <a:pt x="3766" y="869"/>
                      <a:pt x="3767" y="869"/>
                    </a:cubicBezTo>
                    <a:cubicBezTo>
                      <a:pt x="3768" y="868"/>
                      <a:pt x="3768" y="868"/>
                      <a:pt x="3768" y="867"/>
                    </a:cubicBezTo>
                    <a:cubicBezTo>
                      <a:pt x="3770" y="866"/>
                      <a:pt x="3771" y="864"/>
                      <a:pt x="3775" y="863"/>
                    </a:cubicBezTo>
                    <a:cubicBezTo>
                      <a:pt x="3778" y="863"/>
                      <a:pt x="3781" y="861"/>
                      <a:pt x="3783" y="859"/>
                    </a:cubicBezTo>
                    <a:cubicBezTo>
                      <a:pt x="3787" y="855"/>
                      <a:pt x="3792" y="855"/>
                      <a:pt x="3794" y="854"/>
                    </a:cubicBezTo>
                    <a:cubicBezTo>
                      <a:pt x="3795" y="854"/>
                      <a:pt x="3798" y="852"/>
                      <a:pt x="3799" y="850"/>
                    </a:cubicBezTo>
                    <a:cubicBezTo>
                      <a:pt x="3801" y="848"/>
                      <a:pt x="3800" y="848"/>
                      <a:pt x="3800" y="847"/>
                    </a:cubicBezTo>
                    <a:cubicBezTo>
                      <a:pt x="3798" y="843"/>
                      <a:pt x="3800" y="835"/>
                      <a:pt x="3802" y="833"/>
                    </a:cubicBezTo>
                    <a:cubicBezTo>
                      <a:pt x="3803" y="831"/>
                      <a:pt x="3803" y="831"/>
                      <a:pt x="3803" y="829"/>
                    </a:cubicBezTo>
                    <a:cubicBezTo>
                      <a:pt x="3803" y="829"/>
                      <a:pt x="3803" y="829"/>
                      <a:pt x="3803" y="829"/>
                    </a:cubicBezTo>
                    <a:cubicBezTo>
                      <a:pt x="3803" y="825"/>
                      <a:pt x="3802" y="824"/>
                      <a:pt x="3802" y="824"/>
                    </a:cubicBezTo>
                    <a:cubicBezTo>
                      <a:pt x="3799" y="821"/>
                      <a:pt x="3802" y="816"/>
                      <a:pt x="3803" y="812"/>
                    </a:cubicBezTo>
                    <a:cubicBezTo>
                      <a:pt x="3804" y="810"/>
                      <a:pt x="3804" y="805"/>
                      <a:pt x="3804" y="802"/>
                    </a:cubicBezTo>
                    <a:cubicBezTo>
                      <a:pt x="3804" y="802"/>
                      <a:pt x="3803" y="800"/>
                      <a:pt x="3801" y="800"/>
                    </a:cubicBezTo>
                    <a:cubicBezTo>
                      <a:pt x="3799" y="800"/>
                      <a:pt x="3797" y="800"/>
                      <a:pt x="3795" y="798"/>
                    </a:cubicBezTo>
                    <a:cubicBezTo>
                      <a:pt x="3793" y="796"/>
                      <a:pt x="3794" y="793"/>
                      <a:pt x="3794" y="790"/>
                    </a:cubicBezTo>
                    <a:cubicBezTo>
                      <a:pt x="3794" y="790"/>
                      <a:pt x="3794" y="789"/>
                      <a:pt x="3794" y="788"/>
                    </a:cubicBezTo>
                    <a:cubicBezTo>
                      <a:pt x="3794" y="782"/>
                      <a:pt x="3793" y="780"/>
                      <a:pt x="3792" y="777"/>
                    </a:cubicBezTo>
                    <a:cubicBezTo>
                      <a:pt x="3791" y="776"/>
                      <a:pt x="3791" y="776"/>
                      <a:pt x="3791" y="776"/>
                    </a:cubicBezTo>
                    <a:cubicBezTo>
                      <a:pt x="3789" y="773"/>
                      <a:pt x="3788" y="770"/>
                      <a:pt x="3789" y="764"/>
                    </a:cubicBezTo>
                    <a:cubicBezTo>
                      <a:pt x="3790" y="762"/>
                      <a:pt x="3790" y="761"/>
                      <a:pt x="3789" y="760"/>
                    </a:cubicBezTo>
                    <a:cubicBezTo>
                      <a:pt x="3789" y="760"/>
                      <a:pt x="3789" y="759"/>
                      <a:pt x="3789" y="757"/>
                    </a:cubicBezTo>
                    <a:cubicBezTo>
                      <a:pt x="3789" y="757"/>
                      <a:pt x="3789" y="757"/>
                      <a:pt x="3789" y="756"/>
                    </a:cubicBezTo>
                    <a:cubicBezTo>
                      <a:pt x="3788" y="755"/>
                      <a:pt x="3788" y="751"/>
                      <a:pt x="3792" y="747"/>
                    </a:cubicBezTo>
                    <a:cubicBezTo>
                      <a:pt x="3792" y="747"/>
                      <a:pt x="3792" y="745"/>
                      <a:pt x="3792" y="744"/>
                    </a:cubicBezTo>
                    <a:cubicBezTo>
                      <a:pt x="3783" y="725"/>
                      <a:pt x="3783" y="725"/>
                      <a:pt x="3783" y="725"/>
                    </a:cubicBezTo>
                    <a:cubicBezTo>
                      <a:pt x="3783" y="725"/>
                      <a:pt x="3783" y="725"/>
                      <a:pt x="3783" y="725"/>
                    </a:cubicBezTo>
                    <a:cubicBezTo>
                      <a:pt x="3783" y="725"/>
                      <a:pt x="3766" y="695"/>
                      <a:pt x="3763" y="691"/>
                    </a:cubicBezTo>
                    <a:cubicBezTo>
                      <a:pt x="3763" y="691"/>
                      <a:pt x="3763" y="690"/>
                      <a:pt x="3763" y="690"/>
                    </a:cubicBezTo>
                    <a:cubicBezTo>
                      <a:pt x="3763" y="690"/>
                      <a:pt x="3763" y="690"/>
                      <a:pt x="3762" y="690"/>
                    </a:cubicBezTo>
                    <a:cubicBezTo>
                      <a:pt x="3762" y="691"/>
                      <a:pt x="3761" y="691"/>
                      <a:pt x="3760" y="691"/>
                    </a:cubicBezTo>
                    <a:cubicBezTo>
                      <a:pt x="3758" y="691"/>
                      <a:pt x="3756" y="690"/>
                      <a:pt x="3756" y="688"/>
                    </a:cubicBezTo>
                    <a:cubicBezTo>
                      <a:pt x="3754" y="686"/>
                      <a:pt x="3755" y="682"/>
                      <a:pt x="3761" y="673"/>
                    </a:cubicBezTo>
                    <a:cubicBezTo>
                      <a:pt x="3764" y="668"/>
                      <a:pt x="3767" y="667"/>
                      <a:pt x="3771" y="668"/>
                    </a:cubicBezTo>
                    <a:cubicBezTo>
                      <a:pt x="3771" y="668"/>
                      <a:pt x="3771" y="668"/>
                      <a:pt x="3771" y="668"/>
                    </a:cubicBezTo>
                    <a:cubicBezTo>
                      <a:pt x="3771" y="668"/>
                      <a:pt x="3772" y="668"/>
                      <a:pt x="3772" y="668"/>
                    </a:cubicBezTo>
                    <a:cubicBezTo>
                      <a:pt x="3774" y="666"/>
                      <a:pt x="3776" y="666"/>
                      <a:pt x="3778" y="666"/>
                    </a:cubicBezTo>
                    <a:cubicBezTo>
                      <a:pt x="3779" y="666"/>
                      <a:pt x="3780" y="666"/>
                      <a:pt x="3782" y="666"/>
                    </a:cubicBezTo>
                    <a:cubicBezTo>
                      <a:pt x="3786" y="664"/>
                      <a:pt x="3786" y="664"/>
                      <a:pt x="3786" y="663"/>
                    </a:cubicBezTo>
                    <a:cubicBezTo>
                      <a:pt x="3786" y="659"/>
                      <a:pt x="3786" y="658"/>
                      <a:pt x="3789" y="654"/>
                    </a:cubicBezTo>
                    <a:cubicBezTo>
                      <a:pt x="3791" y="652"/>
                      <a:pt x="3792" y="650"/>
                      <a:pt x="3792" y="648"/>
                    </a:cubicBezTo>
                    <a:cubicBezTo>
                      <a:pt x="3792" y="648"/>
                      <a:pt x="3792" y="647"/>
                      <a:pt x="3792" y="647"/>
                    </a:cubicBezTo>
                    <a:cubicBezTo>
                      <a:pt x="3793" y="644"/>
                      <a:pt x="3793" y="640"/>
                      <a:pt x="3796" y="637"/>
                    </a:cubicBezTo>
                    <a:cubicBezTo>
                      <a:pt x="3799" y="633"/>
                      <a:pt x="3800" y="631"/>
                      <a:pt x="3800" y="631"/>
                    </a:cubicBezTo>
                    <a:cubicBezTo>
                      <a:pt x="3800" y="629"/>
                      <a:pt x="3801" y="625"/>
                      <a:pt x="3805" y="624"/>
                    </a:cubicBezTo>
                    <a:cubicBezTo>
                      <a:pt x="3807" y="623"/>
                      <a:pt x="3809" y="624"/>
                      <a:pt x="3811" y="626"/>
                    </a:cubicBezTo>
                    <a:cubicBezTo>
                      <a:pt x="3812" y="627"/>
                      <a:pt x="3813" y="628"/>
                      <a:pt x="3817" y="630"/>
                    </a:cubicBezTo>
                    <a:cubicBezTo>
                      <a:pt x="3820" y="631"/>
                      <a:pt x="3825" y="631"/>
                      <a:pt x="3830" y="632"/>
                    </a:cubicBezTo>
                    <a:cubicBezTo>
                      <a:pt x="3834" y="632"/>
                      <a:pt x="3834" y="632"/>
                      <a:pt x="3834" y="632"/>
                    </a:cubicBezTo>
                    <a:cubicBezTo>
                      <a:pt x="3836" y="632"/>
                      <a:pt x="3842" y="633"/>
                      <a:pt x="3848" y="633"/>
                    </a:cubicBezTo>
                    <a:cubicBezTo>
                      <a:pt x="3855" y="634"/>
                      <a:pt x="3863" y="635"/>
                      <a:pt x="3868" y="635"/>
                    </a:cubicBezTo>
                    <a:cubicBezTo>
                      <a:pt x="3871" y="636"/>
                      <a:pt x="3873" y="636"/>
                      <a:pt x="3875" y="636"/>
                    </a:cubicBezTo>
                    <a:cubicBezTo>
                      <a:pt x="3878" y="635"/>
                      <a:pt x="3880" y="634"/>
                      <a:pt x="3881" y="633"/>
                    </a:cubicBezTo>
                    <a:cubicBezTo>
                      <a:pt x="3884" y="628"/>
                      <a:pt x="3884" y="624"/>
                      <a:pt x="3884" y="623"/>
                    </a:cubicBezTo>
                    <a:cubicBezTo>
                      <a:pt x="3876" y="618"/>
                      <a:pt x="3877" y="609"/>
                      <a:pt x="3878" y="606"/>
                    </a:cubicBezTo>
                    <a:cubicBezTo>
                      <a:pt x="3878" y="605"/>
                      <a:pt x="3878" y="604"/>
                      <a:pt x="3878" y="602"/>
                    </a:cubicBezTo>
                    <a:cubicBezTo>
                      <a:pt x="3879" y="597"/>
                      <a:pt x="3879" y="591"/>
                      <a:pt x="3884" y="587"/>
                    </a:cubicBezTo>
                    <a:cubicBezTo>
                      <a:pt x="3886" y="585"/>
                      <a:pt x="3886" y="585"/>
                      <a:pt x="3886" y="585"/>
                    </a:cubicBezTo>
                    <a:cubicBezTo>
                      <a:pt x="3889" y="582"/>
                      <a:pt x="3890" y="582"/>
                      <a:pt x="3891" y="578"/>
                    </a:cubicBezTo>
                    <a:cubicBezTo>
                      <a:pt x="3891" y="578"/>
                      <a:pt x="3891" y="578"/>
                      <a:pt x="3891" y="577"/>
                    </a:cubicBezTo>
                    <a:cubicBezTo>
                      <a:pt x="3891" y="576"/>
                      <a:pt x="3891" y="575"/>
                      <a:pt x="3891" y="574"/>
                    </a:cubicBezTo>
                    <a:cubicBezTo>
                      <a:pt x="3890" y="572"/>
                      <a:pt x="3890" y="570"/>
                      <a:pt x="3891" y="568"/>
                    </a:cubicBezTo>
                    <a:cubicBezTo>
                      <a:pt x="3891" y="567"/>
                      <a:pt x="3891" y="567"/>
                      <a:pt x="3891" y="567"/>
                    </a:cubicBezTo>
                    <a:cubicBezTo>
                      <a:pt x="3891" y="567"/>
                      <a:pt x="3891" y="566"/>
                      <a:pt x="3891" y="566"/>
                    </a:cubicBezTo>
                    <a:cubicBezTo>
                      <a:pt x="3888" y="563"/>
                      <a:pt x="3888" y="559"/>
                      <a:pt x="3890" y="556"/>
                    </a:cubicBezTo>
                    <a:cubicBezTo>
                      <a:pt x="3891" y="554"/>
                      <a:pt x="3893" y="554"/>
                      <a:pt x="3894" y="554"/>
                    </a:cubicBezTo>
                    <a:cubicBezTo>
                      <a:pt x="3894" y="554"/>
                      <a:pt x="3895" y="553"/>
                      <a:pt x="3895" y="553"/>
                    </a:cubicBezTo>
                    <a:cubicBezTo>
                      <a:pt x="3895" y="552"/>
                      <a:pt x="3896" y="549"/>
                      <a:pt x="3898" y="546"/>
                    </a:cubicBezTo>
                    <a:cubicBezTo>
                      <a:pt x="3899" y="544"/>
                      <a:pt x="3900" y="541"/>
                      <a:pt x="3899" y="538"/>
                    </a:cubicBezTo>
                    <a:cubicBezTo>
                      <a:pt x="3895" y="533"/>
                      <a:pt x="3897" y="527"/>
                      <a:pt x="3902" y="523"/>
                    </a:cubicBezTo>
                    <a:cubicBezTo>
                      <a:pt x="3904" y="521"/>
                      <a:pt x="3904" y="517"/>
                      <a:pt x="3903" y="516"/>
                    </a:cubicBezTo>
                    <a:cubicBezTo>
                      <a:pt x="3903" y="515"/>
                      <a:pt x="3903" y="515"/>
                      <a:pt x="3903" y="515"/>
                    </a:cubicBezTo>
                    <a:cubicBezTo>
                      <a:pt x="3903" y="513"/>
                      <a:pt x="3903" y="511"/>
                      <a:pt x="3902" y="509"/>
                    </a:cubicBezTo>
                    <a:cubicBezTo>
                      <a:pt x="3900" y="507"/>
                      <a:pt x="3899" y="504"/>
                      <a:pt x="3898" y="501"/>
                    </a:cubicBezTo>
                    <a:cubicBezTo>
                      <a:pt x="3897" y="497"/>
                      <a:pt x="3899" y="489"/>
                      <a:pt x="3901" y="485"/>
                    </a:cubicBezTo>
                    <a:cubicBezTo>
                      <a:pt x="3903" y="481"/>
                      <a:pt x="3903" y="480"/>
                      <a:pt x="3902" y="478"/>
                    </a:cubicBezTo>
                    <a:cubicBezTo>
                      <a:pt x="3902" y="476"/>
                      <a:pt x="3902" y="475"/>
                      <a:pt x="3901" y="472"/>
                    </a:cubicBezTo>
                    <a:cubicBezTo>
                      <a:pt x="3901" y="469"/>
                      <a:pt x="3900" y="466"/>
                      <a:pt x="3900" y="462"/>
                    </a:cubicBezTo>
                    <a:cubicBezTo>
                      <a:pt x="3898" y="452"/>
                      <a:pt x="3900" y="444"/>
                      <a:pt x="3905" y="440"/>
                    </a:cubicBezTo>
                    <a:cubicBezTo>
                      <a:pt x="3906" y="439"/>
                      <a:pt x="3904" y="435"/>
                      <a:pt x="3902" y="433"/>
                    </a:cubicBezTo>
                    <a:cubicBezTo>
                      <a:pt x="3898" y="429"/>
                      <a:pt x="3901" y="421"/>
                      <a:pt x="3903" y="416"/>
                    </a:cubicBezTo>
                    <a:cubicBezTo>
                      <a:pt x="3907" y="410"/>
                      <a:pt x="3914" y="405"/>
                      <a:pt x="3917" y="405"/>
                    </a:cubicBezTo>
                    <a:cubicBezTo>
                      <a:pt x="3918" y="404"/>
                      <a:pt x="3918" y="404"/>
                      <a:pt x="3918" y="404"/>
                    </a:cubicBezTo>
                    <a:cubicBezTo>
                      <a:pt x="3918" y="404"/>
                      <a:pt x="3918" y="404"/>
                      <a:pt x="3919" y="404"/>
                    </a:cubicBezTo>
                    <a:cubicBezTo>
                      <a:pt x="3919" y="404"/>
                      <a:pt x="3919" y="404"/>
                      <a:pt x="3919" y="403"/>
                    </a:cubicBezTo>
                    <a:cubicBezTo>
                      <a:pt x="3919" y="402"/>
                      <a:pt x="3919" y="401"/>
                      <a:pt x="3919" y="401"/>
                    </a:cubicBezTo>
                    <a:cubicBezTo>
                      <a:pt x="3919" y="399"/>
                      <a:pt x="3919" y="398"/>
                      <a:pt x="3920" y="396"/>
                    </a:cubicBezTo>
                    <a:cubicBezTo>
                      <a:pt x="3920" y="395"/>
                      <a:pt x="3921" y="394"/>
                      <a:pt x="3922" y="393"/>
                    </a:cubicBezTo>
                    <a:cubicBezTo>
                      <a:pt x="3922" y="391"/>
                      <a:pt x="3923" y="390"/>
                      <a:pt x="3924" y="386"/>
                    </a:cubicBezTo>
                    <a:cubicBezTo>
                      <a:pt x="3924" y="381"/>
                      <a:pt x="3924" y="380"/>
                      <a:pt x="3923" y="379"/>
                    </a:cubicBezTo>
                    <a:cubicBezTo>
                      <a:pt x="3922" y="379"/>
                      <a:pt x="3922" y="379"/>
                      <a:pt x="3921" y="378"/>
                    </a:cubicBezTo>
                    <a:cubicBezTo>
                      <a:pt x="3920" y="378"/>
                      <a:pt x="3918" y="377"/>
                      <a:pt x="3917" y="374"/>
                    </a:cubicBezTo>
                    <a:cubicBezTo>
                      <a:pt x="3917" y="374"/>
                      <a:pt x="3917" y="373"/>
                      <a:pt x="3917" y="372"/>
                    </a:cubicBezTo>
                    <a:cubicBezTo>
                      <a:pt x="3917" y="372"/>
                      <a:pt x="3917" y="372"/>
                      <a:pt x="3917" y="372"/>
                    </a:cubicBezTo>
                    <a:cubicBezTo>
                      <a:pt x="3911" y="371"/>
                      <a:pt x="3909" y="366"/>
                      <a:pt x="3908" y="363"/>
                    </a:cubicBezTo>
                    <a:cubicBezTo>
                      <a:pt x="3907" y="359"/>
                      <a:pt x="3907" y="356"/>
                      <a:pt x="3910" y="352"/>
                    </a:cubicBezTo>
                    <a:cubicBezTo>
                      <a:pt x="3910" y="350"/>
                      <a:pt x="3910" y="348"/>
                      <a:pt x="3910" y="345"/>
                    </a:cubicBezTo>
                    <a:cubicBezTo>
                      <a:pt x="3910" y="345"/>
                      <a:pt x="3910" y="344"/>
                      <a:pt x="3909" y="343"/>
                    </a:cubicBezTo>
                    <a:cubicBezTo>
                      <a:pt x="3909" y="339"/>
                      <a:pt x="3910" y="336"/>
                      <a:pt x="3912" y="332"/>
                    </a:cubicBezTo>
                    <a:cubicBezTo>
                      <a:pt x="3913" y="331"/>
                      <a:pt x="3914" y="329"/>
                      <a:pt x="3916" y="327"/>
                    </a:cubicBezTo>
                    <a:cubicBezTo>
                      <a:pt x="3914" y="328"/>
                      <a:pt x="3911" y="328"/>
                      <a:pt x="3906" y="328"/>
                    </a:cubicBezTo>
                    <a:cubicBezTo>
                      <a:pt x="3904" y="327"/>
                      <a:pt x="3904" y="327"/>
                      <a:pt x="3903" y="328"/>
                    </a:cubicBezTo>
                    <a:cubicBezTo>
                      <a:pt x="3902" y="329"/>
                      <a:pt x="3900" y="330"/>
                      <a:pt x="3897" y="331"/>
                    </a:cubicBezTo>
                    <a:cubicBezTo>
                      <a:pt x="3895" y="332"/>
                      <a:pt x="3894" y="332"/>
                      <a:pt x="3893" y="332"/>
                    </a:cubicBezTo>
                    <a:cubicBezTo>
                      <a:pt x="3891" y="333"/>
                      <a:pt x="3891" y="333"/>
                      <a:pt x="3888" y="333"/>
                    </a:cubicBezTo>
                    <a:cubicBezTo>
                      <a:pt x="3887" y="334"/>
                      <a:pt x="3886" y="334"/>
                      <a:pt x="3885" y="336"/>
                    </a:cubicBezTo>
                    <a:cubicBezTo>
                      <a:pt x="3884" y="337"/>
                      <a:pt x="3883" y="338"/>
                      <a:pt x="3881" y="338"/>
                    </a:cubicBezTo>
                    <a:cubicBezTo>
                      <a:pt x="3881" y="339"/>
                      <a:pt x="3880" y="339"/>
                      <a:pt x="3880" y="340"/>
                    </a:cubicBezTo>
                    <a:cubicBezTo>
                      <a:pt x="3878" y="341"/>
                      <a:pt x="3877" y="341"/>
                      <a:pt x="3875" y="342"/>
                    </a:cubicBezTo>
                    <a:cubicBezTo>
                      <a:pt x="3875" y="342"/>
                      <a:pt x="3875" y="343"/>
                      <a:pt x="3874" y="344"/>
                    </a:cubicBezTo>
                    <a:cubicBezTo>
                      <a:pt x="3873" y="349"/>
                      <a:pt x="3871" y="350"/>
                      <a:pt x="3866" y="351"/>
                    </a:cubicBezTo>
                    <a:cubicBezTo>
                      <a:pt x="3863" y="351"/>
                      <a:pt x="3861" y="354"/>
                      <a:pt x="3861" y="355"/>
                    </a:cubicBezTo>
                    <a:cubicBezTo>
                      <a:pt x="3860" y="358"/>
                      <a:pt x="3859" y="360"/>
                      <a:pt x="3855" y="361"/>
                    </a:cubicBezTo>
                    <a:cubicBezTo>
                      <a:pt x="3855" y="361"/>
                      <a:pt x="3855" y="362"/>
                      <a:pt x="3854" y="364"/>
                    </a:cubicBezTo>
                    <a:cubicBezTo>
                      <a:pt x="3853" y="371"/>
                      <a:pt x="3846" y="371"/>
                      <a:pt x="3843" y="370"/>
                    </a:cubicBezTo>
                    <a:cubicBezTo>
                      <a:pt x="3843" y="370"/>
                      <a:pt x="3842" y="370"/>
                      <a:pt x="3842" y="370"/>
                    </a:cubicBezTo>
                    <a:cubicBezTo>
                      <a:pt x="3841" y="371"/>
                      <a:pt x="3841" y="371"/>
                      <a:pt x="3840" y="372"/>
                    </a:cubicBezTo>
                    <a:cubicBezTo>
                      <a:pt x="3837" y="375"/>
                      <a:pt x="3832" y="374"/>
                      <a:pt x="3829" y="374"/>
                    </a:cubicBezTo>
                    <a:cubicBezTo>
                      <a:pt x="3828" y="374"/>
                      <a:pt x="3827" y="374"/>
                      <a:pt x="3827" y="374"/>
                    </a:cubicBezTo>
                    <a:cubicBezTo>
                      <a:pt x="3826" y="374"/>
                      <a:pt x="3823" y="377"/>
                      <a:pt x="3823" y="379"/>
                    </a:cubicBezTo>
                    <a:cubicBezTo>
                      <a:pt x="3821" y="385"/>
                      <a:pt x="3818" y="386"/>
                      <a:pt x="3815" y="387"/>
                    </a:cubicBezTo>
                    <a:cubicBezTo>
                      <a:pt x="3815" y="387"/>
                      <a:pt x="3815" y="387"/>
                      <a:pt x="3814" y="387"/>
                    </a:cubicBezTo>
                    <a:cubicBezTo>
                      <a:pt x="3814" y="387"/>
                      <a:pt x="3814" y="388"/>
                      <a:pt x="3814" y="388"/>
                    </a:cubicBezTo>
                    <a:cubicBezTo>
                      <a:pt x="3814" y="390"/>
                      <a:pt x="3814" y="390"/>
                      <a:pt x="3814" y="390"/>
                    </a:cubicBezTo>
                    <a:cubicBezTo>
                      <a:pt x="3814" y="392"/>
                      <a:pt x="3813" y="394"/>
                      <a:pt x="3812" y="395"/>
                    </a:cubicBezTo>
                    <a:cubicBezTo>
                      <a:pt x="3810" y="396"/>
                      <a:pt x="3807" y="396"/>
                      <a:pt x="3806" y="395"/>
                    </a:cubicBezTo>
                    <a:cubicBezTo>
                      <a:pt x="3805" y="395"/>
                      <a:pt x="3805" y="395"/>
                      <a:pt x="3805" y="395"/>
                    </a:cubicBezTo>
                    <a:cubicBezTo>
                      <a:pt x="3805" y="395"/>
                      <a:pt x="3805" y="396"/>
                      <a:pt x="3805" y="396"/>
                    </a:cubicBezTo>
                    <a:cubicBezTo>
                      <a:pt x="3805" y="397"/>
                      <a:pt x="3805" y="398"/>
                      <a:pt x="3805" y="399"/>
                    </a:cubicBezTo>
                    <a:cubicBezTo>
                      <a:pt x="3804" y="401"/>
                      <a:pt x="3804" y="404"/>
                      <a:pt x="3804" y="406"/>
                    </a:cubicBezTo>
                    <a:cubicBezTo>
                      <a:pt x="3805" y="411"/>
                      <a:pt x="3805" y="413"/>
                      <a:pt x="3802" y="416"/>
                    </a:cubicBezTo>
                    <a:cubicBezTo>
                      <a:pt x="3800" y="419"/>
                      <a:pt x="3795" y="420"/>
                      <a:pt x="3789" y="418"/>
                    </a:cubicBezTo>
                    <a:cubicBezTo>
                      <a:pt x="3788" y="417"/>
                      <a:pt x="3788" y="417"/>
                      <a:pt x="3788" y="417"/>
                    </a:cubicBezTo>
                    <a:cubicBezTo>
                      <a:pt x="3787" y="418"/>
                      <a:pt x="3787" y="418"/>
                      <a:pt x="3787" y="419"/>
                    </a:cubicBezTo>
                    <a:cubicBezTo>
                      <a:pt x="3786" y="419"/>
                      <a:pt x="3786" y="419"/>
                      <a:pt x="3786" y="419"/>
                    </a:cubicBezTo>
                    <a:cubicBezTo>
                      <a:pt x="3785" y="422"/>
                      <a:pt x="3783" y="423"/>
                      <a:pt x="3780" y="424"/>
                    </a:cubicBezTo>
                    <a:cubicBezTo>
                      <a:pt x="3779" y="424"/>
                      <a:pt x="3778" y="424"/>
                      <a:pt x="3778" y="424"/>
                    </a:cubicBezTo>
                    <a:cubicBezTo>
                      <a:pt x="3776" y="424"/>
                      <a:pt x="3773" y="424"/>
                      <a:pt x="3773" y="425"/>
                    </a:cubicBezTo>
                    <a:cubicBezTo>
                      <a:pt x="3771" y="426"/>
                      <a:pt x="3770" y="426"/>
                      <a:pt x="3768" y="427"/>
                    </a:cubicBezTo>
                    <a:cubicBezTo>
                      <a:pt x="3767" y="427"/>
                      <a:pt x="3767" y="428"/>
                      <a:pt x="3766" y="428"/>
                    </a:cubicBezTo>
                    <a:cubicBezTo>
                      <a:pt x="3764" y="429"/>
                      <a:pt x="3760" y="429"/>
                      <a:pt x="3756" y="429"/>
                    </a:cubicBezTo>
                    <a:cubicBezTo>
                      <a:pt x="3755" y="429"/>
                      <a:pt x="3755" y="429"/>
                      <a:pt x="3754" y="429"/>
                    </a:cubicBezTo>
                    <a:cubicBezTo>
                      <a:pt x="3753" y="429"/>
                      <a:pt x="3753" y="429"/>
                      <a:pt x="3751" y="431"/>
                    </a:cubicBezTo>
                    <a:cubicBezTo>
                      <a:pt x="3751" y="432"/>
                      <a:pt x="3751" y="432"/>
                      <a:pt x="3751" y="432"/>
                    </a:cubicBezTo>
                    <a:cubicBezTo>
                      <a:pt x="3747" y="436"/>
                      <a:pt x="3740" y="433"/>
                      <a:pt x="3737" y="431"/>
                    </a:cubicBezTo>
                    <a:cubicBezTo>
                      <a:pt x="3736" y="430"/>
                      <a:pt x="3735" y="429"/>
                      <a:pt x="3729" y="430"/>
                    </a:cubicBezTo>
                    <a:cubicBezTo>
                      <a:pt x="3723" y="431"/>
                      <a:pt x="3723" y="432"/>
                      <a:pt x="3722" y="435"/>
                    </a:cubicBezTo>
                    <a:cubicBezTo>
                      <a:pt x="3722" y="435"/>
                      <a:pt x="3722" y="435"/>
                      <a:pt x="3722" y="435"/>
                    </a:cubicBezTo>
                    <a:cubicBezTo>
                      <a:pt x="3719" y="440"/>
                      <a:pt x="3712" y="442"/>
                      <a:pt x="3708" y="441"/>
                    </a:cubicBezTo>
                    <a:cubicBezTo>
                      <a:pt x="3707" y="440"/>
                      <a:pt x="3700" y="437"/>
                      <a:pt x="3699" y="433"/>
                    </a:cubicBezTo>
                    <a:cubicBezTo>
                      <a:pt x="3698" y="431"/>
                      <a:pt x="3697" y="427"/>
                      <a:pt x="3696" y="425"/>
                    </a:cubicBezTo>
                    <a:cubicBezTo>
                      <a:pt x="3694" y="423"/>
                      <a:pt x="3683" y="414"/>
                      <a:pt x="3680" y="412"/>
                    </a:cubicBezTo>
                    <a:cubicBezTo>
                      <a:pt x="3678" y="411"/>
                      <a:pt x="3676" y="409"/>
                      <a:pt x="3675" y="406"/>
                    </a:cubicBezTo>
                    <a:cubicBezTo>
                      <a:pt x="3675" y="402"/>
                      <a:pt x="3675" y="399"/>
                      <a:pt x="3677" y="397"/>
                    </a:cubicBezTo>
                    <a:cubicBezTo>
                      <a:pt x="3678" y="396"/>
                      <a:pt x="3678" y="393"/>
                      <a:pt x="3679" y="391"/>
                    </a:cubicBezTo>
                    <a:cubicBezTo>
                      <a:pt x="3679" y="390"/>
                      <a:pt x="3679" y="389"/>
                      <a:pt x="3679" y="387"/>
                    </a:cubicBezTo>
                    <a:cubicBezTo>
                      <a:pt x="3679" y="387"/>
                      <a:pt x="3679" y="385"/>
                      <a:pt x="3677" y="383"/>
                    </a:cubicBezTo>
                    <a:cubicBezTo>
                      <a:pt x="3676" y="382"/>
                      <a:pt x="3676" y="382"/>
                      <a:pt x="3676" y="382"/>
                    </a:cubicBezTo>
                    <a:cubicBezTo>
                      <a:pt x="3674" y="380"/>
                      <a:pt x="3674" y="378"/>
                      <a:pt x="3674" y="373"/>
                    </a:cubicBezTo>
                    <a:cubicBezTo>
                      <a:pt x="3672" y="376"/>
                      <a:pt x="3669" y="376"/>
                      <a:pt x="3668" y="375"/>
                    </a:cubicBezTo>
                    <a:cubicBezTo>
                      <a:pt x="3665" y="374"/>
                      <a:pt x="3663" y="371"/>
                      <a:pt x="3663" y="367"/>
                    </a:cubicBezTo>
                    <a:cubicBezTo>
                      <a:pt x="3663" y="366"/>
                      <a:pt x="3662" y="364"/>
                      <a:pt x="3662" y="364"/>
                    </a:cubicBezTo>
                    <a:cubicBezTo>
                      <a:pt x="3656" y="362"/>
                      <a:pt x="3657" y="357"/>
                      <a:pt x="3657" y="355"/>
                    </a:cubicBezTo>
                    <a:cubicBezTo>
                      <a:pt x="3657" y="352"/>
                      <a:pt x="3658" y="349"/>
                      <a:pt x="3659" y="346"/>
                    </a:cubicBezTo>
                    <a:cubicBezTo>
                      <a:pt x="3659" y="345"/>
                      <a:pt x="3659" y="344"/>
                      <a:pt x="3660" y="343"/>
                    </a:cubicBezTo>
                    <a:cubicBezTo>
                      <a:pt x="3658" y="343"/>
                      <a:pt x="3656" y="342"/>
                      <a:pt x="3654" y="342"/>
                    </a:cubicBezTo>
                    <a:cubicBezTo>
                      <a:pt x="3653" y="341"/>
                      <a:pt x="3652" y="341"/>
                      <a:pt x="3651" y="340"/>
                    </a:cubicBezTo>
                    <a:cubicBezTo>
                      <a:pt x="3649" y="339"/>
                      <a:pt x="3648" y="339"/>
                      <a:pt x="3647" y="339"/>
                    </a:cubicBezTo>
                    <a:cubicBezTo>
                      <a:pt x="3647" y="339"/>
                      <a:pt x="3647" y="339"/>
                      <a:pt x="3647" y="339"/>
                    </a:cubicBezTo>
                    <a:cubicBezTo>
                      <a:pt x="3643" y="344"/>
                      <a:pt x="3636" y="341"/>
                      <a:pt x="3633" y="340"/>
                    </a:cubicBezTo>
                    <a:cubicBezTo>
                      <a:pt x="3629" y="339"/>
                      <a:pt x="3625" y="335"/>
                      <a:pt x="3621" y="333"/>
                    </a:cubicBezTo>
                    <a:cubicBezTo>
                      <a:pt x="3621" y="332"/>
                      <a:pt x="3621" y="332"/>
                      <a:pt x="3621" y="332"/>
                    </a:cubicBezTo>
                    <a:cubicBezTo>
                      <a:pt x="3620" y="331"/>
                      <a:pt x="3619" y="330"/>
                      <a:pt x="3617" y="329"/>
                    </a:cubicBezTo>
                    <a:cubicBezTo>
                      <a:pt x="3616" y="327"/>
                      <a:pt x="3613" y="324"/>
                      <a:pt x="3611" y="323"/>
                    </a:cubicBezTo>
                    <a:cubicBezTo>
                      <a:pt x="3610" y="322"/>
                      <a:pt x="3609" y="322"/>
                      <a:pt x="3608" y="322"/>
                    </a:cubicBezTo>
                    <a:cubicBezTo>
                      <a:pt x="3604" y="322"/>
                      <a:pt x="3602" y="319"/>
                      <a:pt x="3601" y="317"/>
                    </a:cubicBezTo>
                    <a:cubicBezTo>
                      <a:pt x="3601" y="317"/>
                      <a:pt x="3600" y="316"/>
                      <a:pt x="3600" y="316"/>
                    </a:cubicBezTo>
                    <a:cubicBezTo>
                      <a:pt x="3600" y="315"/>
                      <a:pt x="3599" y="315"/>
                      <a:pt x="3599" y="315"/>
                    </a:cubicBezTo>
                    <a:cubicBezTo>
                      <a:pt x="3597" y="316"/>
                      <a:pt x="3595" y="316"/>
                      <a:pt x="3593" y="315"/>
                    </a:cubicBezTo>
                    <a:cubicBezTo>
                      <a:pt x="3590" y="313"/>
                      <a:pt x="3589" y="310"/>
                      <a:pt x="3589" y="306"/>
                    </a:cubicBezTo>
                    <a:cubicBezTo>
                      <a:pt x="3588" y="306"/>
                      <a:pt x="3585" y="305"/>
                      <a:pt x="3584" y="305"/>
                    </a:cubicBezTo>
                    <a:cubicBezTo>
                      <a:pt x="3584" y="305"/>
                      <a:pt x="3584" y="305"/>
                      <a:pt x="3584" y="305"/>
                    </a:cubicBezTo>
                    <a:cubicBezTo>
                      <a:pt x="3584" y="308"/>
                      <a:pt x="3583" y="310"/>
                      <a:pt x="3581" y="311"/>
                    </a:cubicBezTo>
                    <a:cubicBezTo>
                      <a:pt x="3579" y="312"/>
                      <a:pt x="3576" y="312"/>
                      <a:pt x="3574" y="311"/>
                    </a:cubicBezTo>
                    <a:cubicBezTo>
                      <a:pt x="3574" y="311"/>
                      <a:pt x="3574" y="311"/>
                      <a:pt x="3574" y="311"/>
                    </a:cubicBezTo>
                    <a:cubicBezTo>
                      <a:pt x="3574" y="311"/>
                      <a:pt x="3573" y="311"/>
                      <a:pt x="3573" y="311"/>
                    </a:cubicBezTo>
                    <a:cubicBezTo>
                      <a:pt x="3571" y="313"/>
                      <a:pt x="3571" y="313"/>
                      <a:pt x="3571" y="313"/>
                    </a:cubicBezTo>
                    <a:cubicBezTo>
                      <a:pt x="3569" y="314"/>
                      <a:pt x="3566" y="316"/>
                      <a:pt x="3563" y="315"/>
                    </a:cubicBezTo>
                    <a:cubicBezTo>
                      <a:pt x="3559" y="314"/>
                      <a:pt x="3558" y="310"/>
                      <a:pt x="3557" y="308"/>
                    </a:cubicBezTo>
                    <a:cubicBezTo>
                      <a:pt x="3557" y="306"/>
                      <a:pt x="3556" y="306"/>
                      <a:pt x="3549" y="307"/>
                    </a:cubicBezTo>
                    <a:cubicBezTo>
                      <a:pt x="3548" y="308"/>
                      <a:pt x="3548" y="308"/>
                      <a:pt x="3548" y="308"/>
                    </a:cubicBezTo>
                    <a:cubicBezTo>
                      <a:pt x="3544" y="309"/>
                      <a:pt x="3542" y="307"/>
                      <a:pt x="3541" y="306"/>
                    </a:cubicBezTo>
                    <a:cubicBezTo>
                      <a:pt x="3539" y="305"/>
                      <a:pt x="3539" y="303"/>
                      <a:pt x="3539" y="301"/>
                    </a:cubicBezTo>
                    <a:cubicBezTo>
                      <a:pt x="3537" y="302"/>
                      <a:pt x="3535" y="301"/>
                      <a:pt x="3534" y="301"/>
                    </a:cubicBezTo>
                    <a:cubicBezTo>
                      <a:pt x="3532" y="300"/>
                      <a:pt x="3532" y="300"/>
                      <a:pt x="3531" y="300"/>
                    </a:cubicBezTo>
                    <a:cubicBezTo>
                      <a:pt x="3527" y="303"/>
                      <a:pt x="3523" y="304"/>
                      <a:pt x="3519" y="306"/>
                    </a:cubicBezTo>
                    <a:cubicBezTo>
                      <a:pt x="3516" y="307"/>
                      <a:pt x="3513" y="308"/>
                      <a:pt x="3510" y="310"/>
                    </a:cubicBezTo>
                    <a:cubicBezTo>
                      <a:pt x="3506" y="312"/>
                      <a:pt x="3499" y="312"/>
                      <a:pt x="3495" y="306"/>
                    </a:cubicBezTo>
                    <a:cubicBezTo>
                      <a:pt x="3495" y="306"/>
                      <a:pt x="3495" y="306"/>
                      <a:pt x="3495" y="306"/>
                    </a:cubicBezTo>
                    <a:cubicBezTo>
                      <a:pt x="3494" y="307"/>
                      <a:pt x="3493" y="308"/>
                      <a:pt x="3491" y="308"/>
                    </a:cubicBezTo>
                    <a:cubicBezTo>
                      <a:pt x="3488" y="309"/>
                      <a:pt x="3485" y="308"/>
                      <a:pt x="3483" y="306"/>
                    </a:cubicBezTo>
                    <a:cubicBezTo>
                      <a:pt x="3481" y="305"/>
                      <a:pt x="3474" y="300"/>
                      <a:pt x="3474" y="293"/>
                    </a:cubicBezTo>
                    <a:cubicBezTo>
                      <a:pt x="3473" y="293"/>
                      <a:pt x="3471" y="294"/>
                      <a:pt x="3470" y="293"/>
                    </a:cubicBezTo>
                    <a:cubicBezTo>
                      <a:pt x="3466" y="293"/>
                      <a:pt x="3462" y="291"/>
                      <a:pt x="3463" y="281"/>
                    </a:cubicBezTo>
                    <a:cubicBezTo>
                      <a:pt x="3463" y="280"/>
                      <a:pt x="3463" y="280"/>
                      <a:pt x="3463" y="280"/>
                    </a:cubicBezTo>
                    <a:cubicBezTo>
                      <a:pt x="3463" y="279"/>
                      <a:pt x="3463" y="278"/>
                      <a:pt x="3463" y="277"/>
                    </a:cubicBezTo>
                    <a:cubicBezTo>
                      <a:pt x="3463" y="277"/>
                      <a:pt x="3463" y="277"/>
                      <a:pt x="3463" y="277"/>
                    </a:cubicBezTo>
                    <a:cubicBezTo>
                      <a:pt x="3463" y="277"/>
                      <a:pt x="3462" y="277"/>
                      <a:pt x="3462" y="277"/>
                    </a:cubicBezTo>
                    <a:cubicBezTo>
                      <a:pt x="3462" y="276"/>
                      <a:pt x="3462" y="276"/>
                      <a:pt x="3462" y="276"/>
                    </a:cubicBezTo>
                    <a:cubicBezTo>
                      <a:pt x="3458" y="272"/>
                      <a:pt x="3460" y="267"/>
                      <a:pt x="3462" y="258"/>
                    </a:cubicBezTo>
                    <a:cubicBezTo>
                      <a:pt x="3463" y="255"/>
                      <a:pt x="3462" y="253"/>
                      <a:pt x="3462" y="253"/>
                    </a:cubicBezTo>
                    <a:cubicBezTo>
                      <a:pt x="3460" y="253"/>
                      <a:pt x="3458" y="252"/>
                      <a:pt x="3456" y="252"/>
                    </a:cubicBezTo>
                    <a:cubicBezTo>
                      <a:pt x="3454" y="251"/>
                      <a:pt x="3452" y="249"/>
                      <a:pt x="3450" y="248"/>
                    </a:cubicBezTo>
                    <a:cubicBezTo>
                      <a:pt x="3447" y="246"/>
                      <a:pt x="3446" y="243"/>
                      <a:pt x="3445" y="240"/>
                    </a:cubicBezTo>
                    <a:cubicBezTo>
                      <a:pt x="3445" y="238"/>
                      <a:pt x="3444" y="237"/>
                      <a:pt x="3443" y="236"/>
                    </a:cubicBezTo>
                    <a:cubicBezTo>
                      <a:pt x="3439" y="232"/>
                      <a:pt x="3441" y="227"/>
                      <a:pt x="3443" y="223"/>
                    </a:cubicBezTo>
                    <a:cubicBezTo>
                      <a:pt x="3443" y="223"/>
                      <a:pt x="3443" y="223"/>
                      <a:pt x="3443" y="223"/>
                    </a:cubicBezTo>
                    <a:cubicBezTo>
                      <a:pt x="3443" y="223"/>
                      <a:pt x="3443" y="220"/>
                      <a:pt x="3441" y="217"/>
                    </a:cubicBezTo>
                    <a:cubicBezTo>
                      <a:pt x="3440" y="215"/>
                      <a:pt x="3437" y="213"/>
                      <a:pt x="3436" y="211"/>
                    </a:cubicBezTo>
                    <a:cubicBezTo>
                      <a:pt x="3435" y="210"/>
                      <a:pt x="3434" y="210"/>
                      <a:pt x="3433" y="209"/>
                    </a:cubicBezTo>
                    <a:cubicBezTo>
                      <a:pt x="3432" y="208"/>
                      <a:pt x="3430" y="205"/>
                      <a:pt x="3429" y="203"/>
                    </a:cubicBezTo>
                    <a:cubicBezTo>
                      <a:pt x="3428" y="202"/>
                      <a:pt x="3428" y="201"/>
                      <a:pt x="3428" y="201"/>
                    </a:cubicBezTo>
                    <a:cubicBezTo>
                      <a:pt x="3427" y="199"/>
                      <a:pt x="3427" y="198"/>
                      <a:pt x="3426" y="197"/>
                    </a:cubicBezTo>
                    <a:cubicBezTo>
                      <a:pt x="3425" y="196"/>
                      <a:pt x="3422" y="194"/>
                      <a:pt x="3420" y="193"/>
                    </a:cubicBezTo>
                    <a:cubicBezTo>
                      <a:pt x="3417" y="192"/>
                      <a:pt x="3415" y="191"/>
                      <a:pt x="3413" y="190"/>
                    </a:cubicBezTo>
                    <a:cubicBezTo>
                      <a:pt x="3409" y="186"/>
                      <a:pt x="3408" y="181"/>
                      <a:pt x="3408" y="180"/>
                    </a:cubicBezTo>
                    <a:cubicBezTo>
                      <a:pt x="3408" y="179"/>
                      <a:pt x="3408" y="176"/>
                      <a:pt x="3409" y="173"/>
                    </a:cubicBezTo>
                    <a:cubicBezTo>
                      <a:pt x="3406" y="173"/>
                      <a:pt x="3403" y="173"/>
                      <a:pt x="3402" y="172"/>
                    </a:cubicBezTo>
                    <a:cubicBezTo>
                      <a:pt x="3400" y="171"/>
                      <a:pt x="3399" y="169"/>
                      <a:pt x="3399" y="168"/>
                    </a:cubicBezTo>
                    <a:cubicBezTo>
                      <a:pt x="3399" y="165"/>
                      <a:pt x="3399" y="162"/>
                      <a:pt x="3403" y="158"/>
                    </a:cubicBezTo>
                    <a:cubicBezTo>
                      <a:pt x="3402" y="157"/>
                      <a:pt x="3402" y="157"/>
                      <a:pt x="3402" y="157"/>
                    </a:cubicBezTo>
                    <a:cubicBezTo>
                      <a:pt x="3398" y="155"/>
                      <a:pt x="3398" y="151"/>
                      <a:pt x="3398" y="149"/>
                    </a:cubicBezTo>
                    <a:cubicBezTo>
                      <a:pt x="3394" y="149"/>
                      <a:pt x="3390" y="145"/>
                      <a:pt x="3390" y="138"/>
                    </a:cubicBezTo>
                    <a:cubicBezTo>
                      <a:pt x="3389" y="134"/>
                      <a:pt x="3388" y="132"/>
                      <a:pt x="3388" y="131"/>
                    </a:cubicBezTo>
                    <a:cubicBezTo>
                      <a:pt x="3386" y="130"/>
                      <a:pt x="3381" y="127"/>
                      <a:pt x="3379" y="124"/>
                    </a:cubicBezTo>
                    <a:cubicBezTo>
                      <a:pt x="3379" y="123"/>
                      <a:pt x="3377" y="121"/>
                      <a:pt x="3376" y="119"/>
                    </a:cubicBezTo>
                    <a:cubicBezTo>
                      <a:pt x="3374" y="118"/>
                      <a:pt x="3373" y="116"/>
                      <a:pt x="3372" y="115"/>
                    </a:cubicBezTo>
                    <a:cubicBezTo>
                      <a:pt x="3369" y="111"/>
                      <a:pt x="3369" y="105"/>
                      <a:pt x="3373" y="102"/>
                    </a:cubicBezTo>
                    <a:cubicBezTo>
                      <a:pt x="3373" y="101"/>
                      <a:pt x="3373" y="100"/>
                      <a:pt x="3373" y="99"/>
                    </a:cubicBezTo>
                    <a:cubicBezTo>
                      <a:pt x="3372" y="99"/>
                      <a:pt x="3371" y="99"/>
                      <a:pt x="3370" y="99"/>
                    </a:cubicBezTo>
                    <a:cubicBezTo>
                      <a:pt x="3365" y="98"/>
                      <a:pt x="3361" y="98"/>
                      <a:pt x="3361" y="94"/>
                    </a:cubicBezTo>
                    <a:cubicBezTo>
                      <a:pt x="3361" y="93"/>
                      <a:pt x="3361" y="93"/>
                      <a:pt x="3361" y="93"/>
                    </a:cubicBezTo>
                    <a:cubicBezTo>
                      <a:pt x="3360" y="92"/>
                      <a:pt x="3359" y="88"/>
                      <a:pt x="3363" y="85"/>
                    </a:cubicBezTo>
                    <a:cubicBezTo>
                      <a:pt x="3363" y="84"/>
                      <a:pt x="3363" y="84"/>
                      <a:pt x="3363" y="83"/>
                    </a:cubicBezTo>
                    <a:cubicBezTo>
                      <a:pt x="3363" y="83"/>
                      <a:pt x="3361" y="81"/>
                      <a:pt x="3358" y="80"/>
                    </a:cubicBezTo>
                    <a:cubicBezTo>
                      <a:pt x="3357" y="80"/>
                      <a:pt x="3357" y="80"/>
                      <a:pt x="3357" y="80"/>
                    </a:cubicBezTo>
                    <a:cubicBezTo>
                      <a:pt x="3356" y="79"/>
                      <a:pt x="3350" y="76"/>
                      <a:pt x="3347" y="70"/>
                    </a:cubicBezTo>
                    <a:cubicBezTo>
                      <a:pt x="3346" y="69"/>
                      <a:pt x="3346" y="69"/>
                      <a:pt x="3346" y="69"/>
                    </a:cubicBezTo>
                    <a:cubicBezTo>
                      <a:pt x="3346" y="69"/>
                      <a:pt x="3345" y="69"/>
                      <a:pt x="3345" y="69"/>
                    </a:cubicBezTo>
                    <a:cubicBezTo>
                      <a:pt x="3344" y="70"/>
                      <a:pt x="3341" y="71"/>
                      <a:pt x="3339" y="70"/>
                    </a:cubicBezTo>
                    <a:cubicBezTo>
                      <a:pt x="3337" y="69"/>
                      <a:pt x="3335" y="67"/>
                      <a:pt x="3334" y="64"/>
                    </a:cubicBezTo>
                    <a:cubicBezTo>
                      <a:pt x="3332" y="60"/>
                      <a:pt x="3335" y="57"/>
                      <a:pt x="3336" y="55"/>
                    </a:cubicBezTo>
                    <a:cubicBezTo>
                      <a:pt x="3336" y="55"/>
                      <a:pt x="3336" y="55"/>
                      <a:pt x="3337" y="54"/>
                    </a:cubicBezTo>
                    <a:cubicBezTo>
                      <a:pt x="3337" y="54"/>
                      <a:pt x="3338" y="53"/>
                      <a:pt x="3338" y="52"/>
                    </a:cubicBezTo>
                    <a:cubicBezTo>
                      <a:pt x="3338" y="53"/>
                      <a:pt x="3337" y="53"/>
                      <a:pt x="3337" y="53"/>
                    </a:cubicBezTo>
                    <a:cubicBezTo>
                      <a:pt x="3336" y="53"/>
                      <a:pt x="3336" y="53"/>
                      <a:pt x="3336" y="53"/>
                    </a:cubicBezTo>
                    <a:cubicBezTo>
                      <a:pt x="3331" y="53"/>
                      <a:pt x="3328" y="49"/>
                      <a:pt x="3326" y="46"/>
                    </a:cubicBezTo>
                    <a:cubicBezTo>
                      <a:pt x="3326" y="45"/>
                      <a:pt x="3325" y="45"/>
                      <a:pt x="3325" y="45"/>
                    </a:cubicBezTo>
                    <a:cubicBezTo>
                      <a:pt x="3325" y="45"/>
                      <a:pt x="3324" y="45"/>
                      <a:pt x="3324" y="46"/>
                    </a:cubicBezTo>
                    <a:cubicBezTo>
                      <a:pt x="3323" y="46"/>
                      <a:pt x="3323" y="47"/>
                      <a:pt x="3322" y="47"/>
                    </a:cubicBezTo>
                    <a:cubicBezTo>
                      <a:pt x="3320" y="49"/>
                      <a:pt x="3316" y="48"/>
                      <a:pt x="3314" y="46"/>
                    </a:cubicBezTo>
                    <a:cubicBezTo>
                      <a:pt x="3311" y="43"/>
                      <a:pt x="3311" y="40"/>
                      <a:pt x="3314" y="37"/>
                    </a:cubicBezTo>
                    <a:cubicBezTo>
                      <a:pt x="3314" y="37"/>
                      <a:pt x="3314" y="37"/>
                      <a:pt x="3314" y="37"/>
                    </a:cubicBezTo>
                    <a:cubicBezTo>
                      <a:pt x="3314" y="37"/>
                      <a:pt x="3314" y="36"/>
                      <a:pt x="3313" y="34"/>
                    </a:cubicBezTo>
                    <a:cubicBezTo>
                      <a:pt x="3313" y="34"/>
                      <a:pt x="3313" y="33"/>
                      <a:pt x="3313" y="33"/>
                    </a:cubicBezTo>
                    <a:cubicBezTo>
                      <a:pt x="3312" y="33"/>
                      <a:pt x="3308" y="33"/>
                      <a:pt x="3306" y="33"/>
                    </a:cubicBezTo>
                    <a:cubicBezTo>
                      <a:pt x="3302" y="33"/>
                      <a:pt x="3300" y="33"/>
                      <a:pt x="3293" y="29"/>
                    </a:cubicBezTo>
                    <a:cubicBezTo>
                      <a:pt x="3285" y="25"/>
                      <a:pt x="3283" y="25"/>
                      <a:pt x="3278" y="25"/>
                    </a:cubicBezTo>
                    <a:cubicBezTo>
                      <a:pt x="3276" y="25"/>
                      <a:pt x="3276" y="25"/>
                      <a:pt x="3275" y="27"/>
                    </a:cubicBezTo>
                    <a:cubicBezTo>
                      <a:pt x="3275" y="28"/>
                      <a:pt x="3275" y="29"/>
                      <a:pt x="3274" y="30"/>
                    </a:cubicBezTo>
                    <a:cubicBezTo>
                      <a:pt x="3273" y="32"/>
                      <a:pt x="3271" y="33"/>
                      <a:pt x="3269" y="33"/>
                    </a:cubicBezTo>
                    <a:cubicBezTo>
                      <a:pt x="3267" y="34"/>
                      <a:pt x="3264" y="33"/>
                      <a:pt x="3260" y="30"/>
                    </a:cubicBezTo>
                    <a:cubicBezTo>
                      <a:pt x="3258" y="28"/>
                      <a:pt x="3257" y="28"/>
                      <a:pt x="3253" y="30"/>
                    </a:cubicBezTo>
                    <a:cubicBezTo>
                      <a:pt x="3246" y="33"/>
                      <a:pt x="3241" y="25"/>
                      <a:pt x="3237" y="20"/>
                    </a:cubicBezTo>
                    <a:cubicBezTo>
                      <a:pt x="3236" y="19"/>
                      <a:pt x="3236" y="19"/>
                      <a:pt x="3235" y="18"/>
                    </a:cubicBezTo>
                    <a:cubicBezTo>
                      <a:pt x="3234" y="17"/>
                      <a:pt x="3231" y="18"/>
                      <a:pt x="3231" y="18"/>
                    </a:cubicBezTo>
                    <a:cubicBezTo>
                      <a:pt x="3227" y="21"/>
                      <a:pt x="3222" y="20"/>
                      <a:pt x="3219" y="17"/>
                    </a:cubicBezTo>
                    <a:cubicBezTo>
                      <a:pt x="3218" y="17"/>
                      <a:pt x="3217" y="16"/>
                      <a:pt x="3216" y="15"/>
                    </a:cubicBezTo>
                    <a:cubicBezTo>
                      <a:pt x="3213" y="14"/>
                      <a:pt x="3209" y="12"/>
                      <a:pt x="3207" y="10"/>
                    </a:cubicBezTo>
                    <a:cubicBezTo>
                      <a:pt x="3204" y="8"/>
                      <a:pt x="3200" y="9"/>
                      <a:pt x="3199" y="10"/>
                    </a:cubicBezTo>
                    <a:cubicBezTo>
                      <a:pt x="3197" y="12"/>
                      <a:pt x="3194" y="13"/>
                      <a:pt x="3192" y="11"/>
                    </a:cubicBezTo>
                    <a:cubicBezTo>
                      <a:pt x="3189" y="14"/>
                      <a:pt x="3184" y="13"/>
                      <a:pt x="3181" y="12"/>
                    </a:cubicBezTo>
                    <a:cubicBezTo>
                      <a:pt x="3180" y="11"/>
                      <a:pt x="3179" y="11"/>
                      <a:pt x="3179" y="11"/>
                    </a:cubicBezTo>
                    <a:cubicBezTo>
                      <a:pt x="3177" y="12"/>
                      <a:pt x="3176" y="13"/>
                      <a:pt x="3174" y="15"/>
                    </a:cubicBezTo>
                    <a:cubicBezTo>
                      <a:pt x="3172" y="16"/>
                      <a:pt x="3172" y="16"/>
                      <a:pt x="3172" y="16"/>
                    </a:cubicBezTo>
                    <a:cubicBezTo>
                      <a:pt x="3169" y="18"/>
                      <a:pt x="3166" y="18"/>
                      <a:pt x="3164" y="18"/>
                    </a:cubicBezTo>
                    <a:cubicBezTo>
                      <a:pt x="3164" y="18"/>
                      <a:pt x="3163" y="18"/>
                      <a:pt x="3163" y="18"/>
                    </a:cubicBezTo>
                    <a:cubicBezTo>
                      <a:pt x="3159" y="22"/>
                      <a:pt x="3152" y="23"/>
                      <a:pt x="3150" y="23"/>
                    </a:cubicBezTo>
                    <a:cubicBezTo>
                      <a:pt x="3149" y="23"/>
                      <a:pt x="3148" y="23"/>
                      <a:pt x="3147" y="23"/>
                    </a:cubicBezTo>
                    <a:cubicBezTo>
                      <a:pt x="3145" y="24"/>
                      <a:pt x="3144" y="24"/>
                      <a:pt x="3141" y="24"/>
                    </a:cubicBezTo>
                    <a:cubicBezTo>
                      <a:pt x="3137" y="25"/>
                      <a:pt x="3134" y="25"/>
                      <a:pt x="3126" y="23"/>
                    </a:cubicBezTo>
                    <a:cubicBezTo>
                      <a:pt x="3122" y="22"/>
                      <a:pt x="3120" y="23"/>
                      <a:pt x="3118" y="26"/>
                    </a:cubicBezTo>
                    <a:cubicBezTo>
                      <a:pt x="3117" y="26"/>
                      <a:pt x="3117" y="26"/>
                      <a:pt x="3117" y="26"/>
                    </a:cubicBezTo>
                    <a:cubicBezTo>
                      <a:pt x="3115" y="29"/>
                      <a:pt x="3113" y="31"/>
                      <a:pt x="3106" y="31"/>
                    </a:cubicBezTo>
                    <a:cubicBezTo>
                      <a:pt x="3102" y="32"/>
                      <a:pt x="3101" y="32"/>
                      <a:pt x="3099" y="33"/>
                    </a:cubicBezTo>
                    <a:cubicBezTo>
                      <a:pt x="3098" y="34"/>
                      <a:pt x="3097" y="34"/>
                      <a:pt x="3095" y="35"/>
                    </a:cubicBezTo>
                    <a:cubicBezTo>
                      <a:pt x="3091" y="37"/>
                      <a:pt x="3087" y="39"/>
                      <a:pt x="3083" y="41"/>
                    </a:cubicBezTo>
                    <a:cubicBezTo>
                      <a:pt x="3081" y="42"/>
                      <a:pt x="3079" y="43"/>
                      <a:pt x="3077" y="44"/>
                    </a:cubicBezTo>
                    <a:cubicBezTo>
                      <a:pt x="3072" y="47"/>
                      <a:pt x="3064" y="48"/>
                      <a:pt x="3051" y="48"/>
                    </a:cubicBezTo>
                    <a:cubicBezTo>
                      <a:pt x="3047" y="48"/>
                      <a:pt x="3046" y="49"/>
                      <a:pt x="3046" y="49"/>
                    </a:cubicBezTo>
                    <a:cubicBezTo>
                      <a:pt x="3046" y="49"/>
                      <a:pt x="3046" y="49"/>
                      <a:pt x="3046" y="49"/>
                    </a:cubicBezTo>
                    <a:cubicBezTo>
                      <a:pt x="3046" y="49"/>
                      <a:pt x="3046" y="50"/>
                      <a:pt x="3046" y="50"/>
                    </a:cubicBezTo>
                    <a:cubicBezTo>
                      <a:pt x="3046" y="51"/>
                      <a:pt x="3046" y="51"/>
                      <a:pt x="3045" y="52"/>
                    </a:cubicBezTo>
                    <a:cubicBezTo>
                      <a:pt x="3045" y="55"/>
                      <a:pt x="3044" y="56"/>
                      <a:pt x="3042" y="59"/>
                    </a:cubicBezTo>
                    <a:cubicBezTo>
                      <a:pt x="3042" y="59"/>
                      <a:pt x="3041" y="60"/>
                      <a:pt x="3040" y="62"/>
                    </a:cubicBezTo>
                    <a:cubicBezTo>
                      <a:pt x="3038" y="64"/>
                      <a:pt x="3036" y="67"/>
                      <a:pt x="3034" y="69"/>
                    </a:cubicBezTo>
                    <a:cubicBezTo>
                      <a:pt x="3030" y="72"/>
                      <a:pt x="3027" y="76"/>
                      <a:pt x="3026" y="79"/>
                    </a:cubicBezTo>
                    <a:cubicBezTo>
                      <a:pt x="3022" y="85"/>
                      <a:pt x="3021" y="86"/>
                      <a:pt x="3018" y="89"/>
                    </a:cubicBezTo>
                    <a:cubicBezTo>
                      <a:pt x="3017" y="90"/>
                      <a:pt x="3017" y="90"/>
                      <a:pt x="3017" y="90"/>
                    </a:cubicBezTo>
                    <a:cubicBezTo>
                      <a:pt x="3016" y="90"/>
                      <a:pt x="3016" y="90"/>
                      <a:pt x="3016" y="91"/>
                    </a:cubicBezTo>
                    <a:cubicBezTo>
                      <a:pt x="3019" y="94"/>
                      <a:pt x="3019" y="96"/>
                      <a:pt x="3017" y="99"/>
                    </a:cubicBezTo>
                    <a:cubicBezTo>
                      <a:pt x="3017" y="100"/>
                      <a:pt x="3016" y="100"/>
                      <a:pt x="3016" y="101"/>
                    </a:cubicBezTo>
                    <a:cubicBezTo>
                      <a:pt x="3016" y="101"/>
                      <a:pt x="3015" y="103"/>
                      <a:pt x="3015" y="103"/>
                    </a:cubicBezTo>
                    <a:cubicBezTo>
                      <a:pt x="3015" y="103"/>
                      <a:pt x="3016" y="103"/>
                      <a:pt x="3016" y="103"/>
                    </a:cubicBezTo>
                    <a:cubicBezTo>
                      <a:pt x="3016" y="104"/>
                      <a:pt x="3016" y="104"/>
                      <a:pt x="3016" y="104"/>
                    </a:cubicBezTo>
                    <a:cubicBezTo>
                      <a:pt x="3017" y="103"/>
                      <a:pt x="3020" y="103"/>
                      <a:pt x="3024" y="100"/>
                    </a:cubicBezTo>
                    <a:cubicBezTo>
                      <a:pt x="3032" y="95"/>
                      <a:pt x="3039" y="99"/>
                      <a:pt x="3043" y="102"/>
                    </a:cubicBezTo>
                    <a:cubicBezTo>
                      <a:pt x="3044" y="102"/>
                      <a:pt x="3044" y="103"/>
                      <a:pt x="3045" y="103"/>
                    </a:cubicBezTo>
                    <a:cubicBezTo>
                      <a:pt x="3049" y="105"/>
                      <a:pt x="3051" y="108"/>
                      <a:pt x="3051" y="111"/>
                    </a:cubicBezTo>
                    <a:cubicBezTo>
                      <a:pt x="3051" y="112"/>
                      <a:pt x="3051" y="112"/>
                      <a:pt x="3051" y="112"/>
                    </a:cubicBezTo>
                    <a:cubicBezTo>
                      <a:pt x="3051" y="115"/>
                      <a:pt x="3051" y="117"/>
                      <a:pt x="3049" y="123"/>
                    </a:cubicBezTo>
                    <a:cubicBezTo>
                      <a:pt x="3048" y="127"/>
                      <a:pt x="3048" y="127"/>
                      <a:pt x="3048" y="127"/>
                    </a:cubicBezTo>
                    <a:cubicBezTo>
                      <a:pt x="3049" y="128"/>
                      <a:pt x="3050" y="128"/>
                      <a:pt x="3051" y="129"/>
                    </a:cubicBezTo>
                    <a:cubicBezTo>
                      <a:pt x="3057" y="131"/>
                      <a:pt x="3056" y="139"/>
                      <a:pt x="3056" y="144"/>
                    </a:cubicBezTo>
                    <a:cubicBezTo>
                      <a:pt x="3056" y="146"/>
                      <a:pt x="3056" y="147"/>
                      <a:pt x="3056" y="148"/>
                    </a:cubicBezTo>
                    <a:cubicBezTo>
                      <a:pt x="3057" y="153"/>
                      <a:pt x="3057" y="155"/>
                      <a:pt x="3055" y="158"/>
                    </a:cubicBezTo>
                    <a:cubicBezTo>
                      <a:pt x="3054" y="160"/>
                      <a:pt x="3051" y="163"/>
                      <a:pt x="3044" y="169"/>
                    </a:cubicBezTo>
                    <a:cubicBezTo>
                      <a:pt x="3042" y="171"/>
                      <a:pt x="3039" y="173"/>
                      <a:pt x="3038" y="174"/>
                    </a:cubicBezTo>
                    <a:cubicBezTo>
                      <a:pt x="3037" y="175"/>
                      <a:pt x="3037" y="175"/>
                      <a:pt x="3037" y="175"/>
                    </a:cubicBezTo>
                    <a:cubicBezTo>
                      <a:pt x="3033" y="180"/>
                      <a:pt x="3029" y="185"/>
                      <a:pt x="3027" y="187"/>
                    </a:cubicBezTo>
                    <a:cubicBezTo>
                      <a:pt x="3026" y="187"/>
                      <a:pt x="3026" y="187"/>
                      <a:pt x="3025" y="188"/>
                    </a:cubicBezTo>
                    <a:cubicBezTo>
                      <a:pt x="3024" y="189"/>
                      <a:pt x="3023" y="190"/>
                      <a:pt x="3023" y="190"/>
                    </a:cubicBezTo>
                    <a:cubicBezTo>
                      <a:pt x="3023" y="191"/>
                      <a:pt x="3023" y="192"/>
                      <a:pt x="3023" y="193"/>
                    </a:cubicBezTo>
                    <a:cubicBezTo>
                      <a:pt x="3023" y="194"/>
                      <a:pt x="3023" y="196"/>
                      <a:pt x="3023" y="198"/>
                    </a:cubicBezTo>
                    <a:cubicBezTo>
                      <a:pt x="3022" y="200"/>
                      <a:pt x="3022" y="202"/>
                      <a:pt x="3021" y="203"/>
                    </a:cubicBezTo>
                    <a:cubicBezTo>
                      <a:pt x="3021" y="204"/>
                      <a:pt x="3021" y="205"/>
                      <a:pt x="3021" y="205"/>
                    </a:cubicBezTo>
                    <a:cubicBezTo>
                      <a:pt x="3021" y="208"/>
                      <a:pt x="3021" y="212"/>
                      <a:pt x="3018" y="214"/>
                    </a:cubicBezTo>
                    <a:cubicBezTo>
                      <a:pt x="3018" y="215"/>
                      <a:pt x="3018" y="215"/>
                      <a:pt x="3018" y="216"/>
                    </a:cubicBezTo>
                    <a:cubicBezTo>
                      <a:pt x="3018" y="219"/>
                      <a:pt x="3017" y="220"/>
                      <a:pt x="3015" y="222"/>
                    </a:cubicBezTo>
                    <a:cubicBezTo>
                      <a:pt x="3015" y="222"/>
                      <a:pt x="3014" y="222"/>
                      <a:pt x="3014" y="223"/>
                    </a:cubicBezTo>
                    <a:cubicBezTo>
                      <a:pt x="3014" y="223"/>
                      <a:pt x="3014" y="223"/>
                      <a:pt x="3014" y="223"/>
                    </a:cubicBezTo>
                    <a:cubicBezTo>
                      <a:pt x="3014" y="224"/>
                      <a:pt x="3014" y="224"/>
                      <a:pt x="3014" y="224"/>
                    </a:cubicBezTo>
                    <a:cubicBezTo>
                      <a:pt x="3014" y="228"/>
                      <a:pt x="3012" y="229"/>
                      <a:pt x="3010" y="231"/>
                    </a:cubicBezTo>
                    <a:cubicBezTo>
                      <a:pt x="3010" y="232"/>
                      <a:pt x="3010" y="234"/>
                      <a:pt x="3011" y="235"/>
                    </a:cubicBezTo>
                    <a:cubicBezTo>
                      <a:pt x="3012" y="243"/>
                      <a:pt x="3005" y="250"/>
                      <a:pt x="3001" y="254"/>
                    </a:cubicBezTo>
                    <a:cubicBezTo>
                      <a:pt x="3001" y="254"/>
                      <a:pt x="3001" y="254"/>
                      <a:pt x="3001" y="254"/>
                    </a:cubicBezTo>
                    <a:cubicBezTo>
                      <a:pt x="2999" y="256"/>
                      <a:pt x="2998" y="258"/>
                      <a:pt x="2998" y="262"/>
                    </a:cubicBezTo>
                    <a:cubicBezTo>
                      <a:pt x="2999" y="265"/>
                      <a:pt x="2999" y="269"/>
                      <a:pt x="2997" y="273"/>
                    </a:cubicBezTo>
                    <a:cubicBezTo>
                      <a:pt x="2996" y="276"/>
                      <a:pt x="2994" y="278"/>
                      <a:pt x="2992" y="280"/>
                    </a:cubicBezTo>
                    <a:cubicBezTo>
                      <a:pt x="2991" y="282"/>
                      <a:pt x="2989" y="284"/>
                      <a:pt x="2989" y="285"/>
                    </a:cubicBezTo>
                    <a:cubicBezTo>
                      <a:pt x="2987" y="288"/>
                      <a:pt x="2987" y="290"/>
                      <a:pt x="2987" y="292"/>
                    </a:cubicBezTo>
                    <a:cubicBezTo>
                      <a:pt x="2988" y="298"/>
                      <a:pt x="2984" y="302"/>
                      <a:pt x="2982" y="303"/>
                    </a:cubicBezTo>
                    <a:cubicBezTo>
                      <a:pt x="2983" y="303"/>
                      <a:pt x="2983" y="303"/>
                      <a:pt x="2984" y="303"/>
                    </a:cubicBezTo>
                    <a:cubicBezTo>
                      <a:pt x="2985" y="303"/>
                      <a:pt x="2986" y="303"/>
                      <a:pt x="2987" y="303"/>
                    </a:cubicBezTo>
                    <a:cubicBezTo>
                      <a:pt x="2988" y="303"/>
                      <a:pt x="2992" y="302"/>
                      <a:pt x="2994" y="305"/>
                    </a:cubicBezTo>
                    <a:cubicBezTo>
                      <a:pt x="2995" y="307"/>
                      <a:pt x="2994" y="310"/>
                      <a:pt x="2994" y="311"/>
                    </a:cubicBezTo>
                    <a:cubicBezTo>
                      <a:pt x="2993" y="312"/>
                      <a:pt x="2993" y="312"/>
                      <a:pt x="2993" y="312"/>
                    </a:cubicBezTo>
                    <a:cubicBezTo>
                      <a:pt x="2993" y="314"/>
                      <a:pt x="2993" y="314"/>
                      <a:pt x="2993" y="317"/>
                    </a:cubicBezTo>
                    <a:cubicBezTo>
                      <a:pt x="2995" y="323"/>
                      <a:pt x="2991" y="328"/>
                      <a:pt x="2989" y="331"/>
                    </a:cubicBezTo>
                    <a:cubicBezTo>
                      <a:pt x="2988" y="332"/>
                      <a:pt x="2986" y="333"/>
                      <a:pt x="2985" y="334"/>
                    </a:cubicBezTo>
                    <a:cubicBezTo>
                      <a:pt x="2983" y="336"/>
                      <a:pt x="2981" y="337"/>
                      <a:pt x="2981" y="339"/>
                    </a:cubicBezTo>
                    <a:cubicBezTo>
                      <a:pt x="2978" y="345"/>
                      <a:pt x="2974" y="345"/>
                      <a:pt x="2970" y="345"/>
                    </a:cubicBezTo>
                    <a:cubicBezTo>
                      <a:pt x="2968" y="344"/>
                      <a:pt x="2968" y="344"/>
                      <a:pt x="2968" y="344"/>
                    </a:cubicBezTo>
                    <a:cubicBezTo>
                      <a:pt x="2967" y="344"/>
                      <a:pt x="2965" y="344"/>
                      <a:pt x="2964" y="345"/>
                    </a:cubicBezTo>
                    <a:cubicBezTo>
                      <a:pt x="2963" y="347"/>
                      <a:pt x="2961" y="347"/>
                      <a:pt x="2958" y="347"/>
                    </a:cubicBezTo>
                    <a:cubicBezTo>
                      <a:pt x="2956" y="348"/>
                      <a:pt x="2954" y="348"/>
                      <a:pt x="2952" y="349"/>
                    </a:cubicBezTo>
                    <a:cubicBezTo>
                      <a:pt x="2948" y="350"/>
                      <a:pt x="2948" y="350"/>
                      <a:pt x="2947" y="352"/>
                    </a:cubicBezTo>
                    <a:cubicBezTo>
                      <a:pt x="2946" y="354"/>
                      <a:pt x="2946" y="355"/>
                      <a:pt x="2944" y="356"/>
                    </a:cubicBezTo>
                    <a:cubicBezTo>
                      <a:pt x="2944" y="357"/>
                      <a:pt x="2944" y="357"/>
                      <a:pt x="2944" y="357"/>
                    </a:cubicBezTo>
                    <a:cubicBezTo>
                      <a:pt x="2941" y="361"/>
                      <a:pt x="2935" y="368"/>
                      <a:pt x="2933" y="371"/>
                    </a:cubicBezTo>
                    <a:cubicBezTo>
                      <a:pt x="2933" y="372"/>
                      <a:pt x="2931" y="376"/>
                      <a:pt x="2919" y="380"/>
                    </a:cubicBezTo>
                    <a:cubicBezTo>
                      <a:pt x="2917" y="381"/>
                      <a:pt x="2917" y="381"/>
                      <a:pt x="2917" y="381"/>
                    </a:cubicBezTo>
                    <a:cubicBezTo>
                      <a:pt x="2917" y="380"/>
                      <a:pt x="2917" y="380"/>
                      <a:pt x="2917" y="380"/>
                    </a:cubicBezTo>
                    <a:cubicBezTo>
                      <a:pt x="2914" y="381"/>
                      <a:pt x="2911" y="382"/>
                      <a:pt x="2909" y="383"/>
                    </a:cubicBezTo>
                    <a:cubicBezTo>
                      <a:pt x="2904" y="387"/>
                      <a:pt x="2898" y="386"/>
                      <a:pt x="2893" y="380"/>
                    </a:cubicBezTo>
                    <a:cubicBezTo>
                      <a:pt x="2891" y="379"/>
                      <a:pt x="2885" y="379"/>
                      <a:pt x="2881" y="380"/>
                    </a:cubicBezTo>
                    <a:cubicBezTo>
                      <a:pt x="2879" y="380"/>
                      <a:pt x="2877" y="380"/>
                      <a:pt x="2876" y="380"/>
                    </a:cubicBezTo>
                    <a:cubicBezTo>
                      <a:pt x="2870" y="380"/>
                      <a:pt x="2859" y="375"/>
                      <a:pt x="2849" y="367"/>
                    </a:cubicBezTo>
                    <a:cubicBezTo>
                      <a:pt x="2846" y="365"/>
                      <a:pt x="2845" y="364"/>
                      <a:pt x="2845" y="364"/>
                    </a:cubicBezTo>
                    <a:cubicBezTo>
                      <a:pt x="2845" y="364"/>
                      <a:pt x="2845" y="365"/>
                      <a:pt x="2845" y="365"/>
                    </a:cubicBezTo>
                    <a:cubicBezTo>
                      <a:pt x="2844" y="365"/>
                      <a:pt x="2844" y="365"/>
                      <a:pt x="2844" y="365"/>
                    </a:cubicBezTo>
                    <a:cubicBezTo>
                      <a:pt x="2839" y="380"/>
                      <a:pt x="2824" y="419"/>
                      <a:pt x="2823" y="422"/>
                    </a:cubicBezTo>
                    <a:cubicBezTo>
                      <a:pt x="2822" y="427"/>
                      <a:pt x="2815" y="443"/>
                      <a:pt x="2813" y="448"/>
                    </a:cubicBezTo>
                    <a:cubicBezTo>
                      <a:pt x="2812" y="449"/>
                      <a:pt x="2812" y="449"/>
                      <a:pt x="2813" y="451"/>
                    </a:cubicBezTo>
                    <a:cubicBezTo>
                      <a:pt x="2813" y="453"/>
                      <a:pt x="2814" y="455"/>
                      <a:pt x="2814" y="457"/>
                    </a:cubicBezTo>
                    <a:cubicBezTo>
                      <a:pt x="2813" y="463"/>
                      <a:pt x="2803" y="474"/>
                      <a:pt x="2802" y="476"/>
                    </a:cubicBezTo>
                    <a:cubicBezTo>
                      <a:pt x="2801" y="476"/>
                      <a:pt x="2800" y="479"/>
                      <a:pt x="2800" y="481"/>
                    </a:cubicBezTo>
                    <a:cubicBezTo>
                      <a:pt x="2800" y="484"/>
                      <a:pt x="2801" y="495"/>
                      <a:pt x="2801" y="498"/>
                    </a:cubicBezTo>
                    <a:cubicBezTo>
                      <a:pt x="2801" y="504"/>
                      <a:pt x="2797" y="508"/>
                      <a:pt x="2791" y="511"/>
                    </a:cubicBezTo>
                    <a:cubicBezTo>
                      <a:pt x="2789" y="512"/>
                      <a:pt x="2788" y="513"/>
                      <a:pt x="2788" y="514"/>
                    </a:cubicBezTo>
                    <a:cubicBezTo>
                      <a:pt x="2787" y="517"/>
                      <a:pt x="2787" y="525"/>
                      <a:pt x="2787" y="530"/>
                    </a:cubicBezTo>
                    <a:cubicBezTo>
                      <a:pt x="2787" y="532"/>
                      <a:pt x="2787" y="534"/>
                      <a:pt x="2787" y="534"/>
                    </a:cubicBezTo>
                    <a:cubicBezTo>
                      <a:pt x="2788" y="534"/>
                      <a:pt x="2788" y="534"/>
                      <a:pt x="2788" y="534"/>
                    </a:cubicBezTo>
                    <a:cubicBezTo>
                      <a:pt x="2788" y="535"/>
                      <a:pt x="2788" y="535"/>
                      <a:pt x="2788" y="535"/>
                    </a:cubicBezTo>
                    <a:cubicBezTo>
                      <a:pt x="2791" y="538"/>
                      <a:pt x="2800" y="547"/>
                      <a:pt x="2802" y="549"/>
                    </a:cubicBezTo>
                    <a:cubicBezTo>
                      <a:pt x="2803" y="550"/>
                      <a:pt x="2803" y="550"/>
                      <a:pt x="2803" y="550"/>
                    </a:cubicBezTo>
                    <a:cubicBezTo>
                      <a:pt x="2804" y="551"/>
                      <a:pt x="2806" y="552"/>
                      <a:pt x="2807" y="553"/>
                    </a:cubicBezTo>
                    <a:cubicBezTo>
                      <a:pt x="2808" y="551"/>
                      <a:pt x="2811" y="547"/>
                      <a:pt x="2812" y="545"/>
                    </a:cubicBezTo>
                    <a:cubicBezTo>
                      <a:pt x="2813" y="543"/>
                      <a:pt x="2815" y="541"/>
                      <a:pt x="2816" y="539"/>
                    </a:cubicBezTo>
                    <a:cubicBezTo>
                      <a:pt x="2819" y="534"/>
                      <a:pt x="2825" y="535"/>
                      <a:pt x="2830" y="536"/>
                    </a:cubicBezTo>
                    <a:cubicBezTo>
                      <a:pt x="2832" y="536"/>
                      <a:pt x="2834" y="536"/>
                      <a:pt x="2836" y="536"/>
                    </a:cubicBezTo>
                    <a:cubicBezTo>
                      <a:pt x="2843" y="536"/>
                      <a:pt x="2843" y="536"/>
                      <a:pt x="2845" y="535"/>
                    </a:cubicBezTo>
                    <a:cubicBezTo>
                      <a:pt x="2845" y="534"/>
                      <a:pt x="2845" y="534"/>
                      <a:pt x="2845" y="534"/>
                    </a:cubicBezTo>
                    <a:cubicBezTo>
                      <a:pt x="2849" y="531"/>
                      <a:pt x="2855" y="531"/>
                      <a:pt x="2855" y="531"/>
                    </a:cubicBezTo>
                    <a:cubicBezTo>
                      <a:pt x="2856" y="531"/>
                      <a:pt x="2856" y="531"/>
                      <a:pt x="2856" y="531"/>
                    </a:cubicBezTo>
                    <a:cubicBezTo>
                      <a:pt x="2858" y="532"/>
                      <a:pt x="2862" y="533"/>
                      <a:pt x="2865" y="533"/>
                    </a:cubicBezTo>
                    <a:cubicBezTo>
                      <a:pt x="2870" y="532"/>
                      <a:pt x="2872" y="534"/>
                      <a:pt x="2874" y="536"/>
                    </a:cubicBezTo>
                    <a:cubicBezTo>
                      <a:pt x="2875" y="537"/>
                      <a:pt x="2875" y="537"/>
                      <a:pt x="2875" y="537"/>
                    </a:cubicBezTo>
                    <a:cubicBezTo>
                      <a:pt x="2876" y="537"/>
                      <a:pt x="2877" y="538"/>
                      <a:pt x="2879" y="539"/>
                    </a:cubicBezTo>
                    <a:cubicBezTo>
                      <a:pt x="2882" y="541"/>
                      <a:pt x="2887" y="543"/>
                      <a:pt x="2889" y="546"/>
                    </a:cubicBezTo>
                    <a:cubicBezTo>
                      <a:pt x="2891" y="549"/>
                      <a:pt x="2893" y="550"/>
                      <a:pt x="2894" y="550"/>
                    </a:cubicBezTo>
                    <a:cubicBezTo>
                      <a:pt x="2896" y="549"/>
                      <a:pt x="2899" y="545"/>
                      <a:pt x="2901" y="541"/>
                    </a:cubicBezTo>
                    <a:cubicBezTo>
                      <a:pt x="2904" y="537"/>
                      <a:pt x="2912" y="524"/>
                      <a:pt x="2915" y="519"/>
                    </a:cubicBezTo>
                    <a:cubicBezTo>
                      <a:pt x="2919" y="514"/>
                      <a:pt x="2923" y="516"/>
                      <a:pt x="2925" y="516"/>
                    </a:cubicBezTo>
                    <a:cubicBezTo>
                      <a:pt x="2926" y="517"/>
                      <a:pt x="2927" y="517"/>
                      <a:pt x="2928" y="516"/>
                    </a:cubicBezTo>
                    <a:cubicBezTo>
                      <a:pt x="2932" y="514"/>
                      <a:pt x="2938" y="512"/>
                      <a:pt x="2943" y="514"/>
                    </a:cubicBezTo>
                    <a:cubicBezTo>
                      <a:pt x="2944" y="515"/>
                      <a:pt x="2946" y="515"/>
                      <a:pt x="2954" y="515"/>
                    </a:cubicBezTo>
                    <a:cubicBezTo>
                      <a:pt x="2955" y="515"/>
                      <a:pt x="2956" y="516"/>
                      <a:pt x="2957" y="516"/>
                    </a:cubicBezTo>
                    <a:cubicBezTo>
                      <a:pt x="2957" y="516"/>
                      <a:pt x="2958" y="516"/>
                      <a:pt x="2958" y="516"/>
                    </a:cubicBezTo>
                    <a:cubicBezTo>
                      <a:pt x="2961" y="516"/>
                      <a:pt x="2963" y="516"/>
                      <a:pt x="2965" y="518"/>
                    </a:cubicBezTo>
                    <a:cubicBezTo>
                      <a:pt x="2967" y="520"/>
                      <a:pt x="2969" y="523"/>
                      <a:pt x="2969" y="526"/>
                    </a:cubicBezTo>
                    <a:cubicBezTo>
                      <a:pt x="2970" y="527"/>
                      <a:pt x="2975" y="534"/>
                      <a:pt x="2978" y="536"/>
                    </a:cubicBezTo>
                    <a:cubicBezTo>
                      <a:pt x="2979" y="537"/>
                      <a:pt x="2985" y="539"/>
                      <a:pt x="2988" y="540"/>
                    </a:cubicBezTo>
                    <a:cubicBezTo>
                      <a:pt x="2993" y="541"/>
                      <a:pt x="2996" y="542"/>
                      <a:pt x="2998" y="543"/>
                    </a:cubicBezTo>
                    <a:cubicBezTo>
                      <a:pt x="3002" y="545"/>
                      <a:pt x="3003" y="549"/>
                      <a:pt x="3004" y="551"/>
                    </a:cubicBezTo>
                    <a:cubicBezTo>
                      <a:pt x="3004" y="551"/>
                      <a:pt x="3004" y="552"/>
                      <a:pt x="3004" y="552"/>
                    </a:cubicBezTo>
                    <a:cubicBezTo>
                      <a:pt x="3004" y="552"/>
                      <a:pt x="3006" y="554"/>
                      <a:pt x="3007" y="555"/>
                    </a:cubicBezTo>
                    <a:cubicBezTo>
                      <a:pt x="3010" y="558"/>
                      <a:pt x="3012" y="559"/>
                      <a:pt x="3013" y="561"/>
                    </a:cubicBezTo>
                    <a:cubicBezTo>
                      <a:pt x="3014" y="562"/>
                      <a:pt x="3014" y="562"/>
                      <a:pt x="3015" y="562"/>
                    </a:cubicBezTo>
                    <a:cubicBezTo>
                      <a:pt x="3016" y="562"/>
                      <a:pt x="3018" y="563"/>
                      <a:pt x="3033" y="576"/>
                    </a:cubicBezTo>
                    <a:cubicBezTo>
                      <a:pt x="3041" y="583"/>
                      <a:pt x="3043" y="587"/>
                      <a:pt x="3044" y="592"/>
                    </a:cubicBezTo>
                    <a:cubicBezTo>
                      <a:pt x="3044" y="594"/>
                      <a:pt x="3044" y="596"/>
                      <a:pt x="3048" y="600"/>
                    </a:cubicBezTo>
                    <a:cubicBezTo>
                      <a:pt x="3048" y="600"/>
                      <a:pt x="3048" y="601"/>
                      <a:pt x="3049" y="601"/>
                    </a:cubicBezTo>
                    <a:cubicBezTo>
                      <a:pt x="3051" y="603"/>
                      <a:pt x="3055" y="608"/>
                      <a:pt x="3056" y="615"/>
                    </a:cubicBezTo>
                    <a:cubicBezTo>
                      <a:pt x="3056" y="622"/>
                      <a:pt x="3055" y="625"/>
                      <a:pt x="3051" y="627"/>
                    </a:cubicBezTo>
                    <a:cubicBezTo>
                      <a:pt x="3050" y="627"/>
                      <a:pt x="3050" y="627"/>
                      <a:pt x="3050" y="627"/>
                    </a:cubicBezTo>
                    <a:cubicBezTo>
                      <a:pt x="3049" y="628"/>
                      <a:pt x="3049" y="628"/>
                      <a:pt x="3049" y="628"/>
                    </a:cubicBezTo>
                    <a:cubicBezTo>
                      <a:pt x="3048" y="628"/>
                      <a:pt x="3048" y="628"/>
                      <a:pt x="3048" y="628"/>
                    </a:cubicBezTo>
                    <a:cubicBezTo>
                      <a:pt x="3048" y="628"/>
                      <a:pt x="3048" y="628"/>
                      <a:pt x="3048" y="629"/>
                    </a:cubicBezTo>
                    <a:cubicBezTo>
                      <a:pt x="3046" y="632"/>
                      <a:pt x="3044" y="634"/>
                      <a:pt x="3041" y="636"/>
                    </a:cubicBezTo>
                    <a:cubicBezTo>
                      <a:pt x="3041" y="636"/>
                      <a:pt x="3040" y="636"/>
                      <a:pt x="3040" y="637"/>
                    </a:cubicBezTo>
                    <a:cubicBezTo>
                      <a:pt x="3037" y="639"/>
                      <a:pt x="3034" y="641"/>
                      <a:pt x="3028" y="640"/>
                    </a:cubicBezTo>
                    <a:cubicBezTo>
                      <a:pt x="3022" y="639"/>
                      <a:pt x="3021" y="640"/>
                      <a:pt x="3020" y="641"/>
                    </a:cubicBezTo>
                    <a:cubicBezTo>
                      <a:pt x="3017" y="642"/>
                      <a:pt x="3014" y="642"/>
                      <a:pt x="3009" y="641"/>
                    </a:cubicBezTo>
                    <a:cubicBezTo>
                      <a:pt x="3008" y="641"/>
                      <a:pt x="3008" y="641"/>
                      <a:pt x="3008" y="641"/>
                    </a:cubicBezTo>
                    <a:cubicBezTo>
                      <a:pt x="3005" y="640"/>
                      <a:pt x="3001" y="638"/>
                      <a:pt x="2999" y="634"/>
                    </a:cubicBezTo>
                    <a:cubicBezTo>
                      <a:pt x="2999" y="634"/>
                      <a:pt x="2999" y="634"/>
                      <a:pt x="2999" y="634"/>
                    </a:cubicBezTo>
                    <a:cubicBezTo>
                      <a:pt x="2995" y="635"/>
                      <a:pt x="2993" y="634"/>
                      <a:pt x="2991" y="631"/>
                    </a:cubicBezTo>
                    <a:cubicBezTo>
                      <a:pt x="2991" y="632"/>
                      <a:pt x="2990" y="633"/>
                      <a:pt x="2990" y="633"/>
                    </a:cubicBezTo>
                    <a:cubicBezTo>
                      <a:pt x="2989" y="637"/>
                      <a:pt x="2986" y="639"/>
                      <a:pt x="2982" y="637"/>
                    </a:cubicBezTo>
                    <a:cubicBezTo>
                      <a:pt x="2982" y="637"/>
                      <a:pt x="2982" y="637"/>
                      <a:pt x="2981" y="637"/>
                    </a:cubicBezTo>
                    <a:cubicBezTo>
                      <a:pt x="2980" y="637"/>
                      <a:pt x="2976" y="637"/>
                      <a:pt x="2975" y="638"/>
                    </a:cubicBezTo>
                    <a:cubicBezTo>
                      <a:pt x="2971" y="639"/>
                      <a:pt x="2968" y="638"/>
                      <a:pt x="2964" y="636"/>
                    </a:cubicBezTo>
                    <a:cubicBezTo>
                      <a:pt x="2962" y="635"/>
                      <a:pt x="2962" y="636"/>
                      <a:pt x="2961" y="636"/>
                    </a:cubicBezTo>
                    <a:cubicBezTo>
                      <a:pt x="2959" y="638"/>
                      <a:pt x="2956" y="639"/>
                      <a:pt x="2955" y="639"/>
                    </a:cubicBezTo>
                    <a:cubicBezTo>
                      <a:pt x="2954" y="639"/>
                      <a:pt x="2953" y="639"/>
                      <a:pt x="2953" y="639"/>
                    </a:cubicBezTo>
                    <a:cubicBezTo>
                      <a:pt x="2952" y="640"/>
                      <a:pt x="2952" y="640"/>
                      <a:pt x="2952" y="640"/>
                    </a:cubicBezTo>
                    <a:cubicBezTo>
                      <a:pt x="2950" y="641"/>
                      <a:pt x="2949" y="643"/>
                      <a:pt x="2946" y="644"/>
                    </a:cubicBezTo>
                    <a:cubicBezTo>
                      <a:pt x="2944" y="644"/>
                      <a:pt x="2940" y="647"/>
                      <a:pt x="2936" y="651"/>
                    </a:cubicBezTo>
                    <a:cubicBezTo>
                      <a:pt x="2931" y="658"/>
                      <a:pt x="2926" y="658"/>
                      <a:pt x="2923" y="656"/>
                    </a:cubicBezTo>
                    <a:cubicBezTo>
                      <a:pt x="2922" y="656"/>
                      <a:pt x="2921" y="655"/>
                      <a:pt x="2919" y="654"/>
                    </a:cubicBezTo>
                    <a:cubicBezTo>
                      <a:pt x="2918" y="653"/>
                      <a:pt x="2916" y="652"/>
                      <a:pt x="2913" y="651"/>
                    </a:cubicBezTo>
                    <a:cubicBezTo>
                      <a:pt x="2913" y="651"/>
                      <a:pt x="2913" y="650"/>
                      <a:pt x="2912" y="651"/>
                    </a:cubicBezTo>
                    <a:cubicBezTo>
                      <a:pt x="2912" y="651"/>
                      <a:pt x="2911" y="652"/>
                      <a:pt x="2910" y="655"/>
                    </a:cubicBezTo>
                    <a:cubicBezTo>
                      <a:pt x="2909" y="657"/>
                      <a:pt x="2909" y="658"/>
                      <a:pt x="2909" y="661"/>
                    </a:cubicBezTo>
                    <a:cubicBezTo>
                      <a:pt x="2909" y="662"/>
                      <a:pt x="2909" y="663"/>
                      <a:pt x="2909" y="664"/>
                    </a:cubicBezTo>
                    <a:cubicBezTo>
                      <a:pt x="2908" y="670"/>
                      <a:pt x="2905" y="672"/>
                      <a:pt x="2902" y="672"/>
                    </a:cubicBezTo>
                    <a:cubicBezTo>
                      <a:pt x="2901" y="673"/>
                      <a:pt x="2901" y="673"/>
                      <a:pt x="2900" y="673"/>
                    </a:cubicBezTo>
                    <a:cubicBezTo>
                      <a:pt x="2896" y="675"/>
                      <a:pt x="2891" y="674"/>
                      <a:pt x="2885" y="674"/>
                    </a:cubicBezTo>
                    <a:cubicBezTo>
                      <a:pt x="2884" y="674"/>
                      <a:pt x="2883" y="674"/>
                      <a:pt x="2883" y="674"/>
                    </a:cubicBezTo>
                    <a:cubicBezTo>
                      <a:pt x="2881" y="674"/>
                      <a:pt x="2880" y="673"/>
                      <a:pt x="2879" y="673"/>
                    </a:cubicBezTo>
                    <a:cubicBezTo>
                      <a:pt x="2878" y="673"/>
                      <a:pt x="2877" y="672"/>
                      <a:pt x="2876" y="673"/>
                    </a:cubicBezTo>
                    <a:cubicBezTo>
                      <a:pt x="2876" y="673"/>
                      <a:pt x="2875" y="673"/>
                      <a:pt x="2875" y="673"/>
                    </a:cubicBezTo>
                    <a:cubicBezTo>
                      <a:pt x="2873" y="674"/>
                      <a:pt x="2870" y="676"/>
                      <a:pt x="2866" y="677"/>
                    </a:cubicBezTo>
                    <a:cubicBezTo>
                      <a:pt x="2860" y="679"/>
                      <a:pt x="2859" y="681"/>
                      <a:pt x="2857" y="684"/>
                    </a:cubicBezTo>
                    <a:cubicBezTo>
                      <a:pt x="2855" y="688"/>
                      <a:pt x="2848" y="702"/>
                      <a:pt x="2844" y="707"/>
                    </a:cubicBezTo>
                    <a:cubicBezTo>
                      <a:pt x="2841" y="711"/>
                      <a:pt x="2842" y="712"/>
                      <a:pt x="2842" y="715"/>
                    </a:cubicBezTo>
                    <a:cubicBezTo>
                      <a:pt x="2843" y="718"/>
                      <a:pt x="2844" y="722"/>
                      <a:pt x="2843" y="727"/>
                    </a:cubicBezTo>
                    <a:cubicBezTo>
                      <a:pt x="2842" y="731"/>
                      <a:pt x="2839" y="737"/>
                      <a:pt x="2828" y="739"/>
                    </a:cubicBezTo>
                    <a:cubicBezTo>
                      <a:pt x="2826" y="739"/>
                      <a:pt x="2825" y="739"/>
                      <a:pt x="2825" y="739"/>
                    </a:cubicBezTo>
                    <a:cubicBezTo>
                      <a:pt x="2825" y="740"/>
                      <a:pt x="2825" y="740"/>
                      <a:pt x="2824" y="740"/>
                    </a:cubicBezTo>
                    <a:cubicBezTo>
                      <a:pt x="2824" y="742"/>
                      <a:pt x="2823" y="743"/>
                      <a:pt x="2820" y="746"/>
                    </a:cubicBezTo>
                    <a:cubicBezTo>
                      <a:pt x="2814" y="753"/>
                      <a:pt x="2805" y="759"/>
                      <a:pt x="2802" y="761"/>
                    </a:cubicBezTo>
                    <a:cubicBezTo>
                      <a:pt x="2800" y="762"/>
                      <a:pt x="2798" y="763"/>
                      <a:pt x="2795" y="763"/>
                    </a:cubicBezTo>
                    <a:cubicBezTo>
                      <a:pt x="2794" y="764"/>
                      <a:pt x="2793" y="765"/>
                      <a:pt x="2791" y="765"/>
                    </a:cubicBezTo>
                    <a:cubicBezTo>
                      <a:pt x="2787" y="767"/>
                      <a:pt x="2780" y="767"/>
                      <a:pt x="2775" y="767"/>
                    </a:cubicBezTo>
                    <a:cubicBezTo>
                      <a:pt x="2768" y="767"/>
                      <a:pt x="2766" y="768"/>
                      <a:pt x="2766" y="768"/>
                    </a:cubicBezTo>
                    <a:cubicBezTo>
                      <a:pt x="2763" y="770"/>
                      <a:pt x="2760" y="769"/>
                      <a:pt x="2756" y="768"/>
                    </a:cubicBezTo>
                    <a:cubicBezTo>
                      <a:pt x="2754" y="768"/>
                      <a:pt x="2752" y="767"/>
                      <a:pt x="2751" y="767"/>
                    </a:cubicBezTo>
                    <a:cubicBezTo>
                      <a:pt x="2748" y="766"/>
                      <a:pt x="2745" y="765"/>
                      <a:pt x="2743" y="765"/>
                    </a:cubicBezTo>
                    <a:cubicBezTo>
                      <a:pt x="2740" y="766"/>
                      <a:pt x="2738" y="769"/>
                      <a:pt x="2737" y="773"/>
                    </a:cubicBezTo>
                    <a:cubicBezTo>
                      <a:pt x="2737" y="779"/>
                      <a:pt x="2734" y="785"/>
                      <a:pt x="2731" y="788"/>
                    </a:cubicBezTo>
                    <a:cubicBezTo>
                      <a:pt x="2729" y="789"/>
                      <a:pt x="2718" y="801"/>
                      <a:pt x="2715" y="805"/>
                    </a:cubicBezTo>
                    <a:cubicBezTo>
                      <a:pt x="2712" y="810"/>
                      <a:pt x="2706" y="811"/>
                      <a:pt x="2702" y="812"/>
                    </a:cubicBezTo>
                    <a:cubicBezTo>
                      <a:pt x="2701" y="812"/>
                      <a:pt x="2700" y="813"/>
                      <a:pt x="2700" y="813"/>
                    </a:cubicBezTo>
                    <a:cubicBezTo>
                      <a:pt x="2698" y="813"/>
                      <a:pt x="2692" y="818"/>
                      <a:pt x="2690" y="822"/>
                    </a:cubicBezTo>
                    <a:cubicBezTo>
                      <a:pt x="2686" y="829"/>
                      <a:pt x="2678" y="830"/>
                      <a:pt x="2673" y="828"/>
                    </a:cubicBezTo>
                    <a:cubicBezTo>
                      <a:pt x="2672" y="828"/>
                      <a:pt x="2671" y="827"/>
                      <a:pt x="2670" y="827"/>
                    </a:cubicBezTo>
                    <a:cubicBezTo>
                      <a:pt x="2669" y="826"/>
                      <a:pt x="2668" y="825"/>
                      <a:pt x="2664" y="825"/>
                    </a:cubicBezTo>
                    <a:cubicBezTo>
                      <a:pt x="2660" y="825"/>
                      <a:pt x="2657" y="825"/>
                      <a:pt x="2654" y="825"/>
                    </a:cubicBezTo>
                    <a:cubicBezTo>
                      <a:pt x="2651" y="825"/>
                      <a:pt x="2648" y="826"/>
                      <a:pt x="2643" y="825"/>
                    </a:cubicBezTo>
                    <a:cubicBezTo>
                      <a:pt x="2635" y="825"/>
                      <a:pt x="2627" y="823"/>
                      <a:pt x="2621" y="821"/>
                    </a:cubicBezTo>
                    <a:cubicBezTo>
                      <a:pt x="2618" y="820"/>
                      <a:pt x="2613" y="816"/>
                      <a:pt x="2606" y="810"/>
                    </a:cubicBezTo>
                    <a:cubicBezTo>
                      <a:pt x="2603" y="808"/>
                      <a:pt x="2600" y="806"/>
                      <a:pt x="2598" y="805"/>
                    </a:cubicBezTo>
                    <a:cubicBezTo>
                      <a:pt x="2597" y="804"/>
                      <a:pt x="2596" y="804"/>
                      <a:pt x="2592" y="804"/>
                    </a:cubicBezTo>
                    <a:cubicBezTo>
                      <a:pt x="2590" y="804"/>
                      <a:pt x="2588" y="805"/>
                      <a:pt x="2586" y="805"/>
                    </a:cubicBezTo>
                    <a:cubicBezTo>
                      <a:pt x="2583" y="805"/>
                      <a:pt x="2580" y="804"/>
                      <a:pt x="2578" y="804"/>
                    </a:cubicBezTo>
                    <a:cubicBezTo>
                      <a:pt x="2576" y="804"/>
                      <a:pt x="2574" y="804"/>
                      <a:pt x="2573" y="804"/>
                    </a:cubicBezTo>
                    <a:cubicBezTo>
                      <a:pt x="2572" y="805"/>
                      <a:pt x="2565" y="810"/>
                      <a:pt x="2561" y="814"/>
                    </a:cubicBezTo>
                    <a:cubicBezTo>
                      <a:pt x="2559" y="816"/>
                      <a:pt x="2558" y="819"/>
                      <a:pt x="2557" y="825"/>
                    </a:cubicBezTo>
                    <a:cubicBezTo>
                      <a:pt x="2556" y="826"/>
                      <a:pt x="2556" y="828"/>
                      <a:pt x="2555" y="830"/>
                    </a:cubicBezTo>
                    <a:cubicBezTo>
                      <a:pt x="2553" y="837"/>
                      <a:pt x="2553" y="843"/>
                      <a:pt x="2552" y="846"/>
                    </a:cubicBezTo>
                    <a:cubicBezTo>
                      <a:pt x="2552" y="847"/>
                      <a:pt x="2552" y="847"/>
                      <a:pt x="2552" y="847"/>
                    </a:cubicBezTo>
                    <a:cubicBezTo>
                      <a:pt x="2552" y="851"/>
                      <a:pt x="2549" y="859"/>
                      <a:pt x="2545" y="864"/>
                    </a:cubicBezTo>
                    <a:cubicBezTo>
                      <a:pt x="2545" y="864"/>
                      <a:pt x="2545" y="865"/>
                      <a:pt x="2547" y="867"/>
                    </a:cubicBezTo>
                    <a:cubicBezTo>
                      <a:pt x="2548" y="868"/>
                      <a:pt x="2548" y="869"/>
                      <a:pt x="2549" y="870"/>
                    </a:cubicBezTo>
                    <a:cubicBezTo>
                      <a:pt x="2552" y="874"/>
                      <a:pt x="2552" y="876"/>
                      <a:pt x="2552" y="880"/>
                    </a:cubicBezTo>
                    <a:cubicBezTo>
                      <a:pt x="2552" y="880"/>
                      <a:pt x="2552" y="880"/>
                      <a:pt x="2552" y="880"/>
                    </a:cubicBezTo>
                    <a:cubicBezTo>
                      <a:pt x="2552" y="880"/>
                      <a:pt x="2552" y="880"/>
                      <a:pt x="2552" y="881"/>
                    </a:cubicBezTo>
                    <a:cubicBezTo>
                      <a:pt x="2553" y="881"/>
                      <a:pt x="2555" y="883"/>
                      <a:pt x="2555" y="886"/>
                    </a:cubicBezTo>
                    <a:cubicBezTo>
                      <a:pt x="2555" y="887"/>
                      <a:pt x="2557" y="889"/>
                      <a:pt x="2560" y="891"/>
                    </a:cubicBezTo>
                    <a:cubicBezTo>
                      <a:pt x="2566" y="895"/>
                      <a:pt x="2570" y="900"/>
                      <a:pt x="2572" y="902"/>
                    </a:cubicBezTo>
                    <a:cubicBezTo>
                      <a:pt x="2576" y="906"/>
                      <a:pt x="2578" y="910"/>
                      <a:pt x="2578" y="917"/>
                    </a:cubicBezTo>
                    <a:cubicBezTo>
                      <a:pt x="2578" y="924"/>
                      <a:pt x="2576" y="926"/>
                      <a:pt x="2574" y="927"/>
                    </a:cubicBezTo>
                    <a:cubicBezTo>
                      <a:pt x="2573" y="928"/>
                      <a:pt x="2573" y="928"/>
                      <a:pt x="2573" y="928"/>
                    </a:cubicBezTo>
                    <a:cubicBezTo>
                      <a:pt x="2573" y="928"/>
                      <a:pt x="2572" y="929"/>
                      <a:pt x="2571" y="929"/>
                    </a:cubicBezTo>
                    <a:cubicBezTo>
                      <a:pt x="2570" y="930"/>
                      <a:pt x="2570" y="930"/>
                      <a:pt x="2568" y="932"/>
                    </a:cubicBezTo>
                    <a:cubicBezTo>
                      <a:pt x="2567" y="933"/>
                      <a:pt x="2567" y="934"/>
                      <a:pt x="2566" y="934"/>
                    </a:cubicBezTo>
                    <a:cubicBezTo>
                      <a:pt x="2565" y="936"/>
                      <a:pt x="2564" y="936"/>
                      <a:pt x="2562" y="941"/>
                    </a:cubicBezTo>
                    <a:cubicBezTo>
                      <a:pt x="2558" y="949"/>
                      <a:pt x="2551" y="947"/>
                      <a:pt x="2547" y="947"/>
                    </a:cubicBezTo>
                    <a:cubicBezTo>
                      <a:pt x="2546" y="947"/>
                      <a:pt x="2545" y="946"/>
                      <a:pt x="2545" y="946"/>
                    </a:cubicBezTo>
                    <a:cubicBezTo>
                      <a:pt x="2544" y="947"/>
                      <a:pt x="2544" y="947"/>
                      <a:pt x="2543" y="947"/>
                    </a:cubicBezTo>
                    <a:cubicBezTo>
                      <a:pt x="2542" y="948"/>
                      <a:pt x="2541" y="949"/>
                      <a:pt x="2539" y="950"/>
                    </a:cubicBezTo>
                    <a:cubicBezTo>
                      <a:pt x="2535" y="953"/>
                      <a:pt x="2531" y="956"/>
                      <a:pt x="2523" y="958"/>
                    </a:cubicBezTo>
                    <a:cubicBezTo>
                      <a:pt x="2518" y="958"/>
                      <a:pt x="2515" y="963"/>
                      <a:pt x="2513" y="966"/>
                    </a:cubicBezTo>
                    <a:cubicBezTo>
                      <a:pt x="2512" y="968"/>
                      <a:pt x="2511" y="969"/>
                      <a:pt x="2509" y="971"/>
                    </a:cubicBezTo>
                    <a:cubicBezTo>
                      <a:pt x="2507" y="974"/>
                      <a:pt x="2503" y="977"/>
                      <a:pt x="2501" y="984"/>
                    </a:cubicBezTo>
                    <a:cubicBezTo>
                      <a:pt x="2496" y="995"/>
                      <a:pt x="2485" y="1006"/>
                      <a:pt x="2482" y="1009"/>
                    </a:cubicBezTo>
                    <a:cubicBezTo>
                      <a:pt x="2481" y="1010"/>
                      <a:pt x="2480" y="1011"/>
                      <a:pt x="2480" y="1012"/>
                    </a:cubicBezTo>
                    <a:cubicBezTo>
                      <a:pt x="2478" y="1013"/>
                      <a:pt x="2477" y="1015"/>
                      <a:pt x="2474" y="1016"/>
                    </a:cubicBezTo>
                    <a:cubicBezTo>
                      <a:pt x="2473" y="1016"/>
                      <a:pt x="2473" y="1016"/>
                      <a:pt x="2472" y="1017"/>
                    </a:cubicBezTo>
                    <a:cubicBezTo>
                      <a:pt x="2471" y="1017"/>
                      <a:pt x="2471" y="1017"/>
                      <a:pt x="2468" y="1019"/>
                    </a:cubicBezTo>
                    <a:cubicBezTo>
                      <a:pt x="2464" y="1024"/>
                      <a:pt x="2455" y="1026"/>
                      <a:pt x="2444" y="1026"/>
                    </a:cubicBezTo>
                    <a:cubicBezTo>
                      <a:pt x="2438" y="1026"/>
                      <a:pt x="2438" y="1026"/>
                      <a:pt x="2436" y="1030"/>
                    </a:cubicBezTo>
                    <a:cubicBezTo>
                      <a:pt x="2435" y="1031"/>
                      <a:pt x="2434" y="1033"/>
                      <a:pt x="2432" y="1035"/>
                    </a:cubicBezTo>
                    <a:cubicBezTo>
                      <a:pt x="2425" y="1043"/>
                      <a:pt x="2419" y="1044"/>
                      <a:pt x="2415" y="1045"/>
                    </a:cubicBezTo>
                    <a:cubicBezTo>
                      <a:pt x="2414" y="1045"/>
                      <a:pt x="2413" y="1045"/>
                      <a:pt x="2413" y="1045"/>
                    </a:cubicBezTo>
                    <a:cubicBezTo>
                      <a:pt x="2410" y="1046"/>
                      <a:pt x="2405" y="1046"/>
                      <a:pt x="2399" y="1046"/>
                    </a:cubicBezTo>
                    <a:cubicBezTo>
                      <a:pt x="2398" y="1046"/>
                      <a:pt x="2397" y="1046"/>
                      <a:pt x="2396" y="1046"/>
                    </a:cubicBezTo>
                    <a:cubicBezTo>
                      <a:pt x="2394" y="1046"/>
                      <a:pt x="2392" y="1046"/>
                      <a:pt x="2391" y="1045"/>
                    </a:cubicBezTo>
                    <a:cubicBezTo>
                      <a:pt x="2390" y="1045"/>
                      <a:pt x="2387" y="1045"/>
                      <a:pt x="2387" y="1045"/>
                    </a:cubicBezTo>
                    <a:cubicBezTo>
                      <a:pt x="2383" y="1048"/>
                      <a:pt x="2375" y="1050"/>
                      <a:pt x="2372" y="1048"/>
                    </a:cubicBezTo>
                    <a:cubicBezTo>
                      <a:pt x="2370" y="1047"/>
                      <a:pt x="2362" y="1045"/>
                      <a:pt x="2359" y="1045"/>
                    </a:cubicBezTo>
                    <a:cubicBezTo>
                      <a:pt x="2358" y="1045"/>
                      <a:pt x="2353" y="1044"/>
                      <a:pt x="2348" y="1044"/>
                    </a:cubicBezTo>
                    <a:cubicBezTo>
                      <a:pt x="2343" y="1044"/>
                      <a:pt x="2338" y="1044"/>
                      <a:pt x="2337" y="1044"/>
                    </a:cubicBezTo>
                    <a:cubicBezTo>
                      <a:pt x="2333" y="1043"/>
                      <a:pt x="2328" y="1044"/>
                      <a:pt x="2326" y="1046"/>
                    </a:cubicBezTo>
                    <a:cubicBezTo>
                      <a:pt x="2322" y="1050"/>
                      <a:pt x="2317" y="1050"/>
                      <a:pt x="2312" y="1050"/>
                    </a:cubicBezTo>
                    <a:cubicBezTo>
                      <a:pt x="2311" y="1050"/>
                      <a:pt x="2309" y="1050"/>
                      <a:pt x="2308" y="1050"/>
                    </a:cubicBezTo>
                    <a:cubicBezTo>
                      <a:pt x="2303" y="1052"/>
                      <a:pt x="2291" y="1050"/>
                      <a:pt x="2287" y="1046"/>
                    </a:cubicBezTo>
                    <a:cubicBezTo>
                      <a:pt x="2287" y="1046"/>
                      <a:pt x="2284" y="1045"/>
                      <a:pt x="2280" y="1045"/>
                    </a:cubicBezTo>
                    <a:cubicBezTo>
                      <a:pt x="2279" y="1045"/>
                      <a:pt x="2276" y="1047"/>
                      <a:pt x="2273" y="1051"/>
                    </a:cubicBezTo>
                    <a:cubicBezTo>
                      <a:pt x="2270" y="1056"/>
                      <a:pt x="2264" y="1056"/>
                      <a:pt x="2259" y="1056"/>
                    </a:cubicBezTo>
                    <a:cubicBezTo>
                      <a:pt x="2258" y="1056"/>
                      <a:pt x="2256" y="1056"/>
                      <a:pt x="2255" y="1056"/>
                    </a:cubicBezTo>
                    <a:cubicBezTo>
                      <a:pt x="2251" y="1057"/>
                      <a:pt x="2235" y="1062"/>
                      <a:pt x="2226" y="1064"/>
                    </a:cubicBezTo>
                    <a:cubicBezTo>
                      <a:pt x="2226" y="1065"/>
                      <a:pt x="2183" y="1083"/>
                      <a:pt x="2174" y="1087"/>
                    </a:cubicBezTo>
                    <a:cubicBezTo>
                      <a:pt x="2165" y="1091"/>
                      <a:pt x="2141" y="1104"/>
                      <a:pt x="2135" y="1107"/>
                    </a:cubicBezTo>
                    <a:cubicBezTo>
                      <a:pt x="2128" y="1111"/>
                      <a:pt x="2123" y="1113"/>
                      <a:pt x="2119" y="1112"/>
                    </a:cubicBezTo>
                    <a:cubicBezTo>
                      <a:pt x="2117" y="1112"/>
                      <a:pt x="2105" y="1112"/>
                      <a:pt x="2093" y="1113"/>
                    </a:cubicBezTo>
                    <a:cubicBezTo>
                      <a:pt x="2089" y="1113"/>
                      <a:pt x="2089" y="1113"/>
                      <a:pt x="2089" y="1113"/>
                    </a:cubicBezTo>
                    <a:cubicBezTo>
                      <a:pt x="2089" y="1096"/>
                      <a:pt x="2089" y="1096"/>
                      <a:pt x="2089" y="1096"/>
                    </a:cubicBezTo>
                    <a:cubicBezTo>
                      <a:pt x="2083" y="1096"/>
                      <a:pt x="2070" y="1097"/>
                      <a:pt x="2066" y="1097"/>
                    </a:cubicBezTo>
                    <a:cubicBezTo>
                      <a:pt x="2065" y="1097"/>
                      <a:pt x="2065" y="1097"/>
                      <a:pt x="2065" y="1097"/>
                    </a:cubicBezTo>
                    <a:cubicBezTo>
                      <a:pt x="2058" y="1098"/>
                      <a:pt x="2047" y="1098"/>
                      <a:pt x="2037" y="1096"/>
                    </a:cubicBezTo>
                    <a:cubicBezTo>
                      <a:pt x="2029" y="1095"/>
                      <a:pt x="2015" y="1086"/>
                      <a:pt x="1996" y="1074"/>
                    </a:cubicBezTo>
                    <a:cubicBezTo>
                      <a:pt x="1989" y="1069"/>
                      <a:pt x="1984" y="1065"/>
                      <a:pt x="1981" y="1064"/>
                    </a:cubicBezTo>
                    <a:cubicBezTo>
                      <a:pt x="1972" y="1059"/>
                      <a:pt x="1962" y="1058"/>
                      <a:pt x="1948" y="1057"/>
                    </a:cubicBezTo>
                    <a:cubicBezTo>
                      <a:pt x="1931" y="1055"/>
                      <a:pt x="1926" y="1039"/>
                      <a:pt x="1924" y="1030"/>
                    </a:cubicBezTo>
                    <a:cubicBezTo>
                      <a:pt x="1922" y="1023"/>
                      <a:pt x="1916" y="1023"/>
                      <a:pt x="1915" y="1023"/>
                    </a:cubicBezTo>
                    <a:cubicBezTo>
                      <a:pt x="1914" y="1023"/>
                      <a:pt x="1914" y="1023"/>
                      <a:pt x="1914" y="1023"/>
                    </a:cubicBezTo>
                    <a:cubicBezTo>
                      <a:pt x="1914" y="1023"/>
                      <a:pt x="1914" y="1023"/>
                      <a:pt x="1914" y="1023"/>
                    </a:cubicBezTo>
                    <a:cubicBezTo>
                      <a:pt x="1912" y="1022"/>
                      <a:pt x="1879" y="1012"/>
                      <a:pt x="1873" y="1010"/>
                    </a:cubicBezTo>
                    <a:cubicBezTo>
                      <a:pt x="1871" y="1009"/>
                      <a:pt x="1871" y="1009"/>
                      <a:pt x="1871" y="1009"/>
                    </a:cubicBezTo>
                    <a:cubicBezTo>
                      <a:pt x="1867" y="1007"/>
                      <a:pt x="1858" y="1003"/>
                      <a:pt x="1855" y="1003"/>
                    </a:cubicBezTo>
                    <a:cubicBezTo>
                      <a:pt x="1852" y="1003"/>
                      <a:pt x="1846" y="1002"/>
                      <a:pt x="1839" y="1001"/>
                    </a:cubicBezTo>
                    <a:cubicBezTo>
                      <a:pt x="1837" y="1000"/>
                      <a:pt x="1835" y="1000"/>
                      <a:pt x="1834" y="1000"/>
                    </a:cubicBezTo>
                    <a:cubicBezTo>
                      <a:pt x="1829" y="999"/>
                      <a:pt x="1824" y="1000"/>
                      <a:pt x="1823" y="1002"/>
                    </a:cubicBezTo>
                    <a:cubicBezTo>
                      <a:pt x="1819" y="1004"/>
                      <a:pt x="1817" y="1004"/>
                      <a:pt x="1815" y="1003"/>
                    </a:cubicBezTo>
                    <a:cubicBezTo>
                      <a:pt x="1815" y="1003"/>
                      <a:pt x="1814" y="1003"/>
                      <a:pt x="1814" y="1003"/>
                    </a:cubicBezTo>
                    <a:cubicBezTo>
                      <a:pt x="1813" y="1003"/>
                      <a:pt x="1811" y="1003"/>
                      <a:pt x="1809" y="1002"/>
                    </a:cubicBezTo>
                    <a:cubicBezTo>
                      <a:pt x="1806" y="1002"/>
                      <a:pt x="1803" y="1001"/>
                      <a:pt x="1801" y="1001"/>
                    </a:cubicBezTo>
                    <a:cubicBezTo>
                      <a:pt x="1796" y="1002"/>
                      <a:pt x="1763" y="1002"/>
                      <a:pt x="1758" y="1002"/>
                    </a:cubicBezTo>
                    <a:cubicBezTo>
                      <a:pt x="1753" y="1002"/>
                      <a:pt x="1745" y="1000"/>
                      <a:pt x="1739" y="998"/>
                    </a:cubicBezTo>
                    <a:cubicBezTo>
                      <a:pt x="1737" y="998"/>
                      <a:pt x="1732" y="997"/>
                      <a:pt x="1727" y="996"/>
                    </a:cubicBezTo>
                    <a:cubicBezTo>
                      <a:pt x="1719" y="995"/>
                      <a:pt x="1711" y="993"/>
                      <a:pt x="1707" y="992"/>
                    </a:cubicBezTo>
                    <a:cubicBezTo>
                      <a:pt x="1698" y="990"/>
                      <a:pt x="1638" y="971"/>
                      <a:pt x="1631" y="968"/>
                    </a:cubicBezTo>
                    <a:cubicBezTo>
                      <a:pt x="1627" y="967"/>
                      <a:pt x="1626" y="967"/>
                      <a:pt x="1624" y="967"/>
                    </a:cubicBezTo>
                    <a:cubicBezTo>
                      <a:pt x="1622" y="967"/>
                      <a:pt x="1621" y="968"/>
                      <a:pt x="1618" y="968"/>
                    </a:cubicBezTo>
                    <a:cubicBezTo>
                      <a:pt x="1614" y="968"/>
                      <a:pt x="1608" y="967"/>
                      <a:pt x="1601" y="966"/>
                    </a:cubicBezTo>
                    <a:cubicBezTo>
                      <a:pt x="1594" y="966"/>
                      <a:pt x="1585" y="965"/>
                      <a:pt x="1582" y="965"/>
                    </a:cubicBezTo>
                    <a:cubicBezTo>
                      <a:pt x="1576" y="966"/>
                      <a:pt x="1569" y="962"/>
                      <a:pt x="1565" y="957"/>
                    </a:cubicBezTo>
                    <a:cubicBezTo>
                      <a:pt x="1564" y="955"/>
                      <a:pt x="1563" y="953"/>
                      <a:pt x="1563" y="951"/>
                    </a:cubicBezTo>
                    <a:cubicBezTo>
                      <a:pt x="1563" y="947"/>
                      <a:pt x="1561" y="943"/>
                      <a:pt x="1560" y="939"/>
                    </a:cubicBezTo>
                    <a:cubicBezTo>
                      <a:pt x="1560" y="939"/>
                      <a:pt x="1560" y="939"/>
                      <a:pt x="1560" y="939"/>
                    </a:cubicBezTo>
                    <a:cubicBezTo>
                      <a:pt x="1559" y="936"/>
                      <a:pt x="1546" y="917"/>
                      <a:pt x="1543" y="915"/>
                    </a:cubicBezTo>
                    <a:cubicBezTo>
                      <a:pt x="1540" y="912"/>
                      <a:pt x="1540" y="906"/>
                      <a:pt x="1540" y="898"/>
                    </a:cubicBezTo>
                    <a:cubicBezTo>
                      <a:pt x="1540" y="896"/>
                      <a:pt x="1540" y="896"/>
                      <a:pt x="1540" y="896"/>
                    </a:cubicBezTo>
                    <a:cubicBezTo>
                      <a:pt x="1540" y="892"/>
                      <a:pt x="1537" y="882"/>
                      <a:pt x="1536" y="879"/>
                    </a:cubicBezTo>
                    <a:cubicBezTo>
                      <a:pt x="1534" y="876"/>
                      <a:pt x="1533" y="869"/>
                      <a:pt x="1532" y="859"/>
                    </a:cubicBezTo>
                    <a:cubicBezTo>
                      <a:pt x="1531" y="854"/>
                      <a:pt x="1531" y="850"/>
                      <a:pt x="1530" y="848"/>
                    </a:cubicBezTo>
                    <a:cubicBezTo>
                      <a:pt x="1529" y="844"/>
                      <a:pt x="1529" y="843"/>
                      <a:pt x="1529" y="842"/>
                    </a:cubicBezTo>
                    <a:cubicBezTo>
                      <a:pt x="1529" y="842"/>
                      <a:pt x="1528" y="842"/>
                      <a:pt x="1528" y="842"/>
                    </a:cubicBezTo>
                    <a:cubicBezTo>
                      <a:pt x="1528" y="842"/>
                      <a:pt x="1527" y="842"/>
                      <a:pt x="1526" y="842"/>
                    </a:cubicBezTo>
                    <a:cubicBezTo>
                      <a:pt x="1523" y="841"/>
                      <a:pt x="1520" y="841"/>
                      <a:pt x="1518" y="839"/>
                    </a:cubicBezTo>
                    <a:cubicBezTo>
                      <a:pt x="1514" y="836"/>
                      <a:pt x="1515" y="832"/>
                      <a:pt x="1517" y="828"/>
                    </a:cubicBezTo>
                    <a:cubicBezTo>
                      <a:pt x="1517" y="827"/>
                      <a:pt x="1517" y="826"/>
                      <a:pt x="1518" y="825"/>
                    </a:cubicBezTo>
                    <a:cubicBezTo>
                      <a:pt x="1518" y="824"/>
                      <a:pt x="1518" y="824"/>
                      <a:pt x="1518" y="824"/>
                    </a:cubicBezTo>
                    <a:cubicBezTo>
                      <a:pt x="1519" y="820"/>
                      <a:pt x="1520" y="817"/>
                      <a:pt x="1521" y="815"/>
                    </a:cubicBezTo>
                    <a:cubicBezTo>
                      <a:pt x="1517" y="815"/>
                      <a:pt x="1508" y="814"/>
                      <a:pt x="1505" y="814"/>
                    </a:cubicBezTo>
                    <a:cubicBezTo>
                      <a:pt x="1504" y="814"/>
                      <a:pt x="1504" y="814"/>
                      <a:pt x="1504" y="814"/>
                    </a:cubicBezTo>
                    <a:cubicBezTo>
                      <a:pt x="1499" y="814"/>
                      <a:pt x="1498" y="814"/>
                      <a:pt x="1494" y="811"/>
                    </a:cubicBezTo>
                    <a:cubicBezTo>
                      <a:pt x="1489" y="808"/>
                      <a:pt x="1478" y="798"/>
                      <a:pt x="1475" y="793"/>
                    </a:cubicBezTo>
                    <a:cubicBezTo>
                      <a:pt x="1474" y="792"/>
                      <a:pt x="1471" y="790"/>
                      <a:pt x="1469" y="788"/>
                    </a:cubicBezTo>
                    <a:cubicBezTo>
                      <a:pt x="1465" y="786"/>
                      <a:pt x="1462" y="784"/>
                      <a:pt x="1461" y="781"/>
                    </a:cubicBezTo>
                    <a:cubicBezTo>
                      <a:pt x="1460" y="779"/>
                      <a:pt x="1453" y="768"/>
                      <a:pt x="1451" y="766"/>
                    </a:cubicBezTo>
                    <a:cubicBezTo>
                      <a:pt x="1450" y="764"/>
                      <a:pt x="1444" y="760"/>
                      <a:pt x="1441" y="758"/>
                    </a:cubicBezTo>
                    <a:cubicBezTo>
                      <a:pt x="1435" y="754"/>
                      <a:pt x="1432" y="751"/>
                      <a:pt x="1430" y="750"/>
                    </a:cubicBezTo>
                    <a:cubicBezTo>
                      <a:pt x="1429" y="749"/>
                      <a:pt x="1426" y="746"/>
                      <a:pt x="1423" y="743"/>
                    </a:cubicBezTo>
                    <a:cubicBezTo>
                      <a:pt x="1417" y="737"/>
                      <a:pt x="1414" y="735"/>
                      <a:pt x="1413" y="734"/>
                    </a:cubicBezTo>
                    <a:cubicBezTo>
                      <a:pt x="1412" y="733"/>
                      <a:pt x="1407" y="731"/>
                      <a:pt x="1405" y="731"/>
                    </a:cubicBezTo>
                    <a:cubicBezTo>
                      <a:pt x="1402" y="731"/>
                      <a:pt x="1398" y="731"/>
                      <a:pt x="1395" y="727"/>
                    </a:cubicBezTo>
                    <a:cubicBezTo>
                      <a:pt x="1395" y="726"/>
                      <a:pt x="1390" y="725"/>
                      <a:pt x="1388" y="725"/>
                    </a:cubicBezTo>
                    <a:cubicBezTo>
                      <a:pt x="1384" y="725"/>
                      <a:pt x="1377" y="722"/>
                      <a:pt x="1375" y="721"/>
                    </a:cubicBezTo>
                    <a:cubicBezTo>
                      <a:pt x="1373" y="720"/>
                      <a:pt x="1368" y="718"/>
                      <a:pt x="1367" y="718"/>
                    </a:cubicBezTo>
                    <a:cubicBezTo>
                      <a:pt x="1362" y="721"/>
                      <a:pt x="1354" y="719"/>
                      <a:pt x="1353" y="719"/>
                    </a:cubicBezTo>
                    <a:cubicBezTo>
                      <a:pt x="1352" y="719"/>
                      <a:pt x="1351" y="719"/>
                      <a:pt x="1350" y="719"/>
                    </a:cubicBezTo>
                    <a:cubicBezTo>
                      <a:pt x="1348" y="718"/>
                      <a:pt x="1346" y="717"/>
                      <a:pt x="1344" y="718"/>
                    </a:cubicBezTo>
                    <a:cubicBezTo>
                      <a:pt x="1338" y="718"/>
                      <a:pt x="1335" y="716"/>
                      <a:pt x="1331" y="713"/>
                    </a:cubicBezTo>
                    <a:cubicBezTo>
                      <a:pt x="1329" y="712"/>
                      <a:pt x="1329" y="712"/>
                      <a:pt x="1329" y="712"/>
                    </a:cubicBezTo>
                    <a:cubicBezTo>
                      <a:pt x="1326" y="710"/>
                      <a:pt x="1314" y="709"/>
                      <a:pt x="1309" y="710"/>
                    </a:cubicBezTo>
                    <a:cubicBezTo>
                      <a:pt x="1303" y="710"/>
                      <a:pt x="1294" y="706"/>
                      <a:pt x="1293" y="701"/>
                    </a:cubicBezTo>
                    <a:cubicBezTo>
                      <a:pt x="1293" y="701"/>
                      <a:pt x="1292" y="699"/>
                      <a:pt x="1288" y="698"/>
                    </a:cubicBezTo>
                    <a:cubicBezTo>
                      <a:pt x="1287" y="698"/>
                      <a:pt x="1285" y="698"/>
                      <a:pt x="1284" y="697"/>
                    </a:cubicBezTo>
                    <a:cubicBezTo>
                      <a:pt x="1281" y="697"/>
                      <a:pt x="1279" y="697"/>
                      <a:pt x="1277" y="696"/>
                    </a:cubicBezTo>
                    <a:cubicBezTo>
                      <a:pt x="1274" y="695"/>
                      <a:pt x="1271" y="692"/>
                      <a:pt x="1269" y="688"/>
                    </a:cubicBezTo>
                    <a:cubicBezTo>
                      <a:pt x="1268" y="687"/>
                      <a:pt x="1268" y="687"/>
                      <a:pt x="1268" y="687"/>
                    </a:cubicBezTo>
                    <a:cubicBezTo>
                      <a:pt x="1267" y="687"/>
                      <a:pt x="1265" y="688"/>
                      <a:pt x="1264" y="689"/>
                    </a:cubicBezTo>
                    <a:cubicBezTo>
                      <a:pt x="1263" y="689"/>
                      <a:pt x="1262" y="689"/>
                      <a:pt x="1261" y="690"/>
                    </a:cubicBezTo>
                    <a:cubicBezTo>
                      <a:pt x="1259" y="690"/>
                      <a:pt x="1257" y="690"/>
                      <a:pt x="1256" y="689"/>
                    </a:cubicBezTo>
                    <a:cubicBezTo>
                      <a:pt x="1253" y="687"/>
                      <a:pt x="1252" y="682"/>
                      <a:pt x="1252" y="674"/>
                    </a:cubicBezTo>
                    <a:cubicBezTo>
                      <a:pt x="1252" y="668"/>
                      <a:pt x="1249" y="663"/>
                      <a:pt x="1248" y="661"/>
                    </a:cubicBezTo>
                    <a:cubicBezTo>
                      <a:pt x="1248" y="661"/>
                      <a:pt x="1248" y="660"/>
                      <a:pt x="1248" y="660"/>
                    </a:cubicBezTo>
                    <a:cubicBezTo>
                      <a:pt x="1247" y="658"/>
                      <a:pt x="1244" y="652"/>
                      <a:pt x="1246" y="648"/>
                    </a:cubicBezTo>
                    <a:cubicBezTo>
                      <a:pt x="1247" y="647"/>
                      <a:pt x="1247" y="647"/>
                      <a:pt x="1248" y="645"/>
                    </a:cubicBezTo>
                    <a:cubicBezTo>
                      <a:pt x="1249" y="643"/>
                      <a:pt x="1250" y="639"/>
                      <a:pt x="1253" y="634"/>
                    </a:cubicBezTo>
                    <a:cubicBezTo>
                      <a:pt x="1257" y="627"/>
                      <a:pt x="1263" y="621"/>
                      <a:pt x="1266" y="618"/>
                    </a:cubicBezTo>
                    <a:cubicBezTo>
                      <a:pt x="1268" y="617"/>
                      <a:pt x="1268" y="617"/>
                      <a:pt x="1268" y="617"/>
                    </a:cubicBezTo>
                    <a:cubicBezTo>
                      <a:pt x="1269" y="616"/>
                      <a:pt x="1270" y="615"/>
                      <a:pt x="1272" y="614"/>
                    </a:cubicBezTo>
                    <a:cubicBezTo>
                      <a:pt x="1273" y="613"/>
                      <a:pt x="1275" y="612"/>
                      <a:pt x="1276" y="611"/>
                    </a:cubicBezTo>
                    <a:cubicBezTo>
                      <a:pt x="1276" y="609"/>
                      <a:pt x="1276" y="600"/>
                      <a:pt x="1275" y="596"/>
                    </a:cubicBezTo>
                    <a:cubicBezTo>
                      <a:pt x="1275" y="595"/>
                      <a:pt x="1275" y="593"/>
                      <a:pt x="1275" y="592"/>
                    </a:cubicBezTo>
                    <a:cubicBezTo>
                      <a:pt x="1275" y="591"/>
                      <a:pt x="1275" y="591"/>
                      <a:pt x="1275" y="591"/>
                    </a:cubicBezTo>
                    <a:cubicBezTo>
                      <a:pt x="1275" y="588"/>
                      <a:pt x="1275" y="586"/>
                      <a:pt x="1276" y="584"/>
                    </a:cubicBezTo>
                    <a:cubicBezTo>
                      <a:pt x="1276" y="583"/>
                      <a:pt x="1277" y="581"/>
                      <a:pt x="1281" y="577"/>
                    </a:cubicBezTo>
                    <a:cubicBezTo>
                      <a:pt x="1282" y="575"/>
                      <a:pt x="1284" y="573"/>
                      <a:pt x="1285" y="572"/>
                    </a:cubicBezTo>
                    <a:cubicBezTo>
                      <a:pt x="1287" y="569"/>
                      <a:pt x="1288" y="567"/>
                      <a:pt x="1288" y="566"/>
                    </a:cubicBezTo>
                    <a:cubicBezTo>
                      <a:pt x="1285" y="562"/>
                      <a:pt x="1288" y="559"/>
                      <a:pt x="1290" y="554"/>
                    </a:cubicBezTo>
                    <a:cubicBezTo>
                      <a:pt x="1291" y="553"/>
                      <a:pt x="1289" y="551"/>
                      <a:pt x="1288" y="550"/>
                    </a:cubicBezTo>
                    <a:cubicBezTo>
                      <a:pt x="1287" y="549"/>
                      <a:pt x="1287" y="549"/>
                      <a:pt x="1287" y="549"/>
                    </a:cubicBezTo>
                    <a:cubicBezTo>
                      <a:pt x="1285" y="546"/>
                      <a:pt x="1284" y="543"/>
                      <a:pt x="1285" y="537"/>
                    </a:cubicBezTo>
                    <a:cubicBezTo>
                      <a:pt x="1286" y="534"/>
                      <a:pt x="1283" y="530"/>
                      <a:pt x="1281" y="527"/>
                    </a:cubicBezTo>
                    <a:cubicBezTo>
                      <a:pt x="1281" y="527"/>
                      <a:pt x="1281" y="527"/>
                      <a:pt x="1281" y="527"/>
                    </a:cubicBezTo>
                    <a:cubicBezTo>
                      <a:pt x="1280" y="526"/>
                      <a:pt x="1279" y="525"/>
                      <a:pt x="1278" y="524"/>
                    </a:cubicBezTo>
                    <a:cubicBezTo>
                      <a:pt x="1276" y="521"/>
                      <a:pt x="1273" y="518"/>
                      <a:pt x="1273" y="513"/>
                    </a:cubicBezTo>
                    <a:cubicBezTo>
                      <a:pt x="1272" y="510"/>
                      <a:pt x="1270" y="507"/>
                      <a:pt x="1269" y="504"/>
                    </a:cubicBezTo>
                    <a:cubicBezTo>
                      <a:pt x="1266" y="500"/>
                      <a:pt x="1267" y="493"/>
                      <a:pt x="1269" y="485"/>
                    </a:cubicBezTo>
                    <a:cubicBezTo>
                      <a:pt x="1270" y="480"/>
                      <a:pt x="1267" y="476"/>
                      <a:pt x="1266" y="475"/>
                    </a:cubicBezTo>
                    <a:cubicBezTo>
                      <a:pt x="1264" y="472"/>
                      <a:pt x="1264" y="467"/>
                      <a:pt x="1265" y="463"/>
                    </a:cubicBezTo>
                    <a:cubicBezTo>
                      <a:pt x="1265" y="462"/>
                      <a:pt x="1263" y="460"/>
                      <a:pt x="1260" y="459"/>
                    </a:cubicBezTo>
                    <a:cubicBezTo>
                      <a:pt x="1257" y="457"/>
                      <a:pt x="1253" y="455"/>
                      <a:pt x="1251" y="454"/>
                    </a:cubicBezTo>
                    <a:cubicBezTo>
                      <a:pt x="1248" y="451"/>
                      <a:pt x="1249" y="447"/>
                      <a:pt x="1250" y="443"/>
                    </a:cubicBezTo>
                    <a:cubicBezTo>
                      <a:pt x="1250" y="442"/>
                      <a:pt x="1250" y="441"/>
                      <a:pt x="1250" y="440"/>
                    </a:cubicBezTo>
                    <a:cubicBezTo>
                      <a:pt x="1250" y="440"/>
                      <a:pt x="1250" y="440"/>
                      <a:pt x="1250" y="440"/>
                    </a:cubicBezTo>
                    <a:cubicBezTo>
                      <a:pt x="1249" y="443"/>
                      <a:pt x="1247" y="444"/>
                      <a:pt x="1244" y="445"/>
                    </a:cubicBezTo>
                    <a:cubicBezTo>
                      <a:pt x="1241" y="447"/>
                      <a:pt x="1238" y="444"/>
                      <a:pt x="1236" y="442"/>
                    </a:cubicBezTo>
                    <a:cubicBezTo>
                      <a:pt x="1235" y="442"/>
                      <a:pt x="1235" y="442"/>
                      <a:pt x="1235" y="441"/>
                    </a:cubicBezTo>
                    <a:cubicBezTo>
                      <a:pt x="1233" y="440"/>
                      <a:pt x="1230" y="437"/>
                      <a:pt x="1229" y="435"/>
                    </a:cubicBezTo>
                    <a:cubicBezTo>
                      <a:pt x="1226" y="433"/>
                      <a:pt x="1225" y="426"/>
                      <a:pt x="1225" y="424"/>
                    </a:cubicBezTo>
                    <a:cubicBezTo>
                      <a:pt x="1225" y="423"/>
                      <a:pt x="1225" y="423"/>
                      <a:pt x="1225" y="423"/>
                    </a:cubicBezTo>
                    <a:cubicBezTo>
                      <a:pt x="1223" y="424"/>
                      <a:pt x="1220" y="425"/>
                      <a:pt x="1217" y="422"/>
                    </a:cubicBezTo>
                    <a:cubicBezTo>
                      <a:pt x="1217" y="422"/>
                      <a:pt x="1215" y="421"/>
                      <a:pt x="1215" y="421"/>
                    </a:cubicBezTo>
                    <a:cubicBezTo>
                      <a:pt x="1213" y="422"/>
                      <a:pt x="1211" y="425"/>
                      <a:pt x="1207" y="424"/>
                    </a:cubicBezTo>
                    <a:cubicBezTo>
                      <a:pt x="1203" y="423"/>
                      <a:pt x="1199" y="422"/>
                      <a:pt x="1196" y="420"/>
                    </a:cubicBezTo>
                    <a:cubicBezTo>
                      <a:pt x="1193" y="418"/>
                      <a:pt x="1193" y="415"/>
                      <a:pt x="1192" y="414"/>
                    </a:cubicBezTo>
                    <a:cubicBezTo>
                      <a:pt x="1192" y="413"/>
                      <a:pt x="1192" y="413"/>
                      <a:pt x="1192" y="413"/>
                    </a:cubicBezTo>
                    <a:cubicBezTo>
                      <a:pt x="1191" y="412"/>
                      <a:pt x="1189" y="412"/>
                      <a:pt x="1188" y="411"/>
                    </a:cubicBezTo>
                    <a:cubicBezTo>
                      <a:pt x="1186" y="410"/>
                      <a:pt x="1184" y="409"/>
                      <a:pt x="1183" y="408"/>
                    </a:cubicBezTo>
                    <a:cubicBezTo>
                      <a:pt x="1182" y="408"/>
                      <a:pt x="1182" y="406"/>
                      <a:pt x="1180" y="404"/>
                    </a:cubicBezTo>
                    <a:cubicBezTo>
                      <a:pt x="1180" y="403"/>
                      <a:pt x="1179" y="401"/>
                      <a:pt x="1179" y="401"/>
                    </a:cubicBezTo>
                    <a:cubicBezTo>
                      <a:pt x="1178" y="400"/>
                      <a:pt x="1177" y="399"/>
                      <a:pt x="1175" y="398"/>
                    </a:cubicBezTo>
                    <a:cubicBezTo>
                      <a:pt x="1173" y="396"/>
                      <a:pt x="1171" y="394"/>
                      <a:pt x="1170" y="393"/>
                    </a:cubicBezTo>
                    <a:cubicBezTo>
                      <a:pt x="1168" y="390"/>
                      <a:pt x="1168" y="387"/>
                      <a:pt x="1169" y="385"/>
                    </a:cubicBezTo>
                    <a:cubicBezTo>
                      <a:pt x="1169" y="383"/>
                      <a:pt x="1169" y="380"/>
                      <a:pt x="1169" y="379"/>
                    </a:cubicBezTo>
                    <a:cubicBezTo>
                      <a:pt x="1168" y="380"/>
                      <a:pt x="1166" y="380"/>
                      <a:pt x="1165" y="380"/>
                    </a:cubicBezTo>
                    <a:cubicBezTo>
                      <a:pt x="1163" y="379"/>
                      <a:pt x="1161" y="378"/>
                      <a:pt x="1160" y="373"/>
                    </a:cubicBezTo>
                    <a:cubicBezTo>
                      <a:pt x="1159" y="372"/>
                      <a:pt x="1159" y="371"/>
                      <a:pt x="1159" y="370"/>
                    </a:cubicBezTo>
                    <a:cubicBezTo>
                      <a:pt x="1158" y="366"/>
                      <a:pt x="1158" y="365"/>
                      <a:pt x="1157" y="365"/>
                    </a:cubicBezTo>
                    <a:cubicBezTo>
                      <a:pt x="1153" y="364"/>
                      <a:pt x="1150" y="362"/>
                      <a:pt x="1149" y="361"/>
                    </a:cubicBezTo>
                    <a:cubicBezTo>
                      <a:pt x="1148" y="360"/>
                      <a:pt x="1148" y="359"/>
                      <a:pt x="1147" y="359"/>
                    </a:cubicBezTo>
                    <a:cubicBezTo>
                      <a:pt x="1146" y="359"/>
                      <a:pt x="1146" y="359"/>
                      <a:pt x="1146" y="359"/>
                    </a:cubicBezTo>
                    <a:cubicBezTo>
                      <a:pt x="1144" y="358"/>
                      <a:pt x="1141" y="356"/>
                      <a:pt x="1141" y="353"/>
                    </a:cubicBezTo>
                    <a:cubicBezTo>
                      <a:pt x="1140" y="350"/>
                      <a:pt x="1142" y="347"/>
                      <a:pt x="1142" y="346"/>
                    </a:cubicBezTo>
                    <a:cubicBezTo>
                      <a:pt x="1145" y="343"/>
                      <a:pt x="1145" y="340"/>
                      <a:pt x="1144" y="340"/>
                    </a:cubicBezTo>
                    <a:cubicBezTo>
                      <a:pt x="1142" y="338"/>
                      <a:pt x="1140" y="335"/>
                      <a:pt x="1138" y="331"/>
                    </a:cubicBezTo>
                    <a:cubicBezTo>
                      <a:pt x="1137" y="330"/>
                      <a:pt x="1136" y="328"/>
                      <a:pt x="1136" y="327"/>
                    </a:cubicBezTo>
                    <a:cubicBezTo>
                      <a:pt x="1135" y="326"/>
                      <a:pt x="1134" y="325"/>
                      <a:pt x="1133" y="324"/>
                    </a:cubicBezTo>
                    <a:cubicBezTo>
                      <a:pt x="1132" y="323"/>
                      <a:pt x="1132" y="321"/>
                      <a:pt x="1131" y="321"/>
                    </a:cubicBezTo>
                    <a:cubicBezTo>
                      <a:pt x="1129" y="320"/>
                      <a:pt x="1129" y="318"/>
                      <a:pt x="1129" y="316"/>
                    </a:cubicBezTo>
                    <a:cubicBezTo>
                      <a:pt x="1129" y="314"/>
                      <a:pt x="1129" y="311"/>
                      <a:pt x="1132" y="309"/>
                    </a:cubicBezTo>
                    <a:cubicBezTo>
                      <a:pt x="1136" y="306"/>
                      <a:pt x="1137" y="304"/>
                      <a:pt x="1137" y="303"/>
                    </a:cubicBezTo>
                    <a:cubicBezTo>
                      <a:pt x="1137" y="302"/>
                      <a:pt x="1137" y="302"/>
                      <a:pt x="1137" y="302"/>
                    </a:cubicBezTo>
                    <a:cubicBezTo>
                      <a:pt x="1137" y="302"/>
                      <a:pt x="1136" y="300"/>
                      <a:pt x="1136" y="299"/>
                    </a:cubicBezTo>
                    <a:cubicBezTo>
                      <a:pt x="1136" y="297"/>
                      <a:pt x="1138" y="296"/>
                      <a:pt x="1139" y="295"/>
                    </a:cubicBezTo>
                    <a:cubicBezTo>
                      <a:pt x="1138" y="295"/>
                      <a:pt x="1138" y="294"/>
                      <a:pt x="1138" y="294"/>
                    </a:cubicBezTo>
                    <a:cubicBezTo>
                      <a:pt x="1137" y="293"/>
                      <a:pt x="1134" y="293"/>
                      <a:pt x="1132" y="294"/>
                    </a:cubicBezTo>
                    <a:cubicBezTo>
                      <a:pt x="1131" y="294"/>
                      <a:pt x="1131" y="294"/>
                      <a:pt x="1131" y="294"/>
                    </a:cubicBezTo>
                    <a:cubicBezTo>
                      <a:pt x="1129" y="294"/>
                      <a:pt x="1125" y="295"/>
                      <a:pt x="1122" y="296"/>
                    </a:cubicBezTo>
                    <a:cubicBezTo>
                      <a:pt x="1117" y="297"/>
                      <a:pt x="1111" y="294"/>
                      <a:pt x="1107" y="291"/>
                    </a:cubicBezTo>
                    <a:cubicBezTo>
                      <a:pt x="1106" y="291"/>
                      <a:pt x="1106" y="291"/>
                      <a:pt x="1106" y="291"/>
                    </a:cubicBezTo>
                    <a:cubicBezTo>
                      <a:pt x="1103" y="288"/>
                      <a:pt x="1099" y="285"/>
                      <a:pt x="1093" y="285"/>
                    </a:cubicBezTo>
                    <a:cubicBezTo>
                      <a:pt x="1088" y="285"/>
                      <a:pt x="1086" y="286"/>
                      <a:pt x="1084" y="288"/>
                    </a:cubicBezTo>
                    <a:cubicBezTo>
                      <a:pt x="1083" y="289"/>
                      <a:pt x="1082" y="289"/>
                      <a:pt x="1082" y="290"/>
                    </a:cubicBezTo>
                    <a:cubicBezTo>
                      <a:pt x="1080" y="292"/>
                      <a:pt x="1078" y="294"/>
                      <a:pt x="1075" y="293"/>
                    </a:cubicBezTo>
                    <a:cubicBezTo>
                      <a:pt x="1074" y="293"/>
                      <a:pt x="1074" y="293"/>
                      <a:pt x="1074" y="293"/>
                    </a:cubicBezTo>
                    <a:cubicBezTo>
                      <a:pt x="1074" y="294"/>
                      <a:pt x="1074" y="294"/>
                      <a:pt x="1074" y="294"/>
                    </a:cubicBezTo>
                    <a:cubicBezTo>
                      <a:pt x="1074" y="296"/>
                      <a:pt x="1075" y="297"/>
                      <a:pt x="1077" y="299"/>
                    </a:cubicBezTo>
                    <a:cubicBezTo>
                      <a:pt x="1079" y="300"/>
                      <a:pt x="1080" y="302"/>
                      <a:pt x="1080" y="304"/>
                    </a:cubicBezTo>
                    <a:cubicBezTo>
                      <a:pt x="1080" y="306"/>
                      <a:pt x="1079" y="308"/>
                      <a:pt x="1077" y="310"/>
                    </a:cubicBezTo>
                    <a:cubicBezTo>
                      <a:pt x="1076" y="311"/>
                      <a:pt x="1075" y="311"/>
                      <a:pt x="1075" y="313"/>
                    </a:cubicBezTo>
                    <a:cubicBezTo>
                      <a:pt x="1075" y="314"/>
                      <a:pt x="1075" y="315"/>
                      <a:pt x="1074" y="317"/>
                    </a:cubicBezTo>
                    <a:cubicBezTo>
                      <a:pt x="1073" y="321"/>
                      <a:pt x="1071" y="322"/>
                      <a:pt x="1068" y="325"/>
                    </a:cubicBezTo>
                    <a:cubicBezTo>
                      <a:pt x="1067" y="325"/>
                      <a:pt x="1066" y="326"/>
                      <a:pt x="1064" y="328"/>
                    </a:cubicBezTo>
                    <a:cubicBezTo>
                      <a:pt x="1058" y="333"/>
                      <a:pt x="1053" y="336"/>
                      <a:pt x="1047" y="336"/>
                    </a:cubicBezTo>
                    <a:cubicBezTo>
                      <a:pt x="1045" y="336"/>
                      <a:pt x="1044" y="336"/>
                      <a:pt x="1043" y="337"/>
                    </a:cubicBezTo>
                    <a:cubicBezTo>
                      <a:pt x="1039" y="337"/>
                      <a:pt x="1033" y="338"/>
                      <a:pt x="1026" y="336"/>
                    </a:cubicBezTo>
                    <a:cubicBezTo>
                      <a:pt x="1018" y="333"/>
                      <a:pt x="1017" y="333"/>
                      <a:pt x="1015" y="333"/>
                    </a:cubicBezTo>
                    <a:cubicBezTo>
                      <a:pt x="1014" y="333"/>
                      <a:pt x="1013" y="333"/>
                      <a:pt x="1012" y="333"/>
                    </a:cubicBezTo>
                    <a:cubicBezTo>
                      <a:pt x="1010" y="333"/>
                      <a:pt x="1006" y="332"/>
                      <a:pt x="1005" y="334"/>
                    </a:cubicBezTo>
                    <a:cubicBezTo>
                      <a:pt x="1004" y="335"/>
                      <a:pt x="1001" y="341"/>
                      <a:pt x="998" y="346"/>
                    </a:cubicBezTo>
                    <a:cubicBezTo>
                      <a:pt x="995" y="350"/>
                      <a:pt x="993" y="355"/>
                      <a:pt x="991" y="357"/>
                    </a:cubicBezTo>
                    <a:cubicBezTo>
                      <a:pt x="989" y="360"/>
                      <a:pt x="989" y="361"/>
                      <a:pt x="990" y="363"/>
                    </a:cubicBezTo>
                    <a:cubicBezTo>
                      <a:pt x="992" y="367"/>
                      <a:pt x="991" y="374"/>
                      <a:pt x="990" y="379"/>
                    </a:cubicBezTo>
                    <a:cubicBezTo>
                      <a:pt x="989" y="382"/>
                      <a:pt x="987" y="389"/>
                      <a:pt x="985" y="396"/>
                    </a:cubicBezTo>
                    <a:cubicBezTo>
                      <a:pt x="984" y="401"/>
                      <a:pt x="984" y="403"/>
                      <a:pt x="984" y="408"/>
                    </a:cubicBezTo>
                    <a:cubicBezTo>
                      <a:pt x="984" y="410"/>
                      <a:pt x="984" y="410"/>
                      <a:pt x="984" y="410"/>
                    </a:cubicBezTo>
                    <a:cubicBezTo>
                      <a:pt x="984" y="416"/>
                      <a:pt x="983" y="426"/>
                      <a:pt x="980" y="432"/>
                    </a:cubicBezTo>
                    <a:cubicBezTo>
                      <a:pt x="980" y="432"/>
                      <a:pt x="980" y="433"/>
                      <a:pt x="980" y="434"/>
                    </a:cubicBezTo>
                    <a:cubicBezTo>
                      <a:pt x="978" y="439"/>
                      <a:pt x="975" y="447"/>
                      <a:pt x="963" y="447"/>
                    </a:cubicBezTo>
                    <a:cubicBezTo>
                      <a:pt x="958" y="447"/>
                      <a:pt x="952" y="448"/>
                      <a:pt x="943" y="449"/>
                    </a:cubicBezTo>
                    <a:cubicBezTo>
                      <a:pt x="942" y="449"/>
                      <a:pt x="940" y="450"/>
                      <a:pt x="939" y="451"/>
                    </a:cubicBezTo>
                    <a:cubicBezTo>
                      <a:pt x="933" y="453"/>
                      <a:pt x="927" y="455"/>
                      <a:pt x="924" y="450"/>
                    </a:cubicBezTo>
                    <a:cubicBezTo>
                      <a:pt x="921" y="444"/>
                      <a:pt x="919" y="441"/>
                      <a:pt x="904" y="439"/>
                    </a:cubicBezTo>
                    <a:cubicBezTo>
                      <a:pt x="903" y="439"/>
                      <a:pt x="900" y="439"/>
                      <a:pt x="899" y="436"/>
                    </a:cubicBezTo>
                    <a:cubicBezTo>
                      <a:pt x="898" y="435"/>
                      <a:pt x="893" y="434"/>
                      <a:pt x="889" y="434"/>
                    </a:cubicBezTo>
                    <a:cubicBezTo>
                      <a:pt x="888" y="435"/>
                      <a:pt x="888" y="435"/>
                      <a:pt x="888" y="435"/>
                    </a:cubicBezTo>
                    <a:cubicBezTo>
                      <a:pt x="883" y="435"/>
                      <a:pt x="877" y="435"/>
                      <a:pt x="872" y="431"/>
                    </a:cubicBezTo>
                    <a:cubicBezTo>
                      <a:pt x="871" y="430"/>
                      <a:pt x="870" y="430"/>
                      <a:pt x="869" y="430"/>
                    </a:cubicBezTo>
                    <a:cubicBezTo>
                      <a:pt x="868" y="430"/>
                      <a:pt x="868" y="430"/>
                      <a:pt x="867" y="429"/>
                    </a:cubicBezTo>
                    <a:cubicBezTo>
                      <a:pt x="864" y="429"/>
                      <a:pt x="861" y="427"/>
                      <a:pt x="854" y="422"/>
                    </a:cubicBezTo>
                    <a:cubicBezTo>
                      <a:pt x="853" y="421"/>
                      <a:pt x="853" y="421"/>
                      <a:pt x="853" y="421"/>
                    </a:cubicBezTo>
                    <a:cubicBezTo>
                      <a:pt x="850" y="419"/>
                      <a:pt x="847" y="416"/>
                      <a:pt x="844" y="413"/>
                    </a:cubicBezTo>
                    <a:cubicBezTo>
                      <a:pt x="842" y="411"/>
                      <a:pt x="840" y="408"/>
                      <a:pt x="839" y="407"/>
                    </a:cubicBezTo>
                    <a:cubicBezTo>
                      <a:pt x="835" y="404"/>
                      <a:pt x="829" y="399"/>
                      <a:pt x="827" y="397"/>
                    </a:cubicBezTo>
                    <a:cubicBezTo>
                      <a:pt x="826" y="397"/>
                      <a:pt x="826" y="396"/>
                      <a:pt x="825" y="396"/>
                    </a:cubicBezTo>
                    <a:cubicBezTo>
                      <a:pt x="822" y="400"/>
                      <a:pt x="818" y="407"/>
                      <a:pt x="816" y="409"/>
                    </a:cubicBezTo>
                    <a:cubicBezTo>
                      <a:pt x="814" y="410"/>
                      <a:pt x="814" y="410"/>
                      <a:pt x="814" y="410"/>
                    </a:cubicBezTo>
                    <a:cubicBezTo>
                      <a:pt x="811" y="414"/>
                      <a:pt x="808" y="417"/>
                      <a:pt x="806" y="418"/>
                    </a:cubicBezTo>
                    <a:cubicBezTo>
                      <a:pt x="806" y="419"/>
                      <a:pt x="805" y="420"/>
                      <a:pt x="805" y="421"/>
                    </a:cubicBezTo>
                    <a:cubicBezTo>
                      <a:pt x="805" y="422"/>
                      <a:pt x="804" y="423"/>
                      <a:pt x="804" y="423"/>
                    </a:cubicBezTo>
                    <a:cubicBezTo>
                      <a:pt x="803" y="426"/>
                      <a:pt x="802" y="427"/>
                      <a:pt x="799" y="430"/>
                    </a:cubicBezTo>
                    <a:cubicBezTo>
                      <a:pt x="797" y="432"/>
                      <a:pt x="795" y="434"/>
                      <a:pt x="794" y="436"/>
                    </a:cubicBezTo>
                    <a:cubicBezTo>
                      <a:pt x="794" y="436"/>
                      <a:pt x="794" y="438"/>
                      <a:pt x="793" y="440"/>
                    </a:cubicBezTo>
                    <a:cubicBezTo>
                      <a:pt x="792" y="443"/>
                      <a:pt x="791" y="448"/>
                      <a:pt x="789" y="451"/>
                    </a:cubicBezTo>
                    <a:cubicBezTo>
                      <a:pt x="789" y="451"/>
                      <a:pt x="779" y="466"/>
                      <a:pt x="774" y="469"/>
                    </a:cubicBezTo>
                    <a:cubicBezTo>
                      <a:pt x="772" y="471"/>
                      <a:pt x="767" y="478"/>
                      <a:pt x="765" y="482"/>
                    </a:cubicBezTo>
                    <a:cubicBezTo>
                      <a:pt x="764" y="483"/>
                      <a:pt x="764" y="484"/>
                      <a:pt x="763" y="484"/>
                    </a:cubicBezTo>
                    <a:cubicBezTo>
                      <a:pt x="761" y="488"/>
                      <a:pt x="759" y="491"/>
                      <a:pt x="757" y="493"/>
                    </a:cubicBezTo>
                    <a:cubicBezTo>
                      <a:pt x="755" y="494"/>
                      <a:pt x="754" y="496"/>
                      <a:pt x="754" y="498"/>
                    </a:cubicBezTo>
                    <a:cubicBezTo>
                      <a:pt x="754" y="503"/>
                      <a:pt x="752" y="505"/>
                      <a:pt x="751" y="506"/>
                    </a:cubicBezTo>
                    <a:cubicBezTo>
                      <a:pt x="750" y="507"/>
                      <a:pt x="750" y="507"/>
                      <a:pt x="750" y="507"/>
                    </a:cubicBezTo>
                    <a:cubicBezTo>
                      <a:pt x="745" y="513"/>
                      <a:pt x="743" y="518"/>
                      <a:pt x="742" y="520"/>
                    </a:cubicBezTo>
                    <a:cubicBezTo>
                      <a:pt x="742" y="522"/>
                      <a:pt x="744" y="527"/>
                      <a:pt x="746" y="529"/>
                    </a:cubicBezTo>
                    <a:cubicBezTo>
                      <a:pt x="749" y="534"/>
                      <a:pt x="752" y="544"/>
                      <a:pt x="751" y="549"/>
                    </a:cubicBezTo>
                    <a:cubicBezTo>
                      <a:pt x="751" y="552"/>
                      <a:pt x="750" y="554"/>
                      <a:pt x="749" y="555"/>
                    </a:cubicBezTo>
                    <a:cubicBezTo>
                      <a:pt x="747" y="557"/>
                      <a:pt x="744" y="556"/>
                      <a:pt x="743" y="556"/>
                    </a:cubicBezTo>
                    <a:cubicBezTo>
                      <a:pt x="743" y="556"/>
                      <a:pt x="743" y="556"/>
                      <a:pt x="742" y="556"/>
                    </a:cubicBezTo>
                    <a:cubicBezTo>
                      <a:pt x="740" y="556"/>
                      <a:pt x="738" y="556"/>
                      <a:pt x="735" y="555"/>
                    </a:cubicBezTo>
                    <a:cubicBezTo>
                      <a:pt x="733" y="554"/>
                      <a:pt x="731" y="553"/>
                      <a:pt x="729" y="553"/>
                    </a:cubicBezTo>
                    <a:cubicBezTo>
                      <a:pt x="728" y="553"/>
                      <a:pt x="728" y="553"/>
                      <a:pt x="728" y="553"/>
                    </a:cubicBezTo>
                    <a:cubicBezTo>
                      <a:pt x="721" y="551"/>
                      <a:pt x="715" y="550"/>
                      <a:pt x="712" y="546"/>
                    </a:cubicBezTo>
                    <a:cubicBezTo>
                      <a:pt x="711" y="545"/>
                      <a:pt x="711" y="544"/>
                      <a:pt x="710" y="543"/>
                    </a:cubicBezTo>
                    <a:cubicBezTo>
                      <a:pt x="709" y="541"/>
                      <a:pt x="705" y="535"/>
                      <a:pt x="703" y="535"/>
                    </a:cubicBezTo>
                    <a:cubicBezTo>
                      <a:pt x="696" y="532"/>
                      <a:pt x="691" y="532"/>
                      <a:pt x="689" y="534"/>
                    </a:cubicBezTo>
                    <a:cubicBezTo>
                      <a:pt x="682" y="540"/>
                      <a:pt x="676" y="538"/>
                      <a:pt x="673" y="537"/>
                    </a:cubicBezTo>
                    <a:cubicBezTo>
                      <a:pt x="669" y="536"/>
                      <a:pt x="660" y="535"/>
                      <a:pt x="657" y="536"/>
                    </a:cubicBezTo>
                    <a:cubicBezTo>
                      <a:pt x="651" y="540"/>
                      <a:pt x="646" y="538"/>
                      <a:pt x="644" y="538"/>
                    </a:cubicBezTo>
                    <a:cubicBezTo>
                      <a:pt x="643" y="537"/>
                      <a:pt x="638" y="535"/>
                      <a:pt x="635" y="533"/>
                    </a:cubicBezTo>
                    <a:cubicBezTo>
                      <a:pt x="635" y="533"/>
                      <a:pt x="635" y="533"/>
                      <a:pt x="635" y="534"/>
                    </a:cubicBezTo>
                    <a:cubicBezTo>
                      <a:pt x="633" y="536"/>
                      <a:pt x="629" y="538"/>
                      <a:pt x="624" y="536"/>
                    </a:cubicBezTo>
                    <a:cubicBezTo>
                      <a:pt x="623" y="536"/>
                      <a:pt x="622" y="534"/>
                      <a:pt x="621" y="533"/>
                    </a:cubicBezTo>
                    <a:cubicBezTo>
                      <a:pt x="621" y="533"/>
                      <a:pt x="620" y="532"/>
                      <a:pt x="620" y="532"/>
                    </a:cubicBezTo>
                    <a:cubicBezTo>
                      <a:pt x="620" y="532"/>
                      <a:pt x="619" y="532"/>
                      <a:pt x="618" y="532"/>
                    </a:cubicBezTo>
                    <a:cubicBezTo>
                      <a:pt x="617" y="533"/>
                      <a:pt x="615" y="535"/>
                      <a:pt x="611" y="534"/>
                    </a:cubicBezTo>
                    <a:cubicBezTo>
                      <a:pt x="606" y="533"/>
                      <a:pt x="601" y="533"/>
                      <a:pt x="598" y="533"/>
                    </a:cubicBezTo>
                    <a:cubicBezTo>
                      <a:pt x="593" y="535"/>
                      <a:pt x="591" y="535"/>
                      <a:pt x="587" y="534"/>
                    </a:cubicBezTo>
                    <a:cubicBezTo>
                      <a:pt x="586" y="534"/>
                      <a:pt x="586" y="534"/>
                      <a:pt x="586" y="534"/>
                    </a:cubicBezTo>
                    <a:cubicBezTo>
                      <a:pt x="584" y="534"/>
                      <a:pt x="583" y="535"/>
                      <a:pt x="581" y="536"/>
                    </a:cubicBezTo>
                    <a:cubicBezTo>
                      <a:pt x="581" y="536"/>
                      <a:pt x="581" y="536"/>
                      <a:pt x="581" y="536"/>
                    </a:cubicBezTo>
                    <a:cubicBezTo>
                      <a:pt x="584" y="538"/>
                      <a:pt x="584" y="541"/>
                      <a:pt x="584" y="543"/>
                    </a:cubicBezTo>
                    <a:cubicBezTo>
                      <a:pt x="584" y="543"/>
                      <a:pt x="584" y="544"/>
                      <a:pt x="584" y="544"/>
                    </a:cubicBezTo>
                    <a:cubicBezTo>
                      <a:pt x="584" y="544"/>
                      <a:pt x="584" y="544"/>
                      <a:pt x="585" y="544"/>
                    </a:cubicBezTo>
                    <a:cubicBezTo>
                      <a:pt x="586" y="545"/>
                      <a:pt x="586" y="545"/>
                      <a:pt x="586" y="545"/>
                    </a:cubicBezTo>
                    <a:cubicBezTo>
                      <a:pt x="586" y="545"/>
                      <a:pt x="586" y="545"/>
                      <a:pt x="586" y="545"/>
                    </a:cubicBezTo>
                    <a:cubicBezTo>
                      <a:pt x="586" y="545"/>
                      <a:pt x="586" y="545"/>
                      <a:pt x="586" y="545"/>
                    </a:cubicBezTo>
                    <a:cubicBezTo>
                      <a:pt x="587" y="544"/>
                      <a:pt x="587" y="544"/>
                      <a:pt x="587" y="544"/>
                    </a:cubicBezTo>
                    <a:cubicBezTo>
                      <a:pt x="591" y="543"/>
                      <a:pt x="593" y="545"/>
                      <a:pt x="594" y="546"/>
                    </a:cubicBezTo>
                    <a:cubicBezTo>
                      <a:pt x="596" y="548"/>
                      <a:pt x="597" y="550"/>
                      <a:pt x="597" y="551"/>
                    </a:cubicBezTo>
                    <a:cubicBezTo>
                      <a:pt x="597" y="551"/>
                      <a:pt x="597" y="552"/>
                      <a:pt x="597" y="552"/>
                    </a:cubicBezTo>
                    <a:cubicBezTo>
                      <a:pt x="600" y="555"/>
                      <a:pt x="600" y="556"/>
                      <a:pt x="601" y="566"/>
                    </a:cubicBezTo>
                    <a:cubicBezTo>
                      <a:pt x="602" y="577"/>
                      <a:pt x="597" y="593"/>
                      <a:pt x="594" y="600"/>
                    </a:cubicBezTo>
                    <a:cubicBezTo>
                      <a:pt x="592" y="604"/>
                      <a:pt x="593" y="611"/>
                      <a:pt x="594" y="618"/>
                    </a:cubicBezTo>
                    <a:cubicBezTo>
                      <a:pt x="594" y="622"/>
                      <a:pt x="594" y="625"/>
                      <a:pt x="594" y="628"/>
                    </a:cubicBezTo>
                    <a:cubicBezTo>
                      <a:pt x="595" y="637"/>
                      <a:pt x="593" y="644"/>
                      <a:pt x="592" y="646"/>
                    </a:cubicBezTo>
                    <a:cubicBezTo>
                      <a:pt x="592" y="647"/>
                      <a:pt x="593" y="650"/>
                      <a:pt x="594" y="654"/>
                    </a:cubicBezTo>
                    <a:cubicBezTo>
                      <a:pt x="595" y="660"/>
                      <a:pt x="596" y="665"/>
                      <a:pt x="595" y="669"/>
                    </a:cubicBezTo>
                    <a:cubicBezTo>
                      <a:pt x="595" y="669"/>
                      <a:pt x="595" y="670"/>
                      <a:pt x="595" y="671"/>
                    </a:cubicBezTo>
                    <a:cubicBezTo>
                      <a:pt x="596" y="673"/>
                      <a:pt x="596" y="675"/>
                      <a:pt x="595" y="679"/>
                    </a:cubicBezTo>
                    <a:cubicBezTo>
                      <a:pt x="594" y="683"/>
                      <a:pt x="592" y="685"/>
                      <a:pt x="591" y="686"/>
                    </a:cubicBezTo>
                    <a:cubicBezTo>
                      <a:pt x="591" y="687"/>
                      <a:pt x="591" y="687"/>
                      <a:pt x="591" y="688"/>
                    </a:cubicBezTo>
                    <a:cubicBezTo>
                      <a:pt x="591" y="688"/>
                      <a:pt x="591" y="688"/>
                      <a:pt x="591" y="688"/>
                    </a:cubicBezTo>
                    <a:cubicBezTo>
                      <a:pt x="591" y="688"/>
                      <a:pt x="591" y="688"/>
                      <a:pt x="591" y="689"/>
                    </a:cubicBezTo>
                    <a:cubicBezTo>
                      <a:pt x="593" y="693"/>
                      <a:pt x="593" y="699"/>
                      <a:pt x="592" y="702"/>
                    </a:cubicBezTo>
                    <a:cubicBezTo>
                      <a:pt x="591" y="706"/>
                      <a:pt x="585" y="709"/>
                      <a:pt x="580" y="707"/>
                    </a:cubicBezTo>
                    <a:cubicBezTo>
                      <a:pt x="578" y="706"/>
                      <a:pt x="576" y="707"/>
                      <a:pt x="574" y="708"/>
                    </a:cubicBezTo>
                    <a:cubicBezTo>
                      <a:pt x="573" y="708"/>
                      <a:pt x="573" y="709"/>
                      <a:pt x="572" y="709"/>
                    </a:cubicBezTo>
                    <a:cubicBezTo>
                      <a:pt x="570" y="710"/>
                      <a:pt x="568" y="710"/>
                      <a:pt x="566" y="710"/>
                    </a:cubicBezTo>
                    <a:cubicBezTo>
                      <a:pt x="566" y="710"/>
                      <a:pt x="566" y="710"/>
                      <a:pt x="566" y="710"/>
                    </a:cubicBezTo>
                    <a:cubicBezTo>
                      <a:pt x="566" y="710"/>
                      <a:pt x="566" y="710"/>
                      <a:pt x="566" y="710"/>
                    </a:cubicBezTo>
                    <a:cubicBezTo>
                      <a:pt x="566" y="712"/>
                      <a:pt x="565" y="713"/>
                      <a:pt x="564" y="715"/>
                    </a:cubicBezTo>
                    <a:cubicBezTo>
                      <a:pt x="566" y="717"/>
                      <a:pt x="567" y="722"/>
                      <a:pt x="565" y="725"/>
                    </a:cubicBezTo>
                    <a:cubicBezTo>
                      <a:pt x="564" y="727"/>
                      <a:pt x="561" y="727"/>
                      <a:pt x="557" y="727"/>
                    </a:cubicBezTo>
                    <a:cubicBezTo>
                      <a:pt x="557" y="727"/>
                      <a:pt x="557" y="727"/>
                      <a:pt x="556" y="727"/>
                    </a:cubicBezTo>
                    <a:cubicBezTo>
                      <a:pt x="556" y="728"/>
                      <a:pt x="555" y="728"/>
                      <a:pt x="553" y="728"/>
                    </a:cubicBezTo>
                    <a:cubicBezTo>
                      <a:pt x="552" y="728"/>
                      <a:pt x="549" y="728"/>
                      <a:pt x="547" y="727"/>
                    </a:cubicBezTo>
                    <a:cubicBezTo>
                      <a:pt x="547" y="727"/>
                      <a:pt x="547" y="727"/>
                      <a:pt x="547" y="727"/>
                    </a:cubicBezTo>
                    <a:cubicBezTo>
                      <a:pt x="546" y="729"/>
                      <a:pt x="544" y="731"/>
                      <a:pt x="542" y="733"/>
                    </a:cubicBezTo>
                    <a:cubicBezTo>
                      <a:pt x="541" y="734"/>
                      <a:pt x="540" y="734"/>
                      <a:pt x="540" y="735"/>
                    </a:cubicBezTo>
                    <a:cubicBezTo>
                      <a:pt x="540" y="735"/>
                      <a:pt x="539" y="735"/>
                      <a:pt x="539" y="736"/>
                    </a:cubicBezTo>
                    <a:cubicBezTo>
                      <a:pt x="539" y="736"/>
                      <a:pt x="539" y="737"/>
                      <a:pt x="539" y="738"/>
                    </a:cubicBezTo>
                    <a:cubicBezTo>
                      <a:pt x="539" y="740"/>
                      <a:pt x="540" y="741"/>
                      <a:pt x="540" y="743"/>
                    </a:cubicBezTo>
                    <a:cubicBezTo>
                      <a:pt x="540" y="744"/>
                      <a:pt x="540" y="745"/>
                      <a:pt x="540" y="746"/>
                    </a:cubicBezTo>
                    <a:cubicBezTo>
                      <a:pt x="543" y="747"/>
                      <a:pt x="543" y="747"/>
                      <a:pt x="543" y="747"/>
                    </a:cubicBezTo>
                    <a:cubicBezTo>
                      <a:pt x="541" y="751"/>
                      <a:pt x="541" y="751"/>
                      <a:pt x="541" y="751"/>
                    </a:cubicBezTo>
                    <a:cubicBezTo>
                      <a:pt x="540" y="751"/>
                      <a:pt x="538" y="755"/>
                      <a:pt x="536" y="759"/>
                    </a:cubicBezTo>
                    <a:cubicBezTo>
                      <a:pt x="535" y="760"/>
                      <a:pt x="535" y="762"/>
                      <a:pt x="535" y="764"/>
                    </a:cubicBezTo>
                    <a:cubicBezTo>
                      <a:pt x="535" y="765"/>
                      <a:pt x="535" y="767"/>
                      <a:pt x="534" y="768"/>
                    </a:cubicBezTo>
                    <a:cubicBezTo>
                      <a:pt x="534" y="770"/>
                      <a:pt x="533" y="771"/>
                      <a:pt x="531" y="772"/>
                    </a:cubicBezTo>
                    <a:cubicBezTo>
                      <a:pt x="531" y="772"/>
                      <a:pt x="531" y="772"/>
                      <a:pt x="531" y="773"/>
                    </a:cubicBezTo>
                    <a:cubicBezTo>
                      <a:pt x="530" y="773"/>
                      <a:pt x="530" y="774"/>
                      <a:pt x="530" y="774"/>
                    </a:cubicBezTo>
                    <a:cubicBezTo>
                      <a:pt x="528" y="777"/>
                      <a:pt x="526" y="779"/>
                      <a:pt x="520" y="779"/>
                    </a:cubicBezTo>
                    <a:cubicBezTo>
                      <a:pt x="517" y="779"/>
                      <a:pt x="514" y="781"/>
                      <a:pt x="511" y="784"/>
                    </a:cubicBezTo>
                    <a:cubicBezTo>
                      <a:pt x="510" y="785"/>
                      <a:pt x="509" y="786"/>
                      <a:pt x="508" y="786"/>
                    </a:cubicBezTo>
                    <a:cubicBezTo>
                      <a:pt x="506" y="788"/>
                      <a:pt x="505" y="789"/>
                      <a:pt x="504" y="789"/>
                    </a:cubicBezTo>
                    <a:cubicBezTo>
                      <a:pt x="502" y="790"/>
                      <a:pt x="501" y="791"/>
                      <a:pt x="500" y="793"/>
                    </a:cubicBezTo>
                    <a:cubicBezTo>
                      <a:pt x="496" y="797"/>
                      <a:pt x="494" y="798"/>
                      <a:pt x="489" y="797"/>
                    </a:cubicBezTo>
                    <a:cubicBezTo>
                      <a:pt x="489" y="797"/>
                      <a:pt x="488" y="797"/>
                      <a:pt x="487" y="796"/>
                    </a:cubicBezTo>
                    <a:cubicBezTo>
                      <a:pt x="486" y="796"/>
                      <a:pt x="485" y="796"/>
                      <a:pt x="484" y="796"/>
                    </a:cubicBezTo>
                    <a:cubicBezTo>
                      <a:pt x="482" y="797"/>
                      <a:pt x="477" y="799"/>
                      <a:pt x="474" y="798"/>
                    </a:cubicBezTo>
                    <a:cubicBezTo>
                      <a:pt x="473" y="798"/>
                      <a:pt x="473" y="798"/>
                      <a:pt x="472" y="797"/>
                    </a:cubicBezTo>
                    <a:cubicBezTo>
                      <a:pt x="470" y="796"/>
                      <a:pt x="469" y="796"/>
                      <a:pt x="468" y="796"/>
                    </a:cubicBezTo>
                    <a:cubicBezTo>
                      <a:pt x="467" y="797"/>
                      <a:pt x="465" y="797"/>
                      <a:pt x="464" y="797"/>
                    </a:cubicBezTo>
                    <a:cubicBezTo>
                      <a:pt x="463" y="797"/>
                      <a:pt x="462" y="797"/>
                      <a:pt x="462" y="797"/>
                    </a:cubicBezTo>
                    <a:cubicBezTo>
                      <a:pt x="460" y="801"/>
                      <a:pt x="454" y="801"/>
                      <a:pt x="449" y="802"/>
                    </a:cubicBezTo>
                    <a:cubicBezTo>
                      <a:pt x="448" y="802"/>
                      <a:pt x="447" y="802"/>
                      <a:pt x="446" y="802"/>
                    </a:cubicBezTo>
                    <a:cubicBezTo>
                      <a:pt x="445" y="802"/>
                      <a:pt x="445" y="802"/>
                      <a:pt x="445" y="802"/>
                    </a:cubicBezTo>
                    <a:cubicBezTo>
                      <a:pt x="442" y="802"/>
                      <a:pt x="435" y="803"/>
                      <a:pt x="434" y="804"/>
                    </a:cubicBezTo>
                    <a:cubicBezTo>
                      <a:pt x="432" y="805"/>
                      <a:pt x="426" y="809"/>
                      <a:pt x="420" y="807"/>
                    </a:cubicBezTo>
                    <a:cubicBezTo>
                      <a:pt x="419" y="807"/>
                      <a:pt x="419" y="807"/>
                      <a:pt x="418" y="808"/>
                    </a:cubicBezTo>
                    <a:cubicBezTo>
                      <a:pt x="417" y="809"/>
                      <a:pt x="416" y="810"/>
                      <a:pt x="415" y="810"/>
                    </a:cubicBezTo>
                    <a:cubicBezTo>
                      <a:pt x="413" y="812"/>
                      <a:pt x="409" y="812"/>
                      <a:pt x="405" y="813"/>
                    </a:cubicBezTo>
                    <a:cubicBezTo>
                      <a:pt x="404" y="813"/>
                      <a:pt x="403" y="813"/>
                      <a:pt x="402" y="813"/>
                    </a:cubicBezTo>
                    <a:cubicBezTo>
                      <a:pt x="396" y="814"/>
                      <a:pt x="385" y="815"/>
                      <a:pt x="381" y="812"/>
                    </a:cubicBezTo>
                    <a:cubicBezTo>
                      <a:pt x="379" y="811"/>
                      <a:pt x="369" y="810"/>
                      <a:pt x="327" y="822"/>
                    </a:cubicBezTo>
                    <a:cubicBezTo>
                      <a:pt x="325" y="823"/>
                      <a:pt x="324" y="823"/>
                      <a:pt x="323" y="824"/>
                    </a:cubicBezTo>
                    <a:cubicBezTo>
                      <a:pt x="315" y="826"/>
                      <a:pt x="308" y="824"/>
                      <a:pt x="306" y="824"/>
                    </a:cubicBezTo>
                    <a:cubicBezTo>
                      <a:pt x="305" y="823"/>
                      <a:pt x="304" y="823"/>
                      <a:pt x="303" y="822"/>
                    </a:cubicBezTo>
                    <a:cubicBezTo>
                      <a:pt x="301" y="822"/>
                      <a:pt x="298" y="821"/>
                      <a:pt x="296" y="820"/>
                    </a:cubicBezTo>
                    <a:cubicBezTo>
                      <a:pt x="294" y="818"/>
                      <a:pt x="292" y="816"/>
                      <a:pt x="292" y="814"/>
                    </a:cubicBezTo>
                    <a:cubicBezTo>
                      <a:pt x="291" y="813"/>
                      <a:pt x="290" y="813"/>
                      <a:pt x="290" y="813"/>
                    </a:cubicBezTo>
                    <a:cubicBezTo>
                      <a:pt x="287" y="816"/>
                      <a:pt x="285" y="816"/>
                      <a:pt x="283" y="816"/>
                    </a:cubicBezTo>
                    <a:cubicBezTo>
                      <a:pt x="283" y="817"/>
                      <a:pt x="282" y="818"/>
                      <a:pt x="281" y="818"/>
                    </a:cubicBezTo>
                    <a:cubicBezTo>
                      <a:pt x="279" y="820"/>
                      <a:pt x="277" y="820"/>
                      <a:pt x="275" y="819"/>
                    </a:cubicBezTo>
                    <a:cubicBezTo>
                      <a:pt x="275" y="820"/>
                      <a:pt x="275" y="820"/>
                      <a:pt x="275" y="820"/>
                    </a:cubicBezTo>
                    <a:cubicBezTo>
                      <a:pt x="274" y="821"/>
                      <a:pt x="274" y="822"/>
                      <a:pt x="273" y="822"/>
                    </a:cubicBezTo>
                    <a:cubicBezTo>
                      <a:pt x="274" y="822"/>
                      <a:pt x="273" y="823"/>
                      <a:pt x="273" y="823"/>
                    </a:cubicBezTo>
                    <a:cubicBezTo>
                      <a:pt x="273" y="825"/>
                      <a:pt x="271" y="828"/>
                      <a:pt x="268" y="830"/>
                    </a:cubicBezTo>
                    <a:cubicBezTo>
                      <a:pt x="268" y="831"/>
                      <a:pt x="267" y="831"/>
                      <a:pt x="266" y="831"/>
                    </a:cubicBezTo>
                    <a:cubicBezTo>
                      <a:pt x="264" y="833"/>
                      <a:pt x="263" y="834"/>
                      <a:pt x="262" y="835"/>
                    </a:cubicBezTo>
                    <a:cubicBezTo>
                      <a:pt x="261" y="839"/>
                      <a:pt x="256" y="847"/>
                      <a:pt x="252" y="851"/>
                    </a:cubicBezTo>
                    <a:cubicBezTo>
                      <a:pt x="250" y="853"/>
                      <a:pt x="250" y="853"/>
                      <a:pt x="250" y="853"/>
                    </a:cubicBezTo>
                    <a:cubicBezTo>
                      <a:pt x="248" y="856"/>
                      <a:pt x="246" y="858"/>
                      <a:pt x="243" y="859"/>
                    </a:cubicBezTo>
                    <a:cubicBezTo>
                      <a:pt x="239" y="861"/>
                      <a:pt x="232" y="861"/>
                      <a:pt x="229" y="860"/>
                    </a:cubicBezTo>
                    <a:cubicBezTo>
                      <a:pt x="226" y="858"/>
                      <a:pt x="226" y="856"/>
                      <a:pt x="226" y="855"/>
                    </a:cubicBezTo>
                    <a:cubicBezTo>
                      <a:pt x="226" y="855"/>
                      <a:pt x="225" y="855"/>
                      <a:pt x="225" y="855"/>
                    </a:cubicBezTo>
                    <a:cubicBezTo>
                      <a:pt x="225" y="855"/>
                      <a:pt x="225" y="855"/>
                      <a:pt x="225" y="855"/>
                    </a:cubicBezTo>
                    <a:cubicBezTo>
                      <a:pt x="224" y="855"/>
                      <a:pt x="223" y="855"/>
                      <a:pt x="223" y="855"/>
                    </a:cubicBezTo>
                    <a:cubicBezTo>
                      <a:pt x="220" y="856"/>
                      <a:pt x="217" y="855"/>
                      <a:pt x="216" y="854"/>
                    </a:cubicBezTo>
                    <a:cubicBezTo>
                      <a:pt x="215" y="854"/>
                      <a:pt x="213" y="854"/>
                      <a:pt x="213" y="854"/>
                    </a:cubicBezTo>
                    <a:cubicBezTo>
                      <a:pt x="211" y="855"/>
                      <a:pt x="209" y="855"/>
                      <a:pt x="207" y="854"/>
                    </a:cubicBezTo>
                    <a:cubicBezTo>
                      <a:pt x="207" y="854"/>
                      <a:pt x="206" y="854"/>
                      <a:pt x="206" y="855"/>
                    </a:cubicBezTo>
                    <a:cubicBezTo>
                      <a:pt x="201" y="858"/>
                      <a:pt x="195" y="856"/>
                      <a:pt x="193" y="853"/>
                    </a:cubicBezTo>
                    <a:cubicBezTo>
                      <a:pt x="193" y="853"/>
                      <a:pt x="192" y="853"/>
                      <a:pt x="189" y="853"/>
                    </a:cubicBezTo>
                    <a:cubicBezTo>
                      <a:pt x="183" y="852"/>
                      <a:pt x="183" y="847"/>
                      <a:pt x="184" y="844"/>
                    </a:cubicBezTo>
                    <a:cubicBezTo>
                      <a:pt x="184" y="843"/>
                      <a:pt x="184" y="843"/>
                      <a:pt x="183" y="843"/>
                    </a:cubicBezTo>
                    <a:cubicBezTo>
                      <a:pt x="183" y="840"/>
                      <a:pt x="184" y="838"/>
                      <a:pt x="186" y="836"/>
                    </a:cubicBezTo>
                    <a:cubicBezTo>
                      <a:pt x="187" y="836"/>
                      <a:pt x="187" y="835"/>
                      <a:pt x="188" y="835"/>
                    </a:cubicBezTo>
                    <a:cubicBezTo>
                      <a:pt x="188" y="834"/>
                      <a:pt x="188" y="834"/>
                      <a:pt x="188" y="834"/>
                    </a:cubicBezTo>
                    <a:cubicBezTo>
                      <a:pt x="186" y="832"/>
                      <a:pt x="186" y="829"/>
                      <a:pt x="187" y="828"/>
                    </a:cubicBezTo>
                    <a:cubicBezTo>
                      <a:pt x="187" y="827"/>
                      <a:pt x="187" y="827"/>
                      <a:pt x="187" y="826"/>
                    </a:cubicBezTo>
                    <a:cubicBezTo>
                      <a:pt x="187" y="825"/>
                      <a:pt x="187" y="823"/>
                      <a:pt x="188" y="821"/>
                    </a:cubicBezTo>
                    <a:cubicBezTo>
                      <a:pt x="188" y="820"/>
                      <a:pt x="188" y="819"/>
                      <a:pt x="188" y="819"/>
                    </a:cubicBezTo>
                    <a:cubicBezTo>
                      <a:pt x="187" y="819"/>
                      <a:pt x="181" y="822"/>
                      <a:pt x="175" y="825"/>
                    </a:cubicBezTo>
                    <a:cubicBezTo>
                      <a:pt x="171" y="827"/>
                      <a:pt x="164" y="827"/>
                      <a:pt x="159" y="827"/>
                    </a:cubicBezTo>
                    <a:cubicBezTo>
                      <a:pt x="157" y="827"/>
                      <a:pt x="157" y="827"/>
                      <a:pt x="157" y="827"/>
                    </a:cubicBezTo>
                    <a:cubicBezTo>
                      <a:pt x="152" y="827"/>
                      <a:pt x="143" y="823"/>
                      <a:pt x="141" y="817"/>
                    </a:cubicBezTo>
                    <a:cubicBezTo>
                      <a:pt x="141" y="817"/>
                      <a:pt x="141" y="817"/>
                      <a:pt x="141" y="817"/>
                    </a:cubicBezTo>
                    <a:cubicBezTo>
                      <a:pt x="140" y="816"/>
                      <a:pt x="140" y="816"/>
                      <a:pt x="140" y="815"/>
                    </a:cubicBezTo>
                    <a:cubicBezTo>
                      <a:pt x="139" y="815"/>
                      <a:pt x="139" y="816"/>
                      <a:pt x="139" y="816"/>
                    </a:cubicBezTo>
                    <a:cubicBezTo>
                      <a:pt x="139" y="816"/>
                      <a:pt x="139" y="817"/>
                      <a:pt x="139" y="817"/>
                    </a:cubicBezTo>
                    <a:cubicBezTo>
                      <a:pt x="139" y="818"/>
                      <a:pt x="139" y="818"/>
                      <a:pt x="140" y="819"/>
                    </a:cubicBezTo>
                    <a:cubicBezTo>
                      <a:pt x="140" y="819"/>
                      <a:pt x="141" y="820"/>
                      <a:pt x="142" y="822"/>
                    </a:cubicBezTo>
                    <a:cubicBezTo>
                      <a:pt x="142" y="822"/>
                      <a:pt x="142" y="823"/>
                      <a:pt x="143" y="823"/>
                    </a:cubicBezTo>
                    <a:cubicBezTo>
                      <a:pt x="145" y="826"/>
                      <a:pt x="143" y="828"/>
                      <a:pt x="142" y="830"/>
                    </a:cubicBezTo>
                    <a:cubicBezTo>
                      <a:pt x="140" y="831"/>
                      <a:pt x="138" y="832"/>
                      <a:pt x="136" y="831"/>
                    </a:cubicBezTo>
                    <a:cubicBezTo>
                      <a:pt x="134" y="831"/>
                      <a:pt x="131" y="829"/>
                      <a:pt x="129" y="826"/>
                    </a:cubicBezTo>
                    <a:cubicBezTo>
                      <a:pt x="129" y="826"/>
                      <a:pt x="128" y="825"/>
                      <a:pt x="125" y="826"/>
                    </a:cubicBezTo>
                    <a:cubicBezTo>
                      <a:pt x="123" y="827"/>
                      <a:pt x="121" y="827"/>
                      <a:pt x="119" y="828"/>
                    </a:cubicBezTo>
                    <a:cubicBezTo>
                      <a:pt x="117" y="828"/>
                      <a:pt x="115" y="828"/>
                      <a:pt x="115" y="828"/>
                    </a:cubicBezTo>
                    <a:cubicBezTo>
                      <a:pt x="114" y="829"/>
                      <a:pt x="113" y="830"/>
                      <a:pt x="112" y="831"/>
                    </a:cubicBezTo>
                    <a:cubicBezTo>
                      <a:pt x="110" y="833"/>
                      <a:pt x="107" y="835"/>
                      <a:pt x="104" y="836"/>
                    </a:cubicBezTo>
                    <a:cubicBezTo>
                      <a:pt x="98" y="839"/>
                      <a:pt x="92" y="838"/>
                      <a:pt x="89" y="834"/>
                    </a:cubicBezTo>
                    <a:cubicBezTo>
                      <a:pt x="88" y="834"/>
                      <a:pt x="87" y="833"/>
                      <a:pt x="87" y="832"/>
                    </a:cubicBezTo>
                    <a:cubicBezTo>
                      <a:pt x="83" y="832"/>
                      <a:pt x="76" y="832"/>
                      <a:pt x="72" y="831"/>
                    </a:cubicBezTo>
                    <a:cubicBezTo>
                      <a:pt x="72" y="831"/>
                      <a:pt x="71" y="831"/>
                      <a:pt x="70" y="830"/>
                    </a:cubicBezTo>
                    <a:cubicBezTo>
                      <a:pt x="70" y="830"/>
                      <a:pt x="70" y="830"/>
                      <a:pt x="70" y="830"/>
                    </a:cubicBezTo>
                    <a:cubicBezTo>
                      <a:pt x="70" y="832"/>
                      <a:pt x="70" y="833"/>
                      <a:pt x="69" y="833"/>
                    </a:cubicBezTo>
                    <a:cubicBezTo>
                      <a:pt x="68" y="838"/>
                      <a:pt x="66" y="842"/>
                      <a:pt x="61" y="845"/>
                    </a:cubicBezTo>
                    <a:cubicBezTo>
                      <a:pt x="57" y="847"/>
                      <a:pt x="55" y="849"/>
                      <a:pt x="55" y="850"/>
                    </a:cubicBezTo>
                    <a:cubicBezTo>
                      <a:pt x="56" y="851"/>
                      <a:pt x="56" y="852"/>
                      <a:pt x="56" y="852"/>
                    </a:cubicBezTo>
                    <a:cubicBezTo>
                      <a:pt x="57" y="855"/>
                      <a:pt x="57" y="856"/>
                      <a:pt x="55" y="860"/>
                    </a:cubicBezTo>
                    <a:cubicBezTo>
                      <a:pt x="54" y="864"/>
                      <a:pt x="51" y="866"/>
                      <a:pt x="48" y="869"/>
                    </a:cubicBezTo>
                    <a:cubicBezTo>
                      <a:pt x="46" y="870"/>
                      <a:pt x="46" y="870"/>
                      <a:pt x="46" y="870"/>
                    </a:cubicBezTo>
                    <a:cubicBezTo>
                      <a:pt x="42" y="873"/>
                      <a:pt x="36" y="875"/>
                      <a:pt x="32" y="874"/>
                    </a:cubicBezTo>
                    <a:cubicBezTo>
                      <a:pt x="30" y="874"/>
                      <a:pt x="30" y="874"/>
                      <a:pt x="28" y="875"/>
                    </a:cubicBezTo>
                    <a:cubicBezTo>
                      <a:pt x="27" y="875"/>
                      <a:pt x="26" y="876"/>
                      <a:pt x="26" y="876"/>
                    </a:cubicBezTo>
                    <a:cubicBezTo>
                      <a:pt x="22" y="877"/>
                      <a:pt x="19" y="879"/>
                      <a:pt x="18" y="881"/>
                    </a:cubicBezTo>
                    <a:cubicBezTo>
                      <a:pt x="17" y="882"/>
                      <a:pt x="17" y="882"/>
                      <a:pt x="18" y="883"/>
                    </a:cubicBezTo>
                    <a:cubicBezTo>
                      <a:pt x="21" y="884"/>
                      <a:pt x="27" y="891"/>
                      <a:pt x="26" y="898"/>
                    </a:cubicBezTo>
                    <a:cubicBezTo>
                      <a:pt x="26" y="901"/>
                      <a:pt x="26" y="905"/>
                      <a:pt x="27" y="907"/>
                    </a:cubicBezTo>
                    <a:cubicBezTo>
                      <a:pt x="27" y="908"/>
                      <a:pt x="27" y="908"/>
                      <a:pt x="27" y="908"/>
                    </a:cubicBezTo>
                    <a:cubicBezTo>
                      <a:pt x="29" y="910"/>
                      <a:pt x="33" y="913"/>
                      <a:pt x="31" y="918"/>
                    </a:cubicBezTo>
                    <a:cubicBezTo>
                      <a:pt x="30" y="923"/>
                      <a:pt x="27" y="926"/>
                      <a:pt x="22" y="926"/>
                    </a:cubicBezTo>
                    <a:cubicBezTo>
                      <a:pt x="21" y="926"/>
                      <a:pt x="20" y="926"/>
                      <a:pt x="19" y="926"/>
                    </a:cubicBezTo>
                    <a:cubicBezTo>
                      <a:pt x="17" y="925"/>
                      <a:pt x="15" y="925"/>
                      <a:pt x="13" y="926"/>
                    </a:cubicBezTo>
                    <a:cubicBezTo>
                      <a:pt x="10" y="928"/>
                      <a:pt x="9" y="929"/>
                      <a:pt x="8" y="929"/>
                    </a:cubicBezTo>
                    <a:cubicBezTo>
                      <a:pt x="10" y="932"/>
                      <a:pt x="15" y="938"/>
                      <a:pt x="16" y="942"/>
                    </a:cubicBezTo>
                    <a:cubicBezTo>
                      <a:pt x="16" y="943"/>
                      <a:pt x="16" y="944"/>
                      <a:pt x="16" y="945"/>
                    </a:cubicBezTo>
                    <a:cubicBezTo>
                      <a:pt x="16" y="946"/>
                      <a:pt x="16" y="946"/>
                      <a:pt x="17" y="946"/>
                    </a:cubicBezTo>
                    <a:cubicBezTo>
                      <a:pt x="17" y="947"/>
                      <a:pt x="17" y="948"/>
                      <a:pt x="17" y="948"/>
                    </a:cubicBezTo>
                    <a:cubicBezTo>
                      <a:pt x="10" y="951"/>
                      <a:pt x="10" y="951"/>
                      <a:pt x="10" y="951"/>
                    </a:cubicBezTo>
                    <a:cubicBezTo>
                      <a:pt x="9" y="950"/>
                      <a:pt x="9" y="948"/>
                      <a:pt x="9" y="947"/>
                    </a:cubicBezTo>
                    <a:cubicBezTo>
                      <a:pt x="9" y="947"/>
                      <a:pt x="9" y="946"/>
                      <a:pt x="9" y="946"/>
                    </a:cubicBezTo>
                    <a:cubicBezTo>
                      <a:pt x="9" y="945"/>
                      <a:pt x="9" y="944"/>
                      <a:pt x="8" y="944"/>
                    </a:cubicBezTo>
                    <a:cubicBezTo>
                      <a:pt x="8" y="942"/>
                      <a:pt x="4" y="936"/>
                      <a:pt x="2" y="933"/>
                    </a:cubicBezTo>
                    <a:cubicBezTo>
                      <a:pt x="0" y="932"/>
                      <a:pt x="0" y="930"/>
                      <a:pt x="0" y="928"/>
                    </a:cubicBezTo>
                    <a:cubicBezTo>
                      <a:pt x="1" y="925"/>
                      <a:pt x="4" y="922"/>
                      <a:pt x="9" y="919"/>
                    </a:cubicBezTo>
                    <a:cubicBezTo>
                      <a:pt x="14" y="917"/>
                      <a:pt x="18" y="918"/>
                      <a:pt x="20" y="918"/>
                    </a:cubicBezTo>
                    <a:cubicBezTo>
                      <a:pt x="21" y="918"/>
                      <a:pt x="22" y="918"/>
                      <a:pt x="22" y="918"/>
                    </a:cubicBezTo>
                    <a:cubicBezTo>
                      <a:pt x="23" y="918"/>
                      <a:pt x="23" y="917"/>
                      <a:pt x="24" y="916"/>
                    </a:cubicBezTo>
                    <a:cubicBezTo>
                      <a:pt x="23" y="915"/>
                      <a:pt x="22" y="914"/>
                      <a:pt x="21" y="913"/>
                    </a:cubicBezTo>
                    <a:cubicBezTo>
                      <a:pt x="20" y="912"/>
                      <a:pt x="19" y="911"/>
                      <a:pt x="19" y="910"/>
                    </a:cubicBezTo>
                    <a:cubicBezTo>
                      <a:pt x="19" y="909"/>
                      <a:pt x="18" y="901"/>
                      <a:pt x="18" y="897"/>
                    </a:cubicBezTo>
                    <a:cubicBezTo>
                      <a:pt x="19" y="895"/>
                      <a:pt x="16" y="890"/>
                      <a:pt x="14" y="889"/>
                    </a:cubicBezTo>
                    <a:cubicBezTo>
                      <a:pt x="9" y="885"/>
                      <a:pt x="9" y="881"/>
                      <a:pt x="12" y="876"/>
                    </a:cubicBezTo>
                    <a:cubicBezTo>
                      <a:pt x="14" y="873"/>
                      <a:pt x="17" y="871"/>
                      <a:pt x="23" y="869"/>
                    </a:cubicBezTo>
                    <a:cubicBezTo>
                      <a:pt x="24" y="868"/>
                      <a:pt x="24" y="868"/>
                      <a:pt x="25" y="868"/>
                    </a:cubicBezTo>
                    <a:cubicBezTo>
                      <a:pt x="27" y="867"/>
                      <a:pt x="29" y="866"/>
                      <a:pt x="33" y="867"/>
                    </a:cubicBezTo>
                    <a:cubicBezTo>
                      <a:pt x="34" y="867"/>
                      <a:pt x="39" y="866"/>
                      <a:pt x="41" y="864"/>
                    </a:cubicBezTo>
                    <a:cubicBezTo>
                      <a:pt x="42" y="863"/>
                      <a:pt x="43" y="863"/>
                      <a:pt x="43" y="862"/>
                    </a:cubicBezTo>
                    <a:cubicBezTo>
                      <a:pt x="46" y="861"/>
                      <a:pt x="47" y="859"/>
                      <a:pt x="48" y="857"/>
                    </a:cubicBezTo>
                    <a:cubicBezTo>
                      <a:pt x="49" y="856"/>
                      <a:pt x="49" y="856"/>
                      <a:pt x="49" y="855"/>
                    </a:cubicBezTo>
                    <a:cubicBezTo>
                      <a:pt x="49" y="855"/>
                      <a:pt x="49" y="855"/>
                      <a:pt x="49" y="855"/>
                    </a:cubicBezTo>
                    <a:cubicBezTo>
                      <a:pt x="49" y="854"/>
                      <a:pt x="48" y="854"/>
                      <a:pt x="48" y="852"/>
                    </a:cubicBezTo>
                    <a:cubicBezTo>
                      <a:pt x="46" y="847"/>
                      <a:pt x="50" y="842"/>
                      <a:pt x="57" y="838"/>
                    </a:cubicBezTo>
                    <a:cubicBezTo>
                      <a:pt x="59" y="837"/>
                      <a:pt x="61" y="834"/>
                      <a:pt x="62" y="831"/>
                    </a:cubicBezTo>
                    <a:cubicBezTo>
                      <a:pt x="62" y="831"/>
                      <a:pt x="62" y="830"/>
                      <a:pt x="62" y="828"/>
                    </a:cubicBezTo>
                    <a:cubicBezTo>
                      <a:pt x="62" y="827"/>
                      <a:pt x="62" y="826"/>
                      <a:pt x="61" y="826"/>
                    </a:cubicBezTo>
                    <a:cubicBezTo>
                      <a:pt x="60" y="822"/>
                      <a:pt x="62" y="821"/>
                      <a:pt x="63" y="820"/>
                    </a:cubicBezTo>
                    <a:cubicBezTo>
                      <a:pt x="64" y="820"/>
                      <a:pt x="66" y="819"/>
                      <a:pt x="68" y="822"/>
                    </a:cubicBezTo>
                    <a:cubicBezTo>
                      <a:pt x="68" y="822"/>
                      <a:pt x="69" y="822"/>
                      <a:pt x="69" y="822"/>
                    </a:cubicBezTo>
                    <a:cubicBezTo>
                      <a:pt x="70" y="822"/>
                      <a:pt x="71" y="823"/>
                      <a:pt x="72" y="823"/>
                    </a:cubicBezTo>
                    <a:cubicBezTo>
                      <a:pt x="73" y="823"/>
                      <a:pt x="74" y="823"/>
                      <a:pt x="75" y="824"/>
                    </a:cubicBezTo>
                    <a:cubicBezTo>
                      <a:pt x="77" y="824"/>
                      <a:pt x="85" y="824"/>
                      <a:pt x="86" y="824"/>
                    </a:cubicBezTo>
                    <a:cubicBezTo>
                      <a:pt x="89" y="823"/>
                      <a:pt x="92" y="824"/>
                      <a:pt x="94" y="828"/>
                    </a:cubicBezTo>
                    <a:cubicBezTo>
                      <a:pt x="94" y="828"/>
                      <a:pt x="94" y="829"/>
                      <a:pt x="94" y="829"/>
                    </a:cubicBezTo>
                    <a:cubicBezTo>
                      <a:pt x="95" y="830"/>
                      <a:pt x="98" y="831"/>
                      <a:pt x="100" y="830"/>
                    </a:cubicBezTo>
                    <a:cubicBezTo>
                      <a:pt x="103" y="828"/>
                      <a:pt x="105" y="826"/>
                      <a:pt x="107" y="825"/>
                    </a:cubicBezTo>
                    <a:cubicBezTo>
                      <a:pt x="108" y="824"/>
                      <a:pt x="109" y="823"/>
                      <a:pt x="110" y="822"/>
                    </a:cubicBezTo>
                    <a:cubicBezTo>
                      <a:pt x="113" y="820"/>
                      <a:pt x="115" y="820"/>
                      <a:pt x="118" y="820"/>
                    </a:cubicBezTo>
                    <a:cubicBezTo>
                      <a:pt x="120" y="820"/>
                      <a:pt x="121" y="820"/>
                      <a:pt x="123" y="819"/>
                    </a:cubicBezTo>
                    <a:cubicBezTo>
                      <a:pt x="126" y="818"/>
                      <a:pt x="129" y="818"/>
                      <a:pt x="131" y="818"/>
                    </a:cubicBezTo>
                    <a:cubicBezTo>
                      <a:pt x="131" y="816"/>
                      <a:pt x="131" y="814"/>
                      <a:pt x="132" y="813"/>
                    </a:cubicBezTo>
                    <a:cubicBezTo>
                      <a:pt x="133" y="810"/>
                      <a:pt x="136" y="808"/>
                      <a:pt x="138" y="808"/>
                    </a:cubicBezTo>
                    <a:cubicBezTo>
                      <a:pt x="145" y="806"/>
                      <a:pt x="147" y="810"/>
                      <a:pt x="148" y="814"/>
                    </a:cubicBezTo>
                    <a:cubicBezTo>
                      <a:pt x="148" y="814"/>
                      <a:pt x="148" y="814"/>
                      <a:pt x="148" y="814"/>
                    </a:cubicBezTo>
                    <a:cubicBezTo>
                      <a:pt x="149" y="816"/>
                      <a:pt x="154" y="819"/>
                      <a:pt x="157" y="819"/>
                    </a:cubicBezTo>
                    <a:cubicBezTo>
                      <a:pt x="159" y="819"/>
                      <a:pt x="159" y="819"/>
                      <a:pt x="159" y="819"/>
                    </a:cubicBezTo>
                    <a:cubicBezTo>
                      <a:pt x="163" y="819"/>
                      <a:pt x="169" y="819"/>
                      <a:pt x="172" y="818"/>
                    </a:cubicBezTo>
                    <a:cubicBezTo>
                      <a:pt x="175" y="816"/>
                      <a:pt x="184" y="811"/>
                      <a:pt x="189" y="812"/>
                    </a:cubicBezTo>
                    <a:cubicBezTo>
                      <a:pt x="191" y="812"/>
                      <a:pt x="193" y="813"/>
                      <a:pt x="195" y="815"/>
                    </a:cubicBezTo>
                    <a:cubicBezTo>
                      <a:pt x="196" y="818"/>
                      <a:pt x="196" y="821"/>
                      <a:pt x="195" y="824"/>
                    </a:cubicBezTo>
                    <a:cubicBezTo>
                      <a:pt x="195" y="825"/>
                      <a:pt x="195" y="825"/>
                      <a:pt x="195" y="826"/>
                    </a:cubicBezTo>
                    <a:cubicBezTo>
                      <a:pt x="195" y="827"/>
                      <a:pt x="195" y="828"/>
                      <a:pt x="194" y="828"/>
                    </a:cubicBezTo>
                    <a:cubicBezTo>
                      <a:pt x="195" y="829"/>
                      <a:pt x="196" y="830"/>
                      <a:pt x="196" y="833"/>
                    </a:cubicBezTo>
                    <a:cubicBezTo>
                      <a:pt x="197" y="837"/>
                      <a:pt x="195" y="838"/>
                      <a:pt x="193" y="840"/>
                    </a:cubicBezTo>
                    <a:cubicBezTo>
                      <a:pt x="192" y="841"/>
                      <a:pt x="192" y="841"/>
                      <a:pt x="192" y="841"/>
                    </a:cubicBezTo>
                    <a:cubicBezTo>
                      <a:pt x="192" y="842"/>
                      <a:pt x="191" y="842"/>
                      <a:pt x="191" y="842"/>
                    </a:cubicBezTo>
                    <a:cubicBezTo>
                      <a:pt x="191" y="843"/>
                      <a:pt x="191" y="844"/>
                      <a:pt x="191" y="845"/>
                    </a:cubicBezTo>
                    <a:cubicBezTo>
                      <a:pt x="191" y="845"/>
                      <a:pt x="191" y="845"/>
                      <a:pt x="191" y="845"/>
                    </a:cubicBezTo>
                    <a:cubicBezTo>
                      <a:pt x="195" y="846"/>
                      <a:pt x="197" y="847"/>
                      <a:pt x="199" y="848"/>
                    </a:cubicBezTo>
                    <a:cubicBezTo>
                      <a:pt x="199" y="848"/>
                      <a:pt x="200" y="849"/>
                      <a:pt x="201" y="848"/>
                    </a:cubicBezTo>
                    <a:cubicBezTo>
                      <a:pt x="204" y="846"/>
                      <a:pt x="205" y="846"/>
                      <a:pt x="205" y="846"/>
                    </a:cubicBezTo>
                    <a:cubicBezTo>
                      <a:pt x="207" y="845"/>
                      <a:pt x="207" y="845"/>
                      <a:pt x="207" y="845"/>
                    </a:cubicBezTo>
                    <a:cubicBezTo>
                      <a:pt x="209" y="846"/>
                      <a:pt x="209" y="846"/>
                      <a:pt x="209" y="846"/>
                    </a:cubicBezTo>
                    <a:cubicBezTo>
                      <a:pt x="210" y="846"/>
                      <a:pt x="210" y="847"/>
                      <a:pt x="211" y="847"/>
                    </a:cubicBezTo>
                    <a:cubicBezTo>
                      <a:pt x="213" y="846"/>
                      <a:pt x="216" y="846"/>
                      <a:pt x="218" y="846"/>
                    </a:cubicBezTo>
                    <a:cubicBezTo>
                      <a:pt x="220" y="846"/>
                      <a:pt x="220" y="846"/>
                      <a:pt x="220" y="846"/>
                    </a:cubicBezTo>
                    <a:cubicBezTo>
                      <a:pt x="221" y="847"/>
                      <a:pt x="221" y="847"/>
                      <a:pt x="221" y="847"/>
                    </a:cubicBezTo>
                    <a:cubicBezTo>
                      <a:pt x="223" y="847"/>
                      <a:pt x="224" y="847"/>
                      <a:pt x="225" y="847"/>
                    </a:cubicBezTo>
                    <a:cubicBezTo>
                      <a:pt x="229" y="847"/>
                      <a:pt x="232" y="849"/>
                      <a:pt x="233" y="853"/>
                    </a:cubicBezTo>
                    <a:cubicBezTo>
                      <a:pt x="235" y="853"/>
                      <a:pt x="238" y="853"/>
                      <a:pt x="239" y="852"/>
                    </a:cubicBezTo>
                    <a:cubicBezTo>
                      <a:pt x="241" y="851"/>
                      <a:pt x="242" y="850"/>
                      <a:pt x="244" y="848"/>
                    </a:cubicBezTo>
                    <a:cubicBezTo>
                      <a:pt x="246" y="846"/>
                      <a:pt x="246" y="846"/>
                      <a:pt x="246" y="846"/>
                    </a:cubicBezTo>
                    <a:cubicBezTo>
                      <a:pt x="249" y="842"/>
                      <a:pt x="254" y="835"/>
                      <a:pt x="255" y="832"/>
                    </a:cubicBezTo>
                    <a:cubicBezTo>
                      <a:pt x="257" y="828"/>
                      <a:pt x="260" y="826"/>
                      <a:pt x="263" y="825"/>
                    </a:cubicBezTo>
                    <a:cubicBezTo>
                      <a:pt x="263" y="824"/>
                      <a:pt x="263" y="824"/>
                      <a:pt x="264" y="824"/>
                    </a:cubicBezTo>
                    <a:cubicBezTo>
                      <a:pt x="265" y="823"/>
                      <a:pt x="265" y="822"/>
                      <a:pt x="266" y="820"/>
                    </a:cubicBezTo>
                    <a:cubicBezTo>
                      <a:pt x="266" y="819"/>
                      <a:pt x="267" y="818"/>
                      <a:pt x="267" y="817"/>
                    </a:cubicBezTo>
                    <a:cubicBezTo>
                      <a:pt x="268" y="817"/>
                      <a:pt x="268" y="817"/>
                      <a:pt x="268" y="816"/>
                    </a:cubicBezTo>
                    <a:cubicBezTo>
                      <a:pt x="269" y="814"/>
                      <a:pt x="272" y="810"/>
                      <a:pt x="276" y="811"/>
                    </a:cubicBezTo>
                    <a:cubicBezTo>
                      <a:pt x="276" y="812"/>
                      <a:pt x="276" y="812"/>
                      <a:pt x="276" y="812"/>
                    </a:cubicBezTo>
                    <a:cubicBezTo>
                      <a:pt x="277" y="812"/>
                      <a:pt x="277" y="812"/>
                      <a:pt x="277" y="812"/>
                    </a:cubicBezTo>
                    <a:cubicBezTo>
                      <a:pt x="277" y="811"/>
                      <a:pt x="277" y="811"/>
                      <a:pt x="277" y="811"/>
                    </a:cubicBezTo>
                    <a:cubicBezTo>
                      <a:pt x="278" y="811"/>
                      <a:pt x="279" y="809"/>
                      <a:pt x="281" y="809"/>
                    </a:cubicBezTo>
                    <a:cubicBezTo>
                      <a:pt x="282" y="809"/>
                      <a:pt x="282" y="809"/>
                      <a:pt x="282" y="809"/>
                    </a:cubicBezTo>
                    <a:cubicBezTo>
                      <a:pt x="283" y="809"/>
                      <a:pt x="283" y="809"/>
                      <a:pt x="284" y="808"/>
                    </a:cubicBezTo>
                    <a:cubicBezTo>
                      <a:pt x="287" y="805"/>
                      <a:pt x="292" y="805"/>
                      <a:pt x="295" y="807"/>
                    </a:cubicBezTo>
                    <a:cubicBezTo>
                      <a:pt x="299" y="808"/>
                      <a:pt x="300" y="811"/>
                      <a:pt x="300" y="812"/>
                    </a:cubicBezTo>
                    <a:cubicBezTo>
                      <a:pt x="300" y="812"/>
                      <a:pt x="300" y="812"/>
                      <a:pt x="300" y="812"/>
                    </a:cubicBezTo>
                    <a:cubicBezTo>
                      <a:pt x="300" y="813"/>
                      <a:pt x="301" y="813"/>
                      <a:pt x="301" y="814"/>
                    </a:cubicBezTo>
                    <a:cubicBezTo>
                      <a:pt x="302" y="814"/>
                      <a:pt x="303" y="814"/>
                      <a:pt x="304" y="815"/>
                    </a:cubicBezTo>
                    <a:cubicBezTo>
                      <a:pt x="306" y="815"/>
                      <a:pt x="308" y="816"/>
                      <a:pt x="310" y="817"/>
                    </a:cubicBezTo>
                    <a:cubicBezTo>
                      <a:pt x="311" y="817"/>
                      <a:pt x="315" y="817"/>
                      <a:pt x="321" y="816"/>
                    </a:cubicBezTo>
                    <a:cubicBezTo>
                      <a:pt x="322" y="816"/>
                      <a:pt x="323" y="815"/>
                      <a:pt x="325" y="815"/>
                    </a:cubicBezTo>
                    <a:cubicBezTo>
                      <a:pt x="364" y="804"/>
                      <a:pt x="381" y="801"/>
                      <a:pt x="386" y="806"/>
                    </a:cubicBezTo>
                    <a:cubicBezTo>
                      <a:pt x="388" y="807"/>
                      <a:pt x="395" y="806"/>
                      <a:pt x="401" y="805"/>
                    </a:cubicBezTo>
                    <a:cubicBezTo>
                      <a:pt x="402" y="805"/>
                      <a:pt x="403" y="805"/>
                      <a:pt x="404" y="805"/>
                    </a:cubicBezTo>
                    <a:cubicBezTo>
                      <a:pt x="406" y="805"/>
                      <a:pt x="410" y="804"/>
                      <a:pt x="411" y="804"/>
                    </a:cubicBezTo>
                    <a:cubicBezTo>
                      <a:pt x="412" y="803"/>
                      <a:pt x="412" y="803"/>
                      <a:pt x="413" y="802"/>
                    </a:cubicBezTo>
                    <a:cubicBezTo>
                      <a:pt x="414" y="801"/>
                      <a:pt x="417" y="799"/>
                      <a:pt x="422" y="800"/>
                    </a:cubicBezTo>
                    <a:cubicBezTo>
                      <a:pt x="423" y="800"/>
                      <a:pt x="425" y="800"/>
                      <a:pt x="430" y="797"/>
                    </a:cubicBezTo>
                    <a:cubicBezTo>
                      <a:pt x="432" y="796"/>
                      <a:pt x="437" y="795"/>
                      <a:pt x="444" y="794"/>
                    </a:cubicBezTo>
                    <a:cubicBezTo>
                      <a:pt x="445" y="794"/>
                      <a:pt x="445" y="794"/>
                      <a:pt x="445" y="794"/>
                    </a:cubicBezTo>
                    <a:cubicBezTo>
                      <a:pt x="446" y="794"/>
                      <a:pt x="447" y="794"/>
                      <a:pt x="448" y="794"/>
                    </a:cubicBezTo>
                    <a:cubicBezTo>
                      <a:pt x="451" y="794"/>
                      <a:pt x="455" y="793"/>
                      <a:pt x="456" y="792"/>
                    </a:cubicBezTo>
                    <a:cubicBezTo>
                      <a:pt x="458" y="789"/>
                      <a:pt x="461" y="789"/>
                      <a:pt x="464" y="789"/>
                    </a:cubicBezTo>
                    <a:cubicBezTo>
                      <a:pt x="465" y="789"/>
                      <a:pt x="466" y="789"/>
                      <a:pt x="467" y="789"/>
                    </a:cubicBezTo>
                    <a:cubicBezTo>
                      <a:pt x="470" y="788"/>
                      <a:pt x="474" y="789"/>
                      <a:pt x="475" y="790"/>
                    </a:cubicBezTo>
                    <a:cubicBezTo>
                      <a:pt x="476" y="790"/>
                      <a:pt x="476" y="791"/>
                      <a:pt x="476" y="791"/>
                    </a:cubicBezTo>
                    <a:cubicBezTo>
                      <a:pt x="477" y="791"/>
                      <a:pt x="479" y="790"/>
                      <a:pt x="480" y="789"/>
                    </a:cubicBezTo>
                    <a:cubicBezTo>
                      <a:pt x="483" y="787"/>
                      <a:pt x="487" y="788"/>
                      <a:pt x="489" y="789"/>
                    </a:cubicBezTo>
                    <a:cubicBezTo>
                      <a:pt x="490" y="789"/>
                      <a:pt x="491" y="789"/>
                      <a:pt x="491" y="789"/>
                    </a:cubicBezTo>
                    <a:cubicBezTo>
                      <a:pt x="492" y="790"/>
                      <a:pt x="492" y="790"/>
                      <a:pt x="492" y="790"/>
                    </a:cubicBezTo>
                    <a:cubicBezTo>
                      <a:pt x="492" y="790"/>
                      <a:pt x="492" y="789"/>
                      <a:pt x="494" y="788"/>
                    </a:cubicBezTo>
                    <a:cubicBezTo>
                      <a:pt x="496" y="785"/>
                      <a:pt x="498" y="784"/>
                      <a:pt x="500" y="783"/>
                    </a:cubicBezTo>
                    <a:cubicBezTo>
                      <a:pt x="501" y="782"/>
                      <a:pt x="502" y="781"/>
                      <a:pt x="503" y="780"/>
                    </a:cubicBezTo>
                    <a:cubicBezTo>
                      <a:pt x="504" y="779"/>
                      <a:pt x="505" y="779"/>
                      <a:pt x="506" y="778"/>
                    </a:cubicBezTo>
                    <a:cubicBezTo>
                      <a:pt x="510" y="775"/>
                      <a:pt x="514" y="771"/>
                      <a:pt x="520" y="771"/>
                    </a:cubicBezTo>
                    <a:cubicBezTo>
                      <a:pt x="522" y="771"/>
                      <a:pt x="522" y="771"/>
                      <a:pt x="523" y="770"/>
                    </a:cubicBezTo>
                    <a:cubicBezTo>
                      <a:pt x="524" y="769"/>
                      <a:pt x="524" y="768"/>
                      <a:pt x="525" y="768"/>
                    </a:cubicBezTo>
                    <a:cubicBezTo>
                      <a:pt x="526" y="767"/>
                      <a:pt x="526" y="766"/>
                      <a:pt x="527" y="766"/>
                    </a:cubicBezTo>
                    <a:cubicBezTo>
                      <a:pt x="527" y="765"/>
                      <a:pt x="527" y="764"/>
                      <a:pt x="527" y="763"/>
                    </a:cubicBezTo>
                    <a:cubicBezTo>
                      <a:pt x="527" y="761"/>
                      <a:pt x="528" y="758"/>
                      <a:pt x="529" y="755"/>
                    </a:cubicBezTo>
                    <a:cubicBezTo>
                      <a:pt x="530" y="753"/>
                      <a:pt x="532" y="750"/>
                      <a:pt x="533" y="749"/>
                    </a:cubicBezTo>
                    <a:cubicBezTo>
                      <a:pt x="532" y="747"/>
                      <a:pt x="532" y="745"/>
                      <a:pt x="532" y="743"/>
                    </a:cubicBezTo>
                    <a:cubicBezTo>
                      <a:pt x="532" y="742"/>
                      <a:pt x="532" y="740"/>
                      <a:pt x="532" y="739"/>
                    </a:cubicBezTo>
                    <a:cubicBezTo>
                      <a:pt x="531" y="735"/>
                      <a:pt x="531" y="732"/>
                      <a:pt x="533" y="730"/>
                    </a:cubicBezTo>
                    <a:cubicBezTo>
                      <a:pt x="534" y="730"/>
                      <a:pt x="534" y="730"/>
                      <a:pt x="534" y="730"/>
                    </a:cubicBezTo>
                    <a:cubicBezTo>
                      <a:pt x="534" y="729"/>
                      <a:pt x="534" y="729"/>
                      <a:pt x="535" y="729"/>
                    </a:cubicBezTo>
                    <a:cubicBezTo>
                      <a:pt x="535" y="728"/>
                      <a:pt x="536" y="728"/>
                      <a:pt x="537" y="727"/>
                    </a:cubicBezTo>
                    <a:cubicBezTo>
                      <a:pt x="539" y="725"/>
                      <a:pt x="540" y="723"/>
                      <a:pt x="541" y="722"/>
                    </a:cubicBezTo>
                    <a:cubicBezTo>
                      <a:pt x="541" y="720"/>
                      <a:pt x="541" y="720"/>
                      <a:pt x="541" y="720"/>
                    </a:cubicBezTo>
                    <a:cubicBezTo>
                      <a:pt x="543" y="720"/>
                      <a:pt x="543" y="720"/>
                      <a:pt x="543" y="720"/>
                    </a:cubicBezTo>
                    <a:cubicBezTo>
                      <a:pt x="544" y="719"/>
                      <a:pt x="547" y="718"/>
                      <a:pt x="551" y="720"/>
                    </a:cubicBezTo>
                    <a:cubicBezTo>
                      <a:pt x="551" y="720"/>
                      <a:pt x="552" y="720"/>
                      <a:pt x="553" y="720"/>
                    </a:cubicBezTo>
                    <a:cubicBezTo>
                      <a:pt x="553" y="720"/>
                      <a:pt x="553" y="720"/>
                      <a:pt x="554" y="720"/>
                    </a:cubicBezTo>
                    <a:cubicBezTo>
                      <a:pt x="555" y="720"/>
                      <a:pt x="556" y="719"/>
                      <a:pt x="558" y="719"/>
                    </a:cubicBezTo>
                    <a:cubicBezTo>
                      <a:pt x="558" y="719"/>
                      <a:pt x="557" y="718"/>
                      <a:pt x="557" y="718"/>
                    </a:cubicBezTo>
                    <a:cubicBezTo>
                      <a:pt x="556" y="716"/>
                      <a:pt x="555" y="714"/>
                      <a:pt x="557" y="711"/>
                    </a:cubicBezTo>
                    <a:cubicBezTo>
                      <a:pt x="556" y="710"/>
                      <a:pt x="555" y="709"/>
                      <a:pt x="556" y="708"/>
                    </a:cubicBezTo>
                    <a:cubicBezTo>
                      <a:pt x="556" y="705"/>
                      <a:pt x="558" y="704"/>
                      <a:pt x="560" y="703"/>
                    </a:cubicBezTo>
                    <a:cubicBezTo>
                      <a:pt x="561" y="703"/>
                      <a:pt x="561" y="703"/>
                      <a:pt x="561" y="703"/>
                    </a:cubicBezTo>
                    <a:cubicBezTo>
                      <a:pt x="562" y="702"/>
                      <a:pt x="565" y="702"/>
                      <a:pt x="566" y="702"/>
                    </a:cubicBezTo>
                    <a:cubicBezTo>
                      <a:pt x="568" y="702"/>
                      <a:pt x="569" y="702"/>
                      <a:pt x="569" y="702"/>
                    </a:cubicBezTo>
                    <a:cubicBezTo>
                      <a:pt x="570" y="701"/>
                      <a:pt x="570" y="701"/>
                      <a:pt x="571" y="701"/>
                    </a:cubicBezTo>
                    <a:cubicBezTo>
                      <a:pt x="574" y="700"/>
                      <a:pt x="578" y="698"/>
                      <a:pt x="582" y="699"/>
                    </a:cubicBezTo>
                    <a:cubicBezTo>
                      <a:pt x="583" y="700"/>
                      <a:pt x="585" y="699"/>
                      <a:pt x="585" y="699"/>
                    </a:cubicBezTo>
                    <a:cubicBezTo>
                      <a:pt x="585" y="698"/>
                      <a:pt x="585" y="694"/>
                      <a:pt x="584" y="693"/>
                    </a:cubicBezTo>
                    <a:cubicBezTo>
                      <a:pt x="583" y="690"/>
                      <a:pt x="582" y="688"/>
                      <a:pt x="583" y="685"/>
                    </a:cubicBezTo>
                    <a:cubicBezTo>
                      <a:pt x="584" y="684"/>
                      <a:pt x="584" y="683"/>
                      <a:pt x="585" y="682"/>
                    </a:cubicBezTo>
                    <a:cubicBezTo>
                      <a:pt x="585" y="681"/>
                      <a:pt x="587" y="679"/>
                      <a:pt x="587" y="677"/>
                    </a:cubicBezTo>
                    <a:cubicBezTo>
                      <a:pt x="588" y="675"/>
                      <a:pt x="588" y="673"/>
                      <a:pt x="588" y="672"/>
                    </a:cubicBezTo>
                    <a:cubicBezTo>
                      <a:pt x="588" y="671"/>
                      <a:pt x="587" y="669"/>
                      <a:pt x="588" y="668"/>
                    </a:cubicBezTo>
                    <a:cubicBezTo>
                      <a:pt x="588" y="665"/>
                      <a:pt x="587" y="661"/>
                      <a:pt x="586" y="656"/>
                    </a:cubicBezTo>
                    <a:cubicBezTo>
                      <a:pt x="585" y="650"/>
                      <a:pt x="584" y="646"/>
                      <a:pt x="584" y="646"/>
                    </a:cubicBezTo>
                    <a:cubicBezTo>
                      <a:pt x="584" y="645"/>
                      <a:pt x="584" y="645"/>
                      <a:pt x="584" y="645"/>
                    </a:cubicBezTo>
                    <a:cubicBezTo>
                      <a:pt x="584" y="644"/>
                      <a:pt x="584" y="644"/>
                      <a:pt x="584" y="644"/>
                    </a:cubicBezTo>
                    <a:cubicBezTo>
                      <a:pt x="584" y="644"/>
                      <a:pt x="587" y="637"/>
                      <a:pt x="587" y="628"/>
                    </a:cubicBezTo>
                    <a:cubicBezTo>
                      <a:pt x="587" y="626"/>
                      <a:pt x="586" y="622"/>
                      <a:pt x="586" y="619"/>
                    </a:cubicBezTo>
                    <a:cubicBezTo>
                      <a:pt x="585" y="611"/>
                      <a:pt x="584" y="602"/>
                      <a:pt x="587" y="596"/>
                    </a:cubicBezTo>
                    <a:cubicBezTo>
                      <a:pt x="590" y="590"/>
                      <a:pt x="594" y="575"/>
                      <a:pt x="593" y="567"/>
                    </a:cubicBezTo>
                    <a:cubicBezTo>
                      <a:pt x="593" y="559"/>
                      <a:pt x="592" y="558"/>
                      <a:pt x="591" y="557"/>
                    </a:cubicBezTo>
                    <a:cubicBezTo>
                      <a:pt x="590" y="555"/>
                      <a:pt x="590" y="554"/>
                      <a:pt x="589" y="553"/>
                    </a:cubicBezTo>
                    <a:cubicBezTo>
                      <a:pt x="589" y="552"/>
                      <a:pt x="589" y="552"/>
                      <a:pt x="589" y="552"/>
                    </a:cubicBezTo>
                    <a:cubicBezTo>
                      <a:pt x="589" y="552"/>
                      <a:pt x="589" y="552"/>
                      <a:pt x="589" y="552"/>
                    </a:cubicBezTo>
                    <a:cubicBezTo>
                      <a:pt x="589" y="552"/>
                      <a:pt x="589" y="552"/>
                      <a:pt x="589" y="552"/>
                    </a:cubicBezTo>
                    <a:cubicBezTo>
                      <a:pt x="586" y="553"/>
                      <a:pt x="584" y="553"/>
                      <a:pt x="581" y="552"/>
                    </a:cubicBezTo>
                    <a:cubicBezTo>
                      <a:pt x="581" y="551"/>
                      <a:pt x="581" y="551"/>
                      <a:pt x="581" y="551"/>
                    </a:cubicBezTo>
                    <a:cubicBezTo>
                      <a:pt x="579" y="550"/>
                      <a:pt x="576" y="549"/>
                      <a:pt x="576" y="545"/>
                    </a:cubicBezTo>
                    <a:cubicBezTo>
                      <a:pt x="576" y="544"/>
                      <a:pt x="576" y="543"/>
                      <a:pt x="576" y="543"/>
                    </a:cubicBezTo>
                    <a:cubicBezTo>
                      <a:pt x="576" y="543"/>
                      <a:pt x="576" y="543"/>
                      <a:pt x="576" y="543"/>
                    </a:cubicBezTo>
                    <a:cubicBezTo>
                      <a:pt x="574" y="542"/>
                      <a:pt x="572" y="540"/>
                      <a:pt x="572" y="538"/>
                    </a:cubicBezTo>
                    <a:cubicBezTo>
                      <a:pt x="572" y="534"/>
                      <a:pt x="574" y="531"/>
                      <a:pt x="577" y="530"/>
                    </a:cubicBezTo>
                    <a:cubicBezTo>
                      <a:pt x="577" y="529"/>
                      <a:pt x="577" y="529"/>
                      <a:pt x="577" y="529"/>
                    </a:cubicBezTo>
                    <a:cubicBezTo>
                      <a:pt x="579" y="528"/>
                      <a:pt x="582" y="526"/>
                      <a:pt x="587" y="527"/>
                    </a:cubicBezTo>
                    <a:cubicBezTo>
                      <a:pt x="587" y="527"/>
                      <a:pt x="587" y="527"/>
                      <a:pt x="587" y="527"/>
                    </a:cubicBezTo>
                    <a:cubicBezTo>
                      <a:pt x="591" y="527"/>
                      <a:pt x="592" y="527"/>
                      <a:pt x="596" y="526"/>
                    </a:cubicBezTo>
                    <a:cubicBezTo>
                      <a:pt x="602" y="524"/>
                      <a:pt x="608" y="525"/>
                      <a:pt x="613" y="527"/>
                    </a:cubicBezTo>
                    <a:cubicBezTo>
                      <a:pt x="613" y="527"/>
                      <a:pt x="614" y="526"/>
                      <a:pt x="614" y="526"/>
                    </a:cubicBezTo>
                    <a:cubicBezTo>
                      <a:pt x="615" y="525"/>
                      <a:pt x="617" y="524"/>
                      <a:pt x="619" y="524"/>
                    </a:cubicBezTo>
                    <a:cubicBezTo>
                      <a:pt x="623" y="523"/>
                      <a:pt x="626" y="527"/>
                      <a:pt x="627" y="529"/>
                    </a:cubicBezTo>
                    <a:cubicBezTo>
                      <a:pt x="627" y="529"/>
                      <a:pt x="627" y="529"/>
                      <a:pt x="627" y="529"/>
                    </a:cubicBezTo>
                    <a:cubicBezTo>
                      <a:pt x="628" y="529"/>
                      <a:pt x="628" y="529"/>
                      <a:pt x="629" y="528"/>
                    </a:cubicBezTo>
                    <a:cubicBezTo>
                      <a:pt x="631" y="526"/>
                      <a:pt x="634" y="525"/>
                      <a:pt x="636" y="525"/>
                    </a:cubicBezTo>
                    <a:cubicBezTo>
                      <a:pt x="638" y="525"/>
                      <a:pt x="640" y="526"/>
                      <a:pt x="641" y="527"/>
                    </a:cubicBezTo>
                    <a:cubicBezTo>
                      <a:pt x="641" y="528"/>
                      <a:pt x="645" y="530"/>
                      <a:pt x="647" y="530"/>
                    </a:cubicBezTo>
                    <a:cubicBezTo>
                      <a:pt x="648" y="531"/>
                      <a:pt x="650" y="532"/>
                      <a:pt x="653" y="530"/>
                    </a:cubicBezTo>
                    <a:cubicBezTo>
                      <a:pt x="660" y="525"/>
                      <a:pt x="675" y="530"/>
                      <a:pt x="675" y="530"/>
                    </a:cubicBezTo>
                    <a:cubicBezTo>
                      <a:pt x="678" y="531"/>
                      <a:pt x="680" y="531"/>
                      <a:pt x="684" y="528"/>
                    </a:cubicBezTo>
                    <a:cubicBezTo>
                      <a:pt x="690" y="522"/>
                      <a:pt x="701" y="526"/>
                      <a:pt x="705" y="527"/>
                    </a:cubicBezTo>
                    <a:cubicBezTo>
                      <a:pt x="710" y="529"/>
                      <a:pt x="713" y="533"/>
                      <a:pt x="717" y="539"/>
                    </a:cubicBezTo>
                    <a:cubicBezTo>
                      <a:pt x="717" y="540"/>
                      <a:pt x="718" y="541"/>
                      <a:pt x="718" y="541"/>
                    </a:cubicBezTo>
                    <a:cubicBezTo>
                      <a:pt x="720" y="543"/>
                      <a:pt x="725" y="544"/>
                      <a:pt x="730" y="545"/>
                    </a:cubicBezTo>
                    <a:cubicBezTo>
                      <a:pt x="730" y="545"/>
                      <a:pt x="730" y="545"/>
                      <a:pt x="730" y="545"/>
                    </a:cubicBezTo>
                    <a:cubicBezTo>
                      <a:pt x="733" y="546"/>
                      <a:pt x="736" y="547"/>
                      <a:pt x="738" y="547"/>
                    </a:cubicBezTo>
                    <a:cubicBezTo>
                      <a:pt x="739" y="548"/>
                      <a:pt x="740" y="548"/>
                      <a:pt x="741" y="548"/>
                    </a:cubicBezTo>
                    <a:cubicBezTo>
                      <a:pt x="742" y="548"/>
                      <a:pt x="743" y="548"/>
                      <a:pt x="743" y="548"/>
                    </a:cubicBezTo>
                    <a:cubicBezTo>
                      <a:pt x="744" y="544"/>
                      <a:pt x="742" y="536"/>
                      <a:pt x="740" y="534"/>
                    </a:cubicBezTo>
                    <a:cubicBezTo>
                      <a:pt x="736" y="530"/>
                      <a:pt x="735" y="524"/>
                      <a:pt x="735" y="520"/>
                    </a:cubicBezTo>
                    <a:cubicBezTo>
                      <a:pt x="735" y="515"/>
                      <a:pt x="739" y="508"/>
                      <a:pt x="744" y="503"/>
                    </a:cubicBezTo>
                    <a:cubicBezTo>
                      <a:pt x="744" y="502"/>
                      <a:pt x="744" y="502"/>
                      <a:pt x="745" y="501"/>
                    </a:cubicBezTo>
                    <a:cubicBezTo>
                      <a:pt x="746" y="500"/>
                      <a:pt x="746" y="500"/>
                      <a:pt x="746" y="498"/>
                    </a:cubicBezTo>
                    <a:cubicBezTo>
                      <a:pt x="746" y="494"/>
                      <a:pt x="749" y="489"/>
                      <a:pt x="752" y="487"/>
                    </a:cubicBezTo>
                    <a:cubicBezTo>
                      <a:pt x="753" y="486"/>
                      <a:pt x="755" y="483"/>
                      <a:pt x="757" y="480"/>
                    </a:cubicBezTo>
                    <a:cubicBezTo>
                      <a:pt x="757" y="479"/>
                      <a:pt x="758" y="478"/>
                      <a:pt x="759" y="477"/>
                    </a:cubicBezTo>
                    <a:cubicBezTo>
                      <a:pt x="762" y="472"/>
                      <a:pt x="766" y="466"/>
                      <a:pt x="770" y="463"/>
                    </a:cubicBezTo>
                    <a:cubicBezTo>
                      <a:pt x="772" y="461"/>
                      <a:pt x="779" y="452"/>
                      <a:pt x="782" y="447"/>
                    </a:cubicBezTo>
                    <a:cubicBezTo>
                      <a:pt x="784" y="445"/>
                      <a:pt x="785" y="440"/>
                      <a:pt x="786" y="437"/>
                    </a:cubicBezTo>
                    <a:cubicBezTo>
                      <a:pt x="787" y="435"/>
                      <a:pt x="787" y="433"/>
                      <a:pt x="787" y="432"/>
                    </a:cubicBezTo>
                    <a:cubicBezTo>
                      <a:pt x="789" y="430"/>
                      <a:pt x="791" y="427"/>
                      <a:pt x="793" y="425"/>
                    </a:cubicBezTo>
                    <a:cubicBezTo>
                      <a:pt x="796" y="422"/>
                      <a:pt x="797" y="421"/>
                      <a:pt x="797" y="420"/>
                    </a:cubicBezTo>
                    <a:cubicBezTo>
                      <a:pt x="797" y="420"/>
                      <a:pt x="797" y="419"/>
                      <a:pt x="798" y="418"/>
                    </a:cubicBezTo>
                    <a:cubicBezTo>
                      <a:pt x="799" y="415"/>
                      <a:pt x="800" y="411"/>
                      <a:pt x="803" y="411"/>
                    </a:cubicBezTo>
                    <a:cubicBezTo>
                      <a:pt x="804" y="410"/>
                      <a:pt x="807" y="407"/>
                      <a:pt x="809" y="405"/>
                    </a:cubicBezTo>
                    <a:cubicBezTo>
                      <a:pt x="810" y="404"/>
                      <a:pt x="810" y="404"/>
                      <a:pt x="810" y="404"/>
                    </a:cubicBezTo>
                    <a:cubicBezTo>
                      <a:pt x="812" y="401"/>
                      <a:pt x="819" y="391"/>
                      <a:pt x="820" y="389"/>
                    </a:cubicBezTo>
                    <a:cubicBezTo>
                      <a:pt x="820" y="388"/>
                      <a:pt x="820" y="388"/>
                      <a:pt x="820" y="388"/>
                    </a:cubicBezTo>
                    <a:cubicBezTo>
                      <a:pt x="822" y="387"/>
                      <a:pt x="822" y="387"/>
                      <a:pt x="822" y="387"/>
                    </a:cubicBezTo>
                    <a:cubicBezTo>
                      <a:pt x="825" y="386"/>
                      <a:pt x="831" y="391"/>
                      <a:pt x="831" y="391"/>
                    </a:cubicBezTo>
                    <a:cubicBezTo>
                      <a:pt x="834" y="393"/>
                      <a:pt x="840" y="398"/>
                      <a:pt x="844" y="401"/>
                    </a:cubicBezTo>
                    <a:cubicBezTo>
                      <a:pt x="846" y="403"/>
                      <a:pt x="848" y="405"/>
                      <a:pt x="850" y="407"/>
                    </a:cubicBezTo>
                    <a:cubicBezTo>
                      <a:pt x="852" y="410"/>
                      <a:pt x="855" y="414"/>
                      <a:pt x="857" y="415"/>
                    </a:cubicBezTo>
                    <a:cubicBezTo>
                      <a:pt x="858" y="416"/>
                      <a:pt x="858" y="416"/>
                      <a:pt x="858" y="416"/>
                    </a:cubicBezTo>
                    <a:cubicBezTo>
                      <a:pt x="861" y="417"/>
                      <a:pt x="867" y="421"/>
                      <a:pt x="868" y="422"/>
                    </a:cubicBezTo>
                    <a:cubicBezTo>
                      <a:pt x="869" y="422"/>
                      <a:pt x="869" y="422"/>
                      <a:pt x="869" y="422"/>
                    </a:cubicBezTo>
                    <a:cubicBezTo>
                      <a:pt x="872" y="422"/>
                      <a:pt x="874" y="422"/>
                      <a:pt x="878" y="426"/>
                    </a:cubicBezTo>
                    <a:cubicBezTo>
                      <a:pt x="879" y="427"/>
                      <a:pt x="884" y="427"/>
                      <a:pt x="887" y="427"/>
                    </a:cubicBezTo>
                    <a:cubicBezTo>
                      <a:pt x="889" y="427"/>
                      <a:pt x="889" y="427"/>
                      <a:pt x="889" y="427"/>
                    </a:cubicBezTo>
                    <a:cubicBezTo>
                      <a:pt x="892" y="427"/>
                      <a:pt x="902" y="427"/>
                      <a:pt x="905" y="431"/>
                    </a:cubicBezTo>
                    <a:cubicBezTo>
                      <a:pt x="906" y="431"/>
                      <a:pt x="906" y="431"/>
                      <a:pt x="906" y="431"/>
                    </a:cubicBezTo>
                    <a:cubicBezTo>
                      <a:pt x="921" y="433"/>
                      <a:pt x="926" y="438"/>
                      <a:pt x="930" y="445"/>
                    </a:cubicBezTo>
                    <a:cubicBezTo>
                      <a:pt x="932" y="445"/>
                      <a:pt x="935" y="444"/>
                      <a:pt x="936" y="443"/>
                    </a:cubicBezTo>
                    <a:cubicBezTo>
                      <a:pt x="939" y="442"/>
                      <a:pt x="940" y="442"/>
                      <a:pt x="942" y="442"/>
                    </a:cubicBezTo>
                    <a:cubicBezTo>
                      <a:pt x="951" y="440"/>
                      <a:pt x="958" y="439"/>
                      <a:pt x="963" y="439"/>
                    </a:cubicBezTo>
                    <a:cubicBezTo>
                      <a:pt x="969" y="439"/>
                      <a:pt x="970" y="436"/>
                      <a:pt x="972" y="431"/>
                    </a:cubicBezTo>
                    <a:cubicBezTo>
                      <a:pt x="973" y="430"/>
                      <a:pt x="973" y="429"/>
                      <a:pt x="973" y="428"/>
                    </a:cubicBezTo>
                    <a:cubicBezTo>
                      <a:pt x="975" y="425"/>
                      <a:pt x="976" y="418"/>
                      <a:pt x="976" y="410"/>
                    </a:cubicBezTo>
                    <a:cubicBezTo>
                      <a:pt x="976" y="408"/>
                      <a:pt x="976" y="408"/>
                      <a:pt x="976" y="408"/>
                    </a:cubicBezTo>
                    <a:cubicBezTo>
                      <a:pt x="976" y="402"/>
                      <a:pt x="976" y="400"/>
                      <a:pt x="978" y="394"/>
                    </a:cubicBezTo>
                    <a:cubicBezTo>
                      <a:pt x="980" y="387"/>
                      <a:pt x="982" y="380"/>
                      <a:pt x="983" y="376"/>
                    </a:cubicBezTo>
                    <a:cubicBezTo>
                      <a:pt x="984" y="373"/>
                      <a:pt x="984" y="367"/>
                      <a:pt x="983" y="366"/>
                    </a:cubicBezTo>
                    <a:cubicBezTo>
                      <a:pt x="982" y="362"/>
                      <a:pt x="981" y="358"/>
                      <a:pt x="985" y="352"/>
                    </a:cubicBezTo>
                    <a:cubicBezTo>
                      <a:pt x="986" y="351"/>
                      <a:pt x="989" y="346"/>
                      <a:pt x="991" y="342"/>
                    </a:cubicBezTo>
                    <a:cubicBezTo>
                      <a:pt x="994" y="336"/>
                      <a:pt x="997" y="331"/>
                      <a:pt x="999" y="329"/>
                    </a:cubicBezTo>
                    <a:cubicBezTo>
                      <a:pt x="1003" y="324"/>
                      <a:pt x="1009" y="325"/>
                      <a:pt x="1013" y="325"/>
                    </a:cubicBezTo>
                    <a:cubicBezTo>
                      <a:pt x="1013" y="325"/>
                      <a:pt x="1014" y="326"/>
                      <a:pt x="1015" y="326"/>
                    </a:cubicBezTo>
                    <a:cubicBezTo>
                      <a:pt x="1018" y="326"/>
                      <a:pt x="1020" y="326"/>
                      <a:pt x="1028" y="328"/>
                    </a:cubicBezTo>
                    <a:cubicBezTo>
                      <a:pt x="1034" y="330"/>
                      <a:pt x="1038" y="329"/>
                      <a:pt x="1042" y="329"/>
                    </a:cubicBezTo>
                    <a:cubicBezTo>
                      <a:pt x="1043" y="329"/>
                      <a:pt x="1045" y="328"/>
                      <a:pt x="1046" y="328"/>
                    </a:cubicBezTo>
                    <a:cubicBezTo>
                      <a:pt x="1051" y="328"/>
                      <a:pt x="1054" y="326"/>
                      <a:pt x="1059" y="322"/>
                    </a:cubicBezTo>
                    <a:cubicBezTo>
                      <a:pt x="1061" y="321"/>
                      <a:pt x="1062" y="319"/>
                      <a:pt x="1063" y="319"/>
                    </a:cubicBezTo>
                    <a:cubicBezTo>
                      <a:pt x="1066" y="317"/>
                      <a:pt x="1066" y="316"/>
                      <a:pt x="1067" y="314"/>
                    </a:cubicBezTo>
                    <a:cubicBezTo>
                      <a:pt x="1067" y="313"/>
                      <a:pt x="1067" y="312"/>
                      <a:pt x="1067" y="312"/>
                    </a:cubicBezTo>
                    <a:cubicBezTo>
                      <a:pt x="1068" y="309"/>
                      <a:pt x="1069" y="307"/>
                      <a:pt x="1071" y="304"/>
                    </a:cubicBezTo>
                    <a:cubicBezTo>
                      <a:pt x="1069" y="302"/>
                      <a:pt x="1067" y="299"/>
                      <a:pt x="1067" y="295"/>
                    </a:cubicBezTo>
                    <a:cubicBezTo>
                      <a:pt x="1066" y="291"/>
                      <a:pt x="1067" y="289"/>
                      <a:pt x="1069" y="288"/>
                    </a:cubicBezTo>
                    <a:cubicBezTo>
                      <a:pt x="1070" y="286"/>
                      <a:pt x="1072" y="286"/>
                      <a:pt x="1075" y="286"/>
                    </a:cubicBezTo>
                    <a:cubicBezTo>
                      <a:pt x="1075" y="285"/>
                      <a:pt x="1076" y="285"/>
                      <a:pt x="1076" y="285"/>
                    </a:cubicBezTo>
                    <a:cubicBezTo>
                      <a:pt x="1077" y="284"/>
                      <a:pt x="1078" y="282"/>
                      <a:pt x="1079" y="282"/>
                    </a:cubicBezTo>
                    <a:cubicBezTo>
                      <a:pt x="1082" y="280"/>
                      <a:pt x="1086" y="277"/>
                      <a:pt x="1093" y="277"/>
                    </a:cubicBezTo>
                    <a:cubicBezTo>
                      <a:pt x="1101" y="277"/>
                      <a:pt x="1107" y="282"/>
                      <a:pt x="1111" y="284"/>
                    </a:cubicBezTo>
                    <a:cubicBezTo>
                      <a:pt x="1112" y="285"/>
                      <a:pt x="1112" y="285"/>
                      <a:pt x="1112" y="285"/>
                    </a:cubicBezTo>
                    <a:cubicBezTo>
                      <a:pt x="1117" y="289"/>
                      <a:pt x="1119" y="288"/>
                      <a:pt x="1120" y="288"/>
                    </a:cubicBezTo>
                    <a:cubicBezTo>
                      <a:pt x="1123" y="287"/>
                      <a:pt x="1128" y="286"/>
                      <a:pt x="1130" y="286"/>
                    </a:cubicBezTo>
                    <a:cubicBezTo>
                      <a:pt x="1131" y="286"/>
                      <a:pt x="1131" y="286"/>
                      <a:pt x="1131" y="286"/>
                    </a:cubicBezTo>
                    <a:cubicBezTo>
                      <a:pt x="1134" y="286"/>
                      <a:pt x="1139" y="285"/>
                      <a:pt x="1142" y="288"/>
                    </a:cubicBezTo>
                    <a:cubicBezTo>
                      <a:pt x="1145" y="290"/>
                      <a:pt x="1147" y="293"/>
                      <a:pt x="1147" y="296"/>
                    </a:cubicBezTo>
                    <a:cubicBezTo>
                      <a:pt x="1146" y="297"/>
                      <a:pt x="1146" y="299"/>
                      <a:pt x="1145" y="300"/>
                    </a:cubicBezTo>
                    <a:cubicBezTo>
                      <a:pt x="1145" y="301"/>
                      <a:pt x="1145" y="302"/>
                      <a:pt x="1145" y="303"/>
                    </a:cubicBezTo>
                    <a:cubicBezTo>
                      <a:pt x="1145" y="308"/>
                      <a:pt x="1141" y="312"/>
                      <a:pt x="1137" y="315"/>
                    </a:cubicBezTo>
                    <a:cubicBezTo>
                      <a:pt x="1137" y="315"/>
                      <a:pt x="1137" y="316"/>
                      <a:pt x="1137" y="316"/>
                    </a:cubicBezTo>
                    <a:cubicBezTo>
                      <a:pt x="1138" y="317"/>
                      <a:pt x="1139" y="318"/>
                      <a:pt x="1140" y="319"/>
                    </a:cubicBezTo>
                    <a:cubicBezTo>
                      <a:pt x="1140" y="320"/>
                      <a:pt x="1141" y="321"/>
                      <a:pt x="1142" y="322"/>
                    </a:cubicBezTo>
                    <a:cubicBezTo>
                      <a:pt x="1143" y="323"/>
                      <a:pt x="1143" y="325"/>
                      <a:pt x="1145" y="327"/>
                    </a:cubicBezTo>
                    <a:cubicBezTo>
                      <a:pt x="1146" y="329"/>
                      <a:pt x="1148" y="333"/>
                      <a:pt x="1149" y="334"/>
                    </a:cubicBezTo>
                    <a:cubicBezTo>
                      <a:pt x="1154" y="337"/>
                      <a:pt x="1153" y="344"/>
                      <a:pt x="1149" y="351"/>
                    </a:cubicBezTo>
                    <a:cubicBezTo>
                      <a:pt x="1149" y="351"/>
                      <a:pt x="1149" y="351"/>
                      <a:pt x="1148" y="351"/>
                    </a:cubicBezTo>
                    <a:cubicBezTo>
                      <a:pt x="1149" y="351"/>
                      <a:pt x="1149" y="351"/>
                      <a:pt x="1150" y="352"/>
                    </a:cubicBezTo>
                    <a:cubicBezTo>
                      <a:pt x="1150" y="352"/>
                      <a:pt x="1150" y="352"/>
                      <a:pt x="1150" y="352"/>
                    </a:cubicBezTo>
                    <a:cubicBezTo>
                      <a:pt x="1152" y="353"/>
                      <a:pt x="1153" y="354"/>
                      <a:pt x="1154" y="355"/>
                    </a:cubicBezTo>
                    <a:cubicBezTo>
                      <a:pt x="1156" y="356"/>
                      <a:pt x="1157" y="357"/>
                      <a:pt x="1159" y="358"/>
                    </a:cubicBezTo>
                    <a:cubicBezTo>
                      <a:pt x="1165" y="359"/>
                      <a:pt x="1166" y="365"/>
                      <a:pt x="1167" y="369"/>
                    </a:cubicBezTo>
                    <a:cubicBezTo>
                      <a:pt x="1167" y="369"/>
                      <a:pt x="1167" y="370"/>
                      <a:pt x="1167" y="370"/>
                    </a:cubicBezTo>
                    <a:cubicBezTo>
                      <a:pt x="1169" y="368"/>
                      <a:pt x="1171" y="369"/>
                      <a:pt x="1171" y="369"/>
                    </a:cubicBezTo>
                    <a:cubicBezTo>
                      <a:pt x="1175" y="370"/>
                      <a:pt x="1176" y="375"/>
                      <a:pt x="1177" y="377"/>
                    </a:cubicBezTo>
                    <a:cubicBezTo>
                      <a:pt x="1177" y="379"/>
                      <a:pt x="1176" y="384"/>
                      <a:pt x="1176" y="386"/>
                    </a:cubicBezTo>
                    <a:cubicBezTo>
                      <a:pt x="1176" y="386"/>
                      <a:pt x="1176" y="386"/>
                      <a:pt x="1176" y="386"/>
                    </a:cubicBezTo>
                    <a:cubicBezTo>
                      <a:pt x="1176" y="387"/>
                      <a:pt x="1176" y="388"/>
                      <a:pt x="1176" y="388"/>
                    </a:cubicBezTo>
                    <a:cubicBezTo>
                      <a:pt x="1177" y="389"/>
                      <a:pt x="1179" y="391"/>
                      <a:pt x="1180" y="392"/>
                    </a:cubicBezTo>
                    <a:cubicBezTo>
                      <a:pt x="1182" y="394"/>
                      <a:pt x="1184" y="395"/>
                      <a:pt x="1184" y="396"/>
                    </a:cubicBezTo>
                    <a:cubicBezTo>
                      <a:pt x="1185" y="397"/>
                      <a:pt x="1186" y="398"/>
                      <a:pt x="1187" y="400"/>
                    </a:cubicBezTo>
                    <a:cubicBezTo>
                      <a:pt x="1188" y="401"/>
                      <a:pt x="1188" y="402"/>
                      <a:pt x="1189" y="403"/>
                    </a:cubicBezTo>
                    <a:cubicBezTo>
                      <a:pt x="1189" y="403"/>
                      <a:pt x="1190" y="404"/>
                      <a:pt x="1191" y="404"/>
                    </a:cubicBezTo>
                    <a:cubicBezTo>
                      <a:pt x="1196" y="406"/>
                      <a:pt x="1198" y="407"/>
                      <a:pt x="1199" y="410"/>
                    </a:cubicBezTo>
                    <a:cubicBezTo>
                      <a:pt x="1200" y="411"/>
                      <a:pt x="1200" y="412"/>
                      <a:pt x="1200" y="412"/>
                    </a:cubicBezTo>
                    <a:cubicBezTo>
                      <a:pt x="1200" y="413"/>
                      <a:pt x="1200" y="413"/>
                      <a:pt x="1200" y="414"/>
                    </a:cubicBezTo>
                    <a:cubicBezTo>
                      <a:pt x="1202" y="415"/>
                      <a:pt x="1206" y="416"/>
                      <a:pt x="1208" y="416"/>
                    </a:cubicBezTo>
                    <a:cubicBezTo>
                      <a:pt x="1209" y="416"/>
                      <a:pt x="1209" y="416"/>
                      <a:pt x="1209" y="416"/>
                    </a:cubicBezTo>
                    <a:cubicBezTo>
                      <a:pt x="1210" y="415"/>
                      <a:pt x="1211" y="414"/>
                      <a:pt x="1212" y="414"/>
                    </a:cubicBezTo>
                    <a:cubicBezTo>
                      <a:pt x="1214" y="413"/>
                      <a:pt x="1219" y="414"/>
                      <a:pt x="1222" y="416"/>
                    </a:cubicBezTo>
                    <a:cubicBezTo>
                      <a:pt x="1225" y="415"/>
                      <a:pt x="1228" y="416"/>
                      <a:pt x="1230" y="417"/>
                    </a:cubicBezTo>
                    <a:cubicBezTo>
                      <a:pt x="1232" y="419"/>
                      <a:pt x="1233" y="420"/>
                      <a:pt x="1233" y="423"/>
                    </a:cubicBezTo>
                    <a:cubicBezTo>
                      <a:pt x="1233" y="424"/>
                      <a:pt x="1233" y="427"/>
                      <a:pt x="1234" y="428"/>
                    </a:cubicBezTo>
                    <a:cubicBezTo>
                      <a:pt x="1236" y="429"/>
                      <a:pt x="1237" y="431"/>
                      <a:pt x="1237" y="433"/>
                    </a:cubicBezTo>
                    <a:cubicBezTo>
                      <a:pt x="1237" y="433"/>
                      <a:pt x="1238" y="434"/>
                      <a:pt x="1239" y="435"/>
                    </a:cubicBezTo>
                    <a:cubicBezTo>
                      <a:pt x="1240" y="435"/>
                      <a:pt x="1240" y="436"/>
                      <a:pt x="1241" y="436"/>
                    </a:cubicBezTo>
                    <a:cubicBezTo>
                      <a:pt x="1241" y="437"/>
                      <a:pt x="1242" y="437"/>
                      <a:pt x="1242" y="438"/>
                    </a:cubicBezTo>
                    <a:cubicBezTo>
                      <a:pt x="1242" y="437"/>
                      <a:pt x="1242" y="437"/>
                      <a:pt x="1242" y="437"/>
                    </a:cubicBezTo>
                    <a:cubicBezTo>
                      <a:pt x="1242" y="437"/>
                      <a:pt x="1242" y="437"/>
                      <a:pt x="1242" y="437"/>
                    </a:cubicBezTo>
                    <a:cubicBezTo>
                      <a:pt x="1242" y="437"/>
                      <a:pt x="1243" y="437"/>
                      <a:pt x="1243" y="437"/>
                    </a:cubicBezTo>
                    <a:cubicBezTo>
                      <a:pt x="1244" y="433"/>
                      <a:pt x="1248" y="432"/>
                      <a:pt x="1252" y="432"/>
                    </a:cubicBezTo>
                    <a:cubicBezTo>
                      <a:pt x="1256" y="433"/>
                      <a:pt x="1258" y="435"/>
                      <a:pt x="1258" y="439"/>
                    </a:cubicBezTo>
                    <a:cubicBezTo>
                      <a:pt x="1258" y="440"/>
                      <a:pt x="1258" y="442"/>
                      <a:pt x="1257" y="444"/>
                    </a:cubicBezTo>
                    <a:cubicBezTo>
                      <a:pt x="1257" y="445"/>
                      <a:pt x="1257" y="447"/>
                      <a:pt x="1257" y="448"/>
                    </a:cubicBezTo>
                    <a:cubicBezTo>
                      <a:pt x="1259" y="449"/>
                      <a:pt x="1261" y="451"/>
                      <a:pt x="1264" y="452"/>
                    </a:cubicBezTo>
                    <a:cubicBezTo>
                      <a:pt x="1270" y="455"/>
                      <a:pt x="1273" y="460"/>
                      <a:pt x="1273" y="464"/>
                    </a:cubicBezTo>
                    <a:cubicBezTo>
                      <a:pt x="1272" y="469"/>
                      <a:pt x="1272" y="470"/>
                      <a:pt x="1273" y="470"/>
                    </a:cubicBezTo>
                    <a:cubicBezTo>
                      <a:pt x="1274" y="472"/>
                      <a:pt x="1278" y="478"/>
                      <a:pt x="1276" y="486"/>
                    </a:cubicBezTo>
                    <a:cubicBezTo>
                      <a:pt x="1276" y="489"/>
                      <a:pt x="1274" y="498"/>
                      <a:pt x="1276" y="500"/>
                    </a:cubicBezTo>
                    <a:cubicBezTo>
                      <a:pt x="1277" y="503"/>
                      <a:pt x="1280" y="507"/>
                      <a:pt x="1280" y="512"/>
                    </a:cubicBezTo>
                    <a:cubicBezTo>
                      <a:pt x="1281" y="515"/>
                      <a:pt x="1282" y="517"/>
                      <a:pt x="1284" y="519"/>
                    </a:cubicBezTo>
                    <a:cubicBezTo>
                      <a:pt x="1285" y="520"/>
                      <a:pt x="1286" y="521"/>
                      <a:pt x="1287" y="522"/>
                    </a:cubicBezTo>
                    <a:cubicBezTo>
                      <a:pt x="1287" y="522"/>
                      <a:pt x="1287" y="522"/>
                      <a:pt x="1287" y="522"/>
                    </a:cubicBezTo>
                    <a:cubicBezTo>
                      <a:pt x="1290" y="526"/>
                      <a:pt x="1294" y="532"/>
                      <a:pt x="1293" y="539"/>
                    </a:cubicBezTo>
                    <a:cubicBezTo>
                      <a:pt x="1292" y="543"/>
                      <a:pt x="1293" y="543"/>
                      <a:pt x="1293" y="544"/>
                    </a:cubicBezTo>
                    <a:cubicBezTo>
                      <a:pt x="1293" y="544"/>
                      <a:pt x="1293" y="544"/>
                      <a:pt x="1293" y="544"/>
                    </a:cubicBezTo>
                    <a:cubicBezTo>
                      <a:pt x="1295" y="546"/>
                      <a:pt x="1301" y="552"/>
                      <a:pt x="1297" y="558"/>
                    </a:cubicBezTo>
                    <a:cubicBezTo>
                      <a:pt x="1296" y="560"/>
                      <a:pt x="1295" y="561"/>
                      <a:pt x="1295" y="562"/>
                    </a:cubicBezTo>
                    <a:cubicBezTo>
                      <a:pt x="1297" y="566"/>
                      <a:pt x="1295" y="572"/>
                      <a:pt x="1291" y="576"/>
                    </a:cubicBezTo>
                    <a:cubicBezTo>
                      <a:pt x="1290" y="578"/>
                      <a:pt x="1288" y="580"/>
                      <a:pt x="1287" y="582"/>
                    </a:cubicBezTo>
                    <a:cubicBezTo>
                      <a:pt x="1285" y="584"/>
                      <a:pt x="1283" y="587"/>
                      <a:pt x="1283" y="588"/>
                    </a:cubicBezTo>
                    <a:cubicBezTo>
                      <a:pt x="1283" y="588"/>
                      <a:pt x="1283" y="589"/>
                      <a:pt x="1283" y="590"/>
                    </a:cubicBezTo>
                    <a:cubicBezTo>
                      <a:pt x="1283" y="592"/>
                      <a:pt x="1283" y="592"/>
                      <a:pt x="1283" y="592"/>
                    </a:cubicBezTo>
                    <a:cubicBezTo>
                      <a:pt x="1283" y="593"/>
                      <a:pt x="1283" y="594"/>
                      <a:pt x="1283" y="595"/>
                    </a:cubicBezTo>
                    <a:cubicBezTo>
                      <a:pt x="1284" y="603"/>
                      <a:pt x="1284" y="610"/>
                      <a:pt x="1283" y="613"/>
                    </a:cubicBezTo>
                    <a:cubicBezTo>
                      <a:pt x="1282" y="617"/>
                      <a:pt x="1279" y="619"/>
                      <a:pt x="1276" y="621"/>
                    </a:cubicBezTo>
                    <a:cubicBezTo>
                      <a:pt x="1275" y="621"/>
                      <a:pt x="1274" y="622"/>
                      <a:pt x="1273" y="623"/>
                    </a:cubicBezTo>
                    <a:cubicBezTo>
                      <a:pt x="1272" y="624"/>
                      <a:pt x="1272" y="624"/>
                      <a:pt x="1272" y="624"/>
                    </a:cubicBezTo>
                    <a:cubicBezTo>
                      <a:pt x="1268" y="627"/>
                      <a:pt x="1263" y="632"/>
                      <a:pt x="1260" y="638"/>
                    </a:cubicBezTo>
                    <a:cubicBezTo>
                      <a:pt x="1257" y="642"/>
                      <a:pt x="1256" y="646"/>
                      <a:pt x="1255" y="648"/>
                    </a:cubicBezTo>
                    <a:cubicBezTo>
                      <a:pt x="1254" y="650"/>
                      <a:pt x="1254" y="651"/>
                      <a:pt x="1253" y="652"/>
                    </a:cubicBezTo>
                    <a:cubicBezTo>
                      <a:pt x="1253" y="652"/>
                      <a:pt x="1254" y="655"/>
                      <a:pt x="1255" y="657"/>
                    </a:cubicBezTo>
                    <a:cubicBezTo>
                      <a:pt x="1255" y="657"/>
                      <a:pt x="1255" y="657"/>
                      <a:pt x="1255" y="658"/>
                    </a:cubicBezTo>
                    <a:cubicBezTo>
                      <a:pt x="1256" y="660"/>
                      <a:pt x="1259" y="666"/>
                      <a:pt x="1260" y="674"/>
                    </a:cubicBezTo>
                    <a:cubicBezTo>
                      <a:pt x="1260" y="678"/>
                      <a:pt x="1260" y="681"/>
                      <a:pt x="1260" y="682"/>
                    </a:cubicBezTo>
                    <a:cubicBezTo>
                      <a:pt x="1260" y="682"/>
                      <a:pt x="1261" y="682"/>
                      <a:pt x="1261" y="682"/>
                    </a:cubicBezTo>
                    <a:cubicBezTo>
                      <a:pt x="1264" y="680"/>
                      <a:pt x="1270" y="678"/>
                      <a:pt x="1274" y="683"/>
                    </a:cubicBezTo>
                    <a:cubicBezTo>
                      <a:pt x="1275" y="683"/>
                      <a:pt x="1275" y="683"/>
                      <a:pt x="1275" y="683"/>
                    </a:cubicBezTo>
                    <a:cubicBezTo>
                      <a:pt x="1276" y="685"/>
                      <a:pt x="1278" y="688"/>
                      <a:pt x="1280" y="689"/>
                    </a:cubicBezTo>
                    <a:cubicBezTo>
                      <a:pt x="1281" y="689"/>
                      <a:pt x="1283" y="689"/>
                      <a:pt x="1285" y="690"/>
                    </a:cubicBezTo>
                    <a:cubicBezTo>
                      <a:pt x="1287" y="690"/>
                      <a:pt x="1288" y="690"/>
                      <a:pt x="1289" y="690"/>
                    </a:cubicBezTo>
                    <a:cubicBezTo>
                      <a:pt x="1295" y="692"/>
                      <a:pt x="1299" y="695"/>
                      <a:pt x="1300" y="698"/>
                    </a:cubicBezTo>
                    <a:cubicBezTo>
                      <a:pt x="1301" y="700"/>
                      <a:pt x="1305" y="702"/>
                      <a:pt x="1308" y="702"/>
                    </a:cubicBezTo>
                    <a:cubicBezTo>
                      <a:pt x="1312" y="701"/>
                      <a:pt x="1328" y="702"/>
                      <a:pt x="1334" y="706"/>
                    </a:cubicBezTo>
                    <a:cubicBezTo>
                      <a:pt x="1335" y="707"/>
                      <a:pt x="1335" y="707"/>
                      <a:pt x="1335" y="707"/>
                    </a:cubicBezTo>
                    <a:cubicBezTo>
                      <a:pt x="1339" y="710"/>
                      <a:pt x="1340" y="710"/>
                      <a:pt x="1343" y="710"/>
                    </a:cubicBezTo>
                    <a:cubicBezTo>
                      <a:pt x="1347" y="709"/>
                      <a:pt x="1350" y="710"/>
                      <a:pt x="1353" y="711"/>
                    </a:cubicBezTo>
                    <a:cubicBezTo>
                      <a:pt x="1353" y="711"/>
                      <a:pt x="1354" y="711"/>
                      <a:pt x="1355" y="712"/>
                    </a:cubicBezTo>
                    <a:cubicBezTo>
                      <a:pt x="1358" y="712"/>
                      <a:pt x="1362" y="712"/>
                      <a:pt x="1363" y="712"/>
                    </a:cubicBezTo>
                    <a:cubicBezTo>
                      <a:pt x="1368" y="709"/>
                      <a:pt x="1377" y="713"/>
                      <a:pt x="1379" y="714"/>
                    </a:cubicBezTo>
                    <a:cubicBezTo>
                      <a:pt x="1381" y="715"/>
                      <a:pt x="1386" y="717"/>
                      <a:pt x="1388" y="717"/>
                    </a:cubicBezTo>
                    <a:cubicBezTo>
                      <a:pt x="1388" y="717"/>
                      <a:pt x="1399" y="718"/>
                      <a:pt x="1402" y="723"/>
                    </a:cubicBezTo>
                    <a:cubicBezTo>
                      <a:pt x="1403" y="723"/>
                      <a:pt x="1403" y="724"/>
                      <a:pt x="1405" y="724"/>
                    </a:cubicBezTo>
                    <a:cubicBezTo>
                      <a:pt x="1408" y="724"/>
                      <a:pt x="1417" y="726"/>
                      <a:pt x="1419" y="729"/>
                    </a:cubicBezTo>
                    <a:cubicBezTo>
                      <a:pt x="1420" y="730"/>
                      <a:pt x="1425" y="734"/>
                      <a:pt x="1428" y="737"/>
                    </a:cubicBezTo>
                    <a:cubicBezTo>
                      <a:pt x="1432" y="740"/>
                      <a:pt x="1435" y="743"/>
                      <a:pt x="1436" y="744"/>
                    </a:cubicBezTo>
                    <a:cubicBezTo>
                      <a:pt x="1437" y="745"/>
                      <a:pt x="1442" y="749"/>
                      <a:pt x="1445" y="751"/>
                    </a:cubicBezTo>
                    <a:cubicBezTo>
                      <a:pt x="1451" y="756"/>
                      <a:pt x="1455" y="759"/>
                      <a:pt x="1457" y="761"/>
                    </a:cubicBezTo>
                    <a:cubicBezTo>
                      <a:pt x="1459" y="763"/>
                      <a:pt x="1467" y="775"/>
                      <a:pt x="1469" y="778"/>
                    </a:cubicBezTo>
                    <a:cubicBezTo>
                      <a:pt x="1469" y="779"/>
                      <a:pt x="1471" y="780"/>
                      <a:pt x="1473" y="781"/>
                    </a:cubicBezTo>
                    <a:cubicBezTo>
                      <a:pt x="1476" y="784"/>
                      <a:pt x="1480" y="786"/>
                      <a:pt x="1482" y="789"/>
                    </a:cubicBezTo>
                    <a:cubicBezTo>
                      <a:pt x="1485" y="793"/>
                      <a:pt x="1495" y="803"/>
                      <a:pt x="1498" y="805"/>
                    </a:cubicBezTo>
                    <a:cubicBezTo>
                      <a:pt x="1501" y="807"/>
                      <a:pt x="1501" y="807"/>
                      <a:pt x="1504" y="807"/>
                    </a:cubicBezTo>
                    <a:cubicBezTo>
                      <a:pt x="1505" y="807"/>
                      <a:pt x="1505" y="807"/>
                      <a:pt x="1505" y="807"/>
                    </a:cubicBezTo>
                    <a:cubicBezTo>
                      <a:pt x="1510" y="807"/>
                      <a:pt x="1524" y="807"/>
                      <a:pt x="1524" y="807"/>
                    </a:cubicBezTo>
                    <a:cubicBezTo>
                      <a:pt x="1525" y="807"/>
                      <a:pt x="1525" y="807"/>
                      <a:pt x="1525" y="807"/>
                    </a:cubicBezTo>
                    <a:cubicBezTo>
                      <a:pt x="1526" y="808"/>
                      <a:pt x="1526" y="808"/>
                      <a:pt x="1526" y="808"/>
                    </a:cubicBezTo>
                    <a:cubicBezTo>
                      <a:pt x="1528" y="808"/>
                      <a:pt x="1531" y="811"/>
                      <a:pt x="1531" y="814"/>
                    </a:cubicBezTo>
                    <a:cubicBezTo>
                      <a:pt x="1531" y="815"/>
                      <a:pt x="1530" y="817"/>
                      <a:pt x="1528" y="818"/>
                    </a:cubicBezTo>
                    <a:cubicBezTo>
                      <a:pt x="1527" y="819"/>
                      <a:pt x="1526" y="823"/>
                      <a:pt x="1525" y="826"/>
                    </a:cubicBezTo>
                    <a:cubicBezTo>
                      <a:pt x="1525" y="827"/>
                      <a:pt x="1525" y="827"/>
                      <a:pt x="1525" y="827"/>
                    </a:cubicBezTo>
                    <a:cubicBezTo>
                      <a:pt x="1525" y="828"/>
                      <a:pt x="1524" y="830"/>
                      <a:pt x="1524" y="831"/>
                    </a:cubicBezTo>
                    <a:cubicBezTo>
                      <a:pt x="1524" y="832"/>
                      <a:pt x="1523" y="833"/>
                      <a:pt x="1523" y="833"/>
                    </a:cubicBezTo>
                    <a:cubicBezTo>
                      <a:pt x="1524" y="834"/>
                      <a:pt x="1526" y="834"/>
                      <a:pt x="1527" y="834"/>
                    </a:cubicBezTo>
                    <a:cubicBezTo>
                      <a:pt x="1528" y="834"/>
                      <a:pt x="1529" y="835"/>
                      <a:pt x="1530" y="835"/>
                    </a:cubicBezTo>
                    <a:cubicBezTo>
                      <a:pt x="1535" y="836"/>
                      <a:pt x="1536" y="839"/>
                      <a:pt x="1538" y="846"/>
                    </a:cubicBezTo>
                    <a:cubicBezTo>
                      <a:pt x="1538" y="849"/>
                      <a:pt x="1539" y="853"/>
                      <a:pt x="1539" y="858"/>
                    </a:cubicBezTo>
                    <a:cubicBezTo>
                      <a:pt x="1540" y="864"/>
                      <a:pt x="1541" y="873"/>
                      <a:pt x="1542" y="875"/>
                    </a:cubicBezTo>
                    <a:cubicBezTo>
                      <a:pt x="1545" y="879"/>
                      <a:pt x="1548" y="891"/>
                      <a:pt x="1548" y="896"/>
                    </a:cubicBezTo>
                    <a:cubicBezTo>
                      <a:pt x="1548" y="898"/>
                      <a:pt x="1548" y="898"/>
                      <a:pt x="1548" y="898"/>
                    </a:cubicBezTo>
                    <a:cubicBezTo>
                      <a:pt x="1547" y="900"/>
                      <a:pt x="1547" y="908"/>
                      <a:pt x="1548" y="909"/>
                    </a:cubicBezTo>
                    <a:cubicBezTo>
                      <a:pt x="1551" y="912"/>
                      <a:pt x="1565" y="932"/>
                      <a:pt x="1567" y="936"/>
                    </a:cubicBezTo>
                    <a:cubicBezTo>
                      <a:pt x="1567" y="936"/>
                      <a:pt x="1567" y="936"/>
                      <a:pt x="1567" y="936"/>
                    </a:cubicBezTo>
                    <a:cubicBezTo>
                      <a:pt x="1569" y="940"/>
                      <a:pt x="1571" y="945"/>
                      <a:pt x="1571" y="951"/>
                    </a:cubicBezTo>
                    <a:cubicBezTo>
                      <a:pt x="1571" y="952"/>
                      <a:pt x="1571" y="952"/>
                      <a:pt x="1572" y="953"/>
                    </a:cubicBezTo>
                    <a:cubicBezTo>
                      <a:pt x="1574" y="955"/>
                      <a:pt x="1578" y="958"/>
                      <a:pt x="1581" y="957"/>
                    </a:cubicBezTo>
                    <a:cubicBezTo>
                      <a:pt x="1585" y="957"/>
                      <a:pt x="1593" y="958"/>
                      <a:pt x="1602" y="959"/>
                    </a:cubicBezTo>
                    <a:cubicBezTo>
                      <a:pt x="1608" y="959"/>
                      <a:pt x="1614" y="960"/>
                      <a:pt x="1618" y="960"/>
                    </a:cubicBezTo>
                    <a:cubicBezTo>
                      <a:pt x="1620" y="960"/>
                      <a:pt x="1622" y="960"/>
                      <a:pt x="1623" y="959"/>
                    </a:cubicBezTo>
                    <a:cubicBezTo>
                      <a:pt x="1626" y="959"/>
                      <a:pt x="1628" y="959"/>
                      <a:pt x="1634" y="961"/>
                    </a:cubicBezTo>
                    <a:cubicBezTo>
                      <a:pt x="1641" y="964"/>
                      <a:pt x="1700" y="982"/>
                      <a:pt x="1709" y="984"/>
                    </a:cubicBezTo>
                    <a:cubicBezTo>
                      <a:pt x="1713" y="986"/>
                      <a:pt x="1721" y="987"/>
                      <a:pt x="1728" y="988"/>
                    </a:cubicBezTo>
                    <a:cubicBezTo>
                      <a:pt x="1734" y="989"/>
                      <a:pt x="1739" y="990"/>
                      <a:pt x="1741" y="991"/>
                    </a:cubicBezTo>
                    <a:cubicBezTo>
                      <a:pt x="1747" y="992"/>
                      <a:pt x="1754" y="994"/>
                      <a:pt x="1759" y="994"/>
                    </a:cubicBezTo>
                    <a:cubicBezTo>
                      <a:pt x="1763" y="995"/>
                      <a:pt x="1795" y="994"/>
                      <a:pt x="1800" y="994"/>
                    </a:cubicBezTo>
                    <a:cubicBezTo>
                      <a:pt x="1804" y="993"/>
                      <a:pt x="1807" y="994"/>
                      <a:pt x="1810" y="995"/>
                    </a:cubicBezTo>
                    <a:cubicBezTo>
                      <a:pt x="1812" y="995"/>
                      <a:pt x="1813" y="995"/>
                      <a:pt x="1814" y="995"/>
                    </a:cubicBezTo>
                    <a:cubicBezTo>
                      <a:pt x="1816" y="995"/>
                      <a:pt x="1817" y="995"/>
                      <a:pt x="1818" y="996"/>
                    </a:cubicBezTo>
                    <a:cubicBezTo>
                      <a:pt x="1818" y="996"/>
                      <a:pt x="1818" y="996"/>
                      <a:pt x="1818" y="996"/>
                    </a:cubicBezTo>
                    <a:cubicBezTo>
                      <a:pt x="1821" y="992"/>
                      <a:pt x="1829" y="991"/>
                      <a:pt x="1835" y="992"/>
                    </a:cubicBezTo>
                    <a:cubicBezTo>
                      <a:pt x="1836" y="992"/>
                      <a:pt x="1838" y="993"/>
                      <a:pt x="1840" y="993"/>
                    </a:cubicBezTo>
                    <a:cubicBezTo>
                      <a:pt x="1845" y="994"/>
                      <a:pt x="1852" y="995"/>
                      <a:pt x="1855" y="995"/>
                    </a:cubicBezTo>
                    <a:cubicBezTo>
                      <a:pt x="1859" y="995"/>
                      <a:pt x="1866" y="998"/>
                      <a:pt x="1874" y="1002"/>
                    </a:cubicBezTo>
                    <a:cubicBezTo>
                      <a:pt x="1876" y="1003"/>
                      <a:pt x="1876" y="1003"/>
                      <a:pt x="1876" y="1003"/>
                    </a:cubicBezTo>
                    <a:cubicBezTo>
                      <a:pt x="1881" y="1005"/>
                      <a:pt x="1905" y="1012"/>
                      <a:pt x="1915" y="1015"/>
                    </a:cubicBezTo>
                    <a:cubicBezTo>
                      <a:pt x="1920" y="1015"/>
                      <a:pt x="1928" y="1018"/>
                      <a:pt x="1931" y="1028"/>
                    </a:cubicBezTo>
                    <a:cubicBezTo>
                      <a:pt x="1934" y="1039"/>
                      <a:pt x="1938" y="1048"/>
                      <a:pt x="1948" y="1049"/>
                    </a:cubicBezTo>
                    <a:cubicBezTo>
                      <a:pt x="1964" y="1050"/>
                      <a:pt x="1974" y="1052"/>
                      <a:pt x="1984" y="1057"/>
                    </a:cubicBezTo>
                    <a:cubicBezTo>
                      <a:pt x="1988" y="1059"/>
                      <a:pt x="1994" y="1063"/>
                      <a:pt x="2001" y="1067"/>
                    </a:cubicBezTo>
                    <a:cubicBezTo>
                      <a:pt x="2013" y="1075"/>
                      <a:pt x="2031" y="1087"/>
                      <a:pt x="2038" y="1089"/>
                    </a:cubicBezTo>
                    <a:cubicBezTo>
                      <a:pt x="2048" y="1090"/>
                      <a:pt x="2058" y="1090"/>
                      <a:pt x="2064" y="1089"/>
                    </a:cubicBezTo>
                    <a:cubicBezTo>
                      <a:pt x="2066" y="1089"/>
                      <a:pt x="2066" y="1089"/>
                      <a:pt x="2066" y="1089"/>
                    </a:cubicBezTo>
                    <a:cubicBezTo>
                      <a:pt x="2072" y="1089"/>
                      <a:pt x="2092" y="1087"/>
                      <a:pt x="2092" y="1087"/>
                    </a:cubicBezTo>
                    <a:cubicBezTo>
                      <a:pt x="2096" y="1087"/>
                      <a:pt x="2096" y="1087"/>
                      <a:pt x="2096" y="1087"/>
                    </a:cubicBezTo>
                    <a:cubicBezTo>
                      <a:pt x="2097" y="1105"/>
                      <a:pt x="2097" y="1105"/>
                      <a:pt x="2097" y="1105"/>
                    </a:cubicBezTo>
                    <a:cubicBezTo>
                      <a:pt x="2106" y="1105"/>
                      <a:pt x="2118" y="1104"/>
                      <a:pt x="2120" y="1105"/>
                    </a:cubicBezTo>
                    <a:cubicBezTo>
                      <a:pt x="2120" y="1105"/>
                      <a:pt x="2123" y="1105"/>
                      <a:pt x="2131" y="1101"/>
                    </a:cubicBezTo>
                    <a:cubicBezTo>
                      <a:pt x="2138" y="1096"/>
                      <a:pt x="2163" y="1084"/>
                      <a:pt x="2171" y="1080"/>
                    </a:cubicBezTo>
                    <a:cubicBezTo>
                      <a:pt x="2180" y="1076"/>
                      <a:pt x="2222" y="1058"/>
                      <a:pt x="2224" y="1057"/>
                    </a:cubicBezTo>
                    <a:cubicBezTo>
                      <a:pt x="2226" y="1056"/>
                      <a:pt x="2249" y="1049"/>
                      <a:pt x="2254" y="1049"/>
                    </a:cubicBezTo>
                    <a:cubicBezTo>
                      <a:pt x="2256" y="1048"/>
                      <a:pt x="2257" y="1048"/>
                      <a:pt x="2259" y="1048"/>
                    </a:cubicBezTo>
                    <a:cubicBezTo>
                      <a:pt x="2261" y="1048"/>
                      <a:pt x="2266" y="1048"/>
                      <a:pt x="2267" y="1047"/>
                    </a:cubicBezTo>
                    <a:cubicBezTo>
                      <a:pt x="2269" y="1044"/>
                      <a:pt x="2274" y="1038"/>
                      <a:pt x="2279" y="1038"/>
                    </a:cubicBezTo>
                    <a:cubicBezTo>
                      <a:pt x="2282" y="1037"/>
                      <a:pt x="2289" y="1037"/>
                      <a:pt x="2293" y="1041"/>
                    </a:cubicBezTo>
                    <a:cubicBezTo>
                      <a:pt x="2294" y="1042"/>
                      <a:pt x="2303" y="1044"/>
                      <a:pt x="2306" y="1043"/>
                    </a:cubicBezTo>
                    <a:cubicBezTo>
                      <a:pt x="2308" y="1042"/>
                      <a:pt x="2310" y="1042"/>
                      <a:pt x="2312" y="1042"/>
                    </a:cubicBezTo>
                    <a:cubicBezTo>
                      <a:pt x="2315" y="1042"/>
                      <a:pt x="2319" y="1042"/>
                      <a:pt x="2320" y="1041"/>
                    </a:cubicBezTo>
                    <a:cubicBezTo>
                      <a:pt x="2326" y="1035"/>
                      <a:pt x="2335" y="1035"/>
                      <a:pt x="2337" y="1036"/>
                    </a:cubicBezTo>
                    <a:cubicBezTo>
                      <a:pt x="2339" y="1036"/>
                      <a:pt x="2344" y="1036"/>
                      <a:pt x="2348" y="1036"/>
                    </a:cubicBezTo>
                    <a:cubicBezTo>
                      <a:pt x="2355" y="1037"/>
                      <a:pt x="2359" y="1037"/>
                      <a:pt x="2360" y="1037"/>
                    </a:cubicBezTo>
                    <a:cubicBezTo>
                      <a:pt x="2363" y="1037"/>
                      <a:pt x="2372" y="1040"/>
                      <a:pt x="2375" y="1041"/>
                    </a:cubicBezTo>
                    <a:cubicBezTo>
                      <a:pt x="2376" y="1041"/>
                      <a:pt x="2380" y="1040"/>
                      <a:pt x="2382" y="1039"/>
                    </a:cubicBezTo>
                    <a:cubicBezTo>
                      <a:pt x="2385" y="1036"/>
                      <a:pt x="2389" y="1037"/>
                      <a:pt x="2393" y="1038"/>
                    </a:cubicBezTo>
                    <a:cubicBezTo>
                      <a:pt x="2394" y="1038"/>
                      <a:pt x="2395" y="1038"/>
                      <a:pt x="2396" y="1038"/>
                    </a:cubicBezTo>
                    <a:cubicBezTo>
                      <a:pt x="2397" y="1038"/>
                      <a:pt x="2398" y="1038"/>
                      <a:pt x="2399" y="1038"/>
                    </a:cubicBezTo>
                    <a:cubicBezTo>
                      <a:pt x="2402" y="1039"/>
                      <a:pt x="2408" y="1039"/>
                      <a:pt x="2410" y="1038"/>
                    </a:cubicBezTo>
                    <a:cubicBezTo>
                      <a:pt x="2411" y="1037"/>
                      <a:pt x="2412" y="1037"/>
                      <a:pt x="2414" y="1037"/>
                    </a:cubicBezTo>
                    <a:cubicBezTo>
                      <a:pt x="2417" y="1036"/>
                      <a:pt x="2421" y="1035"/>
                      <a:pt x="2426" y="1030"/>
                    </a:cubicBezTo>
                    <a:cubicBezTo>
                      <a:pt x="2427" y="1028"/>
                      <a:pt x="2428" y="1027"/>
                      <a:pt x="2429" y="1025"/>
                    </a:cubicBezTo>
                    <a:cubicBezTo>
                      <a:pt x="2433" y="1020"/>
                      <a:pt x="2435" y="1019"/>
                      <a:pt x="2444" y="1018"/>
                    </a:cubicBezTo>
                    <a:cubicBezTo>
                      <a:pt x="2451" y="1018"/>
                      <a:pt x="2460" y="1017"/>
                      <a:pt x="2463" y="1014"/>
                    </a:cubicBezTo>
                    <a:cubicBezTo>
                      <a:pt x="2466" y="1011"/>
                      <a:pt x="2467" y="1010"/>
                      <a:pt x="2470" y="1009"/>
                    </a:cubicBezTo>
                    <a:cubicBezTo>
                      <a:pt x="2470" y="1009"/>
                      <a:pt x="2470" y="1009"/>
                      <a:pt x="2471" y="1009"/>
                    </a:cubicBezTo>
                    <a:cubicBezTo>
                      <a:pt x="2472" y="1008"/>
                      <a:pt x="2473" y="1008"/>
                      <a:pt x="2474" y="1006"/>
                    </a:cubicBezTo>
                    <a:cubicBezTo>
                      <a:pt x="2475" y="1005"/>
                      <a:pt x="2475" y="1004"/>
                      <a:pt x="2477" y="1003"/>
                    </a:cubicBezTo>
                    <a:cubicBezTo>
                      <a:pt x="2479" y="1001"/>
                      <a:pt x="2489" y="991"/>
                      <a:pt x="2493" y="981"/>
                    </a:cubicBezTo>
                    <a:cubicBezTo>
                      <a:pt x="2497" y="973"/>
                      <a:pt x="2501" y="968"/>
                      <a:pt x="2504" y="965"/>
                    </a:cubicBezTo>
                    <a:cubicBezTo>
                      <a:pt x="2505" y="964"/>
                      <a:pt x="2506" y="963"/>
                      <a:pt x="2506" y="962"/>
                    </a:cubicBezTo>
                    <a:cubicBezTo>
                      <a:pt x="2509" y="958"/>
                      <a:pt x="2514" y="951"/>
                      <a:pt x="2522" y="950"/>
                    </a:cubicBezTo>
                    <a:cubicBezTo>
                      <a:pt x="2528" y="949"/>
                      <a:pt x="2531" y="947"/>
                      <a:pt x="2535" y="944"/>
                    </a:cubicBezTo>
                    <a:cubicBezTo>
                      <a:pt x="2536" y="943"/>
                      <a:pt x="2537" y="943"/>
                      <a:pt x="2537" y="942"/>
                    </a:cubicBezTo>
                    <a:cubicBezTo>
                      <a:pt x="2539" y="941"/>
                      <a:pt x="2540" y="939"/>
                      <a:pt x="2544" y="939"/>
                    </a:cubicBezTo>
                    <a:cubicBezTo>
                      <a:pt x="2546" y="939"/>
                      <a:pt x="2547" y="939"/>
                      <a:pt x="2549" y="939"/>
                    </a:cubicBezTo>
                    <a:cubicBezTo>
                      <a:pt x="2553" y="940"/>
                      <a:pt x="2554" y="940"/>
                      <a:pt x="2555" y="938"/>
                    </a:cubicBezTo>
                    <a:cubicBezTo>
                      <a:pt x="2557" y="932"/>
                      <a:pt x="2559" y="931"/>
                      <a:pt x="2561" y="929"/>
                    </a:cubicBezTo>
                    <a:cubicBezTo>
                      <a:pt x="2561" y="928"/>
                      <a:pt x="2562" y="928"/>
                      <a:pt x="2562" y="927"/>
                    </a:cubicBezTo>
                    <a:cubicBezTo>
                      <a:pt x="2565" y="924"/>
                      <a:pt x="2566" y="924"/>
                      <a:pt x="2567" y="923"/>
                    </a:cubicBezTo>
                    <a:cubicBezTo>
                      <a:pt x="2568" y="922"/>
                      <a:pt x="2568" y="922"/>
                      <a:pt x="2568" y="922"/>
                    </a:cubicBezTo>
                    <a:cubicBezTo>
                      <a:pt x="2569" y="922"/>
                      <a:pt x="2569" y="921"/>
                      <a:pt x="2569" y="921"/>
                    </a:cubicBezTo>
                    <a:cubicBezTo>
                      <a:pt x="2570" y="920"/>
                      <a:pt x="2571" y="920"/>
                      <a:pt x="2571" y="917"/>
                    </a:cubicBezTo>
                    <a:cubicBezTo>
                      <a:pt x="2571" y="913"/>
                      <a:pt x="2569" y="911"/>
                      <a:pt x="2567" y="907"/>
                    </a:cubicBezTo>
                    <a:cubicBezTo>
                      <a:pt x="2563" y="903"/>
                      <a:pt x="2559" y="900"/>
                      <a:pt x="2556" y="898"/>
                    </a:cubicBezTo>
                    <a:cubicBezTo>
                      <a:pt x="2551" y="895"/>
                      <a:pt x="2548" y="891"/>
                      <a:pt x="2547" y="887"/>
                    </a:cubicBezTo>
                    <a:cubicBezTo>
                      <a:pt x="2546" y="886"/>
                      <a:pt x="2544" y="884"/>
                      <a:pt x="2544" y="880"/>
                    </a:cubicBezTo>
                    <a:cubicBezTo>
                      <a:pt x="2544" y="880"/>
                      <a:pt x="2544" y="880"/>
                      <a:pt x="2544" y="880"/>
                    </a:cubicBezTo>
                    <a:cubicBezTo>
                      <a:pt x="2544" y="876"/>
                      <a:pt x="2544" y="876"/>
                      <a:pt x="2543" y="874"/>
                    </a:cubicBezTo>
                    <a:cubicBezTo>
                      <a:pt x="2542" y="874"/>
                      <a:pt x="2542" y="873"/>
                      <a:pt x="2541" y="872"/>
                    </a:cubicBezTo>
                    <a:cubicBezTo>
                      <a:pt x="2539" y="870"/>
                      <a:pt x="2535" y="865"/>
                      <a:pt x="2539" y="859"/>
                    </a:cubicBezTo>
                    <a:cubicBezTo>
                      <a:pt x="2542" y="856"/>
                      <a:pt x="2544" y="848"/>
                      <a:pt x="2545" y="846"/>
                    </a:cubicBezTo>
                    <a:cubicBezTo>
                      <a:pt x="2545" y="845"/>
                      <a:pt x="2545" y="845"/>
                      <a:pt x="2545" y="845"/>
                    </a:cubicBezTo>
                    <a:cubicBezTo>
                      <a:pt x="2545" y="842"/>
                      <a:pt x="2546" y="836"/>
                      <a:pt x="2548" y="828"/>
                    </a:cubicBezTo>
                    <a:cubicBezTo>
                      <a:pt x="2548" y="826"/>
                      <a:pt x="2549" y="824"/>
                      <a:pt x="2549" y="823"/>
                    </a:cubicBezTo>
                    <a:cubicBezTo>
                      <a:pt x="2551" y="817"/>
                      <a:pt x="2552" y="812"/>
                      <a:pt x="2556" y="808"/>
                    </a:cubicBezTo>
                    <a:cubicBezTo>
                      <a:pt x="2560" y="804"/>
                      <a:pt x="2568" y="798"/>
                      <a:pt x="2570" y="797"/>
                    </a:cubicBezTo>
                    <a:cubicBezTo>
                      <a:pt x="2572" y="796"/>
                      <a:pt x="2575" y="796"/>
                      <a:pt x="2578" y="796"/>
                    </a:cubicBezTo>
                    <a:cubicBezTo>
                      <a:pt x="2580" y="797"/>
                      <a:pt x="2583" y="797"/>
                      <a:pt x="2586" y="797"/>
                    </a:cubicBezTo>
                    <a:cubicBezTo>
                      <a:pt x="2588" y="797"/>
                      <a:pt x="2590" y="797"/>
                      <a:pt x="2591" y="796"/>
                    </a:cubicBezTo>
                    <a:cubicBezTo>
                      <a:pt x="2595" y="796"/>
                      <a:pt x="2599" y="796"/>
                      <a:pt x="2603" y="798"/>
                    </a:cubicBezTo>
                    <a:cubicBezTo>
                      <a:pt x="2604" y="799"/>
                      <a:pt x="2607" y="802"/>
                      <a:pt x="2610" y="804"/>
                    </a:cubicBezTo>
                    <a:cubicBezTo>
                      <a:pt x="2615" y="808"/>
                      <a:pt x="2622" y="813"/>
                      <a:pt x="2624" y="814"/>
                    </a:cubicBezTo>
                    <a:cubicBezTo>
                      <a:pt x="2629" y="816"/>
                      <a:pt x="2636" y="818"/>
                      <a:pt x="2644" y="818"/>
                    </a:cubicBezTo>
                    <a:cubicBezTo>
                      <a:pt x="2648" y="818"/>
                      <a:pt x="2651" y="818"/>
                      <a:pt x="2654" y="818"/>
                    </a:cubicBezTo>
                    <a:cubicBezTo>
                      <a:pt x="2657" y="817"/>
                      <a:pt x="2660" y="817"/>
                      <a:pt x="2664" y="817"/>
                    </a:cubicBezTo>
                    <a:cubicBezTo>
                      <a:pt x="2670" y="818"/>
                      <a:pt x="2672" y="819"/>
                      <a:pt x="2674" y="820"/>
                    </a:cubicBezTo>
                    <a:cubicBezTo>
                      <a:pt x="2675" y="820"/>
                      <a:pt x="2675" y="821"/>
                      <a:pt x="2675" y="821"/>
                    </a:cubicBezTo>
                    <a:cubicBezTo>
                      <a:pt x="2677" y="821"/>
                      <a:pt x="2681" y="822"/>
                      <a:pt x="2683" y="819"/>
                    </a:cubicBezTo>
                    <a:cubicBezTo>
                      <a:pt x="2686" y="813"/>
                      <a:pt x="2693" y="807"/>
                      <a:pt x="2697" y="805"/>
                    </a:cubicBezTo>
                    <a:cubicBezTo>
                      <a:pt x="2698" y="805"/>
                      <a:pt x="2699" y="805"/>
                      <a:pt x="2700" y="805"/>
                    </a:cubicBezTo>
                    <a:cubicBezTo>
                      <a:pt x="2703" y="804"/>
                      <a:pt x="2707" y="803"/>
                      <a:pt x="2709" y="801"/>
                    </a:cubicBezTo>
                    <a:cubicBezTo>
                      <a:pt x="2712" y="796"/>
                      <a:pt x="2724" y="783"/>
                      <a:pt x="2726" y="782"/>
                    </a:cubicBezTo>
                    <a:cubicBezTo>
                      <a:pt x="2727" y="781"/>
                      <a:pt x="2729" y="777"/>
                      <a:pt x="2729" y="773"/>
                    </a:cubicBezTo>
                    <a:cubicBezTo>
                      <a:pt x="2730" y="766"/>
                      <a:pt x="2735" y="760"/>
                      <a:pt x="2741" y="758"/>
                    </a:cubicBezTo>
                    <a:cubicBezTo>
                      <a:pt x="2745" y="756"/>
                      <a:pt x="2749" y="758"/>
                      <a:pt x="2753" y="759"/>
                    </a:cubicBezTo>
                    <a:cubicBezTo>
                      <a:pt x="2755" y="760"/>
                      <a:pt x="2756" y="760"/>
                      <a:pt x="2757" y="760"/>
                    </a:cubicBezTo>
                    <a:cubicBezTo>
                      <a:pt x="2761" y="761"/>
                      <a:pt x="2762" y="761"/>
                      <a:pt x="2763" y="761"/>
                    </a:cubicBezTo>
                    <a:cubicBezTo>
                      <a:pt x="2765" y="760"/>
                      <a:pt x="2769" y="760"/>
                      <a:pt x="2775" y="760"/>
                    </a:cubicBezTo>
                    <a:cubicBezTo>
                      <a:pt x="2779" y="760"/>
                      <a:pt x="2785" y="760"/>
                      <a:pt x="2788" y="758"/>
                    </a:cubicBezTo>
                    <a:cubicBezTo>
                      <a:pt x="2789" y="758"/>
                      <a:pt x="2791" y="757"/>
                      <a:pt x="2792" y="756"/>
                    </a:cubicBezTo>
                    <a:cubicBezTo>
                      <a:pt x="2794" y="755"/>
                      <a:pt x="2796" y="755"/>
                      <a:pt x="2798" y="754"/>
                    </a:cubicBezTo>
                    <a:cubicBezTo>
                      <a:pt x="2801" y="752"/>
                      <a:pt x="2809" y="747"/>
                      <a:pt x="2814" y="741"/>
                    </a:cubicBezTo>
                    <a:cubicBezTo>
                      <a:pt x="2816" y="739"/>
                      <a:pt x="2817" y="737"/>
                      <a:pt x="2818" y="736"/>
                    </a:cubicBezTo>
                    <a:cubicBezTo>
                      <a:pt x="2820" y="733"/>
                      <a:pt x="2821" y="732"/>
                      <a:pt x="2826" y="731"/>
                    </a:cubicBezTo>
                    <a:cubicBezTo>
                      <a:pt x="2831" y="730"/>
                      <a:pt x="2835" y="728"/>
                      <a:pt x="2835" y="726"/>
                    </a:cubicBezTo>
                    <a:cubicBezTo>
                      <a:pt x="2836" y="722"/>
                      <a:pt x="2835" y="720"/>
                      <a:pt x="2835" y="716"/>
                    </a:cubicBezTo>
                    <a:cubicBezTo>
                      <a:pt x="2833" y="711"/>
                      <a:pt x="2835" y="708"/>
                      <a:pt x="2838" y="702"/>
                    </a:cubicBezTo>
                    <a:cubicBezTo>
                      <a:pt x="2841" y="697"/>
                      <a:pt x="2849" y="685"/>
                      <a:pt x="2850" y="681"/>
                    </a:cubicBezTo>
                    <a:cubicBezTo>
                      <a:pt x="2853" y="675"/>
                      <a:pt x="2857" y="672"/>
                      <a:pt x="2863" y="670"/>
                    </a:cubicBezTo>
                    <a:cubicBezTo>
                      <a:pt x="2867" y="669"/>
                      <a:pt x="2869" y="667"/>
                      <a:pt x="2871" y="667"/>
                    </a:cubicBezTo>
                    <a:cubicBezTo>
                      <a:pt x="2872" y="666"/>
                      <a:pt x="2873" y="666"/>
                      <a:pt x="2874" y="665"/>
                    </a:cubicBezTo>
                    <a:cubicBezTo>
                      <a:pt x="2876" y="664"/>
                      <a:pt x="2879" y="665"/>
                      <a:pt x="2881" y="665"/>
                    </a:cubicBezTo>
                    <a:cubicBezTo>
                      <a:pt x="2881" y="666"/>
                      <a:pt x="2882" y="666"/>
                      <a:pt x="2883" y="666"/>
                    </a:cubicBezTo>
                    <a:cubicBezTo>
                      <a:pt x="2883" y="666"/>
                      <a:pt x="2884" y="666"/>
                      <a:pt x="2886" y="666"/>
                    </a:cubicBezTo>
                    <a:cubicBezTo>
                      <a:pt x="2888" y="666"/>
                      <a:pt x="2895" y="667"/>
                      <a:pt x="2896" y="666"/>
                    </a:cubicBezTo>
                    <a:cubicBezTo>
                      <a:pt x="2898" y="666"/>
                      <a:pt x="2899" y="665"/>
                      <a:pt x="2900" y="665"/>
                    </a:cubicBezTo>
                    <a:cubicBezTo>
                      <a:pt x="2900" y="665"/>
                      <a:pt x="2901" y="665"/>
                      <a:pt x="2901" y="665"/>
                    </a:cubicBezTo>
                    <a:cubicBezTo>
                      <a:pt x="2901" y="664"/>
                      <a:pt x="2901" y="664"/>
                      <a:pt x="2901" y="664"/>
                    </a:cubicBezTo>
                    <a:cubicBezTo>
                      <a:pt x="2901" y="662"/>
                      <a:pt x="2901" y="661"/>
                      <a:pt x="2901" y="660"/>
                    </a:cubicBezTo>
                    <a:cubicBezTo>
                      <a:pt x="2901" y="658"/>
                      <a:pt x="2901" y="656"/>
                      <a:pt x="2902" y="653"/>
                    </a:cubicBezTo>
                    <a:cubicBezTo>
                      <a:pt x="2903" y="649"/>
                      <a:pt x="2905" y="645"/>
                      <a:pt x="2909" y="643"/>
                    </a:cubicBezTo>
                    <a:cubicBezTo>
                      <a:pt x="2911" y="643"/>
                      <a:pt x="2913" y="642"/>
                      <a:pt x="2916" y="643"/>
                    </a:cubicBezTo>
                    <a:cubicBezTo>
                      <a:pt x="2920" y="645"/>
                      <a:pt x="2922" y="647"/>
                      <a:pt x="2924" y="648"/>
                    </a:cubicBezTo>
                    <a:cubicBezTo>
                      <a:pt x="2925" y="648"/>
                      <a:pt x="2926" y="649"/>
                      <a:pt x="2926" y="649"/>
                    </a:cubicBezTo>
                    <a:cubicBezTo>
                      <a:pt x="2927" y="650"/>
                      <a:pt x="2929" y="648"/>
                      <a:pt x="2931" y="646"/>
                    </a:cubicBezTo>
                    <a:cubicBezTo>
                      <a:pt x="2934" y="642"/>
                      <a:pt x="2940" y="638"/>
                      <a:pt x="2943" y="636"/>
                    </a:cubicBezTo>
                    <a:cubicBezTo>
                      <a:pt x="2945" y="636"/>
                      <a:pt x="2946" y="635"/>
                      <a:pt x="2948" y="634"/>
                    </a:cubicBezTo>
                    <a:cubicBezTo>
                      <a:pt x="2948" y="633"/>
                      <a:pt x="2948" y="633"/>
                      <a:pt x="2948" y="633"/>
                    </a:cubicBezTo>
                    <a:cubicBezTo>
                      <a:pt x="2950" y="632"/>
                      <a:pt x="2952" y="631"/>
                      <a:pt x="2954" y="631"/>
                    </a:cubicBezTo>
                    <a:cubicBezTo>
                      <a:pt x="2954" y="631"/>
                      <a:pt x="2955" y="631"/>
                      <a:pt x="2955" y="631"/>
                    </a:cubicBezTo>
                    <a:cubicBezTo>
                      <a:pt x="2959" y="628"/>
                      <a:pt x="2963" y="627"/>
                      <a:pt x="2967" y="629"/>
                    </a:cubicBezTo>
                    <a:cubicBezTo>
                      <a:pt x="2971" y="631"/>
                      <a:pt x="2971" y="631"/>
                      <a:pt x="2972" y="630"/>
                    </a:cubicBezTo>
                    <a:cubicBezTo>
                      <a:pt x="2975" y="629"/>
                      <a:pt x="2980" y="629"/>
                      <a:pt x="2983" y="629"/>
                    </a:cubicBezTo>
                    <a:cubicBezTo>
                      <a:pt x="2983" y="629"/>
                      <a:pt x="2983" y="630"/>
                      <a:pt x="2983" y="630"/>
                    </a:cubicBezTo>
                    <a:cubicBezTo>
                      <a:pt x="2984" y="628"/>
                      <a:pt x="2986" y="624"/>
                      <a:pt x="2990" y="623"/>
                    </a:cubicBezTo>
                    <a:cubicBezTo>
                      <a:pt x="2992" y="623"/>
                      <a:pt x="2994" y="623"/>
                      <a:pt x="2996" y="625"/>
                    </a:cubicBezTo>
                    <a:cubicBezTo>
                      <a:pt x="2996" y="625"/>
                      <a:pt x="2997" y="626"/>
                      <a:pt x="2997" y="627"/>
                    </a:cubicBezTo>
                    <a:cubicBezTo>
                      <a:pt x="2997" y="627"/>
                      <a:pt x="2998" y="627"/>
                      <a:pt x="2998" y="627"/>
                    </a:cubicBezTo>
                    <a:cubicBezTo>
                      <a:pt x="3002" y="626"/>
                      <a:pt x="3005" y="628"/>
                      <a:pt x="3007" y="632"/>
                    </a:cubicBezTo>
                    <a:cubicBezTo>
                      <a:pt x="3007" y="632"/>
                      <a:pt x="3008" y="633"/>
                      <a:pt x="3009" y="633"/>
                    </a:cubicBezTo>
                    <a:cubicBezTo>
                      <a:pt x="3009" y="633"/>
                      <a:pt x="3009" y="633"/>
                      <a:pt x="3010" y="633"/>
                    </a:cubicBezTo>
                    <a:cubicBezTo>
                      <a:pt x="3013" y="634"/>
                      <a:pt x="3015" y="634"/>
                      <a:pt x="3016" y="634"/>
                    </a:cubicBezTo>
                    <a:cubicBezTo>
                      <a:pt x="3019" y="632"/>
                      <a:pt x="3021" y="632"/>
                      <a:pt x="3028" y="632"/>
                    </a:cubicBezTo>
                    <a:cubicBezTo>
                      <a:pt x="3033" y="633"/>
                      <a:pt x="3033" y="632"/>
                      <a:pt x="3035" y="631"/>
                    </a:cubicBezTo>
                    <a:cubicBezTo>
                      <a:pt x="3036" y="630"/>
                      <a:pt x="3036" y="630"/>
                      <a:pt x="3037" y="629"/>
                    </a:cubicBezTo>
                    <a:cubicBezTo>
                      <a:pt x="3040" y="627"/>
                      <a:pt x="3040" y="627"/>
                      <a:pt x="3041" y="626"/>
                    </a:cubicBezTo>
                    <a:cubicBezTo>
                      <a:pt x="3042" y="623"/>
                      <a:pt x="3043" y="622"/>
                      <a:pt x="3045" y="621"/>
                    </a:cubicBezTo>
                    <a:cubicBezTo>
                      <a:pt x="3046" y="620"/>
                      <a:pt x="3046" y="620"/>
                      <a:pt x="3046" y="620"/>
                    </a:cubicBezTo>
                    <a:cubicBezTo>
                      <a:pt x="3047" y="620"/>
                      <a:pt x="3047" y="620"/>
                      <a:pt x="3048" y="620"/>
                    </a:cubicBezTo>
                    <a:cubicBezTo>
                      <a:pt x="3048" y="620"/>
                      <a:pt x="3048" y="619"/>
                      <a:pt x="3048" y="619"/>
                    </a:cubicBezTo>
                    <a:cubicBezTo>
                      <a:pt x="3048" y="619"/>
                      <a:pt x="3048" y="618"/>
                      <a:pt x="3048" y="616"/>
                    </a:cubicBezTo>
                    <a:cubicBezTo>
                      <a:pt x="3048" y="611"/>
                      <a:pt x="3045" y="608"/>
                      <a:pt x="3043" y="606"/>
                    </a:cubicBezTo>
                    <a:cubicBezTo>
                      <a:pt x="3043" y="606"/>
                      <a:pt x="3042" y="606"/>
                      <a:pt x="3042" y="605"/>
                    </a:cubicBezTo>
                    <a:cubicBezTo>
                      <a:pt x="3037" y="600"/>
                      <a:pt x="3036" y="596"/>
                      <a:pt x="3036" y="593"/>
                    </a:cubicBezTo>
                    <a:cubicBezTo>
                      <a:pt x="3035" y="591"/>
                      <a:pt x="3035" y="588"/>
                      <a:pt x="3027" y="582"/>
                    </a:cubicBezTo>
                    <a:cubicBezTo>
                      <a:pt x="3016" y="572"/>
                      <a:pt x="3013" y="570"/>
                      <a:pt x="3013" y="570"/>
                    </a:cubicBezTo>
                    <a:cubicBezTo>
                      <a:pt x="3011" y="569"/>
                      <a:pt x="3009" y="568"/>
                      <a:pt x="3007" y="566"/>
                    </a:cubicBezTo>
                    <a:cubicBezTo>
                      <a:pt x="3006" y="565"/>
                      <a:pt x="3006" y="565"/>
                      <a:pt x="3006" y="565"/>
                    </a:cubicBezTo>
                    <a:cubicBezTo>
                      <a:pt x="3006" y="564"/>
                      <a:pt x="3004" y="562"/>
                      <a:pt x="3002" y="561"/>
                    </a:cubicBezTo>
                    <a:cubicBezTo>
                      <a:pt x="2999" y="559"/>
                      <a:pt x="2998" y="557"/>
                      <a:pt x="2997" y="556"/>
                    </a:cubicBezTo>
                    <a:cubicBezTo>
                      <a:pt x="2997" y="555"/>
                      <a:pt x="2996" y="554"/>
                      <a:pt x="2996" y="553"/>
                    </a:cubicBezTo>
                    <a:cubicBezTo>
                      <a:pt x="2996" y="552"/>
                      <a:pt x="2995" y="551"/>
                      <a:pt x="2994" y="550"/>
                    </a:cubicBezTo>
                    <a:cubicBezTo>
                      <a:pt x="2993" y="549"/>
                      <a:pt x="2989" y="548"/>
                      <a:pt x="2986" y="547"/>
                    </a:cubicBezTo>
                    <a:cubicBezTo>
                      <a:pt x="2979" y="545"/>
                      <a:pt x="2975" y="544"/>
                      <a:pt x="2973" y="542"/>
                    </a:cubicBezTo>
                    <a:cubicBezTo>
                      <a:pt x="2971" y="541"/>
                      <a:pt x="2962" y="532"/>
                      <a:pt x="2962" y="527"/>
                    </a:cubicBezTo>
                    <a:cubicBezTo>
                      <a:pt x="2962" y="526"/>
                      <a:pt x="2961" y="525"/>
                      <a:pt x="2960" y="524"/>
                    </a:cubicBezTo>
                    <a:cubicBezTo>
                      <a:pt x="2960" y="524"/>
                      <a:pt x="2959" y="524"/>
                      <a:pt x="2959" y="524"/>
                    </a:cubicBezTo>
                    <a:cubicBezTo>
                      <a:pt x="2958" y="524"/>
                      <a:pt x="2958" y="524"/>
                      <a:pt x="2958" y="524"/>
                    </a:cubicBezTo>
                    <a:cubicBezTo>
                      <a:pt x="2957" y="524"/>
                      <a:pt x="2957" y="524"/>
                      <a:pt x="2957" y="524"/>
                    </a:cubicBezTo>
                    <a:cubicBezTo>
                      <a:pt x="2956" y="524"/>
                      <a:pt x="2956" y="523"/>
                      <a:pt x="2955" y="523"/>
                    </a:cubicBezTo>
                    <a:cubicBezTo>
                      <a:pt x="2954" y="523"/>
                      <a:pt x="2954" y="523"/>
                      <a:pt x="2954" y="523"/>
                    </a:cubicBezTo>
                    <a:cubicBezTo>
                      <a:pt x="2948" y="523"/>
                      <a:pt x="2943" y="523"/>
                      <a:pt x="2939" y="521"/>
                    </a:cubicBezTo>
                    <a:cubicBezTo>
                      <a:pt x="2938" y="521"/>
                      <a:pt x="2935" y="521"/>
                      <a:pt x="2932" y="523"/>
                    </a:cubicBezTo>
                    <a:cubicBezTo>
                      <a:pt x="2928" y="526"/>
                      <a:pt x="2924" y="524"/>
                      <a:pt x="2922" y="524"/>
                    </a:cubicBezTo>
                    <a:cubicBezTo>
                      <a:pt x="2922" y="524"/>
                      <a:pt x="2922" y="524"/>
                      <a:pt x="2922" y="524"/>
                    </a:cubicBezTo>
                    <a:cubicBezTo>
                      <a:pt x="2918" y="529"/>
                      <a:pt x="2910" y="542"/>
                      <a:pt x="2908" y="545"/>
                    </a:cubicBezTo>
                    <a:cubicBezTo>
                      <a:pt x="2905" y="550"/>
                      <a:pt x="2900" y="556"/>
                      <a:pt x="2898" y="558"/>
                    </a:cubicBezTo>
                    <a:cubicBezTo>
                      <a:pt x="2893" y="560"/>
                      <a:pt x="2887" y="556"/>
                      <a:pt x="2883" y="551"/>
                    </a:cubicBezTo>
                    <a:cubicBezTo>
                      <a:pt x="2882" y="549"/>
                      <a:pt x="2878" y="547"/>
                      <a:pt x="2875" y="546"/>
                    </a:cubicBezTo>
                    <a:cubicBezTo>
                      <a:pt x="2873" y="545"/>
                      <a:pt x="2872" y="544"/>
                      <a:pt x="2870" y="543"/>
                    </a:cubicBezTo>
                    <a:cubicBezTo>
                      <a:pt x="2869" y="542"/>
                      <a:pt x="2869" y="542"/>
                      <a:pt x="2869" y="542"/>
                    </a:cubicBezTo>
                    <a:cubicBezTo>
                      <a:pt x="2868" y="540"/>
                      <a:pt x="2867" y="540"/>
                      <a:pt x="2865" y="540"/>
                    </a:cubicBezTo>
                    <a:cubicBezTo>
                      <a:pt x="2861" y="541"/>
                      <a:pt x="2856" y="539"/>
                      <a:pt x="2855" y="539"/>
                    </a:cubicBezTo>
                    <a:cubicBezTo>
                      <a:pt x="2854" y="539"/>
                      <a:pt x="2851" y="539"/>
                      <a:pt x="2850" y="540"/>
                    </a:cubicBezTo>
                    <a:cubicBezTo>
                      <a:pt x="2850" y="541"/>
                      <a:pt x="2850" y="541"/>
                      <a:pt x="2850" y="541"/>
                    </a:cubicBezTo>
                    <a:cubicBezTo>
                      <a:pt x="2846" y="544"/>
                      <a:pt x="2844" y="544"/>
                      <a:pt x="2836" y="544"/>
                    </a:cubicBezTo>
                    <a:cubicBezTo>
                      <a:pt x="2833" y="544"/>
                      <a:pt x="2831" y="543"/>
                      <a:pt x="2829" y="543"/>
                    </a:cubicBezTo>
                    <a:cubicBezTo>
                      <a:pt x="2824" y="543"/>
                      <a:pt x="2823" y="543"/>
                      <a:pt x="2822" y="544"/>
                    </a:cubicBezTo>
                    <a:cubicBezTo>
                      <a:pt x="2821" y="545"/>
                      <a:pt x="2820" y="547"/>
                      <a:pt x="2819" y="549"/>
                    </a:cubicBezTo>
                    <a:cubicBezTo>
                      <a:pt x="2816" y="554"/>
                      <a:pt x="2813" y="557"/>
                      <a:pt x="2811" y="559"/>
                    </a:cubicBezTo>
                    <a:cubicBezTo>
                      <a:pt x="2807" y="563"/>
                      <a:pt x="2801" y="558"/>
                      <a:pt x="2798" y="555"/>
                    </a:cubicBezTo>
                    <a:cubicBezTo>
                      <a:pt x="2797" y="555"/>
                      <a:pt x="2797" y="555"/>
                      <a:pt x="2797" y="555"/>
                    </a:cubicBezTo>
                    <a:cubicBezTo>
                      <a:pt x="2794" y="552"/>
                      <a:pt x="2785" y="543"/>
                      <a:pt x="2783" y="541"/>
                    </a:cubicBezTo>
                    <a:cubicBezTo>
                      <a:pt x="2781" y="539"/>
                      <a:pt x="2779" y="537"/>
                      <a:pt x="2779" y="530"/>
                    </a:cubicBezTo>
                    <a:cubicBezTo>
                      <a:pt x="2779" y="524"/>
                      <a:pt x="2780" y="512"/>
                      <a:pt x="2780" y="512"/>
                    </a:cubicBezTo>
                    <a:cubicBezTo>
                      <a:pt x="2780" y="510"/>
                      <a:pt x="2782" y="507"/>
                      <a:pt x="2788" y="504"/>
                    </a:cubicBezTo>
                    <a:cubicBezTo>
                      <a:pt x="2793" y="501"/>
                      <a:pt x="2793" y="499"/>
                      <a:pt x="2793" y="498"/>
                    </a:cubicBezTo>
                    <a:cubicBezTo>
                      <a:pt x="2793" y="496"/>
                      <a:pt x="2793" y="485"/>
                      <a:pt x="2792" y="481"/>
                    </a:cubicBezTo>
                    <a:cubicBezTo>
                      <a:pt x="2792" y="481"/>
                      <a:pt x="2792" y="481"/>
                      <a:pt x="2792" y="481"/>
                    </a:cubicBezTo>
                    <a:cubicBezTo>
                      <a:pt x="2792" y="480"/>
                      <a:pt x="2792" y="480"/>
                      <a:pt x="2792" y="480"/>
                    </a:cubicBezTo>
                    <a:cubicBezTo>
                      <a:pt x="2792" y="479"/>
                      <a:pt x="2793" y="473"/>
                      <a:pt x="2796" y="470"/>
                    </a:cubicBezTo>
                    <a:cubicBezTo>
                      <a:pt x="2798" y="468"/>
                      <a:pt x="2805" y="458"/>
                      <a:pt x="2806" y="456"/>
                    </a:cubicBezTo>
                    <a:cubicBezTo>
                      <a:pt x="2806" y="455"/>
                      <a:pt x="2806" y="455"/>
                      <a:pt x="2806" y="454"/>
                    </a:cubicBezTo>
                    <a:cubicBezTo>
                      <a:pt x="2805" y="452"/>
                      <a:pt x="2804" y="448"/>
                      <a:pt x="2806" y="444"/>
                    </a:cubicBezTo>
                    <a:cubicBezTo>
                      <a:pt x="2808" y="440"/>
                      <a:pt x="2814" y="424"/>
                      <a:pt x="2815" y="420"/>
                    </a:cubicBezTo>
                    <a:cubicBezTo>
                      <a:pt x="2817" y="416"/>
                      <a:pt x="2835" y="368"/>
                      <a:pt x="2837" y="363"/>
                    </a:cubicBezTo>
                    <a:cubicBezTo>
                      <a:pt x="2837" y="361"/>
                      <a:pt x="2839" y="358"/>
                      <a:pt x="2842" y="357"/>
                    </a:cubicBezTo>
                    <a:cubicBezTo>
                      <a:pt x="2845" y="356"/>
                      <a:pt x="2849" y="357"/>
                      <a:pt x="2854" y="361"/>
                    </a:cubicBezTo>
                    <a:cubicBezTo>
                      <a:pt x="2863" y="368"/>
                      <a:pt x="2873" y="372"/>
                      <a:pt x="2876" y="372"/>
                    </a:cubicBezTo>
                    <a:cubicBezTo>
                      <a:pt x="2877" y="372"/>
                      <a:pt x="2879" y="372"/>
                      <a:pt x="2881" y="372"/>
                    </a:cubicBezTo>
                    <a:cubicBezTo>
                      <a:pt x="2886" y="371"/>
                      <a:pt x="2894" y="370"/>
                      <a:pt x="2898" y="375"/>
                    </a:cubicBezTo>
                    <a:cubicBezTo>
                      <a:pt x="2899" y="376"/>
                      <a:pt x="2902" y="379"/>
                      <a:pt x="2905" y="377"/>
                    </a:cubicBezTo>
                    <a:cubicBezTo>
                      <a:pt x="2905" y="377"/>
                      <a:pt x="2912" y="373"/>
                      <a:pt x="2917" y="372"/>
                    </a:cubicBezTo>
                    <a:cubicBezTo>
                      <a:pt x="2924" y="370"/>
                      <a:pt x="2926" y="368"/>
                      <a:pt x="2926" y="368"/>
                    </a:cubicBezTo>
                    <a:cubicBezTo>
                      <a:pt x="2928" y="364"/>
                      <a:pt x="2933" y="358"/>
                      <a:pt x="2938" y="352"/>
                    </a:cubicBezTo>
                    <a:cubicBezTo>
                      <a:pt x="2938" y="351"/>
                      <a:pt x="2938" y="351"/>
                      <a:pt x="2938" y="351"/>
                    </a:cubicBezTo>
                    <a:cubicBezTo>
                      <a:pt x="2939" y="351"/>
                      <a:pt x="2939" y="350"/>
                      <a:pt x="2940" y="349"/>
                    </a:cubicBezTo>
                    <a:cubicBezTo>
                      <a:pt x="2942" y="346"/>
                      <a:pt x="2944" y="343"/>
                      <a:pt x="2950" y="341"/>
                    </a:cubicBezTo>
                    <a:cubicBezTo>
                      <a:pt x="2953" y="340"/>
                      <a:pt x="2955" y="340"/>
                      <a:pt x="2956" y="340"/>
                    </a:cubicBezTo>
                    <a:cubicBezTo>
                      <a:pt x="2958" y="339"/>
                      <a:pt x="2959" y="339"/>
                      <a:pt x="2959" y="339"/>
                    </a:cubicBezTo>
                    <a:cubicBezTo>
                      <a:pt x="2962" y="337"/>
                      <a:pt x="2965" y="337"/>
                      <a:pt x="2968" y="337"/>
                    </a:cubicBezTo>
                    <a:cubicBezTo>
                      <a:pt x="2970" y="337"/>
                      <a:pt x="2970" y="337"/>
                      <a:pt x="2970" y="337"/>
                    </a:cubicBezTo>
                    <a:cubicBezTo>
                      <a:pt x="2971" y="337"/>
                      <a:pt x="2973" y="337"/>
                      <a:pt x="2973" y="337"/>
                    </a:cubicBezTo>
                    <a:cubicBezTo>
                      <a:pt x="2973" y="337"/>
                      <a:pt x="2973" y="336"/>
                      <a:pt x="2974" y="335"/>
                    </a:cubicBezTo>
                    <a:cubicBezTo>
                      <a:pt x="2975" y="332"/>
                      <a:pt x="2978" y="330"/>
                      <a:pt x="2980" y="328"/>
                    </a:cubicBezTo>
                    <a:cubicBezTo>
                      <a:pt x="2981" y="327"/>
                      <a:pt x="2982" y="327"/>
                      <a:pt x="2983" y="326"/>
                    </a:cubicBezTo>
                    <a:cubicBezTo>
                      <a:pt x="2986" y="322"/>
                      <a:pt x="2986" y="321"/>
                      <a:pt x="2986" y="319"/>
                    </a:cubicBezTo>
                    <a:cubicBezTo>
                      <a:pt x="2985" y="314"/>
                      <a:pt x="2985" y="313"/>
                      <a:pt x="2986" y="311"/>
                    </a:cubicBezTo>
                    <a:cubicBezTo>
                      <a:pt x="2985" y="311"/>
                      <a:pt x="2985" y="311"/>
                      <a:pt x="2985" y="311"/>
                    </a:cubicBezTo>
                    <a:cubicBezTo>
                      <a:pt x="2980" y="311"/>
                      <a:pt x="2974" y="312"/>
                      <a:pt x="2972" y="305"/>
                    </a:cubicBezTo>
                    <a:cubicBezTo>
                      <a:pt x="2971" y="301"/>
                      <a:pt x="2972" y="299"/>
                      <a:pt x="2976" y="298"/>
                    </a:cubicBezTo>
                    <a:cubicBezTo>
                      <a:pt x="2976" y="297"/>
                      <a:pt x="2977" y="297"/>
                      <a:pt x="2977" y="297"/>
                    </a:cubicBezTo>
                    <a:cubicBezTo>
                      <a:pt x="2979" y="295"/>
                      <a:pt x="2979" y="295"/>
                      <a:pt x="2979" y="293"/>
                    </a:cubicBezTo>
                    <a:cubicBezTo>
                      <a:pt x="2979" y="288"/>
                      <a:pt x="2980" y="285"/>
                      <a:pt x="2982" y="282"/>
                    </a:cubicBezTo>
                    <a:cubicBezTo>
                      <a:pt x="2982" y="280"/>
                      <a:pt x="2984" y="278"/>
                      <a:pt x="2986" y="275"/>
                    </a:cubicBezTo>
                    <a:cubicBezTo>
                      <a:pt x="2988" y="274"/>
                      <a:pt x="2989" y="271"/>
                      <a:pt x="2990" y="270"/>
                    </a:cubicBezTo>
                    <a:cubicBezTo>
                      <a:pt x="2991" y="268"/>
                      <a:pt x="2991" y="265"/>
                      <a:pt x="2991" y="262"/>
                    </a:cubicBezTo>
                    <a:cubicBezTo>
                      <a:pt x="2990" y="255"/>
                      <a:pt x="2993" y="251"/>
                      <a:pt x="2995" y="249"/>
                    </a:cubicBezTo>
                    <a:cubicBezTo>
                      <a:pt x="2996" y="248"/>
                      <a:pt x="2996" y="248"/>
                      <a:pt x="2996" y="248"/>
                    </a:cubicBezTo>
                    <a:cubicBezTo>
                      <a:pt x="2998" y="246"/>
                      <a:pt x="3004" y="241"/>
                      <a:pt x="3003" y="237"/>
                    </a:cubicBezTo>
                    <a:cubicBezTo>
                      <a:pt x="3002" y="232"/>
                      <a:pt x="3001" y="228"/>
                      <a:pt x="3005" y="225"/>
                    </a:cubicBezTo>
                    <a:cubicBezTo>
                      <a:pt x="3006" y="224"/>
                      <a:pt x="3006" y="224"/>
                      <a:pt x="3006" y="224"/>
                    </a:cubicBezTo>
                    <a:cubicBezTo>
                      <a:pt x="3006" y="224"/>
                      <a:pt x="3006" y="224"/>
                      <a:pt x="3006" y="224"/>
                    </a:cubicBezTo>
                    <a:cubicBezTo>
                      <a:pt x="3006" y="223"/>
                      <a:pt x="3006" y="220"/>
                      <a:pt x="3009" y="217"/>
                    </a:cubicBezTo>
                    <a:cubicBezTo>
                      <a:pt x="3009" y="217"/>
                      <a:pt x="3010" y="216"/>
                      <a:pt x="3010" y="216"/>
                    </a:cubicBezTo>
                    <a:cubicBezTo>
                      <a:pt x="3010" y="216"/>
                      <a:pt x="3010" y="216"/>
                      <a:pt x="3010" y="216"/>
                    </a:cubicBezTo>
                    <a:cubicBezTo>
                      <a:pt x="3010" y="215"/>
                      <a:pt x="3010" y="214"/>
                      <a:pt x="3010" y="214"/>
                    </a:cubicBezTo>
                    <a:cubicBezTo>
                      <a:pt x="3010" y="212"/>
                      <a:pt x="3010" y="209"/>
                      <a:pt x="3013" y="208"/>
                    </a:cubicBezTo>
                    <a:cubicBezTo>
                      <a:pt x="3013" y="207"/>
                      <a:pt x="3013" y="206"/>
                      <a:pt x="3013" y="205"/>
                    </a:cubicBezTo>
                    <a:cubicBezTo>
                      <a:pt x="3013" y="204"/>
                      <a:pt x="3014" y="202"/>
                      <a:pt x="3014" y="201"/>
                    </a:cubicBezTo>
                    <a:cubicBezTo>
                      <a:pt x="3014" y="200"/>
                      <a:pt x="3015" y="199"/>
                      <a:pt x="3015" y="197"/>
                    </a:cubicBezTo>
                    <a:cubicBezTo>
                      <a:pt x="3015" y="195"/>
                      <a:pt x="3015" y="193"/>
                      <a:pt x="3015" y="192"/>
                    </a:cubicBezTo>
                    <a:cubicBezTo>
                      <a:pt x="3015" y="191"/>
                      <a:pt x="3015" y="190"/>
                      <a:pt x="3016" y="189"/>
                    </a:cubicBezTo>
                    <a:cubicBezTo>
                      <a:pt x="3016" y="185"/>
                      <a:pt x="3018" y="184"/>
                      <a:pt x="3020" y="182"/>
                    </a:cubicBezTo>
                    <a:cubicBezTo>
                      <a:pt x="3021" y="181"/>
                      <a:pt x="3021" y="181"/>
                      <a:pt x="3021" y="181"/>
                    </a:cubicBezTo>
                    <a:cubicBezTo>
                      <a:pt x="3023" y="179"/>
                      <a:pt x="3029" y="173"/>
                      <a:pt x="3031" y="170"/>
                    </a:cubicBezTo>
                    <a:cubicBezTo>
                      <a:pt x="3032" y="169"/>
                      <a:pt x="3032" y="169"/>
                      <a:pt x="3032" y="169"/>
                    </a:cubicBezTo>
                    <a:cubicBezTo>
                      <a:pt x="3033" y="168"/>
                      <a:pt x="3035" y="166"/>
                      <a:pt x="3039" y="163"/>
                    </a:cubicBezTo>
                    <a:cubicBezTo>
                      <a:pt x="3042" y="160"/>
                      <a:pt x="3047" y="156"/>
                      <a:pt x="3048" y="155"/>
                    </a:cubicBezTo>
                    <a:cubicBezTo>
                      <a:pt x="3049" y="153"/>
                      <a:pt x="3049" y="152"/>
                      <a:pt x="3049" y="150"/>
                    </a:cubicBezTo>
                    <a:cubicBezTo>
                      <a:pt x="3048" y="148"/>
                      <a:pt x="3049" y="146"/>
                      <a:pt x="3049" y="144"/>
                    </a:cubicBezTo>
                    <a:cubicBezTo>
                      <a:pt x="3049" y="142"/>
                      <a:pt x="3049" y="137"/>
                      <a:pt x="3048" y="136"/>
                    </a:cubicBezTo>
                    <a:cubicBezTo>
                      <a:pt x="3041" y="133"/>
                      <a:pt x="3039" y="130"/>
                      <a:pt x="3041" y="121"/>
                    </a:cubicBezTo>
                    <a:cubicBezTo>
                      <a:pt x="3043" y="116"/>
                      <a:pt x="3043" y="114"/>
                      <a:pt x="3043" y="112"/>
                    </a:cubicBezTo>
                    <a:cubicBezTo>
                      <a:pt x="3043" y="111"/>
                      <a:pt x="3043" y="111"/>
                      <a:pt x="3043" y="111"/>
                    </a:cubicBezTo>
                    <a:cubicBezTo>
                      <a:pt x="3043" y="111"/>
                      <a:pt x="3043" y="111"/>
                      <a:pt x="3043" y="111"/>
                    </a:cubicBezTo>
                    <a:cubicBezTo>
                      <a:pt x="3043" y="111"/>
                      <a:pt x="3043" y="111"/>
                      <a:pt x="3043" y="111"/>
                    </a:cubicBezTo>
                    <a:cubicBezTo>
                      <a:pt x="3043" y="111"/>
                      <a:pt x="3042" y="110"/>
                      <a:pt x="3041" y="110"/>
                    </a:cubicBezTo>
                    <a:cubicBezTo>
                      <a:pt x="3041" y="109"/>
                      <a:pt x="3040" y="109"/>
                      <a:pt x="3039" y="108"/>
                    </a:cubicBezTo>
                    <a:cubicBezTo>
                      <a:pt x="3035" y="106"/>
                      <a:pt x="3032" y="104"/>
                      <a:pt x="3028" y="107"/>
                    </a:cubicBezTo>
                    <a:cubicBezTo>
                      <a:pt x="3024" y="109"/>
                      <a:pt x="3017" y="113"/>
                      <a:pt x="3012" y="111"/>
                    </a:cubicBezTo>
                    <a:cubicBezTo>
                      <a:pt x="3011" y="110"/>
                      <a:pt x="3009" y="109"/>
                      <a:pt x="3009" y="107"/>
                    </a:cubicBezTo>
                    <a:cubicBezTo>
                      <a:pt x="3008" y="106"/>
                      <a:pt x="3008" y="106"/>
                      <a:pt x="3008" y="106"/>
                    </a:cubicBezTo>
                    <a:cubicBezTo>
                      <a:pt x="3007" y="103"/>
                      <a:pt x="3007" y="102"/>
                      <a:pt x="3009" y="98"/>
                    </a:cubicBezTo>
                    <a:cubicBezTo>
                      <a:pt x="3009" y="97"/>
                      <a:pt x="3010" y="96"/>
                      <a:pt x="3010" y="96"/>
                    </a:cubicBezTo>
                    <a:cubicBezTo>
                      <a:pt x="3008" y="94"/>
                      <a:pt x="3007" y="93"/>
                      <a:pt x="3007" y="90"/>
                    </a:cubicBezTo>
                    <a:cubicBezTo>
                      <a:pt x="3008" y="88"/>
                      <a:pt x="3009" y="86"/>
                      <a:pt x="3012" y="84"/>
                    </a:cubicBezTo>
                    <a:cubicBezTo>
                      <a:pt x="3013" y="83"/>
                      <a:pt x="3013" y="83"/>
                      <a:pt x="3013" y="83"/>
                    </a:cubicBezTo>
                    <a:cubicBezTo>
                      <a:pt x="3015" y="81"/>
                      <a:pt x="3016" y="80"/>
                      <a:pt x="3019" y="75"/>
                    </a:cubicBezTo>
                    <a:cubicBezTo>
                      <a:pt x="3021" y="71"/>
                      <a:pt x="3024" y="68"/>
                      <a:pt x="3028" y="64"/>
                    </a:cubicBezTo>
                    <a:cubicBezTo>
                      <a:pt x="3030" y="62"/>
                      <a:pt x="3032" y="59"/>
                      <a:pt x="3033" y="57"/>
                    </a:cubicBezTo>
                    <a:cubicBezTo>
                      <a:pt x="3035" y="56"/>
                      <a:pt x="3036" y="54"/>
                      <a:pt x="3036" y="54"/>
                    </a:cubicBezTo>
                    <a:cubicBezTo>
                      <a:pt x="3038" y="52"/>
                      <a:pt x="3038" y="52"/>
                      <a:pt x="3038" y="51"/>
                    </a:cubicBezTo>
                    <a:cubicBezTo>
                      <a:pt x="3038" y="50"/>
                      <a:pt x="3038" y="50"/>
                      <a:pt x="3038" y="49"/>
                    </a:cubicBezTo>
                    <a:cubicBezTo>
                      <a:pt x="3039" y="43"/>
                      <a:pt x="3042" y="41"/>
                      <a:pt x="3051" y="41"/>
                    </a:cubicBezTo>
                    <a:cubicBezTo>
                      <a:pt x="3055" y="40"/>
                      <a:pt x="3068" y="40"/>
                      <a:pt x="3074" y="37"/>
                    </a:cubicBezTo>
                    <a:cubicBezTo>
                      <a:pt x="3075" y="36"/>
                      <a:pt x="3077" y="35"/>
                      <a:pt x="3080" y="34"/>
                    </a:cubicBezTo>
                    <a:cubicBezTo>
                      <a:pt x="3084" y="32"/>
                      <a:pt x="3088" y="29"/>
                      <a:pt x="3092" y="28"/>
                    </a:cubicBezTo>
                    <a:cubicBezTo>
                      <a:pt x="3094" y="27"/>
                      <a:pt x="3094" y="27"/>
                      <a:pt x="3095" y="26"/>
                    </a:cubicBezTo>
                    <a:cubicBezTo>
                      <a:pt x="3098" y="25"/>
                      <a:pt x="3100" y="24"/>
                      <a:pt x="3105" y="24"/>
                    </a:cubicBezTo>
                    <a:cubicBezTo>
                      <a:pt x="3110" y="23"/>
                      <a:pt x="3110" y="23"/>
                      <a:pt x="3111" y="22"/>
                    </a:cubicBezTo>
                    <a:cubicBezTo>
                      <a:pt x="3111" y="21"/>
                      <a:pt x="3111" y="21"/>
                      <a:pt x="3111" y="21"/>
                    </a:cubicBezTo>
                    <a:cubicBezTo>
                      <a:pt x="3115" y="16"/>
                      <a:pt x="3121" y="14"/>
                      <a:pt x="3128" y="15"/>
                    </a:cubicBezTo>
                    <a:cubicBezTo>
                      <a:pt x="3134" y="17"/>
                      <a:pt x="3136" y="17"/>
                      <a:pt x="3140" y="16"/>
                    </a:cubicBezTo>
                    <a:cubicBezTo>
                      <a:pt x="3143" y="16"/>
                      <a:pt x="3145" y="16"/>
                      <a:pt x="3146" y="16"/>
                    </a:cubicBezTo>
                    <a:cubicBezTo>
                      <a:pt x="3147" y="16"/>
                      <a:pt x="3148" y="16"/>
                      <a:pt x="3149" y="15"/>
                    </a:cubicBezTo>
                    <a:cubicBezTo>
                      <a:pt x="3153" y="15"/>
                      <a:pt x="3156" y="14"/>
                      <a:pt x="3157" y="13"/>
                    </a:cubicBezTo>
                    <a:cubicBezTo>
                      <a:pt x="3159" y="10"/>
                      <a:pt x="3163" y="10"/>
                      <a:pt x="3165" y="10"/>
                    </a:cubicBezTo>
                    <a:cubicBezTo>
                      <a:pt x="3166" y="10"/>
                      <a:pt x="3167" y="10"/>
                      <a:pt x="3167" y="10"/>
                    </a:cubicBezTo>
                    <a:cubicBezTo>
                      <a:pt x="3168" y="9"/>
                      <a:pt x="3169" y="9"/>
                      <a:pt x="3170" y="8"/>
                    </a:cubicBezTo>
                    <a:cubicBezTo>
                      <a:pt x="3171" y="7"/>
                      <a:pt x="3172" y="7"/>
                      <a:pt x="3173" y="6"/>
                    </a:cubicBezTo>
                    <a:cubicBezTo>
                      <a:pt x="3176" y="1"/>
                      <a:pt x="3180" y="3"/>
                      <a:pt x="3184" y="4"/>
                    </a:cubicBezTo>
                    <a:cubicBezTo>
                      <a:pt x="3186" y="5"/>
                      <a:pt x="3187" y="5"/>
                      <a:pt x="3187" y="5"/>
                    </a:cubicBezTo>
                    <a:cubicBezTo>
                      <a:pt x="3188" y="4"/>
                      <a:pt x="3189" y="3"/>
                      <a:pt x="3190" y="3"/>
                    </a:cubicBezTo>
                    <a:cubicBezTo>
                      <a:pt x="3192" y="2"/>
                      <a:pt x="3193" y="3"/>
                      <a:pt x="3194" y="4"/>
                    </a:cubicBezTo>
                    <a:cubicBezTo>
                      <a:pt x="3198" y="1"/>
                      <a:pt x="3207" y="0"/>
                      <a:pt x="3212" y="4"/>
                    </a:cubicBezTo>
                    <a:cubicBezTo>
                      <a:pt x="3214" y="6"/>
                      <a:pt x="3217" y="7"/>
                      <a:pt x="3219" y="8"/>
                    </a:cubicBezTo>
                    <a:cubicBezTo>
                      <a:pt x="3221" y="9"/>
                      <a:pt x="3223" y="10"/>
                      <a:pt x="3224" y="11"/>
                    </a:cubicBezTo>
                    <a:cubicBezTo>
                      <a:pt x="3225" y="12"/>
                      <a:pt x="3226" y="12"/>
                      <a:pt x="3226" y="12"/>
                    </a:cubicBezTo>
                    <a:cubicBezTo>
                      <a:pt x="3229" y="10"/>
                      <a:pt x="3234" y="9"/>
                      <a:pt x="3239" y="12"/>
                    </a:cubicBezTo>
                    <a:cubicBezTo>
                      <a:pt x="3241" y="13"/>
                      <a:pt x="3242" y="14"/>
                      <a:pt x="3243" y="15"/>
                    </a:cubicBezTo>
                    <a:cubicBezTo>
                      <a:pt x="3247" y="21"/>
                      <a:pt x="3249" y="23"/>
                      <a:pt x="3250" y="23"/>
                    </a:cubicBezTo>
                    <a:cubicBezTo>
                      <a:pt x="3255" y="21"/>
                      <a:pt x="3260" y="19"/>
                      <a:pt x="3265" y="24"/>
                    </a:cubicBezTo>
                    <a:cubicBezTo>
                      <a:pt x="3266" y="25"/>
                      <a:pt x="3267" y="26"/>
                      <a:pt x="3268" y="26"/>
                    </a:cubicBezTo>
                    <a:cubicBezTo>
                      <a:pt x="3268" y="25"/>
                      <a:pt x="3268" y="25"/>
                      <a:pt x="3268" y="24"/>
                    </a:cubicBezTo>
                    <a:cubicBezTo>
                      <a:pt x="3269" y="22"/>
                      <a:pt x="3271" y="17"/>
                      <a:pt x="3278" y="17"/>
                    </a:cubicBezTo>
                    <a:cubicBezTo>
                      <a:pt x="3284" y="17"/>
                      <a:pt x="3288" y="18"/>
                      <a:pt x="3297" y="22"/>
                    </a:cubicBezTo>
                    <a:cubicBezTo>
                      <a:pt x="3303" y="25"/>
                      <a:pt x="3303" y="25"/>
                      <a:pt x="3306" y="25"/>
                    </a:cubicBezTo>
                    <a:cubicBezTo>
                      <a:pt x="3307" y="25"/>
                      <a:pt x="3308" y="25"/>
                      <a:pt x="3309" y="25"/>
                    </a:cubicBezTo>
                    <a:cubicBezTo>
                      <a:pt x="3315" y="25"/>
                      <a:pt x="3318" y="25"/>
                      <a:pt x="3320" y="31"/>
                    </a:cubicBezTo>
                    <a:cubicBezTo>
                      <a:pt x="3321" y="33"/>
                      <a:pt x="3322" y="35"/>
                      <a:pt x="3322" y="37"/>
                    </a:cubicBezTo>
                    <a:cubicBezTo>
                      <a:pt x="3323" y="37"/>
                      <a:pt x="3325" y="36"/>
                      <a:pt x="3326" y="36"/>
                    </a:cubicBezTo>
                    <a:cubicBezTo>
                      <a:pt x="3328" y="37"/>
                      <a:pt x="3329" y="37"/>
                      <a:pt x="3331" y="39"/>
                    </a:cubicBezTo>
                    <a:cubicBezTo>
                      <a:pt x="3331" y="40"/>
                      <a:pt x="3332" y="41"/>
                      <a:pt x="3332" y="41"/>
                    </a:cubicBezTo>
                    <a:cubicBezTo>
                      <a:pt x="3333" y="43"/>
                      <a:pt x="3335" y="45"/>
                      <a:pt x="3335" y="45"/>
                    </a:cubicBezTo>
                    <a:cubicBezTo>
                      <a:pt x="3336" y="45"/>
                      <a:pt x="3336" y="45"/>
                      <a:pt x="3336" y="45"/>
                    </a:cubicBezTo>
                    <a:cubicBezTo>
                      <a:pt x="3338" y="45"/>
                      <a:pt x="3342" y="44"/>
                      <a:pt x="3344" y="46"/>
                    </a:cubicBezTo>
                    <a:cubicBezTo>
                      <a:pt x="3345" y="47"/>
                      <a:pt x="3346" y="49"/>
                      <a:pt x="3346" y="51"/>
                    </a:cubicBezTo>
                    <a:cubicBezTo>
                      <a:pt x="3346" y="56"/>
                      <a:pt x="3344" y="58"/>
                      <a:pt x="3342" y="60"/>
                    </a:cubicBezTo>
                    <a:cubicBezTo>
                      <a:pt x="3342" y="60"/>
                      <a:pt x="3342" y="60"/>
                      <a:pt x="3342" y="60"/>
                    </a:cubicBezTo>
                    <a:cubicBezTo>
                      <a:pt x="3342" y="60"/>
                      <a:pt x="3341" y="61"/>
                      <a:pt x="3341" y="61"/>
                    </a:cubicBezTo>
                    <a:cubicBezTo>
                      <a:pt x="3341" y="61"/>
                      <a:pt x="3341" y="61"/>
                      <a:pt x="3342" y="62"/>
                    </a:cubicBezTo>
                    <a:cubicBezTo>
                      <a:pt x="3342" y="62"/>
                      <a:pt x="3342" y="62"/>
                      <a:pt x="3342" y="62"/>
                    </a:cubicBezTo>
                    <a:cubicBezTo>
                      <a:pt x="3342" y="62"/>
                      <a:pt x="3342" y="62"/>
                      <a:pt x="3342" y="62"/>
                    </a:cubicBezTo>
                    <a:cubicBezTo>
                      <a:pt x="3344" y="61"/>
                      <a:pt x="3350" y="59"/>
                      <a:pt x="3354" y="66"/>
                    </a:cubicBezTo>
                    <a:cubicBezTo>
                      <a:pt x="3356" y="70"/>
                      <a:pt x="3359" y="72"/>
                      <a:pt x="3360" y="73"/>
                    </a:cubicBezTo>
                    <a:cubicBezTo>
                      <a:pt x="3365" y="75"/>
                      <a:pt x="3369" y="77"/>
                      <a:pt x="3370" y="80"/>
                    </a:cubicBezTo>
                    <a:cubicBezTo>
                      <a:pt x="3373" y="84"/>
                      <a:pt x="3369" y="89"/>
                      <a:pt x="3368" y="90"/>
                    </a:cubicBezTo>
                    <a:cubicBezTo>
                      <a:pt x="3368" y="90"/>
                      <a:pt x="3368" y="90"/>
                      <a:pt x="3368" y="91"/>
                    </a:cubicBezTo>
                    <a:cubicBezTo>
                      <a:pt x="3369" y="91"/>
                      <a:pt x="3370" y="91"/>
                      <a:pt x="3371" y="91"/>
                    </a:cubicBezTo>
                    <a:cubicBezTo>
                      <a:pt x="3372" y="91"/>
                      <a:pt x="3374" y="91"/>
                      <a:pt x="3375" y="92"/>
                    </a:cubicBezTo>
                    <a:cubicBezTo>
                      <a:pt x="3377" y="92"/>
                      <a:pt x="3379" y="94"/>
                      <a:pt x="3380" y="97"/>
                    </a:cubicBezTo>
                    <a:cubicBezTo>
                      <a:pt x="3381" y="100"/>
                      <a:pt x="3381" y="104"/>
                      <a:pt x="3379" y="107"/>
                    </a:cubicBezTo>
                    <a:cubicBezTo>
                      <a:pt x="3378" y="107"/>
                      <a:pt x="3377" y="109"/>
                      <a:pt x="3378" y="110"/>
                    </a:cubicBezTo>
                    <a:cubicBezTo>
                      <a:pt x="3379" y="111"/>
                      <a:pt x="3380" y="113"/>
                      <a:pt x="3381" y="114"/>
                    </a:cubicBezTo>
                    <a:cubicBezTo>
                      <a:pt x="3383" y="116"/>
                      <a:pt x="3385" y="118"/>
                      <a:pt x="3386" y="120"/>
                    </a:cubicBezTo>
                    <a:cubicBezTo>
                      <a:pt x="3387" y="121"/>
                      <a:pt x="3390" y="124"/>
                      <a:pt x="3391" y="125"/>
                    </a:cubicBezTo>
                    <a:cubicBezTo>
                      <a:pt x="3394" y="126"/>
                      <a:pt x="3397" y="131"/>
                      <a:pt x="3397" y="137"/>
                    </a:cubicBezTo>
                    <a:cubicBezTo>
                      <a:pt x="3397" y="140"/>
                      <a:pt x="3398" y="141"/>
                      <a:pt x="3399" y="141"/>
                    </a:cubicBezTo>
                    <a:cubicBezTo>
                      <a:pt x="3405" y="142"/>
                      <a:pt x="3405" y="147"/>
                      <a:pt x="3405" y="149"/>
                    </a:cubicBezTo>
                    <a:cubicBezTo>
                      <a:pt x="3405" y="149"/>
                      <a:pt x="3405" y="150"/>
                      <a:pt x="3406" y="150"/>
                    </a:cubicBezTo>
                    <a:cubicBezTo>
                      <a:pt x="3406" y="150"/>
                      <a:pt x="3406" y="150"/>
                      <a:pt x="3406" y="150"/>
                    </a:cubicBezTo>
                    <a:cubicBezTo>
                      <a:pt x="3406" y="151"/>
                      <a:pt x="3406" y="151"/>
                      <a:pt x="3407" y="151"/>
                    </a:cubicBezTo>
                    <a:cubicBezTo>
                      <a:pt x="3408" y="151"/>
                      <a:pt x="3411" y="153"/>
                      <a:pt x="3412" y="156"/>
                    </a:cubicBezTo>
                    <a:cubicBezTo>
                      <a:pt x="3412" y="157"/>
                      <a:pt x="3412" y="158"/>
                      <a:pt x="3411" y="159"/>
                    </a:cubicBezTo>
                    <a:cubicBezTo>
                      <a:pt x="3412" y="159"/>
                      <a:pt x="3412" y="159"/>
                      <a:pt x="3413" y="159"/>
                    </a:cubicBezTo>
                    <a:cubicBezTo>
                      <a:pt x="3418" y="161"/>
                      <a:pt x="3417" y="167"/>
                      <a:pt x="3416" y="174"/>
                    </a:cubicBezTo>
                    <a:cubicBezTo>
                      <a:pt x="3416" y="176"/>
                      <a:pt x="3416" y="178"/>
                      <a:pt x="3416" y="179"/>
                    </a:cubicBezTo>
                    <a:cubicBezTo>
                      <a:pt x="3416" y="180"/>
                      <a:pt x="3417" y="182"/>
                      <a:pt x="3418" y="184"/>
                    </a:cubicBezTo>
                    <a:cubicBezTo>
                      <a:pt x="3419" y="184"/>
                      <a:pt x="3421" y="185"/>
                      <a:pt x="3423" y="186"/>
                    </a:cubicBezTo>
                    <a:cubicBezTo>
                      <a:pt x="3426" y="188"/>
                      <a:pt x="3430" y="189"/>
                      <a:pt x="3432" y="192"/>
                    </a:cubicBezTo>
                    <a:cubicBezTo>
                      <a:pt x="3434" y="195"/>
                      <a:pt x="3435" y="196"/>
                      <a:pt x="3435" y="198"/>
                    </a:cubicBezTo>
                    <a:cubicBezTo>
                      <a:pt x="3435" y="198"/>
                      <a:pt x="3435" y="199"/>
                      <a:pt x="3436" y="199"/>
                    </a:cubicBezTo>
                    <a:cubicBezTo>
                      <a:pt x="3436" y="200"/>
                      <a:pt x="3439" y="203"/>
                      <a:pt x="3440" y="205"/>
                    </a:cubicBezTo>
                    <a:cubicBezTo>
                      <a:pt x="3440" y="205"/>
                      <a:pt x="3440" y="205"/>
                      <a:pt x="3440" y="205"/>
                    </a:cubicBezTo>
                    <a:cubicBezTo>
                      <a:pt x="3443" y="207"/>
                      <a:pt x="3446" y="210"/>
                      <a:pt x="3448" y="213"/>
                    </a:cubicBezTo>
                    <a:cubicBezTo>
                      <a:pt x="3451" y="218"/>
                      <a:pt x="3451" y="224"/>
                      <a:pt x="3450" y="226"/>
                    </a:cubicBezTo>
                    <a:cubicBezTo>
                      <a:pt x="3450" y="226"/>
                      <a:pt x="3450" y="226"/>
                      <a:pt x="3450" y="226"/>
                    </a:cubicBezTo>
                    <a:cubicBezTo>
                      <a:pt x="3450" y="227"/>
                      <a:pt x="3449" y="230"/>
                      <a:pt x="3449" y="231"/>
                    </a:cubicBezTo>
                    <a:cubicBezTo>
                      <a:pt x="3451" y="233"/>
                      <a:pt x="3452" y="236"/>
                      <a:pt x="3452" y="238"/>
                    </a:cubicBezTo>
                    <a:cubicBezTo>
                      <a:pt x="3453" y="240"/>
                      <a:pt x="3454" y="241"/>
                      <a:pt x="3455" y="242"/>
                    </a:cubicBezTo>
                    <a:cubicBezTo>
                      <a:pt x="3456" y="243"/>
                      <a:pt x="3457" y="244"/>
                      <a:pt x="3459" y="244"/>
                    </a:cubicBezTo>
                    <a:cubicBezTo>
                      <a:pt x="3461" y="245"/>
                      <a:pt x="3462" y="245"/>
                      <a:pt x="3462" y="245"/>
                    </a:cubicBezTo>
                    <a:cubicBezTo>
                      <a:pt x="3465" y="245"/>
                      <a:pt x="3467" y="247"/>
                      <a:pt x="3468" y="249"/>
                    </a:cubicBezTo>
                    <a:cubicBezTo>
                      <a:pt x="3470" y="251"/>
                      <a:pt x="3471" y="254"/>
                      <a:pt x="3470" y="260"/>
                    </a:cubicBezTo>
                    <a:cubicBezTo>
                      <a:pt x="3468" y="266"/>
                      <a:pt x="3467" y="270"/>
                      <a:pt x="3468" y="271"/>
                    </a:cubicBezTo>
                    <a:cubicBezTo>
                      <a:pt x="3468" y="272"/>
                      <a:pt x="3468" y="272"/>
                      <a:pt x="3468" y="272"/>
                    </a:cubicBezTo>
                    <a:cubicBezTo>
                      <a:pt x="3471" y="275"/>
                      <a:pt x="3471" y="276"/>
                      <a:pt x="3470" y="280"/>
                    </a:cubicBezTo>
                    <a:cubicBezTo>
                      <a:pt x="3470" y="282"/>
                      <a:pt x="3470" y="282"/>
                      <a:pt x="3470" y="282"/>
                    </a:cubicBezTo>
                    <a:cubicBezTo>
                      <a:pt x="3470" y="285"/>
                      <a:pt x="3471" y="286"/>
                      <a:pt x="3471" y="286"/>
                    </a:cubicBezTo>
                    <a:cubicBezTo>
                      <a:pt x="3471" y="286"/>
                      <a:pt x="3472" y="286"/>
                      <a:pt x="3472" y="285"/>
                    </a:cubicBezTo>
                    <a:cubicBezTo>
                      <a:pt x="3474" y="285"/>
                      <a:pt x="3477" y="285"/>
                      <a:pt x="3479" y="286"/>
                    </a:cubicBezTo>
                    <a:cubicBezTo>
                      <a:pt x="3481" y="288"/>
                      <a:pt x="3481" y="291"/>
                      <a:pt x="3481" y="292"/>
                    </a:cubicBezTo>
                    <a:cubicBezTo>
                      <a:pt x="3481" y="294"/>
                      <a:pt x="3484" y="298"/>
                      <a:pt x="3487" y="300"/>
                    </a:cubicBezTo>
                    <a:cubicBezTo>
                      <a:pt x="3488" y="300"/>
                      <a:pt x="3489" y="301"/>
                      <a:pt x="3490" y="301"/>
                    </a:cubicBezTo>
                    <a:cubicBezTo>
                      <a:pt x="3491" y="298"/>
                      <a:pt x="3493" y="297"/>
                      <a:pt x="3495" y="297"/>
                    </a:cubicBezTo>
                    <a:cubicBezTo>
                      <a:pt x="3495" y="297"/>
                      <a:pt x="3495" y="297"/>
                      <a:pt x="3495" y="297"/>
                    </a:cubicBezTo>
                    <a:cubicBezTo>
                      <a:pt x="3499" y="297"/>
                      <a:pt x="3501" y="301"/>
                      <a:pt x="3502" y="302"/>
                    </a:cubicBezTo>
                    <a:cubicBezTo>
                      <a:pt x="3503" y="304"/>
                      <a:pt x="3505" y="303"/>
                      <a:pt x="3506" y="303"/>
                    </a:cubicBezTo>
                    <a:cubicBezTo>
                      <a:pt x="3509" y="301"/>
                      <a:pt x="3513" y="300"/>
                      <a:pt x="3516" y="298"/>
                    </a:cubicBezTo>
                    <a:cubicBezTo>
                      <a:pt x="3520" y="297"/>
                      <a:pt x="3523" y="296"/>
                      <a:pt x="3527" y="294"/>
                    </a:cubicBezTo>
                    <a:cubicBezTo>
                      <a:pt x="3532" y="291"/>
                      <a:pt x="3535" y="293"/>
                      <a:pt x="3537" y="293"/>
                    </a:cubicBezTo>
                    <a:cubicBezTo>
                      <a:pt x="3537" y="293"/>
                      <a:pt x="3537" y="293"/>
                      <a:pt x="3537" y="293"/>
                    </a:cubicBezTo>
                    <a:cubicBezTo>
                      <a:pt x="3539" y="292"/>
                      <a:pt x="3543" y="291"/>
                      <a:pt x="3545" y="293"/>
                    </a:cubicBezTo>
                    <a:cubicBezTo>
                      <a:pt x="3547" y="294"/>
                      <a:pt x="3548" y="296"/>
                      <a:pt x="3547" y="299"/>
                    </a:cubicBezTo>
                    <a:cubicBezTo>
                      <a:pt x="3547" y="299"/>
                      <a:pt x="3547" y="299"/>
                      <a:pt x="3547" y="300"/>
                    </a:cubicBezTo>
                    <a:cubicBezTo>
                      <a:pt x="3547" y="300"/>
                      <a:pt x="3547" y="300"/>
                      <a:pt x="3547" y="300"/>
                    </a:cubicBezTo>
                    <a:cubicBezTo>
                      <a:pt x="3552" y="298"/>
                      <a:pt x="3562" y="296"/>
                      <a:pt x="3564" y="305"/>
                    </a:cubicBezTo>
                    <a:cubicBezTo>
                      <a:pt x="3565" y="306"/>
                      <a:pt x="3565" y="307"/>
                      <a:pt x="3565" y="307"/>
                    </a:cubicBezTo>
                    <a:cubicBezTo>
                      <a:pt x="3566" y="307"/>
                      <a:pt x="3566" y="307"/>
                      <a:pt x="3567" y="306"/>
                    </a:cubicBezTo>
                    <a:cubicBezTo>
                      <a:pt x="3569" y="305"/>
                      <a:pt x="3569" y="305"/>
                      <a:pt x="3569" y="305"/>
                    </a:cubicBezTo>
                    <a:cubicBezTo>
                      <a:pt x="3572" y="303"/>
                      <a:pt x="3573" y="302"/>
                      <a:pt x="3576" y="304"/>
                    </a:cubicBezTo>
                    <a:cubicBezTo>
                      <a:pt x="3576" y="302"/>
                      <a:pt x="3577" y="300"/>
                      <a:pt x="3579" y="298"/>
                    </a:cubicBezTo>
                    <a:cubicBezTo>
                      <a:pt x="3581" y="296"/>
                      <a:pt x="3584" y="297"/>
                      <a:pt x="3586" y="297"/>
                    </a:cubicBezTo>
                    <a:cubicBezTo>
                      <a:pt x="3590" y="298"/>
                      <a:pt x="3597" y="299"/>
                      <a:pt x="3597" y="306"/>
                    </a:cubicBezTo>
                    <a:cubicBezTo>
                      <a:pt x="3597" y="307"/>
                      <a:pt x="3597" y="307"/>
                      <a:pt x="3597" y="307"/>
                    </a:cubicBezTo>
                    <a:cubicBezTo>
                      <a:pt x="3601" y="306"/>
                      <a:pt x="3605" y="308"/>
                      <a:pt x="3607" y="312"/>
                    </a:cubicBezTo>
                    <a:cubicBezTo>
                      <a:pt x="3607" y="312"/>
                      <a:pt x="3607" y="313"/>
                      <a:pt x="3608" y="313"/>
                    </a:cubicBezTo>
                    <a:cubicBezTo>
                      <a:pt x="3608" y="313"/>
                      <a:pt x="3608" y="314"/>
                      <a:pt x="3608" y="314"/>
                    </a:cubicBezTo>
                    <a:cubicBezTo>
                      <a:pt x="3610" y="314"/>
                      <a:pt x="3613" y="314"/>
                      <a:pt x="3616" y="317"/>
                    </a:cubicBezTo>
                    <a:cubicBezTo>
                      <a:pt x="3619" y="319"/>
                      <a:pt x="3621" y="321"/>
                      <a:pt x="3623" y="323"/>
                    </a:cubicBezTo>
                    <a:cubicBezTo>
                      <a:pt x="3624" y="324"/>
                      <a:pt x="3625" y="326"/>
                      <a:pt x="3626" y="326"/>
                    </a:cubicBezTo>
                    <a:cubicBezTo>
                      <a:pt x="3626" y="326"/>
                      <a:pt x="3626" y="326"/>
                      <a:pt x="3626" y="326"/>
                    </a:cubicBezTo>
                    <a:cubicBezTo>
                      <a:pt x="3629" y="329"/>
                      <a:pt x="3633" y="332"/>
                      <a:pt x="3636" y="333"/>
                    </a:cubicBezTo>
                    <a:cubicBezTo>
                      <a:pt x="3640" y="335"/>
                      <a:pt x="3641" y="334"/>
                      <a:pt x="3641" y="334"/>
                    </a:cubicBezTo>
                    <a:cubicBezTo>
                      <a:pt x="3645" y="329"/>
                      <a:pt x="3650" y="331"/>
                      <a:pt x="3654" y="333"/>
                    </a:cubicBezTo>
                    <a:cubicBezTo>
                      <a:pt x="3656" y="334"/>
                      <a:pt x="3657" y="334"/>
                      <a:pt x="3658" y="335"/>
                    </a:cubicBezTo>
                    <a:cubicBezTo>
                      <a:pt x="3658" y="335"/>
                      <a:pt x="3659" y="335"/>
                      <a:pt x="3659" y="335"/>
                    </a:cubicBezTo>
                    <a:cubicBezTo>
                      <a:pt x="3662" y="333"/>
                      <a:pt x="3664" y="334"/>
                      <a:pt x="3665" y="335"/>
                    </a:cubicBezTo>
                    <a:cubicBezTo>
                      <a:pt x="3667" y="335"/>
                      <a:pt x="3668" y="337"/>
                      <a:pt x="3668" y="342"/>
                    </a:cubicBezTo>
                    <a:cubicBezTo>
                      <a:pt x="3667" y="344"/>
                      <a:pt x="3667" y="346"/>
                      <a:pt x="3666" y="348"/>
                    </a:cubicBezTo>
                    <a:cubicBezTo>
                      <a:pt x="3666" y="351"/>
                      <a:pt x="3665" y="353"/>
                      <a:pt x="3665" y="356"/>
                    </a:cubicBezTo>
                    <a:cubicBezTo>
                      <a:pt x="3665" y="356"/>
                      <a:pt x="3665" y="356"/>
                      <a:pt x="3665" y="357"/>
                    </a:cubicBezTo>
                    <a:cubicBezTo>
                      <a:pt x="3668" y="358"/>
                      <a:pt x="3670" y="362"/>
                      <a:pt x="3671" y="366"/>
                    </a:cubicBezTo>
                    <a:cubicBezTo>
                      <a:pt x="3673" y="364"/>
                      <a:pt x="3676" y="364"/>
                      <a:pt x="3678" y="364"/>
                    </a:cubicBezTo>
                    <a:cubicBezTo>
                      <a:pt x="3679" y="365"/>
                      <a:pt x="3682" y="367"/>
                      <a:pt x="3682" y="372"/>
                    </a:cubicBezTo>
                    <a:cubicBezTo>
                      <a:pt x="3682" y="376"/>
                      <a:pt x="3682" y="377"/>
                      <a:pt x="3682" y="377"/>
                    </a:cubicBezTo>
                    <a:cubicBezTo>
                      <a:pt x="3682" y="377"/>
                      <a:pt x="3682" y="377"/>
                      <a:pt x="3682" y="377"/>
                    </a:cubicBezTo>
                    <a:cubicBezTo>
                      <a:pt x="3682" y="377"/>
                      <a:pt x="3683" y="377"/>
                      <a:pt x="3683" y="378"/>
                    </a:cubicBezTo>
                    <a:cubicBezTo>
                      <a:pt x="3686" y="382"/>
                      <a:pt x="3688" y="386"/>
                      <a:pt x="3687" y="389"/>
                    </a:cubicBezTo>
                    <a:cubicBezTo>
                      <a:pt x="3687" y="390"/>
                      <a:pt x="3686" y="391"/>
                      <a:pt x="3686" y="392"/>
                    </a:cubicBezTo>
                    <a:cubicBezTo>
                      <a:pt x="3686" y="395"/>
                      <a:pt x="3686" y="399"/>
                      <a:pt x="3683" y="402"/>
                    </a:cubicBezTo>
                    <a:cubicBezTo>
                      <a:pt x="3683" y="402"/>
                      <a:pt x="3683" y="403"/>
                      <a:pt x="3683" y="404"/>
                    </a:cubicBezTo>
                    <a:cubicBezTo>
                      <a:pt x="3683" y="404"/>
                      <a:pt x="3683" y="405"/>
                      <a:pt x="3684" y="405"/>
                    </a:cubicBezTo>
                    <a:cubicBezTo>
                      <a:pt x="3687" y="407"/>
                      <a:pt x="3702" y="418"/>
                      <a:pt x="3703" y="422"/>
                    </a:cubicBezTo>
                    <a:cubicBezTo>
                      <a:pt x="3704" y="424"/>
                      <a:pt x="3706" y="428"/>
                      <a:pt x="3706" y="430"/>
                    </a:cubicBezTo>
                    <a:cubicBezTo>
                      <a:pt x="3707" y="431"/>
                      <a:pt x="3709" y="433"/>
                      <a:pt x="3711" y="433"/>
                    </a:cubicBezTo>
                    <a:cubicBezTo>
                      <a:pt x="3712" y="433"/>
                      <a:pt x="3714" y="433"/>
                      <a:pt x="3714" y="432"/>
                    </a:cubicBezTo>
                    <a:cubicBezTo>
                      <a:pt x="3715" y="432"/>
                      <a:pt x="3715" y="432"/>
                      <a:pt x="3715" y="432"/>
                    </a:cubicBezTo>
                    <a:cubicBezTo>
                      <a:pt x="3716" y="428"/>
                      <a:pt x="3719" y="424"/>
                      <a:pt x="3728" y="423"/>
                    </a:cubicBezTo>
                    <a:cubicBezTo>
                      <a:pt x="3735" y="422"/>
                      <a:pt x="3739" y="422"/>
                      <a:pt x="3742" y="425"/>
                    </a:cubicBezTo>
                    <a:cubicBezTo>
                      <a:pt x="3743" y="426"/>
                      <a:pt x="3745" y="426"/>
                      <a:pt x="3745" y="426"/>
                    </a:cubicBezTo>
                    <a:cubicBezTo>
                      <a:pt x="3746" y="426"/>
                      <a:pt x="3746" y="426"/>
                      <a:pt x="3746" y="426"/>
                    </a:cubicBezTo>
                    <a:cubicBezTo>
                      <a:pt x="3748" y="424"/>
                      <a:pt x="3750" y="422"/>
                      <a:pt x="3754" y="422"/>
                    </a:cubicBezTo>
                    <a:cubicBezTo>
                      <a:pt x="3755" y="422"/>
                      <a:pt x="3755" y="422"/>
                      <a:pt x="3756" y="422"/>
                    </a:cubicBezTo>
                    <a:cubicBezTo>
                      <a:pt x="3758" y="422"/>
                      <a:pt x="3761" y="422"/>
                      <a:pt x="3762" y="421"/>
                    </a:cubicBezTo>
                    <a:cubicBezTo>
                      <a:pt x="3763" y="421"/>
                      <a:pt x="3764" y="420"/>
                      <a:pt x="3765" y="420"/>
                    </a:cubicBezTo>
                    <a:cubicBezTo>
                      <a:pt x="3766" y="420"/>
                      <a:pt x="3767" y="419"/>
                      <a:pt x="3767" y="419"/>
                    </a:cubicBezTo>
                    <a:cubicBezTo>
                      <a:pt x="3769" y="417"/>
                      <a:pt x="3772" y="417"/>
                      <a:pt x="3777" y="416"/>
                    </a:cubicBezTo>
                    <a:cubicBezTo>
                      <a:pt x="3777" y="416"/>
                      <a:pt x="3778" y="416"/>
                      <a:pt x="3779" y="416"/>
                    </a:cubicBezTo>
                    <a:cubicBezTo>
                      <a:pt x="3779" y="416"/>
                      <a:pt x="3779" y="416"/>
                      <a:pt x="3779" y="416"/>
                    </a:cubicBezTo>
                    <a:cubicBezTo>
                      <a:pt x="3779" y="415"/>
                      <a:pt x="3780" y="415"/>
                      <a:pt x="3780" y="414"/>
                    </a:cubicBezTo>
                    <a:cubicBezTo>
                      <a:pt x="3781" y="413"/>
                      <a:pt x="3782" y="411"/>
                      <a:pt x="3785" y="410"/>
                    </a:cubicBezTo>
                    <a:cubicBezTo>
                      <a:pt x="3787" y="409"/>
                      <a:pt x="3790" y="409"/>
                      <a:pt x="3792" y="410"/>
                    </a:cubicBezTo>
                    <a:cubicBezTo>
                      <a:pt x="3794" y="411"/>
                      <a:pt x="3796" y="411"/>
                      <a:pt x="3796" y="411"/>
                    </a:cubicBezTo>
                    <a:cubicBezTo>
                      <a:pt x="3797" y="410"/>
                      <a:pt x="3797" y="410"/>
                      <a:pt x="3796" y="408"/>
                    </a:cubicBezTo>
                    <a:cubicBezTo>
                      <a:pt x="3795" y="404"/>
                      <a:pt x="3796" y="400"/>
                      <a:pt x="3797" y="397"/>
                    </a:cubicBezTo>
                    <a:cubicBezTo>
                      <a:pt x="3797" y="397"/>
                      <a:pt x="3797" y="396"/>
                      <a:pt x="3797" y="395"/>
                    </a:cubicBezTo>
                    <a:cubicBezTo>
                      <a:pt x="3798" y="395"/>
                      <a:pt x="3798" y="394"/>
                      <a:pt x="3798" y="394"/>
                    </a:cubicBezTo>
                    <a:cubicBezTo>
                      <a:pt x="3798" y="392"/>
                      <a:pt x="3798" y="390"/>
                      <a:pt x="3799" y="388"/>
                    </a:cubicBezTo>
                    <a:cubicBezTo>
                      <a:pt x="3801" y="387"/>
                      <a:pt x="3804" y="387"/>
                      <a:pt x="3804" y="387"/>
                    </a:cubicBezTo>
                    <a:cubicBezTo>
                      <a:pt x="3805" y="387"/>
                      <a:pt x="3806" y="387"/>
                      <a:pt x="3807" y="387"/>
                    </a:cubicBezTo>
                    <a:cubicBezTo>
                      <a:pt x="3807" y="384"/>
                      <a:pt x="3807" y="381"/>
                      <a:pt x="3812" y="380"/>
                    </a:cubicBezTo>
                    <a:cubicBezTo>
                      <a:pt x="3812" y="379"/>
                      <a:pt x="3813" y="379"/>
                      <a:pt x="3813" y="379"/>
                    </a:cubicBezTo>
                    <a:cubicBezTo>
                      <a:pt x="3815" y="379"/>
                      <a:pt x="3815" y="379"/>
                      <a:pt x="3815" y="378"/>
                    </a:cubicBezTo>
                    <a:cubicBezTo>
                      <a:pt x="3816" y="373"/>
                      <a:pt x="3821" y="366"/>
                      <a:pt x="3827" y="366"/>
                    </a:cubicBezTo>
                    <a:cubicBezTo>
                      <a:pt x="3828" y="366"/>
                      <a:pt x="3829" y="366"/>
                      <a:pt x="3830" y="366"/>
                    </a:cubicBezTo>
                    <a:cubicBezTo>
                      <a:pt x="3831" y="366"/>
                      <a:pt x="3834" y="366"/>
                      <a:pt x="3835" y="366"/>
                    </a:cubicBezTo>
                    <a:cubicBezTo>
                      <a:pt x="3836" y="365"/>
                      <a:pt x="3836" y="365"/>
                      <a:pt x="3836" y="364"/>
                    </a:cubicBezTo>
                    <a:cubicBezTo>
                      <a:pt x="3838" y="362"/>
                      <a:pt x="3840" y="362"/>
                      <a:pt x="3842" y="362"/>
                    </a:cubicBezTo>
                    <a:cubicBezTo>
                      <a:pt x="3843" y="362"/>
                      <a:pt x="3843" y="362"/>
                      <a:pt x="3844" y="362"/>
                    </a:cubicBezTo>
                    <a:cubicBezTo>
                      <a:pt x="3845" y="363"/>
                      <a:pt x="3846" y="363"/>
                      <a:pt x="3847" y="363"/>
                    </a:cubicBezTo>
                    <a:cubicBezTo>
                      <a:pt x="3847" y="363"/>
                      <a:pt x="3847" y="362"/>
                      <a:pt x="3847" y="362"/>
                    </a:cubicBezTo>
                    <a:cubicBezTo>
                      <a:pt x="3847" y="361"/>
                      <a:pt x="3847" y="360"/>
                      <a:pt x="3847" y="359"/>
                    </a:cubicBezTo>
                    <a:cubicBezTo>
                      <a:pt x="3847" y="355"/>
                      <a:pt x="3849" y="354"/>
                      <a:pt x="3853" y="353"/>
                    </a:cubicBezTo>
                    <a:cubicBezTo>
                      <a:pt x="3853" y="353"/>
                      <a:pt x="3853" y="353"/>
                      <a:pt x="3853" y="353"/>
                    </a:cubicBezTo>
                    <a:cubicBezTo>
                      <a:pt x="3853" y="353"/>
                      <a:pt x="3854" y="353"/>
                      <a:pt x="3854" y="352"/>
                    </a:cubicBezTo>
                    <a:cubicBezTo>
                      <a:pt x="3855" y="349"/>
                      <a:pt x="3859" y="344"/>
                      <a:pt x="3865" y="343"/>
                    </a:cubicBezTo>
                    <a:cubicBezTo>
                      <a:pt x="3866" y="343"/>
                      <a:pt x="3866" y="343"/>
                      <a:pt x="3867" y="343"/>
                    </a:cubicBezTo>
                    <a:cubicBezTo>
                      <a:pt x="3867" y="343"/>
                      <a:pt x="3867" y="342"/>
                      <a:pt x="3867" y="342"/>
                    </a:cubicBezTo>
                    <a:cubicBezTo>
                      <a:pt x="3867" y="342"/>
                      <a:pt x="3867" y="342"/>
                      <a:pt x="3867" y="341"/>
                    </a:cubicBezTo>
                    <a:cubicBezTo>
                      <a:pt x="3867" y="340"/>
                      <a:pt x="3867" y="335"/>
                      <a:pt x="3873" y="334"/>
                    </a:cubicBezTo>
                    <a:cubicBezTo>
                      <a:pt x="3874" y="334"/>
                      <a:pt x="3874" y="334"/>
                      <a:pt x="3875" y="333"/>
                    </a:cubicBezTo>
                    <a:cubicBezTo>
                      <a:pt x="3876" y="333"/>
                      <a:pt x="3876" y="333"/>
                      <a:pt x="3877" y="332"/>
                    </a:cubicBezTo>
                    <a:cubicBezTo>
                      <a:pt x="3878" y="331"/>
                      <a:pt x="3879" y="331"/>
                      <a:pt x="3879" y="330"/>
                    </a:cubicBezTo>
                    <a:cubicBezTo>
                      <a:pt x="3881" y="328"/>
                      <a:pt x="3883" y="326"/>
                      <a:pt x="3887" y="326"/>
                    </a:cubicBezTo>
                    <a:cubicBezTo>
                      <a:pt x="3889" y="326"/>
                      <a:pt x="3889" y="325"/>
                      <a:pt x="3890" y="325"/>
                    </a:cubicBezTo>
                    <a:cubicBezTo>
                      <a:pt x="3891" y="325"/>
                      <a:pt x="3892" y="324"/>
                      <a:pt x="3895" y="323"/>
                    </a:cubicBezTo>
                    <a:cubicBezTo>
                      <a:pt x="3897" y="323"/>
                      <a:pt x="3897" y="323"/>
                      <a:pt x="3898" y="322"/>
                    </a:cubicBezTo>
                    <a:cubicBezTo>
                      <a:pt x="3901" y="320"/>
                      <a:pt x="3903" y="319"/>
                      <a:pt x="3908" y="320"/>
                    </a:cubicBezTo>
                    <a:cubicBezTo>
                      <a:pt x="3913" y="321"/>
                      <a:pt x="3915" y="320"/>
                      <a:pt x="3916" y="319"/>
                    </a:cubicBezTo>
                    <a:cubicBezTo>
                      <a:pt x="3916" y="318"/>
                      <a:pt x="3916" y="318"/>
                      <a:pt x="3916" y="317"/>
                    </a:cubicBezTo>
                    <a:cubicBezTo>
                      <a:pt x="3917" y="315"/>
                      <a:pt x="3918" y="312"/>
                      <a:pt x="3922" y="311"/>
                    </a:cubicBezTo>
                    <a:cubicBezTo>
                      <a:pt x="3926" y="309"/>
                      <a:pt x="3929" y="309"/>
                      <a:pt x="3931" y="310"/>
                    </a:cubicBezTo>
                    <a:cubicBezTo>
                      <a:pt x="3933" y="311"/>
                      <a:pt x="3933" y="311"/>
                      <a:pt x="3933" y="311"/>
                    </a:cubicBezTo>
                    <a:cubicBezTo>
                      <a:pt x="3933" y="311"/>
                      <a:pt x="3933" y="311"/>
                      <a:pt x="3933" y="311"/>
                    </a:cubicBezTo>
                    <a:cubicBezTo>
                      <a:pt x="3937" y="316"/>
                      <a:pt x="3933" y="321"/>
                      <a:pt x="3932" y="323"/>
                    </a:cubicBezTo>
                    <a:cubicBezTo>
                      <a:pt x="3930" y="326"/>
                      <a:pt x="3927" y="329"/>
                      <a:pt x="3924" y="331"/>
                    </a:cubicBezTo>
                    <a:cubicBezTo>
                      <a:pt x="3922" y="333"/>
                      <a:pt x="3919" y="335"/>
                      <a:pt x="3919" y="336"/>
                    </a:cubicBezTo>
                    <a:cubicBezTo>
                      <a:pt x="3918" y="338"/>
                      <a:pt x="3917" y="340"/>
                      <a:pt x="3917" y="343"/>
                    </a:cubicBezTo>
                    <a:cubicBezTo>
                      <a:pt x="3917" y="343"/>
                      <a:pt x="3917" y="344"/>
                      <a:pt x="3917" y="344"/>
                    </a:cubicBezTo>
                    <a:cubicBezTo>
                      <a:pt x="3918" y="347"/>
                      <a:pt x="3919" y="352"/>
                      <a:pt x="3916" y="355"/>
                    </a:cubicBezTo>
                    <a:cubicBezTo>
                      <a:pt x="3915" y="358"/>
                      <a:pt x="3915" y="359"/>
                      <a:pt x="3916" y="361"/>
                    </a:cubicBezTo>
                    <a:cubicBezTo>
                      <a:pt x="3917" y="364"/>
                      <a:pt x="3917" y="365"/>
                      <a:pt x="3918" y="365"/>
                    </a:cubicBezTo>
                    <a:cubicBezTo>
                      <a:pt x="3923" y="365"/>
                      <a:pt x="3924" y="369"/>
                      <a:pt x="3924" y="371"/>
                    </a:cubicBezTo>
                    <a:cubicBezTo>
                      <a:pt x="3925" y="372"/>
                      <a:pt x="3927" y="372"/>
                      <a:pt x="3928" y="374"/>
                    </a:cubicBezTo>
                    <a:cubicBezTo>
                      <a:pt x="3931" y="377"/>
                      <a:pt x="3932" y="379"/>
                      <a:pt x="3931" y="387"/>
                    </a:cubicBezTo>
                    <a:cubicBezTo>
                      <a:pt x="3931" y="392"/>
                      <a:pt x="3929" y="395"/>
                      <a:pt x="3928" y="397"/>
                    </a:cubicBezTo>
                    <a:cubicBezTo>
                      <a:pt x="3928" y="397"/>
                      <a:pt x="3928" y="398"/>
                      <a:pt x="3927" y="399"/>
                    </a:cubicBezTo>
                    <a:cubicBezTo>
                      <a:pt x="3927" y="400"/>
                      <a:pt x="3927" y="400"/>
                      <a:pt x="3927" y="401"/>
                    </a:cubicBezTo>
                    <a:cubicBezTo>
                      <a:pt x="3927" y="402"/>
                      <a:pt x="3927" y="403"/>
                      <a:pt x="3926" y="405"/>
                    </a:cubicBezTo>
                    <a:cubicBezTo>
                      <a:pt x="3925" y="410"/>
                      <a:pt x="3922" y="411"/>
                      <a:pt x="3920" y="412"/>
                    </a:cubicBezTo>
                    <a:cubicBezTo>
                      <a:pt x="3919" y="412"/>
                      <a:pt x="3919" y="412"/>
                      <a:pt x="3919" y="412"/>
                    </a:cubicBezTo>
                    <a:cubicBezTo>
                      <a:pt x="3918" y="412"/>
                      <a:pt x="3912" y="416"/>
                      <a:pt x="3910" y="420"/>
                    </a:cubicBezTo>
                    <a:cubicBezTo>
                      <a:pt x="3907" y="427"/>
                      <a:pt x="3908" y="428"/>
                      <a:pt x="3908" y="428"/>
                    </a:cubicBezTo>
                    <a:cubicBezTo>
                      <a:pt x="3914" y="435"/>
                      <a:pt x="3914" y="441"/>
                      <a:pt x="3910" y="446"/>
                    </a:cubicBezTo>
                    <a:cubicBezTo>
                      <a:pt x="3907" y="448"/>
                      <a:pt x="3906" y="454"/>
                      <a:pt x="3907" y="460"/>
                    </a:cubicBezTo>
                    <a:cubicBezTo>
                      <a:pt x="3908" y="464"/>
                      <a:pt x="3909" y="468"/>
                      <a:pt x="3909" y="471"/>
                    </a:cubicBezTo>
                    <a:cubicBezTo>
                      <a:pt x="3910" y="473"/>
                      <a:pt x="3910" y="475"/>
                      <a:pt x="3910" y="477"/>
                    </a:cubicBezTo>
                    <a:cubicBezTo>
                      <a:pt x="3911" y="481"/>
                      <a:pt x="3911" y="483"/>
                      <a:pt x="3908" y="488"/>
                    </a:cubicBezTo>
                    <a:cubicBezTo>
                      <a:pt x="3906" y="492"/>
                      <a:pt x="3905" y="498"/>
                      <a:pt x="3906" y="499"/>
                    </a:cubicBezTo>
                    <a:cubicBezTo>
                      <a:pt x="3906" y="501"/>
                      <a:pt x="3907" y="503"/>
                      <a:pt x="3908" y="505"/>
                    </a:cubicBezTo>
                    <a:cubicBezTo>
                      <a:pt x="3910" y="508"/>
                      <a:pt x="3911" y="511"/>
                      <a:pt x="3911" y="514"/>
                    </a:cubicBezTo>
                    <a:cubicBezTo>
                      <a:pt x="3911" y="515"/>
                      <a:pt x="3911" y="515"/>
                      <a:pt x="3911" y="515"/>
                    </a:cubicBezTo>
                    <a:cubicBezTo>
                      <a:pt x="3911" y="517"/>
                      <a:pt x="3912" y="525"/>
                      <a:pt x="3907" y="529"/>
                    </a:cubicBezTo>
                    <a:cubicBezTo>
                      <a:pt x="3904" y="532"/>
                      <a:pt x="3905" y="533"/>
                      <a:pt x="3905" y="534"/>
                    </a:cubicBezTo>
                    <a:cubicBezTo>
                      <a:pt x="3909" y="540"/>
                      <a:pt x="3907" y="546"/>
                      <a:pt x="3905" y="550"/>
                    </a:cubicBezTo>
                    <a:cubicBezTo>
                      <a:pt x="3903" y="552"/>
                      <a:pt x="3903" y="555"/>
                      <a:pt x="3903" y="555"/>
                    </a:cubicBezTo>
                    <a:cubicBezTo>
                      <a:pt x="3902" y="558"/>
                      <a:pt x="3900" y="560"/>
                      <a:pt x="3897" y="561"/>
                    </a:cubicBezTo>
                    <a:cubicBezTo>
                      <a:pt x="3900" y="564"/>
                      <a:pt x="3899" y="566"/>
                      <a:pt x="3898" y="569"/>
                    </a:cubicBezTo>
                    <a:cubicBezTo>
                      <a:pt x="3898" y="570"/>
                      <a:pt x="3898" y="570"/>
                      <a:pt x="3898" y="570"/>
                    </a:cubicBezTo>
                    <a:cubicBezTo>
                      <a:pt x="3898" y="571"/>
                      <a:pt x="3898" y="571"/>
                      <a:pt x="3898" y="572"/>
                    </a:cubicBezTo>
                    <a:cubicBezTo>
                      <a:pt x="3899" y="574"/>
                      <a:pt x="3899" y="576"/>
                      <a:pt x="3899" y="578"/>
                    </a:cubicBezTo>
                    <a:cubicBezTo>
                      <a:pt x="3899" y="579"/>
                      <a:pt x="3898" y="579"/>
                      <a:pt x="3898" y="580"/>
                    </a:cubicBezTo>
                    <a:cubicBezTo>
                      <a:pt x="3897" y="586"/>
                      <a:pt x="3895" y="588"/>
                      <a:pt x="3891" y="591"/>
                    </a:cubicBezTo>
                    <a:cubicBezTo>
                      <a:pt x="3889" y="593"/>
                      <a:pt x="3889" y="593"/>
                      <a:pt x="3889" y="593"/>
                    </a:cubicBezTo>
                    <a:cubicBezTo>
                      <a:pt x="3887" y="595"/>
                      <a:pt x="3886" y="599"/>
                      <a:pt x="3886" y="603"/>
                    </a:cubicBezTo>
                    <a:cubicBezTo>
                      <a:pt x="3886" y="605"/>
                      <a:pt x="3886" y="606"/>
                      <a:pt x="3885" y="608"/>
                    </a:cubicBezTo>
                    <a:cubicBezTo>
                      <a:pt x="3884" y="614"/>
                      <a:pt x="3886" y="616"/>
                      <a:pt x="3888" y="617"/>
                    </a:cubicBezTo>
                    <a:cubicBezTo>
                      <a:pt x="3888" y="617"/>
                      <a:pt x="3889" y="618"/>
                      <a:pt x="3890" y="619"/>
                    </a:cubicBezTo>
                    <a:cubicBezTo>
                      <a:pt x="3894" y="625"/>
                      <a:pt x="3889" y="634"/>
                      <a:pt x="3887" y="637"/>
                    </a:cubicBezTo>
                    <a:cubicBezTo>
                      <a:pt x="3886" y="640"/>
                      <a:pt x="3882" y="643"/>
                      <a:pt x="3876" y="643"/>
                    </a:cubicBezTo>
                    <a:cubicBezTo>
                      <a:pt x="3873" y="644"/>
                      <a:pt x="3871" y="644"/>
                      <a:pt x="3867" y="643"/>
                    </a:cubicBezTo>
                    <a:cubicBezTo>
                      <a:pt x="3863" y="643"/>
                      <a:pt x="3855" y="642"/>
                      <a:pt x="3847" y="641"/>
                    </a:cubicBezTo>
                    <a:cubicBezTo>
                      <a:pt x="3841" y="640"/>
                      <a:pt x="3835" y="640"/>
                      <a:pt x="3833" y="640"/>
                    </a:cubicBezTo>
                    <a:cubicBezTo>
                      <a:pt x="3829" y="639"/>
                      <a:pt x="3829" y="639"/>
                      <a:pt x="3829" y="639"/>
                    </a:cubicBezTo>
                    <a:cubicBezTo>
                      <a:pt x="3824" y="639"/>
                      <a:pt x="3818" y="638"/>
                      <a:pt x="3814" y="637"/>
                    </a:cubicBezTo>
                    <a:cubicBezTo>
                      <a:pt x="3811" y="636"/>
                      <a:pt x="3809" y="635"/>
                      <a:pt x="3807" y="634"/>
                    </a:cubicBezTo>
                    <a:cubicBezTo>
                      <a:pt x="3807" y="636"/>
                      <a:pt x="3805" y="639"/>
                      <a:pt x="3802" y="642"/>
                    </a:cubicBezTo>
                    <a:cubicBezTo>
                      <a:pt x="3801" y="643"/>
                      <a:pt x="3800" y="646"/>
                      <a:pt x="3800" y="648"/>
                    </a:cubicBezTo>
                    <a:cubicBezTo>
                      <a:pt x="3800" y="649"/>
                      <a:pt x="3800" y="649"/>
                      <a:pt x="3800" y="650"/>
                    </a:cubicBezTo>
                    <a:cubicBezTo>
                      <a:pt x="3799" y="652"/>
                      <a:pt x="3798" y="655"/>
                      <a:pt x="3795" y="659"/>
                    </a:cubicBezTo>
                    <a:cubicBezTo>
                      <a:pt x="3794" y="660"/>
                      <a:pt x="3794" y="661"/>
                      <a:pt x="3793" y="661"/>
                    </a:cubicBezTo>
                    <a:cubicBezTo>
                      <a:pt x="3793" y="661"/>
                      <a:pt x="3793" y="662"/>
                      <a:pt x="3793" y="663"/>
                    </a:cubicBezTo>
                    <a:cubicBezTo>
                      <a:pt x="3793" y="668"/>
                      <a:pt x="3791" y="671"/>
                      <a:pt x="3785" y="673"/>
                    </a:cubicBezTo>
                    <a:cubicBezTo>
                      <a:pt x="3782" y="674"/>
                      <a:pt x="3779" y="674"/>
                      <a:pt x="3777" y="674"/>
                    </a:cubicBezTo>
                    <a:cubicBezTo>
                      <a:pt x="3775" y="676"/>
                      <a:pt x="3773" y="676"/>
                      <a:pt x="3772" y="676"/>
                    </a:cubicBezTo>
                    <a:cubicBezTo>
                      <a:pt x="3771" y="676"/>
                      <a:pt x="3771" y="676"/>
                      <a:pt x="3771" y="676"/>
                    </a:cubicBezTo>
                    <a:cubicBezTo>
                      <a:pt x="3770" y="676"/>
                      <a:pt x="3769" y="676"/>
                      <a:pt x="3769" y="676"/>
                    </a:cubicBezTo>
                    <a:cubicBezTo>
                      <a:pt x="3768" y="676"/>
                      <a:pt x="3768" y="676"/>
                      <a:pt x="3767" y="677"/>
                    </a:cubicBezTo>
                    <a:cubicBezTo>
                      <a:pt x="3766" y="680"/>
                      <a:pt x="3765" y="681"/>
                      <a:pt x="3764" y="683"/>
                    </a:cubicBezTo>
                    <a:cubicBezTo>
                      <a:pt x="3766" y="683"/>
                      <a:pt x="3768" y="684"/>
                      <a:pt x="3770" y="687"/>
                    </a:cubicBezTo>
                    <a:cubicBezTo>
                      <a:pt x="3772" y="691"/>
                      <a:pt x="3789" y="722"/>
                      <a:pt x="3789" y="722"/>
                    </a:cubicBezTo>
                    <a:cubicBezTo>
                      <a:pt x="3798" y="738"/>
                      <a:pt x="3798" y="738"/>
                      <a:pt x="3798" y="738"/>
                    </a:cubicBezTo>
                    <a:cubicBezTo>
                      <a:pt x="3798" y="738"/>
                      <a:pt x="3798" y="738"/>
                      <a:pt x="3798" y="738"/>
                    </a:cubicBezTo>
                    <a:cubicBezTo>
                      <a:pt x="3799" y="741"/>
                      <a:pt x="3799" y="741"/>
                      <a:pt x="3799" y="741"/>
                    </a:cubicBezTo>
                    <a:cubicBezTo>
                      <a:pt x="3800" y="743"/>
                      <a:pt x="3801" y="750"/>
                      <a:pt x="3797" y="753"/>
                    </a:cubicBezTo>
                    <a:cubicBezTo>
                      <a:pt x="3796" y="754"/>
                      <a:pt x="3796" y="754"/>
                      <a:pt x="3796" y="755"/>
                    </a:cubicBezTo>
                    <a:cubicBezTo>
                      <a:pt x="3796" y="756"/>
                      <a:pt x="3796" y="756"/>
                      <a:pt x="3796" y="757"/>
                    </a:cubicBezTo>
                    <a:cubicBezTo>
                      <a:pt x="3796" y="757"/>
                      <a:pt x="3796" y="757"/>
                      <a:pt x="3797" y="757"/>
                    </a:cubicBezTo>
                    <a:cubicBezTo>
                      <a:pt x="3797" y="759"/>
                      <a:pt x="3798" y="761"/>
                      <a:pt x="3797" y="766"/>
                    </a:cubicBezTo>
                    <a:cubicBezTo>
                      <a:pt x="3796" y="769"/>
                      <a:pt x="3797" y="770"/>
                      <a:pt x="3798" y="772"/>
                    </a:cubicBezTo>
                    <a:cubicBezTo>
                      <a:pt x="3798" y="773"/>
                      <a:pt x="3798" y="773"/>
                      <a:pt x="3798" y="773"/>
                    </a:cubicBezTo>
                    <a:cubicBezTo>
                      <a:pt x="3801" y="777"/>
                      <a:pt x="3802" y="781"/>
                      <a:pt x="3802" y="788"/>
                    </a:cubicBezTo>
                    <a:cubicBezTo>
                      <a:pt x="3802" y="789"/>
                      <a:pt x="3802" y="790"/>
                      <a:pt x="3802" y="791"/>
                    </a:cubicBezTo>
                    <a:cubicBezTo>
                      <a:pt x="3802" y="791"/>
                      <a:pt x="3802" y="792"/>
                      <a:pt x="3802" y="792"/>
                    </a:cubicBezTo>
                    <a:cubicBezTo>
                      <a:pt x="3808" y="792"/>
                      <a:pt x="3811" y="798"/>
                      <a:pt x="3812" y="801"/>
                    </a:cubicBezTo>
                    <a:cubicBezTo>
                      <a:pt x="3812" y="802"/>
                      <a:pt x="3813" y="811"/>
                      <a:pt x="3810" y="816"/>
                    </a:cubicBezTo>
                    <a:cubicBezTo>
                      <a:pt x="3809" y="818"/>
                      <a:pt x="3809" y="819"/>
                      <a:pt x="3809" y="820"/>
                    </a:cubicBezTo>
                    <a:cubicBezTo>
                      <a:pt x="3810" y="822"/>
                      <a:pt x="3810" y="824"/>
                      <a:pt x="3810" y="829"/>
                    </a:cubicBezTo>
                    <a:cubicBezTo>
                      <a:pt x="3810" y="829"/>
                      <a:pt x="3810" y="829"/>
                      <a:pt x="3810" y="829"/>
                    </a:cubicBezTo>
                    <a:cubicBezTo>
                      <a:pt x="3810" y="831"/>
                      <a:pt x="3810" y="833"/>
                      <a:pt x="3809" y="836"/>
                    </a:cubicBezTo>
                    <a:cubicBezTo>
                      <a:pt x="3807" y="838"/>
                      <a:pt x="3807" y="843"/>
                      <a:pt x="3807" y="844"/>
                    </a:cubicBezTo>
                    <a:cubicBezTo>
                      <a:pt x="3810" y="849"/>
                      <a:pt x="3807" y="853"/>
                      <a:pt x="3806" y="854"/>
                    </a:cubicBezTo>
                    <a:cubicBezTo>
                      <a:pt x="3804" y="856"/>
                      <a:pt x="3799" y="862"/>
                      <a:pt x="3795" y="862"/>
                    </a:cubicBezTo>
                    <a:cubicBezTo>
                      <a:pt x="3793" y="862"/>
                      <a:pt x="3790" y="863"/>
                      <a:pt x="3789" y="865"/>
                    </a:cubicBezTo>
                    <a:cubicBezTo>
                      <a:pt x="3785" y="868"/>
                      <a:pt x="3780" y="871"/>
                      <a:pt x="3776" y="871"/>
                    </a:cubicBezTo>
                    <a:cubicBezTo>
                      <a:pt x="3775" y="871"/>
                      <a:pt x="3775" y="871"/>
                      <a:pt x="3774" y="872"/>
                    </a:cubicBezTo>
                    <a:cubicBezTo>
                      <a:pt x="3774" y="872"/>
                      <a:pt x="3774" y="872"/>
                      <a:pt x="3774" y="873"/>
                    </a:cubicBezTo>
                    <a:cubicBezTo>
                      <a:pt x="3776" y="872"/>
                      <a:pt x="3778" y="872"/>
                      <a:pt x="3779" y="873"/>
                    </a:cubicBezTo>
                    <a:cubicBezTo>
                      <a:pt x="3781" y="874"/>
                      <a:pt x="3782" y="876"/>
                      <a:pt x="3782" y="879"/>
                    </a:cubicBezTo>
                    <a:cubicBezTo>
                      <a:pt x="3782" y="879"/>
                      <a:pt x="3782" y="880"/>
                      <a:pt x="3782" y="880"/>
                    </a:cubicBezTo>
                    <a:cubicBezTo>
                      <a:pt x="3784" y="881"/>
                      <a:pt x="3786" y="884"/>
                      <a:pt x="3786" y="887"/>
                    </a:cubicBezTo>
                    <a:cubicBezTo>
                      <a:pt x="3786" y="889"/>
                      <a:pt x="3786" y="889"/>
                      <a:pt x="3787" y="890"/>
                    </a:cubicBezTo>
                    <a:cubicBezTo>
                      <a:pt x="3788" y="891"/>
                      <a:pt x="3788" y="892"/>
                      <a:pt x="3789" y="893"/>
                    </a:cubicBezTo>
                    <a:cubicBezTo>
                      <a:pt x="3789" y="894"/>
                      <a:pt x="3789" y="894"/>
                      <a:pt x="3790" y="894"/>
                    </a:cubicBezTo>
                    <a:cubicBezTo>
                      <a:pt x="3792" y="897"/>
                      <a:pt x="3790" y="899"/>
                      <a:pt x="3789" y="902"/>
                    </a:cubicBezTo>
                    <a:cubicBezTo>
                      <a:pt x="3788" y="902"/>
                      <a:pt x="3788" y="902"/>
                      <a:pt x="3788" y="902"/>
                    </a:cubicBezTo>
                    <a:cubicBezTo>
                      <a:pt x="3787" y="903"/>
                      <a:pt x="3787" y="905"/>
                      <a:pt x="3785" y="906"/>
                    </a:cubicBezTo>
                    <a:cubicBezTo>
                      <a:pt x="3782" y="908"/>
                      <a:pt x="3782" y="908"/>
                      <a:pt x="3782" y="908"/>
                    </a:cubicBezTo>
                    <a:cubicBezTo>
                      <a:pt x="3780" y="905"/>
                      <a:pt x="3780" y="905"/>
                      <a:pt x="3780" y="905"/>
                    </a:cubicBezTo>
                    <a:cubicBezTo>
                      <a:pt x="3778" y="903"/>
                      <a:pt x="3777" y="901"/>
                      <a:pt x="3776" y="899"/>
                    </a:cubicBezTo>
                    <a:cubicBezTo>
                      <a:pt x="3776" y="898"/>
                      <a:pt x="3776" y="897"/>
                      <a:pt x="3775" y="896"/>
                    </a:cubicBezTo>
                    <a:cubicBezTo>
                      <a:pt x="3774" y="897"/>
                      <a:pt x="3772" y="897"/>
                      <a:pt x="3771" y="897"/>
                    </a:cubicBezTo>
                    <a:cubicBezTo>
                      <a:pt x="3768" y="897"/>
                      <a:pt x="3764" y="894"/>
                      <a:pt x="3762" y="892"/>
                    </a:cubicBezTo>
                    <a:cubicBezTo>
                      <a:pt x="3751" y="884"/>
                      <a:pt x="3746" y="878"/>
                      <a:pt x="3747" y="874"/>
                    </a:cubicBezTo>
                    <a:cubicBezTo>
                      <a:pt x="3747" y="873"/>
                      <a:pt x="3748" y="872"/>
                      <a:pt x="3748" y="871"/>
                    </a:cubicBezTo>
                    <a:cubicBezTo>
                      <a:pt x="3748" y="871"/>
                      <a:pt x="3748" y="870"/>
                      <a:pt x="3748" y="870"/>
                    </a:cubicBezTo>
                    <a:cubicBezTo>
                      <a:pt x="3745" y="870"/>
                      <a:pt x="3741" y="869"/>
                      <a:pt x="3739" y="866"/>
                    </a:cubicBezTo>
                    <a:cubicBezTo>
                      <a:pt x="3738" y="866"/>
                      <a:pt x="3737" y="867"/>
                      <a:pt x="3735" y="866"/>
                    </a:cubicBezTo>
                    <a:cubicBezTo>
                      <a:pt x="3734" y="866"/>
                      <a:pt x="3732" y="866"/>
                      <a:pt x="3731" y="865"/>
                    </a:cubicBezTo>
                    <a:cubicBezTo>
                      <a:pt x="3730" y="866"/>
                      <a:pt x="3729" y="869"/>
                      <a:pt x="3729" y="873"/>
                    </a:cubicBezTo>
                    <a:cubicBezTo>
                      <a:pt x="3729" y="876"/>
                      <a:pt x="3729" y="876"/>
                      <a:pt x="3729" y="876"/>
                    </a:cubicBezTo>
                    <a:cubicBezTo>
                      <a:pt x="3730" y="886"/>
                      <a:pt x="3730" y="899"/>
                      <a:pt x="3730" y="904"/>
                    </a:cubicBezTo>
                    <a:cubicBezTo>
                      <a:pt x="3729" y="917"/>
                      <a:pt x="3727" y="918"/>
                      <a:pt x="3724" y="919"/>
                    </a:cubicBezTo>
                    <a:cubicBezTo>
                      <a:pt x="3724" y="919"/>
                      <a:pt x="3723" y="919"/>
                      <a:pt x="3722" y="919"/>
                    </a:cubicBezTo>
                    <a:cubicBezTo>
                      <a:pt x="3722" y="920"/>
                      <a:pt x="3722" y="920"/>
                      <a:pt x="3721" y="921"/>
                    </a:cubicBezTo>
                    <a:cubicBezTo>
                      <a:pt x="3719" y="925"/>
                      <a:pt x="3716" y="926"/>
                      <a:pt x="3714" y="926"/>
                    </a:cubicBezTo>
                    <a:cubicBezTo>
                      <a:pt x="3714" y="926"/>
                      <a:pt x="3714" y="926"/>
                      <a:pt x="3714" y="926"/>
                    </a:cubicBezTo>
                    <a:cubicBezTo>
                      <a:pt x="3713" y="926"/>
                      <a:pt x="3711" y="926"/>
                      <a:pt x="3709" y="922"/>
                    </a:cubicBezTo>
                    <a:cubicBezTo>
                      <a:pt x="3709" y="922"/>
                      <a:pt x="3708" y="922"/>
                      <a:pt x="3708" y="922"/>
                    </a:cubicBezTo>
                    <a:cubicBezTo>
                      <a:pt x="3707" y="922"/>
                      <a:pt x="3705" y="922"/>
                      <a:pt x="3704" y="924"/>
                    </a:cubicBezTo>
                    <a:cubicBezTo>
                      <a:pt x="3699" y="929"/>
                      <a:pt x="3699" y="929"/>
                      <a:pt x="3699" y="932"/>
                    </a:cubicBezTo>
                    <a:cubicBezTo>
                      <a:pt x="3699" y="937"/>
                      <a:pt x="3699" y="941"/>
                      <a:pt x="3697" y="945"/>
                    </a:cubicBezTo>
                    <a:cubicBezTo>
                      <a:pt x="3697" y="946"/>
                      <a:pt x="3695" y="948"/>
                      <a:pt x="3693" y="950"/>
                    </a:cubicBezTo>
                    <a:cubicBezTo>
                      <a:pt x="3692" y="952"/>
                      <a:pt x="3689" y="955"/>
                      <a:pt x="3689" y="956"/>
                    </a:cubicBezTo>
                    <a:cubicBezTo>
                      <a:pt x="3688" y="959"/>
                      <a:pt x="3685" y="964"/>
                      <a:pt x="3682" y="965"/>
                    </a:cubicBezTo>
                    <a:cubicBezTo>
                      <a:pt x="3680" y="966"/>
                      <a:pt x="3678" y="966"/>
                      <a:pt x="3676" y="965"/>
                    </a:cubicBezTo>
                    <a:cubicBezTo>
                      <a:pt x="3674" y="965"/>
                      <a:pt x="3667" y="966"/>
                      <a:pt x="3665" y="968"/>
                    </a:cubicBezTo>
                    <a:cubicBezTo>
                      <a:pt x="3661" y="972"/>
                      <a:pt x="3657" y="973"/>
                      <a:pt x="3653" y="973"/>
                    </a:cubicBezTo>
                    <a:cubicBezTo>
                      <a:pt x="3652" y="973"/>
                      <a:pt x="3651" y="973"/>
                      <a:pt x="3649" y="973"/>
                    </a:cubicBezTo>
                    <a:cubicBezTo>
                      <a:pt x="3647" y="973"/>
                      <a:pt x="3645" y="973"/>
                      <a:pt x="3643" y="973"/>
                    </a:cubicBezTo>
                    <a:cubicBezTo>
                      <a:pt x="3642" y="974"/>
                      <a:pt x="3642" y="974"/>
                      <a:pt x="3642" y="974"/>
                    </a:cubicBezTo>
                    <a:cubicBezTo>
                      <a:pt x="3641" y="973"/>
                      <a:pt x="3641" y="973"/>
                      <a:pt x="3641" y="973"/>
                    </a:cubicBezTo>
                    <a:cubicBezTo>
                      <a:pt x="3639" y="973"/>
                      <a:pt x="3634" y="973"/>
                      <a:pt x="3626" y="974"/>
                    </a:cubicBezTo>
                    <a:cubicBezTo>
                      <a:pt x="3626" y="974"/>
                      <a:pt x="3626" y="975"/>
                      <a:pt x="3625" y="975"/>
                    </a:cubicBezTo>
                    <a:cubicBezTo>
                      <a:pt x="3626" y="975"/>
                      <a:pt x="3626" y="976"/>
                      <a:pt x="3626" y="976"/>
                    </a:cubicBezTo>
                    <a:cubicBezTo>
                      <a:pt x="3629" y="976"/>
                      <a:pt x="3630" y="978"/>
                      <a:pt x="3634" y="983"/>
                    </a:cubicBezTo>
                    <a:cubicBezTo>
                      <a:pt x="3635" y="985"/>
                      <a:pt x="3636" y="987"/>
                      <a:pt x="3637" y="989"/>
                    </a:cubicBezTo>
                    <a:cubicBezTo>
                      <a:pt x="3638" y="991"/>
                      <a:pt x="3639" y="993"/>
                      <a:pt x="3640" y="993"/>
                    </a:cubicBezTo>
                    <a:cubicBezTo>
                      <a:pt x="3641" y="994"/>
                      <a:pt x="3643" y="995"/>
                      <a:pt x="3645" y="996"/>
                    </a:cubicBezTo>
                    <a:cubicBezTo>
                      <a:pt x="3648" y="998"/>
                      <a:pt x="3649" y="999"/>
                      <a:pt x="3650" y="1000"/>
                    </a:cubicBezTo>
                    <a:cubicBezTo>
                      <a:pt x="3652" y="1002"/>
                      <a:pt x="3653" y="1009"/>
                      <a:pt x="3652" y="1014"/>
                    </a:cubicBezTo>
                    <a:cubicBezTo>
                      <a:pt x="3652" y="1015"/>
                      <a:pt x="3651" y="1016"/>
                      <a:pt x="3651" y="1017"/>
                    </a:cubicBezTo>
                    <a:cubicBezTo>
                      <a:pt x="3651" y="1018"/>
                      <a:pt x="3651" y="1019"/>
                      <a:pt x="3650" y="1022"/>
                    </a:cubicBezTo>
                    <a:cubicBezTo>
                      <a:pt x="3649" y="1024"/>
                      <a:pt x="3648" y="1025"/>
                      <a:pt x="3648" y="1026"/>
                    </a:cubicBezTo>
                    <a:cubicBezTo>
                      <a:pt x="3647" y="1027"/>
                      <a:pt x="3647" y="1027"/>
                      <a:pt x="3646" y="1029"/>
                    </a:cubicBezTo>
                    <a:cubicBezTo>
                      <a:pt x="3645" y="1030"/>
                      <a:pt x="3644" y="1033"/>
                      <a:pt x="3641" y="1034"/>
                    </a:cubicBezTo>
                    <a:cubicBezTo>
                      <a:pt x="3638" y="1034"/>
                      <a:pt x="3637" y="1032"/>
                      <a:pt x="3635" y="1031"/>
                    </a:cubicBezTo>
                    <a:cubicBezTo>
                      <a:pt x="3635" y="1030"/>
                      <a:pt x="3635" y="1030"/>
                      <a:pt x="3634" y="1029"/>
                    </a:cubicBezTo>
                    <a:cubicBezTo>
                      <a:pt x="3633" y="1027"/>
                      <a:pt x="3629" y="1027"/>
                      <a:pt x="3628" y="1028"/>
                    </a:cubicBezTo>
                    <a:cubicBezTo>
                      <a:pt x="3628" y="1028"/>
                      <a:pt x="3628" y="1028"/>
                      <a:pt x="3628" y="1028"/>
                    </a:cubicBezTo>
                    <a:cubicBezTo>
                      <a:pt x="3628" y="1028"/>
                      <a:pt x="3627" y="1028"/>
                      <a:pt x="3626" y="1029"/>
                    </a:cubicBezTo>
                    <a:cubicBezTo>
                      <a:pt x="3625" y="1030"/>
                      <a:pt x="3625" y="1030"/>
                      <a:pt x="3625" y="1030"/>
                    </a:cubicBezTo>
                    <a:cubicBezTo>
                      <a:pt x="3622" y="1033"/>
                      <a:pt x="3619" y="1033"/>
                      <a:pt x="3617" y="1032"/>
                    </a:cubicBezTo>
                    <a:cubicBezTo>
                      <a:pt x="3615" y="1032"/>
                      <a:pt x="3614" y="1032"/>
                      <a:pt x="3613" y="1032"/>
                    </a:cubicBezTo>
                    <a:cubicBezTo>
                      <a:pt x="3607" y="1034"/>
                      <a:pt x="3603" y="1032"/>
                      <a:pt x="3601" y="1031"/>
                    </a:cubicBezTo>
                    <a:cubicBezTo>
                      <a:pt x="3601" y="1030"/>
                      <a:pt x="3601" y="1030"/>
                      <a:pt x="3600" y="1030"/>
                    </a:cubicBezTo>
                    <a:cubicBezTo>
                      <a:pt x="3600" y="1030"/>
                      <a:pt x="3598" y="1030"/>
                      <a:pt x="3596" y="1031"/>
                    </a:cubicBezTo>
                    <a:cubicBezTo>
                      <a:pt x="3596" y="1031"/>
                      <a:pt x="3594" y="1031"/>
                      <a:pt x="3593" y="1032"/>
                    </a:cubicBezTo>
                    <a:cubicBezTo>
                      <a:pt x="3588" y="1033"/>
                      <a:pt x="3584" y="1033"/>
                      <a:pt x="3581" y="1032"/>
                    </a:cubicBezTo>
                    <a:cubicBezTo>
                      <a:pt x="3580" y="1031"/>
                      <a:pt x="3580" y="1030"/>
                      <a:pt x="3579" y="1029"/>
                    </a:cubicBezTo>
                    <a:cubicBezTo>
                      <a:pt x="3579" y="1029"/>
                      <a:pt x="3578" y="1029"/>
                      <a:pt x="3577" y="1029"/>
                    </a:cubicBezTo>
                    <a:cubicBezTo>
                      <a:pt x="3576" y="1029"/>
                      <a:pt x="3573" y="1029"/>
                      <a:pt x="3571" y="1027"/>
                    </a:cubicBezTo>
                    <a:cubicBezTo>
                      <a:pt x="3569" y="1025"/>
                      <a:pt x="3570" y="1023"/>
                      <a:pt x="3570" y="1021"/>
                    </a:cubicBezTo>
                    <a:cubicBezTo>
                      <a:pt x="3570" y="1021"/>
                      <a:pt x="3570" y="1021"/>
                      <a:pt x="3569" y="1021"/>
                    </a:cubicBezTo>
                    <a:cubicBezTo>
                      <a:pt x="3567" y="1020"/>
                      <a:pt x="3563" y="1017"/>
                      <a:pt x="3564" y="1013"/>
                    </a:cubicBezTo>
                    <a:cubicBezTo>
                      <a:pt x="3563" y="1013"/>
                      <a:pt x="3562" y="1012"/>
                      <a:pt x="3560" y="1011"/>
                    </a:cubicBezTo>
                    <a:cubicBezTo>
                      <a:pt x="3560" y="1011"/>
                      <a:pt x="3559" y="1011"/>
                      <a:pt x="3558" y="1011"/>
                    </a:cubicBezTo>
                    <a:cubicBezTo>
                      <a:pt x="3558" y="1010"/>
                      <a:pt x="3558" y="1010"/>
                      <a:pt x="3558" y="1010"/>
                    </a:cubicBezTo>
                    <a:cubicBezTo>
                      <a:pt x="3556" y="1014"/>
                      <a:pt x="3554" y="1016"/>
                      <a:pt x="3551" y="1016"/>
                    </a:cubicBezTo>
                    <a:cubicBezTo>
                      <a:pt x="3550" y="1016"/>
                      <a:pt x="3549" y="1016"/>
                      <a:pt x="3548" y="1016"/>
                    </a:cubicBezTo>
                    <a:cubicBezTo>
                      <a:pt x="3548" y="1016"/>
                      <a:pt x="3548" y="1016"/>
                      <a:pt x="3548" y="1016"/>
                    </a:cubicBezTo>
                    <a:cubicBezTo>
                      <a:pt x="3547" y="1019"/>
                      <a:pt x="3545" y="1020"/>
                      <a:pt x="3544" y="1021"/>
                    </a:cubicBezTo>
                    <a:cubicBezTo>
                      <a:pt x="3543" y="1022"/>
                      <a:pt x="3542" y="1022"/>
                      <a:pt x="3542" y="1023"/>
                    </a:cubicBezTo>
                    <a:cubicBezTo>
                      <a:pt x="3541" y="1025"/>
                      <a:pt x="3541" y="1026"/>
                      <a:pt x="3542" y="1029"/>
                    </a:cubicBezTo>
                    <a:cubicBezTo>
                      <a:pt x="3543" y="1033"/>
                      <a:pt x="3543" y="1036"/>
                      <a:pt x="3542" y="1038"/>
                    </a:cubicBezTo>
                    <a:cubicBezTo>
                      <a:pt x="3542" y="1039"/>
                      <a:pt x="3542" y="1040"/>
                      <a:pt x="3542" y="1040"/>
                    </a:cubicBezTo>
                    <a:cubicBezTo>
                      <a:pt x="3542" y="1041"/>
                      <a:pt x="3542" y="1042"/>
                      <a:pt x="3542" y="1042"/>
                    </a:cubicBezTo>
                    <a:cubicBezTo>
                      <a:pt x="3542" y="1042"/>
                      <a:pt x="3542" y="1042"/>
                      <a:pt x="3542" y="1043"/>
                    </a:cubicBezTo>
                    <a:cubicBezTo>
                      <a:pt x="3542" y="1043"/>
                      <a:pt x="3543" y="1044"/>
                      <a:pt x="3543" y="1044"/>
                    </a:cubicBezTo>
                    <a:cubicBezTo>
                      <a:pt x="3544" y="1046"/>
                      <a:pt x="3546" y="1047"/>
                      <a:pt x="3546" y="1049"/>
                    </a:cubicBezTo>
                    <a:cubicBezTo>
                      <a:pt x="3545" y="1050"/>
                      <a:pt x="3545" y="1052"/>
                      <a:pt x="3543" y="1053"/>
                    </a:cubicBezTo>
                    <a:cubicBezTo>
                      <a:pt x="3542" y="1054"/>
                      <a:pt x="3539" y="1055"/>
                      <a:pt x="3536" y="1053"/>
                    </a:cubicBezTo>
                    <a:cubicBezTo>
                      <a:pt x="3536" y="1054"/>
                      <a:pt x="3536" y="1055"/>
                      <a:pt x="3535" y="1055"/>
                    </a:cubicBezTo>
                    <a:cubicBezTo>
                      <a:pt x="3534" y="1057"/>
                      <a:pt x="3534" y="1058"/>
                      <a:pt x="3534" y="1059"/>
                    </a:cubicBezTo>
                    <a:cubicBezTo>
                      <a:pt x="3533" y="1060"/>
                      <a:pt x="3533" y="1060"/>
                      <a:pt x="3533" y="1061"/>
                    </a:cubicBezTo>
                    <a:cubicBezTo>
                      <a:pt x="3533" y="1064"/>
                      <a:pt x="3532" y="1066"/>
                      <a:pt x="3531" y="1067"/>
                    </a:cubicBezTo>
                    <a:cubicBezTo>
                      <a:pt x="3531" y="1067"/>
                      <a:pt x="3530" y="1068"/>
                      <a:pt x="3530" y="1069"/>
                    </a:cubicBezTo>
                    <a:cubicBezTo>
                      <a:pt x="3529" y="1070"/>
                      <a:pt x="3527" y="1073"/>
                      <a:pt x="3525" y="1075"/>
                    </a:cubicBezTo>
                    <a:cubicBezTo>
                      <a:pt x="3524" y="1077"/>
                      <a:pt x="3522" y="1078"/>
                      <a:pt x="3522" y="1079"/>
                    </a:cubicBezTo>
                    <a:cubicBezTo>
                      <a:pt x="3522" y="1079"/>
                      <a:pt x="3522" y="1080"/>
                      <a:pt x="3522" y="1080"/>
                    </a:cubicBezTo>
                    <a:cubicBezTo>
                      <a:pt x="3522" y="1081"/>
                      <a:pt x="3521" y="1082"/>
                      <a:pt x="3520" y="1083"/>
                    </a:cubicBezTo>
                    <a:cubicBezTo>
                      <a:pt x="3519" y="1085"/>
                      <a:pt x="3519" y="1086"/>
                      <a:pt x="3518" y="1087"/>
                    </a:cubicBezTo>
                    <a:cubicBezTo>
                      <a:pt x="3518" y="1087"/>
                      <a:pt x="3518" y="1087"/>
                      <a:pt x="3517" y="1088"/>
                    </a:cubicBezTo>
                    <a:cubicBezTo>
                      <a:pt x="3517" y="1088"/>
                      <a:pt x="3517" y="1089"/>
                      <a:pt x="3517" y="1089"/>
                    </a:cubicBezTo>
                    <a:cubicBezTo>
                      <a:pt x="3517" y="1089"/>
                      <a:pt x="3516" y="1090"/>
                      <a:pt x="3516" y="1091"/>
                    </a:cubicBezTo>
                    <a:cubicBezTo>
                      <a:pt x="3516" y="1091"/>
                      <a:pt x="3516" y="1092"/>
                      <a:pt x="3516" y="1092"/>
                    </a:cubicBezTo>
                    <a:cubicBezTo>
                      <a:pt x="3515" y="1098"/>
                      <a:pt x="3513" y="1100"/>
                      <a:pt x="3506" y="1100"/>
                    </a:cubicBezTo>
                    <a:cubicBezTo>
                      <a:pt x="3502" y="1100"/>
                      <a:pt x="3500" y="1102"/>
                      <a:pt x="3498" y="1103"/>
                    </a:cubicBezTo>
                    <a:cubicBezTo>
                      <a:pt x="3498" y="1104"/>
                      <a:pt x="3497" y="1104"/>
                      <a:pt x="3496" y="1105"/>
                    </a:cubicBezTo>
                    <a:cubicBezTo>
                      <a:pt x="3496" y="1105"/>
                      <a:pt x="3494" y="1108"/>
                      <a:pt x="3494" y="1109"/>
                    </a:cubicBezTo>
                    <a:cubicBezTo>
                      <a:pt x="3494" y="1111"/>
                      <a:pt x="3494" y="1114"/>
                      <a:pt x="3492" y="1116"/>
                    </a:cubicBezTo>
                    <a:cubicBezTo>
                      <a:pt x="3491" y="1117"/>
                      <a:pt x="3489" y="1117"/>
                      <a:pt x="3487" y="1117"/>
                    </a:cubicBezTo>
                    <a:cubicBezTo>
                      <a:pt x="3486" y="1117"/>
                      <a:pt x="3486" y="1117"/>
                      <a:pt x="3486" y="1117"/>
                    </a:cubicBezTo>
                    <a:cubicBezTo>
                      <a:pt x="3486" y="1117"/>
                      <a:pt x="3486" y="1117"/>
                      <a:pt x="3485" y="1117"/>
                    </a:cubicBezTo>
                    <a:cubicBezTo>
                      <a:pt x="3484" y="1120"/>
                      <a:pt x="3482" y="1121"/>
                      <a:pt x="3480" y="1122"/>
                    </a:cubicBezTo>
                    <a:cubicBezTo>
                      <a:pt x="3480" y="1122"/>
                      <a:pt x="3480" y="1122"/>
                      <a:pt x="3480" y="1123"/>
                    </a:cubicBezTo>
                    <a:cubicBezTo>
                      <a:pt x="3480" y="1124"/>
                      <a:pt x="3481" y="1127"/>
                      <a:pt x="3479" y="1129"/>
                    </a:cubicBezTo>
                    <a:cubicBezTo>
                      <a:pt x="3476" y="1131"/>
                      <a:pt x="3473" y="1129"/>
                      <a:pt x="3471" y="1128"/>
                    </a:cubicBezTo>
                    <a:cubicBezTo>
                      <a:pt x="3470" y="1128"/>
                      <a:pt x="3469" y="1127"/>
                      <a:pt x="3469" y="1127"/>
                    </a:cubicBezTo>
                    <a:cubicBezTo>
                      <a:pt x="3468" y="1128"/>
                      <a:pt x="3468" y="1128"/>
                      <a:pt x="3468" y="1128"/>
                    </a:cubicBezTo>
                    <a:cubicBezTo>
                      <a:pt x="3468" y="1129"/>
                      <a:pt x="3467" y="1130"/>
                      <a:pt x="3467" y="1130"/>
                    </a:cubicBezTo>
                    <a:cubicBezTo>
                      <a:pt x="3466" y="1132"/>
                      <a:pt x="3466" y="1132"/>
                      <a:pt x="3466" y="1132"/>
                    </a:cubicBezTo>
                    <a:cubicBezTo>
                      <a:pt x="3464" y="1135"/>
                      <a:pt x="3463" y="1136"/>
                      <a:pt x="3458" y="1137"/>
                    </a:cubicBezTo>
                    <a:cubicBezTo>
                      <a:pt x="3457" y="1138"/>
                      <a:pt x="3456" y="1138"/>
                      <a:pt x="3456" y="1138"/>
                    </a:cubicBezTo>
                    <a:cubicBezTo>
                      <a:pt x="3456" y="1138"/>
                      <a:pt x="3456" y="1139"/>
                      <a:pt x="3456" y="1139"/>
                    </a:cubicBezTo>
                    <a:cubicBezTo>
                      <a:pt x="3457" y="1144"/>
                      <a:pt x="3452" y="1147"/>
                      <a:pt x="3448" y="1148"/>
                    </a:cubicBezTo>
                    <a:cubicBezTo>
                      <a:pt x="3447" y="1149"/>
                      <a:pt x="3446" y="1150"/>
                      <a:pt x="3445" y="1151"/>
                    </a:cubicBezTo>
                    <a:cubicBezTo>
                      <a:pt x="3444" y="1152"/>
                      <a:pt x="3444" y="1152"/>
                      <a:pt x="3444" y="1152"/>
                    </a:cubicBezTo>
                    <a:cubicBezTo>
                      <a:pt x="3443" y="1153"/>
                      <a:pt x="3442" y="1154"/>
                      <a:pt x="3440" y="1156"/>
                    </a:cubicBezTo>
                    <a:cubicBezTo>
                      <a:pt x="3437" y="1161"/>
                      <a:pt x="3431" y="1167"/>
                      <a:pt x="3428" y="1170"/>
                    </a:cubicBezTo>
                    <a:cubicBezTo>
                      <a:pt x="3426" y="1172"/>
                      <a:pt x="3425" y="1176"/>
                      <a:pt x="3423" y="1179"/>
                    </a:cubicBezTo>
                    <a:cubicBezTo>
                      <a:pt x="3423" y="1180"/>
                      <a:pt x="3422" y="1181"/>
                      <a:pt x="3422" y="1181"/>
                    </a:cubicBezTo>
                    <a:cubicBezTo>
                      <a:pt x="3421" y="1183"/>
                      <a:pt x="3421" y="1183"/>
                      <a:pt x="3420" y="1184"/>
                    </a:cubicBezTo>
                    <a:cubicBezTo>
                      <a:pt x="3420" y="1185"/>
                      <a:pt x="3419" y="1186"/>
                      <a:pt x="3419" y="1187"/>
                    </a:cubicBezTo>
                    <a:cubicBezTo>
                      <a:pt x="3419" y="1188"/>
                      <a:pt x="3419" y="1189"/>
                      <a:pt x="3419" y="1189"/>
                    </a:cubicBezTo>
                    <a:cubicBezTo>
                      <a:pt x="3419" y="1190"/>
                      <a:pt x="3419" y="1191"/>
                      <a:pt x="3418" y="1193"/>
                    </a:cubicBezTo>
                    <a:close/>
                    <a:moveTo>
                      <a:pt x="1817" y="996"/>
                    </a:moveTo>
                    <a:cubicBezTo>
                      <a:pt x="1817" y="996"/>
                      <a:pt x="1817" y="996"/>
                      <a:pt x="1817" y="996"/>
                    </a:cubicBezTo>
                    <a:cubicBezTo>
                      <a:pt x="1817" y="996"/>
                      <a:pt x="1817" y="996"/>
                      <a:pt x="1817" y="996"/>
                    </a:cubicBezTo>
                    <a:close/>
                    <a:moveTo>
                      <a:pt x="3641" y="973"/>
                    </a:moveTo>
                    <a:cubicBezTo>
                      <a:pt x="3641" y="973"/>
                      <a:pt x="3641" y="973"/>
                      <a:pt x="3641" y="973"/>
                    </a:cubicBezTo>
                    <a:cubicBezTo>
                      <a:pt x="3641" y="973"/>
                      <a:pt x="3641" y="973"/>
                      <a:pt x="3641" y="973"/>
                    </a:cubicBezTo>
                    <a:close/>
                    <a:moveTo>
                      <a:pt x="3725" y="912"/>
                    </a:moveTo>
                    <a:cubicBezTo>
                      <a:pt x="3725" y="912"/>
                      <a:pt x="3725" y="912"/>
                      <a:pt x="3725" y="912"/>
                    </a:cubicBezTo>
                    <a:cubicBezTo>
                      <a:pt x="3725" y="912"/>
                      <a:pt x="3725" y="912"/>
                      <a:pt x="3725" y="912"/>
                    </a:cubicBezTo>
                    <a:close/>
                    <a:moveTo>
                      <a:pt x="210" y="847"/>
                    </a:moveTo>
                    <a:cubicBezTo>
                      <a:pt x="210" y="847"/>
                      <a:pt x="210" y="847"/>
                      <a:pt x="210" y="847"/>
                    </a:cubicBezTo>
                    <a:cubicBezTo>
                      <a:pt x="210" y="847"/>
                      <a:pt x="210" y="847"/>
                      <a:pt x="210" y="847"/>
                    </a:cubicBezTo>
                    <a:close/>
                    <a:moveTo>
                      <a:pt x="3808" y="819"/>
                    </a:moveTo>
                    <a:cubicBezTo>
                      <a:pt x="3808" y="819"/>
                      <a:pt x="3808" y="819"/>
                      <a:pt x="3808" y="819"/>
                    </a:cubicBezTo>
                    <a:cubicBezTo>
                      <a:pt x="3808" y="819"/>
                      <a:pt x="3808" y="819"/>
                      <a:pt x="3808" y="819"/>
                    </a:cubicBezTo>
                    <a:close/>
                    <a:moveTo>
                      <a:pt x="540" y="746"/>
                    </a:moveTo>
                    <a:cubicBezTo>
                      <a:pt x="540" y="746"/>
                      <a:pt x="540" y="746"/>
                      <a:pt x="540" y="746"/>
                    </a:cubicBezTo>
                    <a:cubicBezTo>
                      <a:pt x="540" y="746"/>
                      <a:pt x="540" y="746"/>
                      <a:pt x="540" y="746"/>
                    </a:cubicBezTo>
                    <a:close/>
                    <a:moveTo>
                      <a:pt x="3792" y="744"/>
                    </a:moveTo>
                    <a:cubicBezTo>
                      <a:pt x="3793" y="745"/>
                      <a:pt x="3794" y="746"/>
                      <a:pt x="3796" y="746"/>
                    </a:cubicBezTo>
                    <a:cubicBezTo>
                      <a:pt x="3796" y="746"/>
                      <a:pt x="3796" y="746"/>
                      <a:pt x="3796" y="746"/>
                    </a:cubicBezTo>
                    <a:cubicBezTo>
                      <a:pt x="3796" y="744"/>
                      <a:pt x="3796" y="744"/>
                      <a:pt x="3796" y="744"/>
                    </a:cubicBezTo>
                    <a:lnTo>
                      <a:pt x="3792" y="744"/>
                    </a:lnTo>
                    <a:close/>
                    <a:moveTo>
                      <a:pt x="3013" y="570"/>
                    </a:moveTo>
                    <a:cubicBezTo>
                      <a:pt x="3013" y="570"/>
                      <a:pt x="3013" y="570"/>
                      <a:pt x="3013" y="570"/>
                    </a:cubicBezTo>
                    <a:close/>
                    <a:moveTo>
                      <a:pt x="3895" y="561"/>
                    </a:moveTo>
                    <a:cubicBezTo>
                      <a:pt x="3895" y="561"/>
                      <a:pt x="3895" y="561"/>
                      <a:pt x="3895" y="561"/>
                    </a:cubicBezTo>
                    <a:cubicBezTo>
                      <a:pt x="3895" y="561"/>
                      <a:pt x="3895" y="561"/>
                      <a:pt x="3895" y="561"/>
                    </a:cubicBezTo>
                    <a:close/>
                    <a:moveTo>
                      <a:pt x="3897" y="560"/>
                    </a:moveTo>
                    <a:cubicBezTo>
                      <a:pt x="3897" y="560"/>
                      <a:pt x="3897" y="560"/>
                      <a:pt x="3897" y="560"/>
                    </a:cubicBezTo>
                    <a:cubicBezTo>
                      <a:pt x="3897" y="560"/>
                      <a:pt x="3897" y="560"/>
                      <a:pt x="3897" y="560"/>
                    </a:cubicBezTo>
                    <a:cubicBezTo>
                      <a:pt x="3897" y="560"/>
                      <a:pt x="3897" y="560"/>
                      <a:pt x="3897" y="560"/>
                    </a:cubicBezTo>
                    <a:close/>
                    <a:moveTo>
                      <a:pt x="743" y="556"/>
                    </a:moveTo>
                    <a:cubicBezTo>
                      <a:pt x="743" y="556"/>
                      <a:pt x="743" y="556"/>
                      <a:pt x="743" y="556"/>
                    </a:cubicBezTo>
                    <a:cubicBezTo>
                      <a:pt x="743" y="556"/>
                      <a:pt x="743" y="556"/>
                      <a:pt x="743" y="556"/>
                    </a:cubicBezTo>
                    <a:close/>
                    <a:moveTo>
                      <a:pt x="3895" y="554"/>
                    </a:moveTo>
                    <a:cubicBezTo>
                      <a:pt x="3895" y="554"/>
                      <a:pt x="3895" y="554"/>
                      <a:pt x="3895" y="554"/>
                    </a:cubicBezTo>
                    <a:cubicBezTo>
                      <a:pt x="3895" y="554"/>
                      <a:pt x="3895" y="554"/>
                      <a:pt x="3895" y="554"/>
                    </a:cubicBezTo>
                    <a:close/>
                    <a:moveTo>
                      <a:pt x="743" y="549"/>
                    </a:moveTo>
                    <a:cubicBezTo>
                      <a:pt x="743" y="549"/>
                      <a:pt x="743" y="549"/>
                      <a:pt x="743" y="549"/>
                    </a:cubicBezTo>
                    <a:cubicBezTo>
                      <a:pt x="743" y="549"/>
                      <a:pt x="743" y="549"/>
                      <a:pt x="743" y="549"/>
                    </a:cubicBezTo>
                    <a:close/>
                    <a:moveTo>
                      <a:pt x="2787" y="534"/>
                    </a:moveTo>
                    <a:cubicBezTo>
                      <a:pt x="2787" y="534"/>
                      <a:pt x="2787" y="534"/>
                      <a:pt x="2787" y="534"/>
                    </a:cubicBezTo>
                    <a:close/>
                    <a:moveTo>
                      <a:pt x="2788" y="513"/>
                    </a:moveTo>
                    <a:cubicBezTo>
                      <a:pt x="2788" y="513"/>
                      <a:pt x="2788" y="513"/>
                      <a:pt x="2788" y="513"/>
                    </a:cubicBezTo>
                    <a:cubicBezTo>
                      <a:pt x="2788" y="513"/>
                      <a:pt x="2788" y="513"/>
                      <a:pt x="2788" y="513"/>
                    </a:cubicBezTo>
                    <a:close/>
                    <a:moveTo>
                      <a:pt x="1232" y="428"/>
                    </a:moveTo>
                    <a:cubicBezTo>
                      <a:pt x="1232" y="428"/>
                      <a:pt x="1232" y="428"/>
                      <a:pt x="1232" y="428"/>
                    </a:cubicBezTo>
                    <a:cubicBezTo>
                      <a:pt x="1232" y="428"/>
                      <a:pt x="1232" y="428"/>
                      <a:pt x="1232" y="428"/>
                    </a:cubicBezTo>
                    <a:close/>
                    <a:moveTo>
                      <a:pt x="3696" y="425"/>
                    </a:moveTo>
                    <a:cubicBezTo>
                      <a:pt x="3696" y="425"/>
                      <a:pt x="3696" y="425"/>
                      <a:pt x="3696" y="425"/>
                    </a:cubicBezTo>
                    <a:cubicBezTo>
                      <a:pt x="3696" y="425"/>
                      <a:pt x="3696" y="425"/>
                      <a:pt x="3696" y="425"/>
                    </a:cubicBezTo>
                    <a:close/>
                    <a:moveTo>
                      <a:pt x="3773" y="424"/>
                    </a:moveTo>
                    <a:cubicBezTo>
                      <a:pt x="3773" y="424"/>
                      <a:pt x="3773" y="424"/>
                      <a:pt x="3773" y="424"/>
                    </a:cubicBezTo>
                    <a:cubicBezTo>
                      <a:pt x="3773" y="424"/>
                      <a:pt x="3773" y="424"/>
                      <a:pt x="3773" y="424"/>
                    </a:cubicBezTo>
                    <a:close/>
                    <a:moveTo>
                      <a:pt x="1225" y="423"/>
                    </a:moveTo>
                    <a:cubicBezTo>
                      <a:pt x="1225" y="423"/>
                      <a:pt x="1225" y="423"/>
                      <a:pt x="1225" y="423"/>
                    </a:cubicBezTo>
                    <a:cubicBezTo>
                      <a:pt x="1225" y="423"/>
                      <a:pt x="1225" y="423"/>
                      <a:pt x="1225" y="423"/>
                    </a:cubicBezTo>
                    <a:close/>
                    <a:moveTo>
                      <a:pt x="3780" y="416"/>
                    </a:moveTo>
                    <a:cubicBezTo>
                      <a:pt x="3780" y="416"/>
                      <a:pt x="3780" y="416"/>
                      <a:pt x="3780" y="416"/>
                    </a:cubicBezTo>
                    <a:close/>
                    <a:moveTo>
                      <a:pt x="1193" y="413"/>
                    </a:moveTo>
                    <a:cubicBezTo>
                      <a:pt x="1193" y="413"/>
                      <a:pt x="1193" y="413"/>
                      <a:pt x="1193" y="413"/>
                    </a:cubicBezTo>
                    <a:close/>
                    <a:moveTo>
                      <a:pt x="1168" y="373"/>
                    </a:moveTo>
                    <a:cubicBezTo>
                      <a:pt x="1168" y="373"/>
                      <a:pt x="1168" y="373"/>
                      <a:pt x="1168" y="373"/>
                    </a:cubicBezTo>
                    <a:close/>
                    <a:moveTo>
                      <a:pt x="3674" y="371"/>
                    </a:moveTo>
                    <a:cubicBezTo>
                      <a:pt x="3674" y="371"/>
                      <a:pt x="3674" y="371"/>
                      <a:pt x="3674" y="371"/>
                    </a:cubicBezTo>
                    <a:cubicBezTo>
                      <a:pt x="3674" y="371"/>
                      <a:pt x="3674" y="371"/>
                      <a:pt x="3674" y="371"/>
                    </a:cubicBezTo>
                    <a:close/>
                    <a:moveTo>
                      <a:pt x="3926" y="317"/>
                    </a:moveTo>
                    <a:cubicBezTo>
                      <a:pt x="3926" y="318"/>
                      <a:pt x="3926" y="318"/>
                      <a:pt x="3925" y="318"/>
                    </a:cubicBezTo>
                    <a:cubicBezTo>
                      <a:pt x="3924" y="318"/>
                      <a:pt x="3924" y="318"/>
                      <a:pt x="3923" y="320"/>
                    </a:cubicBezTo>
                    <a:cubicBezTo>
                      <a:pt x="3923" y="320"/>
                      <a:pt x="3923" y="321"/>
                      <a:pt x="3923" y="321"/>
                    </a:cubicBezTo>
                    <a:cubicBezTo>
                      <a:pt x="3924" y="320"/>
                      <a:pt x="3925" y="319"/>
                      <a:pt x="3926" y="318"/>
                    </a:cubicBezTo>
                    <a:cubicBezTo>
                      <a:pt x="3926" y="318"/>
                      <a:pt x="3926" y="318"/>
                      <a:pt x="3926" y="317"/>
                    </a:cubicBezTo>
                    <a:close/>
                    <a:moveTo>
                      <a:pt x="3494" y="305"/>
                    </a:moveTo>
                    <a:cubicBezTo>
                      <a:pt x="3494" y="305"/>
                      <a:pt x="3494" y="305"/>
                      <a:pt x="3494" y="305"/>
                    </a:cubicBezTo>
                    <a:close/>
                    <a:moveTo>
                      <a:pt x="1072" y="304"/>
                    </a:moveTo>
                    <a:cubicBezTo>
                      <a:pt x="1072" y="304"/>
                      <a:pt x="1072" y="304"/>
                      <a:pt x="1072" y="304"/>
                    </a:cubicBezTo>
                    <a:close/>
                    <a:moveTo>
                      <a:pt x="3407" y="167"/>
                    </a:moveTo>
                    <a:cubicBezTo>
                      <a:pt x="3407" y="167"/>
                      <a:pt x="3407" y="167"/>
                      <a:pt x="3407" y="167"/>
                    </a:cubicBezTo>
                    <a:cubicBezTo>
                      <a:pt x="3407" y="167"/>
                      <a:pt x="3407" y="167"/>
                      <a:pt x="3407" y="167"/>
                    </a:cubicBezTo>
                    <a:close/>
                    <a:moveTo>
                      <a:pt x="3398" y="149"/>
                    </a:moveTo>
                    <a:cubicBezTo>
                      <a:pt x="3398" y="149"/>
                      <a:pt x="3398" y="149"/>
                      <a:pt x="3398" y="149"/>
                    </a:cubicBezTo>
                    <a:cubicBezTo>
                      <a:pt x="3398" y="149"/>
                      <a:pt x="3398" y="149"/>
                      <a:pt x="3398" y="149"/>
                    </a:cubicBezTo>
                    <a:close/>
                    <a:moveTo>
                      <a:pt x="3016" y="105"/>
                    </a:moveTo>
                    <a:cubicBezTo>
                      <a:pt x="3016" y="105"/>
                      <a:pt x="3016" y="105"/>
                      <a:pt x="3016" y="105"/>
                    </a:cubicBezTo>
                    <a:cubicBezTo>
                      <a:pt x="3016" y="105"/>
                      <a:pt x="3016" y="105"/>
                      <a:pt x="3016" y="105"/>
                    </a:cubicBezTo>
                    <a:close/>
                    <a:moveTo>
                      <a:pt x="3342" y="63"/>
                    </a:moveTo>
                    <a:cubicBezTo>
                      <a:pt x="3342" y="63"/>
                      <a:pt x="3342" y="63"/>
                      <a:pt x="3342" y="63"/>
                    </a:cubicBezTo>
                    <a:close/>
                    <a:moveTo>
                      <a:pt x="54" y="1093"/>
                    </a:moveTo>
                    <a:cubicBezTo>
                      <a:pt x="52" y="1093"/>
                      <a:pt x="50" y="1092"/>
                      <a:pt x="49" y="1091"/>
                    </a:cubicBezTo>
                    <a:cubicBezTo>
                      <a:pt x="49" y="1091"/>
                      <a:pt x="48" y="1091"/>
                      <a:pt x="47" y="1092"/>
                    </a:cubicBezTo>
                    <a:cubicBezTo>
                      <a:pt x="42" y="1086"/>
                      <a:pt x="42" y="1086"/>
                      <a:pt x="42" y="1086"/>
                    </a:cubicBezTo>
                    <a:cubicBezTo>
                      <a:pt x="45" y="1083"/>
                      <a:pt x="50" y="1082"/>
                      <a:pt x="54" y="1085"/>
                    </a:cubicBezTo>
                    <a:cubicBezTo>
                      <a:pt x="55" y="1085"/>
                      <a:pt x="56" y="1084"/>
                      <a:pt x="57" y="1084"/>
                    </a:cubicBezTo>
                    <a:cubicBezTo>
                      <a:pt x="57" y="1082"/>
                      <a:pt x="58" y="1079"/>
                      <a:pt x="56" y="1078"/>
                    </a:cubicBezTo>
                    <a:cubicBezTo>
                      <a:pt x="51" y="1074"/>
                      <a:pt x="49" y="1069"/>
                      <a:pt x="50" y="1065"/>
                    </a:cubicBezTo>
                    <a:cubicBezTo>
                      <a:pt x="50" y="1064"/>
                      <a:pt x="49" y="1063"/>
                      <a:pt x="49" y="1062"/>
                    </a:cubicBezTo>
                    <a:cubicBezTo>
                      <a:pt x="47" y="1060"/>
                      <a:pt x="45" y="1057"/>
                      <a:pt x="47" y="1054"/>
                    </a:cubicBezTo>
                    <a:cubicBezTo>
                      <a:pt x="47" y="1053"/>
                      <a:pt x="49" y="1051"/>
                      <a:pt x="52" y="1051"/>
                    </a:cubicBezTo>
                    <a:cubicBezTo>
                      <a:pt x="53" y="1058"/>
                      <a:pt x="53" y="1058"/>
                      <a:pt x="53" y="1058"/>
                    </a:cubicBezTo>
                    <a:cubicBezTo>
                      <a:pt x="53" y="1058"/>
                      <a:pt x="54" y="1057"/>
                      <a:pt x="54" y="1056"/>
                    </a:cubicBezTo>
                    <a:cubicBezTo>
                      <a:pt x="54" y="1056"/>
                      <a:pt x="55" y="1057"/>
                      <a:pt x="55" y="1058"/>
                    </a:cubicBezTo>
                    <a:cubicBezTo>
                      <a:pt x="57" y="1060"/>
                      <a:pt x="58" y="1063"/>
                      <a:pt x="58" y="1065"/>
                    </a:cubicBezTo>
                    <a:cubicBezTo>
                      <a:pt x="57" y="1067"/>
                      <a:pt x="58" y="1070"/>
                      <a:pt x="61" y="1071"/>
                    </a:cubicBezTo>
                    <a:cubicBezTo>
                      <a:pt x="66" y="1075"/>
                      <a:pt x="66" y="1082"/>
                      <a:pt x="64" y="1087"/>
                    </a:cubicBezTo>
                    <a:cubicBezTo>
                      <a:pt x="63" y="1089"/>
                      <a:pt x="60" y="1092"/>
                      <a:pt x="56" y="1093"/>
                    </a:cubicBezTo>
                    <a:cubicBezTo>
                      <a:pt x="56" y="1093"/>
                      <a:pt x="55" y="1093"/>
                      <a:pt x="54" y="1093"/>
                    </a:cubicBezTo>
                    <a:close/>
                    <a:moveTo>
                      <a:pt x="50" y="1065"/>
                    </a:moveTo>
                    <a:cubicBezTo>
                      <a:pt x="50" y="1065"/>
                      <a:pt x="50" y="1065"/>
                      <a:pt x="50" y="1065"/>
                    </a:cubicBezTo>
                    <a:cubicBezTo>
                      <a:pt x="50" y="1065"/>
                      <a:pt x="50" y="1065"/>
                      <a:pt x="50" y="1065"/>
                    </a:cubicBezTo>
                    <a:close/>
                    <a:moveTo>
                      <a:pt x="50" y="1064"/>
                    </a:moveTo>
                    <a:cubicBezTo>
                      <a:pt x="50" y="1064"/>
                      <a:pt x="50" y="1064"/>
                      <a:pt x="50" y="1064"/>
                    </a:cubicBezTo>
                    <a:cubicBezTo>
                      <a:pt x="50" y="1064"/>
                      <a:pt x="50" y="1064"/>
                      <a:pt x="50" y="1064"/>
                    </a:cubicBezTo>
                    <a:close/>
                    <a:moveTo>
                      <a:pt x="59" y="1041"/>
                    </a:moveTo>
                    <a:cubicBezTo>
                      <a:pt x="58" y="1035"/>
                      <a:pt x="59" y="1031"/>
                      <a:pt x="60" y="1029"/>
                    </a:cubicBezTo>
                    <a:cubicBezTo>
                      <a:pt x="60" y="1028"/>
                      <a:pt x="60" y="1028"/>
                      <a:pt x="60" y="1028"/>
                    </a:cubicBezTo>
                    <a:cubicBezTo>
                      <a:pt x="61" y="1027"/>
                      <a:pt x="61" y="1025"/>
                      <a:pt x="60" y="1024"/>
                    </a:cubicBezTo>
                    <a:cubicBezTo>
                      <a:pt x="58" y="1022"/>
                      <a:pt x="56" y="1015"/>
                      <a:pt x="59" y="1009"/>
                    </a:cubicBezTo>
                    <a:cubicBezTo>
                      <a:pt x="59" y="1008"/>
                      <a:pt x="59" y="1007"/>
                      <a:pt x="60" y="1005"/>
                    </a:cubicBezTo>
                    <a:cubicBezTo>
                      <a:pt x="60" y="1001"/>
                      <a:pt x="60" y="997"/>
                      <a:pt x="64" y="994"/>
                    </a:cubicBezTo>
                    <a:cubicBezTo>
                      <a:pt x="65" y="993"/>
                      <a:pt x="66" y="992"/>
                      <a:pt x="67" y="991"/>
                    </a:cubicBezTo>
                    <a:cubicBezTo>
                      <a:pt x="73" y="996"/>
                      <a:pt x="73" y="996"/>
                      <a:pt x="73" y="996"/>
                    </a:cubicBezTo>
                    <a:cubicBezTo>
                      <a:pt x="72" y="997"/>
                      <a:pt x="70" y="999"/>
                      <a:pt x="69" y="1000"/>
                    </a:cubicBezTo>
                    <a:cubicBezTo>
                      <a:pt x="68" y="1001"/>
                      <a:pt x="68" y="1003"/>
                      <a:pt x="67" y="1006"/>
                    </a:cubicBezTo>
                    <a:cubicBezTo>
                      <a:pt x="67" y="1008"/>
                      <a:pt x="67" y="1010"/>
                      <a:pt x="66" y="1013"/>
                    </a:cubicBezTo>
                    <a:cubicBezTo>
                      <a:pt x="65" y="1015"/>
                      <a:pt x="65" y="1018"/>
                      <a:pt x="66" y="1019"/>
                    </a:cubicBezTo>
                    <a:cubicBezTo>
                      <a:pt x="69" y="1022"/>
                      <a:pt x="69" y="1028"/>
                      <a:pt x="68" y="1031"/>
                    </a:cubicBezTo>
                    <a:cubicBezTo>
                      <a:pt x="67" y="1032"/>
                      <a:pt x="67" y="1032"/>
                      <a:pt x="67" y="1032"/>
                    </a:cubicBezTo>
                    <a:cubicBezTo>
                      <a:pt x="66" y="1034"/>
                      <a:pt x="66" y="1036"/>
                      <a:pt x="66" y="1040"/>
                    </a:cubicBezTo>
                    <a:lnTo>
                      <a:pt x="59" y="1041"/>
                    </a:lnTo>
                    <a:close/>
                    <a:moveTo>
                      <a:pt x="61" y="969"/>
                    </a:moveTo>
                    <a:cubicBezTo>
                      <a:pt x="59" y="967"/>
                      <a:pt x="56" y="965"/>
                      <a:pt x="52" y="963"/>
                    </a:cubicBezTo>
                    <a:cubicBezTo>
                      <a:pt x="50" y="962"/>
                      <a:pt x="48" y="961"/>
                      <a:pt x="46" y="960"/>
                    </a:cubicBezTo>
                    <a:cubicBezTo>
                      <a:pt x="44" y="959"/>
                      <a:pt x="41" y="957"/>
                      <a:pt x="40" y="958"/>
                    </a:cubicBezTo>
                    <a:cubicBezTo>
                      <a:pt x="39" y="958"/>
                      <a:pt x="37" y="959"/>
                      <a:pt x="36" y="960"/>
                    </a:cubicBezTo>
                    <a:cubicBezTo>
                      <a:pt x="33" y="962"/>
                      <a:pt x="29" y="965"/>
                      <a:pt x="25" y="964"/>
                    </a:cubicBezTo>
                    <a:cubicBezTo>
                      <a:pt x="23" y="964"/>
                      <a:pt x="22" y="963"/>
                      <a:pt x="20" y="962"/>
                    </a:cubicBezTo>
                    <a:cubicBezTo>
                      <a:pt x="25" y="956"/>
                      <a:pt x="25" y="956"/>
                      <a:pt x="25" y="956"/>
                    </a:cubicBezTo>
                    <a:cubicBezTo>
                      <a:pt x="25" y="956"/>
                      <a:pt x="26" y="957"/>
                      <a:pt x="26" y="957"/>
                    </a:cubicBezTo>
                    <a:cubicBezTo>
                      <a:pt x="26" y="957"/>
                      <a:pt x="26" y="957"/>
                      <a:pt x="26" y="957"/>
                    </a:cubicBezTo>
                    <a:cubicBezTo>
                      <a:pt x="27" y="957"/>
                      <a:pt x="30" y="955"/>
                      <a:pt x="31" y="954"/>
                    </a:cubicBezTo>
                    <a:cubicBezTo>
                      <a:pt x="33" y="952"/>
                      <a:pt x="35" y="951"/>
                      <a:pt x="38" y="950"/>
                    </a:cubicBezTo>
                    <a:cubicBezTo>
                      <a:pt x="42" y="949"/>
                      <a:pt x="46" y="951"/>
                      <a:pt x="50" y="954"/>
                    </a:cubicBezTo>
                    <a:cubicBezTo>
                      <a:pt x="52" y="954"/>
                      <a:pt x="53" y="955"/>
                      <a:pt x="55" y="956"/>
                    </a:cubicBezTo>
                    <a:cubicBezTo>
                      <a:pt x="60" y="958"/>
                      <a:pt x="64" y="961"/>
                      <a:pt x="67" y="964"/>
                    </a:cubicBezTo>
                    <a:lnTo>
                      <a:pt x="61" y="969"/>
                    </a:lnTo>
                    <a:close/>
                  </a:path>
                </a:pathLst>
              </a:cu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endParaRPr lang="zh-CN" altLang="en-US" dirty="0"/>
              </a:p>
            </p:txBody>
          </p:sp>
          <p:sp>
            <p:nvSpPr>
              <p:cNvPr id="166" name="ïşḻïḋe">
                <a:extLst>
                  <a:ext uri="{FF2B5EF4-FFF2-40B4-BE49-F238E27FC236}">
                    <a16:creationId xmlns:a16="http://schemas.microsoft.com/office/drawing/2014/main" id="{F721DF7F-FAB3-4332-BABF-AC1F6DE7A789}"/>
                  </a:ext>
                </a:extLst>
              </p:cNvPr>
              <p:cNvSpPr/>
              <p:nvPr/>
            </p:nvSpPr>
            <p:spPr bwMode="auto">
              <a:xfrm>
                <a:off x="9412288" y="5032375"/>
                <a:ext cx="1233488" cy="1827213"/>
              </a:xfrm>
              <a:custGeom>
                <a:avLst/>
                <a:gdLst>
                  <a:gd name="T0" fmla="*/ 777 w 777"/>
                  <a:gd name="T1" fmla="*/ 1151 h 1151"/>
                  <a:gd name="T2" fmla="*/ 0 w 777"/>
                  <a:gd name="T3" fmla="*/ 1151 h 1151"/>
                  <a:gd name="T4" fmla="*/ 0 w 777"/>
                  <a:gd name="T5" fmla="*/ 0 h 1151"/>
                  <a:gd name="T6" fmla="*/ 777 w 777"/>
                  <a:gd name="T7" fmla="*/ 0 h 1151"/>
                  <a:gd name="T8" fmla="*/ 777 w 777"/>
                  <a:gd name="T9" fmla="*/ 1151 h 1151"/>
                  <a:gd name="T10" fmla="*/ 7 w 777"/>
                  <a:gd name="T11" fmla="*/ 1143 h 1151"/>
                  <a:gd name="T12" fmla="*/ 769 w 777"/>
                  <a:gd name="T13" fmla="*/ 1143 h 1151"/>
                  <a:gd name="T14" fmla="*/ 769 w 777"/>
                  <a:gd name="T15" fmla="*/ 8 h 1151"/>
                  <a:gd name="T16" fmla="*/ 7 w 777"/>
                  <a:gd name="T17" fmla="*/ 8 h 1151"/>
                  <a:gd name="T18" fmla="*/ 7 w 777"/>
                  <a:gd name="T19" fmla="*/ 1143 h 1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777" h="1151">
                    <a:moveTo>
                      <a:pt x="777" y="1151"/>
                    </a:moveTo>
                    <a:lnTo>
                      <a:pt x="0" y="1151"/>
                    </a:lnTo>
                    <a:lnTo>
                      <a:pt x="0" y="0"/>
                    </a:lnTo>
                    <a:lnTo>
                      <a:pt x="777" y="0"/>
                    </a:lnTo>
                    <a:lnTo>
                      <a:pt x="777" y="1151"/>
                    </a:lnTo>
                    <a:close/>
                    <a:moveTo>
                      <a:pt x="7" y="1143"/>
                    </a:moveTo>
                    <a:lnTo>
                      <a:pt x="769" y="1143"/>
                    </a:lnTo>
                    <a:lnTo>
                      <a:pt x="769" y="8"/>
                    </a:lnTo>
                    <a:lnTo>
                      <a:pt x="7" y="8"/>
                    </a:lnTo>
                    <a:lnTo>
                      <a:pt x="7" y="1143"/>
                    </a:lnTo>
                    <a:close/>
                  </a:path>
                </a:pathLst>
              </a:custGeom>
              <a:solidFill>
                <a:srgbClr val="23181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67" name="iṣḷíḍê">
                <a:extLst>
                  <a:ext uri="{FF2B5EF4-FFF2-40B4-BE49-F238E27FC236}">
                    <a16:creationId xmlns:a16="http://schemas.microsoft.com/office/drawing/2014/main" id="{55EC318C-816A-47A4-8F96-DB38D615F6EC}"/>
                  </a:ext>
                </a:extLst>
              </p:cNvPr>
              <p:cNvSpPr/>
              <p:nvPr/>
            </p:nvSpPr>
            <p:spPr bwMode="auto">
              <a:xfrm>
                <a:off x="9974263" y="6680200"/>
                <a:ext cx="141288" cy="139700"/>
              </a:xfrm>
              <a:custGeom>
                <a:avLst/>
                <a:gdLst>
                  <a:gd name="T0" fmla="*/ 31 w 66"/>
                  <a:gd name="T1" fmla="*/ 6 h 65"/>
                  <a:gd name="T2" fmla="*/ 32 w 66"/>
                  <a:gd name="T3" fmla="*/ 0 h 65"/>
                  <a:gd name="T4" fmla="*/ 39 w 66"/>
                  <a:gd name="T5" fmla="*/ 3 h 65"/>
                  <a:gd name="T6" fmla="*/ 37 w 66"/>
                  <a:gd name="T7" fmla="*/ 4 h 65"/>
                  <a:gd name="T8" fmla="*/ 58 w 66"/>
                  <a:gd name="T9" fmla="*/ 11 h 65"/>
                  <a:gd name="T10" fmla="*/ 66 w 66"/>
                  <a:gd name="T11" fmla="*/ 12 h 65"/>
                  <a:gd name="T12" fmla="*/ 65 w 66"/>
                  <a:gd name="T13" fmla="*/ 13 h 65"/>
                  <a:gd name="T14" fmla="*/ 34 w 66"/>
                  <a:gd name="T15" fmla="*/ 13 h 65"/>
                  <a:gd name="T16" fmla="*/ 53 w 66"/>
                  <a:gd name="T17" fmla="*/ 23 h 65"/>
                  <a:gd name="T18" fmla="*/ 60 w 66"/>
                  <a:gd name="T19" fmla="*/ 23 h 65"/>
                  <a:gd name="T20" fmla="*/ 60 w 66"/>
                  <a:gd name="T21" fmla="*/ 24 h 65"/>
                  <a:gd name="T22" fmla="*/ 58 w 66"/>
                  <a:gd name="T23" fmla="*/ 58 h 65"/>
                  <a:gd name="T24" fmla="*/ 50 w 66"/>
                  <a:gd name="T25" fmla="*/ 65 h 65"/>
                  <a:gd name="T26" fmla="*/ 48 w 66"/>
                  <a:gd name="T27" fmla="*/ 62 h 65"/>
                  <a:gd name="T28" fmla="*/ 42 w 66"/>
                  <a:gd name="T29" fmla="*/ 58 h 65"/>
                  <a:gd name="T30" fmla="*/ 54 w 66"/>
                  <a:gd name="T31" fmla="*/ 57 h 65"/>
                  <a:gd name="T32" fmla="*/ 42 w 66"/>
                  <a:gd name="T33" fmla="*/ 25 h 65"/>
                  <a:gd name="T34" fmla="*/ 45 w 66"/>
                  <a:gd name="T35" fmla="*/ 27 h 65"/>
                  <a:gd name="T36" fmla="*/ 42 w 66"/>
                  <a:gd name="T37" fmla="*/ 28 h 65"/>
                  <a:gd name="T38" fmla="*/ 43 w 66"/>
                  <a:gd name="T39" fmla="*/ 37 h 65"/>
                  <a:gd name="T40" fmla="*/ 49 w 66"/>
                  <a:gd name="T41" fmla="*/ 38 h 65"/>
                  <a:gd name="T42" fmla="*/ 49 w 66"/>
                  <a:gd name="T43" fmla="*/ 39 h 65"/>
                  <a:gd name="T44" fmla="*/ 34 w 66"/>
                  <a:gd name="T45" fmla="*/ 39 h 65"/>
                  <a:gd name="T46" fmla="*/ 44 w 66"/>
                  <a:gd name="T47" fmla="*/ 47 h 65"/>
                  <a:gd name="T48" fmla="*/ 51 w 66"/>
                  <a:gd name="T49" fmla="*/ 48 h 65"/>
                  <a:gd name="T50" fmla="*/ 50 w 66"/>
                  <a:gd name="T51" fmla="*/ 49 h 65"/>
                  <a:gd name="T52" fmla="*/ 34 w 66"/>
                  <a:gd name="T53" fmla="*/ 55 h 65"/>
                  <a:gd name="T54" fmla="*/ 34 w 66"/>
                  <a:gd name="T55" fmla="*/ 62 h 65"/>
                  <a:gd name="T56" fmla="*/ 30 w 66"/>
                  <a:gd name="T57" fmla="*/ 64 h 65"/>
                  <a:gd name="T58" fmla="*/ 30 w 66"/>
                  <a:gd name="T59" fmla="*/ 49 h 65"/>
                  <a:gd name="T60" fmla="*/ 20 w 66"/>
                  <a:gd name="T61" fmla="*/ 49 h 65"/>
                  <a:gd name="T62" fmla="*/ 13 w 66"/>
                  <a:gd name="T63" fmla="*/ 47 h 65"/>
                  <a:gd name="T64" fmla="*/ 30 w 66"/>
                  <a:gd name="T65" fmla="*/ 47 h 65"/>
                  <a:gd name="T66" fmla="*/ 21 w 66"/>
                  <a:gd name="T67" fmla="*/ 39 h 65"/>
                  <a:gd name="T68" fmla="*/ 14 w 66"/>
                  <a:gd name="T69" fmla="*/ 37 h 65"/>
                  <a:gd name="T70" fmla="*/ 33 w 66"/>
                  <a:gd name="T71" fmla="*/ 37 h 65"/>
                  <a:gd name="T72" fmla="*/ 37 w 66"/>
                  <a:gd name="T73" fmla="*/ 30 h 65"/>
                  <a:gd name="T74" fmla="*/ 22 w 66"/>
                  <a:gd name="T75" fmla="*/ 25 h 65"/>
                  <a:gd name="T76" fmla="*/ 29 w 66"/>
                  <a:gd name="T77" fmla="*/ 31 h 65"/>
                  <a:gd name="T78" fmla="*/ 28 w 66"/>
                  <a:gd name="T79" fmla="*/ 35 h 65"/>
                  <a:gd name="T80" fmla="*/ 26 w 66"/>
                  <a:gd name="T81" fmla="*/ 35 h 65"/>
                  <a:gd name="T82" fmla="*/ 24 w 66"/>
                  <a:gd name="T83" fmla="*/ 31 h 65"/>
                  <a:gd name="T84" fmla="*/ 12 w 66"/>
                  <a:gd name="T85" fmla="*/ 25 h 65"/>
                  <a:gd name="T86" fmla="*/ 12 w 66"/>
                  <a:gd name="T87" fmla="*/ 63 h 65"/>
                  <a:gd name="T88" fmla="*/ 8 w 66"/>
                  <a:gd name="T89" fmla="*/ 51 h 65"/>
                  <a:gd name="T90" fmla="*/ 8 w 66"/>
                  <a:gd name="T91" fmla="*/ 18 h 65"/>
                  <a:gd name="T92" fmla="*/ 28 w 66"/>
                  <a:gd name="T93" fmla="*/ 23 h 65"/>
                  <a:gd name="T94" fmla="*/ 11 w 66"/>
                  <a:gd name="T95" fmla="*/ 13 h 65"/>
                  <a:gd name="T96" fmla="*/ 0 w 66"/>
                  <a:gd name="T97" fmla="*/ 11 h 65"/>
                  <a:gd name="T98" fmla="*/ 2 w 66"/>
                  <a:gd name="T99" fmla="*/ 11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66" h="65">
                    <a:moveTo>
                      <a:pt x="31" y="11"/>
                    </a:moveTo>
                    <a:cubicBezTo>
                      <a:pt x="31" y="10"/>
                      <a:pt x="31" y="8"/>
                      <a:pt x="31" y="6"/>
                    </a:cubicBezTo>
                    <a:cubicBezTo>
                      <a:pt x="32" y="4"/>
                      <a:pt x="32" y="3"/>
                      <a:pt x="32" y="3"/>
                    </a:cubicBezTo>
                    <a:cubicBezTo>
                      <a:pt x="32" y="0"/>
                      <a:pt x="32" y="0"/>
                      <a:pt x="32" y="0"/>
                    </a:cubicBezTo>
                    <a:cubicBezTo>
                      <a:pt x="38" y="2"/>
                      <a:pt x="38" y="2"/>
                      <a:pt x="38" y="2"/>
                    </a:cubicBezTo>
                    <a:cubicBezTo>
                      <a:pt x="38" y="3"/>
                      <a:pt x="39" y="3"/>
                      <a:pt x="39" y="3"/>
                    </a:cubicBezTo>
                    <a:cubicBezTo>
                      <a:pt x="39" y="4"/>
                      <a:pt x="38" y="4"/>
                      <a:pt x="38" y="4"/>
                    </a:cubicBezTo>
                    <a:cubicBezTo>
                      <a:pt x="37" y="4"/>
                      <a:pt x="37" y="4"/>
                      <a:pt x="37" y="4"/>
                    </a:cubicBezTo>
                    <a:cubicBezTo>
                      <a:pt x="35" y="11"/>
                      <a:pt x="35" y="11"/>
                      <a:pt x="35" y="11"/>
                    </a:cubicBezTo>
                    <a:cubicBezTo>
                      <a:pt x="58" y="11"/>
                      <a:pt x="58" y="11"/>
                      <a:pt x="58" y="11"/>
                    </a:cubicBezTo>
                    <a:cubicBezTo>
                      <a:pt x="61" y="7"/>
                      <a:pt x="61" y="7"/>
                      <a:pt x="61" y="7"/>
                    </a:cubicBezTo>
                    <a:cubicBezTo>
                      <a:pt x="66" y="12"/>
                      <a:pt x="66" y="12"/>
                      <a:pt x="66" y="12"/>
                    </a:cubicBezTo>
                    <a:cubicBezTo>
                      <a:pt x="66" y="12"/>
                      <a:pt x="66" y="12"/>
                      <a:pt x="66" y="12"/>
                    </a:cubicBezTo>
                    <a:cubicBezTo>
                      <a:pt x="66" y="13"/>
                      <a:pt x="66" y="13"/>
                      <a:pt x="65" y="13"/>
                    </a:cubicBezTo>
                    <a:cubicBezTo>
                      <a:pt x="59" y="13"/>
                      <a:pt x="59" y="13"/>
                      <a:pt x="59" y="13"/>
                    </a:cubicBezTo>
                    <a:cubicBezTo>
                      <a:pt x="34" y="13"/>
                      <a:pt x="34" y="13"/>
                      <a:pt x="34" y="13"/>
                    </a:cubicBezTo>
                    <a:cubicBezTo>
                      <a:pt x="31" y="23"/>
                      <a:pt x="31" y="23"/>
                      <a:pt x="31" y="23"/>
                    </a:cubicBezTo>
                    <a:cubicBezTo>
                      <a:pt x="53" y="23"/>
                      <a:pt x="53" y="23"/>
                      <a:pt x="53" y="23"/>
                    </a:cubicBezTo>
                    <a:cubicBezTo>
                      <a:pt x="56" y="19"/>
                      <a:pt x="56" y="19"/>
                      <a:pt x="56" y="19"/>
                    </a:cubicBezTo>
                    <a:cubicBezTo>
                      <a:pt x="60" y="23"/>
                      <a:pt x="60" y="23"/>
                      <a:pt x="60" y="23"/>
                    </a:cubicBezTo>
                    <a:cubicBezTo>
                      <a:pt x="60" y="23"/>
                      <a:pt x="60" y="23"/>
                      <a:pt x="61" y="24"/>
                    </a:cubicBezTo>
                    <a:cubicBezTo>
                      <a:pt x="61" y="24"/>
                      <a:pt x="60" y="24"/>
                      <a:pt x="60" y="24"/>
                    </a:cubicBezTo>
                    <a:cubicBezTo>
                      <a:pt x="58" y="26"/>
                      <a:pt x="58" y="26"/>
                      <a:pt x="58" y="26"/>
                    </a:cubicBezTo>
                    <a:cubicBezTo>
                      <a:pt x="58" y="58"/>
                      <a:pt x="58" y="58"/>
                      <a:pt x="58" y="58"/>
                    </a:cubicBezTo>
                    <a:cubicBezTo>
                      <a:pt x="58" y="60"/>
                      <a:pt x="58" y="61"/>
                      <a:pt x="57" y="62"/>
                    </a:cubicBezTo>
                    <a:cubicBezTo>
                      <a:pt x="56" y="63"/>
                      <a:pt x="54" y="64"/>
                      <a:pt x="50" y="65"/>
                    </a:cubicBezTo>
                    <a:cubicBezTo>
                      <a:pt x="50" y="64"/>
                      <a:pt x="50" y="64"/>
                      <a:pt x="50" y="63"/>
                    </a:cubicBezTo>
                    <a:cubicBezTo>
                      <a:pt x="50" y="63"/>
                      <a:pt x="49" y="62"/>
                      <a:pt x="48" y="62"/>
                    </a:cubicBezTo>
                    <a:cubicBezTo>
                      <a:pt x="47" y="61"/>
                      <a:pt x="45" y="60"/>
                      <a:pt x="42" y="59"/>
                    </a:cubicBezTo>
                    <a:cubicBezTo>
                      <a:pt x="42" y="58"/>
                      <a:pt x="42" y="58"/>
                      <a:pt x="42" y="58"/>
                    </a:cubicBezTo>
                    <a:cubicBezTo>
                      <a:pt x="49" y="59"/>
                      <a:pt x="52" y="60"/>
                      <a:pt x="53" y="59"/>
                    </a:cubicBezTo>
                    <a:cubicBezTo>
                      <a:pt x="53" y="59"/>
                      <a:pt x="54" y="58"/>
                      <a:pt x="54" y="57"/>
                    </a:cubicBezTo>
                    <a:cubicBezTo>
                      <a:pt x="54" y="25"/>
                      <a:pt x="54" y="25"/>
                      <a:pt x="54" y="25"/>
                    </a:cubicBezTo>
                    <a:cubicBezTo>
                      <a:pt x="42" y="25"/>
                      <a:pt x="42" y="25"/>
                      <a:pt x="42" y="25"/>
                    </a:cubicBezTo>
                    <a:cubicBezTo>
                      <a:pt x="44" y="26"/>
                      <a:pt x="44" y="26"/>
                      <a:pt x="44" y="26"/>
                    </a:cubicBezTo>
                    <a:cubicBezTo>
                      <a:pt x="45" y="27"/>
                      <a:pt x="45" y="27"/>
                      <a:pt x="45" y="27"/>
                    </a:cubicBezTo>
                    <a:cubicBezTo>
                      <a:pt x="45" y="27"/>
                      <a:pt x="45" y="27"/>
                      <a:pt x="44" y="28"/>
                    </a:cubicBezTo>
                    <a:cubicBezTo>
                      <a:pt x="42" y="28"/>
                      <a:pt x="42" y="28"/>
                      <a:pt x="42" y="28"/>
                    </a:cubicBezTo>
                    <a:cubicBezTo>
                      <a:pt x="40" y="32"/>
                      <a:pt x="38" y="35"/>
                      <a:pt x="36" y="37"/>
                    </a:cubicBezTo>
                    <a:cubicBezTo>
                      <a:pt x="43" y="37"/>
                      <a:pt x="43" y="37"/>
                      <a:pt x="43" y="37"/>
                    </a:cubicBezTo>
                    <a:cubicBezTo>
                      <a:pt x="45" y="34"/>
                      <a:pt x="45" y="34"/>
                      <a:pt x="45" y="34"/>
                    </a:cubicBezTo>
                    <a:cubicBezTo>
                      <a:pt x="49" y="38"/>
                      <a:pt x="49" y="38"/>
                      <a:pt x="49" y="38"/>
                    </a:cubicBezTo>
                    <a:cubicBezTo>
                      <a:pt x="50" y="38"/>
                      <a:pt x="50" y="39"/>
                      <a:pt x="50" y="39"/>
                    </a:cubicBezTo>
                    <a:cubicBezTo>
                      <a:pt x="50" y="39"/>
                      <a:pt x="49" y="39"/>
                      <a:pt x="49" y="39"/>
                    </a:cubicBezTo>
                    <a:cubicBezTo>
                      <a:pt x="45" y="39"/>
                      <a:pt x="45" y="39"/>
                      <a:pt x="45" y="39"/>
                    </a:cubicBezTo>
                    <a:cubicBezTo>
                      <a:pt x="34" y="39"/>
                      <a:pt x="34" y="39"/>
                      <a:pt x="34" y="39"/>
                    </a:cubicBezTo>
                    <a:cubicBezTo>
                      <a:pt x="34" y="47"/>
                      <a:pt x="34" y="47"/>
                      <a:pt x="34" y="47"/>
                    </a:cubicBezTo>
                    <a:cubicBezTo>
                      <a:pt x="44" y="47"/>
                      <a:pt x="44" y="47"/>
                      <a:pt x="44" y="47"/>
                    </a:cubicBezTo>
                    <a:cubicBezTo>
                      <a:pt x="46" y="44"/>
                      <a:pt x="46" y="44"/>
                      <a:pt x="46" y="44"/>
                    </a:cubicBezTo>
                    <a:cubicBezTo>
                      <a:pt x="51" y="48"/>
                      <a:pt x="51" y="48"/>
                      <a:pt x="51" y="48"/>
                    </a:cubicBezTo>
                    <a:cubicBezTo>
                      <a:pt x="51" y="48"/>
                      <a:pt x="51" y="49"/>
                      <a:pt x="51" y="49"/>
                    </a:cubicBezTo>
                    <a:cubicBezTo>
                      <a:pt x="51" y="49"/>
                      <a:pt x="51" y="49"/>
                      <a:pt x="50" y="49"/>
                    </a:cubicBezTo>
                    <a:cubicBezTo>
                      <a:pt x="34" y="49"/>
                      <a:pt x="34" y="49"/>
                      <a:pt x="34" y="49"/>
                    </a:cubicBezTo>
                    <a:cubicBezTo>
                      <a:pt x="34" y="55"/>
                      <a:pt x="34" y="55"/>
                      <a:pt x="34" y="55"/>
                    </a:cubicBezTo>
                    <a:cubicBezTo>
                      <a:pt x="35" y="62"/>
                      <a:pt x="35" y="62"/>
                      <a:pt x="35" y="62"/>
                    </a:cubicBezTo>
                    <a:cubicBezTo>
                      <a:pt x="34" y="62"/>
                      <a:pt x="34" y="62"/>
                      <a:pt x="34" y="62"/>
                    </a:cubicBezTo>
                    <a:cubicBezTo>
                      <a:pt x="32" y="63"/>
                      <a:pt x="32" y="63"/>
                      <a:pt x="32" y="63"/>
                    </a:cubicBezTo>
                    <a:cubicBezTo>
                      <a:pt x="32" y="63"/>
                      <a:pt x="31" y="63"/>
                      <a:pt x="30" y="64"/>
                    </a:cubicBezTo>
                    <a:cubicBezTo>
                      <a:pt x="30" y="56"/>
                      <a:pt x="30" y="56"/>
                      <a:pt x="30" y="56"/>
                    </a:cubicBezTo>
                    <a:cubicBezTo>
                      <a:pt x="30" y="49"/>
                      <a:pt x="30" y="49"/>
                      <a:pt x="30" y="49"/>
                    </a:cubicBezTo>
                    <a:cubicBezTo>
                      <a:pt x="22" y="49"/>
                      <a:pt x="22" y="49"/>
                      <a:pt x="22" y="49"/>
                    </a:cubicBezTo>
                    <a:cubicBezTo>
                      <a:pt x="20" y="49"/>
                      <a:pt x="20" y="49"/>
                      <a:pt x="20" y="49"/>
                    </a:cubicBezTo>
                    <a:cubicBezTo>
                      <a:pt x="19" y="49"/>
                      <a:pt x="18" y="49"/>
                      <a:pt x="15" y="50"/>
                    </a:cubicBezTo>
                    <a:cubicBezTo>
                      <a:pt x="13" y="47"/>
                      <a:pt x="13" y="47"/>
                      <a:pt x="13" y="47"/>
                    </a:cubicBezTo>
                    <a:cubicBezTo>
                      <a:pt x="13" y="47"/>
                      <a:pt x="13" y="47"/>
                      <a:pt x="13" y="47"/>
                    </a:cubicBezTo>
                    <a:cubicBezTo>
                      <a:pt x="30" y="47"/>
                      <a:pt x="30" y="47"/>
                      <a:pt x="30" y="47"/>
                    </a:cubicBezTo>
                    <a:cubicBezTo>
                      <a:pt x="30" y="39"/>
                      <a:pt x="30" y="39"/>
                      <a:pt x="30" y="39"/>
                    </a:cubicBezTo>
                    <a:cubicBezTo>
                      <a:pt x="21" y="39"/>
                      <a:pt x="21" y="39"/>
                      <a:pt x="21" y="39"/>
                    </a:cubicBezTo>
                    <a:cubicBezTo>
                      <a:pt x="20" y="39"/>
                      <a:pt x="18" y="40"/>
                      <a:pt x="17" y="40"/>
                    </a:cubicBezTo>
                    <a:cubicBezTo>
                      <a:pt x="14" y="37"/>
                      <a:pt x="14" y="37"/>
                      <a:pt x="14" y="37"/>
                    </a:cubicBezTo>
                    <a:cubicBezTo>
                      <a:pt x="16" y="37"/>
                      <a:pt x="16" y="37"/>
                      <a:pt x="16" y="37"/>
                    </a:cubicBezTo>
                    <a:cubicBezTo>
                      <a:pt x="33" y="37"/>
                      <a:pt x="33" y="37"/>
                      <a:pt x="33" y="37"/>
                    </a:cubicBezTo>
                    <a:cubicBezTo>
                      <a:pt x="34" y="36"/>
                      <a:pt x="34" y="36"/>
                      <a:pt x="34" y="35"/>
                    </a:cubicBezTo>
                    <a:cubicBezTo>
                      <a:pt x="35" y="35"/>
                      <a:pt x="35" y="33"/>
                      <a:pt x="37" y="30"/>
                    </a:cubicBezTo>
                    <a:cubicBezTo>
                      <a:pt x="38" y="28"/>
                      <a:pt x="38" y="26"/>
                      <a:pt x="39" y="25"/>
                    </a:cubicBezTo>
                    <a:cubicBezTo>
                      <a:pt x="22" y="25"/>
                      <a:pt x="22" y="25"/>
                      <a:pt x="22" y="25"/>
                    </a:cubicBezTo>
                    <a:cubicBezTo>
                      <a:pt x="27" y="29"/>
                      <a:pt x="27" y="29"/>
                      <a:pt x="27" y="29"/>
                    </a:cubicBezTo>
                    <a:cubicBezTo>
                      <a:pt x="28" y="30"/>
                      <a:pt x="29" y="30"/>
                      <a:pt x="29" y="31"/>
                    </a:cubicBezTo>
                    <a:cubicBezTo>
                      <a:pt x="29" y="31"/>
                      <a:pt x="29" y="32"/>
                      <a:pt x="29" y="33"/>
                    </a:cubicBezTo>
                    <a:cubicBezTo>
                      <a:pt x="29" y="34"/>
                      <a:pt x="28" y="34"/>
                      <a:pt x="28" y="35"/>
                    </a:cubicBezTo>
                    <a:cubicBezTo>
                      <a:pt x="27" y="35"/>
                      <a:pt x="27" y="35"/>
                      <a:pt x="27" y="35"/>
                    </a:cubicBezTo>
                    <a:cubicBezTo>
                      <a:pt x="26" y="35"/>
                      <a:pt x="26" y="35"/>
                      <a:pt x="26" y="35"/>
                    </a:cubicBezTo>
                    <a:cubicBezTo>
                      <a:pt x="25" y="34"/>
                      <a:pt x="25" y="34"/>
                      <a:pt x="25" y="34"/>
                    </a:cubicBezTo>
                    <a:cubicBezTo>
                      <a:pt x="24" y="31"/>
                      <a:pt x="24" y="31"/>
                      <a:pt x="24" y="31"/>
                    </a:cubicBezTo>
                    <a:cubicBezTo>
                      <a:pt x="23" y="29"/>
                      <a:pt x="22" y="27"/>
                      <a:pt x="20" y="25"/>
                    </a:cubicBezTo>
                    <a:cubicBezTo>
                      <a:pt x="12" y="25"/>
                      <a:pt x="12" y="25"/>
                      <a:pt x="12" y="25"/>
                    </a:cubicBezTo>
                    <a:cubicBezTo>
                      <a:pt x="12" y="53"/>
                      <a:pt x="12" y="53"/>
                      <a:pt x="12" y="53"/>
                    </a:cubicBezTo>
                    <a:cubicBezTo>
                      <a:pt x="12" y="63"/>
                      <a:pt x="12" y="63"/>
                      <a:pt x="12" y="63"/>
                    </a:cubicBezTo>
                    <a:cubicBezTo>
                      <a:pt x="10" y="64"/>
                      <a:pt x="8" y="65"/>
                      <a:pt x="8" y="65"/>
                    </a:cubicBezTo>
                    <a:cubicBezTo>
                      <a:pt x="8" y="51"/>
                      <a:pt x="8" y="51"/>
                      <a:pt x="8" y="51"/>
                    </a:cubicBezTo>
                    <a:cubicBezTo>
                      <a:pt x="8" y="28"/>
                      <a:pt x="8" y="28"/>
                      <a:pt x="8" y="28"/>
                    </a:cubicBezTo>
                    <a:cubicBezTo>
                      <a:pt x="8" y="18"/>
                      <a:pt x="8" y="18"/>
                      <a:pt x="8" y="18"/>
                    </a:cubicBezTo>
                    <a:cubicBezTo>
                      <a:pt x="13" y="23"/>
                      <a:pt x="13" y="23"/>
                      <a:pt x="13" y="23"/>
                    </a:cubicBezTo>
                    <a:cubicBezTo>
                      <a:pt x="28" y="23"/>
                      <a:pt x="28" y="23"/>
                      <a:pt x="28" y="23"/>
                    </a:cubicBezTo>
                    <a:cubicBezTo>
                      <a:pt x="30" y="13"/>
                      <a:pt x="30" y="13"/>
                      <a:pt x="30" y="13"/>
                    </a:cubicBezTo>
                    <a:cubicBezTo>
                      <a:pt x="11" y="13"/>
                      <a:pt x="11" y="13"/>
                      <a:pt x="11" y="13"/>
                    </a:cubicBezTo>
                    <a:cubicBezTo>
                      <a:pt x="8" y="13"/>
                      <a:pt x="6" y="13"/>
                      <a:pt x="3" y="14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31" y="11"/>
                      <a:pt x="31" y="11"/>
                      <a:pt x="31" y="11"/>
                    </a:cubicBezTo>
                    <a:close/>
                  </a:path>
                </a:pathLst>
              </a:custGeom>
              <a:solidFill>
                <a:srgbClr val="23181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68" name="íSļîďè">
                <a:extLst>
                  <a:ext uri="{FF2B5EF4-FFF2-40B4-BE49-F238E27FC236}">
                    <a16:creationId xmlns:a16="http://schemas.microsoft.com/office/drawing/2014/main" id="{A4583715-4D85-4C16-8179-42177C12AD04}"/>
                  </a:ext>
                </a:extLst>
              </p:cNvPr>
              <p:cNvSpPr/>
              <p:nvPr/>
            </p:nvSpPr>
            <p:spPr bwMode="auto">
              <a:xfrm>
                <a:off x="10125075" y="6678613"/>
                <a:ext cx="141288" cy="142875"/>
              </a:xfrm>
              <a:custGeom>
                <a:avLst/>
                <a:gdLst>
                  <a:gd name="T0" fmla="*/ 62 w 66"/>
                  <a:gd name="T1" fmla="*/ 12 h 67"/>
                  <a:gd name="T2" fmla="*/ 16 w 66"/>
                  <a:gd name="T3" fmla="*/ 27 h 67"/>
                  <a:gd name="T4" fmla="*/ 27 w 66"/>
                  <a:gd name="T5" fmla="*/ 9 h 67"/>
                  <a:gd name="T6" fmla="*/ 36 w 66"/>
                  <a:gd name="T7" fmla="*/ 4 h 67"/>
                  <a:gd name="T8" fmla="*/ 30 w 66"/>
                  <a:gd name="T9" fmla="*/ 10 h 67"/>
                  <a:gd name="T10" fmla="*/ 34 w 66"/>
                  <a:gd name="T11" fmla="*/ 38 h 67"/>
                  <a:gd name="T12" fmla="*/ 38 w 66"/>
                  <a:gd name="T13" fmla="*/ 50 h 67"/>
                  <a:gd name="T14" fmla="*/ 36 w 66"/>
                  <a:gd name="T15" fmla="*/ 44 h 67"/>
                  <a:gd name="T16" fmla="*/ 35 w 66"/>
                  <a:gd name="T17" fmla="*/ 22 h 67"/>
                  <a:gd name="T18" fmla="*/ 42 w 66"/>
                  <a:gd name="T19" fmla="*/ 32 h 67"/>
                  <a:gd name="T20" fmla="*/ 38 w 66"/>
                  <a:gd name="T21" fmla="*/ 29 h 67"/>
                  <a:gd name="T22" fmla="*/ 59 w 66"/>
                  <a:gd name="T23" fmla="*/ 47 h 67"/>
                  <a:gd name="T24" fmla="*/ 53 w 66"/>
                  <a:gd name="T25" fmla="*/ 53 h 67"/>
                  <a:gd name="T26" fmla="*/ 44 w 66"/>
                  <a:gd name="T27" fmla="*/ 67 h 67"/>
                  <a:gd name="T28" fmla="*/ 37 w 66"/>
                  <a:gd name="T29" fmla="*/ 61 h 67"/>
                  <a:gd name="T30" fmla="*/ 45 w 66"/>
                  <a:gd name="T31" fmla="*/ 61 h 67"/>
                  <a:gd name="T32" fmla="*/ 49 w 66"/>
                  <a:gd name="T33" fmla="*/ 53 h 67"/>
                  <a:gd name="T34" fmla="*/ 18 w 66"/>
                  <a:gd name="T35" fmla="*/ 52 h 67"/>
                  <a:gd name="T36" fmla="*/ 21 w 66"/>
                  <a:gd name="T37" fmla="*/ 36 h 67"/>
                  <a:gd name="T38" fmla="*/ 24 w 66"/>
                  <a:gd name="T39" fmla="*/ 34 h 67"/>
                  <a:gd name="T40" fmla="*/ 51 w 66"/>
                  <a:gd name="T41" fmla="*/ 20 h 67"/>
                  <a:gd name="T42" fmla="*/ 58 w 66"/>
                  <a:gd name="T43" fmla="*/ 21 h 67"/>
                  <a:gd name="T44" fmla="*/ 54 w 66"/>
                  <a:gd name="T45" fmla="*/ 34 h 67"/>
                  <a:gd name="T46" fmla="*/ 66 w 66"/>
                  <a:gd name="T47" fmla="*/ 35 h 67"/>
                  <a:gd name="T48" fmla="*/ 54 w 66"/>
                  <a:gd name="T49" fmla="*/ 36 h 67"/>
                  <a:gd name="T50" fmla="*/ 53 w 66"/>
                  <a:gd name="T51" fmla="*/ 51 h 67"/>
                  <a:gd name="T52" fmla="*/ 59 w 66"/>
                  <a:gd name="T53" fmla="*/ 47 h 67"/>
                  <a:gd name="T54" fmla="*/ 50 w 66"/>
                  <a:gd name="T55" fmla="*/ 47 h 67"/>
                  <a:gd name="T56" fmla="*/ 27 w 66"/>
                  <a:gd name="T57" fmla="*/ 36 h 67"/>
                  <a:gd name="T58" fmla="*/ 50 w 66"/>
                  <a:gd name="T59" fmla="*/ 34 h 67"/>
                  <a:gd name="T60" fmla="*/ 27 w 66"/>
                  <a:gd name="T61" fmla="*/ 34 h 67"/>
                  <a:gd name="T62" fmla="*/ 14 w 66"/>
                  <a:gd name="T63" fmla="*/ 30 h 67"/>
                  <a:gd name="T64" fmla="*/ 10 w 66"/>
                  <a:gd name="T65" fmla="*/ 50 h 67"/>
                  <a:gd name="T66" fmla="*/ 11 w 66"/>
                  <a:gd name="T67" fmla="*/ 62 h 67"/>
                  <a:gd name="T68" fmla="*/ 6 w 66"/>
                  <a:gd name="T69" fmla="*/ 62 h 67"/>
                  <a:gd name="T70" fmla="*/ 5 w 66"/>
                  <a:gd name="T71" fmla="*/ 58 h 67"/>
                  <a:gd name="T72" fmla="*/ 7 w 66"/>
                  <a:gd name="T73" fmla="*/ 51 h 67"/>
                  <a:gd name="T74" fmla="*/ 0 w 66"/>
                  <a:gd name="T75" fmla="*/ 45 h 67"/>
                  <a:gd name="T76" fmla="*/ 18 w 66"/>
                  <a:gd name="T77" fmla="*/ 12 h 67"/>
                  <a:gd name="T78" fmla="*/ 0 w 66"/>
                  <a:gd name="T79" fmla="*/ 17 h 67"/>
                  <a:gd name="T80" fmla="*/ 9 w 66"/>
                  <a:gd name="T81" fmla="*/ 24 h 67"/>
                  <a:gd name="T82" fmla="*/ 5 w 66"/>
                  <a:gd name="T83" fmla="*/ 25 h 67"/>
                  <a:gd name="T84" fmla="*/ 6 w 66"/>
                  <a:gd name="T85" fmla="*/ 2 h 67"/>
                  <a:gd name="T86" fmla="*/ 16 w 66"/>
                  <a:gd name="T87" fmla="*/ 11 h 67"/>
                  <a:gd name="T88" fmla="*/ 11 w 66"/>
                  <a:gd name="T89" fmla="*/ 9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66" h="67">
                    <a:moveTo>
                      <a:pt x="57" y="6"/>
                    </a:moveTo>
                    <a:cubicBezTo>
                      <a:pt x="62" y="11"/>
                      <a:pt x="62" y="11"/>
                      <a:pt x="62" y="11"/>
                    </a:cubicBezTo>
                    <a:cubicBezTo>
                      <a:pt x="63" y="12"/>
                      <a:pt x="63" y="12"/>
                      <a:pt x="62" y="12"/>
                    </a:cubicBezTo>
                    <a:cubicBezTo>
                      <a:pt x="29" y="12"/>
                      <a:pt x="29" y="12"/>
                      <a:pt x="29" y="12"/>
                    </a:cubicBezTo>
                    <a:cubicBezTo>
                      <a:pt x="23" y="20"/>
                      <a:pt x="20" y="24"/>
                      <a:pt x="19" y="25"/>
                    </a:cubicBezTo>
                    <a:cubicBezTo>
                      <a:pt x="16" y="27"/>
                      <a:pt x="16" y="27"/>
                      <a:pt x="16" y="27"/>
                    </a:cubicBezTo>
                    <a:cubicBezTo>
                      <a:pt x="16" y="26"/>
                      <a:pt x="16" y="26"/>
                      <a:pt x="16" y="26"/>
                    </a:cubicBezTo>
                    <a:cubicBezTo>
                      <a:pt x="18" y="23"/>
                      <a:pt x="21" y="19"/>
                      <a:pt x="22" y="17"/>
                    </a:cubicBezTo>
                    <a:cubicBezTo>
                      <a:pt x="24" y="14"/>
                      <a:pt x="25" y="12"/>
                      <a:pt x="27" y="9"/>
                    </a:cubicBezTo>
                    <a:cubicBezTo>
                      <a:pt x="28" y="6"/>
                      <a:pt x="30" y="3"/>
                      <a:pt x="31" y="0"/>
                    </a:cubicBezTo>
                    <a:cubicBezTo>
                      <a:pt x="35" y="3"/>
                      <a:pt x="35" y="3"/>
                      <a:pt x="35" y="3"/>
                    </a:cubicBezTo>
                    <a:cubicBezTo>
                      <a:pt x="36" y="3"/>
                      <a:pt x="36" y="4"/>
                      <a:pt x="36" y="4"/>
                    </a:cubicBezTo>
                    <a:cubicBezTo>
                      <a:pt x="36" y="4"/>
                      <a:pt x="36" y="4"/>
                      <a:pt x="35" y="5"/>
                    </a:cubicBezTo>
                    <a:cubicBezTo>
                      <a:pt x="34" y="5"/>
                      <a:pt x="34" y="5"/>
                      <a:pt x="34" y="5"/>
                    </a:cubicBezTo>
                    <a:cubicBezTo>
                      <a:pt x="30" y="10"/>
                      <a:pt x="30" y="10"/>
                      <a:pt x="30" y="10"/>
                    </a:cubicBezTo>
                    <a:cubicBezTo>
                      <a:pt x="54" y="10"/>
                      <a:pt x="54" y="10"/>
                      <a:pt x="54" y="10"/>
                    </a:cubicBezTo>
                    <a:cubicBezTo>
                      <a:pt x="57" y="6"/>
                      <a:pt x="57" y="6"/>
                      <a:pt x="57" y="6"/>
                    </a:cubicBezTo>
                    <a:close/>
                    <a:moveTo>
                      <a:pt x="34" y="38"/>
                    </a:moveTo>
                    <a:cubicBezTo>
                      <a:pt x="38" y="40"/>
                      <a:pt x="41" y="43"/>
                      <a:pt x="41" y="45"/>
                    </a:cubicBezTo>
                    <a:cubicBezTo>
                      <a:pt x="41" y="47"/>
                      <a:pt x="41" y="48"/>
                      <a:pt x="40" y="49"/>
                    </a:cubicBezTo>
                    <a:cubicBezTo>
                      <a:pt x="39" y="50"/>
                      <a:pt x="39" y="50"/>
                      <a:pt x="38" y="50"/>
                    </a:cubicBezTo>
                    <a:cubicBezTo>
                      <a:pt x="38" y="50"/>
                      <a:pt x="37" y="50"/>
                      <a:pt x="37" y="50"/>
                    </a:cubicBezTo>
                    <a:cubicBezTo>
                      <a:pt x="37" y="49"/>
                      <a:pt x="37" y="49"/>
                      <a:pt x="37" y="48"/>
                    </a:cubicBezTo>
                    <a:cubicBezTo>
                      <a:pt x="37" y="46"/>
                      <a:pt x="37" y="45"/>
                      <a:pt x="36" y="44"/>
                    </a:cubicBezTo>
                    <a:cubicBezTo>
                      <a:pt x="36" y="42"/>
                      <a:pt x="35" y="40"/>
                      <a:pt x="33" y="38"/>
                    </a:cubicBezTo>
                    <a:cubicBezTo>
                      <a:pt x="34" y="38"/>
                      <a:pt x="34" y="38"/>
                      <a:pt x="34" y="38"/>
                    </a:cubicBezTo>
                    <a:close/>
                    <a:moveTo>
                      <a:pt x="35" y="22"/>
                    </a:moveTo>
                    <a:cubicBezTo>
                      <a:pt x="38" y="24"/>
                      <a:pt x="39" y="25"/>
                      <a:pt x="41" y="26"/>
                    </a:cubicBezTo>
                    <a:cubicBezTo>
                      <a:pt x="42" y="27"/>
                      <a:pt x="43" y="28"/>
                      <a:pt x="43" y="29"/>
                    </a:cubicBezTo>
                    <a:cubicBezTo>
                      <a:pt x="42" y="31"/>
                      <a:pt x="42" y="32"/>
                      <a:pt x="42" y="32"/>
                    </a:cubicBezTo>
                    <a:cubicBezTo>
                      <a:pt x="41" y="33"/>
                      <a:pt x="40" y="33"/>
                      <a:pt x="40" y="33"/>
                    </a:cubicBezTo>
                    <a:cubicBezTo>
                      <a:pt x="39" y="33"/>
                      <a:pt x="39" y="33"/>
                      <a:pt x="39" y="32"/>
                    </a:cubicBezTo>
                    <a:cubicBezTo>
                      <a:pt x="39" y="32"/>
                      <a:pt x="38" y="31"/>
                      <a:pt x="38" y="29"/>
                    </a:cubicBezTo>
                    <a:cubicBezTo>
                      <a:pt x="37" y="27"/>
                      <a:pt x="36" y="25"/>
                      <a:pt x="35" y="23"/>
                    </a:cubicBezTo>
                    <a:cubicBezTo>
                      <a:pt x="35" y="22"/>
                      <a:pt x="35" y="22"/>
                      <a:pt x="35" y="22"/>
                    </a:cubicBezTo>
                    <a:close/>
                    <a:moveTo>
                      <a:pt x="59" y="47"/>
                    </a:moveTo>
                    <a:cubicBezTo>
                      <a:pt x="64" y="52"/>
                      <a:pt x="64" y="52"/>
                      <a:pt x="64" y="52"/>
                    </a:cubicBezTo>
                    <a:cubicBezTo>
                      <a:pt x="65" y="53"/>
                      <a:pt x="65" y="53"/>
                      <a:pt x="64" y="53"/>
                    </a:cubicBezTo>
                    <a:cubicBezTo>
                      <a:pt x="53" y="53"/>
                      <a:pt x="53" y="53"/>
                      <a:pt x="53" y="53"/>
                    </a:cubicBezTo>
                    <a:cubicBezTo>
                      <a:pt x="53" y="54"/>
                      <a:pt x="53" y="56"/>
                      <a:pt x="53" y="58"/>
                    </a:cubicBezTo>
                    <a:cubicBezTo>
                      <a:pt x="52" y="60"/>
                      <a:pt x="51" y="61"/>
                      <a:pt x="50" y="63"/>
                    </a:cubicBezTo>
                    <a:cubicBezTo>
                      <a:pt x="49" y="65"/>
                      <a:pt x="47" y="66"/>
                      <a:pt x="44" y="67"/>
                    </a:cubicBezTo>
                    <a:cubicBezTo>
                      <a:pt x="43" y="66"/>
                      <a:pt x="43" y="64"/>
                      <a:pt x="43" y="64"/>
                    </a:cubicBezTo>
                    <a:cubicBezTo>
                      <a:pt x="42" y="63"/>
                      <a:pt x="41" y="63"/>
                      <a:pt x="39" y="62"/>
                    </a:cubicBezTo>
                    <a:cubicBezTo>
                      <a:pt x="37" y="61"/>
                      <a:pt x="37" y="61"/>
                      <a:pt x="37" y="61"/>
                    </a:cubicBezTo>
                    <a:cubicBezTo>
                      <a:pt x="35" y="61"/>
                      <a:pt x="35" y="61"/>
                      <a:pt x="35" y="61"/>
                    </a:cubicBezTo>
                    <a:cubicBezTo>
                      <a:pt x="36" y="60"/>
                      <a:pt x="36" y="60"/>
                      <a:pt x="36" y="60"/>
                    </a:cubicBezTo>
                    <a:cubicBezTo>
                      <a:pt x="40" y="61"/>
                      <a:pt x="44" y="61"/>
                      <a:pt x="45" y="61"/>
                    </a:cubicBezTo>
                    <a:cubicBezTo>
                      <a:pt x="46" y="60"/>
                      <a:pt x="47" y="60"/>
                      <a:pt x="48" y="58"/>
                    </a:cubicBezTo>
                    <a:cubicBezTo>
                      <a:pt x="48" y="57"/>
                      <a:pt x="49" y="56"/>
                      <a:pt x="49" y="55"/>
                    </a:cubicBezTo>
                    <a:cubicBezTo>
                      <a:pt x="49" y="55"/>
                      <a:pt x="49" y="54"/>
                      <a:pt x="49" y="53"/>
                    </a:cubicBezTo>
                    <a:cubicBezTo>
                      <a:pt x="25" y="53"/>
                      <a:pt x="25" y="53"/>
                      <a:pt x="25" y="53"/>
                    </a:cubicBezTo>
                    <a:cubicBezTo>
                      <a:pt x="23" y="55"/>
                      <a:pt x="23" y="55"/>
                      <a:pt x="23" y="55"/>
                    </a:cubicBezTo>
                    <a:cubicBezTo>
                      <a:pt x="18" y="52"/>
                      <a:pt x="18" y="52"/>
                      <a:pt x="18" y="52"/>
                    </a:cubicBezTo>
                    <a:cubicBezTo>
                      <a:pt x="21" y="50"/>
                      <a:pt x="21" y="50"/>
                      <a:pt x="21" y="50"/>
                    </a:cubicBezTo>
                    <a:cubicBezTo>
                      <a:pt x="23" y="36"/>
                      <a:pt x="23" y="36"/>
                      <a:pt x="23" y="36"/>
                    </a:cubicBezTo>
                    <a:cubicBezTo>
                      <a:pt x="21" y="36"/>
                      <a:pt x="21" y="36"/>
                      <a:pt x="21" y="36"/>
                    </a:cubicBezTo>
                    <a:cubicBezTo>
                      <a:pt x="21" y="36"/>
                      <a:pt x="19" y="36"/>
                      <a:pt x="18" y="37"/>
                    </a:cubicBezTo>
                    <a:cubicBezTo>
                      <a:pt x="15" y="34"/>
                      <a:pt x="15" y="34"/>
                      <a:pt x="15" y="34"/>
                    </a:cubicBezTo>
                    <a:cubicBezTo>
                      <a:pt x="24" y="34"/>
                      <a:pt x="24" y="34"/>
                      <a:pt x="24" y="34"/>
                    </a:cubicBezTo>
                    <a:cubicBezTo>
                      <a:pt x="27" y="17"/>
                      <a:pt x="27" y="17"/>
                      <a:pt x="27" y="17"/>
                    </a:cubicBezTo>
                    <a:cubicBezTo>
                      <a:pt x="30" y="20"/>
                      <a:pt x="30" y="20"/>
                      <a:pt x="30" y="20"/>
                    </a:cubicBezTo>
                    <a:cubicBezTo>
                      <a:pt x="51" y="20"/>
                      <a:pt x="51" y="20"/>
                      <a:pt x="51" y="20"/>
                    </a:cubicBezTo>
                    <a:cubicBezTo>
                      <a:pt x="53" y="17"/>
                      <a:pt x="53" y="17"/>
                      <a:pt x="53" y="17"/>
                    </a:cubicBezTo>
                    <a:cubicBezTo>
                      <a:pt x="57" y="20"/>
                      <a:pt x="57" y="20"/>
                      <a:pt x="57" y="20"/>
                    </a:cubicBezTo>
                    <a:cubicBezTo>
                      <a:pt x="58" y="21"/>
                      <a:pt x="58" y="21"/>
                      <a:pt x="58" y="21"/>
                    </a:cubicBezTo>
                    <a:cubicBezTo>
                      <a:pt x="57" y="22"/>
                      <a:pt x="57" y="22"/>
                      <a:pt x="57" y="22"/>
                    </a:cubicBezTo>
                    <a:cubicBezTo>
                      <a:pt x="55" y="23"/>
                      <a:pt x="55" y="23"/>
                      <a:pt x="55" y="23"/>
                    </a:cubicBezTo>
                    <a:cubicBezTo>
                      <a:pt x="54" y="34"/>
                      <a:pt x="54" y="34"/>
                      <a:pt x="54" y="34"/>
                    </a:cubicBezTo>
                    <a:cubicBezTo>
                      <a:pt x="57" y="34"/>
                      <a:pt x="57" y="34"/>
                      <a:pt x="57" y="34"/>
                    </a:cubicBezTo>
                    <a:cubicBezTo>
                      <a:pt x="61" y="30"/>
                      <a:pt x="61" y="30"/>
                      <a:pt x="61" y="30"/>
                    </a:cubicBezTo>
                    <a:cubicBezTo>
                      <a:pt x="66" y="35"/>
                      <a:pt x="66" y="35"/>
                      <a:pt x="66" y="35"/>
                    </a:cubicBezTo>
                    <a:cubicBezTo>
                      <a:pt x="66" y="35"/>
                      <a:pt x="66" y="36"/>
                      <a:pt x="66" y="36"/>
                    </a:cubicBezTo>
                    <a:cubicBezTo>
                      <a:pt x="66" y="36"/>
                      <a:pt x="66" y="36"/>
                      <a:pt x="65" y="36"/>
                    </a:cubicBezTo>
                    <a:cubicBezTo>
                      <a:pt x="54" y="36"/>
                      <a:pt x="54" y="36"/>
                      <a:pt x="54" y="36"/>
                    </a:cubicBezTo>
                    <a:cubicBezTo>
                      <a:pt x="54" y="38"/>
                      <a:pt x="54" y="41"/>
                      <a:pt x="54" y="44"/>
                    </a:cubicBezTo>
                    <a:cubicBezTo>
                      <a:pt x="54" y="46"/>
                      <a:pt x="53" y="48"/>
                      <a:pt x="53" y="49"/>
                    </a:cubicBezTo>
                    <a:cubicBezTo>
                      <a:pt x="53" y="50"/>
                      <a:pt x="53" y="50"/>
                      <a:pt x="53" y="51"/>
                    </a:cubicBezTo>
                    <a:cubicBezTo>
                      <a:pt x="53" y="51"/>
                      <a:pt x="53" y="51"/>
                      <a:pt x="53" y="51"/>
                    </a:cubicBezTo>
                    <a:cubicBezTo>
                      <a:pt x="56" y="51"/>
                      <a:pt x="56" y="51"/>
                      <a:pt x="56" y="51"/>
                    </a:cubicBezTo>
                    <a:cubicBezTo>
                      <a:pt x="59" y="47"/>
                      <a:pt x="59" y="47"/>
                      <a:pt x="59" y="47"/>
                    </a:cubicBezTo>
                    <a:close/>
                    <a:moveTo>
                      <a:pt x="24" y="51"/>
                    </a:moveTo>
                    <a:cubicBezTo>
                      <a:pt x="49" y="51"/>
                      <a:pt x="49" y="51"/>
                      <a:pt x="49" y="51"/>
                    </a:cubicBezTo>
                    <a:cubicBezTo>
                      <a:pt x="49" y="50"/>
                      <a:pt x="49" y="49"/>
                      <a:pt x="50" y="47"/>
                    </a:cubicBezTo>
                    <a:cubicBezTo>
                      <a:pt x="50" y="44"/>
                      <a:pt x="50" y="43"/>
                      <a:pt x="50" y="42"/>
                    </a:cubicBezTo>
                    <a:cubicBezTo>
                      <a:pt x="50" y="36"/>
                      <a:pt x="50" y="36"/>
                      <a:pt x="50" y="36"/>
                    </a:cubicBezTo>
                    <a:cubicBezTo>
                      <a:pt x="27" y="36"/>
                      <a:pt x="27" y="36"/>
                      <a:pt x="27" y="36"/>
                    </a:cubicBezTo>
                    <a:cubicBezTo>
                      <a:pt x="26" y="42"/>
                      <a:pt x="25" y="47"/>
                      <a:pt x="24" y="51"/>
                    </a:cubicBezTo>
                    <a:close/>
                    <a:moveTo>
                      <a:pt x="27" y="34"/>
                    </a:moveTo>
                    <a:cubicBezTo>
                      <a:pt x="50" y="34"/>
                      <a:pt x="50" y="34"/>
                      <a:pt x="50" y="34"/>
                    </a:cubicBezTo>
                    <a:cubicBezTo>
                      <a:pt x="51" y="22"/>
                      <a:pt x="51" y="22"/>
                      <a:pt x="51" y="22"/>
                    </a:cubicBezTo>
                    <a:cubicBezTo>
                      <a:pt x="30" y="22"/>
                      <a:pt x="30" y="22"/>
                      <a:pt x="30" y="22"/>
                    </a:cubicBezTo>
                    <a:cubicBezTo>
                      <a:pt x="27" y="34"/>
                      <a:pt x="27" y="34"/>
                      <a:pt x="27" y="34"/>
                    </a:cubicBezTo>
                    <a:close/>
                    <a:moveTo>
                      <a:pt x="19" y="12"/>
                    </a:moveTo>
                    <a:cubicBezTo>
                      <a:pt x="19" y="14"/>
                      <a:pt x="18" y="16"/>
                      <a:pt x="17" y="18"/>
                    </a:cubicBezTo>
                    <a:cubicBezTo>
                      <a:pt x="17" y="21"/>
                      <a:pt x="15" y="25"/>
                      <a:pt x="14" y="30"/>
                    </a:cubicBezTo>
                    <a:cubicBezTo>
                      <a:pt x="13" y="35"/>
                      <a:pt x="12" y="39"/>
                      <a:pt x="11" y="40"/>
                    </a:cubicBezTo>
                    <a:cubicBezTo>
                      <a:pt x="11" y="41"/>
                      <a:pt x="11" y="43"/>
                      <a:pt x="11" y="45"/>
                    </a:cubicBezTo>
                    <a:cubicBezTo>
                      <a:pt x="10" y="47"/>
                      <a:pt x="10" y="49"/>
                      <a:pt x="10" y="50"/>
                    </a:cubicBezTo>
                    <a:cubicBezTo>
                      <a:pt x="10" y="52"/>
                      <a:pt x="10" y="53"/>
                      <a:pt x="10" y="54"/>
                    </a:cubicBezTo>
                    <a:cubicBezTo>
                      <a:pt x="10" y="55"/>
                      <a:pt x="10" y="57"/>
                      <a:pt x="10" y="58"/>
                    </a:cubicBezTo>
                    <a:cubicBezTo>
                      <a:pt x="11" y="60"/>
                      <a:pt x="11" y="61"/>
                      <a:pt x="11" y="62"/>
                    </a:cubicBezTo>
                    <a:cubicBezTo>
                      <a:pt x="11" y="63"/>
                      <a:pt x="10" y="64"/>
                      <a:pt x="8" y="64"/>
                    </a:cubicBezTo>
                    <a:cubicBezTo>
                      <a:pt x="8" y="64"/>
                      <a:pt x="8" y="64"/>
                      <a:pt x="7" y="63"/>
                    </a:cubicBezTo>
                    <a:cubicBezTo>
                      <a:pt x="6" y="63"/>
                      <a:pt x="6" y="63"/>
                      <a:pt x="6" y="62"/>
                    </a:cubicBezTo>
                    <a:cubicBezTo>
                      <a:pt x="5" y="62"/>
                      <a:pt x="5" y="62"/>
                      <a:pt x="5" y="61"/>
                    </a:cubicBezTo>
                    <a:cubicBezTo>
                      <a:pt x="5" y="61"/>
                      <a:pt x="5" y="60"/>
                      <a:pt x="5" y="60"/>
                    </a:cubicBezTo>
                    <a:cubicBezTo>
                      <a:pt x="5" y="59"/>
                      <a:pt x="5" y="59"/>
                      <a:pt x="5" y="58"/>
                    </a:cubicBezTo>
                    <a:cubicBezTo>
                      <a:pt x="5" y="58"/>
                      <a:pt x="5" y="58"/>
                      <a:pt x="6" y="57"/>
                    </a:cubicBezTo>
                    <a:cubicBezTo>
                      <a:pt x="6" y="56"/>
                      <a:pt x="6" y="54"/>
                      <a:pt x="6" y="53"/>
                    </a:cubicBezTo>
                    <a:cubicBezTo>
                      <a:pt x="6" y="52"/>
                      <a:pt x="7" y="51"/>
                      <a:pt x="7" y="51"/>
                    </a:cubicBezTo>
                    <a:cubicBezTo>
                      <a:pt x="6" y="49"/>
                      <a:pt x="6" y="48"/>
                      <a:pt x="6" y="48"/>
                    </a:cubicBezTo>
                    <a:cubicBezTo>
                      <a:pt x="5" y="47"/>
                      <a:pt x="3" y="46"/>
                      <a:pt x="0" y="46"/>
                    </a:cubicBezTo>
                    <a:cubicBezTo>
                      <a:pt x="0" y="45"/>
                      <a:pt x="0" y="45"/>
                      <a:pt x="0" y="45"/>
                    </a:cubicBezTo>
                    <a:cubicBezTo>
                      <a:pt x="3" y="45"/>
                      <a:pt x="5" y="45"/>
                      <a:pt x="6" y="44"/>
                    </a:cubicBezTo>
                    <a:cubicBezTo>
                      <a:pt x="6" y="44"/>
                      <a:pt x="7" y="42"/>
                      <a:pt x="8" y="39"/>
                    </a:cubicBezTo>
                    <a:cubicBezTo>
                      <a:pt x="10" y="35"/>
                      <a:pt x="13" y="27"/>
                      <a:pt x="18" y="12"/>
                    </a:cubicBezTo>
                    <a:cubicBezTo>
                      <a:pt x="19" y="12"/>
                      <a:pt x="19" y="12"/>
                      <a:pt x="19" y="12"/>
                    </a:cubicBezTo>
                    <a:close/>
                    <a:moveTo>
                      <a:pt x="0" y="18"/>
                    </a:moveTo>
                    <a:cubicBezTo>
                      <a:pt x="0" y="17"/>
                      <a:pt x="0" y="17"/>
                      <a:pt x="0" y="17"/>
                    </a:cubicBezTo>
                    <a:cubicBezTo>
                      <a:pt x="1" y="18"/>
                      <a:pt x="2" y="18"/>
                      <a:pt x="2" y="18"/>
                    </a:cubicBezTo>
                    <a:cubicBezTo>
                      <a:pt x="3" y="18"/>
                      <a:pt x="4" y="19"/>
                      <a:pt x="6" y="20"/>
                    </a:cubicBezTo>
                    <a:cubicBezTo>
                      <a:pt x="8" y="21"/>
                      <a:pt x="9" y="23"/>
                      <a:pt x="9" y="24"/>
                    </a:cubicBezTo>
                    <a:cubicBezTo>
                      <a:pt x="9" y="26"/>
                      <a:pt x="9" y="27"/>
                      <a:pt x="8" y="28"/>
                    </a:cubicBezTo>
                    <a:cubicBezTo>
                      <a:pt x="7" y="29"/>
                      <a:pt x="6" y="30"/>
                      <a:pt x="6" y="29"/>
                    </a:cubicBezTo>
                    <a:cubicBezTo>
                      <a:pt x="6" y="29"/>
                      <a:pt x="5" y="28"/>
                      <a:pt x="5" y="25"/>
                    </a:cubicBezTo>
                    <a:cubicBezTo>
                      <a:pt x="4" y="23"/>
                      <a:pt x="2" y="21"/>
                      <a:pt x="0" y="18"/>
                    </a:cubicBezTo>
                    <a:close/>
                    <a:moveTo>
                      <a:pt x="6" y="3"/>
                    </a:moveTo>
                    <a:cubicBezTo>
                      <a:pt x="6" y="2"/>
                      <a:pt x="6" y="2"/>
                      <a:pt x="6" y="2"/>
                    </a:cubicBezTo>
                    <a:cubicBezTo>
                      <a:pt x="7" y="3"/>
                      <a:pt x="9" y="3"/>
                      <a:pt x="10" y="4"/>
                    </a:cubicBezTo>
                    <a:cubicBezTo>
                      <a:pt x="11" y="5"/>
                      <a:pt x="13" y="6"/>
                      <a:pt x="15" y="7"/>
                    </a:cubicBezTo>
                    <a:cubicBezTo>
                      <a:pt x="17" y="8"/>
                      <a:pt x="17" y="10"/>
                      <a:pt x="16" y="11"/>
                    </a:cubicBezTo>
                    <a:cubicBezTo>
                      <a:pt x="14" y="13"/>
                      <a:pt x="13" y="14"/>
                      <a:pt x="13" y="13"/>
                    </a:cubicBezTo>
                    <a:cubicBezTo>
                      <a:pt x="13" y="13"/>
                      <a:pt x="12" y="13"/>
                      <a:pt x="12" y="12"/>
                    </a:cubicBezTo>
                    <a:cubicBezTo>
                      <a:pt x="11" y="9"/>
                      <a:pt x="11" y="9"/>
                      <a:pt x="11" y="9"/>
                    </a:cubicBezTo>
                    <a:cubicBezTo>
                      <a:pt x="9" y="7"/>
                      <a:pt x="8" y="5"/>
                      <a:pt x="6" y="3"/>
                    </a:cubicBezTo>
                    <a:close/>
                  </a:path>
                </a:pathLst>
              </a:custGeom>
              <a:solidFill>
                <a:srgbClr val="23181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69" name="iṣḻîḑê">
                <a:extLst>
                  <a:ext uri="{FF2B5EF4-FFF2-40B4-BE49-F238E27FC236}">
                    <a16:creationId xmlns:a16="http://schemas.microsoft.com/office/drawing/2014/main" id="{4063BFD0-F2C3-4544-B7BE-554CF88B8D2D}"/>
                  </a:ext>
                </a:extLst>
              </p:cNvPr>
              <p:cNvSpPr/>
              <p:nvPr/>
            </p:nvSpPr>
            <p:spPr bwMode="auto">
              <a:xfrm>
                <a:off x="10274300" y="6678613"/>
                <a:ext cx="146050" cy="142875"/>
              </a:xfrm>
              <a:custGeom>
                <a:avLst/>
                <a:gdLst>
                  <a:gd name="T0" fmla="*/ 37 w 68"/>
                  <a:gd name="T1" fmla="*/ 14 h 67"/>
                  <a:gd name="T2" fmla="*/ 24 w 68"/>
                  <a:gd name="T3" fmla="*/ 15 h 67"/>
                  <a:gd name="T4" fmla="*/ 37 w 68"/>
                  <a:gd name="T5" fmla="*/ 12 h 67"/>
                  <a:gd name="T6" fmla="*/ 36 w 68"/>
                  <a:gd name="T7" fmla="*/ 0 h 67"/>
                  <a:gd name="T8" fmla="*/ 43 w 68"/>
                  <a:gd name="T9" fmla="*/ 3 h 67"/>
                  <a:gd name="T10" fmla="*/ 41 w 68"/>
                  <a:gd name="T11" fmla="*/ 5 h 67"/>
                  <a:gd name="T12" fmla="*/ 45 w 68"/>
                  <a:gd name="T13" fmla="*/ 12 h 67"/>
                  <a:gd name="T14" fmla="*/ 52 w 68"/>
                  <a:gd name="T15" fmla="*/ 12 h 67"/>
                  <a:gd name="T16" fmla="*/ 63 w 68"/>
                  <a:gd name="T17" fmla="*/ 7 h 67"/>
                  <a:gd name="T18" fmla="*/ 62 w 68"/>
                  <a:gd name="T19" fmla="*/ 8 h 67"/>
                  <a:gd name="T20" fmla="*/ 59 w 68"/>
                  <a:gd name="T21" fmla="*/ 10 h 67"/>
                  <a:gd name="T22" fmla="*/ 47 w 68"/>
                  <a:gd name="T23" fmla="*/ 24 h 67"/>
                  <a:gd name="T24" fmla="*/ 62 w 68"/>
                  <a:gd name="T25" fmla="*/ 21 h 67"/>
                  <a:gd name="T26" fmla="*/ 68 w 68"/>
                  <a:gd name="T27" fmla="*/ 26 h 67"/>
                  <a:gd name="T28" fmla="*/ 63 w 68"/>
                  <a:gd name="T29" fmla="*/ 26 h 67"/>
                  <a:gd name="T30" fmla="*/ 36 w 68"/>
                  <a:gd name="T31" fmla="*/ 36 h 67"/>
                  <a:gd name="T32" fmla="*/ 55 w 68"/>
                  <a:gd name="T33" fmla="*/ 33 h 67"/>
                  <a:gd name="T34" fmla="*/ 60 w 68"/>
                  <a:gd name="T35" fmla="*/ 36 h 67"/>
                  <a:gd name="T36" fmla="*/ 57 w 68"/>
                  <a:gd name="T37" fmla="*/ 39 h 67"/>
                  <a:gd name="T38" fmla="*/ 58 w 68"/>
                  <a:gd name="T39" fmla="*/ 65 h 67"/>
                  <a:gd name="T40" fmla="*/ 53 w 68"/>
                  <a:gd name="T41" fmla="*/ 59 h 67"/>
                  <a:gd name="T42" fmla="*/ 33 w 68"/>
                  <a:gd name="T43" fmla="*/ 65 h 67"/>
                  <a:gd name="T44" fmla="*/ 29 w 68"/>
                  <a:gd name="T45" fmla="*/ 61 h 67"/>
                  <a:gd name="T46" fmla="*/ 18 w 68"/>
                  <a:gd name="T47" fmla="*/ 48 h 67"/>
                  <a:gd name="T48" fmla="*/ 29 w 68"/>
                  <a:gd name="T49" fmla="*/ 38 h 67"/>
                  <a:gd name="T50" fmla="*/ 28 w 68"/>
                  <a:gd name="T51" fmla="*/ 33 h 67"/>
                  <a:gd name="T52" fmla="*/ 36 w 68"/>
                  <a:gd name="T53" fmla="*/ 31 h 67"/>
                  <a:gd name="T54" fmla="*/ 41 w 68"/>
                  <a:gd name="T55" fmla="*/ 26 h 67"/>
                  <a:gd name="T56" fmla="*/ 20 w 68"/>
                  <a:gd name="T57" fmla="*/ 27 h 67"/>
                  <a:gd name="T58" fmla="*/ 37 w 68"/>
                  <a:gd name="T59" fmla="*/ 24 h 67"/>
                  <a:gd name="T60" fmla="*/ 51 w 68"/>
                  <a:gd name="T61" fmla="*/ 14 h 67"/>
                  <a:gd name="T62" fmla="*/ 41 w 68"/>
                  <a:gd name="T63" fmla="*/ 24 h 67"/>
                  <a:gd name="T64" fmla="*/ 53 w 68"/>
                  <a:gd name="T65" fmla="*/ 37 h 67"/>
                  <a:gd name="T66" fmla="*/ 33 w 68"/>
                  <a:gd name="T67" fmla="*/ 38 h 67"/>
                  <a:gd name="T68" fmla="*/ 53 w 68"/>
                  <a:gd name="T69" fmla="*/ 46 h 67"/>
                  <a:gd name="T70" fmla="*/ 33 w 68"/>
                  <a:gd name="T71" fmla="*/ 58 h 67"/>
                  <a:gd name="T72" fmla="*/ 53 w 68"/>
                  <a:gd name="T73" fmla="*/ 48 h 67"/>
                  <a:gd name="T74" fmla="*/ 33 w 68"/>
                  <a:gd name="T75" fmla="*/ 58 h 67"/>
                  <a:gd name="T76" fmla="*/ 9 w 68"/>
                  <a:gd name="T77" fmla="*/ 25 h 67"/>
                  <a:gd name="T78" fmla="*/ 16 w 68"/>
                  <a:gd name="T79" fmla="*/ 25 h 67"/>
                  <a:gd name="T80" fmla="*/ 16 w 68"/>
                  <a:gd name="T81" fmla="*/ 26 h 67"/>
                  <a:gd name="T82" fmla="*/ 14 w 68"/>
                  <a:gd name="T83" fmla="*/ 54 h 67"/>
                  <a:gd name="T84" fmla="*/ 26 w 68"/>
                  <a:gd name="T85" fmla="*/ 47 h 67"/>
                  <a:gd name="T86" fmla="*/ 21 w 68"/>
                  <a:gd name="T87" fmla="*/ 52 h 67"/>
                  <a:gd name="T88" fmla="*/ 7 w 68"/>
                  <a:gd name="T89" fmla="*/ 59 h 67"/>
                  <a:gd name="T90" fmla="*/ 10 w 68"/>
                  <a:gd name="T91" fmla="*/ 52 h 67"/>
                  <a:gd name="T92" fmla="*/ 6 w 68"/>
                  <a:gd name="T93" fmla="*/ 27 h 67"/>
                  <a:gd name="T94" fmla="*/ 0 w 68"/>
                  <a:gd name="T95" fmla="*/ 26 h 67"/>
                  <a:gd name="T96" fmla="*/ 7 w 68"/>
                  <a:gd name="T97" fmla="*/ 3 h 67"/>
                  <a:gd name="T98" fmla="*/ 16 w 68"/>
                  <a:gd name="T99" fmla="*/ 9 h 67"/>
                  <a:gd name="T100" fmla="*/ 17 w 68"/>
                  <a:gd name="T101" fmla="*/ 15 h 67"/>
                  <a:gd name="T102" fmla="*/ 14 w 68"/>
                  <a:gd name="T103" fmla="*/ 15 h 67"/>
                  <a:gd name="T104" fmla="*/ 7 w 68"/>
                  <a:gd name="T105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68" h="67">
                    <a:moveTo>
                      <a:pt x="37" y="24"/>
                    </a:moveTo>
                    <a:cubicBezTo>
                      <a:pt x="37" y="14"/>
                      <a:pt x="37" y="14"/>
                      <a:pt x="37" y="14"/>
                    </a:cubicBezTo>
                    <a:cubicBezTo>
                      <a:pt x="28" y="14"/>
                      <a:pt x="28" y="14"/>
                      <a:pt x="28" y="14"/>
                    </a:cubicBezTo>
                    <a:cubicBezTo>
                      <a:pt x="27" y="14"/>
                      <a:pt x="25" y="14"/>
                      <a:pt x="24" y="15"/>
                    </a:cubicBezTo>
                    <a:cubicBezTo>
                      <a:pt x="21" y="12"/>
                      <a:pt x="21" y="12"/>
                      <a:pt x="21" y="12"/>
                    </a:cubicBezTo>
                    <a:cubicBezTo>
                      <a:pt x="37" y="12"/>
                      <a:pt x="37" y="12"/>
                      <a:pt x="37" y="12"/>
                    </a:cubicBezTo>
                    <a:cubicBezTo>
                      <a:pt x="37" y="7"/>
                      <a:pt x="37" y="7"/>
                      <a:pt x="37" y="7"/>
                    </a:cubicBezTo>
                    <a:cubicBezTo>
                      <a:pt x="36" y="0"/>
                      <a:pt x="36" y="0"/>
                      <a:pt x="36" y="0"/>
                    </a:cubicBezTo>
                    <a:cubicBezTo>
                      <a:pt x="43" y="2"/>
                      <a:pt x="43" y="2"/>
                      <a:pt x="43" y="2"/>
                    </a:cubicBezTo>
                    <a:cubicBezTo>
                      <a:pt x="43" y="2"/>
                      <a:pt x="43" y="3"/>
                      <a:pt x="43" y="3"/>
                    </a:cubicBezTo>
                    <a:cubicBezTo>
                      <a:pt x="43" y="3"/>
                      <a:pt x="43" y="3"/>
                      <a:pt x="43" y="3"/>
                    </a:cubicBezTo>
                    <a:cubicBezTo>
                      <a:pt x="41" y="5"/>
                      <a:pt x="41" y="5"/>
                      <a:pt x="41" y="5"/>
                    </a:cubicBezTo>
                    <a:cubicBezTo>
                      <a:pt x="41" y="12"/>
                      <a:pt x="41" y="12"/>
                      <a:pt x="41" y="12"/>
                    </a:cubicBezTo>
                    <a:cubicBezTo>
                      <a:pt x="45" y="12"/>
                      <a:pt x="45" y="12"/>
                      <a:pt x="45" y="12"/>
                    </a:cubicBezTo>
                    <a:cubicBezTo>
                      <a:pt x="48" y="8"/>
                      <a:pt x="48" y="8"/>
                      <a:pt x="48" y="8"/>
                    </a:cubicBezTo>
                    <a:cubicBezTo>
                      <a:pt x="52" y="12"/>
                      <a:pt x="52" y="12"/>
                      <a:pt x="52" y="12"/>
                    </a:cubicBezTo>
                    <a:cubicBezTo>
                      <a:pt x="54" y="9"/>
                      <a:pt x="56" y="6"/>
                      <a:pt x="58" y="3"/>
                    </a:cubicBezTo>
                    <a:cubicBezTo>
                      <a:pt x="63" y="7"/>
                      <a:pt x="63" y="7"/>
                      <a:pt x="63" y="7"/>
                    </a:cubicBezTo>
                    <a:cubicBezTo>
                      <a:pt x="63" y="8"/>
                      <a:pt x="63" y="8"/>
                      <a:pt x="63" y="8"/>
                    </a:cubicBezTo>
                    <a:cubicBezTo>
                      <a:pt x="62" y="8"/>
                      <a:pt x="62" y="8"/>
                      <a:pt x="62" y="8"/>
                    </a:cubicBezTo>
                    <a:cubicBezTo>
                      <a:pt x="60" y="9"/>
                      <a:pt x="60" y="9"/>
                      <a:pt x="60" y="9"/>
                    </a:cubicBezTo>
                    <a:cubicBezTo>
                      <a:pt x="60" y="9"/>
                      <a:pt x="59" y="10"/>
                      <a:pt x="59" y="10"/>
                    </a:cubicBezTo>
                    <a:cubicBezTo>
                      <a:pt x="58" y="11"/>
                      <a:pt x="57" y="13"/>
                      <a:pt x="55" y="16"/>
                    </a:cubicBezTo>
                    <a:cubicBezTo>
                      <a:pt x="52" y="19"/>
                      <a:pt x="50" y="22"/>
                      <a:pt x="47" y="24"/>
                    </a:cubicBezTo>
                    <a:cubicBezTo>
                      <a:pt x="59" y="24"/>
                      <a:pt x="59" y="24"/>
                      <a:pt x="59" y="24"/>
                    </a:cubicBezTo>
                    <a:cubicBezTo>
                      <a:pt x="62" y="21"/>
                      <a:pt x="62" y="21"/>
                      <a:pt x="62" y="21"/>
                    </a:cubicBezTo>
                    <a:cubicBezTo>
                      <a:pt x="67" y="25"/>
                      <a:pt x="67" y="25"/>
                      <a:pt x="67" y="25"/>
                    </a:cubicBezTo>
                    <a:cubicBezTo>
                      <a:pt x="68" y="26"/>
                      <a:pt x="68" y="26"/>
                      <a:pt x="68" y="26"/>
                    </a:cubicBezTo>
                    <a:cubicBezTo>
                      <a:pt x="68" y="26"/>
                      <a:pt x="67" y="26"/>
                      <a:pt x="67" y="26"/>
                    </a:cubicBezTo>
                    <a:cubicBezTo>
                      <a:pt x="63" y="26"/>
                      <a:pt x="63" y="26"/>
                      <a:pt x="63" y="26"/>
                    </a:cubicBezTo>
                    <a:cubicBezTo>
                      <a:pt x="45" y="26"/>
                      <a:pt x="45" y="26"/>
                      <a:pt x="45" y="26"/>
                    </a:cubicBezTo>
                    <a:cubicBezTo>
                      <a:pt x="43" y="29"/>
                      <a:pt x="39" y="32"/>
                      <a:pt x="36" y="36"/>
                    </a:cubicBezTo>
                    <a:cubicBezTo>
                      <a:pt x="53" y="36"/>
                      <a:pt x="53" y="36"/>
                      <a:pt x="53" y="36"/>
                    </a:cubicBezTo>
                    <a:cubicBezTo>
                      <a:pt x="55" y="33"/>
                      <a:pt x="55" y="33"/>
                      <a:pt x="55" y="33"/>
                    </a:cubicBezTo>
                    <a:cubicBezTo>
                      <a:pt x="59" y="36"/>
                      <a:pt x="59" y="36"/>
                      <a:pt x="59" y="36"/>
                    </a:cubicBezTo>
                    <a:cubicBezTo>
                      <a:pt x="60" y="36"/>
                      <a:pt x="60" y="36"/>
                      <a:pt x="60" y="36"/>
                    </a:cubicBezTo>
                    <a:cubicBezTo>
                      <a:pt x="60" y="36"/>
                      <a:pt x="60" y="37"/>
                      <a:pt x="59" y="37"/>
                    </a:cubicBezTo>
                    <a:cubicBezTo>
                      <a:pt x="57" y="39"/>
                      <a:pt x="57" y="39"/>
                      <a:pt x="57" y="39"/>
                    </a:cubicBezTo>
                    <a:cubicBezTo>
                      <a:pt x="57" y="59"/>
                      <a:pt x="57" y="59"/>
                      <a:pt x="57" y="59"/>
                    </a:cubicBezTo>
                    <a:cubicBezTo>
                      <a:pt x="58" y="65"/>
                      <a:pt x="58" y="65"/>
                      <a:pt x="58" y="65"/>
                    </a:cubicBezTo>
                    <a:cubicBezTo>
                      <a:pt x="56" y="66"/>
                      <a:pt x="55" y="66"/>
                      <a:pt x="53" y="67"/>
                    </a:cubicBezTo>
                    <a:cubicBezTo>
                      <a:pt x="53" y="59"/>
                      <a:pt x="53" y="59"/>
                      <a:pt x="53" y="59"/>
                    </a:cubicBezTo>
                    <a:cubicBezTo>
                      <a:pt x="33" y="59"/>
                      <a:pt x="33" y="59"/>
                      <a:pt x="33" y="59"/>
                    </a:cubicBezTo>
                    <a:cubicBezTo>
                      <a:pt x="33" y="65"/>
                      <a:pt x="33" y="65"/>
                      <a:pt x="33" y="65"/>
                    </a:cubicBezTo>
                    <a:cubicBezTo>
                      <a:pt x="31" y="66"/>
                      <a:pt x="30" y="67"/>
                      <a:pt x="28" y="67"/>
                    </a:cubicBezTo>
                    <a:cubicBezTo>
                      <a:pt x="29" y="61"/>
                      <a:pt x="29" y="61"/>
                      <a:pt x="29" y="61"/>
                    </a:cubicBezTo>
                    <a:cubicBezTo>
                      <a:pt x="29" y="41"/>
                      <a:pt x="29" y="41"/>
                      <a:pt x="29" y="41"/>
                    </a:cubicBezTo>
                    <a:cubicBezTo>
                      <a:pt x="25" y="44"/>
                      <a:pt x="21" y="46"/>
                      <a:pt x="18" y="48"/>
                    </a:cubicBezTo>
                    <a:cubicBezTo>
                      <a:pt x="17" y="47"/>
                      <a:pt x="17" y="47"/>
                      <a:pt x="17" y="47"/>
                    </a:cubicBezTo>
                    <a:cubicBezTo>
                      <a:pt x="22" y="44"/>
                      <a:pt x="26" y="41"/>
                      <a:pt x="29" y="38"/>
                    </a:cubicBezTo>
                    <a:cubicBezTo>
                      <a:pt x="29" y="37"/>
                      <a:pt x="29" y="37"/>
                      <a:pt x="29" y="37"/>
                    </a:cubicBezTo>
                    <a:cubicBezTo>
                      <a:pt x="28" y="33"/>
                      <a:pt x="28" y="33"/>
                      <a:pt x="28" y="33"/>
                    </a:cubicBezTo>
                    <a:cubicBezTo>
                      <a:pt x="32" y="35"/>
                      <a:pt x="32" y="35"/>
                      <a:pt x="32" y="35"/>
                    </a:cubicBezTo>
                    <a:cubicBezTo>
                      <a:pt x="34" y="33"/>
                      <a:pt x="35" y="32"/>
                      <a:pt x="36" y="31"/>
                    </a:cubicBezTo>
                    <a:cubicBezTo>
                      <a:pt x="40" y="27"/>
                      <a:pt x="40" y="27"/>
                      <a:pt x="40" y="27"/>
                    </a:cubicBezTo>
                    <a:cubicBezTo>
                      <a:pt x="41" y="26"/>
                      <a:pt x="41" y="26"/>
                      <a:pt x="41" y="26"/>
                    </a:cubicBezTo>
                    <a:cubicBezTo>
                      <a:pt x="25" y="26"/>
                      <a:pt x="25" y="26"/>
                      <a:pt x="25" y="26"/>
                    </a:cubicBezTo>
                    <a:cubicBezTo>
                      <a:pt x="23" y="26"/>
                      <a:pt x="22" y="27"/>
                      <a:pt x="20" y="27"/>
                    </a:cubicBezTo>
                    <a:cubicBezTo>
                      <a:pt x="18" y="24"/>
                      <a:pt x="18" y="24"/>
                      <a:pt x="18" y="24"/>
                    </a:cubicBezTo>
                    <a:cubicBezTo>
                      <a:pt x="37" y="24"/>
                      <a:pt x="37" y="24"/>
                      <a:pt x="37" y="24"/>
                    </a:cubicBezTo>
                    <a:close/>
                    <a:moveTo>
                      <a:pt x="43" y="24"/>
                    </a:moveTo>
                    <a:cubicBezTo>
                      <a:pt x="46" y="21"/>
                      <a:pt x="49" y="17"/>
                      <a:pt x="51" y="14"/>
                    </a:cubicBezTo>
                    <a:cubicBezTo>
                      <a:pt x="41" y="14"/>
                      <a:pt x="41" y="14"/>
                      <a:pt x="41" y="14"/>
                    </a:cubicBezTo>
                    <a:cubicBezTo>
                      <a:pt x="41" y="24"/>
                      <a:pt x="41" y="24"/>
                      <a:pt x="41" y="24"/>
                    </a:cubicBezTo>
                    <a:cubicBezTo>
                      <a:pt x="43" y="24"/>
                      <a:pt x="43" y="24"/>
                      <a:pt x="43" y="24"/>
                    </a:cubicBezTo>
                    <a:close/>
                    <a:moveTo>
                      <a:pt x="53" y="37"/>
                    </a:moveTo>
                    <a:cubicBezTo>
                      <a:pt x="34" y="37"/>
                      <a:pt x="34" y="37"/>
                      <a:pt x="34" y="37"/>
                    </a:cubicBezTo>
                    <a:cubicBezTo>
                      <a:pt x="33" y="38"/>
                      <a:pt x="33" y="38"/>
                      <a:pt x="33" y="38"/>
                    </a:cubicBezTo>
                    <a:cubicBezTo>
                      <a:pt x="33" y="46"/>
                      <a:pt x="33" y="46"/>
                      <a:pt x="33" y="46"/>
                    </a:cubicBezTo>
                    <a:cubicBezTo>
                      <a:pt x="53" y="46"/>
                      <a:pt x="53" y="46"/>
                      <a:pt x="53" y="46"/>
                    </a:cubicBezTo>
                    <a:cubicBezTo>
                      <a:pt x="53" y="37"/>
                      <a:pt x="53" y="37"/>
                      <a:pt x="53" y="37"/>
                    </a:cubicBezTo>
                    <a:close/>
                    <a:moveTo>
                      <a:pt x="33" y="58"/>
                    </a:moveTo>
                    <a:cubicBezTo>
                      <a:pt x="53" y="58"/>
                      <a:pt x="53" y="58"/>
                      <a:pt x="53" y="58"/>
                    </a:cubicBezTo>
                    <a:cubicBezTo>
                      <a:pt x="53" y="48"/>
                      <a:pt x="53" y="48"/>
                      <a:pt x="53" y="48"/>
                    </a:cubicBezTo>
                    <a:cubicBezTo>
                      <a:pt x="33" y="48"/>
                      <a:pt x="33" y="48"/>
                      <a:pt x="33" y="48"/>
                    </a:cubicBezTo>
                    <a:cubicBezTo>
                      <a:pt x="33" y="58"/>
                      <a:pt x="33" y="58"/>
                      <a:pt x="33" y="58"/>
                    </a:cubicBezTo>
                    <a:close/>
                    <a:moveTo>
                      <a:pt x="0" y="26"/>
                    </a:moveTo>
                    <a:cubicBezTo>
                      <a:pt x="9" y="25"/>
                      <a:pt x="9" y="25"/>
                      <a:pt x="9" y="25"/>
                    </a:cubicBezTo>
                    <a:cubicBezTo>
                      <a:pt x="11" y="21"/>
                      <a:pt x="11" y="21"/>
                      <a:pt x="11" y="21"/>
                    </a:cubicBezTo>
                    <a:cubicBezTo>
                      <a:pt x="16" y="25"/>
                      <a:pt x="16" y="25"/>
                      <a:pt x="16" y="25"/>
                    </a:cubicBezTo>
                    <a:cubicBezTo>
                      <a:pt x="16" y="25"/>
                      <a:pt x="17" y="26"/>
                      <a:pt x="17" y="26"/>
                    </a:cubicBezTo>
                    <a:cubicBezTo>
                      <a:pt x="16" y="26"/>
                      <a:pt x="16" y="26"/>
                      <a:pt x="16" y="26"/>
                    </a:cubicBezTo>
                    <a:cubicBezTo>
                      <a:pt x="14" y="28"/>
                      <a:pt x="14" y="28"/>
                      <a:pt x="14" y="28"/>
                    </a:cubicBezTo>
                    <a:cubicBezTo>
                      <a:pt x="14" y="54"/>
                      <a:pt x="14" y="54"/>
                      <a:pt x="14" y="54"/>
                    </a:cubicBezTo>
                    <a:cubicBezTo>
                      <a:pt x="18" y="51"/>
                      <a:pt x="22" y="49"/>
                      <a:pt x="26" y="46"/>
                    </a:cubicBezTo>
                    <a:cubicBezTo>
                      <a:pt x="26" y="47"/>
                      <a:pt x="26" y="47"/>
                      <a:pt x="26" y="47"/>
                    </a:cubicBezTo>
                    <a:cubicBezTo>
                      <a:pt x="26" y="48"/>
                      <a:pt x="25" y="48"/>
                      <a:pt x="25" y="48"/>
                    </a:cubicBezTo>
                    <a:cubicBezTo>
                      <a:pt x="21" y="52"/>
                      <a:pt x="21" y="52"/>
                      <a:pt x="21" y="52"/>
                    </a:cubicBezTo>
                    <a:cubicBezTo>
                      <a:pt x="17" y="56"/>
                      <a:pt x="13" y="60"/>
                      <a:pt x="11" y="63"/>
                    </a:cubicBezTo>
                    <a:cubicBezTo>
                      <a:pt x="7" y="59"/>
                      <a:pt x="7" y="59"/>
                      <a:pt x="7" y="59"/>
                    </a:cubicBezTo>
                    <a:cubicBezTo>
                      <a:pt x="8" y="57"/>
                      <a:pt x="9" y="56"/>
                      <a:pt x="10" y="55"/>
                    </a:cubicBezTo>
                    <a:cubicBezTo>
                      <a:pt x="10" y="55"/>
                      <a:pt x="10" y="53"/>
                      <a:pt x="10" y="52"/>
                    </a:cubicBezTo>
                    <a:cubicBezTo>
                      <a:pt x="10" y="27"/>
                      <a:pt x="10" y="27"/>
                      <a:pt x="10" y="27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5" y="27"/>
                      <a:pt x="3" y="28"/>
                      <a:pt x="3" y="28"/>
                    </a:cubicBezTo>
                    <a:cubicBezTo>
                      <a:pt x="0" y="26"/>
                      <a:pt x="0" y="26"/>
                      <a:pt x="0" y="26"/>
                    </a:cubicBezTo>
                    <a:close/>
                    <a:moveTo>
                      <a:pt x="7" y="3"/>
                    </a:moveTo>
                    <a:cubicBezTo>
                      <a:pt x="7" y="3"/>
                      <a:pt x="7" y="3"/>
                      <a:pt x="7" y="3"/>
                    </a:cubicBezTo>
                    <a:cubicBezTo>
                      <a:pt x="11" y="5"/>
                      <a:pt x="13" y="6"/>
                      <a:pt x="14" y="7"/>
                    </a:cubicBezTo>
                    <a:cubicBezTo>
                      <a:pt x="15" y="7"/>
                      <a:pt x="16" y="8"/>
                      <a:pt x="16" y="9"/>
                    </a:cubicBezTo>
                    <a:cubicBezTo>
                      <a:pt x="17" y="10"/>
                      <a:pt x="18" y="11"/>
                      <a:pt x="18" y="12"/>
                    </a:cubicBezTo>
                    <a:cubicBezTo>
                      <a:pt x="18" y="12"/>
                      <a:pt x="17" y="13"/>
                      <a:pt x="17" y="15"/>
                    </a:cubicBezTo>
                    <a:cubicBezTo>
                      <a:pt x="16" y="16"/>
                      <a:pt x="15" y="16"/>
                      <a:pt x="15" y="16"/>
                    </a:cubicBezTo>
                    <a:cubicBezTo>
                      <a:pt x="14" y="16"/>
                      <a:pt x="14" y="16"/>
                      <a:pt x="14" y="15"/>
                    </a:cubicBezTo>
                    <a:cubicBezTo>
                      <a:pt x="14" y="15"/>
                      <a:pt x="13" y="14"/>
                      <a:pt x="13" y="12"/>
                    </a:cubicBezTo>
                    <a:cubicBezTo>
                      <a:pt x="12" y="10"/>
                      <a:pt x="10" y="7"/>
                      <a:pt x="7" y="3"/>
                    </a:cubicBezTo>
                    <a:close/>
                  </a:path>
                </a:pathLst>
              </a:custGeom>
              <a:solidFill>
                <a:srgbClr val="23181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70" name="îṥlíḓè">
                <a:extLst>
                  <a:ext uri="{FF2B5EF4-FFF2-40B4-BE49-F238E27FC236}">
                    <a16:creationId xmlns:a16="http://schemas.microsoft.com/office/drawing/2014/main" id="{000DCE69-4CAE-45A5-9D61-A557C89A7361}"/>
                  </a:ext>
                </a:extLst>
              </p:cNvPr>
              <p:cNvSpPr/>
              <p:nvPr/>
            </p:nvSpPr>
            <p:spPr bwMode="auto">
              <a:xfrm>
                <a:off x="10437813" y="6675438"/>
                <a:ext cx="123825" cy="144463"/>
              </a:xfrm>
              <a:custGeom>
                <a:avLst/>
                <a:gdLst>
                  <a:gd name="T0" fmla="*/ 13 w 58"/>
                  <a:gd name="T1" fmla="*/ 13 h 67"/>
                  <a:gd name="T2" fmla="*/ 50 w 58"/>
                  <a:gd name="T3" fmla="*/ 34 h 67"/>
                  <a:gd name="T4" fmla="*/ 57 w 58"/>
                  <a:gd name="T5" fmla="*/ 34 h 67"/>
                  <a:gd name="T6" fmla="*/ 57 w 58"/>
                  <a:gd name="T7" fmla="*/ 36 h 67"/>
                  <a:gd name="T8" fmla="*/ 55 w 58"/>
                  <a:gd name="T9" fmla="*/ 45 h 67"/>
                  <a:gd name="T10" fmla="*/ 51 w 58"/>
                  <a:gd name="T11" fmla="*/ 63 h 67"/>
                  <a:gd name="T12" fmla="*/ 43 w 58"/>
                  <a:gd name="T13" fmla="*/ 65 h 67"/>
                  <a:gd name="T14" fmla="*/ 37 w 58"/>
                  <a:gd name="T15" fmla="*/ 61 h 67"/>
                  <a:gd name="T16" fmla="*/ 46 w 58"/>
                  <a:gd name="T17" fmla="*/ 61 h 67"/>
                  <a:gd name="T18" fmla="*/ 51 w 58"/>
                  <a:gd name="T19" fmla="*/ 46 h 67"/>
                  <a:gd name="T20" fmla="*/ 13 w 58"/>
                  <a:gd name="T21" fmla="*/ 36 h 67"/>
                  <a:gd name="T22" fmla="*/ 6 w 58"/>
                  <a:gd name="T23" fmla="*/ 35 h 67"/>
                  <a:gd name="T24" fmla="*/ 9 w 58"/>
                  <a:gd name="T25" fmla="*/ 14 h 67"/>
                  <a:gd name="T26" fmla="*/ 13 w 58"/>
                  <a:gd name="T27" fmla="*/ 11 h 67"/>
                  <a:gd name="T28" fmla="*/ 18 w 58"/>
                  <a:gd name="T29" fmla="*/ 9 h 67"/>
                  <a:gd name="T30" fmla="*/ 20 w 58"/>
                  <a:gd name="T31" fmla="*/ 2 h 67"/>
                  <a:gd name="T32" fmla="*/ 25 w 58"/>
                  <a:gd name="T33" fmla="*/ 3 h 67"/>
                  <a:gd name="T34" fmla="*/ 25 w 58"/>
                  <a:gd name="T35" fmla="*/ 4 h 67"/>
                  <a:gd name="T36" fmla="*/ 19 w 58"/>
                  <a:gd name="T37" fmla="*/ 11 h 67"/>
                  <a:gd name="T38" fmla="*/ 42 w 58"/>
                  <a:gd name="T39" fmla="*/ 8 h 67"/>
                  <a:gd name="T40" fmla="*/ 47 w 58"/>
                  <a:gd name="T41" fmla="*/ 11 h 67"/>
                  <a:gd name="T42" fmla="*/ 45 w 58"/>
                  <a:gd name="T43" fmla="*/ 13 h 67"/>
                  <a:gd name="T44" fmla="*/ 42 w 58"/>
                  <a:gd name="T45" fmla="*/ 28 h 67"/>
                  <a:gd name="T46" fmla="*/ 35 w 58"/>
                  <a:gd name="T47" fmla="*/ 31 h 67"/>
                  <a:gd name="T48" fmla="*/ 28 w 58"/>
                  <a:gd name="T49" fmla="*/ 27 h 67"/>
                  <a:gd name="T50" fmla="*/ 36 w 58"/>
                  <a:gd name="T51" fmla="*/ 27 h 67"/>
                  <a:gd name="T52" fmla="*/ 39 w 58"/>
                  <a:gd name="T53" fmla="*/ 23 h 67"/>
                  <a:gd name="T54" fmla="*/ 41 w 58"/>
                  <a:gd name="T55" fmla="*/ 13 h 67"/>
                  <a:gd name="T56" fmla="*/ 2 w 58"/>
                  <a:gd name="T57" fmla="*/ 41 h 67"/>
                  <a:gd name="T58" fmla="*/ 8 w 58"/>
                  <a:gd name="T59" fmla="*/ 44 h 67"/>
                  <a:gd name="T60" fmla="*/ 6 w 58"/>
                  <a:gd name="T61" fmla="*/ 45 h 67"/>
                  <a:gd name="T62" fmla="*/ 19 w 58"/>
                  <a:gd name="T63" fmla="*/ 55 h 67"/>
                  <a:gd name="T64" fmla="*/ 18 w 58"/>
                  <a:gd name="T65" fmla="*/ 39 h 67"/>
                  <a:gd name="T66" fmla="*/ 24 w 58"/>
                  <a:gd name="T67" fmla="*/ 41 h 67"/>
                  <a:gd name="T68" fmla="*/ 22 w 58"/>
                  <a:gd name="T69" fmla="*/ 43 h 67"/>
                  <a:gd name="T70" fmla="*/ 36 w 58"/>
                  <a:gd name="T71" fmla="*/ 54 h 67"/>
                  <a:gd name="T72" fmla="*/ 35 w 58"/>
                  <a:gd name="T73" fmla="*/ 41 h 67"/>
                  <a:gd name="T74" fmla="*/ 41 w 58"/>
                  <a:gd name="T75" fmla="*/ 43 h 67"/>
                  <a:gd name="T76" fmla="*/ 39 w 58"/>
                  <a:gd name="T77" fmla="*/ 45 h 67"/>
                  <a:gd name="T78" fmla="*/ 40 w 58"/>
                  <a:gd name="T79" fmla="*/ 56 h 67"/>
                  <a:gd name="T80" fmla="*/ 37 w 58"/>
                  <a:gd name="T81" fmla="*/ 58 h 67"/>
                  <a:gd name="T82" fmla="*/ 36 w 58"/>
                  <a:gd name="T83" fmla="*/ 56 h 67"/>
                  <a:gd name="T84" fmla="*/ 4 w 58"/>
                  <a:gd name="T85" fmla="*/ 59 h 67"/>
                  <a:gd name="T86" fmla="*/ 2 w 58"/>
                  <a:gd name="T87" fmla="*/ 54 h 67"/>
                  <a:gd name="T88" fmla="*/ 2 w 58"/>
                  <a:gd name="T89" fmla="*/ 41 h 67"/>
                  <a:gd name="T90" fmla="*/ 26 w 58"/>
                  <a:gd name="T91" fmla="*/ 17 h 67"/>
                  <a:gd name="T92" fmla="*/ 30 w 58"/>
                  <a:gd name="T93" fmla="*/ 21 h 67"/>
                  <a:gd name="T94" fmla="*/ 27 w 58"/>
                  <a:gd name="T95" fmla="*/ 23 h 67"/>
                  <a:gd name="T96" fmla="*/ 18 w 58"/>
                  <a:gd name="T97" fmla="*/ 17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58" h="67">
                    <a:moveTo>
                      <a:pt x="41" y="13"/>
                    </a:moveTo>
                    <a:cubicBezTo>
                      <a:pt x="13" y="13"/>
                      <a:pt x="13" y="13"/>
                      <a:pt x="13" y="13"/>
                    </a:cubicBezTo>
                    <a:cubicBezTo>
                      <a:pt x="13" y="34"/>
                      <a:pt x="13" y="34"/>
                      <a:pt x="13" y="34"/>
                    </a:cubicBezTo>
                    <a:cubicBezTo>
                      <a:pt x="50" y="34"/>
                      <a:pt x="50" y="34"/>
                      <a:pt x="50" y="34"/>
                    </a:cubicBezTo>
                    <a:cubicBezTo>
                      <a:pt x="53" y="31"/>
                      <a:pt x="53" y="31"/>
                      <a:pt x="53" y="31"/>
                    </a:cubicBezTo>
                    <a:cubicBezTo>
                      <a:pt x="57" y="34"/>
                      <a:pt x="57" y="34"/>
                      <a:pt x="57" y="34"/>
                    </a:cubicBezTo>
                    <a:cubicBezTo>
                      <a:pt x="58" y="34"/>
                      <a:pt x="58" y="35"/>
                      <a:pt x="58" y="35"/>
                    </a:cubicBezTo>
                    <a:cubicBezTo>
                      <a:pt x="57" y="36"/>
                      <a:pt x="57" y="36"/>
                      <a:pt x="57" y="36"/>
                    </a:cubicBezTo>
                    <a:cubicBezTo>
                      <a:pt x="56" y="37"/>
                      <a:pt x="56" y="37"/>
                      <a:pt x="56" y="37"/>
                    </a:cubicBezTo>
                    <a:cubicBezTo>
                      <a:pt x="55" y="41"/>
                      <a:pt x="55" y="43"/>
                      <a:pt x="55" y="45"/>
                    </a:cubicBezTo>
                    <a:cubicBezTo>
                      <a:pt x="54" y="47"/>
                      <a:pt x="54" y="50"/>
                      <a:pt x="54" y="54"/>
                    </a:cubicBezTo>
                    <a:cubicBezTo>
                      <a:pt x="53" y="58"/>
                      <a:pt x="52" y="61"/>
                      <a:pt x="51" y="63"/>
                    </a:cubicBezTo>
                    <a:cubicBezTo>
                      <a:pt x="49" y="65"/>
                      <a:pt x="47" y="67"/>
                      <a:pt x="44" y="67"/>
                    </a:cubicBezTo>
                    <a:cubicBezTo>
                      <a:pt x="44" y="67"/>
                      <a:pt x="43" y="66"/>
                      <a:pt x="43" y="65"/>
                    </a:cubicBezTo>
                    <a:cubicBezTo>
                      <a:pt x="43" y="64"/>
                      <a:pt x="42" y="63"/>
                      <a:pt x="42" y="63"/>
                    </a:cubicBezTo>
                    <a:cubicBezTo>
                      <a:pt x="41" y="62"/>
                      <a:pt x="39" y="62"/>
                      <a:pt x="37" y="61"/>
                    </a:cubicBezTo>
                    <a:cubicBezTo>
                      <a:pt x="37" y="60"/>
                      <a:pt x="37" y="60"/>
                      <a:pt x="37" y="60"/>
                    </a:cubicBezTo>
                    <a:cubicBezTo>
                      <a:pt x="42" y="61"/>
                      <a:pt x="45" y="61"/>
                      <a:pt x="46" y="61"/>
                    </a:cubicBezTo>
                    <a:cubicBezTo>
                      <a:pt x="47" y="60"/>
                      <a:pt x="49" y="59"/>
                      <a:pt x="49" y="56"/>
                    </a:cubicBezTo>
                    <a:cubicBezTo>
                      <a:pt x="50" y="54"/>
                      <a:pt x="50" y="50"/>
                      <a:pt x="51" y="46"/>
                    </a:cubicBezTo>
                    <a:cubicBezTo>
                      <a:pt x="51" y="36"/>
                      <a:pt x="51" y="36"/>
                      <a:pt x="51" y="36"/>
                    </a:cubicBezTo>
                    <a:cubicBezTo>
                      <a:pt x="13" y="36"/>
                      <a:pt x="13" y="36"/>
                      <a:pt x="13" y="36"/>
                    </a:cubicBezTo>
                    <a:cubicBezTo>
                      <a:pt x="11" y="38"/>
                      <a:pt x="11" y="38"/>
                      <a:pt x="11" y="38"/>
                    </a:cubicBezTo>
                    <a:cubicBezTo>
                      <a:pt x="6" y="35"/>
                      <a:pt x="6" y="35"/>
                      <a:pt x="6" y="35"/>
                    </a:cubicBezTo>
                    <a:cubicBezTo>
                      <a:pt x="9" y="33"/>
                      <a:pt x="9" y="33"/>
                      <a:pt x="9" y="33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13" y="11"/>
                      <a:pt x="13" y="11"/>
                      <a:pt x="13" y="11"/>
                    </a:cubicBezTo>
                    <a:cubicBezTo>
                      <a:pt x="17" y="11"/>
                      <a:pt x="17" y="11"/>
                      <a:pt x="17" y="11"/>
                    </a:cubicBezTo>
                    <a:cubicBezTo>
                      <a:pt x="18" y="10"/>
                      <a:pt x="18" y="9"/>
                      <a:pt x="18" y="9"/>
                    </a:cubicBezTo>
                    <a:cubicBezTo>
                      <a:pt x="18" y="8"/>
                      <a:pt x="19" y="7"/>
                      <a:pt x="19" y="6"/>
                    </a:cubicBezTo>
                    <a:cubicBezTo>
                      <a:pt x="20" y="4"/>
                      <a:pt x="20" y="3"/>
                      <a:pt x="20" y="2"/>
                    </a:cubicBezTo>
                    <a:cubicBezTo>
                      <a:pt x="20" y="0"/>
                      <a:pt x="20" y="0"/>
                      <a:pt x="20" y="0"/>
                    </a:cubicBezTo>
                    <a:cubicBezTo>
                      <a:pt x="25" y="3"/>
                      <a:pt x="25" y="3"/>
                      <a:pt x="25" y="3"/>
                    </a:cubicBezTo>
                    <a:cubicBezTo>
                      <a:pt x="26" y="3"/>
                      <a:pt x="26" y="3"/>
                      <a:pt x="26" y="3"/>
                    </a:cubicBezTo>
                    <a:cubicBezTo>
                      <a:pt x="26" y="4"/>
                      <a:pt x="26" y="4"/>
                      <a:pt x="25" y="4"/>
                    </a:cubicBezTo>
                    <a:cubicBezTo>
                      <a:pt x="24" y="4"/>
                      <a:pt x="24" y="4"/>
                      <a:pt x="24" y="4"/>
                    </a:cubicBezTo>
                    <a:cubicBezTo>
                      <a:pt x="22" y="7"/>
                      <a:pt x="20" y="9"/>
                      <a:pt x="19" y="11"/>
                    </a:cubicBezTo>
                    <a:cubicBezTo>
                      <a:pt x="40" y="11"/>
                      <a:pt x="40" y="11"/>
                      <a:pt x="40" y="11"/>
                    </a:cubicBezTo>
                    <a:cubicBezTo>
                      <a:pt x="42" y="8"/>
                      <a:pt x="42" y="8"/>
                      <a:pt x="42" y="8"/>
                    </a:cubicBezTo>
                    <a:cubicBezTo>
                      <a:pt x="46" y="10"/>
                      <a:pt x="46" y="10"/>
                      <a:pt x="46" y="10"/>
                    </a:cubicBezTo>
                    <a:cubicBezTo>
                      <a:pt x="47" y="10"/>
                      <a:pt x="47" y="11"/>
                      <a:pt x="47" y="11"/>
                    </a:cubicBezTo>
                    <a:cubicBezTo>
                      <a:pt x="47" y="11"/>
                      <a:pt x="47" y="11"/>
                      <a:pt x="47" y="12"/>
                    </a:cubicBezTo>
                    <a:cubicBezTo>
                      <a:pt x="45" y="13"/>
                      <a:pt x="45" y="13"/>
                      <a:pt x="45" y="13"/>
                    </a:cubicBezTo>
                    <a:cubicBezTo>
                      <a:pt x="45" y="15"/>
                      <a:pt x="44" y="17"/>
                      <a:pt x="44" y="20"/>
                    </a:cubicBezTo>
                    <a:cubicBezTo>
                      <a:pt x="44" y="23"/>
                      <a:pt x="43" y="26"/>
                      <a:pt x="42" y="28"/>
                    </a:cubicBezTo>
                    <a:cubicBezTo>
                      <a:pt x="41" y="29"/>
                      <a:pt x="38" y="31"/>
                      <a:pt x="35" y="32"/>
                    </a:cubicBezTo>
                    <a:cubicBezTo>
                      <a:pt x="35" y="32"/>
                      <a:pt x="35" y="31"/>
                      <a:pt x="35" y="31"/>
                    </a:cubicBezTo>
                    <a:cubicBezTo>
                      <a:pt x="34" y="30"/>
                      <a:pt x="34" y="30"/>
                      <a:pt x="34" y="29"/>
                    </a:cubicBezTo>
                    <a:cubicBezTo>
                      <a:pt x="33" y="29"/>
                      <a:pt x="31" y="28"/>
                      <a:pt x="28" y="27"/>
                    </a:cubicBezTo>
                    <a:cubicBezTo>
                      <a:pt x="28" y="26"/>
                      <a:pt x="28" y="26"/>
                      <a:pt x="28" y="26"/>
                    </a:cubicBezTo>
                    <a:cubicBezTo>
                      <a:pt x="32" y="27"/>
                      <a:pt x="34" y="27"/>
                      <a:pt x="36" y="27"/>
                    </a:cubicBezTo>
                    <a:cubicBezTo>
                      <a:pt x="37" y="27"/>
                      <a:pt x="37" y="26"/>
                      <a:pt x="38" y="26"/>
                    </a:cubicBezTo>
                    <a:cubicBezTo>
                      <a:pt x="38" y="25"/>
                      <a:pt x="39" y="25"/>
                      <a:pt x="39" y="23"/>
                    </a:cubicBezTo>
                    <a:cubicBezTo>
                      <a:pt x="40" y="22"/>
                      <a:pt x="40" y="20"/>
                      <a:pt x="40" y="17"/>
                    </a:cubicBezTo>
                    <a:cubicBezTo>
                      <a:pt x="40" y="15"/>
                      <a:pt x="41" y="14"/>
                      <a:pt x="41" y="13"/>
                    </a:cubicBezTo>
                    <a:cubicBezTo>
                      <a:pt x="41" y="13"/>
                      <a:pt x="41" y="13"/>
                      <a:pt x="41" y="13"/>
                    </a:cubicBezTo>
                    <a:close/>
                    <a:moveTo>
                      <a:pt x="2" y="41"/>
                    </a:moveTo>
                    <a:cubicBezTo>
                      <a:pt x="7" y="43"/>
                      <a:pt x="7" y="43"/>
                      <a:pt x="7" y="43"/>
                    </a:cubicBezTo>
                    <a:cubicBezTo>
                      <a:pt x="7" y="43"/>
                      <a:pt x="8" y="44"/>
                      <a:pt x="8" y="44"/>
                    </a:cubicBezTo>
                    <a:cubicBezTo>
                      <a:pt x="8" y="44"/>
                      <a:pt x="8" y="44"/>
                      <a:pt x="7" y="45"/>
                    </a:cubicBezTo>
                    <a:cubicBezTo>
                      <a:pt x="6" y="45"/>
                      <a:pt x="6" y="45"/>
                      <a:pt x="6" y="45"/>
                    </a:cubicBezTo>
                    <a:cubicBezTo>
                      <a:pt x="6" y="55"/>
                      <a:pt x="6" y="55"/>
                      <a:pt x="6" y="55"/>
                    </a:cubicBezTo>
                    <a:cubicBezTo>
                      <a:pt x="19" y="55"/>
                      <a:pt x="19" y="55"/>
                      <a:pt x="19" y="55"/>
                    </a:cubicBezTo>
                    <a:cubicBezTo>
                      <a:pt x="19" y="45"/>
                      <a:pt x="19" y="45"/>
                      <a:pt x="19" y="45"/>
                    </a:cubicBezTo>
                    <a:cubicBezTo>
                      <a:pt x="18" y="39"/>
                      <a:pt x="18" y="39"/>
                      <a:pt x="18" y="39"/>
                    </a:cubicBezTo>
                    <a:cubicBezTo>
                      <a:pt x="23" y="40"/>
                      <a:pt x="23" y="40"/>
                      <a:pt x="23" y="40"/>
                    </a:cubicBezTo>
                    <a:cubicBezTo>
                      <a:pt x="24" y="41"/>
                      <a:pt x="24" y="41"/>
                      <a:pt x="24" y="41"/>
                    </a:cubicBezTo>
                    <a:cubicBezTo>
                      <a:pt x="24" y="41"/>
                      <a:pt x="24" y="41"/>
                      <a:pt x="23" y="42"/>
                    </a:cubicBezTo>
                    <a:cubicBezTo>
                      <a:pt x="22" y="43"/>
                      <a:pt x="22" y="43"/>
                      <a:pt x="22" y="43"/>
                    </a:cubicBezTo>
                    <a:cubicBezTo>
                      <a:pt x="22" y="55"/>
                      <a:pt x="22" y="55"/>
                      <a:pt x="22" y="55"/>
                    </a:cubicBezTo>
                    <a:cubicBezTo>
                      <a:pt x="36" y="54"/>
                      <a:pt x="36" y="54"/>
                      <a:pt x="36" y="54"/>
                    </a:cubicBezTo>
                    <a:cubicBezTo>
                      <a:pt x="36" y="47"/>
                      <a:pt x="36" y="47"/>
                      <a:pt x="36" y="47"/>
                    </a:cubicBezTo>
                    <a:cubicBezTo>
                      <a:pt x="35" y="41"/>
                      <a:pt x="35" y="41"/>
                      <a:pt x="35" y="41"/>
                    </a:cubicBezTo>
                    <a:cubicBezTo>
                      <a:pt x="41" y="43"/>
                      <a:pt x="41" y="43"/>
                      <a:pt x="41" y="43"/>
                    </a:cubicBezTo>
                    <a:cubicBezTo>
                      <a:pt x="41" y="43"/>
                      <a:pt x="41" y="43"/>
                      <a:pt x="41" y="43"/>
                    </a:cubicBezTo>
                    <a:cubicBezTo>
                      <a:pt x="41" y="43"/>
                      <a:pt x="41" y="44"/>
                      <a:pt x="41" y="44"/>
                    </a:cubicBezTo>
                    <a:cubicBezTo>
                      <a:pt x="39" y="45"/>
                      <a:pt x="39" y="45"/>
                      <a:pt x="39" y="45"/>
                    </a:cubicBezTo>
                    <a:cubicBezTo>
                      <a:pt x="39" y="52"/>
                      <a:pt x="39" y="52"/>
                      <a:pt x="39" y="52"/>
                    </a:cubicBezTo>
                    <a:cubicBezTo>
                      <a:pt x="40" y="56"/>
                      <a:pt x="40" y="56"/>
                      <a:pt x="40" y="56"/>
                    </a:cubicBezTo>
                    <a:cubicBezTo>
                      <a:pt x="39" y="56"/>
                      <a:pt x="39" y="57"/>
                      <a:pt x="38" y="57"/>
                    </a:cubicBezTo>
                    <a:cubicBezTo>
                      <a:pt x="37" y="58"/>
                      <a:pt x="37" y="58"/>
                      <a:pt x="37" y="58"/>
                    </a:cubicBezTo>
                    <a:cubicBezTo>
                      <a:pt x="36" y="58"/>
                      <a:pt x="36" y="58"/>
                      <a:pt x="36" y="58"/>
                    </a:cubicBezTo>
                    <a:cubicBezTo>
                      <a:pt x="36" y="56"/>
                      <a:pt x="36" y="56"/>
                      <a:pt x="36" y="56"/>
                    </a:cubicBezTo>
                    <a:cubicBezTo>
                      <a:pt x="6" y="57"/>
                      <a:pt x="6" y="57"/>
                      <a:pt x="6" y="57"/>
                    </a:cubicBezTo>
                    <a:cubicBezTo>
                      <a:pt x="4" y="59"/>
                      <a:pt x="4" y="59"/>
                      <a:pt x="4" y="59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1" y="55"/>
                      <a:pt x="2" y="54"/>
                      <a:pt x="2" y="54"/>
                    </a:cubicBezTo>
                    <a:cubicBezTo>
                      <a:pt x="2" y="48"/>
                      <a:pt x="2" y="48"/>
                      <a:pt x="2" y="48"/>
                    </a:cubicBezTo>
                    <a:cubicBezTo>
                      <a:pt x="2" y="41"/>
                      <a:pt x="2" y="41"/>
                      <a:pt x="2" y="41"/>
                    </a:cubicBezTo>
                    <a:close/>
                    <a:moveTo>
                      <a:pt x="18" y="16"/>
                    </a:moveTo>
                    <a:cubicBezTo>
                      <a:pt x="22" y="17"/>
                      <a:pt x="25" y="17"/>
                      <a:pt x="26" y="17"/>
                    </a:cubicBezTo>
                    <a:cubicBezTo>
                      <a:pt x="27" y="18"/>
                      <a:pt x="28" y="18"/>
                      <a:pt x="29" y="19"/>
                    </a:cubicBezTo>
                    <a:cubicBezTo>
                      <a:pt x="29" y="19"/>
                      <a:pt x="30" y="20"/>
                      <a:pt x="30" y="21"/>
                    </a:cubicBezTo>
                    <a:cubicBezTo>
                      <a:pt x="30" y="22"/>
                      <a:pt x="30" y="23"/>
                      <a:pt x="29" y="24"/>
                    </a:cubicBezTo>
                    <a:cubicBezTo>
                      <a:pt x="28" y="24"/>
                      <a:pt x="28" y="24"/>
                      <a:pt x="27" y="23"/>
                    </a:cubicBezTo>
                    <a:cubicBezTo>
                      <a:pt x="26" y="22"/>
                      <a:pt x="26" y="22"/>
                      <a:pt x="26" y="22"/>
                    </a:cubicBezTo>
                    <a:cubicBezTo>
                      <a:pt x="24" y="20"/>
                      <a:pt x="21" y="18"/>
                      <a:pt x="18" y="17"/>
                    </a:cubicBezTo>
                    <a:cubicBezTo>
                      <a:pt x="18" y="16"/>
                      <a:pt x="18" y="16"/>
                      <a:pt x="18" y="16"/>
                    </a:cubicBezTo>
                    <a:close/>
                  </a:path>
                </a:pathLst>
              </a:custGeom>
              <a:solidFill>
                <a:srgbClr val="23181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71" name="îṥľíḓe">
                <a:extLst>
                  <a:ext uri="{FF2B5EF4-FFF2-40B4-BE49-F238E27FC236}">
                    <a16:creationId xmlns:a16="http://schemas.microsoft.com/office/drawing/2014/main" id="{1C45527F-CE28-4839-A04C-2BBDE4FC0E34}"/>
                  </a:ext>
                </a:extLst>
              </p:cNvPr>
              <p:cNvSpPr/>
              <p:nvPr/>
            </p:nvSpPr>
            <p:spPr bwMode="auto">
              <a:xfrm>
                <a:off x="9888538" y="6642100"/>
                <a:ext cx="746125" cy="209550"/>
              </a:xfrm>
              <a:custGeom>
                <a:avLst/>
                <a:gdLst>
                  <a:gd name="T0" fmla="*/ 8 w 470"/>
                  <a:gd name="T1" fmla="*/ 132 h 132"/>
                  <a:gd name="T2" fmla="*/ 0 w 470"/>
                  <a:gd name="T3" fmla="*/ 132 h 132"/>
                  <a:gd name="T4" fmla="*/ 0 w 470"/>
                  <a:gd name="T5" fmla="*/ 0 h 132"/>
                  <a:gd name="T6" fmla="*/ 470 w 470"/>
                  <a:gd name="T7" fmla="*/ 0 h 132"/>
                  <a:gd name="T8" fmla="*/ 470 w 470"/>
                  <a:gd name="T9" fmla="*/ 6 h 132"/>
                  <a:gd name="T10" fmla="*/ 8 w 470"/>
                  <a:gd name="T11" fmla="*/ 6 h 132"/>
                  <a:gd name="T12" fmla="*/ 8 w 470"/>
                  <a:gd name="T13" fmla="*/ 132 h 1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70" h="132">
                    <a:moveTo>
                      <a:pt x="8" y="132"/>
                    </a:moveTo>
                    <a:lnTo>
                      <a:pt x="0" y="132"/>
                    </a:lnTo>
                    <a:lnTo>
                      <a:pt x="0" y="0"/>
                    </a:lnTo>
                    <a:lnTo>
                      <a:pt x="470" y="0"/>
                    </a:lnTo>
                    <a:lnTo>
                      <a:pt x="470" y="6"/>
                    </a:lnTo>
                    <a:lnTo>
                      <a:pt x="8" y="6"/>
                    </a:lnTo>
                    <a:lnTo>
                      <a:pt x="8" y="132"/>
                    </a:lnTo>
                    <a:close/>
                  </a:path>
                </a:pathLst>
              </a:custGeom>
              <a:solidFill>
                <a:srgbClr val="23181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72" name="î$1íḑê">
                <a:extLst>
                  <a:ext uri="{FF2B5EF4-FFF2-40B4-BE49-F238E27FC236}">
                    <a16:creationId xmlns:a16="http://schemas.microsoft.com/office/drawing/2014/main" id="{9D644810-7C54-42D3-A98B-5AAC25B2A346}"/>
                  </a:ext>
                </a:extLst>
              </p:cNvPr>
              <p:cNvSpPr/>
              <p:nvPr/>
            </p:nvSpPr>
            <p:spPr bwMode="auto">
              <a:xfrm>
                <a:off x="5599113" y="5203825"/>
                <a:ext cx="52388" cy="109538"/>
              </a:xfrm>
              <a:custGeom>
                <a:avLst/>
                <a:gdLst>
                  <a:gd name="T0" fmla="*/ 2 w 25"/>
                  <a:gd name="T1" fmla="*/ 51 h 51"/>
                  <a:gd name="T2" fmla="*/ 0 w 25"/>
                  <a:gd name="T3" fmla="*/ 46 h 51"/>
                  <a:gd name="T4" fmla="*/ 5 w 25"/>
                  <a:gd name="T5" fmla="*/ 43 h 51"/>
                  <a:gd name="T6" fmla="*/ 7 w 25"/>
                  <a:gd name="T7" fmla="*/ 49 h 51"/>
                  <a:gd name="T8" fmla="*/ 2 w 25"/>
                  <a:gd name="T9" fmla="*/ 51 h 51"/>
                  <a:gd name="T10" fmla="*/ 18 w 25"/>
                  <a:gd name="T11" fmla="*/ 42 h 51"/>
                  <a:gd name="T12" fmla="*/ 14 w 25"/>
                  <a:gd name="T13" fmla="*/ 38 h 51"/>
                  <a:gd name="T14" fmla="*/ 17 w 25"/>
                  <a:gd name="T15" fmla="*/ 35 h 51"/>
                  <a:gd name="T16" fmla="*/ 18 w 25"/>
                  <a:gd name="T17" fmla="*/ 35 h 51"/>
                  <a:gd name="T18" fmla="*/ 23 w 25"/>
                  <a:gd name="T19" fmla="*/ 37 h 51"/>
                  <a:gd name="T20" fmla="*/ 21 w 25"/>
                  <a:gd name="T21" fmla="*/ 39 h 51"/>
                  <a:gd name="T22" fmla="*/ 18 w 25"/>
                  <a:gd name="T23" fmla="*/ 42 h 51"/>
                  <a:gd name="T24" fmla="*/ 25 w 25"/>
                  <a:gd name="T25" fmla="*/ 25 h 51"/>
                  <a:gd name="T26" fmla="*/ 19 w 25"/>
                  <a:gd name="T27" fmla="*/ 24 h 51"/>
                  <a:gd name="T28" fmla="*/ 19 w 25"/>
                  <a:gd name="T29" fmla="*/ 19 h 51"/>
                  <a:gd name="T30" fmla="*/ 22 w 25"/>
                  <a:gd name="T31" fmla="*/ 19 h 51"/>
                  <a:gd name="T32" fmla="*/ 25 w 25"/>
                  <a:gd name="T33" fmla="*/ 19 h 51"/>
                  <a:gd name="T34" fmla="*/ 25 w 25"/>
                  <a:gd name="T35" fmla="*/ 25 h 51"/>
                  <a:gd name="T36" fmla="*/ 19 w 25"/>
                  <a:gd name="T37" fmla="*/ 8 h 51"/>
                  <a:gd name="T38" fmla="*/ 17 w 25"/>
                  <a:gd name="T39" fmla="*/ 2 h 51"/>
                  <a:gd name="T40" fmla="*/ 23 w 25"/>
                  <a:gd name="T41" fmla="*/ 0 h 51"/>
                  <a:gd name="T42" fmla="*/ 25 w 25"/>
                  <a:gd name="T43" fmla="*/ 6 h 51"/>
                  <a:gd name="T44" fmla="*/ 19 w 25"/>
                  <a:gd name="T45" fmla="*/ 8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5" h="51">
                    <a:moveTo>
                      <a:pt x="2" y="51"/>
                    </a:moveTo>
                    <a:cubicBezTo>
                      <a:pt x="0" y="46"/>
                      <a:pt x="0" y="46"/>
                      <a:pt x="0" y="46"/>
                    </a:cubicBezTo>
                    <a:cubicBezTo>
                      <a:pt x="1" y="45"/>
                      <a:pt x="3" y="44"/>
                      <a:pt x="5" y="43"/>
                    </a:cubicBezTo>
                    <a:cubicBezTo>
                      <a:pt x="7" y="49"/>
                      <a:pt x="7" y="49"/>
                      <a:pt x="7" y="49"/>
                    </a:cubicBezTo>
                    <a:cubicBezTo>
                      <a:pt x="5" y="50"/>
                      <a:pt x="4" y="50"/>
                      <a:pt x="2" y="51"/>
                    </a:cubicBezTo>
                    <a:close/>
                    <a:moveTo>
                      <a:pt x="18" y="42"/>
                    </a:moveTo>
                    <a:cubicBezTo>
                      <a:pt x="14" y="38"/>
                      <a:pt x="14" y="38"/>
                      <a:pt x="14" y="38"/>
                    </a:cubicBezTo>
                    <a:cubicBezTo>
                      <a:pt x="15" y="37"/>
                      <a:pt x="16" y="36"/>
                      <a:pt x="17" y="35"/>
                    </a:cubicBezTo>
                    <a:cubicBezTo>
                      <a:pt x="17" y="35"/>
                      <a:pt x="17" y="35"/>
                      <a:pt x="18" y="35"/>
                    </a:cubicBezTo>
                    <a:cubicBezTo>
                      <a:pt x="23" y="37"/>
                      <a:pt x="23" y="37"/>
                      <a:pt x="23" y="37"/>
                    </a:cubicBezTo>
                    <a:cubicBezTo>
                      <a:pt x="22" y="38"/>
                      <a:pt x="22" y="39"/>
                      <a:pt x="21" y="39"/>
                    </a:cubicBezTo>
                    <a:cubicBezTo>
                      <a:pt x="21" y="40"/>
                      <a:pt x="19" y="41"/>
                      <a:pt x="18" y="42"/>
                    </a:cubicBezTo>
                    <a:close/>
                    <a:moveTo>
                      <a:pt x="25" y="25"/>
                    </a:move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2"/>
                      <a:pt x="19" y="21"/>
                      <a:pt x="19" y="19"/>
                    </a:cubicBezTo>
                    <a:cubicBezTo>
                      <a:pt x="22" y="19"/>
                      <a:pt x="22" y="19"/>
                      <a:pt x="22" y="19"/>
                    </a:cubicBezTo>
                    <a:cubicBezTo>
                      <a:pt x="25" y="19"/>
                      <a:pt x="25" y="19"/>
                      <a:pt x="25" y="19"/>
                    </a:cubicBezTo>
                    <a:cubicBezTo>
                      <a:pt x="25" y="21"/>
                      <a:pt x="25" y="23"/>
                      <a:pt x="25" y="25"/>
                    </a:cubicBezTo>
                    <a:close/>
                    <a:moveTo>
                      <a:pt x="19" y="8"/>
                    </a:moveTo>
                    <a:cubicBezTo>
                      <a:pt x="18" y="6"/>
                      <a:pt x="18" y="4"/>
                      <a:pt x="17" y="2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23" y="2"/>
                      <a:pt x="24" y="4"/>
                      <a:pt x="25" y="6"/>
                    </a:cubicBezTo>
                    <a:lnTo>
                      <a:pt x="19" y="8"/>
                    </a:lnTo>
                    <a:close/>
                  </a:path>
                </a:pathLst>
              </a:custGeom>
              <a:solidFill>
                <a:srgbClr val="59575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endParaRPr lang="zh-CN" altLang="en-US"/>
              </a:p>
            </p:txBody>
          </p:sp>
        </p:grpSp>
        <p:cxnSp>
          <p:nvCxnSpPr>
            <p:cNvPr id="8" name="直接连接符 7">
              <a:extLst>
                <a:ext uri="{FF2B5EF4-FFF2-40B4-BE49-F238E27FC236}">
                  <a16:creationId xmlns:a16="http://schemas.microsoft.com/office/drawing/2014/main" id="{2CDFB193-914A-4746-B670-0E9BC3092796}"/>
                </a:ext>
              </a:extLst>
            </p:cNvPr>
            <p:cNvCxnSpPr/>
            <p:nvPr/>
          </p:nvCxnSpPr>
          <p:spPr>
            <a:xfrm>
              <a:off x="5421000" y="1125538"/>
              <a:ext cx="0" cy="5018087"/>
            </a:xfrm>
            <a:prstGeom prst="line">
              <a:avLst/>
            </a:prstGeom>
            <a:ln w="3175" cap="rnd">
              <a:solidFill>
                <a:schemeClr val="bg1">
                  <a:lumMod val="75000"/>
                </a:schemeClr>
              </a:solidFill>
              <a:round/>
              <a:headEnd type="none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" name="ïSľîḋé">
              <a:extLst>
                <a:ext uri="{FF2B5EF4-FFF2-40B4-BE49-F238E27FC236}">
                  <a16:creationId xmlns:a16="http://schemas.microsoft.com/office/drawing/2014/main" id="{538D5160-7130-4D42-B11F-3F3F98133729}"/>
                </a:ext>
              </a:extLst>
            </p:cNvPr>
            <p:cNvGrpSpPr/>
            <p:nvPr/>
          </p:nvGrpSpPr>
          <p:grpSpPr>
            <a:xfrm>
              <a:off x="5778287" y="1266336"/>
              <a:ext cx="5742201" cy="1340414"/>
              <a:chOff x="727728" y="3150775"/>
              <a:chExt cx="5742201" cy="1340414"/>
            </a:xfrm>
          </p:grpSpPr>
          <p:sp>
            <p:nvSpPr>
              <p:cNvPr id="20" name="işliďê">
                <a:extLst>
                  <a:ext uri="{FF2B5EF4-FFF2-40B4-BE49-F238E27FC236}">
                    <a16:creationId xmlns:a16="http://schemas.microsoft.com/office/drawing/2014/main" id="{0BC7F781-41A0-4601-887C-279165A6B63A}"/>
                  </a:ext>
                </a:extLst>
              </p:cNvPr>
              <p:cNvSpPr/>
              <p:nvPr/>
            </p:nvSpPr>
            <p:spPr>
              <a:xfrm>
                <a:off x="727728" y="3304653"/>
                <a:ext cx="577851" cy="577851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none" lIns="0" tIns="0" rIns="0" bIns="0" numCol="1" anchor="ctr">
                <a:noAutofit/>
              </a:bodyPr>
              <a:lstStyle>
                <a:defPPr>
                  <a:defRPr lang="zh-CN"/>
                </a:defPPr>
                <a:lvl1pPr marL="0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189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377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566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754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5943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131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320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509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lvl="0" algn="ctr">
                  <a:defRPr sz="3200"/>
                </a:pPr>
                <a:r>
                  <a:rPr lang="en-US" altLang="zh-CN" sz="1600" b="1" dirty="0">
                    <a:solidFill>
                      <a:schemeClr val="bg1"/>
                    </a:solidFill>
                  </a:rPr>
                  <a:t>01</a:t>
                </a:r>
                <a:endParaRPr sz="16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1" name="i$ľïdé">
                <a:extLst>
                  <a:ext uri="{FF2B5EF4-FFF2-40B4-BE49-F238E27FC236}">
                    <a16:creationId xmlns:a16="http://schemas.microsoft.com/office/drawing/2014/main" id="{A6CFED6F-97CC-4722-B9EE-BFB3DBD06409}"/>
                  </a:ext>
                </a:extLst>
              </p:cNvPr>
              <p:cNvSpPr/>
              <p:nvPr/>
            </p:nvSpPr>
            <p:spPr bwMode="auto">
              <a:xfrm>
                <a:off x="1420537" y="3521796"/>
                <a:ext cx="5049392" cy="96939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90000" tIns="46800" rIns="90000" bIns="46800" anchor="t" anchorCtr="0">
                <a:normAutofit/>
              </a:bodyPr>
              <a:lstStyle>
                <a:defPPr>
                  <a:defRPr lang="zh-CN"/>
                </a:defPPr>
                <a:lvl1pPr marL="0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189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377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566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754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5943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131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320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509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>
                  <a:lnSpc>
                    <a:spcPct val="150000"/>
                  </a:lnSpc>
                </a:pPr>
                <a:r>
                  <a:rPr lang="en-US" altLang="zh-CN" dirty="0"/>
                  <a:t>Rings from inside to outside refer to technical skills, management skills and leadership</a:t>
                </a:r>
                <a:endParaRPr lang="en-US" altLang="zh-CN" sz="1400" dirty="0"/>
              </a:p>
            </p:txBody>
          </p:sp>
          <p:sp>
            <p:nvSpPr>
              <p:cNvPr id="22" name="ïṧḷiḑê">
                <a:extLst>
                  <a:ext uri="{FF2B5EF4-FFF2-40B4-BE49-F238E27FC236}">
                    <a16:creationId xmlns:a16="http://schemas.microsoft.com/office/drawing/2014/main" id="{C7EE55C2-1C2B-46AF-BB80-32EE3172A1A1}"/>
                  </a:ext>
                </a:extLst>
              </p:cNvPr>
              <p:cNvSpPr txBox="1"/>
              <p:nvPr/>
            </p:nvSpPr>
            <p:spPr bwMode="auto">
              <a:xfrm>
                <a:off x="1420537" y="3150775"/>
                <a:ext cx="5049392" cy="4128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000" tIns="46800" rIns="90000" bIns="46800">
                <a:normAutofit/>
              </a:bodyPr>
              <a:lstStyle>
                <a:defPPr>
                  <a:defRPr lang="zh-CN"/>
                </a:defPPr>
                <a:lvl1pPr marL="0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189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377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566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754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5943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131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320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509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en-US" altLang="zh-CN" sz="1800" b="1" dirty="0"/>
              </a:p>
            </p:txBody>
          </p:sp>
        </p:grpSp>
        <p:grpSp>
          <p:nvGrpSpPr>
            <p:cNvPr id="10" name="îṩļïde">
              <a:extLst>
                <a:ext uri="{FF2B5EF4-FFF2-40B4-BE49-F238E27FC236}">
                  <a16:creationId xmlns:a16="http://schemas.microsoft.com/office/drawing/2014/main" id="{F8C4A06D-B6FF-49BD-A0BD-25BC13195C0D}"/>
                </a:ext>
              </a:extLst>
            </p:cNvPr>
            <p:cNvGrpSpPr/>
            <p:nvPr/>
          </p:nvGrpSpPr>
          <p:grpSpPr>
            <a:xfrm>
              <a:off x="5778287" y="2813190"/>
              <a:ext cx="5681113" cy="1536024"/>
              <a:chOff x="727728" y="2971222"/>
              <a:chExt cx="5681113" cy="1536024"/>
            </a:xfrm>
          </p:grpSpPr>
          <p:sp>
            <p:nvSpPr>
              <p:cNvPr id="17" name="ísľídê">
                <a:extLst>
                  <a:ext uri="{FF2B5EF4-FFF2-40B4-BE49-F238E27FC236}">
                    <a16:creationId xmlns:a16="http://schemas.microsoft.com/office/drawing/2014/main" id="{006E6B31-03D3-4234-92AE-C88C4DB58890}"/>
                  </a:ext>
                </a:extLst>
              </p:cNvPr>
              <p:cNvSpPr/>
              <p:nvPr/>
            </p:nvSpPr>
            <p:spPr>
              <a:xfrm>
                <a:off x="727728" y="3304653"/>
                <a:ext cx="577851" cy="577851"/>
              </a:xfrm>
              <a:prstGeom prst="roundRect">
                <a:avLst>
                  <a:gd name="adj" fmla="val 50000"/>
                </a:avLst>
              </a:pr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none" lIns="0" tIns="0" rIns="0" bIns="0" numCol="1" anchor="ctr">
                <a:noAutofit/>
              </a:bodyPr>
              <a:lstStyle>
                <a:defPPr>
                  <a:defRPr lang="zh-CN"/>
                </a:defPPr>
                <a:lvl1pPr marL="0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189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377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566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754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5943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131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320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509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>
                  <a:defRPr sz="3200"/>
                </a:pPr>
                <a:r>
                  <a:rPr lang="en-US" altLang="zh-CN" sz="1600" b="1" dirty="0">
                    <a:solidFill>
                      <a:schemeClr val="bg1"/>
                    </a:solidFill>
                  </a:rPr>
                  <a:t>02</a:t>
                </a:r>
                <a:endParaRPr sz="16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8" name="íŝ1ïďé">
                <a:extLst>
                  <a:ext uri="{FF2B5EF4-FFF2-40B4-BE49-F238E27FC236}">
                    <a16:creationId xmlns:a16="http://schemas.microsoft.com/office/drawing/2014/main" id="{020DE5BF-D082-449C-8F14-9B586B6AFFCD}"/>
                  </a:ext>
                </a:extLst>
              </p:cNvPr>
              <p:cNvSpPr/>
              <p:nvPr/>
            </p:nvSpPr>
            <p:spPr bwMode="auto">
              <a:xfrm>
                <a:off x="1359449" y="2971222"/>
                <a:ext cx="5049392" cy="15360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90000" tIns="46800" rIns="90000" bIns="46800" anchor="t" anchorCtr="0">
                <a:normAutofit fontScale="85000" lnSpcReduction="10000"/>
              </a:bodyPr>
              <a:lstStyle>
                <a:defPPr>
                  <a:defRPr lang="zh-CN"/>
                </a:defPPr>
                <a:lvl1pPr marL="0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189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377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566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754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5943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131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320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509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>
                  <a:lnSpc>
                    <a:spcPct val="150000"/>
                  </a:lnSpc>
                </a:pPr>
                <a:r>
                  <a:rPr lang="en-US" altLang="zh-CN" dirty="0"/>
                  <a:t>There are 4 people who have a certain proportion of skills certification in three aspects in </a:t>
                </a:r>
                <a:r>
                  <a:rPr lang="en-US" altLang="zh-CN" dirty="0" err="1"/>
                  <a:t>WorkFusion</a:t>
                </a:r>
                <a:r>
                  <a:rPr lang="en-US" altLang="zh-CN" dirty="0"/>
                  <a:t>. 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altLang="zh-CN" dirty="0"/>
                  <a:t>There are also 4 people who have a certain proportion of skills certification in three aspects in </a:t>
                </a:r>
                <a:r>
                  <a:rPr lang="en-US" altLang="zh-CN" dirty="0" err="1"/>
                  <a:t>Uipath</a:t>
                </a:r>
                <a:endParaRPr lang="en-US" altLang="zh-CN" dirty="0"/>
              </a:p>
              <a:p>
                <a:pPr>
                  <a:lnSpc>
                    <a:spcPct val="150000"/>
                  </a:lnSpc>
                </a:pPr>
                <a:endParaRPr lang="en-US" altLang="zh-CN" dirty="0"/>
              </a:p>
              <a:p>
                <a:pPr>
                  <a:lnSpc>
                    <a:spcPct val="150000"/>
                  </a:lnSpc>
                </a:pPr>
                <a:endParaRPr lang="en-US" altLang="zh-CN" sz="1100" dirty="0"/>
              </a:p>
            </p:txBody>
          </p:sp>
        </p:grpSp>
        <p:cxnSp>
          <p:nvCxnSpPr>
            <p:cNvPr id="11" name="直接连接符 10">
              <a:extLst>
                <a:ext uri="{FF2B5EF4-FFF2-40B4-BE49-F238E27FC236}">
                  <a16:creationId xmlns:a16="http://schemas.microsoft.com/office/drawing/2014/main" id="{56515433-22C0-4D98-B597-93E4544414A0}"/>
                </a:ext>
              </a:extLst>
            </p:cNvPr>
            <p:cNvCxnSpPr/>
            <p:nvPr/>
          </p:nvCxnSpPr>
          <p:spPr>
            <a:xfrm>
              <a:off x="6591000" y="2730565"/>
              <a:ext cx="4929488" cy="0"/>
            </a:xfrm>
            <a:prstGeom prst="line">
              <a:avLst/>
            </a:prstGeom>
            <a:ln w="3175" cap="rnd">
              <a:solidFill>
                <a:schemeClr val="bg1">
                  <a:lumMod val="75000"/>
                </a:schemeClr>
              </a:solidFill>
              <a:round/>
              <a:headEnd type="none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" name="íşḷïḍé">
              <a:extLst>
                <a:ext uri="{FF2B5EF4-FFF2-40B4-BE49-F238E27FC236}">
                  <a16:creationId xmlns:a16="http://schemas.microsoft.com/office/drawing/2014/main" id="{3983B164-DA3C-428D-9585-B4260464B3C3}"/>
                </a:ext>
              </a:extLst>
            </p:cNvPr>
            <p:cNvGrpSpPr/>
            <p:nvPr/>
          </p:nvGrpSpPr>
          <p:grpSpPr>
            <a:xfrm>
              <a:off x="5778287" y="4873028"/>
              <a:ext cx="5742201" cy="1062234"/>
              <a:chOff x="727728" y="3304653"/>
              <a:chExt cx="5742201" cy="1062234"/>
            </a:xfrm>
          </p:grpSpPr>
          <p:sp>
            <p:nvSpPr>
              <p:cNvPr id="14" name="iṥļíḋè">
                <a:extLst>
                  <a:ext uri="{FF2B5EF4-FFF2-40B4-BE49-F238E27FC236}">
                    <a16:creationId xmlns:a16="http://schemas.microsoft.com/office/drawing/2014/main" id="{3C255C5A-F545-4A84-8157-99C23E54F19F}"/>
                  </a:ext>
                </a:extLst>
              </p:cNvPr>
              <p:cNvSpPr/>
              <p:nvPr/>
            </p:nvSpPr>
            <p:spPr>
              <a:xfrm>
                <a:off x="727728" y="3304653"/>
                <a:ext cx="577851" cy="577851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>
                <a:defPPr>
                  <a:defRPr lang="zh-CN"/>
                </a:defPPr>
                <a:lvl1pPr marL="0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189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377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566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754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5943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131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320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509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>
                  <a:defRPr sz="3200"/>
                </a:pPr>
                <a:r>
                  <a:rPr lang="en-US" altLang="zh-CN" sz="1600" b="1" dirty="0">
                    <a:solidFill>
                      <a:schemeClr val="bg1"/>
                    </a:solidFill>
                  </a:rPr>
                  <a:t>03</a:t>
                </a:r>
              </a:p>
            </p:txBody>
          </p:sp>
          <p:sp>
            <p:nvSpPr>
              <p:cNvPr id="15" name="ïṥ1íḑê">
                <a:extLst>
                  <a:ext uri="{FF2B5EF4-FFF2-40B4-BE49-F238E27FC236}">
                    <a16:creationId xmlns:a16="http://schemas.microsoft.com/office/drawing/2014/main" id="{EF330A84-E0B2-49E0-AF1B-F19741BA3158}"/>
                  </a:ext>
                </a:extLst>
              </p:cNvPr>
              <p:cNvSpPr/>
              <p:nvPr/>
            </p:nvSpPr>
            <p:spPr bwMode="auto">
              <a:xfrm>
                <a:off x="1420537" y="3397494"/>
                <a:ext cx="5049392" cy="96939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90000" tIns="46800" rIns="90000" bIns="46800" anchor="t" anchorCtr="0">
                <a:normAutofit fontScale="77500" lnSpcReduction="20000"/>
              </a:bodyPr>
              <a:lstStyle>
                <a:defPPr>
                  <a:defRPr lang="zh-CN"/>
                </a:defPPr>
                <a:lvl1pPr marL="0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189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377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566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754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5943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131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320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509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>
                  <a:lnSpc>
                    <a:spcPct val="150000"/>
                  </a:lnSpc>
                </a:pPr>
                <a:r>
                  <a:rPr lang="en-US" altLang="zh-CN" dirty="0"/>
                  <a:t>The individual’s skill of senior managers in </a:t>
                </a:r>
                <a:r>
                  <a:rPr lang="en-US" altLang="zh-CN" dirty="0" err="1"/>
                  <a:t>WorkFusion</a:t>
                </a:r>
                <a:r>
                  <a:rPr lang="en-US" altLang="zh-CN" dirty="0"/>
                  <a:t> is not so balanced in terms of skill authentication compared to </a:t>
                </a:r>
                <a:r>
                  <a:rPr lang="en-US" altLang="zh-CN" dirty="0" err="1"/>
                  <a:t>UiPath</a:t>
                </a:r>
                <a:r>
                  <a:rPr lang="en-US" altLang="zh-CN" dirty="0"/>
                  <a:t>.</a:t>
                </a:r>
                <a:endParaRPr lang="zh-CN" altLang="zh-CN" dirty="0"/>
              </a:p>
              <a:p>
                <a:pPr>
                  <a:lnSpc>
                    <a:spcPct val="150000"/>
                  </a:lnSpc>
                </a:pPr>
                <a:endParaRPr lang="en-US" altLang="zh-CN" sz="1200" dirty="0"/>
              </a:p>
            </p:txBody>
          </p:sp>
        </p:grpSp>
        <p:cxnSp>
          <p:nvCxnSpPr>
            <p:cNvPr id="13" name="直接连接符 12">
              <a:extLst>
                <a:ext uri="{FF2B5EF4-FFF2-40B4-BE49-F238E27FC236}">
                  <a16:creationId xmlns:a16="http://schemas.microsoft.com/office/drawing/2014/main" id="{190A7B2E-5566-4A2C-9243-20F9CBCBBF13}"/>
                </a:ext>
              </a:extLst>
            </p:cNvPr>
            <p:cNvCxnSpPr/>
            <p:nvPr/>
          </p:nvCxnSpPr>
          <p:spPr>
            <a:xfrm>
              <a:off x="6591000" y="4398558"/>
              <a:ext cx="4929488" cy="0"/>
            </a:xfrm>
            <a:prstGeom prst="line">
              <a:avLst/>
            </a:prstGeom>
            <a:ln w="3175" cap="rnd">
              <a:solidFill>
                <a:schemeClr val="bg1">
                  <a:lumMod val="75000"/>
                </a:schemeClr>
              </a:solidFill>
              <a:round/>
              <a:headEnd type="none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9" name="矩形 178">
            <a:extLst>
              <a:ext uri="{FF2B5EF4-FFF2-40B4-BE49-F238E27FC236}">
                <a16:creationId xmlns:a16="http://schemas.microsoft.com/office/drawing/2014/main" id="{C703DAEC-CFFF-4725-A128-55CD135E31B3}"/>
              </a:ext>
            </a:extLst>
          </p:cNvPr>
          <p:cNvSpPr/>
          <p:nvPr/>
        </p:nvSpPr>
        <p:spPr>
          <a:xfrm>
            <a:off x="428625" y="1214476"/>
            <a:ext cx="4992374" cy="40595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4" name="矩形 183">
            <a:extLst>
              <a:ext uri="{FF2B5EF4-FFF2-40B4-BE49-F238E27FC236}">
                <a16:creationId xmlns:a16="http://schemas.microsoft.com/office/drawing/2014/main" id="{43E8C6D4-4AFC-42A7-BD8E-5079B5AFE937}"/>
              </a:ext>
            </a:extLst>
          </p:cNvPr>
          <p:cNvSpPr/>
          <p:nvPr/>
        </p:nvSpPr>
        <p:spPr>
          <a:xfrm>
            <a:off x="545792" y="1214476"/>
            <a:ext cx="370676" cy="29012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D09DAAFB-D11B-40C9-B37F-F232CD957C7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63" y="1140943"/>
            <a:ext cx="3533078" cy="2604283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3B908668-2DFC-4F08-A060-3ABF4E2616E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443539" y="3372521"/>
            <a:ext cx="2745371" cy="3508789"/>
          </a:xfrm>
          <a:prstGeom prst="rect">
            <a:avLst/>
          </a:prstGeom>
        </p:spPr>
      </p:pic>
      <p:sp>
        <p:nvSpPr>
          <p:cNvPr id="23" name="矩形 22">
            <a:extLst>
              <a:ext uri="{FF2B5EF4-FFF2-40B4-BE49-F238E27FC236}">
                <a16:creationId xmlns:a16="http://schemas.microsoft.com/office/drawing/2014/main" id="{9C7C8A23-EDF5-4E16-8028-066A919E7E7E}"/>
              </a:ext>
            </a:extLst>
          </p:cNvPr>
          <p:cNvSpPr/>
          <p:nvPr/>
        </p:nvSpPr>
        <p:spPr>
          <a:xfrm>
            <a:off x="3509579" y="2238375"/>
            <a:ext cx="744589" cy="10656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3" name="Audio 142">
            <a:hlinkClick r:id="" action="ppaction://media"/>
            <a:extLst>
              <a:ext uri="{FF2B5EF4-FFF2-40B4-BE49-F238E27FC236}">
                <a16:creationId xmlns:a16="http://schemas.microsoft.com/office/drawing/2014/main" id="{6799D662-6AD2-4F35-AF1C-42DAB2E9AAF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406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773"/>
    </mc:Choice>
    <mc:Fallback xmlns="">
      <p:transition spd="slow" advTm="507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930134" y="2348545"/>
            <a:ext cx="7590354" cy="1145332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altLang="zh-CN" sz="3200" dirty="0"/>
              <a:t>Executive team Background and Significant news</a:t>
            </a:r>
            <a:endParaRPr lang="zh-CN" altLang="en-US" b="0" dirty="0"/>
          </a:p>
        </p:txBody>
      </p:sp>
      <p:cxnSp>
        <p:nvCxnSpPr>
          <p:cNvPr id="4" name="直接连接符 3">
            <a:extLst>
              <a:ext uri="{FF2B5EF4-FFF2-40B4-BE49-F238E27FC236}">
                <a16:creationId xmlns:a16="http://schemas.microsoft.com/office/drawing/2014/main" id="{FBF50EA8-844D-448A-A8DA-0514AC0170CA}"/>
              </a:ext>
            </a:extLst>
          </p:cNvPr>
          <p:cNvCxnSpPr/>
          <p:nvPr/>
        </p:nvCxnSpPr>
        <p:spPr>
          <a:xfrm>
            <a:off x="3930134" y="2474588"/>
            <a:ext cx="8135308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id="{25F3D9E4-F3C1-4AD2-8E2A-DB1E4EEB23AF}"/>
              </a:ext>
            </a:extLst>
          </p:cNvPr>
          <p:cNvCxnSpPr/>
          <p:nvPr/>
        </p:nvCxnSpPr>
        <p:spPr>
          <a:xfrm>
            <a:off x="3930134" y="4255912"/>
            <a:ext cx="8135308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本框 5">
            <a:extLst>
              <a:ext uri="{FF2B5EF4-FFF2-40B4-BE49-F238E27FC236}">
                <a16:creationId xmlns:a16="http://schemas.microsoft.com/office/drawing/2014/main" id="{6026B722-0E2C-4608-B59C-0F974A292877}"/>
              </a:ext>
            </a:extLst>
          </p:cNvPr>
          <p:cNvSpPr txBox="1"/>
          <p:nvPr/>
        </p:nvSpPr>
        <p:spPr>
          <a:xfrm>
            <a:off x="4027046" y="1825571"/>
            <a:ext cx="635489" cy="552534"/>
          </a:xfrm>
          <a:prstGeom prst="rect">
            <a:avLst/>
          </a:prstGeom>
          <a:noFill/>
          <a:ln w="117475">
            <a:noFill/>
          </a:ln>
        </p:spPr>
        <p:txBody>
          <a:bodyPr wrap="none" rtlCol="0">
            <a:prstTxWarp prst="textPlain">
              <a:avLst/>
            </a:prstTxWarp>
            <a:spAutoFit/>
          </a:bodyPr>
          <a:lstStyle/>
          <a:p>
            <a:r>
              <a:rPr lang="en-US" altLang="zh-CN" spc="100" dirty="0">
                <a:solidFill>
                  <a:schemeClr val="bg1">
                    <a:lumMod val="85000"/>
                  </a:schemeClr>
                </a:solidFill>
                <a:latin typeface="Impact" panose="020B0806030902050204" pitchFamily="34" charset="0"/>
                <a:cs typeface="Arial" panose="020B0604020202020204" pitchFamily="34" charset="0"/>
              </a:rPr>
              <a:t>/02</a:t>
            </a:r>
            <a:endParaRPr lang="zh-CN" altLang="en-US" spc="100" dirty="0">
              <a:solidFill>
                <a:schemeClr val="bg1">
                  <a:lumMod val="85000"/>
                </a:schemeClr>
              </a:solidFill>
              <a:latin typeface="Impact" panose="020B0806030902050204" pitchFamily="34" charset="0"/>
              <a:cs typeface="Arial" panose="020B0604020202020204" pitchFamily="34" charset="0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5DE34A8B-0A81-4AAA-B1E8-F8B117258F0C}"/>
              </a:ext>
            </a:extLst>
          </p:cNvPr>
          <p:cNvSpPr txBox="1"/>
          <p:nvPr/>
        </p:nvSpPr>
        <p:spPr>
          <a:xfrm>
            <a:off x="4027046" y="3568823"/>
            <a:ext cx="49837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zh-CN" sz="1200" dirty="0"/>
              <a:t>Major, Working years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zh-CN" sz="1200" dirty="0"/>
              <a:t>Pre-Industry, Product release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zh-CN" sz="1200" dirty="0"/>
              <a:t>Awards Milestone </a:t>
            </a:r>
            <a:endParaRPr lang="zh-CN" altLang="en-US" sz="1200" dirty="0"/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BF338931-257C-4374-956F-D5F2A82257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746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106"/>
    </mc:Choice>
    <mc:Fallback xmlns="">
      <p:transition spd="slow" advTm="111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517FAF2-2CC5-4306-BBCB-D56DAD9E16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Executive Team Background</a:t>
            </a:r>
            <a:endParaRPr lang="zh-CN" altLang="en-US" dirty="0"/>
          </a:p>
        </p:txBody>
      </p:sp>
      <p:grpSp>
        <p:nvGrpSpPr>
          <p:cNvPr id="5" name="3d38886e-2382-4dbe-abe1-b9c3aaa0a329" descr="OQAAAB+LCAAAAAAABACrVlIpqSxIVbJSCs5NLCpxyUxML0rM9SxJzVXSUfJMUbLKK83J0VFyysxLycxLdy/KLy0oVrKKjq0FALpUkis5AAAA" title="iSlide™ 版权声明  COPYRIGHT NOTICE">
            <a:extLst>
              <a:ext uri="{FF2B5EF4-FFF2-40B4-BE49-F238E27FC236}">
                <a16:creationId xmlns:a16="http://schemas.microsoft.com/office/drawing/2014/main" id="{A289CCB0-780B-4192-AE34-64942E265C79}"/>
              </a:ext>
            </a:extLst>
          </p:cNvPr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3251589" y="1237871"/>
            <a:ext cx="5688820" cy="4702601"/>
            <a:chOff x="3251589" y="1237871"/>
            <a:chExt cx="5688821" cy="4702602"/>
          </a:xfrm>
        </p:grpSpPr>
        <p:grpSp>
          <p:nvGrpSpPr>
            <p:cNvPr id="6" name="iṡľïḓê">
              <a:extLst>
                <a:ext uri="{FF2B5EF4-FFF2-40B4-BE49-F238E27FC236}">
                  <a16:creationId xmlns:a16="http://schemas.microsoft.com/office/drawing/2014/main" id="{0EE2C03B-184B-4553-8499-9220EF582DB5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3251589" y="1237871"/>
              <a:ext cx="5688821" cy="4702602"/>
              <a:chOff x="949" y="564"/>
              <a:chExt cx="3859" cy="3190"/>
            </a:xfrm>
            <a:solidFill>
              <a:srgbClr val="F2F2F2"/>
            </a:solidFill>
          </p:grpSpPr>
          <p:sp>
            <p:nvSpPr>
              <p:cNvPr id="42" name="iŝľîḓê">
                <a:extLst>
                  <a:ext uri="{FF2B5EF4-FFF2-40B4-BE49-F238E27FC236}">
                    <a16:creationId xmlns:a16="http://schemas.microsoft.com/office/drawing/2014/main" id="{5884DEBF-A78F-43DA-8AF1-3659257E2398}"/>
                  </a:ext>
                </a:extLst>
              </p:cNvPr>
              <p:cNvSpPr/>
              <p:nvPr/>
            </p:nvSpPr>
            <p:spPr bwMode="auto">
              <a:xfrm>
                <a:off x="2569" y="604"/>
                <a:ext cx="1690" cy="1441"/>
              </a:xfrm>
              <a:custGeom>
                <a:avLst/>
                <a:gdLst>
                  <a:gd name="T0" fmla="*/ 673 w 714"/>
                  <a:gd name="T1" fmla="*/ 51 h 609"/>
                  <a:gd name="T2" fmla="*/ 632 w 714"/>
                  <a:gd name="T3" fmla="*/ 59 h 609"/>
                  <a:gd name="T4" fmla="*/ 609 w 714"/>
                  <a:gd name="T5" fmla="*/ 28 h 609"/>
                  <a:gd name="T6" fmla="*/ 584 w 714"/>
                  <a:gd name="T7" fmla="*/ 30 h 609"/>
                  <a:gd name="T8" fmla="*/ 564 w 714"/>
                  <a:gd name="T9" fmla="*/ 11 h 609"/>
                  <a:gd name="T10" fmla="*/ 570 w 714"/>
                  <a:gd name="T11" fmla="*/ 22 h 609"/>
                  <a:gd name="T12" fmla="*/ 575 w 714"/>
                  <a:gd name="T13" fmla="*/ 42 h 609"/>
                  <a:gd name="T14" fmla="*/ 553 w 714"/>
                  <a:gd name="T15" fmla="*/ 122 h 609"/>
                  <a:gd name="T16" fmla="*/ 491 w 714"/>
                  <a:gd name="T17" fmla="*/ 157 h 609"/>
                  <a:gd name="T18" fmla="*/ 522 w 714"/>
                  <a:gd name="T19" fmla="*/ 214 h 609"/>
                  <a:gd name="T20" fmla="*/ 568 w 714"/>
                  <a:gd name="T21" fmla="*/ 214 h 609"/>
                  <a:gd name="T22" fmla="*/ 509 w 714"/>
                  <a:gd name="T23" fmla="*/ 270 h 609"/>
                  <a:gd name="T24" fmla="*/ 455 w 714"/>
                  <a:gd name="T25" fmla="*/ 332 h 609"/>
                  <a:gd name="T26" fmla="*/ 393 w 714"/>
                  <a:gd name="T27" fmla="*/ 364 h 609"/>
                  <a:gd name="T28" fmla="*/ 353 w 714"/>
                  <a:gd name="T29" fmla="*/ 422 h 609"/>
                  <a:gd name="T30" fmla="*/ 215 w 714"/>
                  <a:gd name="T31" fmla="*/ 465 h 609"/>
                  <a:gd name="T32" fmla="*/ 101 w 714"/>
                  <a:gd name="T33" fmla="*/ 427 h 609"/>
                  <a:gd name="T34" fmla="*/ 1 w 714"/>
                  <a:gd name="T35" fmla="*/ 422 h 609"/>
                  <a:gd name="T36" fmla="*/ 12 w 714"/>
                  <a:gd name="T37" fmla="*/ 454 h 609"/>
                  <a:gd name="T38" fmla="*/ 23 w 714"/>
                  <a:gd name="T39" fmla="*/ 494 h 609"/>
                  <a:gd name="T40" fmla="*/ 69 w 714"/>
                  <a:gd name="T41" fmla="*/ 483 h 609"/>
                  <a:gd name="T42" fmla="*/ 69 w 714"/>
                  <a:gd name="T43" fmla="*/ 522 h 609"/>
                  <a:gd name="T44" fmla="*/ 95 w 714"/>
                  <a:gd name="T45" fmla="*/ 541 h 609"/>
                  <a:gd name="T46" fmla="*/ 109 w 714"/>
                  <a:gd name="T47" fmla="*/ 559 h 609"/>
                  <a:gd name="T48" fmla="*/ 121 w 714"/>
                  <a:gd name="T49" fmla="*/ 556 h 609"/>
                  <a:gd name="T50" fmla="*/ 180 w 714"/>
                  <a:gd name="T51" fmla="*/ 535 h 609"/>
                  <a:gd name="T52" fmla="*/ 191 w 714"/>
                  <a:gd name="T53" fmla="*/ 562 h 609"/>
                  <a:gd name="T54" fmla="*/ 167 w 714"/>
                  <a:gd name="T55" fmla="*/ 581 h 609"/>
                  <a:gd name="T56" fmla="*/ 209 w 714"/>
                  <a:gd name="T57" fmla="*/ 605 h 609"/>
                  <a:gd name="T58" fmla="*/ 237 w 714"/>
                  <a:gd name="T59" fmla="*/ 553 h 609"/>
                  <a:gd name="T60" fmla="*/ 261 w 714"/>
                  <a:gd name="T61" fmla="*/ 546 h 609"/>
                  <a:gd name="T62" fmla="*/ 270 w 714"/>
                  <a:gd name="T63" fmla="*/ 590 h 609"/>
                  <a:gd name="T64" fmla="*/ 307 w 714"/>
                  <a:gd name="T65" fmla="*/ 608 h 609"/>
                  <a:gd name="T66" fmla="*/ 333 w 714"/>
                  <a:gd name="T67" fmla="*/ 564 h 609"/>
                  <a:gd name="T68" fmla="*/ 367 w 714"/>
                  <a:gd name="T69" fmla="*/ 538 h 609"/>
                  <a:gd name="T70" fmla="*/ 377 w 714"/>
                  <a:gd name="T71" fmla="*/ 533 h 609"/>
                  <a:gd name="T72" fmla="*/ 403 w 714"/>
                  <a:gd name="T73" fmla="*/ 526 h 609"/>
                  <a:gd name="T74" fmla="*/ 425 w 714"/>
                  <a:gd name="T75" fmla="*/ 503 h 609"/>
                  <a:gd name="T76" fmla="*/ 457 w 714"/>
                  <a:gd name="T77" fmla="*/ 492 h 609"/>
                  <a:gd name="T78" fmla="*/ 456 w 714"/>
                  <a:gd name="T79" fmla="*/ 462 h 609"/>
                  <a:gd name="T80" fmla="*/ 479 w 714"/>
                  <a:gd name="T81" fmla="*/ 420 h 609"/>
                  <a:gd name="T82" fmla="*/ 494 w 714"/>
                  <a:gd name="T83" fmla="*/ 448 h 609"/>
                  <a:gd name="T84" fmla="*/ 506 w 714"/>
                  <a:gd name="T85" fmla="*/ 432 h 609"/>
                  <a:gd name="T86" fmla="*/ 537 w 714"/>
                  <a:gd name="T87" fmla="*/ 403 h 609"/>
                  <a:gd name="T88" fmla="*/ 562 w 714"/>
                  <a:gd name="T89" fmla="*/ 398 h 609"/>
                  <a:gd name="T90" fmla="*/ 572 w 714"/>
                  <a:gd name="T91" fmla="*/ 417 h 609"/>
                  <a:gd name="T92" fmla="*/ 601 w 714"/>
                  <a:gd name="T93" fmla="*/ 444 h 609"/>
                  <a:gd name="T94" fmla="*/ 613 w 714"/>
                  <a:gd name="T95" fmla="*/ 436 h 609"/>
                  <a:gd name="T96" fmla="*/ 633 w 714"/>
                  <a:gd name="T97" fmla="*/ 416 h 609"/>
                  <a:gd name="T98" fmla="*/ 677 w 714"/>
                  <a:gd name="T99" fmla="*/ 385 h 609"/>
                  <a:gd name="T100" fmla="*/ 712 w 714"/>
                  <a:gd name="T101" fmla="*/ 354 h 609"/>
                  <a:gd name="T102" fmla="*/ 699 w 714"/>
                  <a:gd name="T103" fmla="*/ 324 h 609"/>
                  <a:gd name="T104" fmla="*/ 674 w 714"/>
                  <a:gd name="T105" fmla="*/ 322 h 609"/>
                  <a:gd name="T106" fmla="*/ 657 w 714"/>
                  <a:gd name="T107" fmla="*/ 295 h 609"/>
                  <a:gd name="T108" fmla="*/ 637 w 714"/>
                  <a:gd name="T109" fmla="*/ 263 h 609"/>
                  <a:gd name="T110" fmla="*/ 652 w 714"/>
                  <a:gd name="T111" fmla="*/ 254 h 609"/>
                  <a:gd name="T112" fmla="*/ 662 w 714"/>
                  <a:gd name="T113" fmla="*/ 226 h 609"/>
                  <a:gd name="T114" fmla="*/ 657 w 714"/>
                  <a:gd name="T115" fmla="*/ 190 h 609"/>
                  <a:gd name="T116" fmla="*/ 672 w 714"/>
                  <a:gd name="T117" fmla="*/ 168 h 609"/>
                  <a:gd name="T118" fmla="*/ 691 w 714"/>
                  <a:gd name="T119" fmla="*/ 163 h 609"/>
                  <a:gd name="T120" fmla="*/ 699 w 714"/>
                  <a:gd name="T121" fmla="*/ 125 h 609"/>
                  <a:gd name="T122" fmla="*/ 701 w 714"/>
                  <a:gd name="T123" fmla="*/ 84 h 6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714" h="609">
                    <a:moveTo>
                      <a:pt x="699" y="64"/>
                    </a:moveTo>
                    <a:cubicBezTo>
                      <a:pt x="697" y="56"/>
                      <a:pt x="697" y="56"/>
                      <a:pt x="697" y="56"/>
                    </a:cubicBezTo>
                    <a:cubicBezTo>
                      <a:pt x="689" y="43"/>
                      <a:pt x="689" y="43"/>
                      <a:pt x="689" y="43"/>
                    </a:cubicBezTo>
                    <a:cubicBezTo>
                      <a:pt x="683" y="40"/>
                      <a:pt x="683" y="40"/>
                      <a:pt x="683" y="40"/>
                    </a:cubicBezTo>
                    <a:cubicBezTo>
                      <a:pt x="677" y="43"/>
                      <a:pt x="677" y="43"/>
                      <a:pt x="677" y="43"/>
                    </a:cubicBezTo>
                    <a:cubicBezTo>
                      <a:pt x="674" y="50"/>
                      <a:pt x="674" y="50"/>
                      <a:pt x="674" y="50"/>
                    </a:cubicBezTo>
                    <a:cubicBezTo>
                      <a:pt x="673" y="51"/>
                      <a:pt x="673" y="51"/>
                      <a:pt x="673" y="51"/>
                    </a:cubicBezTo>
                    <a:cubicBezTo>
                      <a:pt x="673" y="51"/>
                      <a:pt x="673" y="51"/>
                      <a:pt x="673" y="51"/>
                    </a:cubicBezTo>
                    <a:cubicBezTo>
                      <a:pt x="672" y="51"/>
                      <a:pt x="672" y="51"/>
                      <a:pt x="672" y="51"/>
                    </a:cubicBezTo>
                    <a:cubicBezTo>
                      <a:pt x="661" y="53"/>
                      <a:pt x="661" y="53"/>
                      <a:pt x="661" y="53"/>
                    </a:cubicBezTo>
                    <a:cubicBezTo>
                      <a:pt x="660" y="54"/>
                      <a:pt x="659" y="54"/>
                      <a:pt x="658" y="56"/>
                    </a:cubicBezTo>
                    <a:cubicBezTo>
                      <a:pt x="655" y="58"/>
                      <a:pt x="655" y="58"/>
                      <a:pt x="655" y="58"/>
                    </a:cubicBezTo>
                    <a:cubicBezTo>
                      <a:pt x="649" y="63"/>
                      <a:pt x="649" y="63"/>
                      <a:pt x="649" y="63"/>
                    </a:cubicBezTo>
                    <a:cubicBezTo>
                      <a:pt x="648" y="64"/>
                      <a:pt x="648" y="64"/>
                      <a:pt x="648" y="64"/>
                    </a:cubicBezTo>
                    <a:cubicBezTo>
                      <a:pt x="643" y="65"/>
                      <a:pt x="643" y="65"/>
                      <a:pt x="643" y="65"/>
                    </a:cubicBezTo>
                    <a:cubicBezTo>
                      <a:pt x="640" y="64"/>
                      <a:pt x="637" y="62"/>
                      <a:pt x="632" y="59"/>
                    </a:cubicBezTo>
                    <a:cubicBezTo>
                      <a:pt x="631" y="58"/>
                      <a:pt x="631" y="58"/>
                      <a:pt x="631" y="58"/>
                    </a:cubicBezTo>
                    <a:cubicBezTo>
                      <a:pt x="623" y="50"/>
                      <a:pt x="619" y="45"/>
                      <a:pt x="619" y="42"/>
                    </a:cubicBezTo>
                    <a:cubicBezTo>
                      <a:pt x="619" y="31"/>
                      <a:pt x="619" y="31"/>
                      <a:pt x="619" y="31"/>
                    </a:cubicBezTo>
                    <a:cubicBezTo>
                      <a:pt x="619" y="31"/>
                      <a:pt x="619" y="31"/>
                      <a:pt x="619" y="31"/>
                    </a:cubicBezTo>
                    <a:cubicBezTo>
                      <a:pt x="619" y="30"/>
                      <a:pt x="619" y="30"/>
                      <a:pt x="619" y="30"/>
                    </a:cubicBezTo>
                    <a:cubicBezTo>
                      <a:pt x="621" y="28"/>
                      <a:pt x="621" y="28"/>
                      <a:pt x="621" y="28"/>
                    </a:cubicBezTo>
                    <a:cubicBezTo>
                      <a:pt x="609" y="24"/>
                      <a:pt x="609" y="24"/>
                      <a:pt x="609" y="24"/>
                    </a:cubicBezTo>
                    <a:cubicBezTo>
                      <a:pt x="609" y="28"/>
                      <a:pt x="609" y="28"/>
                      <a:pt x="609" y="28"/>
                    </a:cubicBezTo>
                    <a:cubicBezTo>
                      <a:pt x="609" y="30"/>
                      <a:pt x="607" y="31"/>
                      <a:pt x="605" y="32"/>
                    </a:cubicBezTo>
                    <a:cubicBezTo>
                      <a:pt x="601" y="34"/>
                      <a:pt x="601" y="34"/>
                      <a:pt x="601" y="34"/>
                    </a:cubicBezTo>
                    <a:cubicBezTo>
                      <a:pt x="600" y="34"/>
                      <a:pt x="600" y="34"/>
                      <a:pt x="600" y="34"/>
                    </a:cubicBezTo>
                    <a:cubicBezTo>
                      <a:pt x="600" y="33"/>
                      <a:pt x="600" y="33"/>
                      <a:pt x="600" y="33"/>
                    </a:cubicBezTo>
                    <a:cubicBezTo>
                      <a:pt x="594" y="32"/>
                      <a:pt x="594" y="32"/>
                      <a:pt x="594" y="32"/>
                    </a:cubicBezTo>
                    <a:cubicBezTo>
                      <a:pt x="595" y="36"/>
                      <a:pt x="595" y="36"/>
                      <a:pt x="595" y="36"/>
                    </a:cubicBezTo>
                    <a:cubicBezTo>
                      <a:pt x="585" y="30"/>
                      <a:pt x="585" y="30"/>
                      <a:pt x="585" y="30"/>
                    </a:cubicBezTo>
                    <a:cubicBezTo>
                      <a:pt x="584" y="30"/>
                      <a:pt x="584" y="30"/>
                      <a:pt x="584" y="30"/>
                    </a:cubicBezTo>
                    <a:cubicBezTo>
                      <a:pt x="584" y="29"/>
                      <a:pt x="584" y="29"/>
                      <a:pt x="584" y="29"/>
                    </a:cubicBezTo>
                    <a:cubicBezTo>
                      <a:pt x="584" y="29"/>
                      <a:pt x="584" y="29"/>
                      <a:pt x="584" y="29"/>
                    </a:cubicBezTo>
                    <a:cubicBezTo>
                      <a:pt x="582" y="25"/>
                      <a:pt x="581" y="20"/>
                      <a:pt x="581" y="16"/>
                    </a:cubicBezTo>
                    <a:cubicBezTo>
                      <a:pt x="581" y="12"/>
                      <a:pt x="582" y="9"/>
                      <a:pt x="583" y="8"/>
                    </a:cubicBezTo>
                    <a:cubicBezTo>
                      <a:pt x="586" y="3"/>
                      <a:pt x="586" y="3"/>
                      <a:pt x="586" y="3"/>
                    </a:cubicBezTo>
                    <a:cubicBezTo>
                      <a:pt x="585" y="0"/>
                      <a:pt x="585" y="0"/>
                      <a:pt x="585" y="0"/>
                    </a:cubicBezTo>
                    <a:cubicBezTo>
                      <a:pt x="575" y="1"/>
                      <a:pt x="575" y="1"/>
                      <a:pt x="575" y="1"/>
                    </a:cubicBezTo>
                    <a:cubicBezTo>
                      <a:pt x="569" y="2"/>
                      <a:pt x="566" y="5"/>
                      <a:pt x="564" y="11"/>
                    </a:cubicBezTo>
                    <a:cubicBezTo>
                      <a:pt x="564" y="11"/>
                      <a:pt x="564" y="11"/>
                      <a:pt x="564" y="11"/>
                    </a:cubicBezTo>
                    <a:cubicBezTo>
                      <a:pt x="564" y="11"/>
                      <a:pt x="564" y="11"/>
                      <a:pt x="564" y="11"/>
                    </a:cubicBezTo>
                    <a:cubicBezTo>
                      <a:pt x="558" y="20"/>
                      <a:pt x="558" y="20"/>
                      <a:pt x="558" y="20"/>
                    </a:cubicBezTo>
                    <a:cubicBezTo>
                      <a:pt x="564" y="20"/>
                      <a:pt x="564" y="20"/>
                      <a:pt x="564" y="20"/>
                    </a:cubicBezTo>
                    <a:cubicBezTo>
                      <a:pt x="564" y="20"/>
                      <a:pt x="564" y="20"/>
                      <a:pt x="564" y="20"/>
                    </a:cubicBezTo>
                    <a:cubicBezTo>
                      <a:pt x="565" y="20"/>
                      <a:pt x="565" y="20"/>
                      <a:pt x="565" y="20"/>
                    </a:cubicBezTo>
                    <a:cubicBezTo>
                      <a:pt x="565" y="20"/>
                      <a:pt x="565" y="20"/>
                      <a:pt x="565" y="20"/>
                    </a:cubicBezTo>
                    <a:cubicBezTo>
                      <a:pt x="570" y="22"/>
                      <a:pt x="570" y="22"/>
                      <a:pt x="570" y="22"/>
                    </a:cubicBezTo>
                    <a:cubicBezTo>
                      <a:pt x="571" y="22"/>
                      <a:pt x="571" y="22"/>
                      <a:pt x="571" y="22"/>
                    </a:cubicBezTo>
                    <a:cubicBezTo>
                      <a:pt x="571" y="23"/>
                      <a:pt x="571" y="23"/>
                      <a:pt x="571" y="23"/>
                    </a:cubicBezTo>
                    <a:cubicBezTo>
                      <a:pt x="571" y="24"/>
                      <a:pt x="571" y="24"/>
                      <a:pt x="571" y="24"/>
                    </a:cubicBezTo>
                    <a:cubicBezTo>
                      <a:pt x="572" y="32"/>
                      <a:pt x="572" y="32"/>
                      <a:pt x="572" y="32"/>
                    </a:cubicBezTo>
                    <a:cubicBezTo>
                      <a:pt x="575" y="40"/>
                      <a:pt x="575" y="40"/>
                      <a:pt x="575" y="40"/>
                    </a:cubicBezTo>
                    <a:cubicBezTo>
                      <a:pt x="575" y="41"/>
                      <a:pt x="575" y="41"/>
                      <a:pt x="575" y="41"/>
                    </a:cubicBezTo>
                    <a:cubicBezTo>
                      <a:pt x="575" y="41"/>
                      <a:pt x="575" y="41"/>
                      <a:pt x="575" y="41"/>
                    </a:cubicBezTo>
                    <a:cubicBezTo>
                      <a:pt x="575" y="42"/>
                      <a:pt x="575" y="42"/>
                      <a:pt x="575" y="42"/>
                    </a:cubicBezTo>
                    <a:cubicBezTo>
                      <a:pt x="561" y="68"/>
                      <a:pt x="561" y="68"/>
                      <a:pt x="561" y="68"/>
                    </a:cubicBezTo>
                    <a:cubicBezTo>
                      <a:pt x="559" y="71"/>
                      <a:pt x="558" y="81"/>
                      <a:pt x="557" y="95"/>
                    </a:cubicBezTo>
                    <a:cubicBezTo>
                      <a:pt x="557" y="96"/>
                      <a:pt x="557" y="96"/>
                      <a:pt x="557" y="96"/>
                    </a:cubicBezTo>
                    <a:cubicBezTo>
                      <a:pt x="552" y="106"/>
                      <a:pt x="552" y="106"/>
                      <a:pt x="552" y="106"/>
                    </a:cubicBezTo>
                    <a:cubicBezTo>
                      <a:pt x="555" y="110"/>
                      <a:pt x="555" y="110"/>
                      <a:pt x="555" y="110"/>
                    </a:cubicBezTo>
                    <a:cubicBezTo>
                      <a:pt x="555" y="111"/>
                      <a:pt x="555" y="111"/>
                      <a:pt x="555" y="111"/>
                    </a:cubicBezTo>
                    <a:cubicBezTo>
                      <a:pt x="556" y="117"/>
                      <a:pt x="555" y="121"/>
                      <a:pt x="554" y="122"/>
                    </a:cubicBezTo>
                    <a:cubicBezTo>
                      <a:pt x="553" y="122"/>
                      <a:pt x="553" y="122"/>
                      <a:pt x="553" y="122"/>
                    </a:cubicBezTo>
                    <a:cubicBezTo>
                      <a:pt x="550" y="124"/>
                      <a:pt x="541" y="133"/>
                      <a:pt x="526" y="151"/>
                    </a:cubicBezTo>
                    <a:cubicBezTo>
                      <a:pt x="525" y="152"/>
                      <a:pt x="525" y="152"/>
                      <a:pt x="525" y="152"/>
                    </a:cubicBezTo>
                    <a:cubicBezTo>
                      <a:pt x="524" y="152"/>
                      <a:pt x="524" y="152"/>
                      <a:pt x="524" y="152"/>
                    </a:cubicBezTo>
                    <a:cubicBezTo>
                      <a:pt x="523" y="151"/>
                      <a:pt x="523" y="151"/>
                      <a:pt x="523" y="151"/>
                    </a:cubicBezTo>
                    <a:cubicBezTo>
                      <a:pt x="517" y="148"/>
                      <a:pt x="513" y="144"/>
                      <a:pt x="510" y="141"/>
                    </a:cubicBezTo>
                    <a:cubicBezTo>
                      <a:pt x="507" y="140"/>
                      <a:pt x="501" y="138"/>
                      <a:pt x="491" y="138"/>
                    </a:cubicBezTo>
                    <a:cubicBezTo>
                      <a:pt x="491" y="157"/>
                      <a:pt x="491" y="157"/>
                      <a:pt x="491" y="157"/>
                    </a:cubicBezTo>
                    <a:cubicBezTo>
                      <a:pt x="491" y="157"/>
                      <a:pt x="491" y="157"/>
                      <a:pt x="491" y="157"/>
                    </a:cubicBezTo>
                    <a:cubicBezTo>
                      <a:pt x="483" y="192"/>
                      <a:pt x="483" y="192"/>
                      <a:pt x="483" y="192"/>
                    </a:cubicBezTo>
                    <a:cubicBezTo>
                      <a:pt x="482" y="196"/>
                      <a:pt x="481" y="204"/>
                      <a:pt x="481" y="216"/>
                    </a:cubicBezTo>
                    <a:cubicBezTo>
                      <a:pt x="484" y="220"/>
                      <a:pt x="484" y="220"/>
                      <a:pt x="484" y="220"/>
                    </a:cubicBezTo>
                    <a:cubicBezTo>
                      <a:pt x="487" y="215"/>
                      <a:pt x="487" y="215"/>
                      <a:pt x="487" y="215"/>
                    </a:cubicBezTo>
                    <a:cubicBezTo>
                      <a:pt x="487" y="215"/>
                      <a:pt x="487" y="215"/>
                      <a:pt x="487" y="215"/>
                    </a:cubicBezTo>
                    <a:cubicBezTo>
                      <a:pt x="487" y="214"/>
                      <a:pt x="487" y="214"/>
                      <a:pt x="487" y="214"/>
                    </a:cubicBezTo>
                    <a:cubicBezTo>
                      <a:pt x="497" y="210"/>
                      <a:pt x="497" y="210"/>
                      <a:pt x="497" y="210"/>
                    </a:cubicBezTo>
                    <a:cubicBezTo>
                      <a:pt x="522" y="214"/>
                      <a:pt x="522" y="214"/>
                      <a:pt x="522" y="214"/>
                    </a:cubicBezTo>
                    <a:cubicBezTo>
                      <a:pt x="525" y="210"/>
                      <a:pt x="525" y="210"/>
                      <a:pt x="525" y="210"/>
                    </a:cubicBezTo>
                    <a:cubicBezTo>
                      <a:pt x="529" y="204"/>
                      <a:pt x="529" y="204"/>
                      <a:pt x="529" y="204"/>
                    </a:cubicBezTo>
                    <a:cubicBezTo>
                      <a:pt x="529" y="204"/>
                      <a:pt x="529" y="204"/>
                      <a:pt x="529" y="204"/>
                    </a:cubicBezTo>
                    <a:cubicBezTo>
                      <a:pt x="529" y="204"/>
                      <a:pt x="529" y="204"/>
                      <a:pt x="529" y="204"/>
                    </a:cubicBezTo>
                    <a:cubicBezTo>
                      <a:pt x="530" y="203"/>
                      <a:pt x="530" y="203"/>
                      <a:pt x="530" y="203"/>
                    </a:cubicBezTo>
                    <a:cubicBezTo>
                      <a:pt x="540" y="201"/>
                      <a:pt x="540" y="201"/>
                      <a:pt x="540" y="201"/>
                    </a:cubicBezTo>
                    <a:cubicBezTo>
                      <a:pt x="553" y="200"/>
                      <a:pt x="553" y="200"/>
                      <a:pt x="553" y="200"/>
                    </a:cubicBezTo>
                    <a:cubicBezTo>
                      <a:pt x="557" y="201"/>
                      <a:pt x="562" y="206"/>
                      <a:pt x="568" y="214"/>
                    </a:cubicBezTo>
                    <a:cubicBezTo>
                      <a:pt x="584" y="222"/>
                      <a:pt x="593" y="230"/>
                      <a:pt x="595" y="236"/>
                    </a:cubicBezTo>
                    <a:cubicBezTo>
                      <a:pt x="596" y="239"/>
                      <a:pt x="596" y="242"/>
                      <a:pt x="595" y="244"/>
                    </a:cubicBezTo>
                    <a:cubicBezTo>
                      <a:pt x="593" y="247"/>
                      <a:pt x="591" y="249"/>
                      <a:pt x="587" y="249"/>
                    </a:cubicBezTo>
                    <a:cubicBezTo>
                      <a:pt x="586" y="249"/>
                      <a:pt x="586" y="249"/>
                      <a:pt x="586" y="249"/>
                    </a:cubicBezTo>
                    <a:cubicBezTo>
                      <a:pt x="567" y="248"/>
                      <a:pt x="555" y="248"/>
                      <a:pt x="551" y="250"/>
                    </a:cubicBezTo>
                    <a:cubicBezTo>
                      <a:pt x="542" y="256"/>
                      <a:pt x="542" y="256"/>
                      <a:pt x="542" y="256"/>
                    </a:cubicBezTo>
                    <a:cubicBezTo>
                      <a:pt x="530" y="265"/>
                      <a:pt x="522" y="269"/>
                      <a:pt x="517" y="269"/>
                    </a:cubicBezTo>
                    <a:cubicBezTo>
                      <a:pt x="509" y="270"/>
                      <a:pt x="509" y="270"/>
                      <a:pt x="509" y="270"/>
                    </a:cubicBezTo>
                    <a:cubicBezTo>
                      <a:pt x="505" y="290"/>
                      <a:pt x="505" y="290"/>
                      <a:pt x="505" y="290"/>
                    </a:cubicBezTo>
                    <a:cubicBezTo>
                      <a:pt x="503" y="296"/>
                      <a:pt x="501" y="300"/>
                      <a:pt x="498" y="303"/>
                    </a:cubicBezTo>
                    <a:cubicBezTo>
                      <a:pt x="495" y="306"/>
                      <a:pt x="490" y="308"/>
                      <a:pt x="483" y="310"/>
                    </a:cubicBezTo>
                    <a:cubicBezTo>
                      <a:pt x="476" y="311"/>
                      <a:pt x="469" y="314"/>
                      <a:pt x="463" y="317"/>
                    </a:cubicBezTo>
                    <a:cubicBezTo>
                      <a:pt x="457" y="332"/>
                      <a:pt x="457" y="332"/>
                      <a:pt x="457" y="332"/>
                    </a:cubicBezTo>
                    <a:cubicBezTo>
                      <a:pt x="456" y="332"/>
                      <a:pt x="456" y="332"/>
                      <a:pt x="456" y="332"/>
                    </a:cubicBezTo>
                    <a:cubicBezTo>
                      <a:pt x="456" y="332"/>
                      <a:pt x="456" y="332"/>
                      <a:pt x="456" y="332"/>
                    </a:cubicBezTo>
                    <a:cubicBezTo>
                      <a:pt x="455" y="332"/>
                      <a:pt x="455" y="332"/>
                      <a:pt x="455" y="332"/>
                    </a:cubicBezTo>
                    <a:cubicBezTo>
                      <a:pt x="437" y="340"/>
                      <a:pt x="437" y="340"/>
                      <a:pt x="437" y="340"/>
                    </a:cubicBezTo>
                    <a:cubicBezTo>
                      <a:pt x="436" y="340"/>
                      <a:pt x="436" y="340"/>
                      <a:pt x="436" y="340"/>
                    </a:cubicBezTo>
                    <a:cubicBezTo>
                      <a:pt x="427" y="338"/>
                      <a:pt x="427" y="338"/>
                      <a:pt x="427" y="338"/>
                    </a:cubicBezTo>
                    <a:cubicBezTo>
                      <a:pt x="419" y="336"/>
                      <a:pt x="414" y="334"/>
                      <a:pt x="410" y="332"/>
                    </a:cubicBezTo>
                    <a:cubicBezTo>
                      <a:pt x="405" y="330"/>
                      <a:pt x="400" y="329"/>
                      <a:pt x="395" y="331"/>
                    </a:cubicBezTo>
                    <a:cubicBezTo>
                      <a:pt x="390" y="338"/>
                      <a:pt x="387" y="346"/>
                      <a:pt x="388" y="355"/>
                    </a:cubicBezTo>
                    <a:cubicBezTo>
                      <a:pt x="388" y="360"/>
                      <a:pt x="389" y="363"/>
                      <a:pt x="391" y="364"/>
                    </a:cubicBezTo>
                    <a:cubicBezTo>
                      <a:pt x="393" y="364"/>
                      <a:pt x="393" y="364"/>
                      <a:pt x="393" y="364"/>
                    </a:cubicBezTo>
                    <a:cubicBezTo>
                      <a:pt x="397" y="362"/>
                      <a:pt x="397" y="362"/>
                      <a:pt x="397" y="362"/>
                    </a:cubicBezTo>
                    <a:cubicBezTo>
                      <a:pt x="397" y="374"/>
                      <a:pt x="397" y="374"/>
                      <a:pt x="397" y="374"/>
                    </a:cubicBezTo>
                    <a:cubicBezTo>
                      <a:pt x="397" y="379"/>
                      <a:pt x="396" y="382"/>
                      <a:pt x="393" y="384"/>
                    </a:cubicBezTo>
                    <a:cubicBezTo>
                      <a:pt x="391" y="386"/>
                      <a:pt x="387" y="388"/>
                      <a:pt x="382" y="389"/>
                    </a:cubicBezTo>
                    <a:cubicBezTo>
                      <a:pt x="379" y="390"/>
                      <a:pt x="379" y="390"/>
                      <a:pt x="379" y="390"/>
                    </a:cubicBezTo>
                    <a:cubicBezTo>
                      <a:pt x="375" y="392"/>
                      <a:pt x="366" y="402"/>
                      <a:pt x="354" y="422"/>
                    </a:cubicBezTo>
                    <a:cubicBezTo>
                      <a:pt x="354" y="422"/>
                      <a:pt x="354" y="422"/>
                      <a:pt x="354" y="422"/>
                    </a:cubicBezTo>
                    <a:cubicBezTo>
                      <a:pt x="353" y="422"/>
                      <a:pt x="353" y="422"/>
                      <a:pt x="353" y="422"/>
                    </a:cubicBezTo>
                    <a:cubicBezTo>
                      <a:pt x="341" y="430"/>
                      <a:pt x="341" y="430"/>
                      <a:pt x="341" y="430"/>
                    </a:cubicBezTo>
                    <a:cubicBezTo>
                      <a:pt x="343" y="430"/>
                      <a:pt x="345" y="430"/>
                      <a:pt x="344" y="432"/>
                    </a:cubicBezTo>
                    <a:cubicBezTo>
                      <a:pt x="344" y="434"/>
                      <a:pt x="343" y="434"/>
                      <a:pt x="339" y="434"/>
                    </a:cubicBezTo>
                    <a:cubicBezTo>
                      <a:pt x="305" y="434"/>
                      <a:pt x="305" y="434"/>
                      <a:pt x="305" y="434"/>
                    </a:cubicBezTo>
                    <a:cubicBezTo>
                      <a:pt x="267" y="432"/>
                      <a:pt x="238" y="443"/>
                      <a:pt x="217" y="464"/>
                    </a:cubicBezTo>
                    <a:cubicBezTo>
                      <a:pt x="216" y="465"/>
                      <a:pt x="216" y="465"/>
                      <a:pt x="216" y="465"/>
                    </a:cubicBezTo>
                    <a:cubicBezTo>
                      <a:pt x="215" y="465"/>
                      <a:pt x="215" y="465"/>
                      <a:pt x="215" y="465"/>
                    </a:cubicBezTo>
                    <a:cubicBezTo>
                      <a:pt x="215" y="465"/>
                      <a:pt x="215" y="465"/>
                      <a:pt x="215" y="465"/>
                    </a:cubicBezTo>
                    <a:cubicBezTo>
                      <a:pt x="201" y="467"/>
                      <a:pt x="201" y="467"/>
                      <a:pt x="201" y="467"/>
                    </a:cubicBezTo>
                    <a:cubicBezTo>
                      <a:pt x="200" y="467"/>
                      <a:pt x="200" y="467"/>
                      <a:pt x="200" y="467"/>
                    </a:cubicBezTo>
                    <a:cubicBezTo>
                      <a:pt x="199" y="467"/>
                      <a:pt x="199" y="467"/>
                      <a:pt x="199" y="467"/>
                    </a:cubicBezTo>
                    <a:cubicBezTo>
                      <a:pt x="195" y="458"/>
                      <a:pt x="195" y="458"/>
                      <a:pt x="195" y="458"/>
                    </a:cubicBezTo>
                    <a:cubicBezTo>
                      <a:pt x="181" y="461"/>
                      <a:pt x="181" y="461"/>
                      <a:pt x="181" y="461"/>
                    </a:cubicBezTo>
                    <a:cubicBezTo>
                      <a:pt x="173" y="462"/>
                      <a:pt x="163" y="460"/>
                      <a:pt x="152" y="454"/>
                    </a:cubicBezTo>
                    <a:cubicBezTo>
                      <a:pt x="142" y="450"/>
                      <a:pt x="133" y="444"/>
                      <a:pt x="123" y="436"/>
                    </a:cubicBezTo>
                    <a:cubicBezTo>
                      <a:pt x="117" y="432"/>
                      <a:pt x="110" y="428"/>
                      <a:pt x="101" y="427"/>
                    </a:cubicBezTo>
                    <a:cubicBezTo>
                      <a:pt x="88" y="426"/>
                      <a:pt x="88" y="426"/>
                      <a:pt x="88" y="426"/>
                    </a:cubicBezTo>
                    <a:cubicBezTo>
                      <a:pt x="74" y="428"/>
                      <a:pt x="74" y="428"/>
                      <a:pt x="74" y="428"/>
                    </a:cubicBezTo>
                    <a:cubicBezTo>
                      <a:pt x="63" y="429"/>
                      <a:pt x="53" y="429"/>
                      <a:pt x="43" y="428"/>
                    </a:cubicBezTo>
                    <a:cubicBezTo>
                      <a:pt x="32" y="428"/>
                      <a:pt x="18" y="424"/>
                      <a:pt x="1" y="419"/>
                    </a:cubicBezTo>
                    <a:cubicBezTo>
                      <a:pt x="0" y="422"/>
                      <a:pt x="0" y="422"/>
                      <a:pt x="0" y="422"/>
                    </a:cubicBezTo>
                    <a:cubicBezTo>
                      <a:pt x="0" y="422"/>
                      <a:pt x="0" y="422"/>
                      <a:pt x="0" y="422"/>
                    </a:cubicBezTo>
                    <a:cubicBezTo>
                      <a:pt x="1" y="422"/>
                      <a:pt x="1" y="422"/>
                      <a:pt x="1" y="422"/>
                    </a:cubicBezTo>
                    <a:cubicBezTo>
                      <a:pt x="1" y="422"/>
                      <a:pt x="1" y="422"/>
                      <a:pt x="1" y="422"/>
                    </a:cubicBezTo>
                    <a:cubicBezTo>
                      <a:pt x="1" y="422"/>
                      <a:pt x="1" y="422"/>
                      <a:pt x="1" y="422"/>
                    </a:cubicBezTo>
                    <a:cubicBezTo>
                      <a:pt x="1" y="426"/>
                      <a:pt x="1" y="426"/>
                      <a:pt x="1" y="426"/>
                    </a:cubicBezTo>
                    <a:cubicBezTo>
                      <a:pt x="5" y="434"/>
                      <a:pt x="5" y="434"/>
                      <a:pt x="5" y="434"/>
                    </a:cubicBezTo>
                    <a:cubicBezTo>
                      <a:pt x="13" y="444"/>
                      <a:pt x="13" y="444"/>
                      <a:pt x="13" y="444"/>
                    </a:cubicBezTo>
                    <a:cubicBezTo>
                      <a:pt x="14" y="446"/>
                      <a:pt x="14" y="446"/>
                      <a:pt x="14" y="446"/>
                    </a:cubicBezTo>
                    <a:cubicBezTo>
                      <a:pt x="12" y="453"/>
                      <a:pt x="12" y="453"/>
                      <a:pt x="12" y="453"/>
                    </a:cubicBezTo>
                    <a:cubicBezTo>
                      <a:pt x="12" y="454"/>
                      <a:pt x="12" y="454"/>
                      <a:pt x="12" y="454"/>
                    </a:cubicBezTo>
                    <a:cubicBezTo>
                      <a:pt x="12" y="454"/>
                      <a:pt x="12" y="454"/>
                      <a:pt x="12" y="454"/>
                    </a:cubicBezTo>
                    <a:cubicBezTo>
                      <a:pt x="7" y="460"/>
                      <a:pt x="7" y="460"/>
                      <a:pt x="7" y="460"/>
                    </a:cubicBezTo>
                    <a:cubicBezTo>
                      <a:pt x="12" y="465"/>
                      <a:pt x="12" y="465"/>
                      <a:pt x="12" y="465"/>
                    </a:cubicBezTo>
                    <a:cubicBezTo>
                      <a:pt x="14" y="467"/>
                      <a:pt x="15" y="469"/>
                      <a:pt x="15" y="470"/>
                    </a:cubicBezTo>
                    <a:cubicBezTo>
                      <a:pt x="17" y="478"/>
                      <a:pt x="17" y="478"/>
                      <a:pt x="17" y="478"/>
                    </a:cubicBezTo>
                    <a:cubicBezTo>
                      <a:pt x="23" y="484"/>
                      <a:pt x="23" y="484"/>
                      <a:pt x="23" y="484"/>
                    </a:cubicBezTo>
                    <a:cubicBezTo>
                      <a:pt x="23" y="485"/>
                      <a:pt x="23" y="485"/>
                      <a:pt x="23" y="485"/>
                    </a:cubicBezTo>
                    <a:cubicBezTo>
                      <a:pt x="23" y="490"/>
                      <a:pt x="23" y="490"/>
                      <a:pt x="23" y="490"/>
                    </a:cubicBezTo>
                    <a:cubicBezTo>
                      <a:pt x="23" y="494"/>
                      <a:pt x="23" y="494"/>
                      <a:pt x="23" y="494"/>
                    </a:cubicBezTo>
                    <a:cubicBezTo>
                      <a:pt x="27" y="497"/>
                      <a:pt x="27" y="497"/>
                      <a:pt x="27" y="497"/>
                    </a:cubicBezTo>
                    <a:cubicBezTo>
                      <a:pt x="29" y="496"/>
                      <a:pt x="29" y="496"/>
                      <a:pt x="29" y="496"/>
                    </a:cubicBezTo>
                    <a:cubicBezTo>
                      <a:pt x="30" y="495"/>
                      <a:pt x="30" y="495"/>
                      <a:pt x="30" y="495"/>
                    </a:cubicBezTo>
                    <a:cubicBezTo>
                      <a:pt x="31" y="492"/>
                      <a:pt x="33" y="490"/>
                      <a:pt x="36" y="490"/>
                    </a:cubicBezTo>
                    <a:cubicBezTo>
                      <a:pt x="39" y="488"/>
                      <a:pt x="39" y="488"/>
                      <a:pt x="39" y="488"/>
                    </a:cubicBezTo>
                    <a:cubicBezTo>
                      <a:pt x="60" y="486"/>
                      <a:pt x="60" y="486"/>
                      <a:pt x="60" y="486"/>
                    </a:cubicBezTo>
                    <a:cubicBezTo>
                      <a:pt x="69" y="483"/>
                      <a:pt x="69" y="483"/>
                      <a:pt x="69" y="483"/>
                    </a:cubicBezTo>
                    <a:cubicBezTo>
                      <a:pt x="69" y="483"/>
                      <a:pt x="69" y="483"/>
                      <a:pt x="69" y="483"/>
                    </a:cubicBezTo>
                    <a:cubicBezTo>
                      <a:pt x="71" y="482"/>
                      <a:pt x="71" y="482"/>
                      <a:pt x="71" y="482"/>
                    </a:cubicBezTo>
                    <a:cubicBezTo>
                      <a:pt x="75" y="492"/>
                      <a:pt x="75" y="492"/>
                      <a:pt x="75" y="492"/>
                    </a:cubicBezTo>
                    <a:cubicBezTo>
                      <a:pt x="75" y="492"/>
                      <a:pt x="75" y="492"/>
                      <a:pt x="75" y="492"/>
                    </a:cubicBezTo>
                    <a:cubicBezTo>
                      <a:pt x="75" y="492"/>
                      <a:pt x="75" y="492"/>
                      <a:pt x="75" y="492"/>
                    </a:cubicBezTo>
                    <a:cubicBezTo>
                      <a:pt x="76" y="494"/>
                      <a:pt x="75" y="496"/>
                      <a:pt x="74" y="498"/>
                    </a:cubicBezTo>
                    <a:cubicBezTo>
                      <a:pt x="63" y="514"/>
                      <a:pt x="63" y="514"/>
                      <a:pt x="63" y="514"/>
                    </a:cubicBezTo>
                    <a:cubicBezTo>
                      <a:pt x="63" y="517"/>
                      <a:pt x="63" y="517"/>
                      <a:pt x="63" y="517"/>
                    </a:cubicBezTo>
                    <a:cubicBezTo>
                      <a:pt x="69" y="522"/>
                      <a:pt x="69" y="522"/>
                      <a:pt x="69" y="522"/>
                    </a:cubicBezTo>
                    <a:cubicBezTo>
                      <a:pt x="74" y="526"/>
                      <a:pt x="74" y="526"/>
                      <a:pt x="74" y="526"/>
                    </a:cubicBezTo>
                    <a:cubicBezTo>
                      <a:pt x="74" y="526"/>
                      <a:pt x="74" y="526"/>
                      <a:pt x="74" y="526"/>
                    </a:cubicBezTo>
                    <a:cubicBezTo>
                      <a:pt x="77" y="529"/>
                      <a:pt x="79" y="531"/>
                      <a:pt x="81" y="532"/>
                    </a:cubicBezTo>
                    <a:cubicBezTo>
                      <a:pt x="84" y="532"/>
                      <a:pt x="87" y="535"/>
                      <a:pt x="89" y="538"/>
                    </a:cubicBezTo>
                    <a:cubicBezTo>
                      <a:pt x="89" y="539"/>
                      <a:pt x="89" y="539"/>
                      <a:pt x="89" y="539"/>
                    </a:cubicBezTo>
                    <a:cubicBezTo>
                      <a:pt x="93" y="541"/>
                      <a:pt x="93" y="541"/>
                      <a:pt x="93" y="541"/>
                    </a:cubicBezTo>
                    <a:cubicBezTo>
                      <a:pt x="95" y="541"/>
                      <a:pt x="95" y="541"/>
                      <a:pt x="95" y="541"/>
                    </a:cubicBezTo>
                    <a:cubicBezTo>
                      <a:pt x="95" y="541"/>
                      <a:pt x="95" y="541"/>
                      <a:pt x="95" y="541"/>
                    </a:cubicBezTo>
                    <a:cubicBezTo>
                      <a:pt x="96" y="546"/>
                      <a:pt x="96" y="546"/>
                      <a:pt x="96" y="546"/>
                    </a:cubicBezTo>
                    <a:cubicBezTo>
                      <a:pt x="96" y="546"/>
                      <a:pt x="96" y="546"/>
                      <a:pt x="96" y="546"/>
                    </a:cubicBezTo>
                    <a:cubicBezTo>
                      <a:pt x="97" y="550"/>
                      <a:pt x="97" y="550"/>
                      <a:pt x="97" y="550"/>
                    </a:cubicBezTo>
                    <a:cubicBezTo>
                      <a:pt x="98" y="556"/>
                      <a:pt x="98" y="556"/>
                      <a:pt x="98" y="556"/>
                    </a:cubicBezTo>
                    <a:cubicBezTo>
                      <a:pt x="108" y="558"/>
                      <a:pt x="108" y="558"/>
                      <a:pt x="108" y="558"/>
                    </a:cubicBezTo>
                    <a:cubicBezTo>
                      <a:pt x="109" y="558"/>
                      <a:pt x="109" y="558"/>
                      <a:pt x="109" y="558"/>
                    </a:cubicBezTo>
                    <a:cubicBezTo>
                      <a:pt x="109" y="558"/>
                      <a:pt x="109" y="558"/>
                      <a:pt x="109" y="558"/>
                    </a:cubicBezTo>
                    <a:cubicBezTo>
                      <a:pt x="109" y="559"/>
                      <a:pt x="109" y="559"/>
                      <a:pt x="109" y="559"/>
                    </a:cubicBezTo>
                    <a:cubicBezTo>
                      <a:pt x="110" y="560"/>
                      <a:pt x="110" y="560"/>
                      <a:pt x="110" y="560"/>
                    </a:cubicBezTo>
                    <a:cubicBezTo>
                      <a:pt x="113" y="565"/>
                      <a:pt x="113" y="565"/>
                      <a:pt x="113" y="565"/>
                    </a:cubicBezTo>
                    <a:cubicBezTo>
                      <a:pt x="121" y="568"/>
                      <a:pt x="121" y="568"/>
                      <a:pt x="121" y="568"/>
                    </a:cubicBezTo>
                    <a:cubicBezTo>
                      <a:pt x="126" y="565"/>
                      <a:pt x="126" y="565"/>
                      <a:pt x="126" y="565"/>
                    </a:cubicBezTo>
                    <a:cubicBezTo>
                      <a:pt x="125" y="562"/>
                      <a:pt x="125" y="562"/>
                      <a:pt x="125" y="562"/>
                    </a:cubicBezTo>
                    <a:cubicBezTo>
                      <a:pt x="120" y="557"/>
                      <a:pt x="120" y="557"/>
                      <a:pt x="120" y="557"/>
                    </a:cubicBezTo>
                    <a:cubicBezTo>
                      <a:pt x="121" y="556"/>
                      <a:pt x="121" y="556"/>
                      <a:pt x="121" y="556"/>
                    </a:cubicBezTo>
                    <a:cubicBezTo>
                      <a:pt x="121" y="556"/>
                      <a:pt x="121" y="556"/>
                      <a:pt x="121" y="556"/>
                    </a:cubicBezTo>
                    <a:cubicBezTo>
                      <a:pt x="125" y="547"/>
                      <a:pt x="125" y="547"/>
                      <a:pt x="125" y="547"/>
                    </a:cubicBezTo>
                    <a:cubicBezTo>
                      <a:pt x="135" y="547"/>
                      <a:pt x="135" y="547"/>
                      <a:pt x="135" y="547"/>
                    </a:cubicBezTo>
                    <a:cubicBezTo>
                      <a:pt x="135" y="548"/>
                      <a:pt x="135" y="548"/>
                      <a:pt x="135" y="548"/>
                    </a:cubicBezTo>
                    <a:cubicBezTo>
                      <a:pt x="149" y="552"/>
                      <a:pt x="149" y="552"/>
                      <a:pt x="149" y="552"/>
                    </a:cubicBezTo>
                    <a:cubicBezTo>
                      <a:pt x="157" y="551"/>
                      <a:pt x="157" y="551"/>
                      <a:pt x="157" y="551"/>
                    </a:cubicBezTo>
                    <a:cubicBezTo>
                      <a:pt x="163" y="546"/>
                      <a:pt x="163" y="546"/>
                      <a:pt x="163" y="546"/>
                    </a:cubicBezTo>
                    <a:cubicBezTo>
                      <a:pt x="169" y="537"/>
                      <a:pt x="174" y="534"/>
                      <a:pt x="177" y="536"/>
                    </a:cubicBezTo>
                    <a:cubicBezTo>
                      <a:pt x="180" y="535"/>
                      <a:pt x="180" y="535"/>
                      <a:pt x="180" y="535"/>
                    </a:cubicBezTo>
                    <a:cubicBezTo>
                      <a:pt x="183" y="535"/>
                      <a:pt x="185" y="536"/>
                      <a:pt x="187" y="536"/>
                    </a:cubicBezTo>
                    <a:cubicBezTo>
                      <a:pt x="187" y="537"/>
                      <a:pt x="187" y="538"/>
                      <a:pt x="187" y="538"/>
                    </a:cubicBezTo>
                    <a:cubicBezTo>
                      <a:pt x="187" y="540"/>
                      <a:pt x="189" y="543"/>
                      <a:pt x="191" y="548"/>
                    </a:cubicBezTo>
                    <a:cubicBezTo>
                      <a:pt x="191" y="548"/>
                      <a:pt x="191" y="548"/>
                      <a:pt x="191" y="548"/>
                    </a:cubicBezTo>
                    <a:cubicBezTo>
                      <a:pt x="191" y="548"/>
                      <a:pt x="191" y="548"/>
                      <a:pt x="191" y="548"/>
                    </a:cubicBezTo>
                    <a:cubicBezTo>
                      <a:pt x="193" y="554"/>
                      <a:pt x="193" y="554"/>
                      <a:pt x="193" y="554"/>
                    </a:cubicBezTo>
                    <a:cubicBezTo>
                      <a:pt x="193" y="555"/>
                      <a:pt x="193" y="555"/>
                      <a:pt x="193" y="555"/>
                    </a:cubicBezTo>
                    <a:cubicBezTo>
                      <a:pt x="191" y="562"/>
                      <a:pt x="191" y="562"/>
                      <a:pt x="191" y="562"/>
                    </a:cubicBezTo>
                    <a:cubicBezTo>
                      <a:pt x="191" y="562"/>
                      <a:pt x="191" y="562"/>
                      <a:pt x="191" y="562"/>
                    </a:cubicBezTo>
                    <a:cubicBezTo>
                      <a:pt x="191" y="562"/>
                      <a:pt x="191" y="562"/>
                      <a:pt x="191" y="562"/>
                    </a:cubicBezTo>
                    <a:cubicBezTo>
                      <a:pt x="191" y="562"/>
                      <a:pt x="191" y="562"/>
                      <a:pt x="191" y="562"/>
                    </a:cubicBezTo>
                    <a:cubicBezTo>
                      <a:pt x="184" y="570"/>
                      <a:pt x="184" y="570"/>
                      <a:pt x="184" y="570"/>
                    </a:cubicBezTo>
                    <a:cubicBezTo>
                      <a:pt x="183" y="571"/>
                      <a:pt x="183" y="571"/>
                      <a:pt x="183" y="571"/>
                    </a:cubicBezTo>
                    <a:cubicBezTo>
                      <a:pt x="183" y="571"/>
                      <a:pt x="183" y="571"/>
                      <a:pt x="183" y="571"/>
                    </a:cubicBezTo>
                    <a:cubicBezTo>
                      <a:pt x="169" y="577"/>
                      <a:pt x="169" y="577"/>
                      <a:pt x="169" y="577"/>
                    </a:cubicBezTo>
                    <a:cubicBezTo>
                      <a:pt x="167" y="581"/>
                      <a:pt x="167" y="581"/>
                      <a:pt x="167" y="581"/>
                    </a:cubicBezTo>
                    <a:cubicBezTo>
                      <a:pt x="165" y="593"/>
                      <a:pt x="165" y="593"/>
                      <a:pt x="165" y="593"/>
                    </a:cubicBezTo>
                    <a:cubicBezTo>
                      <a:pt x="166" y="598"/>
                      <a:pt x="166" y="598"/>
                      <a:pt x="166" y="598"/>
                    </a:cubicBezTo>
                    <a:cubicBezTo>
                      <a:pt x="170" y="604"/>
                      <a:pt x="170" y="604"/>
                      <a:pt x="170" y="604"/>
                    </a:cubicBezTo>
                    <a:cubicBezTo>
                      <a:pt x="171" y="606"/>
                      <a:pt x="171" y="606"/>
                      <a:pt x="171" y="606"/>
                    </a:cubicBezTo>
                    <a:cubicBezTo>
                      <a:pt x="176" y="609"/>
                      <a:pt x="176" y="609"/>
                      <a:pt x="176" y="609"/>
                    </a:cubicBezTo>
                    <a:cubicBezTo>
                      <a:pt x="193" y="609"/>
                      <a:pt x="193" y="609"/>
                      <a:pt x="193" y="609"/>
                    </a:cubicBezTo>
                    <a:cubicBezTo>
                      <a:pt x="207" y="607"/>
                      <a:pt x="207" y="607"/>
                      <a:pt x="207" y="607"/>
                    </a:cubicBezTo>
                    <a:cubicBezTo>
                      <a:pt x="209" y="605"/>
                      <a:pt x="209" y="605"/>
                      <a:pt x="209" y="605"/>
                    </a:cubicBezTo>
                    <a:cubicBezTo>
                      <a:pt x="211" y="602"/>
                      <a:pt x="213" y="602"/>
                      <a:pt x="214" y="602"/>
                    </a:cubicBezTo>
                    <a:cubicBezTo>
                      <a:pt x="224" y="603"/>
                      <a:pt x="224" y="603"/>
                      <a:pt x="224" y="603"/>
                    </a:cubicBezTo>
                    <a:cubicBezTo>
                      <a:pt x="225" y="602"/>
                      <a:pt x="225" y="602"/>
                      <a:pt x="225" y="602"/>
                    </a:cubicBezTo>
                    <a:cubicBezTo>
                      <a:pt x="224" y="599"/>
                      <a:pt x="224" y="596"/>
                      <a:pt x="225" y="594"/>
                    </a:cubicBezTo>
                    <a:cubicBezTo>
                      <a:pt x="229" y="587"/>
                      <a:pt x="229" y="587"/>
                      <a:pt x="229" y="587"/>
                    </a:cubicBezTo>
                    <a:cubicBezTo>
                      <a:pt x="229" y="574"/>
                      <a:pt x="229" y="574"/>
                      <a:pt x="229" y="574"/>
                    </a:cubicBezTo>
                    <a:cubicBezTo>
                      <a:pt x="229" y="574"/>
                      <a:pt x="229" y="574"/>
                      <a:pt x="229" y="574"/>
                    </a:cubicBezTo>
                    <a:cubicBezTo>
                      <a:pt x="237" y="553"/>
                      <a:pt x="237" y="553"/>
                      <a:pt x="237" y="553"/>
                    </a:cubicBezTo>
                    <a:cubicBezTo>
                      <a:pt x="237" y="553"/>
                      <a:pt x="237" y="553"/>
                      <a:pt x="237" y="553"/>
                    </a:cubicBezTo>
                    <a:cubicBezTo>
                      <a:pt x="237" y="552"/>
                      <a:pt x="237" y="552"/>
                      <a:pt x="237" y="552"/>
                    </a:cubicBezTo>
                    <a:cubicBezTo>
                      <a:pt x="237" y="552"/>
                      <a:pt x="237" y="552"/>
                      <a:pt x="237" y="552"/>
                    </a:cubicBezTo>
                    <a:cubicBezTo>
                      <a:pt x="237" y="552"/>
                      <a:pt x="237" y="552"/>
                      <a:pt x="237" y="552"/>
                    </a:cubicBezTo>
                    <a:cubicBezTo>
                      <a:pt x="250" y="542"/>
                      <a:pt x="250" y="542"/>
                      <a:pt x="250" y="542"/>
                    </a:cubicBezTo>
                    <a:cubicBezTo>
                      <a:pt x="251" y="541"/>
                      <a:pt x="251" y="541"/>
                      <a:pt x="251" y="541"/>
                    </a:cubicBezTo>
                    <a:cubicBezTo>
                      <a:pt x="261" y="546"/>
                      <a:pt x="261" y="546"/>
                      <a:pt x="261" y="546"/>
                    </a:cubicBezTo>
                    <a:cubicBezTo>
                      <a:pt x="261" y="546"/>
                      <a:pt x="261" y="546"/>
                      <a:pt x="261" y="546"/>
                    </a:cubicBezTo>
                    <a:cubicBezTo>
                      <a:pt x="267" y="550"/>
                      <a:pt x="270" y="553"/>
                      <a:pt x="270" y="555"/>
                    </a:cubicBezTo>
                    <a:cubicBezTo>
                      <a:pt x="269" y="564"/>
                      <a:pt x="269" y="564"/>
                      <a:pt x="269" y="564"/>
                    </a:cubicBezTo>
                    <a:cubicBezTo>
                      <a:pt x="265" y="570"/>
                      <a:pt x="265" y="570"/>
                      <a:pt x="265" y="570"/>
                    </a:cubicBezTo>
                    <a:cubicBezTo>
                      <a:pt x="263" y="578"/>
                      <a:pt x="263" y="578"/>
                      <a:pt x="263" y="578"/>
                    </a:cubicBezTo>
                    <a:cubicBezTo>
                      <a:pt x="263" y="586"/>
                      <a:pt x="263" y="586"/>
                      <a:pt x="263" y="586"/>
                    </a:cubicBezTo>
                    <a:cubicBezTo>
                      <a:pt x="265" y="590"/>
                      <a:pt x="265" y="590"/>
                      <a:pt x="265" y="590"/>
                    </a:cubicBezTo>
                    <a:cubicBezTo>
                      <a:pt x="269" y="590"/>
                      <a:pt x="269" y="590"/>
                      <a:pt x="269" y="590"/>
                    </a:cubicBezTo>
                    <a:cubicBezTo>
                      <a:pt x="270" y="590"/>
                      <a:pt x="270" y="590"/>
                      <a:pt x="270" y="590"/>
                    </a:cubicBezTo>
                    <a:cubicBezTo>
                      <a:pt x="276" y="590"/>
                      <a:pt x="276" y="590"/>
                      <a:pt x="276" y="590"/>
                    </a:cubicBezTo>
                    <a:cubicBezTo>
                      <a:pt x="279" y="592"/>
                      <a:pt x="281" y="594"/>
                      <a:pt x="283" y="598"/>
                    </a:cubicBezTo>
                    <a:cubicBezTo>
                      <a:pt x="286" y="600"/>
                      <a:pt x="286" y="600"/>
                      <a:pt x="286" y="600"/>
                    </a:cubicBezTo>
                    <a:cubicBezTo>
                      <a:pt x="287" y="600"/>
                      <a:pt x="287" y="600"/>
                      <a:pt x="287" y="600"/>
                    </a:cubicBezTo>
                    <a:cubicBezTo>
                      <a:pt x="287" y="600"/>
                      <a:pt x="287" y="600"/>
                      <a:pt x="287" y="600"/>
                    </a:cubicBezTo>
                    <a:cubicBezTo>
                      <a:pt x="287" y="600"/>
                      <a:pt x="287" y="600"/>
                      <a:pt x="287" y="600"/>
                    </a:cubicBezTo>
                    <a:cubicBezTo>
                      <a:pt x="301" y="606"/>
                      <a:pt x="301" y="606"/>
                      <a:pt x="301" y="606"/>
                    </a:cubicBezTo>
                    <a:cubicBezTo>
                      <a:pt x="307" y="608"/>
                      <a:pt x="307" y="608"/>
                      <a:pt x="307" y="608"/>
                    </a:cubicBezTo>
                    <a:cubicBezTo>
                      <a:pt x="315" y="607"/>
                      <a:pt x="315" y="607"/>
                      <a:pt x="315" y="607"/>
                    </a:cubicBezTo>
                    <a:cubicBezTo>
                      <a:pt x="319" y="602"/>
                      <a:pt x="319" y="602"/>
                      <a:pt x="319" y="602"/>
                    </a:cubicBezTo>
                    <a:cubicBezTo>
                      <a:pt x="323" y="582"/>
                      <a:pt x="323" y="582"/>
                      <a:pt x="323" y="582"/>
                    </a:cubicBezTo>
                    <a:cubicBezTo>
                      <a:pt x="324" y="572"/>
                      <a:pt x="324" y="572"/>
                      <a:pt x="324" y="572"/>
                    </a:cubicBezTo>
                    <a:cubicBezTo>
                      <a:pt x="324" y="571"/>
                      <a:pt x="324" y="571"/>
                      <a:pt x="324" y="571"/>
                    </a:cubicBezTo>
                    <a:cubicBezTo>
                      <a:pt x="325" y="570"/>
                      <a:pt x="325" y="570"/>
                      <a:pt x="325" y="570"/>
                    </a:cubicBezTo>
                    <a:cubicBezTo>
                      <a:pt x="325" y="570"/>
                      <a:pt x="325" y="570"/>
                      <a:pt x="325" y="570"/>
                    </a:cubicBezTo>
                    <a:cubicBezTo>
                      <a:pt x="333" y="564"/>
                      <a:pt x="333" y="564"/>
                      <a:pt x="333" y="564"/>
                    </a:cubicBezTo>
                    <a:cubicBezTo>
                      <a:pt x="337" y="558"/>
                      <a:pt x="337" y="558"/>
                      <a:pt x="337" y="558"/>
                    </a:cubicBezTo>
                    <a:cubicBezTo>
                      <a:pt x="337" y="558"/>
                      <a:pt x="337" y="558"/>
                      <a:pt x="337" y="558"/>
                    </a:cubicBezTo>
                    <a:cubicBezTo>
                      <a:pt x="345" y="554"/>
                      <a:pt x="345" y="554"/>
                      <a:pt x="345" y="554"/>
                    </a:cubicBezTo>
                    <a:cubicBezTo>
                      <a:pt x="350" y="551"/>
                      <a:pt x="350" y="551"/>
                      <a:pt x="350" y="551"/>
                    </a:cubicBezTo>
                    <a:cubicBezTo>
                      <a:pt x="356" y="549"/>
                      <a:pt x="356" y="549"/>
                      <a:pt x="356" y="549"/>
                    </a:cubicBezTo>
                    <a:cubicBezTo>
                      <a:pt x="353" y="537"/>
                      <a:pt x="353" y="537"/>
                      <a:pt x="353" y="537"/>
                    </a:cubicBezTo>
                    <a:cubicBezTo>
                      <a:pt x="367" y="538"/>
                      <a:pt x="367" y="538"/>
                      <a:pt x="367" y="538"/>
                    </a:cubicBezTo>
                    <a:cubicBezTo>
                      <a:pt x="367" y="538"/>
                      <a:pt x="367" y="538"/>
                      <a:pt x="367" y="538"/>
                    </a:cubicBezTo>
                    <a:cubicBezTo>
                      <a:pt x="367" y="539"/>
                      <a:pt x="367" y="539"/>
                      <a:pt x="367" y="539"/>
                    </a:cubicBezTo>
                    <a:cubicBezTo>
                      <a:pt x="367" y="539"/>
                      <a:pt x="367" y="539"/>
                      <a:pt x="367" y="539"/>
                    </a:cubicBezTo>
                    <a:cubicBezTo>
                      <a:pt x="374" y="542"/>
                      <a:pt x="374" y="542"/>
                      <a:pt x="374" y="542"/>
                    </a:cubicBezTo>
                    <a:cubicBezTo>
                      <a:pt x="374" y="542"/>
                      <a:pt x="374" y="542"/>
                      <a:pt x="374" y="542"/>
                    </a:cubicBezTo>
                    <a:cubicBezTo>
                      <a:pt x="374" y="541"/>
                      <a:pt x="374" y="541"/>
                      <a:pt x="374" y="541"/>
                    </a:cubicBezTo>
                    <a:cubicBezTo>
                      <a:pt x="376" y="534"/>
                      <a:pt x="376" y="534"/>
                      <a:pt x="376" y="534"/>
                    </a:cubicBezTo>
                    <a:cubicBezTo>
                      <a:pt x="376" y="532"/>
                      <a:pt x="376" y="532"/>
                      <a:pt x="376" y="532"/>
                    </a:cubicBezTo>
                    <a:cubicBezTo>
                      <a:pt x="377" y="533"/>
                      <a:pt x="377" y="533"/>
                      <a:pt x="377" y="533"/>
                    </a:cubicBezTo>
                    <a:cubicBezTo>
                      <a:pt x="378" y="533"/>
                      <a:pt x="378" y="533"/>
                      <a:pt x="378" y="533"/>
                    </a:cubicBezTo>
                    <a:cubicBezTo>
                      <a:pt x="384" y="534"/>
                      <a:pt x="384" y="534"/>
                      <a:pt x="384" y="534"/>
                    </a:cubicBezTo>
                    <a:cubicBezTo>
                      <a:pt x="387" y="534"/>
                      <a:pt x="387" y="534"/>
                      <a:pt x="387" y="534"/>
                    </a:cubicBezTo>
                    <a:cubicBezTo>
                      <a:pt x="393" y="528"/>
                      <a:pt x="393" y="528"/>
                      <a:pt x="393" y="528"/>
                    </a:cubicBezTo>
                    <a:cubicBezTo>
                      <a:pt x="394" y="528"/>
                      <a:pt x="394" y="528"/>
                      <a:pt x="394" y="528"/>
                    </a:cubicBezTo>
                    <a:cubicBezTo>
                      <a:pt x="394" y="527"/>
                      <a:pt x="394" y="527"/>
                      <a:pt x="394" y="527"/>
                    </a:cubicBezTo>
                    <a:cubicBezTo>
                      <a:pt x="395" y="527"/>
                      <a:pt x="395" y="527"/>
                      <a:pt x="395" y="527"/>
                    </a:cubicBezTo>
                    <a:cubicBezTo>
                      <a:pt x="403" y="526"/>
                      <a:pt x="403" y="526"/>
                      <a:pt x="403" y="526"/>
                    </a:cubicBezTo>
                    <a:cubicBezTo>
                      <a:pt x="409" y="519"/>
                      <a:pt x="409" y="519"/>
                      <a:pt x="409" y="519"/>
                    </a:cubicBezTo>
                    <a:cubicBezTo>
                      <a:pt x="413" y="514"/>
                      <a:pt x="413" y="514"/>
                      <a:pt x="413" y="514"/>
                    </a:cubicBezTo>
                    <a:cubicBezTo>
                      <a:pt x="413" y="508"/>
                      <a:pt x="413" y="508"/>
                      <a:pt x="413" y="508"/>
                    </a:cubicBezTo>
                    <a:cubicBezTo>
                      <a:pt x="413" y="505"/>
                      <a:pt x="414" y="504"/>
                      <a:pt x="417" y="502"/>
                    </a:cubicBezTo>
                    <a:cubicBezTo>
                      <a:pt x="417" y="502"/>
                      <a:pt x="417" y="502"/>
                      <a:pt x="417" y="502"/>
                    </a:cubicBezTo>
                    <a:cubicBezTo>
                      <a:pt x="417" y="502"/>
                      <a:pt x="417" y="502"/>
                      <a:pt x="417" y="502"/>
                    </a:cubicBezTo>
                    <a:cubicBezTo>
                      <a:pt x="418" y="502"/>
                      <a:pt x="418" y="502"/>
                      <a:pt x="418" y="502"/>
                    </a:cubicBezTo>
                    <a:cubicBezTo>
                      <a:pt x="425" y="503"/>
                      <a:pt x="425" y="503"/>
                      <a:pt x="425" y="503"/>
                    </a:cubicBezTo>
                    <a:cubicBezTo>
                      <a:pt x="429" y="501"/>
                      <a:pt x="429" y="501"/>
                      <a:pt x="429" y="501"/>
                    </a:cubicBezTo>
                    <a:cubicBezTo>
                      <a:pt x="430" y="496"/>
                      <a:pt x="430" y="496"/>
                      <a:pt x="430" y="496"/>
                    </a:cubicBezTo>
                    <a:cubicBezTo>
                      <a:pt x="438" y="493"/>
                      <a:pt x="438" y="493"/>
                      <a:pt x="438" y="493"/>
                    </a:cubicBezTo>
                    <a:cubicBezTo>
                      <a:pt x="438" y="493"/>
                      <a:pt x="438" y="493"/>
                      <a:pt x="438" y="493"/>
                    </a:cubicBezTo>
                    <a:cubicBezTo>
                      <a:pt x="439" y="493"/>
                      <a:pt x="439" y="493"/>
                      <a:pt x="439" y="493"/>
                    </a:cubicBezTo>
                    <a:cubicBezTo>
                      <a:pt x="439" y="493"/>
                      <a:pt x="439" y="493"/>
                      <a:pt x="439" y="493"/>
                    </a:cubicBezTo>
                    <a:cubicBezTo>
                      <a:pt x="449" y="494"/>
                      <a:pt x="449" y="494"/>
                      <a:pt x="449" y="494"/>
                    </a:cubicBezTo>
                    <a:cubicBezTo>
                      <a:pt x="457" y="492"/>
                      <a:pt x="457" y="492"/>
                      <a:pt x="457" y="492"/>
                    </a:cubicBezTo>
                    <a:cubicBezTo>
                      <a:pt x="461" y="488"/>
                      <a:pt x="461" y="488"/>
                      <a:pt x="461" y="488"/>
                    </a:cubicBezTo>
                    <a:cubicBezTo>
                      <a:pt x="465" y="481"/>
                      <a:pt x="465" y="481"/>
                      <a:pt x="465" y="481"/>
                    </a:cubicBezTo>
                    <a:cubicBezTo>
                      <a:pt x="459" y="475"/>
                      <a:pt x="459" y="475"/>
                      <a:pt x="459" y="475"/>
                    </a:cubicBezTo>
                    <a:cubicBezTo>
                      <a:pt x="459" y="474"/>
                      <a:pt x="459" y="474"/>
                      <a:pt x="459" y="474"/>
                    </a:cubicBezTo>
                    <a:cubicBezTo>
                      <a:pt x="459" y="474"/>
                      <a:pt x="459" y="474"/>
                      <a:pt x="459" y="474"/>
                    </a:cubicBezTo>
                    <a:cubicBezTo>
                      <a:pt x="457" y="470"/>
                      <a:pt x="457" y="470"/>
                      <a:pt x="457" y="470"/>
                    </a:cubicBezTo>
                    <a:cubicBezTo>
                      <a:pt x="457" y="470"/>
                      <a:pt x="457" y="470"/>
                      <a:pt x="457" y="470"/>
                    </a:cubicBezTo>
                    <a:cubicBezTo>
                      <a:pt x="456" y="462"/>
                      <a:pt x="456" y="462"/>
                      <a:pt x="456" y="462"/>
                    </a:cubicBezTo>
                    <a:cubicBezTo>
                      <a:pt x="456" y="462"/>
                      <a:pt x="456" y="462"/>
                      <a:pt x="456" y="462"/>
                    </a:cubicBezTo>
                    <a:cubicBezTo>
                      <a:pt x="459" y="456"/>
                      <a:pt x="459" y="456"/>
                      <a:pt x="459" y="456"/>
                    </a:cubicBezTo>
                    <a:cubicBezTo>
                      <a:pt x="459" y="454"/>
                      <a:pt x="461" y="451"/>
                      <a:pt x="464" y="448"/>
                    </a:cubicBezTo>
                    <a:cubicBezTo>
                      <a:pt x="468" y="439"/>
                      <a:pt x="468" y="439"/>
                      <a:pt x="468" y="439"/>
                    </a:cubicBezTo>
                    <a:cubicBezTo>
                      <a:pt x="468" y="438"/>
                      <a:pt x="468" y="438"/>
                      <a:pt x="468" y="438"/>
                    </a:cubicBezTo>
                    <a:cubicBezTo>
                      <a:pt x="469" y="438"/>
                      <a:pt x="469" y="438"/>
                      <a:pt x="469" y="438"/>
                    </a:cubicBezTo>
                    <a:cubicBezTo>
                      <a:pt x="473" y="432"/>
                      <a:pt x="473" y="432"/>
                      <a:pt x="473" y="432"/>
                    </a:cubicBezTo>
                    <a:cubicBezTo>
                      <a:pt x="479" y="420"/>
                      <a:pt x="479" y="420"/>
                      <a:pt x="479" y="420"/>
                    </a:cubicBezTo>
                    <a:cubicBezTo>
                      <a:pt x="484" y="428"/>
                      <a:pt x="484" y="428"/>
                      <a:pt x="484" y="428"/>
                    </a:cubicBezTo>
                    <a:cubicBezTo>
                      <a:pt x="485" y="428"/>
                      <a:pt x="485" y="428"/>
                      <a:pt x="485" y="428"/>
                    </a:cubicBezTo>
                    <a:cubicBezTo>
                      <a:pt x="485" y="429"/>
                      <a:pt x="485" y="429"/>
                      <a:pt x="485" y="429"/>
                    </a:cubicBezTo>
                    <a:cubicBezTo>
                      <a:pt x="487" y="437"/>
                      <a:pt x="487" y="437"/>
                      <a:pt x="487" y="437"/>
                    </a:cubicBezTo>
                    <a:cubicBezTo>
                      <a:pt x="487" y="437"/>
                      <a:pt x="487" y="437"/>
                      <a:pt x="487" y="437"/>
                    </a:cubicBezTo>
                    <a:cubicBezTo>
                      <a:pt x="488" y="445"/>
                      <a:pt x="488" y="445"/>
                      <a:pt x="488" y="445"/>
                    </a:cubicBezTo>
                    <a:cubicBezTo>
                      <a:pt x="493" y="448"/>
                      <a:pt x="493" y="448"/>
                      <a:pt x="493" y="448"/>
                    </a:cubicBezTo>
                    <a:cubicBezTo>
                      <a:pt x="494" y="448"/>
                      <a:pt x="494" y="448"/>
                      <a:pt x="494" y="448"/>
                    </a:cubicBezTo>
                    <a:cubicBezTo>
                      <a:pt x="494" y="448"/>
                      <a:pt x="494" y="448"/>
                      <a:pt x="494" y="448"/>
                    </a:cubicBezTo>
                    <a:cubicBezTo>
                      <a:pt x="494" y="448"/>
                      <a:pt x="494" y="448"/>
                      <a:pt x="494" y="448"/>
                    </a:cubicBezTo>
                    <a:cubicBezTo>
                      <a:pt x="495" y="448"/>
                      <a:pt x="495" y="448"/>
                      <a:pt x="495" y="448"/>
                    </a:cubicBezTo>
                    <a:cubicBezTo>
                      <a:pt x="496" y="448"/>
                      <a:pt x="496" y="448"/>
                      <a:pt x="496" y="448"/>
                    </a:cubicBezTo>
                    <a:cubicBezTo>
                      <a:pt x="501" y="440"/>
                      <a:pt x="501" y="440"/>
                      <a:pt x="501" y="440"/>
                    </a:cubicBezTo>
                    <a:cubicBezTo>
                      <a:pt x="503" y="432"/>
                      <a:pt x="503" y="432"/>
                      <a:pt x="503" y="432"/>
                    </a:cubicBezTo>
                    <a:cubicBezTo>
                      <a:pt x="505" y="432"/>
                      <a:pt x="505" y="432"/>
                      <a:pt x="505" y="432"/>
                    </a:cubicBezTo>
                    <a:cubicBezTo>
                      <a:pt x="506" y="432"/>
                      <a:pt x="506" y="432"/>
                      <a:pt x="506" y="432"/>
                    </a:cubicBezTo>
                    <a:cubicBezTo>
                      <a:pt x="517" y="436"/>
                      <a:pt x="517" y="436"/>
                      <a:pt x="517" y="436"/>
                    </a:cubicBezTo>
                    <a:cubicBezTo>
                      <a:pt x="523" y="432"/>
                      <a:pt x="523" y="432"/>
                      <a:pt x="523" y="432"/>
                    </a:cubicBezTo>
                    <a:cubicBezTo>
                      <a:pt x="523" y="432"/>
                      <a:pt x="523" y="432"/>
                      <a:pt x="523" y="432"/>
                    </a:cubicBezTo>
                    <a:cubicBezTo>
                      <a:pt x="524" y="432"/>
                      <a:pt x="524" y="432"/>
                      <a:pt x="524" y="432"/>
                    </a:cubicBezTo>
                    <a:cubicBezTo>
                      <a:pt x="530" y="431"/>
                      <a:pt x="530" y="431"/>
                      <a:pt x="530" y="431"/>
                    </a:cubicBezTo>
                    <a:cubicBezTo>
                      <a:pt x="534" y="424"/>
                      <a:pt x="534" y="424"/>
                      <a:pt x="534" y="424"/>
                    </a:cubicBezTo>
                    <a:cubicBezTo>
                      <a:pt x="534" y="416"/>
                      <a:pt x="534" y="416"/>
                      <a:pt x="534" y="416"/>
                    </a:cubicBezTo>
                    <a:cubicBezTo>
                      <a:pt x="537" y="403"/>
                      <a:pt x="537" y="403"/>
                      <a:pt x="537" y="403"/>
                    </a:cubicBezTo>
                    <a:cubicBezTo>
                      <a:pt x="537" y="404"/>
                      <a:pt x="537" y="404"/>
                      <a:pt x="537" y="404"/>
                    </a:cubicBezTo>
                    <a:cubicBezTo>
                      <a:pt x="539" y="404"/>
                      <a:pt x="539" y="404"/>
                      <a:pt x="539" y="404"/>
                    </a:cubicBezTo>
                    <a:cubicBezTo>
                      <a:pt x="547" y="406"/>
                      <a:pt x="547" y="406"/>
                      <a:pt x="547" y="406"/>
                    </a:cubicBezTo>
                    <a:cubicBezTo>
                      <a:pt x="551" y="398"/>
                      <a:pt x="551" y="398"/>
                      <a:pt x="551" y="398"/>
                    </a:cubicBezTo>
                    <a:cubicBezTo>
                      <a:pt x="552" y="398"/>
                      <a:pt x="552" y="398"/>
                      <a:pt x="552" y="398"/>
                    </a:cubicBezTo>
                    <a:cubicBezTo>
                      <a:pt x="553" y="398"/>
                      <a:pt x="553" y="398"/>
                      <a:pt x="553" y="398"/>
                    </a:cubicBezTo>
                    <a:cubicBezTo>
                      <a:pt x="561" y="398"/>
                      <a:pt x="561" y="398"/>
                      <a:pt x="561" y="398"/>
                    </a:cubicBezTo>
                    <a:cubicBezTo>
                      <a:pt x="562" y="398"/>
                      <a:pt x="562" y="398"/>
                      <a:pt x="562" y="398"/>
                    </a:cubicBezTo>
                    <a:cubicBezTo>
                      <a:pt x="562" y="398"/>
                      <a:pt x="562" y="398"/>
                      <a:pt x="562" y="398"/>
                    </a:cubicBezTo>
                    <a:cubicBezTo>
                      <a:pt x="563" y="398"/>
                      <a:pt x="563" y="398"/>
                      <a:pt x="563" y="398"/>
                    </a:cubicBezTo>
                    <a:cubicBezTo>
                      <a:pt x="567" y="404"/>
                      <a:pt x="567" y="404"/>
                      <a:pt x="567" y="404"/>
                    </a:cubicBezTo>
                    <a:cubicBezTo>
                      <a:pt x="567" y="404"/>
                      <a:pt x="567" y="404"/>
                      <a:pt x="567" y="404"/>
                    </a:cubicBezTo>
                    <a:cubicBezTo>
                      <a:pt x="567" y="405"/>
                      <a:pt x="567" y="405"/>
                      <a:pt x="567" y="405"/>
                    </a:cubicBezTo>
                    <a:cubicBezTo>
                      <a:pt x="567" y="406"/>
                      <a:pt x="567" y="406"/>
                      <a:pt x="567" y="406"/>
                    </a:cubicBezTo>
                    <a:cubicBezTo>
                      <a:pt x="568" y="414"/>
                      <a:pt x="568" y="414"/>
                      <a:pt x="568" y="414"/>
                    </a:cubicBezTo>
                    <a:cubicBezTo>
                      <a:pt x="572" y="417"/>
                      <a:pt x="572" y="417"/>
                      <a:pt x="572" y="417"/>
                    </a:cubicBezTo>
                    <a:cubicBezTo>
                      <a:pt x="577" y="412"/>
                      <a:pt x="577" y="412"/>
                      <a:pt x="577" y="412"/>
                    </a:cubicBezTo>
                    <a:cubicBezTo>
                      <a:pt x="579" y="414"/>
                      <a:pt x="579" y="414"/>
                      <a:pt x="579" y="414"/>
                    </a:cubicBezTo>
                    <a:cubicBezTo>
                      <a:pt x="581" y="416"/>
                      <a:pt x="581" y="418"/>
                      <a:pt x="581" y="420"/>
                    </a:cubicBezTo>
                    <a:cubicBezTo>
                      <a:pt x="581" y="427"/>
                      <a:pt x="581" y="427"/>
                      <a:pt x="581" y="427"/>
                    </a:cubicBezTo>
                    <a:cubicBezTo>
                      <a:pt x="579" y="434"/>
                      <a:pt x="579" y="434"/>
                      <a:pt x="579" y="434"/>
                    </a:cubicBezTo>
                    <a:cubicBezTo>
                      <a:pt x="581" y="438"/>
                      <a:pt x="581" y="438"/>
                      <a:pt x="581" y="438"/>
                    </a:cubicBezTo>
                    <a:cubicBezTo>
                      <a:pt x="585" y="442"/>
                      <a:pt x="585" y="442"/>
                      <a:pt x="585" y="442"/>
                    </a:cubicBezTo>
                    <a:cubicBezTo>
                      <a:pt x="601" y="444"/>
                      <a:pt x="601" y="444"/>
                      <a:pt x="601" y="444"/>
                    </a:cubicBezTo>
                    <a:cubicBezTo>
                      <a:pt x="602" y="445"/>
                      <a:pt x="602" y="445"/>
                      <a:pt x="602" y="445"/>
                    </a:cubicBezTo>
                    <a:cubicBezTo>
                      <a:pt x="602" y="445"/>
                      <a:pt x="602" y="445"/>
                      <a:pt x="602" y="445"/>
                    </a:cubicBezTo>
                    <a:cubicBezTo>
                      <a:pt x="603" y="445"/>
                      <a:pt x="603" y="445"/>
                      <a:pt x="603" y="445"/>
                    </a:cubicBezTo>
                    <a:cubicBezTo>
                      <a:pt x="603" y="445"/>
                      <a:pt x="603" y="445"/>
                      <a:pt x="603" y="445"/>
                    </a:cubicBezTo>
                    <a:cubicBezTo>
                      <a:pt x="604" y="446"/>
                      <a:pt x="604" y="446"/>
                      <a:pt x="604" y="446"/>
                    </a:cubicBezTo>
                    <a:cubicBezTo>
                      <a:pt x="609" y="440"/>
                      <a:pt x="609" y="440"/>
                      <a:pt x="609" y="440"/>
                    </a:cubicBezTo>
                    <a:cubicBezTo>
                      <a:pt x="609" y="440"/>
                      <a:pt x="609" y="440"/>
                      <a:pt x="609" y="440"/>
                    </a:cubicBezTo>
                    <a:cubicBezTo>
                      <a:pt x="613" y="436"/>
                      <a:pt x="613" y="436"/>
                      <a:pt x="613" y="436"/>
                    </a:cubicBezTo>
                    <a:cubicBezTo>
                      <a:pt x="611" y="430"/>
                      <a:pt x="611" y="430"/>
                      <a:pt x="611" y="430"/>
                    </a:cubicBezTo>
                    <a:cubicBezTo>
                      <a:pt x="607" y="404"/>
                      <a:pt x="607" y="404"/>
                      <a:pt x="607" y="404"/>
                    </a:cubicBezTo>
                    <a:cubicBezTo>
                      <a:pt x="619" y="410"/>
                      <a:pt x="619" y="410"/>
                      <a:pt x="619" y="410"/>
                    </a:cubicBezTo>
                    <a:cubicBezTo>
                      <a:pt x="619" y="410"/>
                      <a:pt x="619" y="410"/>
                      <a:pt x="619" y="410"/>
                    </a:cubicBezTo>
                    <a:cubicBezTo>
                      <a:pt x="619" y="410"/>
                      <a:pt x="619" y="410"/>
                      <a:pt x="619" y="410"/>
                    </a:cubicBezTo>
                    <a:cubicBezTo>
                      <a:pt x="625" y="416"/>
                      <a:pt x="625" y="416"/>
                      <a:pt x="625" y="416"/>
                    </a:cubicBezTo>
                    <a:cubicBezTo>
                      <a:pt x="628" y="419"/>
                      <a:pt x="628" y="419"/>
                      <a:pt x="628" y="419"/>
                    </a:cubicBezTo>
                    <a:cubicBezTo>
                      <a:pt x="633" y="416"/>
                      <a:pt x="633" y="416"/>
                      <a:pt x="633" y="416"/>
                    </a:cubicBezTo>
                    <a:cubicBezTo>
                      <a:pt x="649" y="398"/>
                      <a:pt x="649" y="398"/>
                      <a:pt x="649" y="398"/>
                    </a:cubicBezTo>
                    <a:cubicBezTo>
                      <a:pt x="649" y="398"/>
                      <a:pt x="649" y="398"/>
                      <a:pt x="649" y="398"/>
                    </a:cubicBezTo>
                    <a:cubicBezTo>
                      <a:pt x="650" y="398"/>
                      <a:pt x="650" y="398"/>
                      <a:pt x="650" y="398"/>
                    </a:cubicBezTo>
                    <a:cubicBezTo>
                      <a:pt x="656" y="393"/>
                      <a:pt x="656" y="393"/>
                      <a:pt x="656" y="393"/>
                    </a:cubicBezTo>
                    <a:cubicBezTo>
                      <a:pt x="663" y="384"/>
                      <a:pt x="663" y="384"/>
                      <a:pt x="663" y="384"/>
                    </a:cubicBezTo>
                    <a:cubicBezTo>
                      <a:pt x="663" y="383"/>
                      <a:pt x="663" y="383"/>
                      <a:pt x="663" y="383"/>
                    </a:cubicBezTo>
                    <a:cubicBezTo>
                      <a:pt x="672" y="385"/>
                      <a:pt x="672" y="385"/>
                      <a:pt x="672" y="385"/>
                    </a:cubicBezTo>
                    <a:cubicBezTo>
                      <a:pt x="677" y="385"/>
                      <a:pt x="677" y="385"/>
                      <a:pt x="677" y="385"/>
                    </a:cubicBezTo>
                    <a:cubicBezTo>
                      <a:pt x="677" y="382"/>
                      <a:pt x="677" y="379"/>
                      <a:pt x="678" y="378"/>
                    </a:cubicBezTo>
                    <a:cubicBezTo>
                      <a:pt x="685" y="370"/>
                      <a:pt x="685" y="370"/>
                      <a:pt x="685" y="370"/>
                    </a:cubicBezTo>
                    <a:cubicBezTo>
                      <a:pt x="687" y="368"/>
                      <a:pt x="687" y="368"/>
                      <a:pt x="687" y="368"/>
                    </a:cubicBezTo>
                    <a:cubicBezTo>
                      <a:pt x="695" y="371"/>
                      <a:pt x="695" y="371"/>
                      <a:pt x="695" y="371"/>
                    </a:cubicBezTo>
                    <a:cubicBezTo>
                      <a:pt x="704" y="370"/>
                      <a:pt x="704" y="370"/>
                      <a:pt x="704" y="370"/>
                    </a:cubicBezTo>
                    <a:cubicBezTo>
                      <a:pt x="711" y="363"/>
                      <a:pt x="711" y="363"/>
                      <a:pt x="711" y="363"/>
                    </a:cubicBezTo>
                    <a:cubicBezTo>
                      <a:pt x="714" y="357"/>
                      <a:pt x="714" y="357"/>
                      <a:pt x="714" y="357"/>
                    </a:cubicBezTo>
                    <a:cubicBezTo>
                      <a:pt x="712" y="354"/>
                      <a:pt x="712" y="354"/>
                      <a:pt x="712" y="354"/>
                    </a:cubicBezTo>
                    <a:cubicBezTo>
                      <a:pt x="706" y="357"/>
                      <a:pt x="706" y="357"/>
                      <a:pt x="706" y="357"/>
                    </a:cubicBezTo>
                    <a:cubicBezTo>
                      <a:pt x="706" y="356"/>
                      <a:pt x="706" y="356"/>
                      <a:pt x="706" y="356"/>
                    </a:cubicBezTo>
                    <a:cubicBezTo>
                      <a:pt x="705" y="356"/>
                      <a:pt x="705" y="356"/>
                      <a:pt x="705" y="356"/>
                    </a:cubicBezTo>
                    <a:cubicBezTo>
                      <a:pt x="698" y="350"/>
                      <a:pt x="698" y="350"/>
                      <a:pt x="698" y="350"/>
                    </a:cubicBezTo>
                    <a:cubicBezTo>
                      <a:pt x="698" y="349"/>
                      <a:pt x="698" y="349"/>
                      <a:pt x="698" y="349"/>
                    </a:cubicBezTo>
                    <a:cubicBezTo>
                      <a:pt x="701" y="338"/>
                      <a:pt x="701" y="338"/>
                      <a:pt x="701" y="338"/>
                    </a:cubicBezTo>
                    <a:cubicBezTo>
                      <a:pt x="701" y="330"/>
                      <a:pt x="701" y="330"/>
                      <a:pt x="701" y="330"/>
                    </a:cubicBezTo>
                    <a:cubicBezTo>
                      <a:pt x="699" y="324"/>
                      <a:pt x="699" y="324"/>
                      <a:pt x="699" y="324"/>
                    </a:cubicBezTo>
                    <a:cubicBezTo>
                      <a:pt x="694" y="322"/>
                      <a:pt x="694" y="322"/>
                      <a:pt x="694" y="322"/>
                    </a:cubicBezTo>
                    <a:cubicBezTo>
                      <a:pt x="694" y="321"/>
                      <a:pt x="694" y="321"/>
                      <a:pt x="694" y="321"/>
                    </a:cubicBezTo>
                    <a:cubicBezTo>
                      <a:pt x="693" y="321"/>
                      <a:pt x="693" y="321"/>
                      <a:pt x="693" y="321"/>
                    </a:cubicBezTo>
                    <a:cubicBezTo>
                      <a:pt x="693" y="320"/>
                      <a:pt x="693" y="320"/>
                      <a:pt x="693" y="320"/>
                    </a:cubicBezTo>
                    <a:cubicBezTo>
                      <a:pt x="688" y="311"/>
                      <a:pt x="688" y="311"/>
                      <a:pt x="688" y="311"/>
                    </a:cubicBezTo>
                    <a:cubicBezTo>
                      <a:pt x="687" y="310"/>
                      <a:pt x="687" y="310"/>
                      <a:pt x="687" y="310"/>
                    </a:cubicBezTo>
                    <a:cubicBezTo>
                      <a:pt x="681" y="318"/>
                      <a:pt x="681" y="318"/>
                      <a:pt x="681" y="318"/>
                    </a:cubicBezTo>
                    <a:cubicBezTo>
                      <a:pt x="674" y="322"/>
                      <a:pt x="674" y="322"/>
                      <a:pt x="674" y="322"/>
                    </a:cubicBezTo>
                    <a:cubicBezTo>
                      <a:pt x="672" y="323"/>
                      <a:pt x="672" y="323"/>
                      <a:pt x="672" y="323"/>
                    </a:cubicBezTo>
                    <a:cubicBezTo>
                      <a:pt x="672" y="322"/>
                      <a:pt x="672" y="322"/>
                      <a:pt x="672" y="322"/>
                    </a:cubicBezTo>
                    <a:cubicBezTo>
                      <a:pt x="671" y="322"/>
                      <a:pt x="671" y="322"/>
                      <a:pt x="671" y="322"/>
                    </a:cubicBezTo>
                    <a:cubicBezTo>
                      <a:pt x="664" y="315"/>
                      <a:pt x="664" y="315"/>
                      <a:pt x="664" y="315"/>
                    </a:cubicBezTo>
                    <a:cubicBezTo>
                      <a:pt x="664" y="314"/>
                      <a:pt x="664" y="314"/>
                      <a:pt x="664" y="314"/>
                    </a:cubicBezTo>
                    <a:cubicBezTo>
                      <a:pt x="659" y="303"/>
                      <a:pt x="659" y="303"/>
                      <a:pt x="659" y="303"/>
                    </a:cubicBezTo>
                    <a:cubicBezTo>
                      <a:pt x="659" y="303"/>
                      <a:pt x="659" y="303"/>
                      <a:pt x="659" y="303"/>
                    </a:cubicBezTo>
                    <a:cubicBezTo>
                      <a:pt x="657" y="295"/>
                      <a:pt x="657" y="295"/>
                      <a:pt x="657" y="295"/>
                    </a:cubicBezTo>
                    <a:cubicBezTo>
                      <a:pt x="657" y="294"/>
                      <a:pt x="657" y="294"/>
                      <a:pt x="657" y="294"/>
                    </a:cubicBezTo>
                    <a:cubicBezTo>
                      <a:pt x="657" y="294"/>
                      <a:pt x="657" y="294"/>
                      <a:pt x="657" y="294"/>
                    </a:cubicBezTo>
                    <a:cubicBezTo>
                      <a:pt x="657" y="282"/>
                      <a:pt x="657" y="282"/>
                      <a:pt x="657" y="282"/>
                    </a:cubicBezTo>
                    <a:cubicBezTo>
                      <a:pt x="656" y="275"/>
                      <a:pt x="656" y="275"/>
                      <a:pt x="656" y="275"/>
                    </a:cubicBezTo>
                    <a:cubicBezTo>
                      <a:pt x="650" y="273"/>
                      <a:pt x="650" y="273"/>
                      <a:pt x="650" y="273"/>
                    </a:cubicBezTo>
                    <a:cubicBezTo>
                      <a:pt x="650" y="273"/>
                      <a:pt x="650" y="273"/>
                      <a:pt x="650" y="273"/>
                    </a:cubicBezTo>
                    <a:cubicBezTo>
                      <a:pt x="650" y="273"/>
                      <a:pt x="650" y="273"/>
                      <a:pt x="650" y="273"/>
                    </a:cubicBezTo>
                    <a:cubicBezTo>
                      <a:pt x="637" y="263"/>
                      <a:pt x="637" y="263"/>
                      <a:pt x="637" y="263"/>
                    </a:cubicBezTo>
                    <a:cubicBezTo>
                      <a:pt x="638" y="262"/>
                      <a:pt x="638" y="262"/>
                      <a:pt x="638" y="262"/>
                    </a:cubicBezTo>
                    <a:cubicBezTo>
                      <a:pt x="644" y="255"/>
                      <a:pt x="644" y="255"/>
                      <a:pt x="644" y="255"/>
                    </a:cubicBezTo>
                    <a:cubicBezTo>
                      <a:pt x="644" y="255"/>
                      <a:pt x="644" y="255"/>
                      <a:pt x="644" y="255"/>
                    </a:cubicBezTo>
                    <a:cubicBezTo>
                      <a:pt x="644" y="254"/>
                      <a:pt x="644" y="254"/>
                      <a:pt x="644" y="254"/>
                    </a:cubicBezTo>
                    <a:cubicBezTo>
                      <a:pt x="645" y="254"/>
                      <a:pt x="645" y="254"/>
                      <a:pt x="645" y="254"/>
                    </a:cubicBezTo>
                    <a:cubicBezTo>
                      <a:pt x="645" y="254"/>
                      <a:pt x="645" y="254"/>
                      <a:pt x="645" y="254"/>
                    </a:cubicBezTo>
                    <a:cubicBezTo>
                      <a:pt x="651" y="254"/>
                      <a:pt x="651" y="254"/>
                      <a:pt x="651" y="254"/>
                    </a:cubicBezTo>
                    <a:cubicBezTo>
                      <a:pt x="652" y="254"/>
                      <a:pt x="652" y="254"/>
                      <a:pt x="652" y="254"/>
                    </a:cubicBezTo>
                    <a:cubicBezTo>
                      <a:pt x="654" y="254"/>
                      <a:pt x="656" y="255"/>
                      <a:pt x="657" y="257"/>
                    </a:cubicBezTo>
                    <a:cubicBezTo>
                      <a:pt x="663" y="261"/>
                      <a:pt x="663" y="261"/>
                      <a:pt x="663" y="261"/>
                    </a:cubicBezTo>
                    <a:cubicBezTo>
                      <a:pt x="669" y="256"/>
                      <a:pt x="669" y="256"/>
                      <a:pt x="669" y="256"/>
                    </a:cubicBezTo>
                    <a:cubicBezTo>
                      <a:pt x="673" y="250"/>
                      <a:pt x="673" y="250"/>
                      <a:pt x="673" y="250"/>
                    </a:cubicBezTo>
                    <a:cubicBezTo>
                      <a:pt x="673" y="245"/>
                      <a:pt x="673" y="245"/>
                      <a:pt x="673" y="245"/>
                    </a:cubicBezTo>
                    <a:cubicBezTo>
                      <a:pt x="672" y="232"/>
                      <a:pt x="672" y="232"/>
                      <a:pt x="672" y="232"/>
                    </a:cubicBezTo>
                    <a:cubicBezTo>
                      <a:pt x="671" y="227"/>
                      <a:pt x="671" y="227"/>
                      <a:pt x="671" y="227"/>
                    </a:cubicBezTo>
                    <a:cubicBezTo>
                      <a:pt x="662" y="226"/>
                      <a:pt x="662" y="226"/>
                      <a:pt x="662" y="226"/>
                    </a:cubicBezTo>
                    <a:cubicBezTo>
                      <a:pt x="662" y="220"/>
                      <a:pt x="662" y="220"/>
                      <a:pt x="662" y="220"/>
                    </a:cubicBezTo>
                    <a:cubicBezTo>
                      <a:pt x="654" y="210"/>
                      <a:pt x="654" y="210"/>
                      <a:pt x="654" y="210"/>
                    </a:cubicBezTo>
                    <a:cubicBezTo>
                      <a:pt x="653" y="210"/>
                      <a:pt x="653" y="210"/>
                      <a:pt x="653" y="210"/>
                    </a:cubicBezTo>
                    <a:cubicBezTo>
                      <a:pt x="649" y="203"/>
                      <a:pt x="649" y="203"/>
                      <a:pt x="649" y="203"/>
                    </a:cubicBezTo>
                    <a:cubicBezTo>
                      <a:pt x="649" y="202"/>
                      <a:pt x="649" y="202"/>
                      <a:pt x="649" y="202"/>
                    </a:cubicBezTo>
                    <a:cubicBezTo>
                      <a:pt x="649" y="201"/>
                      <a:pt x="649" y="201"/>
                      <a:pt x="649" y="201"/>
                    </a:cubicBezTo>
                    <a:cubicBezTo>
                      <a:pt x="649" y="201"/>
                      <a:pt x="649" y="201"/>
                      <a:pt x="649" y="201"/>
                    </a:cubicBezTo>
                    <a:cubicBezTo>
                      <a:pt x="657" y="190"/>
                      <a:pt x="657" y="190"/>
                      <a:pt x="657" y="190"/>
                    </a:cubicBezTo>
                    <a:cubicBezTo>
                      <a:pt x="657" y="189"/>
                      <a:pt x="657" y="189"/>
                      <a:pt x="657" y="189"/>
                    </a:cubicBezTo>
                    <a:cubicBezTo>
                      <a:pt x="658" y="189"/>
                      <a:pt x="658" y="189"/>
                      <a:pt x="658" y="189"/>
                    </a:cubicBezTo>
                    <a:cubicBezTo>
                      <a:pt x="658" y="188"/>
                      <a:pt x="658" y="188"/>
                      <a:pt x="658" y="188"/>
                    </a:cubicBezTo>
                    <a:cubicBezTo>
                      <a:pt x="659" y="188"/>
                      <a:pt x="659" y="188"/>
                      <a:pt x="659" y="188"/>
                    </a:cubicBezTo>
                    <a:cubicBezTo>
                      <a:pt x="662" y="188"/>
                      <a:pt x="662" y="188"/>
                      <a:pt x="662" y="188"/>
                    </a:cubicBezTo>
                    <a:cubicBezTo>
                      <a:pt x="667" y="184"/>
                      <a:pt x="667" y="184"/>
                      <a:pt x="667" y="184"/>
                    </a:cubicBezTo>
                    <a:cubicBezTo>
                      <a:pt x="672" y="168"/>
                      <a:pt x="672" y="168"/>
                      <a:pt x="672" y="168"/>
                    </a:cubicBezTo>
                    <a:cubicBezTo>
                      <a:pt x="672" y="168"/>
                      <a:pt x="672" y="168"/>
                      <a:pt x="672" y="168"/>
                    </a:cubicBezTo>
                    <a:cubicBezTo>
                      <a:pt x="672" y="168"/>
                      <a:pt x="672" y="168"/>
                      <a:pt x="672" y="168"/>
                    </a:cubicBezTo>
                    <a:cubicBezTo>
                      <a:pt x="679" y="161"/>
                      <a:pt x="679" y="161"/>
                      <a:pt x="679" y="161"/>
                    </a:cubicBezTo>
                    <a:cubicBezTo>
                      <a:pt x="679" y="160"/>
                      <a:pt x="679" y="160"/>
                      <a:pt x="679" y="160"/>
                    </a:cubicBezTo>
                    <a:cubicBezTo>
                      <a:pt x="679" y="160"/>
                      <a:pt x="679" y="160"/>
                      <a:pt x="679" y="160"/>
                    </a:cubicBezTo>
                    <a:cubicBezTo>
                      <a:pt x="679" y="160"/>
                      <a:pt x="679" y="160"/>
                      <a:pt x="679" y="160"/>
                    </a:cubicBezTo>
                    <a:cubicBezTo>
                      <a:pt x="687" y="158"/>
                      <a:pt x="687" y="158"/>
                      <a:pt x="687" y="158"/>
                    </a:cubicBezTo>
                    <a:cubicBezTo>
                      <a:pt x="687" y="159"/>
                      <a:pt x="687" y="159"/>
                      <a:pt x="687" y="159"/>
                    </a:cubicBezTo>
                    <a:cubicBezTo>
                      <a:pt x="691" y="163"/>
                      <a:pt x="691" y="163"/>
                      <a:pt x="691" y="163"/>
                    </a:cubicBezTo>
                    <a:cubicBezTo>
                      <a:pt x="693" y="164"/>
                      <a:pt x="693" y="164"/>
                      <a:pt x="693" y="164"/>
                    </a:cubicBezTo>
                    <a:cubicBezTo>
                      <a:pt x="696" y="151"/>
                      <a:pt x="696" y="151"/>
                      <a:pt x="696" y="151"/>
                    </a:cubicBezTo>
                    <a:cubicBezTo>
                      <a:pt x="693" y="142"/>
                      <a:pt x="693" y="142"/>
                      <a:pt x="693" y="142"/>
                    </a:cubicBezTo>
                    <a:cubicBezTo>
                      <a:pt x="693" y="142"/>
                      <a:pt x="693" y="142"/>
                      <a:pt x="693" y="142"/>
                    </a:cubicBezTo>
                    <a:cubicBezTo>
                      <a:pt x="693" y="141"/>
                      <a:pt x="693" y="141"/>
                      <a:pt x="693" y="141"/>
                    </a:cubicBezTo>
                    <a:cubicBezTo>
                      <a:pt x="694" y="131"/>
                      <a:pt x="694" y="131"/>
                      <a:pt x="694" y="131"/>
                    </a:cubicBezTo>
                    <a:cubicBezTo>
                      <a:pt x="694" y="130"/>
                      <a:pt x="694" y="130"/>
                      <a:pt x="694" y="130"/>
                    </a:cubicBezTo>
                    <a:cubicBezTo>
                      <a:pt x="699" y="125"/>
                      <a:pt x="699" y="125"/>
                      <a:pt x="699" y="125"/>
                    </a:cubicBezTo>
                    <a:cubicBezTo>
                      <a:pt x="702" y="120"/>
                      <a:pt x="702" y="120"/>
                      <a:pt x="702" y="120"/>
                    </a:cubicBezTo>
                    <a:cubicBezTo>
                      <a:pt x="702" y="115"/>
                      <a:pt x="702" y="115"/>
                      <a:pt x="702" y="115"/>
                    </a:cubicBezTo>
                    <a:cubicBezTo>
                      <a:pt x="702" y="112"/>
                      <a:pt x="701" y="108"/>
                      <a:pt x="699" y="102"/>
                    </a:cubicBezTo>
                    <a:cubicBezTo>
                      <a:pt x="699" y="102"/>
                      <a:pt x="699" y="102"/>
                      <a:pt x="699" y="102"/>
                    </a:cubicBezTo>
                    <a:cubicBezTo>
                      <a:pt x="699" y="102"/>
                      <a:pt x="699" y="102"/>
                      <a:pt x="699" y="102"/>
                    </a:cubicBezTo>
                    <a:cubicBezTo>
                      <a:pt x="699" y="93"/>
                      <a:pt x="699" y="93"/>
                      <a:pt x="699" y="93"/>
                    </a:cubicBezTo>
                    <a:cubicBezTo>
                      <a:pt x="699" y="92"/>
                      <a:pt x="699" y="92"/>
                      <a:pt x="699" y="92"/>
                    </a:cubicBezTo>
                    <a:cubicBezTo>
                      <a:pt x="701" y="84"/>
                      <a:pt x="701" y="84"/>
                      <a:pt x="701" y="84"/>
                    </a:cubicBezTo>
                    <a:cubicBezTo>
                      <a:pt x="699" y="80"/>
                      <a:pt x="698" y="78"/>
                      <a:pt x="698" y="76"/>
                    </a:cubicBezTo>
                    <a:lnTo>
                      <a:pt x="699" y="6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3" name="ïsliḍê">
                <a:extLst>
                  <a:ext uri="{FF2B5EF4-FFF2-40B4-BE49-F238E27FC236}">
                    <a16:creationId xmlns:a16="http://schemas.microsoft.com/office/drawing/2014/main" id="{B833C95B-017A-4A89-ABE0-2AA5EEEC83FF}"/>
                  </a:ext>
                </a:extLst>
              </p:cNvPr>
              <p:cNvSpPr/>
              <p:nvPr/>
            </p:nvSpPr>
            <p:spPr bwMode="auto">
              <a:xfrm>
                <a:off x="2244" y="1579"/>
                <a:ext cx="1080" cy="914"/>
              </a:xfrm>
              <a:custGeom>
                <a:avLst/>
                <a:gdLst>
                  <a:gd name="T0" fmla="*/ 268 w 456"/>
                  <a:gd name="T1" fmla="*/ 154 h 386"/>
                  <a:gd name="T2" fmla="*/ 258 w 456"/>
                  <a:gd name="T3" fmla="*/ 160 h 386"/>
                  <a:gd name="T4" fmla="*/ 222 w 456"/>
                  <a:gd name="T5" fmla="*/ 128 h 386"/>
                  <a:gd name="T6" fmla="*/ 196 w 456"/>
                  <a:gd name="T7" fmla="*/ 107 h 386"/>
                  <a:gd name="T8" fmla="*/ 199 w 456"/>
                  <a:gd name="T9" fmla="*/ 78 h 386"/>
                  <a:gd name="T10" fmla="*/ 170 w 456"/>
                  <a:gd name="T11" fmla="*/ 86 h 386"/>
                  <a:gd name="T12" fmla="*/ 148 w 456"/>
                  <a:gd name="T13" fmla="*/ 58 h 386"/>
                  <a:gd name="T14" fmla="*/ 138 w 456"/>
                  <a:gd name="T15" fmla="*/ 24 h 386"/>
                  <a:gd name="T16" fmla="*/ 128 w 456"/>
                  <a:gd name="T17" fmla="*/ 7 h 386"/>
                  <a:gd name="T18" fmla="*/ 105 w 456"/>
                  <a:gd name="T19" fmla="*/ 15 h 386"/>
                  <a:gd name="T20" fmla="*/ 89 w 456"/>
                  <a:gd name="T21" fmla="*/ 32 h 386"/>
                  <a:gd name="T22" fmla="*/ 49 w 456"/>
                  <a:gd name="T23" fmla="*/ 44 h 386"/>
                  <a:gd name="T24" fmla="*/ 25 w 456"/>
                  <a:gd name="T25" fmla="*/ 73 h 386"/>
                  <a:gd name="T26" fmla="*/ 2 w 456"/>
                  <a:gd name="T27" fmla="*/ 92 h 386"/>
                  <a:gd name="T28" fmla="*/ 33 w 456"/>
                  <a:gd name="T29" fmla="*/ 119 h 386"/>
                  <a:gd name="T30" fmla="*/ 56 w 456"/>
                  <a:gd name="T31" fmla="*/ 127 h 386"/>
                  <a:gd name="T32" fmla="*/ 112 w 456"/>
                  <a:gd name="T33" fmla="*/ 150 h 386"/>
                  <a:gd name="T34" fmla="*/ 152 w 456"/>
                  <a:gd name="T35" fmla="*/ 142 h 386"/>
                  <a:gd name="T36" fmla="*/ 186 w 456"/>
                  <a:gd name="T37" fmla="*/ 156 h 386"/>
                  <a:gd name="T38" fmla="*/ 216 w 456"/>
                  <a:gd name="T39" fmla="*/ 168 h 386"/>
                  <a:gd name="T40" fmla="*/ 262 w 456"/>
                  <a:gd name="T41" fmla="*/ 203 h 386"/>
                  <a:gd name="T42" fmla="*/ 274 w 456"/>
                  <a:gd name="T43" fmla="*/ 220 h 386"/>
                  <a:gd name="T44" fmla="*/ 271 w 456"/>
                  <a:gd name="T45" fmla="*/ 288 h 386"/>
                  <a:gd name="T46" fmla="*/ 252 w 456"/>
                  <a:gd name="T47" fmla="*/ 322 h 386"/>
                  <a:gd name="T48" fmla="*/ 224 w 456"/>
                  <a:gd name="T49" fmla="*/ 333 h 386"/>
                  <a:gd name="T50" fmla="*/ 250 w 456"/>
                  <a:gd name="T51" fmla="*/ 352 h 386"/>
                  <a:gd name="T52" fmla="*/ 262 w 456"/>
                  <a:gd name="T53" fmla="*/ 348 h 386"/>
                  <a:gd name="T54" fmla="*/ 263 w 456"/>
                  <a:gd name="T55" fmla="*/ 335 h 386"/>
                  <a:gd name="T56" fmla="*/ 276 w 456"/>
                  <a:gd name="T57" fmla="*/ 322 h 386"/>
                  <a:gd name="T58" fmla="*/ 288 w 456"/>
                  <a:gd name="T59" fmla="*/ 332 h 386"/>
                  <a:gd name="T60" fmla="*/ 322 w 456"/>
                  <a:gd name="T61" fmla="*/ 346 h 386"/>
                  <a:gd name="T62" fmla="*/ 334 w 456"/>
                  <a:gd name="T63" fmla="*/ 366 h 386"/>
                  <a:gd name="T64" fmla="*/ 364 w 456"/>
                  <a:gd name="T65" fmla="*/ 375 h 386"/>
                  <a:gd name="T66" fmla="*/ 364 w 456"/>
                  <a:gd name="T67" fmla="*/ 357 h 386"/>
                  <a:gd name="T68" fmla="*/ 368 w 456"/>
                  <a:gd name="T69" fmla="*/ 350 h 386"/>
                  <a:gd name="T70" fmla="*/ 383 w 456"/>
                  <a:gd name="T71" fmla="*/ 324 h 386"/>
                  <a:gd name="T72" fmla="*/ 385 w 456"/>
                  <a:gd name="T73" fmla="*/ 307 h 386"/>
                  <a:gd name="T74" fmla="*/ 400 w 456"/>
                  <a:gd name="T75" fmla="*/ 290 h 386"/>
                  <a:gd name="T76" fmla="*/ 423 w 456"/>
                  <a:gd name="T77" fmla="*/ 286 h 386"/>
                  <a:gd name="T78" fmla="*/ 446 w 456"/>
                  <a:gd name="T79" fmla="*/ 278 h 386"/>
                  <a:gd name="T80" fmla="*/ 453 w 456"/>
                  <a:gd name="T81" fmla="*/ 244 h 386"/>
                  <a:gd name="T82" fmla="*/ 412 w 456"/>
                  <a:gd name="T83" fmla="*/ 218 h 386"/>
                  <a:gd name="T84" fmla="*/ 396 w 456"/>
                  <a:gd name="T85" fmla="*/ 246 h 386"/>
                  <a:gd name="T86" fmla="*/ 408 w 456"/>
                  <a:gd name="T87" fmla="*/ 255 h 386"/>
                  <a:gd name="T88" fmla="*/ 406 w 456"/>
                  <a:gd name="T89" fmla="*/ 270 h 386"/>
                  <a:gd name="T90" fmla="*/ 389 w 456"/>
                  <a:gd name="T91" fmla="*/ 275 h 386"/>
                  <a:gd name="T92" fmla="*/ 374 w 456"/>
                  <a:gd name="T93" fmla="*/ 284 h 386"/>
                  <a:gd name="T94" fmla="*/ 363 w 456"/>
                  <a:gd name="T95" fmla="*/ 273 h 386"/>
                  <a:gd name="T96" fmla="*/ 356 w 456"/>
                  <a:gd name="T97" fmla="*/ 256 h 386"/>
                  <a:gd name="T98" fmla="*/ 350 w 456"/>
                  <a:gd name="T99" fmla="*/ 238 h 386"/>
                  <a:gd name="T100" fmla="*/ 326 w 456"/>
                  <a:gd name="T101" fmla="*/ 208 h 386"/>
                  <a:gd name="T102" fmla="*/ 299 w 456"/>
                  <a:gd name="T103" fmla="*/ 188 h 386"/>
                  <a:gd name="T104" fmla="*/ 300 w 456"/>
                  <a:gd name="T105" fmla="*/ 168 h 386"/>
                  <a:gd name="T106" fmla="*/ 325 w 456"/>
                  <a:gd name="T107" fmla="*/ 142 h 386"/>
                  <a:gd name="T108" fmla="*/ 296 w 456"/>
                  <a:gd name="T109" fmla="*/ 143 h 3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456" h="386">
                    <a:moveTo>
                      <a:pt x="271" y="140"/>
                    </a:moveTo>
                    <a:cubicBezTo>
                      <a:pt x="265" y="140"/>
                      <a:pt x="265" y="140"/>
                      <a:pt x="265" y="140"/>
                    </a:cubicBezTo>
                    <a:cubicBezTo>
                      <a:pt x="263" y="144"/>
                      <a:pt x="263" y="144"/>
                      <a:pt x="263" y="144"/>
                    </a:cubicBezTo>
                    <a:cubicBezTo>
                      <a:pt x="266" y="148"/>
                      <a:pt x="266" y="148"/>
                      <a:pt x="266" y="148"/>
                    </a:cubicBezTo>
                    <a:cubicBezTo>
                      <a:pt x="266" y="148"/>
                      <a:pt x="266" y="148"/>
                      <a:pt x="266" y="148"/>
                    </a:cubicBezTo>
                    <a:cubicBezTo>
                      <a:pt x="266" y="148"/>
                      <a:pt x="266" y="148"/>
                      <a:pt x="266" y="148"/>
                    </a:cubicBezTo>
                    <a:cubicBezTo>
                      <a:pt x="268" y="154"/>
                      <a:pt x="268" y="154"/>
                      <a:pt x="268" y="154"/>
                    </a:cubicBezTo>
                    <a:cubicBezTo>
                      <a:pt x="268" y="154"/>
                      <a:pt x="268" y="154"/>
                      <a:pt x="268" y="154"/>
                    </a:cubicBezTo>
                    <a:cubicBezTo>
                      <a:pt x="268" y="155"/>
                      <a:pt x="268" y="155"/>
                      <a:pt x="268" y="155"/>
                    </a:cubicBezTo>
                    <a:cubicBezTo>
                      <a:pt x="268" y="156"/>
                      <a:pt x="268" y="156"/>
                      <a:pt x="268" y="156"/>
                    </a:cubicBezTo>
                    <a:cubicBezTo>
                      <a:pt x="259" y="160"/>
                      <a:pt x="259" y="160"/>
                      <a:pt x="259" y="160"/>
                    </a:cubicBezTo>
                    <a:cubicBezTo>
                      <a:pt x="258" y="160"/>
                      <a:pt x="258" y="160"/>
                      <a:pt x="258" y="160"/>
                    </a:cubicBezTo>
                    <a:cubicBezTo>
                      <a:pt x="258" y="160"/>
                      <a:pt x="258" y="160"/>
                      <a:pt x="258" y="160"/>
                    </a:cubicBezTo>
                    <a:cubicBezTo>
                      <a:pt x="258" y="160"/>
                      <a:pt x="258" y="160"/>
                      <a:pt x="258" y="160"/>
                    </a:cubicBezTo>
                    <a:cubicBezTo>
                      <a:pt x="258" y="160"/>
                      <a:pt x="258" y="160"/>
                      <a:pt x="258" y="160"/>
                    </a:cubicBezTo>
                    <a:cubicBezTo>
                      <a:pt x="251" y="160"/>
                      <a:pt x="247" y="158"/>
                      <a:pt x="246" y="155"/>
                    </a:cubicBezTo>
                    <a:cubicBezTo>
                      <a:pt x="244" y="150"/>
                      <a:pt x="244" y="150"/>
                      <a:pt x="244" y="150"/>
                    </a:cubicBezTo>
                    <a:cubicBezTo>
                      <a:pt x="232" y="148"/>
                      <a:pt x="232" y="148"/>
                      <a:pt x="232" y="148"/>
                    </a:cubicBezTo>
                    <a:cubicBezTo>
                      <a:pt x="228" y="132"/>
                      <a:pt x="228" y="132"/>
                      <a:pt x="228" y="132"/>
                    </a:cubicBezTo>
                    <a:cubicBezTo>
                      <a:pt x="226" y="132"/>
                      <a:pt x="224" y="131"/>
                      <a:pt x="223" y="129"/>
                    </a:cubicBezTo>
                    <a:cubicBezTo>
                      <a:pt x="222" y="128"/>
                      <a:pt x="222" y="128"/>
                      <a:pt x="222" y="128"/>
                    </a:cubicBezTo>
                    <a:cubicBezTo>
                      <a:pt x="220" y="126"/>
                      <a:pt x="219" y="124"/>
                      <a:pt x="216" y="124"/>
                    </a:cubicBezTo>
                    <a:cubicBezTo>
                      <a:pt x="213" y="122"/>
                      <a:pt x="210" y="120"/>
                      <a:pt x="208" y="116"/>
                    </a:cubicBezTo>
                    <a:cubicBezTo>
                      <a:pt x="203" y="114"/>
                      <a:pt x="203" y="114"/>
                      <a:pt x="203" y="114"/>
                    </a:cubicBezTo>
                    <a:cubicBezTo>
                      <a:pt x="203" y="114"/>
                      <a:pt x="203" y="114"/>
                      <a:pt x="203" y="114"/>
                    </a:cubicBezTo>
                    <a:cubicBezTo>
                      <a:pt x="203" y="114"/>
                      <a:pt x="203" y="114"/>
                      <a:pt x="203" y="114"/>
                    </a:cubicBezTo>
                    <a:cubicBezTo>
                      <a:pt x="203" y="114"/>
                      <a:pt x="203" y="114"/>
                      <a:pt x="203" y="114"/>
                    </a:cubicBezTo>
                    <a:cubicBezTo>
                      <a:pt x="196" y="107"/>
                      <a:pt x="196" y="107"/>
                      <a:pt x="196" y="107"/>
                    </a:cubicBezTo>
                    <a:cubicBezTo>
                      <a:pt x="196" y="107"/>
                      <a:pt x="196" y="107"/>
                      <a:pt x="196" y="107"/>
                    </a:cubicBezTo>
                    <a:cubicBezTo>
                      <a:pt x="195" y="102"/>
                      <a:pt x="195" y="102"/>
                      <a:pt x="195" y="102"/>
                    </a:cubicBezTo>
                    <a:cubicBezTo>
                      <a:pt x="195" y="101"/>
                      <a:pt x="195" y="101"/>
                      <a:pt x="195" y="101"/>
                    </a:cubicBezTo>
                    <a:cubicBezTo>
                      <a:pt x="208" y="84"/>
                      <a:pt x="208" y="84"/>
                      <a:pt x="208" y="84"/>
                    </a:cubicBezTo>
                    <a:cubicBezTo>
                      <a:pt x="208" y="82"/>
                      <a:pt x="208" y="82"/>
                      <a:pt x="208" y="81"/>
                    </a:cubicBezTo>
                    <a:cubicBezTo>
                      <a:pt x="206" y="76"/>
                      <a:pt x="206" y="76"/>
                      <a:pt x="206" y="76"/>
                    </a:cubicBezTo>
                    <a:cubicBezTo>
                      <a:pt x="199" y="78"/>
                      <a:pt x="199" y="78"/>
                      <a:pt x="199" y="78"/>
                    </a:cubicBezTo>
                    <a:cubicBezTo>
                      <a:pt x="198" y="78"/>
                      <a:pt x="198" y="78"/>
                      <a:pt x="198" y="78"/>
                    </a:cubicBezTo>
                    <a:cubicBezTo>
                      <a:pt x="198" y="79"/>
                      <a:pt x="198" y="79"/>
                      <a:pt x="198" y="79"/>
                    </a:cubicBezTo>
                    <a:cubicBezTo>
                      <a:pt x="198" y="79"/>
                      <a:pt x="198" y="79"/>
                      <a:pt x="198" y="79"/>
                    </a:cubicBezTo>
                    <a:cubicBezTo>
                      <a:pt x="180" y="80"/>
                      <a:pt x="180" y="80"/>
                      <a:pt x="180" y="80"/>
                    </a:cubicBezTo>
                    <a:cubicBezTo>
                      <a:pt x="174" y="82"/>
                      <a:pt x="174" y="82"/>
                      <a:pt x="174" y="82"/>
                    </a:cubicBezTo>
                    <a:cubicBezTo>
                      <a:pt x="171" y="84"/>
                      <a:pt x="171" y="84"/>
                      <a:pt x="171" y="84"/>
                    </a:cubicBezTo>
                    <a:cubicBezTo>
                      <a:pt x="170" y="86"/>
                      <a:pt x="170" y="86"/>
                      <a:pt x="170" y="86"/>
                    </a:cubicBezTo>
                    <a:cubicBezTo>
                      <a:pt x="168" y="88"/>
                      <a:pt x="166" y="90"/>
                      <a:pt x="162" y="89"/>
                    </a:cubicBezTo>
                    <a:cubicBezTo>
                      <a:pt x="162" y="89"/>
                      <a:pt x="162" y="89"/>
                      <a:pt x="162" y="89"/>
                    </a:cubicBezTo>
                    <a:cubicBezTo>
                      <a:pt x="162" y="88"/>
                      <a:pt x="162" y="88"/>
                      <a:pt x="162" y="88"/>
                    </a:cubicBezTo>
                    <a:cubicBezTo>
                      <a:pt x="156" y="84"/>
                      <a:pt x="156" y="84"/>
                      <a:pt x="156" y="84"/>
                    </a:cubicBezTo>
                    <a:cubicBezTo>
                      <a:pt x="156" y="74"/>
                      <a:pt x="156" y="74"/>
                      <a:pt x="156" y="74"/>
                    </a:cubicBezTo>
                    <a:cubicBezTo>
                      <a:pt x="152" y="72"/>
                      <a:pt x="150" y="69"/>
                      <a:pt x="150" y="67"/>
                    </a:cubicBezTo>
                    <a:cubicBezTo>
                      <a:pt x="148" y="58"/>
                      <a:pt x="148" y="58"/>
                      <a:pt x="148" y="58"/>
                    </a:cubicBezTo>
                    <a:cubicBezTo>
                      <a:pt x="144" y="54"/>
                      <a:pt x="144" y="54"/>
                      <a:pt x="144" y="54"/>
                    </a:cubicBezTo>
                    <a:cubicBezTo>
                      <a:pt x="140" y="50"/>
                      <a:pt x="140" y="50"/>
                      <a:pt x="140" y="50"/>
                    </a:cubicBezTo>
                    <a:cubicBezTo>
                      <a:pt x="138" y="49"/>
                      <a:pt x="138" y="49"/>
                      <a:pt x="138" y="49"/>
                    </a:cubicBezTo>
                    <a:cubicBezTo>
                      <a:pt x="145" y="40"/>
                      <a:pt x="145" y="40"/>
                      <a:pt x="145" y="40"/>
                    </a:cubicBezTo>
                    <a:cubicBezTo>
                      <a:pt x="146" y="34"/>
                      <a:pt x="146" y="34"/>
                      <a:pt x="146" y="34"/>
                    </a:cubicBezTo>
                    <a:cubicBezTo>
                      <a:pt x="138" y="24"/>
                      <a:pt x="138" y="24"/>
                      <a:pt x="138" y="24"/>
                    </a:cubicBezTo>
                    <a:cubicBezTo>
                      <a:pt x="138" y="24"/>
                      <a:pt x="138" y="24"/>
                      <a:pt x="138" y="24"/>
                    </a:cubicBezTo>
                    <a:cubicBezTo>
                      <a:pt x="138" y="24"/>
                      <a:pt x="138" y="24"/>
                      <a:pt x="138" y="24"/>
                    </a:cubicBezTo>
                    <a:cubicBezTo>
                      <a:pt x="134" y="16"/>
                      <a:pt x="134" y="16"/>
                      <a:pt x="134" y="16"/>
                    </a:cubicBezTo>
                    <a:cubicBezTo>
                      <a:pt x="134" y="16"/>
                      <a:pt x="134" y="16"/>
                      <a:pt x="134" y="16"/>
                    </a:cubicBezTo>
                    <a:cubicBezTo>
                      <a:pt x="134" y="16"/>
                      <a:pt x="134" y="16"/>
                      <a:pt x="134" y="16"/>
                    </a:cubicBezTo>
                    <a:cubicBezTo>
                      <a:pt x="134" y="12"/>
                      <a:pt x="134" y="12"/>
                      <a:pt x="134" y="12"/>
                    </a:cubicBezTo>
                    <a:cubicBezTo>
                      <a:pt x="128" y="8"/>
                      <a:pt x="128" y="8"/>
                      <a:pt x="128" y="8"/>
                    </a:cubicBezTo>
                    <a:cubicBezTo>
                      <a:pt x="128" y="7"/>
                      <a:pt x="128" y="7"/>
                      <a:pt x="128" y="7"/>
                    </a:cubicBezTo>
                    <a:cubicBezTo>
                      <a:pt x="128" y="7"/>
                      <a:pt x="128" y="7"/>
                      <a:pt x="128" y="7"/>
                    </a:cubicBezTo>
                    <a:cubicBezTo>
                      <a:pt x="128" y="7"/>
                      <a:pt x="128" y="7"/>
                      <a:pt x="128" y="7"/>
                    </a:cubicBezTo>
                    <a:cubicBezTo>
                      <a:pt x="123" y="1"/>
                      <a:pt x="123" y="1"/>
                      <a:pt x="123" y="1"/>
                    </a:cubicBezTo>
                    <a:cubicBezTo>
                      <a:pt x="116" y="0"/>
                      <a:pt x="116" y="0"/>
                      <a:pt x="116" y="0"/>
                    </a:cubicBezTo>
                    <a:cubicBezTo>
                      <a:pt x="108" y="2"/>
                      <a:pt x="108" y="2"/>
                      <a:pt x="108" y="2"/>
                    </a:cubicBezTo>
                    <a:cubicBezTo>
                      <a:pt x="106" y="4"/>
                      <a:pt x="106" y="4"/>
                      <a:pt x="106" y="4"/>
                    </a:cubicBezTo>
                    <a:cubicBezTo>
                      <a:pt x="105" y="15"/>
                      <a:pt x="105" y="15"/>
                      <a:pt x="105" y="15"/>
                    </a:cubicBezTo>
                    <a:cubicBezTo>
                      <a:pt x="105" y="28"/>
                      <a:pt x="105" y="28"/>
                      <a:pt x="105" y="28"/>
                    </a:cubicBezTo>
                    <a:cubicBezTo>
                      <a:pt x="104" y="28"/>
                      <a:pt x="104" y="28"/>
                      <a:pt x="104" y="28"/>
                    </a:cubicBezTo>
                    <a:cubicBezTo>
                      <a:pt x="96" y="31"/>
                      <a:pt x="96" y="31"/>
                      <a:pt x="96" y="31"/>
                    </a:cubicBezTo>
                    <a:cubicBezTo>
                      <a:pt x="96" y="31"/>
                      <a:pt x="96" y="31"/>
                      <a:pt x="96" y="31"/>
                    </a:cubicBezTo>
                    <a:cubicBezTo>
                      <a:pt x="96" y="31"/>
                      <a:pt x="96" y="31"/>
                      <a:pt x="96" y="31"/>
                    </a:cubicBezTo>
                    <a:cubicBezTo>
                      <a:pt x="96" y="31"/>
                      <a:pt x="96" y="31"/>
                      <a:pt x="96" y="31"/>
                    </a:cubicBezTo>
                    <a:cubicBezTo>
                      <a:pt x="89" y="32"/>
                      <a:pt x="89" y="32"/>
                      <a:pt x="89" y="32"/>
                    </a:cubicBezTo>
                    <a:cubicBezTo>
                      <a:pt x="86" y="34"/>
                      <a:pt x="82" y="36"/>
                      <a:pt x="77" y="37"/>
                    </a:cubicBezTo>
                    <a:cubicBezTo>
                      <a:pt x="76" y="38"/>
                      <a:pt x="76" y="38"/>
                      <a:pt x="76" y="38"/>
                    </a:cubicBezTo>
                    <a:cubicBezTo>
                      <a:pt x="76" y="38"/>
                      <a:pt x="76" y="38"/>
                      <a:pt x="76" y="38"/>
                    </a:cubicBezTo>
                    <a:cubicBezTo>
                      <a:pt x="76" y="38"/>
                      <a:pt x="76" y="38"/>
                      <a:pt x="76" y="38"/>
                    </a:cubicBezTo>
                    <a:cubicBezTo>
                      <a:pt x="62" y="34"/>
                      <a:pt x="62" y="34"/>
                      <a:pt x="62" y="34"/>
                    </a:cubicBezTo>
                    <a:cubicBezTo>
                      <a:pt x="57" y="40"/>
                      <a:pt x="57" y="40"/>
                      <a:pt x="57" y="40"/>
                    </a:cubicBezTo>
                    <a:cubicBezTo>
                      <a:pt x="56" y="42"/>
                      <a:pt x="53" y="44"/>
                      <a:pt x="49" y="44"/>
                    </a:cubicBezTo>
                    <a:cubicBezTo>
                      <a:pt x="41" y="51"/>
                      <a:pt x="41" y="51"/>
                      <a:pt x="41" y="51"/>
                    </a:cubicBezTo>
                    <a:cubicBezTo>
                      <a:pt x="36" y="58"/>
                      <a:pt x="36" y="58"/>
                      <a:pt x="36" y="58"/>
                    </a:cubicBezTo>
                    <a:cubicBezTo>
                      <a:pt x="36" y="58"/>
                      <a:pt x="36" y="58"/>
                      <a:pt x="36" y="58"/>
                    </a:cubicBezTo>
                    <a:cubicBezTo>
                      <a:pt x="36" y="59"/>
                      <a:pt x="36" y="59"/>
                      <a:pt x="36" y="59"/>
                    </a:cubicBezTo>
                    <a:cubicBezTo>
                      <a:pt x="34" y="62"/>
                      <a:pt x="32" y="65"/>
                      <a:pt x="30" y="66"/>
                    </a:cubicBezTo>
                    <a:cubicBezTo>
                      <a:pt x="25" y="72"/>
                      <a:pt x="25" y="72"/>
                      <a:pt x="25" y="72"/>
                    </a:cubicBezTo>
                    <a:cubicBezTo>
                      <a:pt x="25" y="73"/>
                      <a:pt x="25" y="73"/>
                      <a:pt x="25" y="73"/>
                    </a:cubicBezTo>
                    <a:cubicBezTo>
                      <a:pt x="25" y="73"/>
                      <a:pt x="25" y="73"/>
                      <a:pt x="25" y="73"/>
                    </a:cubicBezTo>
                    <a:cubicBezTo>
                      <a:pt x="22" y="75"/>
                      <a:pt x="22" y="75"/>
                      <a:pt x="22" y="75"/>
                    </a:cubicBezTo>
                    <a:cubicBezTo>
                      <a:pt x="20" y="76"/>
                      <a:pt x="18" y="76"/>
                      <a:pt x="16" y="76"/>
                    </a:cubicBezTo>
                    <a:cubicBezTo>
                      <a:pt x="6" y="76"/>
                      <a:pt x="6" y="76"/>
                      <a:pt x="6" y="76"/>
                    </a:cubicBezTo>
                    <a:cubicBezTo>
                      <a:pt x="4" y="79"/>
                      <a:pt x="4" y="79"/>
                      <a:pt x="4" y="79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1" y="108"/>
                      <a:pt x="1" y="108"/>
                      <a:pt x="1" y="108"/>
                    </a:cubicBezTo>
                    <a:cubicBezTo>
                      <a:pt x="4" y="112"/>
                      <a:pt x="4" y="112"/>
                      <a:pt x="4" y="112"/>
                    </a:cubicBezTo>
                    <a:cubicBezTo>
                      <a:pt x="4" y="113"/>
                      <a:pt x="4" y="113"/>
                      <a:pt x="4" y="113"/>
                    </a:cubicBezTo>
                    <a:cubicBezTo>
                      <a:pt x="5" y="116"/>
                      <a:pt x="5" y="116"/>
                      <a:pt x="5" y="116"/>
                    </a:cubicBezTo>
                    <a:cubicBezTo>
                      <a:pt x="11" y="116"/>
                      <a:pt x="11" y="116"/>
                      <a:pt x="11" y="116"/>
                    </a:cubicBezTo>
                    <a:cubicBezTo>
                      <a:pt x="20" y="118"/>
                      <a:pt x="20" y="118"/>
                      <a:pt x="20" y="118"/>
                    </a:cubicBezTo>
                    <a:cubicBezTo>
                      <a:pt x="33" y="119"/>
                      <a:pt x="33" y="119"/>
                      <a:pt x="33" y="119"/>
                    </a:cubicBezTo>
                    <a:cubicBezTo>
                      <a:pt x="38" y="118"/>
                      <a:pt x="38" y="118"/>
                      <a:pt x="38" y="118"/>
                    </a:cubicBezTo>
                    <a:cubicBezTo>
                      <a:pt x="39" y="118"/>
                      <a:pt x="39" y="118"/>
                      <a:pt x="39" y="118"/>
                    </a:cubicBezTo>
                    <a:cubicBezTo>
                      <a:pt x="40" y="118"/>
                      <a:pt x="40" y="118"/>
                      <a:pt x="40" y="118"/>
                    </a:cubicBezTo>
                    <a:cubicBezTo>
                      <a:pt x="50" y="122"/>
                      <a:pt x="50" y="122"/>
                      <a:pt x="50" y="122"/>
                    </a:cubicBezTo>
                    <a:cubicBezTo>
                      <a:pt x="50" y="122"/>
                      <a:pt x="50" y="122"/>
                      <a:pt x="50" y="122"/>
                    </a:cubicBezTo>
                    <a:cubicBezTo>
                      <a:pt x="51" y="122"/>
                      <a:pt x="51" y="122"/>
                      <a:pt x="51" y="122"/>
                    </a:cubicBezTo>
                    <a:cubicBezTo>
                      <a:pt x="56" y="127"/>
                      <a:pt x="56" y="127"/>
                      <a:pt x="56" y="127"/>
                    </a:cubicBezTo>
                    <a:cubicBezTo>
                      <a:pt x="68" y="131"/>
                      <a:pt x="68" y="131"/>
                      <a:pt x="68" y="131"/>
                    </a:cubicBezTo>
                    <a:cubicBezTo>
                      <a:pt x="69" y="131"/>
                      <a:pt x="69" y="131"/>
                      <a:pt x="69" y="131"/>
                    </a:cubicBezTo>
                    <a:cubicBezTo>
                      <a:pt x="77" y="136"/>
                      <a:pt x="77" y="136"/>
                      <a:pt x="77" y="136"/>
                    </a:cubicBezTo>
                    <a:cubicBezTo>
                      <a:pt x="96" y="154"/>
                      <a:pt x="96" y="154"/>
                      <a:pt x="96" y="154"/>
                    </a:cubicBezTo>
                    <a:cubicBezTo>
                      <a:pt x="105" y="158"/>
                      <a:pt x="105" y="158"/>
                      <a:pt x="105" y="158"/>
                    </a:cubicBezTo>
                    <a:cubicBezTo>
                      <a:pt x="109" y="156"/>
                      <a:pt x="109" y="156"/>
                      <a:pt x="109" y="156"/>
                    </a:cubicBezTo>
                    <a:cubicBezTo>
                      <a:pt x="112" y="150"/>
                      <a:pt x="112" y="150"/>
                      <a:pt x="112" y="150"/>
                    </a:cubicBezTo>
                    <a:cubicBezTo>
                      <a:pt x="110" y="139"/>
                      <a:pt x="110" y="139"/>
                      <a:pt x="110" y="139"/>
                    </a:cubicBezTo>
                    <a:cubicBezTo>
                      <a:pt x="110" y="136"/>
                      <a:pt x="113" y="134"/>
                      <a:pt x="118" y="132"/>
                    </a:cubicBezTo>
                    <a:cubicBezTo>
                      <a:pt x="118" y="131"/>
                      <a:pt x="118" y="131"/>
                      <a:pt x="118" y="131"/>
                    </a:cubicBezTo>
                    <a:cubicBezTo>
                      <a:pt x="143" y="146"/>
                      <a:pt x="143" y="146"/>
                      <a:pt x="143" y="146"/>
                    </a:cubicBezTo>
                    <a:cubicBezTo>
                      <a:pt x="146" y="145"/>
                      <a:pt x="146" y="145"/>
                      <a:pt x="146" y="145"/>
                    </a:cubicBezTo>
                    <a:cubicBezTo>
                      <a:pt x="151" y="142"/>
                      <a:pt x="151" y="142"/>
                      <a:pt x="151" y="142"/>
                    </a:cubicBezTo>
                    <a:cubicBezTo>
                      <a:pt x="152" y="142"/>
                      <a:pt x="152" y="142"/>
                      <a:pt x="152" y="142"/>
                    </a:cubicBezTo>
                    <a:cubicBezTo>
                      <a:pt x="155" y="142"/>
                      <a:pt x="155" y="142"/>
                      <a:pt x="155" y="142"/>
                    </a:cubicBezTo>
                    <a:cubicBezTo>
                      <a:pt x="160" y="138"/>
                      <a:pt x="160" y="138"/>
                      <a:pt x="160" y="138"/>
                    </a:cubicBezTo>
                    <a:cubicBezTo>
                      <a:pt x="161" y="138"/>
                      <a:pt x="161" y="138"/>
                      <a:pt x="161" y="138"/>
                    </a:cubicBezTo>
                    <a:cubicBezTo>
                      <a:pt x="162" y="138"/>
                      <a:pt x="162" y="138"/>
                      <a:pt x="162" y="138"/>
                    </a:cubicBezTo>
                    <a:cubicBezTo>
                      <a:pt x="176" y="148"/>
                      <a:pt x="176" y="148"/>
                      <a:pt x="176" y="148"/>
                    </a:cubicBezTo>
                    <a:cubicBezTo>
                      <a:pt x="177" y="149"/>
                      <a:pt x="177" y="149"/>
                      <a:pt x="177" y="149"/>
                    </a:cubicBezTo>
                    <a:cubicBezTo>
                      <a:pt x="186" y="156"/>
                      <a:pt x="186" y="156"/>
                      <a:pt x="186" y="156"/>
                    </a:cubicBezTo>
                    <a:cubicBezTo>
                      <a:pt x="188" y="158"/>
                      <a:pt x="192" y="161"/>
                      <a:pt x="194" y="165"/>
                    </a:cubicBezTo>
                    <a:cubicBezTo>
                      <a:pt x="199" y="170"/>
                      <a:pt x="199" y="170"/>
                      <a:pt x="199" y="170"/>
                    </a:cubicBezTo>
                    <a:cubicBezTo>
                      <a:pt x="202" y="169"/>
                      <a:pt x="202" y="169"/>
                      <a:pt x="202" y="169"/>
                    </a:cubicBezTo>
                    <a:cubicBezTo>
                      <a:pt x="206" y="162"/>
                      <a:pt x="206" y="162"/>
                      <a:pt x="206" y="162"/>
                    </a:cubicBezTo>
                    <a:cubicBezTo>
                      <a:pt x="215" y="168"/>
                      <a:pt x="215" y="168"/>
                      <a:pt x="215" y="168"/>
                    </a:cubicBezTo>
                    <a:cubicBezTo>
                      <a:pt x="215" y="168"/>
                      <a:pt x="215" y="168"/>
                      <a:pt x="215" y="168"/>
                    </a:cubicBezTo>
                    <a:cubicBezTo>
                      <a:pt x="216" y="168"/>
                      <a:pt x="216" y="168"/>
                      <a:pt x="216" y="168"/>
                    </a:cubicBezTo>
                    <a:cubicBezTo>
                      <a:pt x="216" y="168"/>
                      <a:pt x="216" y="168"/>
                      <a:pt x="216" y="168"/>
                    </a:cubicBezTo>
                    <a:cubicBezTo>
                      <a:pt x="222" y="176"/>
                      <a:pt x="222" y="176"/>
                      <a:pt x="222" y="176"/>
                    </a:cubicBezTo>
                    <a:cubicBezTo>
                      <a:pt x="240" y="190"/>
                      <a:pt x="240" y="190"/>
                      <a:pt x="240" y="190"/>
                    </a:cubicBezTo>
                    <a:cubicBezTo>
                      <a:pt x="240" y="190"/>
                      <a:pt x="240" y="190"/>
                      <a:pt x="240" y="190"/>
                    </a:cubicBezTo>
                    <a:cubicBezTo>
                      <a:pt x="246" y="196"/>
                      <a:pt x="246" y="196"/>
                      <a:pt x="246" y="196"/>
                    </a:cubicBezTo>
                    <a:cubicBezTo>
                      <a:pt x="261" y="191"/>
                      <a:pt x="261" y="191"/>
                      <a:pt x="261" y="191"/>
                    </a:cubicBezTo>
                    <a:cubicBezTo>
                      <a:pt x="262" y="203"/>
                      <a:pt x="262" y="203"/>
                      <a:pt x="262" y="203"/>
                    </a:cubicBezTo>
                    <a:cubicBezTo>
                      <a:pt x="269" y="210"/>
                      <a:pt x="269" y="210"/>
                      <a:pt x="269" y="210"/>
                    </a:cubicBezTo>
                    <a:cubicBezTo>
                      <a:pt x="269" y="210"/>
                      <a:pt x="269" y="210"/>
                      <a:pt x="269" y="210"/>
                    </a:cubicBezTo>
                    <a:cubicBezTo>
                      <a:pt x="269" y="210"/>
                      <a:pt x="269" y="210"/>
                      <a:pt x="269" y="210"/>
                    </a:cubicBezTo>
                    <a:cubicBezTo>
                      <a:pt x="274" y="218"/>
                      <a:pt x="274" y="218"/>
                      <a:pt x="274" y="218"/>
                    </a:cubicBezTo>
                    <a:cubicBezTo>
                      <a:pt x="274" y="219"/>
                      <a:pt x="274" y="219"/>
                      <a:pt x="274" y="219"/>
                    </a:cubicBezTo>
                    <a:cubicBezTo>
                      <a:pt x="274" y="219"/>
                      <a:pt x="274" y="219"/>
                      <a:pt x="274" y="219"/>
                    </a:cubicBezTo>
                    <a:cubicBezTo>
                      <a:pt x="274" y="220"/>
                      <a:pt x="274" y="220"/>
                      <a:pt x="274" y="220"/>
                    </a:cubicBezTo>
                    <a:cubicBezTo>
                      <a:pt x="280" y="247"/>
                      <a:pt x="280" y="247"/>
                      <a:pt x="280" y="247"/>
                    </a:cubicBezTo>
                    <a:cubicBezTo>
                      <a:pt x="286" y="258"/>
                      <a:pt x="286" y="258"/>
                      <a:pt x="286" y="258"/>
                    </a:cubicBezTo>
                    <a:cubicBezTo>
                      <a:pt x="278" y="279"/>
                      <a:pt x="278" y="279"/>
                      <a:pt x="278" y="279"/>
                    </a:cubicBezTo>
                    <a:cubicBezTo>
                      <a:pt x="278" y="280"/>
                      <a:pt x="278" y="280"/>
                      <a:pt x="278" y="280"/>
                    </a:cubicBezTo>
                    <a:cubicBezTo>
                      <a:pt x="272" y="282"/>
                      <a:pt x="272" y="282"/>
                      <a:pt x="272" y="282"/>
                    </a:cubicBezTo>
                    <a:cubicBezTo>
                      <a:pt x="272" y="288"/>
                      <a:pt x="272" y="288"/>
                      <a:pt x="272" y="288"/>
                    </a:cubicBezTo>
                    <a:cubicBezTo>
                      <a:pt x="271" y="288"/>
                      <a:pt x="271" y="288"/>
                      <a:pt x="271" y="288"/>
                    </a:cubicBezTo>
                    <a:cubicBezTo>
                      <a:pt x="264" y="299"/>
                      <a:pt x="264" y="299"/>
                      <a:pt x="264" y="299"/>
                    </a:cubicBezTo>
                    <a:cubicBezTo>
                      <a:pt x="264" y="299"/>
                      <a:pt x="264" y="299"/>
                      <a:pt x="264" y="299"/>
                    </a:cubicBezTo>
                    <a:cubicBezTo>
                      <a:pt x="254" y="300"/>
                      <a:pt x="254" y="300"/>
                      <a:pt x="254" y="300"/>
                    </a:cubicBezTo>
                    <a:cubicBezTo>
                      <a:pt x="244" y="308"/>
                      <a:pt x="244" y="308"/>
                      <a:pt x="244" y="308"/>
                    </a:cubicBezTo>
                    <a:cubicBezTo>
                      <a:pt x="246" y="309"/>
                      <a:pt x="247" y="310"/>
                      <a:pt x="250" y="311"/>
                    </a:cubicBezTo>
                    <a:cubicBezTo>
                      <a:pt x="254" y="312"/>
                      <a:pt x="254" y="316"/>
                      <a:pt x="252" y="321"/>
                    </a:cubicBezTo>
                    <a:cubicBezTo>
                      <a:pt x="252" y="322"/>
                      <a:pt x="252" y="322"/>
                      <a:pt x="252" y="322"/>
                    </a:cubicBezTo>
                    <a:cubicBezTo>
                      <a:pt x="246" y="328"/>
                      <a:pt x="246" y="328"/>
                      <a:pt x="246" y="328"/>
                    </a:cubicBezTo>
                    <a:cubicBezTo>
                      <a:pt x="245" y="328"/>
                      <a:pt x="245" y="328"/>
                      <a:pt x="245" y="328"/>
                    </a:cubicBezTo>
                    <a:cubicBezTo>
                      <a:pt x="245" y="329"/>
                      <a:pt x="245" y="329"/>
                      <a:pt x="245" y="329"/>
                    </a:cubicBezTo>
                    <a:cubicBezTo>
                      <a:pt x="244" y="329"/>
                      <a:pt x="244" y="329"/>
                      <a:pt x="244" y="329"/>
                    </a:cubicBezTo>
                    <a:cubicBezTo>
                      <a:pt x="244" y="329"/>
                      <a:pt x="244" y="329"/>
                      <a:pt x="244" y="329"/>
                    </a:cubicBezTo>
                    <a:cubicBezTo>
                      <a:pt x="225" y="326"/>
                      <a:pt x="225" y="326"/>
                      <a:pt x="225" y="326"/>
                    </a:cubicBezTo>
                    <a:cubicBezTo>
                      <a:pt x="224" y="333"/>
                      <a:pt x="224" y="333"/>
                      <a:pt x="224" y="333"/>
                    </a:cubicBezTo>
                    <a:cubicBezTo>
                      <a:pt x="226" y="348"/>
                      <a:pt x="226" y="348"/>
                      <a:pt x="226" y="348"/>
                    </a:cubicBezTo>
                    <a:cubicBezTo>
                      <a:pt x="242" y="354"/>
                      <a:pt x="242" y="354"/>
                      <a:pt x="242" y="354"/>
                    </a:cubicBezTo>
                    <a:cubicBezTo>
                      <a:pt x="242" y="355"/>
                      <a:pt x="242" y="355"/>
                      <a:pt x="242" y="355"/>
                    </a:cubicBezTo>
                    <a:cubicBezTo>
                      <a:pt x="242" y="355"/>
                      <a:pt x="242" y="355"/>
                      <a:pt x="242" y="355"/>
                    </a:cubicBezTo>
                    <a:cubicBezTo>
                      <a:pt x="248" y="353"/>
                      <a:pt x="248" y="353"/>
                      <a:pt x="248" y="353"/>
                    </a:cubicBezTo>
                    <a:cubicBezTo>
                      <a:pt x="249" y="353"/>
                      <a:pt x="249" y="353"/>
                      <a:pt x="249" y="353"/>
                    </a:cubicBezTo>
                    <a:cubicBezTo>
                      <a:pt x="250" y="352"/>
                      <a:pt x="250" y="352"/>
                      <a:pt x="250" y="352"/>
                    </a:cubicBezTo>
                    <a:cubicBezTo>
                      <a:pt x="250" y="353"/>
                      <a:pt x="250" y="353"/>
                      <a:pt x="250" y="353"/>
                    </a:cubicBezTo>
                    <a:cubicBezTo>
                      <a:pt x="250" y="353"/>
                      <a:pt x="250" y="353"/>
                      <a:pt x="250" y="353"/>
                    </a:cubicBezTo>
                    <a:cubicBezTo>
                      <a:pt x="255" y="356"/>
                      <a:pt x="255" y="356"/>
                      <a:pt x="255" y="356"/>
                    </a:cubicBezTo>
                    <a:cubicBezTo>
                      <a:pt x="262" y="356"/>
                      <a:pt x="262" y="356"/>
                      <a:pt x="262" y="356"/>
                    </a:cubicBezTo>
                    <a:cubicBezTo>
                      <a:pt x="264" y="355"/>
                      <a:pt x="264" y="355"/>
                      <a:pt x="264" y="355"/>
                    </a:cubicBezTo>
                    <a:cubicBezTo>
                      <a:pt x="262" y="348"/>
                      <a:pt x="262" y="348"/>
                      <a:pt x="262" y="348"/>
                    </a:cubicBezTo>
                    <a:cubicBezTo>
                      <a:pt x="262" y="348"/>
                      <a:pt x="262" y="348"/>
                      <a:pt x="262" y="348"/>
                    </a:cubicBezTo>
                    <a:cubicBezTo>
                      <a:pt x="262" y="348"/>
                      <a:pt x="262" y="348"/>
                      <a:pt x="262" y="348"/>
                    </a:cubicBezTo>
                    <a:cubicBezTo>
                      <a:pt x="260" y="340"/>
                      <a:pt x="260" y="340"/>
                      <a:pt x="260" y="340"/>
                    </a:cubicBezTo>
                    <a:cubicBezTo>
                      <a:pt x="260" y="339"/>
                      <a:pt x="260" y="339"/>
                      <a:pt x="260" y="339"/>
                    </a:cubicBezTo>
                    <a:cubicBezTo>
                      <a:pt x="260" y="338"/>
                      <a:pt x="260" y="338"/>
                      <a:pt x="260" y="338"/>
                    </a:cubicBezTo>
                    <a:cubicBezTo>
                      <a:pt x="260" y="338"/>
                      <a:pt x="260" y="338"/>
                      <a:pt x="260" y="338"/>
                    </a:cubicBezTo>
                    <a:cubicBezTo>
                      <a:pt x="260" y="338"/>
                      <a:pt x="260" y="338"/>
                      <a:pt x="260" y="338"/>
                    </a:cubicBezTo>
                    <a:cubicBezTo>
                      <a:pt x="263" y="335"/>
                      <a:pt x="263" y="335"/>
                      <a:pt x="263" y="335"/>
                    </a:cubicBezTo>
                    <a:cubicBezTo>
                      <a:pt x="264" y="334"/>
                      <a:pt x="264" y="334"/>
                      <a:pt x="264" y="334"/>
                    </a:cubicBezTo>
                    <a:cubicBezTo>
                      <a:pt x="264" y="334"/>
                      <a:pt x="264" y="334"/>
                      <a:pt x="264" y="334"/>
                    </a:cubicBezTo>
                    <a:cubicBezTo>
                      <a:pt x="264" y="334"/>
                      <a:pt x="264" y="334"/>
                      <a:pt x="264" y="334"/>
                    </a:cubicBezTo>
                    <a:cubicBezTo>
                      <a:pt x="268" y="328"/>
                      <a:pt x="268" y="328"/>
                      <a:pt x="268" y="328"/>
                    </a:cubicBezTo>
                    <a:cubicBezTo>
                      <a:pt x="269" y="327"/>
                      <a:pt x="269" y="327"/>
                      <a:pt x="269" y="327"/>
                    </a:cubicBezTo>
                    <a:cubicBezTo>
                      <a:pt x="276" y="322"/>
                      <a:pt x="276" y="322"/>
                      <a:pt x="276" y="322"/>
                    </a:cubicBezTo>
                    <a:cubicBezTo>
                      <a:pt x="276" y="322"/>
                      <a:pt x="276" y="322"/>
                      <a:pt x="276" y="322"/>
                    </a:cubicBezTo>
                    <a:cubicBezTo>
                      <a:pt x="276" y="321"/>
                      <a:pt x="276" y="321"/>
                      <a:pt x="276" y="321"/>
                    </a:cubicBezTo>
                    <a:cubicBezTo>
                      <a:pt x="277" y="321"/>
                      <a:pt x="277" y="321"/>
                      <a:pt x="277" y="321"/>
                    </a:cubicBezTo>
                    <a:cubicBezTo>
                      <a:pt x="277" y="321"/>
                      <a:pt x="277" y="321"/>
                      <a:pt x="277" y="321"/>
                    </a:cubicBezTo>
                    <a:cubicBezTo>
                      <a:pt x="286" y="320"/>
                      <a:pt x="286" y="320"/>
                      <a:pt x="286" y="320"/>
                    </a:cubicBezTo>
                    <a:cubicBezTo>
                      <a:pt x="286" y="322"/>
                      <a:pt x="286" y="322"/>
                      <a:pt x="286" y="322"/>
                    </a:cubicBezTo>
                    <a:cubicBezTo>
                      <a:pt x="286" y="325"/>
                      <a:pt x="286" y="327"/>
                      <a:pt x="286" y="328"/>
                    </a:cubicBezTo>
                    <a:cubicBezTo>
                      <a:pt x="288" y="332"/>
                      <a:pt x="288" y="332"/>
                      <a:pt x="288" y="332"/>
                    </a:cubicBezTo>
                    <a:cubicBezTo>
                      <a:pt x="290" y="337"/>
                      <a:pt x="290" y="337"/>
                      <a:pt x="290" y="337"/>
                    </a:cubicBezTo>
                    <a:cubicBezTo>
                      <a:pt x="298" y="342"/>
                      <a:pt x="298" y="342"/>
                      <a:pt x="298" y="342"/>
                    </a:cubicBezTo>
                    <a:cubicBezTo>
                      <a:pt x="320" y="344"/>
                      <a:pt x="320" y="344"/>
                      <a:pt x="320" y="344"/>
                    </a:cubicBezTo>
                    <a:cubicBezTo>
                      <a:pt x="321" y="344"/>
                      <a:pt x="321" y="344"/>
                      <a:pt x="321" y="344"/>
                    </a:cubicBezTo>
                    <a:cubicBezTo>
                      <a:pt x="322" y="344"/>
                      <a:pt x="322" y="344"/>
                      <a:pt x="322" y="344"/>
                    </a:cubicBezTo>
                    <a:cubicBezTo>
                      <a:pt x="322" y="345"/>
                      <a:pt x="322" y="345"/>
                      <a:pt x="322" y="345"/>
                    </a:cubicBezTo>
                    <a:cubicBezTo>
                      <a:pt x="322" y="346"/>
                      <a:pt x="322" y="346"/>
                      <a:pt x="322" y="346"/>
                    </a:cubicBezTo>
                    <a:cubicBezTo>
                      <a:pt x="322" y="353"/>
                      <a:pt x="322" y="353"/>
                      <a:pt x="322" y="353"/>
                    </a:cubicBezTo>
                    <a:cubicBezTo>
                      <a:pt x="328" y="360"/>
                      <a:pt x="328" y="360"/>
                      <a:pt x="328" y="360"/>
                    </a:cubicBezTo>
                    <a:cubicBezTo>
                      <a:pt x="333" y="362"/>
                      <a:pt x="333" y="362"/>
                      <a:pt x="333" y="362"/>
                    </a:cubicBezTo>
                    <a:cubicBezTo>
                      <a:pt x="334" y="362"/>
                      <a:pt x="334" y="362"/>
                      <a:pt x="334" y="362"/>
                    </a:cubicBezTo>
                    <a:cubicBezTo>
                      <a:pt x="334" y="362"/>
                      <a:pt x="334" y="362"/>
                      <a:pt x="334" y="362"/>
                    </a:cubicBezTo>
                    <a:cubicBezTo>
                      <a:pt x="334" y="363"/>
                      <a:pt x="334" y="363"/>
                      <a:pt x="334" y="363"/>
                    </a:cubicBezTo>
                    <a:cubicBezTo>
                      <a:pt x="334" y="366"/>
                      <a:pt x="334" y="366"/>
                      <a:pt x="334" y="366"/>
                    </a:cubicBezTo>
                    <a:cubicBezTo>
                      <a:pt x="334" y="370"/>
                      <a:pt x="334" y="370"/>
                      <a:pt x="334" y="370"/>
                    </a:cubicBezTo>
                    <a:cubicBezTo>
                      <a:pt x="332" y="378"/>
                      <a:pt x="332" y="378"/>
                      <a:pt x="332" y="378"/>
                    </a:cubicBezTo>
                    <a:cubicBezTo>
                      <a:pt x="335" y="380"/>
                      <a:pt x="335" y="380"/>
                      <a:pt x="335" y="380"/>
                    </a:cubicBezTo>
                    <a:cubicBezTo>
                      <a:pt x="338" y="380"/>
                      <a:pt x="341" y="380"/>
                      <a:pt x="344" y="382"/>
                    </a:cubicBezTo>
                    <a:cubicBezTo>
                      <a:pt x="353" y="386"/>
                      <a:pt x="353" y="386"/>
                      <a:pt x="353" y="386"/>
                    </a:cubicBezTo>
                    <a:cubicBezTo>
                      <a:pt x="358" y="382"/>
                      <a:pt x="358" y="382"/>
                      <a:pt x="358" y="382"/>
                    </a:cubicBezTo>
                    <a:cubicBezTo>
                      <a:pt x="364" y="375"/>
                      <a:pt x="364" y="375"/>
                      <a:pt x="364" y="375"/>
                    </a:cubicBezTo>
                    <a:cubicBezTo>
                      <a:pt x="365" y="372"/>
                      <a:pt x="365" y="372"/>
                      <a:pt x="365" y="372"/>
                    </a:cubicBezTo>
                    <a:cubicBezTo>
                      <a:pt x="365" y="372"/>
                      <a:pt x="365" y="372"/>
                      <a:pt x="365" y="372"/>
                    </a:cubicBezTo>
                    <a:cubicBezTo>
                      <a:pt x="366" y="371"/>
                      <a:pt x="366" y="371"/>
                      <a:pt x="366" y="371"/>
                    </a:cubicBezTo>
                    <a:cubicBezTo>
                      <a:pt x="367" y="370"/>
                      <a:pt x="367" y="370"/>
                      <a:pt x="367" y="370"/>
                    </a:cubicBezTo>
                    <a:cubicBezTo>
                      <a:pt x="367" y="370"/>
                      <a:pt x="367" y="370"/>
                      <a:pt x="367" y="370"/>
                    </a:cubicBezTo>
                    <a:cubicBezTo>
                      <a:pt x="365" y="361"/>
                      <a:pt x="365" y="361"/>
                      <a:pt x="365" y="361"/>
                    </a:cubicBezTo>
                    <a:cubicBezTo>
                      <a:pt x="364" y="357"/>
                      <a:pt x="364" y="357"/>
                      <a:pt x="364" y="357"/>
                    </a:cubicBezTo>
                    <a:cubicBezTo>
                      <a:pt x="364" y="356"/>
                      <a:pt x="364" y="356"/>
                      <a:pt x="364" y="356"/>
                    </a:cubicBezTo>
                    <a:cubicBezTo>
                      <a:pt x="364" y="356"/>
                      <a:pt x="364" y="356"/>
                      <a:pt x="364" y="356"/>
                    </a:cubicBezTo>
                    <a:cubicBezTo>
                      <a:pt x="364" y="356"/>
                      <a:pt x="364" y="356"/>
                      <a:pt x="364" y="356"/>
                    </a:cubicBezTo>
                    <a:cubicBezTo>
                      <a:pt x="364" y="355"/>
                      <a:pt x="364" y="355"/>
                      <a:pt x="364" y="355"/>
                    </a:cubicBezTo>
                    <a:cubicBezTo>
                      <a:pt x="368" y="350"/>
                      <a:pt x="368" y="350"/>
                      <a:pt x="368" y="350"/>
                    </a:cubicBezTo>
                    <a:cubicBezTo>
                      <a:pt x="368" y="350"/>
                      <a:pt x="368" y="350"/>
                      <a:pt x="368" y="350"/>
                    </a:cubicBezTo>
                    <a:cubicBezTo>
                      <a:pt x="368" y="350"/>
                      <a:pt x="368" y="350"/>
                      <a:pt x="368" y="350"/>
                    </a:cubicBezTo>
                    <a:cubicBezTo>
                      <a:pt x="374" y="345"/>
                      <a:pt x="374" y="345"/>
                      <a:pt x="374" y="345"/>
                    </a:cubicBezTo>
                    <a:cubicBezTo>
                      <a:pt x="375" y="345"/>
                      <a:pt x="375" y="345"/>
                      <a:pt x="375" y="345"/>
                    </a:cubicBezTo>
                    <a:cubicBezTo>
                      <a:pt x="388" y="345"/>
                      <a:pt x="388" y="345"/>
                      <a:pt x="388" y="345"/>
                    </a:cubicBezTo>
                    <a:cubicBezTo>
                      <a:pt x="390" y="344"/>
                      <a:pt x="390" y="344"/>
                      <a:pt x="390" y="344"/>
                    </a:cubicBezTo>
                    <a:cubicBezTo>
                      <a:pt x="390" y="338"/>
                      <a:pt x="390" y="338"/>
                      <a:pt x="390" y="338"/>
                    </a:cubicBezTo>
                    <a:cubicBezTo>
                      <a:pt x="388" y="332"/>
                      <a:pt x="388" y="332"/>
                      <a:pt x="388" y="332"/>
                    </a:cubicBezTo>
                    <a:cubicBezTo>
                      <a:pt x="383" y="324"/>
                      <a:pt x="383" y="324"/>
                      <a:pt x="383" y="324"/>
                    </a:cubicBezTo>
                    <a:cubicBezTo>
                      <a:pt x="383" y="324"/>
                      <a:pt x="383" y="324"/>
                      <a:pt x="383" y="324"/>
                    </a:cubicBezTo>
                    <a:cubicBezTo>
                      <a:pt x="383" y="324"/>
                      <a:pt x="383" y="324"/>
                      <a:pt x="383" y="324"/>
                    </a:cubicBezTo>
                    <a:cubicBezTo>
                      <a:pt x="383" y="314"/>
                      <a:pt x="383" y="314"/>
                      <a:pt x="383" y="314"/>
                    </a:cubicBezTo>
                    <a:cubicBezTo>
                      <a:pt x="383" y="313"/>
                      <a:pt x="383" y="313"/>
                      <a:pt x="383" y="313"/>
                    </a:cubicBezTo>
                    <a:cubicBezTo>
                      <a:pt x="383" y="313"/>
                      <a:pt x="383" y="313"/>
                      <a:pt x="383" y="313"/>
                    </a:cubicBezTo>
                    <a:cubicBezTo>
                      <a:pt x="385" y="307"/>
                      <a:pt x="385" y="307"/>
                      <a:pt x="385" y="307"/>
                    </a:cubicBezTo>
                    <a:cubicBezTo>
                      <a:pt x="385" y="307"/>
                      <a:pt x="385" y="307"/>
                      <a:pt x="385" y="307"/>
                    </a:cubicBezTo>
                    <a:cubicBezTo>
                      <a:pt x="386" y="307"/>
                      <a:pt x="386" y="307"/>
                      <a:pt x="386" y="307"/>
                    </a:cubicBezTo>
                    <a:cubicBezTo>
                      <a:pt x="386" y="307"/>
                      <a:pt x="386" y="307"/>
                      <a:pt x="386" y="307"/>
                    </a:cubicBezTo>
                    <a:cubicBezTo>
                      <a:pt x="396" y="291"/>
                      <a:pt x="396" y="291"/>
                      <a:pt x="396" y="291"/>
                    </a:cubicBezTo>
                    <a:cubicBezTo>
                      <a:pt x="397" y="291"/>
                      <a:pt x="397" y="291"/>
                      <a:pt x="397" y="291"/>
                    </a:cubicBezTo>
                    <a:cubicBezTo>
                      <a:pt x="397" y="291"/>
                      <a:pt x="397" y="291"/>
                      <a:pt x="397" y="291"/>
                    </a:cubicBezTo>
                    <a:cubicBezTo>
                      <a:pt x="398" y="290"/>
                      <a:pt x="398" y="290"/>
                      <a:pt x="398" y="290"/>
                    </a:cubicBezTo>
                    <a:cubicBezTo>
                      <a:pt x="400" y="290"/>
                      <a:pt x="400" y="290"/>
                      <a:pt x="400" y="290"/>
                    </a:cubicBezTo>
                    <a:cubicBezTo>
                      <a:pt x="404" y="291"/>
                      <a:pt x="404" y="291"/>
                      <a:pt x="404" y="291"/>
                    </a:cubicBezTo>
                    <a:cubicBezTo>
                      <a:pt x="414" y="296"/>
                      <a:pt x="414" y="296"/>
                      <a:pt x="414" y="296"/>
                    </a:cubicBezTo>
                    <a:cubicBezTo>
                      <a:pt x="420" y="298"/>
                      <a:pt x="420" y="298"/>
                      <a:pt x="420" y="298"/>
                    </a:cubicBezTo>
                    <a:cubicBezTo>
                      <a:pt x="420" y="295"/>
                      <a:pt x="420" y="295"/>
                      <a:pt x="420" y="295"/>
                    </a:cubicBezTo>
                    <a:cubicBezTo>
                      <a:pt x="419" y="294"/>
                      <a:pt x="419" y="294"/>
                      <a:pt x="419" y="294"/>
                    </a:cubicBezTo>
                    <a:cubicBezTo>
                      <a:pt x="419" y="293"/>
                      <a:pt x="419" y="293"/>
                      <a:pt x="419" y="293"/>
                    </a:cubicBezTo>
                    <a:cubicBezTo>
                      <a:pt x="419" y="290"/>
                      <a:pt x="420" y="288"/>
                      <a:pt x="423" y="286"/>
                    </a:cubicBezTo>
                    <a:cubicBezTo>
                      <a:pt x="430" y="281"/>
                      <a:pt x="430" y="281"/>
                      <a:pt x="430" y="281"/>
                    </a:cubicBezTo>
                    <a:cubicBezTo>
                      <a:pt x="430" y="281"/>
                      <a:pt x="430" y="281"/>
                      <a:pt x="430" y="281"/>
                    </a:cubicBezTo>
                    <a:cubicBezTo>
                      <a:pt x="430" y="281"/>
                      <a:pt x="430" y="281"/>
                      <a:pt x="430" y="281"/>
                    </a:cubicBezTo>
                    <a:cubicBezTo>
                      <a:pt x="430" y="280"/>
                      <a:pt x="430" y="280"/>
                      <a:pt x="430" y="280"/>
                    </a:cubicBezTo>
                    <a:cubicBezTo>
                      <a:pt x="434" y="279"/>
                      <a:pt x="437" y="278"/>
                      <a:pt x="438" y="278"/>
                    </a:cubicBezTo>
                    <a:cubicBezTo>
                      <a:pt x="445" y="278"/>
                      <a:pt x="445" y="278"/>
                      <a:pt x="445" y="278"/>
                    </a:cubicBezTo>
                    <a:cubicBezTo>
                      <a:pt x="446" y="278"/>
                      <a:pt x="446" y="278"/>
                      <a:pt x="446" y="278"/>
                    </a:cubicBezTo>
                    <a:cubicBezTo>
                      <a:pt x="446" y="278"/>
                      <a:pt x="446" y="278"/>
                      <a:pt x="446" y="278"/>
                    </a:cubicBezTo>
                    <a:cubicBezTo>
                      <a:pt x="450" y="278"/>
                      <a:pt x="450" y="278"/>
                      <a:pt x="450" y="278"/>
                    </a:cubicBezTo>
                    <a:cubicBezTo>
                      <a:pt x="452" y="268"/>
                      <a:pt x="452" y="268"/>
                      <a:pt x="452" y="268"/>
                    </a:cubicBezTo>
                    <a:cubicBezTo>
                      <a:pt x="452" y="262"/>
                      <a:pt x="452" y="262"/>
                      <a:pt x="452" y="262"/>
                    </a:cubicBezTo>
                    <a:cubicBezTo>
                      <a:pt x="452" y="257"/>
                      <a:pt x="452" y="254"/>
                      <a:pt x="454" y="254"/>
                    </a:cubicBezTo>
                    <a:cubicBezTo>
                      <a:pt x="456" y="248"/>
                      <a:pt x="456" y="248"/>
                      <a:pt x="456" y="248"/>
                    </a:cubicBezTo>
                    <a:cubicBezTo>
                      <a:pt x="453" y="244"/>
                      <a:pt x="453" y="244"/>
                      <a:pt x="453" y="244"/>
                    </a:cubicBezTo>
                    <a:cubicBezTo>
                      <a:pt x="448" y="240"/>
                      <a:pt x="448" y="240"/>
                      <a:pt x="448" y="240"/>
                    </a:cubicBezTo>
                    <a:cubicBezTo>
                      <a:pt x="438" y="238"/>
                      <a:pt x="438" y="238"/>
                      <a:pt x="438" y="238"/>
                    </a:cubicBezTo>
                    <a:cubicBezTo>
                      <a:pt x="436" y="238"/>
                      <a:pt x="432" y="236"/>
                      <a:pt x="426" y="230"/>
                    </a:cubicBezTo>
                    <a:cubicBezTo>
                      <a:pt x="420" y="228"/>
                      <a:pt x="420" y="228"/>
                      <a:pt x="420" y="228"/>
                    </a:cubicBezTo>
                    <a:cubicBezTo>
                      <a:pt x="420" y="228"/>
                      <a:pt x="420" y="228"/>
                      <a:pt x="420" y="228"/>
                    </a:cubicBezTo>
                    <a:cubicBezTo>
                      <a:pt x="420" y="227"/>
                      <a:pt x="420" y="227"/>
                      <a:pt x="420" y="227"/>
                    </a:cubicBezTo>
                    <a:cubicBezTo>
                      <a:pt x="412" y="218"/>
                      <a:pt x="412" y="218"/>
                      <a:pt x="412" y="218"/>
                    </a:cubicBezTo>
                    <a:cubicBezTo>
                      <a:pt x="406" y="218"/>
                      <a:pt x="406" y="218"/>
                      <a:pt x="406" y="218"/>
                    </a:cubicBezTo>
                    <a:cubicBezTo>
                      <a:pt x="405" y="218"/>
                      <a:pt x="405" y="218"/>
                      <a:pt x="405" y="218"/>
                    </a:cubicBezTo>
                    <a:cubicBezTo>
                      <a:pt x="405" y="218"/>
                      <a:pt x="405" y="218"/>
                      <a:pt x="405" y="218"/>
                    </a:cubicBezTo>
                    <a:cubicBezTo>
                      <a:pt x="399" y="215"/>
                      <a:pt x="399" y="215"/>
                      <a:pt x="399" y="215"/>
                    </a:cubicBezTo>
                    <a:cubicBezTo>
                      <a:pt x="395" y="220"/>
                      <a:pt x="395" y="220"/>
                      <a:pt x="395" y="220"/>
                    </a:cubicBezTo>
                    <a:cubicBezTo>
                      <a:pt x="394" y="238"/>
                      <a:pt x="394" y="238"/>
                      <a:pt x="394" y="238"/>
                    </a:cubicBezTo>
                    <a:cubicBezTo>
                      <a:pt x="396" y="246"/>
                      <a:pt x="396" y="246"/>
                      <a:pt x="396" y="246"/>
                    </a:cubicBezTo>
                    <a:cubicBezTo>
                      <a:pt x="398" y="246"/>
                      <a:pt x="398" y="246"/>
                      <a:pt x="398" y="246"/>
                    </a:cubicBezTo>
                    <a:cubicBezTo>
                      <a:pt x="399" y="246"/>
                      <a:pt x="399" y="246"/>
                      <a:pt x="399" y="246"/>
                    </a:cubicBezTo>
                    <a:cubicBezTo>
                      <a:pt x="404" y="248"/>
                      <a:pt x="404" y="248"/>
                      <a:pt x="404" y="248"/>
                    </a:cubicBezTo>
                    <a:cubicBezTo>
                      <a:pt x="404" y="248"/>
                      <a:pt x="404" y="248"/>
                      <a:pt x="404" y="248"/>
                    </a:cubicBezTo>
                    <a:cubicBezTo>
                      <a:pt x="404" y="248"/>
                      <a:pt x="404" y="248"/>
                      <a:pt x="404" y="248"/>
                    </a:cubicBezTo>
                    <a:cubicBezTo>
                      <a:pt x="407" y="255"/>
                      <a:pt x="407" y="255"/>
                      <a:pt x="407" y="255"/>
                    </a:cubicBezTo>
                    <a:cubicBezTo>
                      <a:pt x="408" y="255"/>
                      <a:pt x="408" y="255"/>
                      <a:pt x="408" y="255"/>
                    </a:cubicBezTo>
                    <a:cubicBezTo>
                      <a:pt x="408" y="256"/>
                      <a:pt x="408" y="256"/>
                      <a:pt x="408" y="256"/>
                    </a:cubicBezTo>
                    <a:cubicBezTo>
                      <a:pt x="408" y="256"/>
                      <a:pt x="408" y="256"/>
                      <a:pt x="408" y="256"/>
                    </a:cubicBezTo>
                    <a:cubicBezTo>
                      <a:pt x="408" y="256"/>
                      <a:pt x="408" y="256"/>
                      <a:pt x="408" y="256"/>
                    </a:cubicBezTo>
                    <a:cubicBezTo>
                      <a:pt x="406" y="268"/>
                      <a:pt x="406" y="268"/>
                      <a:pt x="406" y="268"/>
                    </a:cubicBezTo>
                    <a:cubicBezTo>
                      <a:pt x="406" y="269"/>
                      <a:pt x="406" y="269"/>
                      <a:pt x="406" y="269"/>
                    </a:cubicBezTo>
                    <a:cubicBezTo>
                      <a:pt x="406" y="270"/>
                      <a:pt x="406" y="270"/>
                      <a:pt x="406" y="270"/>
                    </a:cubicBezTo>
                    <a:cubicBezTo>
                      <a:pt x="406" y="270"/>
                      <a:pt x="406" y="270"/>
                      <a:pt x="406" y="270"/>
                    </a:cubicBezTo>
                    <a:cubicBezTo>
                      <a:pt x="404" y="271"/>
                      <a:pt x="402" y="272"/>
                      <a:pt x="400" y="273"/>
                    </a:cubicBezTo>
                    <a:cubicBezTo>
                      <a:pt x="399" y="274"/>
                      <a:pt x="399" y="274"/>
                      <a:pt x="399" y="274"/>
                    </a:cubicBezTo>
                    <a:cubicBezTo>
                      <a:pt x="399" y="273"/>
                      <a:pt x="399" y="273"/>
                      <a:pt x="399" y="273"/>
                    </a:cubicBezTo>
                    <a:cubicBezTo>
                      <a:pt x="398" y="273"/>
                      <a:pt x="398" y="273"/>
                      <a:pt x="398" y="273"/>
                    </a:cubicBezTo>
                    <a:cubicBezTo>
                      <a:pt x="396" y="272"/>
                      <a:pt x="396" y="272"/>
                      <a:pt x="396" y="272"/>
                    </a:cubicBezTo>
                    <a:cubicBezTo>
                      <a:pt x="389" y="275"/>
                      <a:pt x="389" y="275"/>
                      <a:pt x="389" y="275"/>
                    </a:cubicBezTo>
                    <a:cubicBezTo>
                      <a:pt x="389" y="275"/>
                      <a:pt x="389" y="275"/>
                      <a:pt x="389" y="275"/>
                    </a:cubicBezTo>
                    <a:cubicBezTo>
                      <a:pt x="389" y="276"/>
                      <a:pt x="389" y="276"/>
                      <a:pt x="389" y="276"/>
                    </a:cubicBezTo>
                    <a:cubicBezTo>
                      <a:pt x="390" y="276"/>
                      <a:pt x="390" y="276"/>
                      <a:pt x="390" y="276"/>
                    </a:cubicBezTo>
                    <a:cubicBezTo>
                      <a:pt x="391" y="287"/>
                      <a:pt x="391" y="287"/>
                      <a:pt x="391" y="287"/>
                    </a:cubicBezTo>
                    <a:cubicBezTo>
                      <a:pt x="391" y="289"/>
                      <a:pt x="390" y="290"/>
                      <a:pt x="388" y="290"/>
                    </a:cubicBezTo>
                    <a:cubicBezTo>
                      <a:pt x="384" y="290"/>
                      <a:pt x="384" y="290"/>
                      <a:pt x="384" y="290"/>
                    </a:cubicBezTo>
                    <a:cubicBezTo>
                      <a:pt x="381" y="290"/>
                      <a:pt x="380" y="289"/>
                      <a:pt x="379" y="288"/>
                    </a:cubicBezTo>
                    <a:cubicBezTo>
                      <a:pt x="374" y="284"/>
                      <a:pt x="374" y="284"/>
                      <a:pt x="374" y="284"/>
                    </a:cubicBezTo>
                    <a:cubicBezTo>
                      <a:pt x="374" y="284"/>
                      <a:pt x="374" y="284"/>
                      <a:pt x="374" y="284"/>
                    </a:cubicBezTo>
                    <a:cubicBezTo>
                      <a:pt x="373" y="284"/>
                      <a:pt x="373" y="284"/>
                      <a:pt x="373" y="284"/>
                    </a:cubicBezTo>
                    <a:cubicBezTo>
                      <a:pt x="373" y="283"/>
                      <a:pt x="373" y="283"/>
                      <a:pt x="373" y="283"/>
                    </a:cubicBezTo>
                    <a:cubicBezTo>
                      <a:pt x="370" y="276"/>
                      <a:pt x="370" y="276"/>
                      <a:pt x="370" y="276"/>
                    </a:cubicBezTo>
                    <a:cubicBezTo>
                      <a:pt x="370" y="276"/>
                      <a:pt x="368" y="274"/>
                      <a:pt x="364" y="273"/>
                    </a:cubicBezTo>
                    <a:cubicBezTo>
                      <a:pt x="363" y="273"/>
                      <a:pt x="363" y="273"/>
                      <a:pt x="363" y="273"/>
                    </a:cubicBezTo>
                    <a:cubicBezTo>
                      <a:pt x="363" y="273"/>
                      <a:pt x="363" y="273"/>
                      <a:pt x="363" y="273"/>
                    </a:cubicBezTo>
                    <a:cubicBezTo>
                      <a:pt x="357" y="269"/>
                      <a:pt x="357" y="269"/>
                      <a:pt x="357" y="269"/>
                    </a:cubicBezTo>
                    <a:cubicBezTo>
                      <a:pt x="356" y="269"/>
                      <a:pt x="356" y="269"/>
                      <a:pt x="356" y="269"/>
                    </a:cubicBezTo>
                    <a:cubicBezTo>
                      <a:pt x="356" y="268"/>
                      <a:pt x="356" y="268"/>
                      <a:pt x="356" y="268"/>
                    </a:cubicBezTo>
                    <a:cubicBezTo>
                      <a:pt x="356" y="268"/>
                      <a:pt x="356" y="268"/>
                      <a:pt x="356" y="268"/>
                    </a:cubicBezTo>
                    <a:cubicBezTo>
                      <a:pt x="355" y="262"/>
                      <a:pt x="355" y="262"/>
                      <a:pt x="355" y="262"/>
                    </a:cubicBezTo>
                    <a:cubicBezTo>
                      <a:pt x="356" y="256"/>
                      <a:pt x="356" y="256"/>
                      <a:pt x="356" y="256"/>
                    </a:cubicBezTo>
                    <a:cubicBezTo>
                      <a:pt x="356" y="256"/>
                      <a:pt x="356" y="256"/>
                      <a:pt x="356" y="256"/>
                    </a:cubicBezTo>
                    <a:cubicBezTo>
                      <a:pt x="356" y="256"/>
                      <a:pt x="356" y="256"/>
                      <a:pt x="356" y="256"/>
                    </a:cubicBezTo>
                    <a:cubicBezTo>
                      <a:pt x="356" y="256"/>
                      <a:pt x="356" y="256"/>
                      <a:pt x="356" y="256"/>
                    </a:cubicBezTo>
                    <a:cubicBezTo>
                      <a:pt x="358" y="253"/>
                      <a:pt x="358" y="253"/>
                      <a:pt x="358" y="253"/>
                    </a:cubicBezTo>
                    <a:cubicBezTo>
                      <a:pt x="358" y="251"/>
                      <a:pt x="358" y="251"/>
                      <a:pt x="358" y="251"/>
                    </a:cubicBezTo>
                    <a:cubicBezTo>
                      <a:pt x="356" y="244"/>
                      <a:pt x="356" y="244"/>
                      <a:pt x="356" y="244"/>
                    </a:cubicBezTo>
                    <a:cubicBezTo>
                      <a:pt x="350" y="239"/>
                      <a:pt x="350" y="239"/>
                      <a:pt x="350" y="239"/>
                    </a:cubicBezTo>
                    <a:cubicBezTo>
                      <a:pt x="350" y="238"/>
                      <a:pt x="350" y="238"/>
                      <a:pt x="350" y="238"/>
                    </a:cubicBezTo>
                    <a:cubicBezTo>
                      <a:pt x="349" y="222"/>
                      <a:pt x="349" y="222"/>
                      <a:pt x="349" y="222"/>
                    </a:cubicBezTo>
                    <a:cubicBezTo>
                      <a:pt x="345" y="218"/>
                      <a:pt x="345" y="218"/>
                      <a:pt x="345" y="218"/>
                    </a:cubicBezTo>
                    <a:cubicBezTo>
                      <a:pt x="344" y="218"/>
                      <a:pt x="344" y="218"/>
                      <a:pt x="344" y="218"/>
                    </a:cubicBezTo>
                    <a:cubicBezTo>
                      <a:pt x="344" y="217"/>
                      <a:pt x="344" y="217"/>
                      <a:pt x="344" y="217"/>
                    </a:cubicBezTo>
                    <a:cubicBezTo>
                      <a:pt x="344" y="217"/>
                      <a:pt x="344" y="217"/>
                      <a:pt x="344" y="217"/>
                    </a:cubicBezTo>
                    <a:cubicBezTo>
                      <a:pt x="341" y="210"/>
                      <a:pt x="341" y="210"/>
                      <a:pt x="341" y="210"/>
                    </a:cubicBezTo>
                    <a:cubicBezTo>
                      <a:pt x="326" y="208"/>
                      <a:pt x="326" y="208"/>
                      <a:pt x="326" y="208"/>
                    </a:cubicBezTo>
                    <a:cubicBezTo>
                      <a:pt x="323" y="207"/>
                      <a:pt x="320" y="204"/>
                      <a:pt x="319" y="201"/>
                    </a:cubicBezTo>
                    <a:cubicBezTo>
                      <a:pt x="312" y="201"/>
                      <a:pt x="312" y="201"/>
                      <a:pt x="312" y="201"/>
                    </a:cubicBezTo>
                    <a:cubicBezTo>
                      <a:pt x="310" y="200"/>
                      <a:pt x="308" y="199"/>
                      <a:pt x="305" y="196"/>
                    </a:cubicBezTo>
                    <a:cubicBezTo>
                      <a:pt x="304" y="195"/>
                      <a:pt x="304" y="195"/>
                      <a:pt x="304" y="195"/>
                    </a:cubicBezTo>
                    <a:cubicBezTo>
                      <a:pt x="302" y="194"/>
                      <a:pt x="301" y="191"/>
                      <a:pt x="299" y="188"/>
                    </a:cubicBezTo>
                    <a:cubicBezTo>
                      <a:pt x="299" y="188"/>
                      <a:pt x="299" y="188"/>
                      <a:pt x="299" y="188"/>
                    </a:cubicBezTo>
                    <a:cubicBezTo>
                      <a:pt x="299" y="188"/>
                      <a:pt x="299" y="188"/>
                      <a:pt x="299" y="188"/>
                    </a:cubicBezTo>
                    <a:cubicBezTo>
                      <a:pt x="298" y="181"/>
                      <a:pt x="298" y="181"/>
                      <a:pt x="298" y="181"/>
                    </a:cubicBezTo>
                    <a:cubicBezTo>
                      <a:pt x="298" y="181"/>
                      <a:pt x="298" y="181"/>
                      <a:pt x="298" y="181"/>
                    </a:cubicBezTo>
                    <a:cubicBezTo>
                      <a:pt x="298" y="181"/>
                      <a:pt x="298" y="181"/>
                      <a:pt x="298" y="181"/>
                    </a:cubicBezTo>
                    <a:cubicBezTo>
                      <a:pt x="298" y="180"/>
                      <a:pt x="298" y="180"/>
                      <a:pt x="298" y="180"/>
                    </a:cubicBezTo>
                    <a:cubicBezTo>
                      <a:pt x="298" y="180"/>
                      <a:pt x="298" y="180"/>
                      <a:pt x="298" y="180"/>
                    </a:cubicBezTo>
                    <a:cubicBezTo>
                      <a:pt x="300" y="168"/>
                      <a:pt x="300" y="168"/>
                      <a:pt x="300" y="168"/>
                    </a:cubicBezTo>
                    <a:cubicBezTo>
                      <a:pt x="300" y="168"/>
                      <a:pt x="300" y="168"/>
                      <a:pt x="300" y="168"/>
                    </a:cubicBezTo>
                    <a:cubicBezTo>
                      <a:pt x="302" y="162"/>
                      <a:pt x="302" y="162"/>
                      <a:pt x="302" y="162"/>
                    </a:cubicBezTo>
                    <a:cubicBezTo>
                      <a:pt x="302" y="162"/>
                      <a:pt x="302" y="162"/>
                      <a:pt x="302" y="162"/>
                    </a:cubicBezTo>
                    <a:cubicBezTo>
                      <a:pt x="302" y="162"/>
                      <a:pt x="302" y="162"/>
                      <a:pt x="302" y="162"/>
                    </a:cubicBezTo>
                    <a:cubicBezTo>
                      <a:pt x="303" y="162"/>
                      <a:pt x="303" y="162"/>
                      <a:pt x="303" y="162"/>
                    </a:cubicBezTo>
                    <a:cubicBezTo>
                      <a:pt x="318" y="155"/>
                      <a:pt x="318" y="155"/>
                      <a:pt x="318" y="155"/>
                    </a:cubicBezTo>
                    <a:cubicBezTo>
                      <a:pt x="324" y="148"/>
                      <a:pt x="324" y="148"/>
                      <a:pt x="324" y="148"/>
                    </a:cubicBezTo>
                    <a:cubicBezTo>
                      <a:pt x="325" y="142"/>
                      <a:pt x="325" y="142"/>
                      <a:pt x="325" y="142"/>
                    </a:cubicBezTo>
                    <a:cubicBezTo>
                      <a:pt x="324" y="138"/>
                      <a:pt x="324" y="138"/>
                      <a:pt x="324" y="138"/>
                    </a:cubicBezTo>
                    <a:cubicBezTo>
                      <a:pt x="322" y="132"/>
                      <a:pt x="320" y="129"/>
                      <a:pt x="320" y="127"/>
                    </a:cubicBezTo>
                    <a:cubicBezTo>
                      <a:pt x="317" y="128"/>
                      <a:pt x="317" y="128"/>
                      <a:pt x="317" y="128"/>
                    </a:cubicBezTo>
                    <a:cubicBezTo>
                      <a:pt x="312" y="127"/>
                      <a:pt x="312" y="127"/>
                      <a:pt x="312" y="127"/>
                    </a:cubicBezTo>
                    <a:cubicBezTo>
                      <a:pt x="310" y="128"/>
                      <a:pt x="307" y="131"/>
                      <a:pt x="303" y="136"/>
                    </a:cubicBezTo>
                    <a:cubicBezTo>
                      <a:pt x="296" y="143"/>
                      <a:pt x="296" y="143"/>
                      <a:pt x="296" y="143"/>
                    </a:cubicBezTo>
                    <a:cubicBezTo>
                      <a:pt x="296" y="143"/>
                      <a:pt x="296" y="143"/>
                      <a:pt x="296" y="143"/>
                    </a:cubicBezTo>
                    <a:cubicBezTo>
                      <a:pt x="295" y="143"/>
                      <a:pt x="295" y="143"/>
                      <a:pt x="295" y="143"/>
                    </a:cubicBezTo>
                    <a:cubicBezTo>
                      <a:pt x="290" y="144"/>
                      <a:pt x="286" y="145"/>
                      <a:pt x="284" y="144"/>
                    </a:cubicBezTo>
                    <a:lnTo>
                      <a:pt x="271" y="14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4" name="îşḻide">
                <a:extLst>
                  <a:ext uri="{FF2B5EF4-FFF2-40B4-BE49-F238E27FC236}">
                    <a16:creationId xmlns:a16="http://schemas.microsoft.com/office/drawing/2014/main" id="{AA4E2AAF-F8A7-465D-AB5D-A411DA794A7E}"/>
                  </a:ext>
                </a:extLst>
              </p:cNvPr>
              <p:cNvSpPr/>
              <p:nvPr/>
            </p:nvSpPr>
            <p:spPr bwMode="auto">
              <a:xfrm>
                <a:off x="3011" y="1896"/>
                <a:ext cx="218" cy="360"/>
              </a:xfrm>
              <a:custGeom>
                <a:avLst/>
                <a:gdLst>
                  <a:gd name="T0" fmla="*/ 46 w 92"/>
                  <a:gd name="T1" fmla="*/ 29 h 152"/>
                  <a:gd name="T2" fmla="*/ 46 w 92"/>
                  <a:gd name="T3" fmla="*/ 43 h 152"/>
                  <a:gd name="T4" fmla="*/ 42 w 92"/>
                  <a:gd name="T5" fmla="*/ 54 h 152"/>
                  <a:gd name="T6" fmla="*/ 38 w 92"/>
                  <a:gd name="T7" fmla="*/ 62 h 152"/>
                  <a:gd name="T8" fmla="*/ 37 w 92"/>
                  <a:gd name="T9" fmla="*/ 61 h 152"/>
                  <a:gd name="T10" fmla="*/ 22 w 92"/>
                  <a:gd name="T11" fmla="*/ 65 h 152"/>
                  <a:gd name="T12" fmla="*/ 6 w 92"/>
                  <a:gd name="T13" fmla="*/ 67 h 152"/>
                  <a:gd name="T14" fmla="*/ 4 w 92"/>
                  <a:gd name="T15" fmla="*/ 70 h 152"/>
                  <a:gd name="T16" fmla="*/ 19 w 92"/>
                  <a:gd name="T17" fmla="*/ 72 h 152"/>
                  <a:gd name="T18" fmla="*/ 20 w 92"/>
                  <a:gd name="T19" fmla="*/ 72 h 152"/>
                  <a:gd name="T20" fmla="*/ 24 w 92"/>
                  <a:gd name="T21" fmla="*/ 81 h 152"/>
                  <a:gd name="T22" fmla="*/ 30 w 92"/>
                  <a:gd name="T23" fmla="*/ 92 h 152"/>
                  <a:gd name="T24" fmla="*/ 35 w 92"/>
                  <a:gd name="T25" fmla="*/ 108 h 152"/>
                  <a:gd name="T26" fmla="*/ 36 w 92"/>
                  <a:gd name="T27" fmla="*/ 108 h 152"/>
                  <a:gd name="T28" fmla="*/ 38 w 92"/>
                  <a:gd name="T29" fmla="*/ 116 h 152"/>
                  <a:gd name="T30" fmla="*/ 36 w 92"/>
                  <a:gd name="T31" fmla="*/ 124 h 152"/>
                  <a:gd name="T32" fmla="*/ 36 w 92"/>
                  <a:gd name="T33" fmla="*/ 132 h 152"/>
                  <a:gd name="T34" fmla="*/ 50 w 92"/>
                  <a:gd name="T35" fmla="*/ 140 h 152"/>
                  <a:gd name="T36" fmla="*/ 58 w 92"/>
                  <a:gd name="T37" fmla="*/ 151 h 152"/>
                  <a:gd name="T38" fmla="*/ 62 w 92"/>
                  <a:gd name="T39" fmla="*/ 152 h 152"/>
                  <a:gd name="T40" fmla="*/ 61 w 92"/>
                  <a:gd name="T41" fmla="*/ 139 h 152"/>
                  <a:gd name="T42" fmla="*/ 70 w 92"/>
                  <a:gd name="T43" fmla="*/ 134 h 152"/>
                  <a:gd name="T44" fmla="*/ 71 w 92"/>
                  <a:gd name="T45" fmla="*/ 134 h 152"/>
                  <a:gd name="T46" fmla="*/ 72 w 92"/>
                  <a:gd name="T47" fmla="*/ 134 h 152"/>
                  <a:gd name="T48" fmla="*/ 78 w 92"/>
                  <a:gd name="T49" fmla="*/ 133 h 152"/>
                  <a:gd name="T50" fmla="*/ 79 w 92"/>
                  <a:gd name="T51" fmla="*/ 122 h 152"/>
                  <a:gd name="T52" fmla="*/ 74 w 92"/>
                  <a:gd name="T53" fmla="*/ 116 h 152"/>
                  <a:gd name="T54" fmla="*/ 69 w 92"/>
                  <a:gd name="T55" fmla="*/ 116 h 152"/>
                  <a:gd name="T56" fmla="*/ 66 w 92"/>
                  <a:gd name="T57" fmla="*/ 105 h 152"/>
                  <a:gd name="T58" fmla="*/ 68 w 92"/>
                  <a:gd name="T59" fmla="*/ 84 h 152"/>
                  <a:gd name="T60" fmla="*/ 82 w 92"/>
                  <a:gd name="T61" fmla="*/ 80 h 152"/>
                  <a:gd name="T62" fmla="*/ 92 w 92"/>
                  <a:gd name="T63" fmla="*/ 54 h 152"/>
                  <a:gd name="T64" fmla="*/ 84 w 92"/>
                  <a:gd name="T65" fmla="*/ 48 h 152"/>
                  <a:gd name="T66" fmla="*/ 83 w 92"/>
                  <a:gd name="T67" fmla="*/ 48 h 152"/>
                  <a:gd name="T68" fmla="*/ 76 w 92"/>
                  <a:gd name="T69" fmla="*/ 48 h 152"/>
                  <a:gd name="T70" fmla="*/ 72 w 92"/>
                  <a:gd name="T71" fmla="*/ 42 h 152"/>
                  <a:gd name="T72" fmla="*/ 71 w 92"/>
                  <a:gd name="T73" fmla="*/ 42 h 152"/>
                  <a:gd name="T74" fmla="*/ 73 w 92"/>
                  <a:gd name="T75" fmla="*/ 26 h 152"/>
                  <a:gd name="T76" fmla="*/ 76 w 92"/>
                  <a:gd name="T77" fmla="*/ 18 h 152"/>
                  <a:gd name="T78" fmla="*/ 78 w 92"/>
                  <a:gd name="T79" fmla="*/ 10 h 152"/>
                  <a:gd name="T80" fmla="*/ 64 w 92"/>
                  <a:gd name="T81" fmla="*/ 0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92" h="152">
                    <a:moveTo>
                      <a:pt x="54" y="9"/>
                    </a:moveTo>
                    <a:cubicBezTo>
                      <a:pt x="46" y="29"/>
                      <a:pt x="46" y="29"/>
                      <a:pt x="46" y="29"/>
                    </a:cubicBezTo>
                    <a:cubicBezTo>
                      <a:pt x="46" y="42"/>
                      <a:pt x="46" y="42"/>
                      <a:pt x="46" y="42"/>
                    </a:cubicBezTo>
                    <a:cubicBezTo>
                      <a:pt x="46" y="43"/>
                      <a:pt x="46" y="43"/>
                      <a:pt x="46" y="43"/>
                    </a:cubicBezTo>
                    <a:cubicBezTo>
                      <a:pt x="42" y="50"/>
                      <a:pt x="42" y="50"/>
                      <a:pt x="42" y="50"/>
                    </a:cubicBezTo>
                    <a:cubicBezTo>
                      <a:pt x="42" y="54"/>
                      <a:pt x="42" y="54"/>
                      <a:pt x="42" y="54"/>
                    </a:cubicBezTo>
                    <a:cubicBezTo>
                      <a:pt x="42" y="57"/>
                      <a:pt x="41" y="60"/>
                      <a:pt x="38" y="61"/>
                    </a:cubicBezTo>
                    <a:cubicBezTo>
                      <a:pt x="38" y="62"/>
                      <a:pt x="38" y="62"/>
                      <a:pt x="38" y="62"/>
                    </a:cubicBezTo>
                    <a:cubicBezTo>
                      <a:pt x="37" y="62"/>
                      <a:pt x="37" y="62"/>
                      <a:pt x="37" y="62"/>
                    </a:cubicBezTo>
                    <a:cubicBezTo>
                      <a:pt x="37" y="61"/>
                      <a:pt x="37" y="61"/>
                      <a:pt x="37" y="61"/>
                    </a:cubicBezTo>
                    <a:cubicBezTo>
                      <a:pt x="27" y="60"/>
                      <a:pt x="27" y="60"/>
                      <a:pt x="27" y="60"/>
                    </a:cubicBezTo>
                    <a:cubicBezTo>
                      <a:pt x="22" y="65"/>
                      <a:pt x="22" y="65"/>
                      <a:pt x="22" y="65"/>
                    </a:cubicBezTo>
                    <a:cubicBezTo>
                      <a:pt x="6" y="67"/>
                      <a:pt x="6" y="67"/>
                      <a:pt x="6" y="67"/>
                    </a:cubicBezTo>
                    <a:cubicBezTo>
                      <a:pt x="6" y="67"/>
                      <a:pt x="6" y="67"/>
                      <a:pt x="6" y="67"/>
                    </a:cubicBezTo>
                    <a:cubicBezTo>
                      <a:pt x="0" y="67"/>
                      <a:pt x="0" y="67"/>
                      <a:pt x="0" y="67"/>
                    </a:cubicBezTo>
                    <a:cubicBezTo>
                      <a:pt x="4" y="70"/>
                      <a:pt x="4" y="70"/>
                      <a:pt x="4" y="70"/>
                    </a:cubicBezTo>
                    <a:cubicBezTo>
                      <a:pt x="18" y="72"/>
                      <a:pt x="18" y="72"/>
                      <a:pt x="18" y="72"/>
                    </a:cubicBezTo>
                    <a:cubicBezTo>
                      <a:pt x="19" y="72"/>
                      <a:pt x="19" y="72"/>
                      <a:pt x="19" y="72"/>
                    </a:cubicBezTo>
                    <a:cubicBezTo>
                      <a:pt x="20" y="72"/>
                      <a:pt x="20" y="72"/>
                      <a:pt x="20" y="72"/>
                    </a:cubicBezTo>
                    <a:cubicBezTo>
                      <a:pt x="20" y="72"/>
                      <a:pt x="20" y="72"/>
                      <a:pt x="20" y="72"/>
                    </a:cubicBezTo>
                    <a:cubicBezTo>
                      <a:pt x="20" y="72"/>
                      <a:pt x="20" y="72"/>
                      <a:pt x="20" y="72"/>
                    </a:cubicBezTo>
                    <a:cubicBezTo>
                      <a:pt x="24" y="81"/>
                      <a:pt x="24" y="81"/>
                      <a:pt x="24" y="81"/>
                    </a:cubicBezTo>
                    <a:cubicBezTo>
                      <a:pt x="28" y="84"/>
                      <a:pt x="28" y="84"/>
                      <a:pt x="28" y="84"/>
                    </a:cubicBezTo>
                    <a:cubicBezTo>
                      <a:pt x="29" y="86"/>
                      <a:pt x="30" y="88"/>
                      <a:pt x="30" y="92"/>
                    </a:cubicBezTo>
                    <a:cubicBezTo>
                      <a:pt x="30" y="103"/>
                      <a:pt x="30" y="103"/>
                      <a:pt x="30" y="103"/>
                    </a:cubicBezTo>
                    <a:cubicBezTo>
                      <a:pt x="35" y="108"/>
                      <a:pt x="35" y="108"/>
                      <a:pt x="35" y="108"/>
                    </a:cubicBezTo>
                    <a:cubicBezTo>
                      <a:pt x="36" y="108"/>
                      <a:pt x="36" y="108"/>
                      <a:pt x="36" y="108"/>
                    </a:cubicBezTo>
                    <a:cubicBezTo>
                      <a:pt x="36" y="108"/>
                      <a:pt x="36" y="108"/>
                      <a:pt x="36" y="108"/>
                    </a:cubicBezTo>
                    <a:cubicBezTo>
                      <a:pt x="36" y="108"/>
                      <a:pt x="36" y="108"/>
                      <a:pt x="36" y="108"/>
                    </a:cubicBezTo>
                    <a:cubicBezTo>
                      <a:pt x="38" y="116"/>
                      <a:pt x="38" y="116"/>
                      <a:pt x="38" y="116"/>
                    </a:cubicBezTo>
                    <a:cubicBezTo>
                      <a:pt x="38" y="120"/>
                      <a:pt x="38" y="120"/>
                      <a:pt x="38" y="120"/>
                    </a:cubicBezTo>
                    <a:cubicBezTo>
                      <a:pt x="36" y="124"/>
                      <a:pt x="36" y="124"/>
                      <a:pt x="36" y="124"/>
                    </a:cubicBezTo>
                    <a:cubicBezTo>
                      <a:pt x="35" y="128"/>
                      <a:pt x="35" y="128"/>
                      <a:pt x="35" y="128"/>
                    </a:cubicBezTo>
                    <a:cubicBezTo>
                      <a:pt x="36" y="132"/>
                      <a:pt x="36" y="132"/>
                      <a:pt x="36" y="132"/>
                    </a:cubicBezTo>
                    <a:cubicBezTo>
                      <a:pt x="41" y="135"/>
                      <a:pt x="41" y="135"/>
                      <a:pt x="41" y="135"/>
                    </a:cubicBezTo>
                    <a:cubicBezTo>
                      <a:pt x="46" y="137"/>
                      <a:pt x="49" y="138"/>
                      <a:pt x="50" y="140"/>
                    </a:cubicBezTo>
                    <a:cubicBezTo>
                      <a:pt x="53" y="146"/>
                      <a:pt x="53" y="146"/>
                      <a:pt x="53" y="146"/>
                    </a:cubicBezTo>
                    <a:cubicBezTo>
                      <a:pt x="56" y="148"/>
                      <a:pt x="58" y="150"/>
                      <a:pt x="58" y="151"/>
                    </a:cubicBezTo>
                    <a:cubicBezTo>
                      <a:pt x="62" y="152"/>
                      <a:pt x="62" y="152"/>
                      <a:pt x="62" y="152"/>
                    </a:cubicBezTo>
                    <a:cubicBezTo>
                      <a:pt x="62" y="152"/>
                      <a:pt x="62" y="152"/>
                      <a:pt x="62" y="152"/>
                    </a:cubicBezTo>
                    <a:cubicBezTo>
                      <a:pt x="61" y="144"/>
                      <a:pt x="61" y="144"/>
                      <a:pt x="61" y="144"/>
                    </a:cubicBezTo>
                    <a:cubicBezTo>
                      <a:pt x="60" y="142"/>
                      <a:pt x="60" y="140"/>
                      <a:pt x="61" y="139"/>
                    </a:cubicBezTo>
                    <a:cubicBezTo>
                      <a:pt x="62" y="138"/>
                      <a:pt x="63" y="137"/>
                      <a:pt x="64" y="136"/>
                    </a:cubicBezTo>
                    <a:cubicBezTo>
                      <a:pt x="70" y="134"/>
                      <a:pt x="70" y="134"/>
                      <a:pt x="70" y="134"/>
                    </a:cubicBezTo>
                    <a:cubicBezTo>
                      <a:pt x="70" y="134"/>
                      <a:pt x="70" y="134"/>
                      <a:pt x="70" y="134"/>
                    </a:cubicBezTo>
                    <a:cubicBezTo>
                      <a:pt x="71" y="134"/>
                      <a:pt x="71" y="134"/>
                      <a:pt x="71" y="134"/>
                    </a:cubicBezTo>
                    <a:cubicBezTo>
                      <a:pt x="71" y="134"/>
                      <a:pt x="71" y="134"/>
                      <a:pt x="71" y="134"/>
                    </a:cubicBezTo>
                    <a:cubicBezTo>
                      <a:pt x="72" y="134"/>
                      <a:pt x="72" y="134"/>
                      <a:pt x="72" y="134"/>
                    </a:cubicBezTo>
                    <a:cubicBezTo>
                      <a:pt x="74" y="135"/>
                      <a:pt x="74" y="135"/>
                      <a:pt x="74" y="135"/>
                    </a:cubicBezTo>
                    <a:cubicBezTo>
                      <a:pt x="78" y="133"/>
                      <a:pt x="78" y="133"/>
                      <a:pt x="78" y="133"/>
                    </a:cubicBezTo>
                    <a:cubicBezTo>
                      <a:pt x="78" y="132"/>
                      <a:pt x="78" y="132"/>
                      <a:pt x="78" y="132"/>
                    </a:cubicBezTo>
                    <a:cubicBezTo>
                      <a:pt x="79" y="122"/>
                      <a:pt x="79" y="122"/>
                      <a:pt x="79" y="122"/>
                    </a:cubicBezTo>
                    <a:cubicBezTo>
                      <a:pt x="77" y="118"/>
                      <a:pt x="77" y="118"/>
                      <a:pt x="77" y="118"/>
                    </a:cubicBezTo>
                    <a:cubicBezTo>
                      <a:pt x="74" y="116"/>
                      <a:pt x="74" y="116"/>
                      <a:pt x="74" y="116"/>
                    </a:cubicBezTo>
                    <a:cubicBezTo>
                      <a:pt x="70" y="116"/>
                      <a:pt x="70" y="116"/>
                      <a:pt x="70" y="116"/>
                    </a:cubicBezTo>
                    <a:cubicBezTo>
                      <a:pt x="69" y="116"/>
                      <a:pt x="69" y="116"/>
                      <a:pt x="69" y="116"/>
                    </a:cubicBezTo>
                    <a:cubicBezTo>
                      <a:pt x="68" y="115"/>
                      <a:pt x="68" y="115"/>
                      <a:pt x="68" y="115"/>
                    </a:cubicBezTo>
                    <a:cubicBezTo>
                      <a:pt x="66" y="105"/>
                      <a:pt x="66" y="105"/>
                      <a:pt x="66" y="105"/>
                    </a:cubicBezTo>
                    <a:cubicBezTo>
                      <a:pt x="67" y="84"/>
                      <a:pt x="67" y="84"/>
                      <a:pt x="67" y="84"/>
                    </a:cubicBezTo>
                    <a:cubicBezTo>
                      <a:pt x="68" y="84"/>
                      <a:pt x="68" y="84"/>
                      <a:pt x="68" y="84"/>
                    </a:cubicBezTo>
                    <a:cubicBezTo>
                      <a:pt x="74" y="75"/>
                      <a:pt x="74" y="75"/>
                      <a:pt x="74" y="75"/>
                    </a:cubicBezTo>
                    <a:cubicBezTo>
                      <a:pt x="82" y="80"/>
                      <a:pt x="82" y="80"/>
                      <a:pt x="82" y="80"/>
                    </a:cubicBezTo>
                    <a:cubicBezTo>
                      <a:pt x="88" y="80"/>
                      <a:pt x="88" y="80"/>
                      <a:pt x="88" y="80"/>
                    </a:cubicBezTo>
                    <a:cubicBezTo>
                      <a:pt x="92" y="54"/>
                      <a:pt x="92" y="54"/>
                      <a:pt x="92" y="54"/>
                    </a:cubicBezTo>
                    <a:cubicBezTo>
                      <a:pt x="90" y="51"/>
                      <a:pt x="89" y="49"/>
                      <a:pt x="87" y="48"/>
                    </a:cubicBezTo>
                    <a:cubicBezTo>
                      <a:pt x="84" y="48"/>
                      <a:pt x="84" y="48"/>
                      <a:pt x="84" y="48"/>
                    </a:cubicBezTo>
                    <a:cubicBezTo>
                      <a:pt x="84" y="48"/>
                      <a:pt x="84" y="48"/>
                      <a:pt x="84" y="48"/>
                    </a:cubicBezTo>
                    <a:cubicBezTo>
                      <a:pt x="83" y="48"/>
                      <a:pt x="83" y="48"/>
                      <a:pt x="83" y="48"/>
                    </a:cubicBezTo>
                    <a:cubicBezTo>
                      <a:pt x="77" y="49"/>
                      <a:pt x="77" y="49"/>
                      <a:pt x="77" y="49"/>
                    </a:cubicBezTo>
                    <a:cubicBezTo>
                      <a:pt x="76" y="48"/>
                      <a:pt x="76" y="48"/>
                      <a:pt x="76" y="48"/>
                    </a:cubicBezTo>
                    <a:cubicBezTo>
                      <a:pt x="76" y="48"/>
                      <a:pt x="76" y="48"/>
                      <a:pt x="76" y="48"/>
                    </a:cubicBezTo>
                    <a:cubicBezTo>
                      <a:pt x="72" y="42"/>
                      <a:pt x="72" y="42"/>
                      <a:pt x="72" y="42"/>
                    </a:cubicBezTo>
                    <a:cubicBezTo>
                      <a:pt x="72" y="42"/>
                      <a:pt x="72" y="42"/>
                      <a:pt x="72" y="42"/>
                    </a:cubicBezTo>
                    <a:cubicBezTo>
                      <a:pt x="71" y="42"/>
                      <a:pt x="71" y="42"/>
                      <a:pt x="71" y="42"/>
                    </a:cubicBezTo>
                    <a:cubicBezTo>
                      <a:pt x="71" y="32"/>
                      <a:pt x="71" y="32"/>
                      <a:pt x="71" y="32"/>
                    </a:cubicBezTo>
                    <a:cubicBezTo>
                      <a:pt x="73" y="26"/>
                      <a:pt x="73" y="26"/>
                      <a:pt x="73" y="26"/>
                    </a:cubicBezTo>
                    <a:cubicBezTo>
                      <a:pt x="74" y="24"/>
                      <a:pt x="74" y="24"/>
                      <a:pt x="74" y="24"/>
                    </a:cubicBezTo>
                    <a:cubicBezTo>
                      <a:pt x="74" y="22"/>
                      <a:pt x="75" y="20"/>
                      <a:pt x="76" y="18"/>
                    </a:cubicBezTo>
                    <a:cubicBezTo>
                      <a:pt x="78" y="16"/>
                      <a:pt x="78" y="16"/>
                      <a:pt x="78" y="16"/>
                    </a:cubicBezTo>
                    <a:cubicBezTo>
                      <a:pt x="78" y="10"/>
                      <a:pt x="78" y="10"/>
                      <a:pt x="78" y="10"/>
                    </a:cubicBezTo>
                    <a:cubicBezTo>
                      <a:pt x="72" y="4"/>
                      <a:pt x="72" y="4"/>
                      <a:pt x="72" y="4"/>
                    </a:cubicBezTo>
                    <a:cubicBezTo>
                      <a:pt x="64" y="0"/>
                      <a:pt x="64" y="0"/>
                      <a:pt x="64" y="0"/>
                    </a:cubicBezTo>
                    <a:lnTo>
                      <a:pt x="54" y="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5" name="ïSľiḍé">
                <a:extLst>
                  <a:ext uri="{FF2B5EF4-FFF2-40B4-BE49-F238E27FC236}">
                    <a16:creationId xmlns:a16="http://schemas.microsoft.com/office/drawing/2014/main" id="{39E46C13-C5EB-40F2-ABC3-D0BED505610D}"/>
                  </a:ext>
                </a:extLst>
              </p:cNvPr>
              <p:cNvSpPr/>
              <p:nvPr/>
            </p:nvSpPr>
            <p:spPr bwMode="auto">
              <a:xfrm>
                <a:off x="949" y="950"/>
                <a:ext cx="1544" cy="1166"/>
              </a:xfrm>
              <a:custGeom>
                <a:avLst/>
                <a:gdLst>
                  <a:gd name="T0" fmla="*/ 639 w 652"/>
                  <a:gd name="T1" fmla="*/ 228 h 493"/>
                  <a:gd name="T2" fmla="*/ 612 w 652"/>
                  <a:gd name="T3" fmla="*/ 204 h 493"/>
                  <a:gd name="T4" fmla="*/ 596 w 652"/>
                  <a:gd name="T5" fmla="*/ 184 h 493"/>
                  <a:gd name="T6" fmla="*/ 520 w 652"/>
                  <a:gd name="T7" fmla="*/ 166 h 493"/>
                  <a:gd name="T8" fmla="*/ 524 w 652"/>
                  <a:gd name="T9" fmla="*/ 90 h 493"/>
                  <a:gd name="T10" fmla="*/ 470 w 652"/>
                  <a:gd name="T11" fmla="*/ 25 h 493"/>
                  <a:gd name="T12" fmla="*/ 443 w 652"/>
                  <a:gd name="T13" fmla="*/ 7 h 493"/>
                  <a:gd name="T14" fmla="*/ 401 w 652"/>
                  <a:gd name="T15" fmla="*/ 61 h 493"/>
                  <a:gd name="T16" fmla="*/ 309 w 652"/>
                  <a:gd name="T17" fmla="*/ 112 h 493"/>
                  <a:gd name="T18" fmla="*/ 291 w 652"/>
                  <a:gd name="T19" fmla="*/ 115 h 493"/>
                  <a:gd name="T20" fmla="*/ 237 w 652"/>
                  <a:gd name="T21" fmla="*/ 110 h 493"/>
                  <a:gd name="T22" fmla="*/ 245 w 652"/>
                  <a:gd name="T23" fmla="*/ 168 h 493"/>
                  <a:gd name="T24" fmla="*/ 234 w 652"/>
                  <a:gd name="T25" fmla="*/ 198 h 493"/>
                  <a:gd name="T26" fmla="*/ 226 w 652"/>
                  <a:gd name="T27" fmla="*/ 196 h 493"/>
                  <a:gd name="T28" fmla="*/ 202 w 652"/>
                  <a:gd name="T29" fmla="*/ 224 h 493"/>
                  <a:gd name="T30" fmla="*/ 165 w 652"/>
                  <a:gd name="T31" fmla="*/ 234 h 493"/>
                  <a:gd name="T32" fmla="*/ 92 w 652"/>
                  <a:gd name="T33" fmla="*/ 253 h 493"/>
                  <a:gd name="T34" fmla="*/ 53 w 652"/>
                  <a:gd name="T35" fmla="*/ 247 h 493"/>
                  <a:gd name="T36" fmla="*/ 33 w 652"/>
                  <a:gd name="T37" fmla="*/ 240 h 493"/>
                  <a:gd name="T38" fmla="*/ 5 w 652"/>
                  <a:gd name="T39" fmla="*/ 284 h 493"/>
                  <a:gd name="T40" fmla="*/ 27 w 652"/>
                  <a:gd name="T41" fmla="*/ 303 h 493"/>
                  <a:gd name="T42" fmla="*/ 21 w 652"/>
                  <a:gd name="T43" fmla="*/ 356 h 493"/>
                  <a:gd name="T44" fmla="*/ 21 w 652"/>
                  <a:gd name="T45" fmla="*/ 367 h 493"/>
                  <a:gd name="T46" fmla="*/ 60 w 652"/>
                  <a:gd name="T47" fmla="*/ 417 h 493"/>
                  <a:gd name="T48" fmla="*/ 85 w 652"/>
                  <a:gd name="T49" fmla="*/ 443 h 493"/>
                  <a:gd name="T50" fmla="*/ 105 w 652"/>
                  <a:gd name="T51" fmla="*/ 490 h 493"/>
                  <a:gd name="T52" fmla="*/ 130 w 652"/>
                  <a:gd name="T53" fmla="*/ 493 h 493"/>
                  <a:gd name="T54" fmla="*/ 145 w 652"/>
                  <a:gd name="T55" fmla="*/ 466 h 493"/>
                  <a:gd name="T56" fmla="*/ 165 w 652"/>
                  <a:gd name="T57" fmla="*/ 468 h 493"/>
                  <a:gd name="T58" fmla="*/ 230 w 652"/>
                  <a:gd name="T59" fmla="*/ 465 h 493"/>
                  <a:gd name="T60" fmla="*/ 251 w 652"/>
                  <a:gd name="T61" fmla="*/ 480 h 493"/>
                  <a:gd name="T62" fmla="*/ 285 w 652"/>
                  <a:gd name="T63" fmla="*/ 480 h 493"/>
                  <a:gd name="T64" fmla="*/ 360 w 652"/>
                  <a:gd name="T65" fmla="*/ 470 h 493"/>
                  <a:gd name="T66" fmla="*/ 413 w 652"/>
                  <a:gd name="T67" fmla="*/ 472 h 493"/>
                  <a:gd name="T68" fmla="*/ 446 w 652"/>
                  <a:gd name="T69" fmla="*/ 484 h 493"/>
                  <a:gd name="T70" fmla="*/ 473 w 652"/>
                  <a:gd name="T71" fmla="*/ 491 h 493"/>
                  <a:gd name="T72" fmla="*/ 469 w 652"/>
                  <a:gd name="T73" fmla="*/ 470 h 493"/>
                  <a:gd name="T74" fmla="*/ 477 w 652"/>
                  <a:gd name="T75" fmla="*/ 460 h 493"/>
                  <a:gd name="T76" fmla="*/ 479 w 652"/>
                  <a:gd name="T77" fmla="*/ 446 h 493"/>
                  <a:gd name="T78" fmla="*/ 461 w 652"/>
                  <a:gd name="T79" fmla="*/ 428 h 493"/>
                  <a:gd name="T80" fmla="*/ 462 w 652"/>
                  <a:gd name="T81" fmla="*/ 414 h 493"/>
                  <a:gd name="T82" fmla="*/ 494 w 652"/>
                  <a:gd name="T83" fmla="*/ 396 h 493"/>
                  <a:gd name="T84" fmla="*/ 527 w 652"/>
                  <a:gd name="T85" fmla="*/ 390 h 493"/>
                  <a:gd name="T86" fmla="*/ 544 w 652"/>
                  <a:gd name="T87" fmla="*/ 375 h 493"/>
                  <a:gd name="T88" fmla="*/ 545 w 652"/>
                  <a:gd name="T89" fmla="*/ 367 h 493"/>
                  <a:gd name="T90" fmla="*/ 547 w 652"/>
                  <a:gd name="T91" fmla="*/ 343 h 493"/>
                  <a:gd name="T92" fmla="*/ 585 w 652"/>
                  <a:gd name="T93" fmla="*/ 314 h 493"/>
                  <a:gd name="T94" fmla="*/ 603 w 652"/>
                  <a:gd name="T95" fmla="*/ 302 h 493"/>
                  <a:gd name="T96" fmla="*/ 635 w 652"/>
                  <a:gd name="T97" fmla="*/ 294 h 493"/>
                  <a:gd name="T98" fmla="*/ 648 w 652"/>
                  <a:gd name="T99" fmla="*/ 281 h 493"/>
                  <a:gd name="T100" fmla="*/ 651 w 652"/>
                  <a:gd name="T101" fmla="*/ 266 h 4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652" h="493">
                    <a:moveTo>
                      <a:pt x="651" y="265"/>
                    </a:moveTo>
                    <a:cubicBezTo>
                      <a:pt x="652" y="265"/>
                      <a:pt x="652" y="265"/>
                      <a:pt x="652" y="265"/>
                    </a:cubicBezTo>
                    <a:cubicBezTo>
                      <a:pt x="652" y="265"/>
                      <a:pt x="652" y="265"/>
                      <a:pt x="652" y="265"/>
                    </a:cubicBezTo>
                    <a:cubicBezTo>
                      <a:pt x="652" y="264"/>
                      <a:pt x="652" y="264"/>
                      <a:pt x="652" y="264"/>
                    </a:cubicBezTo>
                    <a:cubicBezTo>
                      <a:pt x="639" y="228"/>
                      <a:pt x="639" y="228"/>
                      <a:pt x="639" y="228"/>
                    </a:cubicBezTo>
                    <a:cubicBezTo>
                      <a:pt x="631" y="222"/>
                      <a:pt x="631" y="222"/>
                      <a:pt x="631" y="222"/>
                    </a:cubicBezTo>
                    <a:cubicBezTo>
                      <a:pt x="631" y="221"/>
                      <a:pt x="631" y="221"/>
                      <a:pt x="631" y="221"/>
                    </a:cubicBezTo>
                    <a:cubicBezTo>
                      <a:pt x="629" y="206"/>
                      <a:pt x="629" y="206"/>
                      <a:pt x="629" y="206"/>
                    </a:cubicBezTo>
                    <a:cubicBezTo>
                      <a:pt x="613" y="204"/>
                      <a:pt x="613" y="204"/>
                      <a:pt x="613" y="204"/>
                    </a:cubicBezTo>
                    <a:cubicBezTo>
                      <a:pt x="612" y="204"/>
                      <a:pt x="612" y="204"/>
                      <a:pt x="612" y="204"/>
                    </a:cubicBezTo>
                    <a:cubicBezTo>
                      <a:pt x="611" y="204"/>
                      <a:pt x="611" y="204"/>
                      <a:pt x="611" y="204"/>
                    </a:cubicBezTo>
                    <a:cubicBezTo>
                      <a:pt x="611" y="203"/>
                      <a:pt x="611" y="203"/>
                      <a:pt x="611" y="203"/>
                    </a:cubicBezTo>
                    <a:cubicBezTo>
                      <a:pt x="611" y="202"/>
                      <a:pt x="611" y="202"/>
                      <a:pt x="611" y="202"/>
                    </a:cubicBezTo>
                    <a:cubicBezTo>
                      <a:pt x="611" y="202"/>
                      <a:pt x="611" y="202"/>
                      <a:pt x="611" y="202"/>
                    </a:cubicBezTo>
                    <a:cubicBezTo>
                      <a:pt x="609" y="196"/>
                      <a:pt x="604" y="190"/>
                      <a:pt x="596" y="184"/>
                    </a:cubicBezTo>
                    <a:cubicBezTo>
                      <a:pt x="591" y="180"/>
                      <a:pt x="587" y="178"/>
                      <a:pt x="583" y="177"/>
                    </a:cubicBezTo>
                    <a:cubicBezTo>
                      <a:pt x="581" y="176"/>
                      <a:pt x="578" y="174"/>
                      <a:pt x="576" y="173"/>
                    </a:cubicBezTo>
                    <a:cubicBezTo>
                      <a:pt x="571" y="169"/>
                      <a:pt x="553" y="166"/>
                      <a:pt x="521" y="166"/>
                    </a:cubicBezTo>
                    <a:cubicBezTo>
                      <a:pt x="520" y="166"/>
                      <a:pt x="520" y="166"/>
                      <a:pt x="520" y="166"/>
                    </a:cubicBezTo>
                    <a:cubicBezTo>
                      <a:pt x="520" y="166"/>
                      <a:pt x="520" y="166"/>
                      <a:pt x="520" y="166"/>
                    </a:cubicBezTo>
                    <a:cubicBezTo>
                      <a:pt x="516" y="160"/>
                      <a:pt x="516" y="160"/>
                      <a:pt x="516" y="160"/>
                    </a:cubicBezTo>
                    <a:cubicBezTo>
                      <a:pt x="515" y="156"/>
                      <a:pt x="513" y="153"/>
                      <a:pt x="513" y="150"/>
                    </a:cubicBezTo>
                    <a:cubicBezTo>
                      <a:pt x="513" y="145"/>
                      <a:pt x="518" y="131"/>
                      <a:pt x="529" y="107"/>
                    </a:cubicBezTo>
                    <a:cubicBezTo>
                      <a:pt x="524" y="90"/>
                      <a:pt x="524" y="90"/>
                      <a:pt x="524" y="90"/>
                    </a:cubicBezTo>
                    <a:cubicBezTo>
                      <a:pt x="524" y="90"/>
                      <a:pt x="524" y="90"/>
                      <a:pt x="524" y="90"/>
                    </a:cubicBezTo>
                    <a:cubicBezTo>
                      <a:pt x="518" y="62"/>
                      <a:pt x="518" y="62"/>
                      <a:pt x="518" y="62"/>
                    </a:cubicBezTo>
                    <a:cubicBezTo>
                      <a:pt x="517" y="58"/>
                      <a:pt x="510" y="54"/>
                      <a:pt x="498" y="50"/>
                    </a:cubicBezTo>
                    <a:cubicBezTo>
                      <a:pt x="496" y="50"/>
                      <a:pt x="493" y="49"/>
                      <a:pt x="491" y="47"/>
                    </a:cubicBezTo>
                    <a:cubicBezTo>
                      <a:pt x="487" y="45"/>
                      <a:pt x="483" y="42"/>
                      <a:pt x="482" y="37"/>
                    </a:cubicBezTo>
                    <a:cubicBezTo>
                      <a:pt x="479" y="32"/>
                      <a:pt x="475" y="28"/>
                      <a:pt x="470" y="25"/>
                    </a:cubicBezTo>
                    <a:cubicBezTo>
                      <a:pt x="469" y="25"/>
                      <a:pt x="469" y="25"/>
                      <a:pt x="469" y="25"/>
                    </a:cubicBezTo>
                    <a:cubicBezTo>
                      <a:pt x="469" y="24"/>
                      <a:pt x="469" y="24"/>
                      <a:pt x="469" y="24"/>
                    </a:cubicBezTo>
                    <a:cubicBezTo>
                      <a:pt x="464" y="0"/>
                      <a:pt x="464" y="0"/>
                      <a:pt x="464" y="0"/>
                    </a:cubicBezTo>
                    <a:cubicBezTo>
                      <a:pt x="445" y="2"/>
                      <a:pt x="445" y="2"/>
                      <a:pt x="445" y="2"/>
                    </a:cubicBezTo>
                    <a:cubicBezTo>
                      <a:pt x="443" y="7"/>
                      <a:pt x="443" y="7"/>
                      <a:pt x="443" y="7"/>
                    </a:cubicBezTo>
                    <a:cubicBezTo>
                      <a:pt x="441" y="15"/>
                      <a:pt x="438" y="19"/>
                      <a:pt x="435" y="19"/>
                    </a:cubicBezTo>
                    <a:cubicBezTo>
                      <a:pt x="423" y="23"/>
                      <a:pt x="423" y="23"/>
                      <a:pt x="423" y="23"/>
                    </a:cubicBezTo>
                    <a:cubicBezTo>
                      <a:pt x="415" y="26"/>
                      <a:pt x="411" y="29"/>
                      <a:pt x="408" y="33"/>
                    </a:cubicBezTo>
                    <a:cubicBezTo>
                      <a:pt x="407" y="34"/>
                      <a:pt x="406" y="39"/>
                      <a:pt x="405" y="46"/>
                    </a:cubicBezTo>
                    <a:cubicBezTo>
                      <a:pt x="404" y="53"/>
                      <a:pt x="403" y="58"/>
                      <a:pt x="401" y="61"/>
                    </a:cubicBezTo>
                    <a:cubicBezTo>
                      <a:pt x="399" y="66"/>
                      <a:pt x="395" y="70"/>
                      <a:pt x="389" y="72"/>
                    </a:cubicBezTo>
                    <a:cubicBezTo>
                      <a:pt x="379" y="76"/>
                      <a:pt x="361" y="70"/>
                      <a:pt x="337" y="52"/>
                    </a:cubicBezTo>
                    <a:cubicBezTo>
                      <a:pt x="304" y="94"/>
                      <a:pt x="304" y="94"/>
                      <a:pt x="304" y="94"/>
                    </a:cubicBezTo>
                    <a:cubicBezTo>
                      <a:pt x="308" y="112"/>
                      <a:pt x="308" y="112"/>
                      <a:pt x="308" y="112"/>
                    </a:cubicBezTo>
                    <a:cubicBezTo>
                      <a:pt x="309" y="112"/>
                      <a:pt x="309" y="112"/>
                      <a:pt x="309" y="112"/>
                    </a:cubicBezTo>
                    <a:cubicBezTo>
                      <a:pt x="309" y="112"/>
                      <a:pt x="309" y="112"/>
                      <a:pt x="309" y="112"/>
                    </a:cubicBezTo>
                    <a:cubicBezTo>
                      <a:pt x="308" y="113"/>
                      <a:pt x="308" y="113"/>
                      <a:pt x="308" y="113"/>
                    </a:cubicBezTo>
                    <a:cubicBezTo>
                      <a:pt x="308" y="113"/>
                      <a:pt x="308" y="113"/>
                      <a:pt x="308" y="113"/>
                    </a:cubicBezTo>
                    <a:cubicBezTo>
                      <a:pt x="307" y="116"/>
                      <a:pt x="304" y="117"/>
                      <a:pt x="301" y="118"/>
                    </a:cubicBezTo>
                    <a:cubicBezTo>
                      <a:pt x="298" y="118"/>
                      <a:pt x="295" y="117"/>
                      <a:pt x="291" y="115"/>
                    </a:cubicBezTo>
                    <a:cubicBezTo>
                      <a:pt x="288" y="112"/>
                      <a:pt x="279" y="110"/>
                      <a:pt x="264" y="110"/>
                    </a:cubicBezTo>
                    <a:cubicBezTo>
                      <a:pt x="257" y="109"/>
                      <a:pt x="257" y="109"/>
                      <a:pt x="257" y="109"/>
                    </a:cubicBezTo>
                    <a:cubicBezTo>
                      <a:pt x="257" y="109"/>
                      <a:pt x="257" y="109"/>
                      <a:pt x="257" y="109"/>
                    </a:cubicBezTo>
                    <a:cubicBezTo>
                      <a:pt x="247" y="108"/>
                      <a:pt x="247" y="108"/>
                      <a:pt x="247" y="108"/>
                    </a:cubicBezTo>
                    <a:cubicBezTo>
                      <a:pt x="237" y="110"/>
                      <a:pt x="237" y="110"/>
                      <a:pt x="237" y="110"/>
                    </a:cubicBezTo>
                    <a:cubicBezTo>
                      <a:pt x="241" y="117"/>
                      <a:pt x="241" y="117"/>
                      <a:pt x="241" y="117"/>
                    </a:cubicBezTo>
                    <a:cubicBezTo>
                      <a:pt x="245" y="122"/>
                      <a:pt x="247" y="126"/>
                      <a:pt x="247" y="128"/>
                    </a:cubicBezTo>
                    <a:cubicBezTo>
                      <a:pt x="242" y="154"/>
                      <a:pt x="242" y="154"/>
                      <a:pt x="242" y="154"/>
                    </a:cubicBezTo>
                    <a:cubicBezTo>
                      <a:pt x="244" y="168"/>
                      <a:pt x="244" y="168"/>
                      <a:pt x="244" y="168"/>
                    </a:cubicBezTo>
                    <a:cubicBezTo>
                      <a:pt x="245" y="168"/>
                      <a:pt x="245" y="168"/>
                      <a:pt x="245" y="168"/>
                    </a:cubicBezTo>
                    <a:cubicBezTo>
                      <a:pt x="245" y="168"/>
                      <a:pt x="245" y="168"/>
                      <a:pt x="245" y="168"/>
                    </a:cubicBezTo>
                    <a:cubicBezTo>
                      <a:pt x="244" y="168"/>
                      <a:pt x="244" y="168"/>
                      <a:pt x="244" y="168"/>
                    </a:cubicBezTo>
                    <a:cubicBezTo>
                      <a:pt x="244" y="168"/>
                      <a:pt x="244" y="168"/>
                      <a:pt x="244" y="168"/>
                    </a:cubicBezTo>
                    <a:cubicBezTo>
                      <a:pt x="236" y="194"/>
                      <a:pt x="236" y="194"/>
                      <a:pt x="236" y="194"/>
                    </a:cubicBezTo>
                    <a:cubicBezTo>
                      <a:pt x="236" y="197"/>
                      <a:pt x="235" y="198"/>
                      <a:pt x="234" y="198"/>
                    </a:cubicBezTo>
                    <a:cubicBezTo>
                      <a:pt x="233" y="198"/>
                      <a:pt x="233" y="198"/>
                      <a:pt x="233" y="198"/>
                    </a:cubicBezTo>
                    <a:cubicBezTo>
                      <a:pt x="233" y="197"/>
                      <a:pt x="233" y="197"/>
                      <a:pt x="233" y="197"/>
                    </a:cubicBezTo>
                    <a:cubicBezTo>
                      <a:pt x="232" y="195"/>
                      <a:pt x="232" y="195"/>
                      <a:pt x="232" y="195"/>
                    </a:cubicBezTo>
                    <a:cubicBezTo>
                      <a:pt x="231" y="192"/>
                      <a:pt x="230" y="190"/>
                      <a:pt x="229" y="191"/>
                    </a:cubicBezTo>
                    <a:cubicBezTo>
                      <a:pt x="228" y="191"/>
                      <a:pt x="227" y="193"/>
                      <a:pt x="226" y="196"/>
                    </a:cubicBezTo>
                    <a:cubicBezTo>
                      <a:pt x="225" y="204"/>
                      <a:pt x="220" y="210"/>
                      <a:pt x="213" y="216"/>
                    </a:cubicBezTo>
                    <a:cubicBezTo>
                      <a:pt x="206" y="222"/>
                      <a:pt x="206" y="222"/>
                      <a:pt x="206" y="222"/>
                    </a:cubicBezTo>
                    <a:cubicBezTo>
                      <a:pt x="203" y="224"/>
                      <a:pt x="203" y="224"/>
                      <a:pt x="203" y="224"/>
                    </a:cubicBezTo>
                    <a:cubicBezTo>
                      <a:pt x="203" y="224"/>
                      <a:pt x="203" y="224"/>
                      <a:pt x="203" y="224"/>
                    </a:cubicBezTo>
                    <a:cubicBezTo>
                      <a:pt x="202" y="224"/>
                      <a:pt x="202" y="224"/>
                      <a:pt x="202" y="224"/>
                    </a:cubicBezTo>
                    <a:cubicBezTo>
                      <a:pt x="176" y="224"/>
                      <a:pt x="176" y="224"/>
                      <a:pt x="176" y="224"/>
                    </a:cubicBezTo>
                    <a:cubicBezTo>
                      <a:pt x="166" y="234"/>
                      <a:pt x="166" y="234"/>
                      <a:pt x="166" y="234"/>
                    </a:cubicBezTo>
                    <a:cubicBezTo>
                      <a:pt x="166" y="234"/>
                      <a:pt x="166" y="234"/>
                      <a:pt x="166" y="234"/>
                    </a:cubicBezTo>
                    <a:cubicBezTo>
                      <a:pt x="165" y="234"/>
                      <a:pt x="165" y="234"/>
                      <a:pt x="165" y="234"/>
                    </a:cubicBezTo>
                    <a:cubicBezTo>
                      <a:pt x="165" y="234"/>
                      <a:pt x="165" y="234"/>
                      <a:pt x="165" y="234"/>
                    </a:cubicBezTo>
                    <a:cubicBezTo>
                      <a:pt x="137" y="230"/>
                      <a:pt x="137" y="230"/>
                      <a:pt x="137" y="230"/>
                    </a:cubicBezTo>
                    <a:cubicBezTo>
                      <a:pt x="133" y="234"/>
                      <a:pt x="128" y="236"/>
                      <a:pt x="124" y="235"/>
                    </a:cubicBezTo>
                    <a:cubicBezTo>
                      <a:pt x="120" y="234"/>
                      <a:pt x="113" y="236"/>
                      <a:pt x="103" y="239"/>
                    </a:cubicBezTo>
                    <a:cubicBezTo>
                      <a:pt x="92" y="252"/>
                      <a:pt x="92" y="252"/>
                      <a:pt x="92" y="252"/>
                    </a:cubicBezTo>
                    <a:cubicBezTo>
                      <a:pt x="92" y="253"/>
                      <a:pt x="92" y="253"/>
                      <a:pt x="92" y="253"/>
                    </a:cubicBezTo>
                    <a:cubicBezTo>
                      <a:pt x="74" y="254"/>
                      <a:pt x="74" y="254"/>
                      <a:pt x="74" y="254"/>
                    </a:cubicBezTo>
                    <a:cubicBezTo>
                      <a:pt x="74" y="239"/>
                      <a:pt x="74" y="239"/>
                      <a:pt x="74" y="239"/>
                    </a:cubicBezTo>
                    <a:cubicBezTo>
                      <a:pt x="63" y="239"/>
                      <a:pt x="63" y="239"/>
                      <a:pt x="63" y="239"/>
                    </a:cubicBezTo>
                    <a:cubicBezTo>
                      <a:pt x="61" y="245"/>
                      <a:pt x="61" y="245"/>
                      <a:pt x="61" y="245"/>
                    </a:cubicBezTo>
                    <a:cubicBezTo>
                      <a:pt x="53" y="247"/>
                      <a:pt x="53" y="247"/>
                      <a:pt x="53" y="247"/>
                    </a:cubicBezTo>
                    <a:cubicBezTo>
                      <a:pt x="52" y="247"/>
                      <a:pt x="52" y="247"/>
                      <a:pt x="52" y="247"/>
                    </a:cubicBezTo>
                    <a:cubicBezTo>
                      <a:pt x="52" y="247"/>
                      <a:pt x="52" y="247"/>
                      <a:pt x="52" y="247"/>
                    </a:cubicBezTo>
                    <a:cubicBezTo>
                      <a:pt x="51" y="247"/>
                      <a:pt x="51" y="247"/>
                      <a:pt x="51" y="247"/>
                    </a:cubicBezTo>
                    <a:cubicBezTo>
                      <a:pt x="51" y="247"/>
                      <a:pt x="51" y="247"/>
                      <a:pt x="51" y="247"/>
                    </a:cubicBezTo>
                    <a:cubicBezTo>
                      <a:pt x="46" y="244"/>
                      <a:pt x="39" y="241"/>
                      <a:pt x="33" y="240"/>
                    </a:cubicBezTo>
                    <a:cubicBezTo>
                      <a:pt x="29" y="240"/>
                      <a:pt x="25" y="242"/>
                      <a:pt x="19" y="248"/>
                    </a:cubicBezTo>
                    <a:cubicBezTo>
                      <a:pt x="12" y="254"/>
                      <a:pt x="7" y="259"/>
                      <a:pt x="5" y="264"/>
                    </a:cubicBezTo>
                    <a:cubicBezTo>
                      <a:pt x="6" y="264"/>
                      <a:pt x="7" y="266"/>
                      <a:pt x="7" y="268"/>
                    </a:cubicBezTo>
                    <a:cubicBezTo>
                      <a:pt x="7" y="271"/>
                      <a:pt x="8" y="274"/>
                      <a:pt x="8" y="277"/>
                    </a:cubicBezTo>
                    <a:cubicBezTo>
                      <a:pt x="7" y="280"/>
                      <a:pt x="6" y="282"/>
                      <a:pt x="5" y="284"/>
                    </a:cubicBezTo>
                    <a:cubicBezTo>
                      <a:pt x="3" y="285"/>
                      <a:pt x="1" y="288"/>
                      <a:pt x="0" y="295"/>
                    </a:cubicBezTo>
                    <a:cubicBezTo>
                      <a:pt x="7" y="299"/>
                      <a:pt x="7" y="299"/>
                      <a:pt x="7" y="299"/>
                    </a:cubicBezTo>
                    <a:cubicBezTo>
                      <a:pt x="15" y="290"/>
                      <a:pt x="15" y="290"/>
                      <a:pt x="15" y="290"/>
                    </a:cubicBezTo>
                    <a:cubicBezTo>
                      <a:pt x="27" y="302"/>
                      <a:pt x="27" y="302"/>
                      <a:pt x="27" y="302"/>
                    </a:cubicBezTo>
                    <a:cubicBezTo>
                      <a:pt x="27" y="303"/>
                      <a:pt x="27" y="303"/>
                      <a:pt x="27" y="303"/>
                    </a:cubicBezTo>
                    <a:cubicBezTo>
                      <a:pt x="29" y="325"/>
                      <a:pt x="29" y="325"/>
                      <a:pt x="29" y="325"/>
                    </a:cubicBezTo>
                    <a:cubicBezTo>
                      <a:pt x="29" y="326"/>
                      <a:pt x="29" y="326"/>
                      <a:pt x="29" y="326"/>
                    </a:cubicBezTo>
                    <a:cubicBezTo>
                      <a:pt x="29" y="326"/>
                      <a:pt x="29" y="326"/>
                      <a:pt x="29" y="326"/>
                    </a:cubicBezTo>
                    <a:cubicBezTo>
                      <a:pt x="22" y="356"/>
                      <a:pt x="22" y="356"/>
                      <a:pt x="22" y="356"/>
                    </a:cubicBezTo>
                    <a:cubicBezTo>
                      <a:pt x="21" y="356"/>
                      <a:pt x="21" y="356"/>
                      <a:pt x="21" y="356"/>
                    </a:cubicBezTo>
                    <a:cubicBezTo>
                      <a:pt x="11" y="356"/>
                      <a:pt x="5" y="356"/>
                      <a:pt x="3" y="358"/>
                    </a:cubicBezTo>
                    <a:cubicBezTo>
                      <a:pt x="3" y="360"/>
                      <a:pt x="7" y="363"/>
                      <a:pt x="14" y="368"/>
                    </a:cubicBezTo>
                    <a:cubicBezTo>
                      <a:pt x="20" y="367"/>
                      <a:pt x="20" y="367"/>
                      <a:pt x="20" y="367"/>
                    </a:cubicBezTo>
                    <a:cubicBezTo>
                      <a:pt x="21" y="367"/>
                      <a:pt x="21" y="367"/>
                      <a:pt x="21" y="367"/>
                    </a:cubicBezTo>
                    <a:cubicBezTo>
                      <a:pt x="21" y="367"/>
                      <a:pt x="21" y="367"/>
                      <a:pt x="21" y="367"/>
                    </a:cubicBezTo>
                    <a:cubicBezTo>
                      <a:pt x="35" y="380"/>
                      <a:pt x="35" y="380"/>
                      <a:pt x="35" y="380"/>
                    </a:cubicBezTo>
                    <a:cubicBezTo>
                      <a:pt x="40" y="384"/>
                      <a:pt x="39" y="392"/>
                      <a:pt x="33" y="403"/>
                    </a:cubicBezTo>
                    <a:cubicBezTo>
                      <a:pt x="35" y="416"/>
                      <a:pt x="35" y="416"/>
                      <a:pt x="35" y="416"/>
                    </a:cubicBezTo>
                    <a:cubicBezTo>
                      <a:pt x="40" y="417"/>
                      <a:pt x="40" y="417"/>
                      <a:pt x="40" y="417"/>
                    </a:cubicBezTo>
                    <a:cubicBezTo>
                      <a:pt x="60" y="417"/>
                      <a:pt x="60" y="417"/>
                      <a:pt x="60" y="417"/>
                    </a:cubicBezTo>
                    <a:cubicBezTo>
                      <a:pt x="50" y="426"/>
                      <a:pt x="50" y="426"/>
                      <a:pt x="50" y="426"/>
                    </a:cubicBezTo>
                    <a:cubicBezTo>
                      <a:pt x="56" y="430"/>
                      <a:pt x="56" y="430"/>
                      <a:pt x="56" y="430"/>
                    </a:cubicBezTo>
                    <a:cubicBezTo>
                      <a:pt x="56" y="430"/>
                      <a:pt x="56" y="430"/>
                      <a:pt x="56" y="430"/>
                    </a:cubicBezTo>
                    <a:cubicBezTo>
                      <a:pt x="64" y="434"/>
                      <a:pt x="64" y="434"/>
                      <a:pt x="64" y="434"/>
                    </a:cubicBezTo>
                    <a:cubicBezTo>
                      <a:pt x="85" y="443"/>
                      <a:pt x="85" y="443"/>
                      <a:pt x="85" y="443"/>
                    </a:cubicBezTo>
                    <a:cubicBezTo>
                      <a:pt x="86" y="444"/>
                      <a:pt x="86" y="444"/>
                      <a:pt x="86" y="444"/>
                    </a:cubicBezTo>
                    <a:cubicBezTo>
                      <a:pt x="87" y="444"/>
                      <a:pt x="87" y="444"/>
                      <a:pt x="87" y="444"/>
                    </a:cubicBezTo>
                    <a:cubicBezTo>
                      <a:pt x="89" y="476"/>
                      <a:pt x="89" y="476"/>
                      <a:pt x="89" y="476"/>
                    </a:cubicBezTo>
                    <a:cubicBezTo>
                      <a:pt x="89" y="483"/>
                      <a:pt x="94" y="488"/>
                      <a:pt x="103" y="491"/>
                    </a:cubicBezTo>
                    <a:cubicBezTo>
                      <a:pt x="105" y="490"/>
                      <a:pt x="105" y="490"/>
                      <a:pt x="105" y="490"/>
                    </a:cubicBezTo>
                    <a:cubicBezTo>
                      <a:pt x="105" y="490"/>
                      <a:pt x="105" y="490"/>
                      <a:pt x="105" y="490"/>
                    </a:cubicBezTo>
                    <a:cubicBezTo>
                      <a:pt x="106" y="490"/>
                      <a:pt x="106" y="490"/>
                      <a:pt x="106" y="490"/>
                    </a:cubicBezTo>
                    <a:cubicBezTo>
                      <a:pt x="128" y="493"/>
                      <a:pt x="128" y="493"/>
                      <a:pt x="128" y="493"/>
                    </a:cubicBezTo>
                    <a:cubicBezTo>
                      <a:pt x="130" y="493"/>
                      <a:pt x="130" y="493"/>
                      <a:pt x="130" y="493"/>
                    </a:cubicBezTo>
                    <a:cubicBezTo>
                      <a:pt x="130" y="493"/>
                      <a:pt x="130" y="493"/>
                      <a:pt x="130" y="493"/>
                    </a:cubicBezTo>
                    <a:cubicBezTo>
                      <a:pt x="130" y="492"/>
                      <a:pt x="130" y="492"/>
                      <a:pt x="130" y="492"/>
                    </a:cubicBezTo>
                    <a:cubicBezTo>
                      <a:pt x="133" y="488"/>
                      <a:pt x="134" y="484"/>
                      <a:pt x="134" y="484"/>
                    </a:cubicBezTo>
                    <a:cubicBezTo>
                      <a:pt x="134" y="483"/>
                      <a:pt x="134" y="483"/>
                      <a:pt x="134" y="483"/>
                    </a:cubicBezTo>
                    <a:cubicBezTo>
                      <a:pt x="134" y="479"/>
                      <a:pt x="135" y="476"/>
                      <a:pt x="139" y="474"/>
                    </a:cubicBezTo>
                    <a:cubicBezTo>
                      <a:pt x="142" y="471"/>
                      <a:pt x="144" y="469"/>
                      <a:pt x="145" y="466"/>
                    </a:cubicBezTo>
                    <a:cubicBezTo>
                      <a:pt x="145" y="466"/>
                      <a:pt x="145" y="466"/>
                      <a:pt x="145" y="466"/>
                    </a:cubicBezTo>
                    <a:cubicBezTo>
                      <a:pt x="147" y="462"/>
                      <a:pt x="151" y="462"/>
                      <a:pt x="157" y="464"/>
                    </a:cubicBezTo>
                    <a:cubicBezTo>
                      <a:pt x="158" y="464"/>
                      <a:pt x="158" y="464"/>
                      <a:pt x="158" y="464"/>
                    </a:cubicBezTo>
                    <a:cubicBezTo>
                      <a:pt x="158" y="464"/>
                      <a:pt x="158" y="464"/>
                      <a:pt x="158" y="464"/>
                    </a:cubicBezTo>
                    <a:cubicBezTo>
                      <a:pt x="165" y="468"/>
                      <a:pt x="165" y="468"/>
                      <a:pt x="165" y="468"/>
                    </a:cubicBezTo>
                    <a:cubicBezTo>
                      <a:pt x="191" y="473"/>
                      <a:pt x="191" y="473"/>
                      <a:pt x="191" y="473"/>
                    </a:cubicBezTo>
                    <a:cubicBezTo>
                      <a:pt x="206" y="472"/>
                      <a:pt x="206" y="472"/>
                      <a:pt x="206" y="472"/>
                    </a:cubicBezTo>
                    <a:cubicBezTo>
                      <a:pt x="217" y="467"/>
                      <a:pt x="217" y="467"/>
                      <a:pt x="217" y="467"/>
                    </a:cubicBezTo>
                    <a:cubicBezTo>
                      <a:pt x="219" y="464"/>
                      <a:pt x="221" y="463"/>
                      <a:pt x="222" y="462"/>
                    </a:cubicBezTo>
                    <a:cubicBezTo>
                      <a:pt x="224" y="462"/>
                      <a:pt x="227" y="462"/>
                      <a:pt x="230" y="465"/>
                    </a:cubicBezTo>
                    <a:cubicBezTo>
                      <a:pt x="232" y="466"/>
                      <a:pt x="232" y="466"/>
                      <a:pt x="232" y="466"/>
                    </a:cubicBezTo>
                    <a:cubicBezTo>
                      <a:pt x="233" y="467"/>
                      <a:pt x="235" y="470"/>
                      <a:pt x="236" y="474"/>
                    </a:cubicBezTo>
                    <a:cubicBezTo>
                      <a:pt x="244" y="480"/>
                      <a:pt x="244" y="480"/>
                      <a:pt x="244" y="480"/>
                    </a:cubicBezTo>
                    <a:cubicBezTo>
                      <a:pt x="250" y="480"/>
                      <a:pt x="250" y="480"/>
                      <a:pt x="250" y="480"/>
                    </a:cubicBezTo>
                    <a:cubicBezTo>
                      <a:pt x="251" y="480"/>
                      <a:pt x="251" y="480"/>
                      <a:pt x="251" y="480"/>
                    </a:cubicBezTo>
                    <a:cubicBezTo>
                      <a:pt x="251" y="480"/>
                      <a:pt x="251" y="480"/>
                      <a:pt x="251" y="480"/>
                    </a:cubicBezTo>
                    <a:cubicBezTo>
                      <a:pt x="252" y="480"/>
                      <a:pt x="252" y="480"/>
                      <a:pt x="252" y="480"/>
                    </a:cubicBezTo>
                    <a:cubicBezTo>
                      <a:pt x="260" y="484"/>
                      <a:pt x="260" y="484"/>
                      <a:pt x="260" y="484"/>
                    </a:cubicBezTo>
                    <a:cubicBezTo>
                      <a:pt x="276" y="482"/>
                      <a:pt x="276" y="482"/>
                      <a:pt x="276" y="482"/>
                    </a:cubicBezTo>
                    <a:cubicBezTo>
                      <a:pt x="285" y="480"/>
                      <a:pt x="285" y="480"/>
                      <a:pt x="285" y="480"/>
                    </a:cubicBezTo>
                    <a:cubicBezTo>
                      <a:pt x="307" y="482"/>
                      <a:pt x="307" y="482"/>
                      <a:pt x="307" y="482"/>
                    </a:cubicBezTo>
                    <a:cubicBezTo>
                      <a:pt x="317" y="479"/>
                      <a:pt x="317" y="479"/>
                      <a:pt x="317" y="479"/>
                    </a:cubicBezTo>
                    <a:cubicBezTo>
                      <a:pt x="329" y="474"/>
                      <a:pt x="329" y="474"/>
                      <a:pt x="329" y="474"/>
                    </a:cubicBezTo>
                    <a:cubicBezTo>
                      <a:pt x="331" y="472"/>
                      <a:pt x="334" y="471"/>
                      <a:pt x="338" y="470"/>
                    </a:cubicBezTo>
                    <a:cubicBezTo>
                      <a:pt x="360" y="470"/>
                      <a:pt x="360" y="470"/>
                      <a:pt x="360" y="470"/>
                    </a:cubicBezTo>
                    <a:cubicBezTo>
                      <a:pt x="368" y="467"/>
                      <a:pt x="368" y="467"/>
                      <a:pt x="368" y="467"/>
                    </a:cubicBezTo>
                    <a:cubicBezTo>
                      <a:pt x="371" y="465"/>
                      <a:pt x="374" y="464"/>
                      <a:pt x="377" y="464"/>
                    </a:cubicBezTo>
                    <a:cubicBezTo>
                      <a:pt x="389" y="464"/>
                      <a:pt x="389" y="464"/>
                      <a:pt x="389" y="464"/>
                    </a:cubicBezTo>
                    <a:cubicBezTo>
                      <a:pt x="395" y="468"/>
                      <a:pt x="395" y="468"/>
                      <a:pt x="395" y="468"/>
                    </a:cubicBezTo>
                    <a:cubicBezTo>
                      <a:pt x="413" y="472"/>
                      <a:pt x="413" y="472"/>
                      <a:pt x="413" y="472"/>
                    </a:cubicBezTo>
                    <a:cubicBezTo>
                      <a:pt x="415" y="472"/>
                      <a:pt x="417" y="474"/>
                      <a:pt x="421" y="478"/>
                    </a:cubicBezTo>
                    <a:cubicBezTo>
                      <a:pt x="429" y="482"/>
                      <a:pt x="429" y="482"/>
                      <a:pt x="429" y="482"/>
                    </a:cubicBezTo>
                    <a:cubicBezTo>
                      <a:pt x="429" y="483"/>
                      <a:pt x="429" y="483"/>
                      <a:pt x="429" y="483"/>
                    </a:cubicBezTo>
                    <a:cubicBezTo>
                      <a:pt x="446" y="484"/>
                      <a:pt x="446" y="484"/>
                      <a:pt x="446" y="484"/>
                    </a:cubicBezTo>
                    <a:cubicBezTo>
                      <a:pt x="446" y="484"/>
                      <a:pt x="446" y="484"/>
                      <a:pt x="446" y="484"/>
                    </a:cubicBezTo>
                    <a:cubicBezTo>
                      <a:pt x="446" y="484"/>
                      <a:pt x="446" y="484"/>
                      <a:pt x="446" y="484"/>
                    </a:cubicBezTo>
                    <a:cubicBezTo>
                      <a:pt x="454" y="488"/>
                      <a:pt x="454" y="488"/>
                      <a:pt x="454" y="488"/>
                    </a:cubicBezTo>
                    <a:cubicBezTo>
                      <a:pt x="464" y="490"/>
                      <a:pt x="464" y="490"/>
                      <a:pt x="464" y="490"/>
                    </a:cubicBezTo>
                    <a:cubicBezTo>
                      <a:pt x="464" y="490"/>
                      <a:pt x="464" y="490"/>
                      <a:pt x="464" y="490"/>
                    </a:cubicBezTo>
                    <a:cubicBezTo>
                      <a:pt x="473" y="491"/>
                      <a:pt x="473" y="491"/>
                      <a:pt x="473" y="491"/>
                    </a:cubicBezTo>
                    <a:cubicBezTo>
                      <a:pt x="475" y="486"/>
                      <a:pt x="475" y="486"/>
                      <a:pt x="475" y="486"/>
                    </a:cubicBezTo>
                    <a:cubicBezTo>
                      <a:pt x="471" y="478"/>
                      <a:pt x="471" y="478"/>
                      <a:pt x="471" y="478"/>
                    </a:cubicBezTo>
                    <a:cubicBezTo>
                      <a:pt x="470" y="470"/>
                      <a:pt x="470" y="470"/>
                      <a:pt x="470" y="470"/>
                    </a:cubicBezTo>
                    <a:cubicBezTo>
                      <a:pt x="470" y="470"/>
                      <a:pt x="470" y="470"/>
                      <a:pt x="470" y="470"/>
                    </a:cubicBezTo>
                    <a:cubicBezTo>
                      <a:pt x="469" y="470"/>
                      <a:pt x="469" y="470"/>
                      <a:pt x="469" y="470"/>
                    </a:cubicBezTo>
                    <a:cubicBezTo>
                      <a:pt x="471" y="468"/>
                      <a:pt x="471" y="468"/>
                      <a:pt x="471" y="468"/>
                    </a:cubicBezTo>
                    <a:cubicBezTo>
                      <a:pt x="476" y="461"/>
                      <a:pt x="476" y="461"/>
                      <a:pt x="476" y="461"/>
                    </a:cubicBezTo>
                    <a:cubicBezTo>
                      <a:pt x="476" y="460"/>
                      <a:pt x="476" y="460"/>
                      <a:pt x="476" y="460"/>
                    </a:cubicBezTo>
                    <a:cubicBezTo>
                      <a:pt x="476" y="460"/>
                      <a:pt x="476" y="460"/>
                      <a:pt x="476" y="460"/>
                    </a:cubicBezTo>
                    <a:cubicBezTo>
                      <a:pt x="477" y="460"/>
                      <a:pt x="477" y="460"/>
                      <a:pt x="477" y="460"/>
                    </a:cubicBezTo>
                    <a:cubicBezTo>
                      <a:pt x="477" y="460"/>
                      <a:pt x="477" y="460"/>
                      <a:pt x="477" y="460"/>
                    </a:cubicBezTo>
                    <a:cubicBezTo>
                      <a:pt x="482" y="456"/>
                      <a:pt x="482" y="456"/>
                      <a:pt x="482" y="456"/>
                    </a:cubicBezTo>
                    <a:cubicBezTo>
                      <a:pt x="482" y="456"/>
                      <a:pt x="482" y="456"/>
                      <a:pt x="482" y="456"/>
                    </a:cubicBezTo>
                    <a:cubicBezTo>
                      <a:pt x="481" y="454"/>
                      <a:pt x="481" y="454"/>
                      <a:pt x="481" y="454"/>
                    </a:cubicBezTo>
                    <a:cubicBezTo>
                      <a:pt x="479" y="446"/>
                      <a:pt x="479" y="446"/>
                      <a:pt x="479" y="446"/>
                    </a:cubicBezTo>
                    <a:cubicBezTo>
                      <a:pt x="479" y="444"/>
                      <a:pt x="477" y="444"/>
                      <a:pt x="475" y="442"/>
                    </a:cubicBezTo>
                    <a:cubicBezTo>
                      <a:pt x="475" y="442"/>
                      <a:pt x="475" y="442"/>
                      <a:pt x="475" y="442"/>
                    </a:cubicBezTo>
                    <a:cubicBezTo>
                      <a:pt x="469" y="436"/>
                      <a:pt x="469" y="436"/>
                      <a:pt x="469" y="436"/>
                    </a:cubicBezTo>
                    <a:cubicBezTo>
                      <a:pt x="461" y="429"/>
                      <a:pt x="461" y="429"/>
                      <a:pt x="461" y="429"/>
                    </a:cubicBezTo>
                    <a:cubicBezTo>
                      <a:pt x="461" y="428"/>
                      <a:pt x="461" y="428"/>
                      <a:pt x="461" y="428"/>
                    </a:cubicBezTo>
                    <a:cubicBezTo>
                      <a:pt x="460" y="428"/>
                      <a:pt x="460" y="428"/>
                      <a:pt x="460" y="428"/>
                    </a:cubicBezTo>
                    <a:cubicBezTo>
                      <a:pt x="461" y="428"/>
                      <a:pt x="461" y="428"/>
                      <a:pt x="461" y="428"/>
                    </a:cubicBezTo>
                    <a:cubicBezTo>
                      <a:pt x="461" y="427"/>
                      <a:pt x="461" y="427"/>
                      <a:pt x="461" y="427"/>
                    </a:cubicBezTo>
                    <a:cubicBezTo>
                      <a:pt x="462" y="419"/>
                      <a:pt x="462" y="419"/>
                      <a:pt x="462" y="419"/>
                    </a:cubicBezTo>
                    <a:cubicBezTo>
                      <a:pt x="462" y="414"/>
                      <a:pt x="462" y="414"/>
                      <a:pt x="462" y="414"/>
                    </a:cubicBezTo>
                    <a:cubicBezTo>
                      <a:pt x="458" y="404"/>
                      <a:pt x="458" y="404"/>
                      <a:pt x="458" y="404"/>
                    </a:cubicBezTo>
                    <a:cubicBezTo>
                      <a:pt x="467" y="402"/>
                      <a:pt x="467" y="402"/>
                      <a:pt x="467" y="402"/>
                    </a:cubicBezTo>
                    <a:cubicBezTo>
                      <a:pt x="472" y="398"/>
                      <a:pt x="472" y="398"/>
                      <a:pt x="472" y="398"/>
                    </a:cubicBezTo>
                    <a:cubicBezTo>
                      <a:pt x="483" y="398"/>
                      <a:pt x="483" y="398"/>
                      <a:pt x="483" y="398"/>
                    </a:cubicBezTo>
                    <a:cubicBezTo>
                      <a:pt x="494" y="396"/>
                      <a:pt x="494" y="396"/>
                      <a:pt x="494" y="396"/>
                    </a:cubicBezTo>
                    <a:cubicBezTo>
                      <a:pt x="495" y="396"/>
                      <a:pt x="495" y="396"/>
                      <a:pt x="495" y="396"/>
                    </a:cubicBezTo>
                    <a:cubicBezTo>
                      <a:pt x="502" y="397"/>
                      <a:pt x="502" y="397"/>
                      <a:pt x="502" y="397"/>
                    </a:cubicBezTo>
                    <a:cubicBezTo>
                      <a:pt x="511" y="394"/>
                      <a:pt x="511" y="394"/>
                      <a:pt x="511" y="394"/>
                    </a:cubicBezTo>
                    <a:cubicBezTo>
                      <a:pt x="521" y="392"/>
                      <a:pt x="521" y="392"/>
                      <a:pt x="521" y="392"/>
                    </a:cubicBezTo>
                    <a:cubicBezTo>
                      <a:pt x="527" y="390"/>
                      <a:pt x="527" y="390"/>
                      <a:pt x="527" y="390"/>
                    </a:cubicBezTo>
                    <a:cubicBezTo>
                      <a:pt x="528" y="390"/>
                      <a:pt x="528" y="390"/>
                      <a:pt x="528" y="390"/>
                    </a:cubicBezTo>
                    <a:cubicBezTo>
                      <a:pt x="545" y="386"/>
                      <a:pt x="545" y="386"/>
                      <a:pt x="545" y="386"/>
                    </a:cubicBezTo>
                    <a:cubicBezTo>
                      <a:pt x="548" y="384"/>
                      <a:pt x="548" y="384"/>
                      <a:pt x="548" y="384"/>
                    </a:cubicBezTo>
                    <a:cubicBezTo>
                      <a:pt x="547" y="380"/>
                      <a:pt x="547" y="380"/>
                      <a:pt x="547" y="380"/>
                    </a:cubicBezTo>
                    <a:cubicBezTo>
                      <a:pt x="544" y="375"/>
                      <a:pt x="544" y="375"/>
                      <a:pt x="544" y="375"/>
                    </a:cubicBezTo>
                    <a:cubicBezTo>
                      <a:pt x="544" y="374"/>
                      <a:pt x="544" y="374"/>
                      <a:pt x="544" y="374"/>
                    </a:cubicBezTo>
                    <a:cubicBezTo>
                      <a:pt x="543" y="374"/>
                      <a:pt x="543" y="374"/>
                      <a:pt x="543" y="374"/>
                    </a:cubicBezTo>
                    <a:cubicBezTo>
                      <a:pt x="543" y="374"/>
                      <a:pt x="543" y="374"/>
                      <a:pt x="543" y="374"/>
                    </a:cubicBezTo>
                    <a:cubicBezTo>
                      <a:pt x="544" y="368"/>
                      <a:pt x="544" y="368"/>
                      <a:pt x="544" y="368"/>
                    </a:cubicBezTo>
                    <a:cubicBezTo>
                      <a:pt x="545" y="367"/>
                      <a:pt x="545" y="367"/>
                      <a:pt x="545" y="367"/>
                    </a:cubicBezTo>
                    <a:cubicBezTo>
                      <a:pt x="545" y="359"/>
                      <a:pt x="545" y="359"/>
                      <a:pt x="545" y="359"/>
                    </a:cubicBezTo>
                    <a:cubicBezTo>
                      <a:pt x="543" y="352"/>
                      <a:pt x="543" y="352"/>
                      <a:pt x="543" y="352"/>
                    </a:cubicBezTo>
                    <a:cubicBezTo>
                      <a:pt x="543" y="352"/>
                      <a:pt x="543" y="352"/>
                      <a:pt x="543" y="352"/>
                    </a:cubicBezTo>
                    <a:cubicBezTo>
                      <a:pt x="543" y="351"/>
                      <a:pt x="543" y="351"/>
                      <a:pt x="543" y="351"/>
                    </a:cubicBezTo>
                    <a:cubicBezTo>
                      <a:pt x="547" y="343"/>
                      <a:pt x="547" y="343"/>
                      <a:pt x="547" y="343"/>
                    </a:cubicBezTo>
                    <a:cubicBezTo>
                      <a:pt x="549" y="340"/>
                      <a:pt x="551" y="338"/>
                      <a:pt x="553" y="338"/>
                    </a:cubicBezTo>
                    <a:cubicBezTo>
                      <a:pt x="563" y="338"/>
                      <a:pt x="563" y="338"/>
                      <a:pt x="563" y="338"/>
                    </a:cubicBezTo>
                    <a:cubicBezTo>
                      <a:pt x="565" y="338"/>
                      <a:pt x="567" y="338"/>
                      <a:pt x="569" y="336"/>
                    </a:cubicBezTo>
                    <a:cubicBezTo>
                      <a:pt x="585" y="315"/>
                      <a:pt x="585" y="315"/>
                      <a:pt x="585" y="315"/>
                    </a:cubicBezTo>
                    <a:cubicBezTo>
                      <a:pt x="585" y="314"/>
                      <a:pt x="585" y="314"/>
                      <a:pt x="585" y="314"/>
                    </a:cubicBezTo>
                    <a:cubicBezTo>
                      <a:pt x="585" y="314"/>
                      <a:pt x="585" y="314"/>
                      <a:pt x="585" y="314"/>
                    </a:cubicBezTo>
                    <a:cubicBezTo>
                      <a:pt x="593" y="307"/>
                      <a:pt x="593" y="307"/>
                      <a:pt x="593" y="307"/>
                    </a:cubicBezTo>
                    <a:cubicBezTo>
                      <a:pt x="594" y="306"/>
                      <a:pt x="594" y="306"/>
                      <a:pt x="594" y="306"/>
                    </a:cubicBezTo>
                    <a:cubicBezTo>
                      <a:pt x="597" y="306"/>
                      <a:pt x="599" y="304"/>
                      <a:pt x="601" y="304"/>
                    </a:cubicBezTo>
                    <a:cubicBezTo>
                      <a:pt x="603" y="302"/>
                      <a:pt x="603" y="302"/>
                      <a:pt x="603" y="302"/>
                    </a:cubicBezTo>
                    <a:cubicBezTo>
                      <a:pt x="605" y="298"/>
                      <a:pt x="608" y="296"/>
                      <a:pt x="609" y="296"/>
                    </a:cubicBezTo>
                    <a:cubicBezTo>
                      <a:pt x="623" y="299"/>
                      <a:pt x="623" y="299"/>
                      <a:pt x="623" y="299"/>
                    </a:cubicBezTo>
                    <a:cubicBezTo>
                      <a:pt x="635" y="294"/>
                      <a:pt x="635" y="294"/>
                      <a:pt x="635" y="294"/>
                    </a:cubicBezTo>
                    <a:cubicBezTo>
                      <a:pt x="635" y="294"/>
                      <a:pt x="635" y="294"/>
                      <a:pt x="635" y="294"/>
                    </a:cubicBezTo>
                    <a:cubicBezTo>
                      <a:pt x="635" y="294"/>
                      <a:pt x="635" y="294"/>
                      <a:pt x="635" y="294"/>
                    </a:cubicBezTo>
                    <a:cubicBezTo>
                      <a:pt x="635" y="294"/>
                      <a:pt x="635" y="294"/>
                      <a:pt x="635" y="294"/>
                    </a:cubicBezTo>
                    <a:cubicBezTo>
                      <a:pt x="635" y="294"/>
                      <a:pt x="635" y="294"/>
                      <a:pt x="635" y="294"/>
                    </a:cubicBezTo>
                    <a:cubicBezTo>
                      <a:pt x="642" y="293"/>
                      <a:pt x="642" y="293"/>
                      <a:pt x="642" y="293"/>
                    </a:cubicBezTo>
                    <a:cubicBezTo>
                      <a:pt x="648" y="290"/>
                      <a:pt x="648" y="290"/>
                      <a:pt x="648" y="290"/>
                    </a:cubicBezTo>
                    <a:cubicBezTo>
                      <a:pt x="648" y="281"/>
                      <a:pt x="648" y="281"/>
                      <a:pt x="648" y="281"/>
                    </a:cubicBezTo>
                    <a:cubicBezTo>
                      <a:pt x="649" y="270"/>
                      <a:pt x="649" y="270"/>
                      <a:pt x="649" y="270"/>
                    </a:cubicBezTo>
                    <a:cubicBezTo>
                      <a:pt x="649" y="269"/>
                      <a:pt x="649" y="269"/>
                      <a:pt x="649" y="269"/>
                    </a:cubicBezTo>
                    <a:cubicBezTo>
                      <a:pt x="649" y="269"/>
                      <a:pt x="649" y="269"/>
                      <a:pt x="649" y="269"/>
                    </a:cubicBezTo>
                    <a:cubicBezTo>
                      <a:pt x="649" y="269"/>
                      <a:pt x="649" y="269"/>
                      <a:pt x="649" y="269"/>
                    </a:cubicBezTo>
                    <a:cubicBezTo>
                      <a:pt x="651" y="266"/>
                      <a:pt x="651" y="266"/>
                      <a:pt x="651" y="266"/>
                    </a:cubicBezTo>
                    <a:lnTo>
                      <a:pt x="651" y="26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6" name="îṣḻiḑe">
                <a:extLst>
                  <a:ext uri="{FF2B5EF4-FFF2-40B4-BE49-F238E27FC236}">
                    <a16:creationId xmlns:a16="http://schemas.microsoft.com/office/drawing/2014/main" id="{AEA88F19-E074-4BD3-8E5E-BFC88C1B0488}"/>
                  </a:ext>
                </a:extLst>
              </p:cNvPr>
              <p:cNvSpPr/>
              <p:nvPr/>
            </p:nvSpPr>
            <p:spPr bwMode="auto">
              <a:xfrm>
                <a:off x="1951" y="1865"/>
                <a:ext cx="961" cy="689"/>
              </a:xfrm>
              <a:custGeom>
                <a:avLst/>
                <a:gdLst>
                  <a:gd name="T0" fmla="*/ 241 w 406"/>
                  <a:gd name="T1" fmla="*/ 29 h 291"/>
                  <a:gd name="T2" fmla="*/ 228 w 406"/>
                  <a:gd name="T3" fmla="*/ 42 h 291"/>
                  <a:gd name="T4" fmla="*/ 190 w 406"/>
                  <a:gd name="T5" fmla="*/ 14 h 291"/>
                  <a:gd name="T6" fmla="*/ 178 w 406"/>
                  <a:gd name="T7" fmla="*/ 9 h 291"/>
                  <a:gd name="T8" fmla="*/ 144 w 406"/>
                  <a:gd name="T9" fmla="*/ 2 h 291"/>
                  <a:gd name="T10" fmla="*/ 114 w 406"/>
                  <a:gd name="T11" fmla="*/ 5 h 291"/>
                  <a:gd name="T12" fmla="*/ 98 w 406"/>
                  <a:gd name="T13" fmla="*/ 10 h 291"/>
                  <a:gd name="T14" fmla="*/ 72 w 406"/>
                  <a:gd name="T15" fmla="*/ 13 h 291"/>
                  <a:gd name="T16" fmla="*/ 41 w 406"/>
                  <a:gd name="T17" fmla="*/ 20 h 291"/>
                  <a:gd name="T18" fmla="*/ 49 w 406"/>
                  <a:gd name="T19" fmla="*/ 45 h 291"/>
                  <a:gd name="T20" fmla="*/ 62 w 406"/>
                  <a:gd name="T21" fmla="*/ 65 h 291"/>
                  <a:gd name="T22" fmla="*/ 52 w 406"/>
                  <a:gd name="T23" fmla="*/ 89 h 291"/>
                  <a:gd name="T24" fmla="*/ 56 w 406"/>
                  <a:gd name="T25" fmla="*/ 102 h 291"/>
                  <a:gd name="T26" fmla="*/ 30 w 406"/>
                  <a:gd name="T27" fmla="*/ 105 h 291"/>
                  <a:gd name="T28" fmla="*/ 10 w 406"/>
                  <a:gd name="T29" fmla="*/ 121 h 291"/>
                  <a:gd name="T30" fmla="*/ 2 w 406"/>
                  <a:gd name="T31" fmla="*/ 136 h 291"/>
                  <a:gd name="T32" fmla="*/ 5 w 406"/>
                  <a:gd name="T33" fmla="*/ 169 h 291"/>
                  <a:gd name="T34" fmla="*/ 8 w 406"/>
                  <a:gd name="T35" fmla="*/ 197 h 291"/>
                  <a:gd name="T36" fmla="*/ 38 w 406"/>
                  <a:gd name="T37" fmla="*/ 209 h 291"/>
                  <a:gd name="T38" fmla="*/ 50 w 406"/>
                  <a:gd name="T39" fmla="*/ 217 h 291"/>
                  <a:gd name="T40" fmla="*/ 63 w 406"/>
                  <a:gd name="T41" fmla="*/ 229 h 291"/>
                  <a:gd name="T42" fmla="*/ 93 w 406"/>
                  <a:gd name="T43" fmla="*/ 241 h 291"/>
                  <a:gd name="T44" fmla="*/ 136 w 406"/>
                  <a:gd name="T45" fmla="*/ 250 h 291"/>
                  <a:gd name="T46" fmla="*/ 158 w 406"/>
                  <a:gd name="T47" fmla="*/ 256 h 291"/>
                  <a:gd name="T48" fmla="*/ 170 w 406"/>
                  <a:gd name="T49" fmla="*/ 268 h 291"/>
                  <a:gd name="T50" fmla="*/ 174 w 406"/>
                  <a:gd name="T51" fmla="*/ 277 h 291"/>
                  <a:gd name="T52" fmla="*/ 183 w 406"/>
                  <a:gd name="T53" fmla="*/ 289 h 291"/>
                  <a:gd name="T54" fmla="*/ 195 w 406"/>
                  <a:gd name="T55" fmla="*/ 284 h 291"/>
                  <a:gd name="T56" fmla="*/ 210 w 406"/>
                  <a:gd name="T57" fmla="*/ 279 h 291"/>
                  <a:gd name="T58" fmla="*/ 222 w 406"/>
                  <a:gd name="T59" fmla="*/ 276 h 291"/>
                  <a:gd name="T60" fmla="*/ 226 w 406"/>
                  <a:gd name="T61" fmla="*/ 261 h 291"/>
                  <a:gd name="T62" fmla="*/ 242 w 406"/>
                  <a:gd name="T63" fmla="*/ 235 h 291"/>
                  <a:gd name="T64" fmla="*/ 239 w 406"/>
                  <a:gd name="T65" fmla="*/ 210 h 291"/>
                  <a:gd name="T66" fmla="*/ 246 w 406"/>
                  <a:gd name="T67" fmla="*/ 203 h 291"/>
                  <a:gd name="T68" fmla="*/ 278 w 406"/>
                  <a:gd name="T69" fmla="*/ 213 h 291"/>
                  <a:gd name="T70" fmla="*/ 284 w 406"/>
                  <a:gd name="T71" fmla="*/ 231 h 291"/>
                  <a:gd name="T72" fmla="*/ 299 w 406"/>
                  <a:gd name="T73" fmla="*/ 249 h 291"/>
                  <a:gd name="T74" fmla="*/ 325 w 406"/>
                  <a:gd name="T75" fmla="*/ 259 h 291"/>
                  <a:gd name="T76" fmla="*/ 332 w 406"/>
                  <a:gd name="T77" fmla="*/ 261 h 291"/>
                  <a:gd name="T78" fmla="*/ 350 w 406"/>
                  <a:gd name="T79" fmla="*/ 254 h 291"/>
                  <a:gd name="T80" fmla="*/ 361 w 406"/>
                  <a:gd name="T81" fmla="*/ 236 h 291"/>
                  <a:gd name="T82" fmla="*/ 346 w 406"/>
                  <a:gd name="T83" fmla="*/ 229 h 291"/>
                  <a:gd name="T84" fmla="*/ 367 w 406"/>
                  <a:gd name="T85" fmla="*/ 203 h 291"/>
                  <a:gd name="T86" fmla="*/ 376 w 406"/>
                  <a:gd name="T87" fmla="*/ 175 h 291"/>
                  <a:gd name="T88" fmla="*/ 402 w 406"/>
                  <a:gd name="T89" fmla="*/ 145 h 291"/>
                  <a:gd name="T90" fmla="*/ 400 w 406"/>
                  <a:gd name="T91" fmla="*/ 127 h 291"/>
                  <a:gd name="T92" fmla="*/ 382 w 406"/>
                  <a:gd name="T93" fmla="*/ 84 h 291"/>
                  <a:gd name="T94" fmla="*/ 368 w 406"/>
                  <a:gd name="T95" fmla="*/ 79 h 291"/>
                  <a:gd name="T96" fmla="*/ 336 w 406"/>
                  <a:gd name="T97" fmla="*/ 50 h 291"/>
                  <a:gd name="T98" fmla="*/ 328 w 406"/>
                  <a:gd name="T99" fmla="*/ 53 h 291"/>
                  <a:gd name="T100" fmla="*/ 308 w 406"/>
                  <a:gd name="T101" fmla="*/ 39 h 291"/>
                  <a:gd name="T102" fmla="*/ 281 w 406"/>
                  <a:gd name="T103" fmla="*/ 25 h 291"/>
                  <a:gd name="T104" fmla="*/ 272 w 406"/>
                  <a:gd name="T105" fmla="*/ 27 h 291"/>
                  <a:gd name="T106" fmla="*/ 242 w 406"/>
                  <a:gd name="T107" fmla="*/ 15 h 2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406" h="291">
                    <a:moveTo>
                      <a:pt x="242" y="15"/>
                    </a:moveTo>
                    <a:cubicBezTo>
                      <a:pt x="238" y="18"/>
                      <a:pt x="238" y="18"/>
                      <a:pt x="238" y="18"/>
                    </a:cubicBezTo>
                    <a:cubicBezTo>
                      <a:pt x="238" y="19"/>
                      <a:pt x="239" y="23"/>
                      <a:pt x="240" y="28"/>
                    </a:cubicBezTo>
                    <a:cubicBezTo>
                      <a:pt x="240" y="29"/>
                      <a:pt x="240" y="29"/>
                      <a:pt x="240" y="29"/>
                    </a:cubicBezTo>
                    <a:cubicBezTo>
                      <a:pt x="241" y="29"/>
                      <a:pt x="241" y="29"/>
                      <a:pt x="241" y="29"/>
                    </a:cubicBezTo>
                    <a:cubicBezTo>
                      <a:pt x="240" y="29"/>
                      <a:pt x="240" y="29"/>
                      <a:pt x="240" y="29"/>
                    </a:cubicBezTo>
                    <a:cubicBezTo>
                      <a:pt x="236" y="39"/>
                      <a:pt x="236" y="39"/>
                      <a:pt x="236" y="39"/>
                    </a:cubicBezTo>
                    <a:cubicBezTo>
                      <a:pt x="230" y="41"/>
                      <a:pt x="230" y="41"/>
                      <a:pt x="230" y="41"/>
                    </a:cubicBezTo>
                    <a:cubicBezTo>
                      <a:pt x="229" y="42"/>
                      <a:pt x="229" y="42"/>
                      <a:pt x="229" y="42"/>
                    </a:cubicBezTo>
                    <a:cubicBezTo>
                      <a:pt x="228" y="42"/>
                      <a:pt x="228" y="42"/>
                      <a:pt x="228" y="42"/>
                    </a:cubicBezTo>
                    <a:cubicBezTo>
                      <a:pt x="218" y="37"/>
                      <a:pt x="218" y="37"/>
                      <a:pt x="218" y="37"/>
                    </a:cubicBezTo>
                    <a:cubicBezTo>
                      <a:pt x="218" y="37"/>
                      <a:pt x="218" y="37"/>
                      <a:pt x="218" y="37"/>
                    </a:cubicBezTo>
                    <a:cubicBezTo>
                      <a:pt x="218" y="37"/>
                      <a:pt x="218" y="37"/>
                      <a:pt x="218" y="37"/>
                    </a:cubicBezTo>
                    <a:cubicBezTo>
                      <a:pt x="198" y="19"/>
                      <a:pt x="198" y="19"/>
                      <a:pt x="198" y="19"/>
                    </a:cubicBezTo>
                    <a:cubicBezTo>
                      <a:pt x="190" y="14"/>
                      <a:pt x="190" y="14"/>
                      <a:pt x="190" y="14"/>
                    </a:cubicBezTo>
                    <a:cubicBezTo>
                      <a:pt x="178" y="10"/>
                      <a:pt x="178" y="10"/>
                      <a:pt x="178" y="10"/>
                    </a:cubicBezTo>
                    <a:cubicBezTo>
                      <a:pt x="178" y="9"/>
                      <a:pt x="178" y="9"/>
                      <a:pt x="178" y="9"/>
                    </a:cubicBezTo>
                    <a:cubicBezTo>
                      <a:pt x="178" y="9"/>
                      <a:pt x="178" y="9"/>
                      <a:pt x="178" y="9"/>
                    </a:cubicBezTo>
                    <a:cubicBezTo>
                      <a:pt x="178" y="9"/>
                      <a:pt x="178" y="9"/>
                      <a:pt x="178" y="9"/>
                    </a:cubicBezTo>
                    <a:cubicBezTo>
                      <a:pt x="178" y="9"/>
                      <a:pt x="178" y="9"/>
                      <a:pt x="178" y="9"/>
                    </a:cubicBezTo>
                    <a:cubicBezTo>
                      <a:pt x="172" y="5"/>
                      <a:pt x="172" y="5"/>
                      <a:pt x="172" y="5"/>
                    </a:cubicBezTo>
                    <a:cubicBezTo>
                      <a:pt x="162" y="2"/>
                      <a:pt x="162" y="2"/>
                      <a:pt x="162" y="2"/>
                    </a:cubicBezTo>
                    <a:cubicBezTo>
                      <a:pt x="157" y="3"/>
                      <a:pt x="157" y="3"/>
                      <a:pt x="157" y="3"/>
                    </a:cubicBezTo>
                    <a:cubicBezTo>
                      <a:pt x="156" y="3"/>
                      <a:pt x="156" y="3"/>
                      <a:pt x="156" y="3"/>
                    </a:cubicBezTo>
                    <a:cubicBezTo>
                      <a:pt x="144" y="2"/>
                      <a:pt x="144" y="2"/>
                      <a:pt x="144" y="2"/>
                    </a:cubicBezTo>
                    <a:cubicBezTo>
                      <a:pt x="143" y="2"/>
                      <a:pt x="143" y="2"/>
                      <a:pt x="143" y="2"/>
                    </a:cubicBezTo>
                    <a:cubicBezTo>
                      <a:pt x="134" y="0"/>
                      <a:pt x="134" y="0"/>
                      <a:pt x="134" y="0"/>
                    </a:cubicBezTo>
                    <a:cubicBezTo>
                      <a:pt x="128" y="0"/>
                      <a:pt x="128" y="0"/>
                      <a:pt x="128" y="0"/>
                    </a:cubicBezTo>
                    <a:cubicBezTo>
                      <a:pt x="124" y="3"/>
                      <a:pt x="124" y="3"/>
                      <a:pt x="124" y="3"/>
                    </a:cubicBezTo>
                    <a:cubicBezTo>
                      <a:pt x="122" y="4"/>
                      <a:pt x="118" y="5"/>
                      <a:pt x="114" y="5"/>
                    </a:cubicBezTo>
                    <a:cubicBezTo>
                      <a:pt x="106" y="7"/>
                      <a:pt x="106" y="7"/>
                      <a:pt x="106" y="7"/>
                    </a:cubicBezTo>
                    <a:cubicBezTo>
                      <a:pt x="99" y="9"/>
                      <a:pt x="99" y="9"/>
                      <a:pt x="99" y="9"/>
                    </a:cubicBezTo>
                    <a:cubicBezTo>
                      <a:pt x="98" y="10"/>
                      <a:pt x="98" y="10"/>
                      <a:pt x="98" y="10"/>
                    </a:cubicBezTo>
                    <a:cubicBezTo>
                      <a:pt x="98" y="10"/>
                      <a:pt x="98" y="10"/>
                      <a:pt x="98" y="10"/>
                    </a:cubicBezTo>
                    <a:cubicBezTo>
                      <a:pt x="98" y="10"/>
                      <a:pt x="98" y="10"/>
                      <a:pt x="98" y="10"/>
                    </a:cubicBezTo>
                    <a:cubicBezTo>
                      <a:pt x="90" y="11"/>
                      <a:pt x="90" y="11"/>
                      <a:pt x="90" y="11"/>
                    </a:cubicBezTo>
                    <a:cubicBezTo>
                      <a:pt x="80" y="14"/>
                      <a:pt x="80" y="14"/>
                      <a:pt x="80" y="14"/>
                    </a:cubicBezTo>
                    <a:cubicBezTo>
                      <a:pt x="80" y="14"/>
                      <a:pt x="80" y="14"/>
                      <a:pt x="80" y="14"/>
                    </a:cubicBezTo>
                    <a:cubicBezTo>
                      <a:pt x="79" y="14"/>
                      <a:pt x="79" y="14"/>
                      <a:pt x="79" y="14"/>
                    </a:cubicBezTo>
                    <a:cubicBezTo>
                      <a:pt x="72" y="13"/>
                      <a:pt x="72" y="13"/>
                      <a:pt x="72" y="13"/>
                    </a:cubicBezTo>
                    <a:cubicBezTo>
                      <a:pt x="60" y="15"/>
                      <a:pt x="60" y="15"/>
                      <a:pt x="60" y="15"/>
                    </a:cubicBezTo>
                    <a:cubicBezTo>
                      <a:pt x="50" y="15"/>
                      <a:pt x="50" y="15"/>
                      <a:pt x="50" y="15"/>
                    </a:cubicBezTo>
                    <a:cubicBezTo>
                      <a:pt x="46" y="19"/>
                      <a:pt x="46" y="19"/>
                      <a:pt x="46" y="19"/>
                    </a:cubicBezTo>
                    <a:cubicBezTo>
                      <a:pt x="46" y="19"/>
                      <a:pt x="46" y="19"/>
                      <a:pt x="46" y="19"/>
                    </a:cubicBezTo>
                    <a:cubicBezTo>
                      <a:pt x="41" y="20"/>
                      <a:pt x="41" y="20"/>
                      <a:pt x="41" y="20"/>
                    </a:cubicBezTo>
                    <a:cubicBezTo>
                      <a:pt x="43" y="25"/>
                      <a:pt x="43" y="25"/>
                      <a:pt x="43" y="25"/>
                    </a:cubicBezTo>
                    <a:cubicBezTo>
                      <a:pt x="43" y="33"/>
                      <a:pt x="43" y="33"/>
                      <a:pt x="43" y="33"/>
                    </a:cubicBezTo>
                    <a:cubicBezTo>
                      <a:pt x="42" y="39"/>
                      <a:pt x="42" y="39"/>
                      <a:pt x="42" y="39"/>
                    </a:cubicBezTo>
                    <a:cubicBezTo>
                      <a:pt x="49" y="45"/>
                      <a:pt x="49" y="45"/>
                      <a:pt x="49" y="45"/>
                    </a:cubicBezTo>
                    <a:cubicBezTo>
                      <a:pt x="49" y="45"/>
                      <a:pt x="49" y="45"/>
                      <a:pt x="49" y="45"/>
                    </a:cubicBezTo>
                    <a:cubicBezTo>
                      <a:pt x="49" y="45"/>
                      <a:pt x="49" y="45"/>
                      <a:pt x="49" y="45"/>
                    </a:cubicBezTo>
                    <a:cubicBezTo>
                      <a:pt x="49" y="45"/>
                      <a:pt x="49" y="45"/>
                      <a:pt x="49" y="45"/>
                    </a:cubicBezTo>
                    <a:cubicBezTo>
                      <a:pt x="55" y="51"/>
                      <a:pt x="55" y="51"/>
                      <a:pt x="55" y="51"/>
                    </a:cubicBezTo>
                    <a:cubicBezTo>
                      <a:pt x="58" y="54"/>
                      <a:pt x="60" y="56"/>
                      <a:pt x="60" y="59"/>
                    </a:cubicBezTo>
                    <a:cubicBezTo>
                      <a:pt x="62" y="65"/>
                      <a:pt x="62" y="65"/>
                      <a:pt x="62" y="65"/>
                    </a:cubicBezTo>
                    <a:cubicBezTo>
                      <a:pt x="65" y="71"/>
                      <a:pt x="65" y="71"/>
                      <a:pt x="65" y="71"/>
                    </a:cubicBezTo>
                    <a:cubicBezTo>
                      <a:pt x="64" y="71"/>
                      <a:pt x="64" y="71"/>
                      <a:pt x="64" y="71"/>
                    </a:cubicBezTo>
                    <a:cubicBezTo>
                      <a:pt x="56" y="77"/>
                      <a:pt x="56" y="77"/>
                      <a:pt x="56" y="77"/>
                    </a:cubicBezTo>
                    <a:cubicBezTo>
                      <a:pt x="51" y="83"/>
                      <a:pt x="51" y="83"/>
                      <a:pt x="51" y="83"/>
                    </a:cubicBezTo>
                    <a:cubicBezTo>
                      <a:pt x="52" y="89"/>
                      <a:pt x="52" y="89"/>
                      <a:pt x="52" y="89"/>
                    </a:cubicBezTo>
                    <a:cubicBezTo>
                      <a:pt x="56" y="98"/>
                      <a:pt x="56" y="98"/>
                      <a:pt x="56" y="98"/>
                    </a:cubicBezTo>
                    <a:cubicBezTo>
                      <a:pt x="56" y="99"/>
                      <a:pt x="56" y="99"/>
                      <a:pt x="56" y="99"/>
                    </a:cubicBezTo>
                    <a:cubicBezTo>
                      <a:pt x="56" y="99"/>
                      <a:pt x="56" y="99"/>
                      <a:pt x="56" y="99"/>
                    </a:cubicBezTo>
                    <a:cubicBezTo>
                      <a:pt x="56" y="99"/>
                      <a:pt x="56" y="99"/>
                      <a:pt x="56" y="99"/>
                    </a:cubicBezTo>
                    <a:cubicBezTo>
                      <a:pt x="56" y="102"/>
                      <a:pt x="56" y="102"/>
                      <a:pt x="56" y="102"/>
                    </a:cubicBezTo>
                    <a:cubicBezTo>
                      <a:pt x="55" y="104"/>
                      <a:pt x="54" y="106"/>
                      <a:pt x="53" y="107"/>
                    </a:cubicBezTo>
                    <a:cubicBezTo>
                      <a:pt x="50" y="109"/>
                      <a:pt x="46" y="109"/>
                      <a:pt x="40" y="107"/>
                    </a:cubicBezTo>
                    <a:cubicBezTo>
                      <a:pt x="30" y="105"/>
                      <a:pt x="30" y="105"/>
                      <a:pt x="30" y="105"/>
                    </a:cubicBezTo>
                    <a:cubicBezTo>
                      <a:pt x="30" y="105"/>
                      <a:pt x="30" y="105"/>
                      <a:pt x="30" y="105"/>
                    </a:cubicBezTo>
                    <a:cubicBezTo>
                      <a:pt x="30" y="105"/>
                      <a:pt x="30" y="105"/>
                      <a:pt x="30" y="105"/>
                    </a:cubicBezTo>
                    <a:cubicBezTo>
                      <a:pt x="29" y="105"/>
                      <a:pt x="29" y="105"/>
                      <a:pt x="29" y="105"/>
                    </a:cubicBezTo>
                    <a:cubicBezTo>
                      <a:pt x="22" y="101"/>
                      <a:pt x="22" y="101"/>
                      <a:pt x="22" y="101"/>
                    </a:cubicBezTo>
                    <a:cubicBezTo>
                      <a:pt x="10" y="101"/>
                      <a:pt x="10" y="101"/>
                      <a:pt x="10" y="101"/>
                    </a:cubicBezTo>
                    <a:cubicBezTo>
                      <a:pt x="11" y="101"/>
                      <a:pt x="11" y="101"/>
                      <a:pt x="11" y="101"/>
                    </a:cubicBezTo>
                    <a:cubicBezTo>
                      <a:pt x="10" y="121"/>
                      <a:pt x="10" y="121"/>
                      <a:pt x="10" y="121"/>
                    </a:cubicBezTo>
                    <a:cubicBezTo>
                      <a:pt x="9" y="124"/>
                      <a:pt x="7" y="125"/>
                      <a:pt x="4" y="125"/>
                    </a:cubicBezTo>
                    <a:cubicBezTo>
                      <a:pt x="3" y="126"/>
                      <a:pt x="2" y="127"/>
                      <a:pt x="3" y="131"/>
                    </a:cubicBezTo>
                    <a:cubicBezTo>
                      <a:pt x="3" y="131"/>
                      <a:pt x="3" y="131"/>
                      <a:pt x="3" y="131"/>
                    </a:cubicBezTo>
                    <a:cubicBezTo>
                      <a:pt x="2" y="131"/>
                      <a:pt x="2" y="131"/>
                      <a:pt x="2" y="131"/>
                    </a:cubicBezTo>
                    <a:cubicBezTo>
                      <a:pt x="2" y="136"/>
                      <a:pt x="2" y="136"/>
                      <a:pt x="2" y="136"/>
                    </a:cubicBezTo>
                    <a:cubicBezTo>
                      <a:pt x="4" y="139"/>
                      <a:pt x="6" y="141"/>
                      <a:pt x="7" y="142"/>
                    </a:cubicBezTo>
                    <a:cubicBezTo>
                      <a:pt x="9" y="152"/>
                      <a:pt x="9" y="152"/>
                      <a:pt x="9" y="152"/>
                    </a:cubicBezTo>
                    <a:cubicBezTo>
                      <a:pt x="9" y="155"/>
                      <a:pt x="9" y="155"/>
                      <a:pt x="9" y="155"/>
                    </a:cubicBezTo>
                    <a:cubicBezTo>
                      <a:pt x="9" y="157"/>
                      <a:pt x="8" y="159"/>
                      <a:pt x="8" y="161"/>
                    </a:cubicBezTo>
                    <a:cubicBezTo>
                      <a:pt x="5" y="169"/>
                      <a:pt x="5" y="169"/>
                      <a:pt x="5" y="169"/>
                    </a:cubicBezTo>
                    <a:cubicBezTo>
                      <a:pt x="0" y="179"/>
                      <a:pt x="0" y="179"/>
                      <a:pt x="0" y="179"/>
                    </a:cubicBezTo>
                    <a:cubicBezTo>
                      <a:pt x="0" y="181"/>
                      <a:pt x="0" y="181"/>
                      <a:pt x="0" y="181"/>
                    </a:cubicBezTo>
                    <a:cubicBezTo>
                      <a:pt x="0" y="185"/>
                      <a:pt x="0" y="185"/>
                      <a:pt x="0" y="185"/>
                    </a:cubicBezTo>
                    <a:cubicBezTo>
                      <a:pt x="6" y="192"/>
                      <a:pt x="6" y="192"/>
                      <a:pt x="6" y="192"/>
                    </a:cubicBezTo>
                    <a:cubicBezTo>
                      <a:pt x="7" y="194"/>
                      <a:pt x="8" y="195"/>
                      <a:pt x="8" y="197"/>
                    </a:cubicBezTo>
                    <a:cubicBezTo>
                      <a:pt x="13" y="203"/>
                      <a:pt x="13" y="203"/>
                      <a:pt x="13" y="203"/>
                    </a:cubicBezTo>
                    <a:cubicBezTo>
                      <a:pt x="20" y="211"/>
                      <a:pt x="20" y="211"/>
                      <a:pt x="20" y="211"/>
                    </a:cubicBezTo>
                    <a:cubicBezTo>
                      <a:pt x="23" y="214"/>
                      <a:pt x="25" y="215"/>
                      <a:pt x="26" y="215"/>
                    </a:cubicBezTo>
                    <a:cubicBezTo>
                      <a:pt x="34" y="211"/>
                      <a:pt x="34" y="211"/>
                      <a:pt x="34" y="211"/>
                    </a:cubicBezTo>
                    <a:cubicBezTo>
                      <a:pt x="35" y="209"/>
                      <a:pt x="36" y="209"/>
                      <a:pt x="38" y="209"/>
                    </a:cubicBezTo>
                    <a:cubicBezTo>
                      <a:pt x="40" y="209"/>
                      <a:pt x="42" y="210"/>
                      <a:pt x="46" y="212"/>
                    </a:cubicBezTo>
                    <a:cubicBezTo>
                      <a:pt x="46" y="212"/>
                      <a:pt x="46" y="212"/>
                      <a:pt x="46" y="212"/>
                    </a:cubicBezTo>
                    <a:cubicBezTo>
                      <a:pt x="46" y="212"/>
                      <a:pt x="46" y="212"/>
                      <a:pt x="46" y="212"/>
                    </a:cubicBezTo>
                    <a:cubicBezTo>
                      <a:pt x="46" y="213"/>
                      <a:pt x="46" y="213"/>
                      <a:pt x="46" y="213"/>
                    </a:cubicBezTo>
                    <a:cubicBezTo>
                      <a:pt x="50" y="217"/>
                      <a:pt x="50" y="217"/>
                      <a:pt x="50" y="217"/>
                    </a:cubicBezTo>
                    <a:cubicBezTo>
                      <a:pt x="52" y="222"/>
                      <a:pt x="52" y="222"/>
                      <a:pt x="52" y="222"/>
                    </a:cubicBezTo>
                    <a:cubicBezTo>
                      <a:pt x="54" y="224"/>
                      <a:pt x="54" y="224"/>
                      <a:pt x="54" y="224"/>
                    </a:cubicBezTo>
                    <a:cubicBezTo>
                      <a:pt x="55" y="225"/>
                      <a:pt x="55" y="225"/>
                      <a:pt x="55" y="225"/>
                    </a:cubicBezTo>
                    <a:cubicBezTo>
                      <a:pt x="60" y="229"/>
                      <a:pt x="60" y="229"/>
                      <a:pt x="60" y="229"/>
                    </a:cubicBezTo>
                    <a:cubicBezTo>
                      <a:pt x="63" y="229"/>
                      <a:pt x="63" y="229"/>
                      <a:pt x="63" y="229"/>
                    </a:cubicBezTo>
                    <a:cubicBezTo>
                      <a:pt x="65" y="229"/>
                      <a:pt x="66" y="231"/>
                      <a:pt x="68" y="232"/>
                    </a:cubicBezTo>
                    <a:cubicBezTo>
                      <a:pt x="68" y="233"/>
                      <a:pt x="73" y="235"/>
                      <a:pt x="80" y="237"/>
                    </a:cubicBezTo>
                    <a:cubicBezTo>
                      <a:pt x="81" y="237"/>
                      <a:pt x="81" y="237"/>
                      <a:pt x="81" y="237"/>
                    </a:cubicBezTo>
                    <a:cubicBezTo>
                      <a:pt x="93" y="241"/>
                      <a:pt x="93" y="241"/>
                      <a:pt x="93" y="241"/>
                    </a:cubicBezTo>
                    <a:cubicBezTo>
                      <a:pt x="93" y="241"/>
                      <a:pt x="93" y="241"/>
                      <a:pt x="93" y="241"/>
                    </a:cubicBezTo>
                    <a:cubicBezTo>
                      <a:pt x="94" y="241"/>
                      <a:pt x="94" y="241"/>
                      <a:pt x="94" y="241"/>
                    </a:cubicBezTo>
                    <a:cubicBezTo>
                      <a:pt x="102" y="245"/>
                      <a:pt x="102" y="245"/>
                      <a:pt x="102" y="245"/>
                    </a:cubicBezTo>
                    <a:cubicBezTo>
                      <a:pt x="116" y="249"/>
                      <a:pt x="116" y="249"/>
                      <a:pt x="116" y="249"/>
                    </a:cubicBezTo>
                    <a:cubicBezTo>
                      <a:pt x="117" y="249"/>
                      <a:pt x="117" y="249"/>
                      <a:pt x="117" y="249"/>
                    </a:cubicBezTo>
                    <a:cubicBezTo>
                      <a:pt x="136" y="250"/>
                      <a:pt x="136" y="250"/>
                      <a:pt x="136" y="250"/>
                    </a:cubicBezTo>
                    <a:cubicBezTo>
                      <a:pt x="144" y="247"/>
                      <a:pt x="144" y="247"/>
                      <a:pt x="144" y="247"/>
                    </a:cubicBezTo>
                    <a:cubicBezTo>
                      <a:pt x="152" y="247"/>
                      <a:pt x="152" y="247"/>
                      <a:pt x="152" y="247"/>
                    </a:cubicBezTo>
                    <a:cubicBezTo>
                      <a:pt x="152" y="247"/>
                      <a:pt x="152" y="247"/>
                      <a:pt x="152" y="247"/>
                    </a:cubicBezTo>
                    <a:cubicBezTo>
                      <a:pt x="152" y="248"/>
                      <a:pt x="152" y="248"/>
                      <a:pt x="152" y="248"/>
                    </a:cubicBezTo>
                    <a:cubicBezTo>
                      <a:pt x="158" y="256"/>
                      <a:pt x="158" y="256"/>
                      <a:pt x="158" y="256"/>
                    </a:cubicBezTo>
                    <a:cubicBezTo>
                      <a:pt x="158" y="256"/>
                      <a:pt x="158" y="256"/>
                      <a:pt x="158" y="256"/>
                    </a:cubicBezTo>
                    <a:cubicBezTo>
                      <a:pt x="158" y="256"/>
                      <a:pt x="158" y="256"/>
                      <a:pt x="158" y="256"/>
                    </a:cubicBezTo>
                    <a:cubicBezTo>
                      <a:pt x="162" y="263"/>
                      <a:pt x="162" y="263"/>
                      <a:pt x="162" y="263"/>
                    </a:cubicBezTo>
                    <a:cubicBezTo>
                      <a:pt x="166" y="266"/>
                      <a:pt x="166" y="266"/>
                      <a:pt x="166" y="266"/>
                    </a:cubicBezTo>
                    <a:cubicBezTo>
                      <a:pt x="170" y="268"/>
                      <a:pt x="170" y="268"/>
                      <a:pt x="170" y="268"/>
                    </a:cubicBezTo>
                    <a:cubicBezTo>
                      <a:pt x="170" y="269"/>
                      <a:pt x="170" y="269"/>
                      <a:pt x="170" y="269"/>
                    </a:cubicBezTo>
                    <a:cubicBezTo>
                      <a:pt x="170" y="269"/>
                      <a:pt x="170" y="269"/>
                      <a:pt x="170" y="269"/>
                    </a:cubicBezTo>
                    <a:cubicBezTo>
                      <a:pt x="171" y="269"/>
                      <a:pt x="171" y="269"/>
                      <a:pt x="171" y="269"/>
                    </a:cubicBezTo>
                    <a:cubicBezTo>
                      <a:pt x="174" y="277"/>
                      <a:pt x="174" y="277"/>
                      <a:pt x="174" y="277"/>
                    </a:cubicBezTo>
                    <a:cubicBezTo>
                      <a:pt x="174" y="277"/>
                      <a:pt x="174" y="277"/>
                      <a:pt x="174" y="277"/>
                    </a:cubicBezTo>
                    <a:cubicBezTo>
                      <a:pt x="175" y="277"/>
                      <a:pt x="175" y="277"/>
                      <a:pt x="175" y="277"/>
                    </a:cubicBezTo>
                    <a:cubicBezTo>
                      <a:pt x="175" y="278"/>
                      <a:pt x="175" y="278"/>
                      <a:pt x="175" y="278"/>
                    </a:cubicBezTo>
                    <a:cubicBezTo>
                      <a:pt x="177" y="287"/>
                      <a:pt x="177" y="287"/>
                      <a:pt x="177" y="287"/>
                    </a:cubicBezTo>
                    <a:cubicBezTo>
                      <a:pt x="182" y="289"/>
                      <a:pt x="182" y="289"/>
                      <a:pt x="182" y="289"/>
                    </a:cubicBezTo>
                    <a:cubicBezTo>
                      <a:pt x="183" y="289"/>
                      <a:pt x="183" y="289"/>
                      <a:pt x="183" y="289"/>
                    </a:cubicBezTo>
                    <a:cubicBezTo>
                      <a:pt x="183" y="289"/>
                      <a:pt x="183" y="289"/>
                      <a:pt x="183" y="289"/>
                    </a:cubicBezTo>
                    <a:cubicBezTo>
                      <a:pt x="183" y="289"/>
                      <a:pt x="183" y="289"/>
                      <a:pt x="183" y="289"/>
                    </a:cubicBezTo>
                    <a:cubicBezTo>
                      <a:pt x="188" y="291"/>
                      <a:pt x="188" y="291"/>
                      <a:pt x="188" y="291"/>
                    </a:cubicBezTo>
                    <a:cubicBezTo>
                      <a:pt x="194" y="290"/>
                      <a:pt x="194" y="290"/>
                      <a:pt x="194" y="290"/>
                    </a:cubicBezTo>
                    <a:cubicBezTo>
                      <a:pt x="195" y="284"/>
                      <a:pt x="195" y="284"/>
                      <a:pt x="195" y="284"/>
                    </a:cubicBezTo>
                    <a:cubicBezTo>
                      <a:pt x="195" y="284"/>
                      <a:pt x="195" y="284"/>
                      <a:pt x="195" y="284"/>
                    </a:cubicBezTo>
                    <a:cubicBezTo>
                      <a:pt x="196" y="283"/>
                      <a:pt x="196" y="283"/>
                      <a:pt x="196" y="283"/>
                    </a:cubicBezTo>
                    <a:cubicBezTo>
                      <a:pt x="202" y="277"/>
                      <a:pt x="202" y="277"/>
                      <a:pt x="202" y="277"/>
                    </a:cubicBezTo>
                    <a:cubicBezTo>
                      <a:pt x="210" y="279"/>
                      <a:pt x="210" y="279"/>
                      <a:pt x="210" y="279"/>
                    </a:cubicBezTo>
                    <a:cubicBezTo>
                      <a:pt x="210" y="279"/>
                      <a:pt x="210" y="279"/>
                      <a:pt x="210" y="279"/>
                    </a:cubicBezTo>
                    <a:cubicBezTo>
                      <a:pt x="214" y="287"/>
                      <a:pt x="214" y="287"/>
                      <a:pt x="214" y="287"/>
                    </a:cubicBezTo>
                    <a:cubicBezTo>
                      <a:pt x="221" y="285"/>
                      <a:pt x="221" y="285"/>
                      <a:pt x="221" y="285"/>
                    </a:cubicBezTo>
                    <a:cubicBezTo>
                      <a:pt x="222" y="277"/>
                      <a:pt x="222" y="277"/>
                      <a:pt x="222" y="277"/>
                    </a:cubicBezTo>
                    <a:cubicBezTo>
                      <a:pt x="222" y="277"/>
                      <a:pt x="222" y="277"/>
                      <a:pt x="222" y="277"/>
                    </a:cubicBezTo>
                    <a:cubicBezTo>
                      <a:pt x="222" y="276"/>
                      <a:pt x="222" y="276"/>
                      <a:pt x="222" y="276"/>
                    </a:cubicBezTo>
                    <a:cubicBezTo>
                      <a:pt x="222" y="276"/>
                      <a:pt x="222" y="276"/>
                      <a:pt x="222" y="276"/>
                    </a:cubicBezTo>
                    <a:cubicBezTo>
                      <a:pt x="228" y="273"/>
                      <a:pt x="228" y="273"/>
                      <a:pt x="228" y="273"/>
                    </a:cubicBezTo>
                    <a:cubicBezTo>
                      <a:pt x="226" y="262"/>
                      <a:pt x="226" y="262"/>
                      <a:pt x="226" y="262"/>
                    </a:cubicBezTo>
                    <a:cubicBezTo>
                      <a:pt x="226" y="261"/>
                      <a:pt x="226" y="261"/>
                      <a:pt x="226" y="261"/>
                    </a:cubicBezTo>
                    <a:cubicBezTo>
                      <a:pt x="226" y="261"/>
                      <a:pt x="226" y="261"/>
                      <a:pt x="226" y="261"/>
                    </a:cubicBezTo>
                    <a:cubicBezTo>
                      <a:pt x="226" y="261"/>
                      <a:pt x="226" y="261"/>
                      <a:pt x="226" y="261"/>
                    </a:cubicBezTo>
                    <a:cubicBezTo>
                      <a:pt x="232" y="248"/>
                      <a:pt x="232" y="248"/>
                      <a:pt x="232" y="248"/>
                    </a:cubicBezTo>
                    <a:cubicBezTo>
                      <a:pt x="238" y="246"/>
                      <a:pt x="238" y="246"/>
                      <a:pt x="238" y="246"/>
                    </a:cubicBezTo>
                    <a:cubicBezTo>
                      <a:pt x="236" y="235"/>
                      <a:pt x="236" y="235"/>
                      <a:pt x="236" y="235"/>
                    </a:cubicBezTo>
                    <a:cubicBezTo>
                      <a:pt x="242" y="235"/>
                      <a:pt x="242" y="235"/>
                      <a:pt x="242" y="235"/>
                    </a:cubicBezTo>
                    <a:cubicBezTo>
                      <a:pt x="242" y="229"/>
                      <a:pt x="242" y="229"/>
                      <a:pt x="242" y="229"/>
                    </a:cubicBezTo>
                    <a:cubicBezTo>
                      <a:pt x="238" y="219"/>
                      <a:pt x="238" y="219"/>
                      <a:pt x="238" y="219"/>
                    </a:cubicBezTo>
                    <a:cubicBezTo>
                      <a:pt x="238" y="219"/>
                      <a:pt x="238" y="219"/>
                      <a:pt x="238" y="219"/>
                    </a:cubicBezTo>
                    <a:cubicBezTo>
                      <a:pt x="238" y="218"/>
                      <a:pt x="238" y="218"/>
                      <a:pt x="238" y="218"/>
                    </a:cubicBezTo>
                    <a:cubicBezTo>
                      <a:pt x="239" y="210"/>
                      <a:pt x="239" y="210"/>
                      <a:pt x="239" y="210"/>
                    </a:cubicBezTo>
                    <a:cubicBezTo>
                      <a:pt x="239" y="209"/>
                      <a:pt x="239" y="209"/>
                      <a:pt x="239" y="209"/>
                    </a:cubicBezTo>
                    <a:cubicBezTo>
                      <a:pt x="240" y="209"/>
                      <a:pt x="240" y="209"/>
                      <a:pt x="240" y="209"/>
                    </a:cubicBezTo>
                    <a:cubicBezTo>
                      <a:pt x="244" y="203"/>
                      <a:pt x="244" y="203"/>
                      <a:pt x="244" y="203"/>
                    </a:cubicBezTo>
                    <a:cubicBezTo>
                      <a:pt x="245" y="203"/>
                      <a:pt x="245" y="203"/>
                      <a:pt x="245" y="203"/>
                    </a:cubicBezTo>
                    <a:cubicBezTo>
                      <a:pt x="246" y="203"/>
                      <a:pt x="246" y="203"/>
                      <a:pt x="246" y="203"/>
                    </a:cubicBezTo>
                    <a:cubicBezTo>
                      <a:pt x="257" y="205"/>
                      <a:pt x="257" y="205"/>
                      <a:pt x="257" y="205"/>
                    </a:cubicBezTo>
                    <a:cubicBezTo>
                      <a:pt x="257" y="205"/>
                      <a:pt x="257" y="205"/>
                      <a:pt x="257" y="205"/>
                    </a:cubicBezTo>
                    <a:cubicBezTo>
                      <a:pt x="266" y="207"/>
                      <a:pt x="266" y="207"/>
                      <a:pt x="266" y="207"/>
                    </a:cubicBezTo>
                    <a:cubicBezTo>
                      <a:pt x="274" y="205"/>
                      <a:pt x="274" y="205"/>
                      <a:pt x="274" y="205"/>
                    </a:cubicBezTo>
                    <a:cubicBezTo>
                      <a:pt x="278" y="213"/>
                      <a:pt x="278" y="213"/>
                      <a:pt x="278" y="213"/>
                    </a:cubicBezTo>
                    <a:cubicBezTo>
                      <a:pt x="278" y="214"/>
                      <a:pt x="278" y="214"/>
                      <a:pt x="278" y="214"/>
                    </a:cubicBezTo>
                    <a:cubicBezTo>
                      <a:pt x="278" y="220"/>
                      <a:pt x="278" y="220"/>
                      <a:pt x="278" y="220"/>
                    </a:cubicBezTo>
                    <a:cubicBezTo>
                      <a:pt x="280" y="226"/>
                      <a:pt x="280" y="226"/>
                      <a:pt x="280" y="226"/>
                    </a:cubicBezTo>
                    <a:cubicBezTo>
                      <a:pt x="280" y="229"/>
                      <a:pt x="282" y="230"/>
                      <a:pt x="284" y="231"/>
                    </a:cubicBezTo>
                    <a:cubicBezTo>
                      <a:pt x="284" y="231"/>
                      <a:pt x="284" y="231"/>
                      <a:pt x="284" y="231"/>
                    </a:cubicBezTo>
                    <a:cubicBezTo>
                      <a:pt x="288" y="231"/>
                      <a:pt x="290" y="233"/>
                      <a:pt x="290" y="235"/>
                    </a:cubicBezTo>
                    <a:cubicBezTo>
                      <a:pt x="291" y="237"/>
                      <a:pt x="292" y="240"/>
                      <a:pt x="295" y="243"/>
                    </a:cubicBezTo>
                    <a:cubicBezTo>
                      <a:pt x="299" y="249"/>
                      <a:pt x="299" y="249"/>
                      <a:pt x="299" y="249"/>
                    </a:cubicBezTo>
                    <a:cubicBezTo>
                      <a:pt x="299" y="249"/>
                      <a:pt x="299" y="249"/>
                      <a:pt x="299" y="249"/>
                    </a:cubicBezTo>
                    <a:cubicBezTo>
                      <a:pt x="299" y="249"/>
                      <a:pt x="299" y="249"/>
                      <a:pt x="299" y="249"/>
                    </a:cubicBezTo>
                    <a:cubicBezTo>
                      <a:pt x="301" y="253"/>
                      <a:pt x="301" y="253"/>
                      <a:pt x="301" y="253"/>
                    </a:cubicBezTo>
                    <a:cubicBezTo>
                      <a:pt x="305" y="253"/>
                      <a:pt x="305" y="253"/>
                      <a:pt x="305" y="253"/>
                    </a:cubicBezTo>
                    <a:cubicBezTo>
                      <a:pt x="312" y="247"/>
                      <a:pt x="312" y="247"/>
                      <a:pt x="312" y="247"/>
                    </a:cubicBezTo>
                    <a:cubicBezTo>
                      <a:pt x="316" y="256"/>
                      <a:pt x="316" y="256"/>
                      <a:pt x="316" y="256"/>
                    </a:cubicBezTo>
                    <a:cubicBezTo>
                      <a:pt x="325" y="259"/>
                      <a:pt x="325" y="259"/>
                      <a:pt x="325" y="259"/>
                    </a:cubicBezTo>
                    <a:cubicBezTo>
                      <a:pt x="325" y="259"/>
                      <a:pt x="325" y="259"/>
                      <a:pt x="325" y="259"/>
                    </a:cubicBezTo>
                    <a:cubicBezTo>
                      <a:pt x="326" y="259"/>
                      <a:pt x="326" y="259"/>
                      <a:pt x="326" y="259"/>
                    </a:cubicBezTo>
                    <a:cubicBezTo>
                      <a:pt x="330" y="267"/>
                      <a:pt x="330" y="267"/>
                      <a:pt x="330" y="267"/>
                    </a:cubicBezTo>
                    <a:cubicBezTo>
                      <a:pt x="332" y="269"/>
                      <a:pt x="332" y="269"/>
                      <a:pt x="332" y="269"/>
                    </a:cubicBezTo>
                    <a:cubicBezTo>
                      <a:pt x="332" y="261"/>
                      <a:pt x="332" y="261"/>
                      <a:pt x="332" y="261"/>
                    </a:cubicBezTo>
                    <a:cubicBezTo>
                      <a:pt x="332" y="261"/>
                      <a:pt x="332" y="261"/>
                      <a:pt x="332" y="261"/>
                    </a:cubicBezTo>
                    <a:cubicBezTo>
                      <a:pt x="332" y="259"/>
                      <a:pt x="332" y="259"/>
                      <a:pt x="332" y="259"/>
                    </a:cubicBezTo>
                    <a:cubicBezTo>
                      <a:pt x="350" y="259"/>
                      <a:pt x="350" y="259"/>
                      <a:pt x="350" y="259"/>
                    </a:cubicBezTo>
                    <a:cubicBezTo>
                      <a:pt x="350" y="257"/>
                      <a:pt x="350" y="257"/>
                      <a:pt x="350" y="257"/>
                    </a:cubicBezTo>
                    <a:cubicBezTo>
                      <a:pt x="351" y="257"/>
                      <a:pt x="351" y="255"/>
                      <a:pt x="350" y="254"/>
                    </a:cubicBezTo>
                    <a:cubicBezTo>
                      <a:pt x="349" y="251"/>
                      <a:pt x="348" y="249"/>
                      <a:pt x="348" y="247"/>
                    </a:cubicBezTo>
                    <a:cubicBezTo>
                      <a:pt x="348" y="243"/>
                      <a:pt x="348" y="241"/>
                      <a:pt x="349" y="240"/>
                    </a:cubicBezTo>
                    <a:cubicBezTo>
                      <a:pt x="350" y="239"/>
                      <a:pt x="351" y="239"/>
                      <a:pt x="353" y="239"/>
                    </a:cubicBezTo>
                    <a:cubicBezTo>
                      <a:pt x="360" y="241"/>
                      <a:pt x="360" y="241"/>
                      <a:pt x="360" y="241"/>
                    </a:cubicBezTo>
                    <a:cubicBezTo>
                      <a:pt x="361" y="236"/>
                      <a:pt x="361" y="236"/>
                      <a:pt x="361" y="236"/>
                    </a:cubicBezTo>
                    <a:cubicBezTo>
                      <a:pt x="348" y="230"/>
                      <a:pt x="348" y="230"/>
                      <a:pt x="348" y="230"/>
                    </a:cubicBezTo>
                    <a:cubicBezTo>
                      <a:pt x="347" y="230"/>
                      <a:pt x="347" y="230"/>
                      <a:pt x="347" y="230"/>
                    </a:cubicBezTo>
                    <a:cubicBezTo>
                      <a:pt x="346" y="229"/>
                      <a:pt x="346" y="229"/>
                      <a:pt x="346" y="229"/>
                    </a:cubicBezTo>
                    <a:cubicBezTo>
                      <a:pt x="346" y="229"/>
                      <a:pt x="346" y="229"/>
                      <a:pt x="346" y="229"/>
                    </a:cubicBezTo>
                    <a:cubicBezTo>
                      <a:pt x="346" y="229"/>
                      <a:pt x="346" y="229"/>
                      <a:pt x="346" y="229"/>
                    </a:cubicBezTo>
                    <a:cubicBezTo>
                      <a:pt x="344" y="213"/>
                      <a:pt x="344" y="213"/>
                      <a:pt x="344" y="213"/>
                    </a:cubicBezTo>
                    <a:cubicBezTo>
                      <a:pt x="345" y="203"/>
                      <a:pt x="345" y="203"/>
                      <a:pt x="345" y="203"/>
                    </a:cubicBezTo>
                    <a:cubicBezTo>
                      <a:pt x="345" y="201"/>
                      <a:pt x="345" y="201"/>
                      <a:pt x="345" y="201"/>
                    </a:cubicBezTo>
                    <a:cubicBezTo>
                      <a:pt x="345" y="201"/>
                      <a:pt x="345" y="201"/>
                      <a:pt x="345" y="201"/>
                    </a:cubicBezTo>
                    <a:cubicBezTo>
                      <a:pt x="367" y="203"/>
                      <a:pt x="367" y="203"/>
                      <a:pt x="367" y="203"/>
                    </a:cubicBezTo>
                    <a:cubicBezTo>
                      <a:pt x="372" y="198"/>
                      <a:pt x="372" y="198"/>
                      <a:pt x="372" y="198"/>
                    </a:cubicBezTo>
                    <a:cubicBezTo>
                      <a:pt x="374" y="196"/>
                      <a:pt x="373" y="195"/>
                      <a:pt x="372" y="194"/>
                    </a:cubicBezTo>
                    <a:cubicBezTo>
                      <a:pt x="367" y="192"/>
                      <a:pt x="364" y="190"/>
                      <a:pt x="364" y="187"/>
                    </a:cubicBezTo>
                    <a:cubicBezTo>
                      <a:pt x="364" y="186"/>
                      <a:pt x="364" y="185"/>
                      <a:pt x="366" y="184"/>
                    </a:cubicBezTo>
                    <a:cubicBezTo>
                      <a:pt x="376" y="175"/>
                      <a:pt x="376" y="175"/>
                      <a:pt x="376" y="175"/>
                    </a:cubicBezTo>
                    <a:cubicBezTo>
                      <a:pt x="386" y="174"/>
                      <a:pt x="386" y="174"/>
                      <a:pt x="386" y="174"/>
                    </a:cubicBezTo>
                    <a:cubicBezTo>
                      <a:pt x="391" y="165"/>
                      <a:pt x="391" y="165"/>
                      <a:pt x="391" y="165"/>
                    </a:cubicBezTo>
                    <a:cubicBezTo>
                      <a:pt x="391" y="157"/>
                      <a:pt x="391" y="157"/>
                      <a:pt x="391" y="157"/>
                    </a:cubicBezTo>
                    <a:cubicBezTo>
                      <a:pt x="398" y="155"/>
                      <a:pt x="398" y="155"/>
                      <a:pt x="398" y="155"/>
                    </a:cubicBezTo>
                    <a:cubicBezTo>
                      <a:pt x="400" y="149"/>
                      <a:pt x="402" y="146"/>
                      <a:pt x="402" y="145"/>
                    </a:cubicBezTo>
                    <a:cubicBezTo>
                      <a:pt x="406" y="138"/>
                      <a:pt x="406" y="138"/>
                      <a:pt x="406" y="138"/>
                    </a:cubicBezTo>
                    <a:cubicBezTo>
                      <a:pt x="400" y="128"/>
                      <a:pt x="400" y="128"/>
                      <a:pt x="400" y="128"/>
                    </a:cubicBezTo>
                    <a:cubicBezTo>
                      <a:pt x="400" y="128"/>
                      <a:pt x="400" y="128"/>
                      <a:pt x="400" y="128"/>
                    </a:cubicBezTo>
                    <a:cubicBezTo>
                      <a:pt x="400" y="128"/>
                      <a:pt x="400" y="128"/>
                      <a:pt x="400" y="128"/>
                    </a:cubicBezTo>
                    <a:cubicBezTo>
                      <a:pt x="400" y="127"/>
                      <a:pt x="400" y="127"/>
                      <a:pt x="400" y="127"/>
                    </a:cubicBezTo>
                    <a:cubicBezTo>
                      <a:pt x="396" y="114"/>
                      <a:pt x="396" y="114"/>
                      <a:pt x="396" y="114"/>
                    </a:cubicBezTo>
                    <a:cubicBezTo>
                      <a:pt x="396" y="113"/>
                      <a:pt x="396" y="113"/>
                      <a:pt x="396" y="113"/>
                    </a:cubicBezTo>
                    <a:cubicBezTo>
                      <a:pt x="394" y="99"/>
                      <a:pt x="394" y="99"/>
                      <a:pt x="394" y="99"/>
                    </a:cubicBezTo>
                    <a:cubicBezTo>
                      <a:pt x="389" y="91"/>
                      <a:pt x="389" y="91"/>
                      <a:pt x="389" y="91"/>
                    </a:cubicBezTo>
                    <a:cubicBezTo>
                      <a:pt x="382" y="84"/>
                      <a:pt x="382" y="84"/>
                      <a:pt x="382" y="84"/>
                    </a:cubicBezTo>
                    <a:cubicBezTo>
                      <a:pt x="382" y="84"/>
                      <a:pt x="382" y="84"/>
                      <a:pt x="382" y="84"/>
                    </a:cubicBezTo>
                    <a:cubicBezTo>
                      <a:pt x="382" y="83"/>
                      <a:pt x="382" y="83"/>
                      <a:pt x="382" y="83"/>
                    </a:cubicBezTo>
                    <a:cubicBezTo>
                      <a:pt x="382" y="83"/>
                      <a:pt x="382" y="83"/>
                      <a:pt x="382" y="83"/>
                    </a:cubicBezTo>
                    <a:cubicBezTo>
                      <a:pt x="381" y="75"/>
                      <a:pt x="381" y="75"/>
                      <a:pt x="381" y="75"/>
                    </a:cubicBezTo>
                    <a:cubicBezTo>
                      <a:pt x="368" y="79"/>
                      <a:pt x="368" y="79"/>
                      <a:pt x="368" y="79"/>
                    </a:cubicBezTo>
                    <a:cubicBezTo>
                      <a:pt x="368" y="79"/>
                      <a:pt x="368" y="79"/>
                      <a:pt x="368" y="79"/>
                    </a:cubicBezTo>
                    <a:cubicBezTo>
                      <a:pt x="362" y="72"/>
                      <a:pt x="362" y="72"/>
                      <a:pt x="362" y="72"/>
                    </a:cubicBezTo>
                    <a:cubicBezTo>
                      <a:pt x="344" y="59"/>
                      <a:pt x="344" y="59"/>
                      <a:pt x="344" y="59"/>
                    </a:cubicBezTo>
                    <a:cubicBezTo>
                      <a:pt x="343" y="59"/>
                      <a:pt x="343" y="59"/>
                      <a:pt x="343" y="59"/>
                    </a:cubicBezTo>
                    <a:cubicBezTo>
                      <a:pt x="336" y="50"/>
                      <a:pt x="336" y="50"/>
                      <a:pt x="336" y="50"/>
                    </a:cubicBezTo>
                    <a:cubicBezTo>
                      <a:pt x="332" y="47"/>
                      <a:pt x="332" y="47"/>
                      <a:pt x="332" y="47"/>
                    </a:cubicBezTo>
                    <a:cubicBezTo>
                      <a:pt x="329" y="51"/>
                      <a:pt x="329" y="51"/>
                      <a:pt x="329" y="51"/>
                    </a:cubicBezTo>
                    <a:cubicBezTo>
                      <a:pt x="329" y="52"/>
                      <a:pt x="329" y="52"/>
                      <a:pt x="329" y="52"/>
                    </a:cubicBezTo>
                    <a:cubicBezTo>
                      <a:pt x="329" y="53"/>
                      <a:pt x="329" y="53"/>
                      <a:pt x="329" y="53"/>
                    </a:cubicBezTo>
                    <a:cubicBezTo>
                      <a:pt x="328" y="53"/>
                      <a:pt x="328" y="53"/>
                      <a:pt x="328" y="53"/>
                    </a:cubicBezTo>
                    <a:cubicBezTo>
                      <a:pt x="328" y="53"/>
                      <a:pt x="328" y="53"/>
                      <a:pt x="328" y="53"/>
                    </a:cubicBezTo>
                    <a:cubicBezTo>
                      <a:pt x="322" y="53"/>
                      <a:pt x="322" y="53"/>
                      <a:pt x="322" y="53"/>
                    </a:cubicBezTo>
                    <a:cubicBezTo>
                      <a:pt x="321" y="53"/>
                      <a:pt x="321" y="53"/>
                      <a:pt x="321" y="53"/>
                    </a:cubicBezTo>
                    <a:cubicBezTo>
                      <a:pt x="321" y="53"/>
                      <a:pt x="321" y="53"/>
                      <a:pt x="321" y="53"/>
                    </a:cubicBezTo>
                    <a:cubicBezTo>
                      <a:pt x="308" y="39"/>
                      <a:pt x="308" y="39"/>
                      <a:pt x="308" y="39"/>
                    </a:cubicBezTo>
                    <a:cubicBezTo>
                      <a:pt x="305" y="38"/>
                      <a:pt x="302" y="35"/>
                      <a:pt x="298" y="31"/>
                    </a:cubicBezTo>
                    <a:cubicBezTo>
                      <a:pt x="292" y="27"/>
                      <a:pt x="292" y="27"/>
                      <a:pt x="292" y="27"/>
                    </a:cubicBezTo>
                    <a:cubicBezTo>
                      <a:pt x="292" y="26"/>
                      <a:pt x="292" y="26"/>
                      <a:pt x="292" y="26"/>
                    </a:cubicBezTo>
                    <a:cubicBezTo>
                      <a:pt x="285" y="22"/>
                      <a:pt x="285" y="22"/>
                      <a:pt x="285" y="22"/>
                    </a:cubicBezTo>
                    <a:cubicBezTo>
                      <a:pt x="281" y="25"/>
                      <a:pt x="281" y="25"/>
                      <a:pt x="281" y="25"/>
                    </a:cubicBezTo>
                    <a:cubicBezTo>
                      <a:pt x="280" y="26"/>
                      <a:pt x="280" y="26"/>
                      <a:pt x="280" y="26"/>
                    </a:cubicBezTo>
                    <a:cubicBezTo>
                      <a:pt x="280" y="26"/>
                      <a:pt x="280" y="26"/>
                      <a:pt x="280" y="26"/>
                    </a:cubicBezTo>
                    <a:cubicBezTo>
                      <a:pt x="280" y="26"/>
                      <a:pt x="280" y="26"/>
                      <a:pt x="280" y="26"/>
                    </a:cubicBezTo>
                    <a:cubicBezTo>
                      <a:pt x="276" y="25"/>
                      <a:pt x="276" y="25"/>
                      <a:pt x="276" y="25"/>
                    </a:cubicBezTo>
                    <a:cubicBezTo>
                      <a:pt x="272" y="27"/>
                      <a:pt x="272" y="27"/>
                      <a:pt x="272" y="27"/>
                    </a:cubicBezTo>
                    <a:cubicBezTo>
                      <a:pt x="272" y="27"/>
                      <a:pt x="272" y="27"/>
                      <a:pt x="272" y="27"/>
                    </a:cubicBezTo>
                    <a:cubicBezTo>
                      <a:pt x="271" y="28"/>
                      <a:pt x="271" y="28"/>
                      <a:pt x="271" y="28"/>
                    </a:cubicBezTo>
                    <a:cubicBezTo>
                      <a:pt x="271" y="28"/>
                      <a:pt x="271" y="28"/>
                      <a:pt x="271" y="28"/>
                    </a:cubicBezTo>
                    <a:cubicBezTo>
                      <a:pt x="265" y="29"/>
                      <a:pt x="265" y="29"/>
                      <a:pt x="265" y="29"/>
                    </a:cubicBezTo>
                    <a:cubicBezTo>
                      <a:pt x="258" y="24"/>
                      <a:pt x="250" y="20"/>
                      <a:pt x="242" y="1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7" name="íśľiḑé">
                <a:extLst>
                  <a:ext uri="{FF2B5EF4-FFF2-40B4-BE49-F238E27FC236}">
                    <a16:creationId xmlns:a16="http://schemas.microsoft.com/office/drawing/2014/main" id="{D452FE47-AE17-49D5-98A8-DE4BF0DEC59C}"/>
                  </a:ext>
                </a:extLst>
              </p:cNvPr>
              <p:cNvSpPr/>
              <p:nvPr/>
            </p:nvSpPr>
            <p:spPr bwMode="auto">
              <a:xfrm>
                <a:off x="2538" y="2329"/>
                <a:ext cx="831" cy="729"/>
              </a:xfrm>
              <a:custGeom>
                <a:avLst/>
                <a:gdLst>
                  <a:gd name="T0" fmla="*/ 10 w 351"/>
                  <a:gd name="T1" fmla="*/ 14 h 308"/>
                  <a:gd name="T2" fmla="*/ 9 w 351"/>
                  <a:gd name="T3" fmla="*/ 35 h 308"/>
                  <a:gd name="T4" fmla="*/ 5 w 351"/>
                  <a:gd name="T5" fmla="*/ 57 h 308"/>
                  <a:gd name="T6" fmla="*/ 19 w 351"/>
                  <a:gd name="T7" fmla="*/ 69 h 308"/>
                  <a:gd name="T8" fmla="*/ 35 w 351"/>
                  <a:gd name="T9" fmla="*/ 97 h 308"/>
                  <a:gd name="T10" fmla="*/ 37 w 351"/>
                  <a:gd name="T11" fmla="*/ 122 h 308"/>
                  <a:gd name="T12" fmla="*/ 45 w 351"/>
                  <a:gd name="T13" fmla="*/ 143 h 308"/>
                  <a:gd name="T14" fmla="*/ 50 w 351"/>
                  <a:gd name="T15" fmla="*/ 175 h 308"/>
                  <a:gd name="T16" fmla="*/ 47 w 351"/>
                  <a:gd name="T17" fmla="*/ 218 h 308"/>
                  <a:gd name="T18" fmla="*/ 55 w 351"/>
                  <a:gd name="T19" fmla="*/ 231 h 308"/>
                  <a:gd name="T20" fmla="*/ 62 w 351"/>
                  <a:gd name="T21" fmla="*/ 213 h 308"/>
                  <a:gd name="T22" fmla="*/ 78 w 351"/>
                  <a:gd name="T23" fmla="*/ 220 h 308"/>
                  <a:gd name="T24" fmla="*/ 85 w 351"/>
                  <a:gd name="T25" fmla="*/ 237 h 308"/>
                  <a:gd name="T26" fmla="*/ 102 w 351"/>
                  <a:gd name="T27" fmla="*/ 239 h 308"/>
                  <a:gd name="T28" fmla="*/ 119 w 351"/>
                  <a:gd name="T29" fmla="*/ 279 h 308"/>
                  <a:gd name="T30" fmla="*/ 123 w 351"/>
                  <a:gd name="T31" fmla="*/ 299 h 308"/>
                  <a:gd name="T32" fmla="*/ 131 w 351"/>
                  <a:gd name="T33" fmla="*/ 308 h 308"/>
                  <a:gd name="T34" fmla="*/ 153 w 351"/>
                  <a:gd name="T35" fmla="*/ 293 h 308"/>
                  <a:gd name="T36" fmla="*/ 164 w 351"/>
                  <a:gd name="T37" fmla="*/ 268 h 308"/>
                  <a:gd name="T38" fmla="*/ 173 w 351"/>
                  <a:gd name="T39" fmla="*/ 255 h 308"/>
                  <a:gd name="T40" fmla="*/ 187 w 351"/>
                  <a:gd name="T41" fmla="*/ 235 h 308"/>
                  <a:gd name="T42" fmla="*/ 195 w 351"/>
                  <a:gd name="T43" fmla="*/ 218 h 308"/>
                  <a:gd name="T44" fmla="*/ 221 w 351"/>
                  <a:gd name="T45" fmla="*/ 225 h 308"/>
                  <a:gd name="T46" fmla="*/ 229 w 351"/>
                  <a:gd name="T47" fmla="*/ 236 h 308"/>
                  <a:gd name="T48" fmla="*/ 240 w 351"/>
                  <a:gd name="T49" fmla="*/ 233 h 308"/>
                  <a:gd name="T50" fmla="*/ 255 w 351"/>
                  <a:gd name="T51" fmla="*/ 249 h 308"/>
                  <a:gd name="T52" fmla="*/ 275 w 351"/>
                  <a:gd name="T53" fmla="*/ 233 h 308"/>
                  <a:gd name="T54" fmla="*/ 264 w 351"/>
                  <a:gd name="T55" fmla="*/ 229 h 308"/>
                  <a:gd name="T56" fmla="*/ 259 w 351"/>
                  <a:gd name="T57" fmla="*/ 210 h 308"/>
                  <a:gd name="T58" fmla="*/ 275 w 351"/>
                  <a:gd name="T59" fmla="*/ 209 h 308"/>
                  <a:gd name="T60" fmla="*/ 259 w 351"/>
                  <a:gd name="T61" fmla="*/ 187 h 308"/>
                  <a:gd name="T62" fmla="*/ 255 w 351"/>
                  <a:gd name="T63" fmla="*/ 163 h 308"/>
                  <a:gd name="T64" fmla="*/ 303 w 351"/>
                  <a:gd name="T65" fmla="*/ 143 h 308"/>
                  <a:gd name="T66" fmla="*/ 327 w 351"/>
                  <a:gd name="T67" fmla="*/ 121 h 308"/>
                  <a:gd name="T68" fmla="*/ 333 w 351"/>
                  <a:gd name="T69" fmla="*/ 111 h 308"/>
                  <a:gd name="T70" fmla="*/ 343 w 351"/>
                  <a:gd name="T71" fmla="*/ 85 h 308"/>
                  <a:gd name="T72" fmla="*/ 325 w 351"/>
                  <a:gd name="T73" fmla="*/ 78 h 308"/>
                  <a:gd name="T74" fmla="*/ 315 w 351"/>
                  <a:gd name="T75" fmla="*/ 68 h 308"/>
                  <a:gd name="T76" fmla="*/ 304 w 351"/>
                  <a:gd name="T77" fmla="*/ 73 h 308"/>
                  <a:gd name="T78" fmla="*/ 298 w 351"/>
                  <a:gd name="T79" fmla="*/ 63 h 308"/>
                  <a:gd name="T80" fmla="*/ 287 w 351"/>
                  <a:gd name="T81" fmla="*/ 62 h 308"/>
                  <a:gd name="T82" fmla="*/ 263 w 351"/>
                  <a:gd name="T83" fmla="*/ 58 h 308"/>
                  <a:gd name="T84" fmla="*/ 253 w 351"/>
                  <a:gd name="T85" fmla="*/ 59 h 308"/>
                  <a:gd name="T86" fmla="*/ 219 w 351"/>
                  <a:gd name="T87" fmla="*/ 55 h 308"/>
                  <a:gd name="T88" fmla="*/ 217 w 351"/>
                  <a:gd name="T89" fmla="*/ 39 h 308"/>
                  <a:gd name="T90" fmla="*/ 180 w 351"/>
                  <a:gd name="T91" fmla="*/ 16 h 308"/>
                  <a:gd name="T92" fmla="*/ 163 w 351"/>
                  <a:gd name="T93" fmla="*/ 5 h 308"/>
                  <a:gd name="T94" fmla="*/ 160 w 351"/>
                  <a:gd name="T95" fmla="*/ 31 h 308"/>
                  <a:gd name="T96" fmla="*/ 140 w 351"/>
                  <a:gd name="T97" fmla="*/ 33 h 308"/>
                  <a:gd name="T98" fmla="*/ 131 w 351"/>
                  <a:gd name="T99" fmla="*/ 41 h 308"/>
                  <a:gd name="T100" fmla="*/ 122 w 351"/>
                  <a:gd name="T101" fmla="*/ 55 h 308"/>
                  <a:gd name="T102" fmla="*/ 95 w 351"/>
                  <a:gd name="T103" fmla="*/ 67 h 308"/>
                  <a:gd name="T104" fmla="*/ 77 w 351"/>
                  <a:gd name="T105" fmla="*/ 50 h 308"/>
                  <a:gd name="T106" fmla="*/ 63 w 351"/>
                  <a:gd name="T107" fmla="*/ 47 h 308"/>
                  <a:gd name="T108" fmla="*/ 49 w 351"/>
                  <a:gd name="T109" fmla="*/ 31 h 308"/>
                  <a:gd name="T110" fmla="*/ 34 w 351"/>
                  <a:gd name="T111" fmla="*/ 7 h 3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351" h="308">
                    <a:moveTo>
                      <a:pt x="33" y="7"/>
                    </a:moveTo>
                    <a:cubicBezTo>
                      <a:pt x="23" y="5"/>
                      <a:pt x="23" y="5"/>
                      <a:pt x="23" y="5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1" y="7"/>
                      <a:pt x="11" y="7"/>
                      <a:pt x="11" y="7"/>
                    </a:cubicBezTo>
                    <a:cubicBezTo>
                      <a:pt x="10" y="14"/>
                      <a:pt x="10" y="14"/>
                      <a:pt x="10" y="14"/>
                    </a:cubicBezTo>
                    <a:cubicBezTo>
                      <a:pt x="10" y="14"/>
                      <a:pt x="10" y="14"/>
                      <a:pt x="10" y="14"/>
                    </a:cubicBezTo>
                    <a:cubicBezTo>
                      <a:pt x="13" y="25"/>
                      <a:pt x="13" y="25"/>
                      <a:pt x="13" y="25"/>
                    </a:cubicBezTo>
                    <a:cubicBezTo>
                      <a:pt x="13" y="33"/>
                      <a:pt x="13" y="33"/>
                      <a:pt x="13" y="33"/>
                    </a:cubicBezTo>
                    <a:cubicBezTo>
                      <a:pt x="13" y="35"/>
                      <a:pt x="13" y="35"/>
                      <a:pt x="13" y="35"/>
                    </a:cubicBezTo>
                    <a:cubicBezTo>
                      <a:pt x="9" y="35"/>
                      <a:pt x="9" y="35"/>
                      <a:pt x="9" y="35"/>
                    </a:cubicBezTo>
                    <a:cubicBezTo>
                      <a:pt x="11" y="45"/>
                      <a:pt x="11" y="45"/>
                      <a:pt x="11" y="45"/>
                    </a:cubicBezTo>
                    <a:cubicBezTo>
                      <a:pt x="3" y="47"/>
                      <a:pt x="3" y="47"/>
                      <a:pt x="3" y="47"/>
                    </a:cubicBezTo>
                    <a:cubicBezTo>
                      <a:pt x="0" y="53"/>
                      <a:pt x="0" y="53"/>
                      <a:pt x="0" y="53"/>
                    </a:cubicBezTo>
                    <a:cubicBezTo>
                      <a:pt x="4" y="57"/>
                      <a:pt x="4" y="57"/>
                      <a:pt x="4" y="57"/>
                    </a:cubicBezTo>
                    <a:cubicBezTo>
                      <a:pt x="5" y="57"/>
                      <a:pt x="5" y="57"/>
                      <a:pt x="5" y="57"/>
                    </a:cubicBezTo>
                    <a:cubicBezTo>
                      <a:pt x="5" y="57"/>
                      <a:pt x="5" y="57"/>
                      <a:pt x="5" y="57"/>
                    </a:cubicBezTo>
                    <a:cubicBezTo>
                      <a:pt x="19" y="68"/>
                      <a:pt x="19" y="68"/>
                      <a:pt x="19" y="68"/>
                    </a:cubicBezTo>
                    <a:cubicBezTo>
                      <a:pt x="19" y="69"/>
                      <a:pt x="19" y="69"/>
                      <a:pt x="19" y="69"/>
                    </a:cubicBezTo>
                    <a:cubicBezTo>
                      <a:pt x="19" y="69"/>
                      <a:pt x="19" y="69"/>
                      <a:pt x="19" y="69"/>
                    </a:cubicBezTo>
                    <a:cubicBezTo>
                      <a:pt x="19" y="69"/>
                      <a:pt x="19" y="69"/>
                      <a:pt x="19" y="69"/>
                    </a:cubicBezTo>
                    <a:cubicBezTo>
                      <a:pt x="19" y="69"/>
                      <a:pt x="19" y="69"/>
                      <a:pt x="19" y="69"/>
                    </a:cubicBezTo>
                    <a:cubicBezTo>
                      <a:pt x="21" y="79"/>
                      <a:pt x="21" y="79"/>
                      <a:pt x="21" y="79"/>
                    </a:cubicBezTo>
                    <a:cubicBezTo>
                      <a:pt x="28" y="89"/>
                      <a:pt x="28" y="89"/>
                      <a:pt x="28" y="89"/>
                    </a:cubicBezTo>
                    <a:cubicBezTo>
                      <a:pt x="29" y="91"/>
                      <a:pt x="31" y="93"/>
                      <a:pt x="35" y="97"/>
                    </a:cubicBezTo>
                    <a:cubicBezTo>
                      <a:pt x="35" y="97"/>
                      <a:pt x="35" y="97"/>
                      <a:pt x="35" y="97"/>
                    </a:cubicBezTo>
                    <a:cubicBezTo>
                      <a:pt x="36" y="97"/>
                      <a:pt x="36" y="97"/>
                      <a:pt x="36" y="97"/>
                    </a:cubicBezTo>
                    <a:cubicBezTo>
                      <a:pt x="36" y="97"/>
                      <a:pt x="36" y="97"/>
                      <a:pt x="36" y="97"/>
                    </a:cubicBezTo>
                    <a:cubicBezTo>
                      <a:pt x="35" y="98"/>
                      <a:pt x="35" y="98"/>
                      <a:pt x="35" y="98"/>
                    </a:cubicBezTo>
                    <a:cubicBezTo>
                      <a:pt x="35" y="107"/>
                      <a:pt x="35" y="107"/>
                      <a:pt x="35" y="107"/>
                    </a:cubicBezTo>
                    <a:cubicBezTo>
                      <a:pt x="37" y="109"/>
                      <a:pt x="37" y="115"/>
                      <a:pt x="37" y="122"/>
                    </a:cubicBezTo>
                    <a:cubicBezTo>
                      <a:pt x="41" y="127"/>
                      <a:pt x="42" y="131"/>
                      <a:pt x="42" y="133"/>
                    </a:cubicBezTo>
                    <a:cubicBezTo>
                      <a:pt x="42" y="135"/>
                      <a:pt x="43" y="138"/>
                      <a:pt x="45" y="143"/>
                    </a:cubicBezTo>
                    <a:cubicBezTo>
                      <a:pt x="45" y="143"/>
                      <a:pt x="45" y="143"/>
                      <a:pt x="45" y="143"/>
                    </a:cubicBezTo>
                    <a:cubicBezTo>
                      <a:pt x="45" y="143"/>
                      <a:pt x="45" y="143"/>
                      <a:pt x="45" y="143"/>
                    </a:cubicBezTo>
                    <a:cubicBezTo>
                      <a:pt x="45" y="143"/>
                      <a:pt x="45" y="143"/>
                      <a:pt x="45" y="143"/>
                    </a:cubicBezTo>
                    <a:cubicBezTo>
                      <a:pt x="46" y="149"/>
                      <a:pt x="46" y="153"/>
                      <a:pt x="45" y="157"/>
                    </a:cubicBezTo>
                    <a:cubicBezTo>
                      <a:pt x="43" y="160"/>
                      <a:pt x="45" y="165"/>
                      <a:pt x="49" y="173"/>
                    </a:cubicBezTo>
                    <a:cubicBezTo>
                      <a:pt x="50" y="173"/>
                      <a:pt x="50" y="173"/>
                      <a:pt x="50" y="173"/>
                    </a:cubicBezTo>
                    <a:cubicBezTo>
                      <a:pt x="50" y="174"/>
                      <a:pt x="50" y="174"/>
                      <a:pt x="50" y="174"/>
                    </a:cubicBezTo>
                    <a:cubicBezTo>
                      <a:pt x="50" y="175"/>
                      <a:pt x="50" y="175"/>
                      <a:pt x="50" y="175"/>
                    </a:cubicBezTo>
                    <a:cubicBezTo>
                      <a:pt x="43" y="189"/>
                      <a:pt x="43" y="189"/>
                      <a:pt x="43" y="189"/>
                    </a:cubicBezTo>
                    <a:cubicBezTo>
                      <a:pt x="45" y="192"/>
                      <a:pt x="45" y="194"/>
                      <a:pt x="45" y="196"/>
                    </a:cubicBezTo>
                    <a:cubicBezTo>
                      <a:pt x="43" y="209"/>
                      <a:pt x="43" y="209"/>
                      <a:pt x="43" y="209"/>
                    </a:cubicBezTo>
                    <a:cubicBezTo>
                      <a:pt x="43" y="213"/>
                      <a:pt x="43" y="216"/>
                      <a:pt x="45" y="217"/>
                    </a:cubicBezTo>
                    <a:cubicBezTo>
                      <a:pt x="47" y="218"/>
                      <a:pt x="47" y="218"/>
                      <a:pt x="47" y="218"/>
                    </a:cubicBezTo>
                    <a:cubicBezTo>
                      <a:pt x="51" y="220"/>
                      <a:pt x="52" y="222"/>
                      <a:pt x="52" y="224"/>
                    </a:cubicBezTo>
                    <a:cubicBezTo>
                      <a:pt x="51" y="231"/>
                      <a:pt x="51" y="231"/>
                      <a:pt x="51" y="231"/>
                    </a:cubicBezTo>
                    <a:cubicBezTo>
                      <a:pt x="53" y="231"/>
                      <a:pt x="53" y="231"/>
                      <a:pt x="53" y="231"/>
                    </a:cubicBezTo>
                    <a:cubicBezTo>
                      <a:pt x="54" y="232"/>
                      <a:pt x="54" y="232"/>
                      <a:pt x="54" y="232"/>
                    </a:cubicBezTo>
                    <a:cubicBezTo>
                      <a:pt x="55" y="231"/>
                      <a:pt x="55" y="231"/>
                      <a:pt x="55" y="231"/>
                    </a:cubicBezTo>
                    <a:cubicBezTo>
                      <a:pt x="56" y="229"/>
                      <a:pt x="57" y="228"/>
                      <a:pt x="58" y="226"/>
                    </a:cubicBezTo>
                    <a:cubicBezTo>
                      <a:pt x="59" y="225"/>
                      <a:pt x="59" y="225"/>
                      <a:pt x="59" y="225"/>
                    </a:cubicBezTo>
                    <a:cubicBezTo>
                      <a:pt x="59" y="224"/>
                      <a:pt x="59" y="224"/>
                      <a:pt x="59" y="224"/>
                    </a:cubicBezTo>
                    <a:cubicBezTo>
                      <a:pt x="61" y="223"/>
                      <a:pt x="61" y="222"/>
                      <a:pt x="63" y="220"/>
                    </a:cubicBezTo>
                    <a:cubicBezTo>
                      <a:pt x="63" y="218"/>
                      <a:pt x="63" y="215"/>
                      <a:pt x="62" y="213"/>
                    </a:cubicBezTo>
                    <a:cubicBezTo>
                      <a:pt x="61" y="211"/>
                      <a:pt x="61" y="211"/>
                      <a:pt x="61" y="211"/>
                    </a:cubicBezTo>
                    <a:cubicBezTo>
                      <a:pt x="63" y="210"/>
                      <a:pt x="63" y="210"/>
                      <a:pt x="63" y="210"/>
                    </a:cubicBezTo>
                    <a:cubicBezTo>
                      <a:pt x="70" y="209"/>
                      <a:pt x="73" y="209"/>
                      <a:pt x="75" y="212"/>
                    </a:cubicBezTo>
                    <a:cubicBezTo>
                      <a:pt x="78" y="220"/>
                      <a:pt x="78" y="220"/>
                      <a:pt x="78" y="220"/>
                    </a:cubicBezTo>
                    <a:cubicBezTo>
                      <a:pt x="78" y="220"/>
                      <a:pt x="78" y="220"/>
                      <a:pt x="78" y="220"/>
                    </a:cubicBezTo>
                    <a:cubicBezTo>
                      <a:pt x="78" y="221"/>
                      <a:pt x="78" y="221"/>
                      <a:pt x="78" y="221"/>
                    </a:cubicBezTo>
                    <a:cubicBezTo>
                      <a:pt x="79" y="234"/>
                      <a:pt x="79" y="234"/>
                      <a:pt x="79" y="234"/>
                    </a:cubicBezTo>
                    <a:cubicBezTo>
                      <a:pt x="85" y="237"/>
                      <a:pt x="85" y="237"/>
                      <a:pt x="85" y="237"/>
                    </a:cubicBezTo>
                    <a:cubicBezTo>
                      <a:pt x="85" y="237"/>
                      <a:pt x="85" y="237"/>
                      <a:pt x="85" y="237"/>
                    </a:cubicBezTo>
                    <a:cubicBezTo>
                      <a:pt x="85" y="237"/>
                      <a:pt x="85" y="237"/>
                      <a:pt x="85" y="237"/>
                    </a:cubicBezTo>
                    <a:cubicBezTo>
                      <a:pt x="89" y="239"/>
                      <a:pt x="89" y="239"/>
                      <a:pt x="89" y="239"/>
                    </a:cubicBezTo>
                    <a:cubicBezTo>
                      <a:pt x="92" y="236"/>
                      <a:pt x="92" y="236"/>
                      <a:pt x="92" y="236"/>
                    </a:cubicBezTo>
                    <a:cubicBezTo>
                      <a:pt x="95" y="233"/>
                      <a:pt x="95" y="233"/>
                      <a:pt x="95" y="233"/>
                    </a:cubicBezTo>
                    <a:cubicBezTo>
                      <a:pt x="97" y="233"/>
                      <a:pt x="97" y="233"/>
                      <a:pt x="97" y="233"/>
                    </a:cubicBezTo>
                    <a:cubicBezTo>
                      <a:pt x="99" y="234"/>
                      <a:pt x="101" y="236"/>
                      <a:pt x="102" y="239"/>
                    </a:cubicBezTo>
                    <a:cubicBezTo>
                      <a:pt x="103" y="249"/>
                      <a:pt x="103" y="249"/>
                      <a:pt x="103" y="249"/>
                    </a:cubicBezTo>
                    <a:cubicBezTo>
                      <a:pt x="104" y="251"/>
                      <a:pt x="104" y="251"/>
                      <a:pt x="104" y="251"/>
                    </a:cubicBezTo>
                    <a:cubicBezTo>
                      <a:pt x="115" y="274"/>
                      <a:pt x="115" y="274"/>
                      <a:pt x="115" y="274"/>
                    </a:cubicBezTo>
                    <a:cubicBezTo>
                      <a:pt x="119" y="278"/>
                      <a:pt x="119" y="278"/>
                      <a:pt x="119" y="278"/>
                    </a:cubicBezTo>
                    <a:cubicBezTo>
                      <a:pt x="119" y="279"/>
                      <a:pt x="119" y="279"/>
                      <a:pt x="119" y="279"/>
                    </a:cubicBezTo>
                    <a:cubicBezTo>
                      <a:pt x="119" y="279"/>
                      <a:pt x="119" y="279"/>
                      <a:pt x="119" y="279"/>
                    </a:cubicBezTo>
                    <a:cubicBezTo>
                      <a:pt x="121" y="289"/>
                      <a:pt x="121" y="289"/>
                      <a:pt x="121" y="289"/>
                    </a:cubicBezTo>
                    <a:cubicBezTo>
                      <a:pt x="121" y="289"/>
                      <a:pt x="121" y="289"/>
                      <a:pt x="121" y="289"/>
                    </a:cubicBezTo>
                    <a:cubicBezTo>
                      <a:pt x="122" y="298"/>
                      <a:pt x="122" y="298"/>
                      <a:pt x="122" y="298"/>
                    </a:cubicBezTo>
                    <a:cubicBezTo>
                      <a:pt x="123" y="299"/>
                      <a:pt x="123" y="299"/>
                      <a:pt x="123" y="299"/>
                    </a:cubicBezTo>
                    <a:cubicBezTo>
                      <a:pt x="125" y="295"/>
                      <a:pt x="128" y="293"/>
                      <a:pt x="129" y="293"/>
                    </a:cubicBezTo>
                    <a:cubicBezTo>
                      <a:pt x="131" y="294"/>
                      <a:pt x="131" y="295"/>
                      <a:pt x="131" y="296"/>
                    </a:cubicBezTo>
                    <a:cubicBezTo>
                      <a:pt x="131" y="299"/>
                      <a:pt x="131" y="299"/>
                      <a:pt x="131" y="299"/>
                    </a:cubicBezTo>
                    <a:cubicBezTo>
                      <a:pt x="131" y="306"/>
                      <a:pt x="131" y="306"/>
                      <a:pt x="131" y="306"/>
                    </a:cubicBezTo>
                    <a:cubicBezTo>
                      <a:pt x="131" y="308"/>
                      <a:pt x="131" y="308"/>
                      <a:pt x="131" y="308"/>
                    </a:cubicBezTo>
                    <a:cubicBezTo>
                      <a:pt x="133" y="308"/>
                      <a:pt x="135" y="308"/>
                      <a:pt x="135" y="307"/>
                    </a:cubicBezTo>
                    <a:cubicBezTo>
                      <a:pt x="139" y="301"/>
                      <a:pt x="139" y="301"/>
                      <a:pt x="139" y="301"/>
                    </a:cubicBezTo>
                    <a:cubicBezTo>
                      <a:pt x="144" y="297"/>
                      <a:pt x="144" y="297"/>
                      <a:pt x="144" y="297"/>
                    </a:cubicBezTo>
                    <a:cubicBezTo>
                      <a:pt x="147" y="295"/>
                      <a:pt x="149" y="293"/>
                      <a:pt x="153" y="293"/>
                    </a:cubicBezTo>
                    <a:cubicBezTo>
                      <a:pt x="153" y="293"/>
                      <a:pt x="153" y="293"/>
                      <a:pt x="153" y="293"/>
                    </a:cubicBezTo>
                    <a:cubicBezTo>
                      <a:pt x="161" y="295"/>
                      <a:pt x="161" y="295"/>
                      <a:pt x="161" y="295"/>
                    </a:cubicBezTo>
                    <a:cubicBezTo>
                      <a:pt x="164" y="294"/>
                      <a:pt x="164" y="294"/>
                      <a:pt x="164" y="294"/>
                    </a:cubicBezTo>
                    <a:cubicBezTo>
                      <a:pt x="168" y="288"/>
                      <a:pt x="168" y="288"/>
                      <a:pt x="168" y="288"/>
                    </a:cubicBezTo>
                    <a:cubicBezTo>
                      <a:pt x="167" y="279"/>
                      <a:pt x="167" y="279"/>
                      <a:pt x="167" y="279"/>
                    </a:cubicBezTo>
                    <a:cubicBezTo>
                      <a:pt x="165" y="275"/>
                      <a:pt x="163" y="271"/>
                      <a:pt x="164" y="268"/>
                    </a:cubicBezTo>
                    <a:cubicBezTo>
                      <a:pt x="165" y="261"/>
                      <a:pt x="165" y="261"/>
                      <a:pt x="165" y="261"/>
                    </a:cubicBezTo>
                    <a:cubicBezTo>
                      <a:pt x="165" y="260"/>
                      <a:pt x="165" y="260"/>
                      <a:pt x="165" y="260"/>
                    </a:cubicBezTo>
                    <a:cubicBezTo>
                      <a:pt x="166" y="259"/>
                      <a:pt x="166" y="259"/>
                      <a:pt x="166" y="259"/>
                    </a:cubicBezTo>
                    <a:cubicBezTo>
                      <a:pt x="166" y="259"/>
                      <a:pt x="166" y="259"/>
                      <a:pt x="166" y="259"/>
                    </a:cubicBezTo>
                    <a:cubicBezTo>
                      <a:pt x="173" y="255"/>
                      <a:pt x="173" y="255"/>
                      <a:pt x="173" y="255"/>
                    </a:cubicBezTo>
                    <a:cubicBezTo>
                      <a:pt x="174" y="255"/>
                      <a:pt x="174" y="255"/>
                      <a:pt x="174" y="255"/>
                    </a:cubicBezTo>
                    <a:cubicBezTo>
                      <a:pt x="174" y="255"/>
                      <a:pt x="174" y="255"/>
                      <a:pt x="174" y="255"/>
                    </a:cubicBezTo>
                    <a:cubicBezTo>
                      <a:pt x="179" y="251"/>
                      <a:pt x="179" y="251"/>
                      <a:pt x="179" y="251"/>
                    </a:cubicBezTo>
                    <a:cubicBezTo>
                      <a:pt x="186" y="242"/>
                      <a:pt x="186" y="242"/>
                      <a:pt x="186" y="242"/>
                    </a:cubicBezTo>
                    <a:cubicBezTo>
                      <a:pt x="187" y="235"/>
                      <a:pt x="187" y="235"/>
                      <a:pt x="187" y="235"/>
                    </a:cubicBezTo>
                    <a:cubicBezTo>
                      <a:pt x="179" y="218"/>
                      <a:pt x="179" y="218"/>
                      <a:pt x="179" y="218"/>
                    </a:cubicBezTo>
                    <a:cubicBezTo>
                      <a:pt x="195" y="225"/>
                      <a:pt x="195" y="225"/>
                      <a:pt x="195" y="225"/>
                    </a:cubicBezTo>
                    <a:cubicBezTo>
                      <a:pt x="195" y="219"/>
                      <a:pt x="195" y="219"/>
                      <a:pt x="195" y="219"/>
                    </a:cubicBezTo>
                    <a:cubicBezTo>
                      <a:pt x="195" y="219"/>
                      <a:pt x="195" y="219"/>
                      <a:pt x="195" y="219"/>
                    </a:cubicBezTo>
                    <a:cubicBezTo>
                      <a:pt x="195" y="218"/>
                      <a:pt x="195" y="218"/>
                      <a:pt x="195" y="218"/>
                    </a:cubicBezTo>
                    <a:cubicBezTo>
                      <a:pt x="201" y="213"/>
                      <a:pt x="201" y="213"/>
                      <a:pt x="201" y="213"/>
                    </a:cubicBezTo>
                    <a:cubicBezTo>
                      <a:pt x="213" y="210"/>
                      <a:pt x="213" y="210"/>
                      <a:pt x="213" y="210"/>
                    </a:cubicBezTo>
                    <a:cubicBezTo>
                      <a:pt x="214" y="210"/>
                      <a:pt x="214" y="210"/>
                      <a:pt x="214" y="210"/>
                    </a:cubicBezTo>
                    <a:cubicBezTo>
                      <a:pt x="221" y="225"/>
                      <a:pt x="221" y="225"/>
                      <a:pt x="221" y="225"/>
                    </a:cubicBezTo>
                    <a:cubicBezTo>
                      <a:pt x="221" y="225"/>
                      <a:pt x="221" y="225"/>
                      <a:pt x="221" y="225"/>
                    </a:cubicBezTo>
                    <a:cubicBezTo>
                      <a:pt x="220" y="231"/>
                      <a:pt x="220" y="231"/>
                      <a:pt x="220" y="231"/>
                    </a:cubicBezTo>
                    <a:cubicBezTo>
                      <a:pt x="221" y="236"/>
                      <a:pt x="221" y="236"/>
                      <a:pt x="221" y="236"/>
                    </a:cubicBezTo>
                    <a:cubicBezTo>
                      <a:pt x="221" y="239"/>
                      <a:pt x="223" y="240"/>
                      <a:pt x="224" y="240"/>
                    </a:cubicBezTo>
                    <a:cubicBezTo>
                      <a:pt x="226" y="240"/>
                      <a:pt x="227" y="239"/>
                      <a:pt x="229" y="237"/>
                    </a:cubicBezTo>
                    <a:cubicBezTo>
                      <a:pt x="229" y="236"/>
                      <a:pt x="229" y="236"/>
                      <a:pt x="229" y="236"/>
                    </a:cubicBezTo>
                    <a:cubicBezTo>
                      <a:pt x="229" y="236"/>
                      <a:pt x="229" y="236"/>
                      <a:pt x="229" y="236"/>
                    </a:cubicBezTo>
                    <a:cubicBezTo>
                      <a:pt x="230" y="236"/>
                      <a:pt x="230" y="236"/>
                      <a:pt x="230" y="236"/>
                    </a:cubicBezTo>
                    <a:cubicBezTo>
                      <a:pt x="239" y="233"/>
                      <a:pt x="239" y="233"/>
                      <a:pt x="239" y="233"/>
                    </a:cubicBezTo>
                    <a:cubicBezTo>
                      <a:pt x="239" y="233"/>
                      <a:pt x="239" y="233"/>
                      <a:pt x="239" y="233"/>
                    </a:cubicBezTo>
                    <a:cubicBezTo>
                      <a:pt x="240" y="233"/>
                      <a:pt x="240" y="233"/>
                      <a:pt x="240" y="233"/>
                    </a:cubicBezTo>
                    <a:cubicBezTo>
                      <a:pt x="245" y="233"/>
                      <a:pt x="247" y="234"/>
                      <a:pt x="249" y="236"/>
                    </a:cubicBezTo>
                    <a:cubicBezTo>
                      <a:pt x="249" y="247"/>
                      <a:pt x="249" y="247"/>
                      <a:pt x="249" y="247"/>
                    </a:cubicBezTo>
                    <a:cubicBezTo>
                      <a:pt x="249" y="247"/>
                      <a:pt x="249" y="247"/>
                      <a:pt x="249" y="247"/>
                    </a:cubicBezTo>
                    <a:cubicBezTo>
                      <a:pt x="251" y="248"/>
                      <a:pt x="251" y="248"/>
                      <a:pt x="251" y="248"/>
                    </a:cubicBezTo>
                    <a:cubicBezTo>
                      <a:pt x="255" y="249"/>
                      <a:pt x="255" y="249"/>
                      <a:pt x="255" y="249"/>
                    </a:cubicBezTo>
                    <a:cubicBezTo>
                      <a:pt x="261" y="249"/>
                      <a:pt x="261" y="249"/>
                      <a:pt x="261" y="249"/>
                    </a:cubicBezTo>
                    <a:cubicBezTo>
                      <a:pt x="271" y="246"/>
                      <a:pt x="271" y="246"/>
                      <a:pt x="271" y="246"/>
                    </a:cubicBezTo>
                    <a:cubicBezTo>
                      <a:pt x="277" y="241"/>
                      <a:pt x="277" y="241"/>
                      <a:pt x="277" y="241"/>
                    </a:cubicBezTo>
                    <a:cubicBezTo>
                      <a:pt x="278" y="236"/>
                      <a:pt x="278" y="236"/>
                      <a:pt x="278" y="236"/>
                    </a:cubicBezTo>
                    <a:cubicBezTo>
                      <a:pt x="275" y="233"/>
                      <a:pt x="275" y="233"/>
                      <a:pt x="275" y="233"/>
                    </a:cubicBezTo>
                    <a:cubicBezTo>
                      <a:pt x="265" y="229"/>
                      <a:pt x="265" y="229"/>
                      <a:pt x="265" y="229"/>
                    </a:cubicBezTo>
                    <a:cubicBezTo>
                      <a:pt x="265" y="229"/>
                      <a:pt x="265" y="229"/>
                      <a:pt x="265" y="229"/>
                    </a:cubicBezTo>
                    <a:cubicBezTo>
                      <a:pt x="264" y="229"/>
                      <a:pt x="264" y="229"/>
                      <a:pt x="264" y="229"/>
                    </a:cubicBezTo>
                    <a:cubicBezTo>
                      <a:pt x="264" y="229"/>
                      <a:pt x="264" y="229"/>
                      <a:pt x="264" y="229"/>
                    </a:cubicBezTo>
                    <a:cubicBezTo>
                      <a:pt x="264" y="229"/>
                      <a:pt x="264" y="229"/>
                      <a:pt x="264" y="229"/>
                    </a:cubicBezTo>
                    <a:cubicBezTo>
                      <a:pt x="252" y="217"/>
                      <a:pt x="252" y="217"/>
                      <a:pt x="252" y="217"/>
                    </a:cubicBezTo>
                    <a:cubicBezTo>
                      <a:pt x="253" y="216"/>
                      <a:pt x="253" y="216"/>
                      <a:pt x="253" y="216"/>
                    </a:cubicBezTo>
                    <a:cubicBezTo>
                      <a:pt x="259" y="211"/>
                      <a:pt x="259" y="211"/>
                      <a:pt x="259" y="211"/>
                    </a:cubicBezTo>
                    <a:cubicBezTo>
                      <a:pt x="259" y="210"/>
                      <a:pt x="259" y="210"/>
                      <a:pt x="259" y="210"/>
                    </a:cubicBezTo>
                    <a:cubicBezTo>
                      <a:pt x="259" y="210"/>
                      <a:pt x="259" y="210"/>
                      <a:pt x="259" y="210"/>
                    </a:cubicBezTo>
                    <a:cubicBezTo>
                      <a:pt x="265" y="208"/>
                      <a:pt x="265" y="208"/>
                      <a:pt x="265" y="208"/>
                    </a:cubicBezTo>
                    <a:cubicBezTo>
                      <a:pt x="265" y="208"/>
                      <a:pt x="265" y="208"/>
                      <a:pt x="265" y="208"/>
                    </a:cubicBezTo>
                    <a:cubicBezTo>
                      <a:pt x="267" y="208"/>
                      <a:pt x="267" y="208"/>
                      <a:pt x="267" y="208"/>
                    </a:cubicBezTo>
                    <a:cubicBezTo>
                      <a:pt x="275" y="209"/>
                      <a:pt x="275" y="209"/>
                      <a:pt x="275" y="209"/>
                    </a:cubicBezTo>
                    <a:cubicBezTo>
                      <a:pt x="275" y="209"/>
                      <a:pt x="275" y="209"/>
                      <a:pt x="275" y="209"/>
                    </a:cubicBezTo>
                    <a:cubicBezTo>
                      <a:pt x="275" y="210"/>
                      <a:pt x="275" y="210"/>
                      <a:pt x="275" y="210"/>
                    </a:cubicBezTo>
                    <a:cubicBezTo>
                      <a:pt x="275" y="207"/>
                      <a:pt x="275" y="207"/>
                      <a:pt x="275" y="207"/>
                    </a:cubicBezTo>
                    <a:cubicBezTo>
                      <a:pt x="272" y="201"/>
                      <a:pt x="272" y="201"/>
                      <a:pt x="272" y="201"/>
                    </a:cubicBezTo>
                    <a:cubicBezTo>
                      <a:pt x="266" y="198"/>
                      <a:pt x="266" y="198"/>
                      <a:pt x="266" y="198"/>
                    </a:cubicBezTo>
                    <a:cubicBezTo>
                      <a:pt x="259" y="187"/>
                      <a:pt x="259" y="187"/>
                      <a:pt x="259" y="187"/>
                    </a:cubicBezTo>
                    <a:cubicBezTo>
                      <a:pt x="259" y="187"/>
                      <a:pt x="259" y="187"/>
                      <a:pt x="259" y="187"/>
                    </a:cubicBezTo>
                    <a:cubicBezTo>
                      <a:pt x="258" y="186"/>
                      <a:pt x="258" y="186"/>
                      <a:pt x="258" y="186"/>
                    </a:cubicBezTo>
                    <a:cubicBezTo>
                      <a:pt x="258" y="186"/>
                      <a:pt x="258" y="186"/>
                      <a:pt x="258" y="186"/>
                    </a:cubicBezTo>
                    <a:cubicBezTo>
                      <a:pt x="255" y="173"/>
                      <a:pt x="255" y="173"/>
                      <a:pt x="255" y="173"/>
                    </a:cubicBezTo>
                    <a:cubicBezTo>
                      <a:pt x="255" y="163"/>
                      <a:pt x="255" y="163"/>
                      <a:pt x="255" y="163"/>
                    </a:cubicBezTo>
                    <a:cubicBezTo>
                      <a:pt x="261" y="157"/>
                      <a:pt x="261" y="157"/>
                      <a:pt x="261" y="157"/>
                    </a:cubicBezTo>
                    <a:cubicBezTo>
                      <a:pt x="271" y="157"/>
                      <a:pt x="271" y="157"/>
                      <a:pt x="271" y="157"/>
                    </a:cubicBezTo>
                    <a:cubicBezTo>
                      <a:pt x="293" y="159"/>
                      <a:pt x="293" y="159"/>
                      <a:pt x="293" y="159"/>
                    </a:cubicBezTo>
                    <a:cubicBezTo>
                      <a:pt x="303" y="144"/>
                      <a:pt x="303" y="144"/>
                      <a:pt x="303" y="144"/>
                    </a:cubicBezTo>
                    <a:cubicBezTo>
                      <a:pt x="303" y="143"/>
                      <a:pt x="303" y="143"/>
                      <a:pt x="303" y="143"/>
                    </a:cubicBezTo>
                    <a:cubicBezTo>
                      <a:pt x="304" y="143"/>
                      <a:pt x="304" y="143"/>
                      <a:pt x="304" y="143"/>
                    </a:cubicBezTo>
                    <a:cubicBezTo>
                      <a:pt x="313" y="139"/>
                      <a:pt x="313" y="139"/>
                      <a:pt x="313" y="139"/>
                    </a:cubicBezTo>
                    <a:cubicBezTo>
                      <a:pt x="317" y="130"/>
                      <a:pt x="317" y="130"/>
                      <a:pt x="317" y="130"/>
                    </a:cubicBezTo>
                    <a:cubicBezTo>
                      <a:pt x="317" y="129"/>
                      <a:pt x="317" y="129"/>
                      <a:pt x="317" y="129"/>
                    </a:cubicBezTo>
                    <a:cubicBezTo>
                      <a:pt x="327" y="121"/>
                      <a:pt x="327" y="121"/>
                      <a:pt x="327" y="121"/>
                    </a:cubicBezTo>
                    <a:cubicBezTo>
                      <a:pt x="332" y="112"/>
                      <a:pt x="332" y="112"/>
                      <a:pt x="332" y="112"/>
                    </a:cubicBezTo>
                    <a:cubicBezTo>
                      <a:pt x="332" y="112"/>
                      <a:pt x="332" y="112"/>
                      <a:pt x="332" y="112"/>
                    </a:cubicBezTo>
                    <a:cubicBezTo>
                      <a:pt x="333" y="112"/>
                      <a:pt x="333" y="112"/>
                      <a:pt x="333" y="112"/>
                    </a:cubicBezTo>
                    <a:cubicBezTo>
                      <a:pt x="333" y="111"/>
                      <a:pt x="333" y="111"/>
                      <a:pt x="333" y="111"/>
                    </a:cubicBezTo>
                    <a:cubicBezTo>
                      <a:pt x="333" y="111"/>
                      <a:pt x="333" y="111"/>
                      <a:pt x="333" y="111"/>
                    </a:cubicBezTo>
                    <a:cubicBezTo>
                      <a:pt x="337" y="107"/>
                      <a:pt x="337" y="107"/>
                      <a:pt x="337" y="107"/>
                    </a:cubicBezTo>
                    <a:cubicBezTo>
                      <a:pt x="341" y="99"/>
                      <a:pt x="341" y="99"/>
                      <a:pt x="341" y="99"/>
                    </a:cubicBezTo>
                    <a:cubicBezTo>
                      <a:pt x="343" y="87"/>
                      <a:pt x="343" y="87"/>
                      <a:pt x="343" y="87"/>
                    </a:cubicBezTo>
                    <a:cubicBezTo>
                      <a:pt x="343" y="86"/>
                      <a:pt x="343" y="86"/>
                      <a:pt x="343" y="86"/>
                    </a:cubicBezTo>
                    <a:cubicBezTo>
                      <a:pt x="343" y="85"/>
                      <a:pt x="343" y="85"/>
                      <a:pt x="343" y="85"/>
                    </a:cubicBezTo>
                    <a:cubicBezTo>
                      <a:pt x="350" y="81"/>
                      <a:pt x="350" y="81"/>
                      <a:pt x="350" y="81"/>
                    </a:cubicBezTo>
                    <a:cubicBezTo>
                      <a:pt x="351" y="79"/>
                      <a:pt x="351" y="79"/>
                      <a:pt x="351" y="79"/>
                    </a:cubicBezTo>
                    <a:cubicBezTo>
                      <a:pt x="342" y="78"/>
                      <a:pt x="342" y="78"/>
                      <a:pt x="342" y="78"/>
                    </a:cubicBezTo>
                    <a:cubicBezTo>
                      <a:pt x="326" y="79"/>
                      <a:pt x="326" y="79"/>
                      <a:pt x="326" y="79"/>
                    </a:cubicBezTo>
                    <a:cubicBezTo>
                      <a:pt x="325" y="78"/>
                      <a:pt x="325" y="78"/>
                      <a:pt x="325" y="78"/>
                    </a:cubicBezTo>
                    <a:cubicBezTo>
                      <a:pt x="319" y="73"/>
                      <a:pt x="319" y="73"/>
                      <a:pt x="319" y="73"/>
                    </a:cubicBezTo>
                    <a:cubicBezTo>
                      <a:pt x="319" y="73"/>
                      <a:pt x="319" y="73"/>
                      <a:pt x="319" y="73"/>
                    </a:cubicBezTo>
                    <a:cubicBezTo>
                      <a:pt x="319" y="73"/>
                      <a:pt x="319" y="73"/>
                      <a:pt x="319" y="73"/>
                    </a:cubicBezTo>
                    <a:cubicBezTo>
                      <a:pt x="319" y="73"/>
                      <a:pt x="319" y="73"/>
                      <a:pt x="319" y="73"/>
                    </a:cubicBezTo>
                    <a:cubicBezTo>
                      <a:pt x="315" y="68"/>
                      <a:pt x="315" y="68"/>
                      <a:pt x="315" y="68"/>
                    </a:cubicBezTo>
                    <a:cubicBezTo>
                      <a:pt x="315" y="69"/>
                      <a:pt x="315" y="69"/>
                      <a:pt x="315" y="69"/>
                    </a:cubicBezTo>
                    <a:cubicBezTo>
                      <a:pt x="314" y="69"/>
                      <a:pt x="314" y="69"/>
                      <a:pt x="314" y="69"/>
                    </a:cubicBezTo>
                    <a:cubicBezTo>
                      <a:pt x="313" y="71"/>
                      <a:pt x="311" y="71"/>
                      <a:pt x="309" y="71"/>
                    </a:cubicBezTo>
                    <a:cubicBezTo>
                      <a:pt x="307" y="72"/>
                      <a:pt x="307" y="72"/>
                      <a:pt x="307" y="72"/>
                    </a:cubicBezTo>
                    <a:cubicBezTo>
                      <a:pt x="306" y="73"/>
                      <a:pt x="305" y="73"/>
                      <a:pt x="304" y="73"/>
                    </a:cubicBezTo>
                    <a:cubicBezTo>
                      <a:pt x="303" y="73"/>
                      <a:pt x="303" y="71"/>
                      <a:pt x="302" y="69"/>
                    </a:cubicBezTo>
                    <a:cubicBezTo>
                      <a:pt x="302" y="67"/>
                      <a:pt x="301" y="65"/>
                      <a:pt x="299" y="63"/>
                    </a:cubicBezTo>
                    <a:cubicBezTo>
                      <a:pt x="298" y="63"/>
                      <a:pt x="298" y="63"/>
                      <a:pt x="298" y="63"/>
                    </a:cubicBezTo>
                    <a:cubicBezTo>
                      <a:pt x="298" y="63"/>
                      <a:pt x="298" y="63"/>
                      <a:pt x="298" y="63"/>
                    </a:cubicBezTo>
                    <a:cubicBezTo>
                      <a:pt x="298" y="63"/>
                      <a:pt x="298" y="63"/>
                      <a:pt x="298" y="63"/>
                    </a:cubicBezTo>
                    <a:cubicBezTo>
                      <a:pt x="296" y="57"/>
                      <a:pt x="296" y="57"/>
                      <a:pt x="296" y="57"/>
                    </a:cubicBezTo>
                    <a:cubicBezTo>
                      <a:pt x="294" y="57"/>
                      <a:pt x="294" y="57"/>
                      <a:pt x="294" y="57"/>
                    </a:cubicBezTo>
                    <a:cubicBezTo>
                      <a:pt x="288" y="61"/>
                      <a:pt x="288" y="61"/>
                      <a:pt x="288" y="61"/>
                    </a:cubicBezTo>
                    <a:cubicBezTo>
                      <a:pt x="288" y="62"/>
                      <a:pt x="288" y="62"/>
                      <a:pt x="288" y="62"/>
                    </a:cubicBezTo>
                    <a:cubicBezTo>
                      <a:pt x="287" y="62"/>
                      <a:pt x="287" y="62"/>
                      <a:pt x="287" y="62"/>
                    </a:cubicBezTo>
                    <a:cubicBezTo>
                      <a:pt x="273" y="65"/>
                      <a:pt x="273" y="65"/>
                      <a:pt x="273" y="65"/>
                    </a:cubicBezTo>
                    <a:cubicBezTo>
                      <a:pt x="273" y="65"/>
                      <a:pt x="273" y="65"/>
                      <a:pt x="273" y="65"/>
                    </a:cubicBezTo>
                    <a:cubicBezTo>
                      <a:pt x="272" y="64"/>
                      <a:pt x="272" y="64"/>
                      <a:pt x="272" y="64"/>
                    </a:cubicBezTo>
                    <a:cubicBezTo>
                      <a:pt x="263" y="58"/>
                      <a:pt x="263" y="58"/>
                      <a:pt x="263" y="58"/>
                    </a:cubicBezTo>
                    <a:cubicBezTo>
                      <a:pt x="263" y="58"/>
                      <a:pt x="263" y="58"/>
                      <a:pt x="263" y="58"/>
                    </a:cubicBezTo>
                    <a:cubicBezTo>
                      <a:pt x="262" y="57"/>
                      <a:pt x="262" y="57"/>
                      <a:pt x="262" y="57"/>
                    </a:cubicBezTo>
                    <a:cubicBezTo>
                      <a:pt x="262" y="57"/>
                      <a:pt x="262" y="57"/>
                      <a:pt x="262" y="57"/>
                    </a:cubicBezTo>
                    <a:cubicBezTo>
                      <a:pt x="262" y="57"/>
                      <a:pt x="262" y="57"/>
                      <a:pt x="262" y="57"/>
                    </a:cubicBezTo>
                    <a:cubicBezTo>
                      <a:pt x="259" y="52"/>
                      <a:pt x="259" y="52"/>
                      <a:pt x="259" y="52"/>
                    </a:cubicBezTo>
                    <a:cubicBezTo>
                      <a:pt x="253" y="59"/>
                      <a:pt x="253" y="59"/>
                      <a:pt x="253" y="59"/>
                    </a:cubicBezTo>
                    <a:cubicBezTo>
                      <a:pt x="248" y="65"/>
                      <a:pt x="244" y="67"/>
                      <a:pt x="242" y="65"/>
                    </a:cubicBezTo>
                    <a:cubicBezTo>
                      <a:pt x="233" y="60"/>
                      <a:pt x="233" y="60"/>
                      <a:pt x="233" y="60"/>
                    </a:cubicBezTo>
                    <a:cubicBezTo>
                      <a:pt x="226" y="59"/>
                      <a:pt x="226" y="59"/>
                      <a:pt x="226" y="59"/>
                    </a:cubicBezTo>
                    <a:cubicBezTo>
                      <a:pt x="225" y="60"/>
                      <a:pt x="225" y="60"/>
                      <a:pt x="225" y="60"/>
                    </a:cubicBezTo>
                    <a:cubicBezTo>
                      <a:pt x="219" y="55"/>
                      <a:pt x="219" y="55"/>
                      <a:pt x="219" y="55"/>
                    </a:cubicBezTo>
                    <a:cubicBezTo>
                      <a:pt x="219" y="55"/>
                      <a:pt x="219" y="55"/>
                      <a:pt x="219" y="55"/>
                    </a:cubicBezTo>
                    <a:cubicBezTo>
                      <a:pt x="218" y="55"/>
                      <a:pt x="218" y="55"/>
                      <a:pt x="218" y="55"/>
                    </a:cubicBezTo>
                    <a:cubicBezTo>
                      <a:pt x="221" y="44"/>
                      <a:pt x="221" y="44"/>
                      <a:pt x="221" y="44"/>
                    </a:cubicBezTo>
                    <a:cubicBezTo>
                      <a:pt x="221" y="40"/>
                      <a:pt x="221" y="40"/>
                      <a:pt x="221" y="40"/>
                    </a:cubicBezTo>
                    <a:cubicBezTo>
                      <a:pt x="217" y="39"/>
                      <a:pt x="217" y="39"/>
                      <a:pt x="217" y="39"/>
                    </a:cubicBezTo>
                    <a:cubicBezTo>
                      <a:pt x="217" y="39"/>
                      <a:pt x="217" y="39"/>
                      <a:pt x="217" y="39"/>
                    </a:cubicBezTo>
                    <a:cubicBezTo>
                      <a:pt x="208" y="29"/>
                      <a:pt x="208" y="29"/>
                      <a:pt x="208" y="29"/>
                    </a:cubicBezTo>
                    <a:cubicBezTo>
                      <a:pt x="209" y="23"/>
                      <a:pt x="209" y="23"/>
                      <a:pt x="209" y="23"/>
                    </a:cubicBezTo>
                    <a:cubicBezTo>
                      <a:pt x="188" y="21"/>
                      <a:pt x="188" y="21"/>
                      <a:pt x="188" y="21"/>
                    </a:cubicBezTo>
                    <a:cubicBezTo>
                      <a:pt x="180" y="16"/>
                      <a:pt x="180" y="16"/>
                      <a:pt x="180" y="16"/>
                    </a:cubicBezTo>
                    <a:cubicBezTo>
                      <a:pt x="178" y="15"/>
                      <a:pt x="176" y="13"/>
                      <a:pt x="175" y="9"/>
                    </a:cubicBezTo>
                    <a:cubicBezTo>
                      <a:pt x="174" y="6"/>
                      <a:pt x="174" y="6"/>
                      <a:pt x="174" y="6"/>
                    </a:cubicBezTo>
                    <a:cubicBezTo>
                      <a:pt x="172" y="0"/>
                      <a:pt x="172" y="0"/>
                      <a:pt x="172" y="0"/>
                    </a:cubicBezTo>
                    <a:cubicBezTo>
                      <a:pt x="169" y="0"/>
                      <a:pt x="169" y="0"/>
                      <a:pt x="169" y="0"/>
                    </a:cubicBezTo>
                    <a:cubicBezTo>
                      <a:pt x="163" y="5"/>
                      <a:pt x="163" y="5"/>
                      <a:pt x="163" y="5"/>
                    </a:cubicBezTo>
                    <a:cubicBezTo>
                      <a:pt x="155" y="15"/>
                      <a:pt x="155" y="15"/>
                      <a:pt x="155" y="15"/>
                    </a:cubicBezTo>
                    <a:cubicBezTo>
                      <a:pt x="157" y="21"/>
                      <a:pt x="157" y="21"/>
                      <a:pt x="157" y="21"/>
                    </a:cubicBezTo>
                    <a:cubicBezTo>
                      <a:pt x="159" y="30"/>
                      <a:pt x="159" y="30"/>
                      <a:pt x="159" y="30"/>
                    </a:cubicBezTo>
                    <a:cubicBezTo>
                      <a:pt x="159" y="31"/>
                      <a:pt x="159" y="31"/>
                      <a:pt x="159" y="31"/>
                    </a:cubicBezTo>
                    <a:cubicBezTo>
                      <a:pt x="160" y="31"/>
                      <a:pt x="160" y="31"/>
                      <a:pt x="160" y="31"/>
                    </a:cubicBezTo>
                    <a:cubicBezTo>
                      <a:pt x="159" y="31"/>
                      <a:pt x="159" y="31"/>
                      <a:pt x="159" y="31"/>
                    </a:cubicBezTo>
                    <a:cubicBezTo>
                      <a:pt x="159" y="31"/>
                      <a:pt x="159" y="31"/>
                      <a:pt x="159" y="31"/>
                    </a:cubicBezTo>
                    <a:cubicBezTo>
                      <a:pt x="159" y="34"/>
                      <a:pt x="156" y="35"/>
                      <a:pt x="153" y="35"/>
                    </a:cubicBezTo>
                    <a:cubicBezTo>
                      <a:pt x="145" y="35"/>
                      <a:pt x="145" y="35"/>
                      <a:pt x="145" y="35"/>
                    </a:cubicBezTo>
                    <a:cubicBezTo>
                      <a:pt x="140" y="33"/>
                      <a:pt x="140" y="33"/>
                      <a:pt x="140" y="33"/>
                    </a:cubicBezTo>
                    <a:cubicBezTo>
                      <a:pt x="134" y="35"/>
                      <a:pt x="134" y="35"/>
                      <a:pt x="134" y="35"/>
                    </a:cubicBezTo>
                    <a:cubicBezTo>
                      <a:pt x="133" y="35"/>
                      <a:pt x="133" y="35"/>
                      <a:pt x="133" y="35"/>
                    </a:cubicBezTo>
                    <a:cubicBezTo>
                      <a:pt x="132" y="35"/>
                      <a:pt x="132" y="35"/>
                      <a:pt x="132" y="35"/>
                    </a:cubicBezTo>
                    <a:cubicBezTo>
                      <a:pt x="131" y="41"/>
                      <a:pt x="131" y="41"/>
                      <a:pt x="131" y="41"/>
                    </a:cubicBezTo>
                    <a:cubicBezTo>
                      <a:pt x="131" y="41"/>
                      <a:pt x="131" y="41"/>
                      <a:pt x="131" y="41"/>
                    </a:cubicBezTo>
                    <a:cubicBezTo>
                      <a:pt x="131" y="43"/>
                      <a:pt x="131" y="43"/>
                      <a:pt x="131" y="43"/>
                    </a:cubicBezTo>
                    <a:cubicBezTo>
                      <a:pt x="129" y="43"/>
                      <a:pt x="129" y="43"/>
                      <a:pt x="129" y="43"/>
                    </a:cubicBezTo>
                    <a:cubicBezTo>
                      <a:pt x="119" y="39"/>
                      <a:pt x="119" y="39"/>
                      <a:pt x="119" y="39"/>
                    </a:cubicBezTo>
                    <a:cubicBezTo>
                      <a:pt x="119" y="43"/>
                      <a:pt x="120" y="45"/>
                      <a:pt x="121" y="48"/>
                    </a:cubicBezTo>
                    <a:cubicBezTo>
                      <a:pt x="123" y="51"/>
                      <a:pt x="123" y="53"/>
                      <a:pt x="122" y="55"/>
                    </a:cubicBezTo>
                    <a:cubicBezTo>
                      <a:pt x="121" y="58"/>
                      <a:pt x="121" y="58"/>
                      <a:pt x="121" y="58"/>
                    </a:cubicBezTo>
                    <a:cubicBezTo>
                      <a:pt x="119" y="59"/>
                      <a:pt x="116" y="60"/>
                      <a:pt x="111" y="59"/>
                    </a:cubicBezTo>
                    <a:cubicBezTo>
                      <a:pt x="104" y="59"/>
                      <a:pt x="104" y="59"/>
                      <a:pt x="104" y="59"/>
                    </a:cubicBezTo>
                    <a:cubicBezTo>
                      <a:pt x="103" y="71"/>
                      <a:pt x="103" y="71"/>
                      <a:pt x="103" y="71"/>
                    </a:cubicBezTo>
                    <a:cubicBezTo>
                      <a:pt x="95" y="67"/>
                      <a:pt x="95" y="67"/>
                      <a:pt x="95" y="67"/>
                    </a:cubicBezTo>
                    <a:cubicBezTo>
                      <a:pt x="94" y="67"/>
                      <a:pt x="94" y="67"/>
                      <a:pt x="94" y="67"/>
                    </a:cubicBezTo>
                    <a:cubicBezTo>
                      <a:pt x="94" y="67"/>
                      <a:pt x="94" y="67"/>
                      <a:pt x="94" y="67"/>
                    </a:cubicBezTo>
                    <a:cubicBezTo>
                      <a:pt x="89" y="59"/>
                      <a:pt x="89" y="59"/>
                      <a:pt x="89" y="59"/>
                    </a:cubicBezTo>
                    <a:cubicBezTo>
                      <a:pt x="80" y="55"/>
                      <a:pt x="80" y="55"/>
                      <a:pt x="80" y="55"/>
                    </a:cubicBezTo>
                    <a:cubicBezTo>
                      <a:pt x="77" y="50"/>
                      <a:pt x="77" y="50"/>
                      <a:pt x="77" y="50"/>
                    </a:cubicBezTo>
                    <a:cubicBezTo>
                      <a:pt x="74" y="53"/>
                      <a:pt x="74" y="53"/>
                      <a:pt x="74" y="53"/>
                    </a:cubicBezTo>
                    <a:cubicBezTo>
                      <a:pt x="73" y="53"/>
                      <a:pt x="73" y="53"/>
                      <a:pt x="73" y="53"/>
                    </a:cubicBezTo>
                    <a:cubicBezTo>
                      <a:pt x="67" y="54"/>
                      <a:pt x="67" y="54"/>
                      <a:pt x="67" y="54"/>
                    </a:cubicBezTo>
                    <a:cubicBezTo>
                      <a:pt x="66" y="54"/>
                      <a:pt x="66" y="54"/>
                      <a:pt x="66" y="54"/>
                    </a:cubicBezTo>
                    <a:cubicBezTo>
                      <a:pt x="63" y="47"/>
                      <a:pt x="63" y="47"/>
                      <a:pt x="63" y="47"/>
                    </a:cubicBezTo>
                    <a:cubicBezTo>
                      <a:pt x="59" y="43"/>
                      <a:pt x="59" y="43"/>
                      <a:pt x="59" y="43"/>
                    </a:cubicBezTo>
                    <a:cubicBezTo>
                      <a:pt x="59" y="42"/>
                      <a:pt x="59" y="42"/>
                      <a:pt x="59" y="42"/>
                    </a:cubicBezTo>
                    <a:cubicBezTo>
                      <a:pt x="56" y="38"/>
                      <a:pt x="54" y="35"/>
                      <a:pt x="53" y="33"/>
                    </a:cubicBezTo>
                    <a:cubicBezTo>
                      <a:pt x="53" y="32"/>
                      <a:pt x="53" y="31"/>
                      <a:pt x="51" y="31"/>
                    </a:cubicBezTo>
                    <a:cubicBezTo>
                      <a:pt x="49" y="31"/>
                      <a:pt x="49" y="31"/>
                      <a:pt x="49" y="31"/>
                    </a:cubicBezTo>
                    <a:cubicBezTo>
                      <a:pt x="46" y="29"/>
                      <a:pt x="44" y="27"/>
                      <a:pt x="43" y="23"/>
                    </a:cubicBezTo>
                    <a:cubicBezTo>
                      <a:pt x="41" y="17"/>
                      <a:pt x="41" y="17"/>
                      <a:pt x="41" y="17"/>
                    </a:cubicBezTo>
                    <a:cubicBezTo>
                      <a:pt x="41" y="11"/>
                      <a:pt x="41" y="11"/>
                      <a:pt x="41" y="11"/>
                    </a:cubicBezTo>
                    <a:cubicBezTo>
                      <a:pt x="39" y="6"/>
                      <a:pt x="39" y="6"/>
                      <a:pt x="39" y="6"/>
                    </a:cubicBezTo>
                    <a:cubicBezTo>
                      <a:pt x="34" y="7"/>
                      <a:pt x="34" y="7"/>
                      <a:pt x="34" y="7"/>
                    </a:cubicBezTo>
                    <a:cubicBezTo>
                      <a:pt x="33" y="7"/>
                      <a:pt x="33" y="7"/>
                      <a:pt x="33" y="7"/>
                    </a:cubicBezTo>
                    <a:cubicBezTo>
                      <a:pt x="33" y="7"/>
                      <a:pt x="33" y="7"/>
                      <a:pt x="33" y="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8" name="íṥḷïḋè">
                <a:extLst>
                  <a:ext uri="{FF2B5EF4-FFF2-40B4-BE49-F238E27FC236}">
                    <a16:creationId xmlns:a16="http://schemas.microsoft.com/office/drawing/2014/main" id="{D15DE9CF-C61F-4DAE-A808-DA8BE76320C8}"/>
                  </a:ext>
                </a:extLst>
              </p:cNvPr>
              <p:cNvSpPr/>
              <p:nvPr/>
            </p:nvSpPr>
            <p:spPr bwMode="auto">
              <a:xfrm>
                <a:off x="1120" y="2052"/>
                <a:ext cx="1489" cy="904"/>
              </a:xfrm>
              <a:custGeom>
                <a:avLst/>
                <a:gdLst>
                  <a:gd name="T0" fmla="*/ 67 w 629"/>
                  <a:gd name="T1" fmla="*/ 18 h 382"/>
                  <a:gd name="T2" fmla="*/ 34 w 629"/>
                  <a:gd name="T3" fmla="*/ 29 h 382"/>
                  <a:gd name="T4" fmla="*/ 21 w 629"/>
                  <a:gd name="T5" fmla="*/ 54 h 382"/>
                  <a:gd name="T6" fmla="*/ 10 w 629"/>
                  <a:gd name="T7" fmla="*/ 105 h 382"/>
                  <a:gd name="T8" fmla="*/ 9 w 629"/>
                  <a:gd name="T9" fmla="*/ 119 h 382"/>
                  <a:gd name="T10" fmla="*/ 31 w 629"/>
                  <a:gd name="T11" fmla="*/ 166 h 382"/>
                  <a:gd name="T12" fmla="*/ 65 w 629"/>
                  <a:gd name="T13" fmla="*/ 204 h 382"/>
                  <a:gd name="T14" fmla="*/ 92 w 629"/>
                  <a:gd name="T15" fmla="*/ 196 h 382"/>
                  <a:gd name="T16" fmla="*/ 118 w 629"/>
                  <a:gd name="T17" fmla="*/ 230 h 382"/>
                  <a:gd name="T18" fmla="*/ 145 w 629"/>
                  <a:gd name="T19" fmla="*/ 250 h 382"/>
                  <a:gd name="T20" fmla="*/ 157 w 629"/>
                  <a:gd name="T21" fmla="*/ 271 h 382"/>
                  <a:gd name="T22" fmla="*/ 189 w 629"/>
                  <a:gd name="T23" fmla="*/ 293 h 382"/>
                  <a:gd name="T24" fmla="*/ 204 w 629"/>
                  <a:gd name="T25" fmla="*/ 302 h 382"/>
                  <a:gd name="T26" fmla="*/ 236 w 629"/>
                  <a:gd name="T27" fmla="*/ 314 h 382"/>
                  <a:gd name="T28" fmla="*/ 299 w 629"/>
                  <a:gd name="T29" fmla="*/ 324 h 382"/>
                  <a:gd name="T30" fmla="*/ 297 w 629"/>
                  <a:gd name="T31" fmla="*/ 350 h 382"/>
                  <a:gd name="T32" fmla="*/ 387 w 629"/>
                  <a:gd name="T33" fmla="*/ 339 h 382"/>
                  <a:gd name="T34" fmla="*/ 397 w 629"/>
                  <a:gd name="T35" fmla="*/ 369 h 382"/>
                  <a:gd name="T36" fmla="*/ 479 w 629"/>
                  <a:gd name="T37" fmla="*/ 357 h 382"/>
                  <a:gd name="T38" fmla="*/ 513 w 629"/>
                  <a:gd name="T39" fmla="*/ 340 h 382"/>
                  <a:gd name="T40" fmla="*/ 569 w 629"/>
                  <a:gd name="T41" fmla="*/ 360 h 382"/>
                  <a:gd name="T42" fmla="*/ 570 w 629"/>
                  <a:gd name="T43" fmla="*/ 358 h 382"/>
                  <a:gd name="T44" fmla="*/ 597 w 629"/>
                  <a:gd name="T45" fmla="*/ 348 h 382"/>
                  <a:gd name="T46" fmla="*/ 608 w 629"/>
                  <a:gd name="T47" fmla="*/ 332 h 382"/>
                  <a:gd name="T48" fmla="*/ 624 w 629"/>
                  <a:gd name="T49" fmla="*/ 281 h 382"/>
                  <a:gd name="T50" fmla="*/ 617 w 629"/>
                  <a:gd name="T51" fmla="*/ 248 h 382"/>
                  <a:gd name="T52" fmla="*/ 601 w 629"/>
                  <a:gd name="T53" fmla="*/ 207 h 382"/>
                  <a:gd name="T54" fmla="*/ 593 w 629"/>
                  <a:gd name="T55" fmla="*/ 192 h 382"/>
                  <a:gd name="T56" fmla="*/ 583 w 629"/>
                  <a:gd name="T57" fmla="*/ 197 h 382"/>
                  <a:gd name="T58" fmla="*/ 558 w 629"/>
                  <a:gd name="T59" fmla="*/ 203 h 382"/>
                  <a:gd name="T60" fmla="*/ 532 w 629"/>
                  <a:gd name="T61" fmla="*/ 214 h 382"/>
                  <a:gd name="T62" fmla="*/ 513 w 629"/>
                  <a:gd name="T63" fmla="*/ 190 h 382"/>
                  <a:gd name="T64" fmla="*/ 496 w 629"/>
                  <a:gd name="T65" fmla="*/ 172 h 382"/>
                  <a:gd name="T66" fmla="*/ 443 w 629"/>
                  <a:gd name="T67" fmla="*/ 166 h 382"/>
                  <a:gd name="T68" fmla="*/ 403 w 629"/>
                  <a:gd name="T69" fmla="*/ 150 h 382"/>
                  <a:gd name="T70" fmla="*/ 389 w 629"/>
                  <a:gd name="T71" fmla="*/ 134 h 382"/>
                  <a:gd name="T72" fmla="*/ 369 w 629"/>
                  <a:gd name="T73" fmla="*/ 136 h 382"/>
                  <a:gd name="T74" fmla="*/ 347 w 629"/>
                  <a:gd name="T75" fmla="*/ 98 h 382"/>
                  <a:gd name="T76" fmla="*/ 356 w 629"/>
                  <a:gd name="T77" fmla="*/ 74 h 382"/>
                  <a:gd name="T78" fmla="*/ 357 w 629"/>
                  <a:gd name="T79" fmla="*/ 40 h 382"/>
                  <a:gd name="T80" fmla="*/ 357 w 629"/>
                  <a:gd name="T81" fmla="*/ 22 h 382"/>
                  <a:gd name="T82" fmla="*/ 355 w 629"/>
                  <a:gd name="T83" fmla="*/ 20 h 382"/>
                  <a:gd name="T84" fmla="*/ 347 w 629"/>
                  <a:gd name="T85" fmla="*/ 15 h 382"/>
                  <a:gd name="T86" fmla="*/ 305 w 629"/>
                  <a:gd name="T87" fmla="*/ 2 h 382"/>
                  <a:gd name="T88" fmla="*/ 260 w 629"/>
                  <a:gd name="T89" fmla="*/ 12 h 382"/>
                  <a:gd name="T90" fmla="*/ 221 w 629"/>
                  <a:gd name="T91" fmla="*/ 18 h 382"/>
                  <a:gd name="T92" fmla="*/ 206 w 629"/>
                  <a:gd name="T93" fmla="*/ 20 h 382"/>
                  <a:gd name="T94" fmla="*/ 171 w 629"/>
                  <a:gd name="T95" fmla="*/ 18 h 382"/>
                  <a:gd name="T96" fmla="*/ 152 w 629"/>
                  <a:gd name="T97" fmla="*/ 0 h 382"/>
                  <a:gd name="T98" fmla="*/ 135 w 629"/>
                  <a:gd name="T99" fmla="*/ 10 h 382"/>
                  <a:gd name="T100" fmla="*/ 92 w 629"/>
                  <a:gd name="T101" fmla="*/ 6 h 3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629" h="382">
                    <a:moveTo>
                      <a:pt x="77" y="2"/>
                    </a:moveTo>
                    <a:cubicBezTo>
                      <a:pt x="77" y="2"/>
                      <a:pt x="77" y="2"/>
                      <a:pt x="77" y="2"/>
                    </a:cubicBezTo>
                    <a:cubicBezTo>
                      <a:pt x="76" y="6"/>
                      <a:pt x="73" y="8"/>
                      <a:pt x="70" y="11"/>
                    </a:cubicBezTo>
                    <a:cubicBezTo>
                      <a:pt x="67" y="12"/>
                      <a:pt x="67" y="14"/>
                      <a:pt x="67" y="16"/>
                    </a:cubicBezTo>
                    <a:cubicBezTo>
                      <a:pt x="67" y="18"/>
                      <a:pt x="67" y="18"/>
                      <a:pt x="67" y="18"/>
                    </a:cubicBezTo>
                    <a:cubicBezTo>
                      <a:pt x="67" y="20"/>
                      <a:pt x="65" y="23"/>
                      <a:pt x="62" y="28"/>
                    </a:cubicBezTo>
                    <a:cubicBezTo>
                      <a:pt x="62" y="30"/>
                      <a:pt x="62" y="30"/>
                      <a:pt x="62" y="30"/>
                    </a:cubicBezTo>
                    <a:cubicBezTo>
                      <a:pt x="61" y="31"/>
                      <a:pt x="59" y="32"/>
                      <a:pt x="57" y="32"/>
                    </a:cubicBezTo>
                    <a:cubicBezTo>
                      <a:pt x="34" y="29"/>
                      <a:pt x="34" y="29"/>
                      <a:pt x="34" y="29"/>
                    </a:cubicBezTo>
                    <a:cubicBezTo>
                      <a:pt x="34" y="29"/>
                      <a:pt x="34" y="29"/>
                      <a:pt x="34" y="29"/>
                    </a:cubicBezTo>
                    <a:cubicBezTo>
                      <a:pt x="32" y="34"/>
                      <a:pt x="32" y="34"/>
                      <a:pt x="32" y="34"/>
                    </a:cubicBezTo>
                    <a:cubicBezTo>
                      <a:pt x="32" y="35"/>
                      <a:pt x="32" y="35"/>
                      <a:pt x="32" y="35"/>
                    </a:cubicBezTo>
                    <a:cubicBezTo>
                      <a:pt x="32" y="35"/>
                      <a:pt x="32" y="35"/>
                      <a:pt x="32" y="35"/>
                    </a:cubicBezTo>
                    <a:cubicBezTo>
                      <a:pt x="32" y="35"/>
                      <a:pt x="32" y="35"/>
                      <a:pt x="32" y="35"/>
                    </a:cubicBezTo>
                    <a:cubicBezTo>
                      <a:pt x="26" y="44"/>
                      <a:pt x="22" y="50"/>
                      <a:pt x="21" y="54"/>
                    </a:cubicBezTo>
                    <a:cubicBezTo>
                      <a:pt x="21" y="56"/>
                      <a:pt x="23" y="63"/>
                      <a:pt x="29" y="75"/>
                    </a:cubicBezTo>
                    <a:cubicBezTo>
                      <a:pt x="32" y="84"/>
                      <a:pt x="32" y="84"/>
                      <a:pt x="32" y="84"/>
                    </a:cubicBezTo>
                    <a:cubicBezTo>
                      <a:pt x="34" y="88"/>
                      <a:pt x="33" y="92"/>
                      <a:pt x="29" y="98"/>
                    </a:cubicBezTo>
                    <a:cubicBezTo>
                      <a:pt x="22" y="105"/>
                      <a:pt x="22" y="105"/>
                      <a:pt x="22" y="105"/>
                    </a:cubicBezTo>
                    <a:cubicBezTo>
                      <a:pt x="10" y="105"/>
                      <a:pt x="10" y="105"/>
                      <a:pt x="10" y="105"/>
                    </a:cubicBezTo>
                    <a:cubicBezTo>
                      <a:pt x="7" y="92"/>
                      <a:pt x="7" y="92"/>
                      <a:pt x="7" y="92"/>
                    </a:cubicBezTo>
                    <a:cubicBezTo>
                      <a:pt x="4" y="108"/>
                      <a:pt x="4" y="108"/>
                      <a:pt x="4" y="108"/>
                    </a:cubicBezTo>
                    <a:cubicBezTo>
                      <a:pt x="9" y="116"/>
                      <a:pt x="9" y="116"/>
                      <a:pt x="9" y="116"/>
                    </a:cubicBezTo>
                    <a:cubicBezTo>
                      <a:pt x="10" y="117"/>
                      <a:pt x="10" y="118"/>
                      <a:pt x="9" y="118"/>
                    </a:cubicBezTo>
                    <a:cubicBezTo>
                      <a:pt x="9" y="119"/>
                      <a:pt x="9" y="119"/>
                      <a:pt x="9" y="119"/>
                    </a:cubicBezTo>
                    <a:cubicBezTo>
                      <a:pt x="7" y="120"/>
                      <a:pt x="5" y="124"/>
                      <a:pt x="2" y="131"/>
                    </a:cubicBezTo>
                    <a:cubicBezTo>
                      <a:pt x="0" y="137"/>
                      <a:pt x="1" y="143"/>
                      <a:pt x="6" y="150"/>
                    </a:cubicBezTo>
                    <a:cubicBezTo>
                      <a:pt x="15" y="150"/>
                      <a:pt x="15" y="150"/>
                      <a:pt x="15" y="150"/>
                    </a:cubicBezTo>
                    <a:cubicBezTo>
                      <a:pt x="19" y="150"/>
                      <a:pt x="23" y="156"/>
                      <a:pt x="30" y="165"/>
                    </a:cubicBezTo>
                    <a:cubicBezTo>
                      <a:pt x="31" y="166"/>
                      <a:pt x="31" y="166"/>
                      <a:pt x="31" y="166"/>
                    </a:cubicBezTo>
                    <a:cubicBezTo>
                      <a:pt x="31" y="166"/>
                      <a:pt x="31" y="166"/>
                      <a:pt x="31" y="166"/>
                    </a:cubicBezTo>
                    <a:cubicBezTo>
                      <a:pt x="31" y="168"/>
                      <a:pt x="32" y="170"/>
                      <a:pt x="34" y="172"/>
                    </a:cubicBezTo>
                    <a:cubicBezTo>
                      <a:pt x="55" y="192"/>
                      <a:pt x="55" y="192"/>
                      <a:pt x="55" y="192"/>
                    </a:cubicBezTo>
                    <a:cubicBezTo>
                      <a:pt x="55" y="192"/>
                      <a:pt x="55" y="192"/>
                      <a:pt x="55" y="192"/>
                    </a:cubicBezTo>
                    <a:cubicBezTo>
                      <a:pt x="65" y="204"/>
                      <a:pt x="65" y="204"/>
                      <a:pt x="65" y="204"/>
                    </a:cubicBezTo>
                    <a:cubicBezTo>
                      <a:pt x="70" y="204"/>
                      <a:pt x="70" y="204"/>
                      <a:pt x="70" y="204"/>
                    </a:cubicBezTo>
                    <a:cubicBezTo>
                      <a:pt x="76" y="193"/>
                      <a:pt x="76" y="193"/>
                      <a:pt x="76" y="193"/>
                    </a:cubicBezTo>
                    <a:cubicBezTo>
                      <a:pt x="77" y="192"/>
                      <a:pt x="77" y="192"/>
                      <a:pt x="77" y="192"/>
                    </a:cubicBezTo>
                    <a:cubicBezTo>
                      <a:pt x="77" y="192"/>
                      <a:pt x="77" y="192"/>
                      <a:pt x="77" y="192"/>
                    </a:cubicBezTo>
                    <a:cubicBezTo>
                      <a:pt x="92" y="196"/>
                      <a:pt x="92" y="196"/>
                      <a:pt x="92" y="196"/>
                    </a:cubicBezTo>
                    <a:cubicBezTo>
                      <a:pt x="92" y="196"/>
                      <a:pt x="92" y="196"/>
                      <a:pt x="92" y="196"/>
                    </a:cubicBezTo>
                    <a:cubicBezTo>
                      <a:pt x="92" y="197"/>
                      <a:pt x="92" y="197"/>
                      <a:pt x="92" y="197"/>
                    </a:cubicBezTo>
                    <a:cubicBezTo>
                      <a:pt x="94" y="207"/>
                      <a:pt x="94" y="207"/>
                      <a:pt x="94" y="207"/>
                    </a:cubicBezTo>
                    <a:cubicBezTo>
                      <a:pt x="112" y="227"/>
                      <a:pt x="112" y="227"/>
                      <a:pt x="112" y="227"/>
                    </a:cubicBezTo>
                    <a:cubicBezTo>
                      <a:pt x="118" y="230"/>
                      <a:pt x="118" y="230"/>
                      <a:pt x="118" y="230"/>
                    </a:cubicBezTo>
                    <a:cubicBezTo>
                      <a:pt x="118" y="230"/>
                      <a:pt x="118" y="230"/>
                      <a:pt x="118" y="230"/>
                    </a:cubicBezTo>
                    <a:cubicBezTo>
                      <a:pt x="121" y="232"/>
                      <a:pt x="121" y="232"/>
                      <a:pt x="121" y="232"/>
                    </a:cubicBezTo>
                    <a:cubicBezTo>
                      <a:pt x="121" y="232"/>
                      <a:pt x="121" y="232"/>
                      <a:pt x="121" y="232"/>
                    </a:cubicBezTo>
                    <a:cubicBezTo>
                      <a:pt x="135" y="252"/>
                      <a:pt x="135" y="252"/>
                      <a:pt x="135" y="252"/>
                    </a:cubicBezTo>
                    <a:cubicBezTo>
                      <a:pt x="145" y="250"/>
                      <a:pt x="145" y="250"/>
                      <a:pt x="145" y="250"/>
                    </a:cubicBezTo>
                    <a:cubicBezTo>
                      <a:pt x="146" y="250"/>
                      <a:pt x="146" y="250"/>
                      <a:pt x="146" y="250"/>
                    </a:cubicBezTo>
                    <a:cubicBezTo>
                      <a:pt x="147" y="250"/>
                      <a:pt x="147" y="250"/>
                      <a:pt x="147" y="250"/>
                    </a:cubicBezTo>
                    <a:cubicBezTo>
                      <a:pt x="147" y="251"/>
                      <a:pt x="147" y="251"/>
                      <a:pt x="147" y="251"/>
                    </a:cubicBezTo>
                    <a:cubicBezTo>
                      <a:pt x="148" y="252"/>
                      <a:pt x="148" y="252"/>
                      <a:pt x="148" y="252"/>
                    </a:cubicBezTo>
                    <a:cubicBezTo>
                      <a:pt x="157" y="271"/>
                      <a:pt x="157" y="271"/>
                      <a:pt x="157" y="271"/>
                    </a:cubicBezTo>
                    <a:cubicBezTo>
                      <a:pt x="168" y="278"/>
                      <a:pt x="168" y="278"/>
                      <a:pt x="168" y="278"/>
                    </a:cubicBezTo>
                    <a:cubicBezTo>
                      <a:pt x="177" y="280"/>
                      <a:pt x="177" y="280"/>
                      <a:pt x="177" y="280"/>
                    </a:cubicBezTo>
                    <a:cubicBezTo>
                      <a:pt x="182" y="292"/>
                      <a:pt x="182" y="292"/>
                      <a:pt x="182" y="292"/>
                    </a:cubicBezTo>
                    <a:cubicBezTo>
                      <a:pt x="189" y="292"/>
                      <a:pt x="189" y="292"/>
                      <a:pt x="189" y="292"/>
                    </a:cubicBezTo>
                    <a:cubicBezTo>
                      <a:pt x="189" y="293"/>
                      <a:pt x="189" y="293"/>
                      <a:pt x="189" y="293"/>
                    </a:cubicBezTo>
                    <a:cubicBezTo>
                      <a:pt x="189" y="293"/>
                      <a:pt x="189" y="293"/>
                      <a:pt x="189" y="293"/>
                    </a:cubicBezTo>
                    <a:cubicBezTo>
                      <a:pt x="203" y="301"/>
                      <a:pt x="203" y="301"/>
                      <a:pt x="203" y="301"/>
                    </a:cubicBezTo>
                    <a:cubicBezTo>
                      <a:pt x="203" y="301"/>
                      <a:pt x="203" y="301"/>
                      <a:pt x="203" y="301"/>
                    </a:cubicBezTo>
                    <a:cubicBezTo>
                      <a:pt x="203" y="301"/>
                      <a:pt x="203" y="301"/>
                      <a:pt x="203" y="301"/>
                    </a:cubicBezTo>
                    <a:cubicBezTo>
                      <a:pt x="204" y="302"/>
                      <a:pt x="204" y="302"/>
                      <a:pt x="204" y="302"/>
                    </a:cubicBezTo>
                    <a:cubicBezTo>
                      <a:pt x="214" y="314"/>
                      <a:pt x="214" y="314"/>
                      <a:pt x="214" y="314"/>
                    </a:cubicBezTo>
                    <a:cubicBezTo>
                      <a:pt x="229" y="312"/>
                      <a:pt x="229" y="312"/>
                      <a:pt x="229" y="312"/>
                    </a:cubicBezTo>
                    <a:cubicBezTo>
                      <a:pt x="230" y="312"/>
                      <a:pt x="230" y="312"/>
                      <a:pt x="230" y="312"/>
                    </a:cubicBezTo>
                    <a:cubicBezTo>
                      <a:pt x="236" y="314"/>
                      <a:pt x="236" y="314"/>
                      <a:pt x="236" y="314"/>
                    </a:cubicBezTo>
                    <a:cubicBezTo>
                      <a:pt x="236" y="314"/>
                      <a:pt x="236" y="314"/>
                      <a:pt x="236" y="314"/>
                    </a:cubicBezTo>
                    <a:cubicBezTo>
                      <a:pt x="246" y="322"/>
                      <a:pt x="246" y="322"/>
                      <a:pt x="246" y="322"/>
                    </a:cubicBezTo>
                    <a:cubicBezTo>
                      <a:pt x="263" y="324"/>
                      <a:pt x="263" y="324"/>
                      <a:pt x="263" y="324"/>
                    </a:cubicBezTo>
                    <a:cubicBezTo>
                      <a:pt x="273" y="322"/>
                      <a:pt x="273" y="322"/>
                      <a:pt x="273" y="322"/>
                    </a:cubicBezTo>
                    <a:cubicBezTo>
                      <a:pt x="273" y="322"/>
                      <a:pt x="273" y="322"/>
                      <a:pt x="273" y="322"/>
                    </a:cubicBezTo>
                    <a:cubicBezTo>
                      <a:pt x="287" y="320"/>
                      <a:pt x="296" y="321"/>
                      <a:pt x="299" y="324"/>
                    </a:cubicBezTo>
                    <a:cubicBezTo>
                      <a:pt x="301" y="328"/>
                      <a:pt x="300" y="331"/>
                      <a:pt x="295" y="335"/>
                    </a:cubicBezTo>
                    <a:cubicBezTo>
                      <a:pt x="291" y="339"/>
                      <a:pt x="291" y="339"/>
                      <a:pt x="291" y="339"/>
                    </a:cubicBezTo>
                    <a:cubicBezTo>
                      <a:pt x="290" y="341"/>
                      <a:pt x="292" y="344"/>
                      <a:pt x="297" y="349"/>
                    </a:cubicBezTo>
                    <a:cubicBezTo>
                      <a:pt x="297" y="350"/>
                      <a:pt x="297" y="350"/>
                      <a:pt x="297" y="350"/>
                    </a:cubicBezTo>
                    <a:cubicBezTo>
                      <a:pt x="297" y="350"/>
                      <a:pt x="297" y="350"/>
                      <a:pt x="297" y="350"/>
                    </a:cubicBezTo>
                    <a:cubicBezTo>
                      <a:pt x="300" y="352"/>
                      <a:pt x="300" y="352"/>
                      <a:pt x="300" y="352"/>
                    </a:cubicBezTo>
                    <a:cubicBezTo>
                      <a:pt x="301" y="351"/>
                      <a:pt x="301" y="351"/>
                      <a:pt x="301" y="351"/>
                    </a:cubicBezTo>
                    <a:cubicBezTo>
                      <a:pt x="311" y="332"/>
                      <a:pt x="319" y="322"/>
                      <a:pt x="325" y="320"/>
                    </a:cubicBezTo>
                    <a:cubicBezTo>
                      <a:pt x="331" y="318"/>
                      <a:pt x="343" y="323"/>
                      <a:pt x="363" y="335"/>
                    </a:cubicBezTo>
                    <a:cubicBezTo>
                      <a:pt x="387" y="339"/>
                      <a:pt x="387" y="339"/>
                      <a:pt x="387" y="339"/>
                    </a:cubicBezTo>
                    <a:cubicBezTo>
                      <a:pt x="387" y="340"/>
                      <a:pt x="387" y="340"/>
                      <a:pt x="387" y="340"/>
                    </a:cubicBezTo>
                    <a:cubicBezTo>
                      <a:pt x="387" y="341"/>
                      <a:pt x="387" y="341"/>
                      <a:pt x="387" y="341"/>
                    </a:cubicBezTo>
                    <a:cubicBezTo>
                      <a:pt x="385" y="352"/>
                      <a:pt x="385" y="352"/>
                      <a:pt x="385" y="352"/>
                    </a:cubicBezTo>
                    <a:cubicBezTo>
                      <a:pt x="397" y="354"/>
                      <a:pt x="397" y="354"/>
                      <a:pt x="397" y="354"/>
                    </a:cubicBezTo>
                    <a:cubicBezTo>
                      <a:pt x="397" y="369"/>
                      <a:pt x="397" y="369"/>
                      <a:pt x="397" y="369"/>
                    </a:cubicBezTo>
                    <a:cubicBezTo>
                      <a:pt x="401" y="376"/>
                      <a:pt x="403" y="380"/>
                      <a:pt x="405" y="381"/>
                    </a:cubicBezTo>
                    <a:cubicBezTo>
                      <a:pt x="407" y="382"/>
                      <a:pt x="419" y="382"/>
                      <a:pt x="441" y="381"/>
                    </a:cubicBezTo>
                    <a:cubicBezTo>
                      <a:pt x="453" y="374"/>
                      <a:pt x="453" y="374"/>
                      <a:pt x="453" y="374"/>
                    </a:cubicBezTo>
                    <a:cubicBezTo>
                      <a:pt x="465" y="358"/>
                      <a:pt x="465" y="358"/>
                      <a:pt x="465" y="358"/>
                    </a:cubicBezTo>
                    <a:cubicBezTo>
                      <a:pt x="479" y="357"/>
                      <a:pt x="479" y="357"/>
                      <a:pt x="479" y="357"/>
                    </a:cubicBezTo>
                    <a:cubicBezTo>
                      <a:pt x="486" y="355"/>
                      <a:pt x="486" y="355"/>
                      <a:pt x="486" y="355"/>
                    </a:cubicBezTo>
                    <a:cubicBezTo>
                      <a:pt x="512" y="340"/>
                      <a:pt x="512" y="340"/>
                      <a:pt x="512" y="340"/>
                    </a:cubicBezTo>
                    <a:cubicBezTo>
                      <a:pt x="513" y="340"/>
                      <a:pt x="513" y="340"/>
                      <a:pt x="513" y="340"/>
                    </a:cubicBezTo>
                    <a:cubicBezTo>
                      <a:pt x="513" y="340"/>
                      <a:pt x="513" y="340"/>
                      <a:pt x="513" y="340"/>
                    </a:cubicBezTo>
                    <a:cubicBezTo>
                      <a:pt x="513" y="340"/>
                      <a:pt x="513" y="340"/>
                      <a:pt x="513" y="340"/>
                    </a:cubicBezTo>
                    <a:cubicBezTo>
                      <a:pt x="528" y="338"/>
                      <a:pt x="537" y="338"/>
                      <a:pt x="539" y="340"/>
                    </a:cubicBezTo>
                    <a:cubicBezTo>
                      <a:pt x="557" y="354"/>
                      <a:pt x="557" y="354"/>
                      <a:pt x="557" y="354"/>
                    </a:cubicBezTo>
                    <a:cubicBezTo>
                      <a:pt x="562" y="356"/>
                      <a:pt x="562" y="356"/>
                      <a:pt x="562" y="356"/>
                    </a:cubicBezTo>
                    <a:cubicBezTo>
                      <a:pt x="563" y="357"/>
                      <a:pt x="563" y="357"/>
                      <a:pt x="563" y="357"/>
                    </a:cubicBezTo>
                    <a:cubicBezTo>
                      <a:pt x="569" y="360"/>
                      <a:pt x="569" y="360"/>
                      <a:pt x="569" y="360"/>
                    </a:cubicBezTo>
                    <a:cubicBezTo>
                      <a:pt x="570" y="360"/>
                      <a:pt x="570" y="360"/>
                      <a:pt x="570" y="360"/>
                    </a:cubicBezTo>
                    <a:cubicBezTo>
                      <a:pt x="570" y="359"/>
                      <a:pt x="570" y="359"/>
                      <a:pt x="570" y="359"/>
                    </a:cubicBezTo>
                    <a:cubicBezTo>
                      <a:pt x="570" y="358"/>
                      <a:pt x="570" y="358"/>
                      <a:pt x="570" y="358"/>
                    </a:cubicBezTo>
                    <a:cubicBezTo>
                      <a:pt x="570" y="358"/>
                      <a:pt x="570" y="358"/>
                      <a:pt x="570" y="358"/>
                    </a:cubicBezTo>
                    <a:cubicBezTo>
                      <a:pt x="570" y="358"/>
                      <a:pt x="570" y="358"/>
                      <a:pt x="570" y="358"/>
                    </a:cubicBezTo>
                    <a:cubicBezTo>
                      <a:pt x="573" y="346"/>
                      <a:pt x="573" y="346"/>
                      <a:pt x="573" y="346"/>
                    </a:cubicBezTo>
                    <a:cubicBezTo>
                      <a:pt x="571" y="342"/>
                      <a:pt x="571" y="339"/>
                      <a:pt x="573" y="337"/>
                    </a:cubicBezTo>
                    <a:cubicBezTo>
                      <a:pt x="573" y="335"/>
                      <a:pt x="575" y="334"/>
                      <a:pt x="579" y="333"/>
                    </a:cubicBezTo>
                    <a:cubicBezTo>
                      <a:pt x="585" y="332"/>
                      <a:pt x="590" y="337"/>
                      <a:pt x="596" y="348"/>
                    </a:cubicBezTo>
                    <a:cubicBezTo>
                      <a:pt x="597" y="348"/>
                      <a:pt x="597" y="348"/>
                      <a:pt x="597" y="348"/>
                    </a:cubicBezTo>
                    <a:cubicBezTo>
                      <a:pt x="597" y="348"/>
                      <a:pt x="597" y="348"/>
                      <a:pt x="597" y="348"/>
                    </a:cubicBezTo>
                    <a:cubicBezTo>
                      <a:pt x="607" y="344"/>
                      <a:pt x="607" y="344"/>
                      <a:pt x="607" y="344"/>
                    </a:cubicBezTo>
                    <a:cubicBezTo>
                      <a:pt x="609" y="344"/>
                      <a:pt x="610" y="342"/>
                      <a:pt x="610" y="340"/>
                    </a:cubicBezTo>
                    <a:cubicBezTo>
                      <a:pt x="608" y="332"/>
                      <a:pt x="608" y="332"/>
                      <a:pt x="608" y="332"/>
                    </a:cubicBezTo>
                    <a:cubicBezTo>
                      <a:pt x="608" y="332"/>
                      <a:pt x="608" y="332"/>
                      <a:pt x="608" y="332"/>
                    </a:cubicBezTo>
                    <a:cubicBezTo>
                      <a:pt x="607" y="329"/>
                      <a:pt x="608" y="326"/>
                      <a:pt x="611" y="325"/>
                    </a:cubicBezTo>
                    <a:cubicBezTo>
                      <a:pt x="615" y="322"/>
                      <a:pt x="615" y="322"/>
                      <a:pt x="615" y="322"/>
                    </a:cubicBezTo>
                    <a:cubicBezTo>
                      <a:pt x="623" y="312"/>
                      <a:pt x="623" y="312"/>
                      <a:pt x="623" y="312"/>
                    </a:cubicBezTo>
                    <a:cubicBezTo>
                      <a:pt x="629" y="299"/>
                      <a:pt x="629" y="299"/>
                      <a:pt x="629" y="299"/>
                    </a:cubicBezTo>
                    <a:cubicBezTo>
                      <a:pt x="624" y="291"/>
                      <a:pt x="623" y="285"/>
                      <a:pt x="624" y="281"/>
                    </a:cubicBezTo>
                    <a:cubicBezTo>
                      <a:pt x="625" y="270"/>
                      <a:pt x="625" y="270"/>
                      <a:pt x="625" y="270"/>
                    </a:cubicBezTo>
                    <a:cubicBezTo>
                      <a:pt x="623" y="265"/>
                      <a:pt x="622" y="262"/>
                      <a:pt x="622" y="259"/>
                    </a:cubicBezTo>
                    <a:cubicBezTo>
                      <a:pt x="622" y="258"/>
                      <a:pt x="620" y="254"/>
                      <a:pt x="617" y="249"/>
                    </a:cubicBezTo>
                    <a:cubicBezTo>
                      <a:pt x="617" y="249"/>
                      <a:pt x="617" y="249"/>
                      <a:pt x="617" y="249"/>
                    </a:cubicBezTo>
                    <a:cubicBezTo>
                      <a:pt x="617" y="248"/>
                      <a:pt x="617" y="248"/>
                      <a:pt x="617" y="248"/>
                    </a:cubicBezTo>
                    <a:cubicBezTo>
                      <a:pt x="615" y="234"/>
                      <a:pt x="615" y="234"/>
                      <a:pt x="615" y="234"/>
                    </a:cubicBezTo>
                    <a:cubicBezTo>
                      <a:pt x="615" y="231"/>
                      <a:pt x="615" y="228"/>
                      <a:pt x="615" y="224"/>
                    </a:cubicBezTo>
                    <a:cubicBezTo>
                      <a:pt x="612" y="221"/>
                      <a:pt x="609" y="218"/>
                      <a:pt x="608" y="216"/>
                    </a:cubicBezTo>
                    <a:cubicBezTo>
                      <a:pt x="602" y="208"/>
                      <a:pt x="602" y="208"/>
                      <a:pt x="602" y="208"/>
                    </a:cubicBezTo>
                    <a:cubicBezTo>
                      <a:pt x="601" y="207"/>
                      <a:pt x="601" y="207"/>
                      <a:pt x="601" y="207"/>
                    </a:cubicBezTo>
                    <a:cubicBezTo>
                      <a:pt x="601" y="206"/>
                      <a:pt x="601" y="206"/>
                      <a:pt x="601" y="206"/>
                    </a:cubicBezTo>
                    <a:cubicBezTo>
                      <a:pt x="601" y="206"/>
                      <a:pt x="601" y="206"/>
                      <a:pt x="601" y="206"/>
                    </a:cubicBezTo>
                    <a:cubicBezTo>
                      <a:pt x="599" y="196"/>
                      <a:pt x="599" y="196"/>
                      <a:pt x="599" y="196"/>
                    </a:cubicBezTo>
                    <a:cubicBezTo>
                      <a:pt x="593" y="191"/>
                      <a:pt x="593" y="191"/>
                      <a:pt x="593" y="191"/>
                    </a:cubicBezTo>
                    <a:cubicBezTo>
                      <a:pt x="593" y="192"/>
                      <a:pt x="593" y="192"/>
                      <a:pt x="593" y="192"/>
                    </a:cubicBezTo>
                    <a:cubicBezTo>
                      <a:pt x="582" y="182"/>
                      <a:pt x="582" y="182"/>
                      <a:pt x="582" y="182"/>
                    </a:cubicBezTo>
                    <a:cubicBezTo>
                      <a:pt x="582" y="183"/>
                      <a:pt x="582" y="183"/>
                      <a:pt x="582" y="183"/>
                    </a:cubicBezTo>
                    <a:cubicBezTo>
                      <a:pt x="583" y="196"/>
                      <a:pt x="583" y="196"/>
                      <a:pt x="583" y="196"/>
                    </a:cubicBezTo>
                    <a:cubicBezTo>
                      <a:pt x="583" y="196"/>
                      <a:pt x="583" y="196"/>
                      <a:pt x="583" y="196"/>
                    </a:cubicBezTo>
                    <a:cubicBezTo>
                      <a:pt x="583" y="197"/>
                      <a:pt x="583" y="197"/>
                      <a:pt x="583" y="197"/>
                    </a:cubicBezTo>
                    <a:cubicBezTo>
                      <a:pt x="577" y="200"/>
                      <a:pt x="577" y="200"/>
                      <a:pt x="577" y="200"/>
                    </a:cubicBezTo>
                    <a:cubicBezTo>
                      <a:pt x="577" y="208"/>
                      <a:pt x="577" y="208"/>
                      <a:pt x="577" y="208"/>
                    </a:cubicBezTo>
                    <a:cubicBezTo>
                      <a:pt x="577" y="209"/>
                      <a:pt x="577" y="209"/>
                      <a:pt x="577" y="209"/>
                    </a:cubicBezTo>
                    <a:cubicBezTo>
                      <a:pt x="563" y="214"/>
                      <a:pt x="563" y="214"/>
                      <a:pt x="563" y="214"/>
                    </a:cubicBezTo>
                    <a:cubicBezTo>
                      <a:pt x="558" y="203"/>
                      <a:pt x="558" y="203"/>
                      <a:pt x="558" y="203"/>
                    </a:cubicBezTo>
                    <a:cubicBezTo>
                      <a:pt x="555" y="202"/>
                      <a:pt x="555" y="202"/>
                      <a:pt x="555" y="202"/>
                    </a:cubicBezTo>
                    <a:cubicBezTo>
                      <a:pt x="551" y="207"/>
                      <a:pt x="551" y="207"/>
                      <a:pt x="551" y="207"/>
                    </a:cubicBezTo>
                    <a:cubicBezTo>
                      <a:pt x="548" y="215"/>
                      <a:pt x="548" y="215"/>
                      <a:pt x="548" y="215"/>
                    </a:cubicBezTo>
                    <a:cubicBezTo>
                      <a:pt x="538" y="218"/>
                      <a:pt x="538" y="218"/>
                      <a:pt x="538" y="218"/>
                    </a:cubicBezTo>
                    <a:cubicBezTo>
                      <a:pt x="532" y="214"/>
                      <a:pt x="532" y="214"/>
                      <a:pt x="532" y="214"/>
                    </a:cubicBezTo>
                    <a:cubicBezTo>
                      <a:pt x="524" y="211"/>
                      <a:pt x="524" y="211"/>
                      <a:pt x="524" y="211"/>
                    </a:cubicBezTo>
                    <a:cubicBezTo>
                      <a:pt x="522" y="200"/>
                      <a:pt x="522" y="200"/>
                      <a:pt x="522" y="200"/>
                    </a:cubicBezTo>
                    <a:cubicBezTo>
                      <a:pt x="519" y="193"/>
                      <a:pt x="519" y="193"/>
                      <a:pt x="519" y="193"/>
                    </a:cubicBezTo>
                    <a:cubicBezTo>
                      <a:pt x="514" y="191"/>
                      <a:pt x="514" y="191"/>
                      <a:pt x="514" y="191"/>
                    </a:cubicBezTo>
                    <a:cubicBezTo>
                      <a:pt x="513" y="190"/>
                      <a:pt x="513" y="190"/>
                      <a:pt x="513" y="190"/>
                    </a:cubicBezTo>
                    <a:cubicBezTo>
                      <a:pt x="510" y="186"/>
                      <a:pt x="510" y="186"/>
                      <a:pt x="510" y="186"/>
                    </a:cubicBezTo>
                    <a:cubicBezTo>
                      <a:pt x="510" y="186"/>
                      <a:pt x="510" y="186"/>
                      <a:pt x="510" y="186"/>
                    </a:cubicBezTo>
                    <a:cubicBezTo>
                      <a:pt x="506" y="180"/>
                      <a:pt x="506" y="180"/>
                      <a:pt x="506" y="180"/>
                    </a:cubicBezTo>
                    <a:cubicBezTo>
                      <a:pt x="501" y="172"/>
                      <a:pt x="501" y="172"/>
                      <a:pt x="501" y="172"/>
                    </a:cubicBezTo>
                    <a:cubicBezTo>
                      <a:pt x="496" y="172"/>
                      <a:pt x="496" y="172"/>
                      <a:pt x="496" y="172"/>
                    </a:cubicBezTo>
                    <a:cubicBezTo>
                      <a:pt x="488" y="175"/>
                      <a:pt x="488" y="175"/>
                      <a:pt x="488" y="175"/>
                    </a:cubicBezTo>
                    <a:cubicBezTo>
                      <a:pt x="487" y="176"/>
                      <a:pt x="487" y="176"/>
                      <a:pt x="487" y="176"/>
                    </a:cubicBezTo>
                    <a:cubicBezTo>
                      <a:pt x="467" y="174"/>
                      <a:pt x="467" y="174"/>
                      <a:pt x="467" y="174"/>
                    </a:cubicBezTo>
                    <a:cubicBezTo>
                      <a:pt x="451" y="171"/>
                      <a:pt x="451" y="171"/>
                      <a:pt x="451" y="171"/>
                    </a:cubicBezTo>
                    <a:cubicBezTo>
                      <a:pt x="450" y="170"/>
                      <a:pt x="447" y="169"/>
                      <a:pt x="443" y="166"/>
                    </a:cubicBezTo>
                    <a:cubicBezTo>
                      <a:pt x="431" y="162"/>
                      <a:pt x="431" y="162"/>
                      <a:pt x="431" y="162"/>
                    </a:cubicBezTo>
                    <a:cubicBezTo>
                      <a:pt x="422" y="160"/>
                      <a:pt x="417" y="158"/>
                      <a:pt x="415" y="156"/>
                    </a:cubicBezTo>
                    <a:cubicBezTo>
                      <a:pt x="413" y="154"/>
                      <a:pt x="413" y="154"/>
                      <a:pt x="413" y="154"/>
                    </a:cubicBezTo>
                    <a:cubicBezTo>
                      <a:pt x="411" y="154"/>
                      <a:pt x="411" y="154"/>
                      <a:pt x="411" y="154"/>
                    </a:cubicBezTo>
                    <a:cubicBezTo>
                      <a:pt x="403" y="150"/>
                      <a:pt x="403" y="150"/>
                      <a:pt x="403" y="150"/>
                    </a:cubicBezTo>
                    <a:cubicBezTo>
                      <a:pt x="403" y="149"/>
                      <a:pt x="403" y="149"/>
                      <a:pt x="403" y="149"/>
                    </a:cubicBezTo>
                    <a:cubicBezTo>
                      <a:pt x="401" y="148"/>
                      <a:pt x="400" y="146"/>
                      <a:pt x="399" y="145"/>
                    </a:cubicBezTo>
                    <a:cubicBezTo>
                      <a:pt x="398" y="141"/>
                      <a:pt x="398" y="141"/>
                      <a:pt x="398" y="141"/>
                    </a:cubicBezTo>
                    <a:cubicBezTo>
                      <a:pt x="395" y="136"/>
                      <a:pt x="395" y="136"/>
                      <a:pt x="395" y="136"/>
                    </a:cubicBezTo>
                    <a:cubicBezTo>
                      <a:pt x="389" y="134"/>
                      <a:pt x="389" y="134"/>
                      <a:pt x="389" y="134"/>
                    </a:cubicBezTo>
                    <a:cubicBezTo>
                      <a:pt x="387" y="135"/>
                      <a:pt x="387" y="135"/>
                      <a:pt x="387" y="135"/>
                    </a:cubicBezTo>
                    <a:cubicBezTo>
                      <a:pt x="385" y="137"/>
                      <a:pt x="385" y="137"/>
                      <a:pt x="385" y="137"/>
                    </a:cubicBezTo>
                    <a:cubicBezTo>
                      <a:pt x="384" y="138"/>
                      <a:pt x="384" y="138"/>
                      <a:pt x="384" y="138"/>
                    </a:cubicBezTo>
                    <a:cubicBezTo>
                      <a:pt x="382" y="139"/>
                      <a:pt x="380" y="140"/>
                      <a:pt x="379" y="140"/>
                    </a:cubicBezTo>
                    <a:cubicBezTo>
                      <a:pt x="375" y="141"/>
                      <a:pt x="372" y="140"/>
                      <a:pt x="369" y="136"/>
                    </a:cubicBezTo>
                    <a:cubicBezTo>
                      <a:pt x="361" y="128"/>
                      <a:pt x="361" y="128"/>
                      <a:pt x="361" y="128"/>
                    </a:cubicBezTo>
                    <a:cubicBezTo>
                      <a:pt x="358" y="124"/>
                      <a:pt x="356" y="121"/>
                      <a:pt x="355" y="119"/>
                    </a:cubicBezTo>
                    <a:cubicBezTo>
                      <a:pt x="353" y="116"/>
                      <a:pt x="353" y="116"/>
                      <a:pt x="353" y="116"/>
                    </a:cubicBezTo>
                    <a:cubicBezTo>
                      <a:pt x="351" y="113"/>
                      <a:pt x="349" y="110"/>
                      <a:pt x="347" y="108"/>
                    </a:cubicBezTo>
                    <a:cubicBezTo>
                      <a:pt x="346" y="104"/>
                      <a:pt x="346" y="101"/>
                      <a:pt x="347" y="98"/>
                    </a:cubicBezTo>
                    <a:cubicBezTo>
                      <a:pt x="347" y="98"/>
                      <a:pt x="347" y="98"/>
                      <a:pt x="347" y="98"/>
                    </a:cubicBezTo>
                    <a:cubicBezTo>
                      <a:pt x="347" y="98"/>
                      <a:pt x="347" y="98"/>
                      <a:pt x="347" y="98"/>
                    </a:cubicBezTo>
                    <a:cubicBezTo>
                      <a:pt x="352" y="89"/>
                      <a:pt x="352" y="89"/>
                      <a:pt x="352" y="89"/>
                    </a:cubicBezTo>
                    <a:cubicBezTo>
                      <a:pt x="355" y="80"/>
                      <a:pt x="355" y="80"/>
                      <a:pt x="355" y="80"/>
                    </a:cubicBezTo>
                    <a:cubicBezTo>
                      <a:pt x="356" y="74"/>
                      <a:pt x="356" y="74"/>
                      <a:pt x="356" y="74"/>
                    </a:cubicBezTo>
                    <a:cubicBezTo>
                      <a:pt x="354" y="64"/>
                      <a:pt x="354" y="64"/>
                      <a:pt x="354" y="64"/>
                    </a:cubicBezTo>
                    <a:cubicBezTo>
                      <a:pt x="348" y="59"/>
                      <a:pt x="348" y="59"/>
                      <a:pt x="348" y="59"/>
                    </a:cubicBezTo>
                    <a:cubicBezTo>
                      <a:pt x="349" y="52"/>
                      <a:pt x="349" y="52"/>
                      <a:pt x="349" y="52"/>
                    </a:cubicBezTo>
                    <a:cubicBezTo>
                      <a:pt x="349" y="46"/>
                      <a:pt x="351" y="43"/>
                      <a:pt x="355" y="42"/>
                    </a:cubicBezTo>
                    <a:cubicBezTo>
                      <a:pt x="357" y="42"/>
                      <a:pt x="357" y="41"/>
                      <a:pt x="357" y="40"/>
                    </a:cubicBezTo>
                    <a:cubicBezTo>
                      <a:pt x="357" y="39"/>
                      <a:pt x="357" y="39"/>
                      <a:pt x="357" y="39"/>
                    </a:cubicBezTo>
                    <a:cubicBezTo>
                      <a:pt x="357" y="31"/>
                      <a:pt x="357" y="31"/>
                      <a:pt x="357" y="31"/>
                    </a:cubicBezTo>
                    <a:cubicBezTo>
                      <a:pt x="357" y="31"/>
                      <a:pt x="357" y="31"/>
                      <a:pt x="357" y="31"/>
                    </a:cubicBezTo>
                    <a:cubicBezTo>
                      <a:pt x="357" y="31"/>
                      <a:pt x="357" y="31"/>
                      <a:pt x="357" y="31"/>
                    </a:cubicBezTo>
                    <a:cubicBezTo>
                      <a:pt x="357" y="22"/>
                      <a:pt x="357" y="22"/>
                      <a:pt x="357" y="22"/>
                    </a:cubicBezTo>
                    <a:cubicBezTo>
                      <a:pt x="357" y="22"/>
                      <a:pt x="357" y="22"/>
                      <a:pt x="357" y="22"/>
                    </a:cubicBezTo>
                    <a:cubicBezTo>
                      <a:pt x="356" y="21"/>
                      <a:pt x="356" y="21"/>
                      <a:pt x="356" y="21"/>
                    </a:cubicBezTo>
                    <a:cubicBezTo>
                      <a:pt x="356" y="21"/>
                      <a:pt x="356" y="21"/>
                      <a:pt x="356" y="21"/>
                    </a:cubicBezTo>
                    <a:cubicBezTo>
                      <a:pt x="356" y="21"/>
                      <a:pt x="356" y="21"/>
                      <a:pt x="356" y="21"/>
                    </a:cubicBezTo>
                    <a:cubicBezTo>
                      <a:pt x="355" y="20"/>
                      <a:pt x="355" y="20"/>
                      <a:pt x="355" y="20"/>
                    </a:cubicBezTo>
                    <a:cubicBezTo>
                      <a:pt x="355" y="20"/>
                      <a:pt x="355" y="20"/>
                      <a:pt x="355" y="20"/>
                    </a:cubicBezTo>
                    <a:cubicBezTo>
                      <a:pt x="354" y="20"/>
                      <a:pt x="354" y="20"/>
                      <a:pt x="354" y="20"/>
                    </a:cubicBezTo>
                    <a:cubicBezTo>
                      <a:pt x="347" y="15"/>
                      <a:pt x="347" y="15"/>
                      <a:pt x="347" y="15"/>
                    </a:cubicBezTo>
                    <a:cubicBezTo>
                      <a:pt x="347" y="15"/>
                      <a:pt x="347" y="15"/>
                      <a:pt x="347" y="15"/>
                    </a:cubicBezTo>
                    <a:cubicBezTo>
                      <a:pt x="347" y="15"/>
                      <a:pt x="347" y="15"/>
                      <a:pt x="347" y="15"/>
                    </a:cubicBezTo>
                    <a:cubicBezTo>
                      <a:pt x="341" y="10"/>
                      <a:pt x="341" y="10"/>
                      <a:pt x="341" y="10"/>
                    </a:cubicBezTo>
                    <a:cubicBezTo>
                      <a:pt x="322" y="7"/>
                      <a:pt x="322" y="7"/>
                      <a:pt x="322" y="7"/>
                    </a:cubicBezTo>
                    <a:cubicBezTo>
                      <a:pt x="322" y="7"/>
                      <a:pt x="322" y="7"/>
                      <a:pt x="322" y="7"/>
                    </a:cubicBezTo>
                    <a:cubicBezTo>
                      <a:pt x="316" y="2"/>
                      <a:pt x="316" y="2"/>
                      <a:pt x="316" y="2"/>
                    </a:cubicBezTo>
                    <a:cubicBezTo>
                      <a:pt x="305" y="2"/>
                      <a:pt x="305" y="2"/>
                      <a:pt x="305" y="2"/>
                    </a:cubicBezTo>
                    <a:cubicBezTo>
                      <a:pt x="303" y="2"/>
                      <a:pt x="301" y="4"/>
                      <a:pt x="299" y="5"/>
                    </a:cubicBezTo>
                    <a:cubicBezTo>
                      <a:pt x="298" y="5"/>
                      <a:pt x="298" y="5"/>
                      <a:pt x="298" y="5"/>
                    </a:cubicBezTo>
                    <a:cubicBezTo>
                      <a:pt x="289" y="8"/>
                      <a:pt x="289" y="8"/>
                      <a:pt x="289" y="8"/>
                    </a:cubicBezTo>
                    <a:cubicBezTo>
                      <a:pt x="267" y="8"/>
                      <a:pt x="267" y="8"/>
                      <a:pt x="267" y="8"/>
                    </a:cubicBezTo>
                    <a:cubicBezTo>
                      <a:pt x="264" y="9"/>
                      <a:pt x="261" y="10"/>
                      <a:pt x="260" y="12"/>
                    </a:cubicBezTo>
                    <a:cubicBezTo>
                      <a:pt x="257" y="14"/>
                      <a:pt x="253" y="15"/>
                      <a:pt x="247" y="17"/>
                    </a:cubicBezTo>
                    <a:cubicBezTo>
                      <a:pt x="237" y="20"/>
                      <a:pt x="237" y="20"/>
                      <a:pt x="237" y="20"/>
                    </a:cubicBezTo>
                    <a:cubicBezTo>
                      <a:pt x="237" y="20"/>
                      <a:pt x="237" y="20"/>
                      <a:pt x="237" y="20"/>
                    </a:cubicBezTo>
                    <a:cubicBezTo>
                      <a:pt x="236" y="20"/>
                      <a:pt x="236" y="20"/>
                      <a:pt x="236" y="20"/>
                    </a:cubicBezTo>
                    <a:cubicBezTo>
                      <a:pt x="221" y="18"/>
                      <a:pt x="221" y="18"/>
                      <a:pt x="221" y="18"/>
                    </a:cubicBezTo>
                    <a:cubicBezTo>
                      <a:pt x="220" y="18"/>
                      <a:pt x="220" y="18"/>
                      <a:pt x="220" y="18"/>
                    </a:cubicBezTo>
                    <a:cubicBezTo>
                      <a:pt x="220" y="18"/>
                      <a:pt x="220" y="18"/>
                      <a:pt x="220" y="18"/>
                    </a:cubicBezTo>
                    <a:cubicBezTo>
                      <a:pt x="220" y="18"/>
                      <a:pt x="220" y="18"/>
                      <a:pt x="220" y="18"/>
                    </a:cubicBezTo>
                    <a:cubicBezTo>
                      <a:pt x="215" y="18"/>
                      <a:pt x="215" y="18"/>
                      <a:pt x="215" y="18"/>
                    </a:cubicBezTo>
                    <a:cubicBezTo>
                      <a:pt x="206" y="20"/>
                      <a:pt x="206" y="20"/>
                      <a:pt x="206" y="20"/>
                    </a:cubicBezTo>
                    <a:cubicBezTo>
                      <a:pt x="188" y="22"/>
                      <a:pt x="188" y="22"/>
                      <a:pt x="188" y="22"/>
                    </a:cubicBezTo>
                    <a:cubicBezTo>
                      <a:pt x="188" y="22"/>
                      <a:pt x="188" y="22"/>
                      <a:pt x="188" y="22"/>
                    </a:cubicBezTo>
                    <a:cubicBezTo>
                      <a:pt x="187" y="22"/>
                      <a:pt x="187" y="22"/>
                      <a:pt x="187" y="22"/>
                    </a:cubicBezTo>
                    <a:cubicBezTo>
                      <a:pt x="179" y="18"/>
                      <a:pt x="179" y="18"/>
                      <a:pt x="179" y="18"/>
                    </a:cubicBezTo>
                    <a:cubicBezTo>
                      <a:pt x="171" y="18"/>
                      <a:pt x="171" y="18"/>
                      <a:pt x="171" y="18"/>
                    </a:cubicBezTo>
                    <a:cubicBezTo>
                      <a:pt x="168" y="18"/>
                      <a:pt x="165" y="15"/>
                      <a:pt x="161" y="10"/>
                    </a:cubicBezTo>
                    <a:cubicBezTo>
                      <a:pt x="160" y="10"/>
                      <a:pt x="160" y="10"/>
                      <a:pt x="160" y="10"/>
                    </a:cubicBezTo>
                    <a:cubicBezTo>
                      <a:pt x="159" y="6"/>
                      <a:pt x="158" y="4"/>
                      <a:pt x="158" y="4"/>
                    </a:cubicBezTo>
                    <a:cubicBezTo>
                      <a:pt x="156" y="2"/>
                      <a:pt x="156" y="2"/>
                      <a:pt x="156" y="2"/>
                    </a:cubicBezTo>
                    <a:cubicBezTo>
                      <a:pt x="152" y="0"/>
                      <a:pt x="152" y="0"/>
                      <a:pt x="152" y="0"/>
                    </a:cubicBezTo>
                    <a:cubicBezTo>
                      <a:pt x="149" y="4"/>
                      <a:pt x="149" y="4"/>
                      <a:pt x="149" y="4"/>
                    </a:cubicBezTo>
                    <a:cubicBezTo>
                      <a:pt x="149" y="4"/>
                      <a:pt x="149" y="4"/>
                      <a:pt x="149" y="4"/>
                    </a:cubicBezTo>
                    <a:cubicBezTo>
                      <a:pt x="136" y="10"/>
                      <a:pt x="136" y="10"/>
                      <a:pt x="136" y="10"/>
                    </a:cubicBezTo>
                    <a:cubicBezTo>
                      <a:pt x="135" y="10"/>
                      <a:pt x="135" y="10"/>
                      <a:pt x="135" y="10"/>
                    </a:cubicBezTo>
                    <a:cubicBezTo>
                      <a:pt x="135" y="10"/>
                      <a:pt x="135" y="10"/>
                      <a:pt x="135" y="10"/>
                    </a:cubicBezTo>
                    <a:cubicBezTo>
                      <a:pt x="119" y="11"/>
                      <a:pt x="119" y="11"/>
                      <a:pt x="119" y="11"/>
                    </a:cubicBezTo>
                    <a:cubicBezTo>
                      <a:pt x="117" y="11"/>
                      <a:pt x="112" y="10"/>
                      <a:pt x="106" y="8"/>
                    </a:cubicBezTo>
                    <a:cubicBezTo>
                      <a:pt x="93" y="6"/>
                      <a:pt x="93" y="6"/>
                      <a:pt x="93" y="6"/>
                    </a:cubicBezTo>
                    <a:cubicBezTo>
                      <a:pt x="92" y="6"/>
                      <a:pt x="92" y="6"/>
                      <a:pt x="92" y="6"/>
                    </a:cubicBezTo>
                    <a:cubicBezTo>
                      <a:pt x="92" y="6"/>
                      <a:pt x="92" y="6"/>
                      <a:pt x="92" y="6"/>
                    </a:cubicBezTo>
                    <a:cubicBezTo>
                      <a:pt x="84" y="2"/>
                      <a:pt x="84" y="2"/>
                      <a:pt x="84" y="2"/>
                    </a:cubicBezTo>
                    <a:lnTo>
                      <a:pt x="77" y="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9" name="îş1ïdê">
                <a:extLst>
                  <a:ext uri="{FF2B5EF4-FFF2-40B4-BE49-F238E27FC236}">
                    <a16:creationId xmlns:a16="http://schemas.microsoft.com/office/drawing/2014/main" id="{4C0CAB63-091F-4D2D-AACC-4548917701C9}"/>
                  </a:ext>
                </a:extLst>
              </p:cNvPr>
              <p:cNvSpPr/>
              <p:nvPr/>
            </p:nvSpPr>
            <p:spPr bwMode="auto">
              <a:xfrm>
                <a:off x="2476" y="2805"/>
                <a:ext cx="673" cy="701"/>
              </a:xfrm>
              <a:custGeom>
                <a:avLst/>
                <a:gdLst>
                  <a:gd name="T0" fmla="*/ 10 w 284"/>
                  <a:gd name="T1" fmla="*/ 182 h 296"/>
                  <a:gd name="T2" fmla="*/ 41 w 284"/>
                  <a:gd name="T3" fmla="*/ 181 h 296"/>
                  <a:gd name="T4" fmla="*/ 42 w 284"/>
                  <a:gd name="T5" fmla="*/ 195 h 296"/>
                  <a:gd name="T6" fmla="*/ 68 w 284"/>
                  <a:gd name="T7" fmla="*/ 221 h 296"/>
                  <a:gd name="T8" fmla="*/ 72 w 284"/>
                  <a:gd name="T9" fmla="*/ 260 h 296"/>
                  <a:gd name="T10" fmla="*/ 110 w 284"/>
                  <a:gd name="T11" fmla="*/ 270 h 296"/>
                  <a:gd name="T12" fmla="*/ 118 w 284"/>
                  <a:gd name="T13" fmla="*/ 282 h 296"/>
                  <a:gd name="T14" fmla="*/ 136 w 284"/>
                  <a:gd name="T15" fmla="*/ 296 h 296"/>
                  <a:gd name="T16" fmla="*/ 136 w 284"/>
                  <a:gd name="T17" fmla="*/ 284 h 296"/>
                  <a:gd name="T18" fmla="*/ 135 w 284"/>
                  <a:gd name="T19" fmla="*/ 244 h 296"/>
                  <a:gd name="T20" fmla="*/ 162 w 284"/>
                  <a:gd name="T21" fmla="*/ 236 h 296"/>
                  <a:gd name="T22" fmla="*/ 190 w 284"/>
                  <a:gd name="T23" fmla="*/ 236 h 296"/>
                  <a:gd name="T24" fmla="*/ 220 w 284"/>
                  <a:gd name="T25" fmla="*/ 233 h 296"/>
                  <a:gd name="T26" fmla="*/ 256 w 284"/>
                  <a:gd name="T27" fmla="*/ 211 h 296"/>
                  <a:gd name="T28" fmla="*/ 265 w 284"/>
                  <a:gd name="T29" fmla="*/ 214 h 296"/>
                  <a:gd name="T30" fmla="*/ 270 w 284"/>
                  <a:gd name="T31" fmla="*/ 216 h 296"/>
                  <a:gd name="T32" fmla="*/ 284 w 284"/>
                  <a:gd name="T33" fmla="*/ 205 h 296"/>
                  <a:gd name="T34" fmla="*/ 274 w 284"/>
                  <a:gd name="T35" fmla="*/ 194 h 296"/>
                  <a:gd name="T36" fmla="*/ 252 w 284"/>
                  <a:gd name="T37" fmla="*/ 180 h 296"/>
                  <a:gd name="T38" fmla="*/ 236 w 284"/>
                  <a:gd name="T39" fmla="*/ 182 h 296"/>
                  <a:gd name="T40" fmla="*/ 230 w 284"/>
                  <a:gd name="T41" fmla="*/ 170 h 296"/>
                  <a:gd name="T42" fmla="*/ 234 w 284"/>
                  <a:gd name="T43" fmla="*/ 155 h 296"/>
                  <a:gd name="T44" fmla="*/ 226 w 284"/>
                  <a:gd name="T45" fmla="*/ 136 h 296"/>
                  <a:gd name="T46" fmla="*/ 232 w 284"/>
                  <a:gd name="T47" fmla="*/ 106 h 296"/>
                  <a:gd name="T48" fmla="*/ 216 w 284"/>
                  <a:gd name="T49" fmla="*/ 102 h 296"/>
                  <a:gd name="T50" fmla="*/ 200 w 284"/>
                  <a:gd name="T51" fmla="*/ 84 h 296"/>
                  <a:gd name="T52" fmla="*/ 198 w 284"/>
                  <a:gd name="T53" fmla="*/ 74 h 296"/>
                  <a:gd name="T54" fmla="*/ 206 w 284"/>
                  <a:gd name="T55" fmla="*/ 66 h 296"/>
                  <a:gd name="T56" fmla="*/ 236 w 284"/>
                  <a:gd name="T57" fmla="*/ 63 h 296"/>
                  <a:gd name="T58" fmla="*/ 243 w 284"/>
                  <a:gd name="T59" fmla="*/ 66 h 296"/>
                  <a:gd name="T60" fmla="*/ 256 w 284"/>
                  <a:gd name="T61" fmla="*/ 54 h 296"/>
                  <a:gd name="T62" fmla="*/ 235 w 284"/>
                  <a:gd name="T63" fmla="*/ 52 h 296"/>
                  <a:gd name="T64" fmla="*/ 227 w 284"/>
                  <a:gd name="T65" fmla="*/ 44 h 296"/>
                  <a:gd name="T66" fmla="*/ 222 w 284"/>
                  <a:gd name="T67" fmla="*/ 22 h 296"/>
                  <a:gd name="T68" fmla="*/ 198 w 284"/>
                  <a:gd name="T69" fmla="*/ 34 h 296"/>
                  <a:gd name="T70" fmla="*/ 201 w 284"/>
                  <a:gd name="T71" fmla="*/ 50 h 296"/>
                  <a:gd name="T72" fmla="*/ 193 w 284"/>
                  <a:gd name="T73" fmla="*/ 62 h 296"/>
                  <a:gd name="T74" fmla="*/ 183 w 284"/>
                  <a:gd name="T75" fmla="*/ 85 h 296"/>
                  <a:gd name="T76" fmla="*/ 183 w 284"/>
                  <a:gd name="T77" fmla="*/ 98 h 296"/>
                  <a:gd name="T78" fmla="*/ 178 w 284"/>
                  <a:gd name="T79" fmla="*/ 104 h 296"/>
                  <a:gd name="T80" fmla="*/ 173 w 284"/>
                  <a:gd name="T81" fmla="*/ 107 h 296"/>
                  <a:gd name="T82" fmla="*/ 154 w 284"/>
                  <a:gd name="T83" fmla="*/ 112 h 296"/>
                  <a:gd name="T84" fmla="*/ 138 w 284"/>
                  <a:gd name="T85" fmla="*/ 110 h 296"/>
                  <a:gd name="T86" fmla="*/ 129 w 284"/>
                  <a:gd name="T87" fmla="*/ 106 h 296"/>
                  <a:gd name="T88" fmla="*/ 122 w 284"/>
                  <a:gd name="T89" fmla="*/ 84 h 296"/>
                  <a:gd name="T90" fmla="*/ 113 w 284"/>
                  <a:gd name="T91" fmla="*/ 64 h 296"/>
                  <a:gd name="T92" fmla="*/ 110 w 284"/>
                  <a:gd name="T93" fmla="*/ 57 h 296"/>
                  <a:gd name="T94" fmla="*/ 100 w 284"/>
                  <a:gd name="T95" fmla="*/ 52 h 296"/>
                  <a:gd name="T96" fmla="*/ 86 w 284"/>
                  <a:gd name="T97" fmla="*/ 44 h 296"/>
                  <a:gd name="T98" fmla="*/ 86 w 284"/>
                  <a:gd name="T99" fmla="*/ 35 h 296"/>
                  <a:gd name="T100" fmla="*/ 77 w 284"/>
                  <a:gd name="T101" fmla="*/ 29 h 296"/>
                  <a:gd name="T102" fmla="*/ 61 w 284"/>
                  <a:gd name="T103" fmla="*/ 42 h 296"/>
                  <a:gd name="T104" fmla="*/ 50 w 284"/>
                  <a:gd name="T105" fmla="*/ 21 h 296"/>
                  <a:gd name="T106" fmla="*/ 40 w 284"/>
                  <a:gd name="T107" fmla="*/ 10 h 296"/>
                  <a:gd name="T108" fmla="*/ 28 w 284"/>
                  <a:gd name="T109" fmla="*/ 33 h 296"/>
                  <a:gd name="T110" fmla="*/ 28 w 284"/>
                  <a:gd name="T111" fmla="*/ 54 h 296"/>
                  <a:gd name="T112" fmla="*/ 46 w 284"/>
                  <a:gd name="T113" fmla="*/ 70 h 296"/>
                  <a:gd name="T114" fmla="*/ 31 w 284"/>
                  <a:gd name="T115" fmla="*/ 128 h 296"/>
                  <a:gd name="T116" fmla="*/ 2 w 284"/>
                  <a:gd name="T117" fmla="*/ 174 h 296"/>
                  <a:gd name="T118" fmla="*/ 2 w 284"/>
                  <a:gd name="T119" fmla="*/ 182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284" h="296">
                    <a:moveTo>
                      <a:pt x="2" y="182"/>
                    </a:moveTo>
                    <a:cubicBezTo>
                      <a:pt x="0" y="187"/>
                      <a:pt x="0" y="187"/>
                      <a:pt x="0" y="187"/>
                    </a:cubicBezTo>
                    <a:cubicBezTo>
                      <a:pt x="3" y="187"/>
                      <a:pt x="6" y="185"/>
                      <a:pt x="9" y="183"/>
                    </a:cubicBezTo>
                    <a:cubicBezTo>
                      <a:pt x="10" y="182"/>
                      <a:pt x="10" y="182"/>
                      <a:pt x="10" y="182"/>
                    </a:cubicBezTo>
                    <a:cubicBezTo>
                      <a:pt x="10" y="182"/>
                      <a:pt x="10" y="182"/>
                      <a:pt x="10" y="182"/>
                    </a:cubicBezTo>
                    <a:cubicBezTo>
                      <a:pt x="26" y="180"/>
                      <a:pt x="26" y="180"/>
                      <a:pt x="26" y="180"/>
                    </a:cubicBezTo>
                    <a:cubicBezTo>
                      <a:pt x="37" y="175"/>
                      <a:pt x="37" y="175"/>
                      <a:pt x="37" y="175"/>
                    </a:cubicBezTo>
                    <a:cubicBezTo>
                      <a:pt x="41" y="181"/>
                      <a:pt x="41" y="181"/>
                      <a:pt x="41" y="181"/>
                    </a:cubicBezTo>
                    <a:cubicBezTo>
                      <a:pt x="42" y="181"/>
                      <a:pt x="42" y="181"/>
                      <a:pt x="42" y="181"/>
                    </a:cubicBezTo>
                    <a:cubicBezTo>
                      <a:pt x="37" y="189"/>
                      <a:pt x="37" y="189"/>
                      <a:pt x="37" y="189"/>
                    </a:cubicBezTo>
                    <a:cubicBezTo>
                      <a:pt x="42" y="194"/>
                      <a:pt x="42" y="194"/>
                      <a:pt x="42" y="194"/>
                    </a:cubicBezTo>
                    <a:cubicBezTo>
                      <a:pt x="42" y="195"/>
                      <a:pt x="42" y="195"/>
                      <a:pt x="42" y="195"/>
                    </a:cubicBezTo>
                    <a:cubicBezTo>
                      <a:pt x="42" y="196"/>
                      <a:pt x="42" y="196"/>
                      <a:pt x="42" y="196"/>
                    </a:cubicBezTo>
                    <a:cubicBezTo>
                      <a:pt x="38" y="213"/>
                      <a:pt x="38" y="213"/>
                      <a:pt x="38" y="213"/>
                    </a:cubicBezTo>
                    <a:cubicBezTo>
                      <a:pt x="49" y="220"/>
                      <a:pt x="49" y="220"/>
                      <a:pt x="49" y="220"/>
                    </a:cubicBezTo>
                    <a:cubicBezTo>
                      <a:pt x="68" y="221"/>
                      <a:pt x="68" y="221"/>
                      <a:pt x="68" y="221"/>
                    </a:cubicBezTo>
                    <a:cubicBezTo>
                      <a:pt x="65" y="225"/>
                      <a:pt x="65" y="225"/>
                      <a:pt x="65" y="225"/>
                    </a:cubicBezTo>
                    <a:cubicBezTo>
                      <a:pt x="53" y="240"/>
                      <a:pt x="47" y="248"/>
                      <a:pt x="48" y="251"/>
                    </a:cubicBezTo>
                    <a:cubicBezTo>
                      <a:pt x="55" y="253"/>
                      <a:pt x="55" y="253"/>
                      <a:pt x="55" y="253"/>
                    </a:cubicBezTo>
                    <a:cubicBezTo>
                      <a:pt x="64" y="254"/>
                      <a:pt x="70" y="256"/>
                      <a:pt x="72" y="260"/>
                    </a:cubicBezTo>
                    <a:cubicBezTo>
                      <a:pt x="74" y="265"/>
                      <a:pt x="77" y="270"/>
                      <a:pt x="79" y="275"/>
                    </a:cubicBezTo>
                    <a:cubicBezTo>
                      <a:pt x="90" y="281"/>
                      <a:pt x="90" y="281"/>
                      <a:pt x="90" y="281"/>
                    </a:cubicBezTo>
                    <a:cubicBezTo>
                      <a:pt x="96" y="282"/>
                      <a:pt x="96" y="282"/>
                      <a:pt x="96" y="282"/>
                    </a:cubicBezTo>
                    <a:cubicBezTo>
                      <a:pt x="110" y="270"/>
                      <a:pt x="110" y="270"/>
                      <a:pt x="110" y="270"/>
                    </a:cubicBezTo>
                    <a:cubicBezTo>
                      <a:pt x="118" y="281"/>
                      <a:pt x="118" y="281"/>
                      <a:pt x="118" y="281"/>
                    </a:cubicBezTo>
                    <a:cubicBezTo>
                      <a:pt x="118" y="282"/>
                      <a:pt x="118" y="282"/>
                      <a:pt x="118" y="282"/>
                    </a:cubicBezTo>
                    <a:cubicBezTo>
                      <a:pt x="118" y="282"/>
                      <a:pt x="118" y="282"/>
                      <a:pt x="118" y="282"/>
                    </a:cubicBezTo>
                    <a:cubicBezTo>
                      <a:pt x="118" y="282"/>
                      <a:pt x="118" y="282"/>
                      <a:pt x="118" y="282"/>
                    </a:cubicBezTo>
                    <a:cubicBezTo>
                      <a:pt x="120" y="292"/>
                      <a:pt x="120" y="292"/>
                      <a:pt x="120" y="292"/>
                    </a:cubicBezTo>
                    <a:cubicBezTo>
                      <a:pt x="126" y="293"/>
                      <a:pt x="126" y="293"/>
                      <a:pt x="126" y="293"/>
                    </a:cubicBezTo>
                    <a:cubicBezTo>
                      <a:pt x="126" y="293"/>
                      <a:pt x="126" y="293"/>
                      <a:pt x="126" y="293"/>
                    </a:cubicBezTo>
                    <a:cubicBezTo>
                      <a:pt x="136" y="296"/>
                      <a:pt x="136" y="296"/>
                      <a:pt x="136" y="296"/>
                    </a:cubicBezTo>
                    <a:cubicBezTo>
                      <a:pt x="138" y="296"/>
                      <a:pt x="138" y="296"/>
                      <a:pt x="138" y="296"/>
                    </a:cubicBezTo>
                    <a:cubicBezTo>
                      <a:pt x="138" y="295"/>
                      <a:pt x="138" y="295"/>
                      <a:pt x="138" y="295"/>
                    </a:cubicBezTo>
                    <a:cubicBezTo>
                      <a:pt x="136" y="285"/>
                      <a:pt x="136" y="285"/>
                      <a:pt x="136" y="285"/>
                    </a:cubicBezTo>
                    <a:cubicBezTo>
                      <a:pt x="136" y="284"/>
                      <a:pt x="136" y="284"/>
                      <a:pt x="136" y="284"/>
                    </a:cubicBezTo>
                    <a:cubicBezTo>
                      <a:pt x="131" y="261"/>
                      <a:pt x="131" y="261"/>
                      <a:pt x="131" y="261"/>
                    </a:cubicBezTo>
                    <a:cubicBezTo>
                      <a:pt x="131" y="260"/>
                      <a:pt x="131" y="260"/>
                      <a:pt x="131" y="260"/>
                    </a:cubicBezTo>
                    <a:cubicBezTo>
                      <a:pt x="134" y="244"/>
                      <a:pt x="134" y="244"/>
                      <a:pt x="134" y="244"/>
                    </a:cubicBezTo>
                    <a:cubicBezTo>
                      <a:pt x="135" y="244"/>
                      <a:pt x="135" y="244"/>
                      <a:pt x="135" y="244"/>
                    </a:cubicBezTo>
                    <a:cubicBezTo>
                      <a:pt x="136" y="244"/>
                      <a:pt x="136" y="244"/>
                      <a:pt x="136" y="244"/>
                    </a:cubicBezTo>
                    <a:cubicBezTo>
                      <a:pt x="147" y="245"/>
                      <a:pt x="147" y="245"/>
                      <a:pt x="147" y="245"/>
                    </a:cubicBezTo>
                    <a:cubicBezTo>
                      <a:pt x="160" y="235"/>
                      <a:pt x="160" y="235"/>
                      <a:pt x="160" y="235"/>
                    </a:cubicBezTo>
                    <a:cubicBezTo>
                      <a:pt x="162" y="236"/>
                      <a:pt x="162" y="236"/>
                      <a:pt x="162" y="236"/>
                    </a:cubicBezTo>
                    <a:cubicBezTo>
                      <a:pt x="169" y="241"/>
                      <a:pt x="174" y="246"/>
                      <a:pt x="176" y="249"/>
                    </a:cubicBezTo>
                    <a:cubicBezTo>
                      <a:pt x="178" y="248"/>
                      <a:pt x="183" y="244"/>
                      <a:pt x="189" y="237"/>
                    </a:cubicBezTo>
                    <a:cubicBezTo>
                      <a:pt x="189" y="236"/>
                      <a:pt x="189" y="236"/>
                      <a:pt x="189" y="236"/>
                    </a:cubicBezTo>
                    <a:cubicBezTo>
                      <a:pt x="190" y="236"/>
                      <a:pt x="190" y="236"/>
                      <a:pt x="190" y="236"/>
                    </a:cubicBezTo>
                    <a:cubicBezTo>
                      <a:pt x="210" y="241"/>
                      <a:pt x="210" y="241"/>
                      <a:pt x="210" y="241"/>
                    </a:cubicBezTo>
                    <a:cubicBezTo>
                      <a:pt x="219" y="234"/>
                      <a:pt x="219" y="234"/>
                      <a:pt x="219" y="234"/>
                    </a:cubicBezTo>
                    <a:cubicBezTo>
                      <a:pt x="219" y="233"/>
                      <a:pt x="219" y="233"/>
                      <a:pt x="219" y="233"/>
                    </a:cubicBezTo>
                    <a:cubicBezTo>
                      <a:pt x="220" y="233"/>
                      <a:pt x="220" y="233"/>
                      <a:pt x="220" y="233"/>
                    </a:cubicBezTo>
                    <a:cubicBezTo>
                      <a:pt x="220" y="233"/>
                      <a:pt x="220" y="233"/>
                      <a:pt x="220" y="233"/>
                    </a:cubicBezTo>
                    <a:cubicBezTo>
                      <a:pt x="220" y="233"/>
                      <a:pt x="220" y="233"/>
                      <a:pt x="220" y="233"/>
                    </a:cubicBezTo>
                    <a:cubicBezTo>
                      <a:pt x="229" y="235"/>
                      <a:pt x="229" y="235"/>
                      <a:pt x="229" y="235"/>
                    </a:cubicBezTo>
                    <a:cubicBezTo>
                      <a:pt x="256" y="211"/>
                      <a:pt x="256" y="211"/>
                      <a:pt x="256" y="211"/>
                    </a:cubicBezTo>
                    <a:cubicBezTo>
                      <a:pt x="264" y="213"/>
                      <a:pt x="264" y="213"/>
                      <a:pt x="264" y="213"/>
                    </a:cubicBezTo>
                    <a:cubicBezTo>
                      <a:pt x="264" y="213"/>
                      <a:pt x="264" y="213"/>
                      <a:pt x="264" y="213"/>
                    </a:cubicBezTo>
                    <a:cubicBezTo>
                      <a:pt x="265" y="214"/>
                      <a:pt x="265" y="214"/>
                      <a:pt x="265" y="214"/>
                    </a:cubicBezTo>
                    <a:cubicBezTo>
                      <a:pt x="265" y="214"/>
                      <a:pt x="265" y="214"/>
                      <a:pt x="265" y="214"/>
                    </a:cubicBezTo>
                    <a:cubicBezTo>
                      <a:pt x="266" y="214"/>
                      <a:pt x="266" y="214"/>
                      <a:pt x="266" y="214"/>
                    </a:cubicBezTo>
                    <a:cubicBezTo>
                      <a:pt x="268" y="218"/>
                      <a:pt x="268" y="218"/>
                      <a:pt x="268" y="218"/>
                    </a:cubicBezTo>
                    <a:cubicBezTo>
                      <a:pt x="270" y="216"/>
                      <a:pt x="270" y="216"/>
                      <a:pt x="270" y="216"/>
                    </a:cubicBezTo>
                    <a:cubicBezTo>
                      <a:pt x="270" y="216"/>
                      <a:pt x="270" y="216"/>
                      <a:pt x="270" y="216"/>
                    </a:cubicBezTo>
                    <a:cubicBezTo>
                      <a:pt x="270" y="215"/>
                      <a:pt x="270" y="215"/>
                      <a:pt x="270" y="215"/>
                    </a:cubicBezTo>
                    <a:cubicBezTo>
                      <a:pt x="270" y="215"/>
                      <a:pt x="270" y="215"/>
                      <a:pt x="270" y="215"/>
                    </a:cubicBezTo>
                    <a:cubicBezTo>
                      <a:pt x="278" y="211"/>
                      <a:pt x="278" y="211"/>
                      <a:pt x="278" y="211"/>
                    </a:cubicBezTo>
                    <a:cubicBezTo>
                      <a:pt x="284" y="205"/>
                      <a:pt x="284" y="205"/>
                      <a:pt x="284" y="205"/>
                    </a:cubicBezTo>
                    <a:cubicBezTo>
                      <a:pt x="283" y="193"/>
                      <a:pt x="283" y="193"/>
                      <a:pt x="283" y="193"/>
                    </a:cubicBezTo>
                    <a:cubicBezTo>
                      <a:pt x="282" y="191"/>
                      <a:pt x="282" y="191"/>
                      <a:pt x="282" y="191"/>
                    </a:cubicBezTo>
                    <a:cubicBezTo>
                      <a:pt x="274" y="194"/>
                      <a:pt x="274" y="194"/>
                      <a:pt x="274" y="194"/>
                    </a:cubicBezTo>
                    <a:cubicBezTo>
                      <a:pt x="274" y="194"/>
                      <a:pt x="274" y="194"/>
                      <a:pt x="274" y="194"/>
                    </a:cubicBezTo>
                    <a:cubicBezTo>
                      <a:pt x="272" y="195"/>
                      <a:pt x="270" y="196"/>
                      <a:pt x="267" y="196"/>
                    </a:cubicBezTo>
                    <a:cubicBezTo>
                      <a:pt x="258" y="196"/>
                      <a:pt x="258" y="196"/>
                      <a:pt x="258" y="196"/>
                    </a:cubicBezTo>
                    <a:cubicBezTo>
                      <a:pt x="255" y="196"/>
                      <a:pt x="254" y="195"/>
                      <a:pt x="252" y="193"/>
                    </a:cubicBezTo>
                    <a:cubicBezTo>
                      <a:pt x="252" y="180"/>
                      <a:pt x="252" y="180"/>
                      <a:pt x="252" y="180"/>
                    </a:cubicBezTo>
                    <a:cubicBezTo>
                      <a:pt x="249" y="179"/>
                      <a:pt x="248" y="178"/>
                      <a:pt x="246" y="178"/>
                    </a:cubicBezTo>
                    <a:cubicBezTo>
                      <a:pt x="244" y="179"/>
                      <a:pt x="244" y="179"/>
                      <a:pt x="244" y="179"/>
                    </a:cubicBezTo>
                    <a:cubicBezTo>
                      <a:pt x="242" y="180"/>
                      <a:pt x="242" y="180"/>
                      <a:pt x="242" y="180"/>
                    </a:cubicBezTo>
                    <a:cubicBezTo>
                      <a:pt x="236" y="182"/>
                      <a:pt x="236" y="182"/>
                      <a:pt x="236" y="182"/>
                    </a:cubicBezTo>
                    <a:cubicBezTo>
                      <a:pt x="234" y="182"/>
                      <a:pt x="234" y="182"/>
                      <a:pt x="234" y="182"/>
                    </a:cubicBezTo>
                    <a:cubicBezTo>
                      <a:pt x="234" y="181"/>
                      <a:pt x="234" y="181"/>
                      <a:pt x="234" y="181"/>
                    </a:cubicBezTo>
                    <a:cubicBezTo>
                      <a:pt x="231" y="175"/>
                      <a:pt x="231" y="175"/>
                      <a:pt x="231" y="175"/>
                    </a:cubicBezTo>
                    <a:cubicBezTo>
                      <a:pt x="230" y="170"/>
                      <a:pt x="230" y="170"/>
                      <a:pt x="230" y="170"/>
                    </a:cubicBezTo>
                    <a:cubicBezTo>
                      <a:pt x="230" y="170"/>
                      <a:pt x="230" y="170"/>
                      <a:pt x="230" y="170"/>
                    </a:cubicBezTo>
                    <a:cubicBezTo>
                      <a:pt x="234" y="155"/>
                      <a:pt x="234" y="155"/>
                      <a:pt x="234" y="155"/>
                    </a:cubicBezTo>
                    <a:cubicBezTo>
                      <a:pt x="234" y="155"/>
                      <a:pt x="234" y="155"/>
                      <a:pt x="234" y="155"/>
                    </a:cubicBezTo>
                    <a:cubicBezTo>
                      <a:pt x="234" y="155"/>
                      <a:pt x="234" y="155"/>
                      <a:pt x="234" y="155"/>
                    </a:cubicBezTo>
                    <a:cubicBezTo>
                      <a:pt x="234" y="154"/>
                      <a:pt x="234" y="154"/>
                      <a:pt x="234" y="154"/>
                    </a:cubicBezTo>
                    <a:cubicBezTo>
                      <a:pt x="238" y="147"/>
                      <a:pt x="238" y="147"/>
                      <a:pt x="238" y="147"/>
                    </a:cubicBezTo>
                    <a:cubicBezTo>
                      <a:pt x="226" y="137"/>
                      <a:pt x="226" y="137"/>
                      <a:pt x="226" y="137"/>
                    </a:cubicBezTo>
                    <a:cubicBezTo>
                      <a:pt x="226" y="136"/>
                      <a:pt x="226" y="136"/>
                      <a:pt x="226" y="136"/>
                    </a:cubicBezTo>
                    <a:cubicBezTo>
                      <a:pt x="226" y="136"/>
                      <a:pt x="226" y="136"/>
                      <a:pt x="226" y="136"/>
                    </a:cubicBezTo>
                    <a:cubicBezTo>
                      <a:pt x="226" y="124"/>
                      <a:pt x="226" y="124"/>
                      <a:pt x="226" y="124"/>
                    </a:cubicBezTo>
                    <a:cubicBezTo>
                      <a:pt x="226" y="124"/>
                      <a:pt x="226" y="124"/>
                      <a:pt x="226" y="124"/>
                    </a:cubicBezTo>
                    <a:cubicBezTo>
                      <a:pt x="232" y="106"/>
                      <a:pt x="232" y="106"/>
                      <a:pt x="232" y="106"/>
                    </a:cubicBezTo>
                    <a:cubicBezTo>
                      <a:pt x="228" y="96"/>
                      <a:pt x="228" y="96"/>
                      <a:pt x="228" y="96"/>
                    </a:cubicBezTo>
                    <a:cubicBezTo>
                      <a:pt x="225" y="95"/>
                      <a:pt x="225" y="95"/>
                      <a:pt x="225" y="95"/>
                    </a:cubicBezTo>
                    <a:cubicBezTo>
                      <a:pt x="220" y="95"/>
                      <a:pt x="220" y="95"/>
                      <a:pt x="220" y="95"/>
                    </a:cubicBezTo>
                    <a:cubicBezTo>
                      <a:pt x="216" y="102"/>
                      <a:pt x="216" y="102"/>
                      <a:pt x="216" y="102"/>
                    </a:cubicBezTo>
                    <a:cubicBezTo>
                      <a:pt x="210" y="98"/>
                      <a:pt x="210" y="98"/>
                      <a:pt x="210" y="98"/>
                    </a:cubicBezTo>
                    <a:cubicBezTo>
                      <a:pt x="205" y="95"/>
                      <a:pt x="205" y="95"/>
                      <a:pt x="205" y="95"/>
                    </a:cubicBezTo>
                    <a:cubicBezTo>
                      <a:pt x="200" y="84"/>
                      <a:pt x="200" y="84"/>
                      <a:pt x="200" y="84"/>
                    </a:cubicBezTo>
                    <a:cubicBezTo>
                      <a:pt x="200" y="84"/>
                      <a:pt x="200" y="84"/>
                      <a:pt x="200" y="84"/>
                    </a:cubicBezTo>
                    <a:cubicBezTo>
                      <a:pt x="200" y="84"/>
                      <a:pt x="200" y="84"/>
                      <a:pt x="200" y="84"/>
                    </a:cubicBezTo>
                    <a:cubicBezTo>
                      <a:pt x="199" y="76"/>
                      <a:pt x="199" y="76"/>
                      <a:pt x="199" y="76"/>
                    </a:cubicBezTo>
                    <a:cubicBezTo>
                      <a:pt x="199" y="75"/>
                      <a:pt x="199" y="75"/>
                      <a:pt x="199" y="75"/>
                    </a:cubicBezTo>
                    <a:cubicBezTo>
                      <a:pt x="198" y="74"/>
                      <a:pt x="198" y="74"/>
                      <a:pt x="198" y="74"/>
                    </a:cubicBezTo>
                    <a:cubicBezTo>
                      <a:pt x="200" y="74"/>
                      <a:pt x="200" y="74"/>
                      <a:pt x="200" y="74"/>
                    </a:cubicBezTo>
                    <a:cubicBezTo>
                      <a:pt x="205" y="66"/>
                      <a:pt x="205" y="66"/>
                      <a:pt x="205" y="66"/>
                    </a:cubicBezTo>
                    <a:cubicBezTo>
                      <a:pt x="206" y="66"/>
                      <a:pt x="206" y="66"/>
                      <a:pt x="206" y="66"/>
                    </a:cubicBezTo>
                    <a:cubicBezTo>
                      <a:pt x="206" y="66"/>
                      <a:pt x="206" y="66"/>
                      <a:pt x="206" y="66"/>
                    </a:cubicBezTo>
                    <a:cubicBezTo>
                      <a:pt x="206" y="66"/>
                      <a:pt x="206" y="66"/>
                      <a:pt x="206" y="66"/>
                    </a:cubicBezTo>
                    <a:cubicBezTo>
                      <a:pt x="210" y="65"/>
                      <a:pt x="210" y="65"/>
                      <a:pt x="210" y="65"/>
                    </a:cubicBezTo>
                    <a:cubicBezTo>
                      <a:pt x="215" y="64"/>
                      <a:pt x="215" y="64"/>
                      <a:pt x="215" y="64"/>
                    </a:cubicBezTo>
                    <a:cubicBezTo>
                      <a:pt x="236" y="63"/>
                      <a:pt x="236" y="63"/>
                      <a:pt x="236" y="63"/>
                    </a:cubicBezTo>
                    <a:cubicBezTo>
                      <a:pt x="236" y="63"/>
                      <a:pt x="236" y="63"/>
                      <a:pt x="236" y="63"/>
                    </a:cubicBezTo>
                    <a:cubicBezTo>
                      <a:pt x="239" y="64"/>
                      <a:pt x="239" y="64"/>
                      <a:pt x="239" y="64"/>
                    </a:cubicBezTo>
                    <a:cubicBezTo>
                      <a:pt x="240" y="64"/>
                      <a:pt x="240" y="64"/>
                      <a:pt x="240" y="64"/>
                    </a:cubicBezTo>
                    <a:cubicBezTo>
                      <a:pt x="243" y="66"/>
                      <a:pt x="243" y="66"/>
                      <a:pt x="243" y="66"/>
                    </a:cubicBezTo>
                    <a:cubicBezTo>
                      <a:pt x="248" y="63"/>
                      <a:pt x="248" y="63"/>
                      <a:pt x="248" y="63"/>
                    </a:cubicBezTo>
                    <a:cubicBezTo>
                      <a:pt x="253" y="60"/>
                      <a:pt x="253" y="60"/>
                      <a:pt x="253" y="60"/>
                    </a:cubicBezTo>
                    <a:cubicBezTo>
                      <a:pt x="256" y="56"/>
                      <a:pt x="256" y="56"/>
                      <a:pt x="256" y="56"/>
                    </a:cubicBezTo>
                    <a:cubicBezTo>
                      <a:pt x="256" y="54"/>
                      <a:pt x="256" y="54"/>
                      <a:pt x="256" y="54"/>
                    </a:cubicBezTo>
                    <a:cubicBezTo>
                      <a:pt x="256" y="45"/>
                      <a:pt x="256" y="45"/>
                      <a:pt x="256" y="45"/>
                    </a:cubicBezTo>
                    <a:cubicBezTo>
                      <a:pt x="251" y="44"/>
                      <a:pt x="251" y="44"/>
                      <a:pt x="251" y="44"/>
                    </a:cubicBezTo>
                    <a:cubicBezTo>
                      <a:pt x="243" y="47"/>
                      <a:pt x="243" y="47"/>
                      <a:pt x="243" y="47"/>
                    </a:cubicBezTo>
                    <a:cubicBezTo>
                      <a:pt x="240" y="50"/>
                      <a:pt x="238" y="52"/>
                      <a:pt x="235" y="52"/>
                    </a:cubicBezTo>
                    <a:cubicBezTo>
                      <a:pt x="232" y="52"/>
                      <a:pt x="230" y="49"/>
                      <a:pt x="227" y="45"/>
                    </a:cubicBezTo>
                    <a:cubicBezTo>
                      <a:pt x="227" y="45"/>
                      <a:pt x="227" y="45"/>
                      <a:pt x="227" y="45"/>
                    </a:cubicBezTo>
                    <a:cubicBezTo>
                      <a:pt x="227" y="45"/>
                      <a:pt x="227" y="45"/>
                      <a:pt x="227" y="45"/>
                    </a:cubicBezTo>
                    <a:cubicBezTo>
                      <a:pt x="227" y="44"/>
                      <a:pt x="227" y="44"/>
                      <a:pt x="227" y="44"/>
                    </a:cubicBezTo>
                    <a:cubicBezTo>
                      <a:pt x="226" y="39"/>
                      <a:pt x="226" y="39"/>
                      <a:pt x="226" y="39"/>
                    </a:cubicBezTo>
                    <a:cubicBezTo>
                      <a:pt x="226" y="38"/>
                      <a:pt x="226" y="38"/>
                      <a:pt x="226" y="38"/>
                    </a:cubicBezTo>
                    <a:cubicBezTo>
                      <a:pt x="227" y="33"/>
                      <a:pt x="227" y="33"/>
                      <a:pt x="227" y="33"/>
                    </a:cubicBezTo>
                    <a:cubicBezTo>
                      <a:pt x="222" y="22"/>
                      <a:pt x="222" y="22"/>
                      <a:pt x="222" y="22"/>
                    </a:cubicBezTo>
                    <a:cubicBezTo>
                      <a:pt x="214" y="24"/>
                      <a:pt x="214" y="24"/>
                      <a:pt x="214" y="24"/>
                    </a:cubicBezTo>
                    <a:cubicBezTo>
                      <a:pt x="210" y="28"/>
                      <a:pt x="210" y="28"/>
                      <a:pt x="210" y="28"/>
                    </a:cubicBezTo>
                    <a:cubicBezTo>
                      <a:pt x="212" y="40"/>
                      <a:pt x="212" y="40"/>
                      <a:pt x="212" y="40"/>
                    </a:cubicBezTo>
                    <a:cubicBezTo>
                      <a:pt x="198" y="34"/>
                      <a:pt x="198" y="34"/>
                      <a:pt x="198" y="34"/>
                    </a:cubicBezTo>
                    <a:cubicBezTo>
                      <a:pt x="202" y="41"/>
                      <a:pt x="202" y="41"/>
                      <a:pt x="202" y="41"/>
                    </a:cubicBezTo>
                    <a:cubicBezTo>
                      <a:pt x="202" y="41"/>
                      <a:pt x="202" y="41"/>
                      <a:pt x="202" y="41"/>
                    </a:cubicBezTo>
                    <a:cubicBezTo>
                      <a:pt x="202" y="42"/>
                      <a:pt x="202" y="42"/>
                      <a:pt x="202" y="42"/>
                    </a:cubicBezTo>
                    <a:cubicBezTo>
                      <a:pt x="201" y="50"/>
                      <a:pt x="201" y="50"/>
                      <a:pt x="201" y="50"/>
                    </a:cubicBezTo>
                    <a:cubicBezTo>
                      <a:pt x="201" y="51"/>
                      <a:pt x="201" y="51"/>
                      <a:pt x="201" y="51"/>
                    </a:cubicBezTo>
                    <a:cubicBezTo>
                      <a:pt x="200" y="51"/>
                      <a:pt x="200" y="51"/>
                      <a:pt x="200" y="51"/>
                    </a:cubicBezTo>
                    <a:cubicBezTo>
                      <a:pt x="193" y="62"/>
                      <a:pt x="193" y="62"/>
                      <a:pt x="193" y="62"/>
                    </a:cubicBezTo>
                    <a:cubicBezTo>
                      <a:pt x="193" y="62"/>
                      <a:pt x="193" y="62"/>
                      <a:pt x="193" y="62"/>
                    </a:cubicBezTo>
                    <a:cubicBezTo>
                      <a:pt x="180" y="69"/>
                      <a:pt x="180" y="69"/>
                      <a:pt x="180" y="69"/>
                    </a:cubicBezTo>
                    <a:cubicBezTo>
                      <a:pt x="179" y="76"/>
                      <a:pt x="179" y="76"/>
                      <a:pt x="179" y="76"/>
                    </a:cubicBezTo>
                    <a:cubicBezTo>
                      <a:pt x="179" y="78"/>
                      <a:pt x="180" y="81"/>
                      <a:pt x="182" y="85"/>
                    </a:cubicBezTo>
                    <a:cubicBezTo>
                      <a:pt x="183" y="85"/>
                      <a:pt x="183" y="85"/>
                      <a:pt x="183" y="85"/>
                    </a:cubicBezTo>
                    <a:cubicBezTo>
                      <a:pt x="183" y="86"/>
                      <a:pt x="183" y="86"/>
                      <a:pt x="183" y="86"/>
                    </a:cubicBezTo>
                    <a:cubicBezTo>
                      <a:pt x="184" y="96"/>
                      <a:pt x="184" y="96"/>
                      <a:pt x="184" y="96"/>
                    </a:cubicBezTo>
                    <a:cubicBezTo>
                      <a:pt x="184" y="97"/>
                      <a:pt x="184" y="97"/>
                      <a:pt x="184" y="97"/>
                    </a:cubicBezTo>
                    <a:cubicBezTo>
                      <a:pt x="183" y="98"/>
                      <a:pt x="183" y="98"/>
                      <a:pt x="183" y="98"/>
                    </a:cubicBezTo>
                    <a:cubicBezTo>
                      <a:pt x="178" y="104"/>
                      <a:pt x="178" y="104"/>
                      <a:pt x="178" y="104"/>
                    </a:cubicBezTo>
                    <a:cubicBezTo>
                      <a:pt x="178" y="104"/>
                      <a:pt x="178" y="104"/>
                      <a:pt x="178" y="104"/>
                    </a:cubicBezTo>
                    <a:cubicBezTo>
                      <a:pt x="178" y="104"/>
                      <a:pt x="178" y="104"/>
                      <a:pt x="178" y="104"/>
                    </a:cubicBezTo>
                    <a:cubicBezTo>
                      <a:pt x="178" y="104"/>
                      <a:pt x="178" y="104"/>
                      <a:pt x="178" y="104"/>
                    </a:cubicBezTo>
                    <a:cubicBezTo>
                      <a:pt x="174" y="107"/>
                      <a:pt x="174" y="107"/>
                      <a:pt x="174" y="107"/>
                    </a:cubicBezTo>
                    <a:cubicBezTo>
                      <a:pt x="174" y="107"/>
                      <a:pt x="174" y="107"/>
                      <a:pt x="174" y="107"/>
                    </a:cubicBezTo>
                    <a:cubicBezTo>
                      <a:pt x="173" y="107"/>
                      <a:pt x="173" y="107"/>
                      <a:pt x="173" y="107"/>
                    </a:cubicBezTo>
                    <a:cubicBezTo>
                      <a:pt x="173" y="107"/>
                      <a:pt x="173" y="107"/>
                      <a:pt x="173" y="107"/>
                    </a:cubicBezTo>
                    <a:cubicBezTo>
                      <a:pt x="172" y="107"/>
                      <a:pt x="172" y="107"/>
                      <a:pt x="172" y="107"/>
                    </a:cubicBezTo>
                    <a:cubicBezTo>
                      <a:pt x="163" y="105"/>
                      <a:pt x="163" y="105"/>
                      <a:pt x="163" y="105"/>
                    </a:cubicBezTo>
                    <a:cubicBezTo>
                      <a:pt x="162" y="105"/>
                      <a:pt x="160" y="106"/>
                      <a:pt x="158" y="107"/>
                    </a:cubicBezTo>
                    <a:cubicBezTo>
                      <a:pt x="154" y="112"/>
                      <a:pt x="154" y="112"/>
                      <a:pt x="154" y="112"/>
                    </a:cubicBezTo>
                    <a:cubicBezTo>
                      <a:pt x="150" y="116"/>
                      <a:pt x="150" y="116"/>
                      <a:pt x="150" y="116"/>
                    </a:cubicBezTo>
                    <a:cubicBezTo>
                      <a:pt x="148" y="119"/>
                      <a:pt x="146" y="120"/>
                      <a:pt x="141" y="119"/>
                    </a:cubicBezTo>
                    <a:cubicBezTo>
                      <a:pt x="138" y="119"/>
                      <a:pt x="138" y="116"/>
                      <a:pt x="138" y="112"/>
                    </a:cubicBezTo>
                    <a:cubicBezTo>
                      <a:pt x="138" y="110"/>
                      <a:pt x="138" y="110"/>
                      <a:pt x="138" y="110"/>
                    </a:cubicBezTo>
                    <a:cubicBezTo>
                      <a:pt x="138" y="107"/>
                      <a:pt x="138" y="107"/>
                      <a:pt x="138" y="107"/>
                    </a:cubicBezTo>
                    <a:cubicBezTo>
                      <a:pt x="136" y="109"/>
                      <a:pt x="136" y="109"/>
                      <a:pt x="136" y="109"/>
                    </a:cubicBezTo>
                    <a:cubicBezTo>
                      <a:pt x="135" y="110"/>
                      <a:pt x="134" y="111"/>
                      <a:pt x="132" y="111"/>
                    </a:cubicBezTo>
                    <a:cubicBezTo>
                      <a:pt x="131" y="110"/>
                      <a:pt x="130" y="109"/>
                      <a:pt x="129" y="106"/>
                    </a:cubicBezTo>
                    <a:cubicBezTo>
                      <a:pt x="129" y="106"/>
                      <a:pt x="129" y="106"/>
                      <a:pt x="129" y="106"/>
                    </a:cubicBezTo>
                    <a:cubicBezTo>
                      <a:pt x="128" y="96"/>
                      <a:pt x="128" y="96"/>
                      <a:pt x="128" y="96"/>
                    </a:cubicBezTo>
                    <a:cubicBezTo>
                      <a:pt x="126" y="88"/>
                      <a:pt x="126" y="88"/>
                      <a:pt x="126" y="88"/>
                    </a:cubicBezTo>
                    <a:cubicBezTo>
                      <a:pt x="122" y="84"/>
                      <a:pt x="122" y="84"/>
                      <a:pt x="122" y="84"/>
                    </a:cubicBezTo>
                    <a:cubicBezTo>
                      <a:pt x="122" y="84"/>
                      <a:pt x="122" y="84"/>
                      <a:pt x="122" y="84"/>
                    </a:cubicBezTo>
                    <a:cubicBezTo>
                      <a:pt x="122" y="83"/>
                      <a:pt x="122" y="83"/>
                      <a:pt x="122" y="83"/>
                    </a:cubicBezTo>
                    <a:cubicBezTo>
                      <a:pt x="113" y="64"/>
                      <a:pt x="113" y="64"/>
                      <a:pt x="113" y="64"/>
                    </a:cubicBezTo>
                    <a:cubicBezTo>
                      <a:pt x="113" y="64"/>
                      <a:pt x="113" y="64"/>
                      <a:pt x="113" y="64"/>
                    </a:cubicBezTo>
                    <a:cubicBezTo>
                      <a:pt x="110" y="58"/>
                      <a:pt x="110" y="58"/>
                      <a:pt x="110" y="58"/>
                    </a:cubicBezTo>
                    <a:cubicBezTo>
                      <a:pt x="110" y="58"/>
                      <a:pt x="110" y="58"/>
                      <a:pt x="110" y="58"/>
                    </a:cubicBezTo>
                    <a:cubicBezTo>
                      <a:pt x="110" y="58"/>
                      <a:pt x="110" y="58"/>
                      <a:pt x="110" y="58"/>
                    </a:cubicBezTo>
                    <a:cubicBezTo>
                      <a:pt x="110" y="57"/>
                      <a:pt x="110" y="57"/>
                      <a:pt x="110" y="57"/>
                    </a:cubicBezTo>
                    <a:cubicBezTo>
                      <a:pt x="108" y="47"/>
                      <a:pt x="108" y="47"/>
                      <a:pt x="108" y="47"/>
                    </a:cubicBezTo>
                    <a:cubicBezTo>
                      <a:pt x="107" y="45"/>
                      <a:pt x="107" y="45"/>
                      <a:pt x="107" y="45"/>
                    </a:cubicBezTo>
                    <a:cubicBezTo>
                      <a:pt x="106" y="46"/>
                      <a:pt x="106" y="46"/>
                      <a:pt x="106" y="46"/>
                    </a:cubicBezTo>
                    <a:cubicBezTo>
                      <a:pt x="103" y="50"/>
                      <a:pt x="101" y="52"/>
                      <a:pt x="100" y="52"/>
                    </a:cubicBezTo>
                    <a:cubicBezTo>
                      <a:pt x="99" y="52"/>
                      <a:pt x="97" y="50"/>
                      <a:pt x="94" y="48"/>
                    </a:cubicBezTo>
                    <a:cubicBezTo>
                      <a:pt x="88" y="45"/>
                      <a:pt x="88" y="45"/>
                      <a:pt x="88" y="45"/>
                    </a:cubicBezTo>
                    <a:cubicBezTo>
                      <a:pt x="87" y="44"/>
                      <a:pt x="87" y="44"/>
                      <a:pt x="87" y="44"/>
                    </a:cubicBezTo>
                    <a:cubicBezTo>
                      <a:pt x="86" y="44"/>
                      <a:pt x="86" y="44"/>
                      <a:pt x="86" y="44"/>
                    </a:cubicBezTo>
                    <a:cubicBezTo>
                      <a:pt x="86" y="44"/>
                      <a:pt x="86" y="44"/>
                      <a:pt x="86" y="44"/>
                    </a:cubicBezTo>
                    <a:cubicBezTo>
                      <a:pt x="86" y="43"/>
                      <a:pt x="86" y="43"/>
                      <a:pt x="86" y="43"/>
                    </a:cubicBezTo>
                    <a:cubicBezTo>
                      <a:pt x="86" y="35"/>
                      <a:pt x="86" y="35"/>
                      <a:pt x="86" y="35"/>
                    </a:cubicBezTo>
                    <a:cubicBezTo>
                      <a:pt x="86" y="35"/>
                      <a:pt x="86" y="35"/>
                      <a:pt x="86" y="35"/>
                    </a:cubicBezTo>
                    <a:cubicBezTo>
                      <a:pt x="84" y="29"/>
                      <a:pt x="84" y="29"/>
                      <a:pt x="84" y="29"/>
                    </a:cubicBezTo>
                    <a:cubicBezTo>
                      <a:pt x="81" y="21"/>
                      <a:pt x="81" y="21"/>
                      <a:pt x="81" y="21"/>
                    </a:cubicBezTo>
                    <a:cubicBezTo>
                      <a:pt x="78" y="21"/>
                      <a:pt x="78" y="21"/>
                      <a:pt x="78" y="21"/>
                    </a:cubicBezTo>
                    <a:cubicBezTo>
                      <a:pt x="78" y="24"/>
                      <a:pt x="78" y="27"/>
                      <a:pt x="77" y="29"/>
                    </a:cubicBezTo>
                    <a:cubicBezTo>
                      <a:pt x="76" y="31"/>
                      <a:pt x="75" y="33"/>
                      <a:pt x="72" y="35"/>
                    </a:cubicBezTo>
                    <a:cubicBezTo>
                      <a:pt x="72" y="38"/>
                      <a:pt x="70" y="40"/>
                      <a:pt x="69" y="41"/>
                    </a:cubicBezTo>
                    <a:cubicBezTo>
                      <a:pt x="66" y="44"/>
                      <a:pt x="64" y="44"/>
                      <a:pt x="62" y="42"/>
                    </a:cubicBezTo>
                    <a:cubicBezTo>
                      <a:pt x="61" y="42"/>
                      <a:pt x="61" y="42"/>
                      <a:pt x="61" y="42"/>
                    </a:cubicBezTo>
                    <a:cubicBezTo>
                      <a:pt x="58" y="41"/>
                      <a:pt x="58" y="38"/>
                      <a:pt x="58" y="33"/>
                    </a:cubicBezTo>
                    <a:cubicBezTo>
                      <a:pt x="58" y="31"/>
                      <a:pt x="58" y="31"/>
                      <a:pt x="58" y="31"/>
                    </a:cubicBezTo>
                    <a:cubicBezTo>
                      <a:pt x="53" y="28"/>
                      <a:pt x="53" y="28"/>
                      <a:pt x="53" y="28"/>
                    </a:cubicBezTo>
                    <a:cubicBezTo>
                      <a:pt x="51" y="27"/>
                      <a:pt x="50" y="24"/>
                      <a:pt x="50" y="21"/>
                    </a:cubicBezTo>
                    <a:cubicBezTo>
                      <a:pt x="52" y="3"/>
                      <a:pt x="52" y="3"/>
                      <a:pt x="52" y="3"/>
                    </a:cubicBezTo>
                    <a:cubicBezTo>
                      <a:pt x="51" y="0"/>
                      <a:pt x="51" y="0"/>
                      <a:pt x="51" y="0"/>
                    </a:cubicBezTo>
                    <a:cubicBezTo>
                      <a:pt x="44" y="7"/>
                      <a:pt x="44" y="7"/>
                      <a:pt x="44" y="7"/>
                    </a:cubicBezTo>
                    <a:cubicBezTo>
                      <a:pt x="40" y="10"/>
                      <a:pt x="40" y="10"/>
                      <a:pt x="40" y="10"/>
                    </a:cubicBezTo>
                    <a:cubicBezTo>
                      <a:pt x="39" y="13"/>
                      <a:pt x="39" y="13"/>
                      <a:pt x="39" y="13"/>
                    </a:cubicBezTo>
                    <a:cubicBezTo>
                      <a:pt x="40" y="17"/>
                      <a:pt x="41" y="20"/>
                      <a:pt x="41" y="22"/>
                    </a:cubicBezTo>
                    <a:cubicBezTo>
                      <a:pt x="41" y="26"/>
                      <a:pt x="39" y="29"/>
                      <a:pt x="36" y="30"/>
                    </a:cubicBezTo>
                    <a:cubicBezTo>
                      <a:pt x="28" y="33"/>
                      <a:pt x="28" y="33"/>
                      <a:pt x="28" y="33"/>
                    </a:cubicBezTo>
                    <a:cubicBezTo>
                      <a:pt x="26" y="34"/>
                      <a:pt x="26" y="34"/>
                      <a:pt x="26" y="34"/>
                    </a:cubicBezTo>
                    <a:cubicBezTo>
                      <a:pt x="26" y="37"/>
                      <a:pt x="26" y="37"/>
                      <a:pt x="26" y="37"/>
                    </a:cubicBezTo>
                    <a:cubicBezTo>
                      <a:pt x="26" y="48"/>
                      <a:pt x="26" y="48"/>
                      <a:pt x="26" y="48"/>
                    </a:cubicBezTo>
                    <a:cubicBezTo>
                      <a:pt x="26" y="52"/>
                      <a:pt x="27" y="54"/>
                      <a:pt x="28" y="54"/>
                    </a:cubicBezTo>
                    <a:cubicBezTo>
                      <a:pt x="30" y="55"/>
                      <a:pt x="33" y="55"/>
                      <a:pt x="36" y="53"/>
                    </a:cubicBezTo>
                    <a:cubicBezTo>
                      <a:pt x="38" y="52"/>
                      <a:pt x="38" y="52"/>
                      <a:pt x="38" y="52"/>
                    </a:cubicBezTo>
                    <a:cubicBezTo>
                      <a:pt x="46" y="69"/>
                      <a:pt x="46" y="69"/>
                      <a:pt x="46" y="69"/>
                    </a:cubicBezTo>
                    <a:cubicBezTo>
                      <a:pt x="46" y="70"/>
                      <a:pt x="46" y="70"/>
                      <a:pt x="46" y="70"/>
                    </a:cubicBezTo>
                    <a:cubicBezTo>
                      <a:pt x="46" y="70"/>
                      <a:pt x="46" y="70"/>
                      <a:pt x="46" y="70"/>
                    </a:cubicBezTo>
                    <a:cubicBezTo>
                      <a:pt x="46" y="70"/>
                      <a:pt x="46" y="70"/>
                      <a:pt x="46" y="70"/>
                    </a:cubicBezTo>
                    <a:cubicBezTo>
                      <a:pt x="43" y="102"/>
                      <a:pt x="40" y="120"/>
                      <a:pt x="36" y="125"/>
                    </a:cubicBezTo>
                    <a:cubicBezTo>
                      <a:pt x="35" y="126"/>
                      <a:pt x="34" y="127"/>
                      <a:pt x="31" y="128"/>
                    </a:cubicBezTo>
                    <a:cubicBezTo>
                      <a:pt x="28" y="128"/>
                      <a:pt x="26" y="127"/>
                      <a:pt x="24" y="126"/>
                    </a:cubicBezTo>
                    <a:cubicBezTo>
                      <a:pt x="13" y="146"/>
                      <a:pt x="6" y="157"/>
                      <a:pt x="3" y="159"/>
                    </a:cubicBezTo>
                    <a:cubicBezTo>
                      <a:pt x="4" y="159"/>
                      <a:pt x="4" y="159"/>
                      <a:pt x="4" y="159"/>
                    </a:cubicBezTo>
                    <a:cubicBezTo>
                      <a:pt x="2" y="159"/>
                      <a:pt x="1" y="164"/>
                      <a:pt x="2" y="174"/>
                    </a:cubicBezTo>
                    <a:cubicBezTo>
                      <a:pt x="4" y="176"/>
                      <a:pt x="4" y="176"/>
                      <a:pt x="4" y="176"/>
                    </a:cubicBezTo>
                    <a:cubicBezTo>
                      <a:pt x="5" y="176"/>
                      <a:pt x="5" y="176"/>
                      <a:pt x="5" y="176"/>
                    </a:cubicBezTo>
                    <a:cubicBezTo>
                      <a:pt x="6" y="177"/>
                      <a:pt x="6" y="177"/>
                      <a:pt x="6" y="177"/>
                    </a:cubicBezTo>
                    <a:lnTo>
                      <a:pt x="2" y="18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50" name="ïsļïḍe">
                <a:extLst>
                  <a:ext uri="{FF2B5EF4-FFF2-40B4-BE49-F238E27FC236}">
                    <a16:creationId xmlns:a16="http://schemas.microsoft.com/office/drawing/2014/main" id="{F9F3F6BE-32D4-44BA-B387-BCE8B046E43D}"/>
                  </a:ext>
                </a:extLst>
              </p:cNvPr>
              <p:cNvSpPr/>
              <p:nvPr/>
            </p:nvSpPr>
            <p:spPr bwMode="auto">
              <a:xfrm>
                <a:off x="2959" y="2796"/>
                <a:ext cx="455" cy="392"/>
              </a:xfrm>
              <a:custGeom>
                <a:avLst/>
                <a:gdLst>
                  <a:gd name="T0" fmla="*/ 142 w 192"/>
                  <a:gd name="T1" fmla="*/ 7 h 166"/>
                  <a:gd name="T2" fmla="*/ 131 w 192"/>
                  <a:gd name="T3" fmla="*/ 10 h 166"/>
                  <a:gd name="T4" fmla="*/ 129 w 192"/>
                  <a:gd name="T5" fmla="*/ 0 h 166"/>
                  <a:gd name="T6" fmla="*/ 125 w 192"/>
                  <a:gd name="T7" fmla="*/ 10 h 166"/>
                  <a:gd name="T8" fmla="*/ 119 w 192"/>
                  <a:gd name="T9" fmla="*/ 18 h 166"/>
                  <a:gd name="T10" fmla="*/ 108 w 192"/>
                  <a:gd name="T11" fmla="*/ 17 h 166"/>
                  <a:gd name="T12" fmla="*/ 106 w 192"/>
                  <a:gd name="T13" fmla="*/ 25 h 166"/>
                  <a:gd name="T14" fmla="*/ 94 w 192"/>
                  <a:gd name="T15" fmla="*/ 28 h 166"/>
                  <a:gd name="T16" fmla="*/ 90 w 192"/>
                  <a:gd name="T17" fmla="*/ 30 h 166"/>
                  <a:gd name="T18" fmla="*/ 80 w 192"/>
                  <a:gd name="T19" fmla="*/ 26 h 166"/>
                  <a:gd name="T20" fmla="*/ 73 w 192"/>
                  <a:gd name="T21" fmla="*/ 24 h 166"/>
                  <a:gd name="T22" fmla="*/ 84 w 192"/>
                  <a:gd name="T23" fmla="*/ 40 h 166"/>
                  <a:gd name="T24" fmla="*/ 90 w 192"/>
                  <a:gd name="T25" fmla="*/ 46 h 166"/>
                  <a:gd name="T26" fmla="*/ 88 w 192"/>
                  <a:gd name="T27" fmla="*/ 55 h 166"/>
                  <a:gd name="T28" fmla="*/ 69 w 192"/>
                  <a:gd name="T29" fmla="*/ 64 h 166"/>
                  <a:gd name="T30" fmla="*/ 62 w 192"/>
                  <a:gd name="T31" fmla="*/ 65 h 166"/>
                  <a:gd name="T32" fmla="*/ 55 w 192"/>
                  <a:gd name="T33" fmla="*/ 63 h 166"/>
                  <a:gd name="T34" fmla="*/ 47 w 192"/>
                  <a:gd name="T35" fmla="*/ 71 h 166"/>
                  <a:gd name="T36" fmla="*/ 39 w 192"/>
                  <a:gd name="T37" fmla="*/ 74 h 166"/>
                  <a:gd name="T38" fmla="*/ 8 w 192"/>
                  <a:gd name="T39" fmla="*/ 74 h 166"/>
                  <a:gd name="T40" fmla="*/ 4 w 192"/>
                  <a:gd name="T41" fmla="*/ 96 h 166"/>
                  <a:gd name="T42" fmla="*/ 11 w 192"/>
                  <a:gd name="T43" fmla="*/ 100 h 166"/>
                  <a:gd name="T44" fmla="*/ 15 w 192"/>
                  <a:gd name="T45" fmla="*/ 95 h 166"/>
                  <a:gd name="T46" fmla="*/ 28 w 192"/>
                  <a:gd name="T47" fmla="*/ 96 h 166"/>
                  <a:gd name="T48" fmla="*/ 31 w 192"/>
                  <a:gd name="T49" fmla="*/ 118 h 166"/>
                  <a:gd name="T50" fmla="*/ 26 w 192"/>
                  <a:gd name="T51" fmla="*/ 130 h 166"/>
                  <a:gd name="T52" fmla="*/ 38 w 192"/>
                  <a:gd name="T53" fmla="*/ 148 h 166"/>
                  <a:gd name="T54" fmla="*/ 33 w 192"/>
                  <a:gd name="T55" fmla="*/ 166 h 166"/>
                  <a:gd name="T56" fmla="*/ 46 w 192"/>
                  <a:gd name="T57" fmla="*/ 159 h 166"/>
                  <a:gd name="T58" fmla="*/ 55 w 192"/>
                  <a:gd name="T59" fmla="*/ 160 h 166"/>
                  <a:gd name="T60" fmla="*/ 84 w 192"/>
                  <a:gd name="T61" fmla="*/ 160 h 166"/>
                  <a:gd name="T62" fmla="*/ 98 w 192"/>
                  <a:gd name="T63" fmla="*/ 150 h 166"/>
                  <a:gd name="T64" fmla="*/ 114 w 192"/>
                  <a:gd name="T65" fmla="*/ 137 h 166"/>
                  <a:gd name="T66" fmla="*/ 124 w 192"/>
                  <a:gd name="T67" fmla="*/ 141 h 166"/>
                  <a:gd name="T68" fmla="*/ 137 w 192"/>
                  <a:gd name="T69" fmla="*/ 146 h 166"/>
                  <a:gd name="T70" fmla="*/ 146 w 192"/>
                  <a:gd name="T71" fmla="*/ 149 h 166"/>
                  <a:gd name="T72" fmla="*/ 148 w 192"/>
                  <a:gd name="T73" fmla="*/ 144 h 166"/>
                  <a:gd name="T74" fmla="*/ 151 w 192"/>
                  <a:gd name="T75" fmla="*/ 142 h 166"/>
                  <a:gd name="T76" fmla="*/ 157 w 192"/>
                  <a:gd name="T77" fmla="*/ 138 h 166"/>
                  <a:gd name="T78" fmla="*/ 173 w 192"/>
                  <a:gd name="T79" fmla="*/ 126 h 166"/>
                  <a:gd name="T80" fmla="*/ 176 w 192"/>
                  <a:gd name="T81" fmla="*/ 124 h 166"/>
                  <a:gd name="T82" fmla="*/ 183 w 192"/>
                  <a:gd name="T83" fmla="*/ 122 h 166"/>
                  <a:gd name="T84" fmla="*/ 190 w 192"/>
                  <a:gd name="T85" fmla="*/ 118 h 166"/>
                  <a:gd name="T86" fmla="*/ 186 w 192"/>
                  <a:gd name="T87" fmla="*/ 103 h 166"/>
                  <a:gd name="T88" fmla="*/ 188 w 192"/>
                  <a:gd name="T89" fmla="*/ 94 h 166"/>
                  <a:gd name="T90" fmla="*/ 174 w 192"/>
                  <a:gd name="T91" fmla="*/ 83 h 166"/>
                  <a:gd name="T92" fmla="*/ 186 w 192"/>
                  <a:gd name="T93" fmla="*/ 34 h 166"/>
                  <a:gd name="T94" fmla="*/ 178 w 192"/>
                  <a:gd name="T95" fmla="*/ 38 h 166"/>
                  <a:gd name="T96" fmla="*/ 168 w 192"/>
                  <a:gd name="T97" fmla="*/ 38 h 166"/>
                  <a:gd name="T98" fmla="*/ 167 w 192"/>
                  <a:gd name="T99" fmla="*/ 34 h 166"/>
                  <a:gd name="T100" fmla="*/ 166 w 192"/>
                  <a:gd name="T101" fmla="*/ 32 h 166"/>
                  <a:gd name="T102" fmla="*/ 156 w 192"/>
                  <a:gd name="T103" fmla="*/ 20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192" h="166">
                    <a:moveTo>
                      <a:pt x="150" y="3"/>
                    </a:moveTo>
                    <a:cubicBezTo>
                      <a:pt x="148" y="2"/>
                      <a:pt x="148" y="2"/>
                      <a:pt x="148" y="2"/>
                    </a:cubicBezTo>
                    <a:cubicBezTo>
                      <a:pt x="144" y="4"/>
                      <a:pt x="144" y="4"/>
                      <a:pt x="144" y="4"/>
                    </a:cubicBezTo>
                    <a:cubicBezTo>
                      <a:pt x="142" y="7"/>
                      <a:pt x="142" y="7"/>
                      <a:pt x="142" y="7"/>
                    </a:cubicBezTo>
                    <a:cubicBezTo>
                      <a:pt x="141" y="11"/>
                      <a:pt x="139" y="13"/>
                      <a:pt x="136" y="13"/>
                    </a:cubicBezTo>
                    <a:cubicBezTo>
                      <a:pt x="135" y="13"/>
                      <a:pt x="133" y="12"/>
                      <a:pt x="132" y="10"/>
                    </a:cubicBezTo>
                    <a:cubicBezTo>
                      <a:pt x="131" y="10"/>
                      <a:pt x="131" y="10"/>
                      <a:pt x="131" y="10"/>
                    </a:cubicBezTo>
                    <a:cubicBezTo>
                      <a:pt x="131" y="10"/>
                      <a:pt x="131" y="10"/>
                      <a:pt x="131" y="10"/>
                    </a:cubicBezTo>
                    <a:cubicBezTo>
                      <a:pt x="131" y="10"/>
                      <a:pt x="131" y="10"/>
                      <a:pt x="131" y="10"/>
                    </a:cubicBezTo>
                    <a:cubicBezTo>
                      <a:pt x="130" y="6"/>
                      <a:pt x="130" y="6"/>
                      <a:pt x="130" y="6"/>
                    </a:cubicBezTo>
                    <a:cubicBezTo>
                      <a:pt x="130" y="5"/>
                      <a:pt x="130" y="5"/>
                      <a:pt x="130" y="5"/>
                    </a:cubicBezTo>
                    <a:cubicBezTo>
                      <a:pt x="129" y="0"/>
                      <a:pt x="129" y="0"/>
                      <a:pt x="129" y="0"/>
                    </a:cubicBezTo>
                    <a:cubicBezTo>
                      <a:pt x="127" y="0"/>
                      <a:pt x="127" y="0"/>
                      <a:pt x="127" y="0"/>
                    </a:cubicBezTo>
                    <a:cubicBezTo>
                      <a:pt x="126" y="0"/>
                      <a:pt x="126" y="0"/>
                      <a:pt x="126" y="0"/>
                    </a:cubicBezTo>
                    <a:cubicBezTo>
                      <a:pt x="125" y="4"/>
                      <a:pt x="125" y="4"/>
                      <a:pt x="125" y="4"/>
                    </a:cubicBezTo>
                    <a:cubicBezTo>
                      <a:pt x="125" y="10"/>
                      <a:pt x="125" y="10"/>
                      <a:pt x="125" y="10"/>
                    </a:cubicBezTo>
                    <a:cubicBezTo>
                      <a:pt x="125" y="10"/>
                      <a:pt x="125" y="10"/>
                      <a:pt x="125" y="10"/>
                    </a:cubicBezTo>
                    <a:cubicBezTo>
                      <a:pt x="124" y="10"/>
                      <a:pt x="124" y="10"/>
                      <a:pt x="124" y="10"/>
                    </a:cubicBezTo>
                    <a:cubicBezTo>
                      <a:pt x="120" y="17"/>
                      <a:pt x="120" y="17"/>
                      <a:pt x="120" y="17"/>
                    </a:cubicBezTo>
                    <a:cubicBezTo>
                      <a:pt x="119" y="18"/>
                      <a:pt x="119" y="18"/>
                      <a:pt x="119" y="18"/>
                    </a:cubicBezTo>
                    <a:cubicBezTo>
                      <a:pt x="118" y="18"/>
                      <a:pt x="118" y="18"/>
                      <a:pt x="118" y="18"/>
                    </a:cubicBezTo>
                    <a:cubicBezTo>
                      <a:pt x="108" y="17"/>
                      <a:pt x="108" y="17"/>
                      <a:pt x="108" y="17"/>
                    </a:cubicBezTo>
                    <a:cubicBezTo>
                      <a:pt x="108" y="17"/>
                      <a:pt x="108" y="17"/>
                      <a:pt x="108" y="17"/>
                    </a:cubicBezTo>
                    <a:cubicBezTo>
                      <a:pt x="108" y="17"/>
                      <a:pt x="108" y="17"/>
                      <a:pt x="108" y="17"/>
                    </a:cubicBezTo>
                    <a:cubicBezTo>
                      <a:pt x="108" y="17"/>
                      <a:pt x="108" y="17"/>
                      <a:pt x="108" y="17"/>
                    </a:cubicBezTo>
                    <a:cubicBezTo>
                      <a:pt x="108" y="18"/>
                      <a:pt x="108" y="18"/>
                      <a:pt x="108" y="18"/>
                    </a:cubicBezTo>
                    <a:cubicBezTo>
                      <a:pt x="104" y="22"/>
                      <a:pt x="104" y="22"/>
                      <a:pt x="104" y="22"/>
                    </a:cubicBezTo>
                    <a:cubicBezTo>
                      <a:pt x="106" y="25"/>
                      <a:pt x="106" y="25"/>
                      <a:pt x="106" y="25"/>
                    </a:cubicBezTo>
                    <a:cubicBezTo>
                      <a:pt x="106" y="25"/>
                      <a:pt x="106" y="25"/>
                      <a:pt x="106" y="25"/>
                    </a:cubicBezTo>
                    <a:cubicBezTo>
                      <a:pt x="103" y="29"/>
                      <a:pt x="103" y="29"/>
                      <a:pt x="103" y="29"/>
                    </a:cubicBezTo>
                    <a:cubicBezTo>
                      <a:pt x="94" y="29"/>
                      <a:pt x="94" y="29"/>
                      <a:pt x="94" y="29"/>
                    </a:cubicBezTo>
                    <a:cubicBezTo>
                      <a:pt x="94" y="28"/>
                      <a:pt x="94" y="28"/>
                      <a:pt x="94" y="28"/>
                    </a:cubicBezTo>
                    <a:cubicBezTo>
                      <a:pt x="94" y="27"/>
                      <a:pt x="94" y="27"/>
                      <a:pt x="94" y="27"/>
                    </a:cubicBezTo>
                    <a:cubicBezTo>
                      <a:pt x="92" y="26"/>
                      <a:pt x="92" y="26"/>
                      <a:pt x="92" y="26"/>
                    </a:cubicBezTo>
                    <a:cubicBezTo>
                      <a:pt x="91" y="29"/>
                      <a:pt x="91" y="29"/>
                      <a:pt x="91" y="29"/>
                    </a:cubicBezTo>
                    <a:cubicBezTo>
                      <a:pt x="90" y="30"/>
                      <a:pt x="90" y="30"/>
                      <a:pt x="90" y="30"/>
                    </a:cubicBezTo>
                    <a:cubicBezTo>
                      <a:pt x="84" y="30"/>
                      <a:pt x="84" y="30"/>
                      <a:pt x="84" y="30"/>
                    </a:cubicBezTo>
                    <a:cubicBezTo>
                      <a:pt x="84" y="30"/>
                      <a:pt x="84" y="30"/>
                      <a:pt x="84" y="30"/>
                    </a:cubicBezTo>
                    <a:cubicBezTo>
                      <a:pt x="80" y="27"/>
                      <a:pt x="80" y="27"/>
                      <a:pt x="80" y="27"/>
                    </a:cubicBezTo>
                    <a:cubicBezTo>
                      <a:pt x="80" y="26"/>
                      <a:pt x="80" y="26"/>
                      <a:pt x="80" y="26"/>
                    </a:cubicBezTo>
                    <a:cubicBezTo>
                      <a:pt x="80" y="26"/>
                      <a:pt x="80" y="26"/>
                      <a:pt x="80" y="26"/>
                    </a:cubicBezTo>
                    <a:cubicBezTo>
                      <a:pt x="80" y="26"/>
                      <a:pt x="80" y="26"/>
                      <a:pt x="80" y="26"/>
                    </a:cubicBezTo>
                    <a:cubicBezTo>
                      <a:pt x="80" y="25"/>
                      <a:pt x="80" y="25"/>
                      <a:pt x="80" y="25"/>
                    </a:cubicBezTo>
                    <a:cubicBezTo>
                      <a:pt x="73" y="24"/>
                      <a:pt x="73" y="24"/>
                      <a:pt x="73" y="24"/>
                    </a:cubicBezTo>
                    <a:cubicBezTo>
                      <a:pt x="68" y="26"/>
                      <a:pt x="68" y="26"/>
                      <a:pt x="68" y="26"/>
                    </a:cubicBezTo>
                    <a:cubicBezTo>
                      <a:pt x="66" y="28"/>
                      <a:pt x="66" y="28"/>
                      <a:pt x="66" y="28"/>
                    </a:cubicBezTo>
                    <a:cubicBezTo>
                      <a:pt x="74" y="37"/>
                      <a:pt x="74" y="37"/>
                      <a:pt x="74" y="37"/>
                    </a:cubicBezTo>
                    <a:cubicBezTo>
                      <a:pt x="84" y="40"/>
                      <a:pt x="84" y="40"/>
                      <a:pt x="84" y="40"/>
                    </a:cubicBezTo>
                    <a:cubicBezTo>
                      <a:pt x="84" y="40"/>
                      <a:pt x="84" y="40"/>
                      <a:pt x="84" y="40"/>
                    </a:cubicBezTo>
                    <a:cubicBezTo>
                      <a:pt x="84" y="40"/>
                      <a:pt x="84" y="40"/>
                      <a:pt x="84" y="40"/>
                    </a:cubicBezTo>
                    <a:cubicBezTo>
                      <a:pt x="85" y="41"/>
                      <a:pt x="85" y="41"/>
                      <a:pt x="85" y="41"/>
                    </a:cubicBezTo>
                    <a:cubicBezTo>
                      <a:pt x="90" y="46"/>
                      <a:pt x="90" y="46"/>
                      <a:pt x="90" y="46"/>
                    </a:cubicBezTo>
                    <a:cubicBezTo>
                      <a:pt x="88" y="54"/>
                      <a:pt x="88" y="54"/>
                      <a:pt x="88" y="54"/>
                    </a:cubicBezTo>
                    <a:cubicBezTo>
                      <a:pt x="88" y="54"/>
                      <a:pt x="88" y="54"/>
                      <a:pt x="88" y="54"/>
                    </a:cubicBezTo>
                    <a:cubicBezTo>
                      <a:pt x="88" y="55"/>
                      <a:pt x="88" y="55"/>
                      <a:pt x="88" y="55"/>
                    </a:cubicBezTo>
                    <a:cubicBezTo>
                      <a:pt x="88" y="55"/>
                      <a:pt x="88" y="55"/>
                      <a:pt x="88" y="55"/>
                    </a:cubicBezTo>
                    <a:cubicBezTo>
                      <a:pt x="81" y="60"/>
                      <a:pt x="81" y="60"/>
                      <a:pt x="81" y="60"/>
                    </a:cubicBezTo>
                    <a:cubicBezTo>
                      <a:pt x="81" y="61"/>
                      <a:pt x="81" y="61"/>
                      <a:pt x="81" y="61"/>
                    </a:cubicBezTo>
                    <a:cubicBezTo>
                      <a:pt x="80" y="61"/>
                      <a:pt x="80" y="61"/>
                      <a:pt x="80" y="61"/>
                    </a:cubicBezTo>
                    <a:cubicBezTo>
                      <a:pt x="69" y="64"/>
                      <a:pt x="69" y="64"/>
                      <a:pt x="69" y="64"/>
                    </a:cubicBezTo>
                    <a:cubicBezTo>
                      <a:pt x="69" y="64"/>
                      <a:pt x="69" y="64"/>
                      <a:pt x="69" y="64"/>
                    </a:cubicBezTo>
                    <a:cubicBezTo>
                      <a:pt x="62" y="65"/>
                      <a:pt x="62" y="65"/>
                      <a:pt x="62" y="65"/>
                    </a:cubicBezTo>
                    <a:cubicBezTo>
                      <a:pt x="62" y="65"/>
                      <a:pt x="62" y="65"/>
                      <a:pt x="62" y="65"/>
                    </a:cubicBezTo>
                    <a:cubicBezTo>
                      <a:pt x="62" y="65"/>
                      <a:pt x="62" y="65"/>
                      <a:pt x="62" y="65"/>
                    </a:cubicBezTo>
                    <a:cubicBezTo>
                      <a:pt x="62" y="65"/>
                      <a:pt x="62" y="65"/>
                      <a:pt x="62" y="65"/>
                    </a:cubicBezTo>
                    <a:cubicBezTo>
                      <a:pt x="62" y="65"/>
                      <a:pt x="62" y="65"/>
                      <a:pt x="62" y="65"/>
                    </a:cubicBezTo>
                    <a:cubicBezTo>
                      <a:pt x="57" y="63"/>
                      <a:pt x="57" y="63"/>
                      <a:pt x="57" y="63"/>
                    </a:cubicBezTo>
                    <a:cubicBezTo>
                      <a:pt x="55" y="63"/>
                      <a:pt x="55" y="63"/>
                      <a:pt x="55" y="63"/>
                    </a:cubicBezTo>
                    <a:cubicBezTo>
                      <a:pt x="52" y="67"/>
                      <a:pt x="52" y="67"/>
                      <a:pt x="52" y="67"/>
                    </a:cubicBezTo>
                    <a:cubicBezTo>
                      <a:pt x="52" y="67"/>
                      <a:pt x="52" y="67"/>
                      <a:pt x="52" y="67"/>
                    </a:cubicBezTo>
                    <a:cubicBezTo>
                      <a:pt x="52" y="67"/>
                      <a:pt x="52" y="67"/>
                      <a:pt x="52" y="67"/>
                    </a:cubicBezTo>
                    <a:cubicBezTo>
                      <a:pt x="47" y="71"/>
                      <a:pt x="47" y="71"/>
                      <a:pt x="47" y="71"/>
                    </a:cubicBezTo>
                    <a:cubicBezTo>
                      <a:pt x="46" y="71"/>
                      <a:pt x="46" y="71"/>
                      <a:pt x="46" y="71"/>
                    </a:cubicBezTo>
                    <a:cubicBezTo>
                      <a:pt x="46" y="71"/>
                      <a:pt x="46" y="71"/>
                      <a:pt x="46" y="71"/>
                    </a:cubicBezTo>
                    <a:cubicBezTo>
                      <a:pt x="39" y="74"/>
                      <a:pt x="39" y="74"/>
                      <a:pt x="39" y="74"/>
                    </a:cubicBezTo>
                    <a:cubicBezTo>
                      <a:pt x="39" y="74"/>
                      <a:pt x="39" y="74"/>
                      <a:pt x="39" y="74"/>
                    </a:cubicBezTo>
                    <a:cubicBezTo>
                      <a:pt x="30" y="71"/>
                      <a:pt x="30" y="71"/>
                      <a:pt x="30" y="71"/>
                    </a:cubicBezTo>
                    <a:cubicBezTo>
                      <a:pt x="12" y="72"/>
                      <a:pt x="12" y="72"/>
                      <a:pt x="12" y="72"/>
                    </a:cubicBezTo>
                    <a:cubicBezTo>
                      <a:pt x="8" y="73"/>
                      <a:pt x="8" y="73"/>
                      <a:pt x="8" y="73"/>
                    </a:cubicBezTo>
                    <a:cubicBezTo>
                      <a:pt x="8" y="74"/>
                      <a:pt x="8" y="74"/>
                      <a:pt x="8" y="74"/>
                    </a:cubicBezTo>
                    <a:cubicBezTo>
                      <a:pt x="4" y="74"/>
                      <a:pt x="4" y="74"/>
                      <a:pt x="4" y="74"/>
                    </a:cubicBezTo>
                    <a:cubicBezTo>
                      <a:pt x="0" y="80"/>
                      <a:pt x="0" y="80"/>
                      <a:pt x="0" y="80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4" y="96"/>
                      <a:pt x="4" y="96"/>
                      <a:pt x="4" y="96"/>
                    </a:cubicBezTo>
                    <a:cubicBezTo>
                      <a:pt x="9" y="98"/>
                      <a:pt x="9" y="98"/>
                      <a:pt x="9" y="98"/>
                    </a:cubicBezTo>
                    <a:cubicBezTo>
                      <a:pt x="9" y="98"/>
                      <a:pt x="9" y="98"/>
                      <a:pt x="9" y="98"/>
                    </a:cubicBezTo>
                    <a:cubicBezTo>
                      <a:pt x="9" y="98"/>
                      <a:pt x="9" y="98"/>
                      <a:pt x="9" y="98"/>
                    </a:cubicBezTo>
                    <a:cubicBezTo>
                      <a:pt x="11" y="100"/>
                      <a:pt x="11" y="100"/>
                      <a:pt x="11" y="100"/>
                    </a:cubicBezTo>
                    <a:cubicBezTo>
                      <a:pt x="14" y="96"/>
                      <a:pt x="14" y="96"/>
                      <a:pt x="14" y="96"/>
                    </a:cubicBezTo>
                    <a:cubicBezTo>
                      <a:pt x="14" y="95"/>
                      <a:pt x="14" y="95"/>
                      <a:pt x="14" y="95"/>
                    </a:cubicBezTo>
                    <a:cubicBezTo>
                      <a:pt x="14" y="95"/>
                      <a:pt x="14" y="95"/>
                      <a:pt x="14" y="95"/>
                    </a:cubicBezTo>
                    <a:cubicBezTo>
                      <a:pt x="15" y="95"/>
                      <a:pt x="15" y="95"/>
                      <a:pt x="15" y="95"/>
                    </a:cubicBezTo>
                    <a:cubicBezTo>
                      <a:pt x="21" y="94"/>
                      <a:pt x="21" y="94"/>
                      <a:pt x="21" y="94"/>
                    </a:cubicBezTo>
                    <a:cubicBezTo>
                      <a:pt x="22" y="94"/>
                      <a:pt x="22" y="94"/>
                      <a:pt x="22" y="94"/>
                    </a:cubicBezTo>
                    <a:cubicBezTo>
                      <a:pt x="22" y="94"/>
                      <a:pt x="22" y="94"/>
                      <a:pt x="22" y="94"/>
                    </a:cubicBezTo>
                    <a:cubicBezTo>
                      <a:pt x="28" y="96"/>
                      <a:pt x="28" y="96"/>
                      <a:pt x="28" y="96"/>
                    </a:cubicBezTo>
                    <a:cubicBezTo>
                      <a:pt x="34" y="110"/>
                      <a:pt x="34" y="110"/>
                      <a:pt x="34" y="110"/>
                    </a:cubicBezTo>
                    <a:cubicBezTo>
                      <a:pt x="33" y="110"/>
                      <a:pt x="33" y="110"/>
                      <a:pt x="33" y="110"/>
                    </a:cubicBezTo>
                    <a:cubicBezTo>
                      <a:pt x="33" y="110"/>
                      <a:pt x="33" y="110"/>
                      <a:pt x="33" y="110"/>
                    </a:cubicBezTo>
                    <a:cubicBezTo>
                      <a:pt x="31" y="118"/>
                      <a:pt x="31" y="118"/>
                      <a:pt x="31" y="118"/>
                    </a:cubicBezTo>
                    <a:cubicBezTo>
                      <a:pt x="31" y="118"/>
                      <a:pt x="31" y="118"/>
                      <a:pt x="31" y="118"/>
                    </a:cubicBezTo>
                    <a:cubicBezTo>
                      <a:pt x="29" y="122"/>
                      <a:pt x="29" y="122"/>
                      <a:pt x="29" y="122"/>
                    </a:cubicBezTo>
                    <a:cubicBezTo>
                      <a:pt x="29" y="123"/>
                      <a:pt x="29" y="123"/>
                      <a:pt x="29" y="123"/>
                    </a:cubicBezTo>
                    <a:cubicBezTo>
                      <a:pt x="26" y="130"/>
                      <a:pt x="26" y="130"/>
                      <a:pt x="26" y="130"/>
                    </a:cubicBezTo>
                    <a:cubicBezTo>
                      <a:pt x="26" y="138"/>
                      <a:pt x="26" y="138"/>
                      <a:pt x="26" y="138"/>
                    </a:cubicBezTo>
                    <a:cubicBezTo>
                      <a:pt x="31" y="143"/>
                      <a:pt x="31" y="143"/>
                      <a:pt x="31" y="143"/>
                    </a:cubicBezTo>
                    <a:cubicBezTo>
                      <a:pt x="31" y="143"/>
                      <a:pt x="31" y="143"/>
                      <a:pt x="31" y="143"/>
                    </a:cubicBezTo>
                    <a:cubicBezTo>
                      <a:pt x="38" y="148"/>
                      <a:pt x="38" y="148"/>
                      <a:pt x="38" y="148"/>
                    </a:cubicBezTo>
                    <a:cubicBezTo>
                      <a:pt x="38" y="149"/>
                      <a:pt x="38" y="149"/>
                      <a:pt x="38" y="149"/>
                    </a:cubicBezTo>
                    <a:cubicBezTo>
                      <a:pt x="39" y="149"/>
                      <a:pt x="39" y="149"/>
                      <a:pt x="39" y="149"/>
                    </a:cubicBezTo>
                    <a:cubicBezTo>
                      <a:pt x="34" y="160"/>
                      <a:pt x="34" y="160"/>
                      <a:pt x="34" y="160"/>
                    </a:cubicBezTo>
                    <a:cubicBezTo>
                      <a:pt x="33" y="166"/>
                      <a:pt x="33" y="166"/>
                      <a:pt x="33" y="166"/>
                    </a:cubicBezTo>
                    <a:cubicBezTo>
                      <a:pt x="34" y="165"/>
                      <a:pt x="34" y="165"/>
                      <a:pt x="34" y="165"/>
                    </a:cubicBezTo>
                    <a:cubicBezTo>
                      <a:pt x="35" y="165"/>
                      <a:pt x="35" y="165"/>
                      <a:pt x="35" y="165"/>
                    </a:cubicBezTo>
                    <a:cubicBezTo>
                      <a:pt x="39" y="163"/>
                      <a:pt x="39" y="163"/>
                      <a:pt x="39" y="163"/>
                    </a:cubicBezTo>
                    <a:cubicBezTo>
                      <a:pt x="46" y="159"/>
                      <a:pt x="46" y="159"/>
                      <a:pt x="46" y="159"/>
                    </a:cubicBezTo>
                    <a:cubicBezTo>
                      <a:pt x="46" y="159"/>
                      <a:pt x="46" y="159"/>
                      <a:pt x="46" y="159"/>
                    </a:cubicBezTo>
                    <a:cubicBezTo>
                      <a:pt x="54" y="160"/>
                      <a:pt x="54" y="160"/>
                      <a:pt x="54" y="160"/>
                    </a:cubicBezTo>
                    <a:cubicBezTo>
                      <a:pt x="55" y="160"/>
                      <a:pt x="55" y="160"/>
                      <a:pt x="55" y="160"/>
                    </a:cubicBezTo>
                    <a:cubicBezTo>
                      <a:pt x="55" y="160"/>
                      <a:pt x="55" y="160"/>
                      <a:pt x="55" y="160"/>
                    </a:cubicBezTo>
                    <a:cubicBezTo>
                      <a:pt x="67" y="165"/>
                      <a:pt x="67" y="165"/>
                      <a:pt x="67" y="165"/>
                    </a:cubicBezTo>
                    <a:cubicBezTo>
                      <a:pt x="80" y="165"/>
                      <a:pt x="80" y="165"/>
                      <a:pt x="80" y="165"/>
                    </a:cubicBezTo>
                    <a:cubicBezTo>
                      <a:pt x="84" y="160"/>
                      <a:pt x="84" y="160"/>
                      <a:pt x="84" y="160"/>
                    </a:cubicBezTo>
                    <a:cubicBezTo>
                      <a:pt x="84" y="160"/>
                      <a:pt x="84" y="160"/>
                      <a:pt x="84" y="160"/>
                    </a:cubicBezTo>
                    <a:cubicBezTo>
                      <a:pt x="84" y="160"/>
                      <a:pt x="84" y="160"/>
                      <a:pt x="84" y="160"/>
                    </a:cubicBezTo>
                    <a:cubicBezTo>
                      <a:pt x="91" y="156"/>
                      <a:pt x="91" y="156"/>
                      <a:pt x="91" y="156"/>
                    </a:cubicBezTo>
                    <a:cubicBezTo>
                      <a:pt x="98" y="151"/>
                      <a:pt x="98" y="151"/>
                      <a:pt x="98" y="151"/>
                    </a:cubicBezTo>
                    <a:cubicBezTo>
                      <a:pt x="98" y="150"/>
                      <a:pt x="98" y="150"/>
                      <a:pt x="98" y="150"/>
                    </a:cubicBezTo>
                    <a:cubicBezTo>
                      <a:pt x="98" y="150"/>
                      <a:pt x="98" y="150"/>
                      <a:pt x="98" y="150"/>
                    </a:cubicBezTo>
                    <a:cubicBezTo>
                      <a:pt x="103" y="149"/>
                      <a:pt x="103" y="149"/>
                      <a:pt x="103" y="149"/>
                    </a:cubicBezTo>
                    <a:cubicBezTo>
                      <a:pt x="108" y="145"/>
                      <a:pt x="108" y="145"/>
                      <a:pt x="108" y="145"/>
                    </a:cubicBezTo>
                    <a:cubicBezTo>
                      <a:pt x="114" y="137"/>
                      <a:pt x="114" y="137"/>
                      <a:pt x="114" y="137"/>
                    </a:cubicBezTo>
                    <a:cubicBezTo>
                      <a:pt x="123" y="140"/>
                      <a:pt x="123" y="140"/>
                      <a:pt x="123" y="140"/>
                    </a:cubicBezTo>
                    <a:cubicBezTo>
                      <a:pt x="124" y="140"/>
                      <a:pt x="124" y="140"/>
                      <a:pt x="124" y="140"/>
                    </a:cubicBezTo>
                    <a:cubicBezTo>
                      <a:pt x="124" y="141"/>
                      <a:pt x="124" y="141"/>
                      <a:pt x="124" y="141"/>
                    </a:cubicBezTo>
                    <a:cubicBezTo>
                      <a:pt x="124" y="141"/>
                      <a:pt x="124" y="141"/>
                      <a:pt x="124" y="141"/>
                    </a:cubicBezTo>
                    <a:cubicBezTo>
                      <a:pt x="126" y="144"/>
                      <a:pt x="127" y="146"/>
                      <a:pt x="128" y="146"/>
                    </a:cubicBezTo>
                    <a:cubicBezTo>
                      <a:pt x="133" y="146"/>
                      <a:pt x="133" y="146"/>
                      <a:pt x="133" y="146"/>
                    </a:cubicBezTo>
                    <a:cubicBezTo>
                      <a:pt x="134" y="146"/>
                      <a:pt x="134" y="146"/>
                      <a:pt x="134" y="146"/>
                    </a:cubicBezTo>
                    <a:cubicBezTo>
                      <a:pt x="137" y="146"/>
                      <a:pt x="137" y="146"/>
                      <a:pt x="137" y="146"/>
                    </a:cubicBezTo>
                    <a:cubicBezTo>
                      <a:pt x="138" y="146"/>
                      <a:pt x="138" y="146"/>
                      <a:pt x="138" y="146"/>
                    </a:cubicBezTo>
                    <a:cubicBezTo>
                      <a:pt x="138" y="147"/>
                      <a:pt x="138" y="147"/>
                      <a:pt x="138" y="147"/>
                    </a:cubicBezTo>
                    <a:cubicBezTo>
                      <a:pt x="144" y="149"/>
                      <a:pt x="144" y="149"/>
                      <a:pt x="144" y="149"/>
                    </a:cubicBezTo>
                    <a:cubicBezTo>
                      <a:pt x="146" y="149"/>
                      <a:pt x="146" y="149"/>
                      <a:pt x="146" y="149"/>
                    </a:cubicBezTo>
                    <a:cubicBezTo>
                      <a:pt x="147" y="148"/>
                      <a:pt x="147" y="148"/>
                      <a:pt x="147" y="148"/>
                    </a:cubicBezTo>
                    <a:cubicBezTo>
                      <a:pt x="148" y="145"/>
                      <a:pt x="148" y="145"/>
                      <a:pt x="148" y="145"/>
                    </a:cubicBezTo>
                    <a:cubicBezTo>
                      <a:pt x="148" y="145"/>
                      <a:pt x="148" y="145"/>
                      <a:pt x="148" y="145"/>
                    </a:cubicBezTo>
                    <a:cubicBezTo>
                      <a:pt x="148" y="144"/>
                      <a:pt x="148" y="144"/>
                      <a:pt x="148" y="144"/>
                    </a:cubicBezTo>
                    <a:cubicBezTo>
                      <a:pt x="148" y="144"/>
                      <a:pt x="148" y="144"/>
                      <a:pt x="148" y="144"/>
                    </a:cubicBezTo>
                    <a:cubicBezTo>
                      <a:pt x="148" y="144"/>
                      <a:pt x="148" y="144"/>
                      <a:pt x="148" y="144"/>
                    </a:cubicBezTo>
                    <a:cubicBezTo>
                      <a:pt x="151" y="142"/>
                      <a:pt x="151" y="142"/>
                      <a:pt x="151" y="142"/>
                    </a:cubicBezTo>
                    <a:cubicBezTo>
                      <a:pt x="151" y="142"/>
                      <a:pt x="151" y="142"/>
                      <a:pt x="151" y="142"/>
                    </a:cubicBezTo>
                    <a:cubicBezTo>
                      <a:pt x="156" y="138"/>
                      <a:pt x="156" y="138"/>
                      <a:pt x="156" y="138"/>
                    </a:cubicBezTo>
                    <a:cubicBezTo>
                      <a:pt x="156" y="138"/>
                      <a:pt x="156" y="138"/>
                      <a:pt x="156" y="138"/>
                    </a:cubicBezTo>
                    <a:cubicBezTo>
                      <a:pt x="156" y="138"/>
                      <a:pt x="156" y="138"/>
                      <a:pt x="156" y="138"/>
                    </a:cubicBezTo>
                    <a:cubicBezTo>
                      <a:pt x="157" y="138"/>
                      <a:pt x="157" y="138"/>
                      <a:pt x="157" y="138"/>
                    </a:cubicBezTo>
                    <a:cubicBezTo>
                      <a:pt x="161" y="138"/>
                      <a:pt x="161" y="138"/>
                      <a:pt x="161" y="138"/>
                    </a:cubicBezTo>
                    <a:cubicBezTo>
                      <a:pt x="161" y="136"/>
                      <a:pt x="162" y="133"/>
                      <a:pt x="165" y="131"/>
                    </a:cubicBezTo>
                    <a:cubicBezTo>
                      <a:pt x="168" y="129"/>
                      <a:pt x="170" y="128"/>
                      <a:pt x="171" y="128"/>
                    </a:cubicBezTo>
                    <a:cubicBezTo>
                      <a:pt x="173" y="126"/>
                      <a:pt x="173" y="126"/>
                      <a:pt x="173" y="126"/>
                    </a:cubicBezTo>
                    <a:cubicBezTo>
                      <a:pt x="174" y="126"/>
                      <a:pt x="174" y="126"/>
                      <a:pt x="174" y="126"/>
                    </a:cubicBezTo>
                    <a:cubicBezTo>
                      <a:pt x="174" y="126"/>
                      <a:pt x="174" y="126"/>
                      <a:pt x="174" y="126"/>
                    </a:cubicBezTo>
                    <a:cubicBezTo>
                      <a:pt x="176" y="124"/>
                      <a:pt x="176" y="124"/>
                      <a:pt x="176" y="124"/>
                    </a:cubicBezTo>
                    <a:cubicBezTo>
                      <a:pt x="176" y="124"/>
                      <a:pt x="176" y="124"/>
                      <a:pt x="176" y="124"/>
                    </a:cubicBezTo>
                    <a:cubicBezTo>
                      <a:pt x="176" y="124"/>
                      <a:pt x="176" y="124"/>
                      <a:pt x="176" y="124"/>
                    </a:cubicBezTo>
                    <a:cubicBezTo>
                      <a:pt x="176" y="123"/>
                      <a:pt x="176" y="123"/>
                      <a:pt x="176" y="123"/>
                    </a:cubicBezTo>
                    <a:cubicBezTo>
                      <a:pt x="177" y="123"/>
                      <a:pt x="177" y="123"/>
                      <a:pt x="177" y="123"/>
                    </a:cubicBezTo>
                    <a:cubicBezTo>
                      <a:pt x="183" y="122"/>
                      <a:pt x="183" y="122"/>
                      <a:pt x="183" y="122"/>
                    </a:cubicBezTo>
                    <a:cubicBezTo>
                      <a:pt x="187" y="122"/>
                      <a:pt x="187" y="122"/>
                      <a:pt x="187" y="122"/>
                    </a:cubicBezTo>
                    <a:cubicBezTo>
                      <a:pt x="188" y="120"/>
                      <a:pt x="188" y="120"/>
                      <a:pt x="188" y="120"/>
                    </a:cubicBezTo>
                    <a:cubicBezTo>
                      <a:pt x="190" y="118"/>
                      <a:pt x="190" y="118"/>
                      <a:pt x="190" y="118"/>
                    </a:cubicBezTo>
                    <a:cubicBezTo>
                      <a:pt x="190" y="118"/>
                      <a:pt x="190" y="118"/>
                      <a:pt x="190" y="118"/>
                    </a:cubicBezTo>
                    <a:cubicBezTo>
                      <a:pt x="192" y="114"/>
                      <a:pt x="192" y="114"/>
                      <a:pt x="192" y="114"/>
                    </a:cubicBezTo>
                    <a:cubicBezTo>
                      <a:pt x="191" y="114"/>
                      <a:pt x="191" y="114"/>
                      <a:pt x="191" y="114"/>
                    </a:cubicBezTo>
                    <a:cubicBezTo>
                      <a:pt x="188" y="111"/>
                      <a:pt x="187" y="108"/>
                      <a:pt x="186" y="103"/>
                    </a:cubicBezTo>
                    <a:cubicBezTo>
                      <a:pt x="186" y="103"/>
                      <a:pt x="186" y="103"/>
                      <a:pt x="186" y="103"/>
                    </a:cubicBezTo>
                    <a:cubicBezTo>
                      <a:pt x="186" y="103"/>
                      <a:pt x="186" y="103"/>
                      <a:pt x="186" y="103"/>
                    </a:cubicBezTo>
                    <a:cubicBezTo>
                      <a:pt x="186" y="103"/>
                      <a:pt x="186" y="103"/>
                      <a:pt x="186" y="103"/>
                    </a:cubicBezTo>
                    <a:cubicBezTo>
                      <a:pt x="186" y="102"/>
                      <a:pt x="186" y="102"/>
                      <a:pt x="186" y="102"/>
                    </a:cubicBezTo>
                    <a:cubicBezTo>
                      <a:pt x="188" y="94"/>
                      <a:pt x="188" y="94"/>
                      <a:pt x="188" y="94"/>
                    </a:cubicBezTo>
                    <a:cubicBezTo>
                      <a:pt x="188" y="91"/>
                      <a:pt x="188" y="89"/>
                      <a:pt x="190" y="87"/>
                    </a:cubicBezTo>
                    <a:cubicBezTo>
                      <a:pt x="190" y="80"/>
                      <a:pt x="190" y="80"/>
                      <a:pt x="190" y="80"/>
                    </a:cubicBezTo>
                    <a:cubicBezTo>
                      <a:pt x="189" y="79"/>
                      <a:pt x="188" y="78"/>
                      <a:pt x="186" y="78"/>
                    </a:cubicBezTo>
                    <a:cubicBezTo>
                      <a:pt x="174" y="83"/>
                      <a:pt x="174" y="83"/>
                      <a:pt x="174" y="83"/>
                    </a:cubicBezTo>
                    <a:cubicBezTo>
                      <a:pt x="174" y="70"/>
                      <a:pt x="174" y="70"/>
                      <a:pt x="174" y="70"/>
                    </a:cubicBezTo>
                    <a:cubicBezTo>
                      <a:pt x="175" y="68"/>
                      <a:pt x="179" y="64"/>
                      <a:pt x="186" y="60"/>
                    </a:cubicBezTo>
                    <a:cubicBezTo>
                      <a:pt x="183" y="46"/>
                      <a:pt x="183" y="46"/>
                      <a:pt x="183" y="46"/>
                    </a:cubicBezTo>
                    <a:cubicBezTo>
                      <a:pt x="182" y="41"/>
                      <a:pt x="183" y="37"/>
                      <a:pt x="186" y="34"/>
                    </a:cubicBezTo>
                    <a:cubicBezTo>
                      <a:pt x="186" y="32"/>
                      <a:pt x="186" y="32"/>
                      <a:pt x="186" y="32"/>
                    </a:cubicBezTo>
                    <a:cubicBezTo>
                      <a:pt x="182" y="32"/>
                      <a:pt x="182" y="32"/>
                      <a:pt x="182" y="32"/>
                    </a:cubicBezTo>
                    <a:cubicBezTo>
                      <a:pt x="180" y="32"/>
                      <a:pt x="180" y="32"/>
                      <a:pt x="180" y="32"/>
                    </a:cubicBezTo>
                    <a:cubicBezTo>
                      <a:pt x="178" y="38"/>
                      <a:pt x="178" y="38"/>
                      <a:pt x="178" y="38"/>
                    </a:cubicBezTo>
                    <a:cubicBezTo>
                      <a:pt x="177" y="40"/>
                      <a:pt x="175" y="41"/>
                      <a:pt x="174" y="41"/>
                    </a:cubicBezTo>
                    <a:cubicBezTo>
                      <a:pt x="173" y="41"/>
                      <a:pt x="173" y="41"/>
                      <a:pt x="173" y="41"/>
                    </a:cubicBezTo>
                    <a:cubicBezTo>
                      <a:pt x="169" y="38"/>
                      <a:pt x="169" y="38"/>
                      <a:pt x="169" y="38"/>
                    </a:cubicBezTo>
                    <a:cubicBezTo>
                      <a:pt x="168" y="38"/>
                      <a:pt x="168" y="38"/>
                      <a:pt x="168" y="38"/>
                    </a:cubicBezTo>
                    <a:cubicBezTo>
                      <a:pt x="168" y="38"/>
                      <a:pt x="168" y="38"/>
                      <a:pt x="168" y="38"/>
                    </a:cubicBezTo>
                    <a:cubicBezTo>
                      <a:pt x="168" y="38"/>
                      <a:pt x="168" y="38"/>
                      <a:pt x="168" y="38"/>
                    </a:cubicBezTo>
                    <a:cubicBezTo>
                      <a:pt x="168" y="37"/>
                      <a:pt x="168" y="37"/>
                      <a:pt x="168" y="37"/>
                    </a:cubicBezTo>
                    <a:cubicBezTo>
                      <a:pt x="167" y="34"/>
                      <a:pt x="167" y="34"/>
                      <a:pt x="167" y="34"/>
                    </a:cubicBezTo>
                    <a:cubicBezTo>
                      <a:pt x="166" y="30"/>
                      <a:pt x="166" y="30"/>
                      <a:pt x="166" y="30"/>
                    </a:cubicBezTo>
                    <a:cubicBezTo>
                      <a:pt x="166" y="30"/>
                      <a:pt x="166" y="30"/>
                      <a:pt x="166" y="30"/>
                    </a:cubicBezTo>
                    <a:cubicBezTo>
                      <a:pt x="166" y="30"/>
                      <a:pt x="166" y="30"/>
                      <a:pt x="166" y="30"/>
                    </a:cubicBezTo>
                    <a:cubicBezTo>
                      <a:pt x="166" y="32"/>
                      <a:pt x="166" y="32"/>
                      <a:pt x="166" y="32"/>
                    </a:cubicBezTo>
                    <a:cubicBezTo>
                      <a:pt x="158" y="32"/>
                      <a:pt x="158" y="32"/>
                      <a:pt x="158" y="32"/>
                    </a:cubicBezTo>
                    <a:cubicBezTo>
                      <a:pt x="158" y="30"/>
                      <a:pt x="158" y="30"/>
                      <a:pt x="158" y="30"/>
                    </a:cubicBezTo>
                    <a:cubicBezTo>
                      <a:pt x="156" y="26"/>
                      <a:pt x="156" y="26"/>
                      <a:pt x="156" y="26"/>
                    </a:cubicBezTo>
                    <a:cubicBezTo>
                      <a:pt x="156" y="20"/>
                      <a:pt x="156" y="20"/>
                      <a:pt x="156" y="20"/>
                    </a:cubicBezTo>
                    <a:cubicBezTo>
                      <a:pt x="152" y="12"/>
                      <a:pt x="152" y="12"/>
                      <a:pt x="152" y="12"/>
                    </a:cubicBezTo>
                    <a:cubicBezTo>
                      <a:pt x="152" y="6"/>
                      <a:pt x="152" y="6"/>
                      <a:pt x="152" y="6"/>
                    </a:cubicBezTo>
                    <a:lnTo>
                      <a:pt x="150" y="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51" name="işlïḓe">
                <a:extLst>
                  <a:ext uri="{FF2B5EF4-FFF2-40B4-BE49-F238E27FC236}">
                    <a16:creationId xmlns:a16="http://schemas.microsoft.com/office/drawing/2014/main" id="{1EE2A891-4CB3-4B51-A876-A3B9DF5FAE1E}"/>
                  </a:ext>
                </a:extLst>
              </p:cNvPr>
              <p:cNvSpPr/>
              <p:nvPr/>
            </p:nvSpPr>
            <p:spPr bwMode="auto">
              <a:xfrm>
                <a:off x="3033" y="3037"/>
                <a:ext cx="594" cy="452"/>
              </a:xfrm>
              <a:custGeom>
                <a:avLst/>
                <a:gdLst>
                  <a:gd name="T0" fmla="*/ 202 w 251"/>
                  <a:gd name="T1" fmla="*/ 6 h 191"/>
                  <a:gd name="T2" fmla="*/ 188 w 251"/>
                  <a:gd name="T3" fmla="*/ 18 h 191"/>
                  <a:gd name="T4" fmla="*/ 172 w 251"/>
                  <a:gd name="T5" fmla="*/ 22 h 191"/>
                  <a:gd name="T6" fmla="*/ 161 w 251"/>
                  <a:gd name="T7" fmla="*/ 21 h 191"/>
                  <a:gd name="T8" fmla="*/ 161 w 251"/>
                  <a:gd name="T9" fmla="*/ 21 h 191"/>
                  <a:gd name="T10" fmla="*/ 147 w 251"/>
                  <a:gd name="T11" fmla="*/ 26 h 191"/>
                  <a:gd name="T12" fmla="*/ 137 w 251"/>
                  <a:gd name="T13" fmla="*/ 32 h 191"/>
                  <a:gd name="T14" fmla="*/ 127 w 251"/>
                  <a:gd name="T15" fmla="*/ 40 h 191"/>
                  <a:gd name="T16" fmla="*/ 120 w 251"/>
                  <a:gd name="T17" fmla="*/ 47 h 191"/>
                  <a:gd name="T18" fmla="*/ 118 w 251"/>
                  <a:gd name="T19" fmla="*/ 51 h 191"/>
                  <a:gd name="T20" fmla="*/ 103 w 251"/>
                  <a:gd name="T21" fmla="*/ 48 h 191"/>
                  <a:gd name="T22" fmla="*/ 85 w 251"/>
                  <a:gd name="T23" fmla="*/ 40 h 191"/>
                  <a:gd name="T24" fmla="*/ 80 w 251"/>
                  <a:gd name="T25" fmla="*/ 46 h 191"/>
                  <a:gd name="T26" fmla="*/ 74 w 251"/>
                  <a:gd name="T27" fmla="*/ 51 h 191"/>
                  <a:gd name="T28" fmla="*/ 63 w 251"/>
                  <a:gd name="T29" fmla="*/ 58 h 191"/>
                  <a:gd name="T30" fmla="*/ 51 w 251"/>
                  <a:gd name="T31" fmla="*/ 67 h 191"/>
                  <a:gd name="T32" fmla="*/ 23 w 251"/>
                  <a:gd name="T33" fmla="*/ 62 h 191"/>
                  <a:gd name="T34" fmla="*/ 9 w 251"/>
                  <a:gd name="T35" fmla="*/ 65 h 191"/>
                  <a:gd name="T36" fmla="*/ 1 w 251"/>
                  <a:gd name="T37" fmla="*/ 69 h 191"/>
                  <a:gd name="T38" fmla="*/ 2 w 251"/>
                  <a:gd name="T39" fmla="*/ 79 h 191"/>
                  <a:gd name="T40" fmla="*/ 21 w 251"/>
                  <a:gd name="T41" fmla="*/ 79 h 191"/>
                  <a:gd name="T42" fmla="*/ 23 w 251"/>
                  <a:gd name="T43" fmla="*/ 94 h 191"/>
                  <a:gd name="T44" fmla="*/ 38 w 251"/>
                  <a:gd name="T45" fmla="*/ 92 h 191"/>
                  <a:gd name="T46" fmla="*/ 50 w 251"/>
                  <a:gd name="T47" fmla="*/ 89 h 191"/>
                  <a:gd name="T48" fmla="*/ 53 w 251"/>
                  <a:gd name="T49" fmla="*/ 108 h 191"/>
                  <a:gd name="T50" fmla="*/ 46 w 251"/>
                  <a:gd name="T51" fmla="*/ 116 h 191"/>
                  <a:gd name="T52" fmla="*/ 35 w 251"/>
                  <a:gd name="T53" fmla="*/ 124 h 191"/>
                  <a:gd name="T54" fmla="*/ 53 w 251"/>
                  <a:gd name="T55" fmla="*/ 128 h 191"/>
                  <a:gd name="T56" fmla="*/ 61 w 251"/>
                  <a:gd name="T57" fmla="*/ 133 h 191"/>
                  <a:gd name="T58" fmla="*/ 77 w 251"/>
                  <a:gd name="T59" fmla="*/ 142 h 191"/>
                  <a:gd name="T60" fmla="*/ 70 w 251"/>
                  <a:gd name="T61" fmla="*/ 150 h 191"/>
                  <a:gd name="T62" fmla="*/ 97 w 251"/>
                  <a:gd name="T63" fmla="*/ 178 h 191"/>
                  <a:gd name="T64" fmla="*/ 107 w 251"/>
                  <a:gd name="T65" fmla="*/ 174 h 191"/>
                  <a:gd name="T66" fmla="*/ 123 w 251"/>
                  <a:gd name="T67" fmla="*/ 184 h 191"/>
                  <a:gd name="T68" fmla="*/ 127 w 251"/>
                  <a:gd name="T69" fmla="*/ 179 h 191"/>
                  <a:gd name="T70" fmla="*/ 135 w 251"/>
                  <a:gd name="T71" fmla="*/ 180 h 191"/>
                  <a:gd name="T72" fmla="*/ 155 w 251"/>
                  <a:gd name="T73" fmla="*/ 185 h 191"/>
                  <a:gd name="T74" fmla="*/ 157 w 251"/>
                  <a:gd name="T75" fmla="*/ 186 h 191"/>
                  <a:gd name="T76" fmla="*/ 173 w 251"/>
                  <a:gd name="T77" fmla="*/ 173 h 191"/>
                  <a:gd name="T78" fmla="*/ 179 w 251"/>
                  <a:gd name="T79" fmla="*/ 178 h 191"/>
                  <a:gd name="T80" fmla="*/ 183 w 251"/>
                  <a:gd name="T81" fmla="*/ 170 h 191"/>
                  <a:gd name="T82" fmla="*/ 198 w 251"/>
                  <a:gd name="T83" fmla="*/ 152 h 191"/>
                  <a:gd name="T84" fmla="*/ 207 w 251"/>
                  <a:gd name="T85" fmla="*/ 154 h 191"/>
                  <a:gd name="T86" fmla="*/ 205 w 251"/>
                  <a:gd name="T87" fmla="*/ 143 h 191"/>
                  <a:gd name="T88" fmla="*/ 207 w 251"/>
                  <a:gd name="T89" fmla="*/ 137 h 191"/>
                  <a:gd name="T90" fmla="*/ 229 w 251"/>
                  <a:gd name="T91" fmla="*/ 126 h 191"/>
                  <a:gd name="T92" fmla="*/ 228 w 251"/>
                  <a:gd name="T93" fmla="*/ 114 h 191"/>
                  <a:gd name="T94" fmla="*/ 233 w 251"/>
                  <a:gd name="T95" fmla="*/ 105 h 191"/>
                  <a:gd name="T96" fmla="*/ 239 w 251"/>
                  <a:gd name="T97" fmla="*/ 90 h 191"/>
                  <a:gd name="T98" fmla="*/ 248 w 251"/>
                  <a:gd name="T99" fmla="*/ 78 h 191"/>
                  <a:gd name="T100" fmla="*/ 248 w 251"/>
                  <a:gd name="T101" fmla="*/ 67 h 191"/>
                  <a:gd name="T102" fmla="*/ 248 w 251"/>
                  <a:gd name="T103" fmla="*/ 60 h 191"/>
                  <a:gd name="T104" fmla="*/ 227 w 251"/>
                  <a:gd name="T105" fmla="*/ 61 h 191"/>
                  <a:gd name="T106" fmla="*/ 221 w 251"/>
                  <a:gd name="T107" fmla="*/ 51 h 191"/>
                  <a:gd name="T108" fmla="*/ 211 w 251"/>
                  <a:gd name="T109" fmla="*/ 50 h 191"/>
                  <a:gd name="T110" fmla="*/ 222 w 251"/>
                  <a:gd name="T111" fmla="*/ 29 h 191"/>
                  <a:gd name="T112" fmla="*/ 221 w 251"/>
                  <a:gd name="T113" fmla="*/ 14 h 191"/>
                  <a:gd name="T114" fmla="*/ 217 w 251"/>
                  <a:gd name="T115" fmla="*/ 0 h 191"/>
                  <a:gd name="T116" fmla="*/ 208 w 251"/>
                  <a:gd name="T117" fmla="*/ 4 h 1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251" h="191">
                    <a:moveTo>
                      <a:pt x="201" y="4"/>
                    </a:moveTo>
                    <a:cubicBezTo>
                      <a:pt x="201" y="5"/>
                      <a:pt x="201" y="5"/>
                      <a:pt x="201" y="5"/>
                    </a:cubicBezTo>
                    <a:cubicBezTo>
                      <a:pt x="202" y="6"/>
                      <a:pt x="202" y="6"/>
                      <a:pt x="202" y="6"/>
                    </a:cubicBezTo>
                    <a:cubicBezTo>
                      <a:pt x="197" y="14"/>
                      <a:pt x="197" y="14"/>
                      <a:pt x="197" y="14"/>
                    </a:cubicBezTo>
                    <a:cubicBezTo>
                      <a:pt x="195" y="16"/>
                      <a:pt x="192" y="18"/>
                      <a:pt x="189" y="18"/>
                    </a:cubicBezTo>
                    <a:cubicBezTo>
                      <a:pt x="188" y="18"/>
                      <a:pt x="188" y="18"/>
                      <a:pt x="188" y="18"/>
                    </a:cubicBezTo>
                    <a:cubicBezTo>
                      <a:pt x="184" y="15"/>
                      <a:pt x="184" y="15"/>
                      <a:pt x="184" y="15"/>
                    </a:cubicBezTo>
                    <a:cubicBezTo>
                      <a:pt x="180" y="16"/>
                      <a:pt x="180" y="16"/>
                      <a:pt x="180" y="16"/>
                    </a:cubicBezTo>
                    <a:cubicBezTo>
                      <a:pt x="172" y="22"/>
                      <a:pt x="172" y="22"/>
                      <a:pt x="172" y="22"/>
                    </a:cubicBezTo>
                    <a:cubicBezTo>
                      <a:pt x="170" y="22"/>
                      <a:pt x="167" y="20"/>
                      <a:pt x="164" y="16"/>
                    </a:cubicBezTo>
                    <a:cubicBezTo>
                      <a:pt x="161" y="21"/>
                      <a:pt x="161" y="21"/>
                      <a:pt x="161" y="21"/>
                    </a:cubicBezTo>
                    <a:cubicBezTo>
                      <a:pt x="161" y="21"/>
                      <a:pt x="161" y="21"/>
                      <a:pt x="161" y="21"/>
                    </a:cubicBezTo>
                    <a:cubicBezTo>
                      <a:pt x="161" y="21"/>
                      <a:pt x="161" y="21"/>
                      <a:pt x="161" y="21"/>
                    </a:cubicBezTo>
                    <a:cubicBezTo>
                      <a:pt x="161" y="21"/>
                      <a:pt x="161" y="21"/>
                      <a:pt x="161" y="21"/>
                    </a:cubicBezTo>
                    <a:cubicBezTo>
                      <a:pt x="161" y="21"/>
                      <a:pt x="161" y="21"/>
                      <a:pt x="161" y="21"/>
                    </a:cubicBezTo>
                    <a:cubicBezTo>
                      <a:pt x="158" y="24"/>
                      <a:pt x="158" y="24"/>
                      <a:pt x="158" y="24"/>
                    </a:cubicBezTo>
                    <a:cubicBezTo>
                      <a:pt x="153" y="24"/>
                      <a:pt x="153" y="24"/>
                      <a:pt x="153" y="24"/>
                    </a:cubicBezTo>
                    <a:cubicBezTo>
                      <a:pt x="147" y="26"/>
                      <a:pt x="147" y="26"/>
                      <a:pt x="147" y="26"/>
                    </a:cubicBezTo>
                    <a:cubicBezTo>
                      <a:pt x="141" y="30"/>
                      <a:pt x="141" y="30"/>
                      <a:pt x="141" y="30"/>
                    </a:cubicBezTo>
                    <a:cubicBezTo>
                      <a:pt x="139" y="30"/>
                      <a:pt x="139" y="30"/>
                      <a:pt x="139" y="30"/>
                    </a:cubicBezTo>
                    <a:cubicBezTo>
                      <a:pt x="137" y="32"/>
                      <a:pt x="137" y="32"/>
                      <a:pt x="137" y="32"/>
                    </a:cubicBezTo>
                    <a:cubicBezTo>
                      <a:pt x="135" y="34"/>
                      <a:pt x="134" y="36"/>
                      <a:pt x="135" y="37"/>
                    </a:cubicBezTo>
                    <a:cubicBezTo>
                      <a:pt x="138" y="41"/>
                      <a:pt x="138" y="41"/>
                      <a:pt x="138" y="41"/>
                    </a:cubicBezTo>
                    <a:cubicBezTo>
                      <a:pt x="127" y="40"/>
                      <a:pt x="127" y="40"/>
                      <a:pt x="127" y="40"/>
                    </a:cubicBezTo>
                    <a:cubicBezTo>
                      <a:pt x="121" y="45"/>
                      <a:pt x="121" y="45"/>
                      <a:pt x="121" y="45"/>
                    </a:cubicBezTo>
                    <a:cubicBezTo>
                      <a:pt x="120" y="47"/>
                      <a:pt x="120" y="47"/>
                      <a:pt x="120" y="47"/>
                    </a:cubicBezTo>
                    <a:cubicBezTo>
                      <a:pt x="120" y="47"/>
                      <a:pt x="120" y="47"/>
                      <a:pt x="120" y="47"/>
                    </a:cubicBezTo>
                    <a:cubicBezTo>
                      <a:pt x="119" y="50"/>
                      <a:pt x="119" y="50"/>
                      <a:pt x="119" y="50"/>
                    </a:cubicBezTo>
                    <a:cubicBezTo>
                      <a:pt x="118" y="51"/>
                      <a:pt x="118" y="51"/>
                      <a:pt x="118" y="51"/>
                    </a:cubicBezTo>
                    <a:cubicBezTo>
                      <a:pt x="118" y="51"/>
                      <a:pt x="118" y="51"/>
                      <a:pt x="118" y="51"/>
                    </a:cubicBezTo>
                    <a:cubicBezTo>
                      <a:pt x="112" y="51"/>
                      <a:pt x="112" y="51"/>
                      <a:pt x="112" y="51"/>
                    </a:cubicBezTo>
                    <a:cubicBezTo>
                      <a:pt x="105" y="48"/>
                      <a:pt x="105" y="48"/>
                      <a:pt x="105" y="48"/>
                    </a:cubicBezTo>
                    <a:cubicBezTo>
                      <a:pt x="103" y="48"/>
                      <a:pt x="103" y="48"/>
                      <a:pt x="103" y="48"/>
                    </a:cubicBezTo>
                    <a:cubicBezTo>
                      <a:pt x="97" y="49"/>
                      <a:pt x="97" y="49"/>
                      <a:pt x="97" y="49"/>
                    </a:cubicBezTo>
                    <a:cubicBezTo>
                      <a:pt x="95" y="49"/>
                      <a:pt x="92" y="46"/>
                      <a:pt x="89" y="42"/>
                    </a:cubicBezTo>
                    <a:cubicBezTo>
                      <a:pt x="85" y="40"/>
                      <a:pt x="85" y="40"/>
                      <a:pt x="85" y="40"/>
                    </a:cubicBezTo>
                    <a:cubicBezTo>
                      <a:pt x="81" y="46"/>
                      <a:pt x="81" y="46"/>
                      <a:pt x="81" y="46"/>
                    </a:cubicBezTo>
                    <a:cubicBezTo>
                      <a:pt x="81" y="46"/>
                      <a:pt x="81" y="46"/>
                      <a:pt x="81" y="46"/>
                    </a:cubicBezTo>
                    <a:cubicBezTo>
                      <a:pt x="80" y="46"/>
                      <a:pt x="80" y="46"/>
                      <a:pt x="80" y="46"/>
                    </a:cubicBezTo>
                    <a:cubicBezTo>
                      <a:pt x="75" y="50"/>
                      <a:pt x="75" y="50"/>
                      <a:pt x="75" y="50"/>
                    </a:cubicBezTo>
                    <a:cubicBezTo>
                      <a:pt x="74" y="50"/>
                      <a:pt x="74" y="50"/>
                      <a:pt x="74" y="50"/>
                    </a:cubicBezTo>
                    <a:cubicBezTo>
                      <a:pt x="74" y="51"/>
                      <a:pt x="74" y="51"/>
                      <a:pt x="74" y="51"/>
                    </a:cubicBezTo>
                    <a:cubicBezTo>
                      <a:pt x="73" y="51"/>
                      <a:pt x="73" y="51"/>
                      <a:pt x="73" y="51"/>
                    </a:cubicBezTo>
                    <a:cubicBezTo>
                      <a:pt x="69" y="52"/>
                      <a:pt x="69" y="52"/>
                      <a:pt x="69" y="52"/>
                    </a:cubicBezTo>
                    <a:cubicBezTo>
                      <a:pt x="63" y="58"/>
                      <a:pt x="63" y="58"/>
                      <a:pt x="63" y="58"/>
                    </a:cubicBezTo>
                    <a:cubicBezTo>
                      <a:pt x="63" y="58"/>
                      <a:pt x="63" y="58"/>
                      <a:pt x="63" y="58"/>
                    </a:cubicBezTo>
                    <a:cubicBezTo>
                      <a:pt x="56" y="61"/>
                      <a:pt x="56" y="61"/>
                      <a:pt x="56" y="61"/>
                    </a:cubicBezTo>
                    <a:cubicBezTo>
                      <a:pt x="51" y="67"/>
                      <a:pt x="51" y="67"/>
                      <a:pt x="51" y="67"/>
                    </a:cubicBezTo>
                    <a:cubicBezTo>
                      <a:pt x="35" y="67"/>
                      <a:pt x="35" y="67"/>
                      <a:pt x="35" y="67"/>
                    </a:cubicBezTo>
                    <a:cubicBezTo>
                      <a:pt x="35" y="67"/>
                      <a:pt x="35" y="67"/>
                      <a:pt x="35" y="67"/>
                    </a:cubicBezTo>
                    <a:cubicBezTo>
                      <a:pt x="23" y="62"/>
                      <a:pt x="23" y="62"/>
                      <a:pt x="23" y="62"/>
                    </a:cubicBezTo>
                    <a:cubicBezTo>
                      <a:pt x="16" y="62"/>
                      <a:pt x="16" y="62"/>
                      <a:pt x="16" y="62"/>
                    </a:cubicBezTo>
                    <a:cubicBezTo>
                      <a:pt x="10" y="65"/>
                      <a:pt x="10" y="65"/>
                      <a:pt x="10" y="65"/>
                    </a:cubicBezTo>
                    <a:cubicBezTo>
                      <a:pt x="9" y="65"/>
                      <a:pt x="9" y="65"/>
                      <a:pt x="9" y="65"/>
                    </a:cubicBezTo>
                    <a:cubicBezTo>
                      <a:pt x="9" y="65"/>
                      <a:pt x="9" y="65"/>
                      <a:pt x="9" y="65"/>
                    </a:cubicBezTo>
                    <a:cubicBezTo>
                      <a:pt x="5" y="66"/>
                      <a:pt x="5" y="66"/>
                      <a:pt x="5" y="66"/>
                    </a:cubicBezTo>
                    <a:cubicBezTo>
                      <a:pt x="3" y="67"/>
                      <a:pt x="2" y="68"/>
                      <a:pt x="1" y="69"/>
                    </a:cubicBezTo>
                    <a:cubicBezTo>
                      <a:pt x="0" y="71"/>
                      <a:pt x="0" y="71"/>
                      <a:pt x="0" y="71"/>
                    </a:cubicBezTo>
                    <a:cubicBezTo>
                      <a:pt x="0" y="76"/>
                      <a:pt x="0" y="76"/>
                      <a:pt x="0" y="76"/>
                    </a:cubicBezTo>
                    <a:cubicBezTo>
                      <a:pt x="2" y="79"/>
                      <a:pt x="2" y="79"/>
                      <a:pt x="2" y="79"/>
                    </a:cubicBezTo>
                    <a:cubicBezTo>
                      <a:pt x="11" y="76"/>
                      <a:pt x="11" y="76"/>
                      <a:pt x="11" y="76"/>
                    </a:cubicBezTo>
                    <a:cubicBezTo>
                      <a:pt x="13" y="76"/>
                      <a:pt x="16" y="77"/>
                      <a:pt x="20" y="79"/>
                    </a:cubicBezTo>
                    <a:cubicBezTo>
                      <a:pt x="21" y="79"/>
                      <a:pt x="21" y="79"/>
                      <a:pt x="21" y="79"/>
                    </a:cubicBezTo>
                    <a:cubicBezTo>
                      <a:pt x="21" y="80"/>
                      <a:pt x="21" y="80"/>
                      <a:pt x="21" y="80"/>
                    </a:cubicBezTo>
                    <a:cubicBezTo>
                      <a:pt x="21" y="93"/>
                      <a:pt x="21" y="93"/>
                      <a:pt x="21" y="93"/>
                    </a:cubicBezTo>
                    <a:cubicBezTo>
                      <a:pt x="23" y="94"/>
                      <a:pt x="23" y="94"/>
                      <a:pt x="23" y="94"/>
                    </a:cubicBezTo>
                    <a:cubicBezTo>
                      <a:pt x="32" y="94"/>
                      <a:pt x="32" y="94"/>
                      <a:pt x="32" y="94"/>
                    </a:cubicBezTo>
                    <a:cubicBezTo>
                      <a:pt x="37" y="92"/>
                      <a:pt x="37" y="92"/>
                      <a:pt x="37" y="92"/>
                    </a:cubicBezTo>
                    <a:cubicBezTo>
                      <a:pt x="38" y="92"/>
                      <a:pt x="38" y="92"/>
                      <a:pt x="38" y="92"/>
                    </a:cubicBezTo>
                    <a:cubicBezTo>
                      <a:pt x="41" y="90"/>
                      <a:pt x="44" y="89"/>
                      <a:pt x="47" y="88"/>
                    </a:cubicBezTo>
                    <a:cubicBezTo>
                      <a:pt x="49" y="88"/>
                      <a:pt x="49" y="88"/>
                      <a:pt x="49" y="88"/>
                    </a:cubicBezTo>
                    <a:cubicBezTo>
                      <a:pt x="50" y="89"/>
                      <a:pt x="50" y="89"/>
                      <a:pt x="50" y="89"/>
                    </a:cubicBezTo>
                    <a:cubicBezTo>
                      <a:pt x="52" y="94"/>
                      <a:pt x="52" y="94"/>
                      <a:pt x="52" y="94"/>
                    </a:cubicBezTo>
                    <a:cubicBezTo>
                      <a:pt x="52" y="94"/>
                      <a:pt x="52" y="94"/>
                      <a:pt x="52" y="94"/>
                    </a:cubicBezTo>
                    <a:cubicBezTo>
                      <a:pt x="53" y="108"/>
                      <a:pt x="53" y="108"/>
                      <a:pt x="53" y="108"/>
                    </a:cubicBezTo>
                    <a:cubicBezTo>
                      <a:pt x="53" y="109"/>
                      <a:pt x="53" y="109"/>
                      <a:pt x="53" y="109"/>
                    </a:cubicBezTo>
                    <a:cubicBezTo>
                      <a:pt x="46" y="116"/>
                      <a:pt x="46" y="116"/>
                      <a:pt x="46" y="116"/>
                    </a:cubicBezTo>
                    <a:cubicBezTo>
                      <a:pt x="46" y="116"/>
                      <a:pt x="46" y="116"/>
                      <a:pt x="46" y="116"/>
                    </a:cubicBezTo>
                    <a:cubicBezTo>
                      <a:pt x="46" y="117"/>
                      <a:pt x="46" y="117"/>
                      <a:pt x="46" y="117"/>
                    </a:cubicBezTo>
                    <a:cubicBezTo>
                      <a:pt x="37" y="121"/>
                      <a:pt x="37" y="121"/>
                      <a:pt x="37" y="121"/>
                    </a:cubicBezTo>
                    <a:cubicBezTo>
                      <a:pt x="35" y="124"/>
                      <a:pt x="35" y="124"/>
                      <a:pt x="35" y="124"/>
                    </a:cubicBezTo>
                    <a:cubicBezTo>
                      <a:pt x="36" y="126"/>
                      <a:pt x="36" y="126"/>
                      <a:pt x="36" y="126"/>
                    </a:cubicBezTo>
                    <a:cubicBezTo>
                      <a:pt x="53" y="128"/>
                      <a:pt x="53" y="128"/>
                      <a:pt x="53" y="128"/>
                    </a:cubicBezTo>
                    <a:cubicBezTo>
                      <a:pt x="53" y="128"/>
                      <a:pt x="53" y="128"/>
                      <a:pt x="53" y="128"/>
                    </a:cubicBezTo>
                    <a:cubicBezTo>
                      <a:pt x="53" y="128"/>
                      <a:pt x="53" y="128"/>
                      <a:pt x="53" y="128"/>
                    </a:cubicBezTo>
                    <a:cubicBezTo>
                      <a:pt x="54" y="129"/>
                      <a:pt x="54" y="129"/>
                      <a:pt x="54" y="129"/>
                    </a:cubicBezTo>
                    <a:cubicBezTo>
                      <a:pt x="61" y="133"/>
                      <a:pt x="61" y="133"/>
                      <a:pt x="61" y="133"/>
                    </a:cubicBezTo>
                    <a:cubicBezTo>
                      <a:pt x="76" y="132"/>
                      <a:pt x="76" y="132"/>
                      <a:pt x="76" y="132"/>
                    </a:cubicBezTo>
                    <a:cubicBezTo>
                      <a:pt x="76" y="134"/>
                      <a:pt x="76" y="134"/>
                      <a:pt x="76" y="134"/>
                    </a:cubicBezTo>
                    <a:cubicBezTo>
                      <a:pt x="77" y="142"/>
                      <a:pt x="77" y="142"/>
                      <a:pt x="77" y="142"/>
                    </a:cubicBezTo>
                    <a:cubicBezTo>
                      <a:pt x="77" y="143"/>
                      <a:pt x="77" y="143"/>
                      <a:pt x="77" y="143"/>
                    </a:cubicBezTo>
                    <a:cubicBezTo>
                      <a:pt x="77" y="143"/>
                      <a:pt x="77" y="143"/>
                      <a:pt x="77" y="143"/>
                    </a:cubicBezTo>
                    <a:cubicBezTo>
                      <a:pt x="70" y="150"/>
                      <a:pt x="70" y="150"/>
                      <a:pt x="70" y="150"/>
                    </a:cubicBezTo>
                    <a:cubicBezTo>
                      <a:pt x="69" y="158"/>
                      <a:pt x="71" y="164"/>
                      <a:pt x="75" y="165"/>
                    </a:cubicBezTo>
                    <a:cubicBezTo>
                      <a:pt x="87" y="172"/>
                      <a:pt x="87" y="172"/>
                      <a:pt x="87" y="172"/>
                    </a:cubicBezTo>
                    <a:cubicBezTo>
                      <a:pt x="97" y="178"/>
                      <a:pt x="97" y="178"/>
                      <a:pt x="97" y="178"/>
                    </a:cubicBezTo>
                    <a:cubicBezTo>
                      <a:pt x="106" y="174"/>
                      <a:pt x="106" y="174"/>
                      <a:pt x="106" y="174"/>
                    </a:cubicBezTo>
                    <a:cubicBezTo>
                      <a:pt x="107" y="174"/>
                      <a:pt x="107" y="174"/>
                      <a:pt x="107" y="174"/>
                    </a:cubicBezTo>
                    <a:cubicBezTo>
                      <a:pt x="107" y="174"/>
                      <a:pt x="107" y="174"/>
                      <a:pt x="107" y="174"/>
                    </a:cubicBezTo>
                    <a:cubicBezTo>
                      <a:pt x="108" y="174"/>
                      <a:pt x="108" y="174"/>
                      <a:pt x="108" y="174"/>
                    </a:cubicBezTo>
                    <a:cubicBezTo>
                      <a:pt x="121" y="184"/>
                      <a:pt x="121" y="184"/>
                      <a:pt x="121" y="184"/>
                    </a:cubicBezTo>
                    <a:cubicBezTo>
                      <a:pt x="123" y="184"/>
                      <a:pt x="123" y="184"/>
                      <a:pt x="123" y="184"/>
                    </a:cubicBezTo>
                    <a:cubicBezTo>
                      <a:pt x="126" y="180"/>
                      <a:pt x="126" y="180"/>
                      <a:pt x="126" y="180"/>
                    </a:cubicBezTo>
                    <a:cubicBezTo>
                      <a:pt x="127" y="180"/>
                      <a:pt x="127" y="180"/>
                      <a:pt x="127" y="180"/>
                    </a:cubicBezTo>
                    <a:cubicBezTo>
                      <a:pt x="127" y="179"/>
                      <a:pt x="127" y="179"/>
                      <a:pt x="127" y="179"/>
                    </a:cubicBezTo>
                    <a:cubicBezTo>
                      <a:pt x="127" y="179"/>
                      <a:pt x="127" y="179"/>
                      <a:pt x="127" y="179"/>
                    </a:cubicBezTo>
                    <a:cubicBezTo>
                      <a:pt x="128" y="179"/>
                      <a:pt x="128" y="179"/>
                      <a:pt x="128" y="179"/>
                    </a:cubicBezTo>
                    <a:cubicBezTo>
                      <a:pt x="135" y="180"/>
                      <a:pt x="135" y="180"/>
                      <a:pt x="135" y="180"/>
                    </a:cubicBezTo>
                    <a:cubicBezTo>
                      <a:pt x="137" y="167"/>
                      <a:pt x="137" y="167"/>
                      <a:pt x="137" y="167"/>
                    </a:cubicBezTo>
                    <a:cubicBezTo>
                      <a:pt x="147" y="184"/>
                      <a:pt x="147" y="184"/>
                      <a:pt x="147" y="184"/>
                    </a:cubicBezTo>
                    <a:cubicBezTo>
                      <a:pt x="155" y="185"/>
                      <a:pt x="155" y="185"/>
                      <a:pt x="155" y="185"/>
                    </a:cubicBezTo>
                    <a:cubicBezTo>
                      <a:pt x="156" y="185"/>
                      <a:pt x="156" y="185"/>
                      <a:pt x="156" y="185"/>
                    </a:cubicBezTo>
                    <a:cubicBezTo>
                      <a:pt x="157" y="185"/>
                      <a:pt x="157" y="185"/>
                      <a:pt x="157" y="185"/>
                    </a:cubicBezTo>
                    <a:cubicBezTo>
                      <a:pt x="157" y="186"/>
                      <a:pt x="157" y="186"/>
                      <a:pt x="157" y="186"/>
                    </a:cubicBezTo>
                    <a:cubicBezTo>
                      <a:pt x="157" y="191"/>
                      <a:pt x="157" y="191"/>
                      <a:pt x="157" y="191"/>
                    </a:cubicBezTo>
                    <a:cubicBezTo>
                      <a:pt x="160" y="190"/>
                      <a:pt x="160" y="190"/>
                      <a:pt x="160" y="190"/>
                    </a:cubicBezTo>
                    <a:cubicBezTo>
                      <a:pt x="173" y="173"/>
                      <a:pt x="173" y="173"/>
                      <a:pt x="173" y="173"/>
                    </a:cubicBezTo>
                    <a:cubicBezTo>
                      <a:pt x="179" y="181"/>
                      <a:pt x="179" y="181"/>
                      <a:pt x="179" y="181"/>
                    </a:cubicBezTo>
                    <a:cubicBezTo>
                      <a:pt x="179" y="178"/>
                      <a:pt x="179" y="178"/>
                      <a:pt x="179" y="178"/>
                    </a:cubicBezTo>
                    <a:cubicBezTo>
                      <a:pt x="179" y="178"/>
                      <a:pt x="179" y="178"/>
                      <a:pt x="179" y="178"/>
                    </a:cubicBezTo>
                    <a:cubicBezTo>
                      <a:pt x="179" y="178"/>
                      <a:pt x="179" y="178"/>
                      <a:pt x="179" y="178"/>
                    </a:cubicBezTo>
                    <a:cubicBezTo>
                      <a:pt x="179" y="178"/>
                      <a:pt x="179" y="178"/>
                      <a:pt x="179" y="178"/>
                    </a:cubicBezTo>
                    <a:cubicBezTo>
                      <a:pt x="183" y="170"/>
                      <a:pt x="183" y="170"/>
                      <a:pt x="183" y="170"/>
                    </a:cubicBezTo>
                    <a:cubicBezTo>
                      <a:pt x="186" y="164"/>
                      <a:pt x="186" y="164"/>
                      <a:pt x="186" y="164"/>
                    </a:cubicBezTo>
                    <a:cubicBezTo>
                      <a:pt x="196" y="164"/>
                      <a:pt x="196" y="164"/>
                      <a:pt x="196" y="164"/>
                    </a:cubicBezTo>
                    <a:cubicBezTo>
                      <a:pt x="198" y="152"/>
                      <a:pt x="198" y="152"/>
                      <a:pt x="198" y="152"/>
                    </a:cubicBezTo>
                    <a:cubicBezTo>
                      <a:pt x="199" y="152"/>
                      <a:pt x="199" y="152"/>
                      <a:pt x="199" y="152"/>
                    </a:cubicBezTo>
                    <a:cubicBezTo>
                      <a:pt x="200" y="153"/>
                      <a:pt x="200" y="153"/>
                      <a:pt x="200" y="153"/>
                    </a:cubicBezTo>
                    <a:cubicBezTo>
                      <a:pt x="207" y="154"/>
                      <a:pt x="207" y="154"/>
                      <a:pt x="207" y="154"/>
                    </a:cubicBezTo>
                    <a:cubicBezTo>
                      <a:pt x="208" y="150"/>
                      <a:pt x="208" y="150"/>
                      <a:pt x="208" y="150"/>
                    </a:cubicBezTo>
                    <a:cubicBezTo>
                      <a:pt x="205" y="144"/>
                      <a:pt x="205" y="144"/>
                      <a:pt x="205" y="144"/>
                    </a:cubicBezTo>
                    <a:cubicBezTo>
                      <a:pt x="205" y="143"/>
                      <a:pt x="205" y="143"/>
                      <a:pt x="205" y="143"/>
                    </a:cubicBezTo>
                    <a:cubicBezTo>
                      <a:pt x="207" y="138"/>
                      <a:pt x="207" y="138"/>
                      <a:pt x="207" y="138"/>
                    </a:cubicBezTo>
                    <a:cubicBezTo>
                      <a:pt x="207" y="138"/>
                      <a:pt x="207" y="138"/>
                      <a:pt x="207" y="138"/>
                    </a:cubicBezTo>
                    <a:cubicBezTo>
                      <a:pt x="207" y="137"/>
                      <a:pt x="207" y="137"/>
                      <a:pt x="207" y="137"/>
                    </a:cubicBezTo>
                    <a:cubicBezTo>
                      <a:pt x="208" y="137"/>
                      <a:pt x="208" y="137"/>
                      <a:pt x="208" y="137"/>
                    </a:cubicBezTo>
                    <a:cubicBezTo>
                      <a:pt x="208" y="137"/>
                      <a:pt x="208" y="137"/>
                      <a:pt x="208" y="137"/>
                    </a:cubicBezTo>
                    <a:cubicBezTo>
                      <a:pt x="229" y="126"/>
                      <a:pt x="229" y="126"/>
                      <a:pt x="229" y="126"/>
                    </a:cubicBezTo>
                    <a:cubicBezTo>
                      <a:pt x="228" y="115"/>
                      <a:pt x="228" y="115"/>
                      <a:pt x="228" y="115"/>
                    </a:cubicBezTo>
                    <a:cubicBezTo>
                      <a:pt x="228" y="115"/>
                      <a:pt x="228" y="115"/>
                      <a:pt x="228" y="115"/>
                    </a:cubicBezTo>
                    <a:cubicBezTo>
                      <a:pt x="228" y="114"/>
                      <a:pt x="228" y="114"/>
                      <a:pt x="228" y="114"/>
                    </a:cubicBezTo>
                    <a:cubicBezTo>
                      <a:pt x="232" y="106"/>
                      <a:pt x="232" y="106"/>
                      <a:pt x="232" y="106"/>
                    </a:cubicBezTo>
                    <a:cubicBezTo>
                      <a:pt x="233" y="105"/>
                      <a:pt x="233" y="105"/>
                      <a:pt x="233" y="105"/>
                    </a:cubicBezTo>
                    <a:cubicBezTo>
                      <a:pt x="233" y="105"/>
                      <a:pt x="233" y="105"/>
                      <a:pt x="233" y="105"/>
                    </a:cubicBezTo>
                    <a:cubicBezTo>
                      <a:pt x="239" y="90"/>
                      <a:pt x="239" y="90"/>
                      <a:pt x="239" y="90"/>
                    </a:cubicBezTo>
                    <a:cubicBezTo>
                      <a:pt x="239" y="90"/>
                      <a:pt x="239" y="90"/>
                      <a:pt x="239" y="90"/>
                    </a:cubicBezTo>
                    <a:cubicBezTo>
                      <a:pt x="239" y="90"/>
                      <a:pt x="239" y="90"/>
                      <a:pt x="239" y="90"/>
                    </a:cubicBezTo>
                    <a:cubicBezTo>
                      <a:pt x="245" y="84"/>
                      <a:pt x="245" y="84"/>
                      <a:pt x="245" y="84"/>
                    </a:cubicBezTo>
                    <a:cubicBezTo>
                      <a:pt x="248" y="78"/>
                      <a:pt x="248" y="78"/>
                      <a:pt x="248" y="78"/>
                    </a:cubicBezTo>
                    <a:cubicBezTo>
                      <a:pt x="248" y="78"/>
                      <a:pt x="248" y="78"/>
                      <a:pt x="248" y="78"/>
                    </a:cubicBezTo>
                    <a:cubicBezTo>
                      <a:pt x="248" y="78"/>
                      <a:pt x="248" y="78"/>
                      <a:pt x="248" y="78"/>
                    </a:cubicBezTo>
                    <a:cubicBezTo>
                      <a:pt x="251" y="73"/>
                      <a:pt x="251" y="73"/>
                      <a:pt x="251" y="73"/>
                    </a:cubicBezTo>
                    <a:cubicBezTo>
                      <a:pt x="248" y="67"/>
                      <a:pt x="248" y="67"/>
                      <a:pt x="248" y="67"/>
                    </a:cubicBezTo>
                    <a:cubicBezTo>
                      <a:pt x="248" y="66"/>
                      <a:pt x="248" y="66"/>
                      <a:pt x="248" y="66"/>
                    </a:cubicBezTo>
                    <a:cubicBezTo>
                      <a:pt x="248" y="66"/>
                      <a:pt x="248" y="66"/>
                      <a:pt x="248" y="66"/>
                    </a:cubicBezTo>
                    <a:cubicBezTo>
                      <a:pt x="248" y="60"/>
                      <a:pt x="248" y="60"/>
                      <a:pt x="248" y="60"/>
                    </a:cubicBezTo>
                    <a:cubicBezTo>
                      <a:pt x="245" y="60"/>
                      <a:pt x="245" y="60"/>
                      <a:pt x="245" y="60"/>
                    </a:cubicBezTo>
                    <a:cubicBezTo>
                      <a:pt x="239" y="63"/>
                      <a:pt x="239" y="63"/>
                      <a:pt x="239" y="63"/>
                    </a:cubicBezTo>
                    <a:cubicBezTo>
                      <a:pt x="236" y="65"/>
                      <a:pt x="232" y="64"/>
                      <a:pt x="227" y="61"/>
                    </a:cubicBezTo>
                    <a:cubicBezTo>
                      <a:pt x="225" y="59"/>
                      <a:pt x="225" y="55"/>
                      <a:pt x="226" y="49"/>
                    </a:cubicBezTo>
                    <a:cubicBezTo>
                      <a:pt x="223" y="49"/>
                      <a:pt x="223" y="49"/>
                      <a:pt x="223" y="49"/>
                    </a:cubicBezTo>
                    <a:cubicBezTo>
                      <a:pt x="221" y="51"/>
                      <a:pt x="221" y="51"/>
                      <a:pt x="221" y="51"/>
                    </a:cubicBezTo>
                    <a:cubicBezTo>
                      <a:pt x="217" y="55"/>
                      <a:pt x="215" y="57"/>
                      <a:pt x="214" y="57"/>
                    </a:cubicBezTo>
                    <a:cubicBezTo>
                      <a:pt x="213" y="57"/>
                      <a:pt x="213" y="57"/>
                      <a:pt x="212" y="57"/>
                    </a:cubicBezTo>
                    <a:cubicBezTo>
                      <a:pt x="211" y="56"/>
                      <a:pt x="211" y="54"/>
                      <a:pt x="211" y="50"/>
                    </a:cubicBezTo>
                    <a:cubicBezTo>
                      <a:pt x="211" y="47"/>
                      <a:pt x="211" y="44"/>
                      <a:pt x="212" y="44"/>
                    </a:cubicBezTo>
                    <a:cubicBezTo>
                      <a:pt x="213" y="42"/>
                      <a:pt x="213" y="42"/>
                      <a:pt x="214" y="43"/>
                    </a:cubicBezTo>
                    <a:cubicBezTo>
                      <a:pt x="222" y="29"/>
                      <a:pt x="222" y="29"/>
                      <a:pt x="222" y="29"/>
                    </a:cubicBezTo>
                    <a:cubicBezTo>
                      <a:pt x="224" y="24"/>
                      <a:pt x="224" y="24"/>
                      <a:pt x="224" y="24"/>
                    </a:cubicBezTo>
                    <a:cubicBezTo>
                      <a:pt x="225" y="18"/>
                      <a:pt x="225" y="18"/>
                      <a:pt x="225" y="18"/>
                    </a:cubicBezTo>
                    <a:cubicBezTo>
                      <a:pt x="221" y="14"/>
                      <a:pt x="221" y="14"/>
                      <a:pt x="221" y="14"/>
                    </a:cubicBezTo>
                    <a:cubicBezTo>
                      <a:pt x="219" y="13"/>
                      <a:pt x="219" y="10"/>
                      <a:pt x="220" y="6"/>
                    </a:cubicBezTo>
                    <a:cubicBezTo>
                      <a:pt x="220" y="4"/>
                      <a:pt x="220" y="4"/>
                      <a:pt x="220" y="4"/>
                    </a:cubicBezTo>
                    <a:cubicBezTo>
                      <a:pt x="220" y="2"/>
                      <a:pt x="219" y="1"/>
                      <a:pt x="217" y="0"/>
                    </a:cubicBezTo>
                    <a:cubicBezTo>
                      <a:pt x="217" y="0"/>
                      <a:pt x="217" y="0"/>
                      <a:pt x="217" y="0"/>
                    </a:cubicBezTo>
                    <a:cubicBezTo>
                      <a:pt x="216" y="1"/>
                      <a:pt x="216" y="1"/>
                      <a:pt x="216" y="1"/>
                    </a:cubicBezTo>
                    <a:cubicBezTo>
                      <a:pt x="215" y="4"/>
                      <a:pt x="212" y="6"/>
                      <a:pt x="208" y="4"/>
                    </a:cubicBezTo>
                    <a:cubicBezTo>
                      <a:pt x="206" y="4"/>
                      <a:pt x="203" y="4"/>
                      <a:pt x="201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52" name="ïṣľiḓe">
                <a:extLst>
                  <a:ext uri="{FF2B5EF4-FFF2-40B4-BE49-F238E27FC236}">
                    <a16:creationId xmlns:a16="http://schemas.microsoft.com/office/drawing/2014/main" id="{D77AD21C-6BA4-4E64-B1A7-1C4B262DECF3}"/>
                  </a:ext>
                </a:extLst>
              </p:cNvPr>
              <p:cNvSpPr/>
              <p:nvPr/>
            </p:nvSpPr>
            <p:spPr bwMode="auto">
              <a:xfrm>
                <a:off x="3115" y="2540"/>
                <a:ext cx="337" cy="341"/>
              </a:xfrm>
              <a:custGeom>
                <a:avLst/>
                <a:gdLst>
                  <a:gd name="T0" fmla="*/ 134 w 142"/>
                  <a:gd name="T1" fmla="*/ 16 h 144"/>
                  <a:gd name="T2" fmla="*/ 129 w 142"/>
                  <a:gd name="T3" fmla="*/ 14 h 144"/>
                  <a:gd name="T4" fmla="*/ 125 w 142"/>
                  <a:gd name="T5" fmla="*/ 12 h 144"/>
                  <a:gd name="T6" fmla="*/ 117 w 142"/>
                  <a:gd name="T7" fmla="*/ 14 h 144"/>
                  <a:gd name="T8" fmla="*/ 111 w 142"/>
                  <a:gd name="T9" fmla="*/ 11 h 144"/>
                  <a:gd name="T10" fmla="*/ 110 w 142"/>
                  <a:gd name="T11" fmla="*/ 10 h 144"/>
                  <a:gd name="T12" fmla="*/ 102 w 142"/>
                  <a:gd name="T13" fmla="*/ 2 h 144"/>
                  <a:gd name="T14" fmla="*/ 88 w 142"/>
                  <a:gd name="T15" fmla="*/ 8 h 144"/>
                  <a:gd name="T16" fmla="*/ 86 w 142"/>
                  <a:gd name="T17" fmla="*/ 20 h 144"/>
                  <a:gd name="T18" fmla="*/ 81 w 142"/>
                  <a:gd name="T19" fmla="*/ 30 h 144"/>
                  <a:gd name="T20" fmla="*/ 72 w 142"/>
                  <a:gd name="T21" fmla="*/ 43 h 144"/>
                  <a:gd name="T22" fmla="*/ 58 w 142"/>
                  <a:gd name="T23" fmla="*/ 59 h 144"/>
                  <a:gd name="T24" fmla="*/ 44 w 142"/>
                  <a:gd name="T25" fmla="*/ 72 h 144"/>
                  <a:gd name="T26" fmla="*/ 36 w 142"/>
                  <a:gd name="T27" fmla="*/ 82 h 144"/>
                  <a:gd name="T28" fmla="*/ 0 w 142"/>
                  <a:gd name="T29" fmla="*/ 84 h 144"/>
                  <a:gd name="T30" fmla="*/ 10 w 142"/>
                  <a:gd name="T31" fmla="*/ 113 h 144"/>
                  <a:gd name="T32" fmla="*/ 16 w 142"/>
                  <a:gd name="T33" fmla="*/ 117 h 144"/>
                  <a:gd name="T34" fmla="*/ 21 w 142"/>
                  <a:gd name="T35" fmla="*/ 131 h 144"/>
                  <a:gd name="T36" fmla="*/ 22 w 142"/>
                  <a:gd name="T37" fmla="*/ 134 h 144"/>
                  <a:gd name="T38" fmla="*/ 31 w 142"/>
                  <a:gd name="T39" fmla="*/ 131 h 144"/>
                  <a:gd name="T40" fmla="*/ 35 w 142"/>
                  <a:gd name="T41" fmla="*/ 133 h 144"/>
                  <a:gd name="T42" fmla="*/ 38 w 142"/>
                  <a:gd name="T43" fmla="*/ 123 h 144"/>
                  <a:gd name="T44" fmla="*/ 55 w 142"/>
                  <a:gd name="T45" fmla="*/ 116 h 144"/>
                  <a:gd name="T46" fmla="*/ 56 w 142"/>
                  <a:gd name="T47" fmla="*/ 106 h 144"/>
                  <a:gd name="T48" fmla="*/ 60 w 142"/>
                  <a:gd name="T49" fmla="*/ 103 h 144"/>
                  <a:gd name="T50" fmla="*/ 61 w 142"/>
                  <a:gd name="T51" fmla="*/ 103 h 144"/>
                  <a:gd name="T52" fmla="*/ 68 w 142"/>
                  <a:gd name="T53" fmla="*/ 110 h 144"/>
                  <a:gd name="T54" fmla="*/ 70 w 142"/>
                  <a:gd name="T55" fmla="*/ 116 h 144"/>
                  <a:gd name="T56" fmla="*/ 76 w 142"/>
                  <a:gd name="T57" fmla="*/ 108 h 144"/>
                  <a:gd name="T58" fmla="*/ 81 w 142"/>
                  <a:gd name="T59" fmla="*/ 106 h 144"/>
                  <a:gd name="T60" fmla="*/ 87 w 142"/>
                  <a:gd name="T61" fmla="*/ 107 h 144"/>
                  <a:gd name="T62" fmla="*/ 90 w 142"/>
                  <a:gd name="T63" fmla="*/ 118 h 144"/>
                  <a:gd name="T64" fmla="*/ 94 w 142"/>
                  <a:gd name="T65" fmla="*/ 127 h 144"/>
                  <a:gd name="T66" fmla="*/ 97 w 142"/>
                  <a:gd name="T67" fmla="*/ 135 h 144"/>
                  <a:gd name="T68" fmla="*/ 104 w 142"/>
                  <a:gd name="T69" fmla="*/ 135 h 144"/>
                  <a:gd name="T70" fmla="*/ 104 w 142"/>
                  <a:gd name="T71" fmla="*/ 136 h 144"/>
                  <a:gd name="T72" fmla="*/ 108 w 142"/>
                  <a:gd name="T73" fmla="*/ 144 h 144"/>
                  <a:gd name="T74" fmla="*/ 110 w 142"/>
                  <a:gd name="T75" fmla="*/ 138 h 144"/>
                  <a:gd name="T76" fmla="*/ 112 w 142"/>
                  <a:gd name="T77" fmla="*/ 137 h 144"/>
                  <a:gd name="T78" fmla="*/ 115 w 142"/>
                  <a:gd name="T79" fmla="*/ 135 h 144"/>
                  <a:gd name="T80" fmla="*/ 118 w 142"/>
                  <a:gd name="T81" fmla="*/ 132 h 144"/>
                  <a:gd name="T82" fmla="*/ 94 w 142"/>
                  <a:gd name="T83" fmla="*/ 84 h 144"/>
                  <a:gd name="T84" fmla="*/ 88 w 142"/>
                  <a:gd name="T85" fmla="*/ 64 h 144"/>
                  <a:gd name="T86" fmla="*/ 87 w 142"/>
                  <a:gd name="T87" fmla="*/ 64 h 144"/>
                  <a:gd name="T88" fmla="*/ 91 w 142"/>
                  <a:gd name="T89" fmla="*/ 52 h 144"/>
                  <a:gd name="T90" fmla="*/ 130 w 142"/>
                  <a:gd name="T91" fmla="*/ 44 h 144"/>
                  <a:gd name="T92" fmla="*/ 140 w 142"/>
                  <a:gd name="T93" fmla="*/ 38 h 1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142" h="144">
                    <a:moveTo>
                      <a:pt x="142" y="29"/>
                    </a:moveTo>
                    <a:cubicBezTo>
                      <a:pt x="139" y="22"/>
                      <a:pt x="139" y="22"/>
                      <a:pt x="139" y="22"/>
                    </a:cubicBezTo>
                    <a:cubicBezTo>
                      <a:pt x="134" y="16"/>
                      <a:pt x="134" y="16"/>
                      <a:pt x="134" y="16"/>
                    </a:cubicBezTo>
                    <a:cubicBezTo>
                      <a:pt x="130" y="15"/>
                      <a:pt x="130" y="15"/>
                      <a:pt x="130" y="15"/>
                    </a:cubicBezTo>
                    <a:cubicBezTo>
                      <a:pt x="129" y="15"/>
                      <a:pt x="129" y="15"/>
                      <a:pt x="129" y="15"/>
                    </a:cubicBezTo>
                    <a:cubicBezTo>
                      <a:pt x="129" y="14"/>
                      <a:pt x="129" y="14"/>
                      <a:pt x="129" y="14"/>
                    </a:cubicBezTo>
                    <a:cubicBezTo>
                      <a:pt x="129" y="14"/>
                      <a:pt x="129" y="14"/>
                      <a:pt x="129" y="14"/>
                    </a:cubicBezTo>
                    <a:cubicBezTo>
                      <a:pt x="125" y="12"/>
                      <a:pt x="125" y="12"/>
                      <a:pt x="125" y="12"/>
                    </a:cubicBezTo>
                    <a:cubicBezTo>
                      <a:pt x="125" y="12"/>
                      <a:pt x="125" y="12"/>
                      <a:pt x="125" y="12"/>
                    </a:cubicBezTo>
                    <a:cubicBezTo>
                      <a:pt x="124" y="12"/>
                      <a:pt x="124" y="12"/>
                      <a:pt x="124" y="12"/>
                    </a:cubicBezTo>
                    <a:cubicBezTo>
                      <a:pt x="122" y="13"/>
                      <a:pt x="122" y="13"/>
                      <a:pt x="122" y="13"/>
                    </a:cubicBezTo>
                    <a:cubicBezTo>
                      <a:pt x="117" y="14"/>
                      <a:pt x="117" y="14"/>
                      <a:pt x="117" y="14"/>
                    </a:cubicBezTo>
                    <a:cubicBezTo>
                      <a:pt x="117" y="14"/>
                      <a:pt x="117" y="14"/>
                      <a:pt x="117" y="14"/>
                    </a:cubicBezTo>
                    <a:cubicBezTo>
                      <a:pt x="116" y="13"/>
                      <a:pt x="116" y="13"/>
                      <a:pt x="116" y="13"/>
                    </a:cubicBezTo>
                    <a:cubicBezTo>
                      <a:pt x="111" y="11"/>
                      <a:pt x="111" y="11"/>
                      <a:pt x="111" y="11"/>
                    </a:cubicBezTo>
                    <a:cubicBezTo>
                      <a:pt x="111" y="11"/>
                      <a:pt x="111" y="11"/>
                      <a:pt x="111" y="11"/>
                    </a:cubicBezTo>
                    <a:cubicBezTo>
                      <a:pt x="110" y="11"/>
                      <a:pt x="110" y="11"/>
                      <a:pt x="110" y="11"/>
                    </a:cubicBezTo>
                    <a:cubicBezTo>
                      <a:pt x="110" y="10"/>
                      <a:pt x="110" y="10"/>
                      <a:pt x="110" y="10"/>
                    </a:cubicBezTo>
                    <a:cubicBezTo>
                      <a:pt x="110" y="10"/>
                      <a:pt x="110" y="10"/>
                      <a:pt x="110" y="10"/>
                    </a:cubicBezTo>
                    <a:cubicBezTo>
                      <a:pt x="106" y="6"/>
                      <a:pt x="106" y="6"/>
                      <a:pt x="106" y="6"/>
                    </a:cubicBezTo>
                    <a:cubicBezTo>
                      <a:pt x="102" y="2"/>
                      <a:pt x="102" y="2"/>
                      <a:pt x="102" y="2"/>
                    </a:cubicBezTo>
                    <a:cubicBezTo>
                      <a:pt x="98" y="0"/>
                      <a:pt x="98" y="0"/>
                      <a:pt x="98" y="0"/>
                    </a:cubicBezTo>
                    <a:cubicBezTo>
                      <a:pt x="94" y="4"/>
                      <a:pt x="94" y="4"/>
                      <a:pt x="94" y="4"/>
                    </a:cubicBezTo>
                    <a:cubicBezTo>
                      <a:pt x="88" y="8"/>
                      <a:pt x="88" y="8"/>
                      <a:pt x="88" y="8"/>
                    </a:cubicBezTo>
                    <a:cubicBezTo>
                      <a:pt x="86" y="20"/>
                      <a:pt x="86" y="20"/>
                      <a:pt x="86" y="20"/>
                    </a:cubicBezTo>
                    <a:cubicBezTo>
                      <a:pt x="86" y="20"/>
                      <a:pt x="86" y="20"/>
                      <a:pt x="86" y="20"/>
                    </a:cubicBezTo>
                    <a:cubicBezTo>
                      <a:pt x="86" y="20"/>
                      <a:pt x="86" y="20"/>
                      <a:pt x="86" y="20"/>
                    </a:cubicBezTo>
                    <a:cubicBezTo>
                      <a:pt x="81" y="29"/>
                      <a:pt x="81" y="29"/>
                      <a:pt x="81" y="29"/>
                    </a:cubicBezTo>
                    <a:cubicBezTo>
                      <a:pt x="81" y="30"/>
                      <a:pt x="81" y="30"/>
                      <a:pt x="81" y="30"/>
                    </a:cubicBezTo>
                    <a:cubicBezTo>
                      <a:pt x="81" y="30"/>
                      <a:pt x="81" y="30"/>
                      <a:pt x="81" y="30"/>
                    </a:cubicBezTo>
                    <a:cubicBezTo>
                      <a:pt x="77" y="34"/>
                      <a:pt x="77" y="34"/>
                      <a:pt x="77" y="34"/>
                    </a:cubicBezTo>
                    <a:cubicBezTo>
                      <a:pt x="72" y="43"/>
                      <a:pt x="72" y="43"/>
                      <a:pt x="72" y="43"/>
                    </a:cubicBezTo>
                    <a:cubicBezTo>
                      <a:pt x="72" y="43"/>
                      <a:pt x="72" y="43"/>
                      <a:pt x="72" y="43"/>
                    </a:cubicBezTo>
                    <a:cubicBezTo>
                      <a:pt x="72" y="44"/>
                      <a:pt x="72" y="44"/>
                      <a:pt x="72" y="44"/>
                    </a:cubicBezTo>
                    <a:cubicBezTo>
                      <a:pt x="68" y="46"/>
                      <a:pt x="65" y="49"/>
                      <a:pt x="62" y="52"/>
                    </a:cubicBezTo>
                    <a:cubicBezTo>
                      <a:pt x="58" y="59"/>
                      <a:pt x="58" y="59"/>
                      <a:pt x="58" y="59"/>
                    </a:cubicBezTo>
                    <a:cubicBezTo>
                      <a:pt x="57" y="61"/>
                      <a:pt x="54" y="63"/>
                      <a:pt x="48" y="66"/>
                    </a:cubicBezTo>
                    <a:cubicBezTo>
                      <a:pt x="44" y="72"/>
                      <a:pt x="44" y="72"/>
                      <a:pt x="44" y="72"/>
                    </a:cubicBezTo>
                    <a:cubicBezTo>
                      <a:pt x="44" y="72"/>
                      <a:pt x="44" y="72"/>
                      <a:pt x="44" y="72"/>
                    </a:cubicBezTo>
                    <a:cubicBezTo>
                      <a:pt x="37" y="82"/>
                      <a:pt x="37" y="82"/>
                      <a:pt x="37" y="82"/>
                    </a:cubicBezTo>
                    <a:cubicBezTo>
                      <a:pt x="36" y="82"/>
                      <a:pt x="36" y="82"/>
                      <a:pt x="36" y="82"/>
                    </a:cubicBezTo>
                    <a:cubicBezTo>
                      <a:pt x="36" y="82"/>
                      <a:pt x="36" y="82"/>
                      <a:pt x="36" y="82"/>
                    </a:cubicBezTo>
                    <a:cubicBezTo>
                      <a:pt x="36" y="82"/>
                      <a:pt x="36" y="82"/>
                      <a:pt x="36" y="82"/>
                    </a:cubicBezTo>
                    <a:cubicBezTo>
                      <a:pt x="4" y="80"/>
                      <a:pt x="4" y="80"/>
                      <a:pt x="4" y="80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3" y="104"/>
                      <a:pt x="3" y="104"/>
                      <a:pt x="3" y="104"/>
                    </a:cubicBezTo>
                    <a:cubicBezTo>
                      <a:pt x="10" y="113"/>
                      <a:pt x="10" y="113"/>
                      <a:pt x="10" y="113"/>
                    </a:cubicBezTo>
                    <a:cubicBezTo>
                      <a:pt x="16" y="116"/>
                      <a:pt x="16" y="116"/>
                      <a:pt x="16" y="116"/>
                    </a:cubicBezTo>
                    <a:cubicBezTo>
                      <a:pt x="16" y="117"/>
                      <a:pt x="16" y="117"/>
                      <a:pt x="16" y="117"/>
                    </a:cubicBezTo>
                    <a:cubicBezTo>
                      <a:pt x="16" y="117"/>
                      <a:pt x="16" y="117"/>
                      <a:pt x="16" y="117"/>
                    </a:cubicBezTo>
                    <a:cubicBezTo>
                      <a:pt x="16" y="117"/>
                      <a:pt x="16" y="117"/>
                      <a:pt x="16" y="117"/>
                    </a:cubicBezTo>
                    <a:cubicBezTo>
                      <a:pt x="19" y="121"/>
                      <a:pt x="21" y="124"/>
                      <a:pt x="21" y="126"/>
                    </a:cubicBezTo>
                    <a:cubicBezTo>
                      <a:pt x="21" y="131"/>
                      <a:pt x="21" y="131"/>
                      <a:pt x="21" y="131"/>
                    </a:cubicBezTo>
                    <a:cubicBezTo>
                      <a:pt x="19" y="133"/>
                      <a:pt x="19" y="133"/>
                      <a:pt x="19" y="133"/>
                    </a:cubicBezTo>
                    <a:cubicBezTo>
                      <a:pt x="20" y="134"/>
                      <a:pt x="20" y="134"/>
                      <a:pt x="20" y="134"/>
                    </a:cubicBezTo>
                    <a:cubicBezTo>
                      <a:pt x="22" y="134"/>
                      <a:pt x="22" y="134"/>
                      <a:pt x="22" y="134"/>
                    </a:cubicBezTo>
                    <a:cubicBezTo>
                      <a:pt x="24" y="129"/>
                      <a:pt x="24" y="129"/>
                      <a:pt x="24" y="129"/>
                    </a:cubicBezTo>
                    <a:cubicBezTo>
                      <a:pt x="25" y="129"/>
                      <a:pt x="25" y="129"/>
                      <a:pt x="25" y="129"/>
                    </a:cubicBezTo>
                    <a:cubicBezTo>
                      <a:pt x="31" y="131"/>
                      <a:pt x="31" y="131"/>
                      <a:pt x="31" y="131"/>
                    </a:cubicBezTo>
                    <a:cubicBezTo>
                      <a:pt x="32" y="133"/>
                      <a:pt x="32" y="133"/>
                      <a:pt x="32" y="133"/>
                    </a:cubicBezTo>
                    <a:cubicBezTo>
                      <a:pt x="35" y="133"/>
                      <a:pt x="35" y="133"/>
                      <a:pt x="35" y="133"/>
                    </a:cubicBezTo>
                    <a:cubicBezTo>
                      <a:pt x="35" y="133"/>
                      <a:pt x="35" y="133"/>
                      <a:pt x="35" y="133"/>
                    </a:cubicBezTo>
                    <a:cubicBezTo>
                      <a:pt x="34" y="130"/>
                      <a:pt x="34" y="130"/>
                      <a:pt x="34" y="130"/>
                    </a:cubicBezTo>
                    <a:cubicBezTo>
                      <a:pt x="34" y="130"/>
                      <a:pt x="34" y="130"/>
                      <a:pt x="34" y="130"/>
                    </a:cubicBezTo>
                    <a:cubicBezTo>
                      <a:pt x="38" y="123"/>
                      <a:pt x="38" y="123"/>
                      <a:pt x="38" y="123"/>
                    </a:cubicBezTo>
                    <a:cubicBezTo>
                      <a:pt x="39" y="121"/>
                      <a:pt x="41" y="120"/>
                      <a:pt x="44" y="121"/>
                    </a:cubicBezTo>
                    <a:cubicBezTo>
                      <a:pt x="51" y="121"/>
                      <a:pt x="51" y="121"/>
                      <a:pt x="51" y="121"/>
                    </a:cubicBezTo>
                    <a:cubicBezTo>
                      <a:pt x="55" y="116"/>
                      <a:pt x="55" y="116"/>
                      <a:pt x="55" y="116"/>
                    </a:cubicBezTo>
                    <a:cubicBezTo>
                      <a:pt x="55" y="111"/>
                      <a:pt x="55" y="111"/>
                      <a:pt x="55" y="111"/>
                    </a:cubicBezTo>
                    <a:cubicBezTo>
                      <a:pt x="56" y="106"/>
                      <a:pt x="56" y="106"/>
                      <a:pt x="56" y="106"/>
                    </a:cubicBezTo>
                    <a:cubicBezTo>
                      <a:pt x="56" y="106"/>
                      <a:pt x="56" y="106"/>
                      <a:pt x="56" y="106"/>
                    </a:cubicBezTo>
                    <a:cubicBezTo>
                      <a:pt x="57" y="105"/>
                      <a:pt x="57" y="105"/>
                      <a:pt x="57" y="105"/>
                    </a:cubicBezTo>
                    <a:cubicBezTo>
                      <a:pt x="57" y="105"/>
                      <a:pt x="57" y="105"/>
                      <a:pt x="57" y="105"/>
                    </a:cubicBezTo>
                    <a:cubicBezTo>
                      <a:pt x="60" y="103"/>
                      <a:pt x="60" y="103"/>
                      <a:pt x="60" y="103"/>
                    </a:cubicBezTo>
                    <a:cubicBezTo>
                      <a:pt x="60" y="103"/>
                      <a:pt x="60" y="103"/>
                      <a:pt x="60" y="103"/>
                    </a:cubicBezTo>
                    <a:cubicBezTo>
                      <a:pt x="60" y="103"/>
                      <a:pt x="60" y="103"/>
                      <a:pt x="60" y="103"/>
                    </a:cubicBezTo>
                    <a:cubicBezTo>
                      <a:pt x="61" y="103"/>
                      <a:pt x="61" y="103"/>
                      <a:pt x="61" y="103"/>
                    </a:cubicBezTo>
                    <a:cubicBezTo>
                      <a:pt x="67" y="104"/>
                      <a:pt x="67" y="104"/>
                      <a:pt x="67" y="104"/>
                    </a:cubicBezTo>
                    <a:cubicBezTo>
                      <a:pt x="67" y="105"/>
                      <a:pt x="67" y="105"/>
                      <a:pt x="67" y="105"/>
                    </a:cubicBezTo>
                    <a:cubicBezTo>
                      <a:pt x="68" y="110"/>
                      <a:pt x="68" y="110"/>
                      <a:pt x="68" y="110"/>
                    </a:cubicBezTo>
                    <a:cubicBezTo>
                      <a:pt x="68" y="112"/>
                      <a:pt x="68" y="112"/>
                      <a:pt x="68" y="112"/>
                    </a:cubicBezTo>
                    <a:cubicBezTo>
                      <a:pt x="69" y="116"/>
                      <a:pt x="69" y="116"/>
                      <a:pt x="69" y="116"/>
                    </a:cubicBezTo>
                    <a:cubicBezTo>
                      <a:pt x="70" y="116"/>
                      <a:pt x="70" y="116"/>
                      <a:pt x="70" y="116"/>
                    </a:cubicBezTo>
                    <a:cubicBezTo>
                      <a:pt x="72" y="113"/>
                      <a:pt x="72" y="113"/>
                      <a:pt x="72" y="113"/>
                    </a:cubicBezTo>
                    <a:cubicBezTo>
                      <a:pt x="72" y="113"/>
                      <a:pt x="72" y="113"/>
                      <a:pt x="72" y="113"/>
                    </a:cubicBezTo>
                    <a:cubicBezTo>
                      <a:pt x="76" y="108"/>
                      <a:pt x="76" y="108"/>
                      <a:pt x="76" y="108"/>
                    </a:cubicBezTo>
                    <a:cubicBezTo>
                      <a:pt x="76" y="108"/>
                      <a:pt x="76" y="108"/>
                      <a:pt x="76" y="108"/>
                    </a:cubicBezTo>
                    <a:cubicBezTo>
                      <a:pt x="80" y="106"/>
                      <a:pt x="80" y="106"/>
                      <a:pt x="80" y="106"/>
                    </a:cubicBezTo>
                    <a:cubicBezTo>
                      <a:pt x="81" y="106"/>
                      <a:pt x="81" y="106"/>
                      <a:pt x="81" y="106"/>
                    </a:cubicBezTo>
                    <a:cubicBezTo>
                      <a:pt x="81" y="105"/>
                      <a:pt x="81" y="105"/>
                      <a:pt x="81" y="105"/>
                    </a:cubicBezTo>
                    <a:cubicBezTo>
                      <a:pt x="86" y="107"/>
                      <a:pt x="86" y="107"/>
                      <a:pt x="86" y="107"/>
                    </a:cubicBezTo>
                    <a:cubicBezTo>
                      <a:pt x="87" y="107"/>
                      <a:pt x="87" y="107"/>
                      <a:pt x="87" y="107"/>
                    </a:cubicBezTo>
                    <a:cubicBezTo>
                      <a:pt x="88" y="107"/>
                      <a:pt x="88" y="107"/>
                      <a:pt x="88" y="107"/>
                    </a:cubicBezTo>
                    <a:cubicBezTo>
                      <a:pt x="90" y="113"/>
                      <a:pt x="90" y="113"/>
                      <a:pt x="90" y="113"/>
                    </a:cubicBezTo>
                    <a:cubicBezTo>
                      <a:pt x="90" y="118"/>
                      <a:pt x="90" y="118"/>
                      <a:pt x="90" y="118"/>
                    </a:cubicBezTo>
                    <a:cubicBezTo>
                      <a:pt x="94" y="126"/>
                      <a:pt x="94" y="126"/>
                      <a:pt x="94" y="126"/>
                    </a:cubicBezTo>
                    <a:cubicBezTo>
                      <a:pt x="94" y="126"/>
                      <a:pt x="94" y="126"/>
                      <a:pt x="94" y="126"/>
                    </a:cubicBezTo>
                    <a:cubicBezTo>
                      <a:pt x="94" y="127"/>
                      <a:pt x="94" y="127"/>
                      <a:pt x="94" y="127"/>
                    </a:cubicBezTo>
                    <a:cubicBezTo>
                      <a:pt x="94" y="132"/>
                      <a:pt x="94" y="132"/>
                      <a:pt x="94" y="132"/>
                    </a:cubicBezTo>
                    <a:cubicBezTo>
                      <a:pt x="96" y="135"/>
                      <a:pt x="96" y="135"/>
                      <a:pt x="96" y="135"/>
                    </a:cubicBezTo>
                    <a:cubicBezTo>
                      <a:pt x="97" y="135"/>
                      <a:pt x="97" y="135"/>
                      <a:pt x="97" y="135"/>
                    </a:cubicBezTo>
                    <a:cubicBezTo>
                      <a:pt x="98" y="133"/>
                      <a:pt x="98" y="133"/>
                      <a:pt x="98" y="133"/>
                    </a:cubicBezTo>
                    <a:cubicBezTo>
                      <a:pt x="99" y="132"/>
                      <a:pt x="99" y="132"/>
                      <a:pt x="99" y="132"/>
                    </a:cubicBezTo>
                    <a:cubicBezTo>
                      <a:pt x="104" y="135"/>
                      <a:pt x="104" y="135"/>
                      <a:pt x="104" y="135"/>
                    </a:cubicBezTo>
                    <a:cubicBezTo>
                      <a:pt x="104" y="135"/>
                      <a:pt x="104" y="135"/>
                      <a:pt x="104" y="135"/>
                    </a:cubicBezTo>
                    <a:cubicBezTo>
                      <a:pt x="104" y="135"/>
                      <a:pt x="104" y="135"/>
                      <a:pt x="104" y="135"/>
                    </a:cubicBezTo>
                    <a:cubicBezTo>
                      <a:pt x="104" y="136"/>
                      <a:pt x="104" y="136"/>
                      <a:pt x="104" y="136"/>
                    </a:cubicBezTo>
                    <a:cubicBezTo>
                      <a:pt x="104" y="136"/>
                      <a:pt x="104" y="136"/>
                      <a:pt x="104" y="136"/>
                    </a:cubicBezTo>
                    <a:cubicBezTo>
                      <a:pt x="106" y="143"/>
                      <a:pt x="106" y="143"/>
                      <a:pt x="106" y="143"/>
                    </a:cubicBezTo>
                    <a:cubicBezTo>
                      <a:pt x="108" y="144"/>
                      <a:pt x="108" y="144"/>
                      <a:pt x="108" y="144"/>
                    </a:cubicBezTo>
                    <a:cubicBezTo>
                      <a:pt x="108" y="143"/>
                      <a:pt x="108" y="143"/>
                      <a:pt x="108" y="143"/>
                    </a:cubicBezTo>
                    <a:cubicBezTo>
                      <a:pt x="110" y="138"/>
                      <a:pt x="110" y="138"/>
                      <a:pt x="110" y="138"/>
                    </a:cubicBezTo>
                    <a:cubicBezTo>
                      <a:pt x="110" y="138"/>
                      <a:pt x="110" y="138"/>
                      <a:pt x="110" y="138"/>
                    </a:cubicBezTo>
                    <a:cubicBezTo>
                      <a:pt x="111" y="137"/>
                      <a:pt x="111" y="137"/>
                      <a:pt x="111" y="137"/>
                    </a:cubicBezTo>
                    <a:cubicBezTo>
                      <a:pt x="111" y="137"/>
                      <a:pt x="111" y="137"/>
                      <a:pt x="111" y="137"/>
                    </a:cubicBezTo>
                    <a:cubicBezTo>
                      <a:pt x="112" y="137"/>
                      <a:pt x="112" y="137"/>
                      <a:pt x="112" y="137"/>
                    </a:cubicBezTo>
                    <a:cubicBezTo>
                      <a:pt x="114" y="135"/>
                      <a:pt x="114" y="135"/>
                      <a:pt x="114" y="135"/>
                    </a:cubicBezTo>
                    <a:cubicBezTo>
                      <a:pt x="115" y="135"/>
                      <a:pt x="115" y="135"/>
                      <a:pt x="115" y="135"/>
                    </a:cubicBezTo>
                    <a:cubicBezTo>
                      <a:pt x="115" y="135"/>
                      <a:pt x="115" y="135"/>
                      <a:pt x="115" y="135"/>
                    </a:cubicBezTo>
                    <a:cubicBezTo>
                      <a:pt x="118" y="135"/>
                      <a:pt x="118" y="135"/>
                      <a:pt x="118" y="135"/>
                    </a:cubicBezTo>
                    <a:cubicBezTo>
                      <a:pt x="118" y="133"/>
                      <a:pt x="118" y="133"/>
                      <a:pt x="118" y="133"/>
                    </a:cubicBezTo>
                    <a:cubicBezTo>
                      <a:pt x="118" y="132"/>
                      <a:pt x="118" y="132"/>
                      <a:pt x="118" y="132"/>
                    </a:cubicBezTo>
                    <a:cubicBezTo>
                      <a:pt x="116" y="113"/>
                      <a:pt x="116" y="113"/>
                      <a:pt x="116" y="113"/>
                    </a:cubicBezTo>
                    <a:cubicBezTo>
                      <a:pt x="108" y="101"/>
                      <a:pt x="108" y="101"/>
                      <a:pt x="108" y="101"/>
                    </a:cubicBezTo>
                    <a:cubicBezTo>
                      <a:pt x="94" y="84"/>
                      <a:pt x="94" y="84"/>
                      <a:pt x="94" y="84"/>
                    </a:cubicBezTo>
                    <a:cubicBezTo>
                      <a:pt x="93" y="84"/>
                      <a:pt x="93" y="84"/>
                      <a:pt x="93" y="84"/>
                    </a:cubicBezTo>
                    <a:cubicBezTo>
                      <a:pt x="92" y="73"/>
                      <a:pt x="92" y="73"/>
                      <a:pt x="92" y="73"/>
                    </a:cubicBezTo>
                    <a:cubicBezTo>
                      <a:pt x="88" y="64"/>
                      <a:pt x="88" y="64"/>
                      <a:pt x="88" y="64"/>
                    </a:cubicBezTo>
                    <a:cubicBezTo>
                      <a:pt x="88" y="64"/>
                      <a:pt x="88" y="64"/>
                      <a:pt x="88" y="64"/>
                    </a:cubicBezTo>
                    <a:cubicBezTo>
                      <a:pt x="87" y="64"/>
                      <a:pt x="87" y="64"/>
                      <a:pt x="87" y="64"/>
                    </a:cubicBezTo>
                    <a:cubicBezTo>
                      <a:pt x="87" y="64"/>
                      <a:pt x="87" y="64"/>
                      <a:pt x="87" y="64"/>
                    </a:cubicBezTo>
                    <a:cubicBezTo>
                      <a:pt x="88" y="63"/>
                      <a:pt x="88" y="63"/>
                      <a:pt x="88" y="63"/>
                    </a:cubicBezTo>
                    <a:cubicBezTo>
                      <a:pt x="90" y="52"/>
                      <a:pt x="90" y="52"/>
                      <a:pt x="90" y="52"/>
                    </a:cubicBezTo>
                    <a:cubicBezTo>
                      <a:pt x="91" y="52"/>
                      <a:pt x="91" y="52"/>
                      <a:pt x="91" y="52"/>
                    </a:cubicBezTo>
                    <a:cubicBezTo>
                      <a:pt x="92" y="52"/>
                      <a:pt x="92" y="52"/>
                      <a:pt x="92" y="52"/>
                    </a:cubicBezTo>
                    <a:cubicBezTo>
                      <a:pt x="117" y="51"/>
                      <a:pt x="117" y="51"/>
                      <a:pt x="117" y="51"/>
                    </a:cubicBezTo>
                    <a:cubicBezTo>
                      <a:pt x="130" y="44"/>
                      <a:pt x="130" y="44"/>
                      <a:pt x="130" y="44"/>
                    </a:cubicBezTo>
                    <a:cubicBezTo>
                      <a:pt x="130" y="44"/>
                      <a:pt x="130" y="44"/>
                      <a:pt x="130" y="44"/>
                    </a:cubicBezTo>
                    <a:cubicBezTo>
                      <a:pt x="131" y="43"/>
                      <a:pt x="131" y="43"/>
                      <a:pt x="131" y="43"/>
                    </a:cubicBezTo>
                    <a:cubicBezTo>
                      <a:pt x="136" y="42"/>
                      <a:pt x="139" y="40"/>
                      <a:pt x="140" y="38"/>
                    </a:cubicBezTo>
                    <a:cubicBezTo>
                      <a:pt x="141" y="36"/>
                      <a:pt x="142" y="33"/>
                      <a:pt x="142" y="2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53" name="íṥlíḓè">
                <a:extLst>
                  <a:ext uri="{FF2B5EF4-FFF2-40B4-BE49-F238E27FC236}">
                    <a16:creationId xmlns:a16="http://schemas.microsoft.com/office/drawing/2014/main" id="{2B99CE18-E817-40C5-BB05-C51598269C10}"/>
                  </a:ext>
                </a:extLst>
              </p:cNvPr>
              <p:cNvSpPr/>
              <p:nvPr/>
            </p:nvSpPr>
            <p:spPr bwMode="auto">
              <a:xfrm>
                <a:off x="3115" y="1877"/>
                <a:ext cx="384" cy="684"/>
              </a:xfrm>
              <a:custGeom>
                <a:avLst/>
                <a:gdLst>
                  <a:gd name="T0" fmla="*/ 48 w 162"/>
                  <a:gd name="T1" fmla="*/ 90 h 289"/>
                  <a:gd name="T2" fmla="*/ 61 w 162"/>
                  <a:gd name="T3" fmla="*/ 100 h 289"/>
                  <a:gd name="T4" fmla="*/ 70 w 162"/>
                  <a:gd name="T5" fmla="*/ 108 h 289"/>
                  <a:gd name="T6" fmla="*/ 88 w 162"/>
                  <a:gd name="T7" fmla="*/ 114 h 289"/>
                  <a:gd name="T8" fmla="*/ 88 w 162"/>
                  <a:gd name="T9" fmla="*/ 115 h 289"/>
                  <a:gd name="T10" fmla="*/ 93 w 162"/>
                  <a:gd name="T11" fmla="*/ 123 h 289"/>
                  <a:gd name="T12" fmla="*/ 89 w 162"/>
                  <a:gd name="T13" fmla="*/ 136 h 289"/>
                  <a:gd name="T14" fmla="*/ 88 w 162"/>
                  <a:gd name="T15" fmla="*/ 144 h 289"/>
                  <a:gd name="T16" fmla="*/ 84 w 162"/>
                  <a:gd name="T17" fmla="*/ 158 h 289"/>
                  <a:gd name="T18" fmla="*/ 70 w 162"/>
                  <a:gd name="T19" fmla="*/ 156 h 289"/>
                  <a:gd name="T20" fmla="*/ 56 w 162"/>
                  <a:gd name="T21" fmla="*/ 166 h 289"/>
                  <a:gd name="T22" fmla="*/ 58 w 162"/>
                  <a:gd name="T23" fmla="*/ 177 h 289"/>
                  <a:gd name="T24" fmla="*/ 44 w 162"/>
                  <a:gd name="T25" fmla="*/ 174 h 289"/>
                  <a:gd name="T26" fmla="*/ 32 w 162"/>
                  <a:gd name="T27" fmla="*/ 169 h 289"/>
                  <a:gd name="T28" fmla="*/ 20 w 162"/>
                  <a:gd name="T29" fmla="*/ 196 h 289"/>
                  <a:gd name="T30" fmla="*/ 24 w 162"/>
                  <a:gd name="T31" fmla="*/ 204 h 289"/>
                  <a:gd name="T32" fmla="*/ 26 w 162"/>
                  <a:gd name="T33" fmla="*/ 211 h 289"/>
                  <a:gd name="T34" fmla="*/ 27 w 162"/>
                  <a:gd name="T35" fmla="*/ 222 h 289"/>
                  <a:gd name="T36" fmla="*/ 3 w 162"/>
                  <a:gd name="T37" fmla="*/ 227 h 289"/>
                  <a:gd name="T38" fmla="*/ 3 w 162"/>
                  <a:gd name="T39" fmla="*/ 243 h 289"/>
                  <a:gd name="T40" fmla="*/ 6 w 162"/>
                  <a:gd name="T41" fmla="*/ 254 h 289"/>
                  <a:gd name="T42" fmla="*/ 33 w 162"/>
                  <a:gd name="T43" fmla="*/ 252 h 289"/>
                  <a:gd name="T44" fmla="*/ 43 w 162"/>
                  <a:gd name="T45" fmla="*/ 260 h 289"/>
                  <a:gd name="T46" fmla="*/ 51 w 162"/>
                  <a:gd name="T47" fmla="*/ 266 h 289"/>
                  <a:gd name="T48" fmla="*/ 58 w 162"/>
                  <a:gd name="T49" fmla="*/ 260 h 289"/>
                  <a:gd name="T50" fmla="*/ 76 w 162"/>
                  <a:gd name="T51" fmla="*/ 273 h 289"/>
                  <a:gd name="T52" fmla="*/ 98 w 162"/>
                  <a:gd name="T53" fmla="*/ 274 h 289"/>
                  <a:gd name="T54" fmla="*/ 104 w 162"/>
                  <a:gd name="T55" fmla="*/ 278 h 289"/>
                  <a:gd name="T56" fmla="*/ 104 w 162"/>
                  <a:gd name="T57" fmla="*/ 279 h 289"/>
                  <a:gd name="T58" fmla="*/ 113 w 162"/>
                  <a:gd name="T59" fmla="*/ 287 h 289"/>
                  <a:gd name="T60" fmla="*/ 124 w 162"/>
                  <a:gd name="T61" fmla="*/ 280 h 289"/>
                  <a:gd name="T62" fmla="*/ 120 w 162"/>
                  <a:gd name="T63" fmla="*/ 274 h 289"/>
                  <a:gd name="T64" fmla="*/ 124 w 162"/>
                  <a:gd name="T65" fmla="*/ 257 h 289"/>
                  <a:gd name="T66" fmla="*/ 134 w 162"/>
                  <a:gd name="T67" fmla="*/ 256 h 289"/>
                  <a:gd name="T68" fmla="*/ 121 w 162"/>
                  <a:gd name="T69" fmla="*/ 242 h 289"/>
                  <a:gd name="T70" fmla="*/ 117 w 162"/>
                  <a:gd name="T71" fmla="*/ 237 h 289"/>
                  <a:gd name="T72" fmla="*/ 122 w 162"/>
                  <a:gd name="T73" fmla="*/ 231 h 289"/>
                  <a:gd name="T74" fmla="*/ 151 w 162"/>
                  <a:gd name="T75" fmla="*/ 233 h 289"/>
                  <a:gd name="T76" fmla="*/ 162 w 162"/>
                  <a:gd name="T77" fmla="*/ 231 h 289"/>
                  <a:gd name="T78" fmla="*/ 145 w 162"/>
                  <a:gd name="T79" fmla="*/ 187 h 289"/>
                  <a:gd name="T80" fmla="*/ 137 w 162"/>
                  <a:gd name="T81" fmla="*/ 184 h 289"/>
                  <a:gd name="T82" fmla="*/ 136 w 162"/>
                  <a:gd name="T83" fmla="*/ 172 h 289"/>
                  <a:gd name="T84" fmla="*/ 138 w 162"/>
                  <a:gd name="T85" fmla="*/ 95 h 289"/>
                  <a:gd name="T86" fmla="*/ 140 w 162"/>
                  <a:gd name="T87" fmla="*/ 80 h 289"/>
                  <a:gd name="T88" fmla="*/ 148 w 162"/>
                  <a:gd name="T89" fmla="*/ 68 h 289"/>
                  <a:gd name="T90" fmla="*/ 139 w 162"/>
                  <a:gd name="T91" fmla="*/ 55 h 289"/>
                  <a:gd name="T92" fmla="*/ 138 w 162"/>
                  <a:gd name="T93" fmla="*/ 44 h 289"/>
                  <a:gd name="T94" fmla="*/ 138 w 162"/>
                  <a:gd name="T95" fmla="*/ 43 h 289"/>
                  <a:gd name="T96" fmla="*/ 146 w 162"/>
                  <a:gd name="T97" fmla="*/ 18 h 289"/>
                  <a:gd name="T98" fmla="*/ 150 w 162"/>
                  <a:gd name="T99" fmla="*/ 10 h 289"/>
                  <a:gd name="T100" fmla="*/ 156 w 162"/>
                  <a:gd name="T101" fmla="*/ 6 h 289"/>
                  <a:gd name="T102" fmla="*/ 148 w 162"/>
                  <a:gd name="T103" fmla="*/ 0 h 289"/>
                  <a:gd name="T104" fmla="*/ 134 w 162"/>
                  <a:gd name="T105" fmla="*/ 5 h 289"/>
                  <a:gd name="T106" fmla="*/ 122 w 162"/>
                  <a:gd name="T107" fmla="*/ 16 h 289"/>
                  <a:gd name="T108" fmla="*/ 105 w 162"/>
                  <a:gd name="T109" fmla="*/ 28 h 289"/>
                  <a:gd name="T110" fmla="*/ 98 w 162"/>
                  <a:gd name="T111" fmla="*/ 35 h 289"/>
                  <a:gd name="T112" fmla="*/ 93 w 162"/>
                  <a:gd name="T113" fmla="*/ 59 h 289"/>
                  <a:gd name="T114" fmla="*/ 92 w 162"/>
                  <a:gd name="T115" fmla="*/ 66 h 289"/>
                  <a:gd name="T116" fmla="*/ 87 w 162"/>
                  <a:gd name="T117" fmla="*/ 72 h 289"/>
                  <a:gd name="T118" fmla="*/ 86 w 162"/>
                  <a:gd name="T119" fmla="*/ 73 h 289"/>
                  <a:gd name="T120" fmla="*/ 76 w 162"/>
                  <a:gd name="T121" fmla="*/ 74 h 289"/>
                  <a:gd name="T122" fmla="*/ 76 w 162"/>
                  <a:gd name="T123" fmla="*/ 74 h 289"/>
                  <a:gd name="T124" fmla="*/ 54 w 162"/>
                  <a:gd name="T125" fmla="*/ 66 h 2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62" h="289">
                    <a:moveTo>
                      <a:pt x="54" y="66"/>
                    </a:moveTo>
                    <a:cubicBezTo>
                      <a:pt x="52" y="65"/>
                      <a:pt x="52" y="65"/>
                      <a:pt x="52" y="65"/>
                    </a:cubicBezTo>
                    <a:cubicBezTo>
                      <a:pt x="48" y="90"/>
                      <a:pt x="48" y="90"/>
                      <a:pt x="48" y="90"/>
                    </a:cubicBezTo>
                    <a:cubicBezTo>
                      <a:pt x="54" y="98"/>
                      <a:pt x="54" y="98"/>
                      <a:pt x="54" y="98"/>
                    </a:cubicBezTo>
                    <a:cubicBezTo>
                      <a:pt x="61" y="100"/>
                      <a:pt x="61" y="100"/>
                      <a:pt x="61" y="100"/>
                    </a:cubicBezTo>
                    <a:cubicBezTo>
                      <a:pt x="61" y="100"/>
                      <a:pt x="61" y="100"/>
                      <a:pt x="61" y="100"/>
                    </a:cubicBezTo>
                    <a:cubicBezTo>
                      <a:pt x="61" y="100"/>
                      <a:pt x="61" y="100"/>
                      <a:pt x="61" y="100"/>
                    </a:cubicBezTo>
                    <a:cubicBezTo>
                      <a:pt x="62" y="101"/>
                      <a:pt x="62" y="101"/>
                      <a:pt x="62" y="101"/>
                    </a:cubicBezTo>
                    <a:cubicBezTo>
                      <a:pt x="70" y="108"/>
                      <a:pt x="70" y="108"/>
                      <a:pt x="70" y="108"/>
                    </a:cubicBezTo>
                    <a:cubicBezTo>
                      <a:pt x="82" y="110"/>
                      <a:pt x="82" y="110"/>
                      <a:pt x="82" y="110"/>
                    </a:cubicBezTo>
                    <a:cubicBezTo>
                      <a:pt x="82" y="110"/>
                      <a:pt x="82" y="110"/>
                      <a:pt x="82" y="110"/>
                    </a:cubicBezTo>
                    <a:cubicBezTo>
                      <a:pt x="88" y="114"/>
                      <a:pt x="88" y="114"/>
                      <a:pt x="88" y="114"/>
                    </a:cubicBezTo>
                    <a:cubicBezTo>
                      <a:pt x="88" y="114"/>
                      <a:pt x="88" y="114"/>
                      <a:pt x="88" y="114"/>
                    </a:cubicBezTo>
                    <a:cubicBezTo>
                      <a:pt x="88" y="114"/>
                      <a:pt x="88" y="114"/>
                      <a:pt x="88" y="114"/>
                    </a:cubicBezTo>
                    <a:cubicBezTo>
                      <a:pt x="88" y="115"/>
                      <a:pt x="88" y="115"/>
                      <a:pt x="88" y="115"/>
                    </a:cubicBezTo>
                    <a:cubicBezTo>
                      <a:pt x="93" y="122"/>
                      <a:pt x="93" y="122"/>
                      <a:pt x="93" y="122"/>
                    </a:cubicBezTo>
                    <a:cubicBezTo>
                      <a:pt x="94" y="122"/>
                      <a:pt x="94" y="122"/>
                      <a:pt x="94" y="122"/>
                    </a:cubicBezTo>
                    <a:cubicBezTo>
                      <a:pt x="93" y="123"/>
                      <a:pt x="93" y="123"/>
                      <a:pt x="93" y="123"/>
                    </a:cubicBezTo>
                    <a:cubicBezTo>
                      <a:pt x="89" y="130"/>
                      <a:pt x="89" y="130"/>
                      <a:pt x="89" y="130"/>
                    </a:cubicBezTo>
                    <a:cubicBezTo>
                      <a:pt x="88" y="130"/>
                      <a:pt x="88" y="132"/>
                      <a:pt x="88" y="136"/>
                    </a:cubicBezTo>
                    <a:cubicBezTo>
                      <a:pt x="89" y="136"/>
                      <a:pt x="89" y="136"/>
                      <a:pt x="89" y="136"/>
                    </a:cubicBezTo>
                    <a:cubicBezTo>
                      <a:pt x="89" y="143"/>
                      <a:pt x="89" y="143"/>
                      <a:pt x="89" y="143"/>
                    </a:cubicBezTo>
                    <a:cubicBezTo>
                      <a:pt x="88" y="144"/>
                      <a:pt x="88" y="144"/>
                      <a:pt x="88" y="144"/>
                    </a:cubicBezTo>
                    <a:cubicBezTo>
                      <a:pt x="88" y="144"/>
                      <a:pt x="88" y="144"/>
                      <a:pt x="88" y="144"/>
                    </a:cubicBezTo>
                    <a:cubicBezTo>
                      <a:pt x="85" y="156"/>
                      <a:pt x="85" y="156"/>
                      <a:pt x="85" y="156"/>
                    </a:cubicBezTo>
                    <a:cubicBezTo>
                      <a:pt x="84" y="158"/>
                      <a:pt x="84" y="158"/>
                      <a:pt x="84" y="158"/>
                    </a:cubicBezTo>
                    <a:cubicBezTo>
                      <a:pt x="84" y="158"/>
                      <a:pt x="84" y="158"/>
                      <a:pt x="84" y="158"/>
                    </a:cubicBezTo>
                    <a:cubicBezTo>
                      <a:pt x="82" y="157"/>
                      <a:pt x="82" y="157"/>
                      <a:pt x="82" y="157"/>
                    </a:cubicBezTo>
                    <a:cubicBezTo>
                      <a:pt x="77" y="156"/>
                      <a:pt x="77" y="156"/>
                      <a:pt x="77" y="156"/>
                    </a:cubicBezTo>
                    <a:cubicBezTo>
                      <a:pt x="70" y="156"/>
                      <a:pt x="70" y="156"/>
                      <a:pt x="70" y="156"/>
                    </a:cubicBezTo>
                    <a:cubicBezTo>
                      <a:pt x="64" y="158"/>
                      <a:pt x="64" y="158"/>
                      <a:pt x="64" y="158"/>
                    </a:cubicBezTo>
                    <a:cubicBezTo>
                      <a:pt x="58" y="164"/>
                      <a:pt x="58" y="164"/>
                      <a:pt x="58" y="164"/>
                    </a:cubicBezTo>
                    <a:cubicBezTo>
                      <a:pt x="56" y="166"/>
                      <a:pt x="56" y="166"/>
                      <a:pt x="56" y="166"/>
                    </a:cubicBezTo>
                    <a:cubicBezTo>
                      <a:pt x="65" y="170"/>
                      <a:pt x="65" y="170"/>
                      <a:pt x="65" y="170"/>
                    </a:cubicBezTo>
                    <a:cubicBezTo>
                      <a:pt x="64" y="172"/>
                      <a:pt x="64" y="172"/>
                      <a:pt x="64" y="172"/>
                    </a:cubicBezTo>
                    <a:cubicBezTo>
                      <a:pt x="64" y="174"/>
                      <a:pt x="62" y="176"/>
                      <a:pt x="58" y="177"/>
                    </a:cubicBezTo>
                    <a:cubicBezTo>
                      <a:pt x="53" y="177"/>
                      <a:pt x="53" y="177"/>
                      <a:pt x="53" y="177"/>
                    </a:cubicBezTo>
                    <a:cubicBezTo>
                      <a:pt x="44" y="174"/>
                      <a:pt x="44" y="174"/>
                      <a:pt x="44" y="174"/>
                    </a:cubicBezTo>
                    <a:cubicBezTo>
                      <a:pt x="44" y="174"/>
                      <a:pt x="44" y="174"/>
                      <a:pt x="44" y="174"/>
                    </a:cubicBezTo>
                    <a:cubicBezTo>
                      <a:pt x="44" y="174"/>
                      <a:pt x="44" y="174"/>
                      <a:pt x="44" y="174"/>
                    </a:cubicBezTo>
                    <a:cubicBezTo>
                      <a:pt x="35" y="169"/>
                      <a:pt x="35" y="169"/>
                      <a:pt x="35" y="169"/>
                    </a:cubicBezTo>
                    <a:cubicBezTo>
                      <a:pt x="32" y="169"/>
                      <a:pt x="32" y="169"/>
                      <a:pt x="32" y="169"/>
                    </a:cubicBezTo>
                    <a:cubicBezTo>
                      <a:pt x="22" y="183"/>
                      <a:pt x="22" y="183"/>
                      <a:pt x="22" y="183"/>
                    </a:cubicBezTo>
                    <a:cubicBezTo>
                      <a:pt x="20" y="188"/>
                      <a:pt x="20" y="188"/>
                      <a:pt x="20" y="188"/>
                    </a:cubicBezTo>
                    <a:cubicBezTo>
                      <a:pt x="20" y="196"/>
                      <a:pt x="20" y="196"/>
                      <a:pt x="20" y="196"/>
                    </a:cubicBezTo>
                    <a:cubicBezTo>
                      <a:pt x="24" y="203"/>
                      <a:pt x="24" y="203"/>
                      <a:pt x="24" y="203"/>
                    </a:cubicBezTo>
                    <a:cubicBezTo>
                      <a:pt x="24" y="204"/>
                      <a:pt x="24" y="204"/>
                      <a:pt x="24" y="204"/>
                    </a:cubicBezTo>
                    <a:cubicBezTo>
                      <a:pt x="24" y="204"/>
                      <a:pt x="24" y="204"/>
                      <a:pt x="24" y="204"/>
                    </a:cubicBezTo>
                    <a:cubicBezTo>
                      <a:pt x="24" y="204"/>
                      <a:pt x="24" y="204"/>
                      <a:pt x="24" y="204"/>
                    </a:cubicBezTo>
                    <a:cubicBezTo>
                      <a:pt x="26" y="210"/>
                      <a:pt x="26" y="210"/>
                      <a:pt x="26" y="210"/>
                    </a:cubicBezTo>
                    <a:cubicBezTo>
                      <a:pt x="26" y="211"/>
                      <a:pt x="26" y="211"/>
                      <a:pt x="26" y="211"/>
                    </a:cubicBezTo>
                    <a:cubicBezTo>
                      <a:pt x="26" y="220"/>
                      <a:pt x="26" y="220"/>
                      <a:pt x="26" y="220"/>
                    </a:cubicBezTo>
                    <a:cubicBezTo>
                      <a:pt x="26" y="221"/>
                      <a:pt x="26" y="221"/>
                      <a:pt x="26" y="221"/>
                    </a:cubicBezTo>
                    <a:cubicBezTo>
                      <a:pt x="27" y="222"/>
                      <a:pt x="27" y="222"/>
                      <a:pt x="27" y="222"/>
                    </a:cubicBezTo>
                    <a:cubicBezTo>
                      <a:pt x="20" y="223"/>
                      <a:pt x="20" y="223"/>
                      <a:pt x="20" y="223"/>
                    </a:cubicBezTo>
                    <a:cubicBezTo>
                      <a:pt x="8" y="223"/>
                      <a:pt x="8" y="223"/>
                      <a:pt x="8" y="223"/>
                    </a:cubicBezTo>
                    <a:cubicBezTo>
                      <a:pt x="3" y="227"/>
                      <a:pt x="3" y="227"/>
                      <a:pt x="3" y="227"/>
                    </a:cubicBezTo>
                    <a:cubicBezTo>
                      <a:pt x="0" y="231"/>
                      <a:pt x="0" y="231"/>
                      <a:pt x="0" y="231"/>
                    </a:cubicBezTo>
                    <a:cubicBezTo>
                      <a:pt x="1" y="231"/>
                      <a:pt x="1" y="231"/>
                      <a:pt x="1" y="231"/>
                    </a:cubicBezTo>
                    <a:cubicBezTo>
                      <a:pt x="3" y="243"/>
                      <a:pt x="3" y="243"/>
                      <a:pt x="3" y="243"/>
                    </a:cubicBezTo>
                    <a:cubicBezTo>
                      <a:pt x="4" y="243"/>
                      <a:pt x="4" y="243"/>
                      <a:pt x="4" y="243"/>
                    </a:cubicBezTo>
                    <a:cubicBezTo>
                      <a:pt x="4" y="248"/>
                      <a:pt x="4" y="248"/>
                      <a:pt x="4" y="248"/>
                    </a:cubicBezTo>
                    <a:cubicBezTo>
                      <a:pt x="6" y="254"/>
                      <a:pt x="6" y="254"/>
                      <a:pt x="6" y="254"/>
                    </a:cubicBezTo>
                    <a:cubicBezTo>
                      <a:pt x="15" y="259"/>
                      <a:pt x="15" y="259"/>
                      <a:pt x="15" y="259"/>
                    </a:cubicBezTo>
                    <a:cubicBezTo>
                      <a:pt x="27" y="256"/>
                      <a:pt x="27" y="256"/>
                      <a:pt x="27" y="256"/>
                    </a:cubicBezTo>
                    <a:cubicBezTo>
                      <a:pt x="33" y="252"/>
                      <a:pt x="33" y="252"/>
                      <a:pt x="33" y="252"/>
                    </a:cubicBezTo>
                    <a:cubicBezTo>
                      <a:pt x="34" y="252"/>
                      <a:pt x="34" y="252"/>
                      <a:pt x="34" y="252"/>
                    </a:cubicBezTo>
                    <a:cubicBezTo>
                      <a:pt x="40" y="252"/>
                      <a:pt x="40" y="252"/>
                      <a:pt x="40" y="252"/>
                    </a:cubicBezTo>
                    <a:cubicBezTo>
                      <a:pt x="43" y="260"/>
                      <a:pt x="43" y="260"/>
                      <a:pt x="43" y="260"/>
                    </a:cubicBezTo>
                    <a:cubicBezTo>
                      <a:pt x="45" y="262"/>
                      <a:pt x="46" y="264"/>
                      <a:pt x="47" y="266"/>
                    </a:cubicBezTo>
                    <a:cubicBezTo>
                      <a:pt x="50" y="266"/>
                      <a:pt x="50" y="266"/>
                      <a:pt x="50" y="266"/>
                    </a:cubicBezTo>
                    <a:cubicBezTo>
                      <a:pt x="51" y="266"/>
                      <a:pt x="51" y="266"/>
                      <a:pt x="51" y="266"/>
                    </a:cubicBezTo>
                    <a:cubicBezTo>
                      <a:pt x="52" y="266"/>
                      <a:pt x="52" y="266"/>
                      <a:pt x="52" y="266"/>
                    </a:cubicBezTo>
                    <a:cubicBezTo>
                      <a:pt x="52" y="265"/>
                      <a:pt x="52" y="265"/>
                      <a:pt x="52" y="265"/>
                    </a:cubicBezTo>
                    <a:cubicBezTo>
                      <a:pt x="58" y="260"/>
                      <a:pt x="58" y="260"/>
                      <a:pt x="58" y="260"/>
                    </a:cubicBezTo>
                    <a:cubicBezTo>
                      <a:pt x="63" y="270"/>
                      <a:pt x="63" y="270"/>
                      <a:pt x="63" y="270"/>
                    </a:cubicBezTo>
                    <a:cubicBezTo>
                      <a:pt x="68" y="273"/>
                      <a:pt x="68" y="273"/>
                      <a:pt x="68" y="273"/>
                    </a:cubicBezTo>
                    <a:cubicBezTo>
                      <a:pt x="76" y="273"/>
                      <a:pt x="76" y="273"/>
                      <a:pt x="76" y="273"/>
                    </a:cubicBezTo>
                    <a:cubicBezTo>
                      <a:pt x="82" y="272"/>
                      <a:pt x="82" y="272"/>
                      <a:pt x="82" y="272"/>
                    </a:cubicBezTo>
                    <a:cubicBezTo>
                      <a:pt x="84" y="272"/>
                      <a:pt x="84" y="272"/>
                      <a:pt x="84" y="272"/>
                    </a:cubicBezTo>
                    <a:cubicBezTo>
                      <a:pt x="98" y="274"/>
                      <a:pt x="98" y="274"/>
                      <a:pt x="98" y="274"/>
                    </a:cubicBezTo>
                    <a:cubicBezTo>
                      <a:pt x="98" y="274"/>
                      <a:pt x="98" y="274"/>
                      <a:pt x="98" y="274"/>
                    </a:cubicBezTo>
                    <a:cubicBezTo>
                      <a:pt x="98" y="275"/>
                      <a:pt x="98" y="275"/>
                      <a:pt x="98" y="275"/>
                    </a:cubicBezTo>
                    <a:cubicBezTo>
                      <a:pt x="104" y="278"/>
                      <a:pt x="104" y="278"/>
                      <a:pt x="104" y="278"/>
                    </a:cubicBezTo>
                    <a:cubicBezTo>
                      <a:pt x="104" y="278"/>
                      <a:pt x="104" y="278"/>
                      <a:pt x="104" y="278"/>
                    </a:cubicBezTo>
                    <a:cubicBezTo>
                      <a:pt x="104" y="278"/>
                      <a:pt x="104" y="278"/>
                      <a:pt x="104" y="278"/>
                    </a:cubicBezTo>
                    <a:cubicBezTo>
                      <a:pt x="104" y="279"/>
                      <a:pt x="104" y="279"/>
                      <a:pt x="104" y="279"/>
                    </a:cubicBezTo>
                    <a:cubicBezTo>
                      <a:pt x="110" y="283"/>
                      <a:pt x="110" y="283"/>
                      <a:pt x="110" y="283"/>
                    </a:cubicBezTo>
                    <a:cubicBezTo>
                      <a:pt x="110" y="283"/>
                      <a:pt x="110" y="283"/>
                      <a:pt x="110" y="283"/>
                    </a:cubicBezTo>
                    <a:cubicBezTo>
                      <a:pt x="113" y="287"/>
                      <a:pt x="113" y="287"/>
                      <a:pt x="113" y="287"/>
                    </a:cubicBezTo>
                    <a:cubicBezTo>
                      <a:pt x="117" y="289"/>
                      <a:pt x="117" y="289"/>
                      <a:pt x="117" y="289"/>
                    </a:cubicBezTo>
                    <a:cubicBezTo>
                      <a:pt x="124" y="288"/>
                      <a:pt x="124" y="288"/>
                      <a:pt x="124" y="288"/>
                    </a:cubicBezTo>
                    <a:cubicBezTo>
                      <a:pt x="124" y="280"/>
                      <a:pt x="124" y="280"/>
                      <a:pt x="124" y="280"/>
                    </a:cubicBezTo>
                    <a:cubicBezTo>
                      <a:pt x="120" y="274"/>
                      <a:pt x="120" y="274"/>
                      <a:pt x="120" y="274"/>
                    </a:cubicBezTo>
                    <a:cubicBezTo>
                      <a:pt x="120" y="274"/>
                      <a:pt x="120" y="274"/>
                      <a:pt x="120" y="274"/>
                    </a:cubicBezTo>
                    <a:cubicBezTo>
                      <a:pt x="120" y="274"/>
                      <a:pt x="120" y="274"/>
                      <a:pt x="120" y="274"/>
                    </a:cubicBezTo>
                    <a:cubicBezTo>
                      <a:pt x="118" y="263"/>
                      <a:pt x="118" y="263"/>
                      <a:pt x="118" y="263"/>
                    </a:cubicBezTo>
                    <a:cubicBezTo>
                      <a:pt x="123" y="258"/>
                      <a:pt x="123" y="258"/>
                      <a:pt x="123" y="258"/>
                    </a:cubicBezTo>
                    <a:cubicBezTo>
                      <a:pt x="124" y="257"/>
                      <a:pt x="124" y="257"/>
                      <a:pt x="124" y="257"/>
                    </a:cubicBezTo>
                    <a:cubicBezTo>
                      <a:pt x="124" y="257"/>
                      <a:pt x="124" y="257"/>
                      <a:pt x="124" y="257"/>
                    </a:cubicBezTo>
                    <a:cubicBezTo>
                      <a:pt x="129" y="256"/>
                      <a:pt x="129" y="256"/>
                      <a:pt x="129" y="256"/>
                    </a:cubicBezTo>
                    <a:cubicBezTo>
                      <a:pt x="134" y="256"/>
                      <a:pt x="134" y="256"/>
                      <a:pt x="134" y="256"/>
                    </a:cubicBezTo>
                    <a:cubicBezTo>
                      <a:pt x="136" y="254"/>
                      <a:pt x="136" y="254"/>
                      <a:pt x="136" y="254"/>
                    </a:cubicBezTo>
                    <a:cubicBezTo>
                      <a:pt x="132" y="250"/>
                      <a:pt x="132" y="250"/>
                      <a:pt x="132" y="250"/>
                    </a:cubicBezTo>
                    <a:cubicBezTo>
                      <a:pt x="121" y="242"/>
                      <a:pt x="121" y="242"/>
                      <a:pt x="121" y="242"/>
                    </a:cubicBezTo>
                    <a:cubicBezTo>
                      <a:pt x="118" y="238"/>
                      <a:pt x="118" y="238"/>
                      <a:pt x="118" y="238"/>
                    </a:cubicBezTo>
                    <a:cubicBezTo>
                      <a:pt x="118" y="238"/>
                      <a:pt x="118" y="238"/>
                      <a:pt x="118" y="238"/>
                    </a:cubicBezTo>
                    <a:cubicBezTo>
                      <a:pt x="117" y="237"/>
                      <a:pt x="117" y="237"/>
                      <a:pt x="117" y="237"/>
                    </a:cubicBezTo>
                    <a:cubicBezTo>
                      <a:pt x="118" y="236"/>
                      <a:pt x="118" y="236"/>
                      <a:pt x="118" y="236"/>
                    </a:cubicBezTo>
                    <a:cubicBezTo>
                      <a:pt x="121" y="230"/>
                      <a:pt x="121" y="230"/>
                      <a:pt x="121" y="230"/>
                    </a:cubicBezTo>
                    <a:cubicBezTo>
                      <a:pt x="122" y="231"/>
                      <a:pt x="122" y="231"/>
                      <a:pt x="122" y="231"/>
                    </a:cubicBezTo>
                    <a:cubicBezTo>
                      <a:pt x="130" y="233"/>
                      <a:pt x="130" y="233"/>
                      <a:pt x="130" y="233"/>
                    </a:cubicBezTo>
                    <a:cubicBezTo>
                      <a:pt x="151" y="232"/>
                      <a:pt x="151" y="232"/>
                      <a:pt x="151" y="232"/>
                    </a:cubicBezTo>
                    <a:cubicBezTo>
                      <a:pt x="151" y="233"/>
                      <a:pt x="151" y="233"/>
                      <a:pt x="151" y="233"/>
                    </a:cubicBezTo>
                    <a:cubicBezTo>
                      <a:pt x="152" y="233"/>
                      <a:pt x="152" y="233"/>
                      <a:pt x="152" y="233"/>
                    </a:cubicBezTo>
                    <a:cubicBezTo>
                      <a:pt x="158" y="235"/>
                      <a:pt x="158" y="235"/>
                      <a:pt x="158" y="235"/>
                    </a:cubicBezTo>
                    <a:cubicBezTo>
                      <a:pt x="162" y="231"/>
                      <a:pt x="162" y="231"/>
                      <a:pt x="162" y="231"/>
                    </a:cubicBezTo>
                    <a:cubicBezTo>
                      <a:pt x="160" y="219"/>
                      <a:pt x="160" y="219"/>
                      <a:pt x="160" y="219"/>
                    </a:cubicBezTo>
                    <a:cubicBezTo>
                      <a:pt x="152" y="214"/>
                      <a:pt x="152" y="214"/>
                      <a:pt x="152" y="214"/>
                    </a:cubicBezTo>
                    <a:cubicBezTo>
                      <a:pt x="146" y="210"/>
                      <a:pt x="144" y="202"/>
                      <a:pt x="145" y="187"/>
                    </a:cubicBezTo>
                    <a:cubicBezTo>
                      <a:pt x="138" y="184"/>
                      <a:pt x="138" y="184"/>
                      <a:pt x="138" y="184"/>
                    </a:cubicBezTo>
                    <a:cubicBezTo>
                      <a:pt x="138" y="184"/>
                      <a:pt x="138" y="184"/>
                      <a:pt x="138" y="184"/>
                    </a:cubicBezTo>
                    <a:cubicBezTo>
                      <a:pt x="137" y="184"/>
                      <a:pt x="137" y="184"/>
                      <a:pt x="137" y="184"/>
                    </a:cubicBezTo>
                    <a:cubicBezTo>
                      <a:pt x="137" y="183"/>
                      <a:pt x="137" y="183"/>
                      <a:pt x="137" y="183"/>
                    </a:cubicBezTo>
                    <a:cubicBezTo>
                      <a:pt x="137" y="182"/>
                      <a:pt x="137" y="182"/>
                      <a:pt x="137" y="182"/>
                    </a:cubicBezTo>
                    <a:cubicBezTo>
                      <a:pt x="136" y="172"/>
                      <a:pt x="136" y="172"/>
                      <a:pt x="136" y="172"/>
                    </a:cubicBezTo>
                    <a:cubicBezTo>
                      <a:pt x="144" y="131"/>
                      <a:pt x="144" y="131"/>
                      <a:pt x="144" y="131"/>
                    </a:cubicBezTo>
                    <a:cubicBezTo>
                      <a:pt x="141" y="119"/>
                      <a:pt x="139" y="111"/>
                      <a:pt x="139" y="107"/>
                    </a:cubicBezTo>
                    <a:cubicBezTo>
                      <a:pt x="138" y="95"/>
                      <a:pt x="138" y="95"/>
                      <a:pt x="138" y="95"/>
                    </a:cubicBezTo>
                    <a:cubicBezTo>
                      <a:pt x="139" y="82"/>
                      <a:pt x="139" y="82"/>
                      <a:pt x="139" y="82"/>
                    </a:cubicBezTo>
                    <a:cubicBezTo>
                      <a:pt x="139" y="81"/>
                      <a:pt x="139" y="81"/>
                      <a:pt x="139" y="81"/>
                    </a:cubicBezTo>
                    <a:cubicBezTo>
                      <a:pt x="140" y="80"/>
                      <a:pt x="140" y="80"/>
                      <a:pt x="140" y="80"/>
                    </a:cubicBezTo>
                    <a:cubicBezTo>
                      <a:pt x="140" y="80"/>
                      <a:pt x="140" y="80"/>
                      <a:pt x="140" y="80"/>
                    </a:cubicBezTo>
                    <a:cubicBezTo>
                      <a:pt x="148" y="74"/>
                      <a:pt x="148" y="74"/>
                      <a:pt x="148" y="74"/>
                    </a:cubicBezTo>
                    <a:cubicBezTo>
                      <a:pt x="148" y="68"/>
                      <a:pt x="148" y="68"/>
                      <a:pt x="148" y="68"/>
                    </a:cubicBezTo>
                    <a:cubicBezTo>
                      <a:pt x="148" y="66"/>
                      <a:pt x="147" y="64"/>
                      <a:pt x="145" y="61"/>
                    </a:cubicBezTo>
                    <a:cubicBezTo>
                      <a:pt x="140" y="55"/>
                      <a:pt x="140" y="55"/>
                      <a:pt x="140" y="55"/>
                    </a:cubicBezTo>
                    <a:cubicBezTo>
                      <a:pt x="139" y="55"/>
                      <a:pt x="139" y="55"/>
                      <a:pt x="139" y="55"/>
                    </a:cubicBezTo>
                    <a:cubicBezTo>
                      <a:pt x="139" y="54"/>
                      <a:pt x="139" y="54"/>
                      <a:pt x="139" y="54"/>
                    </a:cubicBezTo>
                    <a:cubicBezTo>
                      <a:pt x="138" y="44"/>
                      <a:pt x="138" y="44"/>
                      <a:pt x="138" y="44"/>
                    </a:cubicBezTo>
                    <a:cubicBezTo>
                      <a:pt x="138" y="44"/>
                      <a:pt x="138" y="44"/>
                      <a:pt x="138" y="44"/>
                    </a:cubicBezTo>
                    <a:cubicBezTo>
                      <a:pt x="138" y="44"/>
                      <a:pt x="138" y="44"/>
                      <a:pt x="138" y="44"/>
                    </a:cubicBezTo>
                    <a:cubicBezTo>
                      <a:pt x="138" y="43"/>
                      <a:pt x="138" y="43"/>
                      <a:pt x="138" y="43"/>
                    </a:cubicBezTo>
                    <a:cubicBezTo>
                      <a:pt x="138" y="43"/>
                      <a:pt x="138" y="43"/>
                      <a:pt x="138" y="43"/>
                    </a:cubicBezTo>
                    <a:cubicBezTo>
                      <a:pt x="149" y="30"/>
                      <a:pt x="149" y="30"/>
                      <a:pt x="149" y="30"/>
                    </a:cubicBezTo>
                    <a:cubicBezTo>
                      <a:pt x="149" y="24"/>
                      <a:pt x="149" y="24"/>
                      <a:pt x="149" y="24"/>
                    </a:cubicBezTo>
                    <a:cubicBezTo>
                      <a:pt x="146" y="18"/>
                      <a:pt x="146" y="18"/>
                      <a:pt x="146" y="18"/>
                    </a:cubicBezTo>
                    <a:cubicBezTo>
                      <a:pt x="146" y="18"/>
                      <a:pt x="146" y="18"/>
                      <a:pt x="146" y="18"/>
                    </a:cubicBezTo>
                    <a:cubicBezTo>
                      <a:pt x="145" y="17"/>
                      <a:pt x="145" y="17"/>
                      <a:pt x="145" y="17"/>
                    </a:cubicBezTo>
                    <a:cubicBezTo>
                      <a:pt x="150" y="10"/>
                      <a:pt x="150" y="10"/>
                      <a:pt x="150" y="10"/>
                    </a:cubicBezTo>
                    <a:cubicBezTo>
                      <a:pt x="150" y="10"/>
                      <a:pt x="150" y="10"/>
                      <a:pt x="150" y="10"/>
                    </a:cubicBezTo>
                    <a:cubicBezTo>
                      <a:pt x="151" y="10"/>
                      <a:pt x="151" y="10"/>
                      <a:pt x="151" y="10"/>
                    </a:cubicBezTo>
                    <a:cubicBezTo>
                      <a:pt x="156" y="6"/>
                      <a:pt x="156" y="6"/>
                      <a:pt x="156" y="6"/>
                    </a:cubicBezTo>
                    <a:cubicBezTo>
                      <a:pt x="156" y="0"/>
                      <a:pt x="156" y="0"/>
                      <a:pt x="156" y="0"/>
                    </a:cubicBezTo>
                    <a:cubicBezTo>
                      <a:pt x="153" y="0"/>
                      <a:pt x="153" y="0"/>
                      <a:pt x="153" y="0"/>
                    </a:cubicBezTo>
                    <a:cubicBezTo>
                      <a:pt x="148" y="0"/>
                      <a:pt x="148" y="0"/>
                      <a:pt x="148" y="0"/>
                    </a:cubicBezTo>
                    <a:cubicBezTo>
                      <a:pt x="146" y="9"/>
                      <a:pt x="146" y="9"/>
                      <a:pt x="146" y="9"/>
                    </a:cubicBezTo>
                    <a:cubicBezTo>
                      <a:pt x="145" y="9"/>
                      <a:pt x="145" y="9"/>
                      <a:pt x="145" y="9"/>
                    </a:cubicBezTo>
                    <a:cubicBezTo>
                      <a:pt x="134" y="5"/>
                      <a:pt x="134" y="5"/>
                      <a:pt x="134" y="5"/>
                    </a:cubicBezTo>
                    <a:cubicBezTo>
                      <a:pt x="128" y="4"/>
                      <a:pt x="128" y="4"/>
                      <a:pt x="128" y="4"/>
                    </a:cubicBezTo>
                    <a:cubicBezTo>
                      <a:pt x="130" y="14"/>
                      <a:pt x="130" y="14"/>
                      <a:pt x="130" y="14"/>
                    </a:cubicBezTo>
                    <a:cubicBezTo>
                      <a:pt x="122" y="16"/>
                      <a:pt x="122" y="16"/>
                      <a:pt x="122" y="16"/>
                    </a:cubicBezTo>
                    <a:cubicBezTo>
                      <a:pt x="109" y="23"/>
                      <a:pt x="109" y="23"/>
                      <a:pt x="109" y="23"/>
                    </a:cubicBezTo>
                    <a:cubicBezTo>
                      <a:pt x="105" y="28"/>
                      <a:pt x="105" y="28"/>
                      <a:pt x="105" y="28"/>
                    </a:cubicBezTo>
                    <a:cubicBezTo>
                      <a:pt x="105" y="28"/>
                      <a:pt x="105" y="28"/>
                      <a:pt x="105" y="28"/>
                    </a:cubicBezTo>
                    <a:cubicBezTo>
                      <a:pt x="105" y="29"/>
                      <a:pt x="105" y="29"/>
                      <a:pt x="105" y="29"/>
                    </a:cubicBezTo>
                    <a:cubicBezTo>
                      <a:pt x="104" y="29"/>
                      <a:pt x="104" y="29"/>
                      <a:pt x="104" y="29"/>
                    </a:cubicBezTo>
                    <a:cubicBezTo>
                      <a:pt x="98" y="35"/>
                      <a:pt x="98" y="35"/>
                      <a:pt x="98" y="35"/>
                    </a:cubicBezTo>
                    <a:cubicBezTo>
                      <a:pt x="96" y="44"/>
                      <a:pt x="96" y="44"/>
                      <a:pt x="96" y="44"/>
                    </a:cubicBezTo>
                    <a:cubicBezTo>
                      <a:pt x="96" y="45"/>
                      <a:pt x="96" y="45"/>
                      <a:pt x="96" y="45"/>
                    </a:cubicBezTo>
                    <a:cubicBezTo>
                      <a:pt x="93" y="59"/>
                      <a:pt x="93" y="59"/>
                      <a:pt x="93" y="59"/>
                    </a:cubicBezTo>
                    <a:cubicBezTo>
                      <a:pt x="93" y="59"/>
                      <a:pt x="93" y="59"/>
                      <a:pt x="93" y="59"/>
                    </a:cubicBezTo>
                    <a:cubicBezTo>
                      <a:pt x="92" y="65"/>
                      <a:pt x="92" y="65"/>
                      <a:pt x="92" y="65"/>
                    </a:cubicBezTo>
                    <a:cubicBezTo>
                      <a:pt x="92" y="66"/>
                      <a:pt x="92" y="66"/>
                      <a:pt x="92" y="66"/>
                    </a:cubicBezTo>
                    <a:cubicBezTo>
                      <a:pt x="92" y="66"/>
                      <a:pt x="92" y="66"/>
                      <a:pt x="92" y="66"/>
                    </a:cubicBezTo>
                    <a:cubicBezTo>
                      <a:pt x="91" y="66"/>
                      <a:pt x="91" y="66"/>
                      <a:pt x="91" y="66"/>
                    </a:cubicBezTo>
                    <a:cubicBezTo>
                      <a:pt x="87" y="72"/>
                      <a:pt x="87" y="72"/>
                      <a:pt x="87" y="72"/>
                    </a:cubicBezTo>
                    <a:cubicBezTo>
                      <a:pt x="86" y="72"/>
                      <a:pt x="86" y="72"/>
                      <a:pt x="86" y="72"/>
                    </a:cubicBezTo>
                    <a:cubicBezTo>
                      <a:pt x="86" y="72"/>
                      <a:pt x="86" y="72"/>
                      <a:pt x="86" y="72"/>
                    </a:cubicBezTo>
                    <a:cubicBezTo>
                      <a:pt x="86" y="73"/>
                      <a:pt x="86" y="73"/>
                      <a:pt x="86" y="73"/>
                    </a:cubicBezTo>
                    <a:cubicBezTo>
                      <a:pt x="86" y="73"/>
                      <a:pt x="86" y="73"/>
                      <a:pt x="86" y="73"/>
                    </a:cubicBezTo>
                    <a:cubicBezTo>
                      <a:pt x="76" y="74"/>
                      <a:pt x="76" y="74"/>
                      <a:pt x="76" y="74"/>
                    </a:cubicBezTo>
                    <a:cubicBezTo>
                      <a:pt x="76" y="74"/>
                      <a:pt x="76" y="74"/>
                      <a:pt x="76" y="74"/>
                    </a:cubicBezTo>
                    <a:cubicBezTo>
                      <a:pt x="76" y="74"/>
                      <a:pt x="76" y="74"/>
                      <a:pt x="76" y="74"/>
                    </a:cubicBezTo>
                    <a:cubicBezTo>
                      <a:pt x="76" y="74"/>
                      <a:pt x="76" y="74"/>
                      <a:pt x="76" y="74"/>
                    </a:cubicBezTo>
                    <a:cubicBezTo>
                      <a:pt x="76" y="74"/>
                      <a:pt x="76" y="74"/>
                      <a:pt x="76" y="74"/>
                    </a:cubicBezTo>
                    <a:cubicBezTo>
                      <a:pt x="61" y="69"/>
                      <a:pt x="61" y="69"/>
                      <a:pt x="61" y="69"/>
                    </a:cubicBezTo>
                    <a:cubicBezTo>
                      <a:pt x="61" y="69"/>
                      <a:pt x="61" y="69"/>
                      <a:pt x="61" y="69"/>
                    </a:cubicBezTo>
                    <a:lnTo>
                      <a:pt x="54" y="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55" name="íşļïḋé">
                <a:extLst>
                  <a:ext uri="{FF2B5EF4-FFF2-40B4-BE49-F238E27FC236}">
                    <a16:creationId xmlns:a16="http://schemas.microsoft.com/office/drawing/2014/main" id="{954B442A-788D-44A2-87BE-6D45A48D7C62}"/>
                  </a:ext>
                </a:extLst>
              </p:cNvPr>
              <p:cNvSpPr/>
              <p:nvPr/>
            </p:nvSpPr>
            <p:spPr bwMode="auto">
              <a:xfrm>
                <a:off x="3381" y="2706"/>
                <a:ext cx="409" cy="473"/>
              </a:xfrm>
              <a:custGeom>
                <a:avLst/>
                <a:gdLst>
                  <a:gd name="T0" fmla="*/ 150 w 173"/>
                  <a:gd name="T1" fmla="*/ 34 h 200"/>
                  <a:gd name="T2" fmla="*/ 146 w 173"/>
                  <a:gd name="T3" fmla="*/ 26 h 200"/>
                  <a:gd name="T4" fmla="*/ 143 w 173"/>
                  <a:gd name="T5" fmla="*/ 12 h 200"/>
                  <a:gd name="T6" fmla="*/ 136 w 173"/>
                  <a:gd name="T7" fmla="*/ 17 h 200"/>
                  <a:gd name="T8" fmla="*/ 125 w 173"/>
                  <a:gd name="T9" fmla="*/ 15 h 200"/>
                  <a:gd name="T10" fmla="*/ 125 w 173"/>
                  <a:gd name="T11" fmla="*/ 7 h 200"/>
                  <a:gd name="T12" fmla="*/ 122 w 173"/>
                  <a:gd name="T13" fmla="*/ 10 h 200"/>
                  <a:gd name="T14" fmla="*/ 109 w 173"/>
                  <a:gd name="T15" fmla="*/ 22 h 200"/>
                  <a:gd name="T16" fmla="*/ 107 w 173"/>
                  <a:gd name="T17" fmla="*/ 22 h 200"/>
                  <a:gd name="T18" fmla="*/ 99 w 173"/>
                  <a:gd name="T19" fmla="*/ 16 h 200"/>
                  <a:gd name="T20" fmla="*/ 92 w 173"/>
                  <a:gd name="T21" fmla="*/ 13 h 200"/>
                  <a:gd name="T22" fmla="*/ 75 w 173"/>
                  <a:gd name="T23" fmla="*/ 8 h 200"/>
                  <a:gd name="T24" fmla="*/ 66 w 173"/>
                  <a:gd name="T25" fmla="*/ 4 h 200"/>
                  <a:gd name="T26" fmla="*/ 47 w 173"/>
                  <a:gd name="T27" fmla="*/ 0 h 200"/>
                  <a:gd name="T28" fmla="*/ 40 w 173"/>
                  <a:gd name="T29" fmla="*/ 16 h 200"/>
                  <a:gd name="T30" fmla="*/ 34 w 173"/>
                  <a:gd name="T31" fmla="*/ 16 h 200"/>
                  <a:gd name="T32" fmla="*/ 14 w 173"/>
                  <a:gd name="T33" fmla="*/ 26 h 200"/>
                  <a:gd name="T34" fmla="*/ 13 w 173"/>
                  <a:gd name="T35" fmla="*/ 72 h 200"/>
                  <a:gd name="T36" fmla="*/ 9 w 173"/>
                  <a:gd name="T37" fmla="*/ 83 h 200"/>
                  <a:gd name="T38" fmla="*/ 1 w 173"/>
                  <a:gd name="T39" fmla="*/ 109 h 200"/>
                  <a:gd name="T40" fmla="*/ 7 w 173"/>
                  <a:gd name="T41" fmla="*/ 111 h 200"/>
                  <a:gd name="T42" fmla="*/ 17 w 173"/>
                  <a:gd name="T43" fmla="*/ 126 h 200"/>
                  <a:gd name="T44" fmla="*/ 14 w 173"/>
                  <a:gd name="T45" fmla="*/ 132 h 200"/>
                  <a:gd name="T46" fmla="*/ 24 w 173"/>
                  <a:gd name="T47" fmla="*/ 158 h 200"/>
                  <a:gd name="T48" fmla="*/ 38 w 173"/>
                  <a:gd name="T49" fmla="*/ 151 h 200"/>
                  <a:gd name="T50" fmla="*/ 46 w 173"/>
                  <a:gd name="T51" fmla="*/ 151 h 200"/>
                  <a:gd name="T52" fmla="*/ 52 w 173"/>
                  <a:gd name="T53" fmla="*/ 140 h 200"/>
                  <a:gd name="T54" fmla="*/ 68 w 173"/>
                  <a:gd name="T55" fmla="*/ 135 h 200"/>
                  <a:gd name="T56" fmla="*/ 77 w 173"/>
                  <a:gd name="T57" fmla="*/ 151 h 200"/>
                  <a:gd name="T58" fmla="*/ 81 w 173"/>
                  <a:gd name="T59" fmla="*/ 165 h 200"/>
                  <a:gd name="T60" fmla="*/ 71 w 173"/>
                  <a:gd name="T61" fmla="*/ 185 h 200"/>
                  <a:gd name="T62" fmla="*/ 84 w 173"/>
                  <a:gd name="T63" fmla="*/ 187 h 200"/>
                  <a:gd name="T64" fmla="*/ 89 w 173"/>
                  <a:gd name="T65" fmla="*/ 199 h 200"/>
                  <a:gd name="T66" fmla="*/ 102 w 173"/>
                  <a:gd name="T67" fmla="*/ 196 h 200"/>
                  <a:gd name="T68" fmla="*/ 108 w 173"/>
                  <a:gd name="T69" fmla="*/ 178 h 200"/>
                  <a:gd name="T70" fmla="*/ 135 w 173"/>
                  <a:gd name="T71" fmla="*/ 189 h 200"/>
                  <a:gd name="T72" fmla="*/ 128 w 173"/>
                  <a:gd name="T73" fmla="*/ 172 h 200"/>
                  <a:gd name="T74" fmla="*/ 128 w 173"/>
                  <a:gd name="T75" fmla="*/ 170 h 200"/>
                  <a:gd name="T76" fmla="*/ 166 w 173"/>
                  <a:gd name="T77" fmla="*/ 166 h 200"/>
                  <a:gd name="T78" fmla="*/ 167 w 173"/>
                  <a:gd name="T79" fmla="*/ 165 h 200"/>
                  <a:gd name="T80" fmla="*/ 167 w 173"/>
                  <a:gd name="T81" fmla="*/ 163 h 200"/>
                  <a:gd name="T82" fmla="*/ 166 w 173"/>
                  <a:gd name="T83" fmla="*/ 142 h 200"/>
                  <a:gd name="T84" fmla="*/ 170 w 173"/>
                  <a:gd name="T85" fmla="*/ 134 h 200"/>
                  <a:gd name="T86" fmla="*/ 163 w 173"/>
                  <a:gd name="T87" fmla="*/ 126 h 200"/>
                  <a:gd name="T88" fmla="*/ 158 w 173"/>
                  <a:gd name="T89" fmla="*/ 98 h 200"/>
                  <a:gd name="T90" fmla="*/ 151 w 173"/>
                  <a:gd name="T91" fmla="*/ 102 h 200"/>
                  <a:gd name="T92" fmla="*/ 150 w 173"/>
                  <a:gd name="T93" fmla="*/ 84 h 200"/>
                  <a:gd name="T94" fmla="*/ 163 w 173"/>
                  <a:gd name="T95" fmla="*/ 50 h 200"/>
                  <a:gd name="T96" fmla="*/ 150 w 173"/>
                  <a:gd name="T97" fmla="*/ 34 h 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73" h="200">
                    <a:moveTo>
                      <a:pt x="150" y="34"/>
                    </a:moveTo>
                    <a:cubicBezTo>
                      <a:pt x="150" y="34"/>
                      <a:pt x="150" y="34"/>
                      <a:pt x="150" y="34"/>
                    </a:cubicBezTo>
                    <a:cubicBezTo>
                      <a:pt x="150" y="34"/>
                      <a:pt x="150" y="34"/>
                      <a:pt x="150" y="34"/>
                    </a:cubicBezTo>
                    <a:cubicBezTo>
                      <a:pt x="150" y="33"/>
                      <a:pt x="150" y="33"/>
                      <a:pt x="150" y="33"/>
                    </a:cubicBezTo>
                    <a:cubicBezTo>
                      <a:pt x="146" y="27"/>
                      <a:pt x="146" y="27"/>
                      <a:pt x="146" y="27"/>
                    </a:cubicBezTo>
                    <a:cubicBezTo>
                      <a:pt x="146" y="26"/>
                      <a:pt x="146" y="26"/>
                      <a:pt x="146" y="26"/>
                    </a:cubicBezTo>
                    <a:cubicBezTo>
                      <a:pt x="146" y="26"/>
                      <a:pt x="146" y="26"/>
                      <a:pt x="146" y="26"/>
                    </a:cubicBezTo>
                    <a:cubicBezTo>
                      <a:pt x="147" y="16"/>
                      <a:pt x="147" y="16"/>
                      <a:pt x="147" y="16"/>
                    </a:cubicBezTo>
                    <a:cubicBezTo>
                      <a:pt x="147" y="15"/>
                      <a:pt x="146" y="14"/>
                      <a:pt x="143" y="12"/>
                    </a:cubicBezTo>
                    <a:cubicBezTo>
                      <a:pt x="141" y="12"/>
                      <a:pt x="141" y="12"/>
                      <a:pt x="141" y="12"/>
                    </a:cubicBezTo>
                    <a:cubicBezTo>
                      <a:pt x="137" y="17"/>
                      <a:pt x="137" y="17"/>
                      <a:pt x="137" y="17"/>
                    </a:cubicBezTo>
                    <a:cubicBezTo>
                      <a:pt x="136" y="17"/>
                      <a:pt x="136" y="17"/>
                      <a:pt x="136" y="17"/>
                    </a:cubicBezTo>
                    <a:cubicBezTo>
                      <a:pt x="136" y="17"/>
                      <a:pt x="136" y="17"/>
                      <a:pt x="136" y="17"/>
                    </a:cubicBezTo>
                    <a:cubicBezTo>
                      <a:pt x="126" y="22"/>
                      <a:pt x="126" y="22"/>
                      <a:pt x="126" y="22"/>
                    </a:cubicBezTo>
                    <a:cubicBezTo>
                      <a:pt x="125" y="15"/>
                      <a:pt x="125" y="15"/>
                      <a:pt x="125" y="15"/>
                    </a:cubicBezTo>
                    <a:cubicBezTo>
                      <a:pt x="125" y="14"/>
                      <a:pt x="125" y="14"/>
                      <a:pt x="125" y="14"/>
                    </a:cubicBezTo>
                    <a:cubicBezTo>
                      <a:pt x="126" y="11"/>
                      <a:pt x="126" y="11"/>
                      <a:pt x="126" y="11"/>
                    </a:cubicBezTo>
                    <a:cubicBezTo>
                      <a:pt x="125" y="7"/>
                      <a:pt x="125" y="7"/>
                      <a:pt x="125" y="7"/>
                    </a:cubicBezTo>
                    <a:cubicBezTo>
                      <a:pt x="124" y="6"/>
                      <a:pt x="124" y="6"/>
                      <a:pt x="124" y="6"/>
                    </a:cubicBezTo>
                    <a:cubicBezTo>
                      <a:pt x="122" y="10"/>
                      <a:pt x="122" y="10"/>
                      <a:pt x="122" y="10"/>
                    </a:cubicBezTo>
                    <a:cubicBezTo>
                      <a:pt x="122" y="10"/>
                      <a:pt x="122" y="10"/>
                      <a:pt x="122" y="10"/>
                    </a:cubicBezTo>
                    <a:cubicBezTo>
                      <a:pt x="122" y="10"/>
                      <a:pt x="122" y="10"/>
                      <a:pt x="122" y="10"/>
                    </a:cubicBezTo>
                    <a:cubicBezTo>
                      <a:pt x="109" y="21"/>
                      <a:pt x="109" y="21"/>
                      <a:pt x="109" y="21"/>
                    </a:cubicBezTo>
                    <a:cubicBezTo>
                      <a:pt x="109" y="22"/>
                      <a:pt x="109" y="22"/>
                      <a:pt x="109" y="22"/>
                    </a:cubicBezTo>
                    <a:cubicBezTo>
                      <a:pt x="108" y="22"/>
                      <a:pt x="108" y="22"/>
                      <a:pt x="108" y="22"/>
                    </a:cubicBezTo>
                    <a:cubicBezTo>
                      <a:pt x="108" y="22"/>
                      <a:pt x="108" y="22"/>
                      <a:pt x="108" y="22"/>
                    </a:cubicBezTo>
                    <a:cubicBezTo>
                      <a:pt x="107" y="22"/>
                      <a:pt x="107" y="22"/>
                      <a:pt x="107" y="22"/>
                    </a:cubicBezTo>
                    <a:cubicBezTo>
                      <a:pt x="103" y="20"/>
                      <a:pt x="103" y="20"/>
                      <a:pt x="103" y="20"/>
                    </a:cubicBezTo>
                    <a:cubicBezTo>
                      <a:pt x="103" y="20"/>
                      <a:pt x="103" y="20"/>
                      <a:pt x="103" y="20"/>
                    </a:cubicBezTo>
                    <a:cubicBezTo>
                      <a:pt x="99" y="16"/>
                      <a:pt x="99" y="16"/>
                      <a:pt x="99" y="16"/>
                    </a:cubicBezTo>
                    <a:cubicBezTo>
                      <a:pt x="92" y="14"/>
                      <a:pt x="92" y="14"/>
                      <a:pt x="92" y="14"/>
                    </a:cubicBezTo>
                    <a:cubicBezTo>
                      <a:pt x="92" y="14"/>
                      <a:pt x="92" y="14"/>
                      <a:pt x="92" y="14"/>
                    </a:cubicBezTo>
                    <a:cubicBezTo>
                      <a:pt x="92" y="13"/>
                      <a:pt x="92" y="13"/>
                      <a:pt x="92" y="13"/>
                    </a:cubicBezTo>
                    <a:cubicBezTo>
                      <a:pt x="88" y="10"/>
                      <a:pt x="88" y="10"/>
                      <a:pt x="88" y="10"/>
                    </a:cubicBezTo>
                    <a:cubicBezTo>
                      <a:pt x="75" y="8"/>
                      <a:pt x="75" y="8"/>
                      <a:pt x="75" y="8"/>
                    </a:cubicBezTo>
                    <a:cubicBezTo>
                      <a:pt x="75" y="8"/>
                      <a:pt x="75" y="8"/>
                      <a:pt x="75" y="8"/>
                    </a:cubicBezTo>
                    <a:cubicBezTo>
                      <a:pt x="74" y="8"/>
                      <a:pt x="74" y="8"/>
                      <a:pt x="74" y="8"/>
                    </a:cubicBezTo>
                    <a:cubicBezTo>
                      <a:pt x="66" y="3"/>
                      <a:pt x="66" y="3"/>
                      <a:pt x="66" y="3"/>
                    </a:cubicBezTo>
                    <a:cubicBezTo>
                      <a:pt x="66" y="4"/>
                      <a:pt x="66" y="4"/>
                      <a:pt x="66" y="4"/>
                    </a:cubicBezTo>
                    <a:cubicBezTo>
                      <a:pt x="59" y="0"/>
                      <a:pt x="59" y="0"/>
                      <a:pt x="59" y="0"/>
                    </a:cubicBezTo>
                    <a:cubicBezTo>
                      <a:pt x="50" y="0"/>
                      <a:pt x="50" y="0"/>
                      <a:pt x="50" y="0"/>
                    </a:cubicBezTo>
                    <a:cubicBezTo>
                      <a:pt x="47" y="0"/>
                      <a:pt x="47" y="0"/>
                      <a:pt x="47" y="0"/>
                    </a:cubicBezTo>
                    <a:cubicBezTo>
                      <a:pt x="50" y="15"/>
                      <a:pt x="50" y="15"/>
                      <a:pt x="50" y="15"/>
                    </a:cubicBezTo>
                    <a:cubicBezTo>
                      <a:pt x="48" y="15"/>
                      <a:pt x="48" y="15"/>
                      <a:pt x="48" y="15"/>
                    </a:cubicBezTo>
                    <a:cubicBezTo>
                      <a:pt x="40" y="16"/>
                      <a:pt x="40" y="16"/>
                      <a:pt x="40" y="16"/>
                    </a:cubicBezTo>
                    <a:cubicBezTo>
                      <a:pt x="35" y="16"/>
                      <a:pt x="35" y="16"/>
                      <a:pt x="35" y="16"/>
                    </a:cubicBezTo>
                    <a:cubicBezTo>
                      <a:pt x="34" y="16"/>
                      <a:pt x="34" y="16"/>
                      <a:pt x="34" y="16"/>
                    </a:cubicBezTo>
                    <a:cubicBezTo>
                      <a:pt x="34" y="16"/>
                      <a:pt x="34" y="16"/>
                      <a:pt x="34" y="16"/>
                    </a:cubicBezTo>
                    <a:cubicBezTo>
                      <a:pt x="30" y="12"/>
                      <a:pt x="30" y="12"/>
                      <a:pt x="30" y="12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14" y="26"/>
                      <a:pt x="14" y="26"/>
                      <a:pt x="14" y="26"/>
                    </a:cubicBezTo>
                    <a:cubicBezTo>
                      <a:pt x="8" y="43"/>
                      <a:pt x="8" y="43"/>
                      <a:pt x="8" y="43"/>
                    </a:cubicBezTo>
                    <a:cubicBezTo>
                      <a:pt x="10" y="62"/>
                      <a:pt x="10" y="62"/>
                      <a:pt x="10" y="62"/>
                    </a:cubicBezTo>
                    <a:cubicBezTo>
                      <a:pt x="13" y="72"/>
                      <a:pt x="13" y="72"/>
                      <a:pt x="13" y="72"/>
                    </a:cubicBezTo>
                    <a:cubicBezTo>
                      <a:pt x="13" y="74"/>
                      <a:pt x="13" y="74"/>
                      <a:pt x="13" y="74"/>
                    </a:cubicBezTo>
                    <a:cubicBezTo>
                      <a:pt x="12" y="75"/>
                      <a:pt x="12" y="75"/>
                      <a:pt x="12" y="75"/>
                    </a:cubicBezTo>
                    <a:cubicBezTo>
                      <a:pt x="10" y="76"/>
                      <a:pt x="9" y="79"/>
                      <a:pt x="9" y="83"/>
                    </a:cubicBezTo>
                    <a:cubicBezTo>
                      <a:pt x="13" y="99"/>
                      <a:pt x="13" y="99"/>
                      <a:pt x="13" y="99"/>
                    </a:cubicBezTo>
                    <a:cubicBezTo>
                      <a:pt x="12" y="100"/>
                      <a:pt x="12" y="100"/>
                      <a:pt x="12" y="100"/>
                    </a:cubicBezTo>
                    <a:cubicBezTo>
                      <a:pt x="5" y="104"/>
                      <a:pt x="1" y="107"/>
                      <a:pt x="1" y="109"/>
                    </a:cubicBezTo>
                    <a:cubicBezTo>
                      <a:pt x="0" y="114"/>
                      <a:pt x="0" y="114"/>
                      <a:pt x="0" y="114"/>
                    </a:cubicBezTo>
                    <a:cubicBezTo>
                      <a:pt x="7" y="112"/>
                      <a:pt x="7" y="112"/>
                      <a:pt x="7" y="112"/>
                    </a:cubicBezTo>
                    <a:cubicBezTo>
                      <a:pt x="7" y="111"/>
                      <a:pt x="7" y="111"/>
                      <a:pt x="7" y="111"/>
                    </a:cubicBezTo>
                    <a:cubicBezTo>
                      <a:pt x="8" y="111"/>
                      <a:pt x="8" y="111"/>
                      <a:pt x="8" y="111"/>
                    </a:cubicBezTo>
                    <a:cubicBezTo>
                      <a:pt x="12" y="111"/>
                      <a:pt x="15" y="113"/>
                      <a:pt x="16" y="117"/>
                    </a:cubicBezTo>
                    <a:cubicBezTo>
                      <a:pt x="17" y="126"/>
                      <a:pt x="17" y="126"/>
                      <a:pt x="17" y="126"/>
                    </a:cubicBezTo>
                    <a:cubicBezTo>
                      <a:pt x="16" y="127"/>
                      <a:pt x="16" y="127"/>
                      <a:pt x="16" y="127"/>
                    </a:cubicBezTo>
                    <a:cubicBezTo>
                      <a:pt x="16" y="128"/>
                      <a:pt x="16" y="128"/>
                      <a:pt x="16" y="128"/>
                    </a:cubicBezTo>
                    <a:cubicBezTo>
                      <a:pt x="14" y="129"/>
                      <a:pt x="14" y="130"/>
                      <a:pt x="14" y="132"/>
                    </a:cubicBezTo>
                    <a:cubicBezTo>
                      <a:pt x="12" y="141"/>
                      <a:pt x="12" y="141"/>
                      <a:pt x="12" y="141"/>
                    </a:cubicBezTo>
                    <a:cubicBezTo>
                      <a:pt x="13" y="144"/>
                      <a:pt x="14" y="146"/>
                      <a:pt x="16" y="148"/>
                    </a:cubicBezTo>
                    <a:cubicBezTo>
                      <a:pt x="24" y="158"/>
                      <a:pt x="24" y="158"/>
                      <a:pt x="24" y="158"/>
                    </a:cubicBezTo>
                    <a:cubicBezTo>
                      <a:pt x="32" y="152"/>
                      <a:pt x="32" y="152"/>
                      <a:pt x="32" y="152"/>
                    </a:cubicBezTo>
                    <a:cubicBezTo>
                      <a:pt x="38" y="151"/>
                      <a:pt x="38" y="151"/>
                      <a:pt x="38" y="151"/>
                    </a:cubicBezTo>
                    <a:cubicBezTo>
                      <a:pt x="38" y="151"/>
                      <a:pt x="38" y="151"/>
                      <a:pt x="38" y="151"/>
                    </a:cubicBezTo>
                    <a:cubicBezTo>
                      <a:pt x="38" y="152"/>
                      <a:pt x="38" y="152"/>
                      <a:pt x="38" y="152"/>
                    </a:cubicBezTo>
                    <a:cubicBezTo>
                      <a:pt x="42" y="153"/>
                      <a:pt x="42" y="153"/>
                      <a:pt x="42" y="153"/>
                    </a:cubicBezTo>
                    <a:cubicBezTo>
                      <a:pt x="44" y="153"/>
                      <a:pt x="45" y="152"/>
                      <a:pt x="46" y="151"/>
                    </a:cubicBezTo>
                    <a:cubicBezTo>
                      <a:pt x="50" y="146"/>
                      <a:pt x="50" y="146"/>
                      <a:pt x="50" y="146"/>
                    </a:cubicBezTo>
                    <a:cubicBezTo>
                      <a:pt x="49" y="143"/>
                      <a:pt x="49" y="143"/>
                      <a:pt x="49" y="143"/>
                    </a:cubicBezTo>
                    <a:cubicBezTo>
                      <a:pt x="50" y="142"/>
                      <a:pt x="51" y="141"/>
                      <a:pt x="52" y="140"/>
                    </a:cubicBezTo>
                    <a:cubicBezTo>
                      <a:pt x="62" y="140"/>
                      <a:pt x="62" y="140"/>
                      <a:pt x="62" y="140"/>
                    </a:cubicBezTo>
                    <a:cubicBezTo>
                      <a:pt x="64" y="141"/>
                      <a:pt x="65" y="140"/>
                      <a:pt x="65" y="140"/>
                    </a:cubicBezTo>
                    <a:cubicBezTo>
                      <a:pt x="66" y="137"/>
                      <a:pt x="67" y="136"/>
                      <a:pt x="68" y="135"/>
                    </a:cubicBezTo>
                    <a:cubicBezTo>
                      <a:pt x="70" y="135"/>
                      <a:pt x="72" y="135"/>
                      <a:pt x="73" y="136"/>
                    </a:cubicBezTo>
                    <a:cubicBezTo>
                      <a:pt x="76" y="139"/>
                      <a:pt x="78" y="141"/>
                      <a:pt x="78" y="144"/>
                    </a:cubicBezTo>
                    <a:cubicBezTo>
                      <a:pt x="77" y="151"/>
                      <a:pt x="77" y="151"/>
                      <a:pt x="77" y="151"/>
                    </a:cubicBezTo>
                    <a:cubicBezTo>
                      <a:pt x="78" y="152"/>
                      <a:pt x="78" y="152"/>
                      <a:pt x="78" y="152"/>
                    </a:cubicBezTo>
                    <a:cubicBezTo>
                      <a:pt x="81" y="154"/>
                      <a:pt x="82" y="156"/>
                      <a:pt x="82" y="158"/>
                    </a:cubicBezTo>
                    <a:cubicBezTo>
                      <a:pt x="81" y="165"/>
                      <a:pt x="81" y="165"/>
                      <a:pt x="81" y="165"/>
                    </a:cubicBezTo>
                    <a:cubicBezTo>
                      <a:pt x="80" y="169"/>
                      <a:pt x="78" y="172"/>
                      <a:pt x="77" y="172"/>
                    </a:cubicBezTo>
                    <a:cubicBezTo>
                      <a:pt x="77" y="172"/>
                      <a:pt x="77" y="172"/>
                      <a:pt x="77" y="172"/>
                    </a:cubicBezTo>
                    <a:cubicBezTo>
                      <a:pt x="71" y="185"/>
                      <a:pt x="71" y="185"/>
                      <a:pt x="71" y="185"/>
                    </a:cubicBezTo>
                    <a:cubicBezTo>
                      <a:pt x="73" y="186"/>
                      <a:pt x="73" y="186"/>
                      <a:pt x="73" y="186"/>
                    </a:cubicBezTo>
                    <a:cubicBezTo>
                      <a:pt x="82" y="186"/>
                      <a:pt x="82" y="186"/>
                      <a:pt x="82" y="186"/>
                    </a:cubicBezTo>
                    <a:cubicBezTo>
                      <a:pt x="84" y="187"/>
                      <a:pt x="84" y="187"/>
                      <a:pt x="84" y="187"/>
                    </a:cubicBezTo>
                    <a:cubicBezTo>
                      <a:pt x="84" y="188"/>
                      <a:pt x="84" y="188"/>
                      <a:pt x="84" y="188"/>
                    </a:cubicBezTo>
                    <a:cubicBezTo>
                      <a:pt x="82" y="192"/>
                      <a:pt x="82" y="195"/>
                      <a:pt x="82" y="197"/>
                    </a:cubicBezTo>
                    <a:cubicBezTo>
                      <a:pt x="86" y="199"/>
                      <a:pt x="88" y="200"/>
                      <a:pt x="89" y="199"/>
                    </a:cubicBezTo>
                    <a:cubicBezTo>
                      <a:pt x="94" y="197"/>
                      <a:pt x="94" y="197"/>
                      <a:pt x="94" y="197"/>
                    </a:cubicBezTo>
                    <a:cubicBezTo>
                      <a:pt x="97" y="196"/>
                      <a:pt x="97" y="196"/>
                      <a:pt x="97" y="196"/>
                    </a:cubicBezTo>
                    <a:cubicBezTo>
                      <a:pt x="102" y="196"/>
                      <a:pt x="102" y="196"/>
                      <a:pt x="102" y="196"/>
                    </a:cubicBezTo>
                    <a:cubicBezTo>
                      <a:pt x="108" y="190"/>
                      <a:pt x="108" y="190"/>
                      <a:pt x="108" y="190"/>
                    </a:cubicBezTo>
                    <a:cubicBezTo>
                      <a:pt x="108" y="183"/>
                      <a:pt x="108" y="183"/>
                      <a:pt x="108" y="183"/>
                    </a:cubicBezTo>
                    <a:cubicBezTo>
                      <a:pt x="107" y="181"/>
                      <a:pt x="108" y="179"/>
                      <a:pt x="108" y="178"/>
                    </a:cubicBezTo>
                    <a:cubicBezTo>
                      <a:pt x="110" y="177"/>
                      <a:pt x="113" y="177"/>
                      <a:pt x="118" y="180"/>
                    </a:cubicBezTo>
                    <a:cubicBezTo>
                      <a:pt x="128" y="186"/>
                      <a:pt x="128" y="186"/>
                      <a:pt x="128" y="186"/>
                    </a:cubicBezTo>
                    <a:cubicBezTo>
                      <a:pt x="131" y="188"/>
                      <a:pt x="133" y="189"/>
                      <a:pt x="135" y="189"/>
                    </a:cubicBezTo>
                    <a:cubicBezTo>
                      <a:pt x="135" y="188"/>
                      <a:pt x="135" y="188"/>
                      <a:pt x="135" y="188"/>
                    </a:cubicBezTo>
                    <a:cubicBezTo>
                      <a:pt x="136" y="187"/>
                      <a:pt x="135" y="184"/>
                      <a:pt x="133" y="180"/>
                    </a:cubicBezTo>
                    <a:cubicBezTo>
                      <a:pt x="128" y="172"/>
                      <a:pt x="128" y="172"/>
                      <a:pt x="128" y="172"/>
                    </a:cubicBezTo>
                    <a:cubicBezTo>
                      <a:pt x="128" y="171"/>
                      <a:pt x="128" y="171"/>
                      <a:pt x="128" y="171"/>
                    </a:cubicBezTo>
                    <a:cubicBezTo>
                      <a:pt x="128" y="171"/>
                      <a:pt x="128" y="171"/>
                      <a:pt x="128" y="171"/>
                    </a:cubicBezTo>
                    <a:cubicBezTo>
                      <a:pt x="128" y="170"/>
                      <a:pt x="128" y="170"/>
                      <a:pt x="128" y="170"/>
                    </a:cubicBezTo>
                    <a:cubicBezTo>
                      <a:pt x="134" y="163"/>
                      <a:pt x="139" y="160"/>
                      <a:pt x="146" y="163"/>
                    </a:cubicBezTo>
                    <a:cubicBezTo>
                      <a:pt x="160" y="170"/>
                      <a:pt x="160" y="170"/>
                      <a:pt x="160" y="170"/>
                    </a:cubicBezTo>
                    <a:cubicBezTo>
                      <a:pt x="166" y="166"/>
                      <a:pt x="166" y="166"/>
                      <a:pt x="166" y="166"/>
                    </a:cubicBezTo>
                    <a:cubicBezTo>
                      <a:pt x="167" y="166"/>
                      <a:pt x="167" y="166"/>
                      <a:pt x="167" y="166"/>
                    </a:cubicBezTo>
                    <a:cubicBezTo>
                      <a:pt x="167" y="165"/>
                      <a:pt x="167" y="165"/>
                      <a:pt x="167" y="165"/>
                    </a:cubicBezTo>
                    <a:cubicBezTo>
                      <a:pt x="167" y="165"/>
                      <a:pt x="167" y="165"/>
                      <a:pt x="167" y="165"/>
                    </a:cubicBezTo>
                    <a:cubicBezTo>
                      <a:pt x="166" y="164"/>
                      <a:pt x="166" y="164"/>
                      <a:pt x="166" y="164"/>
                    </a:cubicBezTo>
                    <a:cubicBezTo>
                      <a:pt x="166" y="164"/>
                      <a:pt x="166" y="164"/>
                      <a:pt x="166" y="164"/>
                    </a:cubicBezTo>
                    <a:cubicBezTo>
                      <a:pt x="167" y="163"/>
                      <a:pt x="167" y="163"/>
                      <a:pt x="167" y="163"/>
                    </a:cubicBezTo>
                    <a:cubicBezTo>
                      <a:pt x="172" y="155"/>
                      <a:pt x="173" y="149"/>
                      <a:pt x="172" y="146"/>
                    </a:cubicBezTo>
                    <a:cubicBezTo>
                      <a:pt x="170" y="143"/>
                      <a:pt x="168" y="142"/>
                      <a:pt x="167" y="142"/>
                    </a:cubicBezTo>
                    <a:cubicBezTo>
                      <a:pt x="166" y="142"/>
                      <a:pt x="166" y="142"/>
                      <a:pt x="166" y="142"/>
                    </a:cubicBezTo>
                    <a:cubicBezTo>
                      <a:pt x="165" y="138"/>
                      <a:pt x="165" y="138"/>
                      <a:pt x="165" y="138"/>
                    </a:cubicBezTo>
                    <a:cubicBezTo>
                      <a:pt x="166" y="138"/>
                      <a:pt x="166" y="138"/>
                      <a:pt x="166" y="138"/>
                    </a:cubicBezTo>
                    <a:cubicBezTo>
                      <a:pt x="168" y="136"/>
                      <a:pt x="170" y="135"/>
                      <a:pt x="170" y="134"/>
                    </a:cubicBezTo>
                    <a:cubicBezTo>
                      <a:pt x="169" y="132"/>
                      <a:pt x="169" y="132"/>
                      <a:pt x="169" y="132"/>
                    </a:cubicBezTo>
                    <a:cubicBezTo>
                      <a:pt x="163" y="126"/>
                      <a:pt x="163" y="126"/>
                      <a:pt x="163" y="126"/>
                    </a:cubicBezTo>
                    <a:cubicBezTo>
                      <a:pt x="163" y="126"/>
                      <a:pt x="163" y="126"/>
                      <a:pt x="163" y="126"/>
                    </a:cubicBezTo>
                    <a:cubicBezTo>
                      <a:pt x="163" y="125"/>
                      <a:pt x="163" y="125"/>
                      <a:pt x="163" y="125"/>
                    </a:cubicBezTo>
                    <a:cubicBezTo>
                      <a:pt x="160" y="116"/>
                      <a:pt x="160" y="116"/>
                      <a:pt x="160" y="116"/>
                    </a:cubicBezTo>
                    <a:cubicBezTo>
                      <a:pt x="158" y="110"/>
                      <a:pt x="158" y="104"/>
                      <a:pt x="158" y="98"/>
                    </a:cubicBezTo>
                    <a:cubicBezTo>
                      <a:pt x="158" y="94"/>
                      <a:pt x="158" y="94"/>
                      <a:pt x="158" y="94"/>
                    </a:cubicBezTo>
                    <a:cubicBezTo>
                      <a:pt x="154" y="98"/>
                      <a:pt x="154" y="98"/>
                      <a:pt x="154" y="98"/>
                    </a:cubicBezTo>
                    <a:cubicBezTo>
                      <a:pt x="151" y="102"/>
                      <a:pt x="151" y="102"/>
                      <a:pt x="151" y="102"/>
                    </a:cubicBezTo>
                    <a:cubicBezTo>
                      <a:pt x="150" y="85"/>
                      <a:pt x="150" y="85"/>
                      <a:pt x="150" y="85"/>
                    </a:cubicBezTo>
                    <a:cubicBezTo>
                      <a:pt x="150" y="85"/>
                      <a:pt x="150" y="85"/>
                      <a:pt x="150" y="85"/>
                    </a:cubicBezTo>
                    <a:cubicBezTo>
                      <a:pt x="150" y="84"/>
                      <a:pt x="150" y="84"/>
                      <a:pt x="150" y="84"/>
                    </a:cubicBezTo>
                    <a:cubicBezTo>
                      <a:pt x="150" y="84"/>
                      <a:pt x="150" y="84"/>
                      <a:pt x="150" y="84"/>
                    </a:cubicBezTo>
                    <a:cubicBezTo>
                      <a:pt x="159" y="71"/>
                      <a:pt x="165" y="64"/>
                      <a:pt x="167" y="62"/>
                    </a:cubicBezTo>
                    <a:cubicBezTo>
                      <a:pt x="163" y="50"/>
                      <a:pt x="163" y="50"/>
                      <a:pt x="163" y="50"/>
                    </a:cubicBezTo>
                    <a:cubicBezTo>
                      <a:pt x="162" y="44"/>
                      <a:pt x="161" y="40"/>
                      <a:pt x="161" y="38"/>
                    </a:cubicBezTo>
                    <a:cubicBezTo>
                      <a:pt x="154" y="35"/>
                      <a:pt x="154" y="35"/>
                      <a:pt x="154" y="35"/>
                    </a:cubicBezTo>
                    <a:lnTo>
                      <a:pt x="150" y="3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56" name="îṥḻíḋé">
                <a:extLst>
                  <a:ext uri="{FF2B5EF4-FFF2-40B4-BE49-F238E27FC236}">
                    <a16:creationId xmlns:a16="http://schemas.microsoft.com/office/drawing/2014/main" id="{1E10F50D-4E0E-40DF-BD2F-C451486A8F26}"/>
                  </a:ext>
                </a:extLst>
              </p:cNvPr>
              <p:cNvSpPr/>
              <p:nvPr/>
            </p:nvSpPr>
            <p:spPr bwMode="auto">
              <a:xfrm>
                <a:off x="3333" y="2433"/>
                <a:ext cx="578" cy="363"/>
              </a:xfrm>
              <a:custGeom>
                <a:avLst/>
                <a:gdLst>
                  <a:gd name="T0" fmla="*/ 32 w 244"/>
                  <a:gd name="T1" fmla="*/ 5 h 153"/>
                  <a:gd name="T2" fmla="*/ 43 w 244"/>
                  <a:gd name="T3" fmla="*/ 12 h 153"/>
                  <a:gd name="T4" fmla="*/ 49 w 244"/>
                  <a:gd name="T5" fmla="*/ 20 h 153"/>
                  <a:gd name="T6" fmla="*/ 44 w 244"/>
                  <a:gd name="T7" fmla="*/ 26 h 153"/>
                  <a:gd name="T8" fmla="*/ 30 w 244"/>
                  <a:gd name="T9" fmla="*/ 29 h 153"/>
                  <a:gd name="T10" fmla="*/ 32 w 244"/>
                  <a:gd name="T11" fmla="*/ 37 h 153"/>
                  <a:gd name="T12" fmla="*/ 36 w 244"/>
                  <a:gd name="T13" fmla="*/ 54 h 153"/>
                  <a:gd name="T14" fmla="*/ 45 w 244"/>
                  <a:gd name="T15" fmla="*/ 57 h 153"/>
                  <a:gd name="T16" fmla="*/ 46 w 244"/>
                  <a:gd name="T17" fmla="*/ 58 h 153"/>
                  <a:gd name="T18" fmla="*/ 51 w 244"/>
                  <a:gd name="T19" fmla="*/ 65 h 153"/>
                  <a:gd name="T20" fmla="*/ 54 w 244"/>
                  <a:gd name="T21" fmla="*/ 73 h 153"/>
                  <a:gd name="T22" fmla="*/ 40 w 244"/>
                  <a:gd name="T23" fmla="*/ 92 h 153"/>
                  <a:gd name="T24" fmla="*/ 2 w 244"/>
                  <a:gd name="T25" fmla="*/ 102 h 153"/>
                  <a:gd name="T26" fmla="*/ 4 w 244"/>
                  <a:gd name="T27" fmla="*/ 116 h 153"/>
                  <a:gd name="T28" fmla="*/ 19 w 244"/>
                  <a:gd name="T29" fmla="*/ 143 h 153"/>
                  <a:gd name="T30" fmla="*/ 20 w 244"/>
                  <a:gd name="T31" fmla="*/ 143 h 153"/>
                  <a:gd name="T32" fmla="*/ 26 w 244"/>
                  <a:gd name="T33" fmla="*/ 151 h 153"/>
                  <a:gd name="T34" fmla="*/ 30 w 244"/>
                  <a:gd name="T35" fmla="*/ 138 h 153"/>
                  <a:gd name="T36" fmla="*/ 39 w 244"/>
                  <a:gd name="T37" fmla="*/ 127 h 153"/>
                  <a:gd name="T38" fmla="*/ 56 w 244"/>
                  <a:gd name="T39" fmla="*/ 127 h 153"/>
                  <a:gd name="T40" fmla="*/ 63 w 244"/>
                  <a:gd name="T41" fmla="*/ 111 h 153"/>
                  <a:gd name="T42" fmla="*/ 80 w 244"/>
                  <a:gd name="T43" fmla="*/ 111 h 153"/>
                  <a:gd name="T44" fmla="*/ 109 w 244"/>
                  <a:gd name="T45" fmla="*/ 121 h 153"/>
                  <a:gd name="T46" fmla="*/ 110 w 244"/>
                  <a:gd name="T47" fmla="*/ 121 h 153"/>
                  <a:gd name="T48" fmla="*/ 121 w 244"/>
                  <a:gd name="T49" fmla="*/ 127 h 153"/>
                  <a:gd name="T50" fmla="*/ 121 w 244"/>
                  <a:gd name="T51" fmla="*/ 127 h 153"/>
                  <a:gd name="T52" fmla="*/ 132 w 244"/>
                  <a:gd name="T53" fmla="*/ 128 h 153"/>
                  <a:gd name="T54" fmla="*/ 142 w 244"/>
                  <a:gd name="T55" fmla="*/ 115 h 153"/>
                  <a:gd name="T56" fmla="*/ 148 w 244"/>
                  <a:gd name="T57" fmla="*/ 120 h 153"/>
                  <a:gd name="T58" fmla="*/ 149 w 244"/>
                  <a:gd name="T59" fmla="*/ 129 h 153"/>
                  <a:gd name="T60" fmla="*/ 159 w 244"/>
                  <a:gd name="T61" fmla="*/ 123 h 153"/>
                  <a:gd name="T62" fmla="*/ 165 w 244"/>
                  <a:gd name="T63" fmla="*/ 123 h 153"/>
                  <a:gd name="T64" fmla="*/ 170 w 244"/>
                  <a:gd name="T65" fmla="*/ 141 h 153"/>
                  <a:gd name="T66" fmla="*/ 194 w 244"/>
                  <a:gd name="T67" fmla="*/ 130 h 153"/>
                  <a:gd name="T68" fmla="*/ 215 w 244"/>
                  <a:gd name="T69" fmla="*/ 121 h 153"/>
                  <a:gd name="T70" fmla="*/ 237 w 244"/>
                  <a:gd name="T71" fmla="*/ 114 h 153"/>
                  <a:gd name="T72" fmla="*/ 242 w 244"/>
                  <a:gd name="T73" fmla="*/ 111 h 153"/>
                  <a:gd name="T74" fmla="*/ 230 w 244"/>
                  <a:gd name="T75" fmla="*/ 77 h 153"/>
                  <a:gd name="T76" fmla="*/ 236 w 244"/>
                  <a:gd name="T77" fmla="*/ 67 h 153"/>
                  <a:gd name="T78" fmla="*/ 222 w 244"/>
                  <a:gd name="T79" fmla="*/ 63 h 153"/>
                  <a:gd name="T80" fmla="*/ 215 w 244"/>
                  <a:gd name="T81" fmla="*/ 55 h 153"/>
                  <a:gd name="T82" fmla="*/ 214 w 244"/>
                  <a:gd name="T83" fmla="*/ 54 h 153"/>
                  <a:gd name="T84" fmla="*/ 186 w 244"/>
                  <a:gd name="T85" fmla="*/ 47 h 153"/>
                  <a:gd name="T86" fmla="*/ 162 w 244"/>
                  <a:gd name="T87" fmla="*/ 47 h 153"/>
                  <a:gd name="T88" fmla="*/ 108 w 244"/>
                  <a:gd name="T89" fmla="*/ 25 h 153"/>
                  <a:gd name="T90" fmla="*/ 72 w 244"/>
                  <a:gd name="T91" fmla="*/ 0 h 153"/>
                  <a:gd name="T92" fmla="*/ 37 w 244"/>
                  <a:gd name="T93" fmla="*/ 3 h 153"/>
                  <a:gd name="T94" fmla="*/ 31 w 244"/>
                  <a:gd name="T95" fmla="*/ 1 h 1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244" h="153">
                    <a:moveTo>
                      <a:pt x="31" y="1"/>
                    </a:moveTo>
                    <a:cubicBezTo>
                      <a:pt x="30" y="2"/>
                      <a:pt x="30" y="2"/>
                      <a:pt x="30" y="2"/>
                    </a:cubicBezTo>
                    <a:cubicBezTo>
                      <a:pt x="32" y="5"/>
                      <a:pt x="32" y="5"/>
                      <a:pt x="32" y="5"/>
                    </a:cubicBezTo>
                    <a:cubicBezTo>
                      <a:pt x="43" y="12"/>
                      <a:pt x="43" y="12"/>
                      <a:pt x="43" y="12"/>
                    </a:cubicBezTo>
                    <a:cubicBezTo>
                      <a:pt x="43" y="12"/>
                      <a:pt x="43" y="12"/>
                      <a:pt x="43" y="12"/>
                    </a:cubicBezTo>
                    <a:cubicBezTo>
                      <a:pt x="43" y="12"/>
                      <a:pt x="43" y="12"/>
                      <a:pt x="43" y="12"/>
                    </a:cubicBezTo>
                    <a:cubicBezTo>
                      <a:pt x="43" y="12"/>
                      <a:pt x="43" y="12"/>
                      <a:pt x="43" y="12"/>
                    </a:cubicBezTo>
                    <a:cubicBezTo>
                      <a:pt x="50" y="19"/>
                      <a:pt x="50" y="19"/>
                      <a:pt x="50" y="19"/>
                    </a:cubicBezTo>
                    <a:cubicBezTo>
                      <a:pt x="49" y="20"/>
                      <a:pt x="49" y="20"/>
                      <a:pt x="49" y="20"/>
                    </a:cubicBezTo>
                    <a:cubicBezTo>
                      <a:pt x="45" y="25"/>
                      <a:pt x="45" y="25"/>
                      <a:pt x="45" y="25"/>
                    </a:cubicBezTo>
                    <a:cubicBezTo>
                      <a:pt x="44" y="25"/>
                      <a:pt x="44" y="25"/>
                      <a:pt x="44" y="25"/>
                    </a:cubicBezTo>
                    <a:cubicBezTo>
                      <a:pt x="44" y="26"/>
                      <a:pt x="44" y="26"/>
                      <a:pt x="44" y="26"/>
                    </a:cubicBezTo>
                    <a:cubicBezTo>
                      <a:pt x="37" y="26"/>
                      <a:pt x="37" y="26"/>
                      <a:pt x="37" y="26"/>
                    </a:cubicBezTo>
                    <a:cubicBezTo>
                      <a:pt x="33" y="27"/>
                      <a:pt x="33" y="27"/>
                      <a:pt x="33" y="27"/>
                    </a:cubicBezTo>
                    <a:cubicBezTo>
                      <a:pt x="30" y="29"/>
                      <a:pt x="30" y="29"/>
                      <a:pt x="30" y="29"/>
                    </a:cubicBezTo>
                    <a:cubicBezTo>
                      <a:pt x="32" y="33"/>
                      <a:pt x="32" y="33"/>
                      <a:pt x="32" y="33"/>
                    </a:cubicBezTo>
                    <a:cubicBezTo>
                      <a:pt x="32" y="33"/>
                      <a:pt x="32" y="33"/>
                      <a:pt x="32" y="33"/>
                    </a:cubicBezTo>
                    <a:cubicBezTo>
                      <a:pt x="32" y="37"/>
                      <a:pt x="32" y="37"/>
                      <a:pt x="32" y="37"/>
                    </a:cubicBezTo>
                    <a:cubicBezTo>
                      <a:pt x="36" y="43"/>
                      <a:pt x="36" y="43"/>
                      <a:pt x="36" y="43"/>
                    </a:cubicBezTo>
                    <a:cubicBezTo>
                      <a:pt x="36" y="43"/>
                      <a:pt x="36" y="43"/>
                      <a:pt x="36" y="43"/>
                    </a:cubicBezTo>
                    <a:cubicBezTo>
                      <a:pt x="36" y="54"/>
                      <a:pt x="36" y="54"/>
                      <a:pt x="36" y="54"/>
                    </a:cubicBezTo>
                    <a:cubicBezTo>
                      <a:pt x="39" y="55"/>
                      <a:pt x="39" y="55"/>
                      <a:pt x="39" y="55"/>
                    </a:cubicBezTo>
                    <a:cubicBezTo>
                      <a:pt x="44" y="57"/>
                      <a:pt x="44" y="57"/>
                      <a:pt x="44" y="57"/>
                    </a:cubicBezTo>
                    <a:cubicBezTo>
                      <a:pt x="45" y="57"/>
                      <a:pt x="45" y="57"/>
                      <a:pt x="45" y="57"/>
                    </a:cubicBezTo>
                    <a:cubicBezTo>
                      <a:pt x="45" y="57"/>
                      <a:pt x="45" y="57"/>
                      <a:pt x="45" y="57"/>
                    </a:cubicBezTo>
                    <a:cubicBezTo>
                      <a:pt x="45" y="57"/>
                      <a:pt x="45" y="57"/>
                      <a:pt x="45" y="57"/>
                    </a:cubicBezTo>
                    <a:cubicBezTo>
                      <a:pt x="46" y="58"/>
                      <a:pt x="46" y="58"/>
                      <a:pt x="46" y="58"/>
                    </a:cubicBezTo>
                    <a:cubicBezTo>
                      <a:pt x="51" y="65"/>
                      <a:pt x="51" y="65"/>
                      <a:pt x="51" y="65"/>
                    </a:cubicBezTo>
                    <a:cubicBezTo>
                      <a:pt x="51" y="65"/>
                      <a:pt x="51" y="65"/>
                      <a:pt x="51" y="65"/>
                    </a:cubicBezTo>
                    <a:cubicBezTo>
                      <a:pt x="51" y="65"/>
                      <a:pt x="51" y="65"/>
                      <a:pt x="51" y="65"/>
                    </a:cubicBezTo>
                    <a:cubicBezTo>
                      <a:pt x="54" y="73"/>
                      <a:pt x="54" y="73"/>
                      <a:pt x="54" y="73"/>
                    </a:cubicBezTo>
                    <a:cubicBezTo>
                      <a:pt x="54" y="73"/>
                      <a:pt x="54" y="73"/>
                      <a:pt x="54" y="73"/>
                    </a:cubicBezTo>
                    <a:cubicBezTo>
                      <a:pt x="54" y="73"/>
                      <a:pt x="54" y="73"/>
                      <a:pt x="54" y="73"/>
                    </a:cubicBezTo>
                    <a:cubicBezTo>
                      <a:pt x="54" y="78"/>
                      <a:pt x="54" y="78"/>
                      <a:pt x="54" y="78"/>
                    </a:cubicBezTo>
                    <a:cubicBezTo>
                      <a:pt x="53" y="81"/>
                      <a:pt x="52" y="83"/>
                      <a:pt x="52" y="85"/>
                    </a:cubicBezTo>
                    <a:cubicBezTo>
                      <a:pt x="50" y="87"/>
                      <a:pt x="46" y="90"/>
                      <a:pt x="40" y="92"/>
                    </a:cubicBezTo>
                    <a:cubicBezTo>
                      <a:pt x="27" y="100"/>
                      <a:pt x="27" y="100"/>
                      <a:pt x="27" y="100"/>
                    </a:cubicBezTo>
                    <a:cubicBezTo>
                      <a:pt x="26" y="100"/>
                      <a:pt x="26" y="100"/>
                      <a:pt x="26" y="100"/>
                    </a:cubicBezTo>
                    <a:cubicBezTo>
                      <a:pt x="2" y="102"/>
                      <a:pt x="2" y="102"/>
                      <a:pt x="2" y="102"/>
                    </a:cubicBezTo>
                    <a:cubicBezTo>
                      <a:pt x="0" y="108"/>
                      <a:pt x="0" y="108"/>
                      <a:pt x="0" y="108"/>
                    </a:cubicBezTo>
                    <a:cubicBezTo>
                      <a:pt x="4" y="116"/>
                      <a:pt x="4" y="116"/>
                      <a:pt x="4" y="116"/>
                    </a:cubicBezTo>
                    <a:cubicBezTo>
                      <a:pt x="4" y="116"/>
                      <a:pt x="4" y="116"/>
                      <a:pt x="4" y="116"/>
                    </a:cubicBezTo>
                    <a:cubicBezTo>
                      <a:pt x="4" y="117"/>
                      <a:pt x="4" y="117"/>
                      <a:pt x="4" y="117"/>
                    </a:cubicBezTo>
                    <a:cubicBezTo>
                      <a:pt x="6" y="127"/>
                      <a:pt x="6" y="127"/>
                      <a:pt x="6" y="127"/>
                    </a:cubicBezTo>
                    <a:cubicBezTo>
                      <a:pt x="19" y="143"/>
                      <a:pt x="19" y="143"/>
                      <a:pt x="19" y="143"/>
                    </a:cubicBezTo>
                    <a:cubicBezTo>
                      <a:pt x="20" y="143"/>
                      <a:pt x="20" y="143"/>
                      <a:pt x="20" y="143"/>
                    </a:cubicBezTo>
                    <a:cubicBezTo>
                      <a:pt x="20" y="143"/>
                      <a:pt x="20" y="143"/>
                      <a:pt x="20" y="143"/>
                    </a:cubicBezTo>
                    <a:cubicBezTo>
                      <a:pt x="20" y="143"/>
                      <a:pt x="20" y="143"/>
                      <a:pt x="20" y="143"/>
                    </a:cubicBezTo>
                    <a:cubicBezTo>
                      <a:pt x="25" y="153"/>
                      <a:pt x="25" y="153"/>
                      <a:pt x="25" y="153"/>
                    </a:cubicBezTo>
                    <a:cubicBezTo>
                      <a:pt x="26" y="151"/>
                      <a:pt x="26" y="151"/>
                      <a:pt x="26" y="151"/>
                    </a:cubicBezTo>
                    <a:cubicBezTo>
                      <a:pt x="26" y="151"/>
                      <a:pt x="26" y="151"/>
                      <a:pt x="26" y="151"/>
                    </a:cubicBezTo>
                    <a:cubicBezTo>
                      <a:pt x="30" y="139"/>
                      <a:pt x="30" y="139"/>
                      <a:pt x="30" y="139"/>
                    </a:cubicBezTo>
                    <a:cubicBezTo>
                      <a:pt x="30" y="139"/>
                      <a:pt x="30" y="139"/>
                      <a:pt x="30" y="139"/>
                    </a:cubicBezTo>
                    <a:cubicBezTo>
                      <a:pt x="30" y="138"/>
                      <a:pt x="30" y="138"/>
                      <a:pt x="30" y="138"/>
                    </a:cubicBezTo>
                    <a:cubicBezTo>
                      <a:pt x="30" y="138"/>
                      <a:pt x="30" y="138"/>
                      <a:pt x="30" y="138"/>
                    </a:cubicBezTo>
                    <a:cubicBezTo>
                      <a:pt x="38" y="128"/>
                      <a:pt x="38" y="128"/>
                      <a:pt x="38" y="128"/>
                    </a:cubicBezTo>
                    <a:cubicBezTo>
                      <a:pt x="39" y="127"/>
                      <a:pt x="39" y="127"/>
                      <a:pt x="39" y="127"/>
                    </a:cubicBezTo>
                    <a:cubicBezTo>
                      <a:pt x="49" y="123"/>
                      <a:pt x="49" y="123"/>
                      <a:pt x="49" y="123"/>
                    </a:cubicBezTo>
                    <a:cubicBezTo>
                      <a:pt x="50" y="123"/>
                      <a:pt x="50" y="123"/>
                      <a:pt x="50" y="123"/>
                    </a:cubicBezTo>
                    <a:cubicBezTo>
                      <a:pt x="56" y="127"/>
                      <a:pt x="56" y="127"/>
                      <a:pt x="56" y="127"/>
                    </a:cubicBezTo>
                    <a:cubicBezTo>
                      <a:pt x="64" y="126"/>
                      <a:pt x="64" y="126"/>
                      <a:pt x="64" y="126"/>
                    </a:cubicBezTo>
                    <a:cubicBezTo>
                      <a:pt x="62" y="112"/>
                      <a:pt x="62" y="112"/>
                      <a:pt x="62" y="112"/>
                    </a:cubicBezTo>
                    <a:cubicBezTo>
                      <a:pt x="63" y="111"/>
                      <a:pt x="63" y="111"/>
                      <a:pt x="63" y="111"/>
                    </a:cubicBezTo>
                    <a:cubicBezTo>
                      <a:pt x="71" y="111"/>
                      <a:pt x="71" y="111"/>
                      <a:pt x="71" y="111"/>
                    </a:cubicBezTo>
                    <a:cubicBezTo>
                      <a:pt x="79" y="111"/>
                      <a:pt x="79" y="111"/>
                      <a:pt x="79" y="111"/>
                    </a:cubicBezTo>
                    <a:cubicBezTo>
                      <a:pt x="80" y="111"/>
                      <a:pt x="80" y="111"/>
                      <a:pt x="80" y="111"/>
                    </a:cubicBezTo>
                    <a:cubicBezTo>
                      <a:pt x="80" y="111"/>
                      <a:pt x="80" y="111"/>
                      <a:pt x="80" y="111"/>
                    </a:cubicBezTo>
                    <a:cubicBezTo>
                      <a:pt x="96" y="119"/>
                      <a:pt x="96" y="119"/>
                      <a:pt x="96" y="119"/>
                    </a:cubicBezTo>
                    <a:cubicBezTo>
                      <a:pt x="109" y="121"/>
                      <a:pt x="109" y="121"/>
                      <a:pt x="109" y="121"/>
                    </a:cubicBezTo>
                    <a:cubicBezTo>
                      <a:pt x="110" y="121"/>
                      <a:pt x="110" y="121"/>
                      <a:pt x="110" y="121"/>
                    </a:cubicBezTo>
                    <a:cubicBezTo>
                      <a:pt x="110" y="121"/>
                      <a:pt x="110" y="121"/>
                      <a:pt x="110" y="121"/>
                    </a:cubicBezTo>
                    <a:cubicBezTo>
                      <a:pt x="110" y="121"/>
                      <a:pt x="110" y="121"/>
                      <a:pt x="110" y="121"/>
                    </a:cubicBezTo>
                    <a:cubicBezTo>
                      <a:pt x="114" y="125"/>
                      <a:pt x="114" y="125"/>
                      <a:pt x="114" y="125"/>
                    </a:cubicBezTo>
                    <a:cubicBezTo>
                      <a:pt x="121" y="127"/>
                      <a:pt x="121" y="127"/>
                      <a:pt x="121" y="127"/>
                    </a:cubicBezTo>
                    <a:cubicBezTo>
                      <a:pt x="121" y="127"/>
                      <a:pt x="121" y="127"/>
                      <a:pt x="121" y="127"/>
                    </a:cubicBezTo>
                    <a:cubicBezTo>
                      <a:pt x="121" y="127"/>
                      <a:pt x="121" y="127"/>
                      <a:pt x="121" y="127"/>
                    </a:cubicBezTo>
                    <a:cubicBezTo>
                      <a:pt x="121" y="127"/>
                      <a:pt x="121" y="127"/>
                      <a:pt x="121" y="127"/>
                    </a:cubicBezTo>
                    <a:cubicBezTo>
                      <a:pt x="121" y="127"/>
                      <a:pt x="121" y="127"/>
                      <a:pt x="121" y="127"/>
                    </a:cubicBezTo>
                    <a:cubicBezTo>
                      <a:pt x="125" y="131"/>
                      <a:pt x="125" y="131"/>
                      <a:pt x="125" y="131"/>
                    </a:cubicBezTo>
                    <a:cubicBezTo>
                      <a:pt x="127" y="132"/>
                      <a:pt x="127" y="132"/>
                      <a:pt x="127" y="132"/>
                    </a:cubicBezTo>
                    <a:cubicBezTo>
                      <a:pt x="132" y="128"/>
                      <a:pt x="132" y="128"/>
                      <a:pt x="132" y="128"/>
                    </a:cubicBezTo>
                    <a:cubicBezTo>
                      <a:pt x="132" y="127"/>
                      <a:pt x="132" y="127"/>
                      <a:pt x="132" y="127"/>
                    </a:cubicBezTo>
                    <a:cubicBezTo>
                      <a:pt x="138" y="122"/>
                      <a:pt x="138" y="122"/>
                      <a:pt x="138" y="122"/>
                    </a:cubicBezTo>
                    <a:cubicBezTo>
                      <a:pt x="142" y="115"/>
                      <a:pt x="142" y="115"/>
                      <a:pt x="142" y="115"/>
                    </a:cubicBezTo>
                    <a:cubicBezTo>
                      <a:pt x="148" y="119"/>
                      <a:pt x="148" y="119"/>
                      <a:pt x="148" y="119"/>
                    </a:cubicBezTo>
                    <a:cubicBezTo>
                      <a:pt x="148" y="119"/>
                      <a:pt x="148" y="119"/>
                      <a:pt x="148" y="119"/>
                    </a:cubicBezTo>
                    <a:cubicBezTo>
                      <a:pt x="148" y="120"/>
                      <a:pt x="148" y="120"/>
                      <a:pt x="148" y="120"/>
                    </a:cubicBezTo>
                    <a:cubicBezTo>
                      <a:pt x="150" y="125"/>
                      <a:pt x="150" y="125"/>
                      <a:pt x="150" y="125"/>
                    </a:cubicBezTo>
                    <a:cubicBezTo>
                      <a:pt x="150" y="126"/>
                      <a:pt x="150" y="126"/>
                      <a:pt x="150" y="126"/>
                    </a:cubicBezTo>
                    <a:cubicBezTo>
                      <a:pt x="149" y="129"/>
                      <a:pt x="149" y="129"/>
                      <a:pt x="149" y="129"/>
                    </a:cubicBezTo>
                    <a:cubicBezTo>
                      <a:pt x="150" y="130"/>
                      <a:pt x="150" y="130"/>
                      <a:pt x="150" y="130"/>
                    </a:cubicBezTo>
                    <a:cubicBezTo>
                      <a:pt x="154" y="128"/>
                      <a:pt x="154" y="128"/>
                      <a:pt x="154" y="128"/>
                    </a:cubicBezTo>
                    <a:cubicBezTo>
                      <a:pt x="159" y="123"/>
                      <a:pt x="159" y="123"/>
                      <a:pt x="159" y="123"/>
                    </a:cubicBezTo>
                    <a:cubicBezTo>
                      <a:pt x="164" y="123"/>
                      <a:pt x="164" y="123"/>
                      <a:pt x="164" y="123"/>
                    </a:cubicBezTo>
                    <a:cubicBezTo>
                      <a:pt x="164" y="123"/>
                      <a:pt x="164" y="123"/>
                      <a:pt x="164" y="123"/>
                    </a:cubicBezTo>
                    <a:cubicBezTo>
                      <a:pt x="165" y="123"/>
                      <a:pt x="165" y="123"/>
                      <a:pt x="165" y="123"/>
                    </a:cubicBezTo>
                    <a:cubicBezTo>
                      <a:pt x="168" y="125"/>
                      <a:pt x="168" y="125"/>
                      <a:pt x="168" y="125"/>
                    </a:cubicBezTo>
                    <a:cubicBezTo>
                      <a:pt x="171" y="128"/>
                      <a:pt x="172" y="130"/>
                      <a:pt x="171" y="132"/>
                    </a:cubicBezTo>
                    <a:cubicBezTo>
                      <a:pt x="170" y="141"/>
                      <a:pt x="170" y="141"/>
                      <a:pt x="170" y="141"/>
                    </a:cubicBezTo>
                    <a:cubicBezTo>
                      <a:pt x="173" y="145"/>
                      <a:pt x="173" y="145"/>
                      <a:pt x="173" y="145"/>
                    </a:cubicBezTo>
                    <a:cubicBezTo>
                      <a:pt x="174" y="145"/>
                      <a:pt x="174" y="145"/>
                      <a:pt x="174" y="145"/>
                    </a:cubicBezTo>
                    <a:cubicBezTo>
                      <a:pt x="183" y="135"/>
                      <a:pt x="190" y="130"/>
                      <a:pt x="194" y="130"/>
                    </a:cubicBezTo>
                    <a:cubicBezTo>
                      <a:pt x="204" y="130"/>
                      <a:pt x="204" y="130"/>
                      <a:pt x="204" y="130"/>
                    </a:cubicBezTo>
                    <a:cubicBezTo>
                      <a:pt x="207" y="125"/>
                      <a:pt x="207" y="125"/>
                      <a:pt x="207" y="125"/>
                    </a:cubicBezTo>
                    <a:cubicBezTo>
                      <a:pt x="215" y="121"/>
                      <a:pt x="215" y="121"/>
                      <a:pt x="215" y="121"/>
                    </a:cubicBezTo>
                    <a:cubicBezTo>
                      <a:pt x="216" y="121"/>
                      <a:pt x="216" y="121"/>
                      <a:pt x="216" y="121"/>
                    </a:cubicBezTo>
                    <a:cubicBezTo>
                      <a:pt x="226" y="120"/>
                      <a:pt x="226" y="120"/>
                      <a:pt x="226" y="120"/>
                    </a:cubicBezTo>
                    <a:cubicBezTo>
                      <a:pt x="237" y="114"/>
                      <a:pt x="237" y="114"/>
                      <a:pt x="237" y="114"/>
                    </a:cubicBezTo>
                    <a:cubicBezTo>
                      <a:pt x="237" y="114"/>
                      <a:pt x="237" y="114"/>
                      <a:pt x="237" y="114"/>
                    </a:cubicBezTo>
                    <a:cubicBezTo>
                      <a:pt x="244" y="114"/>
                      <a:pt x="244" y="114"/>
                      <a:pt x="244" y="114"/>
                    </a:cubicBezTo>
                    <a:cubicBezTo>
                      <a:pt x="242" y="111"/>
                      <a:pt x="242" y="111"/>
                      <a:pt x="242" y="111"/>
                    </a:cubicBezTo>
                    <a:cubicBezTo>
                      <a:pt x="243" y="110"/>
                      <a:pt x="243" y="110"/>
                      <a:pt x="243" y="110"/>
                    </a:cubicBezTo>
                    <a:cubicBezTo>
                      <a:pt x="244" y="108"/>
                      <a:pt x="244" y="108"/>
                      <a:pt x="244" y="108"/>
                    </a:cubicBezTo>
                    <a:cubicBezTo>
                      <a:pt x="230" y="77"/>
                      <a:pt x="230" y="77"/>
                      <a:pt x="230" y="77"/>
                    </a:cubicBezTo>
                    <a:cubicBezTo>
                      <a:pt x="230" y="76"/>
                      <a:pt x="230" y="76"/>
                      <a:pt x="230" y="76"/>
                    </a:cubicBezTo>
                    <a:cubicBezTo>
                      <a:pt x="229" y="75"/>
                      <a:pt x="229" y="75"/>
                      <a:pt x="229" y="75"/>
                    </a:cubicBezTo>
                    <a:cubicBezTo>
                      <a:pt x="236" y="67"/>
                      <a:pt x="236" y="67"/>
                      <a:pt x="236" y="67"/>
                    </a:cubicBezTo>
                    <a:cubicBezTo>
                      <a:pt x="234" y="65"/>
                      <a:pt x="234" y="65"/>
                      <a:pt x="234" y="65"/>
                    </a:cubicBezTo>
                    <a:cubicBezTo>
                      <a:pt x="223" y="63"/>
                      <a:pt x="223" y="63"/>
                      <a:pt x="223" y="63"/>
                    </a:cubicBezTo>
                    <a:cubicBezTo>
                      <a:pt x="222" y="63"/>
                      <a:pt x="222" y="63"/>
                      <a:pt x="222" y="63"/>
                    </a:cubicBezTo>
                    <a:cubicBezTo>
                      <a:pt x="222" y="63"/>
                      <a:pt x="222" y="63"/>
                      <a:pt x="222" y="63"/>
                    </a:cubicBezTo>
                    <a:cubicBezTo>
                      <a:pt x="222" y="62"/>
                      <a:pt x="222" y="62"/>
                      <a:pt x="222" y="62"/>
                    </a:cubicBezTo>
                    <a:cubicBezTo>
                      <a:pt x="215" y="55"/>
                      <a:pt x="215" y="55"/>
                      <a:pt x="215" y="55"/>
                    </a:cubicBezTo>
                    <a:cubicBezTo>
                      <a:pt x="215" y="53"/>
                      <a:pt x="215" y="53"/>
                      <a:pt x="215" y="53"/>
                    </a:cubicBezTo>
                    <a:cubicBezTo>
                      <a:pt x="215" y="53"/>
                      <a:pt x="215" y="53"/>
                      <a:pt x="215" y="53"/>
                    </a:cubicBezTo>
                    <a:cubicBezTo>
                      <a:pt x="214" y="54"/>
                      <a:pt x="214" y="54"/>
                      <a:pt x="214" y="54"/>
                    </a:cubicBezTo>
                    <a:cubicBezTo>
                      <a:pt x="208" y="50"/>
                      <a:pt x="208" y="50"/>
                      <a:pt x="208" y="50"/>
                    </a:cubicBezTo>
                    <a:cubicBezTo>
                      <a:pt x="206" y="53"/>
                      <a:pt x="203" y="56"/>
                      <a:pt x="200" y="57"/>
                    </a:cubicBezTo>
                    <a:cubicBezTo>
                      <a:pt x="197" y="58"/>
                      <a:pt x="192" y="55"/>
                      <a:pt x="186" y="47"/>
                    </a:cubicBezTo>
                    <a:cubicBezTo>
                      <a:pt x="183" y="43"/>
                      <a:pt x="183" y="43"/>
                      <a:pt x="183" y="43"/>
                    </a:cubicBezTo>
                    <a:cubicBezTo>
                      <a:pt x="183" y="43"/>
                      <a:pt x="180" y="43"/>
                      <a:pt x="176" y="45"/>
                    </a:cubicBezTo>
                    <a:cubicBezTo>
                      <a:pt x="169" y="47"/>
                      <a:pt x="164" y="48"/>
                      <a:pt x="162" y="47"/>
                    </a:cubicBezTo>
                    <a:cubicBezTo>
                      <a:pt x="160" y="45"/>
                      <a:pt x="160" y="41"/>
                      <a:pt x="160" y="35"/>
                    </a:cubicBezTo>
                    <a:cubicBezTo>
                      <a:pt x="161" y="31"/>
                      <a:pt x="160" y="29"/>
                      <a:pt x="160" y="27"/>
                    </a:cubicBezTo>
                    <a:cubicBezTo>
                      <a:pt x="108" y="25"/>
                      <a:pt x="108" y="25"/>
                      <a:pt x="108" y="25"/>
                    </a:cubicBezTo>
                    <a:cubicBezTo>
                      <a:pt x="103" y="23"/>
                      <a:pt x="99" y="21"/>
                      <a:pt x="97" y="19"/>
                    </a:cubicBezTo>
                    <a:cubicBezTo>
                      <a:pt x="89" y="17"/>
                      <a:pt x="89" y="17"/>
                      <a:pt x="89" y="17"/>
                    </a:cubicBezTo>
                    <a:cubicBezTo>
                      <a:pt x="86" y="15"/>
                      <a:pt x="80" y="10"/>
                      <a:pt x="72" y="0"/>
                    </a:cubicBezTo>
                    <a:cubicBezTo>
                      <a:pt x="66" y="5"/>
                      <a:pt x="66" y="5"/>
                      <a:pt x="66" y="5"/>
                    </a:cubicBezTo>
                    <a:cubicBezTo>
                      <a:pt x="58" y="2"/>
                      <a:pt x="58" y="2"/>
                      <a:pt x="58" y="2"/>
                    </a:cubicBezTo>
                    <a:cubicBezTo>
                      <a:pt x="37" y="3"/>
                      <a:pt x="37" y="3"/>
                      <a:pt x="37" y="3"/>
                    </a:cubicBezTo>
                    <a:cubicBezTo>
                      <a:pt x="37" y="3"/>
                      <a:pt x="37" y="3"/>
                      <a:pt x="37" y="3"/>
                    </a:cubicBezTo>
                    <a:cubicBezTo>
                      <a:pt x="37" y="3"/>
                      <a:pt x="37" y="3"/>
                      <a:pt x="37" y="3"/>
                    </a:cubicBezTo>
                    <a:lnTo>
                      <a:pt x="31" y="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57" name="íṡḷîďé">
                <a:extLst>
                  <a:ext uri="{FF2B5EF4-FFF2-40B4-BE49-F238E27FC236}">
                    <a16:creationId xmlns:a16="http://schemas.microsoft.com/office/drawing/2014/main" id="{60908DC7-CAFA-4E04-8FAF-BC32014B255E}"/>
                  </a:ext>
                </a:extLst>
              </p:cNvPr>
              <p:cNvSpPr/>
              <p:nvPr/>
            </p:nvSpPr>
            <p:spPr bwMode="auto">
              <a:xfrm>
                <a:off x="3461" y="3098"/>
                <a:ext cx="601" cy="476"/>
              </a:xfrm>
              <a:custGeom>
                <a:avLst/>
                <a:gdLst>
                  <a:gd name="T0" fmla="*/ 244 w 254"/>
                  <a:gd name="T1" fmla="*/ 64 h 201"/>
                  <a:gd name="T2" fmla="*/ 254 w 254"/>
                  <a:gd name="T3" fmla="*/ 63 h 201"/>
                  <a:gd name="T4" fmla="*/ 236 w 254"/>
                  <a:gd name="T5" fmla="*/ 44 h 201"/>
                  <a:gd name="T6" fmla="*/ 223 w 254"/>
                  <a:gd name="T7" fmla="*/ 22 h 201"/>
                  <a:gd name="T8" fmla="*/ 202 w 254"/>
                  <a:gd name="T9" fmla="*/ 27 h 201"/>
                  <a:gd name="T10" fmla="*/ 200 w 254"/>
                  <a:gd name="T11" fmla="*/ 29 h 201"/>
                  <a:gd name="T12" fmla="*/ 182 w 254"/>
                  <a:gd name="T13" fmla="*/ 25 h 201"/>
                  <a:gd name="T14" fmla="*/ 150 w 254"/>
                  <a:gd name="T15" fmla="*/ 40 h 201"/>
                  <a:gd name="T16" fmla="*/ 150 w 254"/>
                  <a:gd name="T17" fmla="*/ 19 h 201"/>
                  <a:gd name="T18" fmla="*/ 149 w 254"/>
                  <a:gd name="T19" fmla="*/ 10 h 201"/>
                  <a:gd name="T20" fmla="*/ 138 w 254"/>
                  <a:gd name="T21" fmla="*/ 10 h 201"/>
                  <a:gd name="T22" fmla="*/ 126 w 254"/>
                  <a:gd name="T23" fmla="*/ 9 h 201"/>
                  <a:gd name="T24" fmla="*/ 110 w 254"/>
                  <a:gd name="T25" fmla="*/ 1 h 201"/>
                  <a:gd name="T26" fmla="*/ 105 w 254"/>
                  <a:gd name="T27" fmla="*/ 24 h 201"/>
                  <a:gd name="T28" fmla="*/ 82 w 254"/>
                  <a:gd name="T29" fmla="*/ 18 h 201"/>
                  <a:gd name="T30" fmla="*/ 78 w 254"/>
                  <a:gd name="T31" fmla="*/ 16 h 201"/>
                  <a:gd name="T32" fmla="*/ 72 w 254"/>
                  <a:gd name="T33" fmla="*/ 33 h 201"/>
                  <a:gd name="T34" fmla="*/ 75 w 254"/>
                  <a:gd name="T35" fmla="*/ 47 h 201"/>
                  <a:gd name="T36" fmla="*/ 68 w 254"/>
                  <a:gd name="T37" fmla="*/ 61 h 201"/>
                  <a:gd name="T38" fmla="*/ 52 w 254"/>
                  <a:gd name="T39" fmla="*/ 102 h 201"/>
                  <a:gd name="T40" fmla="*/ 29 w 254"/>
                  <a:gd name="T41" fmla="*/ 117 h 201"/>
                  <a:gd name="T42" fmla="*/ 32 w 254"/>
                  <a:gd name="T43" fmla="*/ 124 h 201"/>
                  <a:gd name="T44" fmla="*/ 19 w 254"/>
                  <a:gd name="T45" fmla="*/ 142 h 201"/>
                  <a:gd name="T46" fmla="*/ 5 w 254"/>
                  <a:gd name="T47" fmla="*/ 146 h 201"/>
                  <a:gd name="T48" fmla="*/ 2 w 254"/>
                  <a:gd name="T49" fmla="*/ 184 h 201"/>
                  <a:gd name="T50" fmla="*/ 8 w 254"/>
                  <a:gd name="T51" fmla="*/ 196 h 201"/>
                  <a:gd name="T52" fmla="*/ 21 w 254"/>
                  <a:gd name="T53" fmla="*/ 200 h 201"/>
                  <a:gd name="T54" fmla="*/ 22 w 254"/>
                  <a:gd name="T55" fmla="*/ 199 h 201"/>
                  <a:gd name="T56" fmla="*/ 18 w 254"/>
                  <a:gd name="T57" fmla="*/ 186 h 201"/>
                  <a:gd name="T58" fmla="*/ 12 w 254"/>
                  <a:gd name="T59" fmla="*/ 182 h 201"/>
                  <a:gd name="T60" fmla="*/ 18 w 254"/>
                  <a:gd name="T61" fmla="*/ 173 h 201"/>
                  <a:gd name="T62" fmla="*/ 32 w 254"/>
                  <a:gd name="T63" fmla="*/ 162 h 201"/>
                  <a:gd name="T64" fmla="*/ 64 w 254"/>
                  <a:gd name="T65" fmla="*/ 141 h 201"/>
                  <a:gd name="T66" fmla="*/ 70 w 254"/>
                  <a:gd name="T67" fmla="*/ 145 h 201"/>
                  <a:gd name="T68" fmla="*/ 75 w 254"/>
                  <a:gd name="T69" fmla="*/ 141 h 201"/>
                  <a:gd name="T70" fmla="*/ 96 w 254"/>
                  <a:gd name="T71" fmla="*/ 137 h 201"/>
                  <a:gd name="T72" fmla="*/ 98 w 254"/>
                  <a:gd name="T73" fmla="*/ 136 h 201"/>
                  <a:gd name="T74" fmla="*/ 119 w 254"/>
                  <a:gd name="T75" fmla="*/ 128 h 201"/>
                  <a:gd name="T76" fmla="*/ 124 w 254"/>
                  <a:gd name="T77" fmla="*/ 96 h 201"/>
                  <a:gd name="T78" fmla="*/ 130 w 254"/>
                  <a:gd name="T79" fmla="*/ 94 h 201"/>
                  <a:gd name="T80" fmla="*/ 132 w 254"/>
                  <a:gd name="T81" fmla="*/ 95 h 201"/>
                  <a:gd name="T82" fmla="*/ 159 w 254"/>
                  <a:gd name="T83" fmla="*/ 112 h 201"/>
                  <a:gd name="T84" fmla="*/ 156 w 254"/>
                  <a:gd name="T85" fmla="*/ 103 h 201"/>
                  <a:gd name="T86" fmla="*/ 166 w 254"/>
                  <a:gd name="T87" fmla="*/ 99 h 201"/>
                  <a:gd name="T88" fmla="*/ 173 w 254"/>
                  <a:gd name="T89" fmla="*/ 95 h 201"/>
                  <a:gd name="T90" fmla="*/ 193 w 254"/>
                  <a:gd name="T91" fmla="*/ 101 h 201"/>
                  <a:gd name="T92" fmla="*/ 206 w 254"/>
                  <a:gd name="T93" fmla="*/ 92 h 201"/>
                  <a:gd name="T94" fmla="*/ 207 w 254"/>
                  <a:gd name="T95" fmla="*/ 94 h 201"/>
                  <a:gd name="T96" fmla="*/ 238 w 254"/>
                  <a:gd name="T97" fmla="*/ 69 h 2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54" h="201">
                    <a:moveTo>
                      <a:pt x="238" y="69"/>
                    </a:moveTo>
                    <a:cubicBezTo>
                      <a:pt x="242" y="68"/>
                      <a:pt x="244" y="67"/>
                      <a:pt x="244" y="65"/>
                    </a:cubicBezTo>
                    <a:cubicBezTo>
                      <a:pt x="244" y="64"/>
                      <a:pt x="244" y="64"/>
                      <a:pt x="244" y="64"/>
                    </a:cubicBezTo>
                    <a:cubicBezTo>
                      <a:pt x="245" y="63"/>
                      <a:pt x="245" y="63"/>
                      <a:pt x="245" y="63"/>
                    </a:cubicBezTo>
                    <a:cubicBezTo>
                      <a:pt x="246" y="63"/>
                      <a:pt x="246" y="63"/>
                      <a:pt x="246" y="63"/>
                    </a:cubicBezTo>
                    <a:cubicBezTo>
                      <a:pt x="254" y="63"/>
                      <a:pt x="254" y="63"/>
                      <a:pt x="254" y="63"/>
                    </a:cubicBezTo>
                    <a:cubicBezTo>
                      <a:pt x="254" y="58"/>
                      <a:pt x="254" y="58"/>
                      <a:pt x="254" y="58"/>
                    </a:cubicBezTo>
                    <a:cubicBezTo>
                      <a:pt x="252" y="58"/>
                      <a:pt x="250" y="57"/>
                      <a:pt x="248" y="55"/>
                    </a:cubicBezTo>
                    <a:cubicBezTo>
                      <a:pt x="236" y="44"/>
                      <a:pt x="236" y="44"/>
                      <a:pt x="236" y="44"/>
                    </a:cubicBezTo>
                    <a:cubicBezTo>
                      <a:pt x="236" y="44"/>
                      <a:pt x="236" y="44"/>
                      <a:pt x="236" y="44"/>
                    </a:cubicBezTo>
                    <a:cubicBezTo>
                      <a:pt x="230" y="29"/>
                      <a:pt x="230" y="29"/>
                      <a:pt x="230" y="29"/>
                    </a:cubicBezTo>
                    <a:cubicBezTo>
                      <a:pt x="223" y="22"/>
                      <a:pt x="223" y="22"/>
                      <a:pt x="223" y="22"/>
                    </a:cubicBezTo>
                    <a:cubicBezTo>
                      <a:pt x="214" y="21"/>
                      <a:pt x="208" y="21"/>
                      <a:pt x="203" y="22"/>
                    </a:cubicBezTo>
                    <a:cubicBezTo>
                      <a:pt x="201" y="22"/>
                      <a:pt x="201" y="22"/>
                      <a:pt x="201" y="22"/>
                    </a:cubicBezTo>
                    <a:cubicBezTo>
                      <a:pt x="202" y="27"/>
                      <a:pt x="202" y="27"/>
                      <a:pt x="202" y="27"/>
                    </a:cubicBezTo>
                    <a:cubicBezTo>
                      <a:pt x="202" y="28"/>
                      <a:pt x="202" y="28"/>
                      <a:pt x="202" y="28"/>
                    </a:cubicBezTo>
                    <a:cubicBezTo>
                      <a:pt x="202" y="29"/>
                      <a:pt x="202" y="29"/>
                      <a:pt x="202" y="29"/>
                    </a:cubicBezTo>
                    <a:cubicBezTo>
                      <a:pt x="200" y="29"/>
                      <a:pt x="200" y="29"/>
                      <a:pt x="200" y="29"/>
                    </a:cubicBezTo>
                    <a:cubicBezTo>
                      <a:pt x="194" y="32"/>
                      <a:pt x="194" y="32"/>
                      <a:pt x="194" y="32"/>
                    </a:cubicBezTo>
                    <a:cubicBezTo>
                      <a:pt x="193" y="31"/>
                      <a:pt x="193" y="31"/>
                      <a:pt x="193" y="31"/>
                    </a:cubicBezTo>
                    <a:cubicBezTo>
                      <a:pt x="188" y="26"/>
                      <a:pt x="184" y="24"/>
                      <a:pt x="182" y="25"/>
                    </a:cubicBezTo>
                    <a:cubicBezTo>
                      <a:pt x="168" y="32"/>
                      <a:pt x="160" y="35"/>
                      <a:pt x="158" y="33"/>
                    </a:cubicBezTo>
                    <a:cubicBezTo>
                      <a:pt x="156" y="34"/>
                      <a:pt x="154" y="35"/>
                      <a:pt x="152" y="38"/>
                    </a:cubicBezTo>
                    <a:cubicBezTo>
                      <a:pt x="150" y="40"/>
                      <a:pt x="150" y="40"/>
                      <a:pt x="150" y="40"/>
                    </a:cubicBezTo>
                    <a:cubicBezTo>
                      <a:pt x="149" y="38"/>
                      <a:pt x="149" y="38"/>
                      <a:pt x="149" y="38"/>
                    </a:cubicBezTo>
                    <a:cubicBezTo>
                      <a:pt x="145" y="34"/>
                      <a:pt x="143" y="31"/>
                      <a:pt x="143" y="29"/>
                    </a:cubicBezTo>
                    <a:cubicBezTo>
                      <a:pt x="143" y="27"/>
                      <a:pt x="146" y="24"/>
                      <a:pt x="150" y="19"/>
                    </a:cubicBezTo>
                    <a:cubicBezTo>
                      <a:pt x="156" y="12"/>
                      <a:pt x="159" y="9"/>
                      <a:pt x="159" y="8"/>
                    </a:cubicBezTo>
                    <a:cubicBezTo>
                      <a:pt x="158" y="6"/>
                      <a:pt x="158" y="6"/>
                      <a:pt x="158" y="6"/>
                    </a:cubicBezTo>
                    <a:cubicBezTo>
                      <a:pt x="156" y="5"/>
                      <a:pt x="153" y="7"/>
                      <a:pt x="149" y="10"/>
                    </a:cubicBezTo>
                    <a:cubicBezTo>
                      <a:pt x="145" y="13"/>
                      <a:pt x="142" y="14"/>
                      <a:pt x="141" y="14"/>
                    </a:cubicBezTo>
                    <a:cubicBezTo>
                      <a:pt x="140" y="14"/>
                      <a:pt x="139" y="12"/>
                      <a:pt x="139" y="10"/>
                    </a:cubicBezTo>
                    <a:cubicBezTo>
                      <a:pt x="138" y="10"/>
                      <a:pt x="138" y="10"/>
                      <a:pt x="138" y="10"/>
                    </a:cubicBezTo>
                    <a:cubicBezTo>
                      <a:pt x="135" y="3"/>
                      <a:pt x="135" y="3"/>
                      <a:pt x="135" y="3"/>
                    </a:cubicBezTo>
                    <a:cubicBezTo>
                      <a:pt x="127" y="8"/>
                      <a:pt x="127" y="8"/>
                      <a:pt x="127" y="8"/>
                    </a:cubicBezTo>
                    <a:cubicBezTo>
                      <a:pt x="126" y="9"/>
                      <a:pt x="126" y="9"/>
                      <a:pt x="126" y="9"/>
                    </a:cubicBezTo>
                    <a:cubicBezTo>
                      <a:pt x="126" y="8"/>
                      <a:pt x="126" y="8"/>
                      <a:pt x="126" y="8"/>
                    </a:cubicBezTo>
                    <a:cubicBezTo>
                      <a:pt x="126" y="8"/>
                      <a:pt x="126" y="8"/>
                      <a:pt x="126" y="8"/>
                    </a:cubicBezTo>
                    <a:cubicBezTo>
                      <a:pt x="120" y="5"/>
                      <a:pt x="115" y="3"/>
                      <a:pt x="110" y="1"/>
                    </a:cubicBezTo>
                    <a:cubicBezTo>
                      <a:pt x="106" y="0"/>
                      <a:pt x="102" y="1"/>
                      <a:pt x="99" y="6"/>
                    </a:cubicBezTo>
                    <a:cubicBezTo>
                      <a:pt x="102" y="12"/>
                      <a:pt x="102" y="12"/>
                      <a:pt x="102" y="12"/>
                    </a:cubicBezTo>
                    <a:cubicBezTo>
                      <a:pt x="105" y="18"/>
                      <a:pt x="106" y="22"/>
                      <a:pt x="105" y="24"/>
                    </a:cubicBezTo>
                    <a:cubicBezTo>
                      <a:pt x="104" y="26"/>
                      <a:pt x="103" y="27"/>
                      <a:pt x="102" y="27"/>
                    </a:cubicBezTo>
                    <a:cubicBezTo>
                      <a:pt x="99" y="28"/>
                      <a:pt x="96" y="27"/>
                      <a:pt x="91" y="23"/>
                    </a:cubicBezTo>
                    <a:cubicBezTo>
                      <a:pt x="88" y="21"/>
                      <a:pt x="85" y="19"/>
                      <a:pt x="82" y="18"/>
                    </a:cubicBezTo>
                    <a:cubicBezTo>
                      <a:pt x="78" y="16"/>
                      <a:pt x="78" y="16"/>
                      <a:pt x="78" y="16"/>
                    </a:cubicBezTo>
                    <a:cubicBezTo>
                      <a:pt x="78" y="16"/>
                      <a:pt x="78" y="16"/>
                      <a:pt x="78" y="16"/>
                    </a:cubicBezTo>
                    <a:cubicBezTo>
                      <a:pt x="78" y="16"/>
                      <a:pt x="78" y="16"/>
                      <a:pt x="78" y="16"/>
                    </a:cubicBezTo>
                    <a:cubicBezTo>
                      <a:pt x="78" y="17"/>
                      <a:pt x="78" y="17"/>
                      <a:pt x="78" y="17"/>
                    </a:cubicBezTo>
                    <a:cubicBezTo>
                      <a:pt x="78" y="26"/>
                      <a:pt x="78" y="26"/>
                      <a:pt x="78" y="26"/>
                    </a:cubicBezTo>
                    <a:cubicBezTo>
                      <a:pt x="72" y="33"/>
                      <a:pt x="72" y="33"/>
                      <a:pt x="72" y="33"/>
                    </a:cubicBezTo>
                    <a:cubicBezTo>
                      <a:pt x="72" y="40"/>
                      <a:pt x="72" y="40"/>
                      <a:pt x="72" y="40"/>
                    </a:cubicBezTo>
                    <a:cubicBezTo>
                      <a:pt x="74" y="47"/>
                      <a:pt x="74" y="47"/>
                      <a:pt x="74" y="47"/>
                    </a:cubicBezTo>
                    <a:cubicBezTo>
                      <a:pt x="75" y="47"/>
                      <a:pt x="75" y="47"/>
                      <a:pt x="75" y="47"/>
                    </a:cubicBezTo>
                    <a:cubicBezTo>
                      <a:pt x="70" y="54"/>
                      <a:pt x="70" y="54"/>
                      <a:pt x="70" y="54"/>
                    </a:cubicBezTo>
                    <a:cubicBezTo>
                      <a:pt x="68" y="60"/>
                      <a:pt x="68" y="60"/>
                      <a:pt x="68" y="60"/>
                    </a:cubicBezTo>
                    <a:cubicBezTo>
                      <a:pt x="68" y="61"/>
                      <a:pt x="68" y="61"/>
                      <a:pt x="68" y="61"/>
                    </a:cubicBezTo>
                    <a:cubicBezTo>
                      <a:pt x="62" y="67"/>
                      <a:pt x="62" y="67"/>
                      <a:pt x="62" y="67"/>
                    </a:cubicBezTo>
                    <a:cubicBezTo>
                      <a:pt x="52" y="90"/>
                      <a:pt x="52" y="90"/>
                      <a:pt x="52" y="90"/>
                    </a:cubicBezTo>
                    <a:cubicBezTo>
                      <a:pt x="52" y="102"/>
                      <a:pt x="52" y="102"/>
                      <a:pt x="52" y="102"/>
                    </a:cubicBezTo>
                    <a:cubicBezTo>
                      <a:pt x="52" y="102"/>
                      <a:pt x="52" y="102"/>
                      <a:pt x="52" y="102"/>
                    </a:cubicBezTo>
                    <a:cubicBezTo>
                      <a:pt x="30" y="115"/>
                      <a:pt x="30" y="115"/>
                      <a:pt x="30" y="115"/>
                    </a:cubicBezTo>
                    <a:cubicBezTo>
                      <a:pt x="29" y="117"/>
                      <a:pt x="29" y="117"/>
                      <a:pt x="29" y="117"/>
                    </a:cubicBezTo>
                    <a:cubicBezTo>
                      <a:pt x="32" y="124"/>
                      <a:pt x="32" y="124"/>
                      <a:pt x="32" y="124"/>
                    </a:cubicBezTo>
                    <a:cubicBezTo>
                      <a:pt x="32" y="124"/>
                      <a:pt x="32" y="124"/>
                      <a:pt x="32" y="124"/>
                    </a:cubicBezTo>
                    <a:cubicBezTo>
                      <a:pt x="32" y="124"/>
                      <a:pt x="32" y="124"/>
                      <a:pt x="32" y="124"/>
                    </a:cubicBezTo>
                    <a:cubicBezTo>
                      <a:pt x="30" y="133"/>
                      <a:pt x="30" y="133"/>
                      <a:pt x="30" y="133"/>
                    </a:cubicBezTo>
                    <a:cubicBezTo>
                      <a:pt x="21" y="132"/>
                      <a:pt x="21" y="132"/>
                      <a:pt x="21" y="132"/>
                    </a:cubicBezTo>
                    <a:cubicBezTo>
                      <a:pt x="19" y="142"/>
                      <a:pt x="19" y="142"/>
                      <a:pt x="19" y="142"/>
                    </a:cubicBezTo>
                    <a:cubicBezTo>
                      <a:pt x="8" y="142"/>
                      <a:pt x="8" y="142"/>
                      <a:pt x="8" y="142"/>
                    </a:cubicBezTo>
                    <a:cubicBezTo>
                      <a:pt x="5" y="146"/>
                      <a:pt x="5" y="146"/>
                      <a:pt x="5" y="146"/>
                    </a:cubicBezTo>
                    <a:cubicBezTo>
                      <a:pt x="5" y="146"/>
                      <a:pt x="5" y="146"/>
                      <a:pt x="5" y="146"/>
                    </a:cubicBezTo>
                    <a:cubicBezTo>
                      <a:pt x="2" y="153"/>
                      <a:pt x="2" y="153"/>
                      <a:pt x="2" y="153"/>
                    </a:cubicBezTo>
                    <a:cubicBezTo>
                      <a:pt x="0" y="178"/>
                      <a:pt x="0" y="178"/>
                      <a:pt x="0" y="178"/>
                    </a:cubicBezTo>
                    <a:cubicBezTo>
                      <a:pt x="2" y="184"/>
                      <a:pt x="2" y="184"/>
                      <a:pt x="2" y="184"/>
                    </a:cubicBezTo>
                    <a:cubicBezTo>
                      <a:pt x="3" y="184"/>
                      <a:pt x="3" y="184"/>
                      <a:pt x="3" y="184"/>
                    </a:cubicBezTo>
                    <a:cubicBezTo>
                      <a:pt x="3" y="190"/>
                      <a:pt x="3" y="190"/>
                      <a:pt x="3" y="190"/>
                    </a:cubicBezTo>
                    <a:cubicBezTo>
                      <a:pt x="8" y="196"/>
                      <a:pt x="8" y="196"/>
                      <a:pt x="8" y="196"/>
                    </a:cubicBezTo>
                    <a:cubicBezTo>
                      <a:pt x="8" y="196"/>
                      <a:pt x="8" y="196"/>
                      <a:pt x="8" y="196"/>
                    </a:cubicBezTo>
                    <a:cubicBezTo>
                      <a:pt x="8" y="201"/>
                      <a:pt x="8" y="201"/>
                      <a:pt x="8" y="201"/>
                    </a:cubicBezTo>
                    <a:cubicBezTo>
                      <a:pt x="21" y="200"/>
                      <a:pt x="21" y="200"/>
                      <a:pt x="21" y="200"/>
                    </a:cubicBezTo>
                    <a:cubicBezTo>
                      <a:pt x="22" y="199"/>
                      <a:pt x="22" y="199"/>
                      <a:pt x="22" y="199"/>
                    </a:cubicBezTo>
                    <a:cubicBezTo>
                      <a:pt x="22" y="199"/>
                      <a:pt x="22" y="199"/>
                      <a:pt x="22" y="199"/>
                    </a:cubicBezTo>
                    <a:cubicBezTo>
                      <a:pt x="22" y="199"/>
                      <a:pt x="22" y="199"/>
                      <a:pt x="22" y="199"/>
                    </a:cubicBezTo>
                    <a:cubicBezTo>
                      <a:pt x="22" y="198"/>
                      <a:pt x="22" y="198"/>
                      <a:pt x="22" y="198"/>
                    </a:cubicBezTo>
                    <a:cubicBezTo>
                      <a:pt x="26" y="194"/>
                      <a:pt x="26" y="194"/>
                      <a:pt x="26" y="194"/>
                    </a:cubicBezTo>
                    <a:cubicBezTo>
                      <a:pt x="18" y="186"/>
                      <a:pt x="18" y="186"/>
                      <a:pt x="18" y="186"/>
                    </a:cubicBezTo>
                    <a:cubicBezTo>
                      <a:pt x="17" y="186"/>
                      <a:pt x="17" y="186"/>
                      <a:pt x="17" y="186"/>
                    </a:cubicBezTo>
                    <a:cubicBezTo>
                      <a:pt x="12" y="182"/>
                      <a:pt x="12" y="182"/>
                      <a:pt x="12" y="182"/>
                    </a:cubicBezTo>
                    <a:cubicBezTo>
                      <a:pt x="12" y="182"/>
                      <a:pt x="12" y="182"/>
                      <a:pt x="12" y="182"/>
                    </a:cubicBezTo>
                    <a:cubicBezTo>
                      <a:pt x="12" y="181"/>
                      <a:pt x="12" y="181"/>
                      <a:pt x="12" y="181"/>
                    </a:cubicBezTo>
                    <a:cubicBezTo>
                      <a:pt x="12" y="173"/>
                      <a:pt x="12" y="173"/>
                      <a:pt x="12" y="173"/>
                    </a:cubicBezTo>
                    <a:cubicBezTo>
                      <a:pt x="18" y="173"/>
                      <a:pt x="18" y="173"/>
                      <a:pt x="18" y="173"/>
                    </a:cubicBezTo>
                    <a:cubicBezTo>
                      <a:pt x="19" y="170"/>
                      <a:pt x="19" y="170"/>
                      <a:pt x="19" y="170"/>
                    </a:cubicBezTo>
                    <a:cubicBezTo>
                      <a:pt x="16" y="162"/>
                      <a:pt x="16" y="162"/>
                      <a:pt x="16" y="162"/>
                    </a:cubicBezTo>
                    <a:cubicBezTo>
                      <a:pt x="32" y="162"/>
                      <a:pt x="32" y="162"/>
                      <a:pt x="32" y="162"/>
                    </a:cubicBezTo>
                    <a:cubicBezTo>
                      <a:pt x="60" y="149"/>
                      <a:pt x="60" y="149"/>
                      <a:pt x="60" y="149"/>
                    </a:cubicBezTo>
                    <a:cubicBezTo>
                      <a:pt x="63" y="143"/>
                      <a:pt x="63" y="143"/>
                      <a:pt x="63" y="143"/>
                    </a:cubicBezTo>
                    <a:cubicBezTo>
                      <a:pt x="64" y="141"/>
                      <a:pt x="64" y="141"/>
                      <a:pt x="64" y="141"/>
                    </a:cubicBezTo>
                    <a:cubicBezTo>
                      <a:pt x="70" y="144"/>
                      <a:pt x="70" y="144"/>
                      <a:pt x="70" y="144"/>
                    </a:cubicBezTo>
                    <a:cubicBezTo>
                      <a:pt x="70" y="144"/>
                      <a:pt x="70" y="144"/>
                      <a:pt x="70" y="144"/>
                    </a:cubicBezTo>
                    <a:cubicBezTo>
                      <a:pt x="70" y="145"/>
                      <a:pt x="70" y="145"/>
                      <a:pt x="70" y="145"/>
                    </a:cubicBezTo>
                    <a:cubicBezTo>
                      <a:pt x="73" y="148"/>
                      <a:pt x="73" y="148"/>
                      <a:pt x="73" y="148"/>
                    </a:cubicBezTo>
                    <a:cubicBezTo>
                      <a:pt x="76" y="147"/>
                      <a:pt x="76" y="147"/>
                      <a:pt x="76" y="147"/>
                    </a:cubicBezTo>
                    <a:cubicBezTo>
                      <a:pt x="75" y="141"/>
                      <a:pt x="75" y="141"/>
                      <a:pt x="75" y="141"/>
                    </a:cubicBezTo>
                    <a:cubicBezTo>
                      <a:pt x="84" y="141"/>
                      <a:pt x="84" y="141"/>
                      <a:pt x="84" y="141"/>
                    </a:cubicBezTo>
                    <a:cubicBezTo>
                      <a:pt x="93" y="143"/>
                      <a:pt x="93" y="143"/>
                      <a:pt x="93" y="143"/>
                    </a:cubicBezTo>
                    <a:cubicBezTo>
                      <a:pt x="96" y="137"/>
                      <a:pt x="96" y="137"/>
                      <a:pt x="96" y="137"/>
                    </a:cubicBezTo>
                    <a:cubicBezTo>
                      <a:pt x="97" y="136"/>
                      <a:pt x="97" y="136"/>
                      <a:pt x="97" y="136"/>
                    </a:cubicBezTo>
                    <a:cubicBezTo>
                      <a:pt x="97" y="136"/>
                      <a:pt x="97" y="136"/>
                      <a:pt x="97" y="136"/>
                    </a:cubicBezTo>
                    <a:cubicBezTo>
                      <a:pt x="98" y="136"/>
                      <a:pt x="98" y="136"/>
                      <a:pt x="98" y="136"/>
                    </a:cubicBezTo>
                    <a:cubicBezTo>
                      <a:pt x="107" y="133"/>
                      <a:pt x="107" y="133"/>
                      <a:pt x="107" y="133"/>
                    </a:cubicBezTo>
                    <a:cubicBezTo>
                      <a:pt x="109" y="119"/>
                      <a:pt x="109" y="119"/>
                      <a:pt x="109" y="119"/>
                    </a:cubicBezTo>
                    <a:cubicBezTo>
                      <a:pt x="119" y="128"/>
                      <a:pt x="119" y="128"/>
                      <a:pt x="119" y="128"/>
                    </a:cubicBezTo>
                    <a:cubicBezTo>
                      <a:pt x="123" y="128"/>
                      <a:pt x="123" y="128"/>
                      <a:pt x="123" y="128"/>
                    </a:cubicBezTo>
                    <a:cubicBezTo>
                      <a:pt x="125" y="126"/>
                      <a:pt x="125" y="126"/>
                      <a:pt x="125" y="126"/>
                    </a:cubicBezTo>
                    <a:cubicBezTo>
                      <a:pt x="124" y="96"/>
                      <a:pt x="124" y="96"/>
                      <a:pt x="124" y="96"/>
                    </a:cubicBezTo>
                    <a:cubicBezTo>
                      <a:pt x="124" y="95"/>
                      <a:pt x="124" y="95"/>
                      <a:pt x="124" y="95"/>
                    </a:cubicBezTo>
                    <a:cubicBezTo>
                      <a:pt x="124" y="93"/>
                      <a:pt x="124" y="93"/>
                      <a:pt x="124" y="93"/>
                    </a:cubicBezTo>
                    <a:cubicBezTo>
                      <a:pt x="130" y="94"/>
                      <a:pt x="130" y="94"/>
                      <a:pt x="130" y="94"/>
                    </a:cubicBezTo>
                    <a:cubicBezTo>
                      <a:pt x="131" y="94"/>
                      <a:pt x="131" y="94"/>
                      <a:pt x="131" y="94"/>
                    </a:cubicBezTo>
                    <a:cubicBezTo>
                      <a:pt x="132" y="95"/>
                      <a:pt x="132" y="95"/>
                      <a:pt x="132" y="95"/>
                    </a:cubicBezTo>
                    <a:cubicBezTo>
                      <a:pt x="132" y="95"/>
                      <a:pt x="132" y="95"/>
                      <a:pt x="132" y="95"/>
                    </a:cubicBezTo>
                    <a:cubicBezTo>
                      <a:pt x="143" y="115"/>
                      <a:pt x="143" y="115"/>
                      <a:pt x="143" y="115"/>
                    </a:cubicBezTo>
                    <a:cubicBezTo>
                      <a:pt x="156" y="113"/>
                      <a:pt x="156" y="113"/>
                      <a:pt x="156" y="113"/>
                    </a:cubicBezTo>
                    <a:cubicBezTo>
                      <a:pt x="159" y="112"/>
                      <a:pt x="159" y="112"/>
                      <a:pt x="159" y="112"/>
                    </a:cubicBezTo>
                    <a:cubicBezTo>
                      <a:pt x="161" y="108"/>
                      <a:pt x="161" y="108"/>
                      <a:pt x="161" y="108"/>
                    </a:cubicBezTo>
                    <a:cubicBezTo>
                      <a:pt x="157" y="104"/>
                      <a:pt x="157" y="104"/>
                      <a:pt x="157" y="104"/>
                    </a:cubicBezTo>
                    <a:cubicBezTo>
                      <a:pt x="156" y="103"/>
                      <a:pt x="156" y="103"/>
                      <a:pt x="156" y="103"/>
                    </a:cubicBezTo>
                    <a:cubicBezTo>
                      <a:pt x="165" y="100"/>
                      <a:pt x="165" y="100"/>
                      <a:pt x="165" y="100"/>
                    </a:cubicBezTo>
                    <a:cubicBezTo>
                      <a:pt x="166" y="99"/>
                      <a:pt x="166" y="99"/>
                      <a:pt x="166" y="99"/>
                    </a:cubicBezTo>
                    <a:cubicBezTo>
                      <a:pt x="166" y="99"/>
                      <a:pt x="166" y="99"/>
                      <a:pt x="166" y="99"/>
                    </a:cubicBezTo>
                    <a:cubicBezTo>
                      <a:pt x="170" y="103"/>
                      <a:pt x="170" y="103"/>
                      <a:pt x="170" y="103"/>
                    </a:cubicBezTo>
                    <a:cubicBezTo>
                      <a:pt x="173" y="101"/>
                      <a:pt x="173" y="101"/>
                      <a:pt x="173" y="101"/>
                    </a:cubicBezTo>
                    <a:cubicBezTo>
                      <a:pt x="173" y="95"/>
                      <a:pt x="173" y="95"/>
                      <a:pt x="173" y="95"/>
                    </a:cubicBezTo>
                    <a:cubicBezTo>
                      <a:pt x="175" y="95"/>
                      <a:pt x="175" y="95"/>
                      <a:pt x="175" y="95"/>
                    </a:cubicBezTo>
                    <a:cubicBezTo>
                      <a:pt x="182" y="95"/>
                      <a:pt x="182" y="95"/>
                      <a:pt x="182" y="95"/>
                    </a:cubicBezTo>
                    <a:cubicBezTo>
                      <a:pt x="186" y="95"/>
                      <a:pt x="190" y="98"/>
                      <a:pt x="193" y="101"/>
                    </a:cubicBezTo>
                    <a:cubicBezTo>
                      <a:pt x="194" y="103"/>
                      <a:pt x="194" y="103"/>
                      <a:pt x="194" y="103"/>
                    </a:cubicBezTo>
                    <a:cubicBezTo>
                      <a:pt x="196" y="93"/>
                      <a:pt x="196" y="93"/>
                      <a:pt x="196" y="93"/>
                    </a:cubicBezTo>
                    <a:cubicBezTo>
                      <a:pt x="198" y="91"/>
                      <a:pt x="201" y="90"/>
                      <a:pt x="206" y="92"/>
                    </a:cubicBezTo>
                    <a:cubicBezTo>
                      <a:pt x="207" y="93"/>
                      <a:pt x="207" y="93"/>
                      <a:pt x="207" y="93"/>
                    </a:cubicBezTo>
                    <a:cubicBezTo>
                      <a:pt x="207" y="93"/>
                      <a:pt x="207" y="93"/>
                      <a:pt x="207" y="93"/>
                    </a:cubicBezTo>
                    <a:cubicBezTo>
                      <a:pt x="207" y="94"/>
                      <a:pt x="207" y="94"/>
                      <a:pt x="207" y="94"/>
                    </a:cubicBezTo>
                    <a:cubicBezTo>
                      <a:pt x="208" y="94"/>
                      <a:pt x="208" y="94"/>
                      <a:pt x="209" y="94"/>
                    </a:cubicBezTo>
                    <a:cubicBezTo>
                      <a:pt x="211" y="94"/>
                      <a:pt x="218" y="89"/>
                      <a:pt x="230" y="80"/>
                    </a:cubicBezTo>
                    <a:cubicBezTo>
                      <a:pt x="230" y="74"/>
                      <a:pt x="233" y="70"/>
                      <a:pt x="238" y="6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58" name="ïṣ1ïḍé">
                <a:extLst>
                  <a:ext uri="{FF2B5EF4-FFF2-40B4-BE49-F238E27FC236}">
                    <a16:creationId xmlns:a16="http://schemas.microsoft.com/office/drawing/2014/main" id="{9C8C82BB-7092-4C9D-B860-04CF8CB29D69}"/>
                  </a:ext>
                </a:extLst>
              </p:cNvPr>
              <p:cNvSpPr/>
              <p:nvPr/>
            </p:nvSpPr>
            <p:spPr bwMode="auto">
              <a:xfrm>
                <a:off x="3745" y="2687"/>
                <a:ext cx="360" cy="490"/>
              </a:xfrm>
              <a:custGeom>
                <a:avLst/>
                <a:gdLst>
                  <a:gd name="T0" fmla="*/ 119 w 152"/>
                  <a:gd name="T1" fmla="*/ 8 h 207"/>
                  <a:gd name="T2" fmla="*/ 106 w 152"/>
                  <a:gd name="T3" fmla="*/ 3 h 207"/>
                  <a:gd name="T4" fmla="*/ 88 w 152"/>
                  <a:gd name="T5" fmla="*/ 16 h 207"/>
                  <a:gd name="T6" fmla="*/ 76 w 152"/>
                  <a:gd name="T7" fmla="*/ 11 h 207"/>
                  <a:gd name="T8" fmla="*/ 76 w 152"/>
                  <a:gd name="T9" fmla="*/ 12 h 207"/>
                  <a:gd name="T10" fmla="*/ 54 w 152"/>
                  <a:gd name="T11" fmla="*/ 17 h 207"/>
                  <a:gd name="T12" fmla="*/ 42 w 152"/>
                  <a:gd name="T13" fmla="*/ 18 h 207"/>
                  <a:gd name="T14" fmla="*/ 34 w 152"/>
                  <a:gd name="T15" fmla="*/ 27 h 207"/>
                  <a:gd name="T16" fmla="*/ 20 w 152"/>
                  <a:gd name="T17" fmla="*/ 28 h 207"/>
                  <a:gd name="T18" fmla="*/ 10 w 152"/>
                  <a:gd name="T19" fmla="*/ 44 h 207"/>
                  <a:gd name="T20" fmla="*/ 11 w 152"/>
                  <a:gd name="T21" fmla="*/ 46 h 207"/>
                  <a:gd name="T22" fmla="*/ 17 w 152"/>
                  <a:gd name="T23" fmla="*/ 69 h 207"/>
                  <a:gd name="T24" fmla="*/ 17 w 152"/>
                  <a:gd name="T25" fmla="*/ 72 h 207"/>
                  <a:gd name="T26" fmla="*/ 16 w 152"/>
                  <a:gd name="T27" fmla="*/ 72 h 207"/>
                  <a:gd name="T28" fmla="*/ 0 w 152"/>
                  <a:gd name="T29" fmla="*/ 94 h 207"/>
                  <a:gd name="T30" fmla="*/ 6 w 152"/>
                  <a:gd name="T31" fmla="*/ 98 h 207"/>
                  <a:gd name="T32" fmla="*/ 12 w 152"/>
                  <a:gd name="T33" fmla="*/ 131 h 207"/>
                  <a:gd name="T34" fmla="*/ 20 w 152"/>
                  <a:gd name="T35" fmla="*/ 143 h 207"/>
                  <a:gd name="T36" fmla="*/ 21 w 152"/>
                  <a:gd name="T37" fmla="*/ 152 h 207"/>
                  <a:gd name="T38" fmla="*/ 22 w 152"/>
                  <a:gd name="T39" fmla="*/ 181 h 207"/>
                  <a:gd name="T40" fmla="*/ 26 w 152"/>
                  <a:gd name="T41" fmla="*/ 181 h 207"/>
                  <a:gd name="T42" fmla="*/ 43 w 152"/>
                  <a:gd name="T43" fmla="*/ 181 h 207"/>
                  <a:gd name="T44" fmla="*/ 28 w 152"/>
                  <a:gd name="T45" fmla="*/ 203 h 207"/>
                  <a:gd name="T46" fmla="*/ 40 w 152"/>
                  <a:gd name="T47" fmla="*/ 203 h 207"/>
                  <a:gd name="T48" fmla="*/ 75 w 152"/>
                  <a:gd name="T49" fmla="*/ 201 h 207"/>
                  <a:gd name="T50" fmla="*/ 77 w 152"/>
                  <a:gd name="T51" fmla="*/ 195 h 207"/>
                  <a:gd name="T52" fmla="*/ 77 w 152"/>
                  <a:gd name="T53" fmla="*/ 190 h 207"/>
                  <a:gd name="T54" fmla="*/ 75 w 152"/>
                  <a:gd name="T55" fmla="*/ 179 h 207"/>
                  <a:gd name="T56" fmla="*/ 83 w 152"/>
                  <a:gd name="T57" fmla="*/ 173 h 207"/>
                  <a:gd name="T58" fmla="*/ 81 w 152"/>
                  <a:gd name="T59" fmla="*/ 168 h 207"/>
                  <a:gd name="T60" fmla="*/ 81 w 152"/>
                  <a:gd name="T61" fmla="*/ 167 h 207"/>
                  <a:gd name="T62" fmla="*/ 85 w 152"/>
                  <a:gd name="T63" fmla="*/ 154 h 207"/>
                  <a:gd name="T64" fmla="*/ 89 w 152"/>
                  <a:gd name="T65" fmla="*/ 149 h 207"/>
                  <a:gd name="T66" fmla="*/ 93 w 152"/>
                  <a:gd name="T67" fmla="*/ 146 h 207"/>
                  <a:gd name="T68" fmla="*/ 100 w 152"/>
                  <a:gd name="T69" fmla="*/ 130 h 207"/>
                  <a:gd name="T70" fmla="*/ 103 w 152"/>
                  <a:gd name="T71" fmla="*/ 128 h 207"/>
                  <a:gd name="T72" fmla="*/ 99 w 152"/>
                  <a:gd name="T73" fmla="*/ 111 h 207"/>
                  <a:gd name="T74" fmla="*/ 112 w 152"/>
                  <a:gd name="T75" fmla="*/ 100 h 207"/>
                  <a:gd name="T76" fmla="*/ 110 w 152"/>
                  <a:gd name="T77" fmla="*/ 85 h 207"/>
                  <a:gd name="T78" fmla="*/ 125 w 152"/>
                  <a:gd name="T79" fmla="*/ 68 h 207"/>
                  <a:gd name="T80" fmla="*/ 131 w 152"/>
                  <a:gd name="T81" fmla="*/ 70 h 207"/>
                  <a:gd name="T82" fmla="*/ 142 w 152"/>
                  <a:gd name="T83" fmla="*/ 64 h 207"/>
                  <a:gd name="T84" fmla="*/ 142 w 152"/>
                  <a:gd name="T85" fmla="*/ 64 h 207"/>
                  <a:gd name="T86" fmla="*/ 148 w 152"/>
                  <a:gd name="T87" fmla="*/ 60 h 207"/>
                  <a:gd name="T88" fmla="*/ 148 w 152"/>
                  <a:gd name="T89" fmla="*/ 53 h 207"/>
                  <a:gd name="T90" fmla="*/ 150 w 152"/>
                  <a:gd name="T91" fmla="*/ 51 h 207"/>
                  <a:gd name="T92" fmla="*/ 152 w 152"/>
                  <a:gd name="T93" fmla="*/ 48 h 207"/>
                  <a:gd name="T94" fmla="*/ 138 w 152"/>
                  <a:gd name="T95" fmla="*/ 26 h 207"/>
                  <a:gd name="T96" fmla="*/ 132 w 152"/>
                  <a:gd name="T97" fmla="*/ 10 h 2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52" h="207">
                    <a:moveTo>
                      <a:pt x="120" y="8"/>
                    </a:moveTo>
                    <a:cubicBezTo>
                      <a:pt x="119" y="8"/>
                      <a:pt x="119" y="8"/>
                      <a:pt x="119" y="8"/>
                    </a:cubicBezTo>
                    <a:cubicBezTo>
                      <a:pt x="110" y="0"/>
                      <a:pt x="110" y="0"/>
                      <a:pt x="110" y="0"/>
                    </a:cubicBezTo>
                    <a:cubicBezTo>
                      <a:pt x="106" y="3"/>
                      <a:pt x="106" y="3"/>
                      <a:pt x="106" y="3"/>
                    </a:cubicBezTo>
                    <a:cubicBezTo>
                      <a:pt x="102" y="10"/>
                      <a:pt x="98" y="14"/>
                      <a:pt x="92" y="16"/>
                    </a:cubicBezTo>
                    <a:cubicBezTo>
                      <a:pt x="91" y="17"/>
                      <a:pt x="89" y="17"/>
                      <a:pt x="88" y="16"/>
                    </a:cubicBezTo>
                    <a:cubicBezTo>
                      <a:pt x="86" y="14"/>
                      <a:pt x="87" y="9"/>
                      <a:pt x="90" y="2"/>
                    </a:cubicBezTo>
                    <a:cubicBezTo>
                      <a:pt x="76" y="11"/>
                      <a:pt x="76" y="11"/>
                      <a:pt x="76" y="11"/>
                    </a:cubicBezTo>
                    <a:cubicBezTo>
                      <a:pt x="76" y="12"/>
                      <a:pt x="76" y="12"/>
                      <a:pt x="76" y="12"/>
                    </a:cubicBezTo>
                    <a:cubicBezTo>
                      <a:pt x="76" y="12"/>
                      <a:pt x="76" y="12"/>
                      <a:pt x="76" y="12"/>
                    </a:cubicBezTo>
                    <a:cubicBezTo>
                      <a:pt x="64" y="12"/>
                      <a:pt x="64" y="12"/>
                      <a:pt x="64" y="12"/>
                    </a:cubicBezTo>
                    <a:cubicBezTo>
                      <a:pt x="54" y="17"/>
                      <a:pt x="54" y="17"/>
                      <a:pt x="54" y="17"/>
                    </a:cubicBezTo>
                    <a:cubicBezTo>
                      <a:pt x="54" y="18"/>
                      <a:pt x="54" y="18"/>
                      <a:pt x="54" y="18"/>
                    </a:cubicBezTo>
                    <a:cubicBezTo>
                      <a:pt x="42" y="18"/>
                      <a:pt x="42" y="18"/>
                      <a:pt x="42" y="18"/>
                    </a:cubicBezTo>
                    <a:cubicBezTo>
                      <a:pt x="36" y="21"/>
                      <a:pt x="36" y="21"/>
                      <a:pt x="36" y="21"/>
                    </a:cubicBezTo>
                    <a:cubicBezTo>
                      <a:pt x="34" y="27"/>
                      <a:pt x="34" y="27"/>
                      <a:pt x="34" y="27"/>
                    </a:cubicBezTo>
                    <a:cubicBezTo>
                      <a:pt x="33" y="28"/>
                      <a:pt x="33" y="28"/>
                      <a:pt x="33" y="28"/>
                    </a:cubicBezTo>
                    <a:cubicBezTo>
                      <a:pt x="20" y="28"/>
                      <a:pt x="20" y="28"/>
                      <a:pt x="20" y="28"/>
                    </a:cubicBezTo>
                    <a:cubicBezTo>
                      <a:pt x="17" y="28"/>
                      <a:pt x="12" y="32"/>
                      <a:pt x="4" y="40"/>
                    </a:cubicBezTo>
                    <a:cubicBezTo>
                      <a:pt x="8" y="42"/>
                      <a:pt x="10" y="43"/>
                      <a:pt x="10" y="44"/>
                    </a:cubicBezTo>
                    <a:cubicBezTo>
                      <a:pt x="11" y="47"/>
                      <a:pt x="11" y="47"/>
                      <a:pt x="11" y="47"/>
                    </a:cubicBezTo>
                    <a:cubicBezTo>
                      <a:pt x="11" y="46"/>
                      <a:pt x="11" y="46"/>
                      <a:pt x="11" y="46"/>
                    </a:cubicBezTo>
                    <a:cubicBezTo>
                      <a:pt x="17" y="69"/>
                      <a:pt x="17" y="69"/>
                      <a:pt x="17" y="69"/>
                    </a:cubicBezTo>
                    <a:cubicBezTo>
                      <a:pt x="17" y="69"/>
                      <a:pt x="17" y="69"/>
                      <a:pt x="17" y="69"/>
                    </a:cubicBezTo>
                    <a:cubicBezTo>
                      <a:pt x="17" y="70"/>
                      <a:pt x="17" y="70"/>
                      <a:pt x="17" y="70"/>
                    </a:cubicBezTo>
                    <a:cubicBezTo>
                      <a:pt x="17" y="72"/>
                      <a:pt x="17" y="72"/>
                      <a:pt x="17" y="72"/>
                    </a:cubicBezTo>
                    <a:cubicBezTo>
                      <a:pt x="17" y="72"/>
                      <a:pt x="17" y="72"/>
                      <a:pt x="17" y="72"/>
                    </a:cubicBezTo>
                    <a:cubicBezTo>
                      <a:pt x="16" y="72"/>
                      <a:pt x="16" y="72"/>
                      <a:pt x="16" y="72"/>
                    </a:cubicBezTo>
                    <a:cubicBezTo>
                      <a:pt x="16" y="72"/>
                      <a:pt x="16" y="72"/>
                      <a:pt x="16" y="72"/>
                    </a:cubicBezTo>
                    <a:cubicBezTo>
                      <a:pt x="0" y="94"/>
                      <a:pt x="0" y="94"/>
                      <a:pt x="0" y="94"/>
                    </a:cubicBezTo>
                    <a:cubicBezTo>
                      <a:pt x="0" y="100"/>
                      <a:pt x="0" y="100"/>
                      <a:pt x="0" y="100"/>
                    </a:cubicBezTo>
                    <a:cubicBezTo>
                      <a:pt x="3" y="98"/>
                      <a:pt x="5" y="97"/>
                      <a:pt x="6" y="98"/>
                    </a:cubicBezTo>
                    <a:cubicBezTo>
                      <a:pt x="8" y="99"/>
                      <a:pt x="9" y="102"/>
                      <a:pt x="8" y="107"/>
                    </a:cubicBezTo>
                    <a:cubicBezTo>
                      <a:pt x="8" y="114"/>
                      <a:pt x="9" y="123"/>
                      <a:pt x="12" y="131"/>
                    </a:cubicBezTo>
                    <a:cubicBezTo>
                      <a:pt x="18" y="137"/>
                      <a:pt x="18" y="137"/>
                      <a:pt x="18" y="137"/>
                    </a:cubicBezTo>
                    <a:cubicBezTo>
                      <a:pt x="20" y="139"/>
                      <a:pt x="21" y="141"/>
                      <a:pt x="20" y="143"/>
                    </a:cubicBezTo>
                    <a:cubicBezTo>
                      <a:pt x="18" y="147"/>
                      <a:pt x="18" y="147"/>
                      <a:pt x="18" y="147"/>
                    </a:cubicBezTo>
                    <a:cubicBezTo>
                      <a:pt x="21" y="152"/>
                      <a:pt x="21" y="152"/>
                      <a:pt x="21" y="152"/>
                    </a:cubicBezTo>
                    <a:cubicBezTo>
                      <a:pt x="23" y="156"/>
                      <a:pt x="22" y="162"/>
                      <a:pt x="17" y="172"/>
                    </a:cubicBezTo>
                    <a:cubicBezTo>
                      <a:pt x="22" y="181"/>
                      <a:pt x="22" y="181"/>
                      <a:pt x="22" y="181"/>
                    </a:cubicBezTo>
                    <a:cubicBezTo>
                      <a:pt x="23" y="183"/>
                      <a:pt x="23" y="183"/>
                      <a:pt x="23" y="183"/>
                    </a:cubicBezTo>
                    <a:cubicBezTo>
                      <a:pt x="26" y="181"/>
                      <a:pt x="26" y="181"/>
                      <a:pt x="26" y="181"/>
                    </a:cubicBezTo>
                    <a:cubicBezTo>
                      <a:pt x="31" y="176"/>
                      <a:pt x="36" y="175"/>
                      <a:pt x="39" y="176"/>
                    </a:cubicBezTo>
                    <a:cubicBezTo>
                      <a:pt x="42" y="177"/>
                      <a:pt x="43" y="179"/>
                      <a:pt x="43" y="181"/>
                    </a:cubicBezTo>
                    <a:cubicBezTo>
                      <a:pt x="44" y="184"/>
                      <a:pt x="40" y="188"/>
                      <a:pt x="33" y="196"/>
                    </a:cubicBezTo>
                    <a:cubicBezTo>
                      <a:pt x="28" y="203"/>
                      <a:pt x="28" y="203"/>
                      <a:pt x="28" y="203"/>
                    </a:cubicBezTo>
                    <a:cubicBezTo>
                      <a:pt x="30" y="207"/>
                      <a:pt x="30" y="207"/>
                      <a:pt x="30" y="207"/>
                    </a:cubicBezTo>
                    <a:cubicBezTo>
                      <a:pt x="34" y="204"/>
                      <a:pt x="38" y="202"/>
                      <a:pt x="40" y="203"/>
                    </a:cubicBezTo>
                    <a:cubicBezTo>
                      <a:pt x="42" y="203"/>
                      <a:pt x="49" y="201"/>
                      <a:pt x="60" y="195"/>
                    </a:cubicBezTo>
                    <a:cubicBezTo>
                      <a:pt x="64" y="193"/>
                      <a:pt x="69" y="195"/>
                      <a:pt x="75" y="201"/>
                    </a:cubicBezTo>
                    <a:cubicBezTo>
                      <a:pt x="77" y="200"/>
                      <a:pt x="77" y="200"/>
                      <a:pt x="77" y="200"/>
                    </a:cubicBezTo>
                    <a:cubicBezTo>
                      <a:pt x="77" y="195"/>
                      <a:pt x="77" y="195"/>
                      <a:pt x="77" y="195"/>
                    </a:cubicBezTo>
                    <a:cubicBezTo>
                      <a:pt x="76" y="194"/>
                      <a:pt x="76" y="194"/>
                      <a:pt x="76" y="194"/>
                    </a:cubicBezTo>
                    <a:cubicBezTo>
                      <a:pt x="75" y="193"/>
                      <a:pt x="76" y="192"/>
                      <a:pt x="77" y="190"/>
                    </a:cubicBezTo>
                    <a:cubicBezTo>
                      <a:pt x="75" y="183"/>
                      <a:pt x="75" y="183"/>
                      <a:pt x="75" y="183"/>
                    </a:cubicBezTo>
                    <a:cubicBezTo>
                      <a:pt x="74" y="182"/>
                      <a:pt x="74" y="180"/>
                      <a:pt x="75" y="179"/>
                    </a:cubicBezTo>
                    <a:cubicBezTo>
                      <a:pt x="76" y="178"/>
                      <a:pt x="78" y="177"/>
                      <a:pt x="79" y="176"/>
                    </a:cubicBezTo>
                    <a:cubicBezTo>
                      <a:pt x="83" y="173"/>
                      <a:pt x="83" y="173"/>
                      <a:pt x="83" y="173"/>
                    </a:cubicBezTo>
                    <a:cubicBezTo>
                      <a:pt x="81" y="168"/>
                      <a:pt x="81" y="168"/>
                      <a:pt x="81" y="168"/>
                    </a:cubicBezTo>
                    <a:cubicBezTo>
                      <a:pt x="81" y="168"/>
                      <a:pt x="81" y="168"/>
                      <a:pt x="81" y="168"/>
                    </a:cubicBezTo>
                    <a:cubicBezTo>
                      <a:pt x="81" y="168"/>
                      <a:pt x="81" y="168"/>
                      <a:pt x="81" y="168"/>
                    </a:cubicBezTo>
                    <a:cubicBezTo>
                      <a:pt x="81" y="167"/>
                      <a:pt x="81" y="167"/>
                      <a:pt x="81" y="167"/>
                    </a:cubicBezTo>
                    <a:cubicBezTo>
                      <a:pt x="83" y="165"/>
                      <a:pt x="83" y="163"/>
                      <a:pt x="82" y="162"/>
                    </a:cubicBezTo>
                    <a:cubicBezTo>
                      <a:pt x="81" y="159"/>
                      <a:pt x="82" y="157"/>
                      <a:pt x="85" y="154"/>
                    </a:cubicBezTo>
                    <a:cubicBezTo>
                      <a:pt x="90" y="150"/>
                      <a:pt x="90" y="150"/>
                      <a:pt x="90" y="150"/>
                    </a:cubicBezTo>
                    <a:cubicBezTo>
                      <a:pt x="89" y="149"/>
                      <a:pt x="89" y="149"/>
                      <a:pt x="89" y="149"/>
                    </a:cubicBezTo>
                    <a:cubicBezTo>
                      <a:pt x="88" y="148"/>
                      <a:pt x="88" y="148"/>
                      <a:pt x="88" y="148"/>
                    </a:cubicBezTo>
                    <a:cubicBezTo>
                      <a:pt x="93" y="146"/>
                      <a:pt x="93" y="146"/>
                      <a:pt x="93" y="146"/>
                    </a:cubicBezTo>
                    <a:cubicBezTo>
                      <a:pt x="93" y="139"/>
                      <a:pt x="93" y="139"/>
                      <a:pt x="93" y="139"/>
                    </a:cubicBezTo>
                    <a:cubicBezTo>
                      <a:pt x="93" y="137"/>
                      <a:pt x="95" y="134"/>
                      <a:pt x="100" y="130"/>
                    </a:cubicBezTo>
                    <a:cubicBezTo>
                      <a:pt x="103" y="128"/>
                      <a:pt x="103" y="128"/>
                      <a:pt x="103" y="128"/>
                    </a:cubicBezTo>
                    <a:cubicBezTo>
                      <a:pt x="103" y="128"/>
                      <a:pt x="103" y="128"/>
                      <a:pt x="103" y="128"/>
                    </a:cubicBezTo>
                    <a:cubicBezTo>
                      <a:pt x="97" y="121"/>
                      <a:pt x="97" y="121"/>
                      <a:pt x="97" y="121"/>
                    </a:cubicBezTo>
                    <a:cubicBezTo>
                      <a:pt x="95" y="118"/>
                      <a:pt x="96" y="114"/>
                      <a:pt x="99" y="111"/>
                    </a:cubicBezTo>
                    <a:cubicBezTo>
                      <a:pt x="99" y="110"/>
                      <a:pt x="99" y="110"/>
                      <a:pt x="99" y="110"/>
                    </a:cubicBezTo>
                    <a:cubicBezTo>
                      <a:pt x="112" y="100"/>
                      <a:pt x="112" y="100"/>
                      <a:pt x="112" y="100"/>
                    </a:cubicBezTo>
                    <a:cubicBezTo>
                      <a:pt x="112" y="97"/>
                      <a:pt x="112" y="97"/>
                      <a:pt x="112" y="97"/>
                    </a:cubicBezTo>
                    <a:cubicBezTo>
                      <a:pt x="110" y="96"/>
                      <a:pt x="109" y="92"/>
                      <a:pt x="110" y="85"/>
                    </a:cubicBezTo>
                    <a:cubicBezTo>
                      <a:pt x="112" y="74"/>
                      <a:pt x="116" y="69"/>
                      <a:pt x="125" y="68"/>
                    </a:cubicBezTo>
                    <a:cubicBezTo>
                      <a:pt x="125" y="68"/>
                      <a:pt x="125" y="68"/>
                      <a:pt x="125" y="68"/>
                    </a:cubicBezTo>
                    <a:cubicBezTo>
                      <a:pt x="126" y="68"/>
                      <a:pt x="126" y="68"/>
                      <a:pt x="126" y="68"/>
                    </a:cubicBezTo>
                    <a:cubicBezTo>
                      <a:pt x="131" y="70"/>
                      <a:pt x="131" y="70"/>
                      <a:pt x="131" y="70"/>
                    </a:cubicBezTo>
                    <a:cubicBezTo>
                      <a:pt x="136" y="70"/>
                      <a:pt x="136" y="70"/>
                      <a:pt x="136" y="70"/>
                    </a:cubicBezTo>
                    <a:cubicBezTo>
                      <a:pt x="142" y="64"/>
                      <a:pt x="142" y="64"/>
                      <a:pt x="142" y="64"/>
                    </a:cubicBezTo>
                    <a:cubicBezTo>
                      <a:pt x="142" y="64"/>
                      <a:pt x="142" y="64"/>
                      <a:pt x="142" y="64"/>
                    </a:cubicBezTo>
                    <a:cubicBezTo>
                      <a:pt x="142" y="64"/>
                      <a:pt x="142" y="64"/>
                      <a:pt x="142" y="64"/>
                    </a:cubicBezTo>
                    <a:cubicBezTo>
                      <a:pt x="142" y="64"/>
                      <a:pt x="142" y="64"/>
                      <a:pt x="142" y="64"/>
                    </a:cubicBezTo>
                    <a:cubicBezTo>
                      <a:pt x="148" y="60"/>
                      <a:pt x="148" y="60"/>
                      <a:pt x="148" y="60"/>
                    </a:cubicBezTo>
                    <a:cubicBezTo>
                      <a:pt x="148" y="54"/>
                      <a:pt x="148" y="54"/>
                      <a:pt x="148" y="54"/>
                    </a:cubicBezTo>
                    <a:cubicBezTo>
                      <a:pt x="148" y="53"/>
                      <a:pt x="148" y="53"/>
                      <a:pt x="148" y="53"/>
                    </a:cubicBezTo>
                    <a:cubicBezTo>
                      <a:pt x="148" y="52"/>
                      <a:pt x="148" y="52"/>
                      <a:pt x="148" y="52"/>
                    </a:cubicBezTo>
                    <a:cubicBezTo>
                      <a:pt x="150" y="51"/>
                      <a:pt x="150" y="51"/>
                      <a:pt x="150" y="51"/>
                    </a:cubicBezTo>
                    <a:cubicBezTo>
                      <a:pt x="152" y="49"/>
                      <a:pt x="152" y="49"/>
                      <a:pt x="152" y="49"/>
                    </a:cubicBezTo>
                    <a:cubicBezTo>
                      <a:pt x="152" y="48"/>
                      <a:pt x="152" y="48"/>
                      <a:pt x="152" y="48"/>
                    </a:cubicBezTo>
                    <a:cubicBezTo>
                      <a:pt x="148" y="42"/>
                      <a:pt x="148" y="42"/>
                      <a:pt x="148" y="42"/>
                    </a:cubicBezTo>
                    <a:cubicBezTo>
                      <a:pt x="144" y="36"/>
                      <a:pt x="141" y="32"/>
                      <a:pt x="138" y="26"/>
                    </a:cubicBezTo>
                    <a:cubicBezTo>
                      <a:pt x="136" y="22"/>
                      <a:pt x="137" y="18"/>
                      <a:pt x="140" y="14"/>
                    </a:cubicBezTo>
                    <a:cubicBezTo>
                      <a:pt x="132" y="10"/>
                      <a:pt x="132" y="10"/>
                      <a:pt x="132" y="10"/>
                    </a:cubicBezTo>
                    <a:lnTo>
                      <a:pt x="120" y="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59" name="îŝľiḍè">
                <a:extLst>
                  <a:ext uri="{FF2B5EF4-FFF2-40B4-BE49-F238E27FC236}">
                    <a16:creationId xmlns:a16="http://schemas.microsoft.com/office/drawing/2014/main" id="{9E438C84-AD7B-40FD-8BFF-98F4E1BA423E}"/>
                  </a:ext>
                </a:extLst>
              </p:cNvPr>
              <p:cNvSpPr/>
              <p:nvPr/>
            </p:nvSpPr>
            <p:spPr bwMode="auto">
              <a:xfrm>
                <a:off x="3932" y="2814"/>
                <a:ext cx="334" cy="410"/>
              </a:xfrm>
              <a:custGeom>
                <a:avLst/>
                <a:gdLst>
                  <a:gd name="T0" fmla="*/ 73 w 141"/>
                  <a:gd name="T1" fmla="*/ 8 h 173"/>
                  <a:gd name="T2" fmla="*/ 60 w 141"/>
                  <a:gd name="T3" fmla="*/ 20 h 173"/>
                  <a:gd name="T4" fmla="*/ 59 w 141"/>
                  <a:gd name="T5" fmla="*/ 21 h 173"/>
                  <a:gd name="T6" fmla="*/ 51 w 141"/>
                  <a:gd name="T7" fmla="*/ 21 h 173"/>
                  <a:gd name="T8" fmla="*/ 35 w 141"/>
                  <a:gd name="T9" fmla="*/ 31 h 173"/>
                  <a:gd name="T10" fmla="*/ 40 w 141"/>
                  <a:gd name="T11" fmla="*/ 34 h 173"/>
                  <a:gd name="T12" fmla="*/ 37 w 141"/>
                  <a:gd name="T13" fmla="*/ 47 h 173"/>
                  <a:gd name="T14" fmla="*/ 23 w 141"/>
                  <a:gd name="T15" fmla="*/ 59 h 173"/>
                  <a:gd name="T16" fmla="*/ 24 w 141"/>
                  <a:gd name="T17" fmla="*/ 68 h 173"/>
                  <a:gd name="T18" fmla="*/ 27 w 141"/>
                  <a:gd name="T19" fmla="*/ 77 h 173"/>
                  <a:gd name="T20" fmla="*/ 18 w 141"/>
                  <a:gd name="T21" fmla="*/ 93 h 173"/>
                  <a:gd name="T22" fmla="*/ 18 w 141"/>
                  <a:gd name="T23" fmla="*/ 94 h 173"/>
                  <a:gd name="T24" fmla="*/ 12 w 141"/>
                  <a:gd name="T25" fmla="*/ 101 h 173"/>
                  <a:gd name="T26" fmla="*/ 7 w 141"/>
                  <a:gd name="T27" fmla="*/ 106 h 173"/>
                  <a:gd name="T28" fmla="*/ 7 w 141"/>
                  <a:gd name="T29" fmla="*/ 122 h 173"/>
                  <a:gd name="T30" fmla="*/ 2 w 141"/>
                  <a:gd name="T31" fmla="*/ 126 h 173"/>
                  <a:gd name="T32" fmla="*/ 0 w 141"/>
                  <a:gd name="T33" fmla="*/ 128 h 173"/>
                  <a:gd name="T34" fmla="*/ 3 w 141"/>
                  <a:gd name="T35" fmla="*/ 137 h 173"/>
                  <a:gd name="T36" fmla="*/ 26 w 141"/>
                  <a:gd name="T37" fmla="*/ 137 h 173"/>
                  <a:gd name="T38" fmla="*/ 35 w 141"/>
                  <a:gd name="T39" fmla="*/ 146 h 173"/>
                  <a:gd name="T40" fmla="*/ 35 w 141"/>
                  <a:gd name="T41" fmla="*/ 147 h 173"/>
                  <a:gd name="T42" fmla="*/ 51 w 141"/>
                  <a:gd name="T43" fmla="*/ 172 h 173"/>
                  <a:gd name="T44" fmla="*/ 56 w 141"/>
                  <a:gd name="T45" fmla="*/ 161 h 173"/>
                  <a:gd name="T46" fmla="*/ 68 w 141"/>
                  <a:gd name="T47" fmla="*/ 169 h 173"/>
                  <a:gd name="T48" fmla="*/ 76 w 141"/>
                  <a:gd name="T49" fmla="*/ 146 h 173"/>
                  <a:gd name="T50" fmla="*/ 78 w 141"/>
                  <a:gd name="T51" fmla="*/ 146 h 173"/>
                  <a:gd name="T52" fmla="*/ 85 w 141"/>
                  <a:gd name="T53" fmla="*/ 141 h 173"/>
                  <a:gd name="T54" fmla="*/ 85 w 141"/>
                  <a:gd name="T55" fmla="*/ 139 h 173"/>
                  <a:gd name="T56" fmla="*/ 97 w 141"/>
                  <a:gd name="T57" fmla="*/ 139 h 173"/>
                  <a:gd name="T58" fmla="*/ 103 w 141"/>
                  <a:gd name="T59" fmla="*/ 112 h 173"/>
                  <a:gd name="T60" fmla="*/ 114 w 141"/>
                  <a:gd name="T61" fmla="*/ 110 h 173"/>
                  <a:gd name="T62" fmla="*/ 109 w 141"/>
                  <a:gd name="T63" fmla="*/ 105 h 173"/>
                  <a:gd name="T64" fmla="*/ 117 w 141"/>
                  <a:gd name="T65" fmla="*/ 98 h 173"/>
                  <a:gd name="T66" fmla="*/ 123 w 141"/>
                  <a:gd name="T67" fmla="*/ 100 h 173"/>
                  <a:gd name="T68" fmla="*/ 119 w 141"/>
                  <a:gd name="T69" fmla="*/ 92 h 173"/>
                  <a:gd name="T70" fmla="*/ 123 w 141"/>
                  <a:gd name="T71" fmla="*/ 90 h 173"/>
                  <a:gd name="T72" fmla="*/ 118 w 141"/>
                  <a:gd name="T73" fmla="*/ 79 h 173"/>
                  <a:gd name="T74" fmla="*/ 119 w 141"/>
                  <a:gd name="T75" fmla="*/ 78 h 173"/>
                  <a:gd name="T76" fmla="*/ 131 w 141"/>
                  <a:gd name="T77" fmla="*/ 68 h 173"/>
                  <a:gd name="T78" fmla="*/ 121 w 141"/>
                  <a:gd name="T79" fmla="*/ 55 h 173"/>
                  <a:gd name="T80" fmla="*/ 133 w 141"/>
                  <a:gd name="T81" fmla="*/ 50 h 173"/>
                  <a:gd name="T82" fmla="*/ 139 w 141"/>
                  <a:gd name="T83" fmla="*/ 43 h 173"/>
                  <a:gd name="T84" fmla="*/ 135 w 141"/>
                  <a:gd name="T85" fmla="*/ 34 h 173"/>
                  <a:gd name="T86" fmla="*/ 135 w 141"/>
                  <a:gd name="T87" fmla="*/ 33 h 173"/>
                  <a:gd name="T88" fmla="*/ 135 w 141"/>
                  <a:gd name="T89" fmla="*/ 30 h 173"/>
                  <a:gd name="T90" fmla="*/ 133 w 141"/>
                  <a:gd name="T91" fmla="*/ 30 h 173"/>
                  <a:gd name="T92" fmla="*/ 117 w 141"/>
                  <a:gd name="T93" fmla="*/ 28 h 173"/>
                  <a:gd name="T94" fmla="*/ 117 w 141"/>
                  <a:gd name="T95" fmla="*/ 28 h 173"/>
                  <a:gd name="T96" fmla="*/ 113 w 141"/>
                  <a:gd name="T97" fmla="*/ 23 h 173"/>
                  <a:gd name="T98" fmla="*/ 93 w 141"/>
                  <a:gd name="T99" fmla="*/ 31 h 173"/>
                  <a:gd name="T100" fmla="*/ 85 w 141"/>
                  <a:gd name="T101" fmla="*/ 16 h 173"/>
                  <a:gd name="T102" fmla="*/ 73 w 141"/>
                  <a:gd name="T103" fmla="*/ 1 h 173"/>
                  <a:gd name="T104" fmla="*/ 73 w 141"/>
                  <a:gd name="T105" fmla="*/ 8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41" h="173">
                    <a:moveTo>
                      <a:pt x="73" y="8"/>
                    </a:moveTo>
                    <a:cubicBezTo>
                      <a:pt x="73" y="8"/>
                      <a:pt x="73" y="8"/>
                      <a:pt x="73" y="8"/>
                    </a:cubicBezTo>
                    <a:cubicBezTo>
                      <a:pt x="66" y="13"/>
                      <a:pt x="66" y="13"/>
                      <a:pt x="66" y="13"/>
                    </a:cubicBezTo>
                    <a:cubicBezTo>
                      <a:pt x="60" y="20"/>
                      <a:pt x="60" y="20"/>
                      <a:pt x="60" y="20"/>
                    </a:cubicBezTo>
                    <a:cubicBezTo>
                      <a:pt x="59" y="20"/>
                      <a:pt x="59" y="20"/>
                      <a:pt x="59" y="20"/>
                    </a:cubicBezTo>
                    <a:cubicBezTo>
                      <a:pt x="59" y="21"/>
                      <a:pt x="59" y="21"/>
                      <a:pt x="59" y="21"/>
                    </a:cubicBezTo>
                    <a:cubicBezTo>
                      <a:pt x="51" y="21"/>
                      <a:pt x="51" y="21"/>
                      <a:pt x="51" y="21"/>
                    </a:cubicBezTo>
                    <a:cubicBezTo>
                      <a:pt x="51" y="21"/>
                      <a:pt x="51" y="21"/>
                      <a:pt x="51" y="21"/>
                    </a:cubicBezTo>
                    <a:cubicBezTo>
                      <a:pt x="46" y="18"/>
                      <a:pt x="46" y="18"/>
                      <a:pt x="46" y="18"/>
                    </a:cubicBezTo>
                    <a:cubicBezTo>
                      <a:pt x="40" y="20"/>
                      <a:pt x="37" y="24"/>
                      <a:pt x="35" y="31"/>
                    </a:cubicBezTo>
                    <a:cubicBezTo>
                      <a:pt x="35" y="38"/>
                      <a:pt x="35" y="38"/>
                      <a:pt x="35" y="38"/>
                    </a:cubicBezTo>
                    <a:cubicBezTo>
                      <a:pt x="40" y="34"/>
                      <a:pt x="40" y="34"/>
                      <a:pt x="40" y="34"/>
                    </a:cubicBezTo>
                    <a:cubicBezTo>
                      <a:pt x="37" y="47"/>
                      <a:pt x="37" y="47"/>
                      <a:pt x="37" y="47"/>
                    </a:cubicBezTo>
                    <a:cubicBezTo>
                      <a:pt x="37" y="47"/>
                      <a:pt x="37" y="47"/>
                      <a:pt x="37" y="47"/>
                    </a:cubicBezTo>
                    <a:cubicBezTo>
                      <a:pt x="37" y="48"/>
                      <a:pt x="37" y="48"/>
                      <a:pt x="37" y="48"/>
                    </a:cubicBezTo>
                    <a:cubicBezTo>
                      <a:pt x="23" y="59"/>
                      <a:pt x="23" y="59"/>
                      <a:pt x="23" y="59"/>
                    </a:cubicBezTo>
                    <a:cubicBezTo>
                      <a:pt x="21" y="62"/>
                      <a:pt x="21" y="64"/>
                      <a:pt x="21" y="65"/>
                    </a:cubicBezTo>
                    <a:cubicBezTo>
                      <a:pt x="24" y="68"/>
                      <a:pt x="24" y="68"/>
                      <a:pt x="24" y="68"/>
                    </a:cubicBezTo>
                    <a:cubicBezTo>
                      <a:pt x="27" y="70"/>
                      <a:pt x="28" y="72"/>
                      <a:pt x="28" y="74"/>
                    </a:cubicBezTo>
                    <a:cubicBezTo>
                      <a:pt x="28" y="75"/>
                      <a:pt x="27" y="76"/>
                      <a:pt x="27" y="77"/>
                    </a:cubicBezTo>
                    <a:cubicBezTo>
                      <a:pt x="18" y="84"/>
                      <a:pt x="18" y="84"/>
                      <a:pt x="18" y="84"/>
                    </a:cubicBezTo>
                    <a:cubicBezTo>
                      <a:pt x="19" y="86"/>
                      <a:pt x="19" y="89"/>
                      <a:pt x="18" y="93"/>
                    </a:cubicBezTo>
                    <a:cubicBezTo>
                      <a:pt x="18" y="94"/>
                      <a:pt x="18" y="94"/>
                      <a:pt x="18" y="94"/>
                    </a:cubicBezTo>
                    <a:cubicBezTo>
                      <a:pt x="18" y="94"/>
                      <a:pt x="18" y="94"/>
                      <a:pt x="18" y="94"/>
                    </a:cubicBezTo>
                    <a:cubicBezTo>
                      <a:pt x="15" y="96"/>
                      <a:pt x="15" y="96"/>
                      <a:pt x="15" y="96"/>
                    </a:cubicBezTo>
                    <a:cubicBezTo>
                      <a:pt x="15" y="98"/>
                      <a:pt x="14" y="99"/>
                      <a:pt x="12" y="101"/>
                    </a:cubicBezTo>
                    <a:cubicBezTo>
                      <a:pt x="7" y="105"/>
                      <a:pt x="7" y="105"/>
                      <a:pt x="7" y="105"/>
                    </a:cubicBezTo>
                    <a:cubicBezTo>
                      <a:pt x="7" y="106"/>
                      <a:pt x="7" y="106"/>
                      <a:pt x="7" y="106"/>
                    </a:cubicBezTo>
                    <a:cubicBezTo>
                      <a:pt x="8" y="108"/>
                      <a:pt x="8" y="110"/>
                      <a:pt x="7" y="114"/>
                    </a:cubicBezTo>
                    <a:cubicBezTo>
                      <a:pt x="9" y="118"/>
                      <a:pt x="9" y="120"/>
                      <a:pt x="7" y="122"/>
                    </a:cubicBezTo>
                    <a:cubicBezTo>
                      <a:pt x="3" y="126"/>
                      <a:pt x="3" y="126"/>
                      <a:pt x="3" y="126"/>
                    </a:cubicBezTo>
                    <a:cubicBezTo>
                      <a:pt x="2" y="126"/>
                      <a:pt x="2" y="126"/>
                      <a:pt x="2" y="126"/>
                    </a:cubicBezTo>
                    <a:cubicBezTo>
                      <a:pt x="0" y="127"/>
                      <a:pt x="0" y="127"/>
                      <a:pt x="0" y="127"/>
                    </a:cubicBezTo>
                    <a:cubicBezTo>
                      <a:pt x="0" y="128"/>
                      <a:pt x="0" y="128"/>
                      <a:pt x="0" y="128"/>
                    </a:cubicBezTo>
                    <a:cubicBezTo>
                      <a:pt x="3" y="137"/>
                      <a:pt x="3" y="137"/>
                      <a:pt x="3" y="137"/>
                    </a:cubicBezTo>
                    <a:cubicBezTo>
                      <a:pt x="3" y="137"/>
                      <a:pt x="3" y="137"/>
                      <a:pt x="3" y="137"/>
                    </a:cubicBezTo>
                    <a:cubicBezTo>
                      <a:pt x="10" y="136"/>
                      <a:pt x="17" y="136"/>
                      <a:pt x="25" y="137"/>
                    </a:cubicBezTo>
                    <a:cubicBezTo>
                      <a:pt x="26" y="137"/>
                      <a:pt x="26" y="137"/>
                      <a:pt x="26" y="137"/>
                    </a:cubicBezTo>
                    <a:cubicBezTo>
                      <a:pt x="26" y="138"/>
                      <a:pt x="26" y="138"/>
                      <a:pt x="26" y="138"/>
                    </a:cubicBezTo>
                    <a:cubicBezTo>
                      <a:pt x="35" y="146"/>
                      <a:pt x="35" y="146"/>
                      <a:pt x="35" y="146"/>
                    </a:cubicBezTo>
                    <a:cubicBezTo>
                      <a:pt x="35" y="147"/>
                      <a:pt x="35" y="147"/>
                      <a:pt x="35" y="147"/>
                    </a:cubicBezTo>
                    <a:cubicBezTo>
                      <a:pt x="35" y="147"/>
                      <a:pt x="35" y="147"/>
                      <a:pt x="35" y="147"/>
                    </a:cubicBezTo>
                    <a:cubicBezTo>
                      <a:pt x="41" y="162"/>
                      <a:pt x="41" y="162"/>
                      <a:pt x="41" y="162"/>
                    </a:cubicBezTo>
                    <a:cubicBezTo>
                      <a:pt x="51" y="172"/>
                      <a:pt x="51" y="172"/>
                      <a:pt x="51" y="172"/>
                    </a:cubicBezTo>
                    <a:cubicBezTo>
                      <a:pt x="56" y="173"/>
                      <a:pt x="56" y="173"/>
                      <a:pt x="56" y="173"/>
                    </a:cubicBezTo>
                    <a:cubicBezTo>
                      <a:pt x="56" y="161"/>
                      <a:pt x="56" y="161"/>
                      <a:pt x="56" y="161"/>
                    </a:cubicBezTo>
                    <a:cubicBezTo>
                      <a:pt x="66" y="171"/>
                      <a:pt x="66" y="171"/>
                      <a:pt x="66" y="171"/>
                    </a:cubicBezTo>
                    <a:cubicBezTo>
                      <a:pt x="68" y="169"/>
                      <a:pt x="68" y="169"/>
                      <a:pt x="68" y="169"/>
                    </a:cubicBezTo>
                    <a:cubicBezTo>
                      <a:pt x="75" y="154"/>
                      <a:pt x="75" y="154"/>
                      <a:pt x="75" y="154"/>
                    </a:cubicBezTo>
                    <a:cubicBezTo>
                      <a:pt x="76" y="146"/>
                      <a:pt x="76" y="146"/>
                      <a:pt x="76" y="146"/>
                    </a:cubicBezTo>
                    <a:cubicBezTo>
                      <a:pt x="77" y="146"/>
                      <a:pt x="77" y="146"/>
                      <a:pt x="77" y="146"/>
                    </a:cubicBezTo>
                    <a:cubicBezTo>
                      <a:pt x="78" y="146"/>
                      <a:pt x="78" y="146"/>
                      <a:pt x="78" y="146"/>
                    </a:cubicBezTo>
                    <a:cubicBezTo>
                      <a:pt x="86" y="147"/>
                      <a:pt x="86" y="147"/>
                      <a:pt x="86" y="147"/>
                    </a:cubicBezTo>
                    <a:cubicBezTo>
                      <a:pt x="85" y="141"/>
                      <a:pt x="85" y="141"/>
                      <a:pt x="85" y="141"/>
                    </a:cubicBezTo>
                    <a:cubicBezTo>
                      <a:pt x="85" y="140"/>
                      <a:pt x="85" y="140"/>
                      <a:pt x="85" y="140"/>
                    </a:cubicBezTo>
                    <a:cubicBezTo>
                      <a:pt x="85" y="139"/>
                      <a:pt x="85" y="139"/>
                      <a:pt x="85" y="139"/>
                    </a:cubicBezTo>
                    <a:cubicBezTo>
                      <a:pt x="87" y="139"/>
                      <a:pt x="87" y="139"/>
                      <a:pt x="87" y="139"/>
                    </a:cubicBezTo>
                    <a:cubicBezTo>
                      <a:pt x="97" y="139"/>
                      <a:pt x="97" y="139"/>
                      <a:pt x="97" y="139"/>
                    </a:cubicBezTo>
                    <a:cubicBezTo>
                      <a:pt x="102" y="134"/>
                      <a:pt x="104" y="130"/>
                      <a:pt x="104" y="126"/>
                    </a:cubicBezTo>
                    <a:cubicBezTo>
                      <a:pt x="103" y="112"/>
                      <a:pt x="103" y="112"/>
                      <a:pt x="103" y="112"/>
                    </a:cubicBezTo>
                    <a:cubicBezTo>
                      <a:pt x="111" y="114"/>
                      <a:pt x="111" y="114"/>
                      <a:pt x="111" y="114"/>
                    </a:cubicBezTo>
                    <a:cubicBezTo>
                      <a:pt x="114" y="110"/>
                      <a:pt x="114" y="110"/>
                      <a:pt x="114" y="110"/>
                    </a:cubicBezTo>
                    <a:cubicBezTo>
                      <a:pt x="110" y="106"/>
                      <a:pt x="110" y="106"/>
                      <a:pt x="110" y="106"/>
                    </a:cubicBezTo>
                    <a:cubicBezTo>
                      <a:pt x="109" y="105"/>
                      <a:pt x="109" y="105"/>
                      <a:pt x="109" y="105"/>
                    </a:cubicBezTo>
                    <a:cubicBezTo>
                      <a:pt x="117" y="97"/>
                      <a:pt x="117" y="97"/>
                      <a:pt x="117" y="97"/>
                    </a:cubicBezTo>
                    <a:cubicBezTo>
                      <a:pt x="117" y="98"/>
                      <a:pt x="117" y="98"/>
                      <a:pt x="117" y="98"/>
                    </a:cubicBezTo>
                    <a:cubicBezTo>
                      <a:pt x="118" y="98"/>
                      <a:pt x="118" y="98"/>
                      <a:pt x="118" y="98"/>
                    </a:cubicBezTo>
                    <a:cubicBezTo>
                      <a:pt x="123" y="100"/>
                      <a:pt x="123" y="100"/>
                      <a:pt x="123" y="100"/>
                    </a:cubicBezTo>
                    <a:cubicBezTo>
                      <a:pt x="123" y="99"/>
                      <a:pt x="123" y="99"/>
                      <a:pt x="123" y="99"/>
                    </a:cubicBezTo>
                    <a:cubicBezTo>
                      <a:pt x="119" y="92"/>
                      <a:pt x="119" y="92"/>
                      <a:pt x="119" y="92"/>
                    </a:cubicBezTo>
                    <a:cubicBezTo>
                      <a:pt x="121" y="91"/>
                      <a:pt x="121" y="91"/>
                      <a:pt x="121" y="91"/>
                    </a:cubicBezTo>
                    <a:cubicBezTo>
                      <a:pt x="123" y="90"/>
                      <a:pt x="123" y="90"/>
                      <a:pt x="123" y="90"/>
                    </a:cubicBezTo>
                    <a:cubicBezTo>
                      <a:pt x="122" y="87"/>
                      <a:pt x="122" y="87"/>
                      <a:pt x="122" y="87"/>
                    </a:cubicBezTo>
                    <a:cubicBezTo>
                      <a:pt x="118" y="79"/>
                      <a:pt x="118" y="79"/>
                      <a:pt x="118" y="79"/>
                    </a:cubicBezTo>
                    <a:cubicBezTo>
                      <a:pt x="119" y="79"/>
                      <a:pt x="119" y="79"/>
                      <a:pt x="119" y="79"/>
                    </a:cubicBezTo>
                    <a:cubicBezTo>
                      <a:pt x="119" y="78"/>
                      <a:pt x="119" y="78"/>
                      <a:pt x="119" y="78"/>
                    </a:cubicBezTo>
                    <a:cubicBezTo>
                      <a:pt x="130" y="72"/>
                      <a:pt x="130" y="72"/>
                      <a:pt x="130" y="72"/>
                    </a:cubicBezTo>
                    <a:cubicBezTo>
                      <a:pt x="131" y="68"/>
                      <a:pt x="131" y="68"/>
                      <a:pt x="131" y="68"/>
                    </a:cubicBezTo>
                    <a:cubicBezTo>
                      <a:pt x="121" y="63"/>
                      <a:pt x="117" y="59"/>
                      <a:pt x="117" y="57"/>
                    </a:cubicBezTo>
                    <a:cubicBezTo>
                      <a:pt x="118" y="55"/>
                      <a:pt x="119" y="55"/>
                      <a:pt x="121" y="55"/>
                    </a:cubicBezTo>
                    <a:cubicBezTo>
                      <a:pt x="133" y="57"/>
                      <a:pt x="133" y="57"/>
                      <a:pt x="133" y="57"/>
                    </a:cubicBezTo>
                    <a:cubicBezTo>
                      <a:pt x="133" y="50"/>
                      <a:pt x="133" y="50"/>
                      <a:pt x="133" y="50"/>
                    </a:cubicBezTo>
                    <a:cubicBezTo>
                      <a:pt x="133" y="49"/>
                      <a:pt x="133" y="49"/>
                      <a:pt x="133" y="49"/>
                    </a:cubicBezTo>
                    <a:cubicBezTo>
                      <a:pt x="139" y="43"/>
                      <a:pt x="139" y="43"/>
                      <a:pt x="139" y="43"/>
                    </a:cubicBezTo>
                    <a:cubicBezTo>
                      <a:pt x="141" y="38"/>
                      <a:pt x="141" y="38"/>
                      <a:pt x="141" y="38"/>
                    </a:cubicBezTo>
                    <a:cubicBezTo>
                      <a:pt x="138" y="38"/>
                      <a:pt x="137" y="36"/>
                      <a:pt x="135" y="34"/>
                    </a:cubicBezTo>
                    <a:cubicBezTo>
                      <a:pt x="135" y="34"/>
                      <a:pt x="135" y="34"/>
                      <a:pt x="135" y="34"/>
                    </a:cubicBezTo>
                    <a:cubicBezTo>
                      <a:pt x="135" y="33"/>
                      <a:pt x="135" y="33"/>
                      <a:pt x="135" y="33"/>
                    </a:cubicBezTo>
                    <a:cubicBezTo>
                      <a:pt x="135" y="31"/>
                      <a:pt x="135" y="31"/>
                      <a:pt x="135" y="31"/>
                    </a:cubicBezTo>
                    <a:cubicBezTo>
                      <a:pt x="135" y="30"/>
                      <a:pt x="135" y="30"/>
                      <a:pt x="135" y="30"/>
                    </a:cubicBezTo>
                    <a:cubicBezTo>
                      <a:pt x="134" y="30"/>
                      <a:pt x="134" y="30"/>
                      <a:pt x="134" y="30"/>
                    </a:cubicBezTo>
                    <a:cubicBezTo>
                      <a:pt x="133" y="30"/>
                      <a:pt x="133" y="30"/>
                      <a:pt x="133" y="30"/>
                    </a:cubicBezTo>
                    <a:cubicBezTo>
                      <a:pt x="133" y="32"/>
                      <a:pt x="131" y="33"/>
                      <a:pt x="128" y="33"/>
                    </a:cubicBezTo>
                    <a:cubicBezTo>
                      <a:pt x="123" y="33"/>
                      <a:pt x="120" y="31"/>
                      <a:pt x="117" y="28"/>
                    </a:cubicBezTo>
                    <a:cubicBezTo>
                      <a:pt x="117" y="28"/>
                      <a:pt x="117" y="28"/>
                      <a:pt x="117" y="28"/>
                    </a:cubicBezTo>
                    <a:cubicBezTo>
                      <a:pt x="117" y="28"/>
                      <a:pt x="117" y="28"/>
                      <a:pt x="117" y="28"/>
                    </a:cubicBezTo>
                    <a:cubicBezTo>
                      <a:pt x="113" y="22"/>
                      <a:pt x="113" y="22"/>
                      <a:pt x="113" y="22"/>
                    </a:cubicBezTo>
                    <a:cubicBezTo>
                      <a:pt x="113" y="23"/>
                      <a:pt x="113" y="23"/>
                      <a:pt x="113" y="23"/>
                    </a:cubicBezTo>
                    <a:cubicBezTo>
                      <a:pt x="112" y="25"/>
                      <a:pt x="111" y="28"/>
                      <a:pt x="108" y="30"/>
                    </a:cubicBezTo>
                    <a:cubicBezTo>
                      <a:pt x="103" y="32"/>
                      <a:pt x="98" y="33"/>
                      <a:pt x="93" y="31"/>
                    </a:cubicBezTo>
                    <a:cubicBezTo>
                      <a:pt x="90" y="30"/>
                      <a:pt x="88" y="27"/>
                      <a:pt x="87" y="24"/>
                    </a:cubicBezTo>
                    <a:cubicBezTo>
                      <a:pt x="85" y="16"/>
                      <a:pt x="85" y="16"/>
                      <a:pt x="85" y="16"/>
                    </a:cubicBezTo>
                    <a:cubicBezTo>
                      <a:pt x="84" y="8"/>
                      <a:pt x="83" y="4"/>
                      <a:pt x="80" y="2"/>
                    </a:cubicBezTo>
                    <a:cubicBezTo>
                      <a:pt x="78" y="1"/>
                      <a:pt x="75" y="0"/>
                      <a:pt x="73" y="1"/>
                    </a:cubicBezTo>
                    <a:cubicBezTo>
                      <a:pt x="74" y="8"/>
                      <a:pt x="74" y="8"/>
                      <a:pt x="74" y="8"/>
                    </a:cubicBezTo>
                    <a:lnTo>
                      <a:pt x="73" y="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60" name="işľïḑê">
                <a:extLst>
                  <a:ext uri="{FF2B5EF4-FFF2-40B4-BE49-F238E27FC236}">
                    <a16:creationId xmlns:a16="http://schemas.microsoft.com/office/drawing/2014/main" id="{C22555B2-81A6-458D-878C-57B379FB1EC9}"/>
                  </a:ext>
                </a:extLst>
              </p:cNvPr>
              <p:cNvSpPr/>
              <p:nvPr/>
            </p:nvSpPr>
            <p:spPr bwMode="auto">
              <a:xfrm>
                <a:off x="4079" y="2559"/>
                <a:ext cx="289" cy="331"/>
              </a:xfrm>
              <a:custGeom>
                <a:avLst/>
                <a:gdLst>
                  <a:gd name="T0" fmla="*/ 64 w 122"/>
                  <a:gd name="T1" fmla="*/ 6 h 140"/>
                  <a:gd name="T2" fmla="*/ 43 w 122"/>
                  <a:gd name="T3" fmla="*/ 2 h 140"/>
                  <a:gd name="T4" fmla="*/ 38 w 122"/>
                  <a:gd name="T5" fmla="*/ 26 h 140"/>
                  <a:gd name="T6" fmla="*/ 28 w 122"/>
                  <a:gd name="T7" fmla="*/ 32 h 140"/>
                  <a:gd name="T8" fmla="*/ 23 w 122"/>
                  <a:gd name="T9" fmla="*/ 41 h 140"/>
                  <a:gd name="T10" fmla="*/ 17 w 122"/>
                  <a:gd name="T11" fmla="*/ 53 h 140"/>
                  <a:gd name="T12" fmla="*/ 6 w 122"/>
                  <a:gd name="T13" fmla="*/ 68 h 140"/>
                  <a:gd name="T14" fmla="*/ 1 w 122"/>
                  <a:gd name="T15" fmla="*/ 78 h 140"/>
                  <a:gd name="T16" fmla="*/ 11 w 122"/>
                  <a:gd name="T17" fmla="*/ 93 h 140"/>
                  <a:gd name="T18" fmla="*/ 16 w 122"/>
                  <a:gd name="T19" fmla="*/ 101 h 140"/>
                  <a:gd name="T20" fmla="*/ 16 w 122"/>
                  <a:gd name="T21" fmla="*/ 102 h 140"/>
                  <a:gd name="T22" fmla="*/ 16 w 122"/>
                  <a:gd name="T23" fmla="*/ 104 h 140"/>
                  <a:gd name="T24" fmla="*/ 15 w 122"/>
                  <a:gd name="T25" fmla="*/ 105 h 140"/>
                  <a:gd name="T26" fmla="*/ 27 w 122"/>
                  <a:gd name="T27" fmla="*/ 123 h 140"/>
                  <a:gd name="T28" fmla="*/ 33 w 122"/>
                  <a:gd name="T29" fmla="*/ 135 h 140"/>
                  <a:gd name="T30" fmla="*/ 46 w 122"/>
                  <a:gd name="T31" fmla="*/ 130 h 140"/>
                  <a:gd name="T32" fmla="*/ 46 w 122"/>
                  <a:gd name="T33" fmla="*/ 129 h 140"/>
                  <a:gd name="T34" fmla="*/ 53 w 122"/>
                  <a:gd name="T35" fmla="*/ 125 h 140"/>
                  <a:gd name="T36" fmla="*/ 66 w 122"/>
                  <a:gd name="T37" fmla="*/ 136 h 140"/>
                  <a:gd name="T38" fmla="*/ 68 w 122"/>
                  <a:gd name="T39" fmla="*/ 136 h 140"/>
                  <a:gd name="T40" fmla="*/ 74 w 122"/>
                  <a:gd name="T41" fmla="*/ 134 h 140"/>
                  <a:gd name="T42" fmla="*/ 76 w 122"/>
                  <a:gd name="T43" fmla="*/ 134 h 140"/>
                  <a:gd name="T44" fmla="*/ 84 w 122"/>
                  <a:gd name="T45" fmla="*/ 140 h 140"/>
                  <a:gd name="T46" fmla="*/ 85 w 122"/>
                  <a:gd name="T47" fmla="*/ 124 h 140"/>
                  <a:gd name="T48" fmla="*/ 86 w 122"/>
                  <a:gd name="T49" fmla="*/ 123 h 140"/>
                  <a:gd name="T50" fmla="*/ 89 w 122"/>
                  <a:gd name="T51" fmla="*/ 113 h 140"/>
                  <a:gd name="T52" fmla="*/ 88 w 122"/>
                  <a:gd name="T53" fmla="*/ 111 h 140"/>
                  <a:gd name="T54" fmla="*/ 90 w 122"/>
                  <a:gd name="T55" fmla="*/ 110 h 140"/>
                  <a:gd name="T56" fmla="*/ 101 w 122"/>
                  <a:gd name="T57" fmla="*/ 94 h 140"/>
                  <a:gd name="T58" fmla="*/ 103 w 122"/>
                  <a:gd name="T59" fmla="*/ 94 h 140"/>
                  <a:gd name="T60" fmla="*/ 103 w 122"/>
                  <a:gd name="T61" fmla="*/ 102 h 140"/>
                  <a:gd name="T62" fmla="*/ 115 w 122"/>
                  <a:gd name="T63" fmla="*/ 92 h 140"/>
                  <a:gd name="T64" fmla="*/ 112 w 122"/>
                  <a:gd name="T65" fmla="*/ 86 h 140"/>
                  <a:gd name="T66" fmla="*/ 115 w 122"/>
                  <a:gd name="T67" fmla="*/ 68 h 140"/>
                  <a:gd name="T68" fmla="*/ 109 w 122"/>
                  <a:gd name="T69" fmla="*/ 68 h 140"/>
                  <a:gd name="T70" fmla="*/ 108 w 122"/>
                  <a:gd name="T71" fmla="*/ 67 h 140"/>
                  <a:gd name="T72" fmla="*/ 106 w 122"/>
                  <a:gd name="T73" fmla="*/ 58 h 140"/>
                  <a:gd name="T74" fmla="*/ 122 w 122"/>
                  <a:gd name="T75" fmla="*/ 58 h 140"/>
                  <a:gd name="T76" fmla="*/ 109 w 122"/>
                  <a:gd name="T77" fmla="*/ 43 h 140"/>
                  <a:gd name="T78" fmla="*/ 117 w 122"/>
                  <a:gd name="T79" fmla="*/ 33 h 140"/>
                  <a:gd name="T80" fmla="*/ 111 w 122"/>
                  <a:gd name="T81" fmla="*/ 34 h 140"/>
                  <a:gd name="T82" fmla="*/ 111 w 122"/>
                  <a:gd name="T83" fmla="*/ 33 h 140"/>
                  <a:gd name="T84" fmla="*/ 103 w 122"/>
                  <a:gd name="T85" fmla="*/ 24 h 140"/>
                  <a:gd name="T86" fmla="*/ 81 w 122"/>
                  <a:gd name="T87" fmla="*/ 32 h 140"/>
                  <a:gd name="T88" fmla="*/ 79 w 122"/>
                  <a:gd name="T89" fmla="*/ 32 h 140"/>
                  <a:gd name="T90" fmla="*/ 78 w 122"/>
                  <a:gd name="T91" fmla="*/ 18 h 140"/>
                  <a:gd name="T92" fmla="*/ 82 w 122"/>
                  <a:gd name="T93" fmla="*/ 0 h 1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122" h="140">
                    <a:moveTo>
                      <a:pt x="75" y="2"/>
                    </a:moveTo>
                    <a:cubicBezTo>
                      <a:pt x="70" y="4"/>
                      <a:pt x="67" y="5"/>
                      <a:pt x="64" y="6"/>
                    </a:cubicBezTo>
                    <a:cubicBezTo>
                      <a:pt x="61" y="6"/>
                      <a:pt x="57" y="5"/>
                      <a:pt x="52" y="3"/>
                    </a:cubicBezTo>
                    <a:cubicBezTo>
                      <a:pt x="43" y="2"/>
                      <a:pt x="43" y="2"/>
                      <a:pt x="43" y="2"/>
                    </a:cubicBezTo>
                    <a:cubicBezTo>
                      <a:pt x="40" y="3"/>
                      <a:pt x="37" y="7"/>
                      <a:pt x="32" y="14"/>
                    </a:cubicBezTo>
                    <a:cubicBezTo>
                      <a:pt x="38" y="26"/>
                      <a:pt x="38" y="26"/>
                      <a:pt x="38" y="26"/>
                    </a:cubicBezTo>
                    <a:cubicBezTo>
                      <a:pt x="28" y="32"/>
                      <a:pt x="28" y="32"/>
                      <a:pt x="28" y="32"/>
                    </a:cubicBezTo>
                    <a:cubicBezTo>
                      <a:pt x="28" y="32"/>
                      <a:pt x="28" y="32"/>
                      <a:pt x="28" y="32"/>
                    </a:cubicBezTo>
                    <a:cubicBezTo>
                      <a:pt x="20" y="30"/>
                      <a:pt x="20" y="30"/>
                      <a:pt x="20" y="30"/>
                    </a:cubicBezTo>
                    <a:cubicBezTo>
                      <a:pt x="23" y="36"/>
                      <a:pt x="24" y="39"/>
                      <a:pt x="23" y="41"/>
                    </a:cubicBezTo>
                    <a:cubicBezTo>
                      <a:pt x="22" y="44"/>
                      <a:pt x="22" y="44"/>
                      <a:pt x="22" y="44"/>
                    </a:cubicBezTo>
                    <a:cubicBezTo>
                      <a:pt x="20" y="49"/>
                      <a:pt x="18" y="52"/>
                      <a:pt x="17" y="53"/>
                    </a:cubicBezTo>
                    <a:cubicBezTo>
                      <a:pt x="3" y="66"/>
                      <a:pt x="3" y="66"/>
                      <a:pt x="3" y="66"/>
                    </a:cubicBezTo>
                    <a:cubicBezTo>
                      <a:pt x="6" y="68"/>
                      <a:pt x="6" y="68"/>
                      <a:pt x="6" y="68"/>
                    </a:cubicBezTo>
                    <a:cubicBezTo>
                      <a:pt x="4" y="70"/>
                      <a:pt x="4" y="70"/>
                      <a:pt x="4" y="70"/>
                    </a:cubicBezTo>
                    <a:cubicBezTo>
                      <a:pt x="1" y="72"/>
                      <a:pt x="0" y="76"/>
                      <a:pt x="1" y="78"/>
                    </a:cubicBezTo>
                    <a:cubicBezTo>
                      <a:pt x="11" y="93"/>
                      <a:pt x="11" y="93"/>
                      <a:pt x="11" y="93"/>
                    </a:cubicBezTo>
                    <a:cubicBezTo>
                      <a:pt x="11" y="93"/>
                      <a:pt x="11" y="93"/>
                      <a:pt x="11" y="93"/>
                    </a:cubicBezTo>
                    <a:cubicBezTo>
                      <a:pt x="11" y="93"/>
                      <a:pt x="11" y="93"/>
                      <a:pt x="11" y="93"/>
                    </a:cubicBezTo>
                    <a:cubicBezTo>
                      <a:pt x="16" y="101"/>
                      <a:pt x="16" y="101"/>
                      <a:pt x="16" y="101"/>
                    </a:cubicBezTo>
                    <a:cubicBezTo>
                      <a:pt x="16" y="102"/>
                      <a:pt x="16" y="102"/>
                      <a:pt x="16" y="102"/>
                    </a:cubicBezTo>
                    <a:cubicBezTo>
                      <a:pt x="16" y="102"/>
                      <a:pt x="16" y="102"/>
                      <a:pt x="16" y="102"/>
                    </a:cubicBezTo>
                    <a:cubicBezTo>
                      <a:pt x="16" y="103"/>
                      <a:pt x="16" y="103"/>
                      <a:pt x="16" y="103"/>
                    </a:cubicBezTo>
                    <a:cubicBezTo>
                      <a:pt x="16" y="104"/>
                      <a:pt x="16" y="104"/>
                      <a:pt x="16" y="104"/>
                    </a:cubicBezTo>
                    <a:cubicBezTo>
                      <a:pt x="16" y="104"/>
                      <a:pt x="16" y="104"/>
                      <a:pt x="16" y="104"/>
                    </a:cubicBezTo>
                    <a:cubicBezTo>
                      <a:pt x="15" y="105"/>
                      <a:pt x="15" y="105"/>
                      <a:pt x="15" y="105"/>
                    </a:cubicBezTo>
                    <a:cubicBezTo>
                      <a:pt x="17" y="105"/>
                      <a:pt x="19" y="106"/>
                      <a:pt x="21" y="107"/>
                    </a:cubicBezTo>
                    <a:cubicBezTo>
                      <a:pt x="24" y="109"/>
                      <a:pt x="26" y="114"/>
                      <a:pt x="27" y="123"/>
                    </a:cubicBezTo>
                    <a:cubicBezTo>
                      <a:pt x="29" y="131"/>
                      <a:pt x="29" y="131"/>
                      <a:pt x="29" y="131"/>
                    </a:cubicBezTo>
                    <a:cubicBezTo>
                      <a:pt x="30" y="133"/>
                      <a:pt x="31" y="134"/>
                      <a:pt x="33" y="135"/>
                    </a:cubicBezTo>
                    <a:cubicBezTo>
                      <a:pt x="36" y="136"/>
                      <a:pt x="40" y="136"/>
                      <a:pt x="43" y="134"/>
                    </a:cubicBezTo>
                    <a:cubicBezTo>
                      <a:pt x="45" y="132"/>
                      <a:pt x="47" y="131"/>
                      <a:pt x="46" y="130"/>
                    </a:cubicBezTo>
                    <a:cubicBezTo>
                      <a:pt x="46" y="130"/>
                      <a:pt x="46" y="130"/>
                      <a:pt x="46" y="130"/>
                    </a:cubicBezTo>
                    <a:cubicBezTo>
                      <a:pt x="46" y="129"/>
                      <a:pt x="46" y="129"/>
                      <a:pt x="46" y="129"/>
                    </a:cubicBezTo>
                    <a:cubicBezTo>
                      <a:pt x="53" y="124"/>
                      <a:pt x="53" y="124"/>
                      <a:pt x="53" y="124"/>
                    </a:cubicBezTo>
                    <a:cubicBezTo>
                      <a:pt x="53" y="125"/>
                      <a:pt x="53" y="125"/>
                      <a:pt x="53" y="125"/>
                    </a:cubicBezTo>
                    <a:cubicBezTo>
                      <a:pt x="59" y="134"/>
                      <a:pt x="59" y="134"/>
                      <a:pt x="59" y="134"/>
                    </a:cubicBezTo>
                    <a:cubicBezTo>
                      <a:pt x="61" y="135"/>
                      <a:pt x="63" y="136"/>
                      <a:pt x="66" y="136"/>
                    </a:cubicBezTo>
                    <a:cubicBezTo>
                      <a:pt x="68" y="136"/>
                      <a:pt x="68" y="136"/>
                      <a:pt x="68" y="136"/>
                    </a:cubicBezTo>
                    <a:cubicBezTo>
                      <a:pt x="68" y="136"/>
                      <a:pt x="68" y="136"/>
                      <a:pt x="68" y="136"/>
                    </a:cubicBezTo>
                    <a:cubicBezTo>
                      <a:pt x="66" y="131"/>
                      <a:pt x="66" y="131"/>
                      <a:pt x="66" y="131"/>
                    </a:cubicBezTo>
                    <a:cubicBezTo>
                      <a:pt x="74" y="134"/>
                      <a:pt x="74" y="134"/>
                      <a:pt x="74" y="134"/>
                    </a:cubicBezTo>
                    <a:cubicBezTo>
                      <a:pt x="76" y="134"/>
                      <a:pt x="76" y="134"/>
                      <a:pt x="76" y="134"/>
                    </a:cubicBezTo>
                    <a:cubicBezTo>
                      <a:pt x="76" y="134"/>
                      <a:pt x="76" y="134"/>
                      <a:pt x="76" y="134"/>
                    </a:cubicBezTo>
                    <a:cubicBezTo>
                      <a:pt x="77" y="135"/>
                      <a:pt x="77" y="135"/>
                      <a:pt x="77" y="135"/>
                    </a:cubicBezTo>
                    <a:cubicBezTo>
                      <a:pt x="84" y="140"/>
                      <a:pt x="84" y="140"/>
                      <a:pt x="84" y="140"/>
                    </a:cubicBezTo>
                    <a:cubicBezTo>
                      <a:pt x="86" y="137"/>
                      <a:pt x="86" y="137"/>
                      <a:pt x="86" y="137"/>
                    </a:cubicBezTo>
                    <a:cubicBezTo>
                      <a:pt x="85" y="124"/>
                      <a:pt x="85" y="124"/>
                      <a:pt x="85" y="124"/>
                    </a:cubicBezTo>
                    <a:cubicBezTo>
                      <a:pt x="86" y="123"/>
                      <a:pt x="86" y="123"/>
                      <a:pt x="86" y="123"/>
                    </a:cubicBezTo>
                    <a:cubicBezTo>
                      <a:pt x="86" y="123"/>
                      <a:pt x="86" y="123"/>
                      <a:pt x="86" y="123"/>
                    </a:cubicBezTo>
                    <a:cubicBezTo>
                      <a:pt x="91" y="117"/>
                      <a:pt x="91" y="117"/>
                      <a:pt x="91" y="117"/>
                    </a:cubicBezTo>
                    <a:cubicBezTo>
                      <a:pt x="91" y="116"/>
                      <a:pt x="91" y="115"/>
                      <a:pt x="89" y="113"/>
                    </a:cubicBezTo>
                    <a:cubicBezTo>
                      <a:pt x="87" y="112"/>
                      <a:pt x="87" y="112"/>
                      <a:pt x="87" y="112"/>
                    </a:cubicBezTo>
                    <a:cubicBezTo>
                      <a:pt x="88" y="111"/>
                      <a:pt x="88" y="111"/>
                      <a:pt x="88" y="111"/>
                    </a:cubicBezTo>
                    <a:cubicBezTo>
                      <a:pt x="89" y="110"/>
                      <a:pt x="89" y="110"/>
                      <a:pt x="89" y="110"/>
                    </a:cubicBezTo>
                    <a:cubicBezTo>
                      <a:pt x="90" y="110"/>
                      <a:pt x="90" y="110"/>
                      <a:pt x="90" y="110"/>
                    </a:cubicBezTo>
                    <a:cubicBezTo>
                      <a:pt x="100" y="93"/>
                      <a:pt x="100" y="93"/>
                      <a:pt x="100" y="93"/>
                    </a:cubicBezTo>
                    <a:cubicBezTo>
                      <a:pt x="101" y="94"/>
                      <a:pt x="101" y="94"/>
                      <a:pt x="101" y="94"/>
                    </a:cubicBezTo>
                    <a:cubicBezTo>
                      <a:pt x="103" y="94"/>
                      <a:pt x="103" y="94"/>
                      <a:pt x="103" y="94"/>
                    </a:cubicBezTo>
                    <a:cubicBezTo>
                      <a:pt x="103" y="94"/>
                      <a:pt x="103" y="94"/>
                      <a:pt x="103" y="94"/>
                    </a:cubicBezTo>
                    <a:cubicBezTo>
                      <a:pt x="103" y="95"/>
                      <a:pt x="103" y="95"/>
                      <a:pt x="103" y="95"/>
                    </a:cubicBezTo>
                    <a:cubicBezTo>
                      <a:pt x="103" y="102"/>
                      <a:pt x="103" y="102"/>
                      <a:pt x="103" y="102"/>
                    </a:cubicBezTo>
                    <a:cubicBezTo>
                      <a:pt x="103" y="102"/>
                      <a:pt x="103" y="102"/>
                      <a:pt x="103" y="102"/>
                    </a:cubicBezTo>
                    <a:cubicBezTo>
                      <a:pt x="115" y="92"/>
                      <a:pt x="115" y="92"/>
                      <a:pt x="115" y="92"/>
                    </a:cubicBezTo>
                    <a:cubicBezTo>
                      <a:pt x="114" y="86"/>
                      <a:pt x="114" y="86"/>
                      <a:pt x="114" y="86"/>
                    </a:cubicBezTo>
                    <a:cubicBezTo>
                      <a:pt x="112" y="86"/>
                      <a:pt x="112" y="86"/>
                      <a:pt x="112" y="86"/>
                    </a:cubicBezTo>
                    <a:cubicBezTo>
                      <a:pt x="108" y="87"/>
                      <a:pt x="108" y="87"/>
                      <a:pt x="108" y="87"/>
                    </a:cubicBezTo>
                    <a:cubicBezTo>
                      <a:pt x="115" y="68"/>
                      <a:pt x="115" y="68"/>
                      <a:pt x="115" y="68"/>
                    </a:cubicBezTo>
                    <a:cubicBezTo>
                      <a:pt x="109" y="68"/>
                      <a:pt x="109" y="68"/>
                      <a:pt x="109" y="68"/>
                    </a:cubicBezTo>
                    <a:cubicBezTo>
                      <a:pt x="109" y="68"/>
                      <a:pt x="109" y="68"/>
                      <a:pt x="109" y="68"/>
                    </a:cubicBezTo>
                    <a:cubicBezTo>
                      <a:pt x="108" y="68"/>
                      <a:pt x="108" y="68"/>
                      <a:pt x="108" y="68"/>
                    </a:cubicBezTo>
                    <a:cubicBezTo>
                      <a:pt x="108" y="67"/>
                      <a:pt x="108" y="67"/>
                      <a:pt x="108" y="67"/>
                    </a:cubicBezTo>
                    <a:cubicBezTo>
                      <a:pt x="106" y="64"/>
                      <a:pt x="106" y="64"/>
                      <a:pt x="106" y="64"/>
                    </a:cubicBezTo>
                    <a:cubicBezTo>
                      <a:pt x="105" y="62"/>
                      <a:pt x="105" y="60"/>
                      <a:pt x="106" y="58"/>
                    </a:cubicBezTo>
                    <a:cubicBezTo>
                      <a:pt x="116" y="58"/>
                      <a:pt x="116" y="58"/>
                      <a:pt x="116" y="58"/>
                    </a:cubicBezTo>
                    <a:cubicBezTo>
                      <a:pt x="122" y="58"/>
                      <a:pt x="122" y="58"/>
                      <a:pt x="122" y="58"/>
                    </a:cubicBezTo>
                    <a:cubicBezTo>
                      <a:pt x="122" y="56"/>
                      <a:pt x="121" y="52"/>
                      <a:pt x="117" y="46"/>
                    </a:cubicBezTo>
                    <a:cubicBezTo>
                      <a:pt x="109" y="43"/>
                      <a:pt x="109" y="43"/>
                      <a:pt x="109" y="43"/>
                    </a:cubicBezTo>
                    <a:cubicBezTo>
                      <a:pt x="117" y="35"/>
                      <a:pt x="117" y="35"/>
                      <a:pt x="117" y="35"/>
                    </a:cubicBezTo>
                    <a:cubicBezTo>
                      <a:pt x="117" y="33"/>
                      <a:pt x="117" y="33"/>
                      <a:pt x="117" y="33"/>
                    </a:cubicBezTo>
                    <a:cubicBezTo>
                      <a:pt x="113" y="34"/>
                      <a:pt x="113" y="34"/>
                      <a:pt x="113" y="34"/>
                    </a:cubicBezTo>
                    <a:cubicBezTo>
                      <a:pt x="111" y="34"/>
                      <a:pt x="111" y="34"/>
                      <a:pt x="111" y="34"/>
                    </a:cubicBezTo>
                    <a:cubicBezTo>
                      <a:pt x="111" y="33"/>
                      <a:pt x="111" y="33"/>
                      <a:pt x="111" y="33"/>
                    </a:cubicBezTo>
                    <a:cubicBezTo>
                      <a:pt x="111" y="33"/>
                      <a:pt x="111" y="33"/>
                      <a:pt x="111" y="33"/>
                    </a:cubicBezTo>
                    <a:cubicBezTo>
                      <a:pt x="111" y="32"/>
                      <a:pt x="111" y="32"/>
                      <a:pt x="111" y="32"/>
                    </a:cubicBezTo>
                    <a:cubicBezTo>
                      <a:pt x="109" y="28"/>
                      <a:pt x="107" y="25"/>
                      <a:pt x="103" y="24"/>
                    </a:cubicBezTo>
                    <a:cubicBezTo>
                      <a:pt x="87" y="24"/>
                      <a:pt x="87" y="24"/>
                      <a:pt x="87" y="24"/>
                    </a:cubicBezTo>
                    <a:cubicBezTo>
                      <a:pt x="81" y="32"/>
                      <a:pt x="81" y="32"/>
                      <a:pt x="81" y="32"/>
                    </a:cubicBezTo>
                    <a:cubicBezTo>
                      <a:pt x="81" y="32"/>
                      <a:pt x="81" y="32"/>
                      <a:pt x="81" y="32"/>
                    </a:cubicBezTo>
                    <a:cubicBezTo>
                      <a:pt x="79" y="32"/>
                      <a:pt x="79" y="32"/>
                      <a:pt x="79" y="32"/>
                    </a:cubicBezTo>
                    <a:cubicBezTo>
                      <a:pt x="53" y="24"/>
                      <a:pt x="53" y="24"/>
                      <a:pt x="53" y="24"/>
                    </a:cubicBezTo>
                    <a:cubicBezTo>
                      <a:pt x="78" y="18"/>
                      <a:pt x="78" y="18"/>
                      <a:pt x="78" y="18"/>
                    </a:cubicBezTo>
                    <a:cubicBezTo>
                      <a:pt x="79" y="18"/>
                      <a:pt x="83" y="14"/>
                      <a:pt x="90" y="6"/>
                    </a:cubicBezTo>
                    <a:cubicBezTo>
                      <a:pt x="82" y="0"/>
                      <a:pt x="82" y="0"/>
                      <a:pt x="82" y="0"/>
                    </a:cubicBezTo>
                    <a:lnTo>
                      <a:pt x="75" y="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61" name="îSľïḑè">
                <a:extLst>
                  <a:ext uri="{FF2B5EF4-FFF2-40B4-BE49-F238E27FC236}">
                    <a16:creationId xmlns:a16="http://schemas.microsoft.com/office/drawing/2014/main" id="{84B15040-E24F-49B0-B85A-939423B023DF}"/>
                  </a:ext>
                </a:extLst>
              </p:cNvPr>
              <p:cNvSpPr/>
              <p:nvPr/>
            </p:nvSpPr>
            <p:spPr bwMode="auto">
              <a:xfrm>
                <a:off x="3802" y="2273"/>
                <a:ext cx="362" cy="442"/>
              </a:xfrm>
              <a:custGeom>
                <a:avLst/>
                <a:gdLst>
                  <a:gd name="T0" fmla="*/ 96 w 153"/>
                  <a:gd name="T1" fmla="*/ 53 h 187"/>
                  <a:gd name="T2" fmla="*/ 85 w 153"/>
                  <a:gd name="T3" fmla="*/ 28 h 187"/>
                  <a:gd name="T4" fmla="*/ 55 w 153"/>
                  <a:gd name="T5" fmla="*/ 17 h 187"/>
                  <a:gd name="T6" fmla="*/ 37 w 153"/>
                  <a:gd name="T7" fmla="*/ 0 h 187"/>
                  <a:gd name="T8" fmla="*/ 48 w 153"/>
                  <a:gd name="T9" fmla="*/ 17 h 187"/>
                  <a:gd name="T10" fmla="*/ 49 w 153"/>
                  <a:gd name="T11" fmla="*/ 19 h 187"/>
                  <a:gd name="T12" fmla="*/ 36 w 153"/>
                  <a:gd name="T13" fmla="*/ 36 h 187"/>
                  <a:gd name="T14" fmla="*/ 19 w 153"/>
                  <a:gd name="T15" fmla="*/ 23 h 187"/>
                  <a:gd name="T16" fmla="*/ 23 w 153"/>
                  <a:gd name="T17" fmla="*/ 35 h 187"/>
                  <a:gd name="T18" fmla="*/ 23 w 153"/>
                  <a:gd name="T19" fmla="*/ 36 h 187"/>
                  <a:gd name="T20" fmla="*/ 22 w 153"/>
                  <a:gd name="T21" fmla="*/ 41 h 187"/>
                  <a:gd name="T22" fmla="*/ 14 w 153"/>
                  <a:gd name="T23" fmla="*/ 44 h 187"/>
                  <a:gd name="T24" fmla="*/ 11 w 153"/>
                  <a:gd name="T25" fmla="*/ 51 h 187"/>
                  <a:gd name="T26" fmla="*/ 8 w 153"/>
                  <a:gd name="T27" fmla="*/ 63 h 187"/>
                  <a:gd name="T28" fmla="*/ 8 w 153"/>
                  <a:gd name="T29" fmla="*/ 63 h 187"/>
                  <a:gd name="T30" fmla="*/ 4 w 153"/>
                  <a:gd name="T31" fmla="*/ 65 h 187"/>
                  <a:gd name="T32" fmla="*/ 14 w 153"/>
                  <a:gd name="T33" fmla="*/ 81 h 187"/>
                  <a:gd name="T34" fmla="*/ 18 w 153"/>
                  <a:gd name="T35" fmla="*/ 81 h 187"/>
                  <a:gd name="T36" fmla="*/ 35 w 153"/>
                  <a:gd name="T37" fmla="*/ 89 h 187"/>
                  <a:gd name="T38" fmla="*/ 35 w 153"/>
                  <a:gd name="T39" fmla="*/ 89 h 187"/>
                  <a:gd name="T40" fmla="*/ 34 w 153"/>
                  <a:gd name="T41" fmla="*/ 100 h 187"/>
                  <a:gd name="T42" fmla="*/ 30 w 153"/>
                  <a:gd name="T43" fmla="*/ 109 h 187"/>
                  <a:gd name="T44" fmla="*/ 25 w 153"/>
                  <a:gd name="T45" fmla="*/ 115 h 187"/>
                  <a:gd name="T46" fmla="*/ 25 w 153"/>
                  <a:gd name="T47" fmla="*/ 115 h 187"/>
                  <a:gd name="T48" fmla="*/ 26 w 153"/>
                  <a:gd name="T49" fmla="*/ 127 h 187"/>
                  <a:gd name="T50" fmla="*/ 38 w 153"/>
                  <a:gd name="T51" fmla="*/ 129 h 187"/>
                  <a:gd name="T52" fmla="*/ 43 w 153"/>
                  <a:gd name="T53" fmla="*/ 134 h 187"/>
                  <a:gd name="T54" fmla="*/ 51 w 153"/>
                  <a:gd name="T55" fmla="*/ 176 h 187"/>
                  <a:gd name="T56" fmla="*/ 49 w 153"/>
                  <a:gd name="T57" fmla="*/ 179 h 187"/>
                  <a:gd name="T58" fmla="*/ 50 w 153"/>
                  <a:gd name="T59" fmla="*/ 182 h 187"/>
                  <a:gd name="T60" fmla="*/ 73 w 153"/>
                  <a:gd name="T61" fmla="*/ 173 h 187"/>
                  <a:gd name="T62" fmla="*/ 78 w 153"/>
                  <a:gd name="T63" fmla="*/ 175 h 187"/>
                  <a:gd name="T64" fmla="*/ 79 w 153"/>
                  <a:gd name="T65" fmla="*/ 175 h 187"/>
                  <a:gd name="T66" fmla="*/ 87 w 153"/>
                  <a:gd name="T67" fmla="*/ 170 h 187"/>
                  <a:gd name="T68" fmla="*/ 110 w 153"/>
                  <a:gd name="T69" fmla="*/ 180 h 187"/>
                  <a:gd name="T70" fmla="*/ 116 w 153"/>
                  <a:gd name="T71" fmla="*/ 184 h 187"/>
                  <a:gd name="T72" fmla="*/ 134 w 153"/>
                  <a:gd name="T73" fmla="*/ 163 h 187"/>
                  <a:gd name="T74" fmla="*/ 130 w 153"/>
                  <a:gd name="T75" fmla="*/ 148 h 187"/>
                  <a:gd name="T76" fmla="*/ 144 w 153"/>
                  <a:gd name="T77" fmla="*/ 149 h 187"/>
                  <a:gd name="T78" fmla="*/ 144 w 153"/>
                  <a:gd name="T79" fmla="*/ 135 h 187"/>
                  <a:gd name="T80" fmla="*/ 153 w 153"/>
                  <a:gd name="T81" fmla="*/ 123 h 187"/>
                  <a:gd name="T82" fmla="*/ 142 w 153"/>
                  <a:gd name="T83" fmla="*/ 111 h 187"/>
                  <a:gd name="T84" fmla="*/ 136 w 153"/>
                  <a:gd name="T85" fmla="*/ 116 h 187"/>
                  <a:gd name="T86" fmla="*/ 135 w 153"/>
                  <a:gd name="T87" fmla="*/ 115 h 187"/>
                  <a:gd name="T88" fmla="*/ 126 w 153"/>
                  <a:gd name="T89" fmla="*/ 107 h 187"/>
                  <a:gd name="T90" fmla="*/ 113 w 153"/>
                  <a:gd name="T91" fmla="*/ 99 h 187"/>
                  <a:gd name="T92" fmla="*/ 110 w 153"/>
                  <a:gd name="T93" fmla="*/ 85 h 187"/>
                  <a:gd name="T94" fmla="*/ 117 w 153"/>
                  <a:gd name="T95" fmla="*/ 64 h 187"/>
                  <a:gd name="T96" fmla="*/ 129 w 153"/>
                  <a:gd name="T97" fmla="*/ 65 h 187"/>
                  <a:gd name="T98" fmla="*/ 130 w 153"/>
                  <a:gd name="T99" fmla="*/ 52 h 187"/>
                  <a:gd name="T100" fmla="*/ 97 w 153"/>
                  <a:gd name="T101" fmla="*/ 54 h 187"/>
                  <a:gd name="T102" fmla="*/ 96 w 153"/>
                  <a:gd name="T103" fmla="*/ 53 h 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153" h="187">
                    <a:moveTo>
                      <a:pt x="96" y="53"/>
                    </a:moveTo>
                    <a:cubicBezTo>
                      <a:pt x="96" y="53"/>
                      <a:pt x="96" y="53"/>
                      <a:pt x="96" y="53"/>
                    </a:cubicBezTo>
                    <a:cubicBezTo>
                      <a:pt x="96" y="53"/>
                      <a:pt x="96" y="53"/>
                      <a:pt x="96" y="53"/>
                    </a:cubicBezTo>
                    <a:cubicBezTo>
                      <a:pt x="92" y="37"/>
                      <a:pt x="88" y="29"/>
                      <a:pt x="85" y="28"/>
                    </a:cubicBezTo>
                    <a:cubicBezTo>
                      <a:pt x="71" y="23"/>
                      <a:pt x="71" y="23"/>
                      <a:pt x="71" y="23"/>
                    </a:cubicBezTo>
                    <a:cubicBezTo>
                      <a:pt x="63" y="21"/>
                      <a:pt x="57" y="19"/>
                      <a:pt x="55" y="17"/>
                    </a:cubicBezTo>
                    <a:cubicBezTo>
                      <a:pt x="51" y="15"/>
                      <a:pt x="46" y="9"/>
                      <a:pt x="40" y="0"/>
                    </a:cubicBezTo>
                    <a:cubicBezTo>
                      <a:pt x="37" y="0"/>
                      <a:pt x="37" y="0"/>
                      <a:pt x="37" y="0"/>
                    </a:cubicBezTo>
                    <a:cubicBezTo>
                      <a:pt x="38" y="1"/>
                      <a:pt x="38" y="1"/>
                      <a:pt x="38" y="1"/>
                    </a:cubicBezTo>
                    <a:cubicBezTo>
                      <a:pt x="38" y="4"/>
                      <a:pt x="42" y="9"/>
                      <a:pt x="48" y="17"/>
                    </a:cubicBezTo>
                    <a:cubicBezTo>
                      <a:pt x="49" y="18"/>
                      <a:pt x="49" y="18"/>
                      <a:pt x="49" y="18"/>
                    </a:cubicBezTo>
                    <a:cubicBezTo>
                      <a:pt x="49" y="19"/>
                      <a:pt x="49" y="19"/>
                      <a:pt x="49" y="19"/>
                    </a:cubicBezTo>
                    <a:cubicBezTo>
                      <a:pt x="43" y="30"/>
                      <a:pt x="43" y="30"/>
                      <a:pt x="43" y="30"/>
                    </a:cubicBezTo>
                    <a:cubicBezTo>
                      <a:pt x="40" y="35"/>
                      <a:pt x="38" y="37"/>
                      <a:pt x="36" y="36"/>
                    </a:cubicBezTo>
                    <a:cubicBezTo>
                      <a:pt x="34" y="35"/>
                      <a:pt x="31" y="31"/>
                      <a:pt x="26" y="25"/>
                    </a:cubicBezTo>
                    <a:cubicBezTo>
                      <a:pt x="19" y="23"/>
                      <a:pt x="19" y="23"/>
                      <a:pt x="19" y="23"/>
                    </a:cubicBezTo>
                    <a:cubicBezTo>
                      <a:pt x="19" y="25"/>
                      <a:pt x="20" y="29"/>
                      <a:pt x="23" y="35"/>
                    </a:cubicBezTo>
                    <a:cubicBezTo>
                      <a:pt x="23" y="35"/>
                      <a:pt x="23" y="35"/>
                      <a:pt x="23" y="35"/>
                    </a:cubicBezTo>
                    <a:cubicBezTo>
                      <a:pt x="23" y="36"/>
                      <a:pt x="23" y="36"/>
                      <a:pt x="23" y="36"/>
                    </a:cubicBezTo>
                    <a:cubicBezTo>
                      <a:pt x="23" y="36"/>
                      <a:pt x="23" y="36"/>
                      <a:pt x="23" y="36"/>
                    </a:cubicBezTo>
                    <a:cubicBezTo>
                      <a:pt x="23" y="37"/>
                      <a:pt x="23" y="37"/>
                      <a:pt x="23" y="37"/>
                    </a:cubicBezTo>
                    <a:cubicBezTo>
                      <a:pt x="22" y="41"/>
                      <a:pt x="22" y="41"/>
                      <a:pt x="22" y="41"/>
                    </a:cubicBezTo>
                    <a:cubicBezTo>
                      <a:pt x="14" y="44"/>
                      <a:pt x="14" y="44"/>
                      <a:pt x="14" y="44"/>
                    </a:cubicBezTo>
                    <a:cubicBezTo>
                      <a:pt x="14" y="44"/>
                      <a:pt x="14" y="44"/>
                      <a:pt x="14" y="44"/>
                    </a:cubicBezTo>
                    <a:cubicBezTo>
                      <a:pt x="12" y="45"/>
                      <a:pt x="12" y="45"/>
                      <a:pt x="12" y="45"/>
                    </a:cubicBezTo>
                    <a:cubicBezTo>
                      <a:pt x="11" y="46"/>
                      <a:pt x="11" y="48"/>
                      <a:pt x="11" y="51"/>
                    </a:cubicBezTo>
                    <a:cubicBezTo>
                      <a:pt x="12" y="57"/>
                      <a:pt x="12" y="60"/>
                      <a:pt x="10" y="62"/>
                    </a:cubicBezTo>
                    <a:cubicBezTo>
                      <a:pt x="10" y="63"/>
                      <a:pt x="9" y="63"/>
                      <a:pt x="8" y="63"/>
                    </a:cubicBezTo>
                    <a:cubicBezTo>
                      <a:pt x="8" y="63"/>
                      <a:pt x="8" y="63"/>
                      <a:pt x="8" y="63"/>
                    </a:cubicBezTo>
                    <a:cubicBezTo>
                      <a:pt x="8" y="63"/>
                      <a:pt x="8" y="63"/>
                      <a:pt x="8" y="63"/>
                    </a:cubicBezTo>
                    <a:cubicBezTo>
                      <a:pt x="0" y="61"/>
                      <a:pt x="0" y="61"/>
                      <a:pt x="0" y="61"/>
                    </a:cubicBezTo>
                    <a:cubicBezTo>
                      <a:pt x="0" y="63"/>
                      <a:pt x="2" y="64"/>
                      <a:pt x="4" y="65"/>
                    </a:cubicBezTo>
                    <a:cubicBezTo>
                      <a:pt x="8" y="69"/>
                      <a:pt x="11" y="74"/>
                      <a:pt x="14" y="80"/>
                    </a:cubicBezTo>
                    <a:cubicBezTo>
                      <a:pt x="14" y="81"/>
                      <a:pt x="14" y="81"/>
                      <a:pt x="14" y="81"/>
                    </a:cubicBezTo>
                    <a:cubicBezTo>
                      <a:pt x="14" y="81"/>
                      <a:pt x="14" y="81"/>
                      <a:pt x="14" y="81"/>
                    </a:cubicBezTo>
                    <a:cubicBezTo>
                      <a:pt x="18" y="81"/>
                      <a:pt x="18" y="81"/>
                      <a:pt x="18" y="81"/>
                    </a:cubicBezTo>
                    <a:cubicBezTo>
                      <a:pt x="22" y="80"/>
                      <a:pt x="26" y="81"/>
                      <a:pt x="30" y="83"/>
                    </a:cubicBezTo>
                    <a:cubicBezTo>
                      <a:pt x="35" y="89"/>
                      <a:pt x="35" y="89"/>
                      <a:pt x="35" y="89"/>
                    </a:cubicBezTo>
                    <a:cubicBezTo>
                      <a:pt x="35" y="89"/>
                      <a:pt x="35" y="89"/>
                      <a:pt x="35" y="89"/>
                    </a:cubicBezTo>
                    <a:cubicBezTo>
                      <a:pt x="35" y="89"/>
                      <a:pt x="35" y="89"/>
                      <a:pt x="35" y="89"/>
                    </a:cubicBezTo>
                    <a:cubicBezTo>
                      <a:pt x="35" y="89"/>
                      <a:pt x="35" y="89"/>
                      <a:pt x="35" y="89"/>
                    </a:cubicBezTo>
                    <a:cubicBezTo>
                      <a:pt x="34" y="100"/>
                      <a:pt x="34" y="100"/>
                      <a:pt x="34" y="100"/>
                    </a:cubicBezTo>
                    <a:cubicBezTo>
                      <a:pt x="36" y="101"/>
                      <a:pt x="36" y="103"/>
                      <a:pt x="36" y="105"/>
                    </a:cubicBezTo>
                    <a:cubicBezTo>
                      <a:pt x="35" y="107"/>
                      <a:pt x="33" y="108"/>
                      <a:pt x="30" y="109"/>
                    </a:cubicBezTo>
                    <a:cubicBezTo>
                      <a:pt x="27" y="109"/>
                      <a:pt x="26" y="111"/>
                      <a:pt x="25" y="115"/>
                    </a:cubicBezTo>
                    <a:cubicBezTo>
                      <a:pt x="25" y="115"/>
                      <a:pt x="25" y="115"/>
                      <a:pt x="25" y="115"/>
                    </a:cubicBezTo>
                    <a:cubicBezTo>
                      <a:pt x="25" y="115"/>
                      <a:pt x="25" y="115"/>
                      <a:pt x="25" y="115"/>
                    </a:cubicBezTo>
                    <a:cubicBezTo>
                      <a:pt x="25" y="115"/>
                      <a:pt x="25" y="115"/>
                      <a:pt x="25" y="115"/>
                    </a:cubicBezTo>
                    <a:cubicBezTo>
                      <a:pt x="22" y="122"/>
                      <a:pt x="22" y="122"/>
                      <a:pt x="22" y="122"/>
                    </a:cubicBezTo>
                    <a:cubicBezTo>
                      <a:pt x="26" y="127"/>
                      <a:pt x="26" y="127"/>
                      <a:pt x="26" y="127"/>
                    </a:cubicBezTo>
                    <a:cubicBezTo>
                      <a:pt x="37" y="129"/>
                      <a:pt x="37" y="129"/>
                      <a:pt x="37" y="129"/>
                    </a:cubicBezTo>
                    <a:cubicBezTo>
                      <a:pt x="38" y="129"/>
                      <a:pt x="38" y="129"/>
                      <a:pt x="38" y="129"/>
                    </a:cubicBezTo>
                    <a:cubicBezTo>
                      <a:pt x="38" y="129"/>
                      <a:pt x="38" y="129"/>
                      <a:pt x="38" y="129"/>
                    </a:cubicBezTo>
                    <a:cubicBezTo>
                      <a:pt x="43" y="134"/>
                      <a:pt x="43" y="134"/>
                      <a:pt x="43" y="134"/>
                    </a:cubicBezTo>
                    <a:cubicBezTo>
                      <a:pt x="36" y="144"/>
                      <a:pt x="36" y="144"/>
                      <a:pt x="36" y="144"/>
                    </a:cubicBezTo>
                    <a:cubicBezTo>
                      <a:pt x="51" y="176"/>
                      <a:pt x="51" y="176"/>
                      <a:pt x="51" y="176"/>
                    </a:cubicBezTo>
                    <a:cubicBezTo>
                      <a:pt x="52" y="177"/>
                      <a:pt x="52" y="177"/>
                      <a:pt x="52" y="177"/>
                    </a:cubicBezTo>
                    <a:cubicBezTo>
                      <a:pt x="49" y="179"/>
                      <a:pt x="49" y="179"/>
                      <a:pt x="49" y="179"/>
                    </a:cubicBezTo>
                    <a:cubicBezTo>
                      <a:pt x="50" y="182"/>
                      <a:pt x="50" y="182"/>
                      <a:pt x="50" y="182"/>
                    </a:cubicBezTo>
                    <a:cubicBezTo>
                      <a:pt x="50" y="182"/>
                      <a:pt x="50" y="182"/>
                      <a:pt x="50" y="182"/>
                    </a:cubicBezTo>
                    <a:cubicBezTo>
                      <a:pt x="78" y="165"/>
                      <a:pt x="78" y="165"/>
                      <a:pt x="78" y="165"/>
                    </a:cubicBezTo>
                    <a:cubicBezTo>
                      <a:pt x="73" y="173"/>
                      <a:pt x="73" y="173"/>
                      <a:pt x="73" y="173"/>
                    </a:cubicBezTo>
                    <a:cubicBezTo>
                      <a:pt x="70" y="179"/>
                      <a:pt x="68" y="184"/>
                      <a:pt x="67" y="187"/>
                    </a:cubicBezTo>
                    <a:cubicBezTo>
                      <a:pt x="72" y="185"/>
                      <a:pt x="76" y="182"/>
                      <a:pt x="78" y="175"/>
                    </a:cubicBezTo>
                    <a:cubicBezTo>
                      <a:pt x="78" y="175"/>
                      <a:pt x="78" y="175"/>
                      <a:pt x="78" y="175"/>
                    </a:cubicBezTo>
                    <a:cubicBezTo>
                      <a:pt x="79" y="175"/>
                      <a:pt x="79" y="175"/>
                      <a:pt x="79" y="175"/>
                    </a:cubicBezTo>
                    <a:cubicBezTo>
                      <a:pt x="86" y="171"/>
                      <a:pt x="86" y="171"/>
                      <a:pt x="86" y="171"/>
                    </a:cubicBezTo>
                    <a:cubicBezTo>
                      <a:pt x="87" y="170"/>
                      <a:pt x="87" y="170"/>
                      <a:pt x="87" y="170"/>
                    </a:cubicBezTo>
                    <a:cubicBezTo>
                      <a:pt x="98" y="179"/>
                      <a:pt x="98" y="179"/>
                      <a:pt x="98" y="179"/>
                    </a:cubicBezTo>
                    <a:cubicBezTo>
                      <a:pt x="110" y="180"/>
                      <a:pt x="110" y="180"/>
                      <a:pt x="110" y="180"/>
                    </a:cubicBezTo>
                    <a:cubicBezTo>
                      <a:pt x="110" y="180"/>
                      <a:pt x="110" y="180"/>
                      <a:pt x="110" y="180"/>
                    </a:cubicBezTo>
                    <a:cubicBezTo>
                      <a:pt x="116" y="184"/>
                      <a:pt x="116" y="184"/>
                      <a:pt x="116" y="184"/>
                    </a:cubicBezTo>
                    <a:cubicBezTo>
                      <a:pt x="130" y="171"/>
                      <a:pt x="130" y="171"/>
                      <a:pt x="130" y="171"/>
                    </a:cubicBezTo>
                    <a:cubicBezTo>
                      <a:pt x="132" y="170"/>
                      <a:pt x="133" y="167"/>
                      <a:pt x="134" y="163"/>
                    </a:cubicBezTo>
                    <a:cubicBezTo>
                      <a:pt x="136" y="160"/>
                      <a:pt x="136" y="160"/>
                      <a:pt x="136" y="160"/>
                    </a:cubicBezTo>
                    <a:cubicBezTo>
                      <a:pt x="136" y="159"/>
                      <a:pt x="134" y="155"/>
                      <a:pt x="130" y="148"/>
                    </a:cubicBezTo>
                    <a:cubicBezTo>
                      <a:pt x="127" y="143"/>
                      <a:pt x="127" y="143"/>
                      <a:pt x="127" y="143"/>
                    </a:cubicBezTo>
                    <a:cubicBezTo>
                      <a:pt x="144" y="149"/>
                      <a:pt x="144" y="149"/>
                      <a:pt x="144" y="149"/>
                    </a:cubicBezTo>
                    <a:cubicBezTo>
                      <a:pt x="150" y="146"/>
                      <a:pt x="150" y="146"/>
                      <a:pt x="150" y="146"/>
                    </a:cubicBezTo>
                    <a:cubicBezTo>
                      <a:pt x="144" y="135"/>
                      <a:pt x="144" y="135"/>
                      <a:pt x="144" y="135"/>
                    </a:cubicBezTo>
                    <a:cubicBezTo>
                      <a:pt x="144" y="134"/>
                      <a:pt x="144" y="134"/>
                      <a:pt x="144" y="134"/>
                    </a:cubicBezTo>
                    <a:cubicBezTo>
                      <a:pt x="153" y="123"/>
                      <a:pt x="153" y="123"/>
                      <a:pt x="153" y="123"/>
                    </a:cubicBezTo>
                    <a:cubicBezTo>
                      <a:pt x="149" y="117"/>
                      <a:pt x="149" y="117"/>
                      <a:pt x="149" y="117"/>
                    </a:cubicBezTo>
                    <a:cubicBezTo>
                      <a:pt x="146" y="113"/>
                      <a:pt x="143" y="111"/>
                      <a:pt x="142" y="111"/>
                    </a:cubicBezTo>
                    <a:cubicBezTo>
                      <a:pt x="141" y="111"/>
                      <a:pt x="141" y="111"/>
                      <a:pt x="141" y="111"/>
                    </a:cubicBezTo>
                    <a:cubicBezTo>
                      <a:pt x="136" y="116"/>
                      <a:pt x="136" y="116"/>
                      <a:pt x="136" y="116"/>
                    </a:cubicBezTo>
                    <a:cubicBezTo>
                      <a:pt x="136" y="115"/>
                      <a:pt x="136" y="115"/>
                      <a:pt x="136" y="115"/>
                    </a:cubicBezTo>
                    <a:cubicBezTo>
                      <a:pt x="135" y="115"/>
                      <a:pt x="135" y="115"/>
                      <a:pt x="135" y="115"/>
                    </a:cubicBezTo>
                    <a:cubicBezTo>
                      <a:pt x="128" y="113"/>
                      <a:pt x="128" y="113"/>
                      <a:pt x="128" y="113"/>
                    </a:cubicBezTo>
                    <a:cubicBezTo>
                      <a:pt x="126" y="107"/>
                      <a:pt x="126" y="107"/>
                      <a:pt x="126" y="107"/>
                    </a:cubicBezTo>
                    <a:cubicBezTo>
                      <a:pt x="123" y="106"/>
                      <a:pt x="120" y="105"/>
                      <a:pt x="118" y="102"/>
                    </a:cubicBezTo>
                    <a:cubicBezTo>
                      <a:pt x="113" y="99"/>
                      <a:pt x="113" y="99"/>
                      <a:pt x="113" y="99"/>
                    </a:cubicBezTo>
                    <a:cubicBezTo>
                      <a:pt x="110" y="97"/>
                      <a:pt x="108" y="95"/>
                      <a:pt x="108" y="93"/>
                    </a:cubicBezTo>
                    <a:cubicBezTo>
                      <a:pt x="107" y="91"/>
                      <a:pt x="108" y="88"/>
                      <a:pt x="110" y="85"/>
                    </a:cubicBezTo>
                    <a:cubicBezTo>
                      <a:pt x="114" y="78"/>
                      <a:pt x="117" y="73"/>
                      <a:pt x="117" y="69"/>
                    </a:cubicBezTo>
                    <a:cubicBezTo>
                      <a:pt x="117" y="64"/>
                      <a:pt x="117" y="64"/>
                      <a:pt x="117" y="64"/>
                    </a:cubicBezTo>
                    <a:cubicBezTo>
                      <a:pt x="120" y="64"/>
                      <a:pt x="120" y="64"/>
                      <a:pt x="120" y="64"/>
                    </a:cubicBezTo>
                    <a:cubicBezTo>
                      <a:pt x="129" y="65"/>
                      <a:pt x="129" y="65"/>
                      <a:pt x="129" y="65"/>
                    </a:cubicBezTo>
                    <a:cubicBezTo>
                      <a:pt x="130" y="64"/>
                      <a:pt x="131" y="60"/>
                      <a:pt x="132" y="53"/>
                    </a:cubicBezTo>
                    <a:cubicBezTo>
                      <a:pt x="130" y="52"/>
                      <a:pt x="130" y="52"/>
                      <a:pt x="130" y="52"/>
                    </a:cubicBezTo>
                    <a:cubicBezTo>
                      <a:pt x="123" y="57"/>
                      <a:pt x="118" y="59"/>
                      <a:pt x="115" y="61"/>
                    </a:cubicBezTo>
                    <a:cubicBezTo>
                      <a:pt x="110" y="62"/>
                      <a:pt x="105" y="59"/>
                      <a:pt x="97" y="54"/>
                    </a:cubicBezTo>
                    <a:cubicBezTo>
                      <a:pt x="97" y="53"/>
                      <a:pt x="97" y="53"/>
                      <a:pt x="97" y="53"/>
                    </a:cubicBezTo>
                    <a:lnTo>
                      <a:pt x="96" y="5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62" name="íşľîďè">
                <a:extLst>
                  <a:ext uri="{FF2B5EF4-FFF2-40B4-BE49-F238E27FC236}">
                    <a16:creationId xmlns:a16="http://schemas.microsoft.com/office/drawing/2014/main" id="{C7BE2ABF-E511-4EE3-8A34-1672130FBE1D}"/>
                  </a:ext>
                </a:extLst>
              </p:cNvPr>
              <p:cNvSpPr/>
              <p:nvPr/>
            </p:nvSpPr>
            <p:spPr bwMode="auto">
              <a:xfrm>
                <a:off x="3871" y="1761"/>
                <a:ext cx="97" cy="138"/>
              </a:xfrm>
              <a:custGeom>
                <a:avLst/>
                <a:gdLst>
                  <a:gd name="T0" fmla="*/ 24 w 41"/>
                  <a:gd name="T1" fmla="*/ 1 h 58"/>
                  <a:gd name="T2" fmla="*/ 23 w 41"/>
                  <a:gd name="T3" fmla="*/ 0 h 58"/>
                  <a:gd name="T4" fmla="*/ 17 w 41"/>
                  <a:gd name="T5" fmla="*/ 7 h 58"/>
                  <a:gd name="T6" fmla="*/ 15 w 41"/>
                  <a:gd name="T7" fmla="*/ 6 h 58"/>
                  <a:gd name="T8" fmla="*/ 15 w 41"/>
                  <a:gd name="T9" fmla="*/ 6 h 58"/>
                  <a:gd name="T10" fmla="*/ 15 w 41"/>
                  <a:gd name="T11" fmla="*/ 7 h 58"/>
                  <a:gd name="T12" fmla="*/ 12 w 41"/>
                  <a:gd name="T13" fmla="*/ 10 h 58"/>
                  <a:gd name="T14" fmla="*/ 10 w 41"/>
                  <a:gd name="T15" fmla="*/ 11 h 58"/>
                  <a:gd name="T16" fmla="*/ 6 w 41"/>
                  <a:gd name="T17" fmla="*/ 13 h 58"/>
                  <a:gd name="T18" fmla="*/ 5 w 41"/>
                  <a:gd name="T19" fmla="*/ 16 h 58"/>
                  <a:gd name="T20" fmla="*/ 3 w 41"/>
                  <a:gd name="T21" fmla="*/ 25 h 58"/>
                  <a:gd name="T22" fmla="*/ 1 w 41"/>
                  <a:gd name="T23" fmla="*/ 30 h 58"/>
                  <a:gd name="T24" fmla="*/ 1 w 41"/>
                  <a:gd name="T25" fmla="*/ 39 h 58"/>
                  <a:gd name="T26" fmla="*/ 3 w 41"/>
                  <a:gd name="T27" fmla="*/ 51 h 58"/>
                  <a:gd name="T28" fmla="*/ 10 w 41"/>
                  <a:gd name="T29" fmla="*/ 56 h 58"/>
                  <a:gd name="T30" fmla="*/ 19 w 41"/>
                  <a:gd name="T31" fmla="*/ 58 h 58"/>
                  <a:gd name="T32" fmla="*/ 28 w 41"/>
                  <a:gd name="T33" fmla="*/ 55 h 58"/>
                  <a:gd name="T34" fmla="*/ 26 w 41"/>
                  <a:gd name="T35" fmla="*/ 50 h 58"/>
                  <a:gd name="T36" fmla="*/ 26 w 41"/>
                  <a:gd name="T37" fmla="*/ 49 h 58"/>
                  <a:gd name="T38" fmla="*/ 26 w 41"/>
                  <a:gd name="T39" fmla="*/ 49 h 58"/>
                  <a:gd name="T40" fmla="*/ 27 w 41"/>
                  <a:gd name="T41" fmla="*/ 45 h 58"/>
                  <a:gd name="T42" fmla="*/ 27 w 41"/>
                  <a:gd name="T43" fmla="*/ 45 h 58"/>
                  <a:gd name="T44" fmla="*/ 31 w 41"/>
                  <a:gd name="T45" fmla="*/ 37 h 58"/>
                  <a:gd name="T46" fmla="*/ 39 w 41"/>
                  <a:gd name="T47" fmla="*/ 37 h 58"/>
                  <a:gd name="T48" fmla="*/ 41 w 41"/>
                  <a:gd name="T49" fmla="*/ 37 h 58"/>
                  <a:gd name="T50" fmla="*/ 33 w 41"/>
                  <a:gd name="T51" fmla="*/ 24 h 58"/>
                  <a:gd name="T52" fmla="*/ 30 w 41"/>
                  <a:gd name="T53" fmla="*/ 20 h 58"/>
                  <a:gd name="T54" fmla="*/ 27 w 41"/>
                  <a:gd name="T55" fmla="*/ 9 h 58"/>
                  <a:gd name="T56" fmla="*/ 24 w 41"/>
                  <a:gd name="T57" fmla="*/ 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41" h="58">
                    <a:moveTo>
                      <a:pt x="24" y="1"/>
                    </a:moveTo>
                    <a:cubicBezTo>
                      <a:pt x="23" y="0"/>
                      <a:pt x="23" y="0"/>
                      <a:pt x="23" y="0"/>
                    </a:cubicBezTo>
                    <a:cubicBezTo>
                      <a:pt x="21" y="0"/>
                      <a:pt x="19" y="2"/>
                      <a:pt x="17" y="7"/>
                    </a:cubicBezTo>
                    <a:cubicBezTo>
                      <a:pt x="15" y="6"/>
                      <a:pt x="15" y="6"/>
                      <a:pt x="15" y="6"/>
                    </a:cubicBezTo>
                    <a:cubicBezTo>
                      <a:pt x="15" y="6"/>
                      <a:pt x="15" y="6"/>
                      <a:pt x="15" y="6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2" y="10"/>
                      <a:pt x="12" y="10"/>
                      <a:pt x="12" y="10"/>
                    </a:cubicBezTo>
                    <a:cubicBezTo>
                      <a:pt x="10" y="11"/>
                      <a:pt x="10" y="11"/>
                      <a:pt x="10" y="11"/>
                    </a:cubicBezTo>
                    <a:cubicBezTo>
                      <a:pt x="6" y="13"/>
                      <a:pt x="6" y="13"/>
                      <a:pt x="6" y="13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6" y="21"/>
                      <a:pt x="5" y="24"/>
                      <a:pt x="3" y="25"/>
                    </a:cubicBezTo>
                    <a:cubicBezTo>
                      <a:pt x="1" y="30"/>
                      <a:pt x="1" y="30"/>
                      <a:pt x="1" y="30"/>
                    </a:cubicBezTo>
                    <a:cubicBezTo>
                      <a:pt x="1" y="31"/>
                      <a:pt x="0" y="34"/>
                      <a:pt x="1" y="39"/>
                    </a:cubicBezTo>
                    <a:cubicBezTo>
                      <a:pt x="3" y="51"/>
                      <a:pt x="3" y="51"/>
                      <a:pt x="3" y="51"/>
                    </a:cubicBezTo>
                    <a:cubicBezTo>
                      <a:pt x="4" y="52"/>
                      <a:pt x="6" y="54"/>
                      <a:pt x="10" y="56"/>
                    </a:cubicBezTo>
                    <a:cubicBezTo>
                      <a:pt x="19" y="58"/>
                      <a:pt x="19" y="58"/>
                      <a:pt x="19" y="58"/>
                    </a:cubicBezTo>
                    <a:cubicBezTo>
                      <a:pt x="21" y="58"/>
                      <a:pt x="25" y="57"/>
                      <a:pt x="28" y="55"/>
                    </a:cubicBezTo>
                    <a:cubicBezTo>
                      <a:pt x="26" y="50"/>
                      <a:pt x="26" y="50"/>
                      <a:pt x="26" y="50"/>
                    </a:cubicBezTo>
                    <a:cubicBezTo>
                      <a:pt x="26" y="49"/>
                      <a:pt x="26" y="49"/>
                      <a:pt x="26" y="49"/>
                    </a:cubicBezTo>
                    <a:cubicBezTo>
                      <a:pt x="26" y="49"/>
                      <a:pt x="26" y="49"/>
                      <a:pt x="26" y="49"/>
                    </a:cubicBezTo>
                    <a:cubicBezTo>
                      <a:pt x="27" y="45"/>
                      <a:pt x="27" y="45"/>
                      <a:pt x="27" y="45"/>
                    </a:cubicBezTo>
                    <a:cubicBezTo>
                      <a:pt x="27" y="45"/>
                      <a:pt x="27" y="45"/>
                      <a:pt x="27" y="45"/>
                    </a:cubicBezTo>
                    <a:cubicBezTo>
                      <a:pt x="31" y="37"/>
                      <a:pt x="31" y="37"/>
                      <a:pt x="31" y="37"/>
                    </a:cubicBezTo>
                    <a:cubicBezTo>
                      <a:pt x="39" y="37"/>
                      <a:pt x="39" y="37"/>
                      <a:pt x="39" y="37"/>
                    </a:cubicBezTo>
                    <a:cubicBezTo>
                      <a:pt x="41" y="37"/>
                      <a:pt x="41" y="37"/>
                      <a:pt x="41" y="37"/>
                    </a:cubicBezTo>
                    <a:cubicBezTo>
                      <a:pt x="40" y="34"/>
                      <a:pt x="37" y="30"/>
                      <a:pt x="33" y="24"/>
                    </a:cubicBezTo>
                    <a:cubicBezTo>
                      <a:pt x="30" y="20"/>
                      <a:pt x="30" y="20"/>
                      <a:pt x="30" y="20"/>
                    </a:cubicBezTo>
                    <a:cubicBezTo>
                      <a:pt x="29" y="17"/>
                      <a:pt x="27" y="13"/>
                      <a:pt x="27" y="9"/>
                    </a:cubicBezTo>
                    <a:cubicBezTo>
                      <a:pt x="26" y="5"/>
                      <a:pt x="25" y="3"/>
                      <a:pt x="24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63" name="îŝlídê">
                <a:extLst>
                  <a:ext uri="{FF2B5EF4-FFF2-40B4-BE49-F238E27FC236}">
                    <a16:creationId xmlns:a16="http://schemas.microsoft.com/office/drawing/2014/main" id="{6992CFA9-0EF4-4336-A54C-A31EAAE4EFB2}"/>
                  </a:ext>
                </a:extLst>
              </p:cNvPr>
              <p:cNvSpPr/>
              <p:nvPr/>
            </p:nvSpPr>
            <p:spPr bwMode="auto">
              <a:xfrm>
                <a:off x="3778" y="1700"/>
                <a:ext cx="126" cy="135"/>
              </a:xfrm>
              <a:custGeom>
                <a:avLst/>
                <a:gdLst>
                  <a:gd name="T0" fmla="*/ 26 w 53"/>
                  <a:gd name="T1" fmla="*/ 12 h 57"/>
                  <a:gd name="T2" fmla="*/ 26 w 53"/>
                  <a:gd name="T3" fmla="*/ 13 h 57"/>
                  <a:gd name="T4" fmla="*/ 24 w 53"/>
                  <a:gd name="T5" fmla="*/ 13 h 57"/>
                  <a:gd name="T6" fmla="*/ 19 w 53"/>
                  <a:gd name="T7" fmla="*/ 12 h 57"/>
                  <a:gd name="T8" fmla="*/ 19 w 53"/>
                  <a:gd name="T9" fmla="*/ 14 h 57"/>
                  <a:gd name="T10" fmla="*/ 19 w 53"/>
                  <a:gd name="T11" fmla="*/ 15 h 57"/>
                  <a:gd name="T12" fmla="*/ 18 w 53"/>
                  <a:gd name="T13" fmla="*/ 15 h 57"/>
                  <a:gd name="T14" fmla="*/ 9 w 53"/>
                  <a:gd name="T15" fmla="*/ 19 h 57"/>
                  <a:gd name="T16" fmla="*/ 9 w 53"/>
                  <a:gd name="T17" fmla="*/ 20 h 57"/>
                  <a:gd name="T18" fmla="*/ 12 w 53"/>
                  <a:gd name="T19" fmla="*/ 28 h 57"/>
                  <a:gd name="T20" fmla="*/ 12 w 53"/>
                  <a:gd name="T21" fmla="*/ 29 h 57"/>
                  <a:gd name="T22" fmla="*/ 12 w 53"/>
                  <a:gd name="T23" fmla="*/ 30 h 57"/>
                  <a:gd name="T24" fmla="*/ 2 w 53"/>
                  <a:gd name="T25" fmla="*/ 41 h 57"/>
                  <a:gd name="T26" fmla="*/ 0 w 53"/>
                  <a:gd name="T27" fmla="*/ 45 h 57"/>
                  <a:gd name="T28" fmla="*/ 2 w 53"/>
                  <a:gd name="T29" fmla="*/ 48 h 57"/>
                  <a:gd name="T30" fmla="*/ 7 w 53"/>
                  <a:gd name="T31" fmla="*/ 50 h 57"/>
                  <a:gd name="T32" fmla="*/ 10 w 53"/>
                  <a:gd name="T33" fmla="*/ 50 h 57"/>
                  <a:gd name="T34" fmla="*/ 20 w 53"/>
                  <a:gd name="T35" fmla="*/ 53 h 57"/>
                  <a:gd name="T36" fmla="*/ 24 w 53"/>
                  <a:gd name="T37" fmla="*/ 55 h 57"/>
                  <a:gd name="T38" fmla="*/ 31 w 53"/>
                  <a:gd name="T39" fmla="*/ 57 h 57"/>
                  <a:gd name="T40" fmla="*/ 36 w 53"/>
                  <a:gd name="T41" fmla="*/ 53 h 57"/>
                  <a:gd name="T42" fmla="*/ 39 w 53"/>
                  <a:gd name="T43" fmla="*/ 49 h 57"/>
                  <a:gd name="T44" fmla="*/ 42 w 53"/>
                  <a:gd name="T45" fmla="*/ 42 h 57"/>
                  <a:gd name="T46" fmla="*/ 40 w 53"/>
                  <a:gd name="T47" fmla="*/ 33 h 57"/>
                  <a:gd name="T48" fmla="*/ 43 w 53"/>
                  <a:gd name="T49" fmla="*/ 34 h 57"/>
                  <a:gd name="T50" fmla="*/ 48 w 53"/>
                  <a:gd name="T51" fmla="*/ 34 h 57"/>
                  <a:gd name="T52" fmla="*/ 50 w 53"/>
                  <a:gd name="T53" fmla="*/ 33 h 57"/>
                  <a:gd name="T54" fmla="*/ 51 w 53"/>
                  <a:gd name="T55" fmla="*/ 31 h 57"/>
                  <a:gd name="T56" fmla="*/ 47 w 53"/>
                  <a:gd name="T57" fmla="*/ 19 h 57"/>
                  <a:gd name="T58" fmla="*/ 48 w 53"/>
                  <a:gd name="T59" fmla="*/ 15 h 57"/>
                  <a:gd name="T60" fmla="*/ 53 w 53"/>
                  <a:gd name="T61" fmla="*/ 11 h 57"/>
                  <a:gd name="T62" fmla="*/ 53 w 53"/>
                  <a:gd name="T63" fmla="*/ 11 h 57"/>
                  <a:gd name="T64" fmla="*/ 52 w 53"/>
                  <a:gd name="T65" fmla="*/ 9 h 57"/>
                  <a:gd name="T66" fmla="*/ 43 w 53"/>
                  <a:gd name="T67" fmla="*/ 9 h 57"/>
                  <a:gd name="T68" fmla="*/ 43 w 53"/>
                  <a:gd name="T69" fmla="*/ 9 h 57"/>
                  <a:gd name="T70" fmla="*/ 34 w 53"/>
                  <a:gd name="T71" fmla="*/ 3 h 57"/>
                  <a:gd name="T72" fmla="*/ 24 w 53"/>
                  <a:gd name="T73" fmla="*/ 1 h 57"/>
                  <a:gd name="T74" fmla="*/ 22 w 53"/>
                  <a:gd name="T75" fmla="*/ 1 h 57"/>
                  <a:gd name="T76" fmla="*/ 25 w 53"/>
                  <a:gd name="T77" fmla="*/ 5 h 57"/>
                  <a:gd name="T78" fmla="*/ 26 w 53"/>
                  <a:gd name="T79" fmla="*/ 12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53" h="57">
                    <a:moveTo>
                      <a:pt x="26" y="12"/>
                    </a:moveTo>
                    <a:cubicBezTo>
                      <a:pt x="26" y="13"/>
                      <a:pt x="26" y="13"/>
                      <a:pt x="26" y="13"/>
                    </a:cubicBezTo>
                    <a:cubicBezTo>
                      <a:pt x="24" y="13"/>
                      <a:pt x="24" y="13"/>
                      <a:pt x="24" y="13"/>
                    </a:cubicBezTo>
                    <a:cubicBezTo>
                      <a:pt x="19" y="12"/>
                      <a:pt x="19" y="12"/>
                      <a:pt x="19" y="12"/>
                    </a:cubicBezTo>
                    <a:cubicBezTo>
                      <a:pt x="19" y="14"/>
                      <a:pt x="19" y="14"/>
                      <a:pt x="19" y="14"/>
                    </a:cubicBezTo>
                    <a:cubicBezTo>
                      <a:pt x="19" y="15"/>
                      <a:pt x="19" y="15"/>
                      <a:pt x="19" y="15"/>
                    </a:cubicBezTo>
                    <a:cubicBezTo>
                      <a:pt x="18" y="15"/>
                      <a:pt x="18" y="15"/>
                      <a:pt x="18" y="15"/>
                    </a:cubicBezTo>
                    <a:cubicBezTo>
                      <a:pt x="9" y="19"/>
                      <a:pt x="9" y="19"/>
                      <a:pt x="9" y="19"/>
                    </a:cubicBezTo>
                    <a:cubicBezTo>
                      <a:pt x="9" y="20"/>
                      <a:pt x="9" y="20"/>
                      <a:pt x="9" y="20"/>
                    </a:cubicBezTo>
                    <a:cubicBezTo>
                      <a:pt x="8" y="23"/>
                      <a:pt x="9" y="25"/>
                      <a:pt x="12" y="28"/>
                    </a:cubicBezTo>
                    <a:cubicBezTo>
                      <a:pt x="12" y="29"/>
                      <a:pt x="12" y="29"/>
                      <a:pt x="12" y="29"/>
                    </a:cubicBezTo>
                    <a:cubicBezTo>
                      <a:pt x="12" y="30"/>
                      <a:pt x="12" y="30"/>
                      <a:pt x="12" y="30"/>
                    </a:cubicBezTo>
                    <a:cubicBezTo>
                      <a:pt x="9" y="34"/>
                      <a:pt x="6" y="38"/>
                      <a:pt x="2" y="41"/>
                    </a:cubicBezTo>
                    <a:cubicBezTo>
                      <a:pt x="0" y="42"/>
                      <a:pt x="0" y="43"/>
                      <a:pt x="0" y="45"/>
                    </a:cubicBezTo>
                    <a:cubicBezTo>
                      <a:pt x="2" y="48"/>
                      <a:pt x="2" y="48"/>
                      <a:pt x="2" y="48"/>
                    </a:cubicBezTo>
                    <a:cubicBezTo>
                      <a:pt x="7" y="50"/>
                      <a:pt x="7" y="50"/>
                      <a:pt x="7" y="50"/>
                    </a:cubicBezTo>
                    <a:cubicBezTo>
                      <a:pt x="10" y="50"/>
                      <a:pt x="10" y="50"/>
                      <a:pt x="10" y="50"/>
                    </a:cubicBezTo>
                    <a:cubicBezTo>
                      <a:pt x="15" y="50"/>
                      <a:pt x="18" y="51"/>
                      <a:pt x="20" y="53"/>
                    </a:cubicBezTo>
                    <a:cubicBezTo>
                      <a:pt x="24" y="55"/>
                      <a:pt x="24" y="55"/>
                      <a:pt x="24" y="55"/>
                    </a:cubicBezTo>
                    <a:cubicBezTo>
                      <a:pt x="26" y="57"/>
                      <a:pt x="29" y="57"/>
                      <a:pt x="31" y="57"/>
                    </a:cubicBezTo>
                    <a:cubicBezTo>
                      <a:pt x="32" y="57"/>
                      <a:pt x="34" y="56"/>
                      <a:pt x="36" y="53"/>
                    </a:cubicBezTo>
                    <a:cubicBezTo>
                      <a:pt x="39" y="49"/>
                      <a:pt x="39" y="49"/>
                      <a:pt x="39" y="49"/>
                    </a:cubicBezTo>
                    <a:cubicBezTo>
                      <a:pt x="42" y="42"/>
                      <a:pt x="42" y="42"/>
                      <a:pt x="42" y="42"/>
                    </a:cubicBezTo>
                    <a:cubicBezTo>
                      <a:pt x="40" y="33"/>
                      <a:pt x="40" y="33"/>
                      <a:pt x="40" y="33"/>
                    </a:cubicBezTo>
                    <a:cubicBezTo>
                      <a:pt x="43" y="34"/>
                      <a:pt x="43" y="34"/>
                      <a:pt x="43" y="34"/>
                    </a:cubicBezTo>
                    <a:cubicBezTo>
                      <a:pt x="48" y="34"/>
                      <a:pt x="48" y="34"/>
                      <a:pt x="48" y="34"/>
                    </a:cubicBezTo>
                    <a:cubicBezTo>
                      <a:pt x="50" y="33"/>
                      <a:pt x="50" y="33"/>
                      <a:pt x="50" y="33"/>
                    </a:cubicBezTo>
                    <a:cubicBezTo>
                      <a:pt x="51" y="31"/>
                      <a:pt x="51" y="31"/>
                      <a:pt x="51" y="31"/>
                    </a:cubicBezTo>
                    <a:cubicBezTo>
                      <a:pt x="47" y="19"/>
                      <a:pt x="47" y="19"/>
                      <a:pt x="47" y="19"/>
                    </a:cubicBezTo>
                    <a:cubicBezTo>
                      <a:pt x="48" y="15"/>
                      <a:pt x="48" y="15"/>
                      <a:pt x="48" y="15"/>
                    </a:cubicBezTo>
                    <a:cubicBezTo>
                      <a:pt x="50" y="13"/>
                      <a:pt x="51" y="12"/>
                      <a:pt x="53" y="11"/>
                    </a:cubicBezTo>
                    <a:cubicBezTo>
                      <a:pt x="53" y="11"/>
                      <a:pt x="53" y="11"/>
                      <a:pt x="53" y="11"/>
                    </a:cubicBezTo>
                    <a:cubicBezTo>
                      <a:pt x="52" y="9"/>
                      <a:pt x="52" y="9"/>
                      <a:pt x="52" y="9"/>
                    </a:cubicBezTo>
                    <a:cubicBezTo>
                      <a:pt x="43" y="9"/>
                      <a:pt x="43" y="9"/>
                      <a:pt x="43" y="9"/>
                    </a:cubicBezTo>
                    <a:cubicBezTo>
                      <a:pt x="43" y="9"/>
                      <a:pt x="43" y="9"/>
                      <a:pt x="43" y="9"/>
                    </a:cubicBezTo>
                    <a:cubicBezTo>
                      <a:pt x="34" y="3"/>
                      <a:pt x="34" y="3"/>
                      <a:pt x="34" y="3"/>
                    </a:cubicBezTo>
                    <a:cubicBezTo>
                      <a:pt x="30" y="0"/>
                      <a:pt x="27" y="0"/>
                      <a:pt x="24" y="1"/>
                    </a:cubicBezTo>
                    <a:cubicBezTo>
                      <a:pt x="22" y="1"/>
                      <a:pt x="22" y="1"/>
                      <a:pt x="22" y="1"/>
                    </a:cubicBezTo>
                    <a:cubicBezTo>
                      <a:pt x="22" y="3"/>
                      <a:pt x="22" y="5"/>
                      <a:pt x="25" y="5"/>
                    </a:cubicBezTo>
                    <a:cubicBezTo>
                      <a:pt x="27" y="7"/>
                      <a:pt x="28" y="9"/>
                      <a:pt x="26" y="1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64" name="íṩļïḋè">
                <a:extLst>
                  <a:ext uri="{FF2B5EF4-FFF2-40B4-BE49-F238E27FC236}">
                    <a16:creationId xmlns:a16="http://schemas.microsoft.com/office/drawing/2014/main" id="{CF4D2E97-9DD1-4C15-8583-A8B283409A84}"/>
                  </a:ext>
                </a:extLst>
              </p:cNvPr>
              <p:cNvSpPr/>
              <p:nvPr/>
            </p:nvSpPr>
            <p:spPr bwMode="auto">
              <a:xfrm>
                <a:off x="3991" y="1432"/>
                <a:ext cx="445" cy="424"/>
              </a:xfrm>
              <a:custGeom>
                <a:avLst/>
                <a:gdLst>
                  <a:gd name="T0" fmla="*/ 80 w 188"/>
                  <a:gd name="T1" fmla="*/ 37 h 179"/>
                  <a:gd name="T2" fmla="*/ 70 w 188"/>
                  <a:gd name="T3" fmla="*/ 40 h 179"/>
                  <a:gd name="T4" fmla="*/ 58 w 188"/>
                  <a:gd name="T5" fmla="*/ 46 h 179"/>
                  <a:gd name="T6" fmla="*/ 46 w 188"/>
                  <a:gd name="T7" fmla="*/ 56 h 179"/>
                  <a:gd name="T8" fmla="*/ 45 w 188"/>
                  <a:gd name="T9" fmla="*/ 58 h 179"/>
                  <a:gd name="T10" fmla="*/ 34 w 188"/>
                  <a:gd name="T11" fmla="*/ 70 h 179"/>
                  <a:gd name="T12" fmla="*/ 21 w 188"/>
                  <a:gd name="T13" fmla="*/ 69 h 179"/>
                  <a:gd name="T14" fmla="*/ 15 w 188"/>
                  <a:gd name="T15" fmla="*/ 63 h 179"/>
                  <a:gd name="T16" fmla="*/ 17 w 188"/>
                  <a:gd name="T17" fmla="*/ 86 h 179"/>
                  <a:gd name="T18" fmla="*/ 2 w 188"/>
                  <a:gd name="T19" fmla="*/ 110 h 179"/>
                  <a:gd name="T20" fmla="*/ 0 w 188"/>
                  <a:gd name="T21" fmla="*/ 113 h 179"/>
                  <a:gd name="T22" fmla="*/ 16 w 188"/>
                  <a:gd name="T23" fmla="*/ 119 h 179"/>
                  <a:gd name="T24" fmla="*/ 17 w 188"/>
                  <a:gd name="T25" fmla="*/ 120 h 179"/>
                  <a:gd name="T26" fmla="*/ 23 w 188"/>
                  <a:gd name="T27" fmla="*/ 124 h 179"/>
                  <a:gd name="T28" fmla="*/ 24 w 188"/>
                  <a:gd name="T29" fmla="*/ 124 h 179"/>
                  <a:gd name="T30" fmla="*/ 39 w 188"/>
                  <a:gd name="T31" fmla="*/ 136 h 179"/>
                  <a:gd name="T32" fmla="*/ 56 w 188"/>
                  <a:gd name="T33" fmla="*/ 112 h 179"/>
                  <a:gd name="T34" fmla="*/ 61 w 188"/>
                  <a:gd name="T35" fmla="*/ 106 h 179"/>
                  <a:gd name="T36" fmla="*/ 74 w 188"/>
                  <a:gd name="T37" fmla="*/ 101 h 179"/>
                  <a:gd name="T38" fmla="*/ 87 w 188"/>
                  <a:gd name="T39" fmla="*/ 99 h 179"/>
                  <a:gd name="T40" fmla="*/ 94 w 188"/>
                  <a:gd name="T41" fmla="*/ 110 h 179"/>
                  <a:gd name="T42" fmla="*/ 95 w 188"/>
                  <a:gd name="T43" fmla="*/ 119 h 179"/>
                  <a:gd name="T44" fmla="*/ 92 w 188"/>
                  <a:gd name="T45" fmla="*/ 134 h 179"/>
                  <a:gd name="T46" fmla="*/ 92 w 188"/>
                  <a:gd name="T47" fmla="*/ 135 h 179"/>
                  <a:gd name="T48" fmla="*/ 85 w 188"/>
                  <a:gd name="T49" fmla="*/ 156 h 179"/>
                  <a:gd name="T50" fmla="*/ 92 w 188"/>
                  <a:gd name="T51" fmla="*/ 152 h 179"/>
                  <a:gd name="T52" fmla="*/ 97 w 188"/>
                  <a:gd name="T53" fmla="*/ 154 h 179"/>
                  <a:gd name="T54" fmla="*/ 96 w 188"/>
                  <a:gd name="T55" fmla="*/ 160 h 179"/>
                  <a:gd name="T56" fmla="*/ 92 w 188"/>
                  <a:gd name="T57" fmla="*/ 167 h 179"/>
                  <a:gd name="T58" fmla="*/ 89 w 188"/>
                  <a:gd name="T59" fmla="*/ 172 h 179"/>
                  <a:gd name="T60" fmla="*/ 84 w 188"/>
                  <a:gd name="T61" fmla="*/ 173 h 179"/>
                  <a:gd name="T62" fmla="*/ 79 w 188"/>
                  <a:gd name="T63" fmla="*/ 179 h 179"/>
                  <a:gd name="T64" fmla="*/ 99 w 188"/>
                  <a:gd name="T65" fmla="*/ 164 h 179"/>
                  <a:gd name="T66" fmla="*/ 130 w 188"/>
                  <a:gd name="T67" fmla="*/ 133 h 179"/>
                  <a:gd name="T68" fmla="*/ 136 w 188"/>
                  <a:gd name="T69" fmla="*/ 130 h 179"/>
                  <a:gd name="T70" fmla="*/ 152 w 188"/>
                  <a:gd name="T71" fmla="*/ 126 h 179"/>
                  <a:gd name="T72" fmla="*/ 163 w 188"/>
                  <a:gd name="T73" fmla="*/ 104 h 179"/>
                  <a:gd name="T74" fmla="*/ 188 w 188"/>
                  <a:gd name="T75" fmla="*/ 78 h 179"/>
                  <a:gd name="T76" fmla="*/ 182 w 188"/>
                  <a:gd name="T77" fmla="*/ 60 h 179"/>
                  <a:gd name="T78" fmla="*/ 173 w 188"/>
                  <a:gd name="T79" fmla="*/ 58 h 179"/>
                  <a:gd name="T80" fmla="*/ 171 w 188"/>
                  <a:gd name="T81" fmla="*/ 54 h 179"/>
                  <a:gd name="T82" fmla="*/ 158 w 188"/>
                  <a:gd name="T83" fmla="*/ 22 h 179"/>
                  <a:gd name="T84" fmla="*/ 154 w 188"/>
                  <a:gd name="T85" fmla="*/ 6 h 179"/>
                  <a:gd name="T86" fmla="*/ 147 w 188"/>
                  <a:gd name="T87" fmla="*/ 12 h 179"/>
                  <a:gd name="T88" fmla="*/ 134 w 188"/>
                  <a:gd name="T89" fmla="*/ 5 h 179"/>
                  <a:gd name="T90" fmla="*/ 124 w 188"/>
                  <a:gd name="T91" fmla="*/ 6 h 179"/>
                  <a:gd name="T92" fmla="*/ 114 w 188"/>
                  <a:gd name="T93" fmla="*/ 2 h 179"/>
                  <a:gd name="T94" fmla="*/ 114 w 188"/>
                  <a:gd name="T95" fmla="*/ 15 h 179"/>
                  <a:gd name="T96" fmla="*/ 113 w 188"/>
                  <a:gd name="T97" fmla="*/ 16 h 179"/>
                  <a:gd name="T98" fmla="*/ 104 w 188"/>
                  <a:gd name="T99" fmla="*/ 24 h 1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88" h="179">
                    <a:moveTo>
                      <a:pt x="86" y="23"/>
                    </a:moveTo>
                    <a:cubicBezTo>
                      <a:pt x="81" y="30"/>
                      <a:pt x="81" y="30"/>
                      <a:pt x="81" y="30"/>
                    </a:cubicBezTo>
                    <a:cubicBezTo>
                      <a:pt x="80" y="31"/>
                      <a:pt x="80" y="33"/>
                      <a:pt x="80" y="37"/>
                    </a:cubicBezTo>
                    <a:cubicBezTo>
                      <a:pt x="80" y="40"/>
                      <a:pt x="80" y="40"/>
                      <a:pt x="80" y="40"/>
                    </a:cubicBezTo>
                    <a:cubicBezTo>
                      <a:pt x="71" y="40"/>
                      <a:pt x="71" y="40"/>
                      <a:pt x="71" y="40"/>
                    </a:cubicBezTo>
                    <a:cubicBezTo>
                      <a:pt x="70" y="40"/>
                      <a:pt x="70" y="40"/>
                      <a:pt x="70" y="40"/>
                    </a:cubicBezTo>
                    <a:cubicBezTo>
                      <a:pt x="70" y="40"/>
                      <a:pt x="70" y="40"/>
                      <a:pt x="70" y="40"/>
                    </a:cubicBezTo>
                    <a:cubicBezTo>
                      <a:pt x="64" y="38"/>
                      <a:pt x="64" y="38"/>
                      <a:pt x="64" y="38"/>
                    </a:cubicBezTo>
                    <a:cubicBezTo>
                      <a:pt x="58" y="46"/>
                      <a:pt x="58" y="46"/>
                      <a:pt x="58" y="46"/>
                    </a:cubicBezTo>
                    <a:cubicBezTo>
                      <a:pt x="58" y="46"/>
                      <a:pt x="58" y="46"/>
                      <a:pt x="58" y="46"/>
                    </a:cubicBezTo>
                    <a:cubicBezTo>
                      <a:pt x="51" y="50"/>
                      <a:pt x="51" y="50"/>
                      <a:pt x="51" y="50"/>
                    </a:cubicBezTo>
                    <a:cubicBezTo>
                      <a:pt x="46" y="56"/>
                      <a:pt x="46" y="56"/>
                      <a:pt x="46" y="56"/>
                    </a:cubicBezTo>
                    <a:cubicBezTo>
                      <a:pt x="46" y="56"/>
                      <a:pt x="46" y="56"/>
                      <a:pt x="46" y="56"/>
                    </a:cubicBezTo>
                    <a:cubicBezTo>
                      <a:pt x="45" y="58"/>
                      <a:pt x="45" y="58"/>
                      <a:pt x="45" y="58"/>
                    </a:cubicBezTo>
                    <a:cubicBezTo>
                      <a:pt x="45" y="58"/>
                      <a:pt x="45" y="58"/>
                      <a:pt x="45" y="58"/>
                    </a:cubicBezTo>
                    <a:cubicBezTo>
                      <a:pt x="35" y="69"/>
                      <a:pt x="35" y="69"/>
                      <a:pt x="35" y="69"/>
                    </a:cubicBezTo>
                    <a:cubicBezTo>
                      <a:pt x="35" y="70"/>
                      <a:pt x="35" y="70"/>
                      <a:pt x="35" y="70"/>
                    </a:cubicBezTo>
                    <a:cubicBezTo>
                      <a:pt x="34" y="70"/>
                      <a:pt x="34" y="70"/>
                      <a:pt x="34" y="70"/>
                    </a:cubicBezTo>
                    <a:cubicBezTo>
                      <a:pt x="27" y="74"/>
                      <a:pt x="27" y="74"/>
                      <a:pt x="27" y="74"/>
                    </a:cubicBezTo>
                    <a:cubicBezTo>
                      <a:pt x="21" y="70"/>
                      <a:pt x="21" y="70"/>
                      <a:pt x="21" y="70"/>
                    </a:cubicBezTo>
                    <a:cubicBezTo>
                      <a:pt x="21" y="69"/>
                      <a:pt x="21" y="69"/>
                      <a:pt x="21" y="69"/>
                    </a:cubicBezTo>
                    <a:cubicBezTo>
                      <a:pt x="21" y="69"/>
                      <a:pt x="21" y="69"/>
                      <a:pt x="21" y="69"/>
                    </a:cubicBezTo>
                    <a:cubicBezTo>
                      <a:pt x="21" y="69"/>
                      <a:pt x="21" y="69"/>
                      <a:pt x="21" y="69"/>
                    </a:cubicBezTo>
                    <a:cubicBezTo>
                      <a:pt x="15" y="63"/>
                      <a:pt x="15" y="63"/>
                      <a:pt x="15" y="63"/>
                    </a:cubicBezTo>
                    <a:cubicBezTo>
                      <a:pt x="12" y="61"/>
                      <a:pt x="12" y="61"/>
                      <a:pt x="12" y="61"/>
                    </a:cubicBezTo>
                    <a:cubicBezTo>
                      <a:pt x="14" y="78"/>
                      <a:pt x="14" y="78"/>
                      <a:pt x="14" y="78"/>
                    </a:cubicBezTo>
                    <a:cubicBezTo>
                      <a:pt x="17" y="86"/>
                      <a:pt x="17" y="86"/>
                      <a:pt x="17" y="86"/>
                    </a:cubicBezTo>
                    <a:cubicBezTo>
                      <a:pt x="11" y="92"/>
                      <a:pt x="11" y="92"/>
                      <a:pt x="11" y="92"/>
                    </a:cubicBezTo>
                    <a:cubicBezTo>
                      <a:pt x="2" y="104"/>
                      <a:pt x="2" y="104"/>
                      <a:pt x="2" y="104"/>
                    </a:cubicBezTo>
                    <a:cubicBezTo>
                      <a:pt x="2" y="110"/>
                      <a:pt x="2" y="110"/>
                      <a:pt x="2" y="110"/>
                    </a:cubicBezTo>
                    <a:cubicBezTo>
                      <a:pt x="2" y="110"/>
                      <a:pt x="2" y="110"/>
                      <a:pt x="2" y="110"/>
                    </a:cubicBezTo>
                    <a:cubicBezTo>
                      <a:pt x="2" y="110"/>
                      <a:pt x="2" y="110"/>
                      <a:pt x="2" y="110"/>
                    </a:cubicBezTo>
                    <a:cubicBezTo>
                      <a:pt x="0" y="113"/>
                      <a:pt x="0" y="113"/>
                      <a:pt x="0" y="113"/>
                    </a:cubicBezTo>
                    <a:cubicBezTo>
                      <a:pt x="1" y="116"/>
                      <a:pt x="1" y="116"/>
                      <a:pt x="1" y="116"/>
                    </a:cubicBezTo>
                    <a:cubicBezTo>
                      <a:pt x="4" y="116"/>
                      <a:pt x="4" y="116"/>
                      <a:pt x="4" y="116"/>
                    </a:cubicBezTo>
                    <a:cubicBezTo>
                      <a:pt x="16" y="119"/>
                      <a:pt x="16" y="119"/>
                      <a:pt x="16" y="119"/>
                    </a:cubicBezTo>
                    <a:cubicBezTo>
                      <a:pt x="16" y="119"/>
                      <a:pt x="16" y="119"/>
                      <a:pt x="16" y="119"/>
                    </a:cubicBezTo>
                    <a:cubicBezTo>
                      <a:pt x="17" y="119"/>
                      <a:pt x="17" y="119"/>
                      <a:pt x="17" y="119"/>
                    </a:cubicBezTo>
                    <a:cubicBezTo>
                      <a:pt x="17" y="120"/>
                      <a:pt x="17" y="120"/>
                      <a:pt x="17" y="120"/>
                    </a:cubicBezTo>
                    <a:cubicBezTo>
                      <a:pt x="17" y="120"/>
                      <a:pt x="17" y="120"/>
                      <a:pt x="17" y="120"/>
                    </a:cubicBezTo>
                    <a:cubicBezTo>
                      <a:pt x="20" y="122"/>
                      <a:pt x="20" y="122"/>
                      <a:pt x="20" y="122"/>
                    </a:cubicBezTo>
                    <a:cubicBezTo>
                      <a:pt x="23" y="124"/>
                      <a:pt x="23" y="124"/>
                      <a:pt x="23" y="124"/>
                    </a:cubicBezTo>
                    <a:cubicBezTo>
                      <a:pt x="23" y="124"/>
                      <a:pt x="23" y="124"/>
                      <a:pt x="23" y="124"/>
                    </a:cubicBezTo>
                    <a:cubicBezTo>
                      <a:pt x="24" y="124"/>
                      <a:pt x="24" y="124"/>
                      <a:pt x="24" y="124"/>
                    </a:cubicBezTo>
                    <a:cubicBezTo>
                      <a:pt x="24" y="124"/>
                      <a:pt x="24" y="124"/>
                      <a:pt x="24" y="124"/>
                    </a:cubicBezTo>
                    <a:cubicBezTo>
                      <a:pt x="25" y="126"/>
                      <a:pt x="26" y="127"/>
                      <a:pt x="26" y="129"/>
                    </a:cubicBezTo>
                    <a:cubicBezTo>
                      <a:pt x="27" y="132"/>
                      <a:pt x="27" y="132"/>
                      <a:pt x="27" y="132"/>
                    </a:cubicBezTo>
                    <a:cubicBezTo>
                      <a:pt x="39" y="136"/>
                      <a:pt x="39" y="136"/>
                      <a:pt x="39" y="136"/>
                    </a:cubicBezTo>
                    <a:cubicBezTo>
                      <a:pt x="43" y="135"/>
                      <a:pt x="43" y="135"/>
                      <a:pt x="43" y="135"/>
                    </a:cubicBezTo>
                    <a:cubicBezTo>
                      <a:pt x="46" y="130"/>
                      <a:pt x="46" y="130"/>
                      <a:pt x="46" y="130"/>
                    </a:cubicBezTo>
                    <a:cubicBezTo>
                      <a:pt x="56" y="112"/>
                      <a:pt x="56" y="112"/>
                      <a:pt x="56" y="112"/>
                    </a:cubicBezTo>
                    <a:cubicBezTo>
                      <a:pt x="56" y="112"/>
                      <a:pt x="56" y="112"/>
                      <a:pt x="56" y="112"/>
                    </a:cubicBezTo>
                    <a:cubicBezTo>
                      <a:pt x="56" y="112"/>
                      <a:pt x="56" y="112"/>
                      <a:pt x="56" y="112"/>
                    </a:cubicBezTo>
                    <a:cubicBezTo>
                      <a:pt x="61" y="106"/>
                      <a:pt x="61" y="106"/>
                      <a:pt x="61" y="106"/>
                    </a:cubicBezTo>
                    <a:cubicBezTo>
                      <a:pt x="61" y="105"/>
                      <a:pt x="61" y="105"/>
                      <a:pt x="61" y="105"/>
                    </a:cubicBezTo>
                    <a:cubicBezTo>
                      <a:pt x="69" y="102"/>
                      <a:pt x="69" y="102"/>
                      <a:pt x="69" y="102"/>
                    </a:cubicBezTo>
                    <a:cubicBezTo>
                      <a:pt x="74" y="101"/>
                      <a:pt x="74" y="101"/>
                      <a:pt x="74" y="101"/>
                    </a:cubicBezTo>
                    <a:cubicBezTo>
                      <a:pt x="76" y="98"/>
                      <a:pt x="78" y="96"/>
                      <a:pt x="80" y="96"/>
                    </a:cubicBezTo>
                    <a:cubicBezTo>
                      <a:pt x="81" y="96"/>
                      <a:pt x="83" y="97"/>
                      <a:pt x="86" y="99"/>
                    </a:cubicBezTo>
                    <a:cubicBezTo>
                      <a:pt x="87" y="99"/>
                      <a:pt x="87" y="99"/>
                      <a:pt x="87" y="99"/>
                    </a:cubicBezTo>
                    <a:cubicBezTo>
                      <a:pt x="87" y="100"/>
                      <a:pt x="87" y="100"/>
                      <a:pt x="87" y="100"/>
                    </a:cubicBezTo>
                    <a:cubicBezTo>
                      <a:pt x="94" y="110"/>
                      <a:pt x="94" y="110"/>
                      <a:pt x="94" y="110"/>
                    </a:cubicBezTo>
                    <a:cubicBezTo>
                      <a:pt x="94" y="110"/>
                      <a:pt x="94" y="110"/>
                      <a:pt x="94" y="110"/>
                    </a:cubicBezTo>
                    <a:cubicBezTo>
                      <a:pt x="94" y="110"/>
                      <a:pt x="94" y="110"/>
                      <a:pt x="94" y="110"/>
                    </a:cubicBezTo>
                    <a:cubicBezTo>
                      <a:pt x="94" y="111"/>
                      <a:pt x="94" y="111"/>
                      <a:pt x="94" y="111"/>
                    </a:cubicBezTo>
                    <a:cubicBezTo>
                      <a:pt x="95" y="119"/>
                      <a:pt x="95" y="119"/>
                      <a:pt x="95" y="119"/>
                    </a:cubicBezTo>
                    <a:cubicBezTo>
                      <a:pt x="94" y="127"/>
                      <a:pt x="94" y="127"/>
                      <a:pt x="94" y="127"/>
                    </a:cubicBezTo>
                    <a:cubicBezTo>
                      <a:pt x="94" y="127"/>
                      <a:pt x="94" y="127"/>
                      <a:pt x="94" y="127"/>
                    </a:cubicBezTo>
                    <a:cubicBezTo>
                      <a:pt x="92" y="134"/>
                      <a:pt x="92" y="134"/>
                      <a:pt x="92" y="134"/>
                    </a:cubicBezTo>
                    <a:cubicBezTo>
                      <a:pt x="92" y="134"/>
                      <a:pt x="92" y="134"/>
                      <a:pt x="92" y="134"/>
                    </a:cubicBezTo>
                    <a:cubicBezTo>
                      <a:pt x="92" y="135"/>
                      <a:pt x="92" y="135"/>
                      <a:pt x="92" y="135"/>
                    </a:cubicBezTo>
                    <a:cubicBezTo>
                      <a:pt x="92" y="135"/>
                      <a:pt x="92" y="135"/>
                      <a:pt x="92" y="135"/>
                    </a:cubicBezTo>
                    <a:cubicBezTo>
                      <a:pt x="87" y="142"/>
                      <a:pt x="87" y="142"/>
                      <a:pt x="87" y="142"/>
                    </a:cubicBezTo>
                    <a:cubicBezTo>
                      <a:pt x="84" y="147"/>
                      <a:pt x="84" y="147"/>
                      <a:pt x="84" y="147"/>
                    </a:cubicBezTo>
                    <a:cubicBezTo>
                      <a:pt x="85" y="156"/>
                      <a:pt x="85" y="156"/>
                      <a:pt x="85" y="156"/>
                    </a:cubicBezTo>
                    <a:cubicBezTo>
                      <a:pt x="86" y="156"/>
                      <a:pt x="86" y="156"/>
                      <a:pt x="86" y="156"/>
                    </a:cubicBezTo>
                    <a:cubicBezTo>
                      <a:pt x="88" y="154"/>
                      <a:pt x="88" y="154"/>
                      <a:pt x="88" y="154"/>
                    </a:cubicBezTo>
                    <a:cubicBezTo>
                      <a:pt x="92" y="152"/>
                      <a:pt x="92" y="152"/>
                      <a:pt x="92" y="152"/>
                    </a:cubicBezTo>
                    <a:cubicBezTo>
                      <a:pt x="92" y="151"/>
                      <a:pt x="92" y="151"/>
                      <a:pt x="92" y="151"/>
                    </a:cubicBezTo>
                    <a:cubicBezTo>
                      <a:pt x="93" y="150"/>
                      <a:pt x="93" y="150"/>
                      <a:pt x="93" y="150"/>
                    </a:cubicBezTo>
                    <a:cubicBezTo>
                      <a:pt x="97" y="154"/>
                      <a:pt x="97" y="154"/>
                      <a:pt x="97" y="154"/>
                    </a:cubicBezTo>
                    <a:cubicBezTo>
                      <a:pt x="97" y="154"/>
                      <a:pt x="97" y="154"/>
                      <a:pt x="97" y="154"/>
                    </a:cubicBezTo>
                    <a:cubicBezTo>
                      <a:pt x="97" y="160"/>
                      <a:pt x="97" y="160"/>
                      <a:pt x="97" y="160"/>
                    </a:cubicBezTo>
                    <a:cubicBezTo>
                      <a:pt x="96" y="160"/>
                      <a:pt x="96" y="160"/>
                      <a:pt x="96" y="160"/>
                    </a:cubicBezTo>
                    <a:cubicBezTo>
                      <a:pt x="93" y="162"/>
                      <a:pt x="93" y="162"/>
                      <a:pt x="93" y="162"/>
                    </a:cubicBezTo>
                    <a:cubicBezTo>
                      <a:pt x="92" y="164"/>
                      <a:pt x="92" y="164"/>
                      <a:pt x="92" y="164"/>
                    </a:cubicBezTo>
                    <a:cubicBezTo>
                      <a:pt x="92" y="167"/>
                      <a:pt x="92" y="167"/>
                      <a:pt x="92" y="167"/>
                    </a:cubicBezTo>
                    <a:cubicBezTo>
                      <a:pt x="91" y="168"/>
                      <a:pt x="91" y="168"/>
                      <a:pt x="91" y="168"/>
                    </a:cubicBezTo>
                    <a:cubicBezTo>
                      <a:pt x="91" y="168"/>
                      <a:pt x="91" y="168"/>
                      <a:pt x="91" y="168"/>
                    </a:cubicBezTo>
                    <a:cubicBezTo>
                      <a:pt x="89" y="172"/>
                      <a:pt x="89" y="172"/>
                      <a:pt x="89" y="172"/>
                    </a:cubicBezTo>
                    <a:cubicBezTo>
                      <a:pt x="88" y="172"/>
                      <a:pt x="88" y="172"/>
                      <a:pt x="88" y="172"/>
                    </a:cubicBezTo>
                    <a:cubicBezTo>
                      <a:pt x="88" y="172"/>
                      <a:pt x="88" y="172"/>
                      <a:pt x="88" y="172"/>
                    </a:cubicBezTo>
                    <a:cubicBezTo>
                      <a:pt x="84" y="173"/>
                      <a:pt x="84" y="173"/>
                      <a:pt x="84" y="173"/>
                    </a:cubicBezTo>
                    <a:cubicBezTo>
                      <a:pt x="81" y="174"/>
                      <a:pt x="81" y="174"/>
                      <a:pt x="81" y="174"/>
                    </a:cubicBezTo>
                    <a:cubicBezTo>
                      <a:pt x="79" y="178"/>
                      <a:pt x="79" y="178"/>
                      <a:pt x="79" y="178"/>
                    </a:cubicBezTo>
                    <a:cubicBezTo>
                      <a:pt x="79" y="179"/>
                      <a:pt x="79" y="179"/>
                      <a:pt x="79" y="179"/>
                    </a:cubicBezTo>
                    <a:cubicBezTo>
                      <a:pt x="92" y="177"/>
                      <a:pt x="92" y="177"/>
                      <a:pt x="92" y="177"/>
                    </a:cubicBezTo>
                    <a:cubicBezTo>
                      <a:pt x="95" y="175"/>
                      <a:pt x="95" y="175"/>
                      <a:pt x="95" y="175"/>
                    </a:cubicBezTo>
                    <a:cubicBezTo>
                      <a:pt x="99" y="164"/>
                      <a:pt x="99" y="164"/>
                      <a:pt x="99" y="164"/>
                    </a:cubicBezTo>
                    <a:cubicBezTo>
                      <a:pt x="99" y="164"/>
                      <a:pt x="99" y="164"/>
                      <a:pt x="99" y="164"/>
                    </a:cubicBezTo>
                    <a:cubicBezTo>
                      <a:pt x="129" y="133"/>
                      <a:pt x="129" y="133"/>
                      <a:pt x="129" y="133"/>
                    </a:cubicBezTo>
                    <a:cubicBezTo>
                      <a:pt x="130" y="133"/>
                      <a:pt x="130" y="133"/>
                      <a:pt x="130" y="133"/>
                    </a:cubicBezTo>
                    <a:cubicBezTo>
                      <a:pt x="136" y="130"/>
                      <a:pt x="136" y="130"/>
                      <a:pt x="136" y="130"/>
                    </a:cubicBezTo>
                    <a:cubicBezTo>
                      <a:pt x="136" y="130"/>
                      <a:pt x="136" y="130"/>
                      <a:pt x="136" y="130"/>
                    </a:cubicBezTo>
                    <a:cubicBezTo>
                      <a:pt x="136" y="130"/>
                      <a:pt x="136" y="130"/>
                      <a:pt x="136" y="130"/>
                    </a:cubicBezTo>
                    <a:cubicBezTo>
                      <a:pt x="142" y="130"/>
                      <a:pt x="142" y="130"/>
                      <a:pt x="142" y="130"/>
                    </a:cubicBezTo>
                    <a:cubicBezTo>
                      <a:pt x="147" y="129"/>
                      <a:pt x="147" y="129"/>
                      <a:pt x="147" y="129"/>
                    </a:cubicBezTo>
                    <a:cubicBezTo>
                      <a:pt x="152" y="126"/>
                      <a:pt x="152" y="126"/>
                      <a:pt x="152" y="126"/>
                    </a:cubicBezTo>
                    <a:cubicBezTo>
                      <a:pt x="156" y="122"/>
                      <a:pt x="156" y="122"/>
                      <a:pt x="156" y="122"/>
                    </a:cubicBezTo>
                    <a:cubicBezTo>
                      <a:pt x="163" y="104"/>
                      <a:pt x="163" y="104"/>
                      <a:pt x="163" y="104"/>
                    </a:cubicBezTo>
                    <a:cubicBezTo>
                      <a:pt x="163" y="104"/>
                      <a:pt x="163" y="104"/>
                      <a:pt x="163" y="104"/>
                    </a:cubicBezTo>
                    <a:cubicBezTo>
                      <a:pt x="163" y="104"/>
                      <a:pt x="163" y="104"/>
                      <a:pt x="163" y="104"/>
                    </a:cubicBezTo>
                    <a:cubicBezTo>
                      <a:pt x="188" y="78"/>
                      <a:pt x="188" y="78"/>
                      <a:pt x="188" y="78"/>
                    </a:cubicBezTo>
                    <a:cubicBezTo>
                      <a:pt x="188" y="78"/>
                      <a:pt x="188" y="78"/>
                      <a:pt x="188" y="78"/>
                    </a:cubicBezTo>
                    <a:cubicBezTo>
                      <a:pt x="186" y="64"/>
                      <a:pt x="186" y="64"/>
                      <a:pt x="186" y="64"/>
                    </a:cubicBezTo>
                    <a:cubicBezTo>
                      <a:pt x="185" y="63"/>
                      <a:pt x="183" y="62"/>
                      <a:pt x="182" y="61"/>
                    </a:cubicBezTo>
                    <a:cubicBezTo>
                      <a:pt x="182" y="60"/>
                      <a:pt x="182" y="60"/>
                      <a:pt x="182" y="60"/>
                    </a:cubicBezTo>
                    <a:cubicBezTo>
                      <a:pt x="182" y="61"/>
                      <a:pt x="182" y="61"/>
                      <a:pt x="182" y="61"/>
                    </a:cubicBezTo>
                    <a:cubicBezTo>
                      <a:pt x="178" y="61"/>
                      <a:pt x="178" y="61"/>
                      <a:pt x="178" y="61"/>
                    </a:cubicBezTo>
                    <a:cubicBezTo>
                      <a:pt x="176" y="60"/>
                      <a:pt x="174" y="60"/>
                      <a:pt x="173" y="58"/>
                    </a:cubicBezTo>
                    <a:cubicBezTo>
                      <a:pt x="172" y="55"/>
                      <a:pt x="172" y="55"/>
                      <a:pt x="172" y="55"/>
                    </a:cubicBezTo>
                    <a:cubicBezTo>
                      <a:pt x="172" y="55"/>
                      <a:pt x="172" y="55"/>
                      <a:pt x="172" y="55"/>
                    </a:cubicBezTo>
                    <a:cubicBezTo>
                      <a:pt x="171" y="54"/>
                      <a:pt x="171" y="54"/>
                      <a:pt x="171" y="54"/>
                    </a:cubicBezTo>
                    <a:cubicBezTo>
                      <a:pt x="171" y="33"/>
                      <a:pt x="171" y="33"/>
                      <a:pt x="171" y="33"/>
                    </a:cubicBezTo>
                    <a:cubicBezTo>
                      <a:pt x="169" y="32"/>
                      <a:pt x="166" y="30"/>
                      <a:pt x="164" y="28"/>
                    </a:cubicBezTo>
                    <a:cubicBezTo>
                      <a:pt x="158" y="22"/>
                      <a:pt x="158" y="22"/>
                      <a:pt x="158" y="22"/>
                    </a:cubicBezTo>
                    <a:cubicBezTo>
                      <a:pt x="154" y="15"/>
                      <a:pt x="154" y="15"/>
                      <a:pt x="154" y="15"/>
                    </a:cubicBezTo>
                    <a:cubicBezTo>
                      <a:pt x="153" y="14"/>
                      <a:pt x="153" y="11"/>
                      <a:pt x="153" y="8"/>
                    </a:cubicBezTo>
                    <a:cubicBezTo>
                      <a:pt x="154" y="6"/>
                      <a:pt x="154" y="6"/>
                      <a:pt x="154" y="6"/>
                    </a:cubicBezTo>
                    <a:cubicBezTo>
                      <a:pt x="151" y="2"/>
                      <a:pt x="151" y="2"/>
                      <a:pt x="151" y="2"/>
                    </a:cubicBezTo>
                    <a:cubicBezTo>
                      <a:pt x="150" y="5"/>
                      <a:pt x="150" y="5"/>
                      <a:pt x="150" y="5"/>
                    </a:cubicBezTo>
                    <a:cubicBezTo>
                      <a:pt x="147" y="12"/>
                      <a:pt x="147" y="12"/>
                      <a:pt x="147" y="12"/>
                    </a:cubicBezTo>
                    <a:cubicBezTo>
                      <a:pt x="146" y="12"/>
                      <a:pt x="146" y="12"/>
                      <a:pt x="146" y="12"/>
                    </a:cubicBezTo>
                    <a:cubicBezTo>
                      <a:pt x="143" y="12"/>
                      <a:pt x="140" y="12"/>
                      <a:pt x="137" y="10"/>
                    </a:cubicBezTo>
                    <a:cubicBezTo>
                      <a:pt x="135" y="10"/>
                      <a:pt x="134" y="8"/>
                      <a:pt x="134" y="5"/>
                    </a:cubicBezTo>
                    <a:cubicBezTo>
                      <a:pt x="134" y="4"/>
                      <a:pt x="134" y="4"/>
                      <a:pt x="134" y="4"/>
                    </a:cubicBezTo>
                    <a:cubicBezTo>
                      <a:pt x="132" y="4"/>
                      <a:pt x="132" y="4"/>
                      <a:pt x="132" y="4"/>
                    </a:cubicBezTo>
                    <a:cubicBezTo>
                      <a:pt x="124" y="6"/>
                      <a:pt x="124" y="6"/>
                      <a:pt x="124" y="6"/>
                    </a:cubicBezTo>
                    <a:cubicBezTo>
                      <a:pt x="118" y="0"/>
                      <a:pt x="118" y="0"/>
                      <a:pt x="118" y="0"/>
                    </a:cubicBezTo>
                    <a:cubicBezTo>
                      <a:pt x="116" y="0"/>
                      <a:pt x="116" y="0"/>
                      <a:pt x="116" y="0"/>
                    </a:cubicBezTo>
                    <a:cubicBezTo>
                      <a:pt x="114" y="2"/>
                      <a:pt x="114" y="2"/>
                      <a:pt x="114" y="2"/>
                    </a:cubicBezTo>
                    <a:cubicBezTo>
                      <a:pt x="117" y="6"/>
                      <a:pt x="117" y="6"/>
                      <a:pt x="117" y="6"/>
                    </a:cubicBezTo>
                    <a:cubicBezTo>
                      <a:pt x="118" y="7"/>
                      <a:pt x="118" y="7"/>
                      <a:pt x="118" y="7"/>
                    </a:cubicBezTo>
                    <a:cubicBezTo>
                      <a:pt x="114" y="15"/>
                      <a:pt x="114" y="15"/>
                      <a:pt x="114" y="15"/>
                    </a:cubicBezTo>
                    <a:cubicBezTo>
                      <a:pt x="113" y="15"/>
                      <a:pt x="113" y="15"/>
                      <a:pt x="113" y="15"/>
                    </a:cubicBezTo>
                    <a:cubicBezTo>
                      <a:pt x="113" y="16"/>
                      <a:pt x="113" y="16"/>
                      <a:pt x="113" y="16"/>
                    </a:cubicBezTo>
                    <a:cubicBezTo>
                      <a:pt x="113" y="16"/>
                      <a:pt x="113" y="16"/>
                      <a:pt x="113" y="16"/>
                    </a:cubicBezTo>
                    <a:cubicBezTo>
                      <a:pt x="106" y="24"/>
                      <a:pt x="106" y="24"/>
                      <a:pt x="106" y="24"/>
                    </a:cubicBezTo>
                    <a:cubicBezTo>
                      <a:pt x="105" y="24"/>
                      <a:pt x="105" y="24"/>
                      <a:pt x="105" y="24"/>
                    </a:cubicBezTo>
                    <a:cubicBezTo>
                      <a:pt x="104" y="24"/>
                      <a:pt x="104" y="24"/>
                      <a:pt x="104" y="24"/>
                    </a:cubicBezTo>
                    <a:cubicBezTo>
                      <a:pt x="93" y="25"/>
                      <a:pt x="93" y="25"/>
                      <a:pt x="93" y="25"/>
                    </a:cubicBezTo>
                    <a:lnTo>
                      <a:pt x="86" y="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65" name="iṡ1îḋe">
                <a:extLst>
                  <a:ext uri="{FF2B5EF4-FFF2-40B4-BE49-F238E27FC236}">
                    <a16:creationId xmlns:a16="http://schemas.microsoft.com/office/drawing/2014/main" id="{B75F06D1-D388-443A-B1B4-E58598B8F577}"/>
                  </a:ext>
                </a:extLst>
              </p:cNvPr>
              <p:cNvSpPr/>
              <p:nvPr/>
            </p:nvSpPr>
            <p:spPr bwMode="auto">
              <a:xfrm>
                <a:off x="4091" y="1177"/>
                <a:ext cx="634" cy="430"/>
              </a:xfrm>
              <a:custGeom>
                <a:avLst/>
                <a:gdLst>
                  <a:gd name="T0" fmla="*/ 47 w 268"/>
                  <a:gd name="T1" fmla="*/ 3 h 182"/>
                  <a:gd name="T2" fmla="*/ 36 w 268"/>
                  <a:gd name="T3" fmla="*/ 6 h 182"/>
                  <a:gd name="T4" fmla="*/ 34 w 268"/>
                  <a:gd name="T5" fmla="*/ 10 h 182"/>
                  <a:gd name="T6" fmla="*/ 29 w 268"/>
                  <a:gd name="T7" fmla="*/ 18 h 182"/>
                  <a:gd name="T8" fmla="*/ 21 w 268"/>
                  <a:gd name="T9" fmla="*/ 24 h 182"/>
                  <a:gd name="T10" fmla="*/ 11 w 268"/>
                  <a:gd name="T11" fmla="*/ 17 h 182"/>
                  <a:gd name="T12" fmla="*/ 0 w 268"/>
                  <a:gd name="T13" fmla="*/ 20 h 182"/>
                  <a:gd name="T14" fmla="*/ 16 w 268"/>
                  <a:gd name="T15" fmla="*/ 30 h 182"/>
                  <a:gd name="T16" fmla="*/ 17 w 268"/>
                  <a:gd name="T17" fmla="*/ 32 h 182"/>
                  <a:gd name="T18" fmla="*/ 18 w 268"/>
                  <a:gd name="T19" fmla="*/ 52 h 182"/>
                  <a:gd name="T20" fmla="*/ 30 w 268"/>
                  <a:gd name="T21" fmla="*/ 76 h 182"/>
                  <a:gd name="T22" fmla="*/ 38 w 268"/>
                  <a:gd name="T23" fmla="*/ 68 h 182"/>
                  <a:gd name="T24" fmla="*/ 49 w 268"/>
                  <a:gd name="T25" fmla="*/ 66 h 182"/>
                  <a:gd name="T26" fmla="*/ 49 w 268"/>
                  <a:gd name="T27" fmla="*/ 66 h 182"/>
                  <a:gd name="T28" fmla="*/ 60 w 268"/>
                  <a:gd name="T29" fmla="*/ 78 h 182"/>
                  <a:gd name="T30" fmla="*/ 63 w 268"/>
                  <a:gd name="T31" fmla="*/ 88 h 182"/>
                  <a:gd name="T32" fmla="*/ 62 w 268"/>
                  <a:gd name="T33" fmla="*/ 98 h 182"/>
                  <a:gd name="T34" fmla="*/ 69 w 268"/>
                  <a:gd name="T35" fmla="*/ 107 h 182"/>
                  <a:gd name="T36" fmla="*/ 79 w 268"/>
                  <a:gd name="T37" fmla="*/ 104 h 182"/>
                  <a:gd name="T38" fmla="*/ 84 w 268"/>
                  <a:gd name="T39" fmla="*/ 109 h 182"/>
                  <a:gd name="T40" fmla="*/ 96 w 268"/>
                  <a:gd name="T41" fmla="*/ 114 h 182"/>
                  <a:gd name="T42" fmla="*/ 105 w 268"/>
                  <a:gd name="T43" fmla="*/ 111 h 182"/>
                  <a:gd name="T44" fmla="*/ 110 w 268"/>
                  <a:gd name="T45" fmla="*/ 106 h 182"/>
                  <a:gd name="T46" fmla="*/ 116 w 268"/>
                  <a:gd name="T47" fmla="*/ 121 h 182"/>
                  <a:gd name="T48" fmla="*/ 131 w 268"/>
                  <a:gd name="T49" fmla="*/ 137 h 182"/>
                  <a:gd name="T50" fmla="*/ 134 w 268"/>
                  <a:gd name="T51" fmla="*/ 162 h 182"/>
                  <a:gd name="T52" fmla="*/ 144 w 268"/>
                  <a:gd name="T53" fmla="*/ 166 h 182"/>
                  <a:gd name="T54" fmla="*/ 150 w 268"/>
                  <a:gd name="T55" fmla="*/ 182 h 182"/>
                  <a:gd name="T56" fmla="*/ 186 w 268"/>
                  <a:gd name="T57" fmla="*/ 152 h 182"/>
                  <a:gd name="T58" fmla="*/ 200 w 268"/>
                  <a:gd name="T59" fmla="*/ 136 h 182"/>
                  <a:gd name="T60" fmla="*/ 226 w 268"/>
                  <a:gd name="T61" fmla="*/ 114 h 182"/>
                  <a:gd name="T62" fmla="*/ 236 w 268"/>
                  <a:gd name="T63" fmla="*/ 106 h 182"/>
                  <a:gd name="T64" fmla="*/ 238 w 268"/>
                  <a:gd name="T65" fmla="*/ 85 h 182"/>
                  <a:gd name="T66" fmla="*/ 247 w 268"/>
                  <a:gd name="T67" fmla="*/ 84 h 182"/>
                  <a:gd name="T68" fmla="*/ 262 w 268"/>
                  <a:gd name="T69" fmla="*/ 99 h 182"/>
                  <a:gd name="T70" fmla="*/ 259 w 268"/>
                  <a:gd name="T71" fmla="*/ 88 h 182"/>
                  <a:gd name="T72" fmla="*/ 268 w 268"/>
                  <a:gd name="T73" fmla="*/ 79 h 182"/>
                  <a:gd name="T74" fmla="*/ 263 w 268"/>
                  <a:gd name="T75" fmla="*/ 63 h 182"/>
                  <a:gd name="T76" fmla="*/ 246 w 268"/>
                  <a:gd name="T77" fmla="*/ 55 h 182"/>
                  <a:gd name="T78" fmla="*/ 240 w 268"/>
                  <a:gd name="T79" fmla="*/ 54 h 182"/>
                  <a:gd name="T80" fmla="*/ 234 w 268"/>
                  <a:gd name="T81" fmla="*/ 55 h 182"/>
                  <a:gd name="T82" fmla="*/ 223 w 268"/>
                  <a:gd name="T83" fmla="*/ 55 h 182"/>
                  <a:gd name="T84" fmla="*/ 222 w 268"/>
                  <a:gd name="T85" fmla="*/ 69 h 182"/>
                  <a:gd name="T86" fmla="*/ 208 w 268"/>
                  <a:gd name="T87" fmla="*/ 72 h 182"/>
                  <a:gd name="T88" fmla="*/ 188 w 268"/>
                  <a:gd name="T89" fmla="*/ 54 h 182"/>
                  <a:gd name="T90" fmla="*/ 183 w 268"/>
                  <a:gd name="T91" fmla="*/ 44 h 182"/>
                  <a:gd name="T92" fmla="*/ 184 w 268"/>
                  <a:gd name="T93" fmla="*/ 50 h 182"/>
                  <a:gd name="T94" fmla="*/ 179 w 268"/>
                  <a:gd name="T95" fmla="*/ 60 h 182"/>
                  <a:gd name="T96" fmla="*/ 168 w 268"/>
                  <a:gd name="T97" fmla="*/ 57 h 182"/>
                  <a:gd name="T98" fmla="*/ 166 w 268"/>
                  <a:gd name="T99" fmla="*/ 47 h 182"/>
                  <a:gd name="T100" fmla="*/ 156 w 268"/>
                  <a:gd name="T101" fmla="*/ 43 h 182"/>
                  <a:gd name="T102" fmla="*/ 144 w 268"/>
                  <a:gd name="T103" fmla="*/ 35 h 182"/>
                  <a:gd name="T104" fmla="*/ 128 w 268"/>
                  <a:gd name="T105" fmla="*/ 29 h 182"/>
                  <a:gd name="T106" fmla="*/ 117 w 268"/>
                  <a:gd name="T107" fmla="*/ 34 h 182"/>
                  <a:gd name="T108" fmla="*/ 112 w 268"/>
                  <a:gd name="T109" fmla="*/ 24 h 182"/>
                  <a:gd name="T110" fmla="*/ 98 w 268"/>
                  <a:gd name="T111" fmla="*/ 24 h 182"/>
                  <a:gd name="T112" fmla="*/ 82 w 268"/>
                  <a:gd name="T113" fmla="*/ 27 h 182"/>
                  <a:gd name="T114" fmla="*/ 67 w 268"/>
                  <a:gd name="T115" fmla="*/ 26 h 1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268" h="182">
                    <a:moveTo>
                      <a:pt x="52" y="9"/>
                    </a:moveTo>
                    <a:cubicBezTo>
                      <a:pt x="51" y="0"/>
                      <a:pt x="51" y="0"/>
                      <a:pt x="51" y="0"/>
                    </a:cubicBezTo>
                    <a:cubicBezTo>
                      <a:pt x="47" y="3"/>
                      <a:pt x="47" y="3"/>
                      <a:pt x="47" y="3"/>
                    </a:cubicBezTo>
                    <a:cubicBezTo>
                      <a:pt x="46" y="3"/>
                      <a:pt x="46" y="3"/>
                      <a:pt x="46" y="3"/>
                    </a:cubicBezTo>
                    <a:cubicBezTo>
                      <a:pt x="37" y="6"/>
                      <a:pt x="37" y="6"/>
                      <a:pt x="37" y="6"/>
                    </a:cubicBezTo>
                    <a:cubicBezTo>
                      <a:pt x="36" y="6"/>
                      <a:pt x="36" y="6"/>
                      <a:pt x="36" y="6"/>
                    </a:cubicBezTo>
                    <a:cubicBezTo>
                      <a:pt x="35" y="5"/>
                      <a:pt x="35" y="5"/>
                      <a:pt x="35" y="5"/>
                    </a:cubicBezTo>
                    <a:cubicBezTo>
                      <a:pt x="35" y="10"/>
                      <a:pt x="35" y="10"/>
                      <a:pt x="35" y="10"/>
                    </a:cubicBezTo>
                    <a:cubicBezTo>
                      <a:pt x="34" y="10"/>
                      <a:pt x="34" y="10"/>
                      <a:pt x="34" y="10"/>
                    </a:cubicBezTo>
                    <a:cubicBezTo>
                      <a:pt x="30" y="17"/>
                      <a:pt x="30" y="17"/>
                      <a:pt x="30" y="17"/>
                    </a:cubicBezTo>
                    <a:cubicBezTo>
                      <a:pt x="29" y="17"/>
                      <a:pt x="29" y="17"/>
                      <a:pt x="29" y="17"/>
                    </a:cubicBezTo>
                    <a:cubicBezTo>
                      <a:pt x="29" y="18"/>
                      <a:pt x="29" y="18"/>
                      <a:pt x="29" y="18"/>
                    </a:cubicBezTo>
                    <a:cubicBezTo>
                      <a:pt x="29" y="18"/>
                      <a:pt x="29" y="18"/>
                      <a:pt x="29" y="18"/>
                    </a:cubicBezTo>
                    <a:cubicBezTo>
                      <a:pt x="22" y="24"/>
                      <a:pt x="22" y="24"/>
                      <a:pt x="22" y="24"/>
                    </a:cubicBezTo>
                    <a:cubicBezTo>
                      <a:pt x="21" y="24"/>
                      <a:pt x="21" y="24"/>
                      <a:pt x="21" y="24"/>
                    </a:cubicBezTo>
                    <a:cubicBezTo>
                      <a:pt x="21" y="24"/>
                      <a:pt x="21" y="24"/>
                      <a:pt x="21" y="24"/>
                    </a:cubicBezTo>
                    <a:cubicBezTo>
                      <a:pt x="20" y="24"/>
                      <a:pt x="20" y="24"/>
                      <a:pt x="20" y="24"/>
                    </a:cubicBezTo>
                    <a:cubicBezTo>
                      <a:pt x="15" y="22"/>
                      <a:pt x="12" y="19"/>
                      <a:pt x="11" y="17"/>
                    </a:cubicBezTo>
                    <a:cubicBezTo>
                      <a:pt x="10" y="16"/>
                      <a:pt x="10" y="16"/>
                      <a:pt x="9" y="16"/>
                    </a:cubicBezTo>
                    <a:cubicBezTo>
                      <a:pt x="4" y="17"/>
                      <a:pt x="4" y="17"/>
                      <a:pt x="4" y="17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9" y="27"/>
                      <a:pt x="9" y="27"/>
                      <a:pt x="9" y="27"/>
                    </a:cubicBezTo>
                    <a:cubicBezTo>
                      <a:pt x="16" y="30"/>
                      <a:pt x="16" y="30"/>
                      <a:pt x="16" y="30"/>
                    </a:cubicBezTo>
                    <a:cubicBezTo>
                      <a:pt x="16" y="30"/>
                      <a:pt x="16" y="30"/>
                      <a:pt x="16" y="30"/>
                    </a:cubicBezTo>
                    <a:cubicBezTo>
                      <a:pt x="16" y="30"/>
                      <a:pt x="16" y="30"/>
                      <a:pt x="16" y="30"/>
                    </a:cubicBezTo>
                    <a:cubicBezTo>
                      <a:pt x="17" y="31"/>
                      <a:pt x="17" y="31"/>
                      <a:pt x="17" y="31"/>
                    </a:cubicBezTo>
                    <a:cubicBezTo>
                      <a:pt x="17" y="32"/>
                      <a:pt x="17" y="32"/>
                      <a:pt x="17" y="32"/>
                    </a:cubicBezTo>
                    <a:cubicBezTo>
                      <a:pt x="18" y="40"/>
                      <a:pt x="18" y="40"/>
                      <a:pt x="18" y="40"/>
                    </a:cubicBezTo>
                    <a:cubicBezTo>
                      <a:pt x="18" y="40"/>
                      <a:pt x="18" y="40"/>
                      <a:pt x="18" y="40"/>
                    </a:cubicBezTo>
                    <a:cubicBezTo>
                      <a:pt x="18" y="52"/>
                      <a:pt x="18" y="52"/>
                      <a:pt x="18" y="52"/>
                    </a:cubicBezTo>
                    <a:cubicBezTo>
                      <a:pt x="20" y="59"/>
                      <a:pt x="20" y="59"/>
                      <a:pt x="20" y="59"/>
                    </a:cubicBezTo>
                    <a:cubicBezTo>
                      <a:pt x="25" y="70"/>
                      <a:pt x="25" y="70"/>
                      <a:pt x="25" y="70"/>
                    </a:cubicBezTo>
                    <a:cubicBezTo>
                      <a:pt x="30" y="76"/>
                      <a:pt x="30" y="76"/>
                      <a:pt x="30" y="76"/>
                    </a:cubicBezTo>
                    <a:cubicBezTo>
                      <a:pt x="35" y="72"/>
                      <a:pt x="35" y="72"/>
                      <a:pt x="35" y="72"/>
                    </a:cubicBezTo>
                    <a:cubicBezTo>
                      <a:pt x="38" y="68"/>
                      <a:pt x="38" y="68"/>
                      <a:pt x="38" y="68"/>
                    </a:cubicBezTo>
                    <a:cubicBezTo>
                      <a:pt x="38" y="68"/>
                      <a:pt x="38" y="68"/>
                      <a:pt x="38" y="68"/>
                    </a:cubicBezTo>
                    <a:cubicBezTo>
                      <a:pt x="38" y="68"/>
                      <a:pt x="38" y="68"/>
                      <a:pt x="38" y="68"/>
                    </a:cubicBezTo>
                    <a:cubicBezTo>
                      <a:pt x="44" y="61"/>
                      <a:pt x="44" y="61"/>
                      <a:pt x="44" y="61"/>
                    </a:cubicBezTo>
                    <a:cubicBezTo>
                      <a:pt x="49" y="66"/>
                      <a:pt x="49" y="66"/>
                      <a:pt x="49" y="66"/>
                    </a:cubicBezTo>
                    <a:cubicBezTo>
                      <a:pt x="49" y="66"/>
                      <a:pt x="49" y="66"/>
                      <a:pt x="49" y="66"/>
                    </a:cubicBezTo>
                    <a:cubicBezTo>
                      <a:pt x="49" y="66"/>
                      <a:pt x="49" y="66"/>
                      <a:pt x="49" y="66"/>
                    </a:cubicBezTo>
                    <a:cubicBezTo>
                      <a:pt x="49" y="66"/>
                      <a:pt x="49" y="66"/>
                      <a:pt x="49" y="66"/>
                    </a:cubicBezTo>
                    <a:cubicBezTo>
                      <a:pt x="49" y="66"/>
                      <a:pt x="49" y="66"/>
                      <a:pt x="49" y="66"/>
                    </a:cubicBezTo>
                    <a:cubicBezTo>
                      <a:pt x="54" y="76"/>
                      <a:pt x="54" y="76"/>
                      <a:pt x="54" y="76"/>
                    </a:cubicBezTo>
                    <a:cubicBezTo>
                      <a:pt x="60" y="78"/>
                      <a:pt x="60" y="78"/>
                      <a:pt x="60" y="78"/>
                    </a:cubicBezTo>
                    <a:cubicBezTo>
                      <a:pt x="63" y="88"/>
                      <a:pt x="63" y="88"/>
                      <a:pt x="63" y="88"/>
                    </a:cubicBezTo>
                    <a:cubicBezTo>
                      <a:pt x="63" y="88"/>
                      <a:pt x="63" y="88"/>
                      <a:pt x="63" y="88"/>
                    </a:cubicBezTo>
                    <a:cubicBezTo>
                      <a:pt x="63" y="88"/>
                      <a:pt x="63" y="88"/>
                      <a:pt x="63" y="88"/>
                    </a:cubicBezTo>
                    <a:cubicBezTo>
                      <a:pt x="62" y="97"/>
                      <a:pt x="62" y="97"/>
                      <a:pt x="62" y="97"/>
                    </a:cubicBezTo>
                    <a:cubicBezTo>
                      <a:pt x="62" y="98"/>
                      <a:pt x="62" y="98"/>
                      <a:pt x="62" y="98"/>
                    </a:cubicBezTo>
                    <a:cubicBezTo>
                      <a:pt x="62" y="98"/>
                      <a:pt x="62" y="98"/>
                      <a:pt x="62" y="98"/>
                    </a:cubicBezTo>
                    <a:cubicBezTo>
                      <a:pt x="60" y="106"/>
                      <a:pt x="60" y="106"/>
                      <a:pt x="60" y="106"/>
                    </a:cubicBezTo>
                    <a:cubicBezTo>
                      <a:pt x="64" y="110"/>
                      <a:pt x="64" y="110"/>
                      <a:pt x="64" y="110"/>
                    </a:cubicBezTo>
                    <a:cubicBezTo>
                      <a:pt x="69" y="107"/>
                      <a:pt x="69" y="107"/>
                      <a:pt x="69" y="107"/>
                    </a:cubicBezTo>
                    <a:cubicBezTo>
                      <a:pt x="74" y="102"/>
                      <a:pt x="74" y="102"/>
                      <a:pt x="74" y="102"/>
                    </a:cubicBezTo>
                    <a:cubicBezTo>
                      <a:pt x="75" y="103"/>
                      <a:pt x="75" y="103"/>
                      <a:pt x="75" y="103"/>
                    </a:cubicBezTo>
                    <a:cubicBezTo>
                      <a:pt x="79" y="104"/>
                      <a:pt x="79" y="104"/>
                      <a:pt x="79" y="104"/>
                    </a:cubicBezTo>
                    <a:cubicBezTo>
                      <a:pt x="79" y="104"/>
                      <a:pt x="79" y="104"/>
                      <a:pt x="79" y="104"/>
                    </a:cubicBezTo>
                    <a:cubicBezTo>
                      <a:pt x="79" y="104"/>
                      <a:pt x="79" y="104"/>
                      <a:pt x="79" y="104"/>
                    </a:cubicBezTo>
                    <a:cubicBezTo>
                      <a:pt x="84" y="109"/>
                      <a:pt x="84" y="109"/>
                      <a:pt x="84" y="109"/>
                    </a:cubicBezTo>
                    <a:cubicBezTo>
                      <a:pt x="89" y="108"/>
                      <a:pt x="89" y="108"/>
                      <a:pt x="89" y="108"/>
                    </a:cubicBezTo>
                    <a:cubicBezTo>
                      <a:pt x="93" y="106"/>
                      <a:pt x="95" y="108"/>
                      <a:pt x="96" y="110"/>
                    </a:cubicBezTo>
                    <a:cubicBezTo>
                      <a:pt x="96" y="114"/>
                      <a:pt x="96" y="114"/>
                      <a:pt x="96" y="114"/>
                    </a:cubicBezTo>
                    <a:cubicBezTo>
                      <a:pt x="97" y="114"/>
                      <a:pt x="97" y="114"/>
                      <a:pt x="97" y="114"/>
                    </a:cubicBezTo>
                    <a:cubicBezTo>
                      <a:pt x="102" y="116"/>
                      <a:pt x="102" y="116"/>
                      <a:pt x="102" y="116"/>
                    </a:cubicBezTo>
                    <a:cubicBezTo>
                      <a:pt x="105" y="111"/>
                      <a:pt x="105" y="111"/>
                      <a:pt x="105" y="111"/>
                    </a:cubicBezTo>
                    <a:cubicBezTo>
                      <a:pt x="105" y="109"/>
                      <a:pt x="105" y="109"/>
                      <a:pt x="105" y="109"/>
                    </a:cubicBezTo>
                    <a:cubicBezTo>
                      <a:pt x="105" y="107"/>
                      <a:pt x="105" y="106"/>
                      <a:pt x="106" y="105"/>
                    </a:cubicBezTo>
                    <a:cubicBezTo>
                      <a:pt x="110" y="106"/>
                      <a:pt x="110" y="106"/>
                      <a:pt x="110" y="106"/>
                    </a:cubicBezTo>
                    <a:cubicBezTo>
                      <a:pt x="114" y="108"/>
                      <a:pt x="116" y="110"/>
                      <a:pt x="116" y="114"/>
                    </a:cubicBezTo>
                    <a:cubicBezTo>
                      <a:pt x="116" y="116"/>
                      <a:pt x="116" y="116"/>
                      <a:pt x="116" y="116"/>
                    </a:cubicBezTo>
                    <a:cubicBezTo>
                      <a:pt x="116" y="121"/>
                      <a:pt x="116" y="121"/>
                      <a:pt x="116" y="121"/>
                    </a:cubicBezTo>
                    <a:cubicBezTo>
                      <a:pt x="120" y="128"/>
                      <a:pt x="120" y="128"/>
                      <a:pt x="120" y="128"/>
                    </a:cubicBezTo>
                    <a:cubicBezTo>
                      <a:pt x="125" y="133"/>
                      <a:pt x="125" y="133"/>
                      <a:pt x="125" y="133"/>
                    </a:cubicBezTo>
                    <a:cubicBezTo>
                      <a:pt x="127" y="135"/>
                      <a:pt x="129" y="136"/>
                      <a:pt x="131" y="137"/>
                    </a:cubicBezTo>
                    <a:cubicBezTo>
                      <a:pt x="132" y="137"/>
                      <a:pt x="132" y="137"/>
                      <a:pt x="132" y="137"/>
                    </a:cubicBezTo>
                    <a:cubicBezTo>
                      <a:pt x="133" y="138"/>
                      <a:pt x="134" y="140"/>
                      <a:pt x="134" y="144"/>
                    </a:cubicBezTo>
                    <a:cubicBezTo>
                      <a:pt x="134" y="162"/>
                      <a:pt x="134" y="162"/>
                      <a:pt x="134" y="162"/>
                    </a:cubicBezTo>
                    <a:cubicBezTo>
                      <a:pt x="134" y="164"/>
                      <a:pt x="136" y="165"/>
                      <a:pt x="137" y="165"/>
                    </a:cubicBezTo>
                    <a:cubicBezTo>
                      <a:pt x="138" y="165"/>
                      <a:pt x="138" y="165"/>
                      <a:pt x="138" y="165"/>
                    </a:cubicBezTo>
                    <a:cubicBezTo>
                      <a:pt x="140" y="164"/>
                      <a:pt x="142" y="164"/>
                      <a:pt x="144" y="166"/>
                    </a:cubicBezTo>
                    <a:cubicBezTo>
                      <a:pt x="145" y="167"/>
                      <a:pt x="145" y="167"/>
                      <a:pt x="145" y="167"/>
                    </a:cubicBezTo>
                    <a:cubicBezTo>
                      <a:pt x="147" y="168"/>
                      <a:pt x="148" y="169"/>
                      <a:pt x="149" y="172"/>
                    </a:cubicBezTo>
                    <a:cubicBezTo>
                      <a:pt x="150" y="182"/>
                      <a:pt x="150" y="182"/>
                      <a:pt x="150" y="182"/>
                    </a:cubicBezTo>
                    <a:cubicBezTo>
                      <a:pt x="159" y="164"/>
                      <a:pt x="159" y="164"/>
                      <a:pt x="159" y="164"/>
                    </a:cubicBezTo>
                    <a:cubicBezTo>
                      <a:pt x="162" y="154"/>
                      <a:pt x="165" y="148"/>
                      <a:pt x="169" y="147"/>
                    </a:cubicBezTo>
                    <a:cubicBezTo>
                      <a:pt x="173" y="146"/>
                      <a:pt x="178" y="148"/>
                      <a:pt x="186" y="152"/>
                    </a:cubicBezTo>
                    <a:cubicBezTo>
                      <a:pt x="212" y="154"/>
                      <a:pt x="212" y="154"/>
                      <a:pt x="212" y="154"/>
                    </a:cubicBezTo>
                    <a:cubicBezTo>
                      <a:pt x="212" y="148"/>
                      <a:pt x="212" y="148"/>
                      <a:pt x="212" y="148"/>
                    </a:cubicBezTo>
                    <a:cubicBezTo>
                      <a:pt x="200" y="136"/>
                      <a:pt x="200" y="136"/>
                      <a:pt x="200" y="136"/>
                    </a:cubicBezTo>
                    <a:cubicBezTo>
                      <a:pt x="195" y="133"/>
                      <a:pt x="192" y="131"/>
                      <a:pt x="193" y="129"/>
                    </a:cubicBezTo>
                    <a:cubicBezTo>
                      <a:pt x="202" y="130"/>
                      <a:pt x="202" y="130"/>
                      <a:pt x="202" y="130"/>
                    </a:cubicBezTo>
                    <a:cubicBezTo>
                      <a:pt x="211" y="132"/>
                      <a:pt x="219" y="128"/>
                      <a:pt x="226" y="114"/>
                    </a:cubicBezTo>
                    <a:cubicBezTo>
                      <a:pt x="226" y="114"/>
                      <a:pt x="226" y="114"/>
                      <a:pt x="226" y="114"/>
                    </a:cubicBezTo>
                    <a:cubicBezTo>
                      <a:pt x="227" y="114"/>
                      <a:pt x="227" y="114"/>
                      <a:pt x="227" y="114"/>
                    </a:cubicBezTo>
                    <a:cubicBezTo>
                      <a:pt x="236" y="106"/>
                      <a:pt x="236" y="106"/>
                      <a:pt x="236" y="106"/>
                    </a:cubicBezTo>
                    <a:cubicBezTo>
                      <a:pt x="237" y="87"/>
                      <a:pt x="237" y="87"/>
                      <a:pt x="237" y="87"/>
                    </a:cubicBezTo>
                    <a:cubicBezTo>
                      <a:pt x="237" y="85"/>
                      <a:pt x="237" y="85"/>
                      <a:pt x="237" y="85"/>
                    </a:cubicBezTo>
                    <a:cubicBezTo>
                      <a:pt x="238" y="85"/>
                      <a:pt x="238" y="85"/>
                      <a:pt x="238" y="85"/>
                    </a:cubicBezTo>
                    <a:cubicBezTo>
                      <a:pt x="239" y="85"/>
                      <a:pt x="239" y="85"/>
                      <a:pt x="239" y="85"/>
                    </a:cubicBezTo>
                    <a:cubicBezTo>
                      <a:pt x="246" y="84"/>
                      <a:pt x="246" y="84"/>
                      <a:pt x="246" y="84"/>
                    </a:cubicBezTo>
                    <a:cubicBezTo>
                      <a:pt x="247" y="84"/>
                      <a:pt x="247" y="84"/>
                      <a:pt x="247" y="84"/>
                    </a:cubicBezTo>
                    <a:cubicBezTo>
                      <a:pt x="248" y="84"/>
                      <a:pt x="248" y="84"/>
                      <a:pt x="248" y="84"/>
                    </a:cubicBezTo>
                    <a:cubicBezTo>
                      <a:pt x="248" y="84"/>
                      <a:pt x="248" y="84"/>
                      <a:pt x="248" y="84"/>
                    </a:cubicBezTo>
                    <a:cubicBezTo>
                      <a:pt x="262" y="99"/>
                      <a:pt x="262" y="99"/>
                      <a:pt x="262" y="99"/>
                    </a:cubicBezTo>
                    <a:cubicBezTo>
                      <a:pt x="266" y="98"/>
                      <a:pt x="266" y="98"/>
                      <a:pt x="266" y="98"/>
                    </a:cubicBezTo>
                    <a:cubicBezTo>
                      <a:pt x="266" y="95"/>
                      <a:pt x="266" y="95"/>
                      <a:pt x="266" y="95"/>
                    </a:cubicBezTo>
                    <a:cubicBezTo>
                      <a:pt x="259" y="88"/>
                      <a:pt x="259" y="88"/>
                      <a:pt x="259" y="88"/>
                    </a:cubicBezTo>
                    <a:cubicBezTo>
                      <a:pt x="258" y="87"/>
                      <a:pt x="258" y="87"/>
                      <a:pt x="258" y="87"/>
                    </a:cubicBezTo>
                    <a:cubicBezTo>
                      <a:pt x="257" y="86"/>
                      <a:pt x="257" y="86"/>
                      <a:pt x="257" y="86"/>
                    </a:cubicBezTo>
                    <a:cubicBezTo>
                      <a:pt x="268" y="79"/>
                      <a:pt x="268" y="79"/>
                      <a:pt x="268" y="79"/>
                    </a:cubicBezTo>
                    <a:cubicBezTo>
                      <a:pt x="268" y="62"/>
                      <a:pt x="268" y="62"/>
                      <a:pt x="268" y="62"/>
                    </a:cubicBezTo>
                    <a:cubicBezTo>
                      <a:pt x="263" y="63"/>
                      <a:pt x="263" y="63"/>
                      <a:pt x="263" y="63"/>
                    </a:cubicBezTo>
                    <a:cubicBezTo>
                      <a:pt x="263" y="63"/>
                      <a:pt x="263" y="63"/>
                      <a:pt x="263" y="63"/>
                    </a:cubicBezTo>
                    <a:cubicBezTo>
                      <a:pt x="262" y="63"/>
                      <a:pt x="262" y="63"/>
                      <a:pt x="262" y="63"/>
                    </a:cubicBezTo>
                    <a:cubicBezTo>
                      <a:pt x="256" y="60"/>
                      <a:pt x="256" y="60"/>
                      <a:pt x="256" y="60"/>
                    </a:cubicBezTo>
                    <a:cubicBezTo>
                      <a:pt x="254" y="60"/>
                      <a:pt x="250" y="58"/>
                      <a:pt x="246" y="55"/>
                    </a:cubicBezTo>
                    <a:cubicBezTo>
                      <a:pt x="243" y="54"/>
                      <a:pt x="242" y="53"/>
                      <a:pt x="242" y="51"/>
                    </a:cubicBezTo>
                    <a:cubicBezTo>
                      <a:pt x="242" y="52"/>
                      <a:pt x="242" y="52"/>
                      <a:pt x="242" y="52"/>
                    </a:cubicBezTo>
                    <a:cubicBezTo>
                      <a:pt x="242" y="53"/>
                      <a:pt x="241" y="54"/>
                      <a:pt x="240" y="54"/>
                    </a:cubicBezTo>
                    <a:cubicBezTo>
                      <a:pt x="239" y="55"/>
                      <a:pt x="238" y="56"/>
                      <a:pt x="235" y="56"/>
                    </a:cubicBezTo>
                    <a:cubicBezTo>
                      <a:pt x="234" y="56"/>
                      <a:pt x="234" y="56"/>
                      <a:pt x="234" y="56"/>
                    </a:cubicBezTo>
                    <a:cubicBezTo>
                      <a:pt x="234" y="55"/>
                      <a:pt x="234" y="55"/>
                      <a:pt x="234" y="55"/>
                    </a:cubicBezTo>
                    <a:cubicBezTo>
                      <a:pt x="234" y="55"/>
                      <a:pt x="234" y="55"/>
                      <a:pt x="234" y="55"/>
                    </a:cubicBezTo>
                    <a:cubicBezTo>
                      <a:pt x="228" y="51"/>
                      <a:pt x="228" y="51"/>
                      <a:pt x="228" y="51"/>
                    </a:cubicBezTo>
                    <a:cubicBezTo>
                      <a:pt x="223" y="55"/>
                      <a:pt x="223" y="55"/>
                      <a:pt x="223" y="55"/>
                    </a:cubicBezTo>
                    <a:cubicBezTo>
                      <a:pt x="221" y="57"/>
                      <a:pt x="219" y="59"/>
                      <a:pt x="219" y="60"/>
                    </a:cubicBezTo>
                    <a:cubicBezTo>
                      <a:pt x="222" y="66"/>
                      <a:pt x="222" y="66"/>
                      <a:pt x="222" y="66"/>
                    </a:cubicBezTo>
                    <a:cubicBezTo>
                      <a:pt x="223" y="67"/>
                      <a:pt x="223" y="68"/>
                      <a:pt x="222" y="69"/>
                    </a:cubicBezTo>
                    <a:cubicBezTo>
                      <a:pt x="222" y="70"/>
                      <a:pt x="220" y="72"/>
                      <a:pt x="217" y="72"/>
                    </a:cubicBezTo>
                    <a:cubicBezTo>
                      <a:pt x="214" y="73"/>
                      <a:pt x="214" y="73"/>
                      <a:pt x="214" y="73"/>
                    </a:cubicBezTo>
                    <a:cubicBezTo>
                      <a:pt x="212" y="74"/>
                      <a:pt x="209" y="74"/>
                      <a:pt x="208" y="72"/>
                    </a:cubicBezTo>
                    <a:cubicBezTo>
                      <a:pt x="207" y="70"/>
                      <a:pt x="207" y="70"/>
                      <a:pt x="207" y="70"/>
                    </a:cubicBezTo>
                    <a:cubicBezTo>
                      <a:pt x="196" y="60"/>
                      <a:pt x="196" y="60"/>
                      <a:pt x="196" y="60"/>
                    </a:cubicBezTo>
                    <a:cubicBezTo>
                      <a:pt x="192" y="58"/>
                      <a:pt x="189" y="56"/>
                      <a:pt x="188" y="54"/>
                    </a:cubicBezTo>
                    <a:cubicBezTo>
                      <a:pt x="187" y="52"/>
                      <a:pt x="186" y="51"/>
                      <a:pt x="187" y="50"/>
                    </a:cubicBezTo>
                    <a:cubicBezTo>
                      <a:pt x="186" y="47"/>
                      <a:pt x="186" y="44"/>
                      <a:pt x="185" y="43"/>
                    </a:cubicBezTo>
                    <a:cubicBezTo>
                      <a:pt x="183" y="44"/>
                      <a:pt x="183" y="44"/>
                      <a:pt x="183" y="44"/>
                    </a:cubicBezTo>
                    <a:cubicBezTo>
                      <a:pt x="182" y="45"/>
                      <a:pt x="182" y="45"/>
                      <a:pt x="182" y="45"/>
                    </a:cubicBezTo>
                    <a:cubicBezTo>
                      <a:pt x="182" y="46"/>
                      <a:pt x="183" y="48"/>
                      <a:pt x="184" y="49"/>
                    </a:cubicBezTo>
                    <a:cubicBezTo>
                      <a:pt x="184" y="50"/>
                      <a:pt x="184" y="50"/>
                      <a:pt x="184" y="50"/>
                    </a:cubicBezTo>
                    <a:cubicBezTo>
                      <a:pt x="185" y="50"/>
                      <a:pt x="185" y="50"/>
                      <a:pt x="185" y="50"/>
                    </a:cubicBezTo>
                    <a:cubicBezTo>
                      <a:pt x="184" y="51"/>
                      <a:pt x="184" y="51"/>
                      <a:pt x="184" y="51"/>
                    </a:cubicBezTo>
                    <a:cubicBezTo>
                      <a:pt x="179" y="60"/>
                      <a:pt x="179" y="60"/>
                      <a:pt x="179" y="60"/>
                    </a:cubicBezTo>
                    <a:cubicBezTo>
                      <a:pt x="170" y="58"/>
                      <a:pt x="170" y="58"/>
                      <a:pt x="170" y="58"/>
                    </a:cubicBezTo>
                    <a:cubicBezTo>
                      <a:pt x="168" y="57"/>
                      <a:pt x="168" y="57"/>
                      <a:pt x="168" y="57"/>
                    </a:cubicBezTo>
                    <a:cubicBezTo>
                      <a:pt x="168" y="57"/>
                      <a:pt x="168" y="57"/>
                      <a:pt x="168" y="57"/>
                    </a:cubicBezTo>
                    <a:cubicBezTo>
                      <a:pt x="168" y="56"/>
                      <a:pt x="168" y="56"/>
                      <a:pt x="168" y="56"/>
                    </a:cubicBezTo>
                    <a:cubicBezTo>
                      <a:pt x="168" y="54"/>
                      <a:pt x="168" y="52"/>
                      <a:pt x="168" y="50"/>
                    </a:cubicBezTo>
                    <a:cubicBezTo>
                      <a:pt x="166" y="47"/>
                      <a:pt x="166" y="47"/>
                      <a:pt x="166" y="47"/>
                    </a:cubicBezTo>
                    <a:cubicBezTo>
                      <a:pt x="159" y="42"/>
                      <a:pt x="159" y="42"/>
                      <a:pt x="159" y="42"/>
                    </a:cubicBezTo>
                    <a:cubicBezTo>
                      <a:pt x="158" y="41"/>
                      <a:pt x="158" y="41"/>
                      <a:pt x="158" y="41"/>
                    </a:cubicBezTo>
                    <a:cubicBezTo>
                      <a:pt x="158" y="42"/>
                      <a:pt x="157" y="42"/>
                      <a:pt x="156" y="43"/>
                    </a:cubicBezTo>
                    <a:cubicBezTo>
                      <a:pt x="149" y="42"/>
                      <a:pt x="149" y="42"/>
                      <a:pt x="149" y="42"/>
                    </a:cubicBezTo>
                    <a:cubicBezTo>
                      <a:pt x="146" y="42"/>
                      <a:pt x="145" y="41"/>
                      <a:pt x="144" y="40"/>
                    </a:cubicBezTo>
                    <a:cubicBezTo>
                      <a:pt x="144" y="39"/>
                      <a:pt x="144" y="37"/>
                      <a:pt x="144" y="35"/>
                    </a:cubicBezTo>
                    <a:cubicBezTo>
                      <a:pt x="145" y="34"/>
                      <a:pt x="145" y="34"/>
                      <a:pt x="145" y="34"/>
                    </a:cubicBezTo>
                    <a:cubicBezTo>
                      <a:pt x="142" y="28"/>
                      <a:pt x="142" y="28"/>
                      <a:pt x="142" y="28"/>
                    </a:cubicBezTo>
                    <a:cubicBezTo>
                      <a:pt x="128" y="29"/>
                      <a:pt x="128" y="29"/>
                      <a:pt x="128" y="29"/>
                    </a:cubicBezTo>
                    <a:cubicBezTo>
                      <a:pt x="128" y="31"/>
                      <a:pt x="128" y="32"/>
                      <a:pt x="127" y="34"/>
                    </a:cubicBezTo>
                    <a:cubicBezTo>
                      <a:pt x="126" y="35"/>
                      <a:pt x="125" y="36"/>
                      <a:pt x="124" y="36"/>
                    </a:cubicBezTo>
                    <a:cubicBezTo>
                      <a:pt x="122" y="36"/>
                      <a:pt x="119" y="36"/>
                      <a:pt x="117" y="34"/>
                    </a:cubicBezTo>
                    <a:cubicBezTo>
                      <a:pt x="117" y="33"/>
                      <a:pt x="117" y="33"/>
                      <a:pt x="117" y="33"/>
                    </a:cubicBezTo>
                    <a:cubicBezTo>
                      <a:pt x="117" y="33"/>
                      <a:pt x="117" y="33"/>
                      <a:pt x="117" y="33"/>
                    </a:cubicBezTo>
                    <a:cubicBezTo>
                      <a:pt x="114" y="30"/>
                      <a:pt x="112" y="27"/>
                      <a:pt x="112" y="24"/>
                    </a:cubicBezTo>
                    <a:cubicBezTo>
                      <a:pt x="110" y="20"/>
                      <a:pt x="110" y="20"/>
                      <a:pt x="110" y="20"/>
                    </a:cubicBezTo>
                    <a:cubicBezTo>
                      <a:pt x="106" y="23"/>
                      <a:pt x="106" y="23"/>
                      <a:pt x="106" y="23"/>
                    </a:cubicBezTo>
                    <a:cubicBezTo>
                      <a:pt x="102" y="25"/>
                      <a:pt x="100" y="25"/>
                      <a:pt x="98" y="24"/>
                    </a:cubicBezTo>
                    <a:cubicBezTo>
                      <a:pt x="97" y="23"/>
                      <a:pt x="97" y="23"/>
                      <a:pt x="97" y="23"/>
                    </a:cubicBezTo>
                    <a:cubicBezTo>
                      <a:pt x="93" y="24"/>
                      <a:pt x="93" y="24"/>
                      <a:pt x="93" y="24"/>
                    </a:cubicBezTo>
                    <a:cubicBezTo>
                      <a:pt x="82" y="27"/>
                      <a:pt x="82" y="27"/>
                      <a:pt x="82" y="27"/>
                    </a:cubicBezTo>
                    <a:cubicBezTo>
                      <a:pt x="80" y="29"/>
                      <a:pt x="78" y="29"/>
                      <a:pt x="76" y="29"/>
                    </a:cubicBezTo>
                    <a:cubicBezTo>
                      <a:pt x="75" y="29"/>
                      <a:pt x="75" y="29"/>
                      <a:pt x="75" y="29"/>
                    </a:cubicBezTo>
                    <a:cubicBezTo>
                      <a:pt x="71" y="29"/>
                      <a:pt x="68" y="28"/>
                      <a:pt x="67" y="26"/>
                    </a:cubicBezTo>
                    <a:cubicBezTo>
                      <a:pt x="60" y="21"/>
                      <a:pt x="60" y="21"/>
                      <a:pt x="60" y="21"/>
                    </a:cubicBezTo>
                    <a:lnTo>
                      <a:pt x="52" y="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66" name="iṩḷïḋê">
                <a:extLst>
                  <a:ext uri="{FF2B5EF4-FFF2-40B4-BE49-F238E27FC236}">
                    <a16:creationId xmlns:a16="http://schemas.microsoft.com/office/drawing/2014/main" id="{B8B32715-C16E-4BC4-88F0-F7074C0BCEF0}"/>
                  </a:ext>
                </a:extLst>
              </p:cNvPr>
              <p:cNvSpPr/>
              <p:nvPr/>
            </p:nvSpPr>
            <p:spPr bwMode="auto">
              <a:xfrm>
                <a:off x="3956" y="564"/>
                <a:ext cx="852" cy="776"/>
              </a:xfrm>
              <a:custGeom>
                <a:avLst/>
                <a:gdLst>
                  <a:gd name="T0" fmla="*/ 353 w 360"/>
                  <a:gd name="T1" fmla="*/ 153 h 328"/>
                  <a:gd name="T2" fmla="*/ 346 w 360"/>
                  <a:gd name="T3" fmla="*/ 119 h 328"/>
                  <a:gd name="T4" fmla="*/ 314 w 360"/>
                  <a:gd name="T5" fmla="*/ 153 h 328"/>
                  <a:gd name="T6" fmla="*/ 309 w 360"/>
                  <a:gd name="T7" fmla="*/ 162 h 328"/>
                  <a:gd name="T8" fmla="*/ 268 w 360"/>
                  <a:gd name="T9" fmla="*/ 169 h 328"/>
                  <a:gd name="T10" fmla="*/ 259 w 360"/>
                  <a:gd name="T11" fmla="*/ 153 h 328"/>
                  <a:gd name="T12" fmla="*/ 248 w 360"/>
                  <a:gd name="T13" fmla="*/ 142 h 328"/>
                  <a:gd name="T14" fmla="*/ 235 w 360"/>
                  <a:gd name="T15" fmla="*/ 131 h 328"/>
                  <a:gd name="T16" fmla="*/ 168 w 360"/>
                  <a:gd name="T17" fmla="*/ 119 h 328"/>
                  <a:gd name="T18" fmla="*/ 129 w 360"/>
                  <a:gd name="T19" fmla="*/ 57 h 328"/>
                  <a:gd name="T20" fmla="*/ 54 w 360"/>
                  <a:gd name="T21" fmla="*/ 8 h 328"/>
                  <a:gd name="T22" fmla="*/ 4 w 360"/>
                  <a:gd name="T23" fmla="*/ 14 h 328"/>
                  <a:gd name="T24" fmla="*/ 4 w 360"/>
                  <a:gd name="T25" fmla="*/ 21 h 328"/>
                  <a:gd name="T26" fmla="*/ 1 w 360"/>
                  <a:gd name="T27" fmla="*/ 28 h 328"/>
                  <a:gd name="T28" fmla="*/ 5 w 360"/>
                  <a:gd name="T29" fmla="*/ 45 h 328"/>
                  <a:gd name="T30" fmla="*/ 21 w 360"/>
                  <a:gd name="T31" fmla="*/ 37 h 328"/>
                  <a:gd name="T32" fmla="*/ 37 w 360"/>
                  <a:gd name="T33" fmla="*/ 49 h 328"/>
                  <a:gd name="T34" fmla="*/ 60 w 360"/>
                  <a:gd name="T35" fmla="*/ 77 h 328"/>
                  <a:gd name="T36" fmla="*/ 74 w 360"/>
                  <a:gd name="T37" fmla="*/ 66 h 328"/>
                  <a:gd name="T38" fmla="*/ 97 w 360"/>
                  <a:gd name="T39" fmla="*/ 52 h 328"/>
                  <a:gd name="T40" fmla="*/ 115 w 360"/>
                  <a:gd name="T41" fmla="*/ 71 h 328"/>
                  <a:gd name="T42" fmla="*/ 119 w 360"/>
                  <a:gd name="T43" fmla="*/ 100 h 328"/>
                  <a:gd name="T44" fmla="*/ 121 w 360"/>
                  <a:gd name="T45" fmla="*/ 131 h 328"/>
                  <a:gd name="T46" fmla="*/ 116 w 360"/>
                  <a:gd name="T47" fmla="*/ 144 h 328"/>
                  <a:gd name="T48" fmla="*/ 112 w 360"/>
                  <a:gd name="T49" fmla="*/ 149 h 328"/>
                  <a:gd name="T50" fmla="*/ 114 w 360"/>
                  <a:gd name="T51" fmla="*/ 168 h 328"/>
                  <a:gd name="T52" fmla="*/ 109 w 360"/>
                  <a:gd name="T53" fmla="*/ 184 h 328"/>
                  <a:gd name="T54" fmla="*/ 95 w 360"/>
                  <a:gd name="T55" fmla="*/ 181 h 328"/>
                  <a:gd name="T56" fmla="*/ 84 w 360"/>
                  <a:gd name="T57" fmla="*/ 204 h 328"/>
                  <a:gd name="T58" fmla="*/ 68 w 360"/>
                  <a:gd name="T59" fmla="*/ 219 h 328"/>
                  <a:gd name="T60" fmla="*/ 80 w 360"/>
                  <a:gd name="T61" fmla="*/ 236 h 328"/>
                  <a:gd name="T62" fmla="*/ 90 w 360"/>
                  <a:gd name="T63" fmla="*/ 249 h 328"/>
                  <a:gd name="T64" fmla="*/ 109 w 360"/>
                  <a:gd name="T65" fmla="*/ 253 h 328"/>
                  <a:gd name="T66" fmla="*/ 118 w 360"/>
                  <a:gd name="T67" fmla="*/ 272 h 328"/>
                  <a:gd name="T68" fmla="*/ 133 w 360"/>
                  <a:gd name="T69" fmla="*/ 284 h 328"/>
                  <a:gd name="T70" fmla="*/ 154 w 360"/>
                  <a:gd name="T71" fmla="*/ 278 h 328"/>
                  <a:gd name="T72" fmla="*/ 167 w 360"/>
                  <a:gd name="T73" fmla="*/ 275 h 328"/>
                  <a:gd name="T74" fmla="*/ 177 w 360"/>
                  <a:gd name="T75" fmla="*/ 289 h 328"/>
                  <a:gd name="T76" fmla="*/ 180 w 360"/>
                  <a:gd name="T77" fmla="*/ 289 h 328"/>
                  <a:gd name="T78" fmla="*/ 200 w 360"/>
                  <a:gd name="T79" fmla="*/ 283 h 328"/>
                  <a:gd name="T80" fmla="*/ 206 w 360"/>
                  <a:gd name="T81" fmla="*/ 292 h 328"/>
                  <a:gd name="T82" fmla="*/ 211 w 360"/>
                  <a:gd name="T83" fmla="*/ 297 h 328"/>
                  <a:gd name="T84" fmla="*/ 229 w 360"/>
                  <a:gd name="T85" fmla="*/ 308 h 328"/>
                  <a:gd name="T86" fmla="*/ 235 w 360"/>
                  <a:gd name="T87" fmla="*/ 303 h 328"/>
                  <a:gd name="T88" fmla="*/ 243 w 360"/>
                  <a:gd name="T89" fmla="*/ 297 h 328"/>
                  <a:gd name="T90" fmla="*/ 255 w 360"/>
                  <a:gd name="T91" fmla="*/ 315 h 328"/>
                  <a:gd name="T92" fmla="*/ 269 w 360"/>
                  <a:gd name="T93" fmla="*/ 328 h 328"/>
                  <a:gd name="T94" fmla="*/ 278 w 360"/>
                  <a:gd name="T95" fmla="*/ 311 h 328"/>
                  <a:gd name="T96" fmla="*/ 296 w 360"/>
                  <a:gd name="T97" fmla="*/ 301 h 328"/>
                  <a:gd name="T98" fmla="*/ 306 w 360"/>
                  <a:gd name="T99" fmla="*/ 305 h 328"/>
                  <a:gd name="T100" fmla="*/ 315 w 360"/>
                  <a:gd name="T101" fmla="*/ 315 h 328"/>
                  <a:gd name="T102" fmla="*/ 318 w 360"/>
                  <a:gd name="T103" fmla="*/ 288 h 328"/>
                  <a:gd name="T104" fmla="*/ 325 w 360"/>
                  <a:gd name="T105" fmla="*/ 243 h 328"/>
                  <a:gd name="T106" fmla="*/ 336 w 360"/>
                  <a:gd name="T107" fmla="*/ 245 h 3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360" h="328">
                    <a:moveTo>
                      <a:pt x="358" y="193"/>
                    </a:moveTo>
                    <a:cubicBezTo>
                      <a:pt x="352" y="153"/>
                      <a:pt x="352" y="153"/>
                      <a:pt x="352" y="153"/>
                    </a:cubicBezTo>
                    <a:cubicBezTo>
                      <a:pt x="353" y="153"/>
                      <a:pt x="353" y="153"/>
                      <a:pt x="353" y="153"/>
                    </a:cubicBezTo>
                    <a:cubicBezTo>
                      <a:pt x="353" y="153"/>
                      <a:pt x="353" y="153"/>
                      <a:pt x="353" y="153"/>
                    </a:cubicBezTo>
                    <a:cubicBezTo>
                      <a:pt x="356" y="148"/>
                      <a:pt x="357" y="145"/>
                      <a:pt x="357" y="142"/>
                    </a:cubicBezTo>
                    <a:cubicBezTo>
                      <a:pt x="355" y="139"/>
                      <a:pt x="355" y="139"/>
                      <a:pt x="355" y="139"/>
                    </a:cubicBezTo>
                    <a:cubicBezTo>
                      <a:pt x="351" y="137"/>
                      <a:pt x="349" y="130"/>
                      <a:pt x="350" y="119"/>
                    </a:cubicBezTo>
                    <a:cubicBezTo>
                      <a:pt x="346" y="119"/>
                      <a:pt x="346" y="119"/>
                      <a:pt x="346" y="119"/>
                    </a:cubicBezTo>
                    <a:cubicBezTo>
                      <a:pt x="343" y="119"/>
                      <a:pt x="340" y="120"/>
                      <a:pt x="337" y="122"/>
                    </a:cubicBezTo>
                    <a:cubicBezTo>
                      <a:pt x="334" y="125"/>
                      <a:pt x="332" y="127"/>
                      <a:pt x="331" y="129"/>
                    </a:cubicBezTo>
                    <a:cubicBezTo>
                      <a:pt x="330" y="134"/>
                      <a:pt x="325" y="137"/>
                      <a:pt x="316" y="140"/>
                    </a:cubicBezTo>
                    <a:cubicBezTo>
                      <a:pt x="314" y="153"/>
                      <a:pt x="314" y="153"/>
                      <a:pt x="314" y="153"/>
                    </a:cubicBezTo>
                    <a:cubicBezTo>
                      <a:pt x="314" y="153"/>
                      <a:pt x="314" y="153"/>
                      <a:pt x="314" y="153"/>
                    </a:cubicBezTo>
                    <a:cubicBezTo>
                      <a:pt x="313" y="153"/>
                      <a:pt x="313" y="153"/>
                      <a:pt x="313" y="153"/>
                    </a:cubicBezTo>
                    <a:cubicBezTo>
                      <a:pt x="309" y="161"/>
                      <a:pt x="309" y="161"/>
                      <a:pt x="309" y="161"/>
                    </a:cubicBezTo>
                    <a:cubicBezTo>
                      <a:pt x="309" y="162"/>
                      <a:pt x="309" y="162"/>
                      <a:pt x="309" y="162"/>
                    </a:cubicBezTo>
                    <a:cubicBezTo>
                      <a:pt x="308" y="162"/>
                      <a:pt x="308" y="162"/>
                      <a:pt x="308" y="162"/>
                    </a:cubicBezTo>
                    <a:cubicBezTo>
                      <a:pt x="308" y="162"/>
                      <a:pt x="308" y="162"/>
                      <a:pt x="308" y="162"/>
                    </a:cubicBezTo>
                    <a:cubicBezTo>
                      <a:pt x="268" y="169"/>
                      <a:pt x="268" y="169"/>
                      <a:pt x="268" y="169"/>
                    </a:cubicBezTo>
                    <a:cubicBezTo>
                      <a:pt x="268" y="169"/>
                      <a:pt x="268" y="169"/>
                      <a:pt x="268" y="169"/>
                    </a:cubicBezTo>
                    <a:cubicBezTo>
                      <a:pt x="267" y="169"/>
                      <a:pt x="267" y="169"/>
                      <a:pt x="267" y="169"/>
                    </a:cubicBezTo>
                    <a:cubicBezTo>
                      <a:pt x="267" y="169"/>
                      <a:pt x="267" y="169"/>
                      <a:pt x="267" y="169"/>
                    </a:cubicBezTo>
                    <a:cubicBezTo>
                      <a:pt x="255" y="156"/>
                      <a:pt x="255" y="156"/>
                      <a:pt x="255" y="156"/>
                    </a:cubicBezTo>
                    <a:cubicBezTo>
                      <a:pt x="259" y="153"/>
                      <a:pt x="259" y="153"/>
                      <a:pt x="259" y="153"/>
                    </a:cubicBezTo>
                    <a:cubicBezTo>
                      <a:pt x="254" y="147"/>
                      <a:pt x="254" y="147"/>
                      <a:pt x="254" y="147"/>
                    </a:cubicBezTo>
                    <a:cubicBezTo>
                      <a:pt x="249" y="143"/>
                      <a:pt x="249" y="143"/>
                      <a:pt x="249" y="143"/>
                    </a:cubicBezTo>
                    <a:cubicBezTo>
                      <a:pt x="248" y="142"/>
                      <a:pt x="248" y="142"/>
                      <a:pt x="248" y="142"/>
                    </a:cubicBezTo>
                    <a:cubicBezTo>
                      <a:pt x="248" y="142"/>
                      <a:pt x="248" y="142"/>
                      <a:pt x="248" y="142"/>
                    </a:cubicBezTo>
                    <a:cubicBezTo>
                      <a:pt x="248" y="142"/>
                      <a:pt x="248" y="142"/>
                      <a:pt x="248" y="142"/>
                    </a:cubicBezTo>
                    <a:cubicBezTo>
                      <a:pt x="248" y="141"/>
                      <a:pt x="248" y="141"/>
                      <a:pt x="248" y="141"/>
                    </a:cubicBezTo>
                    <a:cubicBezTo>
                      <a:pt x="246" y="131"/>
                      <a:pt x="246" y="131"/>
                      <a:pt x="246" y="131"/>
                    </a:cubicBezTo>
                    <a:cubicBezTo>
                      <a:pt x="235" y="131"/>
                      <a:pt x="235" y="131"/>
                      <a:pt x="235" y="131"/>
                    </a:cubicBezTo>
                    <a:cubicBezTo>
                      <a:pt x="235" y="131"/>
                      <a:pt x="235" y="131"/>
                      <a:pt x="235" y="131"/>
                    </a:cubicBezTo>
                    <a:cubicBezTo>
                      <a:pt x="226" y="125"/>
                      <a:pt x="226" y="125"/>
                      <a:pt x="226" y="125"/>
                    </a:cubicBezTo>
                    <a:cubicBezTo>
                      <a:pt x="194" y="120"/>
                      <a:pt x="194" y="120"/>
                      <a:pt x="194" y="120"/>
                    </a:cubicBezTo>
                    <a:cubicBezTo>
                      <a:pt x="168" y="119"/>
                      <a:pt x="168" y="119"/>
                      <a:pt x="168" y="119"/>
                    </a:cubicBezTo>
                    <a:cubicBezTo>
                      <a:pt x="167" y="119"/>
                      <a:pt x="167" y="119"/>
                      <a:pt x="167" y="119"/>
                    </a:cubicBezTo>
                    <a:cubicBezTo>
                      <a:pt x="166" y="119"/>
                      <a:pt x="165" y="119"/>
                      <a:pt x="165" y="118"/>
                    </a:cubicBezTo>
                    <a:cubicBezTo>
                      <a:pt x="149" y="84"/>
                      <a:pt x="149" y="84"/>
                      <a:pt x="149" y="84"/>
                    </a:cubicBezTo>
                    <a:cubicBezTo>
                      <a:pt x="148" y="81"/>
                      <a:pt x="141" y="72"/>
                      <a:pt x="129" y="57"/>
                    </a:cubicBezTo>
                    <a:cubicBezTo>
                      <a:pt x="117" y="42"/>
                      <a:pt x="110" y="34"/>
                      <a:pt x="108" y="33"/>
                    </a:cubicBezTo>
                    <a:cubicBezTo>
                      <a:pt x="85" y="11"/>
                      <a:pt x="85" y="11"/>
                      <a:pt x="85" y="11"/>
                    </a:cubicBezTo>
                    <a:cubicBezTo>
                      <a:pt x="82" y="9"/>
                      <a:pt x="82" y="9"/>
                      <a:pt x="82" y="9"/>
                    </a:cubicBezTo>
                    <a:cubicBezTo>
                      <a:pt x="54" y="8"/>
                      <a:pt x="54" y="8"/>
                      <a:pt x="54" y="8"/>
                    </a:cubicBezTo>
                    <a:cubicBezTo>
                      <a:pt x="53" y="8"/>
                      <a:pt x="53" y="8"/>
                      <a:pt x="53" y="8"/>
                    </a:cubicBezTo>
                    <a:cubicBezTo>
                      <a:pt x="53" y="7"/>
                      <a:pt x="53" y="7"/>
                      <a:pt x="53" y="7"/>
                    </a:cubicBezTo>
                    <a:cubicBezTo>
                      <a:pt x="50" y="5"/>
                      <a:pt x="46" y="3"/>
                      <a:pt x="40" y="2"/>
                    </a:cubicBezTo>
                    <a:cubicBezTo>
                      <a:pt x="35" y="0"/>
                      <a:pt x="23" y="4"/>
                      <a:pt x="4" y="14"/>
                    </a:cubicBezTo>
                    <a:cubicBezTo>
                      <a:pt x="3" y="15"/>
                      <a:pt x="3" y="15"/>
                      <a:pt x="3" y="15"/>
                    </a:cubicBezTo>
                    <a:cubicBezTo>
                      <a:pt x="4" y="20"/>
                      <a:pt x="4" y="20"/>
                      <a:pt x="4" y="20"/>
                    </a:cubicBezTo>
                    <a:cubicBezTo>
                      <a:pt x="4" y="20"/>
                      <a:pt x="4" y="20"/>
                      <a:pt x="4" y="20"/>
                    </a:cubicBezTo>
                    <a:cubicBezTo>
                      <a:pt x="4" y="21"/>
                      <a:pt x="4" y="21"/>
                      <a:pt x="4" y="21"/>
                    </a:cubicBezTo>
                    <a:cubicBezTo>
                      <a:pt x="4" y="21"/>
                      <a:pt x="4" y="21"/>
                      <a:pt x="4" y="21"/>
                    </a:cubicBezTo>
                    <a:cubicBezTo>
                      <a:pt x="4" y="21"/>
                      <a:pt x="4" y="21"/>
                      <a:pt x="4" y="21"/>
                    </a:cubicBezTo>
                    <a:cubicBezTo>
                      <a:pt x="1" y="28"/>
                      <a:pt x="1" y="28"/>
                      <a:pt x="1" y="28"/>
                    </a:cubicBezTo>
                    <a:cubicBezTo>
                      <a:pt x="1" y="28"/>
                      <a:pt x="1" y="28"/>
                      <a:pt x="1" y="28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36"/>
                      <a:pt x="1" y="40"/>
                      <a:pt x="2" y="43"/>
                    </a:cubicBezTo>
                    <a:cubicBezTo>
                      <a:pt x="5" y="45"/>
                      <a:pt x="5" y="45"/>
                      <a:pt x="5" y="45"/>
                    </a:cubicBezTo>
                    <a:cubicBezTo>
                      <a:pt x="11" y="45"/>
                      <a:pt x="11" y="45"/>
                      <a:pt x="11" y="45"/>
                    </a:cubicBezTo>
                    <a:cubicBezTo>
                      <a:pt x="16" y="46"/>
                      <a:pt x="16" y="46"/>
                      <a:pt x="16" y="46"/>
                    </a:cubicBezTo>
                    <a:cubicBezTo>
                      <a:pt x="18" y="45"/>
                      <a:pt x="18" y="45"/>
                      <a:pt x="18" y="45"/>
                    </a:cubicBezTo>
                    <a:cubicBezTo>
                      <a:pt x="18" y="41"/>
                      <a:pt x="19" y="38"/>
                      <a:pt x="21" y="37"/>
                    </a:cubicBezTo>
                    <a:cubicBezTo>
                      <a:pt x="25" y="37"/>
                      <a:pt x="25" y="37"/>
                      <a:pt x="25" y="37"/>
                    </a:cubicBezTo>
                    <a:cubicBezTo>
                      <a:pt x="39" y="41"/>
                      <a:pt x="39" y="41"/>
                      <a:pt x="39" y="41"/>
                    </a:cubicBezTo>
                    <a:cubicBezTo>
                      <a:pt x="42" y="42"/>
                      <a:pt x="42" y="42"/>
                      <a:pt x="42" y="42"/>
                    </a:cubicBezTo>
                    <a:cubicBezTo>
                      <a:pt x="37" y="49"/>
                      <a:pt x="37" y="49"/>
                      <a:pt x="37" y="49"/>
                    </a:cubicBezTo>
                    <a:cubicBezTo>
                      <a:pt x="37" y="59"/>
                      <a:pt x="37" y="59"/>
                      <a:pt x="37" y="59"/>
                    </a:cubicBezTo>
                    <a:cubicBezTo>
                      <a:pt x="37" y="61"/>
                      <a:pt x="41" y="65"/>
                      <a:pt x="48" y="72"/>
                    </a:cubicBezTo>
                    <a:cubicBezTo>
                      <a:pt x="53" y="75"/>
                      <a:pt x="55" y="77"/>
                      <a:pt x="58" y="77"/>
                    </a:cubicBezTo>
                    <a:cubicBezTo>
                      <a:pt x="60" y="77"/>
                      <a:pt x="60" y="77"/>
                      <a:pt x="60" y="77"/>
                    </a:cubicBezTo>
                    <a:cubicBezTo>
                      <a:pt x="62" y="76"/>
                      <a:pt x="62" y="76"/>
                      <a:pt x="62" y="76"/>
                    </a:cubicBezTo>
                    <a:cubicBezTo>
                      <a:pt x="69" y="69"/>
                      <a:pt x="69" y="69"/>
                      <a:pt x="69" y="69"/>
                    </a:cubicBezTo>
                    <a:cubicBezTo>
                      <a:pt x="74" y="66"/>
                      <a:pt x="74" y="66"/>
                      <a:pt x="74" y="66"/>
                    </a:cubicBezTo>
                    <a:cubicBezTo>
                      <a:pt x="74" y="66"/>
                      <a:pt x="74" y="66"/>
                      <a:pt x="74" y="66"/>
                    </a:cubicBezTo>
                    <a:cubicBezTo>
                      <a:pt x="74" y="66"/>
                      <a:pt x="74" y="66"/>
                      <a:pt x="74" y="66"/>
                    </a:cubicBezTo>
                    <a:cubicBezTo>
                      <a:pt x="85" y="64"/>
                      <a:pt x="85" y="64"/>
                      <a:pt x="85" y="64"/>
                    </a:cubicBezTo>
                    <a:cubicBezTo>
                      <a:pt x="88" y="57"/>
                      <a:pt x="88" y="57"/>
                      <a:pt x="88" y="57"/>
                    </a:cubicBezTo>
                    <a:cubicBezTo>
                      <a:pt x="97" y="52"/>
                      <a:pt x="97" y="52"/>
                      <a:pt x="97" y="52"/>
                    </a:cubicBezTo>
                    <a:cubicBezTo>
                      <a:pt x="106" y="57"/>
                      <a:pt x="106" y="57"/>
                      <a:pt x="106" y="57"/>
                    </a:cubicBezTo>
                    <a:cubicBezTo>
                      <a:pt x="106" y="57"/>
                      <a:pt x="106" y="57"/>
                      <a:pt x="106" y="57"/>
                    </a:cubicBezTo>
                    <a:cubicBezTo>
                      <a:pt x="107" y="57"/>
                      <a:pt x="107" y="57"/>
                      <a:pt x="107" y="57"/>
                    </a:cubicBezTo>
                    <a:cubicBezTo>
                      <a:pt x="115" y="71"/>
                      <a:pt x="115" y="71"/>
                      <a:pt x="115" y="71"/>
                    </a:cubicBezTo>
                    <a:cubicBezTo>
                      <a:pt x="118" y="80"/>
                      <a:pt x="118" y="80"/>
                      <a:pt x="118" y="80"/>
                    </a:cubicBezTo>
                    <a:cubicBezTo>
                      <a:pt x="118" y="81"/>
                      <a:pt x="118" y="81"/>
                      <a:pt x="118" y="81"/>
                    </a:cubicBezTo>
                    <a:cubicBezTo>
                      <a:pt x="116" y="93"/>
                      <a:pt x="116" y="93"/>
                      <a:pt x="116" y="93"/>
                    </a:cubicBezTo>
                    <a:cubicBezTo>
                      <a:pt x="119" y="100"/>
                      <a:pt x="119" y="100"/>
                      <a:pt x="119" y="100"/>
                    </a:cubicBezTo>
                    <a:cubicBezTo>
                      <a:pt x="119" y="101"/>
                      <a:pt x="119" y="101"/>
                      <a:pt x="119" y="101"/>
                    </a:cubicBezTo>
                    <a:cubicBezTo>
                      <a:pt x="117" y="110"/>
                      <a:pt x="117" y="110"/>
                      <a:pt x="117" y="110"/>
                    </a:cubicBezTo>
                    <a:cubicBezTo>
                      <a:pt x="117" y="118"/>
                      <a:pt x="117" y="118"/>
                      <a:pt x="117" y="118"/>
                    </a:cubicBezTo>
                    <a:cubicBezTo>
                      <a:pt x="119" y="125"/>
                      <a:pt x="121" y="130"/>
                      <a:pt x="121" y="131"/>
                    </a:cubicBezTo>
                    <a:cubicBezTo>
                      <a:pt x="120" y="138"/>
                      <a:pt x="120" y="138"/>
                      <a:pt x="120" y="138"/>
                    </a:cubicBezTo>
                    <a:cubicBezTo>
                      <a:pt x="120" y="138"/>
                      <a:pt x="120" y="138"/>
                      <a:pt x="120" y="138"/>
                    </a:cubicBezTo>
                    <a:cubicBezTo>
                      <a:pt x="120" y="139"/>
                      <a:pt x="120" y="139"/>
                      <a:pt x="120" y="139"/>
                    </a:cubicBezTo>
                    <a:cubicBezTo>
                      <a:pt x="116" y="144"/>
                      <a:pt x="116" y="144"/>
                      <a:pt x="116" y="144"/>
                    </a:cubicBezTo>
                    <a:cubicBezTo>
                      <a:pt x="116" y="145"/>
                      <a:pt x="116" y="145"/>
                      <a:pt x="116" y="145"/>
                    </a:cubicBezTo>
                    <a:cubicBezTo>
                      <a:pt x="116" y="145"/>
                      <a:pt x="116" y="145"/>
                      <a:pt x="116" y="145"/>
                    </a:cubicBezTo>
                    <a:cubicBezTo>
                      <a:pt x="116" y="145"/>
                      <a:pt x="116" y="145"/>
                      <a:pt x="116" y="145"/>
                    </a:cubicBezTo>
                    <a:cubicBezTo>
                      <a:pt x="112" y="149"/>
                      <a:pt x="112" y="149"/>
                      <a:pt x="112" y="149"/>
                    </a:cubicBezTo>
                    <a:cubicBezTo>
                      <a:pt x="111" y="158"/>
                      <a:pt x="111" y="158"/>
                      <a:pt x="111" y="158"/>
                    </a:cubicBezTo>
                    <a:cubicBezTo>
                      <a:pt x="114" y="167"/>
                      <a:pt x="114" y="167"/>
                      <a:pt x="114" y="167"/>
                    </a:cubicBezTo>
                    <a:cubicBezTo>
                      <a:pt x="114" y="167"/>
                      <a:pt x="114" y="167"/>
                      <a:pt x="114" y="167"/>
                    </a:cubicBezTo>
                    <a:cubicBezTo>
                      <a:pt x="114" y="168"/>
                      <a:pt x="114" y="168"/>
                      <a:pt x="114" y="168"/>
                    </a:cubicBezTo>
                    <a:cubicBezTo>
                      <a:pt x="114" y="168"/>
                      <a:pt x="114" y="168"/>
                      <a:pt x="114" y="168"/>
                    </a:cubicBezTo>
                    <a:cubicBezTo>
                      <a:pt x="114" y="168"/>
                      <a:pt x="114" y="168"/>
                      <a:pt x="114" y="168"/>
                    </a:cubicBezTo>
                    <a:cubicBezTo>
                      <a:pt x="111" y="182"/>
                      <a:pt x="111" y="182"/>
                      <a:pt x="111" y="182"/>
                    </a:cubicBezTo>
                    <a:cubicBezTo>
                      <a:pt x="109" y="184"/>
                      <a:pt x="109" y="184"/>
                      <a:pt x="109" y="184"/>
                    </a:cubicBezTo>
                    <a:cubicBezTo>
                      <a:pt x="108" y="185"/>
                      <a:pt x="106" y="185"/>
                      <a:pt x="103" y="184"/>
                    </a:cubicBezTo>
                    <a:cubicBezTo>
                      <a:pt x="103" y="184"/>
                      <a:pt x="103" y="184"/>
                      <a:pt x="103" y="184"/>
                    </a:cubicBezTo>
                    <a:cubicBezTo>
                      <a:pt x="99" y="180"/>
                      <a:pt x="99" y="180"/>
                      <a:pt x="99" y="180"/>
                    </a:cubicBezTo>
                    <a:cubicBezTo>
                      <a:pt x="95" y="181"/>
                      <a:pt x="95" y="181"/>
                      <a:pt x="95" y="181"/>
                    </a:cubicBezTo>
                    <a:cubicBezTo>
                      <a:pt x="90" y="187"/>
                      <a:pt x="90" y="187"/>
                      <a:pt x="90" y="187"/>
                    </a:cubicBezTo>
                    <a:cubicBezTo>
                      <a:pt x="84" y="203"/>
                      <a:pt x="84" y="203"/>
                      <a:pt x="84" y="203"/>
                    </a:cubicBezTo>
                    <a:cubicBezTo>
                      <a:pt x="84" y="204"/>
                      <a:pt x="84" y="204"/>
                      <a:pt x="84" y="204"/>
                    </a:cubicBezTo>
                    <a:cubicBezTo>
                      <a:pt x="84" y="204"/>
                      <a:pt x="84" y="204"/>
                      <a:pt x="84" y="204"/>
                    </a:cubicBezTo>
                    <a:cubicBezTo>
                      <a:pt x="78" y="209"/>
                      <a:pt x="78" y="209"/>
                      <a:pt x="78" y="209"/>
                    </a:cubicBezTo>
                    <a:cubicBezTo>
                      <a:pt x="77" y="209"/>
                      <a:pt x="77" y="209"/>
                      <a:pt x="77" y="209"/>
                    </a:cubicBezTo>
                    <a:cubicBezTo>
                      <a:pt x="74" y="209"/>
                      <a:pt x="74" y="209"/>
                      <a:pt x="74" y="209"/>
                    </a:cubicBezTo>
                    <a:cubicBezTo>
                      <a:pt x="68" y="219"/>
                      <a:pt x="68" y="219"/>
                      <a:pt x="68" y="219"/>
                    </a:cubicBezTo>
                    <a:cubicBezTo>
                      <a:pt x="71" y="225"/>
                      <a:pt x="71" y="225"/>
                      <a:pt x="71" y="225"/>
                    </a:cubicBezTo>
                    <a:cubicBezTo>
                      <a:pt x="72" y="225"/>
                      <a:pt x="72" y="225"/>
                      <a:pt x="72" y="225"/>
                    </a:cubicBezTo>
                    <a:cubicBezTo>
                      <a:pt x="80" y="235"/>
                      <a:pt x="80" y="235"/>
                      <a:pt x="80" y="235"/>
                    </a:cubicBezTo>
                    <a:cubicBezTo>
                      <a:pt x="80" y="236"/>
                      <a:pt x="80" y="236"/>
                      <a:pt x="80" y="236"/>
                    </a:cubicBezTo>
                    <a:cubicBezTo>
                      <a:pt x="80" y="239"/>
                      <a:pt x="80" y="239"/>
                      <a:pt x="80" y="239"/>
                    </a:cubicBezTo>
                    <a:cubicBezTo>
                      <a:pt x="89" y="240"/>
                      <a:pt x="89" y="240"/>
                      <a:pt x="89" y="240"/>
                    </a:cubicBezTo>
                    <a:cubicBezTo>
                      <a:pt x="90" y="248"/>
                      <a:pt x="90" y="248"/>
                      <a:pt x="90" y="248"/>
                    </a:cubicBezTo>
                    <a:cubicBezTo>
                      <a:pt x="90" y="249"/>
                      <a:pt x="90" y="249"/>
                      <a:pt x="90" y="249"/>
                    </a:cubicBezTo>
                    <a:cubicBezTo>
                      <a:pt x="91" y="258"/>
                      <a:pt x="91" y="258"/>
                      <a:pt x="91" y="258"/>
                    </a:cubicBezTo>
                    <a:cubicBezTo>
                      <a:pt x="94" y="260"/>
                      <a:pt x="94" y="260"/>
                      <a:pt x="94" y="260"/>
                    </a:cubicBezTo>
                    <a:cubicBezTo>
                      <a:pt x="102" y="258"/>
                      <a:pt x="102" y="258"/>
                      <a:pt x="102" y="258"/>
                    </a:cubicBezTo>
                    <a:cubicBezTo>
                      <a:pt x="109" y="253"/>
                      <a:pt x="109" y="253"/>
                      <a:pt x="109" y="253"/>
                    </a:cubicBezTo>
                    <a:cubicBezTo>
                      <a:pt x="111" y="253"/>
                      <a:pt x="111" y="253"/>
                      <a:pt x="111" y="253"/>
                    </a:cubicBezTo>
                    <a:cubicBezTo>
                      <a:pt x="113" y="266"/>
                      <a:pt x="113" y="266"/>
                      <a:pt x="113" y="266"/>
                    </a:cubicBezTo>
                    <a:cubicBezTo>
                      <a:pt x="117" y="271"/>
                      <a:pt x="117" y="271"/>
                      <a:pt x="117" y="271"/>
                    </a:cubicBezTo>
                    <a:cubicBezTo>
                      <a:pt x="118" y="272"/>
                      <a:pt x="118" y="272"/>
                      <a:pt x="118" y="272"/>
                    </a:cubicBezTo>
                    <a:cubicBezTo>
                      <a:pt x="121" y="277"/>
                      <a:pt x="121" y="277"/>
                      <a:pt x="121" y="277"/>
                    </a:cubicBezTo>
                    <a:cubicBezTo>
                      <a:pt x="127" y="282"/>
                      <a:pt x="127" y="282"/>
                      <a:pt x="127" y="282"/>
                    </a:cubicBezTo>
                    <a:cubicBezTo>
                      <a:pt x="127" y="283"/>
                      <a:pt x="129" y="283"/>
                      <a:pt x="131" y="283"/>
                    </a:cubicBezTo>
                    <a:cubicBezTo>
                      <a:pt x="133" y="284"/>
                      <a:pt x="133" y="284"/>
                      <a:pt x="133" y="284"/>
                    </a:cubicBezTo>
                    <a:cubicBezTo>
                      <a:pt x="137" y="282"/>
                      <a:pt x="137" y="282"/>
                      <a:pt x="137" y="282"/>
                    </a:cubicBezTo>
                    <a:cubicBezTo>
                      <a:pt x="140" y="281"/>
                      <a:pt x="143" y="280"/>
                      <a:pt x="146" y="279"/>
                    </a:cubicBezTo>
                    <a:cubicBezTo>
                      <a:pt x="148" y="278"/>
                      <a:pt x="148" y="278"/>
                      <a:pt x="148" y="278"/>
                    </a:cubicBezTo>
                    <a:cubicBezTo>
                      <a:pt x="154" y="278"/>
                      <a:pt x="154" y="278"/>
                      <a:pt x="154" y="278"/>
                    </a:cubicBezTo>
                    <a:cubicBezTo>
                      <a:pt x="156" y="278"/>
                      <a:pt x="157" y="278"/>
                      <a:pt x="158" y="279"/>
                    </a:cubicBezTo>
                    <a:cubicBezTo>
                      <a:pt x="166" y="274"/>
                      <a:pt x="166" y="274"/>
                      <a:pt x="166" y="274"/>
                    </a:cubicBezTo>
                    <a:cubicBezTo>
                      <a:pt x="167" y="274"/>
                      <a:pt x="167" y="274"/>
                      <a:pt x="167" y="274"/>
                    </a:cubicBezTo>
                    <a:cubicBezTo>
                      <a:pt x="167" y="275"/>
                      <a:pt x="167" y="275"/>
                      <a:pt x="167" y="275"/>
                    </a:cubicBezTo>
                    <a:cubicBezTo>
                      <a:pt x="168" y="274"/>
                      <a:pt x="168" y="274"/>
                      <a:pt x="168" y="274"/>
                    </a:cubicBezTo>
                    <a:cubicBezTo>
                      <a:pt x="169" y="275"/>
                      <a:pt x="169" y="275"/>
                      <a:pt x="169" y="275"/>
                    </a:cubicBezTo>
                    <a:cubicBezTo>
                      <a:pt x="172" y="279"/>
                      <a:pt x="173" y="282"/>
                      <a:pt x="173" y="283"/>
                    </a:cubicBezTo>
                    <a:cubicBezTo>
                      <a:pt x="177" y="289"/>
                      <a:pt x="177" y="289"/>
                      <a:pt x="177" y="289"/>
                    </a:cubicBezTo>
                    <a:cubicBezTo>
                      <a:pt x="180" y="290"/>
                      <a:pt x="180" y="290"/>
                      <a:pt x="180" y="290"/>
                    </a:cubicBezTo>
                    <a:cubicBezTo>
                      <a:pt x="180" y="290"/>
                      <a:pt x="180" y="290"/>
                      <a:pt x="180" y="290"/>
                    </a:cubicBezTo>
                    <a:cubicBezTo>
                      <a:pt x="181" y="290"/>
                      <a:pt x="181" y="290"/>
                      <a:pt x="181" y="290"/>
                    </a:cubicBezTo>
                    <a:cubicBezTo>
                      <a:pt x="180" y="289"/>
                      <a:pt x="180" y="289"/>
                      <a:pt x="180" y="289"/>
                    </a:cubicBezTo>
                    <a:cubicBezTo>
                      <a:pt x="179" y="287"/>
                      <a:pt x="179" y="286"/>
                      <a:pt x="180" y="285"/>
                    </a:cubicBezTo>
                    <a:cubicBezTo>
                      <a:pt x="181" y="284"/>
                      <a:pt x="182" y="283"/>
                      <a:pt x="185" y="283"/>
                    </a:cubicBezTo>
                    <a:cubicBezTo>
                      <a:pt x="199" y="283"/>
                      <a:pt x="199" y="283"/>
                      <a:pt x="199" y="283"/>
                    </a:cubicBezTo>
                    <a:cubicBezTo>
                      <a:pt x="200" y="283"/>
                      <a:pt x="200" y="283"/>
                      <a:pt x="200" y="283"/>
                    </a:cubicBezTo>
                    <a:cubicBezTo>
                      <a:pt x="201" y="283"/>
                      <a:pt x="201" y="283"/>
                      <a:pt x="201" y="283"/>
                    </a:cubicBezTo>
                    <a:cubicBezTo>
                      <a:pt x="201" y="283"/>
                      <a:pt x="201" y="283"/>
                      <a:pt x="201" y="283"/>
                    </a:cubicBezTo>
                    <a:cubicBezTo>
                      <a:pt x="201" y="283"/>
                      <a:pt x="201" y="283"/>
                      <a:pt x="201" y="283"/>
                    </a:cubicBezTo>
                    <a:cubicBezTo>
                      <a:pt x="206" y="292"/>
                      <a:pt x="206" y="292"/>
                      <a:pt x="206" y="292"/>
                    </a:cubicBezTo>
                    <a:cubicBezTo>
                      <a:pt x="205" y="296"/>
                      <a:pt x="205" y="296"/>
                      <a:pt x="205" y="296"/>
                    </a:cubicBezTo>
                    <a:cubicBezTo>
                      <a:pt x="205" y="296"/>
                      <a:pt x="205" y="296"/>
                      <a:pt x="205" y="296"/>
                    </a:cubicBezTo>
                    <a:cubicBezTo>
                      <a:pt x="211" y="297"/>
                      <a:pt x="211" y="297"/>
                      <a:pt x="211" y="297"/>
                    </a:cubicBezTo>
                    <a:cubicBezTo>
                      <a:pt x="211" y="297"/>
                      <a:pt x="211" y="297"/>
                      <a:pt x="211" y="297"/>
                    </a:cubicBezTo>
                    <a:cubicBezTo>
                      <a:pt x="211" y="296"/>
                      <a:pt x="211" y="295"/>
                      <a:pt x="211" y="295"/>
                    </a:cubicBezTo>
                    <a:cubicBezTo>
                      <a:pt x="213" y="294"/>
                      <a:pt x="213" y="294"/>
                      <a:pt x="213" y="294"/>
                    </a:cubicBezTo>
                    <a:cubicBezTo>
                      <a:pt x="227" y="303"/>
                      <a:pt x="227" y="303"/>
                      <a:pt x="227" y="303"/>
                    </a:cubicBezTo>
                    <a:cubicBezTo>
                      <a:pt x="228" y="305"/>
                      <a:pt x="229" y="306"/>
                      <a:pt x="229" y="308"/>
                    </a:cubicBezTo>
                    <a:cubicBezTo>
                      <a:pt x="229" y="314"/>
                      <a:pt x="229" y="314"/>
                      <a:pt x="229" y="314"/>
                    </a:cubicBezTo>
                    <a:cubicBezTo>
                      <a:pt x="234" y="315"/>
                      <a:pt x="234" y="315"/>
                      <a:pt x="234" y="315"/>
                    </a:cubicBezTo>
                    <a:cubicBezTo>
                      <a:pt x="237" y="310"/>
                      <a:pt x="237" y="310"/>
                      <a:pt x="237" y="310"/>
                    </a:cubicBezTo>
                    <a:cubicBezTo>
                      <a:pt x="235" y="307"/>
                      <a:pt x="235" y="305"/>
                      <a:pt x="235" y="303"/>
                    </a:cubicBezTo>
                    <a:cubicBezTo>
                      <a:pt x="235" y="302"/>
                      <a:pt x="236" y="301"/>
                      <a:pt x="237" y="300"/>
                    </a:cubicBezTo>
                    <a:cubicBezTo>
                      <a:pt x="239" y="299"/>
                      <a:pt x="239" y="299"/>
                      <a:pt x="239" y="299"/>
                    </a:cubicBezTo>
                    <a:cubicBezTo>
                      <a:pt x="239" y="298"/>
                      <a:pt x="239" y="297"/>
                      <a:pt x="240" y="297"/>
                    </a:cubicBezTo>
                    <a:cubicBezTo>
                      <a:pt x="243" y="297"/>
                      <a:pt x="243" y="297"/>
                      <a:pt x="243" y="297"/>
                    </a:cubicBezTo>
                    <a:cubicBezTo>
                      <a:pt x="245" y="299"/>
                      <a:pt x="247" y="303"/>
                      <a:pt x="248" y="309"/>
                    </a:cubicBezTo>
                    <a:cubicBezTo>
                      <a:pt x="248" y="310"/>
                      <a:pt x="248" y="310"/>
                      <a:pt x="248" y="310"/>
                    </a:cubicBezTo>
                    <a:cubicBezTo>
                      <a:pt x="249" y="311"/>
                      <a:pt x="249" y="311"/>
                      <a:pt x="249" y="311"/>
                    </a:cubicBezTo>
                    <a:cubicBezTo>
                      <a:pt x="249" y="312"/>
                      <a:pt x="251" y="313"/>
                      <a:pt x="255" y="315"/>
                    </a:cubicBezTo>
                    <a:cubicBezTo>
                      <a:pt x="255" y="315"/>
                      <a:pt x="255" y="315"/>
                      <a:pt x="255" y="315"/>
                    </a:cubicBezTo>
                    <a:cubicBezTo>
                      <a:pt x="256" y="315"/>
                      <a:pt x="256" y="315"/>
                      <a:pt x="256" y="315"/>
                    </a:cubicBezTo>
                    <a:cubicBezTo>
                      <a:pt x="269" y="328"/>
                      <a:pt x="269" y="328"/>
                      <a:pt x="269" y="328"/>
                    </a:cubicBezTo>
                    <a:cubicBezTo>
                      <a:pt x="269" y="328"/>
                      <a:pt x="269" y="328"/>
                      <a:pt x="269" y="328"/>
                    </a:cubicBezTo>
                    <a:cubicBezTo>
                      <a:pt x="275" y="326"/>
                      <a:pt x="275" y="326"/>
                      <a:pt x="275" y="326"/>
                    </a:cubicBezTo>
                    <a:cubicBezTo>
                      <a:pt x="274" y="324"/>
                      <a:pt x="274" y="324"/>
                      <a:pt x="274" y="324"/>
                    </a:cubicBezTo>
                    <a:cubicBezTo>
                      <a:pt x="272" y="322"/>
                      <a:pt x="272" y="320"/>
                      <a:pt x="272" y="319"/>
                    </a:cubicBezTo>
                    <a:cubicBezTo>
                      <a:pt x="272" y="316"/>
                      <a:pt x="274" y="313"/>
                      <a:pt x="278" y="311"/>
                    </a:cubicBezTo>
                    <a:cubicBezTo>
                      <a:pt x="285" y="305"/>
                      <a:pt x="285" y="305"/>
                      <a:pt x="285" y="305"/>
                    </a:cubicBezTo>
                    <a:cubicBezTo>
                      <a:pt x="293" y="310"/>
                      <a:pt x="293" y="310"/>
                      <a:pt x="293" y="310"/>
                    </a:cubicBezTo>
                    <a:cubicBezTo>
                      <a:pt x="294" y="310"/>
                      <a:pt x="294" y="310"/>
                      <a:pt x="294" y="310"/>
                    </a:cubicBezTo>
                    <a:cubicBezTo>
                      <a:pt x="296" y="301"/>
                      <a:pt x="296" y="301"/>
                      <a:pt x="296" y="301"/>
                    </a:cubicBezTo>
                    <a:cubicBezTo>
                      <a:pt x="296" y="300"/>
                      <a:pt x="296" y="300"/>
                      <a:pt x="296" y="300"/>
                    </a:cubicBezTo>
                    <a:cubicBezTo>
                      <a:pt x="297" y="299"/>
                      <a:pt x="297" y="299"/>
                      <a:pt x="297" y="299"/>
                    </a:cubicBezTo>
                    <a:cubicBezTo>
                      <a:pt x="304" y="300"/>
                      <a:pt x="304" y="300"/>
                      <a:pt x="304" y="300"/>
                    </a:cubicBezTo>
                    <a:cubicBezTo>
                      <a:pt x="305" y="301"/>
                      <a:pt x="306" y="303"/>
                      <a:pt x="306" y="305"/>
                    </a:cubicBezTo>
                    <a:cubicBezTo>
                      <a:pt x="306" y="306"/>
                      <a:pt x="305" y="308"/>
                      <a:pt x="303" y="310"/>
                    </a:cubicBezTo>
                    <a:cubicBezTo>
                      <a:pt x="305" y="311"/>
                      <a:pt x="305" y="311"/>
                      <a:pt x="305" y="311"/>
                    </a:cubicBezTo>
                    <a:cubicBezTo>
                      <a:pt x="309" y="313"/>
                      <a:pt x="312" y="314"/>
                      <a:pt x="314" y="315"/>
                    </a:cubicBezTo>
                    <a:cubicBezTo>
                      <a:pt x="315" y="315"/>
                      <a:pt x="315" y="315"/>
                      <a:pt x="315" y="315"/>
                    </a:cubicBezTo>
                    <a:cubicBezTo>
                      <a:pt x="315" y="315"/>
                      <a:pt x="315" y="315"/>
                      <a:pt x="315" y="315"/>
                    </a:cubicBezTo>
                    <a:cubicBezTo>
                      <a:pt x="320" y="317"/>
                      <a:pt x="320" y="317"/>
                      <a:pt x="320" y="317"/>
                    </a:cubicBezTo>
                    <a:cubicBezTo>
                      <a:pt x="324" y="317"/>
                      <a:pt x="324" y="317"/>
                      <a:pt x="324" y="317"/>
                    </a:cubicBezTo>
                    <a:cubicBezTo>
                      <a:pt x="318" y="288"/>
                      <a:pt x="318" y="288"/>
                      <a:pt x="318" y="288"/>
                    </a:cubicBezTo>
                    <a:cubicBezTo>
                      <a:pt x="314" y="285"/>
                      <a:pt x="310" y="281"/>
                      <a:pt x="307" y="275"/>
                    </a:cubicBezTo>
                    <a:cubicBezTo>
                      <a:pt x="304" y="270"/>
                      <a:pt x="305" y="263"/>
                      <a:pt x="312" y="255"/>
                    </a:cubicBezTo>
                    <a:cubicBezTo>
                      <a:pt x="315" y="251"/>
                      <a:pt x="320" y="247"/>
                      <a:pt x="325" y="243"/>
                    </a:cubicBezTo>
                    <a:cubicBezTo>
                      <a:pt x="325" y="243"/>
                      <a:pt x="325" y="243"/>
                      <a:pt x="325" y="243"/>
                    </a:cubicBezTo>
                    <a:cubicBezTo>
                      <a:pt x="325" y="243"/>
                      <a:pt x="325" y="243"/>
                      <a:pt x="325" y="243"/>
                    </a:cubicBezTo>
                    <a:cubicBezTo>
                      <a:pt x="331" y="243"/>
                      <a:pt x="331" y="243"/>
                      <a:pt x="331" y="243"/>
                    </a:cubicBezTo>
                    <a:cubicBezTo>
                      <a:pt x="331" y="243"/>
                      <a:pt x="331" y="243"/>
                      <a:pt x="331" y="243"/>
                    </a:cubicBezTo>
                    <a:cubicBezTo>
                      <a:pt x="336" y="245"/>
                      <a:pt x="336" y="245"/>
                      <a:pt x="336" y="245"/>
                    </a:cubicBezTo>
                    <a:cubicBezTo>
                      <a:pt x="346" y="245"/>
                      <a:pt x="346" y="245"/>
                      <a:pt x="346" y="245"/>
                    </a:cubicBezTo>
                    <a:cubicBezTo>
                      <a:pt x="350" y="243"/>
                      <a:pt x="353" y="237"/>
                      <a:pt x="357" y="228"/>
                    </a:cubicBezTo>
                    <a:cubicBezTo>
                      <a:pt x="360" y="222"/>
                      <a:pt x="360" y="211"/>
                      <a:pt x="358" y="19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67" name="iş1ïḓè">
                <a:extLst>
                  <a:ext uri="{FF2B5EF4-FFF2-40B4-BE49-F238E27FC236}">
                    <a16:creationId xmlns:a16="http://schemas.microsoft.com/office/drawing/2014/main" id="{CD82DFA2-4617-43A8-ACE4-30B22E840226}"/>
                  </a:ext>
                </a:extLst>
              </p:cNvPr>
              <p:cNvSpPr/>
              <p:nvPr/>
            </p:nvSpPr>
            <p:spPr bwMode="auto">
              <a:xfrm>
                <a:off x="3788" y="1953"/>
                <a:ext cx="513" cy="322"/>
              </a:xfrm>
              <a:custGeom>
                <a:avLst/>
                <a:gdLst>
                  <a:gd name="T0" fmla="*/ 198 w 217"/>
                  <a:gd name="T1" fmla="*/ 4 h 136"/>
                  <a:gd name="T2" fmla="*/ 179 w 217"/>
                  <a:gd name="T3" fmla="*/ 6 h 136"/>
                  <a:gd name="T4" fmla="*/ 135 w 217"/>
                  <a:gd name="T5" fmla="*/ 21 h 136"/>
                  <a:gd name="T6" fmla="*/ 136 w 217"/>
                  <a:gd name="T7" fmla="*/ 30 h 136"/>
                  <a:gd name="T8" fmla="*/ 106 w 217"/>
                  <a:gd name="T9" fmla="*/ 26 h 136"/>
                  <a:gd name="T10" fmla="*/ 84 w 217"/>
                  <a:gd name="T11" fmla="*/ 0 h 136"/>
                  <a:gd name="T12" fmla="*/ 75 w 217"/>
                  <a:gd name="T13" fmla="*/ 10 h 136"/>
                  <a:gd name="T14" fmla="*/ 64 w 217"/>
                  <a:gd name="T15" fmla="*/ 4 h 136"/>
                  <a:gd name="T16" fmla="*/ 59 w 217"/>
                  <a:gd name="T17" fmla="*/ 10 h 136"/>
                  <a:gd name="T18" fmla="*/ 51 w 217"/>
                  <a:gd name="T19" fmla="*/ 12 h 136"/>
                  <a:gd name="T20" fmla="*/ 6 w 217"/>
                  <a:gd name="T21" fmla="*/ 64 h 136"/>
                  <a:gd name="T22" fmla="*/ 11 w 217"/>
                  <a:gd name="T23" fmla="*/ 76 h 136"/>
                  <a:gd name="T24" fmla="*/ 10 w 217"/>
                  <a:gd name="T25" fmla="*/ 76 h 136"/>
                  <a:gd name="T26" fmla="*/ 17 w 217"/>
                  <a:gd name="T27" fmla="*/ 103 h 136"/>
                  <a:gd name="T28" fmla="*/ 0 w 217"/>
                  <a:gd name="T29" fmla="*/ 114 h 136"/>
                  <a:gd name="T30" fmla="*/ 8 w 217"/>
                  <a:gd name="T31" fmla="*/ 122 h 136"/>
                  <a:gd name="T32" fmla="*/ 9 w 217"/>
                  <a:gd name="T33" fmla="*/ 124 h 136"/>
                  <a:gd name="T34" fmla="*/ 32 w 217"/>
                  <a:gd name="T35" fmla="*/ 136 h 136"/>
                  <a:gd name="T36" fmla="*/ 42 w 217"/>
                  <a:gd name="T37" fmla="*/ 126 h 136"/>
                  <a:gd name="T38" fmla="*/ 57 w 217"/>
                  <a:gd name="T39" fmla="*/ 119 h 136"/>
                  <a:gd name="T40" fmla="*/ 59 w 217"/>
                  <a:gd name="T41" fmla="*/ 121 h 136"/>
                  <a:gd name="T42" fmla="*/ 59 w 217"/>
                  <a:gd name="T43" fmla="*/ 122 h 136"/>
                  <a:gd name="T44" fmla="*/ 74 w 217"/>
                  <a:gd name="T45" fmla="*/ 132 h 136"/>
                  <a:gd name="T46" fmla="*/ 92 w 217"/>
                  <a:gd name="T47" fmla="*/ 126 h 136"/>
                  <a:gd name="T48" fmla="*/ 106 w 217"/>
                  <a:gd name="T49" fmla="*/ 125 h 136"/>
                  <a:gd name="T50" fmla="*/ 108 w 217"/>
                  <a:gd name="T51" fmla="*/ 124 h 136"/>
                  <a:gd name="T52" fmla="*/ 119 w 217"/>
                  <a:gd name="T53" fmla="*/ 110 h 136"/>
                  <a:gd name="T54" fmla="*/ 125 w 217"/>
                  <a:gd name="T55" fmla="*/ 106 h 136"/>
                  <a:gd name="T56" fmla="*/ 126 w 217"/>
                  <a:gd name="T57" fmla="*/ 107 h 136"/>
                  <a:gd name="T58" fmla="*/ 129 w 217"/>
                  <a:gd name="T59" fmla="*/ 108 h 136"/>
                  <a:gd name="T60" fmla="*/ 134 w 217"/>
                  <a:gd name="T61" fmla="*/ 88 h 136"/>
                  <a:gd name="T62" fmla="*/ 140 w 217"/>
                  <a:gd name="T63" fmla="*/ 86 h 136"/>
                  <a:gd name="T64" fmla="*/ 148 w 217"/>
                  <a:gd name="T65" fmla="*/ 69 h 136"/>
                  <a:gd name="T66" fmla="*/ 151 w 217"/>
                  <a:gd name="T67" fmla="*/ 60 h 136"/>
                  <a:gd name="T68" fmla="*/ 161 w 217"/>
                  <a:gd name="T69" fmla="*/ 56 h 136"/>
                  <a:gd name="T70" fmla="*/ 161 w 217"/>
                  <a:gd name="T71" fmla="*/ 54 h 136"/>
                  <a:gd name="T72" fmla="*/ 169 w 217"/>
                  <a:gd name="T73" fmla="*/ 48 h 136"/>
                  <a:gd name="T74" fmla="*/ 164 w 217"/>
                  <a:gd name="T75" fmla="*/ 47 h 136"/>
                  <a:gd name="T76" fmla="*/ 164 w 217"/>
                  <a:gd name="T77" fmla="*/ 44 h 136"/>
                  <a:gd name="T78" fmla="*/ 166 w 217"/>
                  <a:gd name="T79" fmla="*/ 43 h 136"/>
                  <a:gd name="T80" fmla="*/ 176 w 217"/>
                  <a:gd name="T81" fmla="*/ 38 h 136"/>
                  <a:gd name="T82" fmla="*/ 202 w 217"/>
                  <a:gd name="T83" fmla="*/ 20 h 136"/>
                  <a:gd name="T84" fmla="*/ 214 w 217"/>
                  <a:gd name="T85" fmla="*/ 24 h 136"/>
                  <a:gd name="T86" fmla="*/ 212 w 217"/>
                  <a:gd name="T87" fmla="*/ 14 h 136"/>
                  <a:gd name="T88" fmla="*/ 212 w 217"/>
                  <a:gd name="T89" fmla="*/ 14 h 136"/>
                  <a:gd name="T90" fmla="*/ 216 w 217"/>
                  <a:gd name="T91" fmla="*/ 6 h 136"/>
                  <a:gd name="T92" fmla="*/ 213 w 217"/>
                  <a:gd name="T93" fmla="*/ 7 h 136"/>
                  <a:gd name="T94" fmla="*/ 204 w 217"/>
                  <a:gd name="T95" fmla="*/ 8 h 136"/>
                  <a:gd name="T96" fmla="*/ 202 w 217"/>
                  <a:gd name="T97" fmla="*/ 8 h 136"/>
                  <a:gd name="T98" fmla="*/ 202 w 217"/>
                  <a:gd name="T99" fmla="*/ 6 h 136"/>
                  <a:gd name="T100" fmla="*/ 198 w 217"/>
                  <a:gd name="T101" fmla="*/ 4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217" h="136">
                    <a:moveTo>
                      <a:pt x="198" y="4"/>
                    </a:moveTo>
                    <a:cubicBezTo>
                      <a:pt x="198" y="4"/>
                      <a:pt x="198" y="4"/>
                      <a:pt x="198" y="4"/>
                    </a:cubicBezTo>
                    <a:cubicBezTo>
                      <a:pt x="198" y="6"/>
                      <a:pt x="196" y="7"/>
                      <a:pt x="194" y="7"/>
                    </a:cubicBezTo>
                    <a:cubicBezTo>
                      <a:pt x="179" y="6"/>
                      <a:pt x="179" y="6"/>
                      <a:pt x="179" y="6"/>
                    </a:cubicBezTo>
                    <a:cubicBezTo>
                      <a:pt x="168" y="4"/>
                      <a:pt x="161" y="2"/>
                      <a:pt x="157" y="0"/>
                    </a:cubicBezTo>
                    <a:cubicBezTo>
                      <a:pt x="135" y="21"/>
                      <a:pt x="135" y="21"/>
                      <a:pt x="135" y="21"/>
                    </a:cubicBezTo>
                    <a:cubicBezTo>
                      <a:pt x="136" y="30"/>
                      <a:pt x="136" y="30"/>
                      <a:pt x="136" y="30"/>
                    </a:cubicBezTo>
                    <a:cubicBezTo>
                      <a:pt x="136" y="30"/>
                      <a:pt x="136" y="30"/>
                      <a:pt x="136" y="30"/>
                    </a:cubicBezTo>
                    <a:cubicBezTo>
                      <a:pt x="134" y="31"/>
                      <a:pt x="134" y="31"/>
                      <a:pt x="134" y="31"/>
                    </a:cubicBezTo>
                    <a:cubicBezTo>
                      <a:pt x="117" y="33"/>
                      <a:pt x="108" y="32"/>
                      <a:pt x="106" y="26"/>
                    </a:cubicBezTo>
                    <a:cubicBezTo>
                      <a:pt x="104" y="1"/>
                      <a:pt x="104" y="1"/>
                      <a:pt x="104" y="1"/>
                    </a:cubicBezTo>
                    <a:cubicBezTo>
                      <a:pt x="84" y="0"/>
                      <a:pt x="84" y="0"/>
                      <a:pt x="84" y="0"/>
                    </a:cubicBezTo>
                    <a:cubicBezTo>
                      <a:pt x="76" y="18"/>
                      <a:pt x="76" y="18"/>
                      <a:pt x="76" y="18"/>
                    </a:cubicBezTo>
                    <a:cubicBezTo>
                      <a:pt x="75" y="10"/>
                      <a:pt x="75" y="10"/>
                      <a:pt x="75" y="10"/>
                    </a:cubicBezTo>
                    <a:cubicBezTo>
                      <a:pt x="75" y="4"/>
                      <a:pt x="74" y="0"/>
                      <a:pt x="72" y="0"/>
                    </a:cubicBezTo>
                    <a:cubicBezTo>
                      <a:pt x="64" y="4"/>
                      <a:pt x="64" y="4"/>
                      <a:pt x="64" y="4"/>
                    </a:cubicBezTo>
                    <a:cubicBezTo>
                      <a:pt x="60" y="9"/>
                      <a:pt x="60" y="9"/>
                      <a:pt x="60" y="9"/>
                    </a:cubicBezTo>
                    <a:cubicBezTo>
                      <a:pt x="59" y="10"/>
                      <a:pt x="59" y="10"/>
                      <a:pt x="59" y="10"/>
                    </a:cubicBezTo>
                    <a:cubicBezTo>
                      <a:pt x="59" y="10"/>
                      <a:pt x="59" y="10"/>
                      <a:pt x="59" y="10"/>
                    </a:cubicBezTo>
                    <a:cubicBezTo>
                      <a:pt x="51" y="12"/>
                      <a:pt x="51" y="12"/>
                      <a:pt x="51" y="12"/>
                    </a:cubicBezTo>
                    <a:cubicBezTo>
                      <a:pt x="42" y="20"/>
                      <a:pt x="34" y="27"/>
                      <a:pt x="28" y="35"/>
                    </a:cubicBezTo>
                    <a:cubicBezTo>
                      <a:pt x="6" y="64"/>
                      <a:pt x="6" y="64"/>
                      <a:pt x="6" y="64"/>
                    </a:cubicBezTo>
                    <a:cubicBezTo>
                      <a:pt x="11" y="74"/>
                      <a:pt x="11" y="74"/>
                      <a:pt x="11" y="74"/>
                    </a:cubicBezTo>
                    <a:cubicBezTo>
                      <a:pt x="11" y="76"/>
                      <a:pt x="11" y="76"/>
                      <a:pt x="11" y="76"/>
                    </a:cubicBezTo>
                    <a:cubicBezTo>
                      <a:pt x="11" y="76"/>
                      <a:pt x="11" y="76"/>
                      <a:pt x="11" y="76"/>
                    </a:cubicBezTo>
                    <a:cubicBezTo>
                      <a:pt x="10" y="76"/>
                      <a:pt x="10" y="76"/>
                      <a:pt x="10" y="76"/>
                    </a:cubicBezTo>
                    <a:cubicBezTo>
                      <a:pt x="9" y="78"/>
                      <a:pt x="10" y="82"/>
                      <a:pt x="12" y="86"/>
                    </a:cubicBezTo>
                    <a:cubicBezTo>
                      <a:pt x="15" y="91"/>
                      <a:pt x="17" y="97"/>
                      <a:pt x="17" y="103"/>
                    </a:cubicBezTo>
                    <a:cubicBezTo>
                      <a:pt x="17" y="104"/>
                      <a:pt x="17" y="104"/>
                      <a:pt x="17" y="104"/>
                    </a:cubicBezTo>
                    <a:cubicBezTo>
                      <a:pt x="0" y="114"/>
                      <a:pt x="0" y="114"/>
                      <a:pt x="0" y="114"/>
                    </a:cubicBezTo>
                    <a:cubicBezTo>
                      <a:pt x="0" y="118"/>
                      <a:pt x="0" y="118"/>
                      <a:pt x="0" y="118"/>
                    </a:cubicBezTo>
                    <a:cubicBezTo>
                      <a:pt x="8" y="122"/>
                      <a:pt x="8" y="122"/>
                      <a:pt x="8" y="122"/>
                    </a:cubicBezTo>
                    <a:cubicBezTo>
                      <a:pt x="8" y="122"/>
                      <a:pt x="9" y="123"/>
                      <a:pt x="9" y="124"/>
                    </a:cubicBezTo>
                    <a:cubicBezTo>
                      <a:pt x="9" y="124"/>
                      <a:pt x="9" y="124"/>
                      <a:pt x="9" y="124"/>
                    </a:cubicBezTo>
                    <a:cubicBezTo>
                      <a:pt x="8" y="126"/>
                      <a:pt x="12" y="129"/>
                      <a:pt x="18" y="132"/>
                    </a:cubicBezTo>
                    <a:cubicBezTo>
                      <a:pt x="32" y="136"/>
                      <a:pt x="32" y="136"/>
                      <a:pt x="32" y="136"/>
                    </a:cubicBezTo>
                    <a:cubicBezTo>
                      <a:pt x="37" y="133"/>
                      <a:pt x="37" y="133"/>
                      <a:pt x="37" y="133"/>
                    </a:cubicBezTo>
                    <a:cubicBezTo>
                      <a:pt x="42" y="126"/>
                      <a:pt x="42" y="126"/>
                      <a:pt x="42" y="126"/>
                    </a:cubicBezTo>
                    <a:cubicBezTo>
                      <a:pt x="46" y="115"/>
                      <a:pt x="46" y="115"/>
                      <a:pt x="46" y="115"/>
                    </a:cubicBezTo>
                    <a:cubicBezTo>
                      <a:pt x="57" y="119"/>
                      <a:pt x="57" y="119"/>
                      <a:pt x="57" y="119"/>
                    </a:cubicBezTo>
                    <a:cubicBezTo>
                      <a:pt x="59" y="120"/>
                      <a:pt x="59" y="120"/>
                      <a:pt x="59" y="120"/>
                    </a:cubicBezTo>
                    <a:cubicBezTo>
                      <a:pt x="59" y="121"/>
                      <a:pt x="59" y="121"/>
                      <a:pt x="59" y="121"/>
                    </a:cubicBezTo>
                    <a:cubicBezTo>
                      <a:pt x="59" y="121"/>
                      <a:pt x="59" y="121"/>
                      <a:pt x="59" y="121"/>
                    </a:cubicBezTo>
                    <a:cubicBezTo>
                      <a:pt x="59" y="122"/>
                      <a:pt x="59" y="122"/>
                      <a:pt x="59" y="122"/>
                    </a:cubicBezTo>
                    <a:cubicBezTo>
                      <a:pt x="57" y="126"/>
                      <a:pt x="58" y="130"/>
                      <a:pt x="62" y="132"/>
                    </a:cubicBezTo>
                    <a:cubicBezTo>
                      <a:pt x="74" y="132"/>
                      <a:pt x="74" y="132"/>
                      <a:pt x="74" y="132"/>
                    </a:cubicBezTo>
                    <a:cubicBezTo>
                      <a:pt x="79" y="131"/>
                      <a:pt x="82" y="130"/>
                      <a:pt x="85" y="128"/>
                    </a:cubicBezTo>
                    <a:cubicBezTo>
                      <a:pt x="86" y="126"/>
                      <a:pt x="89" y="125"/>
                      <a:pt x="92" y="126"/>
                    </a:cubicBezTo>
                    <a:cubicBezTo>
                      <a:pt x="97" y="126"/>
                      <a:pt x="101" y="128"/>
                      <a:pt x="104" y="132"/>
                    </a:cubicBezTo>
                    <a:cubicBezTo>
                      <a:pt x="106" y="125"/>
                      <a:pt x="106" y="125"/>
                      <a:pt x="106" y="125"/>
                    </a:cubicBezTo>
                    <a:cubicBezTo>
                      <a:pt x="107" y="124"/>
                      <a:pt x="107" y="124"/>
                      <a:pt x="107" y="124"/>
                    </a:cubicBezTo>
                    <a:cubicBezTo>
                      <a:pt x="108" y="124"/>
                      <a:pt x="108" y="124"/>
                      <a:pt x="108" y="124"/>
                    </a:cubicBezTo>
                    <a:cubicBezTo>
                      <a:pt x="110" y="122"/>
                      <a:pt x="111" y="120"/>
                      <a:pt x="112" y="118"/>
                    </a:cubicBezTo>
                    <a:cubicBezTo>
                      <a:pt x="114" y="115"/>
                      <a:pt x="116" y="112"/>
                      <a:pt x="119" y="110"/>
                    </a:cubicBezTo>
                    <a:cubicBezTo>
                      <a:pt x="124" y="107"/>
                      <a:pt x="124" y="107"/>
                      <a:pt x="124" y="107"/>
                    </a:cubicBezTo>
                    <a:cubicBezTo>
                      <a:pt x="125" y="106"/>
                      <a:pt x="125" y="106"/>
                      <a:pt x="125" y="106"/>
                    </a:cubicBezTo>
                    <a:cubicBezTo>
                      <a:pt x="125" y="107"/>
                      <a:pt x="125" y="107"/>
                      <a:pt x="125" y="107"/>
                    </a:cubicBezTo>
                    <a:cubicBezTo>
                      <a:pt x="126" y="107"/>
                      <a:pt x="126" y="107"/>
                      <a:pt x="126" y="107"/>
                    </a:cubicBezTo>
                    <a:cubicBezTo>
                      <a:pt x="129" y="108"/>
                      <a:pt x="129" y="108"/>
                      <a:pt x="129" y="108"/>
                    </a:cubicBezTo>
                    <a:cubicBezTo>
                      <a:pt x="129" y="108"/>
                      <a:pt x="129" y="108"/>
                      <a:pt x="129" y="108"/>
                    </a:cubicBezTo>
                    <a:cubicBezTo>
                      <a:pt x="130" y="108"/>
                      <a:pt x="130" y="108"/>
                      <a:pt x="130" y="108"/>
                    </a:cubicBezTo>
                    <a:cubicBezTo>
                      <a:pt x="134" y="88"/>
                      <a:pt x="134" y="88"/>
                      <a:pt x="134" y="88"/>
                    </a:cubicBezTo>
                    <a:cubicBezTo>
                      <a:pt x="134" y="88"/>
                      <a:pt x="134" y="88"/>
                      <a:pt x="134" y="88"/>
                    </a:cubicBezTo>
                    <a:cubicBezTo>
                      <a:pt x="140" y="86"/>
                      <a:pt x="140" y="86"/>
                      <a:pt x="140" y="86"/>
                    </a:cubicBezTo>
                    <a:cubicBezTo>
                      <a:pt x="147" y="82"/>
                      <a:pt x="150" y="78"/>
                      <a:pt x="150" y="75"/>
                    </a:cubicBezTo>
                    <a:cubicBezTo>
                      <a:pt x="148" y="69"/>
                      <a:pt x="148" y="69"/>
                      <a:pt x="148" y="69"/>
                    </a:cubicBezTo>
                    <a:cubicBezTo>
                      <a:pt x="147" y="65"/>
                      <a:pt x="147" y="62"/>
                      <a:pt x="148" y="61"/>
                    </a:cubicBezTo>
                    <a:cubicBezTo>
                      <a:pt x="149" y="60"/>
                      <a:pt x="150" y="60"/>
                      <a:pt x="151" y="60"/>
                    </a:cubicBezTo>
                    <a:cubicBezTo>
                      <a:pt x="154" y="60"/>
                      <a:pt x="157" y="60"/>
                      <a:pt x="160" y="62"/>
                    </a:cubicBezTo>
                    <a:cubicBezTo>
                      <a:pt x="161" y="56"/>
                      <a:pt x="161" y="56"/>
                      <a:pt x="161" y="56"/>
                    </a:cubicBezTo>
                    <a:cubicBezTo>
                      <a:pt x="161" y="55"/>
                      <a:pt x="161" y="55"/>
                      <a:pt x="161" y="55"/>
                    </a:cubicBezTo>
                    <a:cubicBezTo>
                      <a:pt x="161" y="54"/>
                      <a:pt x="161" y="54"/>
                      <a:pt x="161" y="54"/>
                    </a:cubicBezTo>
                    <a:cubicBezTo>
                      <a:pt x="168" y="51"/>
                      <a:pt x="168" y="51"/>
                      <a:pt x="168" y="51"/>
                    </a:cubicBezTo>
                    <a:cubicBezTo>
                      <a:pt x="169" y="48"/>
                      <a:pt x="169" y="48"/>
                      <a:pt x="169" y="48"/>
                    </a:cubicBezTo>
                    <a:cubicBezTo>
                      <a:pt x="165" y="48"/>
                      <a:pt x="165" y="48"/>
                      <a:pt x="165" y="48"/>
                    </a:cubicBezTo>
                    <a:cubicBezTo>
                      <a:pt x="164" y="47"/>
                      <a:pt x="164" y="47"/>
                      <a:pt x="164" y="47"/>
                    </a:cubicBezTo>
                    <a:cubicBezTo>
                      <a:pt x="164" y="45"/>
                      <a:pt x="164" y="45"/>
                      <a:pt x="164" y="45"/>
                    </a:cubicBezTo>
                    <a:cubicBezTo>
                      <a:pt x="164" y="44"/>
                      <a:pt x="164" y="44"/>
                      <a:pt x="164" y="44"/>
                    </a:cubicBezTo>
                    <a:cubicBezTo>
                      <a:pt x="165" y="43"/>
                      <a:pt x="165" y="43"/>
                      <a:pt x="165" y="43"/>
                    </a:cubicBezTo>
                    <a:cubicBezTo>
                      <a:pt x="166" y="43"/>
                      <a:pt x="166" y="43"/>
                      <a:pt x="166" y="43"/>
                    </a:cubicBezTo>
                    <a:cubicBezTo>
                      <a:pt x="167" y="43"/>
                      <a:pt x="167" y="43"/>
                      <a:pt x="167" y="43"/>
                    </a:cubicBezTo>
                    <a:cubicBezTo>
                      <a:pt x="170" y="43"/>
                      <a:pt x="173" y="42"/>
                      <a:pt x="176" y="38"/>
                    </a:cubicBezTo>
                    <a:cubicBezTo>
                      <a:pt x="202" y="20"/>
                      <a:pt x="202" y="20"/>
                      <a:pt x="202" y="20"/>
                    </a:cubicBezTo>
                    <a:cubicBezTo>
                      <a:pt x="202" y="20"/>
                      <a:pt x="202" y="20"/>
                      <a:pt x="202" y="20"/>
                    </a:cubicBezTo>
                    <a:cubicBezTo>
                      <a:pt x="210" y="24"/>
                      <a:pt x="210" y="24"/>
                      <a:pt x="210" y="24"/>
                    </a:cubicBezTo>
                    <a:cubicBezTo>
                      <a:pt x="214" y="24"/>
                      <a:pt x="214" y="24"/>
                      <a:pt x="214" y="24"/>
                    </a:cubicBezTo>
                    <a:cubicBezTo>
                      <a:pt x="212" y="15"/>
                      <a:pt x="212" y="15"/>
                      <a:pt x="212" y="15"/>
                    </a:cubicBezTo>
                    <a:cubicBezTo>
                      <a:pt x="212" y="14"/>
                      <a:pt x="212" y="14"/>
                      <a:pt x="212" y="14"/>
                    </a:cubicBezTo>
                    <a:cubicBezTo>
                      <a:pt x="212" y="14"/>
                      <a:pt x="212" y="14"/>
                      <a:pt x="212" y="14"/>
                    </a:cubicBezTo>
                    <a:cubicBezTo>
                      <a:pt x="212" y="14"/>
                      <a:pt x="212" y="14"/>
                      <a:pt x="212" y="14"/>
                    </a:cubicBezTo>
                    <a:cubicBezTo>
                      <a:pt x="217" y="6"/>
                      <a:pt x="217" y="6"/>
                      <a:pt x="217" y="6"/>
                    </a:cubicBezTo>
                    <a:cubicBezTo>
                      <a:pt x="216" y="6"/>
                      <a:pt x="216" y="6"/>
                      <a:pt x="216" y="6"/>
                    </a:cubicBezTo>
                    <a:cubicBezTo>
                      <a:pt x="213" y="6"/>
                      <a:pt x="213" y="6"/>
                      <a:pt x="213" y="6"/>
                    </a:cubicBezTo>
                    <a:cubicBezTo>
                      <a:pt x="213" y="7"/>
                      <a:pt x="213" y="7"/>
                      <a:pt x="213" y="7"/>
                    </a:cubicBezTo>
                    <a:cubicBezTo>
                      <a:pt x="212" y="7"/>
                      <a:pt x="212" y="7"/>
                      <a:pt x="212" y="7"/>
                    </a:cubicBezTo>
                    <a:cubicBezTo>
                      <a:pt x="204" y="8"/>
                      <a:pt x="204" y="8"/>
                      <a:pt x="204" y="8"/>
                    </a:cubicBezTo>
                    <a:cubicBezTo>
                      <a:pt x="202" y="8"/>
                      <a:pt x="202" y="8"/>
                      <a:pt x="202" y="8"/>
                    </a:cubicBezTo>
                    <a:cubicBezTo>
                      <a:pt x="202" y="8"/>
                      <a:pt x="202" y="8"/>
                      <a:pt x="202" y="8"/>
                    </a:cubicBezTo>
                    <a:cubicBezTo>
                      <a:pt x="202" y="8"/>
                      <a:pt x="202" y="8"/>
                      <a:pt x="202" y="8"/>
                    </a:cubicBezTo>
                    <a:cubicBezTo>
                      <a:pt x="202" y="6"/>
                      <a:pt x="202" y="6"/>
                      <a:pt x="202" y="6"/>
                    </a:cubicBezTo>
                    <a:cubicBezTo>
                      <a:pt x="200" y="4"/>
                      <a:pt x="200" y="4"/>
                      <a:pt x="200" y="4"/>
                    </a:cubicBezTo>
                    <a:lnTo>
                      <a:pt x="198" y="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68" name="iSḷïḍé">
                <a:extLst>
                  <a:ext uri="{FF2B5EF4-FFF2-40B4-BE49-F238E27FC236}">
                    <a16:creationId xmlns:a16="http://schemas.microsoft.com/office/drawing/2014/main" id="{22084DD5-E7B2-4340-AD85-1BBBDEB1E46E}"/>
                  </a:ext>
                </a:extLst>
              </p:cNvPr>
              <p:cNvSpPr/>
              <p:nvPr/>
            </p:nvSpPr>
            <p:spPr bwMode="auto">
              <a:xfrm>
                <a:off x="4268" y="2486"/>
                <a:ext cx="81" cy="73"/>
              </a:xfrm>
              <a:custGeom>
                <a:avLst/>
                <a:gdLst>
                  <a:gd name="T0" fmla="*/ 31 w 34"/>
                  <a:gd name="T1" fmla="*/ 17 h 31"/>
                  <a:gd name="T2" fmla="*/ 34 w 34"/>
                  <a:gd name="T3" fmla="*/ 13 h 31"/>
                  <a:gd name="T4" fmla="*/ 34 w 34"/>
                  <a:gd name="T5" fmla="*/ 13 h 31"/>
                  <a:gd name="T6" fmla="*/ 34 w 34"/>
                  <a:gd name="T7" fmla="*/ 13 h 31"/>
                  <a:gd name="T8" fmla="*/ 34 w 34"/>
                  <a:gd name="T9" fmla="*/ 13 h 31"/>
                  <a:gd name="T10" fmla="*/ 24 w 34"/>
                  <a:gd name="T11" fmla="*/ 5 h 31"/>
                  <a:gd name="T12" fmla="*/ 11 w 34"/>
                  <a:gd name="T13" fmla="*/ 1 h 31"/>
                  <a:gd name="T14" fmla="*/ 7 w 34"/>
                  <a:gd name="T15" fmla="*/ 2 h 31"/>
                  <a:gd name="T16" fmla="*/ 7 w 34"/>
                  <a:gd name="T17" fmla="*/ 11 h 31"/>
                  <a:gd name="T18" fmla="*/ 2 w 34"/>
                  <a:gd name="T19" fmla="*/ 19 h 31"/>
                  <a:gd name="T20" fmla="*/ 0 w 34"/>
                  <a:gd name="T21" fmla="*/ 21 h 31"/>
                  <a:gd name="T22" fmla="*/ 4 w 34"/>
                  <a:gd name="T23" fmla="*/ 25 h 31"/>
                  <a:gd name="T24" fmla="*/ 5 w 34"/>
                  <a:gd name="T25" fmla="*/ 25 h 31"/>
                  <a:gd name="T26" fmla="*/ 6 w 34"/>
                  <a:gd name="T27" fmla="*/ 29 h 31"/>
                  <a:gd name="T28" fmla="*/ 11 w 34"/>
                  <a:gd name="T29" fmla="*/ 31 h 31"/>
                  <a:gd name="T30" fmla="*/ 17 w 34"/>
                  <a:gd name="T31" fmla="*/ 28 h 31"/>
                  <a:gd name="T32" fmla="*/ 26 w 34"/>
                  <a:gd name="T33" fmla="*/ 30 h 31"/>
                  <a:gd name="T34" fmla="*/ 26 w 34"/>
                  <a:gd name="T35" fmla="*/ 27 h 31"/>
                  <a:gd name="T36" fmla="*/ 31 w 34"/>
                  <a:gd name="T37" fmla="*/ 17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4" h="31">
                    <a:moveTo>
                      <a:pt x="31" y="17"/>
                    </a:moveTo>
                    <a:cubicBezTo>
                      <a:pt x="34" y="13"/>
                      <a:pt x="34" y="13"/>
                      <a:pt x="34" y="13"/>
                    </a:cubicBezTo>
                    <a:cubicBezTo>
                      <a:pt x="34" y="13"/>
                      <a:pt x="34" y="13"/>
                      <a:pt x="34" y="13"/>
                    </a:cubicBezTo>
                    <a:cubicBezTo>
                      <a:pt x="34" y="13"/>
                      <a:pt x="34" y="13"/>
                      <a:pt x="34" y="13"/>
                    </a:cubicBezTo>
                    <a:cubicBezTo>
                      <a:pt x="34" y="13"/>
                      <a:pt x="34" y="13"/>
                      <a:pt x="34" y="13"/>
                    </a:cubicBezTo>
                    <a:cubicBezTo>
                      <a:pt x="24" y="5"/>
                      <a:pt x="24" y="5"/>
                      <a:pt x="24" y="5"/>
                    </a:cubicBezTo>
                    <a:cubicBezTo>
                      <a:pt x="19" y="1"/>
                      <a:pt x="14" y="0"/>
                      <a:pt x="11" y="1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6" y="13"/>
                      <a:pt x="5" y="17"/>
                      <a:pt x="2" y="19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4" y="25"/>
                      <a:pt x="4" y="25"/>
                      <a:pt x="4" y="25"/>
                    </a:cubicBezTo>
                    <a:cubicBezTo>
                      <a:pt x="5" y="25"/>
                      <a:pt x="5" y="25"/>
                      <a:pt x="5" y="25"/>
                    </a:cubicBezTo>
                    <a:cubicBezTo>
                      <a:pt x="6" y="29"/>
                      <a:pt x="6" y="29"/>
                      <a:pt x="6" y="29"/>
                    </a:cubicBezTo>
                    <a:cubicBezTo>
                      <a:pt x="11" y="31"/>
                      <a:pt x="11" y="31"/>
                      <a:pt x="11" y="31"/>
                    </a:cubicBezTo>
                    <a:cubicBezTo>
                      <a:pt x="13" y="29"/>
                      <a:pt x="15" y="28"/>
                      <a:pt x="17" y="28"/>
                    </a:cubicBezTo>
                    <a:cubicBezTo>
                      <a:pt x="26" y="30"/>
                      <a:pt x="26" y="30"/>
                      <a:pt x="26" y="30"/>
                    </a:cubicBezTo>
                    <a:cubicBezTo>
                      <a:pt x="26" y="27"/>
                      <a:pt x="26" y="27"/>
                      <a:pt x="26" y="27"/>
                    </a:cubicBezTo>
                    <a:cubicBezTo>
                      <a:pt x="27" y="21"/>
                      <a:pt x="29" y="18"/>
                      <a:pt x="31" y="1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69" name="išḷîḑe">
                <a:extLst>
                  <a:ext uri="{FF2B5EF4-FFF2-40B4-BE49-F238E27FC236}">
                    <a16:creationId xmlns:a16="http://schemas.microsoft.com/office/drawing/2014/main" id="{2D51AB23-710A-485E-BC93-97F00B9D7990}"/>
                  </a:ext>
                </a:extLst>
              </p:cNvPr>
              <p:cNvSpPr/>
              <p:nvPr/>
            </p:nvSpPr>
            <p:spPr bwMode="auto">
              <a:xfrm>
                <a:off x="3892" y="2216"/>
                <a:ext cx="447" cy="345"/>
              </a:xfrm>
              <a:custGeom>
                <a:avLst/>
                <a:gdLst>
                  <a:gd name="T0" fmla="*/ 120 w 189"/>
                  <a:gd name="T1" fmla="*/ 23 h 146"/>
                  <a:gd name="T2" fmla="*/ 85 w 189"/>
                  <a:gd name="T3" fmla="*/ 9 h 146"/>
                  <a:gd name="T4" fmla="*/ 85 w 189"/>
                  <a:gd name="T5" fmla="*/ 1 h 146"/>
                  <a:gd name="T6" fmla="*/ 82 w 189"/>
                  <a:gd name="T7" fmla="*/ 0 h 146"/>
                  <a:gd name="T8" fmla="*/ 66 w 189"/>
                  <a:gd name="T9" fmla="*/ 16 h 146"/>
                  <a:gd name="T10" fmla="*/ 58 w 189"/>
                  <a:gd name="T11" fmla="*/ 24 h 146"/>
                  <a:gd name="T12" fmla="*/ 48 w 189"/>
                  <a:gd name="T13" fmla="*/ 19 h 146"/>
                  <a:gd name="T14" fmla="*/ 31 w 189"/>
                  <a:gd name="T15" fmla="*/ 25 h 146"/>
                  <a:gd name="T16" fmla="*/ 10 w 189"/>
                  <a:gd name="T17" fmla="*/ 11 h 146"/>
                  <a:gd name="T18" fmla="*/ 2 w 189"/>
                  <a:gd name="T19" fmla="*/ 17 h 146"/>
                  <a:gd name="T20" fmla="*/ 2 w 189"/>
                  <a:gd name="T21" fmla="*/ 18 h 146"/>
                  <a:gd name="T22" fmla="*/ 0 w 189"/>
                  <a:gd name="T23" fmla="*/ 20 h 146"/>
                  <a:gd name="T24" fmla="*/ 4 w 189"/>
                  <a:gd name="T25" fmla="*/ 21 h 146"/>
                  <a:gd name="T26" fmla="*/ 5 w 189"/>
                  <a:gd name="T27" fmla="*/ 21 h 146"/>
                  <a:gd name="T28" fmla="*/ 34 w 189"/>
                  <a:gd name="T29" fmla="*/ 43 h 146"/>
                  <a:gd name="T30" fmla="*/ 62 w 189"/>
                  <a:gd name="T31" fmla="*/ 75 h 146"/>
                  <a:gd name="T32" fmla="*/ 90 w 189"/>
                  <a:gd name="T33" fmla="*/ 72 h 146"/>
                  <a:gd name="T34" fmla="*/ 91 w 189"/>
                  <a:gd name="T35" fmla="*/ 71 h 146"/>
                  <a:gd name="T36" fmla="*/ 99 w 189"/>
                  <a:gd name="T37" fmla="*/ 73 h 146"/>
                  <a:gd name="T38" fmla="*/ 100 w 189"/>
                  <a:gd name="T39" fmla="*/ 75 h 146"/>
                  <a:gd name="T40" fmla="*/ 93 w 189"/>
                  <a:gd name="T41" fmla="*/ 93 h 146"/>
                  <a:gd name="T42" fmla="*/ 84 w 189"/>
                  <a:gd name="T43" fmla="*/ 93 h 146"/>
                  <a:gd name="T44" fmla="*/ 74 w 189"/>
                  <a:gd name="T45" fmla="*/ 117 h 146"/>
                  <a:gd name="T46" fmla="*/ 89 w 189"/>
                  <a:gd name="T47" fmla="*/ 127 h 146"/>
                  <a:gd name="T48" fmla="*/ 93 w 189"/>
                  <a:gd name="T49" fmla="*/ 133 h 146"/>
                  <a:gd name="T50" fmla="*/ 100 w 189"/>
                  <a:gd name="T51" fmla="*/ 133 h 146"/>
                  <a:gd name="T52" fmla="*/ 115 w 189"/>
                  <a:gd name="T53" fmla="*/ 139 h 146"/>
                  <a:gd name="T54" fmla="*/ 118 w 189"/>
                  <a:gd name="T55" fmla="*/ 143 h 146"/>
                  <a:gd name="T56" fmla="*/ 132 w 189"/>
                  <a:gd name="T57" fmla="*/ 144 h 146"/>
                  <a:gd name="T58" fmla="*/ 152 w 189"/>
                  <a:gd name="T59" fmla="*/ 143 h 146"/>
                  <a:gd name="T60" fmla="*/ 159 w 189"/>
                  <a:gd name="T61" fmla="*/ 139 h 146"/>
                  <a:gd name="T62" fmla="*/ 158 w 189"/>
                  <a:gd name="T63" fmla="*/ 131 h 146"/>
                  <a:gd name="T64" fmla="*/ 162 w 189"/>
                  <a:gd name="T65" fmla="*/ 119 h 146"/>
                  <a:gd name="T66" fmla="*/ 170 w 189"/>
                  <a:gd name="T67" fmla="*/ 111 h 146"/>
                  <a:gd name="T68" fmla="*/ 186 w 189"/>
                  <a:gd name="T69" fmla="*/ 111 h 146"/>
                  <a:gd name="T70" fmla="*/ 181 w 189"/>
                  <a:gd name="T71" fmla="*/ 98 h 146"/>
                  <a:gd name="T72" fmla="*/ 174 w 189"/>
                  <a:gd name="T73" fmla="*/ 97 h 146"/>
                  <a:gd name="T74" fmla="*/ 174 w 189"/>
                  <a:gd name="T75" fmla="*/ 97 h 146"/>
                  <a:gd name="T76" fmla="*/ 156 w 189"/>
                  <a:gd name="T77" fmla="*/ 86 h 146"/>
                  <a:gd name="T78" fmla="*/ 147 w 189"/>
                  <a:gd name="T79" fmla="*/ 83 h 146"/>
                  <a:gd name="T80" fmla="*/ 132 w 189"/>
                  <a:gd name="T81" fmla="*/ 43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89" h="146">
                    <a:moveTo>
                      <a:pt x="132" y="43"/>
                    </a:moveTo>
                    <a:cubicBezTo>
                      <a:pt x="128" y="39"/>
                      <a:pt x="124" y="33"/>
                      <a:pt x="120" y="23"/>
                    </a:cubicBezTo>
                    <a:cubicBezTo>
                      <a:pt x="109" y="23"/>
                      <a:pt x="102" y="21"/>
                      <a:pt x="99" y="17"/>
                    </a:cubicBezTo>
                    <a:cubicBezTo>
                      <a:pt x="96" y="13"/>
                      <a:pt x="92" y="11"/>
                      <a:pt x="85" y="9"/>
                    </a:cubicBezTo>
                    <a:cubicBezTo>
                      <a:pt x="83" y="8"/>
                      <a:pt x="83" y="8"/>
                      <a:pt x="83" y="8"/>
                    </a:cubicBezTo>
                    <a:cubicBezTo>
                      <a:pt x="85" y="1"/>
                      <a:pt x="85" y="1"/>
                      <a:pt x="85" y="1"/>
                    </a:cubicBezTo>
                    <a:cubicBezTo>
                      <a:pt x="84" y="1"/>
                      <a:pt x="84" y="1"/>
                      <a:pt x="84" y="1"/>
                    </a:cubicBezTo>
                    <a:cubicBezTo>
                      <a:pt x="82" y="0"/>
                      <a:pt x="82" y="0"/>
                      <a:pt x="82" y="0"/>
                    </a:cubicBezTo>
                    <a:cubicBezTo>
                      <a:pt x="77" y="3"/>
                      <a:pt x="74" y="5"/>
                      <a:pt x="72" y="8"/>
                    </a:cubicBezTo>
                    <a:cubicBezTo>
                      <a:pt x="71" y="11"/>
                      <a:pt x="69" y="14"/>
                      <a:pt x="66" y="16"/>
                    </a:cubicBezTo>
                    <a:cubicBezTo>
                      <a:pt x="64" y="23"/>
                      <a:pt x="62" y="26"/>
                      <a:pt x="60" y="26"/>
                    </a:cubicBezTo>
                    <a:cubicBezTo>
                      <a:pt x="59" y="26"/>
                      <a:pt x="58" y="25"/>
                      <a:pt x="58" y="24"/>
                    </a:cubicBezTo>
                    <a:cubicBezTo>
                      <a:pt x="54" y="21"/>
                      <a:pt x="54" y="21"/>
                      <a:pt x="54" y="21"/>
                    </a:cubicBezTo>
                    <a:cubicBezTo>
                      <a:pt x="52" y="20"/>
                      <a:pt x="50" y="19"/>
                      <a:pt x="48" y="19"/>
                    </a:cubicBezTo>
                    <a:cubicBezTo>
                      <a:pt x="44" y="20"/>
                      <a:pt x="44" y="20"/>
                      <a:pt x="44" y="20"/>
                    </a:cubicBezTo>
                    <a:cubicBezTo>
                      <a:pt x="41" y="23"/>
                      <a:pt x="37" y="25"/>
                      <a:pt x="31" y="25"/>
                    </a:cubicBezTo>
                    <a:cubicBezTo>
                      <a:pt x="16" y="25"/>
                      <a:pt x="16" y="25"/>
                      <a:pt x="16" y="25"/>
                    </a:cubicBezTo>
                    <a:cubicBezTo>
                      <a:pt x="11" y="22"/>
                      <a:pt x="9" y="17"/>
                      <a:pt x="10" y="11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4" y="21"/>
                      <a:pt x="4" y="21"/>
                      <a:pt x="4" y="21"/>
                    </a:cubicBezTo>
                    <a:cubicBezTo>
                      <a:pt x="4" y="21"/>
                      <a:pt x="4" y="21"/>
                      <a:pt x="4" y="21"/>
                    </a:cubicBezTo>
                    <a:cubicBezTo>
                      <a:pt x="5" y="21"/>
                      <a:pt x="5" y="21"/>
                      <a:pt x="5" y="21"/>
                    </a:cubicBezTo>
                    <a:cubicBezTo>
                      <a:pt x="5" y="21"/>
                      <a:pt x="5" y="21"/>
                      <a:pt x="5" y="21"/>
                    </a:cubicBezTo>
                    <a:cubicBezTo>
                      <a:pt x="12" y="31"/>
                      <a:pt x="17" y="37"/>
                      <a:pt x="20" y="38"/>
                    </a:cubicBezTo>
                    <a:cubicBezTo>
                      <a:pt x="21" y="39"/>
                      <a:pt x="26" y="41"/>
                      <a:pt x="34" y="43"/>
                    </a:cubicBezTo>
                    <a:cubicBezTo>
                      <a:pt x="49" y="48"/>
                      <a:pt x="49" y="48"/>
                      <a:pt x="49" y="48"/>
                    </a:cubicBezTo>
                    <a:cubicBezTo>
                      <a:pt x="53" y="50"/>
                      <a:pt x="58" y="59"/>
                      <a:pt x="62" y="75"/>
                    </a:cubicBezTo>
                    <a:cubicBezTo>
                      <a:pt x="69" y="79"/>
                      <a:pt x="73" y="81"/>
                      <a:pt x="76" y="81"/>
                    </a:cubicBezTo>
                    <a:cubicBezTo>
                      <a:pt x="78" y="79"/>
                      <a:pt x="83" y="77"/>
                      <a:pt x="90" y="72"/>
                    </a:cubicBezTo>
                    <a:cubicBezTo>
                      <a:pt x="90" y="72"/>
                      <a:pt x="90" y="72"/>
                      <a:pt x="90" y="72"/>
                    </a:cubicBezTo>
                    <a:cubicBezTo>
                      <a:pt x="91" y="71"/>
                      <a:pt x="91" y="71"/>
                      <a:pt x="91" y="71"/>
                    </a:cubicBezTo>
                    <a:cubicBezTo>
                      <a:pt x="92" y="72"/>
                      <a:pt x="92" y="72"/>
                      <a:pt x="92" y="72"/>
                    </a:cubicBezTo>
                    <a:cubicBezTo>
                      <a:pt x="99" y="73"/>
                      <a:pt x="99" y="73"/>
                      <a:pt x="99" y="73"/>
                    </a:cubicBezTo>
                    <a:cubicBezTo>
                      <a:pt x="100" y="73"/>
                      <a:pt x="100" y="73"/>
                      <a:pt x="100" y="73"/>
                    </a:cubicBezTo>
                    <a:cubicBezTo>
                      <a:pt x="100" y="75"/>
                      <a:pt x="100" y="75"/>
                      <a:pt x="100" y="75"/>
                    </a:cubicBezTo>
                    <a:cubicBezTo>
                      <a:pt x="99" y="76"/>
                      <a:pt x="99" y="76"/>
                      <a:pt x="99" y="76"/>
                    </a:cubicBezTo>
                    <a:cubicBezTo>
                      <a:pt x="97" y="85"/>
                      <a:pt x="95" y="91"/>
                      <a:pt x="93" y="93"/>
                    </a:cubicBezTo>
                    <a:cubicBezTo>
                      <a:pt x="84" y="93"/>
                      <a:pt x="84" y="93"/>
                      <a:pt x="84" y="93"/>
                    </a:cubicBezTo>
                    <a:cubicBezTo>
                      <a:pt x="84" y="93"/>
                      <a:pt x="84" y="93"/>
                      <a:pt x="84" y="93"/>
                    </a:cubicBezTo>
                    <a:cubicBezTo>
                      <a:pt x="84" y="97"/>
                      <a:pt x="81" y="103"/>
                      <a:pt x="76" y="111"/>
                    </a:cubicBezTo>
                    <a:cubicBezTo>
                      <a:pt x="74" y="113"/>
                      <a:pt x="74" y="115"/>
                      <a:pt x="74" y="117"/>
                    </a:cubicBezTo>
                    <a:cubicBezTo>
                      <a:pt x="83" y="123"/>
                      <a:pt x="83" y="123"/>
                      <a:pt x="83" y="123"/>
                    </a:cubicBezTo>
                    <a:cubicBezTo>
                      <a:pt x="85" y="126"/>
                      <a:pt x="87" y="127"/>
                      <a:pt x="89" y="127"/>
                    </a:cubicBezTo>
                    <a:cubicBezTo>
                      <a:pt x="91" y="127"/>
                      <a:pt x="91" y="127"/>
                      <a:pt x="91" y="127"/>
                    </a:cubicBezTo>
                    <a:cubicBezTo>
                      <a:pt x="93" y="133"/>
                      <a:pt x="93" y="133"/>
                      <a:pt x="93" y="133"/>
                    </a:cubicBezTo>
                    <a:cubicBezTo>
                      <a:pt x="97" y="135"/>
                      <a:pt x="97" y="135"/>
                      <a:pt x="97" y="135"/>
                    </a:cubicBezTo>
                    <a:cubicBezTo>
                      <a:pt x="100" y="133"/>
                      <a:pt x="100" y="133"/>
                      <a:pt x="100" y="133"/>
                    </a:cubicBezTo>
                    <a:cubicBezTo>
                      <a:pt x="101" y="131"/>
                      <a:pt x="102" y="131"/>
                      <a:pt x="104" y="131"/>
                    </a:cubicBezTo>
                    <a:cubicBezTo>
                      <a:pt x="108" y="131"/>
                      <a:pt x="111" y="133"/>
                      <a:pt x="115" y="139"/>
                    </a:cubicBezTo>
                    <a:cubicBezTo>
                      <a:pt x="115" y="139"/>
                      <a:pt x="115" y="139"/>
                      <a:pt x="115" y="139"/>
                    </a:cubicBezTo>
                    <a:cubicBezTo>
                      <a:pt x="118" y="143"/>
                      <a:pt x="118" y="143"/>
                      <a:pt x="118" y="143"/>
                    </a:cubicBezTo>
                    <a:cubicBezTo>
                      <a:pt x="119" y="143"/>
                      <a:pt x="119" y="143"/>
                      <a:pt x="119" y="143"/>
                    </a:cubicBezTo>
                    <a:cubicBezTo>
                      <a:pt x="121" y="141"/>
                      <a:pt x="126" y="142"/>
                      <a:pt x="132" y="144"/>
                    </a:cubicBezTo>
                    <a:cubicBezTo>
                      <a:pt x="142" y="146"/>
                      <a:pt x="142" y="146"/>
                      <a:pt x="142" y="146"/>
                    </a:cubicBezTo>
                    <a:cubicBezTo>
                      <a:pt x="152" y="143"/>
                      <a:pt x="152" y="143"/>
                      <a:pt x="152" y="143"/>
                    </a:cubicBezTo>
                    <a:cubicBezTo>
                      <a:pt x="156" y="141"/>
                      <a:pt x="156" y="141"/>
                      <a:pt x="156" y="141"/>
                    </a:cubicBezTo>
                    <a:cubicBezTo>
                      <a:pt x="159" y="139"/>
                      <a:pt x="159" y="139"/>
                      <a:pt x="159" y="139"/>
                    </a:cubicBezTo>
                    <a:cubicBezTo>
                      <a:pt x="156" y="136"/>
                      <a:pt x="156" y="136"/>
                      <a:pt x="156" y="136"/>
                    </a:cubicBezTo>
                    <a:cubicBezTo>
                      <a:pt x="156" y="135"/>
                      <a:pt x="156" y="133"/>
                      <a:pt x="158" y="131"/>
                    </a:cubicBezTo>
                    <a:cubicBezTo>
                      <a:pt x="161" y="129"/>
                      <a:pt x="162" y="127"/>
                      <a:pt x="162" y="124"/>
                    </a:cubicBezTo>
                    <a:cubicBezTo>
                      <a:pt x="162" y="119"/>
                      <a:pt x="162" y="119"/>
                      <a:pt x="162" y="119"/>
                    </a:cubicBezTo>
                    <a:cubicBezTo>
                      <a:pt x="162" y="117"/>
                      <a:pt x="162" y="115"/>
                      <a:pt x="163" y="115"/>
                    </a:cubicBezTo>
                    <a:cubicBezTo>
                      <a:pt x="164" y="113"/>
                      <a:pt x="166" y="112"/>
                      <a:pt x="170" y="111"/>
                    </a:cubicBezTo>
                    <a:cubicBezTo>
                      <a:pt x="175" y="111"/>
                      <a:pt x="181" y="113"/>
                      <a:pt x="189" y="119"/>
                    </a:cubicBezTo>
                    <a:cubicBezTo>
                      <a:pt x="186" y="111"/>
                      <a:pt x="186" y="111"/>
                      <a:pt x="186" y="111"/>
                    </a:cubicBezTo>
                    <a:cubicBezTo>
                      <a:pt x="182" y="105"/>
                      <a:pt x="182" y="105"/>
                      <a:pt x="182" y="105"/>
                    </a:cubicBezTo>
                    <a:cubicBezTo>
                      <a:pt x="181" y="98"/>
                      <a:pt x="181" y="98"/>
                      <a:pt x="181" y="98"/>
                    </a:cubicBezTo>
                    <a:cubicBezTo>
                      <a:pt x="174" y="97"/>
                      <a:pt x="174" y="97"/>
                      <a:pt x="174" y="97"/>
                    </a:cubicBezTo>
                    <a:cubicBezTo>
                      <a:pt x="174" y="97"/>
                      <a:pt x="174" y="97"/>
                      <a:pt x="174" y="97"/>
                    </a:cubicBezTo>
                    <a:cubicBezTo>
                      <a:pt x="174" y="97"/>
                      <a:pt x="174" y="97"/>
                      <a:pt x="174" y="97"/>
                    </a:cubicBezTo>
                    <a:cubicBezTo>
                      <a:pt x="174" y="97"/>
                      <a:pt x="174" y="97"/>
                      <a:pt x="174" y="97"/>
                    </a:cubicBezTo>
                    <a:cubicBezTo>
                      <a:pt x="174" y="97"/>
                      <a:pt x="174" y="97"/>
                      <a:pt x="174" y="97"/>
                    </a:cubicBezTo>
                    <a:cubicBezTo>
                      <a:pt x="156" y="86"/>
                      <a:pt x="156" y="86"/>
                      <a:pt x="156" y="86"/>
                    </a:cubicBezTo>
                    <a:cubicBezTo>
                      <a:pt x="147" y="85"/>
                      <a:pt x="147" y="85"/>
                      <a:pt x="147" y="85"/>
                    </a:cubicBezTo>
                    <a:cubicBezTo>
                      <a:pt x="147" y="83"/>
                      <a:pt x="147" y="83"/>
                      <a:pt x="147" y="83"/>
                    </a:cubicBezTo>
                    <a:cubicBezTo>
                      <a:pt x="146" y="73"/>
                      <a:pt x="146" y="73"/>
                      <a:pt x="146" y="73"/>
                    </a:cubicBezTo>
                    <a:cubicBezTo>
                      <a:pt x="140" y="57"/>
                      <a:pt x="136" y="46"/>
                      <a:pt x="132" y="4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70" name="íṥḷïḓe">
                <a:extLst>
                  <a:ext uri="{FF2B5EF4-FFF2-40B4-BE49-F238E27FC236}">
                    <a16:creationId xmlns:a16="http://schemas.microsoft.com/office/drawing/2014/main" id="{8BA41C00-1736-4623-B0D1-2E2246B47E1F}"/>
                  </a:ext>
                </a:extLst>
              </p:cNvPr>
              <p:cNvSpPr/>
              <p:nvPr/>
            </p:nvSpPr>
            <p:spPr bwMode="auto">
              <a:xfrm>
                <a:off x="3658" y="1555"/>
                <a:ext cx="416" cy="594"/>
              </a:xfrm>
              <a:custGeom>
                <a:avLst/>
                <a:gdLst>
                  <a:gd name="T0" fmla="*/ 158 w 176"/>
                  <a:gd name="T1" fmla="*/ 74 h 251"/>
                  <a:gd name="T2" fmla="*/ 140 w 176"/>
                  <a:gd name="T3" fmla="*/ 69 h 251"/>
                  <a:gd name="T4" fmla="*/ 139 w 176"/>
                  <a:gd name="T5" fmla="*/ 52 h 251"/>
                  <a:gd name="T6" fmla="*/ 134 w 176"/>
                  <a:gd name="T7" fmla="*/ 46 h 251"/>
                  <a:gd name="T8" fmla="*/ 117 w 176"/>
                  <a:gd name="T9" fmla="*/ 38 h 251"/>
                  <a:gd name="T10" fmla="*/ 117 w 176"/>
                  <a:gd name="T11" fmla="*/ 24 h 251"/>
                  <a:gd name="T12" fmla="*/ 113 w 176"/>
                  <a:gd name="T13" fmla="*/ 20 h 251"/>
                  <a:gd name="T14" fmla="*/ 105 w 176"/>
                  <a:gd name="T15" fmla="*/ 15 h 251"/>
                  <a:gd name="T16" fmla="*/ 100 w 176"/>
                  <a:gd name="T17" fmla="*/ 0 h 251"/>
                  <a:gd name="T18" fmla="*/ 89 w 176"/>
                  <a:gd name="T19" fmla="*/ 8 h 251"/>
                  <a:gd name="T20" fmla="*/ 78 w 176"/>
                  <a:gd name="T21" fmla="*/ 24 h 251"/>
                  <a:gd name="T22" fmla="*/ 71 w 176"/>
                  <a:gd name="T23" fmla="*/ 33 h 251"/>
                  <a:gd name="T24" fmla="*/ 59 w 176"/>
                  <a:gd name="T25" fmla="*/ 39 h 251"/>
                  <a:gd name="T26" fmla="*/ 45 w 176"/>
                  <a:gd name="T27" fmla="*/ 39 h 251"/>
                  <a:gd name="T28" fmla="*/ 32 w 176"/>
                  <a:gd name="T29" fmla="*/ 50 h 251"/>
                  <a:gd name="T30" fmla="*/ 24 w 176"/>
                  <a:gd name="T31" fmla="*/ 45 h 251"/>
                  <a:gd name="T32" fmla="*/ 17 w 176"/>
                  <a:gd name="T33" fmla="*/ 32 h 251"/>
                  <a:gd name="T34" fmla="*/ 8 w 176"/>
                  <a:gd name="T35" fmla="*/ 48 h 251"/>
                  <a:gd name="T36" fmla="*/ 7 w 176"/>
                  <a:gd name="T37" fmla="*/ 48 h 251"/>
                  <a:gd name="T38" fmla="*/ 15 w 176"/>
                  <a:gd name="T39" fmla="*/ 84 h 251"/>
                  <a:gd name="T40" fmla="*/ 18 w 176"/>
                  <a:gd name="T41" fmla="*/ 94 h 251"/>
                  <a:gd name="T42" fmla="*/ 6 w 176"/>
                  <a:gd name="T43" fmla="*/ 100 h 251"/>
                  <a:gd name="T44" fmla="*/ 24 w 176"/>
                  <a:gd name="T45" fmla="*/ 120 h 251"/>
                  <a:gd name="T46" fmla="*/ 24 w 176"/>
                  <a:gd name="T47" fmla="*/ 120 h 251"/>
                  <a:gd name="T48" fmla="*/ 19 w 176"/>
                  <a:gd name="T49" fmla="*/ 140 h 251"/>
                  <a:gd name="T50" fmla="*/ 8 w 176"/>
                  <a:gd name="T51" fmla="*/ 147 h 251"/>
                  <a:gd name="T52" fmla="*/ 18 w 176"/>
                  <a:gd name="T53" fmla="*/ 179 h 251"/>
                  <a:gd name="T54" fmla="*/ 24 w 176"/>
                  <a:gd name="T55" fmla="*/ 189 h 251"/>
                  <a:gd name="T56" fmla="*/ 16 w 176"/>
                  <a:gd name="T57" fmla="*/ 208 h 251"/>
                  <a:gd name="T58" fmla="*/ 10 w 176"/>
                  <a:gd name="T59" fmla="*/ 225 h 251"/>
                  <a:gd name="T60" fmla="*/ 11 w 176"/>
                  <a:gd name="T61" fmla="*/ 238 h 251"/>
                  <a:gd name="T62" fmla="*/ 13 w 176"/>
                  <a:gd name="T63" fmla="*/ 241 h 251"/>
                  <a:gd name="T64" fmla="*/ 14 w 176"/>
                  <a:gd name="T65" fmla="*/ 244 h 251"/>
                  <a:gd name="T66" fmla="*/ 14 w 176"/>
                  <a:gd name="T67" fmla="*/ 244 h 251"/>
                  <a:gd name="T68" fmla="*/ 47 w 176"/>
                  <a:gd name="T69" fmla="*/ 248 h 251"/>
                  <a:gd name="T70" fmla="*/ 56 w 176"/>
                  <a:gd name="T71" fmla="*/ 232 h 251"/>
                  <a:gd name="T72" fmla="*/ 104 w 176"/>
                  <a:gd name="T73" fmla="*/ 176 h 251"/>
                  <a:gd name="T74" fmla="*/ 125 w 176"/>
                  <a:gd name="T75" fmla="*/ 164 h 251"/>
                  <a:gd name="T76" fmla="*/ 117 w 176"/>
                  <a:gd name="T77" fmla="*/ 156 h 251"/>
                  <a:gd name="T78" fmla="*/ 115 w 176"/>
                  <a:gd name="T79" fmla="*/ 147 h 251"/>
                  <a:gd name="T80" fmla="*/ 87 w 176"/>
                  <a:gd name="T81" fmla="*/ 119 h 251"/>
                  <a:gd name="T82" fmla="*/ 61 w 176"/>
                  <a:gd name="T83" fmla="*/ 114 h 251"/>
                  <a:gd name="T84" fmla="*/ 51 w 176"/>
                  <a:gd name="T85" fmla="*/ 100 h 251"/>
                  <a:gd name="T86" fmla="*/ 67 w 176"/>
                  <a:gd name="T87" fmla="*/ 74 h 251"/>
                  <a:gd name="T88" fmla="*/ 71 w 176"/>
                  <a:gd name="T89" fmla="*/ 61 h 251"/>
                  <a:gd name="T90" fmla="*/ 104 w 176"/>
                  <a:gd name="T91" fmla="*/ 67 h 251"/>
                  <a:gd name="T92" fmla="*/ 101 w 176"/>
                  <a:gd name="T93" fmla="*/ 80 h 251"/>
                  <a:gd name="T94" fmla="*/ 120 w 176"/>
                  <a:gd name="T95" fmla="*/ 95 h 251"/>
                  <a:gd name="T96" fmla="*/ 150 w 176"/>
                  <a:gd name="T97" fmla="*/ 122 h 251"/>
                  <a:gd name="T98" fmla="*/ 166 w 176"/>
                  <a:gd name="T99" fmla="*/ 102 h 251"/>
                  <a:gd name="T100" fmla="*/ 168 w 176"/>
                  <a:gd name="T101" fmla="*/ 92 h 251"/>
                  <a:gd name="T102" fmla="*/ 175 w 176"/>
                  <a:gd name="T103" fmla="*/ 87 h 251"/>
                  <a:gd name="T104" fmla="*/ 163 w 176"/>
                  <a:gd name="T105" fmla="*/ 78 h 2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76" h="251">
                    <a:moveTo>
                      <a:pt x="162" y="76"/>
                    </a:moveTo>
                    <a:cubicBezTo>
                      <a:pt x="159" y="74"/>
                      <a:pt x="159" y="74"/>
                      <a:pt x="159" y="74"/>
                    </a:cubicBezTo>
                    <a:cubicBezTo>
                      <a:pt x="159" y="74"/>
                      <a:pt x="159" y="74"/>
                      <a:pt x="159" y="74"/>
                    </a:cubicBezTo>
                    <a:cubicBezTo>
                      <a:pt x="158" y="74"/>
                      <a:pt x="158" y="74"/>
                      <a:pt x="158" y="74"/>
                    </a:cubicBezTo>
                    <a:cubicBezTo>
                      <a:pt x="156" y="72"/>
                      <a:pt x="156" y="72"/>
                      <a:pt x="156" y="72"/>
                    </a:cubicBezTo>
                    <a:cubicBezTo>
                      <a:pt x="145" y="68"/>
                      <a:pt x="145" y="68"/>
                      <a:pt x="145" y="68"/>
                    </a:cubicBezTo>
                    <a:cubicBezTo>
                      <a:pt x="142" y="68"/>
                      <a:pt x="142" y="68"/>
                      <a:pt x="142" y="68"/>
                    </a:cubicBezTo>
                    <a:cubicBezTo>
                      <a:pt x="140" y="69"/>
                      <a:pt x="140" y="69"/>
                      <a:pt x="140" y="69"/>
                    </a:cubicBezTo>
                    <a:cubicBezTo>
                      <a:pt x="135" y="61"/>
                      <a:pt x="135" y="61"/>
                      <a:pt x="135" y="61"/>
                    </a:cubicBezTo>
                    <a:cubicBezTo>
                      <a:pt x="136" y="60"/>
                      <a:pt x="136" y="60"/>
                      <a:pt x="136" y="60"/>
                    </a:cubicBezTo>
                    <a:cubicBezTo>
                      <a:pt x="139" y="56"/>
                      <a:pt x="139" y="56"/>
                      <a:pt x="139" y="56"/>
                    </a:cubicBezTo>
                    <a:cubicBezTo>
                      <a:pt x="139" y="52"/>
                      <a:pt x="139" y="52"/>
                      <a:pt x="139" y="52"/>
                    </a:cubicBezTo>
                    <a:cubicBezTo>
                      <a:pt x="139" y="51"/>
                      <a:pt x="139" y="51"/>
                      <a:pt x="139" y="51"/>
                    </a:cubicBezTo>
                    <a:cubicBezTo>
                      <a:pt x="141" y="48"/>
                      <a:pt x="141" y="48"/>
                      <a:pt x="141" y="48"/>
                    </a:cubicBezTo>
                    <a:cubicBezTo>
                      <a:pt x="140" y="47"/>
                      <a:pt x="140" y="47"/>
                      <a:pt x="140" y="47"/>
                    </a:cubicBezTo>
                    <a:cubicBezTo>
                      <a:pt x="134" y="46"/>
                      <a:pt x="134" y="46"/>
                      <a:pt x="134" y="46"/>
                    </a:cubicBezTo>
                    <a:cubicBezTo>
                      <a:pt x="134" y="46"/>
                      <a:pt x="134" y="46"/>
                      <a:pt x="134" y="46"/>
                    </a:cubicBezTo>
                    <a:cubicBezTo>
                      <a:pt x="123" y="44"/>
                      <a:pt x="123" y="44"/>
                      <a:pt x="123" y="44"/>
                    </a:cubicBezTo>
                    <a:cubicBezTo>
                      <a:pt x="123" y="44"/>
                      <a:pt x="123" y="44"/>
                      <a:pt x="123" y="44"/>
                    </a:cubicBezTo>
                    <a:cubicBezTo>
                      <a:pt x="117" y="38"/>
                      <a:pt x="117" y="38"/>
                      <a:pt x="117" y="38"/>
                    </a:cubicBezTo>
                    <a:cubicBezTo>
                      <a:pt x="117" y="38"/>
                      <a:pt x="117" y="38"/>
                      <a:pt x="117" y="38"/>
                    </a:cubicBezTo>
                    <a:cubicBezTo>
                      <a:pt x="115" y="34"/>
                      <a:pt x="115" y="34"/>
                      <a:pt x="115" y="34"/>
                    </a:cubicBezTo>
                    <a:cubicBezTo>
                      <a:pt x="114" y="32"/>
                      <a:pt x="114" y="32"/>
                      <a:pt x="114" y="32"/>
                    </a:cubicBezTo>
                    <a:cubicBezTo>
                      <a:pt x="117" y="24"/>
                      <a:pt x="117" y="24"/>
                      <a:pt x="117" y="24"/>
                    </a:cubicBezTo>
                    <a:cubicBezTo>
                      <a:pt x="117" y="18"/>
                      <a:pt x="117" y="18"/>
                      <a:pt x="117" y="18"/>
                    </a:cubicBezTo>
                    <a:cubicBezTo>
                      <a:pt x="117" y="16"/>
                      <a:pt x="117" y="16"/>
                      <a:pt x="117" y="16"/>
                    </a:cubicBezTo>
                    <a:cubicBezTo>
                      <a:pt x="114" y="20"/>
                      <a:pt x="114" y="20"/>
                      <a:pt x="114" y="20"/>
                    </a:cubicBezTo>
                    <a:cubicBezTo>
                      <a:pt x="113" y="20"/>
                      <a:pt x="113" y="20"/>
                      <a:pt x="113" y="20"/>
                    </a:cubicBezTo>
                    <a:cubicBezTo>
                      <a:pt x="113" y="21"/>
                      <a:pt x="113" y="21"/>
                      <a:pt x="113" y="21"/>
                    </a:cubicBezTo>
                    <a:cubicBezTo>
                      <a:pt x="112" y="20"/>
                      <a:pt x="112" y="20"/>
                      <a:pt x="112" y="20"/>
                    </a:cubicBezTo>
                    <a:cubicBezTo>
                      <a:pt x="111" y="20"/>
                      <a:pt x="111" y="20"/>
                      <a:pt x="111" y="20"/>
                    </a:cubicBezTo>
                    <a:cubicBezTo>
                      <a:pt x="105" y="15"/>
                      <a:pt x="105" y="15"/>
                      <a:pt x="105" y="15"/>
                    </a:cubicBezTo>
                    <a:cubicBezTo>
                      <a:pt x="104" y="14"/>
                      <a:pt x="104" y="14"/>
                      <a:pt x="104" y="14"/>
                    </a:cubicBezTo>
                    <a:cubicBezTo>
                      <a:pt x="104" y="13"/>
                      <a:pt x="104" y="13"/>
                      <a:pt x="104" y="13"/>
                    </a:cubicBezTo>
                    <a:cubicBezTo>
                      <a:pt x="103" y="4"/>
                      <a:pt x="103" y="4"/>
                      <a:pt x="103" y="4"/>
                    </a:cubicBezTo>
                    <a:cubicBezTo>
                      <a:pt x="100" y="0"/>
                      <a:pt x="100" y="0"/>
                      <a:pt x="100" y="0"/>
                    </a:cubicBezTo>
                    <a:cubicBezTo>
                      <a:pt x="94" y="0"/>
                      <a:pt x="94" y="0"/>
                      <a:pt x="94" y="0"/>
                    </a:cubicBezTo>
                    <a:cubicBezTo>
                      <a:pt x="90" y="7"/>
                      <a:pt x="90" y="7"/>
                      <a:pt x="90" y="7"/>
                    </a:cubicBezTo>
                    <a:cubicBezTo>
                      <a:pt x="90" y="8"/>
                      <a:pt x="90" y="8"/>
                      <a:pt x="90" y="8"/>
                    </a:cubicBezTo>
                    <a:cubicBezTo>
                      <a:pt x="89" y="8"/>
                      <a:pt x="89" y="8"/>
                      <a:pt x="89" y="8"/>
                    </a:cubicBezTo>
                    <a:cubicBezTo>
                      <a:pt x="80" y="6"/>
                      <a:pt x="80" y="6"/>
                      <a:pt x="80" y="6"/>
                    </a:cubicBezTo>
                    <a:cubicBezTo>
                      <a:pt x="78" y="15"/>
                      <a:pt x="78" y="15"/>
                      <a:pt x="78" y="15"/>
                    </a:cubicBezTo>
                    <a:cubicBezTo>
                      <a:pt x="78" y="24"/>
                      <a:pt x="78" y="24"/>
                      <a:pt x="78" y="24"/>
                    </a:cubicBezTo>
                    <a:cubicBezTo>
                      <a:pt x="78" y="24"/>
                      <a:pt x="78" y="24"/>
                      <a:pt x="78" y="24"/>
                    </a:cubicBezTo>
                    <a:cubicBezTo>
                      <a:pt x="73" y="32"/>
                      <a:pt x="73" y="32"/>
                      <a:pt x="73" y="32"/>
                    </a:cubicBezTo>
                    <a:cubicBezTo>
                      <a:pt x="73" y="33"/>
                      <a:pt x="73" y="33"/>
                      <a:pt x="73" y="33"/>
                    </a:cubicBezTo>
                    <a:cubicBezTo>
                      <a:pt x="72" y="33"/>
                      <a:pt x="72" y="33"/>
                      <a:pt x="72" y="33"/>
                    </a:cubicBezTo>
                    <a:cubicBezTo>
                      <a:pt x="71" y="33"/>
                      <a:pt x="71" y="33"/>
                      <a:pt x="71" y="33"/>
                    </a:cubicBezTo>
                    <a:cubicBezTo>
                      <a:pt x="65" y="34"/>
                      <a:pt x="65" y="34"/>
                      <a:pt x="65" y="34"/>
                    </a:cubicBezTo>
                    <a:cubicBezTo>
                      <a:pt x="59" y="38"/>
                      <a:pt x="59" y="38"/>
                      <a:pt x="59" y="38"/>
                    </a:cubicBezTo>
                    <a:cubicBezTo>
                      <a:pt x="59" y="39"/>
                      <a:pt x="59" y="39"/>
                      <a:pt x="59" y="39"/>
                    </a:cubicBezTo>
                    <a:cubicBezTo>
                      <a:pt x="59" y="39"/>
                      <a:pt x="59" y="39"/>
                      <a:pt x="59" y="39"/>
                    </a:cubicBezTo>
                    <a:cubicBezTo>
                      <a:pt x="58" y="39"/>
                      <a:pt x="58" y="39"/>
                      <a:pt x="58" y="39"/>
                    </a:cubicBezTo>
                    <a:cubicBezTo>
                      <a:pt x="57" y="39"/>
                      <a:pt x="57" y="39"/>
                      <a:pt x="57" y="39"/>
                    </a:cubicBezTo>
                    <a:cubicBezTo>
                      <a:pt x="46" y="35"/>
                      <a:pt x="46" y="35"/>
                      <a:pt x="46" y="35"/>
                    </a:cubicBezTo>
                    <a:cubicBezTo>
                      <a:pt x="45" y="39"/>
                      <a:pt x="45" y="39"/>
                      <a:pt x="45" y="39"/>
                    </a:cubicBezTo>
                    <a:cubicBezTo>
                      <a:pt x="45" y="40"/>
                      <a:pt x="45" y="40"/>
                      <a:pt x="45" y="40"/>
                    </a:cubicBezTo>
                    <a:cubicBezTo>
                      <a:pt x="40" y="48"/>
                      <a:pt x="40" y="48"/>
                      <a:pt x="40" y="48"/>
                    </a:cubicBezTo>
                    <a:cubicBezTo>
                      <a:pt x="39" y="49"/>
                      <a:pt x="38" y="50"/>
                      <a:pt x="37" y="50"/>
                    </a:cubicBezTo>
                    <a:cubicBezTo>
                      <a:pt x="32" y="50"/>
                      <a:pt x="32" y="50"/>
                      <a:pt x="32" y="50"/>
                    </a:cubicBezTo>
                    <a:cubicBezTo>
                      <a:pt x="25" y="47"/>
                      <a:pt x="25" y="47"/>
                      <a:pt x="25" y="47"/>
                    </a:cubicBezTo>
                    <a:cubicBezTo>
                      <a:pt x="24" y="46"/>
                      <a:pt x="24" y="46"/>
                      <a:pt x="24" y="46"/>
                    </a:cubicBezTo>
                    <a:cubicBezTo>
                      <a:pt x="24" y="46"/>
                      <a:pt x="24" y="46"/>
                      <a:pt x="24" y="46"/>
                    </a:cubicBezTo>
                    <a:cubicBezTo>
                      <a:pt x="24" y="45"/>
                      <a:pt x="24" y="45"/>
                      <a:pt x="24" y="45"/>
                    </a:cubicBezTo>
                    <a:cubicBezTo>
                      <a:pt x="23" y="36"/>
                      <a:pt x="23" y="36"/>
                      <a:pt x="23" y="36"/>
                    </a:cubicBezTo>
                    <a:cubicBezTo>
                      <a:pt x="21" y="28"/>
                      <a:pt x="21" y="28"/>
                      <a:pt x="21" y="28"/>
                    </a:cubicBezTo>
                    <a:cubicBezTo>
                      <a:pt x="19" y="26"/>
                      <a:pt x="19" y="26"/>
                      <a:pt x="19" y="26"/>
                    </a:cubicBezTo>
                    <a:cubicBezTo>
                      <a:pt x="17" y="32"/>
                      <a:pt x="17" y="32"/>
                      <a:pt x="17" y="32"/>
                    </a:cubicBezTo>
                    <a:cubicBezTo>
                      <a:pt x="17" y="32"/>
                      <a:pt x="17" y="32"/>
                      <a:pt x="17" y="32"/>
                    </a:cubicBezTo>
                    <a:cubicBezTo>
                      <a:pt x="17" y="32"/>
                      <a:pt x="17" y="32"/>
                      <a:pt x="17" y="32"/>
                    </a:cubicBezTo>
                    <a:cubicBezTo>
                      <a:pt x="12" y="38"/>
                      <a:pt x="12" y="38"/>
                      <a:pt x="12" y="38"/>
                    </a:cubicBezTo>
                    <a:cubicBezTo>
                      <a:pt x="8" y="48"/>
                      <a:pt x="8" y="48"/>
                      <a:pt x="8" y="48"/>
                    </a:cubicBezTo>
                    <a:cubicBezTo>
                      <a:pt x="8" y="48"/>
                      <a:pt x="8" y="48"/>
                      <a:pt x="8" y="48"/>
                    </a:cubicBezTo>
                    <a:cubicBezTo>
                      <a:pt x="8" y="48"/>
                      <a:pt x="8" y="48"/>
                      <a:pt x="8" y="48"/>
                    </a:cubicBezTo>
                    <a:cubicBezTo>
                      <a:pt x="8" y="48"/>
                      <a:pt x="8" y="48"/>
                      <a:pt x="8" y="48"/>
                    </a:cubicBezTo>
                    <a:cubicBezTo>
                      <a:pt x="7" y="48"/>
                      <a:pt x="7" y="48"/>
                      <a:pt x="7" y="48"/>
                    </a:cubicBezTo>
                    <a:cubicBezTo>
                      <a:pt x="4" y="54"/>
                      <a:pt x="4" y="54"/>
                      <a:pt x="4" y="54"/>
                    </a:cubicBezTo>
                    <a:cubicBezTo>
                      <a:pt x="4" y="55"/>
                      <a:pt x="3" y="58"/>
                      <a:pt x="0" y="61"/>
                    </a:cubicBezTo>
                    <a:cubicBezTo>
                      <a:pt x="3" y="70"/>
                      <a:pt x="3" y="70"/>
                      <a:pt x="3" y="70"/>
                    </a:cubicBezTo>
                    <a:cubicBezTo>
                      <a:pt x="15" y="84"/>
                      <a:pt x="15" y="84"/>
                      <a:pt x="15" y="84"/>
                    </a:cubicBezTo>
                    <a:cubicBezTo>
                      <a:pt x="15" y="84"/>
                      <a:pt x="15" y="84"/>
                      <a:pt x="15" y="84"/>
                    </a:cubicBezTo>
                    <a:cubicBezTo>
                      <a:pt x="19" y="92"/>
                      <a:pt x="19" y="92"/>
                      <a:pt x="19" y="92"/>
                    </a:cubicBezTo>
                    <a:cubicBezTo>
                      <a:pt x="19" y="93"/>
                      <a:pt x="19" y="93"/>
                      <a:pt x="19" y="93"/>
                    </a:cubicBezTo>
                    <a:cubicBezTo>
                      <a:pt x="18" y="94"/>
                      <a:pt x="18" y="94"/>
                      <a:pt x="18" y="94"/>
                    </a:cubicBezTo>
                    <a:cubicBezTo>
                      <a:pt x="18" y="94"/>
                      <a:pt x="18" y="94"/>
                      <a:pt x="18" y="94"/>
                    </a:cubicBezTo>
                    <a:cubicBezTo>
                      <a:pt x="15" y="98"/>
                      <a:pt x="15" y="98"/>
                      <a:pt x="15" y="98"/>
                    </a:cubicBezTo>
                    <a:cubicBezTo>
                      <a:pt x="14" y="98"/>
                      <a:pt x="14" y="98"/>
                      <a:pt x="14" y="98"/>
                    </a:cubicBezTo>
                    <a:cubicBezTo>
                      <a:pt x="6" y="100"/>
                      <a:pt x="6" y="100"/>
                      <a:pt x="6" y="100"/>
                    </a:cubicBezTo>
                    <a:cubicBezTo>
                      <a:pt x="7" y="106"/>
                      <a:pt x="7" y="106"/>
                      <a:pt x="7" y="106"/>
                    </a:cubicBezTo>
                    <a:cubicBezTo>
                      <a:pt x="13" y="110"/>
                      <a:pt x="13" y="110"/>
                      <a:pt x="13" y="110"/>
                    </a:cubicBezTo>
                    <a:cubicBezTo>
                      <a:pt x="21" y="112"/>
                      <a:pt x="21" y="112"/>
                      <a:pt x="21" y="112"/>
                    </a:cubicBezTo>
                    <a:cubicBezTo>
                      <a:pt x="24" y="120"/>
                      <a:pt x="24" y="120"/>
                      <a:pt x="24" y="120"/>
                    </a:cubicBezTo>
                    <a:cubicBezTo>
                      <a:pt x="24" y="120"/>
                      <a:pt x="24" y="120"/>
                      <a:pt x="24" y="120"/>
                    </a:cubicBezTo>
                    <a:cubicBezTo>
                      <a:pt x="24" y="120"/>
                      <a:pt x="24" y="120"/>
                      <a:pt x="24" y="120"/>
                    </a:cubicBezTo>
                    <a:cubicBezTo>
                      <a:pt x="24" y="120"/>
                      <a:pt x="24" y="120"/>
                      <a:pt x="24" y="120"/>
                    </a:cubicBezTo>
                    <a:cubicBezTo>
                      <a:pt x="24" y="120"/>
                      <a:pt x="24" y="120"/>
                      <a:pt x="24" y="120"/>
                    </a:cubicBezTo>
                    <a:cubicBezTo>
                      <a:pt x="22" y="134"/>
                      <a:pt x="22" y="134"/>
                      <a:pt x="22" y="134"/>
                    </a:cubicBezTo>
                    <a:cubicBezTo>
                      <a:pt x="22" y="134"/>
                      <a:pt x="22" y="134"/>
                      <a:pt x="22" y="134"/>
                    </a:cubicBezTo>
                    <a:cubicBezTo>
                      <a:pt x="22" y="134"/>
                      <a:pt x="22" y="134"/>
                      <a:pt x="22" y="134"/>
                    </a:cubicBezTo>
                    <a:cubicBezTo>
                      <a:pt x="19" y="140"/>
                      <a:pt x="19" y="140"/>
                      <a:pt x="19" y="140"/>
                    </a:cubicBezTo>
                    <a:cubicBezTo>
                      <a:pt x="19" y="142"/>
                      <a:pt x="19" y="142"/>
                      <a:pt x="19" y="142"/>
                    </a:cubicBezTo>
                    <a:cubicBezTo>
                      <a:pt x="18" y="142"/>
                      <a:pt x="18" y="142"/>
                      <a:pt x="18" y="142"/>
                    </a:cubicBezTo>
                    <a:cubicBezTo>
                      <a:pt x="8" y="143"/>
                      <a:pt x="8" y="143"/>
                      <a:pt x="8" y="143"/>
                    </a:cubicBezTo>
                    <a:cubicBezTo>
                      <a:pt x="8" y="147"/>
                      <a:pt x="8" y="147"/>
                      <a:pt x="8" y="147"/>
                    </a:cubicBezTo>
                    <a:cubicBezTo>
                      <a:pt x="5" y="156"/>
                      <a:pt x="5" y="156"/>
                      <a:pt x="5" y="156"/>
                    </a:cubicBezTo>
                    <a:cubicBezTo>
                      <a:pt x="4" y="166"/>
                      <a:pt x="4" y="166"/>
                      <a:pt x="4" y="166"/>
                    </a:cubicBezTo>
                    <a:cubicBezTo>
                      <a:pt x="6" y="172"/>
                      <a:pt x="6" y="172"/>
                      <a:pt x="6" y="172"/>
                    </a:cubicBezTo>
                    <a:cubicBezTo>
                      <a:pt x="18" y="179"/>
                      <a:pt x="18" y="179"/>
                      <a:pt x="18" y="179"/>
                    </a:cubicBezTo>
                    <a:cubicBezTo>
                      <a:pt x="19" y="180"/>
                      <a:pt x="19" y="180"/>
                      <a:pt x="19" y="180"/>
                    </a:cubicBezTo>
                    <a:cubicBezTo>
                      <a:pt x="24" y="188"/>
                      <a:pt x="24" y="188"/>
                      <a:pt x="24" y="188"/>
                    </a:cubicBezTo>
                    <a:cubicBezTo>
                      <a:pt x="24" y="189"/>
                      <a:pt x="24" y="189"/>
                      <a:pt x="24" y="189"/>
                    </a:cubicBezTo>
                    <a:cubicBezTo>
                      <a:pt x="24" y="189"/>
                      <a:pt x="24" y="189"/>
                      <a:pt x="24" y="189"/>
                    </a:cubicBezTo>
                    <a:cubicBezTo>
                      <a:pt x="24" y="190"/>
                      <a:pt x="24" y="190"/>
                      <a:pt x="24" y="190"/>
                    </a:cubicBezTo>
                    <a:cubicBezTo>
                      <a:pt x="17" y="204"/>
                      <a:pt x="17" y="204"/>
                      <a:pt x="17" y="204"/>
                    </a:cubicBezTo>
                    <a:cubicBezTo>
                      <a:pt x="16" y="208"/>
                      <a:pt x="16" y="208"/>
                      <a:pt x="16" y="208"/>
                    </a:cubicBezTo>
                    <a:cubicBezTo>
                      <a:pt x="16" y="208"/>
                      <a:pt x="16" y="208"/>
                      <a:pt x="16" y="208"/>
                    </a:cubicBezTo>
                    <a:cubicBezTo>
                      <a:pt x="12" y="217"/>
                      <a:pt x="12" y="217"/>
                      <a:pt x="12" y="217"/>
                    </a:cubicBezTo>
                    <a:cubicBezTo>
                      <a:pt x="10" y="224"/>
                      <a:pt x="10" y="224"/>
                      <a:pt x="10" y="224"/>
                    </a:cubicBezTo>
                    <a:cubicBezTo>
                      <a:pt x="10" y="225"/>
                      <a:pt x="10" y="225"/>
                      <a:pt x="10" y="225"/>
                    </a:cubicBezTo>
                    <a:cubicBezTo>
                      <a:pt x="10" y="225"/>
                      <a:pt x="10" y="225"/>
                      <a:pt x="10" y="225"/>
                    </a:cubicBezTo>
                    <a:cubicBezTo>
                      <a:pt x="8" y="227"/>
                      <a:pt x="7" y="228"/>
                      <a:pt x="6" y="231"/>
                    </a:cubicBezTo>
                    <a:cubicBezTo>
                      <a:pt x="5" y="232"/>
                      <a:pt x="5" y="232"/>
                      <a:pt x="6" y="233"/>
                    </a:cubicBezTo>
                    <a:cubicBezTo>
                      <a:pt x="7" y="234"/>
                      <a:pt x="7" y="234"/>
                      <a:pt x="7" y="234"/>
                    </a:cubicBezTo>
                    <a:cubicBezTo>
                      <a:pt x="11" y="238"/>
                      <a:pt x="11" y="238"/>
                      <a:pt x="11" y="238"/>
                    </a:cubicBezTo>
                    <a:cubicBezTo>
                      <a:pt x="11" y="238"/>
                      <a:pt x="11" y="238"/>
                      <a:pt x="11" y="238"/>
                    </a:cubicBezTo>
                    <a:cubicBezTo>
                      <a:pt x="11" y="238"/>
                      <a:pt x="11" y="238"/>
                      <a:pt x="11" y="238"/>
                    </a:cubicBezTo>
                    <a:cubicBezTo>
                      <a:pt x="13" y="241"/>
                      <a:pt x="13" y="241"/>
                      <a:pt x="13" y="241"/>
                    </a:cubicBezTo>
                    <a:cubicBezTo>
                      <a:pt x="13" y="241"/>
                      <a:pt x="13" y="241"/>
                      <a:pt x="13" y="241"/>
                    </a:cubicBezTo>
                    <a:cubicBezTo>
                      <a:pt x="13" y="241"/>
                      <a:pt x="13" y="241"/>
                      <a:pt x="13" y="241"/>
                    </a:cubicBezTo>
                    <a:cubicBezTo>
                      <a:pt x="14" y="242"/>
                      <a:pt x="14" y="242"/>
                      <a:pt x="14" y="242"/>
                    </a:cubicBezTo>
                    <a:cubicBezTo>
                      <a:pt x="14" y="242"/>
                      <a:pt x="14" y="242"/>
                      <a:pt x="14" y="242"/>
                    </a:cubicBezTo>
                    <a:cubicBezTo>
                      <a:pt x="14" y="244"/>
                      <a:pt x="14" y="244"/>
                      <a:pt x="14" y="244"/>
                    </a:cubicBezTo>
                    <a:cubicBezTo>
                      <a:pt x="14" y="244"/>
                      <a:pt x="14" y="244"/>
                      <a:pt x="14" y="244"/>
                    </a:cubicBezTo>
                    <a:cubicBezTo>
                      <a:pt x="14" y="244"/>
                      <a:pt x="14" y="244"/>
                      <a:pt x="14" y="244"/>
                    </a:cubicBezTo>
                    <a:cubicBezTo>
                      <a:pt x="14" y="244"/>
                      <a:pt x="14" y="244"/>
                      <a:pt x="14" y="244"/>
                    </a:cubicBezTo>
                    <a:cubicBezTo>
                      <a:pt x="14" y="244"/>
                      <a:pt x="14" y="244"/>
                      <a:pt x="14" y="244"/>
                    </a:cubicBezTo>
                    <a:cubicBezTo>
                      <a:pt x="15" y="246"/>
                      <a:pt x="15" y="246"/>
                      <a:pt x="15" y="246"/>
                    </a:cubicBezTo>
                    <a:cubicBezTo>
                      <a:pt x="18" y="248"/>
                      <a:pt x="18" y="248"/>
                      <a:pt x="18" y="248"/>
                    </a:cubicBezTo>
                    <a:cubicBezTo>
                      <a:pt x="33" y="251"/>
                      <a:pt x="33" y="251"/>
                      <a:pt x="33" y="251"/>
                    </a:cubicBezTo>
                    <a:cubicBezTo>
                      <a:pt x="37" y="251"/>
                      <a:pt x="42" y="250"/>
                      <a:pt x="47" y="248"/>
                    </a:cubicBezTo>
                    <a:cubicBezTo>
                      <a:pt x="51" y="246"/>
                      <a:pt x="56" y="245"/>
                      <a:pt x="61" y="246"/>
                    </a:cubicBezTo>
                    <a:cubicBezTo>
                      <a:pt x="61" y="243"/>
                      <a:pt x="61" y="243"/>
                      <a:pt x="61" y="243"/>
                    </a:cubicBezTo>
                    <a:cubicBezTo>
                      <a:pt x="57" y="232"/>
                      <a:pt x="57" y="232"/>
                      <a:pt x="57" y="232"/>
                    </a:cubicBezTo>
                    <a:cubicBezTo>
                      <a:pt x="56" y="232"/>
                      <a:pt x="56" y="232"/>
                      <a:pt x="56" y="232"/>
                    </a:cubicBezTo>
                    <a:cubicBezTo>
                      <a:pt x="57" y="232"/>
                      <a:pt x="57" y="232"/>
                      <a:pt x="57" y="232"/>
                    </a:cubicBezTo>
                    <a:cubicBezTo>
                      <a:pt x="79" y="200"/>
                      <a:pt x="79" y="200"/>
                      <a:pt x="79" y="200"/>
                    </a:cubicBezTo>
                    <a:cubicBezTo>
                      <a:pt x="104" y="176"/>
                      <a:pt x="104" y="176"/>
                      <a:pt x="104" y="176"/>
                    </a:cubicBezTo>
                    <a:cubicBezTo>
                      <a:pt x="104" y="176"/>
                      <a:pt x="104" y="176"/>
                      <a:pt x="104" y="176"/>
                    </a:cubicBezTo>
                    <a:cubicBezTo>
                      <a:pt x="112" y="174"/>
                      <a:pt x="112" y="174"/>
                      <a:pt x="112" y="174"/>
                    </a:cubicBezTo>
                    <a:cubicBezTo>
                      <a:pt x="116" y="169"/>
                      <a:pt x="116" y="169"/>
                      <a:pt x="116" y="169"/>
                    </a:cubicBezTo>
                    <a:cubicBezTo>
                      <a:pt x="116" y="169"/>
                      <a:pt x="116" y="169"/>
                      <a:pt x="116" y="169"/>
                    </a:cubicBezTo>
                    <a:cubicBezTo>
                      <a:pt x="119" y="166"/>
                      <a:pt x="122" y="165"/>
                      <a:pt x="125" y="164"/>
                    </a:cubicBezTo>
                    <a:cubicBezTo>
                      <a:pt x="123" y="162"/>
                      <a:pt x="123" y="162"/>
                      <a:pt x="123" y="162"/>
                    </a:cubicBezTo>
                    <a:cubicBezTo>
                      <a:pt x="117" y="156"/>
                      <a:pt x="117" y="156"/>
                      <a:pt x="117" y="156"/>
                    </a:cubicBezTo>
                    <a:cubicBezTo>
                      <a:pt x="117" y="156"/>
                      <a:pt x="117" y="156"/>
                      <a:pt x="117" y="156"/>
                    </a:cubicBezTo>
                    <a:cubicBezTo>
                      <a:pt x="117" y="156"/>
                      <a:pt x="117" y="156"/>
                      <a:pt x="117" y="156"/>
                    </a:cubicBezTo>
                    <a:cubicBezTo>
                      <a:pt x="113" y="151"/>
                      <a:pt x="113" y="151"/>
                      <a:pt x="113" y="151"/>
                    </a:cubicBezTo>
                    <a:cubicBezTo>
                      <a:pt x="113" y="150"/>
                      <a:pt x="113" y="150"/>
                      <a:pt x="113" y="150"/>
                    </a:cubicBezTo>
                    <a:cubicBezTo>
                      <a:pt x="113" y="150"/>
                      <a:pt x="113" y="150"/>
                      <a:pt x="113" y="150"/>
                    </a:cubicBezTo>
                    <a:cubicBezTo>
                      <a:pt x="115" y="147"/>
                      <a:pt x="115" y="147"/>
                      <a:pt x="115" y="147"/>
                    </a:cubicBezTo>
                    <a:cubicBezTo>
                      <a:pt x="109" y="148"/>
                      <a:pt x="109" y="148"/>
                      <a:pt x="109" y="148"/>
                    </a:cubicBezTo>
                    <a:cubicBezTo>
                      <a:pt x="98" y="146"/>
                      <a:pt x="98" y="146"/>
                      <a:pt x="98" y="146"/>
                    </a:cubicBezTo>
                    <a:cubicBezTo>
                      <a:pt x="94" y="144"/>
                      <a:pt x="91" y="141"/>
                      <a:pt x="90" y="138"/>
                    </a:cubicBezTo>
                    <a:cubicBezTo>
                      <a:pt x="88" y="131"/>
                      <a:pt x="87" y="125"/>
                      <a:pt x="87" y="119"/>
                    </a:cubicBezTo>
                    <a:cubicBezTo>
                      <a:pt x="86" y="121"/>
                      <a:pt x="84" y="122"/>
                      <a:pt x="82" y="122"/>
                    </a:cubicBezTo>
                    <a:cubicBezTo>
                      <a:pt x="73" y="120"/>
                      <a:pt x="73" y="120"/>
                      <a:pt x="73" y="120"/>
                    </a:cubicBezTo>
                    <a:cubicBezTo>
                      <a:pt x="68" y="116"/>
                      <a:pt x="68" y="116"/>
                      <a:pt x="68" y="116"/>
                    </a:cubicBezTo>
                    <a:cubicBezTo>
                      <a:pt x="61" y="114"/>
                      <a:pt x="61" y="114"/>
                      <a:pt x="61" y="114"/>
                    </a:cubicBezTo>
                    <a:cubicBezTo>
                      <a:pt x="58" y="114"/>
                      <a:pt x="58" y="114"/>
                      <a:pt x="58" y="114"/>
                    </a:cubicBezTo>
                    <a:cubicBezTo>
                      <a:pt x="56" y="114"/>
                      <a:pt x="53" y="113"/>
                      <a:pt x="52" y="112"/>
                    </a:cubicBezTo>
                    <a:cubicBezTo>
                      <a:pt x="49" y="110"/>
                      <a:pt x="48" y="108"/>
                      <a:pt x="48" y="107"/>
                    </a:cubicBezTo>
                    <a:cubicBezTo>
                      <a:pt x="47" y="104"/>
                      <a:pt x="48" y="102"/>
                      <a:pt x="51" y="100"/>
                    </a:cubicBezTo>
                    <a:cubicBezTo>
                      <a:pt x="53" y="98"/>
                      <a:pt x="57" y="94"/>
                      <a:pt x="59" y="90"/>
                    </a:cubicBezTo>
                    <a:cubicBezTo>
                      <a:pt x="57" y="87"/>
                      <a:pt x="55" y="83"/>
                      <a:pt x="57" y="80"/>
                    </a:cubicBezTo>
                    <a:cubicBezTo>
                      <a:pt x="57" y="79"/>
                      <a:pt x="57" y="79"/>
                      <a:pt x="57" y="79"/>
                    </a:cubicBezTo>
                    <a:cubicBezTo>
                      <a:pt x="57" y="77"/>
                      <a:pt x="61" y="76"/>
                      <a:pt x="67" y="74"/>
                    </a:cubicBezTo>
                    <a:cubicBezTo>
                      <a:pt x="67" y="72"/>
                      <a:pt x="68" y="70"/>
                      <a:pt x="69" y="70"/>
                    </a:cubicBezTo>
                    <a:cubicBezTo>
                      <a:pt x="75" y="70"/>
                      <a:pt x="75" y="70"/>
                      <a:pt x="75" y="70"/>
                    </a:cubicBezTo>
                    <a:cubicBezTo>
                      <a:pt x="74" y="70"/>
                      <a:pt x="74" y="70"/>
                      <a:pt x="74" y="70"/>
                    </a:cubicBezTo>
                    <a:cubicBezTo>
                      <a:pt x="70" y="67"/>
                      <a:pt x="69" y="64"/>
                      <a:pt x="71" y="61"/>
                    </a:cubicBezTo>
                    <a:cubicBezTo>
                      <a:pt x="74" y="59"/>
                      <a:pt x="74" y="59"/>
                      <a:pt x="74" y="59"/>
                    </a:cubicBezTo>
                    <a:cubicBezTo>
                      <a:pt x="77" y="58"/>
                      <a:pt x="82" y="58"/>
                      <a:pt x="86" y="60"/>
                    </a:cubicBezTo>
                    <a:cubicBezTo>
                      <a:pt x="95" y="67"/>
                      <a:pt x="95" y="67"/>
                      <a:pt x="95" y="67"/>
                    </a:cubicBezTo>
                    <a:cubicBezTo>
                      <a:pt x="104" y="67"/>
                      <a:pt x="104" y="67"/>
                      <a:pt x="104" y="67"/>
                    </a:cubicBezTo>
                    <a:cubicBezTo>
                      <a:pt x="107" y="69"/>
                      <a:pt x="107" y="69"/>
                      <a:pt x="107" y="69"/>
                    </a:cubicBezTo>
                    <a:cubicBezTo>
                      <a:pt x="107" y="72"/>
                      <a:pt x="107" y="72"/>
                      <a:pt x="107" y="72"/>
                    </a:cubicBezTo>
                    <a:cubicBezTo>
                      <a:pt x="107" y="74"/>
                      <a:pt x="106" y="76"/>
                      <a:pt x="105" y="76"/>
                    </a:cubicBezTo>
                    <a:cubicBezTo>
                      <a:pt x="103" y="76"/>
                      <a:pt x="102" y="78"/>
                      <a:pt x="101" y="80"/>
                    </a:cubicBezTo>
                    <a:cubicBezTo>
                      <a:pt x="105" y="90"/>
                      <a:pt x="105" y="90"/>
                      <a:pt x="105" y="90"/>
                    </a:cubicBezTo>
                    <a:cubicBezTo>
                      <a:pt x="108" y="86"/>
                      <a:pt x="110" y="84"/>
                      <a:pt x="113" y="84"/>
                    </a:cubicBezTo>
                    <a:cubicBezTo>
                      <a:pt x="114" y="84"/>
                      <a:pt x="115" y="84"/>
                      <a:pt x="117" y="86"/>
                    </a:cubicBezTo>
                    <a:cubicBezTo>
                      <a:pt x="118" y="88"/>
                      <a:pt x="119" y="92"/>
                      <a:pt x="120" y="95"/>
                    </a:cubicBezTo>
                    <a:cubicBezTo>
                      <a:pt x="120" y="100"/>
                      <a:pt x="121" y="103"/>
                      <a:pt x="123" y="105"/>
                    </a:cubicBezTo>
                    <a:cubicBezTo>
                      <a:pt x="126" y="110"/>
                      <a:pt x="126" y="110"/>
                      <a:pt x="126" y="110"/>
                    </a:cubicBezTo>
                    <a:cubicBezTo>
                      <a:pt x="131" y="116"/>
                      <a:pt x="133" y="120"/>
                      <a:pt x="134" y="124"/>
                    </a:cubicBezTo>
                    <a:cubicBezTo>
                      <a:pt x="150" y="122"/>
                      <a:pt x="150" y="122"/>
                      <a:pt x="150" y="122"/>
                    </a:cubicBezTo>
                    <a:cubicBezTo>
                      <a:pt x="157" y="118"/>
                      <a:pt x="157" y="118"/>
                      <a:pt x="157" y="118"/>
                    </a:cubicBezTo>
                    <a:cubicBezTo>
                      <a:pt x="163" y="110"/>
                      <a:pt x="163" y="110"/>
                      <a:pt x="163" y="110"/>
                    </a:cubicBezTo>
                    <a:cubicBezTo>
                      <a:pt x="166" y="102"/>
                      <a:pt x="166" y="102"/>
                      <a:pt x="166" y="102"/>
                    </a:cubicBezTo>
                    <a:cubicBezTo>
                      <a:pt x="166" y="102"/>
                      <a:pt x="166" y="102"/>
                      <a:pt x="166" y="102"/>
                    </a:cubicBezTo>
                    <a:cubicBezTo>
                      <a:pt x="166" y="102"/>
                      <a:pt x="166" y="102"/>
                      <a:pt x="166" y="102"/>
                    </a:cubicBezTo>
                    <a:cubicBezTo>
                      <a:pt x="168" y="94"/>
                      <a:pt x="168" y="94"/>
                      <a:pt x="168" y="94"/>
                    </a:cubicBezTo>
                    <a:cubicBezTo>
                      <a:pt x="168" y="93"/>
                      <a:pt x="168" y="93"/>
                      <a:pt x="168" y="93"/>
                    </a:cubicBezTo>
                    <a:cubicBezTo>
                      <a:pt x="168" y="92"/>
                      <a:pt x="168" y="92"/>
                      <a:pt x="168" y="92"/>
                    </a:cubicBezTo>
                    <a:cubicBezTo>
                      <a:pt x="169" y="92"/>
                      <a:pt x="169" y="92"/>
                      <a:pt x="169" y="92"/>
                    </a:cubicBezTo>
                    <a:cubicBezTo>
                      <a:pt x="175" y="88"/>
                      <a:pt x="175" y="88"/>
                      <a:pt x="175" y="88"/>
                    </a:cubicBezTo>
                    <a:cubicBezTo>
                      <a:pt x="176" y="88"/>
                      <a:pt x="176" y="88"/>
                      <a:pt x="176" y="88"/>
                    </a:cubicBezTo>
                    <a:cubicBezTo>
                      <a:pt x="175" y="87"/>
                      <a:pt x="175" y="87"/>
                      <a:pt x="175" y="87"/>
                    </a:cubicBezTo>
                    <a:cubicBezTo>
                      <a:pt x="165" y="84"/>
                      <a:pt x="165" y="84"/>
                      <a:pt x="165" y="84"/>
                    </a:cubicBezTo>
                    <a:cubicBezTo>
                      <a:pt x="165" y="84"/>
                      <a:pt x="165" y="84"/>
                      <a:pt x="165" y="84"/>
                    </a:cubicBezTo>
                    <a:cubicBezTo>
                      <a:pt x="165" y="84"/>
                      <a:pt x="165" y="84"/>
                      <a:pt x="165" y="84"/>
                    </a:cubicBezTo>
                    <a:cubicBezTo>
                      <a:pt x="163" y="78"/>
                      <a:pt x="163" y="78"/>
                      <a:pt x="163" y="78"/>
                    </a:cubicBezTo>
                    <a:lnTo>
                      <a:pt x="162" y="7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71" name="iŝḷiḍè">
                <a:extLst>
                  <a:ext uri="{FF2B5EF4-FFF2-40B4-BE49-F238E27FC236}">
                    <a16:creationId xmlns:a16="http://schemas.microsoft.com/office/drawing/2014/main" id="{C76FE621-BB3B-4EA0-B602-7FE7F83BCE55}"/>
                  </a:ext>
                </a:extLst>
              </p:cNvPr>
              <p:cNvSpPr/>
              <p:nvPr/>
            </p:nvSpPr>
            <p:spPr bwMode="auto">
              <a:xfrm>
                <a:off x="3466" y="2126"/>
                <a:ext cx="440" cy="433"/>
              </a:xfrm>
              <a:custGeom>
                <a:avLst/>
                <a:gdLst>
                  <a:gd name="T0" fmla="*/ 41 w 186"/>
                  <a:gd name="T1" fmla="*/ 60 h 183"/>
                  <a:gd name="T2" fmla="*/ 2 w 186"/>
                  <a:gd name="T3" fmla="*/ 81 h 183"/>
                  <a:gd name="T4" fmla="*/ 15 w 186"/>
                  <a:gd name="T5" fmla="*/ 111 h 183"/>
                  <a:gd name="T6" fmla="*/ 16 w 186"/>
                  <a:gd name="T7" fmla="*/ 111 h 183"/>
                  <a:gd name="T8" fmla="*/ 34 w 186"/>
                  <a:gd name="T9" fmla="*/ 143 h 183"/>
                  <a:gd name="T10" fmla="*/ 44 w 186"/>
                  <a:gd name="T11" fmla="*/ 145 h 183"/>
                  <a:gd name="T12" fmla="*/ 53 w 186"/>
                  <a:gd name="T13" fmla="*/ 150 h 183"/>
                  <a:gd name="T14" fmla="*/ 106 w 186"/>
                  <a:gd name="T15" fmla="*/ 155 h 183"/>
                  <a:gd name="T16" fmla="*/ 109 w 186"/>
                  <a:gd name="T17" fmla="*/ 173 h 183"/>
                  <a:gd name="T18" fmla="*/ 130 w 186"/>
                  <a:gd name="T19" fmla="*/ 171 h 183"/>
                  <a:gd name="T20" fmla="*/ 142 w 186"/>
                  <a:gd name="T21" fmla="*/ 183 h 183"/>
                  <a:gd name="T22" fmla="*/ 151 w 186"/>
                  <a:gd name="T23" fmla="*/ 174 h 183"/>
                  <a:gd name="T24" fmla="*/ 163 w 186"/>
                  <a:gd name="T25" fmla="*/ 175 h 183"/>
                  <a:gd name="T26" fmla="*/ 174 w 186"/>
                  <a:gd name="T27" fmla="*/ 165 h 183"/>
                  <a:gd name="T28" fmla="*/ 172 w 186"/>
                  <a:gd name="T29" fmla="*/ 163 h 183"/>
                  <a:gd name="T30" fmla="*/ 173 w 186"/>
                  <a:gd name="T31" fmla="*/ 153 h 183"/>
                  <a:gd name="T32" fmla="*/ 152 w 186"/>
                  <a:gd name="T33" fmla="*/ 147 h 183"/>
                  <a:gd name="T34" fmla="*/ 142 w 186"/>
                  <a:gd name="T35" fmla="*/ 131 h 183"/>
                  <a:gd name="T36" fmla="*/ 138 w 186"/>
                  <a:gd name="T37" fmla="*/ 118 h 183"/>
                  <a:gd name="T38" fmla="*/ 149 w 186"/>
                  <a:gd name="T39" fmla="*/ 113 h 183"/>
                  <a:gd name="T40" fmla="*/ 156 w 186"/>
                  <a:gd name="T41" fmla="*/ 102 h 183"/>
                  <a:gd name="T42" fmla="*/ 160 w 186"/>
                  <a:gd name="T43" fmla="*/ 98 h 183"/>
                  <a:gd name="T44" fmla="*/ 160 w 186"/>
                  <a:gd name="T45" fmla="*/ 81 h 183"/>
                  <a:gd name="T46" fmla="*/ 170 w 186"/>
                  <a:gd name="T47" fmla="*/ 83 h 183"/>
                  <a:gd name="T48" fmla="*/ 171 w 186"/>
                  <a:gd name="T49" fmla="*/ 84 h 183"/>
                  <a:gd name="T50" fmla="*/ 186 w 186"/>
                  <a:gd name="T51" fmla="*/ 81 h 183"/>
                  <a:gd name="T52" fmla="*/ 169 w 186"/>
                  <a:gd name="T53" fmla="*/ 68 h 183"/>
                  <a:gd name="T54" fmla="*/ 152 w 186"/>
                  <a:gd name="T55" fmla="*/ 63 h 183"/>
                  <a:gd name="T56" fmla="*/ 152 w 186"/>
                  <a:gd name="T57" fmla="*/ 63 h 183"/>
                  <a:gd name="T58" fmla="*/ 131 w 186"/>
                  <a:gd name="T59" fmla="*/ 48 h 183"/>
                  <a:gd name="T60" fmla="*/ 148 w 186"/>
                  <a:gd name="T61" fmla="*/ 29 h 183"/>
                  <a:gd name="T62" fmla="*/ 142 w 186"/>
                  <a:gd name="T63" fmla="*/ 9 h 183"/>
                  <a:gd name="T64" fmla="*/ 114 w 186"/>
                  <a:gd name="T65" fmla="*/ 14 h 183"/>
                  <a:gd name="T66" fmla="*/ 101 w 186"/>
                  <a:gd name="T67" fmla="*/ 7 h 183"/>
                  <a:gd name="T68" fmla="*/ 96 w 186"/>
                  <a:gd name="T69" fmla="*/ 5 h 183"/>
                  <a:gd name="T70" fmla="*/ 95 w 186"/>
                  <a:gd name="T71" fmla="*/ 3 h 183"/>
                  <a:gd name="T72" fmla="*/ 95 w 186"/>
                  <a:gd name="T73" fmla="*/ 3 h 183"/>
                  <a:gd name="T74" fmla="*/ 94 w 186"/>
                  <a:gd name="T75" fmla="*/ 1 h 183"/>
                  <a:gd name="T76" fmla="*/ 94 w 186"/>
                  <a:gd name="T77" fmla="*/ 0 h 183"/>
                  <a:gd name="T78" fmla="*/ 93 w 186"/>
                  <a:gd name="T79" fmla="*/ 11 h 183"/>
                  <a:gd name="T80" fmla="*/ 92 w 186"/>
                  <a:gd name="T81" fmla="*/ 18 h 183"/>
                  <a:gd name="T82" fmla="*/ 93 w 186"/>
                  <a:gd name="T83" fmla="*/ 34 h 183"/>
                  <a:gd name="T84" fmla="*/ 92 w 186"/>
                  <a:gd name="T85" fmla="*/ 35 h 183"/>
                  <a:gd name="T86" fmla="*/ 87 w 186"/>
                  <a:gd name="T87" fmla="*/ 48 h 183"/>
                  <a:gd name="T88" fmla="*/ 67 w 186"/>
                  <a:gd name="T89" fmla="*/ 55 h 183"/>
                  <a:gd name="T90" fmla="*/ 42 w 186"/>
                  <a:gd name="T91" fmla="*/ 60 h 1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186" h="183">
                    <a:moveTo>
                      <a:pt x="42" y="60"/>
                    </a:moveTo>
                    <a:cubicBezTo>
                      <a:pt x="41" y="60"/>
                      <a:pt x="41" y="60"/>
                      <a:pt x="41" y="60"/>
                    </a:cubicBezTo>
                    <a:cubicBezTo>
                      <a:pt x="11" y="73"/>
                      <a:pt x="11" y="73"/>
                      <a:pt x="11" y="73"/>
                    </a:cubicBezTo>
                    <a:cubicBezTo>
                      <a:pt x="2" y="81"/>
                      <a:pt x="2" y="81"/>
                      <a:pt x="2" y="81"/>
                    </a:cubicBezTo>
                    <a:cubicBezTo>
                      <a:pt x="0" y="95"/>
                      <a:pt x="2" y="103"/>
                      <a:pt x="6" y="105"/>
                    </a:cubicBezTo>
                    <a:cubicBezTo>
                      <a:pt x="15" y="111"/>
                      <a:pt x="15" y="111"/>
                      <a:pt x="15" y="111"/>
                    </a:cubicBezTo>
                    <a:cubicBezTo>
                      <a:pt x="16" y="111"/>
                      <a:pt x="16" y="111"/>
                      <a:pt x="16" y="111"/>
                    </a:cubicBezTo>
                    <a:cubicBezTo>
                      <a:pt x="16" y="111"/>
                      <a:pt x="16" y="111"/>
                      <a:pt x="16" y="111"/>
                    </a:cubicBezTo>
                    <a:cubicBezTo>
                      <a:pt x="18" y="126"/>
                      <a:pt x="18" y="126"/>
                      <a:pt x="18" y="126"/>
                    </a:cubicBezTo>
                    <a:cubicBezTo>
                      <a:pt x="26" y="136"/>
                      <a:pt x="31" y="141"/>
                      <a:pt x="34" y="143"/>
                    </a:cubicBezTo>
                    <a:cubicBezTo>
                      <a:pt x="42" y="145"/>
                      <a:pt x="42" y="145"/>
                      <a:pt x="42" y="145"/>
                    </a:cubicBezTo>
                    <a:cubicBezTo>
                      <a:pt x="44" y="145"/>
                      <a:pt x="44" y="145"/>
                      <a:pt x="44" y="145"/>
                    </a:cubicBezTo>
                    <a:cubicBezTo>
                      <a:pt x="44" y="145"/>
                      <a:pt x="44" y="145"/>
                      <a:pt x="44" y="145"/>
                    </a:cubicBezTo>
                    <a:cubicBezTo>
                      <a:pt x="45" y="147"/>
                      <a:pt x="48" y="149"/>
                      <a:pt x="53" y="150"/>
                    </a:cubicBezTo>
                    <a:cubicBezTo>
                      <a:pt x="77" y="151"/>
                      <a:pt x="77" y="151"/>
                      <a:pt x="77" y="151"/>
                    </a:cubicBezTo>
                    <a:cubicBezTo>
                      <a:pt x="94" y="151"/>
                      <a:pt x="104" y="153"/>
                      <a:pt x="106" y="155"/>
                    </a:cubicBezTo>
                    <a:cubicBezTo>
                      <a:pt x="108" y="156"/>
                      <a:pt x="109" y="160"/>
                      <a:pt x="108" y="166"/>
                    </a:cubicBezTo>
                    <a:cubicBezTo>
                      <a:pt x="108" y="170"/>
                      <a:pt x="108" y="173"/>
                      <a:pt x="109" y="173"/>
                    </a:cubicBezTo>
                    <a:cubicBezTo>
                      <a:pt x="118" y="171"/>
                      <a:pt x="118" y="171"/>
                      <a:pt x="118" y="171"/>
                    </a:cubicBezTo>
                    <a:cubicBezTo>
                      <a:pt x="124" y="169"/>
                      <a:pt x="128" y="169"/>
                      <a:pt x="130" y="171"/>
                    </a:cubicBezTo>
                    <a:cubicBezTo>
                      <a:pt x="134" y="175"/>
                      <a:pt x="134" y="175"/>
                      <a:pt x="134" y="175"/>
                    </a:cubicBezTo>
                    <a:cubicBezTo>
                      <a:pt x="138" y="181"/>
                      <a:pt x="142" y="183"/>
                      <a:pt x="142" y="183"/>
                    </a:cubicBezTo>
                    <a:cubicBezTo>
                      <a:pt x="145" y="182"/>
                      <a:pt x="148" y="179"/>
                      <a:pt x="150" y="175"/>
                    </a:cubicBezTo>
                    <a:cubicBezTo>
                      <a:pt x="151" y="174"/>
                      <a:pt x="151" y="174"/>
                      <a:pt x="151" y="174"/>
                    </a:cubicBezTo>
                    <a:cubicBezTo>
                      <a:pt x="158" y="179"/>
                      <a:pt x="158" y="179"/>
                      <a:pt x="158" y="179"/>
                    </a:cubicBezTo>
                    <a:cubicBezTo>
                      <a:pt x="163" y="175"/>
                      <a:pt x="163" y="175"/>
                      <a:pt x="163" y="175"/>
                    </a:cubicBezTo>
                    <a:cubicBezTo>
                      <a:pt x="164" y="169"/>
                      <a:pt x="167" y="167"/>
                      <a:pt x="172" y="166"/>
                    </a:cubicBezTo>
                    <a:cubicBezTo>
                      <a:pt x="174" y="165"/>
                      <a:pt x="174" y="165"/>
                      <a:pt x="174" y="165"/>
                    </a:cubicBezTo>
                    <a:cubicBezTo>
                      <a:pt x="173" y="164"/>
                      <a:pt x="173" y="164"/>
                      <a:pt x="173" y="164"/>
                    </a:cubicBezTo>
                    <a:cubicBezTo>
                      <a:pt x="172" y="163"/>
                      <a:pt x="172" y="163"/>
                      <a:pt x="172" y="163"/>
                    </a:cubicBezTo>
                    <a:cubicBezTo>
                      <a:pt x="172" y="163"/>
                      <a:pt x="172" y="163"/>
                      <a:pt x="172" y="163"/>
                    </a:cubicBezTo>
                    <a:cubicBezTo>
                      <a:pt x="173" y="153"/>
                      <a:pt x="173" y="153"/>
                      <a:pt x="173" y="153"/>
                    </a:cubicBezTo>
                    <a:cubicBezTo>
                      <a:pt x="170" y="148"/>
                      <a:pt x="166" y="146"/>
                      <a:pt x="161" y="147"/>
                    </a:cubicBezTo>
                    <a:cubicBezTo>
                      <a:pt x="157" y="148"/>
                      <a:pt x="154" y="148"/>
                      <a:pt x="152" y="147"/>
                    </a:cubicBezTo>
                    <a:cubicBezTo>
                      <a:pt x="152" y="145"/>
                      <a:pt x="152" y="145"/>
                      <a:pt x="152" y="143"/>
                    </a:cubicBezTo>
                    <a:cubicBezTo>
                      <a:pt x="149" y="138"/>
                      <a:pt x="146" y="134"/>
                      <a:pt x="142" y="131"/>
                    </a:cubicBezTo>
                    <a:cubicBezTo>
                      <a:pt x="138" y="127"/>
                      <a:pt x="136" y="123"/>
                      <a:pt x="138" y="119"/>
                    </a:cubicBezTo>
                    <a:cubicBezTo>
                      <a:pt x="138" y="118"/>
                      <a:pt x="138" y="118"/>
                      <a:pt x="138" y="118"/>
                    </a:cubicBezTo>
                    <a:cubicBezTo>
                      <a:pt x="150" y="120"/>
                      <a:pt x="150" y="120"/>
                      <a:pt x="150" y="120"/>
                    </a:cubicBezTo>
                    <a:cubicBezTo>
                      <a:pt x="149" y="113"/>
                      <a:pt x="149" y="113"/>
                      <a:pt x="149" y="113"/>
                    </a:cubicBezTo>
                    <a:cubicBezTo>
                      <a:pt x="148" y="109"/>
                      <a:pt x="149" y="107"/>
                      <a:pt x="151" y="105"/>
                    </a:cubicBezTo>
                    <a:cubicBezTo>
                      <a:pt x="152" y="103"/>
                      <a:pt x="154" y="102"/>
                      <a:pt x="156" y="102"/>
                    </a:cubicBezTo>
                    <a:cubicBezTo>
                      <a:pt x="160" y="100"/>
                      <a:pt x="160" y="100"/>
                      <a:pt x="160" y="100"/>
                    </a:cubicBezTo>
                    <a:cubicBezTo>
                      <a:pt x="160" y="98"/>
                      <a:pt x="160" y="98"/>
                      <a:pt x="160" y="98"/>
                    </a:cubicBezTo>
                    <a:cubicBezTo>
                      <a:pt x="157" y="91"/>
                      <a:pt x="156" y="85"/>
                      <a:pt x="157" y="83"/>
                    </a:cubicBezTo>
                    <a:cubicBezTo>
                      <a:pt x="160" y="81"/>
                      <a:pt x="160" y="81"/>
                      <a:pt x="160" y="81"/>
                    </a:cubicBezTo>
                    <a:cubicBezTo>
                      <a:pt x="161" y="80"/>
                      <a:pt x="165" y="81"/>
                      <a:pt x="170" y="83"/>
                    </a:cubicBezTo>
                    <a:cubicBezTo>
                      <a:pt x="170" y="83"/>
                      <a:pt x="170" y="83"/>
                      <a:pt x="170" y="83"/>
                    </a:cubicBezTo>
                    <a:cubicBezTo>
                      <a:pt x="171" y="83"/>
                      <a:pt x="171" y="83"/>
                      <a:pt x="171" y="83"/>
                    </a:cubicBezTo>
                    <a:cubicBezTo>
                      <a:pt x="171" y="84"/>
                      <a:pt x="171" y="84"/>
                      <a:pt x="171" y="84"/>
                    </a:cubicBezTo>
                    <a:cubicBezTo>
                      <a:pt x="175" y="89"/>
                      <a:pt x="178" y="93"/>
                      <a:pt x="179" y="93"/>
                    </a:cubicBezTo>
                    <a:cubicBezTo>
                      <a:pt x="186" y="81"/>
                      <a:pt x="186" y="81"/>
                      <a:pt x="186" y="81"/>
                    </a:cubicBezTo>
                    <a:cubicBezTo>
                      <a:pt x="180" y="73"/>
                      <a:pt x="176" y="67"/>
                      <a:pt x="175" y="64"/>
                    </a:cubicBezTo>
                    <a:cubicBezTo>
                      <a:pt x="169" y="68"/>
                      <a:pt x="169" y="68"/>
                      <a:pt x="169" y="68"/>
                    </a:cubicBezTo>
                    <a:cubicBezTo>
                      <a:pt x="168" y="67"/>
                      <a:pt x="168" y="67"/>
                      <a:pt x="168" y="67"/>
                    </a:cubicBezTo>
                    <a:cubicBezTo>
                      <a:pt x="152" y="63"/>
                      <a:pt x="152" y="63"/>
                      <a:pt x="152" y="63"/>
                    </a:cubicBezTo>
                    <a:cubicBezTo>
                      <a:pt x="152" y="63"/>
                      <a:pt x="152" y="63"/>
                      <a:pt x="152" y="63"/>
                    </a:cubicBezTo>
                    <a:cubicBezTo>
                      <a:pt x="152" y="63"/>
                      <a:pt x="152" y="63"/>
                      <a:pt x="152" y="63"/>
                    </a:cubicBezTo>
                    <a:cubicBezTo>
                      <a:pt x="145" y="60"/>
                      <a:pt x="141" y="56"/>
                      <a:pt x="140" y="53"/>
                    </a:cubicBezTo>
                    <a:cubicBezTo>
                      <a:pt x="131" y="48"/>
                      <a:pt x="131" y="48"/>
                      <a:pt x="131" y="48"/>
                    </a:cubicBezTo>
                    <a:cubicBezTo>
                      <a:pt x="131" y="39"/>
                      <a:pt x="131" y="39"/>
                      <a:pt x="131" y="39"/>
                    </a:cubicBezTo>
                    <a:cubicBezTo>
                      <a:pt x="148" y="29"/>
                      <a:pt x="148" y="29"/>
                      <a:pt x="148" y="29"/>
                    </a:cubicBezTo>
                    <a:cubicBezTo>
                      <a:pt x="148" y="24"/>
                      <a:pt x="146" y="19"/>
                      <a:pt x="144" y="15"/>
                    </a:cubicBezTo>
                    <a:cubicBezTo>
                      <a:pt x="142" y="9"/>
                      <a:pt x="142" y="9"/>
                      <a:pt x="142" y="9"/>
                    </a:cubicBezTo>
                    <a:cubicBezTo>
                      <a:pt x="130" y="11"/>
                      <a:pt x="130" y="11"/>
                      <a:pt x="130" y="11"/>
                    </a:cubicBezTo>
                    <a:cubicBezTo>
                      <a:pt x="124" y="13"/>
                      <a:pt x="119" y="14"/>
                      <a:pt x="114" y="14"/>
                    </a:cubicBezTo>
                    <a:cubicBezTo>
                      <a:pt x="101" y="11"/>
                      <a:pt x="101" y="11"/>
                      <a:pt x="101" y="11"/>
                    </a:cubicBezTo>
                    <a:cubicBezTo>
                      <a:pt x="101" y="7"/>
                      <a:pt x="101" y="7"/>
                      <a:pt x="101" y="7"/>
                    </a:cubicBezTo>
                    <a:cubicBezTo>
                      <a:pt x="99" y="7"/>
                      <a:pt x="99" y="7"/>
                      <a:pt x="99" y="7"/>
                    </a:cubicBezTo>
                    <a:cubicBezTo>
                      <a:pt x="96" y="5"/>
                      <a:pt x="96" y="5"/>
                      <a:pt x="96" y="5"/>
                    </a:cubicBezTo>
                    <a:cubicBezTo>
                      <a:pt x="95" y="3"/>
                      <a:pt x="95" y="3"/>
                      <a:pt x="95" y="3"/>
                    </a:cubicBezTo>
                    <a:cubicBezTo>
                      <a:pt x="95" y="3"/>
                      <a:pt x="95" y="3"/>
                      <a:pt x="95" y="3"/>
                    </a:cubicBezTo>
                    <a:cubicBezTo>
                      <a:pt x="95" y="3"/>
                      <a:pt x="95" y="3"/>
                      <a:pt x="95" y="3"/>
                    </a:cubicBezTo>
                    <a:cubicBezTo>
                      <a:pt x="95" y="3"/>
                      <a:pt x="95" y="3"/>
                      <a:pt x="95" y="3"/>
                    </a:cubicBezTo>
                    <a:cubicBezTo>
                      <a:pt x="95" y="3"/>
                      <a:pt x="95" y="3"/>
                      <a:pt x="95" y="3"/>
                    </a:cubicBezTo>
                    <a:cubicBezTo>
                      <a:pt x="94" y="1"/>
                      <a:pt x="94" y="1"/>
                      <a:pt x="94" y="1"/>
                    </a:cubicBezTo>
                    <a:cubicBezTo>
                      <a:pt x="94" y="1"/>
                      <a:pt x="94" y="1"/>
                      <a:pt x="94" y="1"/>
                    </a:cubicBezTo>
                    <a:cubicBezTo>
                      <a:pt x="94" y="0"/>
                      <a:pt x="94" y="0"/>
                      <a:pt x="94" y="0"/>
                    </a:cubicBezTo>
                    <a:cubicBezTo>
                      <a:pt x="94" y="0"/>
                      <a:pt x="94" y="0"/>
                      <a:pt x="94" y="0"/>
                    </a:cubicBezTo>
                    <a:cubicBezTo>
                      <a:pt x="93" y="11"/>
                      <a:pt x="93" y="11"/>
                      <a:pt x="93" y="11"/>
                    </a:cubicBezTo>
                    <a:cubicBezTo>
                      <a:pt x="92" y="14"/>
                      <a:pt x="92" y="14"/>
                      <a:pt x="92" y="14"/>
                    </a:cubicBezTo>
                    <a:cubicBezTo>
                      <a:pt x="92" y="16"/>
                      <a:pt x="91" y="17"/>
                      <a:pt x="92" y="18"/>
                    </a:cubicBezTo>
                    <a:cubicBezTo>
                      <a:pt x="94" y="21"/>
                      <a:pt x="93" y="24"/>
                      <a:pt x="91" y="27"/>
                    </a:cubicBezTo>
                    <a:cubicBezTo>
                      <a:pt x="93" y="34"/>
                      <a:pt x="93" y="34"/>
                      <a:pt x="93" y="34"/>
                    </a:cubicBezTo>
                    <a:cubicBezTo>
                      <a:pt x="92" y="34"/>
                      <a:pt x="92" y="34"/>
                      <a:pt x="92" y="34"/>
                    </a:cubicBezTo>
                    <a:cubicBezTo>
                      <a:pt x="92" y="35"/>
                      <a:pt x="92" y="35"/>
                      <a:pt x="92" y="35"/>
                    </a:cubicBezTo>
                    <a:cubicBezTo>
                      <a:pt x="87" y="39"/>
                      <a:pt x="87" y="39"/>
                      <a:pt x="87" y="39"/>
                    </a:cubicBezTo>
                    <a:cubicBezTo>
                      <a:pt x="87" y="48"/>
                      <a:pt x="87" y="48"/>
                      <a:pt x="87" y="48"/>
                    </a:cubicBezTo>
                    <a:cubicBezTo>
                      <a:pt x="86" y="49"/>
                      <a:pt x="86" y="49"/>
                      <a:pt x="86" y="49"/>
                    </a:cubicBezTo>
                    <a:cubicBezTo>
                      <a:pt x="77" y="53"/>
                      <a:pt x="71" y="55"/>
                      <a:pt x="67" y="55"/>
                    </a:cubicBezTo>
                    <a:cubicBezTo>
                      <a:pt x="50" y="53"/>
                      <a:pt x="50" y="53"/>
                      <a:pt x="50" y="53"/>
                    </a:cubicBezTo>
                    <a:cubicBezTo>
                      <a:pt x="42" y="60"/>
                      <a:pt x="42" y="60"/>
                      <a:pt x="42" y="6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72" name="îṧľíde">
                <a:extLst>
                  <a:ext uri="{FF2B5EF4-FFF2-40B4-BE49-F238E27FC236}">
                    <a16:creationId xmlns:a16="http://schemas.microsoft.com/office/drawing/2014/main" id="{F21200BC-E99C-45F8-8058-DB7AD38D9CF9}"/>
                  </a:ext>
                </a:extLst>
              </p:cNvPr>
              <p:cNvSpPr/>
              <p:nvPr/>
            </p:nvSpPr>
            <p:spPr bwMode="auto">
              <a:xfrm>
                <a:off x="4292" y="3051"/>
                <a:ext cx="125" cy="303"/>
              </a:xfrm>
              <a:custGeom>
                <a:avLst/>
                <a:gdLst>
                  <a:gd name="T0" fmla="*/ 40 w 53"/>
                  <a:gd name="T1" fmla="*/ 0 h 128"/>
                  <a:gd name="T2" fmla="*/ 12 w 53"/>
                  <a:gd name="T3" fmla="*/ 35 h 128"/>
                  <a:gd name="T4" fmla="*/ 0 w 53"/>
                  <a:gd name="T5" fmla="*/ 54 h 128"/>
                  <a:gd name="T6" fmla="*/ 3 w 53"/>
                  <a:gd name="T7" fmla="*/ 76 h 128"/>
                  <a:gd name="T8" fmla="*/ 3 w 53"/>
                  <a:gd name="T9" fmla="*/ 77 h 128"/>
                  <a:gd name="T10" fmla="*/ 3 w 53"/>
                  <a:gd name="T11" fmla="*/ 77 h 128"/>
                  <a:gd name="T12" fmla="*/ 1 w 53"/>
                  <a:gd name="T13" fmla="*/ 92 h 128"/>
                  <a:gd name="T14" fmla="*/ 2 w 53"/>
                  <a:gd name="T15" fmla="*/ 101 h 128"/>
                  <a:gd name="T16" fmla="*/ 18 w 53"/>
                  <a:gd name="T17" fmla="*/ 112 h 128"/>
                  <a:gd name="T18" fmla="*/ 18 w 53"/>
                  <a:gd name="T19" fmla="*/ 112 h 128"/>
                  <a:gd name="T20" fmla="*/ 19 w 53"/>
                  <a:gd name="T21" fmla="*/ 112 h 128"/>
                  <a:gd name="T22" fmla="*/ 19 w 53"/>
                  <a:gd name="T23" fmla="*/ 113 h 128"/>
                  <a:gd name="T24" fmla="*/ 19 w 53"/>
                  <a:gd name="T25" fmla="*/ 113 h 128"/>
                  <a:gd name="T26" fmla="*/ 25 w 53"/>
                  <a:gd name="T27" fmla="*/ 124 h 128"/>
                  <a:gd name="T28" fmla="*/ 31 w 53"/>
                  <a:gd name="T29" fmla="*/ 128 h 128"/>
                  <a:gd name="T30" fmla="*/ 33 w 53"/>
                  <a:gd name="T31" fmla="*/ 102 h 128"/>
                  <a:gd name="T32" fmla="*/ 33 w 53"/>
                  <a:gd name="T33" fmla="*/ 101 h 128"/>
                  <a:gd name="T34" fmla="*/ 45 w 53"/>
                  <a:gd name="T35" fmla="*/ 73 h 128"/>
                  <a:gd name="T36" fmla="*/ 49 w 53"/>
                  <a:gd name="T37" fmla="*/ 40 h 128"/>
                  <a:gd name="T38" fmla="*/ 49 w 53"/>
                  <a:gd name="T39" fmla="*/ 39 h 128"/>
                  <a:gd name="T40" fmla="*/ 49 w 53"/>
                  <a:gd name="T41" fmla="*/ 39 h 128"/>
                  <a:gd name="T42" fmla="*/ 53 w 53"/>
                  <a:gd name="T43" fmla="*/ 30 h 128"/>
                  <a:gd name="T44" fmla="*/ 50 w 53"/>
                  <a:gd name="T45" fmla="*/ 22 h 128"/>
                  <a:gd name="T46" fmla="*/ 50 w 53"/>
                  <a:gd name="T47" fmla="*/ 22 h 128"/>
                  <a:gd name="T48" fmla="*/ 49 w 53"/>
                  <a:gd name="T49" fmla="*/ 22 h 128"/>
                  <a:gd name="T50" fmla="*/ 49 w 53"/>
                  <a:gd name="T51" fmla="*/ 12 h 128"/>
                  <a:gd name="T52" fmla="*/ 49 w 53"/>
                  <a:gd name="T53" fmla="*/ 11 h 128"/>
                  <a:gd name="T54" fmla="*/ 49 w 53"/>
                  <a:gd name="T55" fmla="*/ 11 h 128"/>
                  <a:gd name="T56" fmla="*/ 51 w 53"/>
                  <a:gd name="T57" fmla="*/ 8 h 128"/>
                  <a:gd name="T58" fmla="*/ 53 w 53"/>
                  <a:gd name="T59" fmla="*/ 6 h 128"/>
                  <a:gd name="T60" fmla="*/ 40 w 53"/>
                  <a:gd name="T61" fmla="*/ 0 h 1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53" h="128">
                    <a:moveTo>
                      <a:pt x="40" y="0"/>
                    </a:moveTo>
                    <a:cubicBezTo>
                      <a:pt x="27" y="9"/>
                      <a:pt x="18" y="21"/>
                      <a:pt x="12" y="35"/>
                    </a:cubicBezTo>
                    <a:cubicBezTo>
                      <a:pt x="7" y="47"/>
                      <a:pt x="3" y="53"/>
                      <a:pt x="0" y="54"/>
                    </a:cubicBezTo>
                    <a:cubicBezTo>
                      <a:pt x="3" y="76"/>
                      <a:pt x="3" y="76"/>
                      <a:pt x="3" y="76"/>
                    </a:cubicBezTo>
                    <a:cubicBezTo>
                      <a:pt x="3" y="77"/>
                      <a:pt x="3" y="77"/>
                      <a:pt x="3" y="77"/>
                    </a:cubicBezTo>
                    <a:cubicBezTo>
                      <a:pt x="3" y="77"/>
                      <a:pt x="3" y="77"/>
                      <a:pt x="3" y="77"/>
                    </a:cubicBezTo>
                    <a:cubicBezTo>
                      <a:pt x="1" y="92"/>
                      <a:pt x="1" y="92"/>
                      <a:pt x="1" y="92"/>
                    </a:cubicBezTo>
                    <a:cubicBezTo>
                      <a:pt x="0" y="97"/>
                      <a:pt x="1" y="100"/>
                      <a:pt x="2" y="101"/>
                    </a:cubicBezTo>
                    <a:cubicBezTo>
                      <a:pt x="18" y="112"/>
                      <a:pt x="18" y="112"/>
                      <a:pt x="18" y="112"/>
                    </a:cubicBezTo>
                    <a:cubicBezTo>
                      <a:pt x="18" y="112"/>
                      <a:pt x="18" y="112"/>
                      <a:pt x="18" y="112"/>
                    </a:cubicBezTo>
                    <a:cubicBezTo>
                      <a:pt x="19" y="112"/>
                      <a:pt x="19" y="112"/>
                      <a:pt x="19" y="112"/>
                    </a:cubicBezTo>
                    <a:cubicBezTo>
                      <a:pt x="19" y="113"/>
                      <a:pt x="19" y="113"/>
                      <a:pt x="19" y="113"/>
                    </a:cubicBezTo>
                    <a:cubicBezTo>
                      <a:pt x="19" y="113"/>
                      <a:pt x="19" y="113"/>
                      <a:pt x="19" y="113"/>
                    </a:cubicBezTo>
                    <a:cubicBezTo>
                      <a:pt x="20" y="116"/>
                      <a:pt x="22" y="120"/>
                      <a:pt x="25" y="124"/>
                    </a:cubicBezTo>
                    <a:cubicBezTo>
                      <a:pt x="27" y="126"/>
                      <a:pt x="29" y="127"/>
                      <a:pt x="31" y="128"/>
                    </a:cubicBezTo>
                    <a:cubicBezTo>
                      <a:pt x="33" y="102"/>
                      <a:pt x="33" y="102"/>
                      <a:pt x="33" y="102"/>
                    </a:cubicBezTo>
                    <a:cubicBezTo>
                      <a:pt x="33" y="101"/>
                      <a:pt x="33" y="101"/>
                      <a:pt x="33" y="101"/>
                    </a:cubicBezTo>
                    <a:cubicBezTo>
                      <a:pt x="45" y="73"/>
                      <a:pt x="45" y="73"/>
                      <a:pt x="45" y="73"/>
                    </a:cubicBezTo>
                    <a:cubicBezTo>
                      <a:pt x="49" y="40"/>
                      <a:pt x="49" y="40"/>
                      <a:pt x="49" y="40"/>
                    </a:cubicBezTo>
                    <a:cubicBezTo>
                      <a:pt x="49" y="39"/>
                      <a:pt x="49" y="39"/>
                      <a:pt x="49" y="39"/>
                    </a:cubicBezTo>
                    <a:cubicBezTo>
                      <a:pt x="49" y="39"/>
                      <a:pt x="49" y="39"/>
                      <a:pt x="49" y="39"/>
                    </a:cubicBezTo>
                    <a:cubicBezTo>
                      <a:pt x="53" y="30"/>
                      <a:pt x="53" y="30"/>
                      <a:pt x="53" y="30"/>
                    </a:cubicBezTo>
                    <a:cubicBezTo>
                      <a:pt x="50" y="22"/>
                      <a:pt x="50" y="22"/>
                      <a:pt x="50" y="22"/>
                    </a:cubicBezTo>
                    <a:cubicBezTo>
                      <a:pt x="50" y="22"/>
                      <a:pt x="50" y="22"/>
                      <a:pt x="50" y="22"/>
                    </a:cubicBezTo>
                    <a:cubicBezTo>
                      <a:pt x="49" y="22"/>
                      <a:pt x="49" y="22"/>
                      <a:pt x="49" y="22"/>
                    </a:cubicBezTo>
                    <a:cubicBezTo>
                      <a:pt x="49" y="12"/>
                      <a:pt x="49" y="12"/>
                      <a:pt x="49" y="12"/>
                    </a:cubicBezTo>
                    <a:cubicBezTo>
                      <a:pt x="49" y="11"/>
                      <a:pt x="49" y="11"/>
                      <a:pt x="49" y="11"/>
                    </a:cubicBezTo>
                    <a:cubicBezTo>
                      <a:pt x="49" y="11"/>
                      <a:pt x="49" y="11"/>
                      <a:pt x="49" y="11"/>
                    </a:cubicBezTo>
                    <a:cubicBezTo>
                      <a:pt x="51" y="8"/>
                      <a:pt x="51" y="8"/>
                      <a:pt x="51" y="8"/>
                    </a:cubicBezTo>
                    <a:cubicBezTo>
                      <a:pt x="53" y="6"/>
                      <a:pt x="53" y="6"/>
                      <a:pt x="53" y="6"/>
                    </a:cubicBezTo>
                    <a:lnTo>
                      <a:pt x="4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73" name="îṩḷiḓe">
                <a:extLst>
                  <a:ext uri="{FF2B5EF4-FFF2-40B4-BE49-F238E27FC236}">
                    <a16:creationId xmlns:a16="http://schemas.microsoft.com/office/drawing/2014/main" id="{A0445BCB-2C9E-4025-A826-F19E0523A289}"/>
                  </a:ext>
                </a:extLst>
              </p:cNvPr>
              <p:cNvSpPr/>
              <p:nvPr/>
            </p:nvSpPr>
            <p:spPr bwMode="auto">
              <a:xfrm>
                <a:off x="3366" y="3588"/>
                <a:ext cx="195" cy="166"/>
              </a:xfrm>
              <a:custGeom>
                <a:avLst/>
                <a:gdLst>
                  <a:gd name="T0" fmla="*/ 37 w 82"/>
                  <a:gd name="T1" fmla="*/ 7 h 70"/>
                  <a:gd name="T2" fmla="*/ 36 w 82"/>
                  <a:gd name="T3" fmla="*/ 9 h 70"/>
                  <a:gd name="T4" fmla="*/ 36 w 82"/>
                  <a:gd name="T5" fmla="*/ 9 h 70"/>
                  <a:gd name="T6" fmla="*/ 35 w 82"/>
                  <a:gd name="T7" fmla="*/ 10 h 70"/>
                  <a:gd name="T8" fmla="*/ 19 w 82"/>
                  <a:gd name="T9" fmla="*/ 14 h 70"/>
                  <a:gd name="T10" fmla="*/ 20 w 82"/>
                  <a:gd name="T11" fmla="*/ 16 h 70"/>
                  <a:gd name="T12" fmla="*/ 25 w 82"/>
                  <a:gd name="T13" fmla="*/ 22 h 70"/>
                  <a:gd name="T14" fmla="*/ 23 w 82"/>
                  <a:gd name="T15" fmla="*/ 23 h 70"/>
                  <a:gd name="T16" fmla="*/ 16 w 82"/>
                  <a:gd name="T17" fmla="*/ 27 h 70"/>
                  <a:gd name="T18" fmla="*/ 4 w 82"/>
                  <a:gd name="T19" fmla="*/ 36 h 70"/>
                  <a:gd name="T20" fmla="*/ 6 w 82"/>
                  <a:gd name="T21" fmla="*/ 63 h 70"/>
                  <a:gd name="T22" fmla="*/ 18 w 82"/>
                  <a:gd name="T23" fmla="*/ 64 h 70"/>
                  <a:gd name="T24" fmla="*/ 19 w 82"/>
                  <a:gd name="T25" fmla="*/ 64 h 70"/>
                  <a:gd name="T26" fmla="*/ 19 w 82"/>
                  <a:gd name="T27" fmla="*/ 64 h 70"/>
                  <a:gd name="T28" fmla="*/ 31 w 82"/>
                  <a:gd name="T29" fmla="*/ 70 h 70"/>
                  <a:gd name="T30" fmla="*/ 44 w 82"/>
                  <a:gd name="T31" fmla="*/ 68 h 70"/>
                  <a:gd name="T32" fmla="*/ 62 w 82"/>
                  <a:gd name="T33" fmla="*/ 53 h 70"/>
                  <a:gd name="T34" fmla="*/ 63 w 82"/>
                  <a:gd name="T35" fmla="*/ 53 h 70"/>
                  <a:gd name="T36" fmla="*/ 64 w 82"/>
                  <a:gd name="T37" fmla="*/ 52 h 70"/>
                  <a:gd name="T38" fmla="*/ 69 w 82"/>
                  <a:gd name="T39" fmla="*/ 50 h 70"/>
                  <a:gd name="T40" fmla="*/ 68 w 82"/>
                  <a:gd name="T41" fmla="*/ 33 h 70"/>
                  <a:gd name="T42" fmla="*/ 68 w 82"/>
                  <a:gd name="T43" fmla="*/ 33 h 70"/>
                  <a:gd name="T44" fmla="*/ 75 w 82"/>
                  <a:gd name="T45" fmla="*/ 22 h 70"/>
                  <a:gd name="T46" fmla="*/ 75 w 82"/>
                  <a:gd name="T47" fmla="*/ 22 h 70"/>
                  <a:gd name="T48" fmla="*/ 75 w 82"/>
                  <a:gd name="T49" fmla="*/ 22 h 70"/>
                  <a:gd name="T50" fmla="*/ 81 w 82"/>
                  <a:gd name="T51" fmla="*/ 17 h 70"/>
                  <a:gd name="T52" fmla="*/ 79 w 82"/>
                  <a:gd name="T53" fmla="*/ 5 h 70"/>
                  <a:gd name="T54" fmla="*/ 74 w 82"/>
                  <a:gd name="T55" fmla="*/ 0 h 70"/>
                  <a:gd name="T56" fmla="*/ 74 w 82"/>
                  <a:gd name="T57" fmla="*/ 6 h 70"/>
                  <a:gd name="T58" fmla="*/ 64 w 82"/>
                  <a:gd name="T59" fmla="*/ 4 h 70"/>
                  <a:gd name="T60" fmla="*/ 59 w 82"/>
                  <a:gd name="T61" fmla="*/ 7 h 70"/>
                  <a:gd name="T62" fmla="*/ 58 w 82"/>
                  <a:gd name="T63" fmla="*/ 7 h 70"/>
                  <a:gd name="T64" fmla="*/ 58 w 82"/>
                  <a:gd name="T65" fmla="*/ 7 h 70"/>
                  <a:gd name="T66" fmla="*/ 37 w 82"/>
                  <a:gd name="T67" fmla="*/ 7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82" h="70">
                    <a:moveTo>
                      <a:pt x="37" y="7"/>
                    </a:moveTo>
                    <a:cubicBezTo>
                      <a:pt x="36" y="9"/>
                      <a:pt x="36" y="9"/>
                      <a:pt x="36" y="9"/>
                    </a:cubicBezTo>
                    <a:cubicBezTo>
                      <a:pt x="36" y="9"/>
                      <a:pt x="36" y="9"/>
                      <a:pt x="36" y="9"/>
                    </a:cubicBezTo>
                    <a:cubicBezTo>
                      <a:pt x="35" y="10"/>
                      <a:pt x="35" y="10"/>
                      <a:pt x="35" y="10"/>
                    </a:cubicBezTo>
                    <a:cubicBezTo>
                      <a:pt x="19" y="14"/>
                      <a:pt x="19" y="14"/>
                      <a:pt x="19" y="14"/>
                    </a:cubicBezTo>
                    <a:cubicBezTo>
                      <a:pt x="20" y="16"/>
                      <a:pt x="20" y="16"/>
                      <a:pt x="20" y="16"/>
                    </a:cubicBezTo>
                    <a:cubicBezTo>
                      <a:pt x="25" y="22"/>
                      <a:pt x="25" y="22"/>
                      <a:pt x="25" y="22"/>
                    </a:cubicBezTo>
                    <a:cubicBezTo>
                      <a:pt x="24" y="22"/>
                      <a:pt x="24" y="23"/>
                      <a:pt x="23" y="23"/>
                    </a:cubicBezTo>
                    <a:cubicBezTo>
                      <a:pt x="16" y="27"/>
                      <a:pt x="16" y="27"/>
                      <a:pt x="16" y="27"/>
                    </a:cubicBezTo>
                    <a:cubicBezTo>
                      <a:pt x="4" y="36"/>
                      <a:pt x="4" y="36"/>
                      <a:pt x="4" y="36"/>
                    </a:cubicBezTo>
                    <a:cubicBezTo>
                      <a:pt x="0" y="41"/>
                      <a:pt x="0" y="49"/>
                      <a:pt x="6" y="63"/>
                    </a:cubicBezTo>
                    <a:cubicBezTo>
                      <a:pt x="18" y="64"/>
                      <a:pt x="18" y="64"/>
                      <a:pt x="18" y="64"/>
                    </a:cubicBezTo>
                    <a:cubicBezTo>
                      <a:pt x="19" y="64"/>
                      <a:pt x="19" y="64"/>
                      <a:pt x="19" y="64"/>
                    </a:cubicBezTo>
                    <a:cubicBezTo>
                      <a:pt x="19" y="64"/>
                      <a:pt x="19" y="64"/>
                      <a:pt x="19" y="64"/>
                    </a:cubicBezTo>
                    <a:cubicBezTo>
                      <a:pt x="31" y="70"/>
                      <a:pt x="31" y="70"/>
                      <a:pt x="31" y="70"/>
                    </a:cubicBezTo>
                    <a:cubicBezTo>
                      <a:pt x="44" y="68"/>
                      <a:pt x="44" y="68"/>
                      <a:pt x="44" y="68"/>
                    </a:cubicBezTo>
                    <a:cubicBezTo>
                      <a:pt x="49" y="67"/>
                      <a:pt x="55" y="62"/>
                      <a:pt x="62" y="53"/>
                    </a:cubicBezTo>
                    <a:cubicBezTo>
                      <a:pt x="63" y="53"/>
                      <a:pt x="63" y="53"/>
                      <a:pt x="63" y="53"/>
                    </a:cubicBezTo>
                    <a:cubicBezTo>
                      <a:pt x="64" y="52"/>
                      <a:pt x="64" y="52"/>
                      <a:pt x="64" y="52"/>
                    </a:cubicBezTo>
                    <a:cubicBezTo>
                      <a:pt x="69" y="50"/>
                      <a:pt x="69" y="50"/>
                      <a:pt x="69" y="50"/>
                    </a:cubicBezTo>
                    <a:cubicBezTo>
                      <a:pt x="68" y="33"/>
                      <a:pt x="68" y="33"/>
                      <a:pt x="68" y="33"/>
                    </a:cubicBezTo>
                    <a:cubicBezTo>
                      <a:pt x="68" y="33"/>
                      <a:pt x="68" y="33"/>
                      <a:pt x="68" y="33"/>
                    </a:cubicBezTo>
                    <a:cubicBezTo>
                      <a:pt x="75" y="22"/>
                      <a:pt x="75" y="22"/>
                      <a:pt x="75" y="22"/>
                    </a:cubicBezTo>
                    <a:cubicBezTo>
                      <a:pt x="75" y="22"/>
                      <a:pt x="75" y="22"/>
                      <a:pt x="75" y="22"/>
                    </a:cubicBezTo>
                    <a:cubicBezTo>
                      <a:pt x="75" y="22"/>
                      <a:pt x="75" y="22"/>
                      <a:pt x="75" y="22"/>
                    </a:cubicBezTo>
                    <a:cubicBezTo>
                      <a:pt x="81" y="17"/>
                      <a:pt x="81" y="17"/>
                      <a:pt x="81" y="17"/>
                    </a:cubicBezTo>
                    <a:cubicBezTo>
                      <a:pt x="82" y="13"/>
                      <a:pt x="81" y="8"/>
                      <a:pt x="79" y="5"/>
                    </a:cubicBezTo>
                    <a:cubicBezTo>
                      <a:pt x="78" y="1"/>
                      <a:pt x="76" y="0"/>
                      <a:pt x="74" y="0"/>
                    </a:cubicBezTo>
                    <a:cubicBezTo>
                      <a:pt x="74" y="6"/>
                      <a:pt x="74" y="6"/>
                      <a:pt x="74" y="6"/>
                    </a:cubicBezTo>
                    <a:cubicBezTo>
                      <a:pt x="64" y="4"/>
                      <a:pt x="64" y="4"/>
                      <a:pt x="64" y="4"/>
                    </a:cubicBezTo>
                    <a:cubicBezTo>
                      <a:pt x="59" y="7"/>
                      <a:pt x="59" y="7"/>
                      <a:pt x="59" y="7"/>
                    </a:cubicBezTo>
                    <a:cubicBezTo>
                      <a:pt x="58" y="7"/>
                      <a:pt x="58" y="7"/>
                      <a:pt x="58" y="7"/>
                    </a:cubicBezTo>
                    <a:cubicBezTo>
                      <a:pt x="58" y="7"/>
                      <a:pt x="58" y="7"/>
                      <a:pt x="58" y="7"/>
                    </a:cubicBezTo>
                    <a:lnTo>
                      <a:pt x="37" y="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</p:grpSp>
        <p:sp>
          <p:nvSpPr>
            <p:cNvPr id="20" name="îṡliḓè">
              <a:extLst>
                <a:ext uri="{FF2B5EF4-FFF2-40B4-BE49-F238E27FC236}">
                  <a16:creationId xmlns:a16="http://schemas.microsoft.com/office/drawing/2014/main" id="{A2CE298A-F3CD-48EC-918A-6B0C8D5C365C}"/>
                </a:ext>
              </a:extLst>
            </p:cNvPr>
            <p:cNvSpPr/>
            <p:nvPr/>
          </p:nvSpPr>
          <p:spPr bwMode="auto">
            <a:xfrm>
              <a:off x="5917267" y="2057929"/>
              <a:ext cx="370293" cy="390105"/>
            </a:xfrm>
            <a:custGeom>
              <a:avLst/>
              <a:gdLst>
                <a:gd name="T0" fmla="*/ 126 w 466"/>
                <a:gd name="T1" fmla="*/ 153 h 491"/>
                <a:gd name="T2" fmla="*/ 233 w 466"/>
                <a:gd name="T3" fmla="*/ 61 h 491"/>
                <a:gd name="T4" fmla="*/ 258 w 466"/>
                <a:gd name="T5" fmla="*/ 122 h 491"/>
                <a:gd name="T6" fmla="*/ 233 w 466"/>
                <a:gd name="T7" fmla="*/ 101 h 491"/>
                <a:gd name="T8" fmla="*/ 402 w 466"/>
                <a:gd name="T9" fmla="*/ 399 h 491"/>
                <a:gd name="T10" fmla="*/ 433 w 466"/>
                <a:gd name="T11" fmla="*/ 215 h 491"/>
                <a:gd name="T12" fmla="*/ 452 w 466"/>
                <a:gd name="T13" fmla="*/ 160 h 491"/>
                <a:gd name="T14" fmla="*/ 233 w 466"/>
                <a:gd name="T15" fmla="*/ 0 h 491"/>
                <a:gd name="T16" fmla="*/ 15 w 466"/>
                <a:gd name="T17" fmla="*/ 160 h 491"/>
                <a:gd name="T18" fmla="*/ 34 w 466"/>
                <a:gd name="T19" fmla="*/ 215 h 491"/>
                <a:gd name="T20" fmla="*/ 64 w 466"/>
                <a:gd name="T21" fmla="*/ 399 h 491"/>
                <a:gd name="T22" fmla="*/ 3 w 466"/>
                <a:gd name="T23" fmla="*/ 445 h 491"/>
                <a:gd name="T24" fmla="*/ 418 w 466"/>
                <a:gd name="T25" fmla="*/ 491 h 491"/>
                <a:gd name="T26" fmla="*/ 418 w 466"/>
                <a:gd name="T27" fmla="*/ 399 h 491"/>
                <a:gd name="T28" fmla="*/ 221 w 466"/>
                <a:gd name="T29" fmla="*/ 33 h 491"/>
                <a:gd name="T30" fmla="*/ 246 w 466"/>
                <a:gd name="T31" fmla="*/ 33 h 491"/>
                <a:gd name="T32" fmla="*/ 34 w 466"/>
                <a:gd name="T33" fmla="*/ 183 h 491"/>
                <a:gd name="T34" fmla="*/ 371 w 466"/>
                <a:gd name="T35" fmla="*/ 399 h 491"/>
                <a:gd name="T36" fmla="*/ 341 w 466"/>
                <a:gd name="T37" fmla="*/ 215 h 491"/>
                <a:gd name="T38" fmla="*/ 310 w 466"/>
                <a:gd name="T39" fmla="*/ 215 h 491"/>
                <a:gd name="T40" fmla="*/ 279 w 466"/>
                <a:gd name="T41" fmla="*/ 399 h 491"/>
                <a:gd name="T42" fmla="*/ 310 w 466"/>
                <a:gd name="T43" fmla="*/ 215 h 491"/>
                <a:gd name="T44" fmla="*/ 249 w 466"/>
                <a:gd name="T45" fmla="*/ 399 h 491"/>
                <a:gd name="T46" fmla="*/ 218 w 466"/>
                <a:gd name="T47" fmla="*/ 215 h 491"/>
                <a:gd name="T48" fmla="*/ 187 w 466"/>
                <a:gd name="T49" fmla="*/ 215 h 491"/>
                <a:gd name="T50" fmla="*/ 156 w 466"/>
                <a:gd name="T51" fmla="*/ 399 h 491"/>
                <a:gd name="T52" fmla="*/ 187 w 466"/>
                <a:gd name="T53" fmla="*/ 215 h 491"/>
                <a:gd name="T54" fmla="*/ 126 w 466"/>
                <a:gd name="T55" fmla="*/ 399 h 491"/>
                <a:gd name="T56" fmla="*/ 95 w 466"/>
                <a:gd name="T57" fmla="*/ 215 h 491"/>
                <a:gd name="T58" fmla="*/ 418 w 466"/>
                <a:gd name="T59" fmla="*/ 460 h 491"/>
                <a:gd name="T60" fmla="*/ 34 w 466"/>
                <a:gd name="T61" fmla="*/ 445 h 491"/>
                <a:gd name="T62" fmla="*/ 418 w 466"/>
                <a:gd name="T63" fmla="*/ 430 h 491"/>
                <a:gd name="T64" fmla="*/ 418 w 466"/>
                <a:gd name="T65" fmla="*/ 460 h 4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66" h="491">
                  <a:moveTo>
                    <a:pt x="233" y="61"/>
                  </a:moveTo>
                  <a:cubicBezTo>
                    <a:pt x="126" y="153"/>
                    <a:pt x="126" y="153"/>
                    <a:pt x="126" y="153"/>
                  </a:cubicBezTo>
                  <a:cubicBezTo>
                    <a:pt x="341" y="153"/>
                    <a:pt x="341" y="153"/>
                    <a:pt x="341" y="153"/>
                  </a:cubicBezTo>
                  <a:cubicBezTo>
                    <a:pt x="233" y="61"/>
                    <a:pt x="233" y="61"/>
                    <a:pt x="233" y="61"/>
                  </a:cubicBezTo>
                  <a:close/>
                  <a:moveTo>
                    <a:pt x="233" y="101"/>
                  </a:moveTo>
                  <a:cubicBezTo>
                    <a:pt x="258" y="122"/>
                    <a:pt x="258" y="122"/>
                    <a:pt x="258" y="122"/>
                  </a:cubicBezTo>
                  <a:cubicBezTo>
                    <a:pt x="209" y="122"/>
                    <a:pt x="209" y="122"/>
                    <a:pt x="209" y="122"/>
                  </a:cubicBezTo>
                  <a:cubicBezTo>
                    <a:pt x="233" y="101"/>
                    <a:pt x="233" y="101"/>
                    <a:pt x="233" y="101"/>
                  </a:cubicBezTo>
                  <a:close/>
                  <a:moveTo>
                    <a:pt x="418" y="399"/>
                  </a:moveTo>
                  <a:cubicBezTo>
                    <a:pt x="402" y="399"/>
                    <a:pt x="402" y="399"/>
                    <a:pt x="402" y="399"/>
                  </a:cubicBezTo>
                  <a:cubicBezTo>
                    <a:pt x="402" y="215"/>
                    <a:pt x="402" y="215"/>
                    <a:pt x="402" y="215"/>
                  </a:cubicBezTo>
                  <a:cubicBezTo>
                    <a:pt x="433" y="215"/>
                    <a:pt x="433" y="215"/>
                    <a:pt x="433" y="215"/>
                  </a:cubicBezTo>
                  <a:cubicBezTo>
                    <a:pt x="446" y="215"/>
                    <a:pt x="458" y="206"/>
                    <a:pt x="462" y="194"/>
                  </a:cubicBezTo>
                  <a:cubicBezTo>
                    <a:pt x="466" y="181"/>
                    <a:pt x="462" y="168"/>
                    <a:pt x="452" y="160"/>
                  </a:cubicBezTo>
                  <a:cubicBezTo>
                    <a:pt x="263" y="7"/>
                    <a:pt x="263" y="7"/>
                    <a:pt x="263" y="7"/>
                  </a:cubicBezTo>
                  <a:cubicBezTo>
                    <a:pt x="253" y="2"/>
                    <a:pt x="243" y="0"/>
                    <a:pt x="233" y="0"/>
                  </a:cubicBezTo>
                  <a:cubicBezTo>
                    <a:pt x="223" y="0"/>
                    <a:pt x="213" y="2"/>
                    <a:pt x="204" y="7"/>
                  </a:cubicBezTo>
                  <a:cubicBezTo>
                    <a:pt x="15" y="160"/>
                    <a:pt x="15" y="160"/>
                    <a:pt x="15" y="160"/>
                  </a:cubicBezTo>
                  <a:cubicBezTo>
                    <a:pt x="4" y="168"/>
                    <a:pt x="0" y="181"/>
                    <a:pt x="4" y="194"/>
                  </a:cubicBezTo>
                  <a:cubicBezTo>
                    <a:pt x="9" y="206"/>
                    <a:pt x="20" y="215"/>
                    <a:pt x="34" y="215"/>
                  </a:cubicBezTo>
                  <a:cubicBezTo>
                    <a:pt x="64" y="215"/>
                    <a:pt x="64" y="215"/>
                    <a:pt x="64" y="215"/>
                  </a:cubicBezTo>
                  <a:cubicBezTo>
                    <a:pt x="64" y="399"/>
                    <a:pt x="64" y="399"/>
                    <a:pt x="64" y="399"/>
                  </a:cubicBezTo>
                  <a:cubicBezTo>
                    <a:pt x="49" y="399"/>
                    <a:pt x="49" y="399"/>
                    <a:pt x="49" y="399"/>
                  </a:cubicBezTo>
                  <a:cubicBezTo>
                    <a:pt x="23" y="399"/>
                    <a:pt x="3" y="420"/>
                    <a:pt x="3" y="445"/>
                  </a:cubicBezTo>
                  <a:cubicBezTo>
                    <a:pt x="3" y="470"/>
                    <a:pt x="23" y="491"/>
                    <a:pt x="49" y="491"/>
                  </a:cubicBezTo>
                  <a:cubicBezTo>
                    <a:pt x="418" y="491"/>
                    <a:pt x="418" y="491"/>
                    <a:pt x="418" y="491"/>
                  </a:cubicBezTo>
                  <a:cubicBezTo>
                    <a:pt x="443" y="491"/>
                    <a:pt x="464" y="470"/>
                    <a:pt x="464" y="445"/>
                  </a:cubicBezTo>
                  <a:cubicBezTo>
                    <a:pt x="464" y="420"/>
                    <a:pt x="443" y="399"/>
                    <a:pt x="418" y="399"/>
                  </a:cubicBezTo>
                  <a:close/>
                  <a:moveTo>
                    <a:pt x="34" y="183"/>
                  </a:moveTo>
                  <a:cubicBezTo>
                    <a:pt x="221" y="33"/>
                    <a:pt x="221" y="33"/>
                    <a:pt x="221" y="33"/>
                  </a:cubicBezTo>
                  <a:cubicBezTo>
                    <a:pt x="224" y="31"/>
                    <a:pt x="229" y="30"/>
                    <a:pt x="233" y="30"/>
                  </a:cubicBezTo>
                  <a:cubicBezTo>
                    <a:pt x="238" y="30"/>
                    <a:pt x="242" y="31"/>
                    <a:pt x="246" y="33"/>
                  </a:cubicBezTo>
                  <a:cubicBezTo>
                    <a:pt x="433" y="184"/>
                    <a:pt x="433" y="184"/>
                    <a:pt x="433" y="184"/>
                  </a:cubicBezTo>
                  <a:cubicBezTo>
                    <a:pt x="34" y="183"/>
                    <a:pt x="34" y="183"/>
                    <a:pt x="34" y="183"/>
                  </a:cubicBezTo>
                  <a:close/>
                  <a:moveTo>
                    <a:pt x="371" y="215"/>
                  </a:moveTo>
                  <a:cubicBezTo>
                    <a:pt x="371" y="399"/>
                    <a:pt x="371" y="399"/>
                    <a:pt x="371" y="399"/>
                  </a:cubicBezTo>
                  <a:cubicBezTo>
                    <a:pt x="341" y="399"/>
                    <a:pt x="341" y="399"/>
                    <a:pt x="341" y="399"/>
                  </a:cubicBezTo>
                  <a:cubicBezTo>
                    <a:pt x="341" y="215"/>
                    <a:pt x="341" y="215"/>
                    <a:pt x="341" y="215"/>
                  </a:cubicBezTo>
                  <a:cubicBezTo>
                    <a:pt x="371" y="215"/>
                    <a:pt x="371" y="215"/>
                    <a:pt x="371" y="215"/>
                  </a:cubicBezTo>
                  <a:close/>
                  <a:moveTo>
                    <a:pt x="310" y="215"/>
                  </a:moveTo>
                  <a:cubicBezTo>
                    <a:pt x="310" y="399"/>
                    <a:pt x="310" y="399"/>
                    <a:pt x="310" y="399"/>
                  </a:cubicBezTo>
                  <a:cubicBezTo>
                    <a:pt x="279" y="399"/>
                    <a:pt x="279" y="399"/>
                    <a:pt x="279" y="399"/>
                  </a:cubicBezTo>
                  <a:cubicBezTo>
                    <a:pt x="279" y="215"/>
                    <a:pt x="279" y="215"/>
                    <a:pt x="279" y="215"/>
                  </a:cubicBezTo>
                  <a:cubicBezTo>
                    <a:pt x="310" y="215"/>
                    <a:pt x="310" y="215"/>
                    <a:pt x="310" y="215"/>
                  </a:cubicBezTo>
                  <a:close/>
                  <a:moveTo>
                    <a:pt x="249" y="215"/>
                  </a:moveTo>
                  <a:cubicBezTo>
                    <a:pt x="249" y="399"/>
                    <a:pt x="249" y="399"/>
                    <a:pt x="249" y="399"/>
                  </a:cubicBezTo>
                  <a:cubicBezTo>
                    <a:pt x="218" y="399"/>
                    <a:pt x="218" y="399"/>
                    <a:pt x="218" y="399"/>
                  </a:cubicBezTo>
                  <a:cubicBezTo>
                    <a:pt x="218" y="215"/>
                    <a:pt x="218" y="215"/>
                    <a:pt x="218" y="215"/>
                  </a:cubicBezTo>
                  <a:cubicBezTo>
                    <a:pt x="249" y="215"/>
                    <a:pt x="249" y="215"/>
                    <a:pt x="249" y="215"/>
                  </a:cubicBezTo>
                  <a:close/>
                  <a:moveTo>
                    <a:pt x="187" y="215"/>
                  </a:moveTo>
                  <a:cubicBezTo>
                    <a:pt x="187" y="399"/>
                    <a:pt x="187" y="399"/>
                    <a:pt x="187" y="399"/>
                  </a:cubicBezTo>
                  <a:cubicBezTo>
                    <a:pt x="156" y="399"/>
                    <a:pt x="156" y="399"/>
                    <a:pt x="156" y="399"/>
                  </a:cubicBezTo>
                  <a:cubicBezTo>
                    <a:pt x="156" y="215"/>
                    <a:pt x="156" y="215"/>
                    <a:pt x="156" y="215"/>
                  </a:cubicBezTo>
                  <a:cubicBezTo>
                    <a:pt x="187" y="215"/>
                    <a:pt x="187" y="215"/>
                    <a:pt x="187" y="215"/>
                  </a:cubicBezTo>
                  <a:close/>
                  <a:moveTo>
                    <a:pt x="126" y="215"/>
                  </a:moveTo>
                  <a:cubicBezTo>
                    <a:pt x="126" y="399"/>
                    <a:pt x="126" y="399"/>
                    <a:pt x="126" y="399"/>
                  </a:cubicBezTo>
                  <a:cubicBezTo>
                    <a:pt x="95" y="399"/>
                    <a:pt x="95" y="399"/>
                    <a:pt x="95" y="399"/>
                  </a:cubicBezTo>
                  <a:cubicBezTo>
                    <a:pt x="95" y="215"/>
                    <a:pt x="95" y="215"/>
                    <a:pt x="95" y="215"/>
                  </a:cubicBezTo>
                  <a:cubicBezTo>
                    <a:pt x="126" y="215"/>
                    <a:pt x="126" y="215"/>
                    <a:pt x="126" y="215"/>
                  </a:cubicBezTo>
                  <a:close/>
                  <a:moveTo>
                    <a:pt x="418" y="460"/>
                  </a:moveTo>
                  <a:cubicBezTo>
                    <a:pt x="49" y="460"/>
                    <a:pt x="49" y="460"/>
                    <a:pt x="49" y="460"/>
                  </a:cubicBezTo>
                  <a:cubicBezTo>
                    <a:pt x="40" y="460"/>
                    <a:pt x="34" y="453"/>
                    <a:pt x="34" y="445"/>
                  </a:cubicBezTo>
                  <a:cubicBezTo>
                    <a:pt x="34" y="437"/>
                    <a:pt x="40" y="430"/>
                    <a:pt x="49" y="430"/>
                  </a:cubicBezTo>
                  <a:cubicBezTo>
                    <a:pt x="418" y="430"/>
                    <a:pt x="418" y="430"/>
                    <a:pt x="418" y="430"/>
                  </a:cubicBezTo>
                  <a:cubicBezTo>
                    <a:pt x="426" y="430"/>
                    <a:pt x="433" y="437"/>
                    <a:pt x="433" y="445"/>
                  </a:cubicBezTo>
                  <a:cubicBezTo>
                    <a:pt x="433" y="453"/>
                    <a:pt x="426" y="460"/>
                    <a:pt x="418" y="46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</p:grpSp>
      <p:graphicFrame>
        <p:nvGraphicFramePr>
          <p:cNvPr id="74" name="表格 73">
            <a:extLst>
              <a:ext uri="{FF2B5EF4-FFF2-40B4-BE49-F238E27FC236}">
                <a16:creationId xmlns:a16="http://schemas.microsoft.com/office/drawing/2014/main" id="{EC1A114B-5B1C-4E58-8B65-D58C15151990}"/>
              </a:ext>
            </a:extLst>
          </p:cNvPr>
          <p:cNvGraphicFramePr>
            <a:graphicFrameLocks noGrp="1"/>
          </p:cNvGraphicFramePr>
          <p:nvPr/>
        </p:nvGraphicFramePr>
        <p:xfrm>
          <a:off x="615351" y="1201549"/>
          <a:ext cx="10603832" cy="55965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50958">
                  <a:extLst>
                    <a:ext uri="{9D8B030D-6E8A-4147-A177-3AD203B41FA5}">
                      <a16:colId xmlns:a16="http://schemas.microsoft.com/office/drawing/2014/main" val="1830321729"/>
                    </a:ext>
                  </a:extLst>
                </a:gridCol>
                <a:gridCol w="2650958">
                  <a:extLst>
                    <a:ext uri="{9D8B030D-6E8A-4147-A177-3AD203B41FA5}">
                      <a16:colId xmlns:a16="http://schemas.microsoft.com/office/drawing/2014/main" val="2234423537"/>
                    </a:ext>
                  </a:extLst>
                </a:gridCol>
                <a:gridCol w="2650958">
                  <a:extLst>
                    <a:ext uri="{9D8B030D-6E8A-4147-A177-3AD203B41FA5}">
                      <a16:colId xmlns:a16="http://schemas.microsoft.com/office/drawing/2014/main" val="4043169910"/>
                    </a:ext>
                  </a:extLst>
                </a:gridCol>
                <a:gridCol w="2650958">
                  <a:extLst>
                    <a:ext uri="{9D8B030D-6E8A-4147-A177-3AD203B41FA5}">
                      <a16:colId xmlns:a16="http://schemas.microsoft.com/office/drawing/2014/main" val="4169305186"/>
                    </a:ext>
                  </a:extLst>
                </a:gridCol>
              </a:tblGrid>
              <a:tr h="323816">
                <a:tc>
                  <a:txBody>
                    <a:bodyPr/>
                    <a:lstStyle/>
                    <a:p>
                      <a:r>
                        <a:rPr lang="en-US" altLang="zh-CN" dirty="0"/>
                        <a:t>Name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Education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Edu-Matching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Working years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71981106"/>
                  </a:ext>
                </a:extLst>
              </a:tr>
              <a:tr h="323816">
                <a:tc>
                  <a:txBody>
                    <a:bodyPr/>
                    <a:lstStyle/>
                    <a:p>
                      <a:r>
                        <a:rPr lang="en-US" altLang="zh-CN" dirty="0"/>
                        <a:t>Alex </a:t>
                      </a:r>
                      <a:r>
                        <a:rPr lang="en-US" altLang="zh-CN" dirty="0" err="1"/>
                        <a:t>Lyashok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MBA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Y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20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48684169"/>
                  </a:ext>
                </a:extLst>
              </a:tr>
              <a:tr h="323816">
                <a:tc>
                  <a:txBody>
                    <a:bodyPr/>
                    <a:lstStyle/>
                    <a:p>
                      <a:r>
                        <a:rPr lang="en-US" altLang="zh-CN" dirty="0"/>
                        <a:t>Max </a:t>
                      </a:r>
                      <a:r>
                        <a:rPr lang="en-US" altLang="zh-CN" dirty="0" err="1"/>
                        <a:t>Yankelevich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Bachelor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Y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30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83986266"/>
                  </a:ext>
                </a:extLst>
              </a:tr>
              <a:tr h="323816">
                <a:tc>
                  <a:txBody>
                    <a:bodyPr/>
                    <a:lstStyle/>
                    <a:p>
                      <a:r>
                        <a:rPr lang="en-US" altLang="zh-CN" dirty="0"/>
                        <a:t>Andrew Volkov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Master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Y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23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43094345"/>
                  </a:ext>
                </a:extLst>
              </a:tr>
              <a:tr h="323816">
                <a:tc>
                  <a:txBody>
                    <a:bodyPr/>
                    <a:lstStyle/>
                    <a:p>
                      <a:r>
                        <a:rPr lang="en-US" altLang="zh-CN" dirty="0"/>
                        <a:t>Marc Ache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Bachelor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Y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20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41248707"/>
                  </a:ext>
                </a:extLst>
              </a:tr>
              <a:tr h="323816">
                <a:tc>
                  <a:txBody>
                    <a:bodyPr/>
                    <a:lstStyle/>
                    <a:p>
                      <a:r>
                        <a:rPr lang="en-US" altLang="zh-CN" dirty="0"/>
                        <a:t>Sudip Mitra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Master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Y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7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02049056"/>
                  </a:ext>
                </a:extLst>
              </a:tr>
              <a:tr h="323816">
                <a:tc>
                  <a:txBody>
                    <a:bodyPr/>
                    <a:lstStyle/>
                    <a:p>
                      <a:r>
                        <a:rPr lang="en-US" altLang="zh-CN" dirty="0"/>
                        <a:t>Pete </a:t>
                      </a:r>
                      <a:r>
                        <a:rPr lang="en-US" altLang="zh-CN" dirty="0" err="1"/>
                        <a:t>Cumello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Bachelor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Y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19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49816932"/>
                  </a:ext>
                </a:extLst>
              </a:tr>
              <a:tr h="323816">
                <a:tc>
                  <a:txBody>
                    <a:bodyPr/>
                    <a:lstStyle/>
                    <a:p>
                      <a:r>
                        <a:rPr lang="en-US" altLang="zh-CN" dirty="0"/>
                        <a:t>Monica Jonas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Master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Y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26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18808007"/>
                  </a:ext>
                </a:extLst>
              </a:tr>
              <a:tr h="323816">
                <a:tc>
                  <a:txBody>
                    <a:bodyPr/>
                    <a:lstStyle/>
                    <a:p>
                      <a:r>
                        <a:rPr lang="en-US" altLang="zh-CN" dirty="0"/>
                        <a:t>Sam Fahmy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Master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Y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34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1727415"/>
                  </a:ext>
                </a:extLst>
              </a:tr>
              <a:tr h="323816">
                <a:tc>
                  <a:txBody>
                    <a:bodyPr/>
                    <a:lstStyle/>
                    <a:p>
                      <a:r>
                        <a:rPr lang="en-US" altLang="zh-CN" dirty="0"/>
                        <a:t>Teresa Thomas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Bachelor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Y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55071477"/>
                  </a:ext>
                </a:extLst>
              </a:tr>
              <a:tr h="323816">
                <a:tc>
                  <a:txBody>
                    <a:bodyPr/>
                    <a:lstStyle/>
                    <a:p>
                      <a:r>
                        <a:rPr lang="en-US" altLang="zh-CN" dirty="0"/>
                        <a:t>Ginger Mosier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Bachelor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N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21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5458541"/>
                  </a:ext>
                </a:extLst>
              </a:tr>
              <a:tr h="475955">
                <a:tc>
                  <a:txBody>
                    <a:bodyPr/>
                    <a:lstStyle/>
                    <a:p>
                      <a:r>
                        <a:rPr lang="en-US" altLang="zh-CN" dirty="0"/>
                        <a:t>Alexey </a:t>
                      </a:r>
                      <a:r>
                        <a:rPr lang="en-US" altLang="zh-CN" dirty="0" err="1"/>
                        <a:t>Vitashkevich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Bachelor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N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90761245"/>
                  </a:ext>
                </a:extLst>
              </a:tr>
              <a:tr h="323816">
                <a:tc>
                  <a:txBody>
                    <a:bodyPr/>
                    <a:lstStyle/>
                    <a:p>
                      <a:r>
                        <a:rPr lang="en-US" altLang="zh-CN" dirty="0"/>
                        <a:t>Mikhail </a:t>
                      </a:r>
                      <a:r>
                        <a:rPr lang="en-US" altLang="zh-CN" dirty="0" err="1"/>
                        <a:t>Abramchyk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Bachelor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Y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67475493"/>
                  </a:ext>
                </a:extLst>
              </a:tr>
              <a:tr h="323816">
                <a:tc>
                  <a:txBody>
                    <a:bodyPr/>
                    <a:lstStyle/>
                    <a:p>
                      <a:r>
                        <a:rPr lang="en-US" altLang="zh-CN" dirty="0"/>
                        <a:t>Ilya </a:t>
                      </a:r>
                      <a:r>
                        <a:rPr lang="en-US" altLang="zh-CN" dirty="0" err="1"/>
                        <a:t>Kazimirovskiy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Master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N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91363680"/>
                  </a:ext>
                </a:extLst>
              </a:tr>
              <a:tr h="323816">
                <a:tc>
                  <a:txBody>
                    <a:bodyPr/>
                    <a:lstStyle/>
                    <a:p>
                      <a:r>
                        <a:rPr lang="en-US" altLang="zh-CN" dirty="0"/>
                        <a:t>Abby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err="1"/>
                        <a:t>Phd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Y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14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73236511"/>
                  </a:ext>
                </a:extLst>
              </a:tr>
            </a:tbl>
          </a:graphicData>
        </a:graphic>
      </p:graphicFrame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8DCCEABD-819D-4C93-B8CF-885433D74CB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902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614"/>
    </mc:Choice>
    <mc:Fallback xmlns="">
      <p:transition spd="slow" advTm="216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517FAF2-2CC5-4306-BBCB-D56DAD9E16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Executive Team Background</a:t>
            </a:r>
            <a:endParaRPr lang="zh-CN" altLang="en-US" dirty="0"/>
          </a:p>
        </p:txBody>
      </p:sp>
      <p:grpSp>
        <p:nvGrpSpPr>
          <p:cNvPr id="12" name="b166fac4-5095-4c4f-a2da-ce6a4a94aa39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>
            <a:extLst>
              <a:ext uri="{FF2B5EF4-FFF2-40B4-BE49-F238E27FC236}">
                <a16:creationId xmlns:a16="http://schemas.microsoft.com/office/drawing/2014/main" id="{2430F098-0DA6-44CE-9FDF-B578194E2E68}"/>
              </a:ext>
            </a:extLst>
          </p:cNvPr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669925" y="1124899"/>
            <a:ext cx="10850561" cy="5035107"/>
            <a:chOff x="669925" y="1124903"/>
            <a:chExt cx="10850561" cy="5035107"/>
          </a:xfrm>
        </p:grpSpPr>
        <p:sp>
          <p:nvSpPr>
            <p:cNvPr id="13" name="işļîdê">
              <a:extLst>
                <a:ext uri="{FF2B5EF4-FFF2-40B4-BE49-F238E27FC236}">
                  <a16:creationId xmlns:a16="http://schemas.microsoft.com/office/drawing/2014/main" id="{93B8243A-A85D-44B4-92EB-42F279EAFF91}"/>
                </a:ext>
              </a:extLst>
            </p:cNvPr>
            <p:cNvSpPr/>
            <p:nvPr/>
          </p:nvSpPr>
          <p:spPr bwMode="auto">
            <a:xfrm>
              <a:off x="669925" y="1124903"/>
              <a:ext cx="10850561" cy="1900050"/>
            </a:xfrm>
            <a:prstGeom prst="rect">
              <a:avLst/>
            </a:prstGeom>
            <a:blipFill>
              <a:blip r:embed="rId5"/>
              <a:stretch>
                <a:fillRect t="-141173" b="-139300"/>
              </a:stretch>
            </a:blip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4" name="işḷïďe">
              <a:extLst>
                <a:ext uri="{FF2B5EF4-FFF2-40B4-BE49-F238E27FC236}">
                  <a16:creationId xmlns:a16="http://schemas.microsoft.com/office/drawing/2014/main" id="{50D673A3-8524-4DDD-8B51-60E5CD6A3C94}"/>
                </a:ext>
              </a:extLst>
            </p:cNvPr>
            <p:cNvSpPr/>
            <p:nvPr/>
          </p:nvSpPr>
          <p:spPr bwMode="auto">
            <a:xfrm>
              <a:off x="669926" y="2349000"/>
              <a:ext cx="10850560" cy="675952"/>
            </a:xfrm>
            <a:prstGeom prst="rect">
              <a:avLst/>
            </a:prstGeom>
            <a:solidFill>
              <a:schemeClr val="tx1">
                <a:alpha val="80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t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Pre-Industry</a:t>
              </a:r>
            </a:p>
          </p:txBody>
        </p:sp>
        <p:grpSp>
          <p:nvGrpSpPr>
            <p:cNvPr id="15" name="i$líḍê">
              <a:extLst>
                <a:ext uri="{FF2B5EF4-FFF2-40B4-BE49-F238E27FC236}">
                  <a16:creationId xmlns:a16="http://schemas.microsoft.com/office/drawing/2014/main" id="{927DE1A4-9B6C-4411-AB41-4848FE007C83}"/>
                </a:ext>
              </a:extLst>
            </p:cNvPr>
            <p:cNvGrpSpPr/>
            <p:nvPr/>
          </p:nvGrpSpPr>
          <p:grpSpPr>
            <a:xfrm>
              <a:off x="669926" y="3096290"/>
              <a:ext cx="10850560" cy="3063720"/>
              <a:chOff x="669926" y="2961505"/>
              <a:chExt cx="10850560" cy="2287668"/>
            </a:xfrm>
          </p:grpSpPr>
          <p:sp>
            <p:nvSpPr>
              <p:cNvPr id="16" name="îş1íḑe">
                <a:extLst>
                  <a:ext uri="{FF2B5EF4-FFF2-40B4-BE49-F238E27FC236}">
                    <a16:creationId xmlns:a16="http://schemas.microsoft.com/office/drawing/2014/main" id="{86C46CBF-FDBE-42DD-8294-44F4C28B5041}"/>
                  </a:ext>
                </a:extLst>
              </p:cNvPr>
              <p:cNvSpPr/>
              <p:nvPr/>
            </p:nvSpPr>
            <p:spPr bwMode="auto">
              <a:xfrm>
                <a:off x="669926" y="2961505"/>
                <a:ext cx="2694208" cy="531164"/>
              </a:xfrm>
              <a:prstGeom prst="rect">
                <a:avLst/>
              </a:prstGeom>
              <a:solidFill>
                <a:schemeClr val="accent1"/>
              </a:solidFill>
              <a:ln w="38100"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CN" b="1" dirty="0">
                    <a:solidFill>
                      <a:srgbClr val="FFFFFF"/>
                    </a:solidFill>
                    <a:latin typeface="Arial"/>
                    <a:ea typeface="微软雅黑"/>
                  </a:rPr>
                  <a:t>Industry</a:t>
                </a:r>
                <a:endParaRPr kumimoji="0" lang="zh-CN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7" name="îşlïḑê">
                <a:extLst>
                  <a:ext uri="{FF2B5EF4-FFF2-40B4-BE49-F238E27FC236}">
                    <a16:creationId xmlns:a16="http://schemas.microsoft.com/office/drawing/2014/main" id="{43F5F4AD-A86B-415C-89C8-77DBB64EAF52}"/>
                  </a:ext>
                </a:extLst>
              </p:cNvPr>
              <p:cNvSpPr/>
              <p:nvPr/>
            </p:nvSpPr>
            <p:spPr bwMode="auto">
              <a:xfrm>
                <a:off x="3382068" y="2961505"/>
                <a:ext cx="2694208" cy="531164"/>
              </a:xfrm>
              <a:prstGeom prst="rect">
                <a:avLst/>
              </a:prstGeom>
              <a:solidFill>
                <a:schemeClr val="accent1"/>
              </a:solidFill>
              <a:ln w="38100"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微软雅黑"/>
                    <a:cs typeface="+mn-cs"/>
                  </a:rPr>
                  <a:t>Company</a:t>
                </a:r>
                <a:endParaRPr kumimoji="0" lang="zh-CN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8" name="i$ḷíḑe">
                <a:extLst>
                  <a:ext uri="{FF2B5EF4-FFF2-40B4-BE49-F238E27FC236}">
                    <a16:creationId xmlns:a16="http://schemas.microsoft.com/office/drawing/2014/main" id="{98E41767-FF87-40E0-9A16-40333784F8A5}"/>
                  </a:ext>
                </a:extLst>
              </p:cNvPr>
              <p:cNvSpPr/>
              <p:nvPr/>
            </p:nvSpPr>
            <p:spPr bwMode="auto">
              <a:xfrm>
                <a:off x="6104173" y="2961505"/>
                <a:ext cx="2694208" cy="531164"/>
              </a:xfrm>
              <a:prstGeom prst="rect">
                <a:avLst/>
              </a:prstGeom>
              <a:solidFill>
                <a:schemeClr val="accent1"/>
              </a:solidFill>
              <a:ln w="38100"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微软雅黑"/>
                    <a:cs typeface="+mn-cs"/>
                  </a:rPr>
                  <a:t>Industry</a:t>
                </a:r>
                <a:endParaRPr kumimoji="0" lang="zh-CN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9" name="îṧļídé">
                <a:extLst>
                  <a:ext uri="{FF2B5EF4-FFF2-40B4-BE49-F238E27FC236}">
                    <a16:creationId xmlns:a16="http://schemas.microsoft.com/office/drawing/2014/main" id="{0DED2FAD-24C1-4944-BE17-E938F3C1612B}"/>
                  </a:ext>
                </a:extLst>
              </p:cNvPr>
              <p:cNvSpPr/>
              <p:nvPr/>
            </p:nvSpPr>
            <p:spPr bwMode="auto">
              <a:xfrm>
                <a:off x="8826278" y="2961505"/>
                <a:ext cx="2694208" cy="531164"/>
              </a:xfrm>
              <a:prstGeom prst="rect">
                <a:avLst/>
              </a:prstGeom>
              <a:solidFill>
                <a:schemeClr val="accent1"/>
              </a:solidFill>
              <a:ln w="38100"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微软雅黑"/>
                    <a:cs typeface="+mn-cs"/>
                  </a:rPr>
                  <a:t>Company</a:t>
                </a:r>
                <a:endParaRPr kumimoji="0" lang="zh-CN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0" name="ïšḷïḓè">
                <a:extLst>
                  <a:ext uri="{FF2B5EF4-FFF2-40B4-BE49-F238E27FC236}">
                    <a16:creationId xmlns:a16="http://schemas.microsoft.com/office/drawing/2014/main" id="{E25DAFF1-64AC-43C7-87F3-AFB45ED7CEAD}"/>
                  </a:ext>
                </a:extLst>
              </p:cNvPr>
              <p:cNvSpPr/>
              <p:nvPr/>
            </p:nvSpPr>
            <p:spPr bwMode="auto">
              <a:xfrm>
                <a:off x="669926" y="3492669"/>
                <a:ext cx="2694208" cy="439126"/>
              </a:xfrm>
              <a:prstGeom prst="rect">
                <a:avLst/>
              </a:prstGeom>
              <a:solidFill>
                <a:schemeClr val="bg1">
                  <a:alpha val="0"/>
                </a:schemeClr>
              </a:solidFill>
              <a:ln w="38100"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  <a:cs typeface="+mn-cs"/>
                  </a:rPr>
                  <a:t>Software</a:t>
                </a:r>
                <a:endParaRPr kumimoji="0" lang="zh-CN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1" name="îṧľiďé">
                <a:extLst>
                  <a:ext uri="{FF2B5EF4-FFF2-40B4-BE49-F238E27FC236}">
                    <a16:creationId xmlns:a16="http://schemas.microsoft.com/office/drawing/2014/main" id="{32265E6E-F0E3-4317-8D81-82D07BDFD2EF}"/>
                  </a:ext>
                </a:extLst>
              </p:cNvPr>
              <p:cNvSpPr/>
              <p:nvPr/>
            </p:nvSpPr>
            <p:spPr bwMode="auto">
              <a:xfrm>
                <a:off x="3388710" y="3492669"/>
                <a:ext cx="2694208" cy="439126"/>
              </a:xfrm>
              <a:prstGeom prst="rect">
                <a:avLst/>
              </a:prstGeom>
              <a:solidFill>
                <a:schemeClr val="bg1">
                  <a:alpha val="0"/>
                </a:schemeClr>
              </a:solidFill>
              <a:ln w="38100"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40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  <a:cs typeface="+mn-cs"/>
                  </a:rPr>
                  <a:t>EPAM, Freedom OSS, IBM, </a:t>
                </a:r>
                <a:r>
                  <a:rPr kumimoji="0" lang="en-US" altLang="zh-CN" sz="140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  <a:cs typeface="+mn-cs"/>
                  </a:rPr>
                  <a:t>Bungo</a:t>
                </a:r>
                <a:r>
                  <a:rPr kumimoji="0" lang="en-US" altLang="zh-CN" sz="140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  <a:cs typeface="+mn-cs"/>
                  </a:rPr>
                  <a:t>, Yahoo, Hewlett Packard</a:t>
                </a:r>
                <a:endParaRPr kumimoji="0" lang="zh-CN" altLang="en-US" sz="140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2" name="iṧlîďê">
                <a:extLst>
                  <a:ext uri="{FF2B5EF4-FFF2-40B4-BE49-F238E27FC236}">
                    <a16:creationId xmlns:a16="http://schemas.microsoft.com/office/drawing/2014/main" id="{C693AB6E-525B-4BA5-A6D0-EA1018C1855B}"/>
                  </a:ext>
                </a:extLst>
              </p:cNvPr>
              <p:cNvSpPr/>
              <p:nvPr/>
            </p:nvSpPr>
            <p:spPr bwMode="auto">
              <a:xfrm>
                <a:off x="6107494" y="3492669"/>
                <a:ext cx="2694208" cy="439126"/>
              </a:xfrm>
              <a:prstGeom prst="rect">
                <a:avLst/>
              </a:prstGeom>
              <a:solidFill>
                <a:schemeClr val="bg1">
                  <a:alpha val="0"/>
                </a:schemeClr>
              </a:solidFill>
              <a:ln w="38100"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  <a:cs typeface="+mn-cs"/>
                  </a:rPr>
                  <a:t>Marketing Communication</a:t>
                </a:r>
                <a:endParaRPr kumimoji="0" lang="zh-CN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3" name="ïśľîḍê">
                <a:extLst>
                  <a:ext uri="{FF2B5EF4-FFF2-40B4-BE49-F238E27FC236}">
                    <a16:creationId xmlns:a16="http://schemas.microsoft.com/office/drawing/2014/main" id="{20E43C70-B752-4ED9-9EA3-104CA7FE7E83}"/>
                  </a:ext>
                </a:extLst>
              </p:cNvPr>
              <p:cNvSpPr/>
              <p:nvPr/>
            </p:nvSpPr>
            <p:spPr bwMode="auto">
              <a:xfrm>
                <a:off x="8826278" y="3492669"/>
                <a:ext cx="2694208" cy="439126"/>
              </a:xfrm>
              <a:prstGeom prst="rect">
                <a:avLst/>
              </a:prstGeom>
              <a:solidFill>
                <a:schemeClr val="bg1">
                  <a:alpha val="0"/>
                </a:schemeClr>
              </a:solidFill>
              <a:ln w="38100"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  <a:cs typeface="+mn-cs"/>
                  </a:rPr>
                  <a:t>Text100, </a:t>
                </a:r>
                <a:r>
                  <a:rPr kumimoji="0" lang="en-US" altLang="zh-CN" sz="1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  <a:cs typeface="+mn-cs"/>
                  </a:rPr>
                  <a:t>Tacoda</a:t>
                </a:r>
                <a:r>
                  <a:rPr kumimoji="0" lang="en-US" altLang="zh-CN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  <a:cs typeface="+mn-cs"/>
                  </a:rPr>
                  <a:t> System</a:t>
                </a:r>
                <a:endParaRPr kumimoji="0" lang="zh-CN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4" name="iṣľïḋe">
                <a:extLst>
                  <a:ext uri="{FF2B5EF4-FFF2-40B4-BE49-F238E27FC236}">
                    <a16:creationId xmlns:a16="http://schemas.microsoft.com/office/drawing/2014/main" id="{0F813CDB-FB3F-4410-955F-2936A7B28313}"/>
                  </a:ext>
                </a:extLst>
              </p:cNvPr>
              <p:cNvSpPr/>
              <p:nvPr/>
            </p:nvSpPr>
            <p:spPr bwMode="auto">
              <a:xfrm>
                <a:off x="669926" y="3931795"/>
                <a:ext cx="2694208" cy="439126"/>
              </a:xfrm>
              <a:prstGeom prst="rect">
                <a:avLst/>
              </a:prstGeom>
              <a:solidFill>
                <a:schemeClr val="accent1">
                  <a:alpha val="15000"/>
                </a:schemeClr>
              </a:solidFill>
              <a:ln w="38100"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  <a:cs typeface="+mn-cs"/>
                  </a:rPr>
                  <a:t>Media</a:t>
                </a:r>
                <a:endParaRPr kumimoji="0" lang="zh-CN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5" name="î$ḻîḍé">
                <a:extLst>
                  <a:ext uri="{FF2B5EF4-FFF2-40B4-BE49-F238E27FC236}">
                    <a16:creationId xmlns:a16="http://schemas.microsoft.com/office/drawing/2014/main" id="{6BC282DD-778E-430E-808E-2ACC1B650E16}"/>
                  </a:ext>
                </a:extLst>
              </p:cNvPr>
              <p:cNvSpPr/>
              <p:nvPr/>
            </p:nvSpPr>
            <p:spPr bwMode="auto">
              <a:xfrm>
                <a:off x="3388710" y="3931795"/>
                <a:ext cx="2694208" cy="439126"/>
              </a:xfrm>
              <a:prstGeom prst="rect">
                <a:avLst/>
              </a:prstGeom>
              <a:solidFill>
                <a:schemeClr val="accent1">
                  <a:alpha val="15000"/>
                </a:schemeClr>
              </a:solidFill>
              <a:ln w="38100"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  <a:cs typeface="+mn-cs"/>
                  </a:rPr>
                  <a:t>Viacom, </a:t>
                </a:r>
                <a:r>
                  <a:rPr kumimoji="0" lang="en-US" altLang="zh-CN" sz="1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  <a:cs typeface="+mn-cs"/>
                  </a:rPr>
                  <a:t>Pressplay</a:t>
                </a:r>
                <a:r>
                  <a:rPr kumimoji="0" lang="en-US" altLang="zh-CN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  <a:cs typeface="+mn-cs"/>
                  </a:rPr>
                  <a:t>, </a:t>
                </a:r>
                <a:r>
                  <a:rPr kumimoji="0" lang="en-US" altLang="zh-CN" sz="1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  <a:cs typeface="+mn-cs"/>
                  </a:rPr>
                  <a:t>Washingtonpost</a:t>
                </a:r>
                <a:r>
                  <a:rPr kumimoji="0" lang="en-US" altLang="zh-CN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  <a:cs typeface="+mn-cs"/>
                  </a:rPr>
                  <a:t>, Newsweek Interactive, PBS, </a:t>
                </a:r>
                <a:r>
                  <a:rPr kumimoji="0" lang="en-US" altLang="zh-CN" sz="1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  <a:cs typeface="+mn-cs"/>
                  </a:rPr>
                  <a:t>etc</a:t>
                </a:r>
                <a:endParaRPr kumimoji="0" lang="zh-CN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6" name="îš1ïḋé">
                <a:extLst>
                  <a:ext uri="{FF2B5EF4-FFF2-40B4-BE49-F238E27FC236}">
                    <a16:creationId xmlns:a16="http://schemas.microsoft.com/office/drawing/2014/main" id="{5F7057BE-7408-44C3-8E9C-2E691D3D0DCA}"/>
                  </a:ext>
                </a:extLst>
              </p:cNvPr>
              <p:cNvSpPr/>
              <p:nvPr/>
            </p:nvSpPr>
            <p:spPr bwMode="auto">
              <a:xfrm>
                <a:off x="6107494" y="3931795"/>
                <a:ext cx="2694208" cy="439126"/>
              </a:xfrm>
              <a:prstGeom prst="rect">
                <a:avLst/>
              </a:prstGeom>
              <a:solidFill>
                <a:schemeClr val="accent1">
                  <a:alpha val="15000"/>
                </a:schemeClr>
              </a:solidFill>
              <a:ln w="38100"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  <a:cs typeface="+mn-cs"/>
                  </a:rPr>
                  <a:t>Government Agency</a:t>
                </a:r>
                <a:endParaRPr kumimoji="0" lang="zh-CN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7" name="îşliḍê">
                <a:extLst>
                  <a:ext uri="{FF2B5EF4-FFF2-40B4-BE49-F238E27FC236}">
                    <a16:creationId xmlns:a16="http://schemas.microsoft.com/office/drawing/2014/main" id="{65077DC3-F5C1-4AE7-A98D-50FDB10114CA}"/>
                  </a:ext>
                </a:extLst>
              </p:cNvPr>
              <p:cNvSpPr/>
              <p:nvPr/>
            </p:nvSpPr>
            <p:spPr bwMode="auto">
              <a:xfrm>
                <a:off x="8826278" y="3931795"/>
                <a:ext cx="2694208" cy="439126"/>
              </a:xfrm>
              <a:prstGeom prst="rect">
                <a:avLst/>
              </a:prstGeom>
              <a:solidFill>
                <a:schemeClr val="accent1">
                  <a:alpha val="15000"/>
                </a:schemeClr>
              </a:solidFill>
              <a:ln w="38100"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  <a:cs typeface="+mn-cs"/>
                  </a:rPr>
                  <a:t>NASA</a:t>
                </a:r>
                <a:endParaRPr kumimoji="0" lang="zh-CN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8" name="ïşḻïḑé">
                <a:extLst>
                  <a:ext uri="{FF2B5EF4-FFF2-40B4-BE49-F238E27FC236}">
                    <a16:creationId xmlns:a16="http://schemas.microsoft.com/office/drawing/2014/main" id="{2ABDEF1D-4737-4D5E-832D-57B0E1CBB163}"/>
                  </a:ext>
                </a:extLst>
              </p:cNvPr>
              <p:cNvSpPr/>
              <p:nvPr/>
            </p:nvSpPr>
            <p:spPr bwMode="auto">
              <a:xfrm>
                <a:off x="669926" y="4370921"/>
                <a:ext cx="2694208" cy="439126"/>
              </a:xfrm>
              <a:prstGeom prst="rect">
                <a:avLst/>
              </a:prstGeom>
              <a:solidFill>
                <a:schemeClr val="accent1">
                  <a:alpha val="0"/>
                </a:schemeClr>
              </a:solidFill>
              <a:ln w="38100"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  <a:cs typeface="+mn-cs"/>
                  </a:rPr>
                  <a:t>Music</a:t>
                </a:r>
                <a:endParaRPr kumimoji="0" lang="zh-CN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9" name="iṡļïḓe">
                <a:extLst>
                  <a:ext uri="{FF2B5EF4-FFF2-40B4-BE49-F238E27FC236}">
                    <a16:creationId xmlns:a16="http://schemas.microsoft.com/office/drawing/2014/main" id="{21A8AAB6-BA79-4044-860D-5EC7F17CC920}"/>
                  </a:ext>
                </a:extLst>
              </p:cNvPr>
              <p:cNvSpPr/>
              <p:nvPr/>
            </p:nvSpPr>
            <p:spPr bwMode="auto">
              <a:xfrm>
                <a:off x="3388710" y="4370921"/>
                <a:ext cx="2694208" cy="439126"/>
              </a:xfrm>
              <a:prstGeom prst="rect">
                <a:avLst/>
              </a:prstGeom>
              <a:solidFill>
                <a:schemeClr val="accent1">
                  <a:alpha val="0"/>
                </a:schemeClr>
              </a:solidFill>
              <a:ln w="38100"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  <a:cs typeface="+mn-cs"/>
                  </a:rPr>
                  <a:t>Universal Music, Napster</a:t>
                </a:r>
                <a:endParaRPr kumimoji="0" lang="zh-CN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0" name="iŝļíḑê">
                <a:extLst>
                  <a:ext uri="{FF2B5EF4-FFF2-40B4-BE49-F238E27FC236}">
                    <a16:creationId xmlns:a16="http://schemas.microsoft.com/office/drawing/2014/main" id="{D6107DD7-0F92-4C9C-A556-8EB7A8231D5C}"/>
                  </a:ext>
                </a:extLst>
              </p:cNvPr>
              <p:cNvSpPr/>
              <p:nvPr/>
            </p:nvSpPr>
            <p:spPr bwMode="auto">
              <a:xfrm>
                <a:off x="6107494" y="4370921"/>
                <a:ext cx="2694208" cy="439126"/>
              </a:xfrm>
              <a:prstGeom prst="rect">
                <a:avLst/>
              </a:prstGeom>
              <a:solidFill>
                <a:schemeClr val="accent1">
                  <a:alpha val="0"/>
                </a:schemeClr>
              </a:solidFill>
              <a:ln w="38100"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  <a:cs typeface="+mn-cs"/>
                  </a:rPr>
                  <a:t>Data Analysis</a:t>
                </a:r>
                <a:endParaRPr kumimoji="0" lang="zh-CN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1" name="îṩľîḋê">
                <a:extLst>
                  <a:ext uri="{FF2B5EF4-FFF2-40B4-BE49-F238E27FC236}">
                    <a16:creationId xmlns:a16="http://schemas.microsoft.com/office/drawing/2014/main" id="{63637EE7-E066-44A4-BE4C-E3DA514481A4}"/>
                  </a:ext>
                </a:extLst>
              </p:cNvPr>
              <p:cNvSpPr/>
              <p:nvPr/>
            </p:nvSpPr>
            <p:spPr bwMode="auto">
              <a:xfrm>
                <a:off x="8826278" y="4370921"/>
                <a:ext cx="2694208" cy="439126"/>
              </a:xfrm>
              <a:prstGeom prst="rect">
                <a:avLst/>
              </a:prstGeom>
              <a:solidFill>
                <a:schemeClr val="accent1">
                  <a:alpha val="0"/>
                </a:schemeClr>
              </a:solidFill>
              <a:ln w="38100"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  <a:cs typeface="+mn-cs"/>
                  </a:rPr>
                  <a:t>Dun&amp;Bradstreet</a:t>
                </a:r>
                <a:endParaRPr kumimoji="0" lang="zh-CN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2" name="îş1îďè">
                <a:extLst>
                  <a:ext uri="{FF2B5EF4-FFF2-40B4-BE49-F238E27FC236}">
                    <a16:creationId xmlns:a16="http://schemas.microsoft.com/office/drawing/2014/main" id="{3A898DEF-3E2C-4E7B-9048-7309D926C252}"/>
                  </a:ext>
                </a:extLst>
              </p:cNvPr>
              <p:cNvSpPr/>
              <p:nvPr/>
            </p:nvSpPr>
            <p:spPr bwMode="auto">
              <a:xfrm>
                <a:off x="669926" y="4810047"/>
                <a:ext cx="2694208" cy="439126"/>
              </a:xfrm>
              <a:prstGeom prst="rect">
                <a:avLst/>
              </a:prstGeom>
              <a:solidFill>
                <a:schemeClr val="accent1">
                  <a:alpha val="15000"/>
                </a:schemeClr>
              </a:solidFill>
              <a:ln w="38100"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  <a:cs typeface="+mn-cs"/>
                  </a:rPr>
                  <a:t>Management </a:t>
                </a:r>
                <a:r>
                  <a:rPr kumimoji="0" lang="en-US" altLang="zh-CN" sz="1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  <a:cs typeface="+mn-cs"/>
                  </a:rPr>
                  <a:t>Counsulting</a:t>
                </a:r>
                <a:endParaRPr kumimoji="0" lang="zh-CN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3" name="îSlîďe">
                <a:extLst>
                  <a:ext uri="{FF2B5EF4-FFF2-40B4-BE49-F238E27FC236}">
                    <a16:creationId xmlns:a16="http://schemas.microsoft.com/office/drawing/2014/main" id="{50748A30-19DB-418D-96E1-C0956B067638}"/>
                  </a:ext>
                </a:extLst>
              </p:cNvPr>
              <p:cNvSpPr/>
              <p:nvPr/>
            </p:nvSpPr>
            <p:spPr bwMode="auto">
              <a:xfrm>
                <a:off x="3388710" y="4810047"/>
                <a:ext cx="2694208" cy="439126"/>
              </a:xfrm>
              <a:prstGeom prst="rect">
                <a:avLst/>
              </a:prstGeom>
              <a:solidFill>
                <a:schemeClr val="accent1">
                  <a:alpha val="15000"/>
                </a:schemeClr>
              </a:solidFill>
              <a:ln w="38100"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  <a:cs typeface="+mn-cs"/>
                  </a:rPr>
                  <a:t>Accenture, WNS, </a:t>
                </a:r>
                <a:r>
                  <a:rPr kumimoji="0" lang="en-US" altLang="zh-CN" sz="1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  <a:cs typeface="+mn-cs"/>
                  </a:rPr>
                  <a:t>Cvent</a:t>
                </a:r>
                <a:endParaRPr kumimoji="0" lang="zh-CN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4" name="iŝļiḍe">
                <a:extLst>
                  <a:ext uri="{FF2B5EF4-FFF2-40B4-BE49-F238E27FC236}">
                    <a16:creationId xmlns:a16="http://schemas.microsoft.com/office/drawing/2014/main" id="{D436118A-74EB-4459-BD34-6471629008E7}"/>
                  </a:ext>
                </a:extLst>
              </p:cNvPr>
              <p:cNvSpPr/>
              <p:nvPr/>
            </p:nvSpPr>
            <p:spPr bwMode="auto">
              <a:xfrm>
                <a:off x="6107494" y="4810047"/>
                <a:ext cx="2694208" cy="439126"/>
              </a:xfrm>
              <a:prstGeom prst="rect">
                <a:avLst/>
              </a:prstGeom>
              <a:solidFill>
                <a:schemeClr val="accent1">
                  <a:alpha val="15000"/>
                </a:schemeClr>
              </a:solidFill>
              <a:ln w="38100"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  <a:cs typeface="+mn-cs"/>
                  </a:rPr>
                  <a:t>Clothing</a:t>
                </a:r>
                <a:endParaRPr kumimoji="0" lang="zh-CN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5" name="iṧlïďé">
                <a:extLst>
                  <a:ext uri="{FF2B5EF4-FFF2-40B4-BE49-F238E27FC236}">
                    <a16:creationId xmlns:a16="http://schemas.microsoft.com/office/drawing/2014/main" id="{89F2D699-0E3D-4D53-AEDD-53252B6F4960}"/>
                  </a:ext>
                </a:extLst>
              </p:cNvPr>
              <p:cNvSpPr/>
              <p:nvPr/>
            </p:nvSpPr>
            <p:spPr bwMode="auto">
              <a:xfrm>
                <a:off x="8826278" y="4810047"/>
                <a:ext cx="2694208" cy="439126"/>
              </a:xfrm>
              <a:prstGeom prst="rect">
                <a:avLst/>
              </a:prstGeom>
              <a:solidFill>
                <a:schemeClr val="accent1">
                  <a:alpha val="15000"/>
                </a:schemeClr>
              </a:solidFill>
              <a:ln w="38100"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  <a:cs typeface="+mn-cs"/>
                  </a:rPr>
                  <a:t>LeviStrauss</a:t>
                </a:r>
                <a:endParaRPr kumimoji="0" lang="zh-CN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</p:grpSp>
      </p:grp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2051DE86-80E7-41AC-BB99-39BCE445D95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816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689"/>
    </mc:Choice>
    <mc:Fallback xmlns="">
      <p:transition spd="slow" advTm="216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 TOOLS.GUIDESSETTING" val="{&quot;Id&quot;:&quot;2d4375ee-8516-45e0-8956-45702a61a9b6&quot;,&quot;Name&quot;:&quot;iSlide&quot;,&quot;HeaderHeight&quot;:15.0,&quot;FooterHeight&quot;:9.0000000000000036,&quot;SideMargin&quot;:5.4999999999999982,&quot;TopMargin&quot;:0.0,&quot;BottomMargin&quot;:0.0,&quot;IntervalMargin&quot;:1.3999999999999997}"/>
  <p:tag name="ISLIDE.THEME" val="9dd78399-86ee-4ca3-bc64-6e1bf925823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3c2f1681-f979-4de5-8036-c0bce5db0ca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4de2957c-41a6-4efc-9d05-3e49b3770d2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2b751056-6b97-492c-b763-340acee7e99d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00250236-6939-4acf-a6d3-d0942632152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5f8ddc0b-6e9a-4720-90a3-ca5dda9eabb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5f8ddc0b-6e9a-4720-90a3-ca5dda9eabb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3d38886e-2382-4dbe-abe1-b9c3aaa0a32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b166fac4-5095-4c4f-a2da-ce6a4a94aa3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3c2f1681-f979-4de5-8036-c0bce5db0ca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4de2957c-41a6-4efc-9d05-3e49b3770d22"/>
</p:tagLst>
</file>

<file path=ppt/theme/theme1.xml><?xml version="1.0" encoding="utf-8"?>
<a:theme xmlns:a="http://schemas.openxmlformats.org/drawingml/2006/main" name="主题5">
  <a:themeElements>
    <a:clrScheme name="slidepower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354B5E"/>
      </a:accent1>
      <a:accent2>
        <a:srgbClr val="D74B4B"/>
      </a:accent2>
      <a:accent3>
        <a:srgbClr val="2192BC"/>
      </a:accent3>
      <a:accent4>
        <a:srgbClr val="A7AA9D"/>
      </a:accent4>
      <a:accent5>
        <a:srgbClr val="475F77"/>
      </a:accent5>
      <a:accent6>
        <a:srgbClr val="BFBFBF"/>
      </a:accent6>
      <a:hlink>
        <a:srgbClr val="D74B4B"/>
      </a:hlink>
      <a:folHlink>
        <a:srgbClr val="869FB7"/>
      </a:folHlink>
    </a:clrScheme>
    <a:fontScheme name="Temp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主题5" id="{B8EDB911-D765-4A7B-BBC7-40DBB672FBA6}" vid="{AECAB1C0-5DF6-436C-85E8-20094DBE11C0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iSlide</Template>
  <TotalTime>260</TotalTime>
  <Words>1374</Words>
  <Application>Microsoft Office PowerPoint</Application>
  <PresentationFormat>Widescreen</PresentationFormat>
  <Paragraphs>484</Paragraphs>
  <Slides>28</Slides>
  <Notes>1</Notes>
  <HiddenSlides>0</HiddenSlides>
  <MMClips>28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3" baseType="lpstr">
      <vt:lpstr>Arial</vt:lpstr>
      <vt:lpstr>Calibri</vt:lpstr>
      <vt:lpstr>Impact</vt:lpstr>
      <vt:lpstr>主题5</vt:lpstr>
      <vt:lpstr>Equation.KSEE3</vt:lpstr>
      <vt:lpstr>AI Private Equity Investment: Entrepreneurship Profession Assessment Research</vt:lpstr>
      <vt:lpstr>PowerPoint Presentation</vt:lpstr>
      <vt:lpstr>Analyze the Capabilities of Senior Managers</vt:lpstr>
      <vt:lpstr>Skill points classification Skill points classification Skill Points Classification</vt:lpstr>
      <vt:lpstr>Total Skill Points Comparison </vt:lpstr>
      <vt:lpstr>Individual Skill Points Comparison</vt:lpstr>
      <vt:lpstr>Executive team Background and Significant news</vt:lpstr>
      <vt:lpstr>Executive Team Background</vt:lpstr>
      <vt:lpstr>Executive Team Background</vt:lpstr>
      <vt:lpstr>Significant News</vt:lpstr>
      <vt:lpstr>Significant News</vt:lpstr>
      <vt:lpstr>Significant news</vt:lpstr>
      <vt:lpstr>Measure the leadership of Workfusion From Papers, Articles etc.</vt:lpstr>
      <vt:lpstr>Measure the leadership of Workfusion From Papers, Articles etc</vt:lpstr>
      <vt:lpstr>Number of News Articles, Events and Investors Among Competitors</vt:lpstr>
      <vt:lpstr>Number of news articles, events and investors among competitors</vt:lpstr>
      <vt:lpstr>Number of news/articles/patents/projects/papers among Workfusion</vt:lpstr>
      <vt:lpstr>Number of news/articles/patents/projects/papers among Workfusion.</vt:lpstr>
      <vt:lpstr>Patents and Papers Citations</vt:lpstr>
      <vt:lpstr>Entrepreneur Speech Video Analysis</vt:lpstr>
      <vt:lpstr>Google Cloud Speech-to-Text API</vt:lpstr>
      <vt:lpstr>A Demo: Speech-To-Text</vt:lpstr>
      <vt:lpstr>Methodology</vt:lpstr>
      <vt:lpstr>PowerPoint Presentation</vt:lpstr>
      <vt:lpstr>PowerPoint Presentation</vt:lpstr>
      <vt:lpstr>Synthesis and Suggestions</vt:lpstr>
      <vt:lpstr>Click to edit Master title style</vt:lpstr>
      <vt:lpstr>Thanks. </vt:lpstr>
    </vt:vector>
  </TitlesOfParts>
  <Manager>iSlide</Manager>
  <Company>iSlide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iSlide</dc:creator>
  <cp:lastModifiedBy>Jian ZHANG</cp:lastModifiedBy>
  <cp:revision>24</cp:revision>
  <cp:lastPrinted>2018-02-05T16:00:00Z</cp:lastPrinted>
  <dcterms:created xsi:type="dcterms:W3CDTF">2018-02-05T16:00:00Z</dcterms:created>
  <dcterms:modified xsi:type="dcterms:W3CDTF">2019-05-26T09:46:41Z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Slide.Theme">
    <vt:lpwstr>9dd78399-86ee-4ca3-bc64-6e1bf925823e</vt:lpwstr>
  </property>
  <property fmtid="{D5CDD505-2E9C-101B-9397-08002B2CF9AE}" pid="3" name="MSIP_Label_f42aa342-8706-4288-bd11-ebb85995028c_Enabled">
    <vt:lpwstr>True</vt:lpwstr>
  </property>
  <property fmtid="{D5CDD505-2E9C-101B-9397-08002B2CF9AE}" pid="4" name="MSIP_Label_f42aa342-8706-4288-bd11-ebb85995028c_SiteId">
    <vt:lpwstr>72f988bf-86f1-41af-91ab-2d7cd011db47</vt:lpwstr>
  </property>
  <property fmtid="{D5CDD505-2E9C-101B-9397-08002B2CF9AE}" pid="5" name="MSIP_Label_f42aa342-8706-4288-bd11-ebb85995028c_Owner">
    <vt:lpwstr>t-shyu@microsoft.com</vt:lpwstr>
  </property>
  <property fmtid="{D5CDD505-2E9C-101B-9397-08002B2CF9AE}" pid="6" name="MSIP_Label_f42aa342-8706-4288-bd11-ebb85995028c_SetDate">
    <vt:lpwstr>2018-08-22T09:14:35.7777019Z</vt:lpwstr>
  </property>
  <property fmtid="{D5CDD505-2E9C-101B-9397-08002B2CF9AE}" pid="7" name="MSIP_Label_f42aa342-8706-4288-bd11-ebb85995028c_Name">
    <vt:lpwstr>General</vt:lpwstr>
  </property>
  <property fmtid="{D5CDD505-2E9C-101B-9397-08002B2CF9AE}" pid="8" name="MSIP_Label_f42aa342-8706-4288-bd11-ebb85995028c_Application">
    <vt:lpwstr>Microsoft Azure Information Protection</vt:lpwstr>
  </property>
  <property fmtid="{D5CDD505-2E9C-101B-9397-08002B2CF9AE}" pid="9" name="MSIP_Label_f42aa342-8706-4288-bd11-ebb85995028c_Extended_MSFT_Method">
    <vt:lpwstr>Automatic</vt:lpwstr>
  </property>
  <property fmtid="{D5CDD505-2E9C-101B-9397-08002B2CF9AE}" pid="10" name="Sensitivity">
    <vt:lpwstr>General</vt:lpwstr>
  </property>
</Properties>
</file>